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326" r:id="rId3"/>
    <p:sldId id="327" r:id="rId4"/>
    <p:sldId id="259" r:id="rId5"/>
    <p:sldId id="260" r:id="rId6"/>
    <p:sldId id="283" r:id="rId7"/>
    <p:sldId id="284" r:id="rId8"/>
    <p:sldId id="285" r:id="rId9"/>
    <p:sldId id="286" r:id="rId10"/>
    <p:sldId id="287" r:id="rId11"/>
    <p:sldId id="288" r:id="rId12"/>
    <p:sldId id="289" r:id="rId13"/>
    <p:sldId id="290" r:id="rId14"/>
    <p:sldId id="291" r:id="rId15"/>
    <p:sldId id="325" r:id="rId16"/>
  </p:sldIdLst>
  <p:sldSz cx="12192000" cy="6858000"/>
  <p:notesSz cx="6858000" cy="9144000"/>
  <p:embeddedFontLst>
    <p:embeddedFont>
      <p:font typeface="Cambria Math" panose="02040503050406030204" pitchFamily="18" charset="0"/>
      <p:regular r:id="rId17"/>
    </p:embeddedFont>
    <p:embeddedFont>
      <p:font typeface="Palmer Lake Print" panose="020B0604020202020204" charset="0"/>
      <p:regular r:id="rId18"/>
    </p:embeddedFont>
    <p:embeddedFont>
      <p:font typeface="Rockwell" panose="02060603020205020403" pitchFamily="18" charset="0"/>
      <p:regular r:id="rId19"/>
      <p:bold r:id="rId20"/>
      <p:italic r:id="rId21"/>
      <p:boldItalic r:id="rId22"/>
    </p:embeddedFont>
    <p:embeddedFont>
      <p:font typeface="Sora" panose="020B0604020202020204" charset="0"/>
      <p:regular r:id="rId23"/>
      <p:bold r:id="rId24"/>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395C"/>
    <a:srgbClr val="A8CEDB"/>
    <a:srgbClr val="DCEBF2"/>
    <a:srgbClr val="203E5A"/>
    <a:srgbClr val="7FB0AD"/>
    <a:srgbClr val="284E72"/>
    <a:srgbClr val="9DDAD7"/>
    <a:srgbClr val="0C2F4C"/>
    <a:srgbClr val="0923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2832" y="1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5FE93-6594-FAB5-7ACB-70E189DE818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A1A5E32-7A6F-BEE3-227E-258F8F176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A46A01F-FBF2-A6A7-8FF5-0CB911F77813}"/>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5" name="Espaço Reservado para Rodapé 4">
            <a:extLst>
              <a:ext uri="{FF2B5EF4-FFF2-40B4-BE49-F238E27FC236}">
                <a16:creationId xmlns:a16="http://schemas.microsoft.com/office/drawing/2014/main" id="{EAD69DA4-6735-6C2D-DC64-160E1ECD0F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5BA0AD0-0743-2FB5-4F6A-BD8794956ED6}"/>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346590663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20348-7858-957D-BC14-E820823AA76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29BFB5D-A4EF-B142-96D3-B338C91AFC7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9DE3B4F-A017-88B5-ED65-3CC21D4A2682}"/>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5" name="Espaço Reservado para Rodapé 4">
            <a:extLst>
              <a:ext uri="{FF2B5EF4-FFF2-40B4-BE49-F238E27FC236}">
                <a16:creationId xmlns:a16="http://schemas.microsoft.com/office/drawing/2014/main" id="{DA460F44-75AE-7CE6-60D1-87CE3533762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F3DEBA2-6101-C64B-F32D-12E0755810A5}"/>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64344375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CE3975-A064-F9B4-B1FB-973D0CC398F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99719D0-1D4C-0A58-C390-BB804AA3FF5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D8F303C-4101-51CD-E154-6563CB18704E}"/>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5" name="Espaço Reservado para Rodapé 4">
            <a:extLst>
              <a:ext uri="{FF2B5EF4-FFF2-40B4-BE49-F238E27FC236}">
                <a16:creationId xmlns:a16="http://schemas.microsoft.com/office/drawing/2014/main" id="{71300367-5C2F-6447-FDFA-89A5D058AE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FCE56DD-5D4E-D984-E9B5-E64CAE833EAC}"/>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381744418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C8ABA-DBB0-D326-681C-5E2D5907868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433F4B4-2E39-718B-BCDD-4971F23AAC7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7E50FF6-86E5-B4A4-0C4F-0F8611CDBDB7}"/>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5" name="Espaço Reservado para Rodapé 4">
            <a:extLst>
              <a:ext uri="{FF2B5EF4-FFF2-40B4-BE49-F238E27FC236}">
                <a16:creationId xmlns:a16="http://schemas.microsoft.com/office/drawing/2014/main" id="{1AF5C2DD-ABF9-1953-74BC-3DD6B27E9B1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527A0E-BF3D-8BB2-0B70-F3BF04839715}"/>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26634399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F2A51-C289-8B6E-7072-3A6BE34E7E5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584243B-9AB2-77A2-84DE-DDD7F1902F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D5075E0-0840-C4DF-B0F1-9ABE2A01FA5B}"/>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5" name="Espaço Reservado para Rodapé 4">
            <a:extLst>
              <a:ext uri="{FF2B5EF4-FFF2-40B4-BE49-F238E27FC236}">
                <a16:creationId xmlns:a16="http://schemas.microsoft.com/office/drawing/2014/main" id="{46F915CA-A50F-D64A-37C4-A792A4F679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C61ACB1-A5D4-2E57-8D1A-6646FC344133}"/>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255732823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88E3D-F144-64FA-6E54-12AFDFCC0D2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6BA330-0167-AC7D-3D65-1499B2D6706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9A6B0EB-4FB4-D10C-70A1-92938DA7977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158AB27-7D2C-9C7D-74D8-5DCDFA60F57C}"/>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6" name="Espaço Reservado para Rodapé 5">
            <a:extLst>
              <a:ext uri="{FF2B5EF4-FFF2-40B4-BE49-F238E27FC236}">
                <a16:creationId xmlns:a16="http://schemas.microsoft.com/office/drawing/2014/main" id="{BD0788B3-783F-AC48-4CE6-8E8AD314D80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68DA476-DB03-542B-B4F0-22454DDD3D3D}"/>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265851893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EF4DC-64CB-284C-819E-727CF4C8ADE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5A732A6-A715-DFED-7432-FCD5F613A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1567B9E-BBA1-992A-0F0B-ED1F68A3CD2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1CFBE52-C481-4E6D-DBC0-DBB35A712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A63584A-A95D-F3E9-CE2B-DBE99EE2381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1A8C135-BAB8-B54D-F35D-84B643E8FF64}"/>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8" name="Espaço Reservado para Rodapé 7">
            <a:extLst>
              <a:ext uri="{FF2B5EF4-FFF2-40B4-BE49-F238E27FC236}">
                <a16:creationId xmlns:a16="http://schemas.microsoft.com/office/drawing/2014/main" id="{159036C8-1A42-56D8-A552-F791618A861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BD05BAB-8BB8-4FC7-F5EA-6E2120221B39}"/>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172508008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51EDC-DED1-21C3-7C78-D7CA99A3023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FE7B547-139D-6403-536C-7534B8BF7CAA}"/>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4" name="Espaço Reservado para Rodapé 3">
            <a:extLst>
              <a:ext uri="{FF2B5EF4-FFF2-40B4-BE49-F238E27FC236}">
                <a16:creationId xmlns:a16="http://schemas.microsoft.com/office/drawing/2014/main" id="{D32FE47C-3C41-180B-A22D-36530971F58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C425798-6849-39C6-D691-E6E97243004C}"/>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347932672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399B2EC-BC73-3764-1A2B-65F9352051D3}"/>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3" name="Espaço Reservado para Rodapé 2">
            <a:extLst>
              <a:ext uri="{FF2B5EF4-FFF2-40B4-BE49-F238E27FC236}">
                <a16:creationId xmlns:a16="http://schemas.microsoft.com/office/drawing/2014/main" id="{A0476F73-730B-0A34-B06D-9CEC818BAAE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75E9CE0-C09D-F16A-7FE4-FE63A920CC07}"/>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8214952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DA630-460C-8B6C-E799-D9F80AA1546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0A0B50E-E85A-3788-E128-22ED6A5E8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0EE6235-00B1-AC8D-753B-445A42EC6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0BE1EF5-CB69-48F7-7BAF-65785826F43D}"/>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6" name="Espaço Reservado para Rodapé 5">
            <a:extLst>
              <a:ext uri="{FF2B5EF4-FFF2-40B4-BE49-F238E27FC236}">
                <a16:creationId xmlns:a16="http://schemas.microsoft.com/office/drawing/2014/main" id="{8DB84E23-C690-0B23-CCEC-DE5EF726C9C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1188B73-52E6-AB2F-0452-92483FAC5CBE}"/>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114238032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B8310-45F9-1D74-8487-57C226CF98D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DB7A846-E9BC-F292-F7CF-5C228B33D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8B0A66B-CACB-5301-BCCC-E112C7317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CF228B3-2DFF-5DA2-6863-5EB1C34594DC}"/>
              </a:ext>
            </a:extLst>
          </p:cNvPr>
          <p:cNvSpPr>
            <a:spLocks noGrp="1"/>
          </p:cNvSpPr>
          <p:nvPr>
            <p:ph type="dt" sz="half" idx="10"/>
          </p:nvPr>
        </p:nvSpPr>
        <p:spPr/>
        <p:txBody>
          <a:bodyPr/>
          <a:lstStyle/>
          <a:p>
            <a:fld id="{AE435880-ACE7-45D4-9626-6F67416D6538}" type="datetimeFigureOut">
              <a:rPr lang="pt-BR" smtClean="0"/>
              <a:t>09/06/2024</a:t>
            </a:fld>
            <a:endParaRPr lang="pt-BR"/>
          </a:p>
        </p:txBody>
      </p:sp>
      <p:sp>
        <p:nvSpPr>
          <p:cNvPr id="6" name="Espaço Reservado para Rodapé 5">
            <a:extLst>
              <a:ext uri="{FF2B5EF4-FFF2-40B4-BE49-F238E27FC236}">
                <a16:creationId xmlns:a16="http://schemas.microsoft.com/office/drawing/2014/main" id="{F5ACB683-8C5D-BEDC-6D4F-1E23085DC9B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847EA15-B85E-6EC4-D54D-22307E609E99}"/>
              </a:ext>
            </a:extLst>
          </p:cNvPr>
          <p:cNvSpPr>
            <a:spLocks noGrp="1"/>
          </p:cNvSpPr>
          <p:nvPr>
            <p:ph type="sldNum" sz="quarter" idx="12"/>
          </p:nvPr>
        </p:nvSpPr>
        <p:spPr/>
        <p:txBody>
          <a:bodyPr/>
          <a:lstStyle/>
          <a:p>
            <a:fld id="{A4CC60BB-B59F-4562-9DCF-5D12697E6B3D}" type="slidenum">
              <a:rPr lang="pt-BR" smtClean="0"/>
              <a:t>‹nº›</a:t>
            </a:fld>
            <a:endParaRPr lang="pt-BR"/>
          </a:p>
        </p:txBody>
      </p:sp>
    </p:spTree>
    <p:extLst>
      <p:ext uri="{BB962C8B-B14F-4D97-AF65-F5344CB8AC3E}">
        <p14:creationId xmlns:p14="http://schemas.microsoft.com/office/powerpoint/2010/main" val="87009838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6000"/>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6501240-4DCF-6869-3296-63391265B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D0E760B-B2C4-1737-7D63-282C7DC6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9033AD-C994-5668-0AC9-E969A90C0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435880-ACE7-45D4-9626-6F67416D6538}" type="datetimeFigureOut">
              <a:rPr lang="pt-BR" smtClean="0"/>
              <a:t>09/06/2024</a:t>
            </a:fld>
            <a:endParaRPr lang="pt-BR"/>
          </a:p>
        </p:txBody>
      </p:sp>
      <p:sp>
        <p:nvSpPr>
          <p:cNvPr id="5" name="Espaço Reservado para Rodapé 4">
            <a:extLst>
              <a:ext uri="{FF2B5EF4-FFF2-40B4-BE49-F238E27FC236}">
                <a16:creationId xmlns:a16="http://schemas.microsoft.com/office/drawing/2014/main" id="{45466F7A-1B8D-7D6C-4367-A42C18FA3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FE3C837-A15F-37E2-3E06-23899A950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CC60BB-B59F-4562-9DCF-5D12697E6B3D}" type="slidenum">
              <a:rPr lang="pt-BR" smtClean="0"/>
              <a:t>‹nº›</a:t>
            </a:fld>
            <a:endParaRPr lang="pt-BR"/>
          </a:p>
        </p:txBody>
      </p:sp>
    </p:spTree>
    <p:extLst>
      <p:ext uri="{BB962C8B-B14F-4D97-AF65-F5344CB8AC3E}">
        <p14:creationId xmlns:p14="http://schemas.microsoft.com/office/powerpoint/2010/main" val="1150878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jpe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6.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2" name="Freeform: Shape 1">
            <a:extLst>
              <a:ext uri="{FF2B5EF4-FFF2-40B4-BE49-F238E27FC236}">
                <a16:creationId xmlns:a16="http://schemas.microsoft.com/office/drawing/2014/main" id="{86B4166A-73C2-CE43-4A14-1D45FAEB2F3F}"/>
              </a:ext>
            </a:extLst>
          </p:cNvPr>
          <p:cNvSpPr/>
          <p:nvPr/>
        </p:nvSpPr>
        <p:spPr>
          <a:xfrm rot="20700000">
            <a:off x="-1383214" y="-2599605"/>
            <a:ext cx="23914187" cy="410224"/>
          </a:xfrm>
          <a:custGeom>
            <a:avLst/>
            <a:gdLst>
              <a:gd name="connsiteX0" fmla="*/ 156786 w 23914187"/>
              <a:gd name="connsiteY0" fmla="*/ 3 h 410224"/>
              <a:gd name="connsiteX1" fmla="*/ 156599 w 23914187"/>
              <a:gd name="connsiteY1" fmla="*/ 6998 h 410224"/>
              <a:gd name="connsiteX2" fmla="*/ 401058 w 23914187"/>
              <a:gd name="connsiteY2" fmla="*/ 253532 h 410224"/>
              <a:gd name="connsiteX3" fmla="*/ 401058 w 23914187"/>
              <a:gd name="connsiteY3" fmla="*/ 410224 h 410224"/>
              <a:gd name="connsiteX4" fmla="*/ 0 w 23914187"/>
              <a:gd name="connsiteY4" fmla="*/ 6998 h 410224"/>
              <a:gd name="connsiteX5" fmla="*/ 0 w 23914187"/>
              <a:gd name="connsiteY5" fmla="*/ 3 h 410224"/>
              <a:gd name="connsiteX6" fmla="*/ 1027643 w 23914187"/>
              <a:gd name="connsiteY6" fmla="*/ 2 h 410224"/>
              <a:gd name="connsiteX7" fmla="*/ 1027456 w 23914187"/>
              <a:gd name="connsiteY7" fmla="*/ 6997 h 410224"/>
              <a:gd name="connsiteX8" fmla="*/ 1271915 w 23914187"/>
              <a:gd name="connsiteY8" fmla="*/ 253531 h 410224"/>
              <a:gd name="connsiteX9" fmla="*/ 1271915 w 23914187"/>
              <a:gd name="connsiteY9" fmla="*/ 410223 h 410224"/>
              <a:gd name="connsiteX10" fmla="*/ 870857 w 23914187"/>
              <a:gd name="connsiteY10" fmla="*/ 6997 h 410224"/>
              <a:gd name="connsiteX11" fmla="*/ 870857 w 23914187"/>
              <a:gd name="connsiteY11" fmla="*/ 2 h 410224"/>
              <a:gd name="connsiteX12" fmla="*/ 1898499 w 23914187"/>
              <a:gd name="connsiteY12" fmla="*/ 2 h 410224"/>
              <a:gd name="connsiteX13" fmla="*/ 1898312 w 23914187"/>
              <a:gd name="connsiteY13" fmla="*/ 6997 h 410224"/>
              <a:gd name="connsiteX14" fmla="*/ 2142771 w 23914187"/>
              <a:gd name="connsiteY14" fmla="*/ 253531 h 410224"/>
              <a:gd name="connsiteX15" fmla="*/ 2142771 w 23914187"/>
              <a:gd name="connsiteY15" fmla="*/ 410223 h 410224"/>
              <a:gd name="connsiteX16" fmla="*/ 1741713 w 23914187"/>
              <a:gd name="connsiteY16" fmla="*/ 6997 h 410224"/>
              <a:gd name="connsiteX17" fmla="*/ 1741713 w 23914187"/>
              <a:gd name="connsiteY17" fmla="*/ 2 h 410224"/>
              <a:gd name="connsiteX18" fmla="*/ 2769355 w 23914187"/>
              <a:gd name="connsiteY18" fmla="*/ 2 h 410224"/>
              <a:gd name="connsiteX19" fmla="*/ 2769168 w 23914187"/>
              <a:gd name="connsiteY19" fmla="*/ 6997 h 410224"/>
              <a:gd name="connsiteX20" fmla="*/ 3013627 w 23914187"/>
              <a:gd name="connsiteY20" fmla="*/ 253531 h 410224"/>
              <a:gd name="connsiteX21" fmla="*/ 3013627 w 23914187"/>
              <a:gd name="connsiteY21" fmla="*/ 410223 h 410224"/>
              <a:gd name="connsiteX22" fmla="*/ 2612569 w 23914187"/>
              <a:gd name="connsiteY22" fmla="*/ 6997 h 410224"/>
              <a:gd name="connsiteX23" fmla="*/ 2612569 w 23914187"/>
              <a:gd name="connsiteY23" fmla="*/ 2 h 410224"/>
              <a:gd name="connsiteX24" fmla="*/ 3640211 w 23914187"/>
              <a:gd name="connsiteY24" fmla="*/ 1 h 410224"/>
              <a:gd name="connsiteX25" fmla="*/ 3640025 w 23914187"/>
              <a:gd name="connsiteY25" fmla="*/ 6996 h 410224"/>
              <a:gd name="connsiteX26" fmla="*/ 3884484 w 23914187"/>
              <a:gd name="connsiteY26" fmla="*/ 253530 h 410224"/>
              <a:gd name="connsiteX27" fmla="*/ 3884483 w 23914187"/>
              <a:gd name="connsiteY27" fmla="*/ 410223 h 410224"/>
              <a:gd name="connsiteX28" fmla="*/ 3483425 w 23914187"/>
              <a:gd name="connsiteY28" fmla="*/ 6997 h 410224"/>
              <a:gd name="connsiteX29" fmla="*/ 3483425 w 23914187"/>
              <a:gd name="connsiteY29" fmla="*/ 2 h 410224"/>
              <a:gd name="connsiteX30" fmla="*/ 4511069 w 23914187"/>
              <a:gd name="connsiteY30" fmla="*/ 2 h 410224"/>
              <a:gd name="connsiteX31" fmla="*/ 4510882 w 23914187"/>
              <a:gd name="connsiteY31" fmla="*/ 6997 h 410224"/>
              <a:gd name="connsiteX32" fmla="*/ 4755341 w 23914187"/>
              <a:gd name="connsiteY32" fmla="*/ 253531 h 410224"/>
              <a:gd name="connsiteX33" fmla="*/ 4755341 w 23914187"/>
              <a:gd name="connsiteY33" fmla="*/ 410223 h 410224"/>
              <a:gd name="connsiteX34" fmla="*/ 4354282 w 23914187"/>
              <a:gd name="connsiteY34" fmla="*/ 6997 h 410224"/>
              <a:gd name="connsiteX35" fmla="*/ 4354282 w 23914187"/>
              <a:gd name="connsiteY35" fmla="*/ 2 h 410224"/>
              <a:gd name="connsiteX36" fmla="*/ 5381926 w 23914187"/>
              <a:gd name="connsiteY36" fmla="*/ 2 h 410224"/>
              <a:gd name="connsiteX37" fmla="*/ 5381738 w 23914187"/>
              <a:gd name="connsiteY37" fmla="*/ 6997 h 410224"/>
              <a:gd name="connsiteX38" fmla="*/ 5626198 w 23914187"/>
              <a:gd name="connsiteY38" fmla="*/ 253531 h 410224"/>
              <a:gd name="connsiteX39" fmla="*/ 5626197 w 23914187"/>
              <a:gd name="connsiteY39" fmla="*/ 410223 h 410224"/>
              <a:gd name="connsiteX40" fmla="*/ 5225139 w 23914187"/>
              <a:gd name="connsiteY40" fmla="*/ 6997 h 410224"/>
              <a:gd name="connsiteX41" fmla="*/ 5225139 w 23914187"/>
              <a:gd name="connsiteY41" fmla="*/ 2 h 410224"/>
              <a:gd name="connsiteX42" fmla="*/ 6252784 w 23914187"/>
              <a:gd name="connsiteY42" fmla="*/ 2 h 410224"/>
              <a:gd name="connsiteX43" fmla="*/ 6252598 w 23914187"/>
              <a:gd name="connsiteY43" fmla="*/ 6997 h 410224"/>
              <a:gd name="connsiteX44" fmla="*/ 6497055 w 23914187"/>
              <a:gd name="connsiteY44" fmla="*/ 253530 h 410224"/>
              <a:gd name="connsiteX45" fmla="*/ 6497056 w 23914187"/>
              <a:gd name="connsiteY45" fmla="*/ 410223 h 410224"/>
              <a:gd name="connsiteX46" fmla="*/ 6095999 w 23914187"/>
              <a:gd name="connsiteY46" fmla="*/ 6997 h 410224"/>
              <a:gd name="connsiteX47" fmla="*/ 6095999 w 23914187"/>
              <a:gd name="connsiteY47" fmla="*/ 2 h 410224"/>
              <a:gd name="connsiteX48" fmla="*/ 7123638 w 23914187"/>
              <a:gd name="connsiteY48" fmla="*/ 2 h 410224"/>
              <a:gd name="connsiteX49" fmla="*/ 7123452 w 23914187"/>
              <a:gd name="connsiteY49" fmla="*/ 6997 h 410224"/>
              <a:gd name="connsiteX50" fmla="*/ 7367909 w 23914187"/>
              <a:gd name="connsiteY50" fmla="*/ 253530 h 410224"/>
              <a:gd name="connsiteX51" fmla="*/ 7367910 w 23914187"/>
              <a:gd name="connsiteY51" fmla="*/ 410223 h 410224"/>
              <a:gd name="connsiteX52" fmla="*/ 6966853 w 23914187"/>
              <a:gd name="connsiteY52" fmla="*/ 6997 h 410224"/>
              <a:gd name="connsiteX53" fmla="*/ 6966852 w 23914187"/>
              <a:gd name="connsiteY53" fmla="*/ 2 h 410224"/>
              <a:gd name="connsiteX54" fmla="*/ 7994493 w 23914187"/>
              <a:gd name="connsiteY54" fmla="*/ 2 h 410224"/>
              <a:gd name="connsiteX55" fmla="*/ 7994308 w 23914187"/>
              <a:gd name="connsiteY55" fmla="*/ 6997 h 410224"/>
              <a:gd name="connsiteX56" fmla="*/ 8238767 w 23914187"/>
              <a:gd name="connsiteY56" fmla="*/ 253531 h 410224"/>
              <a:gd name="connsiteX57" fmla="*/ 8238767 w 23914187"/>
              <a:gd name="connsiteY57" fmla="*/ 410223 h 410224"/>
              <a:gd name="connsiteX58" fmla="*/ 7837710 w 23914187"/>
              <a:gd name="connsiteY58" fmla="*/ 6997 h 410224"/>
              <a:gd name="connsiteX59" fmla="*/ 7837708 w 23914187"/>
              <a:gd name="connsiteY59" fmla="*/ 2 h 410224"/>
              <a:gd name="connsiteX60" fmla="*/ 8865351 w 23914187"/>
              <a:gd name="connsiteY60" fmla="*/ 1 h 410224"/>
              <a:gd name="connsiteX61" fmla="*/ 8865164 w 23914187"/>
              <a:gd name="connsiteY61" fmla="*/ 6996 h 410224"/>
              <a:gd name="connsiteX62" fmla="*/ 9109624 w 23914187"/>
              <a:gd name="connsiteY62" fmla="*/ 253530 h 410224"/>
              <a:gd name="connsiteX63" fmla="*/ 9109624 w 23914187"/>
              <a:gd name="connsiteY63" fmla="*/ 410222 h 410224"/>
              <a:gd name="connsiteX64" fmla="*/ 8708565 w 23914187"/>
              <a:gd name="connsiteY64" fmla="*/ 6996 h 410224"/>
              <a:gd name="connsiteX65" fmla="*/ 8708565 w 23914187"/>
              <a:gd name="connsiteY65" fmla="*/ 1 h 410224"/>
              <a:gd name="connsiteX66" fmla="*/ 9736207 w 23914187"/>
              <a:gd name="connsiteY66" fmla="*/ 1 h 410224"/>
              <a:gd name="connsiteX67" fmla="*/ 9736021 w 23914187"/>
              <a:gd name="connsiteY67" fmla="*/ 6997 h 410224"/>
              <a:gd name="connsiteX68" fmla="*/ 9980476 w 23914187"/>
              <a:gd name="connsiteY68" fmla="*/ 253529 h 410224"/>
              <a:gd name="connsiteX69" fmla="*/ 9980476 w 23914187"/>
              <a:gd name="connsiteY69" fmla="*/ 410221 h 410224"/>
              <a:gd name="connsiteX70" fmla="*/ 9579421 w 23914187"/>
              <a:gd name="connsiteY70" fmla="*/ 6996 h 410224"/>
              <a:gd name="connsiteX71" fmla="*/ 9579421 w 23914187"/>
              <a:gd name="connsiteY71" fmla="*/ 1 h 410224"/>
              <a:gd name="connsiteX72" fmla="*/ 10607060 w 23914187"/>
              <a:gd name="connsiteY72" fmla="*/ 1 h 410224"/>
              <a:gd name="connsiteX73" fmla="*/ 10606875 w 23914187"/>
              <a:gd name="connsiteY73" fmla="*/ 6996 h 410224"/>
              <a:gd name="connsiteX74" fmla="*/ 10851333 w 23914187"/>
              <a:gd name="connsiteY74" fmla="*/ 253530 h 410224"/>
              <a:gd name="connsiteX75" fmla="*/ 10851333 w 23914187"/>
              <a:gd name="connsiteY75" fmla="*/ 410222 h 410224"/>
              <a:gd name="connsiteX76" fmla="*/ 10450274 w 23914187"/>
              <a:gd name="connsiteY76" fmla="*/ 6996 h 410224"/>
              <a:gd name="connsiteX77" fmla="*/ 10450276 w 23914187"/>
              <a:gd name="connsiteY77" fmla="*/ 1 h 410224"/>
              <a:gd name="connsiteX78" fmla="*/ 11477917 w 23914187"/>
              <a:gd name="connsiteY78" fmla="*/ 0 h 410224"/>
              <a:gd name="connsiteX79" fmla="*/ 11477730 w 23914187"/>
              <a:gd name="connsiteY79" fmla="*/ 6995 h 410224"/>
              <a:gd name="connsiteX80" fmla="*/ 11722190 w 23914187"/>
              <a:gd name="connsiteY80" fmla="*/ 253529 h 410224"/>
              <a:gd name="connsiteX81" fmla="*/ 11722190 w 23914187"/>
              <a:gd name="connsiteY81" fmla="*/ 410221 h 410224"/>
              <a:gd name="connsiteX82" fmla="*/ 11321130 w 23914187"/>
              <a:gd name="connsiteY82" fmla="*/ 6995 h 410224"/>
              <a:gd name="connsiteX83" fmla="*/ 11321133 w 23914187"/>
              <a:gd name="connsiteY83" fmla="*/ 0 h 410224"/>
              <a:gd name="connsiteX84" fmla="*/ 12348774 w 23914187"/>
              <a:gd name="connsiteY84" fmla="*/ 0 h 410224"/>
              <a:gd name="connsiteX85" fmla="*/ 12348587 w 23914187"/>
              <a:gd name="connsiteY85" fmla="*/ 6995 h 410224"/>
              <a:gd name="connsiteX86" fmla="*/ 12593046 w 23914187"/>
              <a:gd name="connsiteY86" fmla="*/ 253529 h 410224"/>
              <a:gd name="connsiteX87" fmla="*/ 12593046 w 23914187"/>
              <a:gd name="connsiteY87" fmla="*/ 410221 h 410224"/>
              <a:gd name="connsiteX88" fmla="*/ 12191987 w 23914187"/>
              <a:gd name="connsiteY88" fmla="*/ 6995 h 410224"/>
              <a:gd name="connsiteX89" fmla="*/ 12191987 w 23914187"/>
              <a:gd name="connsiteY89" fmla="*/ 0 h 410224"/>
              <a:gd name="connsiteX90" fmla="*/ 13219631 w 23914187"/>
              <a:gd name="connsiteY90" fmla="*/ 0 h 410224"/>
              <a:gd name="connsiteX91" fmla="*/ 13219444 w 23914187"/>
              <a:gd name="connsiteY91" fmla="*/ 6995 h 410224"/>
              <a:gd name="connsiteX92" fmla="*/ 13463903 w 23914187"/>
              <a:gd name="connsiteY92" fmla="*/ 253529 h 410224"/>
              <a:gd name="connsiteX93" fmla="*/ 13463903 w 23914187"/>
              <a:gd name="connsiteY93" fmla="*/ 410221 h 410224"/>
              <a:gd name="connsiteX94" fmla="*/ 13062844 w 23914187"/>
              <a:gd name="connsiteY94" fmla="*/ 6995 h 410224"/>
              <a:gd name="connsiteX95" fmla="*/ 13062844 w 23914187"/>
              <a:gd name="connsiteY95" fmla="*/ 0 h 410224"/>
              <a:gd name="connsiteX96" fmla="*/ 14090488 w 23914187"/>
              <a:gd name="connsiteY96" fmla="*/ 0 h 410224"/>
              <a:gd name="connsiteX97" fmla="*/ 14090301 w 23914187"/>
              <a:gd name="connsiteY97" fmla="*/ 6995 h 410224"/>
              <a:gd name="connsiteX98" fmla="*/ 14334761 w 23914187"/>
              <a:gd name="connsiteY98" fmla="*/ 253529 h 410224"/>
              <a:gd name="connsiteX99" fmla="*/ 14334761 w 23914187"/>
              <a:gd name="connsiteY99" fmla="*/ 410221 h 410224"/>
              <a:gd name="connsiteX100" fmla="*/ 13933701 w 23914187"/>
              <a:gd name="connsiteY100" fmla="*/ 6995 h 410224"/>
              <a:gd name="connsiteX101" fmla="*/ 13933702 w 23914187"/>
              <a:gd name="connsiteY101" fmla="*/ 0 h 410224"/>
              <a:gd name="connsiteX102" fmla="*/ 14961345 w 23914187"/>
              <a:gd name="connsiteY102" fmla="*/ 1 h 410224"/>
              <a:gd name="connsiteX103" fmla="*/ 14961158 w 23914187"/>
              <a:gd name="connsiteY103" fmla="*/ 6995 h 410224"/>
              <a:gd name="connsiteX104" fmla="*/ 15205617 w 23914187"/>
              <a:gd name="connsiteY104" fmla="*/ 253529 h 410224"/>
              <a:gd name="connsiteX105" fmla="*/ 15205617 w 23914187"/>
              <a:gd name="connsiteY105" fmla="*/ 410221 h 410224"/>
              <a:gd name="connsiteX106" fmla="*/ 14804558 w 23914187"/>
              <a:gd name="connsiteY106" fmla="*/ 6995 h 410224"/>
              <a:gd name="connsiteX107" fmla="*/ 14804558 w 23914187"/>
              <a:gd name="connsiteY107" fmla="*/ 1 h 410224"/>
              <a:gd name="connsiteX108" fmla="*/ 15832202 w 23914187"/>
              <a:gd name="connsiteY108" fmla="*/ 0 h 410224"/>
              <a:gd name="connsiteX109" fmla="*/ 15832015 w 23914187"/>
              <a:gd name="connsiteY109" fmla="*/ 6995 h 410224"/>
              <a:gd name="connsiteX110" fmla="*/ 16076474 w 23914187"/>
              <a:gd name="connsiteY110" fmla="*/ 253529 h 410224"/>
              <a:gd name="connsiteX111" fmla="*/ 16076474 w 23914187"/>
              <a:gd name="connsiteY111" fmla="*/ 410221 h 410224"/>
              <a:gd name="connsiteX112" fmla="*/ 15675415 w 23914187"/>
              <a:gd name="connsiteY112" fmla="*/ 6995 h 410224"/>
              <a:gd name="connsiteX113" fmla="*/ 15675415 w 23914187"/>
              <a:gd name="connsiteY113" fmla="*/ 0 h 410224"/>
              <a:gd name="connsiteX114" fmla="*/ 16703058 w 23914187"/>
              <a:gd name="connsiteY114" fmla="*/ 0 h 410224"/>
              <a:gd name="connsiteX115" fmla="*/ 16702872 w 23914187"/>
              <a:gd name="connsiteY115" fmla="*/ 6995 h 410224"/>
              <a:gd name="connsiteX116" fmla="*/ 16947331 w 23914187"/>
              <a:gd name="connsiteY116" fmla="*/ 253529 h 410224"/>
              <a:gd name="connsiteX117" fmla="*/ 16947331 w 23914187"/>
              <a:gd name="connsiteY117" fmla="*/ 410221 h 410224"/>
              <a:gd name="connsiteX118" fmla="*/ 16546272 w 23914187"/>
              <a:gd name="connsiteY118" fmla="*/ 6995 h 410224"/>
              <a:gd name="connsiteX119" fmla="*/ 16546272 w 23914187"/>
              <a:gd name="connsiteY119" fmla="*/ 0 h 410224"/>
              <a:gd name="connsiteX120" fmla="*/ 17573916 w 23914187"/>
              <a:gd name="connsiteY120" fmla="*/ 1 h 410224"/>
              <a:gd name="connsiteX121" fmla="*/ 17573729 w 23914187"/>
              <a:gd name="connsiteY121" fmla="*/ 6996 h 410224"/>
              <a:gd name="connsiteX122" fmla="*/ 17818188 w 23914187"/>
              <a:gd name="connsiteY122" fmla="*/ 253529 h 410224"/>
              <a:gd name="connsiteX123" fmla="*/ 17818188 w 23914187"/>
              <a:gd name="connsiteY123" fmla="*/ 410222 h 410224"/>
              <a:gd name="connsiteX124" fmla="*/ 17417129 w 23914187"/>
              <a:gd name="connsiteY124" fmla="*/ 6996 h 410224"/>
              <a:gd name="connsiteX125" fmla="*/ 17417130 w 23914187"/>
              <a:gd name="connsiteY125" fmla="*/ 1 h 410224"/>
              <a:gd name="connsiteX126" fmla="*/ 18444773 w 23914187"/>
              <a:gd name="connsiteY126" fmla="*/ 0 h 410224"/>
              <a:gd name="connsiteX127" fmla="*/ 18444586 w 23914187"/>
              <a:gd name="connsiteY127" fmla="*/ 6995 h 410224"/>
              <a:gd name="connsiteX128" fmla="*/ 18689046 w 23914187"/>
              <a:gd name="connsiteY128" fmla="*/ 253529 h 410224"/>
              <a:gd name="connsiteX129" fmla="*/ 18689045 w 23914187"/>
              <a:gd name="connsiteY129" fmla="*/ 410221 h 410224"/>
              <a:gd name="connsiteX130" fmla="*/ 18287986 w 23914187"/>
              <a:gd name="connsiteY130" fmla="*/ 6995 h 410224"/>
              <a:gd name="connsiteX131" fmla="*/ 18287987 w 23914187"/>
              <a:gd name="connsiteY131" fmla="*/ 0 h 410224"/>
              <a:gd name="connsiteX132" fmla="*/ 19315629 w 23914187"/>
              <a:gd name="connsiteY132" fmla="*/ 0 h 410224"/>
              <a:gd name="connsiteX133" fmla="*/ 19315442 w 23914187"/>
              <a:gd name="connsiteY133" fmla="*/ 6995 h 410224"/>
              <a:gd name="connsiteX134" fmla="*/ 19559902 w 23914187"/>
              <a:gd name="connsiteY134" fmla="*/ 253529 h 410224"/>
              <a:gd name="connsiteX135" fmla="*/ 19559901 w 23914187"/>
              <a:gd name="connsiteY135" fmla="*/ 410221 h 410224"/>
              <a:gd name="connsiteX136" fmla="*/ 19158842 w 23914187"/>
              <a:gd name="connsiteY136" fmla="*/ 6995 h 410224"/>
              <a:gd name="connsiteX137" fmla="*/ 19158842 w 23914187"/>
              <a:gd name="connsiteY137" fmla="*/ 0 h 410224"/>
              <a:gd name="connsiteX138" fmla="*/ 20186486 w 23914187"/>
              <a:gd name="connsiteY138" fmla="*/ 1 h 410224"/>
              <a:gd name="connsiteX139" fmla="*/ 20186299 w 23914187"/>
              <a:gd name="connsiteY139" fmla="*/ 6996 h 410224"/>
              <a:gd name="connsiteX140" fmla="*/ 20430760 w 23914187"/>
              <a:gd name="connsiteY140" fmla="*/ 253529 h 410224"/>
              <a:gd name="connsiteX141" fmla="*/ 20430759 w 23914187"/>
              <a:gd name="connsiteY141" fmla="*/ 410222 h 410224"/>
              <a:gd name="connsiteX142" fmla="*/ 20029699 w 23914187"/>
              <a:gd name="connsiteY142" fmla="*/ 6995 h 410224"/>
              <a:gd name="connsiteX143" fmla="*/ 20029700 w 23914187"/>
              <a:gd name="connsiteY143" fmla="*/ 0 h 410224"/>
              <a:gd name="connsiteX144" fmla="*/ 21057342 w 23914187"/>
              <a:gd name="connsiteY144" fmla="*/ 0 h 410224"/>
              <a:gd name="connsiteX145" fmla="*/ 21057157 w 23914187"/>
              <a:gd name="connsiteY145" fmla="*/ 6995 h 410224"/>
              <a:gd name="connsiteX146" fmla="*/ 21301615 w 23914187"/>
              <a:gd name="connsiteY146" fmla="*/ 253528 h 410224"/>
              <a:gd name="connsiteX147" fmla="*/ 21301614 w 23914187"/>
              <a:gd name="connsiteY147" fmla="*/ 410221 h 410224"/>
              <a:gd name="connsiteX148" fmla="*/ 20900557 w 23914187"/>
              <a:gd name="connsiteY148" fmla="*/ 6995 h 410224"/>
              <a:gd name="connsiteX149" fmla="*/ 20900558 w 23914187"/>
              <a:gd name="connsiteY149" fmla="*/ 0 h 410224"/>
              <a:gd name="connsiteX150" fmla="*/ 21928200 w 23914187"/>
              <a:gd name="connsiteY150" fmla="*/ 0 h 410224"/>
              <a:gd name="connsiteX151" fmla="*/ 21928013 w 23914187"/>
              <a:gd name="connsiteY151" fmla="*/ 6995 h 410224"/>
              <a:gd name="connsiteX152" fmla="*/ 22172473 w 23914187"/>
              <a:gd name="connsiteY152" fmla="*/ 253529 h 410224"/>
              <a:gd name="connsiteX153" fmla="*/ 22172472 w 23914187"/>
              <a:gd name="connsiteY153" fmla="*/ 410221 h 410224"/>
              <a:gd name="connsiteX154" fmla="*/ 21771413 w 23914187"/>
              <a:gd name="connsiteY154" fmla="*/ 6995 h 410224"/>
              <a:gd name="connsiteX155" fmla="*/ 21771414 w 23914187"/>
              <a:gd name="connsiteY155" fmla="*/ 0 h 410224"/>
              <a:gd name="connsiteX156" fmla="*/ 22799055 w 23914187"/>
              <a:gd name="connsiteY156" fmla="*/ 0 h 410224"/>
              <a:gd name="connsiteX157" fmla="*/ 22798871 w 23914187"/>
              <a:gd name="connsiteY157" fmla="*/ 6996 h 410224"/>
              <a:gd name="connsiteX158" fmla="*/ 23043329 w 23914187"/>
              <a:gd name="connsiteY158" fmla="*/ 253529 h 410224"/>
              <a:gd name="connsiteX159" fmla="*/ 23043328 w 23914187"/>
              <a:gd name="connsiteY159" fmla="*/ 410221 h 410224"/>
              <a:gd name="connsiteX160" fmla="*/ 22642271 w 23914187"/>
              <a:gd name="connsiteY160" fmla="*/ 6996 h 410224"/>
              <a:gd name="connsiteX161" fmla="*/ 22642271 w 23914187"/>
              <a:gd name="connsiteY161" fmla="*/ 0 h 410224"/>
              <a:gd name="connsiteX162" fmla="*/ 23669913 w 23914187"/>
              <a:gd name="connsiteY162" fmla="*/ 0 h 410224"/>
              <a:gd name="connsiteX163" fmla="*/ 23669728 w 23914187"/>
              <a:gd name="connsiteY163" fmla="*/ 6995 h 410224"/>
              <a:gd name="connsiteX164" fmla="*/ 23914187 w 23914187"/>
              <a:gd name="connsiteY164" fmla="*/ 253529 h 410224"/>
              <a:gd name="connsiteX165" fmla="*/ 23914186 w 23914187"/>
              <a:gd name="connsiteY165" fmla="*/ 410221 h 410224"/>
              <a:gd name="connsiteX166" fmla="*/ 23513128 w 23914187"/>
              <a:gd name="connsiteY166" fmla="*/ 6995 h 410224"/>
              <a:gd name="connsiteX167" fmla="*/ 23513129 w 23914187"/>
              <a:gd name="connsiteY167" fmla="*/ 0 h 41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23914187" h="410224">
                <a:moveTo>
                  <a:pt x="156786" y="3"/>
                </a:moveTo>
                <a:cubicBezTo>
                  <a:pt x="156599" y="2334"/>
                  <a:pt x="156599" y="4666"/>
                  <a:pt x="156599" y="6998"/>
                </a:cubicBezTo>
                <a:cubicBezTo>
                  <a:pt x="156619" y="142338"/>
                  <a:pt x="265723" y="252367"/>
                  <a:pt x="401058" y="253532"/>
                </a:cubicBezTo>
                <a:lnTo>
                  <a:pt x="401058" y="410224"/>
                </a:lnTo>
                <a:cubicBezTo>
                  <a:pt x="179214" y="409018"/>
                  <a:pt x="9" y="228844"/>
                  <a:pt x="0" y="6998"/>
                </a:cubicBezTo>
                <a:cubicBezTo>
                  <a:pt x="0" y="4666"/>
                  <a:pt x="0" y="2381"/>
                  <a:pt x="0" y="3"/>
                </a:cubicBezTo>
                <a:close/>
                <a:moveTo>
                  <a:pt x="1027643" y="2"/>
                </a:moveTo>
                <a:cubicBezTo>
                  <a:pt x="1027456" y="2334"/>
                  <a:pt x="1027456" y="4665"/>
                  <a:pt x="1027456" y="6997"/>
                </a:cubicBezTo>
                <a:cubicBezTo>
                  <a:pt x="1027476" y="142337"/>
                  <a:pt x="1136580" y="252366"/>
                  <a:pt x="1271915" y="253531"/>
                </a:cubicBezTo>
                <a:lnTo>
                  <a:pt x="1271915" y="410223"/>
                </a:lnTo>
                <a:cubicBezTo>
                  <a:pt x="1050072" y="409018"/>
                  <a:pt x="870867" y="228843"/>
                  <a:pt x="870857" y="6997"/>
                </a:cubicBezTo>
                <a:cubicBezTo>
                  <a:pt x="870857" y="4665"/>
                  <a:pt x="870857" y="2380"/>
                  <a:pt x="870857" y="2"/>
                </a:cubicBezTo>
                <a:close/>
                <a:moveTo>
                  <a:pt x="1898499" y="2"/>
                </a:moveTo>
                <a:cubicBezTo>
                  <a:pt x="1898312" y="2334"/>
                  <a:pt x="1898312" y="4666"/>
                  <a:pt x="1898312" y="6997"/>
                </a:cubicBezTo>
                <a:cubicBezTo>
                  <a:pt x="1898332" y="142337"/>
                  <a:pt x="2007436" y="252366"/>
                  <a:pt x="2142771" y="253531"/>
                </a:cubicBezTo>
                <a:lnTo>
                  <a:pt x="2142771" y="410223"/>
                </a:lnTo>
                <a:cubicBezTo>
                  <a:pt x="1920927" y="409018"/>
                  <a:pt x="1741723" y="228844"/>
                  <a:pt x="1741713" y="6997"/>
                </a:cubicBezTo>
                <a:cubicBezTo>
                  <a:pt x="1741713" y="4666"/>
                  <a:pt x="1741713" y="2380"/>
                  <a:pt x="1741713" y="2"/>
                </a:cubicBezTo>
                <a:close/>
                <a:moveTo>
                  <a:pt x="2769355" y="2"/>
                </a:moveTo>
                <a:cubicBezTo>
                  <a:pt x="2769168" y="2334"/>
                  <a:pt x="2769168" y="4666"/>
                  <a:pt x="2769168" y="6997"/>
                </a:cubicBezTo>
                <a:cubicBezTo>
                  <a:pt x="2769189" y="142337"/>
                  <a:pt x="2878292" y="252366"/>
                  <a:pt x="3013627" y="253531"/>
                </a:cubicBezTo>
                <a:lnTo>
                  <a:pt x="3013627" y="410223"/>
                </a:lnTo>
                <a:cubicBezTo>
                  <a:pt x="2791783" y="409018"/>
                  <a:pt x="2612579" y="228844"/>
                  <a:pt x="2612569" y="6997"/>
                </a:cubicBezTo>
                <a:cubicBezTo>
                  <a:pt x="2612569" y="4666"/>
                  <a:pt x="2612569" y="2381"/>
                  <a:pt x="2612569" y="2"/>
                </a:cubicBezTo>
                <a:close/>
                <a:moveTo>
                  <a:pt x="3640211" y="1"/>
                </a:moveTo>
                <a:cubicBezTo>
                  <a:pt x="3640025" y="2333"/>
                  <a:pt x="3640025" y="4665"/>
                  <a:pt x="3640025" y="6996"/>
                </a:cubicBezTo>
                <a:cubicBezTo>
                  <a:pt x="3640045" y="142336"/>
                  <a:pt x="3749148" y="252366"/>
                  <a:pt x="3884484" y="253530"/>
                </a:cubicBezTo>
                <a:lnTo>
                  <a:pt x="3884483" y="410223"/>
                </a:lnTo>
                <a:cubicBezTo>
                  <a:pt x="3662640" y="409017"/>
                  <a:pt x="3483435" y="228843"/>
                  <a:pt x="3483425" y="6997"/>
                </a:cubicBezTo>
                <a:cubicBezTo>
                  <a:pt x="3483425" y="4665"/>
                  <a:pt x="3483425" y="2380"/>
                  <a:pt x="3483425" y="2"/>
                </a:cubicBezTo>
                <a:close/>
                <a:moveTo>
                  <a:pt x="4511069" y="2"/>
                </a:moveTo>
                <a:cubicBezTo>
                  <a:pt x="4510882" y="2334"/>
                  <a:pt x="4510882" y="4665"/>
                  <a:pt x="4510882" y="6997"/>
                </a:cubicBezTo>
                <a:cubicBezTo>
                  <a:pt x="4510902" y="142337"/>
                  <a:pt x="4620006" y="252366"/>
                  <a:pt x="4755341" y="253531"/>
                </a:cubicBezTo>
                <a:lnTo>
                  <a:pt x="4755341" y="410223"/>
                </a:lnTo>
                <a:cubicBezTo>
                  <a:pt x="4533497" y="409017"/>
                  <a:pt x="4354292" y="228843"/>
                  <a:pt x="4354282" y="6997"/>
                </a:cubicBezTo>
                <a:cubicBezTo>
                  <a:pt x="4354282" y="4665"/>
                  <a:pt x="4354282" y="2380"/>
                  <a:pt x="4354282" y="2"/>
                </a:cubicBezTo>
                <a:close/>
                <a:moveTo>
                  <a:pt x="5381926" y="2"/>
                </a:moveTo>
                <a:cubicBezTo>
                  <a:pt x="5381739" y="2334"/>
                  <a:pt x="5381739" y="4666"/>
                  <a:pt x="5381738" y="6997"/>
                </a:cubicBezTo>
                <a:cubicBezTo>
                  <a:pt x="5381761" y="142338"/>
                  <a:pt x="5490862" y="252366"/>
                  <a:pt x="5626198" y="253531"/>
                </a:cubicBezTo>
                <a:lnTo>
                  <a:pt x="5626197" y="410223"/>
                </a:lnTo>
                <a:cubicBezTo>
                  <a:pt x="5404354" y="409018"/>
                  <a:pt x="5225149" y="228843"/>
                  <a:pt x="5225139" y="6997"/>
                </a:cubicBezTo>
                <a:cubicBezTo>
                  <a:pt x="5225139" y="4666"/>
                  <a:pt x="5225139" y="2381"/>
                  <a:pt x="5225139" y="2"/>
                </a:cubicBezTo>
                <a:close/>
                <a:moveTo>
                  <a:pt x="6252784" y="2"/>
                </a:moveTo>
                <a:cubicBezTo>
                  <a:pt x="6252597" y="2334"/>
                  <a:pt x="6252597" y="4665"/>
                  <a:pt x="6252598" y="6997"/>
                </a:cubicBezTo>
                <a:cubicBezTo>
                  <a:pt x="6252618" y="142337"/>
                  <a:pt x="6361720" y="252366"/>
                  <a:pt x="6497055" y="253530"/>
                </a:cubicBezTo>
                <a:lnTo>
                  <a:pt x="6497056" y="410223"/>
                </a:lnTo>
                <a:cubicBezTo>
                  <a:pt x="6275212" y="409017"/>
                  <a:pt x="6096008" y="228844"/>
                  <a:pt x="6095999" y="6997"/>
                </a:cubicBezTo>
                <a:cubicBezTo>
                  <a:pt x="6095996" y="4665"/>
                  <a:pt x="6095999" y="2381"/>
                  <a:pt x="6095999" y="2"/>
                </a:cubicBezTo>
                <a:close/>
                <a:moveTo>
                  <a:pt x="7123638" y="2"/>
                </a:moveTo>
                <a:cubicBezTo>
                  <a:pt x="7123451" y="2333"/>
                  <a:pt x="7123451" y="4665"/>
                  <a:pt x="7123452" y="6997"/>
                </a:cubicBezTo>
                <a:cubicBezTo>
                  <a:pt x="7123472" y="142337"/>
                  <a:pt x="7232574" y="252366"/>
                  <a:pt x="7367909" y="253530"/>
                </a:cubicBezTo>
                <a:lnTo>
                  <a:pt x="7367910" y="410223"/>
                </a:lnTo>
                <a:cubicBezTo>
                  <a:pt x="7146066" y="409017"/>
                  <a:pt x="6966862" y="228843"/>
                  <a:pt x="6966853" y="6997"/>
                </a:cubicBezTo>
                <a:cubicBezTo>
                  <a:pt x="6966852" y="4665"/>
                  <a:pt x="6966853" y="2380"/>
                  <a:pt x="6966852" y="2"/>
                </a:cubicBezTo>
                <a:close/>
                <a:moveTo>
                  <a:pt x="7994493" y="2"/>
                </a:moveTo>
                <a:cubicBezTo>
                  <a:pt x="7994307" y="2333"/>
                  <a:pt x="7994307" y="4665"/>
                  <a:pt x="7994308" y="6997"/>
                </a:cubicBezTo>
                <a:cubicBezTo>
                  <a:pt x="7994329" y="142337"/>
                  <a:pt x="8103431" y="252366"/>
                  <a:pt x="8238767" y="253531"/>
                </a:cubicBezTo>
                <a:lnTo>
                  <a:pt x="8238767" y="410223"/>
                </a:lnTo>
                <a:cubicBezTo>
                  <a:pt x="8016922" y="409017"/>
                  <a:pt x="7837719" y="228844"/>
                  <a:pt x="7837710" y="6997"/>
                </a:cubicBezTo>
                <a:cubicBezTo>
                  <a:pt x="7837709" y="4666"/>
                  <a:pt x="7837708" y="2380"/>
                  <a:pt x="7837708" y="2"/>
                </a:cubicBezTo>
                <a:close/>
                <a:moveTo>
                  <a:pt x="8865351" y="1"/>
                </a:moveTo>
                <a:cubicBezTo>
                  <a:pt x="8865164" y="2333"/>
                  <a:pt x="8865164" y="4665"/>
                  <a:pt x="8865164" y="6996"/>
                </a:cubicBezTo>
                <a:cubicBezTo>
                  <a:pt x="8865185" y="142336"/>
                  <a:pt x="8974288" y="252365"/>
                  <a:pt x="9109624" y="253530"/>
                </a:cubicBezTo>
                <a:lnTo>
                  <a:pt x="9109624" y="410222"/>
                </a:lnTo>
                <a:cubicBezTo>
                  <a:pt x="8887780" y="409017"/>
                  <a:pt x="8708574" y="228842"/>
                  <a:pt x="8708565" y="6996"/>
                </a:cubicBezTo>
                <a:cubicBezTo>
                  <a:pt x="8708564" y="4664"/>
                  <a:pt x="8708565" y="2379"/>
                  <a:pt x="8708565" y="1"/>
                </a:cubicBezTo>
                <a:close/>
                <a:moveTo>
                  <a:pt x="9736207" y="1"/>
                </a:moveTo>
                <a:cubicBezTo>
                  <a:pt x="9736022" y="2333"/>
                  <a:pt x="9736021" y="4665"/>
                  <a:pt x="9736021" y="6997"/>
                </a:cubicBezTo>
                <a:cubicBezTo>
                  <a:pt x="9736037" y="142335"/>
                  <a:pt x="9845140" y="252364"/>
                  <a:pt x="9980476" y="253529"/>
                </a:cubicBezTo>
                <a:lnTo>
                  <a:pt x="9980476" y="410221"/>
                </a:lnTo>
                <a:cubicBezTo>
                  <a:pt x="9758634" y="409016"/>
                  <a:pt x="9579432" y="228843"/>
                  <a:pt x="9579421" y="6996"/>
                </a:cubicBezTo>
                <a:cubicBezTo>
                  <a:pt x="9579422" y="4665"/>
                  <a:pt x="9579421" y="2380"/>
                  <a:pt x="9579421" y="1"/>
                </a:cubicBezTo>
                <a:close/>
                <a:moveTo>
                  <a:pt x="10607060" y="1"/>
                </a:moveTo>
                <a:cubicBezTo>
                  <a:pt x="10606875" y="2333"/>
                  <a:pt x="10606874" y="4664"/>
                  <a:pt x="10606875" y="6996"/>
                </a:cubicBezTo>
                <a:cubicBezTo>
                  <a:pt x="10606895" y="142336"/>
                  <a:pt x="10715999" y="252365"/>
                  <a:pt x="10851333" y="253530"/>
                </a:cubicBezTo>
                <a:lnTo>
                  <a:pt x="10851333" y="410222"/>
                </a:lnTo>
                <a:cubicBezTo>
                  <a:pt x="10629489" y="409016"/>
                  <a:pt x="10450285" y="228842"/>
                  <a:pt x="10450274" y="6996"/>
                </a:cubicBezTo>
                <a:cubicBezTo>
                  <a:pt x="10450275" y="4664"/>
                  <a:pt x="10450276" y="2380"/>
                  <a:pt x="10450276" y="1"/>
                </a:cubicBezTo>
                <a:close/>
                <a:moveTo>
                  <a:pt x="11477917" y="0"/>
                </a:moveTo>
                <a:cubicBezTo>
                  <a:pt x="11477730" y="2332"/>
                  <a:pt x="11477732" y="4664"/>
                  <a:pt x="11477730" y="6995"/>
                </a:cubicBezTo>
                <a:cubicBezTo>
                  <a:pt x="11477750" y="142335"/>
                  <a:pt x="11586854" y="252364"/>
                  <a:pt x="11722190" y="253529"/>
                </a:cubicBezTo>
                <a:lnTo>
                  <a:pt x="11722190" y="410221"/>
                </a:lnTo>
                <a:cubicBezTo>
                  <a:pt x="11500345" y="409015"/>
                  <a:pt x="11321142" y="228842"/>
                  <a:pt x="11321130" y="6995"/>
                </a:cubicBezTo>
                <a:cubicBezTo>
                  <a:pt x="11321131" y="4664"/>
                  <a:pt x="11321132" y="2379"/>
                  <a:pt x="11321133" y="0"/>
                </a:cubicBezTo>
                <a:close/>
                <a:moveTo>
                  <a:pt x="12348774" y="0"/>
                </a:moveTo>
                <a:cubicBezTo>
                  <a:pt x="12348587" y="2332"/>
                  <a:pt x="12348587" y="4664"/>
                  <a:pt x="12348587" y="6995"/>
                </a:cubicBezTo>
                <a:cubicBezTo>
                  <a:pt x="12348607" y="142335"/>
                  <a:pt x="12457711" y="252365"/>
                  <a:pt x="12593046" y="253529"/>
                </a:cubicBezTo>
                <a:lnTo>
                  <a:pt x="12593046" y="410221"/>
                </a:lnTo>
                <a:cubicBezTo>
                  <a:pt x="12371202" y="409016"/>
                  <a:pt x="12191997" y="228842"/>
                  <a:pt x="12191987" y="6995"/>
                </a:cubicBezTo>
                <a:cubicBezTo>
                  <a:pt x="12191987" y="4664"/>
                  <a:pt x="12191988" y="2379"/>
                  <a:pt x="12191987" y="0"/>
                </a:cubicBezTo>
                <a:close/>
                <a:moveTo>
                  <a:pt x="13219631" y="0"/>
                </a:moveTo>
                <a:cubicBezTo>
                  <a:pt x="13219444" y="2331"/>
                  <a:pt x="13219444" y="4663"/>
                  <a:pt x="13219444" y="6995"/>
                </a:cubicBezTo>
                <a:cubicBezTo>
                  <a:pt x="13219464" y="142334"/>
                  <a:pt x="13328568" y="252364"/>
                  <a:pt x="13463903" y="253529"/>
                </a:cubicBezTo>
                <a:lnTo>
                  <a:pt x="13463903" y="410221"/>
                </a:lnTo>
                <a:cubicBezTo>
                  <a:pt x="13242059" y="409015"/>
                  <a:pt x="13062854" y="228841"/>
                  <a:pt x="13062844" y="6995"/>
                </a:cubicBezTo>
                <a:cubicBezTo>
                  <a:pt x="13062844" y="4663"/>
                  <a:pt x="13062845" y="2378"/>
                  <a:pt x="13062844" y="0"/>
                </a:cubicBezTo>
                <a:close/>
                <a:moveTo>
                  <a:pt x="14090488" y="0"/>
                </a:moveTo>
                <a:cubicBezTo>
                  <a:pt x="14090301" y="2332"/>
                  <a:pt x="14090302" y="4664"/>
                  <a:pt x="14090301" y="6995"/>
                </a:cubicBezTo>
                <a:cubicBezTo>
                  <a:pt x="14090322" y="142335"/>
                  <a:pt x="14199425" y="252365"/>
                  <a:pt x="14334761" y="253529"/>
                </a:cubicBezTo>
                <a:lnTo>
                  <a:pt x="14334761" y="410221"/>
                </a:lnTo>
                <a:cubicBezTo>
                  <a:pt x="14112916" y="409016"/>
                  <a:pt x="13933712" y="228841"/>
                  <a:pt x="13933701" y="6995"/>
                </a:cubicBezTo>
                <a:cubicBezTo>
                  <a:pt x="13933702" y="4664"/>
                  <a:pt x="13933702" y="2379"/>
                  <a:pt x="13933702" y="0"/>
                </a:cubicBezTo>
                <a:close/>
                <a:moveTo>
                  <a:pt x="14961345" y="1"/>
                </a:moveTo>
                <a:cubicBezTo>
                  <a:pt x="14961158" y="2332"/>
                  <a:pt x="14961159" y="4664"/>
                  <a:pt x="14961158" y="6995"/>
                </a:cubicBezTo>
                <a:cubicBezTo>
                  <a:pt x="14961178" y="142335"/>
                  <a:pt x="15070282" y="252365"/>
                  <a:pt x="15205617" y="253529"/>
                </a:cubicBezTo>
                <a:lnTo>
                  <a:pt x="15205617" y="410221"/>
                </a:lnTo>
                <a:cubicBezTo>
                  <a:pt x="14983773" y="409016"/>
                  <a:pt x="14804568" y="228842"/>
                  <a:pt x="14804558" y="6995"/>
                </a:cubicBezTo>
                <a:cubicBezTo>
                  <a:pt x="14804559" y="4664"/>
                  <a:pt x="14804559" y="2379"/>
                  <a:pt x="14804558" y="1"/>
                </a:cubicBezTo>
                <a:close/>
                <a:moveTo>
                  <a:pt x="15832202" y="0"/>
                </a:moveTo>
                <a:cubicBezTo>
                  <a:pt x="15832015" y="2332"/>
                  <a:pt x="15832015" y="4663"/>
                  <a:pt x="15832015" y="6995"/>
                </a:cubicBezTo>
                <a:cubicBezTo>
                  <a:pt x="15832035" y="142335"/>
                  <a:pt x="15941139" y="252364"/>
                  <a:pt x="16076474" y="253529"/>
                </a:cubicBezTo>
                <a:lnTo>
                  <a:pt x="16076474" y="410221"/>
                </a:lnTo>
                <a:cubicBezTo>
                  <a:pt x="15854630" y="409015"/>
                  <a:pt x="15675425" y="228841"/>
                  <a:pt x="15675415" y="6995"/>
                </a:cubicBezTo>
                <a:cubicBezTo>
                  <a:pt x="15675415" y="4663"/>
                  <a:pt x="15675416" y="2378"/>
                  <a:pt x="15675415" y="0"/>
                </a:cubicBezTo>
                <a:close/>
                <a:moveTo>
                  <a:pt x="16703058" y="0"/>
                </a:moveTo>
                <a:cubicBezTo>
                  <a:pt x="16702872" y="2332"/>
                  <a:pt x="16702872" y="4664"/>
                  <a:pt x="16702872" y="6995"/>
                </a:cubicBezTo>
                <a:cubicBezTo>
                  <a:pt x="16702892" y="142335"/>
                  <a:pt x="16811996" y="252364"/>
                  <a:pt x="16947331" y="253529"/>
                </a:cubicBezTo>
                <a:lnTo>
                  <a:pt x="16947331" y="410221"/>
                </a:lnTo>
                <a:cubicBezTo>
                  <a:pt x="16725487" y="409016"/>
                  <a:pt x="16546282" y="228842"/>
                  <a:pt x="16546272" y="6995"/>
                </a:cubicBezTo>
                <a:cubicBezTo>
                  <a:pt x="16546272" y="4663"/>
                  <a:pt x="16546273" y="2378"/>
                  <a:pt x="16546272" y="0"/>
                </a:cubicBezTo>
                <a:close/>
                <a:moveTo>
                  <a:pt x="17573916" y="1"/>
                </a:moveTo>
                <a:cubicBezTo>
                  <a:pt x="17573729" y="2332"/>
                  <a:pt x="17573730" y="4664"/>
                  <a:pt x="17573729" y="6996"/>
                </a:cubicBezTo>
                <a:cubicBezTo>
                  <a:pt x="17573749" y="142336"/>
                  <a:pt x="17682853" y="252365"/>
                  <a:pt x="17818188" y="253529"/>
                </a:cubicBezTo>
                <a:lnTo>
                  <a:pt x="17818188" y="410222"/>
                </a:lnTo>
                <a:cubicBezTo>
                  <a:pt x="17596344" y="409016"/>
                  <a:pt x="17417140" y="228842"/>
                  <a:pt x="17417129" y="6996"/>
                </a:cubicBezTo>
                <a:cubicBezTo>
                  <a:pt x="17417130" y="4664"/>
                  <a:pt x="17417130" y="2379"/>
                  <a:pt x="17417130" y="1"/>
                </a:cubicBezTo>
                <a:close/>
                <a:moveTo>
                  <a:pt x="18444773" y="0"/>
                </a:moveTo>
                <a:cubicBezTo>
                  <a:pt x="18444587" y="2332"/>
                  <a:pt x="18444586" y="4663"/>
                  <a:pt x="18444586" y="6995"/>
                </a:cubicBezTo>
                <a:cubicBezTo>
                  <a:pt x="18444606" y="142335"/>
                  <a:pt x="18553710" y="252364"/>
                  <a:pt x="18689046" y="253529"/>
                </a:cubicBezTo>
                <a:lnTo>
                  <a:pt x="18689045" y="410221"/>
                </a:lnTo>
                <a:cubicBezTo>
                  <a:pt x="18467202" y="409016"/>
                  <a:pt x="18287996" y="228842"/>
                  <a:pt x="18287986" y="6995"/>
                </a:cubicBezTo>
                <a:cubicBezTo>
                  <a:pt x="18287987" y="4663"/>
                  <a:pt x="18287987" y="2378"/>
                  <a:pt x="18287987" y="0"/>
                </a:cubicBezTo>
                <a:close/>
                <a:moveTo>
                  <a:pt x="19315629" y="0"/>
                </a:moveTo>
                <a:cubicBezTo>
                  <a:pt x="19315443" y="2332"/>
                  <a:pt x="19315441" y="4663"/>
                  <a:pt x="19315442" y="6995"/>
                </a:cubicBezTo>
                <a:cubicBezTo>
                  <a:pt x="19315462" y="142335"/>
                  <a:pt x="19424566" y="252364"/>
                  <a:pt x="19559902" y="253529"/>
                </a:cubicBezTo>
                <a:lnTo>
                  <a:pt x="19559901" y="410221"/>
                </a:lnTo>
                <a:cubicBezTo>
                  <a:pt x="19338058" y="409016"/>
                  <a:pt x="19158852" y="228841"/>
                  <a:pt x="19158842" y="6995"/>
                </a:cubicBezTo>
                <a:cubicBezTo>
                  <a:pt x="19158843" y="4663"/>
                  <a:pt x="19158843" y="2378"/>
                  <a:pt x="19158842" y="0"/>
                </a:cubicBezTo>
                <a:close/>
                <a:moveTo>
                  <a:pt x="20186486" y="1"/>
                </a:moveTo>
                <a:cubicBezTo>
                  <a:pt x="20186300" y="2332"/>
                  <a:pt x="20186299" y="4664"/>
                  <a:pt x="20186299" y="6996"/>
                </a:cubicBezTo>
                <a:cubicBezTo>
                  <a:pt x="20186320" y="142335"/>
                  <a:pt x="20295424" y="252365"/>
                  <a:pt x="20430760" y="253529"/>
                </a:cubicBezTo>
                <a:lnTo>
                  <a:pt x="20430759" y="410222"/>
                </a:lnTo>
                <a:cubicBezTo>
                  <a:pt x="20208916" y="409016"/>
                  <a:pt x="20029710" y="228842"/>
                  <a:pt x="20029699" y="6995"/>
                </a:cubicBezTo>
                <a:cubicBezTo>
                  <a:pt x="20029701" y="4664"/>
                  <a:pt x="20029700" y="2379"/>
                  <a:pt x="20029700" y="0"/>
                </a:cubicBezTo>
                <a:close/>
                <a:moveTo>
                  <a:pt x="21057342" y="0"/>
                </a:moveTo>
                <a:cubicBezTo>
                  <a:pt x="21057156" y="2331"/>
                  <a:pt x="21057157" y="4664"/>
                  <a:pt x="21057157" y="6995"/>
                </a:cubicBezTo>
                <a:cubicBezTo>
                  <a:pt x="21057177" y="142335"/>
                  <a:pt x="21166279" y="252364"/>
                  <a:pt x="21301615" y="253528"/>
                </a:cubicBezTo>
                <a:lnTo>
                  <a:pt x="21301614" y="410221"/>
                </a:lnTo>
                <a:cubicBezTo>
                  <a:pt x="21079771" y="409015"/>
                  <a:pt x="20900568" y="228841"/>
                  <a:pt x="20900557" y="6995"/>
                </a:cubicBezTo>
                <a:cubicBezTo>
                  <a:pt x="20900557" y="4663"/>
                  <a:pt x="20900556" y="2378"/>
                  <a:pt x="20900558" y="0"/>
                </a:cubicBezTo>
                <a:close/>
                <a:moveTo>
                  <a:pt x="21928200" y="0"/>
                </a:moveTo>
                <a:cubicBezTo>
                  <a:pt x="21928014" y="2332"/>
                  <a:pt x="21928012" y="4664"/>
                  <a:pt x="21928013" y="6995"/>
                </a:cubicBezTo>
                <a:cubicBezTo>
                  <a:pt x="21928033" y="142335"/>
                  <a:pt x="22037137" y="252364"/>
                  <a:pt x="22172473" y="253529"/>
                </a:cubicBezTo>
                <a:lnTo>
                  <a:pt x="22172472" y="410221"/>
                </a:lnTo>
                <a:cubicBezTo>
                  <a:pt x="21950629" y="409016"/>
                  <a:pt x="21771423" y="228841"/>
                  <a:pt x="21771413" y="6995"/>
                </a:cubicBezTo>
                <a:cubicBezTo>
                  <a:pt x="21771414" y="4664"/>
                  <a:pt x="21771414" y="2379"/>
                  <a:pt x="21771414" y="0"/>
                </a:cubicBezTo>
                <a:close/>
                <a:moveTo>
                  <a:pt x="22799055" y="0"/>
                </a:moveTo>
                <a:cubicBezTo>
                  <a:pt x="22798870" y="2332"/>
                  <a:pt x="22798870" y="4664"/>
                  <a:pt x="22798871" y="6996"/>
                </a:cubicBezTo>
                <a:cubicBezTo>
                  <a:pt x="22798891" y="142336"/>
                  <a:pt x="22907993" y="252364"/>
                  <a:pt x="23043329" y="253529"/>
                </a:cubicBezTo>
                <a:lnTo>
                  <a:pt x="23043328" y="410221"/>
                </a:lnTo>
                <a:cubicBezTo>
                  <a:pt x="22821485" y="409016"/>
                  <a:pt x="22642281" y="228842"/>
                  <a:pt x="22642271" y="6996"/>
                </a:cubicBezTo>
                <a:cubicBezTo>
                  <a:pt x="22642270" y="4664"/>
                  <a:pt x="22642270" y="2379"/>
                  <a:pt x="22642271" y="0"/>
                </a:cubicBezTo>
                <a:close/>
                <a:moveTo>
                  <a:pt x="23669913" y="0"/>
                </a:moveTo>
                <a:cubicBezTo>
                  <a:pt x="23669727" y="2332"/>
                  <a:pt x="23669728" y="4664"/>
                  <a:pt x="23669728" y="6995"/>
                </a:cubicBezTo>
                <a:cubicBezTo>
                  <a:pt x="23669749" y="142335"/>
                  <a:pt x="23778851" y="252364"/>
                  <a:pt x="23914187" y="253529"/>
                </a:cubicBezTo>
                <a:lnTo>
                  <a:pt x="23914186" y="410221"/>
                </a:lnTo>
                <a:cubicBezTo>
                  <a:pt x="23692343" y="409015"/>
                  <a:pt x="23513139" y="228842"/>
                  <a:pt x="23513128" y="6995"/>
                </a:cubicBezTo>
                <a:cubicBezTo>
                  <a:pt x="23513128" y="4663"/>
                  <a:pt x="23513127" y="2378"/>
                  <a:pt x="23513129" y="0"/>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sp>
        <p:nvSpPr>
          <p:cNvPr id="3223" name="Freeform: Shape 2">
            <a:extLst>
              <a:ext uri="{FF2B5EF4-FFF2-40B4-BE49-F238E27FC236}">
                <a16:creationId xmlns:a16="http://schemas.microsoft.com/office/drawing/2014/main" id="{7F78D759-8842-8738-19EE-92448DAE2EA0}"/>
              </a:ext>
            </a:extLst>
          </p:cNvPr>
          <p:cNvSpPr/>
          <p:nvPr/>
        </p:nvSpPr>
        <p:spPr>
          <a:xfrm rot="20700000">
            <a:off x="-10636234" y="7760723"/>
            <a:ext cx="23914197" cy="410247"/>
          </a:xfrm>
          <a:custGeom>
            <a:avLst/>
            <a:gdLst>
              <a:gd name="connsiteX0" fmla="*/ 80917 w 23914197"/>
              <a:gd name="connsiteY0" fmla="*/ 8598 h 410247"/>
              <a:gd name="connsiteX1" fmla="*/ 401059 w 23914197"/>
              <a:gd name="connsiteY1" fmla="*/ 403251 h 410247"/>
              <a:gd name="connsiteX2" fmla="*/ 400757 w 23914197"/>
              <a:gd name="connsiteY2" fmla="*/ 410246 h 410247"/>
              <a:gd name="connsiteX3" fmla="*/ 244063 w 23914197"/>
              <a:gd name="connsiteY3" fmla="*/ 410245 h 410247"/>
              <a:gd name="connsiteX4" fmla="*/ 244226 w 23914197"/>
              <a:gd name="connsiteY4" fmla="*/ 403250 h 410247"/>
              <a:gd name="connsiteX5" fmla="*/ 0 w 23914197"/>
              <a:gd name="connsiteY5" fmla="*/ 156716 h 410247"/>
              <a:gd name="connsiteX6" fmla="*/ 0 w 23914197"/>
              <a:gd name="connsiteY6" fmla="*/ 1 h 410247"/>
              <a:gd name="connsiteX7" fmla="*/ 80917 w 23914197"/>
              <a:gd name="connsiteY7" fmla="*/ 8598 h 410247"/>
              <a:gd name="connsiteX8" fmla="*/ 951775 w 23914197"/>
              <a:gd name="connsiteY8" fmla="*/ 8598 h 410247"/>
              <a:gd name="connsiteX9" fmla="*/ 1271917 w 23914197"/>
              <a:gd name="connsiteY9" fmla="*/ 403250 h 410247"/>
              <a:gd name="connsiteX10" fmla="*/ 1271613 w 23914197"/>
              <a:gd name="connsiteY10" fmla="*/ 410245 h 410247"/>
              <a:gd name="connsiteX11" fmla="*/ 1114921 w 23914197"/>
              <a:gd name="connsiteY11" fmla="*/ 410245 h 410247"/>
              <a:gd name="connsiteX12" fmla="*/ 1115084 w 23914197"/>
              <a:gd name="connsiteY12" fmla="*/ 403250 h 410247"/>
              <a:gd name="connsiteX13" fmla="*/ 870858 w 23914197"/>
              <a:gd name="connsiteY13" fmla="*/ 156716 h 410247"/>
              <a:gd name="connsiteX14" fmla="*/ 870858 w 23914197"/>
              <a:gd name="connsiteY14" fmla="*/ 1 h 410247"/>
              <a:gd name="connsiteX15" fmla="*/ 951775 w 23914197"/>
              <a:gd name="connsiteY15" fmla="*/ 8598 h 410247"/>
              <a:gd name="connsiteX16" fmla="*/ 1822632 w 23914197"/>
              <a:gd name="connsiteY16" fmla="*/ 8598 h 410247"/>
              <a:gd name="connsiteX17" fmla="*/ 2142776 w 23914197"/>
              <a:gd name="connsiteY17" fmla="*/ 403251 h 410247"/>
              <a:gd name="connsiteX18" fmla="*/ 2142473 w 23914197"/>
              <a:gd name="connsiteY18" fmla="*/ 410246 h 410247"/>
              <a:gd name="connsiteX19" fmla="*/ 1985780 w 23914197"/>
              <a:gd name="connsiteY19" fmla="*/ 410246 h 410247"/>
              <a:gd name="connsiteX20" fmla="*/ 1985944 w 23914197"/>
              <a:gd name="connsiteY20" fmla="*/ 403251 h 410247"/>
              <a:gd name="connsiteX21" fmla="*/ 1741715 w 23914197"/>
              <a:gd name="connsiteY21" fmla="*/ 156716 h 410247"/>
              <a:gd name="connsiteX22" fmla="*/ 1741715 w 23914197"/>
              <a:gd name="connsiteY22" fmla="*/ 1 h 410247"/>
              <a:gd name="connsiteX23" fmla="*/ 1822632 w 23914197"/>
              <a:gd name="connsiteY23" fmla="*/ 8598 h 410247"/>
              <a:gd name="connsiteX24" fmla="*/ 2693490 w 23914197"/>
              <a:gd name="connsiteY24" fmla="*/ 8599 h 410247"/>
              <a:gd name="connsiteX25" fmla="*/ 3013630 w 23914197"/>
              <a:gd name="connsiteY25" fmla="*/ 403251 h 410247"/>
              <a:gd name="connsiteX26" fmla="*/ 3013328 w 23914197"/>
              <a:gd name="connsiteY26" fmla="*/ 410246 h 410247"/>
              <a:gd name="connsiteX27" fmla="*/ 2856635 w 23914197"/>
              <a:gd name="connsiteY27" fmla="*/ 410246 h 410247"/>
              <a:gd name="connsiteX28" fmla="*/ 2856798 w 23914197"/>
              <a:gd name="connsiteY28" fmla="*/ 403250 h 410247"/>
              <a:gd name="connsiteX29" fmla="*/ 2612574 w 23914197"/>
              <a:gd name="connsiteY29" fmla="*/ 156717 h 410247"/>
              <a:gd name="connsiteX30" fmla="*/ 2612571 w 23914197"/>
              <a:gd name="connsiteY30" fmla="*/ 2 h 410247"/>
              <a:gd name="connsiteX31" fmla="*/ 2693490 w 23914197"/>
              <a:gd name="connsiteY31" fmla="*/ 8599 h 410247"/>
              <a:gd name="connsiteX32" fmla="*/ 3564345 w 23914197"/>
              <a:gd name="connsiteY32" fmla="*/ 8598 h 410247"/>
              <a:gd name="connsiteX33" fmla="*/ 3884489 w 23914197"/>
              <a:gd name="connsiteY33" fmla="*/ 403250 h 410247"/>
              <a:gd name="connsiteX34" fmla="*/ 3884186 w 23914197"/>
              <a:gd name="connsiteY34" fmla="*/ 410245 h 410247"/>
              <a:gd name="connsiteX35" fmla="*/ 3727492 w 23914197"/>
              <a:gd name="connsiteY35" fmla="*/ 410245 h 410247"/>
              <a:gd name="connsiteX36" fmla="*/ 3727656 w 23914197"/>
              <a:gd name="connsiteY36" fmla="*/ 403250 h 410247"/>
              <a:gd name="connsiteX37" fmla="*/ 3483428 w 23914197"/>
              <a:gd name="connsiteY37" fmla="*/ 156716 h 410247"/>
              <a:gd name="connsiteX38" fmla="*/ 3483430 w 23914197"/>
              <a:gd name="connsiteY38" fmla="*/ 1 h 410247"/>
              <a:gd name="connsiteX39" fmla="*/ 3564345 w 23914197"/>
              <a:gd name="connsiteY39" fmla="*/ 8598 h 410247"/>
              <a:gd name="connsiteX40" fmla="*/ 4435203 w 23914197"/>
              <a:gd name="connsiteY40" fmla="*/ 8598 h 410247"/>
              <a:gd name="connsiteX41" fmla="*/ 4755346 w 23914197"/>
              <a:gd name="connsiteY41" fmla="*/ 403251 h 410247"/>
              <a:gd name="connsiteX42" fmla="*/ 4755043 w 23914197"/>
              <a:gd name="connsiteY42" fmla="*/ 410246 h 410247"/>
              <a:gd name="connsiteX43" fmla="*/ 4598351 w 23914197"/>
              <a:gd name="connsiteY43" fmla="*/ 410246 h 410247"/>
              <a:gd name="connsiteX44" fmla="*/ 4598514 w 23914197"/>
              <a:gd name="connsiteY44" fmla="*/ 403251 h 410247"/>
              <a:gd name="connsiteX45" fmla="*/ 4354286 w 23914197"/>
              <a:gd name="connsiteY45" fmla="*/ 156717 h 410247"/>
              <a:gd name="connsiteX46" fmla="*/ 4354288 w 23914197"/>
              <a:gd name="connsiteY46" fmla="*/ 2 h 410247"/>
              <a:gd name="connsiteX47" fmla="*/ 4435203 w 23914197"/>
              <a:gd name="connsiteY47" fmla="*/ 8598 h 410247"/>
              <a:gd name="connsiteX48" fmla="*/ 5306061 w 23914197"/>
              <a:gd name="connsiteY48" fmla="*/ 8599 h 410247"/>
              <a:gd name="connsiteX49" fmla="*/ 5626202 w 23914197"/>
              <a:gd name="connsiteY49" fmla="*/ 403251 h 410247"/>
              <a:gd name="connsiteX50" fmla="*/ 5625898 w 23914197"/>
              <a:gd name="connsiteY50" fmla="*/ 410246 h 410247"/>
              <a:gd name="connsiteX51" fmla="*/ 5469207 w 23914197"/>
              <a:gd name="connsiteY51" fmla="*/ 410246 h 410247"/>
              <a:gd name="connsiteX52" fmla="*/ 5469369 w 23914197"/>
              <a:gd name="connsiteY52" fmla="*/ 403251 h 410247"/>
              <a:gd name="connsiteX53" fmla="*/ 5225144 w 23914197"/>
              <a:gd name="connsiteY53" fmla="*/ 156717 h 410247"/>
              <a:gd name="connsiteX54" fmla="*/ 5225142 w 23914197"/>
              <a:gd name="connsiteY54" fmla="*/ 2 h 410247"/>
              <a:gd name="connsiteX55" fmla="*/ 5306061 w 23914197"/>
              <a:gd name="connsiteY55" fmla="*/ 8599 h 410247"/>
              <a:gd name="connsiteX56" fmla="*/ 6176916 w 23914197"/>
              <a:gd name="connsiteY56" fmla="*/ 8598 h 410247"/>
              <a:gd name="connsiteX57" fmla="*/ 6497058 w 23914197"/>
              <a:gd name="connsiteY57" fmla="*/ 403250 h 410247"/>
              <a:gd name="connsiteX58" fmla="*/ 6496754 w 23914197"/>
              <a:gd name="connsiteY58" fmla="*/ 410245 h 410247"/>
              <a:gd name="connsiteX59" fmla="*/ 6340062 w 23914197"/>
              <a:gd name="connsiteY59" fmla="*/ 410245 h 410247"/>
              <a:gd name="connsiteX60" fmla="*/ 6340225 w 23914197"/>
              <a:gd name="connsiteY60" fmla="*/ 403250 h 410247"/>
              <a:gd name="connsiteX61" fmla="*/ 6095999 w 23914197"/>
              <a:gd name="connsiteY61" fmla="*/ 156716 h 410247"/>
              <a:gd name="connsiteX62" fmla="*/ 6095999 w 23914197"/>
              <a:gd name="connsiteY62" fmla="*/ 1 h 410247"/>
              <a:gd name="connsiteX63" fmla="*/ 6176916 w 23914197"/>
              <a:gd name="connsiteY63" fmla="*/ 8598 h 410247"/>
              <a:gd name="connsiteX64" fmla="*/ 7047773 w 23914197"/>
              <a:gd name="connsiteY64" fmla="*/ 8598 h 410247"/>
              <a:gd name="connsiteX65" fmla="*/ 7367915 w 23914197"/>
              <a:gd name="connsiteY65" fmla="*/ 403250 h 410247"/>
              <a:gd name="connsiteX66" fmla="*/ 7367611 w 23914197"/>
              <a:gd name="connsiteY66" fmla="*/ 410245 h 410247"/>
              <a:gd name="connsiteX67" fmla="*/ 7210919 w 23914197"/>
              <a:gd name="connsiteY67" fmla="*/ 410245 h 410247"/>
              <a:gd name="connsiteX68" fmla="*/ 7211083 w 23914197"/>
              <a:gd name="connsiteY68" fmla="*/ 403250 h 410247"/>
              <a:gd name="connsiteX69" fmla="*/ 6966856 w 23914197"/>
              <a:gd name="connsiteY69" fmla="*/ 156716 h 410247"/>
              <a:gd name="connsiteX70" fmla="*/ 6966856 w 23914197"/>
              <a:gd name="connsiteY70" fmla="*/ 1 h 410247"/>
              <a:gd name="connsiteX71" fmla="*/ 7047773 w 23914197"/>
              <a:gd name="connsiteY71" fmla="*/ 8598 h 410247"/>
              <a:gd name="connsiteX72" fmla="*/ 7918634 w 23914197"/>
              <a:gd name="connsiteY72" fmla="*/ 8600 h 410247"/>
              <a:gd name="connsiteX73" fmla="*/ 8238776 w 23914197"/>
              <a:gd name="connsiteY73" fmla="*/ 403252 h 410247"/>
              <a:gd name="connsiteX74" fmla="*/ 8238472 w 23914197"/>
              <a:gd name="connsiteY74" fmla="*/ 410247 h 410247"/>
              <a:gd name="connsiteX75" fmla="*/ 8081780 w 23914197"/>
              <a:gd name="connsiteY75" fmla="*/ 410247 h 410247"/>
              <a:gd name="connsiteX76" fmla="*/ 8081943 w 23914197"/>
              <a:gd name="connsiteY76" fmla="*/ 403252 h 410247"/>
              <a:gd name="connsiteX77" fmla="*/ 7837717 w 23914197"/>
              <a:gd name="connsiteY77" fmla="*/ 156718 h 410247"/>
              <a:gd name="connsiteX78" fmla="*/ 7837717 w 23914197"/>
              <a:gd name="connsiteY78" fmla="*/ 3 h 410247"/>
              <a:gd name="connsiteX79" fmla="*/ 7918634 w 23914197"/>
              <a:gd name="connsiteY79" fmla="*/ 8600 h 410247"/>
              <a:gd name="connsiteX80" fmla="*/ 8789490 w 23914197"/>
              <a:gd name="connsiteY80" fmla="*/ 8599 h 410247"/>
              <a:gd name="connsiteX81" fmla="*/ 9109632 w 23914197"/>
              <a:gd name="connsiteY81" fmla="*/ 403251 h 410247"/>
              <a:gd name="connsiteX82" fmla="*/ 9109329 w 23914197"/>
              <a:gd name="connsiteY82" fmla="*/ 410246 h 410247"/>
              <a:gd name="connsiteX83" fmla="*/ 8952637 w 23914197"/>
              <a:gd name="connsiteY83" fmla="*/ 410246 h 410247"/>
              <a:gd name="connsiteX84" fmla="*/ 8952800 w 23914197"/>
              <a:gd name="connsiteY84" fmla="*/ 403251 h 410247"/>
              <a:gd name="connsiteX85" fmla="*/ 8708574 w 23914197"/>
              <a:gd name="connsiteY85" fmla="*/ 156717 h 410247"/>
              <a:gd name="connsiteX86" fmla="*/ 8708574 w 23914197"/>
              <a:gd name="connsiteY86" fmla="*/ 2 h 410247"/>
              <a:gd name="connsiteX87" fmla="*/ 8789490 w 23914197"/>
              <a:gd name="connsiteY87" fmla="*/ 8599 h 410247"/>
              <a:gd name="connsiteX88" fmla="*/ 9660347 w 23914197"/>
              <a:gd name="connsiteY88" fmla="*/ 8599 h 410247"/>
              <a:gd name="connsiteX89" fmla="*/ 9980489 w 23914197"/>
              <a:gd name="connsiteY89" fmla="*/ 403251 h 410247"/>
              <a:gd name="connsiteX90" fmla="*/ 9980185 w 23914197"/>
              <a:gd name="connsiteY90" fmla="*/ 410246 h 410247"/>
              <a:gd name="connsiteX91" fmla="*/ 9823493 w 23914197"/>
              <a:gd name="connsiteY91" fmla="*/ 410246 h 410247"/>
              <a:gd name="connsiteX92" fmla="*/ 9823656 w 23914197"/>
              <a:gd name="connsiteY92" fmla="*/ 403251 h 410247"/>
              <a:gd name="connsiteX93" fmla="*/ 9579430 w 23914197"/>
              <a:gd name="connsiteY93" fmla="*/ 156717 h 410247"/>
              <a:gd name="connsiteX94" fmla="*/ 9579430 w 23914197"/>
              <a:gd name="connsiteY94" fmla="*/ 2 h 410247"/>
              <a:gd name="connsiteX95" fmla="*/ 9660347 w 23914197"/>
              <a:gd name="connsiteY95" fmla="*/ 8599 h 410247"/>
              <a:gd name="connsiteX96" fmla="*/ 10531204 w 23914197"/>
              <a:gd name="connsiteY96" fmla="*/ 8600 h 410247"/>
              <a:gd name="connsiteX97" fmla="*/ 10851346 w 23914197"/>
              <a:gd name="connsiteY97" fmla="*/ 403252 h 410247"/>
              <a:gd name="connsiteX98" fmla="*/ 10851042 w 23914197"/>
              <a:gd name="connsiteY98" fmla="*/ 410247 h 410247"/>
              <a:gd name="connsiteX99" fmla="*/ 10694350 w 23914197"/>
              <a:gd name="connsiteY99" fmla="*/ 410247 h 410247"/>
              <a:gd name="connsiteX100" fmla="*/ 10694513 w 23914197"/>
              <a:gd name="connsiteY100" fmla="*/ 403251 h 410247"/>
              <a:gd name="connsiteX101" fmla="*/ 10450287 w 23914197"/>
              <a:gd name="connsiteY101" fmla="*/ 156718 h 410247"/>
              <a:gd name="connsiteX102" fmla="*/ 10450287 w 23914197"/>
              <a:gd name="connsiteY102" fmla="*/ 2 h 410247"/>
              <a:gd name="connsiteX103" fmla="*/ 10531204 w 23914197"/>
              <a:gd name="connsiteY103" fmla="*/ 8600 h 410247"/>
              <a:gd name="connsiteX104" fmla="*/ 11402061 w 23914197"/>
              <a:gd name="connsiteY104" fmla="*/ 8599 h 410247"/>
              <a:gd name="connsiteX105" fmla="*/ 11722203 w 23914197"/>
              <a:gd name="connsiteY105" fmla="*/ 403251 h 410247"/>
              <a:gd name="connsiteX106" fmla="*/ 11721899 w 23914197"/>
              <a:gd name="connsiteY106" fmla="*/ 410246 h 410247"/>
              <a:gd name="connsiteX107" fmla="*/ 11565207 w 23914197"/>
              <a:gd name="connsiteY107" fmla="*/ 410246 h 410247"/>
              <a:gd name="connsiteX108" fmla="*/ 11565370 w 23914197"/>
              <a:gd name="connsiteY108" fmla="*/ 403251 h 410247"/>
              <a:gd name="connsiteX109" fmla="*/ 11321144 w 23914197"/>
              <a:gd name="connsiteY109" fmla="*/ 156717 h 410247"/>
              <a:gd name="connsiteX110" fmla="*/ 11321144 w 23914197"/>
              <a:gd name="connsiteY110" fmla="*/ 2 h 410247"/>
              <a:gd name="connsiteX111" fmla="*/ 11402061 w 23914197"/>
              <a:gd name="connsiteY111" fmla="*/ 8599 h 410247"/>
              <a:gd name="connsiteX112" fmla="*/ 12272916 w 23914197"/>
              <a:gd name="connsiteY112" fmla="*/ 8599 h 410247"/>
              <a:gd name="connsiteX113" fmla="*/ 12593058 w 23914197"/>
              <a:gd name="connsiteY113" fmla="*/ 403251 h 410247"/>
              <a:gd name="connsiteX114" fmla="*/ 12592754 w 23914197"/>
              <a:gd name="connsiteY114" fmla="*/ 410246 h 410247"/>
              <a:gd name="connsiteX115" fmla="*/ 12436062 w 23914197"/>
              <a:gd name="connsiteY115" fmla="*/ 410246 h 410247"/>
              <a:gd name="connsiteX116" fmla="*/ 12436225 w 23914197"/>
              <a:gd name="connsiteY116" fmla="*/ 403251 h 410247"/>
              <a:gd name="connsiteX117" fmla="*/ 12191999 w 23914197"/>
              <a:gd name="connsiteY117" fmla="*/ 156717 h 410247"/>
              <a:gd name="connsiteX118" fmla="*/ 12192000 w 23914197"/>
              <a:gd name="connsiteY118" fmla="*/ 2 h 410247"/>
              <a:gd name="connsiteX119" fmla="*/ 12272916 w 23914197"/>
              <a:gd name="connsiteY119" fmla="*/ 8599 h 410247"/>
              <a:gd name="connsiteX120" fmla="*/ 13143773 w 23914197"/>
              <a:gd name="connsiteY120" fmla="*/ 8598 h 410247"/>
              <a:gd name="connsiteX121" fmla="*/ 13463915 w 23914197"/>
              <a:gd name="connsiteY121" fmla="*/ 403250 h 410247"/>
              <a:gd name="connsiteX122" fmla="*/ 13463612 w 23914197"/>
              <a:gd name="connsiteY122" fmla="*/ 410246 h 410247"/>
              <a:gd name="connsiteX123" fmla="*/ 13306919 w 23914197"/>
              <a:gd name="connsiteY123" fmla="*/ 410246 h 410247"/>
              <a:gd name="connsiteX124" fmla="*/ 13307083 w 23914197"/>
              <a:gd name="connsiteY124" fmla="*/ 403251 h 410247"/>
              <a:gd name="connsiteX125" fmla="*/ 13062856 w 23914197"/>
              <a:gd name="connsiteY125" fmla="*/ 156717 h 410247"/>
              <a:gd name="connsiteX126" fmla="*/ 13062857 w 23914197"/>
              <a:gd name="connsiteY126" fmla="*/ 1 h 410247"/>
              <a:gd name="connsiteX127" fmla="*/ 13143773 w 23914197"/>
              <a:gd name="connsiteY127" fmla="*/ 8598 h 410247"/>
              <a:gd name="connsiteX128" fmla="*/ 14014631 w 23914197"/>
              <a:gd name="connsiteY128" fmla="*/ 8599 h 410247"/>
              <a:gd name="connsiteX129" fmla="*/ 14334772 w 23914197"/>
              <a:gd name="connsiteY129" fmla="*/ 403251 h 410247"/>
              <a:gd name="connsiteX130" fmla="*/ 14334469 w 23914197"/>
              <a:gd name="connsiteY130" fmla="*/ 410246 h 410247"/>
              <a:gd name="connsiteX131" fmla="*/ 14177777 w 23914197"/>
              <a:gd name="connsiteY131" fmla="*/ 410246 h 410247"/>
              <a:gd name="connsiteX132" fmla="*/ 14177940 w 23914197"/>
              <a:gd name="connsiteY132" fmla="*/ 403251 h 410247"/>
              <a:gd name="connsiteX133" fmla="*/ 13933714 w 23914197"/>
              <a:gd name="connsiteY133" fmla="*/ 156717 h 410247"/>
              <a:gd name="connsiteX134" fmla="*/ 13933714 w 23914197"/>
              <a:gd name="connsiteY134" fmla="*/ 1 h 410247"/>
              <a:gd name="connsiteX135" fmla="*/ 14014631 w 23914197"/>
              <a:gd name="connsiteY135" fmla="*/ 8599 h 410247"/>
              <a:gd name="connsiteX136" fmla="*/ 14885487 w 23914197"/>
              <a:gd name="connsiteY136" fmla="*/ 8599 h 410247"/>
              <a:gd name="connsiteX137" fmla="*/ 15205628 w 23914197"/>
              <a:gd name="connsiteY137" fmla="*/ 403251 h 410247"/>
              <a:gd name="connsiteX138" fmla="*/ 15205325 w 23914197"/>
              <a:gd name="connsiteY138" fmla="*/ 410246 h 410247"/>
              <a:gd name="connsiteX139" fmla="*/ 15048633 w 23914197"/>
              <a:gd name="connsiteY139" fmla="*/ 410246 h 410247"/>
              <a:gd name="connsiteX140" fmla="*/ 15048796 w 23914197"/>
              <a:gd name="connsiteY140" fmla="*/ 403251 h 410247"/>
              <a:gd name="connsiteX141" fmla="*/ 14804570 w 23914197"/>
              <a:gd name="connsiteY141" fmla="*/ 156718 h 410247"/>
              <a:gd name="connsiteX142" fmla="*/ 14804571 w 23914197"/>
              <a:gd name="connsiteY142" fmla="*/ 2 h 410247"/>
              <a:gd name="connsiteX143" fmla="*/ 14885487 w 23914197"/>
              <a:gd name="connsiteY143" fmla="*/ 8599 h 410247"/>
              <a:gd name="connsiteX144" fmla="*/ 15756344 w 23914197"/>
              <a:gd name="connsiteY144" fmla="*/ 8598 h 410247"/>
              <a:gd name="connsiteX145" fmla="*/ 16076484 w 23914197"/>
              <a:gd name="connsiteY145" fmla="*/ 403250 h 410247"/>
              <a:gd name="connsiteX146" fmla="*/ 16076181 w 23914197"/>
              <a:gd name="connsiteY146" fmla="*/ 410245 h 410247"/>
              <a:gd name="connsiteX147" fmla="*/ 15919489 w 23914197"/>
              <a:gd name="connsiteY147" fmla="*/ 410245 h 410247"/>
              <a:gd name="connsiteX148" fmla="*/ 15919652 w 23914197"/>
              <a:gd name="connsiteY148" fmla="*/ 403250 h 410247"/>
              <a:gd name="connsiteX149" fmla="*/ 15675426 w 23914197"/>
              <a:gd name="connsiteY149" fmla="*/ 156717 h 410247"/>
              <a:gd name="connsiteX150" fmla="*/ 15675426 w 23914197"/>
              <a:gd name="connsiteY150" fmla="*/ 1 h 410247"/>
              <a:gd name="connsiteX151" fmla="*/ 15756344 w 23914197"/>
              <a:gd name="connsiteY151" fmla="*/ 8598 h 410247"/>
              <a:gd name="connsiteX152" fmla="*/ 16627199 w 23914197"/>
              <a:gd name="connsiteY152" fmla="*/ 8598 h 410247"/>
              <a:gd name="connsiteX153" fmla="*/ 16947341 w 23914197"/>
              <a:gd name="connsiteY153" fmla="*/ 403250 h 410247"/>
              <a:gd name="connsiteX154" fmla="*/ 16947037 w 23914197"/>
              <a:gd name="connsiteY154" fmla="*/ 410246 h 410247"/>
              <a:gd name="connsiteX155" fmla="*/ 16790345 w 23914197"/>
              <a:gd name="connsiteY155" fmla="*/ 410246 h 410247"/>
              <a:gd name="connsiteX156" fmla="*/ 16790508 w 23914197"/>
              <a:gd name="connsiteY156" fmla="*/ 403251 h 410247"/>
              <a:gd name="connsiteX157" fmla="*/ 16546283 w 23914197"/>
              <a:gd name="connsiteY157" fmla="*/ 156717 h 410247"/>
              <a:gd name="connsiteX158" fmla="*/ 16546282 w 23914197"/>
              <a:gd name="connsiteY158" fmla="*/ 1 h 410247"/>
              <a:gd name="connsiteX159" fmla="*/ 16627199 w 23914197"/>
              <a:gd name="connsiteY159" fmla="*/ 8598 h 410247"/>
              <a:gd name="connsiteX160" fmla="*/ 17498056 w 23914197"/>
              <a:gd name="connsiteY160" fmla="*/ 8599 h 410247"/>
              <a:gd name="connsiteX161" fmla="*/ 17818198 w 23914197"/>
              <a:gd name="connsiteY161" fmla="*/ 403251 h 410247"/>
              <a:gd name="connsiteX162" fmla="*/ 17817895 w 23914197"/>
              <a:gd name="connsiteY162" fmla="*/ 410246 h 410247"/>
              <a:gd name="connsiteX163" fmla="*/ 17661203 w 23914197"/>
              <a:gd name="connsiteY163" fmla="*/ 410246 h 410247"/>
              <a:gd name="connsiteX164" fmla="*/ 17661366 w 23914197"/>
              <a:gd name="connsiteY164" fmla="*/ 403251 h 410247"/>
              <a:gd name="connsiteX165" fmla="*/ 17417140 w 23914197"/>
              <a:gd name="connsiteY165" fmla="*/ 156717 h 410247"/>
              <a:gd name="connsiteX166" fmla="*/ 17417140 w 23914197"/>
              <a:gd name="connsiteY166" fmla="*/ 1 h 410247"/>
              <a:gd name="connsiteX167" fmla="*/ 17498056 w 23914197"/>
              <a:gd name="connsiteY167" fmla="*/ 8599 h 410247"/>
              <a:gd name="connsiteX168" fmla="*/ 18368912 w 23914197"/>
              <a:gd name="connsiteY168" fmla="*/ 8598 h 410247"/>
              <a:gd name="connsiteX169" fmla="*/ 18689054 w 23914197"/>
              <a:gd name="connsiteY169" fmla="*/ 403250 h 410247"/>
              <a:gd name="connsiteX170" fmla="*/ 18688751 w 23914197"/>
              <a:gd name="connsiteY170" fmla="*/ 410245 h 410247"/>
              <a:gd name="connsiteX171" fmla="*/ 18532059 w 23914197"/>
              <a:gd name="connsiteY171" fmla="*/ 410245 h 410247"/>
              <a:gd name="connsiteX172" fmla="*/ 18532222 w 23914197"/>
              <a:gd name="connsiteY172" fmla="*/ 403250 h 410247"/>
              <a:gd name="connsiteX173" fmla="*/ 18287996 w 23914197"/>
              <a:gd name="connsiteY173" fmla="*/ 156716 h 410247"/>
              <a:gd name="connsiteX174" fmla="*/ 18287996 w 23914197"/>
              <a:gd name="connsiteY174" fmla="*/ 0 h 410247"/>
              <a:gd name="connsiteX175" fmla="*/ 18368912 w 23914197"/>
              <a:gd name="connsiteY175" fmla="*/ 8598 h 410247"/>
              <a:gd name="connsiteX176" fmla="*/ 19239769 w 23914197"/>
              <a:gd name="connsiteY176" fmla="*/ 8598 h 410247"/>
              <a:gd name="connsiteX177" fmla="*/ 19559911 w 23914197"/>
              <a:gd name="connsiteY177" fmla="*/ 403250 h 410247"/>
              <a:gd name="connsiteX178" fmla="*/ 19559608 w 23914197"/>
              <a:gd name="connsiteY178" fmla="*/ 410246 h 410247"/>
              <a:gd name="connsiteX179" fmla="*/ 19402915 w 23914197"/>
              <a:gd name="connsiteY179" fmla="*/ 410246 h 410247"/>
              <a:gd name="connsiteX180" fmla="*/ 19403078 w 23914197"/>
              <a:gd name="connsiteY180" fmla="*/ 403250 h 410247"/>
              <a:gd name="connsiteX181" fmla="*/ 19158852 w 23914197"/>
              <a:gd name="connsiteY181" fmla="*/ 156717 h 410247"/>
              <a:gd name="connsiteX182" fmla="*/ 19158852 w 23914197"/>
              <a:gd name="connsiteY182" fmla="*/ 1 h 410247"/>
              <a:gd name="connsiteX183" fmla="*/ 19239769 w 23914197"/>
              <a:gd name="connsiteY183" fmla="*/ 8598 h 410247"/>
              <a:gd name="connsiteX184" fmla="*/ 20110627 w 23914197"/>
              <a:gd name="connsiteY184" fmla="*/ 8599 h 410247"/>
              <a:gd name="connsiteX185" fmla="*/ 20430769 w 23914197"/>
              <a:gd name="connsiteY185" fmla="*/ 403251 h 410247"/>
              <a:gd name="connsiteX186" fmla="*/ 20430465 w 23914197"/>
              <a:gd name="connsiteY186" fmla="*/ 410246 h 410247"/>
              <a:gd name="connsiteX187" fmla="*/ 20273773 w 23914197"/>
              <a:gd name="connsiteY187" fmla="*/ 410246 h 410247"/>
              <a:gd name="connsiteX188" fmla="*/ 20273936 w 23914197"/>
              <a:gd name="connsiteY188" fmla="*/ 403251 h 410247"/>
              <a:gd name="connsiteX189" fmla="*/ 20029710 w 23914197"/>
              <a:gd name="connsiteY189" fmla="*/ 156717 h 410247"/>
              <a:gd name="connsiteX190" fmla="*/ 20029710 w 23914197"/>
              <a:gd name="connsiteY190" fmla="*/ 1 h 410247"/>
              <a:gd name="connsiteX191" fmla="*/ 20110627 w 23914197"/>
              <a:gd name="connsiteY191" fmla="*/ 8599 h 410247"/>
              <a:gd name="connsiteX192" fmla="*/ 20981484 w 23914197"/>
              <a:gd name="connsiteY192" fmla="*/ 8598 h 410247"/>
              <a:gd name="connsiteX193" fmla="*/ 21301626 w 23914197"/>
              <a:gd name="connsiteY193" fmla="*/ 403250 h 410247"/>
              <a:gd name="connsiteX194" fmla="*/ 21301322 w 23914197"/>
              <a:gd name="connsiteY194" fmla="*/ 410245 h 410247"/>
              <a:gd name="connsiteX195" fmla="*/ 21144630 w 23914197"/>
              <a:gd name="connsiteY195" fmla="*/ 410245 h 410247"/>
              <a:gd name="connsiteX196" fmla="*/ 21144793 w 23914197"/>
              <a:gd name="connsiteY196" fmla="*/ 403250 h 410247"/>
              <a:gd name="connsiteX197" fmla="*/ 20900567 w 23914197"/>
              <a:gd name="connsiteY197" fmla="*/ 156717 h 410247"/>
              <a:gd name="connsiteX198" fmla="*/ 20900567 w 23914197"/>
              <a:gd name="connsiteY198" fmla="*/ 1 h 410247"/>
              <a:gd name="connsiteX199" fmla="*/ 20981484 w 23914197"/>
              <a:gd name="connsiteY199" fmla="*/ 8598 h 410247"/>
              <a:gd name="connsiteX200" fmla="*/ 21852341 w 23914197"/>
              <a:gd name="connsiteY200" fmla="*/ 8598 h 410247"/>
              <a:gd name="connsiteX201" fmla="*/ 22172483 w 23914197"/>
              <a:gd name="connsiteY201" fmla="*/ 403250 h 410247"/>
              <a:gd name="connsiteX202" fmla="*/ 22172179 w 23914197"/>
              <a:gd name="connsiteY202" fmla="*/ 410246 h 410247"/>
              <a:gd name="connsiteX203" fmla="*/ 22015487 w 23914197"/>
              <a:gd name="connsiteY203" fmla="*/ 410246 h 410247"/>
              <a:gd name="connsiteX204" fmla="*/ 22015650 w 23914197"/>
              <a:gd name="connsiteY204" fmla="*/ 403251 h 410247"/>
              <a:gd name="connsiteX205" fmla="*/ 21771423 w 23914197"/>
              <a:gd name="connsiteY205" fmla="*/ 156717 h 410247"/>
              <a:gd name="connsiteX206" fmla="*/ 21771424 w 23914197"/>
              <a:gd name="connsiteY206" fmla="*/ 1 h 410247"/>
              <a:gd name="connsiteX207" fmla="*/ 21852341 w 23914197"/>
              <a:gd name="connsiteY207" fmla="*/ 8598 h 410247"/>
              <a:gd name="connsiteX208" fmla="*/ 22723197 w 23914197"/>
              <a:gd name="connsiteY208" fmla="*/ 8598 h 410247"/>
              <a:gd name="connsiteX209" fmla="*/ 23043339 w 23914197"/>
              <a:gd name="connsiteY209" fmla="*/ 403251 h 410247"/>
              <a:gd name="connsiteX210" fmla="*/ 23043035 w 23914197"/>
              <a:gd name="connsiteY210" fmla="*/ 410246 h 410247"/>
              <a:gd name="connsiteX211" fmla="*/ 22886343 w 23914197"/>
              <a:gd name="connsiteY211" fmla="*/ 410246 h 410247"/>
              <a:gd name="connsiteX212" fmla="*/ 22886506 w 23914197"/>
              <a:gd name="connsiteY212" fmla="*/ 403251 h 410247"/>
              <a:gd name="connsiteX213" fmla="*/ 22642280 w 23914197"/>
              <a:gd name="connsiteY213" fmla="*/ 156717 h 410247"/>
              <a:gd name="connsiteX214" fmla="*/ 22642280 w 23914197"/>
              <a:gd name="connsiteY214" fmla="*/ 1 h 410247"/>
              <a:gd name="connsiteX215" fmla="*/ 22723197 w 23914197"/>
              <a:gd name="connsiteY215" fmla="*/ 8598 h 410247"/>
              <a:gd name="connsiteX216" fmla="*/ 23594055 w 23914197"/>
              <a:gd name="connsiteY216" fmla="*/ 8598 h 410247"/>
              <a:gd name="connsiteX217" fmla="*/ 23914197 w 23914197"/>
              <a:gd name="connsiteY217" fmla="*/ 403250 h 410247"/>
              <a:gd name="connsiteX218" fmla="*/ 23913893 w 23914197"/>
              <a:gd name="connsiteY218" fmla="*/ 410246 h 410247"/>
              <a:gd name="connsiteX219" fmla="*/ 23757201 w 23914197"/>
              <a:gd name="connsiteY219" fmla="*/ 410246 h 410247"/>
              <a:gd name="connsiteX220" fmla="*/ 23757364 w 23914197"/>
              <a:gd name="connsiteY220" fmla="*/ 403251 h 410247"/>
              <a:gd name="connsiteX221" fmla="*/ 23513138 w 23914197"/>
              <a:gd name="connsiteY221" fmla="*/ 156717 h 410247"/>
              <a:gd name="connsiteX222" fmla="*/ 23513138 w 23914197"/>
              <a:gd name="connsiteY222" fmla="*/ 1 h 410247"/>
              <a:gd name="connsiteX223" fmla="*/ 23594055 w 23914197"/>
              <a:gd name="connsiteY223" fmla="*/ 8598 h 4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23914197" h="410247">
                <a:moveTo>
                  <a:pt x="80917" y="8598"/>
                </a:moveTo>
                <a:cubicBezTo>
                  <a:pt x="263814" y="46971"/>
                  <a:pt x="400995" y="209155"/>
                  <a:pt x="401059" y="403251"/>
                </a:cubicBezTo>
                <a:cubicBezTo>
                  <a:pt x="401059" y="405559"/>
                  <a:pt x="400802" y="407844"/>
                  <a:pt x="400757" y="410246"/>
                </a:cubicBezTo>
                <a:lnTo>
                  <a:pt x="244063" y="410245"/>
                </a:lnTo>
                <a:cubicBezTo>
                  <a:pt x="244109" y="407914"/>
                  <a:pt x="244226" y="405582"/>
                  <a:pt x="244226" y="403250"/>
                </a:cubicBezTo>
                <a:cubicBezTo>
                  <a:pt x="244220" y="267996"/>
                  <a:pt x="135250" y="157995"/>
                  <a:pt x="0" y="156716"/>
                </a:cubicBezTo>
                <a:lnTo>
                  <a:pt x="0" y="1"/>
                </a:lnTo>
                <a:cubicBezTo>
                  <a:pt x="27728" y="161"/>
                  <a:pt x="54789" y="3117"/>
                  <a:pt x="80917" y="8598"/>
                </a:cubicBezTo>
                <a:close/>
                <a:moveTo>
                  <a:pt x="951775" y="8598"/>
                </a:moveTo>
                <a:cubicBezTo>
                  <a:pt x="1134672" y="46970"/>
                  <a:pt x="1271853" y="209155"/>
                  <a:pt x="1271917" y="403250"/>
                </a:cubicBezTo>
                <a:cubicBezTo>
                  <a:pt x="1271918" y="405559"/>
                  <a:pt x="1271659" y="407844"/>
                  <a:pt x="1271613" y="410245"/>
                </a:cubicBezTo>
                <a:lnTo>
                  <a:pt x="1114921" y="410245"/>
                </a:lnTo>
                <a:cubicBezTo>
                  <a:pt x="1114967" y="407913"/>
                  <a:pt x="1115084" y="405582"/>
                  <a:pt x="1115084" y="403250"/>
                </a:cubicBezTo>
                <a:cubicBezTo>
                  <a:pt x="1115078" y="267995"/>
                  <a:pt x="1006108" y="157995"/>
                  <a:pt x="870858" y="156716"/>
                </a:cubicBezTo>
                <a:lnTo>
                  <a:pt x="870858" y="1"/>
                </a:lnTo>
                <a:cubicBezTo>
                  <a:pt x="898586" y="161"/>
                  <a:pt x="925647" y="3116"/>
                  <a:pt x="951775" y="8598"/>
                </a:cubicBezTo>
                <a:close/>
                <a:moveTo>
                  <a:pt x="1822632" y="8598"/>
                </a:moveTo>
                <a:cubicBezTo>
                  <a:pt x="2005528" y="46971"/>
                  <a:pt x="2142709" y="209155"/>
                  <a:pt x="2142776" y="403251"/>
                </a:cubicBezTo>
                <a:cubicBezTo>
                  <a:pt x="2142776" y="405560"/>
                  <a:pt x="2142518" y="407845"/>
                  <a:pt x="2142473" y="410246"/>
                </a:cubicBezTo>
                <a:lnTo>
                  <a:pt x="1985780" y="410246"/>
                </a:lnTo>
                <a:cubicBezTo>
                  <a:pt x="1985825" y="407914"/>
                  <a:pt x="1985941" y="405583"/>
                  <a:pt x="1985944" y="403251"/>
                </a:cubicBezTo>
                <a:cubicBezTo>
                  <a:pt x="1985936" y="267996"/>
                  <a:pt x="1876964" y="157995"/>
                  <a:pt x="1741715" y="156716"/>
                </a:cubicBezTo>
                <a:lnTo>
                  <a:pt x="1741715" y="1"/>
                </a:lnTo>
                <a:cubicBezTo>
                  <a:pt x="1769443" y="161"/>
                  <a:pt x="1796503" y="3117"/>
                  <a:pt x="1822632" y="8598"/>
                </a:cubicBezTo>
                <a:close/>
                <a:moveTo>
                  <a:pt x="2693490" y="8599"/>
                </a:moveTo>
                <a:cubicBezTo>
                  <a:pt x="2876385" y="46971"/>
                  <a:pt x="3013566" y="209155"/>
                  <a:pt x="3013630" y="403251"/>
                </a:cubicBezTo>
                <a:cubicBezTo>
                  <a:pt x="3013630" y="405559"/>
                  <a:pt x="3013373" y="407845"/>
                  <a:pt x="3013328" y="410246"/>
                </a:cubicBezTo>
                <a:lnTo>
                  <a:pt x="2856635" y="410246"/>
                </a:lnTo>
                <a:cubicBezTo>
                  <a:pt x="2856683" y="407915"/>
                  <a:pt x="2856800" y="405584"/>
                  <a:pt x="2856798" y="403250"/>
                </a:cubicBezTo>
                <a:cubicBezTo>
                  <a:pt x="2856794" y="267997"/>
                  <a:pt x="2747822" y="157996"/>
                  <a:pt x="2612574" y="156717"/>
                </a:cubicBezTo>
                <a:lnTo>
                  <a:pt x="2612571" y="2"/>
                </a:lnTo>
                <a:cubicBezTo>
                  <a:pt x="2640301" y="162"/>
                  <a:pt x="2667360" y="3117"/>
                  <a:pt x="2693490" y="8599"/>
                </a:cubicBezTo>
                <a:close/>
                <a:moveTo>
                  <a:pt x="3564345" y="8598"/>
                </a:moveTo>
                <a:cubicBezTo>
                  <a:pt x="3747244" y="46971"/>
                  <a:pt x="3884425" y="209155"/>
                  <a:pt x="3884489" y="403250"/>
                </a:cubicBezTo>
                <a:cubicBezTo>
                  <a:pt x="3884488" y="405559"/>
                  <a:pt x="3884231" y="407844"/>
                  <a:pt x="3884186" y="410245"/>
                </a:cubicBezTo>
                <a:lnTo>
                  <a:pt x="3727492" y="410245"/>
                </a:lnTo>
                <a:cubicBezTo>
                  <a:pt x="3727538" y="407913"/>
                  <a:pt x="3727654" y="405582"/>
                  <a:pt x="3727656" y="403250"/>
                </a:cubicBezTo>
                <a:cubicBezTo>
                  <a:pt x="3727649" y="267995"/>
                  <a:pt x="3618680" y="157995"/>
                  <a:pt x="3483428" y="156716"/>
                </a:cubicBezTo>
                <a:lnTo>
                  <a:pt x="3483430" y="1"/>
                </a:lnTo>
                <a:cubicBezTo>
                  <a:pt x="3511157" y="161"/>
                  <a:pt x="3538217" y="3116"/>
                  <a:pt x="3564345" y="8598"/>
                </a:cubicBezTo>
                <a:close/>
                <a:moveTo>
                  <a:pt x="4435203" y="8598"/>
                </a:moveTo>
                <a:cubicBezTo>
                  <a:pt x="4618099" y="46971"/>
                  <a:pt x="4755282" y="209156"/>
                  <a:pt x="4755346" y="403251"/>
                </a:cubicBezTo>
                <a:cubicBezTo>
                  <a:pt x="4755346" y="405559"/>
                  <a:pt x="4755089" y="407845"/>
                  <a:pt x="4755043" y="410246"/>
                </a:cubicBezTo>
                <a:lnTo>
                  <a:pt x="4598351" y="410246"/>
                </a:lnTo>
                <a:cubicBezTo>
                  <a:pt x="4598396" y="407914"/>
                  <a:pt x="4598512" y="405583"/>
                  <a:pt x="4598514" y="403251"/>
                </a:cubicBezTo>
                <a:cubicBezTo>
                  <a:pt x="4598507" y="267996"/>
                  <a:pt x="4489536" y="157995"/>
                  <a:pt x="4354286" y="156717"/>
                </a:cubicBezTo>
                <a:lnTo>
                  <a:pt x="4354288" y="2"/>
                </a:lnTo>
                <a:cubicBezTo>
                  <a:pt x="4382014" y="161"/>
                  <a:pt x="4409075" y="3117"/>
                  <a:pt x="4435203" y="8598"/>
                </a:cubicBezTo>
                <a:close/>
                <a:moveTo>
                  <a:pt x="5306061" y="8599"/>
                </a:moveTo>
                <a:cubicBezTo>
                  <a:pt x="5488957" y="46971"/>
                  <a:pt x="5626137" y="209156"/>
                  <a:pt x="5626202" y="403251"/>
                </a:cubicBezTo>
                <a:cubicBezTo>
                  <a:pt x="5626202" y="405560"/>
                  <a:pt x="5625945" y="407845"/>
                  <a:pt x="5625898" y="410246"/>
                </a:cubicBezTo>
                <a:lnTo>
                  <a:pt x="5469207" y="410246"/>
                </a:lnTo>
                <a:cubicBezTo>
                  <a:pt x="5469254" y="407915"/>
                  <a:pt x="5469370" y="405583"/>
                  <a:pt x="5469369" y="403251"/>
                </a:cubicBezTo>
                <a:cubicBezTo>
                  <a:pt x="5469363" y="267996"/>
                  <a:pt x="5360393" y="157996"/>
                  <a:pt x="5225144" y="156717"/>
                </a:cubicBezTo>
                <a:lnTo>
                  <a:pt x="5225142" y="2"/>
                </a:lnTo>
                <a:cubicBezTo>
                  <a:pt x="5252871" y="162"/>
                  <a:pt x="5279932" y="3118"/>
                  <a:pt x="5306061" y="8599"/>
                </a:cubicBezTo>
                <a:close/>
                <a:moveTo>
                  <a:pt x="6176916" y="8598"/>
                </a:moveTo>
                <a:cubicBezTo>
                  <a:pt x="6359812" y="46970"/>
                  <a:pt x="6496993" y="209155"/>
                  <a:pt x="6497058" y="403250"/>
                </a:cubicBezTo>
                <a:cubicBezTo>
                  <a:pt x="6497058" y="405559"/>
                  <a:pt x="6496801" y="407844"/>
                  <a:pt x="6496754" y="410245"/>
                </a:cubicBezTo>
                <a:lnTo>
                  <a:pt x="6340062" y="410245"/>
                </a:lnTo>
                <a:cubicBezTo>
                  <a:pt x="6340109" y="407913"/>
                  <a:pt x="6340225" y="405582"/>
                  <a:pt x="6340225" y="403250"/>
                </a:cubicBezTo>
                <a:cubicBezTo>
                  <a:pt x="6340218" y="267995"/>
                  <a:pt x="6231249" y="157995"/>
                  <a:pt x="6095999" y="156716"/>
                </a:cubicBezTo>
                <a:lnTo>
                  <a:pt x="6095999" y="1"/>
                </a:lnTo>
                <a:cubicBezTo>
                  <a:pt x="6123727" y="161"/>
                  <a:pt x="6150788" y="3117"/>
                  <a:pt x="6176916" y="8598"/>
                </a:cubicBezTo>
                <a:close/>
                <a:moveTo>
                  <a:pt x="7047773" y="8598"/>
                </a:moveTo>
                <a:cubicBezTo>
                  <a:pt x="7230670" y="46971"/>
                  <a:pt x="7367851" y="209155"/>
                  <a:pt x="7367915" y="403250"/>
                </a:cubicBezTo>
                <a:cubicBezTo>
                  <a:pt x="7367915" y="405559"/>
                  <a:pt x="7367658" y="407845"/>
                  <a:pt x="7367611" y="410245"/>
                </a:cubicBezTo>
                <a:lnTo>
                  <a:pt x="7210919" y="410245"/>
                </a:lnTo>
                <a:cubicBezTo>
                  <a:pt x="7210966" y="407914"/>
                  <a:pt x="7211082" y="405583"/>
                  <a:pt x="7211083" y="403250"/>
                </a:cubicBezTo>
                <a:cubicBezTo>
                  <a:pt x="7211076" y="267996"/>
                  <a:pt x="7102106" y="157995"/>
                  <a:pt x="6966856" y="156716"/>
                </a:cubicBezTo>
                <a:lnTo>
                  <a:pt x="6966856" y="1"/>
                </a:lnTo>
                <a:cubicBezTo>
                  <a:pt x="6994584" y="161"/>
                  <a:pt x="7021645" y="3117"/>
                  <a:pt x="7047773" y="8598"/>
                </a:cubicBezTo>
                <a:close/>
                <a:moveTo>
                  <a:pt x="7918634" y="8600"/>
                </a:moveTo>
                <a:cubicBezTo>
                  <a:pt x="8101530" y="46972"/>
                  <a:pt x="8238711" y="209156"/>
                  <a:pt x="8238776" y="403252"/>
                </a:cubicBezTo>
                <a:cubicBezTo>
                  <a:pt x="8238775" y="405560"/>
                  <a:pt x="8238518" y="407846"/>
                  <a:pt x="8238472" y="410247"/>
                </a:cubicBezTo>
                <a:lnTo>
                  <a:pt x="8081780" y="410247"/>
                </a:lnTo>
                <a:cubicBezTo>
                  <a:pt x="8081827" y="407915"/>
                  <a:pt x="8081943" y="405584"/>
                  <a:pt x="8081943" y="403252"/>
                </a:cubicBezTo>
                <a:cubicBezTo>
                  <a:pt x="8081936" y="267997"/>
                  <a:pt x="7972967" y="157997"/>
                  <a:pt x="7837717" y="156718"/>
                </a:cubicBezTo>
                <a:lnTo>
                  <a:pt x="7837717" y="3"/>
                </a:lnTo>
                <a:cubicBezTo>
                  <a:pt x="7865444" y="163"/>
                  <a:pt x="7892505" y="3118"/>
                  <a:pt x="7918634" y="8600"/>
                </a:cubicBezTo>
                <a:close/>
                <a:moveTo>
                  <a:pt x="8789490" y="8599"/>
                </a:moveTo>
                <a:cubicBezTo>
                  <a:pt x="8972387" y="46971"/>
                  <a:pt x="9109568" y="209156"/>
                  <a:pt x="9109632" y="403251"/>
                </a:cubicBezTo>
                <a:cubicBezTo>
                  <a:pt x="9109632" y="405560"/>
                  <a:pt x="9109375" y="407845"/>
                  <a:pt x="9109329" y="410246"/>
                </a:cubicBezTo>
                <a:lnTo>
                  <a:pt x="8952637" y="410246"/>
                </a:lnTo>
                <a:cubicBezTo>
                  <a:pt x="8952683" y="407915"/>
                  <a:pt x="8952800" y="405583"/>
                  <a:pt x="8952800" y="403251"/>
                </a:cubicBezTo>
                <a:cubicBezTo>
                  <a:pt x="8952793" y="267996"/>
                  <a:pt x="8843823" y="157996"/>
                  <a:pt x="8708574" y="156717"/>
                </a:cubicBezTo>
                <a:lnTo>
                  <a:pt x="8708574" y="2"/>
                </a:lnTo>
                <a:cubicBezTo>
                  <a:pt x="8736301" y="162"/>
                  <a:pt x="8763362" y="3118"/>
                  <a:pt x="8789490" y="8599"/>
                </a:cubicBezTo>
                <a:close/>
                <a:moveTo>
                  <a:pt x="9660347" y="8599"/>
                </a:moveTo>
                <a:cubicBezTo>
                  <a:pt x="9843243" y="46972"/>
                  <a:pt x="9980424" y="209156"/>
                  <a:pt x="9980489" y="403251"/>
                </a:cubicBezTo>
                <a:cubicBezTo>
                  <a:pt x="9980488" y="405560"/>
                  <a:pt x="9980232" y="407845"/>
                  <a:pt x="9980185" y="410246"/>
                </a:cubicBezTo>
                <a:lnTo>
                  <a:pt x="9823493" y="410246"/>
                </a:lnTo>
                <a:cubicBezTo>
                  <a:pt x="9823540" y="407915"/>
                  <a:pt x="9823656" y="405583"/>
                  <a:pt x="9823656" y="403251"/>
                </a:cubicBezTo>
                <a:cubicBezTo>
                  <a:pt x="9823649" y="267997"/>
                  <a:pt x="9714679" y="157996"/>
                  <a:pt x="9579430" y="156717"/>
                </a:cubicBezTo>
                <a:lnTo>
                  <a:pt x="9579430" y="2"/>
                </a:lnTo>
                <a:cubicBezTo>
                  <a:pt x="9607158" y="162"/>
                  <a:pt x="9634219" y="3117"/>
                  <a:pt x="9660347" y="8599"/>
                </a:cubicBezTo>
                <a:close/>
                <a:moveTo>
                  <a:pt x="10531204" y="8600"/>
                </a:moveTo>
                <a:cubicBezTo>
                  <a:pt x="10714101" y="46972"/>
                  <a:pt x="10851281" y="209156"/>
                  <a:pt x="10851346" y="403252"/>
                </a:cubicBezTo>
                <a:cubicBezTo>
                  <a:pt x="10851346" y="405560"/>
                  <a:pt x="10851089" y="407846"/>
                  <a:pt x="10851042" y="410247"/>
                </a:cubicBezTo>
                <a:lnTo>
                  <a:pt x="10694350" y="410247"/>
                </a:lnTo>
                <a:cubicBezTo>
                  <a:pt x="10694397" y="407915"/>
                  <a:pt x="10694513" y="405584"/>
                  <a:pt x="10694513" y="403251"/>
                </a:cubicBezTo>
                <a:cubicBezTo>
                  <a:pt x="10694507" y="267997"/>
                  <a:pt x="10585537" y="157997"/>
                  <a:pt x="10450287" y="156718"/>
                </a:cubicBezTo>
                <a:lnTo>
                  <a:pt x="10450287" y="2"/>
                </a:lnTo>
                <a:cubicBezTo>
                  <a:pt x="10478015" y="163"/>
                  <a:pt x="10505076" y="3118"/>
                  <a:pt x="10531204" y="8600"/>
                </a:cubicBezTo>
                <a:close/>
                <a:moveTo>
                  <a:pt x="11402061" y="8599"/>
                </a:moveTo>
                <a:cubicBezTo>
                  <a:pt x="11584957" y="46971"/>
                  <a:pt x="11722139" y="209155"/>
                  <a:pt x="11722203" y="403251"/>
                </a:cubicBezTo>
                <a:cubicBezTo>
                  <a:pt x="11722203" y="405560"/>
                  <a:pt x="11721946" y="407845"/>
                  <a:pt x="11721899" y="410246"/>
                </a:cubicBezTo>
                <a:lnTo>
                  <a:pt x="11565207" y="410246"/>
                </a:lnTo>
                <a:cubicBezTo>
                  <a:pt x="11565254" y="407915"/>
                  <a:pt x="11565370" y="405583"/>
                  <a:pt x="11565370" y="403251"/>
                </a:cubicBezTo>
                <a:cubicBezTo>
                  <a:pt x="11565363" y="267996"/>
                  <a:pt x="11456393" y="157996"/>
                  <a:pt x="11321144" y="156717"/>
                </a:cubicBezTo>
                <a:lnTo>
                  <a:pt x="11321144" y="2"/>
                </a:lnTo>
                <a:cubicBezTo>
                  <a:pt x="11348872" y="162"/>
                  <a:pt x="11375933" y="3117"/>
                  <a:pt x="11402061" y="8599"/>
                </a:cubicBezTo>
                <a:close/>
                <a:moveTo>
                  <a:pt x="12272916" y="8599"/>
                </a:moveTo>
                <a:cubicBezTo>
                  <a:pt x="12455813" y="46971"/>
                  <a:pt x="12592994" y="209155"/>
                  <a:pt x="12593058" y="403251"/>
                </a:cubicBezTo>
                <a:cubicBezTo>
                  <a:pt x="12593058" y="405560"/>
                  <a:pt x="12592801" y="407845"/>
                  <a:pt x="12592754" y="410246"/>
                </a:cubicBezTo>
                <a:lnTo>
                  <a:pt x="12436062" y="410246"/>
                </a:lnTo>
                <a:cubicBezTo>
                  <a:pt x="12436109" y="407914"/>
                  <a:pt x="12436226" y="405583"/>
                  <a:pt x="12436225" y="403251"/>
                </a:cubicBezTo>
                <a:cubicBezTo>
                  <a:pt x="12436219" y="267996"/>
                  <a:pt x="12327249" y="157996"/>
                  <a:pt x="12191999" y="156717"/>
                </a:cubicBezTo>
                <a:lnTo>
                  <a:pt x="12192000" y="2"/>
                </a:lnTo>
                <a:cubicBezTo>
                  <a:pt x="12219727" y="162"/>
                  <a:pt x="12246788" y="3117"/>
                  <a:pt x="12272916" y="8599"/>
                </a:cubicBezTo>
                <a:close/>
                <a:moveTo>
                  <a:pt x="13143773" y="8598"/>
                </a:moveTo>
                <a:cubicBezTo>
                  <a:pt x="13326670" y="46971"/>
                  <a:pt x="13463850" y="209154"/>
                  <a:pt x="13463915" y="403250"/>
                </a:cubicBezTo>
                <a:cubicBezTo>
                  <a:pt x="13463914" y="405559"/>
                  <a:pt x="13463658" y="407844"/>
                  <a:pt x="13463612" y="410246"/>
                </a:cubicBezTo>
                <a:lnTo>
                  <a:pt x="13306919" y="410246"/>
                </a:lnTo>
                <a:cubicBezTo>
                  <a:pt x="13306966" y="407914"/>
                  <a:pt x="13307082" y="405582"/>
                  <a:pt x="13307083" y="403251"/>
                </a:cubicBezTo>
                <a:cubicBezTo>
                  <a:pt x="13307075" y="267995"/>
                  <a:pt x="13198106" y="157995"/>
                  <a:pt x="13062856" y="156717"/>
                </a:cubicBezTo>
                <a:lnTo>
                  <a:pt x="13062857" y="1"/>
                </a:lnTo>
                <a:cubicBezTo>
                  <a:pt x="13090584" y="161"/>
                  <a:pt x="13117645" y="3116"/>
                  <a:pt x="13143773" y="8598"/>
                </a:cubicBezTo>
                <a:close/>
                <a:moveTo>
                  <a:pt x="14014631" y="8599"/>
                </a:moveTo>
                <a:cubicBezTo>
                  <a:pt x="14197527" y="46971"/>
                  <a:pt x="14334708" y="209156"/>
                  <a:pt x="14334772" y="403251"/>
                </a:cubicBezTo>
                <a:cubicBezTo>
                  <a:pt x="14334772" y="405560"/>
                  <a:pt x="14334516" y="407844"/>
                  <a:pt x="14334469" y="410246"/>
                </a:cubicBezTo>
                <a:lnTo>
                  <a:pt x="14177777" y="410246"/>
                </a:lnTo>
                <a:cubicBezTo>
                  <a:pt x="14177823" y="407914"/>
                  <a:pt x="14177940" y="405583"/>
                  <a:pt x="14177940" y="403251"/>
                </a:cubicBezTo>
                <a:cubicBezTo>
                  <a:pt x="14177933" y="267996"/>
                  <a:pt x="14068963" y="157996"/>
                  <a:pt x="13933714" y="156717"/>
                </a:cubicBezTo>
                <a:lnTo>
                  <a:pt x="13933714" y="1"/>
                </a:lnTo>
                <a:cubicBezTo>
                  <a:pt x="13961442" y="162"/>
                  <a:pt x="13988502" y="3117"/>
                  <a:pt x="14014631" y="8599"/>
                </a:cubicBezTo>
                <a:close/>
                <a:moveTo>
                  <a:pt x="14885487" y="8599"/>
                </a:moveTo>
                <a:cubicBezTo>
                  <a:pt x="15068383" y="46971"/>
                  <a:pt x="15205564" y="209155"/>
                  <a:pt x="15205628" y="403251"/>
                </a:cubicBezTo>
                <a:cubicBezTo>
                  <a:pt x="15205628" y="405560"/>
                  <a:pt x="15205371" y="407844"/>
                  <a:pt x="15205325" y="410246"/>
                </a:cubicBezTo>
                <a:lnTo>
                  <a:pt x="15048633" y="410246"/>
                </a:lnTo>
                <a:cubicBezTo>
                  <a:pt x="15048679" y="407914"/>
                  <a:pt x="15048796" y="405583"/>
                  <a:pt x="15048796" y="403251"/>
                </a:cubicBezTo>
                <a:cubicBezTo>
                  <a:pt x="15048789" y="267996"/>
                  <a:pt x="14939820" y="157996"/>
                  <a:pt x="14804570" y="156718"/>
                </a:cubicBezTo>
                <a:lnTo>
                  <a:pt x="14804571" y="2"/>
                </a:lnTo>
                <a:cubicBezTo>
                  <a:pt x="14832298" y="162"/>
                  <a:pt x="14859359" y="3117"/>
                  <a:pt x="14885487" y="8599"/>
                </a:cubicBezTo>
                <a:close/>
                <a:moveTo>
                  <a:pt x="15756344" y="8598"/>
                </a:moveTo>
                <a:cubicBezTo>
                  <a:pt x="15939239" y="46970"/>
                  <a:pt x="16076420" y="209155"/>
                  <a:pt x="16076484" y="403250"/>
                </a:cubicBezTo>
                <a:cubicBezTo>
                  <a:pt x="16076484" y="405559"/>
                  <a:pt x="16076227" y="407843"/>
                  <a:pt x="16076181" y="410245"/>
                </a:cubicBezTo>
                <a:lnTo>
                  <a:pt x="15919489" y="410245"/>
                </a:lnTo>
                <a:cubicBezTo>
                  <a:pt x="15919536" y="407914"/>
                  <a:pt x="15919652" y="405582"/>
                  <a:pt x="15919652" y="403250"/>
                </a:cubicBezTo>
                <a:cubicBezTo>
                  <a:pt x="15919645" y="267995"/>
                  <a:pt x="15810676" y="157995"/>
                  <a:pt x="15675426" y="156717"/>
                </a:cubicBezTo>
                <a:lnTo>
                  <a:pt x="15675426" y="1"/>
                </a:lnTo>
                <a:cubicBezTo>
                  <a:pt x="15703154" y="161"/>
                  <a:pt x="15730215" y="3116"/>
                  <a:pt x="15756344" y="8598"/>
                </a:cubicBezTo>
                <a:close/>
                <a:moveTo>
                  <a:pt x="16627199" y="8598"/>
                </a:moveTo>
                <a:cubicBezTo>
                  <a:pt x="16810096" y="46971"/>
                  <a:pt x="16947277" y="209155"/>
                  <a:pt x="16947341" y="403250"/>
                </a:cubicBezTo>
                <a:cubicBezTo>
                  <a:pt x="16947341" y="405559"/>
                  <a:pt x="16947084" y="407844"/>
                  <a:pt x="16947037" y="410246"/>
                </a:cubicBezTo>
                <a:lnTo>
                  <a:pt x="16790345" y="410246"/>
                </a:lnTo>
                <a:cubicBezTo>
                  <a:pt x="16790392" y="407914"/>
                  <a:pt x="16790508" y="405582"/>
                  <a:pt x="16790508" y="403251"/>
                </a:cubicBezTo>
                <a:cubicBezTo>
                  <a:pt x="16790502" y="267995"/>
                  <a:pt x="16681532" y="157995"/>
                  <a:pt x="16546283" y="156717"/>
                </a:cubicBezTo>
                <a:lnTo>
                  <a:pt x="16546282" y="1"/>
                </a:lnTo>
                <a:cubicBezTo>
                  <a:pt x="16574010" y="161"/>
                  <a:pt x="16601071" y="3116"/>
                  <a:pt x="16627199" y="8598"/>
                </a:cubicBezTo>
                <a:close/>
                <a:moveTo>
                  <a:pt x="17498056" y="8599"/>
                </a:moveTo>
                <a:cubicBezTo>
                  <a:pt x="17680953" y="46971"/>
                  <a:pt x="17818134" y="209156"/>
                  <a:pt x="17818198" y="403251"/>
                </a:cubicBezTo>
                <a:cubicBezTo>
                  <a:pt x="17818198" y="405559"/>
                  <a:pt x="17817941" y="407844"/>
                  <a:pt x="17817895" y="410246"/>
                </a:cubicBezTo>
                <a:lnTo>
                  <a:pt x="17661203" y="410246"/>
                </a:lnTo>
                <a:cubicBezTo>
                  <a:pt x="17661249" y="407914"/>
                  <a:pt x="17661366" y="405583"/>
                  <a:pt x="17661366" y="403251"/>
                </a:cubicBezTo>
                <a:cubicBezTo>
                  <a:pt x="17661360" y="267996"/>
                  <a:pt x="17552389" y="157996"/>
                  <a:pt x="17417140" y="156717"/>
                </a:cubicBezTo>
                <a:lnTo>
                  <a:pt x="17417140" y="1"/>
                </a:lnTo>
                <a:cubicBezTo>
                  <a:pt x="17444868" y="162"/>
                  <a:pt x="17471929" y="3117"/>
                  <a:pt x="17498056" y="8599"/>
                </a:cubicBezTo>
                <a:close/>
                <a:moveTo>
                  <a:pt x="18368912" y="8598"/>
                </a:moveTo>
                <a:cubicBezTo>
                  <a:pt x="18551809" y="46970"/>
                  <a:pt x="18688990" y="209154"/>
                  <a:pt x="18689054" y="403250"/>
                </a:cubicBezTo>
                <a:cubicBezTo>
                  <a:pt x="18689054" y="405559"/>
                  <a:pt x="18688797" y="407843"/>
                  <a:pt x="18688751" y="410245"/>
                </a:cubicBezTo>
                <a:lnTo>
                  <a:pt x="18532059" y="410245"/>
                </a:lnTo>
                <a:cubicBezTo>
                  <a:pt x="18532105" y="407913"/>
                  <a:pt x="18532222" y="405582"/>
                  <a:pt x="18532222" y="403250"/>
                </a:cubicBezTo>
                <a:cubicBezTo>
                  <a:pt x="18532215" y="267995"/>
                  <a:pt x="18423245" y="157995"/>
                  <a:pt x="18287996" y="156716"/>
                </a:cubicBezTo>
                <a:lnTo>
                  <a:pt x="18287996" y="0"/>
                </a:lnTo>
                <a:cubicBezTo>
                  <a:pt x="18315723" y="161"/>
                  <a:pt x="18342784" y="3116"/>
                  <a:pt x="18368912" y="8598"/>
                </a:cubicBezTo>
                <a:close/>
                <a:moveTo>
                  <a:pt x="19239769" y="8598"/>
                </a:moveTo>
                <a:cubicBezTo>
                  <a:pt x="19422666" y="46971"/>
                  <a:pt x="19559847" y="209155"/>
                  <a:pt x="19559911" y="403250"/>
                </a:cubicBezTo>
                <a:cubicBezTo>
                  <a:pt x="19559911" y="405559"/>
                  <a:pt x="19559654" y="407844"/>
                  <a:pt x="19559608" y="410246"/>
                </a:cubicBezTo>
                <a:lnTo>
                  <a:pt x="19402915" y="410246"/>
                </a:lnTo>
                <a:cubicBezTo>
                  <a:pt x="19402962" y="407914"/>
                  <a:pt x="19403078" y="405582"/>
                  <a:pt x="19403078" y="403250"/>
                </a:cubicBezTo>
                <a:cubicBezTo>
                  <a:pt x="19403072" y="267995"/>
                  <a:pt x="19294102" y="157995"/>
                  <a:pt x="19158852" y="156717"/>
                </a:cubicBezTo>
                <a:lnTo>
                  <a:pt x="19158852" y="1"/>
                </a:lnTo>
                <a:cubicBezTo>
                  <a:pt x="19186580" y="161"/>
                  <a:pt x="19213641" y="3116"/>
                  <a:pt x="19239769" y="8598"/>
                </a:cubicBezTo>
                <a:close/>
                <a:moveTo>
                  <a:pt x="20110627" y="8599"/>
                </a:moveTo>
                <a:cubicBezTo>
                  <a:pt x="20293523" y="46971"/>
                  <a:pt x="20430704" y="209156"/>
                  <a:pt x="20430769" y="403251"/>
                </a:cubicBezTo>
                <a:cubicBezTo>
                  <a:pt x="20430769" y="405559"/>
                  <a:pt x="20430511" y="407844"/>
                  <a:pt x="20430465" y="410246"/>
                </a:cubicBezTo>
                <a:lnTo>
                  <a:pt x="20273773" y="410246"/>
                </a:lnTo>
                <a:cubicBezTo>
                  <a:pt x="20273819" y="407914"/>
                  <a:pt x="20273936" y="405582"/>
                  <a:pt x="20273936" y="403251"/>
                </a:cubicBezTo>
                <a:cubicBezTo>
                  <a:pt x="20273929" y="267996"/>
                  <a:pt x="20164959" y="157996"/>
                  <a:pt x="20029710" y="156717"/>
                </a:cubicBezTo>
                <a:lnTo>
                  <a:pt x="20029710" y="1"/>
                </a:lnTo>
                <a:cubicBezTo>
                  <a:pt x="20057437" y="162"/>
                  <a:pt x="20084498" y="3117"/>
                  <a:pt x="20110627" y="8599"/>
                </a:cubicBezTo>
                <a:close/>
                <a:moveTo>
                  <a:pt x="20981484" y="8598"/>
                </a:moveTo>
                <a:cubicBezTo>
                  <a:pt x="21164380" y="46971"/>
                  <a:pt x="21301561" y="209154"/>
                  <a:pt x="21301626" y="403250"/>
                </a:cubicBezTo>
                <a:cubicBezTo>
                  <a:pt x="21301625" y="405559"/>
                  <a:pt x="21301368" y="407844"/>
                  <a:pt x="21301322" y="410245"/>
                </a:cubicBezTo>
                <a:lnTo>
                  <a:pt x="21144630" y="410245"/>
                </a:lnTo>
                <a:cubicBezTo>
                  <a:pt x="21144676" y="407913"/>
                  <a:pt x="21144793" y="405582"/>
                  <a:pt x="21144793" y="403250"/>
                </a:cubicBezTo>
                <a:cubicBezTo>
                  <a:pt x="21144786" y="267995"/>
                  <a:pt x="21035816" y="157995"/>
                  <a:pt x="20900567" y="156717"/>
                </a:cubicBezTo>
                <a:lnTo>
                  <a:pt x="20900567" y="1"/>
                </a:lnTo>
                <a:cubicBezTo>
                  <a:pt x="20928294" y="161"/>
                  <a:pt x="20955355" y="3116"/>
                  <a:pt x="20981484" y="8598"/>
                </a:cubicBezTo>
                <a:close/>
                <a:moveTo>
                  <a:pt x="21852341" y="8598"/>
                </a:moveTo>
                <a:cubicBezTo>
                  <a:pt x="22035237" y="46971"/>
                  <a:pt x="22172418" y="209155"/>
                  <a:pt x="22172483" y="403250"/>
                </a:cubicBezTo>
                <a:cubicBezTo>
                  <a:pt x="22172482" y="405559"/>
                  <a:pt x="22172225" y="407844"/>
                  <a:pt x="22172179" y="410246"/>
                </a:cubicBezTo>
                <a:lnTo>
                  <a:pt x="22015487" y="410246"/>
                </a:lnTo>
                <a:cubicBezTo>
                  <a:pt x="22015533" y="407914"/>
                  <a:pt x="22015649" y="405582"/>
                  <a:pt x="22015650" y="403251"/>
                </a:cubicBezTo>
                <a:cubicBezTo>
                  <a:pt x="22015643" y="267995"/>
                  <a:pt x="21906673" y="157996"/>
                  <a:pt x="21771423" y="156717"/>
                </a:cubicBezTo>
                <a:lnTo>
                  <a:pt x="21771424" y="1"/>
                </a:lnTo>
                <a:cubicBezTo>
                  <a:pt x="21799151" y="161"/>
                  <a:pt x="21826212" y="3116"/>
                  <a:pt x="21852341" y="8598"/>
                </a:cubicBezTo>
                <a:close/>
                <a:moveTo>
                  <a:pt x="22723197" y="8598"/>
                </a:moveTo>
                <a:cubicBezTo>
                  <a:pt x="22906094" y="46971"/>
                  <a:pt x="23043274" y="209155"/>
                  <a:pt x="23043339" y="403251"/>
                </a:cubicBezTo>
                <a:cubicBezTo>
                  <a:pt x="23043339" y="405559"/>
                  <a:pt x="23043082" y="407844"/>
                  <a:pt x="23043035" y="410246"/>
                </a:cubicBezTo>
                <a:lnTo>
                  <a:pt x="22886343" y="410246"/>
                </a:lnTo>
                <a:cubicBezTo>
                  <a:pt x="22886389" y="407914"/>
                  <a:pt x="22886506" y="405582"/>
                  <a:pt x="22886506" y="403251"/>
                </a:cubicBezTo>
                <a:cubicBezTo>
                  <a:pt x="22886500" y="267996"/>
                  <a:pt x="22777530" y="157996"/>
                  <a:pt x="22642280" y="156717"/>
                </a:cubicBezTo>
                <a:lnTo>
                  <a:pt x="22642280" y="1"/>
                </a:lnTo>
                <a:cubicBezTo>
                  <a:pt x="22670007" y="161"/>
                  <a:pt x="22697069" y="3117"/>
                  <a:pt x="22723197" y="8598"/>
                </a:cubicBezTo>
                <a:close/>
                <a:moveTo>
                  <a:pt x="23594055" y="8598"/>
                </a:moveTo>
                <a:cubicBezTo>
                  <a:pt x="23776952" y="46971"/>
                  <a:pt x="23914132" y="209155"/>
                  <a:pt x="23914197" y="403250"/>
                </a:cubicBezTo>
                <a:cubicBezTo>
                  <a:pt x="23914197" y="405559"/>
                  <a:pt x="23913939" y="407844"/>
                  <a:pt x="23913893" y="410246"/>
                </a:cubicBezTo>
                <a:lnTo>
                  <a:pt x="23757201" y="410246"/>
                </a:lnTo>
                <a:cubicBezTo>
                  <a:pt x="23757247" y="407914"/>
                  <a:pt x="23757364" y="405582"/>
                  <a:pt x="23757364" y="403251"/>
                </a:cubicBezTo>
                <a:cubicBezTo>
                  <a:pt x="23757358" y="267995"/>
                  <a:pt x="23648388" y="157995"/>
                  <a:pt x="23513138" y="156717"/>
                </a:cubicBezTo>
                <a:lnTo>
                  <a:pt x="23513138" y="1"/>
                </a:lnTo>
                <a:cubicBezTo>
                  <a:pt x="23540865" y="161"/>
                  <a:pt x="23567927" y="3116"/>
                  <a:pt x="23594055" y="8598"/>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sp>
        <p:nvSpPr>
          <p:cNvPr id="3224" name="Freeform: Shape 3">
            <a:extLst>
              <a:ext uri="{FF2B5EF4-FFF2-40B4-BE49-F238E27FC236}">
                <a16:creationId xmlns:a16="http://schemas.microsoft.com/office/drawing/2014/main" id="{544C0FA2-D211-D7EB-2DF8-EDB422877BCF}"/>
              </a:ext>
            </a:extLst>
          </p:cNvPr>
          <p:cNvSpPr/>
          <p:nvPr/>
        </p:nvSpPr>
        <p:spPr>
          <a:xfrm rot="20700000">
            <a:off x="-10636232" y="5506779"/>
            <a:ext cx="23914197" cy="410248"/>
          </a:xfrm>
          <a:custGeom>
            <a:avLst/>
            <a:gdLst>
              <a:gd name="connsiteX0" fmla="*/ 80917 w 23914197"/>
              <a:gd name="connsiteY0" fmla="*/ 8598 h 410248"/>
              <a:gd name="connsiteX1" fmla="*/ 401059 w 23914197"/>
              <a:gd name="connsiteY1" fmla="*/ 403251 h 410248"/>
              <a:gd name="connsiteX2" fmla="*/ 400756 w 23914197"/>
              <a:gd name="connsiteY2" fmla="*/ 410245 h 410248"/>
              <a:gd name="connsiteX3" fmla="*/ 244063 w 23914197"/>
              <a:gd name="connsiteY3" fmla="*/ 410245 h 410248"/>
              <a:gd name="connsiteX4" fmla="*/ 244226 w 23914197"/>
              <a:gd name="connsiteY4" fmla="*/ 403250 h 410248"/>
              <a:gd name="connsiteX5" fmla="*/ 1 w 23914197"/>
              <a:gd name="connsiteY5" fmla="*/ 156717 h 410248"/>
              <a:gd name="connsiteX6" fmla="*/ 0 w 23914197"/>
              <a:gd name="connsiteY6" fmla="*/ 1 h 410248"/>
              <a:gd name="connsiteX7" fmla="*/ 80917 w 23914197"/>
              <a:gd name="connsiteY7" fmla="*/ 8598 h 410248"/>
              <a:gd name="connsiteX8" fmla="*/ 951775 w 23914197"/>
              <a:gd name="connsiteY8" fmla="*/ 8598 h 410248"/>
              <a:gd name="connsiteX9" fmla="*/ 1271917 w 23914197"/>
              <a:gd name="connsiteY9" fmla="*/ 403250 h 410248"/>
              <a:gd name="connsiteX10" fmla="*/ 1271613 w 23914197"/>
              <a:gd name="connsiteY10" fmla="*/ 410245 h 410248"/>
              <a:gd name="connsiteX11" fmla="*/ 1114921 w 23914197"/>
              <a:gd name="connsiteY11" fmla="*/ 410245 h 410248"/>
              <a:gd name="connsiteX12" fmla="*/ 1115084 w 23914197"/>
              <a:gd name="connsiteY12" fmla="*/ 403250 h 410248"/>
              <a:gd name="connsiteX13" fmla="*/ 870858 w 23914197"/>
              <a:gd name="connsiteY13" fmla="*/ 156716 h 410248"/>
              <a:gd name="connsiteX14" fmla="*/ 870858 w 23914197"/>
              <a:gd name="connsiteY14" fmla="*/ 0 h 410248"/>
              <a:gd name="connsiteX15" fmla="*/ 951775 w 23914197"/>
              <a:gd name="connsiteY15" fmla="*/ 8598 h 410248"/>
              <a:gd name="connsiteX16" fmla="*/ 1822632 w 23914197"/>
              <a:gd name="connsiteY16" fmla="*/ 8598 h 410248"/>
              <a:gd name="connsiteX17" fmla="*/ 2142774 w 23914197"/>
              <a:gd name="connsiteY17" fmla="*/ 403250 h 410248"/>
              <a:gd name="connsiteX18" fmla="*/ 2142471 w 23914197"/>
              <a:gd name="connsiteY18" fmla="*/ 410245 h 410248"/>
              <a:gd name="connsiteX19" fmla="*/ 1985778 w 23914197"/>
              <a:gd name="connsiteY19" fmla="*/ 410245 h 410248"/>
              <a:gd name="connsiteX20" fmla="*/ 1985942 w 23914197"/>
              <a:gd name="connsiteY20" fmla="*/ 403250 h 410248"/>
              <a:gd name="connsiteX21" fmla="*/ 1741715 w 23914197"/>
              <a:gd name="connsiteY21" fmla="*/ 156717 h 410248"/>
              <a:gd name="connsiteX22" fmla="*/ 1741716 w 23914197"/>
              <a:gd name="connsiteY22" fmla="*/ 1 h 410248"/>
              <a:gd name="connsiteX23" fmla="*/ 1822632 w 23914197"/>
              <a:gd name="connsiteY23" fmla="*/ 8598 h 410248"/>
              <a:gd name="connsiteX24" fmla="*/ 2693488 w 23914197"/>
              <a:gd name="connsiteY24" fmla="*/ 8598 h 410248"/>
              <a:gd name="connsiteX25" fmla="*/ 3013633 w 23914197"/>
              <a:gd name="connsiteY25" fmla="*/ 403251 h 410248"/>
              <a:gd name="connsiteX26" fmla="*/ 3013327 w 23914197"/>
              <a:gd name="connsiteY26" fmla="*/ 410246 h 410248"/>
              <a:gd name="connsiteX27" fmla="*/ 2856636 w 23914197"/>
              <a:gd name="connsiteY27" fmla="*/ 410247 h 410248"/>
              <a:gd name="connsiteX28" fmla="*/ 2856800 w 23914197"/>
              <a:gd name="connsiteY28" fmla="*/ 403251 h 410248"/>
              <a:gd name="connsiteX29" fmla="*/ 2612572 w 23914197"/>
              <a:gd name="connsiteY29" fmla="*/ 156717 h 410248"/>
              <a:gd name="connsiteX30" fmla="*/ 2612574 w 23914197"/>
              <a:gd name="connsiteY30" fmla="*/ 2 h 410248"/>
              <a:gd name="connsiteX31" fmla="*/ 2693488 w 23914197"/>
              <a:gd name="connsiteY31" fmla="*/ 8598 h 410248"/>
              <a:gd name="connsiteX32" fmla="*/ 3564347 w 23914197"/>
              <a:gd name="connsiteY32" fmla="*/ 8598 h 410248"/>
              <a:gd name="connsiteX33" fmla="*/ 3884487 w 23914197"/>
              <a:gd name="connsiteY33" fmla="*/ 403250 h 410248"/>
              <a:gd name="connsiteX34" fmla="*/ 3884184 w 23914197"/>
              <a:gd name="connsiteY34" fmla="*/ 410245 h 410248"/>
              <a:gd name="connsiteX35" fmla="*/ 3727491 w 23914197"/>
              <a:gd name="connsiteY35" fmla="*/ 410245 h 410248"/>
              <a:gd name="connsiteX36" fmla="*/ 3727655 w 23914197"/>
              <a:gd name="connsiteY36" fmla="*/ 403250 h 410248"/>
              <a:gd name="connsiteX37" fmla="*/ 3483431 w 23914197"/>
              <a:gd name="connsiteY37" fmla="*/ 156717 h 410248"/>
              <a:gd name="connsiteX38" fmla="*/ 3483429 w 23914197"/>
              <a:gd name="connsiteY38" fmla="*/ 1 h 410248"/>
              <a:gd name="connsiteX39" fmla="*/ 3564347 w 23914197"/>
              <a:gd name="connsiteY39" fmla="*/ 8598 h 410248"/>
              <a:gd name="connsiteX40" fmla="*/ 4435205 w 23914197"/>
              <a:gd name="connsiteY40" fmla="*/ 8599 h 410248"/>
              <a:gd name="connsiteX41" fmla="*/ 4755345 w 23914197"/>
              <a:gd name="connsiteY41" fmla="*/ 403251 h 410248"/>
              <a:gd name="connsiteX42" fmla="*/ 4755042 w 23914197"/>
              <a:gd name="connsiteY42" fmla="*/ 410246 h 410248"/>
              <a:gd name="connsiteX43" fmla="*/ 4598349 w 23914197"/>
              <a:gd name="connsiteY43" fmla="*/ 410246 h 410248"/>
              <a:gd name="connsiteX44" fmla="*/ 4598512 w 23914197"/>
              <a:gd name="connsiteY44" fmla="*/ 403251 h 410248"/>
              <a:gd name="connsiteX45" fmla="*/ 4354289 w 23914197"/>
              <a:gd name="connsiteY45" fmla="*/ 156718 h 410248"/>
              <a:gd name="connsiteX46" fmla="*/ 4354286 w 23914197"/>
              <a:gd name="connsiteY46" fmla="*/ 1 h 410248"/>
              <a:gd name="connsiteX47" fmla="*/ 4435205 w 23914197"/>
              <a:gd name="connsiteY47" fmla="*/ 8599 h 410248"/>
              <a:gd name="connsiteX48" fmla="*/ 5306060 w 23914197"/>
              <a:gd name="connsiteY48" fmla="*/ 8599 h 410248"/>
              <a:gd name="connsiteX49" fmla="*/ 5626203 w 23914197"/>
              <a:gd name="connsiteY49" fmla="*/ 403251 h 410248"/>
              <a:gd name="connsiteX50" fmla="*/ 5625900 w 23914197"/>
              <a:gd name="connsiteY50" fmla="*/ 410247 h 410248"/>
              <a:gd name="connsiteX51" fmla="*/ 5469207 w 23914197"/>
              <a:gd name="connsiteY51" fmla="*/ 410246 h 410248"/>
              <a:gd name="connsiteX52" fmla="*/ 5469371 w 23914197"/>
              <a:gd name="connsiteY52" fmla="*/ 403252 h 410248"/>
              <a:gd name="connsiteX53" fmla="*/ 5225142 w 23914197"/>
              <a:gd name="connsiteY53" fmla="*/ 156717 h 410248"/>
              <a:gd name="connsiteX54" fmla="*/ 5225145 w 23914197"/>
              <a:gd name="connsiteY54" fmla="*/ 2 h 410248"/>
              <a:gd name="connsiteX55" fmla="*/ 5306060 w 23914197"/>
              <a:gd name="connsiteY55" fmla="*/ 8599 h 410248"/>
              <a:gd name="connsiteX56" fmla="*/ 6176917 w 23914197"/>
              <a:gd name="connsiteY56" fmla="*/ 8598 h 410248"/>
              <a:gd name="connsiteX57" fmla="*/ 6497064 w 23914197"/>
              <a:gd name="connsiteY57" fmla="*/ 403252 h 410248"/>
              <a:gd name="connsiteX58" fmla="*/ 6496760 w 23914197"/>
              <a:gd name="connsiteY58" fmla="*/ 410247 h 410248"/>
              <a:gd name="connsiteX59" fmla="*/ 6340068 w 23914197"/>
              <a:gd name="connsiteY59" fmla="*/ 410247 h 410248"/>
              <a:gd name="connsiteX60" fmla="*/ 6340231 w 23914197"/>
              <a:gd name="connsiteY60" fmla="*/ 403252 h 410248"/>
              <a:gd name="connsiteX61" fmla="*/ 6096001 w 23914197"/>
              <a:gd name="connsiteY61" fmla="*/ 156717 h 410248"/>
              <a:gd name="connsiteX62" fmla="*/ 6095999 w 23914197"/>
              <a:gd name="connsiteY62" fmla="*/ 0 h 410248"/>
              <a:gd name="connsiteX63" fmla="*/ 6176917 w 23914197"/>
              <a:gd name="connsiteY63" fmla="*/ 8598 h 410248"/>
              <a:gd name="connsiteX64" fmla="*/ 7047779 w 23914197"/>
              <a:gd name="connsiteY64" fmla="*/ 8600 h 410248"/>
              <a:gd name="connsiteX65" fmla="*/ 7367921 w 23914197"/>
              <a:gd name="connsiteY65" fmla="*/ 403252 h 410248"/>
              <a:gd name="connsiteX66" fmla="*/ 7367617 w 23914197"/>
              <a:gd name="connsiteY66" fmla="*/ 410247 h 410248"/>
              <a:gd name="connsiteX67" fmla="*/ 7210925 w 23914197"/>
              <a:gd name="connsiteY67" fmla="*/ 410247 h 410248"/>
              <a:gd name="connsiteX68" fmla="*/ 7211089 w 23914197"/>
              <a:gd name="connsiteY68" fmla="*/ 403252 h 410248"/>
              <a:gd name="connsiteX69" fmla="*/ 6966863 w 23914197"/>
              <a:gd name="connsiteY69" fmla="*/ 156719 h 410248"/>
              <a:gd name="connsiteX70" fmla="*/ 6966863 w 23914197"/>
              <a:gd name="connsiteY70" fmla="*/ 3 h 410248"/>
              <a:gd name="connsiteX71" fmla="*/ 7047779 w 23914197"/>
              <a:gd name="connsiteY71" fmla="*/ 8600 h 410248"/>
              <a:gd name="connsiteX72" fmla="*/ 7918635 w 23914197"/>
              <a:gd name="connsiteY72" fmla="*/ 8600 h 410248"/>
              <a:gd name="connsiteX73" fmla="*/ 8238777 w 23914197"/>
              <a:gd name="connsiteY73" fmla="*/ 403252 h 410248"/>
              <a:gd name="connsiteX74" fmla="*/ 8238474 w 23914197"/>
              <a:gd name="connsiteY74" fmla="*/ 410248 h 410248"/>
              <a:gd name="connsiteX75" fmla="*/ 8081782 w 23914197"/>
              <a:gd name="connsiteY75" fmla="*/ 410248 h 410248"/>
              <a:gd name="connsiteX76" fmla="*/ 8081945 w 23914197"/>
              <a:gd name="connsiteY76" fmla="*/ 403253 h 410248"/>
              <a:gd name="connsiteX77" fmla="*/ 7837719 w 23914197"/>
              <a:gd name="connsiteY77" fmla="*/ 156719 h 410248"/>
              <a:gd name="connsiteX78" fmla="*/ 7837719 w 23914197"/>
              <a:gd name="connsiteY78" fmla="*/ 3 h 410248"/>
              <a:gd name="connsiteX79" fmla="*/ 7918635 w 23914197"/>
              <a:gd name="connsiteY79" fmla="*/ 8600 h 410248"/>
              <a:gd name="connsiteX80" fmla="*/ 8789492 w 23914197"/>
              <a:gd name="connsiteY80" fmla="*/ 8599 h 410248"/>
              <a:gd name="connsiteX81" fmla="*/ 9109634 w 23914197"/>
              <a:gd name="connsiteY81" fmla="*/ 403252 h 410248"/>
              <a:gd name="connsiteX82" fmla="*/ 9109330 w 23914197"/>
              <a:gd name="connsiteY82" fmla="*/ 410247 h 410248"/>
              <a:gd name="connsiteX83" fmla="*/ 8952638 w 23914197"/>
              <a:gd name="connsiteY83" fmla="*/ 410247 h 410248"/>
              <a:gd name="connsiteX84" fmla="*/ 8952801 w 23914197"/>
              <a:gd name="connsiteY84" fmla="*/ 403252 h 410248"/>
              <a:gd name="connsiteX85" fmla="*/ 8708575 w 23914197"/>
              <a:gd name="connsiteY85" fmla="*/ 156718 h 410248"/>
              <a:gd name="connsiteX86" fmla="*/ 8708575 w 23914197"/>
              <a:gd name="connsiteY86" fmla="*/ 2 h 410248"/>
              <a:gd name="connsiteX87" fmla="*/ 8789492 w 23914197"/>
              <a:gd name="connsiteY87" fmla="*/ 8599 h 410248"/>
              <a:gd name="connsiteX88" fmla="*/ 9660348 w 23914197"/>
              <a:gd name="connsiteY88" fmla="*/ 8599 h 410248"/>
              <a:gd name="connsiteX89" fmla="*/ 9980490 w 23914197"/>
              <a:gd name="connsiteY89" fmla="*/ 403252 h 410248"/>
              <a:gd name="connsiteX90" fmla="*/ 9980187 w 23914197"/>
              <a:gd name="connsiteY90" fmla="*/ 410247 h 410248"/>
              <a:gd name="connsiteX91" fmla="*/ 9823495 w 23914197"/>
              <a:gd name="connsiteY91" fmla="*/ 410247 h 410248"/>
              <a:gd name="connsiteX92" fmla="*/ 9823658 w 23914197"/>
              <a:gd name="connsiteY92" fmla="*/ 403252 h 410248"/>
              <a:gd name="connsiteX93" fmla="*/ 9579432 w 23914197"/>
              <a:gd name="connsiteY93" fmla="*/ 156718 h 410248"/>
              <a:gd name="connsiteX94" fmla="*/ 9579432 w 23914197"/>
              <a:gd name="connsiteY94" fmla="*/ 2 h 410248"/>
              <a:gd name="connsiteX95" fmla="*/ 9660348 w 23914197"/>
              <a:gd name="connsiteY95" fmla="*/ 8599 h 410248"/>
              <a:gd name="connsiteX96" fmla="*/ 10531205 w 23914197"/>
              <a:gd name="connsiteY96" fmla="*/ 8600 h 410248"/>
              <a:gd name="connsiteX97" fmla="*/ 10851348 w 23914197"/>
              <a:gd name="connsiteY97" fmla="*/ 403252 h 410248"/>
              <a:gd name="connsiteX98" fmla="*/ 10851044 w 23914197"/>
              <a:gd name="connsiteY98" fmla="*/ 410248 h 410248"/>
              <a:gd name="connsiteX99" fmla="*/ 10694352 w 23914197"/>
              <a:gd name="connsiteY99" fmla="*/ 410248 h 410248"/>
              <a:gd name="connsiteX100" fmla="*/ 10694515 w 23914197"/>
              <a:gd name="connsiteY100" fmla="*/ 403252 h 410248"/>
              <a:gd name="connsiteX101" fmla="*/ 10450289 w 23914197"/>
              <a:gd name="connsiteY101" fmla="*/ 156719 h 410248"/>
              <a:gd name="connsiteX102" fmla="*/ 10450289 w 23914197"/>
              <a:gd name="connsiteY102" fmla="*/ 3 h 410248"/>
              <a:gd name="connsiteX103" fmla="*/ 10531205 w 23914197"/>
              <a:gd name="connsiteY103" fmla="*/ 8600 h 410248"/>
              <a:gd name="connsiteX104" fmla="*/ 11402062 w 23914197"/>
              <a:gd name="connsiteY104" fmla="*/ 8599 h 410248"/>
              <a:gd name="connsiteX105" fmla="*/ 11722204 w 23914197"/>
              <a:gd name="connsiteY105" fmla="*/ 403251 h 410248"/>
              <a:gd name="connsiteX106" fmla="*/ 11721900 w 23914197"/>
              <a:gd name="connsiteY106" fmla="*/ 410247 h 410248"/>
              <a:gd name="connsiteX107" fmla="*/ 11565208 w 23914197"/>
              <a:gd name="connsiteY107" fmla="*/ 410247 h 410248"/>
              <a:gd name="connsiteX108" fmla="*/ 11565372 w 23914197"/>
              <a:gd name="connsiteY108" fmla="*/ 403252 h 410248"/>
              <a:gd name="connsiteX109" fmla="*/ 11321145 w 23914197"/>
              <a:gd name="connsiteY109" fmla="*/ 156718 h 410248"/>
              <a:gd name="connsiteX110" fmla="*/ 11321146 w 23914197"/>
              <a:gd name="connsiteY110" fmla="*/ 2 h 410248"/>
              <a:gd name="connsiteX111" fmla="*/ 11402062 w 23914197"/>
              <a:gd name="connsiteY111" fmla="*/ 8599 h 410248"/>
              <a:gd name="connsiteX112" fmla="*/ 12272914 w 23914197"/>
              <a:gd name="connsiteY112" fmla="*/ 8598 h 410248"/>
              <a:gd name="connsiteX113" fmla="*/ 12593056 w 23914197"/>
              <a:gd name="connsiteY113" fmla="*/ 403250 h 410248"/>
              <a:gd name="connsiteX114" fmla="*/ 12592752 w 23914197"/>
              <a:gd name="connsiteY114" fmla="*/ 410246 h 410248"/>
              <a:gd name="connsiteX115" fmla="*/ 12436060 w 23914197"/>
              <a:gd name="connsiteY115" fmla="*/ 410246 h 410248"/>
              <a:gd name="connsiteX116" fmla="*/ 12436223 w 23914197"/>
              <a:gd name="connsiteY116" fmla="*/ 403251 h 410248"/>
              <a:gd name="connsiteX117" fmla="*/ 12191997 w 23914197"/>
              <a:gd name="connsiteY117" fmla="*/ 156717 h 410248"/>
              <a:gd name="connsiteX118" fmla="*/ 12191998 w 23914197"/>
              <a:gd name="connsiteY118" fmla="*/ 1 h 410248"/>
              <a:gd name="connsiteX119" fmla="*/ 12272914 w 23914197"/>
              <a:gd name="connsiteY119" fmla="*/ 8598 h 410248"/>
              <a:gd name="connsiteX120" fmla="*/ 13143771 w 23914197"/>
              <a:gd name="connsiteY120" fmla="*/ 8597 h 410248"/>
              <a:gd name="connsiteX121" fmla="*/ 13463913 w 23914197"/>
              <a:gd name="connsiteY121" fmla="*/ 403250 h 410248"/>
              <a:gd name="connsiteX122" fmla="*/ 13463610 w 23914197"/>
              <a:gd name="connsiteY122" fmla="*/ 410245 h 410248"/>
              <a:gd name="connsiteX123" fmla="*/ 13306917 w 23914197"/>
              <a:gd name="connsiteY123" fmla="*/ 410245 h 410248"/>
              <a:gd name="connsiteX124" fmla="*/ 13307080 w 23914197"/>
              <a:gd name="connsiteY124" fmla="*/ 403250 h 410248"/>
              <a:gd name="connsiteX125" fmla="*/ 13062855 w 23914197"/>
              <a:gd name="connsiteY125" fmla="*/ 156716 h 410248"/>
              <a:gd name="connsiteX126" fmla="*/ 13062854 w 23914197"/>
              <a:gd name="connsiteY126" fmla="*/ 0 h 410248"/>
              <a:gd name="connsiteX127" fmla="*/ 13143771 w 23914197"/>
              <a:gd name="connsiteY127" fmla="*/ 8597 h 410248"/>
              <a:gd name="connsiteX128" fmla="*/ 14014629 w 23914197"/>
              <a:gd name="connsiteY128" fmla="*/ 8598 h 410248"/>
              <a:gd name="connsiteX129" fmla="*/ 14334771 w 23914197"/>
              <a:gd name="connsiteY129" fmla="*/ 403250 h 410248"/>
              <a:gd name="connsiteX130" fmla="*/ 14334467 w 23914197"/>
              <a:gd name="connsiteY130" fmla="*/ 410246 h 410248"/>
              <a:gd name="connsiteX131" fmla="*/ 14177775 w 23914197"/>
              <a:gd name="connsiteY131" fmla="*/ 410246 h 410248"/>
              <a:gd name="connsiteX132" fmla="*/ 14177938 w 23914197"/>
              <a:gd name="connsiteY132" fmla="*/ 403251 h 410248"/>
              <a:gd name="connsiteX133" fmla="*/ 13933712 w 23914197"/>
              <a:gd name="connsiteY133" fmla="*/ 156717 h 410248"/>
              <a:gd name="connsiteX134" fmla="*/ 13933712 w 23914197"/>
              <a:gd name="connsiteY134" fmla="*/ 1 h 410248"/>
              <a:gd name="connsiteX135" fmla="*/ 14014629 w 23914197"/>
              <a:gd name="connsiteY135" fmla="*/ 8598 h 410248"/>
              <a:gd name="connsiteX136" fmla="*/ 14885485 w 23914197"/>
              <a:gd name="connsiteY136" fmla="*/ 8598 h 410248"/>
              <a:gd name="connsiteX137" fmla="*/ 15205627 w 23914197"/>
              <a:gd name="connsiteY137" fmla="*/ 403251 h 410248"/>
              <a:gd name="connsiteX138" fmla="*/ 15205324 w 23914197"/>
              <a:gd name="connsiteY138" fmla="*/ 410246 h 410248"/>
              <a:gd name="connsiteX139" fmla="*/ 15048632 w 23914197"/>
              <a:gd name="connsiteY139" fmla="*/ 410246 h 410248"/>
              <a:gd name="connsiteX140" fmla="*/ 15048795 w 23914197"/>
              <a:gd name="connsiteY140" fmla="*/ 403251 h 410248"/>
              <a:gd name="connsiteX141" fmla="*/ 14804569 w 23914197"/>
              <a:gd name="connsiteY141" fmla="*/ 156717 h 410248"/>
              <a:gd name="connsiteX142" fmla="*/ 14804569 w 23914197"/>
              <a:gd name="connsiteY142" fmla="*/ 1 h 410248"/>
              <a:gd name="connsiteX143" fmla="*/ 14885485 w 23914197"/>
              <a:gd name="connsiteY143" fmla="*/ 8598 h 410248"/>
              <a:gd name="connsiteX144" fmla="*/ 15756342 w 23914197"/>
              <a:gd name="connsiteY144" fmla="*/ 8598 h 410248"/>
              <a:gd name="connsiteX145" fmla="*/ 16076484 w 23914197"/>
              <a:gd name="connsiteY145" fmla="*/ 403250 h 410248"/>
              <a:gd name="connsiteX146" fmla="*/ 16076181 w 23914197"/>
              <a:gd name="connsiteY146" fmla="*/ 410245 h 410248"/>
              <a:gd name="connsiteX147" fmla="*/ 15919489 w 23914197"/>
              <a:gd name="connsiteY147" fmla="*/ 410245 h 410248"/>
              <a:gd name="connsiteX148" fmla="*/ 15919652 w 23914197"/>
              <a:gd name="connsiteY148" fmla="*/ 403250 h 410248"/>
              <a:gd name="connsiteX149" fmla="*/ 15675425 w 23914197"/>
              <a:gd name="connsiteY149" fmla="*/ 156716 h 410248"/>
              <a:gd name="connsiteX150" fmla="*/ 15675426 w 23914197"/>
              <a:gd name="connsiteY150" fmla="*/ 0 h 410248"/>
              <a:gd name="connsiteX151" fmla="*/ 15756342 w 23914197"/>
              <a:gd name="connsiteY151" fmla="*/ 8598 h 410248"/>
              <a:gd name="connsiteX152" fmla="*/ 16627199 w 23914197"/>
              <a:gd name="connsiteY152" fmla="*/ 8598 h 410248"/>
              <a:gd name="connsiteX153" fmla="*/ 16947341 w 23914197"/>
              <a:gd name="connsiteY153" fmla="*/ 403250 h 410248"/>
              <a:gd name="connsiteX154" fmla="*/ 16947037 w 23914197"/>
              <a:gd name="connsiteY154" fmla="*/ 410246 h 410248"/>
              <a:gd name="connsiteX155" fmla="*/ 16790345 w 23914197"/>
              <a:gd name="connsiteY155" fmla="*/ 410246 h 410248"/>
              <a:gd name="connsiteX156" fmla="*/ 16790508 w 23914197"/>
              <a:gd name="connsiteY156" fmla="*/ 403251 h 410248"/>
              <a:gd name="connsiteX157" fmla="*/ 16546282 w 23914197"/>
              <a:gd name="connsiteY157" fmla="*/ 156717 h 410248"/>
              <a:gd name="connsiteX158" fmla="*/ 16546282 w 23914197"/>
              <a:gd name="connsiteY158" fmla="*/ 1 h 410248"/>
              <a:gd name="connsiteX159" fmla="*/ 16627199 w 23914197"/>
              <a:gd name="connsiteY159" fmla="*/ 8598 h 410248"/>
              <a:gd name="connsiteX160" fmla="*/ 17498056 w 23914197"/>
              <a:gd name="connsiteY160" fmla="*/ 8599 h 410248"/>
              <a:gd name="connsiteX161" fmla="*/ 17818198 w 23914197"/>
              <a:gd name="connsiteY161" fmla="*/ 403251 h 410248"/>
              <a:gd name="connsiteX162" fmla="*/ 17817895 w 23914197"/>
              <a:gd name="connsiteY162" fmla="*/ 410246 h 410248"/>
              <a:gd name="connsiteX163" fmla="*/ 17661203 w 23914197"/>
              <a:gd name="connsiteY163" fmla="*/ 410246 h 410248"/>
              <a:gd name="connsiteX164" fmla="*/ 17661366 w 23914197"/>
              <a:gd name="connsiteY164" fmla="*/ 403251 h 410248"/>
              <a:gd name="connsiteX165" fmla="*/ 17417140 w 23914197"/>
              <a:gd name="connsiteY165" fmla="*/ 156717 h 410248"/>
              <a:gd name="connsiteX166" fmla="*/ 17417140 w 23914197"/>
              <a:gd name="connsiteY166" fmla="*/ 2 h 410248"/>
              <a:gd name="connsiteX167" fmla="*/ 17498056 w 23914197"/>
              <a:gd name="connsiteY167" fmla="*/ 8599 h 410248"/>
              <a:gd name="connsiteX168" fmla="*/ 18368912 w 23914197"/>
              <a:gd name="connsiteY168" fmla="*/ 8598 h 410248"/>
              <a:gd name="connsiteX169" fmla="*/ 18689054 w 23914197"/>
              <a:gd name="connsiteY169" fmla="*/ 403250 h 410248"/>
              <a:gd name="connsiteX170" fmla="*/ 18688751 w 23914197"/>
              <a:gd name="connsiteY170" fmla="*/ 410245 h 410248"/>
              <a:gd name="connsiteX171" fmla="*/ 18532059 w 23914197"/>
              <a:gd name="connsiteY171" fmla="*/ 410245 h 410248"/>
              <a:gd name="connsiteX172" fmla="*/ 18532222 w 23914197"/>
              <a:gd name="connsiteY172" fmla="*/ 403250 h 410248"/>
              <a:gd name="connsiteX173" fmla="*/ 18287996 w 23914197"/>
              <a:gd name="connsiteY173" fmla="*/ 156716 h 410248"/>
              <a:gd name="connsiteX174" fmla="*/ 18287996 w 23914197"/>
              <a:gd name="connsiteY174" fmla="*/ 1 h 410248"/>
              <a:gd name="connsiteX175" fmla="*/ 18368912 w 23914197"/>
              <a:gd name="connsiteY175" fmla="*/ 8598 h 410248"/>
              <a:gd name="connsiteX176" fmla="*/ 19239769 w 23914197"/>
              <a:gd name="connsiteY176" fmla="*/ 8598 h 410248"/>
              <a:gd name="connsiteX177" fmla="*/ 19559911 w 23914197"/>
              <a:gd name="connsiteY177" fmla="*/ 403251 h 410248"/>
              <a:gd name="connsiteX178" fmla="*/ 19559608 w 23914197"/>
              <a:gd name="connsiteY178" fmla="*/ 410246 h 410248"/>
              <a:gd name="connsiteX179" fmla="*/ 19402915 w 23914197"/>
              <a:gd name="connsiteY179" fmla="*/ 410245 h 410248"/>
              <a:gd name="connsiteX180" fmla="*/ 19403078 w 23914197"/>
              <a:gd name="connsiteY180" fmla="*/ 403250 h 410248"/>
              <a:gd name="connsiteX181" fmla="*/ 19158852 w 23914197"/>
              <a:gd name="connsiteY181" fmla="*/ 156717 h 410248"/>
              <a:gd name="connsiteX182" fmla="*/ 19158852 w 23914197"/>
              <a:gd name="connsiteY182" fmla="*/ 1 h 410248"/>
              <a:gd name="connsiteX183" fmla="*/ 19239769 w 23914197"/>
              <a:gd name="connsiteY183" fmla="*/ 8598 h 410248"/>
              <a:gd name="connsiteX184" fmla="*/ 20110627 w 23914197"/>
              <a:gd name="connsiteY184" fmla="*/ 8599 h 410248"/>
              <a:gd name="connsiteX185" fmla="*/ 20430769 w 23914197"/>
              <a:gd name="connsiteY185" fmla="*/ 403251 h 410248"/>
              <a:gd name="connsiteX186" fmla="*/ 20430465 w 23914197"/>
              <a:gd name="connsiteY186" fmla="*/ 410246 h 410248"/>
              <a:gd name="connsiteX187" fmla="*/ 20273773 w 23914197"/>
              <a:gd name="connsiteY187" fmla="*/ 410246 h 410248"/>
              <a:gd name="connsiteX188" fmla="*/ 20273936 w 23914197"/>
              <a:gd name="connsiteY188" fmla="*/ 403251 h 410248"/>
              <a:gd name="connsiteX189" fmla="*/ 20029710 w 23914197"/>
              <a:gd name="connsiteY189" fmla="*/ 156717 h 410248"/>
              <a:gd name="connsiteX190" fmla="*/ 20029710 w 23914197"/>
              <a:gd name="connsiteY190" fmla="*/ 1 h 410248"/>
              <a:gd name="connsiteX191" fmla="*/ 20110627 w 23914197"/>
              <a:gd name="connsiteY191" fmla="*/ 8599 h 410248"/>
              <a:gd name="connsiteX192" fmla="*/ 20981484 w 23914197"/>
              <a:gd name="connsiteY192" fmla="*/ 8598 h 410248"/>
              <a:gd name="connsiteX193" fmla="*/ 21301626 w 23914197"/>
              <a:gd name="connsiteY193" fmla="*/ 403250 h 410248"/>
              <a:gd name="connsiteX194" fmla="*/ 21301322 w 23914197"/>
              <a:gd name="connsiteY194" fmla="*/ 410245 h 410248"/>
              <a:gd name="connsiteX195" fmla="*/ 21144630 w 23914197"/>
              <a:gd name="connsiteY195" fmla="*/ 410245 h 410248"/>
              <a:gd name="connsiteX196" fmla="*/ 21144793 w 23914197"/>
              <a:gd name="connsiteY196" fmla="*/ 403250 h 410248"/>
              <a:gd name="connsiteX197" fmla="*/ 20900567 w 23914197"/>
              <a:gd name="connsiteY197" fmla="*/ 156717 h 410248"/>
              <a:gd name="connsiteX198" fmla="*/ 20900567 w 23914197"/>
              <a:gd name="connsiteY198" fmla="*/ 1 h 410248"/>
              <a:gd name="connsiteX199" fmla="*/ 20981484 w 23914197"/>
              <a:gd name="connsiteY199" fmla="*/ 8598 h 410248"/>
              <a:gd name="connsiteX200" fmla="*/ 21852340 w 23914197"/>
              <a:gd name="connsiteY200" fmla="*/ 8599 h 410248"/>
              <a:gd name="connsiteX201" fmla="*/ 22172483 w 23914197"/>
              <a:gd name="connsiteY201" fmla="*/ 403251 h 410248"/>
              <a:gd name="connsiteX202" fmla="*/ 22172179 w 23914197"/>
              <a:gd name="connsiteY202" fmla="*/ 410246 h 410248"/>
              <a:gd name="connsiteX203" fmla="*/ 22015487 w 23914197"/>
              <a:gd name="connsiteY203" fmla="*/ 410246 h 410248"/>
              <a:gd name="connsiteX204" fmla="*/ 22015650 w 23914197"/>
              <a:gd name="connsiteY204" fmla="*/ 403251 h 410248"/>
              <a:gd name="connsiteX205" fmla="*/ 21771423 w 23914197"/>
              <a:gd name="connsiteY205" fmla="*/ 156717 h 410248"/>
              <a:gd name="connsiteX206" fmla="*/ 21771423 w 23914197"/>
              <a:gd name="connsiteY206" fmla="*/ 1 h 410248"/>
              <a:gd name="connsiteX207" fmla="*/ 21852340 w 23914197"/>
              <a:gd name="connsiteY207" fmla="*/ 8599 h 410248"/>
              <a:gd name="connsiteX208" fmla="*/ 22723197 w 23914197"/>
              <a:gd name="connsiteY208" fmla="*/ 8599 h 410248"/>
              <a:gd name="connsiteX209" fmla="*/ 23043339 w 23914197"/>
              <a:gd name="connsiteY209" fmla="*/ 403251 h 410248"/>
              <a:gd name="connsiteX210" fmla="*/ 23043035 w 23914197"/>
              <a:gd name="connsiteY210" fmla="*/ 410246 h 410248"/>
              <a:gd name="connsiteX211" fmla="*/ 22886343 w 23914197"/>
              <a:gd name="connsiteY211" fmla="*/ 410246 h 410248"/>
              <a:gd name="connsiteX212" fmla="*/ 22886506 w 23914197"/>
              <a:gd name="connsiteY212" fmla="*/ 403251 h 410248"/>
              <a:gd name="connsiteX213" fmla="*/ 22642280 w 23914197"/>
              <a:gd name="connsiteY213" fmla="*/ 156717 h 410248"/>
              <a:gd name="connsiteX214" fmla="*/ 22642280 w 23914197"/>
              <a:gd name="connsiteY214" fmla="*/ 1 h 410248"/>
              <a:gd name="connsiteX215" fmla="*/ 22723197 w 23914197"/>
              <a:gd name="connsiteY215" fmla="*/ 8599 h 410248"/>
              <a:gd name="connsiteX216" fmla="*/ 23594055 w 23914197"/>
              <a:gd name="connsiteY216" fmla="*/ 8599 h 410248"/>
              <a:gd name="connsiteX217" fmla="*/ 23914197 w 23914197"/>
              <a:gd name="connsiteY217" fmla="*/ 403251 h 410248"/>
              <a:gd name="connsiteX218" fmla="*/ 23913893 w 23914197"/>
              <a:gd name="connsiteY218" fmla="*/ 410246 h 410248"/>
              <a:gd name="connsiteX219" fmla="*/ 23757201 w 23914197"/>
              <a:gd name="connsiteY219" fmla="*/ 410245 h 410248"/>
              <a:gd name="connsiteX220" fmla="*/ 23757364 w 23914197"/>
              <a:gd name="connsiteY220" fmla="*/ 403251 h 410248"/>
              <a:gd name="connsiteX221" fmla="*/ 23513138 w 23914197"/>
              <a:gd name="connsiteY221" fmla="*/ 156717 h 410248"/>
              <a:gd name="connsiteX222" fmla="*/ 23513138 w 23914197"/>
              <a:gd name="connsiteY222" fmla="*/ 1 h 410248"/>
              <a:gd name="connsiteX223" fmla="*/ 23594055 w 23914197"/>
              <a:gd name="connsiteY223" fmla="*/ 8599 h 41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23914197" h="410248">
                <a:moveTo>
                  <a:pt x="80917" y="8598"/>
                </a:moveTo>
                <a:cubicBezTo>
                  <a:pt x="263814" y="46971"/>
                  <a:pt x="400995" y="209155"/>
                  <a:pt x="401059" y="403251"/>
                </a:cubicBezTo>
                <a:cubicBezTo>
                  <a:pt x="401059" y="405559"/>
                  <a:pt x="400802" y="407844"/>
                  <a:pt x="400756" y="410245"/>
                </a:cubicBezTo>
                <a:lnTo>
                  <a:pt x="244063" y="410245"/>
                </a:lnTo>
                <a:cubicBezTo>
                  <a:pt x="244109" y="407914"/>
                  <a:pt x="244226" y="405582"/>
                  <a:pt x="244226" y="403250"/>
                </a:cubicBezTo>
                <a:cubicBezTo>
                  <a:pt x="244220" y="267996"/>
                  <a:pt x="135250" y="157995"/>
                  <a:pt x="1" y="156717"/>
                </a:cubicBezTo>
                <a:lnTo>
                  <a:pt x="0" y="1"/>
                </a:lnTo>
                <a:cubicBezTo>
                  <a:pt x="27729" y="161"/>
                  <a:pt x="54789" y="3117"/>
                  <a:pt x="80917" y="8598"/>
                </a:cubicBezTo>
                <a:close/>
                <a:moveTo>
                  <a:pt x="951775" y="8598"/>
                </a:moveTo>
                <a:cubicBezTo>
                  <a:pt x="1134672" y="46970"/>
                  <a:pt x="1271853" y="209155"/>
                  <a:pt x="1271917" y="403250"/>
                </a:cubicBezTo>
                <a:cubicBezTo>
                  <a:pt x="1271917" y="405559"/>
                  <a:pt x="1271659" y="407844"/>
                  <a:pt x="1271613" y="410245"/>
                </a:cubicBezTo>
                <a:lnTo>
                  <a:pt x="1114921" y="410245"/>
                </a:lnTo>
                <a:cubicBezTo>
                  <a:pt x="1114967" y="407913"/>
                  <a:pt x="1115084" y="405582"/>
                  <a:pt x="1115084" y="403250"/>
                </a:cubicBezTo>
                <a:cubicBezTo>
                  <a:pt x="1115078" y="267995"/>
                  <a:pt x="1006108" y="157995"/>
                  <a:pt x="870858" y="156716"/>
                </a:cubicBezTo>
                <a:lnTo>
                  <a:pt x="870858" y="0"/>
                </a:lnTo>
                <a:cubicBezTo>
                  <a:pt x="898586" y="161"/>
                  <a:pt x="925647" y="3116"/>
                  <a:pt x="951775" y="8598"/>
                </a:cubicBezTo>
                <a:close/>
                <a:moveTo>
                  <a:pt x="1822632" y="8598"/>
                </a:moveTo>
                <a:cubicBezTo>
                  <a:pt x="2005530" y="46971"/>
                  <a:pt x="2142711" y="209155"/>
                  <a:pt x="2142774" y="403250"/>
                </a:cubicBezTo>
                <a:cubicBezTo>
                  <a:pt x="2142774" y="405559"/>
                  <a:pt x="2142517" y="407844"/>
                  <a:pt x="2142471" y="410245"/>
                </a:cubicBezTo>
                <a:lnTo>
                  <a:pt x="1985778" y="410245"/>
                </a:lnTo>
                <a:cubicBezTo>
                  <a:pt x="1985827" y="407915"/>
                  <a:pt x="1985941" y="405583"/>
                  <a:pt x="1985942" y="403250"/>
                </a:cubicBezTo>
                <a:cubicBezTo>
                  <a:pt x="1985935" y="267995"/>
                  <a:pt x="1876964" y="157995"/>
                  <a:pt x="1741715" y="156717"/>
                </a:cubicBezTo>
                <a:lnTo>
                  <a:pt x="1741716" y="1"/>
                </a:lnTo>
                <a:cubicBezTo>
                  <a:pt x="1769443" y="161"/>
                  <a:pt x="1796503" y="3116"/>
                  <a:pt x="1822632" y="8598"/>
                </a:cubicBezTo>
                <a:close/>
                <a:moveTo>
                  <a:pt x="2693488" y="8598"/>
                </a:moveTo>
                <a:cubicBezTo>
                  <a:pt x="2876388" y="46972"/>
                  <a:pt x="3013569" y="209156"/>
                  <a:pt x="3013633" y="403251"/>
                </a:cubicBezTo>
                <a:cubicBezTo>
                  <a:pt x="3013632" y="405560"/>
                  <a:pt x="3013375" y="407845"/>
                  <a:pt x="3013327" y="410246"/>
                </a:cubicBezTo>
                <a:lnTo>
                  <a:pt x="2856636" y="410247"/>
                </a:lnTo>
                <a:cubicBezTo>
                  <a:pt x="2856681" y="407914"/>
                  <a:pt x="2856799" y="405583"/>
                  <a:pt x="2856800" y="403251"/>
                </a:cubicBezTo>
                <a:cubicBezTo>
                  <a:pt x="2856792" y="267996"/>
                  <a:pt x="2747821" y="157996"/>
                  <a:pt x="2612572" y="156717"/>
                </a:cubicBezTo>
                <a:lnTo>
                  <a:pt x="2612574" y="2"/>
                </a:lnTo>
                <a:cubicBezTo>
                  <a:pt x="2640300" y="162"/>
                  <a:pt x="2667361" y="3117"/>
                  <a:pt x="2693488" y="8598"/>
                </a:cubicBezTo>
                <a:close/>
                <a:moveTo>
                  <a:pt x="3564347" y="8598"/>
                </a:moveTo>
                <a:cubicBezTo>
                  <a:pt x="3747242" y="46970"/>
                  <a:pt x="3884423" y="209154"/>
                  <a:pt x="3884487" y="403250"/>
                </a:cubicBezTo>
                <a:cubicBezTo>
                  <a:pt x="3884487" y="405559"/>
                  <a:pt x="3884230" y="407843"/>
                  <a:pt x="3884184" y="410245"/>
                </a:cubicBezTo>
                <a:lnTo>
                  <a:pt x="3727491" y="410245"/>
                </a:lnTo>
                <a:cubicBezTo>
                  <a:pt x="3727540" y="407914"/>
                  <a:pt x="3727657" y="405582"/>
                  <a:pt x="3727655" y="403250"/>
                </a:cubicBezTo>
                <a:cubicBezTo>
                  <a:pt x="3727648" y="267995"/>
                  <a:pt x="3618679" y="157995"/>
                  <a:pt x="3483431" y="156717"/>
                </a:cubicBezTo>
                <a:lnTo>
                  <a:pt x="3483429" y="1"/>
                </a:lnTo>
                <a:cubicBezTo>
                  <a:pt x="3511158" y="161"/>
                  <a:pt x="3538220" y="3117"/>
                  <a:pt x="3564347" y="8598"/>
                </a:cubicBezTo>
                <a:close/>
                <a:moveTo>
                  <a:pt x="4435205" y="8599"/>
                </a:moveTo>
                <a:cubicBezTo>
                  <a:pt x="4618101" y="46971"/>
                  <a:pt x="4755281" y="209155"/>
                  <a:pt x="4755345" y="403251"/>
                </a:cubicBezTo>
                <a:cubicBezTo>
                  <a:pt x="4755345" y="405559"/>
                  <a:pt x="4755088" y="407844"/>
                  <a:pt x="4755042" y="410246"/>
                </a:cubicBezTo>
                <a:lnTo>
                  <a:pt x="4598349" y="410246"/>
                </a:lnTo>
                <a:cubicBezTo>
                  <a:pt x="4598398" y="407915"/>
                  <a:pt x="4598515" y="405583"/>
                  <a:pt x="4598512" y="403251"/>
                </a:cubicBezTo>
                <a:cubicBezTo>
                  <a:pt x="4598506" y="267995"/>
                  <a:pt x="4489537" y="157996"/>
                  <a:pt x="4354289" y="156718"/>
                </a:cubicBezTo>
                <a:lnTo>
                  <a:pt x="4354286" y="1"/>
                </a:lnTo>
                <a:cubicBezTo>
                  <a:pt x="4382016" y="162"/>
                  <a:pt x="4409074" y="3116"/>
                  <a:pt x="4435205" y="8599"/>
                </a:cubicBezTo>
                <a:close/>
                <a:moveTo>
                  <a:pt x="5306060" y="8599"/>
                </a:moveTo>
                <a:cubicBezTo>
                  <a:pt x="5488959" y="46972"/>
                  <a:pt x="5626139" y="209156"/>
                  <a:pt x="5626203" y="403251"/>
                </a:cubicBezTo>
                <a:cubicBezTo>
                  <a:pt x="5626203" y="405560"/>
                  <a:pt x="5625945" y="407844"/>
                  <a:pt x="5625900" y="410247"/>
                </a:cubicBezTo>
                <a:lnTo>
                  <a:pt x="5469207" y="410246"/>
                </a:lnTo>
                <a:cubicBezTo>
                  <a:pt x="5469252" y="407914"/>
                  <a:pt x="5469369" y="405582"/>
                  <a:pt x="5469371" y="403252"/>
                </a:cubicBezTo>
                <a:cubicBezTo>
                  <a:pt x="5469363" y="267996"/>
                  <a:pt x="5360395" y="157997"/>
                  <a:pt x="5225142" y="156717"/>
                </a:cubicBezTo>
                <a:lnTo>
                  <a:pt x="5225145" y="2"/>
                </a:lnTo>
                <a:cubicBezTo>
                  <a:pt x="5252871" y="162"/>
                  <a:pt x="5279933" y="3117"/>
                  <a:pt x="5306060" y="8599"/>
                </a:cubicBezTo>
                <a:close/>
                <a:moveTo>
                  <a:pt x="6176917" y="8598"/>
                </a:moveTo>
                <a:cubicBezTo>
                  <a:pt x="6359819" y="46972"/>
                  <a:pt x="6497000" y="209156"/>
                  <a:pt x="6497064" y="403252"/>
                </a:cubicBezTo>
                <a:cubicBezTo>
                  <a:pt x="6497064" y="405560"/>
                  <a:pt x="6496807" y="407845"/>
                  <a:pt x="6496760" y="410247"/>
                </a:cubicBezTo>
                <a:lnTo>
                  <a:pt x="6340068" y="410247"/>
                </a:lnTo>
                <a:cubicBezTo>
                  <a:pt x="6340115" y="407915"/>
                  <a:pt x="6340231" y="405583"/>
                  <a:pt x="6340231" y="403252"/>
                </a:cubicBezTo>
                <a:cubicBezTo>
                  <a:pt x="6340225" y="267996"/>
                  <a:pt x="6231250" y="157996"/>
                  <a:pt x="6096001" y="156717"/>
                </a:cubicBezTo>
                <a:lnTo>
                  <a:pt x="6095999" y="0"/>
                </a:lnTo>
                <a:cubicBezTo>
                  <a:pt x="6123728" y="161"/>
                  <a:pt x="6150788" y="3116"/>
                  <a:pt x="6176917" y="8598"/>
                </a:cubicBezTo>
                <a:close/>
                <a:moveTo>
                  <a:pt x="7047779" y="8600"/>
                </a:moveTo>
                <a:cubicBezTo>
                  <a:pt x="7230676" y="46972"/>
                  <a:pt x="7367857" y="209156"/>
                  <a:pt x="7367921" y="403252"/>
                </a:cubicBezTo>
                <a:cubicBezTo>
                  <a:pt x="7367921" y="405561"/>
                  <a:pt x="7367664" y="407846"/>
                  <a:pt x="7367617" y="410247"/>
                </a:cubicBezTo>
                <a:lnTo>
                  <a:pt x="7210925" y="410247"/>
                </a:lnTo>
                <a:cubicBezTo>
                  <a:pt x="7210972" y="407916"/>
                  <a:pt x="7211089" y="405584"/>
                  <a:pt x="7211089" y="403252"/>
                </a:cubicBezTo>
                <a:cubicBezTo>
                  <a:pt x="7211082" y="267997"/>
                  <a:pt x="7102112" y="157997"/>
                  <a:pt x="6966863" y="156719"/>
                </a:cubicBezTo>
                <a:lnTo>
                  <a:pt x="6966863" y="3"/>
                </a:lnTo>
                <a:cubicBezTo>
                  <a:pt x="6994590" y="163"/>
                  <a:pt x="7021651" y="3118"/>
                  <a:pt x="7047779" y="8600"/>
                </a:cubicBezTo>
                <a:close/>
                <a:moveTo>
                  <a:pt x="7918635" y="8600"/>
                </a:moveTo>
                <a:cubicBezTo>
                  <a:pt x="8101532" y="46973"/>
                  <a:pt x="8238713" y="209157"/>
                  <a:pt x="8238777" y="403252"/>
                </a:cubicBezTo>
                <a:cubicBezTo>
                  <a:pt x="8238777" y="405561"/>
                  <a:pt x="8238520" y="407846"/>
                  <a:pt x="8238474" y="410248"/>
                </a:cubicBezTo>
                <a:lnTo>
                  <a:pt x="8081782" y="410248"/>
                </a:lnTo>
                <a:cubicBezTo>
                  <a:pt x="8081828" y="407916"/>
                  <a:pt x="8081945" y="405584"/>
                  <a:pt x="8081945" y="403253"/>
                </a:cubicBezTo>
                <a:cubicBezTo>
                  <a:pt x="8081938" y="267997"/>
                  <a:pt x="7972968" y="157997"/>
                  <a:pt x="7837719" y="156719"/>
                </a:cubicBezTo>
                <a:lnTo>
                  <a:pt x="7837719" y="3"/>
                </a:lnTo>
                <a:cubicBezTo>
                  <a:pt x="7865446" y="163"/>
                  <a:pt x="7892507" y="3118"/>
                  <a:pt x="7918635" y="8600"/>
                </a:cubicBezTo>
                <a:close/>
                <a:moveTo>
                  <a:pt x="8789492" y="8599"/>
                </a:moveTo>
                <a:cubicBezTo>
                  <a:pt x="8972389" y="46972"/>
                  <a:pt x="9109569" y="209156"/>
                  <a:pt x="9109634" y="403252"/>
                </a:cubicBezTo>
                <a:cubicBezTo>
                  <a:pt x="9109634" y="405560"/>
                  <a:pt x="9109377" y="407845"/>
                  <a:pt x="9109330" y="410247"/>
                </a:cubicBezTo>
                <a:lnTo>
                  <a:pt x="8952638" y="410247"/>
                </a:lnTo>
                <a:cubicBezTo>
                  <a:pt x="8952685" y="407915"/>
                  <a:pt x="8952801" y="405583"/>
                  <a:pt x="8952801" y="403252"/>
                </a:cubicBezTo>
                <a:cubicBezTo>
                  <a:pt x="8952795" y="267996"/>
                  <a:pt x="8843825" y="157997"/>
                  <a:pt x="8708575" y="156718"/>
                </a:cubicBezTo>
                <a:lnTo>
                  <a:pt x="8708575" y="2"/>
                </a:lnTo>
                <a:cubicBezTo>
                  <a:pt x="8736303" y="162"/>
                  <a:pt x="8763364" y="3118"/>
                  <a:pt x="8789492" y="8599"/>
                </a:cubicBezTo>
                <a:close/>
                <a:moveTo>
                  <a:pt x="9660348" y="8599"/>
                </a:moveTo>
                <a:cubicBezTo>
                  <a:pt x="9843245" y="46972"/>
                  <a:pt x="9980426" y="209156"/>
                  <a:pt x="9980490" y="403252"/>
                </a:cubicBezTo>
                <a:cubicBezTo>
                  <a:pt x="9980490" y="405560"/>
                  <a:pt x="9980233" y="407845"/>
                  <a:pt x="9980187" y="410247"/>
                </a:cubicBezTo>
                <a:lnTo>
                  <a:pt x="9823495" y="410247"/>
                </a:lnTo>
                <a:cubicBezTo>
                  <a:pt x="9823541" y="407915"/>
                  <a:pt x="9823658" y="405583"/>
                  <a:pt x="9823658" y="403252"/>
                </a:cubicBezTo>
                <a:cubicBezTo>
                  <a:pt x="9823651" y="267996"/>
                  <a:pt x="9714681" y="157997"/>
                  <a:pt x="9579432" y="156718"/>
                </a:cubicBezTo>
                <a:lnTo>
                  <a:pt x="9579432" y="2"/>
                </a:lnTo>
                <a:cubicBezTo>
                  <a:pt x="9607159" y="163"/>
                  <a:pt x="9634220" y="3118"/>
                  <a:pt x="9660348" y="8599"/>
                </a:cubicBezTo>
                <a:close/>
                <a:moveTo>
                  <a:pt x="10531205" y="8600"/>
                </a:moveTo>
                <a:cubicBezTo>
                  <a:pt x="10714102" y="46973"/>
                  <a:pt x="10851283" y="209157"/>
                  <a:pt x="10851348" y="403252"/>
                </a:cubicBezTo>
                <a:cubicBezTo>
                  <a:pt x="10851348" y="405561"/>
                  <a:pt x="10851090" y="407846"/>
                  <a:pt x="10851044" y="410248"/>
                </a:cubicBezTo>
                <a:lnTo>
                  <a:pt x="10694352" y="410248"/>
                </a:lnTo>
                <a:cubicBezTo>
                  <a:pt x="10694398" y="407916"/>
                  <a:pt x="10694515" y="405584"/>
                  <a:pt x="10694515" y="403252"/>
                </a:cubicBezTo>
                <a:cubicBezTo>
                  <a:pt x="10694508" y="267997"/>
                  <a:pt x="10585538" y="157997"/>
                  <a:pt x="10450289" y="156719"/>
                </a:cubicBezTo>
                <a:lnTo>
                  <a:pt x="10450289" y="3"/>
                </a:lnTo>
                <a:cubicBezTo>
                  <a:pt x="10478016" y="163"/>
                  <a:pt x="10505077" y="3118"/>
                  <a:pt x="10531205" y="8600"/>
                </a:cubicBezTo>
                <a:close/>
                <a:moveTo>
                  <a:pt x="11402062" y="8599"/>
                </a:moveTo>
                <a:cubicBezTo>
                  <a:pt x="11584959" y="46972"/>
                  <a:pt x="11722140" y="209156"/>
                  <a:pt x="11722204" y="403251"/>
                </a:cubicBezTo>
                <a:cubicBezTo>
                  <a:pt x="11722204" y="405560"/>
                  <a:pt x="11721947" y="407845"/>
                  <a:pt x="11721900" y="410247"/>
                </a:cubicBezTo>
                <a:lnTo>
                  <a:pt x="11565208" y="410247"/>
                </a:lnTo>
                <a:cubicBezTo>
                  <a:pt x="11565255" y="407915"/>
                  <a:pt x="11565372" y="405583"/>
                  <a:pt x="11565372" y="403252"/>
                </a:cubicBezTo>
                <a:cubicBezTo>
                  <a:pt x="11565365" y="267996"/>
                  <a:pt x="11456395" y="157997"/>
                  <a:pt x="11321145" y="156718"/>
                </a:cubicBezTo>
                <a:lnTo>
                  <a:pt x="11321146" y="2"/>
                </a:lnTo>
                <a:cubicBezTo>
                  <a:pt x="11348873" y="162"/>
                  <a:pt x="11375934" y="3117"/>
                  <a:pt x="11402062" y="8599"/>
                </a:cubicBezTo>
                <a:close/>
                <a:moveTo>
                  <a:pt x="12272914" y="8598"/>
                </a:moveTo>
                <a:cubicBezTo>
                  <a:pt x="12455811" y="46971"/>
                  <a:pt x="12592992" y="209155"/>
                  <a:pt x="12593056" y="403250"/>
                </a:cubicBezTo>
                <a:cubicBezTo>
                  <a:pt x="12593056" y="405559"/>
                  <a:pt x="12592799" y="407844"/>
                  <a:pt x="12592752" y="410246"/>
                </a:cubicBezTo>
                <a:lnTo>
                  <a:pt x="12436060" y="410246"/>
                </a:lnTo>
                <a:cubicBezTo>
                  <a:pt x="12436107" y="407914"/>
                  <a:pt x="12436224" y="405582"/>
                  <a:pt x="12436223" y="403251"/>
                </a:cubicBezTo>
                <a:cubicBezTo>
                  <a:pt x="12436217" y="267995"/>
                  <a:pt x="12327247" y="157996"/>
                  <a:pt x="12191997" y="156717"/>
                </a:cubicBezTo>
                <a:lnTo>
                  <a:pt x="12191998" y="1"/>
                </a:lnTo>
                <a:cubicBezTo>
                  <a:pt x="12219725" y="161"/>
                  <a:pt x="12246786" y="3117"/>
                  <a:pt x="12272914" y="8598"/>
                </a:cubicBezTo>
                <a:close/>
                <a:moveTo>
                  <a:pt x="13143771" y="8597"/>
                </a:moveTo>
                <a:cubicBezTo>
                  <a:pt x="13326668" y="46970"/>
                  <a:pt x="13463849" y="209154"/>
                  <a:pt x="13463913" y="403250"/>
                </a:cubicBezTo>
                <a:cubicBezTo>
                  <a:pt x="13463913" y="405558"/>
                  <a:pt x="13463656" y="407843"/>
                  <a:pt x="13463610" y="410245"/>
                </a:cubicBezTo>
                <a:lnTo>
                  <a:pt x="13306917" y="410245"/>
                </a:lnTo>
                <a:cubicBezTo>
                  <a:pt x="13306964" y="407913"/>
                  <a:pt x="13307081" y="405582"/>
                  <a:pt x="13307080" y="403250"/>
                </a:cubicBezTo>
                <a:cubicBezTo>
                  <a:pt x="13307074" y="267995"/>
                  <a:pt x="13198104" y="157995"/>
                  <a:pt x="13062855" y="156716"/>
                </a:cubicBezTo>
                <a:lnTo>
                  <a:pt x="13062854" y="0"/>
                </a:lnTo>
                <a:cubicBezTo>
                  <a:pt x="13090582" y="161"/>
                  <a:pt x="13117643" y="3116"/>
                  <a:pt x="13143771" y="8597"/>
                </a:cubicBezTo>
                <a:close/>
                <a:moveTo>
                  <a:pt x="14014629" y="8598"/>
                </a:moveTo>
                <a:cubicBezTo>
                  <a:pt x="14197525" y="46971"/>
                  <a:pt x="14334706" y="209155"/>
                  <a:pt x="14334771" y="403250"/>
                </a:cubicBezTo>
                <a:cubicBezTo>
                  <a:pt x="14334771" y="405559"/>
                  <a:pt x="14334514" y="407844"/>
                  <a:pt x="14334467" y="410246"/>
                </a:cubicBezTo>
                <a:lnTo>
                  <a:pt x="14177775" y="410246"/>
                </a:lnTo>
                <a:cubicBezTo>
                  <a:pt x="14177821" y="407914"/>
                  <a:pt x="14177938" y="405582"/>
                  <a:pt x="14177938" y="403251"/>
                </a:cubicBezTo>
                <a:cubicBezTo>
                  <a:pt x="14177932" y="267995"/>
                  <a:pt x="14068961" y="157995"/>
                  <a:pt x="13933712" y="156717"/>
                </a:cubicBezTo>
                <a:lnTo>
                  <a:pt x="13933712" y="1"/>
                </a:lnTo>
                <a:cubicBezTo>
                  <a:pt x="13961439" y="161"/>
                  <a:pt x="13988500" y="3116"/>
                  <a:pt x="14014629" y="8598"/>
                </a:cubicBezTo>
                <a:close/>
                <a:moveTo>
                  <a:pt x="14885485" y="8598"/>
                </a:moveTo>
                <a:cubicBezTo>
                  <a:pt x="15068382" y="46971"/>
                  <a:pt x="15205563" y="209155"/>
                  <a:pt x="15205627" y="403251"/>
                </a:cubicBezTo>
                <a:cubicBezTo>
                  <a:pt x="15205627" y="405559"/>
                  <a:pt x="15205370" y="407844"/>
                  <a:pt x="15205324" y="410246"/>
                </a:cubicBezTo>
                <a:lnTo>
                  <a:pt x="15048632" y="410246"/>
                </a:lnTo>
                <a:cubicBezTo>
                  <a:pt x="15048678" y="407914"/>
                  <a:pt x="15048795" y="405582"/>
                  <a:pt x="15048795" y="403251"/>
                </a:cubicBezTo>
                <a:cubicBezTo>
                  <a:pt x="15048788" y="267996"/>
                  <a:pt x="14939818" y="157996"/>
                  <a:pt x="14804569" y="156717"/>
                </a:cubicBezTo>
                <a:lnTo>
                  <a:pt x="14804569" y="1"/>
                </a:lnTo>
                <a:cubicBezTo>
                  <a:pt x="14832296" y="162"/>
                  <a:pt x="14859357" y="3117"/>
                  <a:pt x="14885485" y="8598"/>
                </a:cubicBezTo>
                <a:close/>
                <a:moveTo>
                  <a:pt x="15756342" y="8598"/>
                </a:moveTo>
                <a:cubicBezTo>
                  <a:pt x="15939239" y="46970"/>
                  <a:pt x="16076419" y="209155"/>
                  <a:pt x="16076484" y="403250"/>
                </a:cubicBezTo>
                <a:cubicBezTo>
                  <a:pt x="16076484" y="405559"/>
                  <a:pt x="16076227" y="407843"/>
                  <a:pt x="16076181" y="410245"/>
                </a:cubicBezTo>
                <a:lnTo>
                  <a:pt x="15919489" y="410245"/>
                </a:lnTo>
                <a:cubicBezTo>
                  <a:pt x="15919535" y="407914"/>
                  <a:pt x="15919652" y="405582"/>
                  <a:pt x="15919652" y="403250"/>
                </a:cubicBezTo>
                <a:cubicBezTo>
                  <a:pt x="15919645" y="267995"/>
                  <a:pt x="15810675" y="157995"/>
                  <a:pt x="15675425" y="156716"/>
                </a:cubicBezTo>
                <a:lnTo>
                  <a:pt x="15675426" y="0"/>
                </a:lnTo>
                <a:cubicBezTo>
                  <a:pt x="15703153" y="161"/>
                  <a:pt x="15730214" y="3116"/>
                  <a:pt x="15756342" y="8598"/>
                </a:cubicBezTo>
                <a:close/>
                <a:moveTo>
                  <a:pt x="16627199" y="8598"/>
                </a:moveTo>
                <a:cubicBezTo>
                  <a:pt x="16810096" y="46971"/>
                  <a:pt x="16947277" y="209155"/>
                  <a:pt x="16947341" y="403250"/>
                </a:cubicBezTo>
                <a:cubicBezTo>
                  <a:pt x="16947341" y="405559"/>
                  <a:pt x="16947084" y="407844"/>
                  <a:pt x="16947037" y="410246"/>
                </a:cubicBezTo>
                <a:lnTo>
                  <a:pt x="16790345" y="410246"/>
                </a:lnTo>
                <a:cubicBezTo>
                  <a:pt x="16790392" y="407914"/>
                  <a:pt x="16790508" y="405582"/>
                  <a:pt x="16790508" y="403251"/>
                </a:cubicBezTo>
                <a:cubicBezTo>
                  <a:pt x="16790502" y="267995"/>
                  <a:pt x="16681532" y="157995"/>
                  <a:pt x="16546282" y="156717"/>
                </a:cubicBezTo>
                <a:lnTo>
                  <a:pt x="16546282" y="1"/>
                </a:lnTo>
                <a:cubicBezTo>
                  <a:pt x="16574010" y="161"/>
                  <a:pt x="16601071" y="3116"/>
                  <a:pt x="16627199" y="8598"/>
                </a:cubicBezTo>
                <a:close/>
                <a:moveTo>
                  <a:pt x="17498056" y="8599"/>
                </a:moveTo>
                <a:cubicBezTo>
                  <a:pt x="17680953" y="46971"/>
                  <a:pt x="17818134" y="209156"/>
                  <a:pt x="17818198" y="403251"/>
                </a:cubicBezTo>
                <a:cubicBezTo>
                  <a:pt x="17818198" y="405559"/>
                  <a:pt x="17817941" y="407844"/>
                  <a:pt x="17817895" y="410246"/>
                </a:cubicBezTo>
                <a:lnTo>
                  <a:pt x="17661203" y="410246"/>
                </a:lnTo>
                <a:cubicBezTo>
                  <a:pt x="17661249" y="407914"/>
                  <a:pt x="17661366" y="405583"/>
                  <a:pt x="17661366" y="403251"/>
                </a:cubicBezTo>
                <a:cubicBezTo>
                  <a:pt x="17661359" y="267996"/>
                  <a:pt x="17552389" y="157996"/>
                  <a:pt x="17417140" y="156717"/>
                </a:cubicBezTo>
                <a:lnTo>
                  <a:pt x="17417140" y="2"/>
                </a:lnTo>
                <a:cubicBezTo>
                  <a:pt x="17444867" y="162"/>
                  <a:pt x="17471928" y="3117"/>
                  <a:pt x="17498056" y="8599"/>
                </a:cubicBezTo>
                <a:close/>
                <a:moveTo>
                  <a:pt x="18368912" y="8598"/>
                </a:moveTo>
                <a:cubicBezTo>
                  <a:pt x="18551809" y="46970"/>
                  <a:pt x="18688990" y="209154"/>
                  <a:pt x="18689054" y="403250"/>
                </a:cubicBezTo>
                <a:cubicBezTo>
                  <a:pt x="18689054" y="405559"/>
                  <a:pt x="18688797" y="407843"/>
                  <a:pt x="18688751" y="410245"/>
                </a:cubicBezTo>
                <a:lnTo>
                  <a:pt x="18532059" y="410245"/>
                </a:lnTo>
                <a:cubicBezTo>
                  <a:pt x="18532105" y="407913"/>
                  <a:pt x="18532222" y="405582"/>
                  <a:pt x="18532222" y="403250"/>
                </a:cubicBezTo>
                <a:cubicBezTo>
                  <a:pt x="18532215" y="267995"/>
                  <a:pt x="18423245" y="157995"/>
                  <a:pt x="18287996" y="156716"/>
                </a:cubicBezTo>
                <a:lnTo>
                  <a:pt x="18287996" y="1"/>
                </a:lnTo>
                <a:cubicBezTo>
                  <a:pt x="18315723" y="161"/>
                  <a:pt x="18342784" y="3116"/>
                  <a:pt x="18368912" y="8598"/>
                </a:cubicBezTo>
                <a:close/>
                <a:moveTo>
                  <a:pt x="19239769" y="8598"/>
                </a:moveTo>
                <a:cubicBezTo>
                  <a:pt x="19422666" y="46971"/>
                  <a:pt x="19559847" y="209155"/>
                  <a:pt x="19559911" y="403251"/>
                </a:cubicBezTo>
                <a:cubicBezTo>
                  <a:pt x="19559911" y="405559"/>
                  <a:pt x="19559654" y="407844"/>
                  <a:pt x="19559608" y="410246"/>
                </a:cubicBezTo>
                <a:lnTo>
                  <a:pt x="19402915" y="410245"/>
                </a:lnTo>
                <a:cubicBezTo>
                  <a:pt x="19402961" y="407914"/>
                  <a:pt x="19403078" y="405582"/>
                  <a:pt x="19403078" y="403250"/>
                </a:cubicBezTo>
                <a:cubicBezTo>
                  <a:pt x="19403072" y="267995"/>
                  <a:pt x="19294102" y="157995"/>
                  <a:pt x="19158852" y="156717"/>
                </a:cubicBezTo>
                <a:lnTo>
                  <a:pt x="19158852" y="1"/>
                </a:lnTo>
                <a:cubicBezTo>
                  <a:pt x="19186580" y="161"/>
                  <a:pt x="19213641" y="3116"/>
                  <a:pt x="19239769" y="8598"/>
                </a:cubicBezTo>
                <a:close/>
                <a:moveTo>
                  <a:pt x="20110627" y="8599"/>
                </a:moveTo>
                <a:cubicBezTo>
                  <a:pt x="20293523" y="46971"/>
                  <a:pt x="20430703" y="209155"/>
                  <a:pt x="20430769" y="403251"/>
                </a:cubicBezTo>
                <a:cubicBezTo>
                  <a:pt x="20430768" y="405560"/>
                  <a:pt x="20430511" y="407844"/>
                  <a:pt x="20430465" y="410246"/>
                </a:cubicBezTo>
                <a:lnTo>
                  <a:pt x="20273773" y="410246"/>
                </a:lnTo>
                <a:cubicBezTo>
                  <a:pt x="20273819" y="407914"/>
                  <a:pt x="20273936" y="405583"/>
                  <a:pt x="20273936" y="403251"/>
                </a:cubicBezTo>
                <a:cubicBezTo>
                  <a:pt x="20273929" y="267996"/>
                  <a:pt x="20164959" y="157996"/>
                  <a:pt x="20029710" y="156717"/>
                </a:cubicBezTo>
                <a:lnTo>
                  <a:pt x="20029710" y="1"/>
                </a:lnTo>
                <a:cubicBezTo>
                  <a:pt x="20057437" y="162"/>
                  <a:pt x="20084498" y="3117"/>
                  <a:pt x="20110627" y="8599"/>
                </a:cubicBezTo>
                <a:close/>
                <a:moveTo>
                  <a:pt x="20981484" y="8598"/>
                </a:moveTo>
                <a:cubicBezTo>
                  <a:pt x="21164380" y="46971"/>
                  <a:pt x="21301560" y="209154"/>
                  <a:pt x="21301626" y="403250"/>
                </a:cubicBezTo>
                <a:cubicBezTo>
                  <a:pt x="21301625" y="405559"/>
                  <a:pt x="21301368" y="407844"/>
                  <a:pt x="21301322" y="410245"/>
                </a:cubicBezTo>
                <a:lnTo>
                  <a:pt x="21144630" y="410245"/>
                </a:lnTo>
                <a:cubicBezTo>
                  <a:pt x="21144676" y="407913"/>
                  <a:pt x="21144792" y="405582"/>
                  <a:pt x="21144793" y="403250"/>
                </a:cubicBezTo>
                <a:cubicBezTo>
                  <a:pt x="21144786" y="267995"/>
                  <a:pt x="21035816" y="157995"/>
                  <a:pt x="20900567" y="156717"/>
                </a:cubicBezTo>
                <a:lnTo>
                  <a:pt x="20900567" y="1"/>
                </a:lnTo>
                <a:cubicBezTo>
                  <a:pt x="20928294" y="161"/>
                  <a:pt x="20955355" y="3116"/>
                  <a:pt x="20981484" y="8598"/>
                </a:cubicBezTo>
                <a:close/>
                <a:moveTo>
                  <a:pt x="21852340" y="8599"/>
                </a:moveTo>
                <a:cubicBezTo>
                  <a:pt x="22035237" y="46971"/>
                  <a:pt x="22172418" y="209155"/>
                  <a:pt x="22172483" y="403251"/>
                </a:cubicBezTo>
                <a:cubicBezTo>
                  <a:pt x="22172482" y="405559"/>
                  <a:pt x="22172225" y="407844"/>
                  <a:pt x="22172179" y="410246"/>
                </a:cubicBezTo>
                <a:lnTo>
                  <a:pt x="22015487" y="410246"/>
                </a:lnTo>
                <a:cubicBezTo>
                  <a:pt x="22015533" y="407914"/>
                  <a:pt x="22015649" y="405582"/>
                  <a:pt x="22015650" y="403251"/>
                </a:cubicBezTo>
                <a:cubicBezTo>
                  <a:pt x="22015643" y="267995"/>
                  <a:pt x="21906673" y="157996"/>
                  <a:pt x="21771423" y="156717"/>
                </a:cubicBezTo>
                <a:lnTo>
                  <a:pt x="21771423" y="1"/>
                </a:lnTo>
                <a:cubicBezTo>
                  <a:pt x="21799151" y="161"/>
                  <a:pt x="21826212" y="3117"/>
                  <a:pt x="21852340" y="8599"/>
                </a:cubicBezTo>
                <a:close/>
                <a:moveTo>
                  <a:pt x="22723197" y="8599"/>
                </a:moveTo>
                <a:cubicBezTo>
                  <a:pt x="22906093" y="46971"/>
                  <a:pt x="23043274" y="209155"/>
                  <a:pt x="23043339" y="403251"/>
                </a:cubicBezTo>
                <a:cubicBezTo>
                  <a:pt x="23043339" y="405560"/>
                  <a:pt x="23043082" y="407844"/>
                  <a:pt x="23043035" y="410246"/>
                </a:cubicBezTo>
                <a:lnTo>
                  <a:pt x="22886343" y="410246"/>
                </a:lnTo>
                <a:cubicBezTo>
                  <a:pt x="22886389" y="407914"/>
                  <a:pt x="22886506" y="405583"/>
                  <a:pt x="22886506" y="403251"/>
                </a:cubicBezTo>
                <a:cubicBezTo>
                  <a:pt x="22886500" y="267996"/>
                  <a:pt x="22777530" y="157996"/>
                  <a:pt x="22642280" y="156717"/>
                </a:cubicBezTo>
                <a:lnTo>
                  <a:pt x="22642280" y="1"/>
                </a:lnTo>
                <a:cubicBezTo>
                  <a:pt x="22670007" y="162"/>
                  <a:pt x="22697069" y="3117"/>
                  <a:pt x="22723197" y="8599"/>
                </a:cubicBezTo>
                <a:close/>
                <a:moveTo>
                  <a:pt x="23594055" y="8599"/>
                </a:moveTo>
                <a:cubicBezTo>
                  <a:pt x="23776952" y="46971"/>
                  <a:pt x="23914132" y="209155"/>
                  <a:pt x="23914197" y="403251"/>
                </a:cubicBezTo>
                <a:cubicBezTo>
                  <a:pt x="23914197" y="405559"/>
                  <a:pt x="23913939" y="407844"/>
                  <a:pt x="23913893" y="410246"/>
                </a:cubicBezTo>
                <a:lnTo>
                  <a:pt x="23757201" y="410245"/>
                </a:lnTo>
                <a:cubicBezTo>
                  <a:pt x="23757247" y="407914"/>
                  <a:pt x="23757364" y="405582"/>
                  <a:pt x="23757364" y="403251"/>
                </a:cubicBezTo>
                <a:cubicBezTo>
                  <a:pt x="23757357" y="267995"/>
                  <a:pt x="23648388" y="157995"/>
                  <a:pt x="23513138" y="156717"/>
                </a:cubicBezTo>
                <a:lnTo>
                  <a:pt x="23513138" y="1"/>
                </a:lnTo>
                <a:cubicBezTo>
                  <a:pt x="23540865" y="161"/>
                  <a:pt x="23567926" y="3116"/>
                  <a:pt x="23594055" y="8599"/>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sp>
        <p:nvSpPr>
          <p:cNvPr id="3225" name="Freeform: Shape 4">
            <a:extLst>
              <a:ext uri="{FF2B5EF4-FFF2-40B4-BE49-F238E27FC236}">
                <a16:creationId xmlns:a16="http://schemas.microsoft.com/office/drawing/2014/main" id="{8ECBCCE2-319A-F625-B1CE-2D87E3A52AA4}"/>
              </a:ext>
            </a:extLst>
          </p:cNvPr>
          <p:cNvSpPr/>
          <p:nvPr/>
        </p:nvSpPr>
        <p:spPr>
          <a:xfrm rot="20700000">
            <a:off x="-10636230" y="3252835"/>
            <a:ext cx="23914196" cy="410248"/>
          </a:xfrm>
          <a:custGeom>
            <a:avLst/>
            <a:gdLst>
              <a:gd name="connsiteX0" fmla="*/ 80917 w 23914196"/>
              <a:gd name="connsiteY0" fmla="*/ 8598 h 410248"/>
              <a:gd name="connsiteX1" fmla="*/ 401059 w 23914196"/>
              <a:gd name="connsiteY1" fmla="*/ 403251 h 410248"/>
              <a:gd name="connsiteX2" fmla="*/ 400755 w 23914196"/>
              <a:gd name="connsiteY2" fmla="*/ 410246 h 410248"/>
              <a:gd name="connsiteX3" fmla="*/ 244063 w 23914196"/>
              <a:gd name="connsiteY3" fmla="*/ 410246 h 410248"/>
              <a:gd name="connsiteX4" fmla="*/ 244226 w 23914196"/>
              <a:gd name="connsiteY4" fmla="*/ 403251 h 410248"/>
              <a:gd name="connsiteX5" fmla="*/ 0 w 23914196"/>
              <a:gd name="connsiteY5" fmla="*/ 156717 h 410248"/>
              <a:gd name="connsiteX6" fmla="*/ 0 w 23914196"/>
              <a:gd name="connsiteY6" fmla="*/ 1 h 410248"/>
              <a:gd name="connsiteX7" fmla="*/ 80917 w 23914196"/>
              <a:gd name="connsiteY7" fmla="*/ 8598 h 410248"/>
              <a:gd name="connsiteX8" fmla="*/ 951775 w 23914196"/>
              <a:gd name="connsiteY8" fmla="*/ 8598 h 410248"/>
              <a:gd name="connsiteX9" fmla="*/ 1271917 w 23914196"/>
              <a:gd name="connsiteY9" fmla="*/ 403250 h 410248"/>
              <a:gd name="connsiteX10" fmla="*/ 1271613 w 23914196"/>
              <a:gd name="connsiteY10" fmla="*/ 410245 h 410248"/>
              <a:gd name="connsiteX11" fmla="*/ 1114921 w 23914196"/>
              <a:gd name="connsiteY11" fmla="*/ 410245 h 410248"/>
              <a:gd name="connsiteX12" fmla="*/ 1115084 w 23914196"/>
              <a:gd name="connsiteY12" fmla="*/ 403250 h 410248"/>
              <a:gd name="connsiteX13" fmla="*/ 870858 w 23914196"/>
              <a:gd name="connsiteY13" fmla="*/ 156716 h 410248"/>
              <a:gd name="connsiteX14" fmla="*/ 870858 w 23914196"/>
              <a:gd name="connsiteY14" fmla="*/ 0 h 410248"/>
              <a:gd name="connsiteX15" fmla="*/ 951775 w 23914196"/>
              <a:gd name="connsiteY15" fmla="*/ 8598 h 410248"/>
              <a:gd name="connsiteX16" fmla="*/ 1822632 w 23914196"/>
              <a:gd name="connsiteY16" fmla="*/ 8598 h 410248"/>
              <a:gd name="connsiteX17" fmla="*/ 2142776 w 23914196"/>
              <a:gd name="connsiteY17" fmla="*/ 403251 h 410248"/>
              <a:gd name="connsiteX18" fmla="*/ 2142470 w 23914196"/>
              <a:gd name="connsiteY18" fmla="*/ 410246 h 410248"/>
              <a:gd name="connsiteX19" fmla="*/ 1985781 w 23914196"/>
              <a:gd name="connsiteY19" fmla="*/ 410246 h 410248"/>
              <a:gd name="connsiteX20" fmla="*/ 1985941 w 23914196"/>
              <a:gd name="connsiteY20" fmla="*/ 403251 h 410248"/>
              <a:gd name="connsiteX21" fmla="*/ 1741715 w 23914196"/>
              <a:gd name="connsiteY21" fmla="*/ 156717 h 410248"/>
              <a:gd name="connsiteX22" fmla="*/ 1741715 w 23914196"/>
              <a:gd name="connsiteY22" fmla="*/ 1 h 410248"/>
              <a:gd name="connsiteX23" fmla="*/ 1822632 w 23914196"/>
              <a:gd name="connsiteY23" fmla="*/ 8598 h 410248"/>
              <a:gd name="connsiteX24" fmla="*/ 2693491 w 23914196"/>
              <a:gd name="connsiteY24" fmla="*/ 8599 h 410248"/>
              <a:gd name="connsiteX25" fmla="*/ 3013631 w 23914196"/>
              <a:gd name="connsiteY25" fmla="*/ 403251 h 410248"/>
              <a:gd name="connsiteX26" fmla="*/ 3013328 w 23914196"/>
              <a:gd name="connsiteY26" fmla="*/ 410246 h 410248"/>
              <a:gd name="connsiteX27" fmla="*/ 2856634 w 23914196"/>
              <a:gd name="connsiteY27" fmla="*/ 410246 h 410248"/>
              <a:gd name="connsiteX28" fmla="*/ 2856798 w 23914196"/>
              <a:gd name="connsiteY28" fmla="*/ 403251 h 410248"/>
              <a:gd name="connsiteX29" fmla="*/ 2612571 w 23914196"/>
              <a:gd name="connsiteY29" fmla="*/ 156717 h 410248"/>
              <a:gd name="connsiteX30" fmla="*/ 2612572 w 23914196"/>
              <a:gd name="connsiteY30" fmla="*/ 1 h 410248"/>
              <a:gd name="connsiteX31" fmla="*/ 2693491 w 23914196"/>
              <a:gd name="connsiteY31" fmla="*/ 8599 h 410248"/>
              <a:gd name="connsiteX32" fmla="*/ 3564346 w 23914196"/>
              <a:gd name="connsiteY32" fmla="*/ 8598 h 410248"/>
              <a:gd name="connsiteX33" fmla="*/ 3884489 w 23914196"/>
              <a:gd name="connsiteY33" fmla="*/ 403251 h 410248"/>
              <a:gd name="connsiteX34" fmla="*/ 3884186 w 23914196"/>
              <a:gd name="connsiteY34" fmla="*/ 410246 h 410248"/>
              <a:gd name="connsiteX35" fmla="*/ 3727493 w 23914196"/>
              <a:gd name="connsiteY35" fmla="*/ 410246 h 410248"/>
              <a:gd name="connsiteX36" fmla="*/ 3727656 w 23914196"/>
              <a:gd name="connsiteY36" fmla="*/ 403251 h 410248"/>
              <a:gd name="connsiteX37" fmla="*/ 3483429 w 23914196"/>
              <a:gd name="connsiteY37" fmla="*/ 156716 h 410248"/>
              <a:gd name="connsiteX38" fmla="*/ 3483430 w 23914196"/>
              <a:gd name="connsiteY38" fmla="*/ 1 h 410248"/>
              <a:gd name="connsiteX39" fmla="*/ 3564346 w 23914196"/>
              <a:gd name="connsiteY39" fmla="*/ 8598 h 410248"/>
              <a:gd name="connsiteX40" fmla="*/ 4435203 w 23914196"/>
              <a:gd name="connsiteY40" fmla="*/ 8598 h 410248"/>
              <a:gd name="connsiteX41" fmla="*/ 4755347 w 23914196"/>
              <a:gd name="connsiteY41" fmla="*/ 403251 h 410248"/>
              <a:gd name="connsiteX42" fmla="*/ 4755041 w 23914196"/>
              <a:gd name="connsiteY42" fmla="*/ 410246 h 410248"/>
              <a:gd name="connsiteX43" fmla="*/ 4598351 w 23914196"/>
              <a:gd name="connsiteY43" fmla="*/ 410246 h 410248"/>
              <a:gd name="connsiteX44" fmla="*/ 4598514 w 23914196"/>
              <a:gd name="connsiteY44" fmla="*/ 403251 h 410248"/>
              <a:gd name="connsiteX45" fmla="*/ 4354287 w 23914196"/>
              <a:gd name="connsiteY45" fmla="*/ 156717 h 410248"/>
              <a:gd name="connsiteX46" fmla="*/ 4354286 w 23914196"/>
              <a:gd name="connsiteY46" fmla="*/ 1 h 410248"/>
              <a:gd name="connsiteX47" fmla="*/ 4435203 w 23914196"/>
              <a:gd name="connsiteY47" fmla="*/ 8598 h 410248"/>
              <a:gd name="connsiteX48" fmla="*/ 5306061 w 23914196"/>
              <a:gd name="connsiteY48" fmla="*/ 8599 h 410248"/>
              <a:gd name="connsiteX49" fmla="*/ 5626201 w 23914196"/>
              <a:gd name="connsiteY49" fmla="*/ 403251 h 410248"/>
              <a:gd name="connsiteX50" fmla="*/ 5625898 w 23914196"/>
              <a:gd name="connsiteY50" fmla="*/ 410246 h 410248"/>
              <a:gd name="connsiteX51" fmla="*/ 5469206 w 23914196"/>
              <a:gd name="connsiteY51" fmla="*/ 410246 h 410248"/>
              <a:gd name="connsiteX52" fmla="*/ 5469369 w 23914196"/>
              <a:gd name="connsiteY52" fmla="*/ 403251 h 410248"/>
              <a:gd name="connsiteX53" fmla="*/ 5225145 w 23914196"/>
              <a:gd name="connsiteY53" fmla="*/ 156718 h 410248"/>
              <a:gd name="connsiteX54" fmla="*/ 5225143 w 23914196"/>
              <a:gd name="connsiteY54" fmla="*/ 1 h 410248"/>
              <a:gd name="connsiteX55" fmla="*/ 5306061 w 23914196"/>
              <a:gd name="connsiteY55" fmla="*/ 8599 h 410248"/>
              <a:gd name="connsiteX56" fmla="*/ 6176916 w 23914196"/>
              <a:gd name="connsiteY56" fmla="*/ 8598 h 410248"/>
              <a:gd name="connsiteX57" fmla="*/ 6497064 w 23914196"/>
              <a:gd name="connsiteY57" fmla="*/ 403252 h 410248"/>
              <a:gd name="connsiteX58" fmla="*/ 6496760 w 23914196"/>
              <a:gd name="connsiteY58" fmla="*/ 410247 h 410248"/>
              <a:gd name="connsiteX59" fmla="*/ 6340068 w 23914196"/>
              <a:gd name="connsiteY59" fmla="*/ 410247 h 410248"/>
              <a:gd name="connsiteX60" fmla="*/ 6340231 w 23914196"/>
              <a:gd name="connsiteY60" fmla="*/ 403252 h 410248"/>
              <a:gd name="connsiteX61" fmla="*/ 6095999 w 23914196"/>
              <a:gd name="connsiteY61" fmla="*/ 156716 h 410248"/>
              <a:gd name="connsiteX62" fmla="*/ 6096001 w 23914196"/>
              <a:gd name="connsiteY62" fmla="*/ 1 h 410248"/>
              <a:gd name="connsiteX63" fmla="*/ 6176916 w 23914196"/>
              <a:gd name="connsiteY63" fmla="*/ 8598 h 410248"/>
              <a:gd name="connsiteX64" fmla="*/ 7047779 w 23914196"/>
              <a:gd name="connsiteY64" fmla="*/ 8600 h 410248"/>
              <a:gd name="connsiteX65" fmla="*/ 7367921 w 23914196"/>
              <a:gd name="connsiteY65" fmla="*/ 403252 h 410248"/>
              <a:gd name="connsiteX66" fmla="*/ 7367618 w 23914196"/>
              <a:gd name="connsiteY66" fmla="*/ 410247 h 410248"/>
              <a:gd name="connsiteX67" fmla="*/ 7210925 w 23914196"/>
              <a:gd name="connsiteY67" fmla="*/ 410247 h 410248"/>
              <a:gd name="connsiteX68" fmla="*/ 7211088 w 23914196"/>
              <a:gd name="connsiteY68" fmla="*/ 403252 h 410248"/>
              <a:gd name="connsiteX69" fmla="*/ 6966863 w 23914196"/>
              <a:gd name="connsiteY69" fmla="*/ 156719 h 410248"/>
              <a:gd name="connsiteX70" fmla="*/ 6966862 w 23914196"/>
              <a:gd name="connsiteY70" fmla="*/ 3 h 410248"/>
              <a:gd name="connsiteX71" fmla="*/ 7047779 w 23914196"/>
              <a:gd name="connsiteY71" fmla="*/ 8600 h 410248"/>
              <a:gd name="connsiteX72" fmla="*/ 7918635 w 23914196"/>
              <a:gd name="connsiteY72" fmla="*/ 8600 h 410248"/>
              <a:gd name="connsiteX73" fmla="*/ 8238778 w 23914196"/>
              <a:gd name="connsiteY73" fmla="*/ 403252 h 410248"/>
              <a:gd name="connsiteX74" fmla="*/ 8238474 w 23914196"/>
              <a:gd name="connsiteY74" fmla="*/ 410247 h 410248"/>
              <a:gd name="connsiteX75" fmla="*/ 8081782 w 23914196"/>
              <a:gd name="connsiteY75" fmla="*/ 410248 h 410248"/>
              <a:gd name="connsiteX76" fmla="*/ 8081945 w 23914196"/>
              <a:gd name="connsiteY76" fmla="*/ 403253 h 410248"/>
              <a:gd name="connsiteX77" fmla="*/ 7837718 w 23914196"/>
              <a:gd name="connsiteY77" fmla="*/ 156719 h 410248"/>
              <a:gd name="connsiteX78" fmla="*/ 7837719 w 23914196"/>
              <a:gd name="connsiteY78" fmla="*/ 3 h 410248"/>
              <a:gd name="connsiteX79" fmla="*/ 7918635 w 23914196"/>
              <a:gd name="connsiteY79" fmla="*/ 8600 h 410248"/>
              <a:gd name="connsiteX80" fmla="*/ 8789492 w 23914196"/>
              <a:gd name="connsiteY80" fmla="*/ 8599 h 410248"/>
              <a:gd name="connsiteX81" fmla="*/ 9109634 w 23914196"/>
              <a:gd name="connsiteY81" fmla="*/ 403252 h 410248"/>
              <a:gd name="connsiteX82" fmla="*/ 9109330 w 23914196"/>
              <a:gd name="connsiteY82" fmla="*/ 410247 h 410248"/>
              <a:gd name="connsiteX83" fmla="*/ 8952638 w 23914196"/>
              <a:gd name="connsiteY83" fmla="*/ 410247 h 410248"/>
              <a:gd name="connsiteX84" fmla="*/ 8952801 w 23914196"/>
              <a:gd name="connsiteY84" fmla="*/ 403252 h 410248"/>
              <a:gd name="connsiteX85" fmla="*/ 8708575 w 23914196"/>
              <a:gd name="connsiteY85" fmla="*/ 156718 h 410248"/>
              <a:gd name="connsiteX86" fmla="*/ 8708575 w 23914196"/>
              <a:gd name="connsiteY86" fmla="*/ 2 h 410248"/>
              <a:gd name="connsiteX87" fmla="*/ 8789492 w 23914196"/>
              <a:gd name="connsiteY87" fmla="*/ 8599 h 410248"/>
              <a:gd name="connsiteX88" fmla="*/ 9660348 w 23914196"/>
              <a:gd name="connsiteY88" fmla="*/ 8599 h 410248"/>
              <a:gd name="connsiteX89" fmla="*/ 9980490 w 23914196"/>
              <a:gd name="connsiteY89" fmla="*/ 403252 h 410248"/>
              <a:gd name="connsiteX90" fmla="*/ 9980187 w 23914196"/>
              <a:gd name="connsiteY90" fmla="*/ 410247 h 410248"/>
              <a:gd name="connsiteX91" fmla="*/ 9823494 w 23914196"/>
              <a:gd name="connsiteY91" fmla="*/ 410247 h 410248"/>
              <a:gd name="connsiteX92" fmla="*/ 9823658 w 23914196"/>
              <a:gd name="connsiteY92" fmla="*/ 403252 h 410248"/>
              <a:gd name="connsiteX93" fmla="*/ 9579432 w 23914196"/>
              <a:gd name="connsiteY93" fmla="*/ 156718 h 410248"/>
              <a:gd name="connsiteX94" fmla="*/ 9579432 w 23914196"/>
              <a:gd name="connsiteY94" fmla="*/ 3 h 410248"/>
              <a:gd name="connsiteX95" fmla="*/ 9660348 w 23914196"/>
              <a:gd name="connsiteY95" fmla="*/ 8599 h 410248"/>
              <a:gd name="connsiteX96" fmla="*/ 10531206 w 23914196"/>
              <a:gd name="connsiteY96" fmla="*/ 8600 h 410248"/>
              <a:gd name="connsiteX97" fmla="*/ 10851348 w 23914196"/>
              <a:gd name="connsiteY97" fmla="*/ 403252 h 410248"/>
              <a:gd name="connsiteX98" fmla="*/ 10851044 w 23914196"/>
              <a:gd name="connsiteY98" fmla="*/ 410247 h 410248"/>
              <a:gd name="connsiteX99" fmla="*/ 10694352 w 23914196"/>
              <a:gd name="connsiteY99" fmla="*/ 410247 h 410248"/>
              <a:gd name="connsiteX100" fmla="*/ 10694515 w 23914196"/>
              <a:gd name="connsiteY100" fmla="*/ 403252 h 410248"/>
              <a:gd name="connsiteX101" fmla="*/ 10450289 w 23914196"/>
              <a:gd name="connsiteY101" fmla="*/ 156719 h 410248"/>
              <a:gd name="connsiteX102" fmla="*/ 10450289 w 23914196"/>
              <a:gd name="connsiteY102" fmla="*/ 3 h 410248"/>
              <a:gd name="connsiteX103" fmla="*/ 10531206 w 23914196"/>
              <a:gd name="connsiteY103" fmla="*/ 8600 h 410248"/>
              <a:gd name="connsiteX104" fmla="*/ 11402062 w 23914196"/>
              <a:gd name="connsiteY104" fmla="*/ 8600 h 410248"/>
              <a:gd name="connsiteX105" fmla="*/ 11722204 w 23914196"/>
              <a:gd name="connsiteY105" fmla="*/ 403252 h 410248"/>
              <a:gd name="connsiteX106" fmla="*/ 11721901 w 23914196"/>
              <a:gd name="connsiteY106" fmla="*/ 410247 h 410248"/>
              <a:gd name="connsiteX107" fmla="*/ 11565209 w 23914196"/>
              <a:gd name="connsiteY107" fmla="*/ 410247 h 410248"/>
              <a:gd name="connsiteX108" fmla="*/ 11565371 w 23914196"/>
              <a:gd name="connsiteY108" fmla="*/ 403252 h 410248"/>
              <a:gd name="connsiteX109" fmla="*/ 11321145 w 23914196"/>
              <a:gd name="connsiteY109" fmla="*/ 156718 h 410248"/>
              <a:gd name="connsiteX110" fmla="*/ 11321145 w 23914196"/>
              <a:gd name="connsiteY110" fmla="*/ 2 h 410248"/>
              <a:gd name="connsiteX111" fmla="*/ 11402062 w 23914196"/>
              <a:gd name="connsiteY111" fmla="*/ 8600 h 410248"/>
              <a:gd name="connsiteX112" fmla="*/ 12272914 w 23914196"/>
              <a:gd name="connsiteY112" fmla="*/ 8598 h 410248"/>
              <a:gd name="connsiteX113" fmla="*/ 12593056 w 23914196"/>
              <a:gd name="connsiteY113" fmla="*/ 403251 h 410248"/>
              <a:gd name="connsiteX114" fmla="*/ 12592753 w 23914196"/>
              <a:gd name="connsiteY114" fmla="*/ 410246 h 410248"/>
              <a:gd name="connsiteX115" fmla="*/ 12436060 w 23914196"/>
              <a:gd name="connsiteY115" fmla="*/ 410246 h 410248"/>
              <a:gd name="connsiteX116" fmla="*/ 12436223 w 23914196"/>
              <a:gd name="connsiteY116" fmla="*/ 403251 h 410248"/>
              <a:gd name="connsiteX117" fmla="*/ 12191997 w 23914196"/>
              <a:gd name="connsiteY117" fmla="*/ 156717 h 410248"/>
              <a:gd name="connsiteX118" fmla="*/ 12191997 w 23914196"/>
              <a:gd name="connsiteY118" fmla="*/ 2 h 410248"/>
              <a:gd name="connsiteX119" fmla="*/ 12272914 w 23914196"/>
              <a:gd name="connsiteY119" fmla="*/ 8598 h 410248"/>
              <a:gd name="connsiteX120" fmla="*/ 13143771 w 23914196"/>
              <a:gd name="connsiteY120" fmla="*/ 8598 h 410248"/>
              <a:gd name="connsiteX121" fmla="*/ 13463913 w 23914196"/>
              <a:gd name="connsiteY121" fmla="*/ 403250 h 410248"/>
              <a:gd name="connsiteX122" fmla="*/ 13463609 w 23914196"/>
              <a:gd name="connsiteY122" fmla="*/ 410246 h 410248"/>
              <a:gd name="connsiteX123" fmla="*/ 13306917 w 23914196"/>
              <a:gd name="connsiteY123" fmla="*/ 410245 h 410248"/>
              <a:gd name="connsiteX124" fmla="*/ 13307080 w 23914196"/>
              <a:gd name="connsiteY124" fmla="*/ 403250 h 410248"/>
              <a:gd name="connsiteX125" fmla="*/ 13062854 w 23914196"/>
              <a:gd name="connsiteY125" fmla="*/ 156717 h 410248"/>
              <a:gd name="connsiteX126" fmla="*/ 13062854 w 23914196"/>
              <a:gd name="connsiteY126" fmla="*/ 2 h 410248"/>
              <a:gd name="connsiteX127" fmla="*/ 13143771 w 23914196"/>
              <a:gd name="connsiteY127" fmla="*/ 8598 h 410248"/>
              <a:gd name="connsiteX128" fmla="*/ 14014628 w 23914196"/>
              <a:gd name="connsiteY128" fmla="*/ 8600 h 410248"/>
              <a:gd name="connsiteX129" fmla="*/ 14334770 w 23914196"/>
              <a:gd name="connsiteY129" fmla="*/ 403252 h 410248"/>
              <a:gd name="connsiteX130" fmla="*/ 14334467 w 23914196"/>
              <a:gd name="connsiteY130" fmla="*/ 410246 h 410248"/>
              <a:gd name="connsiteX131" fmla="*/ 14177775 w 23914196"/>
              <a:gd name="connsiteY131" fmla="*/ 410246 h 410248"/>
              <a:gd name="connsiteX132" fmla="*/ 14177938 w 23914196"/>
              <a:gd name="connsiteY132" fmla="*/ 403251 h 410248"/>
              <a:gd name="connsiteX133" fmla="*/ 13933711 w 23914196"/>
              <a:gd name="connsiteY133" fmla="*/ 156718 h 410248"/>
              <a:gd name="connsiteX134" fmla="*/ 13933712 w 23914196"/>
              <a:gd name="connsiteY134" fmla="*/ 2 h 410248"/>
              <a:gd name="connsiteX135" fmla="*/ 14014628 w 23914196"/>
              <a:gd name="connsiteY135" fmla="*/ 8600 h 410248"/>
              <a:gd name="connsiteX136" fmla="*/ 14885485 w 23914196"/>
              <a:gd name="connsiteY136" fmla="*/ 8601 h 410248"/>
              <a:gd name="connsiteX137" fmla="*/ 15205627 w 23914196"/>
              <a:gd name="connsiteY137" fmla="*/ 403252 h 410248"/>
              <a:gd name="connsiteX138" fmla="*/ 15205324 w 23914196"/>
              <a:gd name="connsiteY138" fmla="*/ 410247 h 410248"/>
              <a:gd name="connsiteX139" fmla="*/ 15048631 w 23914196"/>
              <a:gd name="connsiteY139" fmla="*/ 410247 h 410248"/>
              <a:gd name="connsiteX140" fmla="*/ 15048794 w 23914196"/>
              <a:gd name="connsiteY140" fmla="*/ 403252 h 410248"/>
              <a:gd name="connsiteX141" fmla="*/ 14804568 w 23914196"/>
              <a:gd name="connsiteY141" fmla="*/ 156719 h 410248"/>
              <a:gd name="connsiteX142" fmla="*/ 14804568 w 23914196"/>
              <a:gd name="connsiteY142" fmla="*/ 3 h 410248"/>
              <a:gd name="connsiteX143" fmla="*/ 14885485 w 23914196"/>
              <a:gd name="connsiteY143" fmla="*/ 8601 h 410248"/>
              <a:gd name="connsiteX144" fmla="*/ 15756342 w 23914196"/>
              <a:gd name="connsiteY144" fmla="*/ 8598 h 410248"/>
              <a:gd name="connsiteX145" fmla="*/ 16076484 w 23914196"/>
              <a:gd name="connsiteY145" fmla="*/ 403252 h 410248"/>
              <a:gd name="connsiteX146" fmla="*/ 16076180 w 23914196"/>
              <a:gd name="connsiteY146" fmla="*/ 410247 h 410248"/>
              <a:gd name="connsiteX147" fmla="*/ 15919488 w 23914196"/>
              <a:gd name="connsiteY147" fmla="*/ 410246 h 410248"/>
              <a:gd name="connsiteX148" fmla="*/ 15919651 w 23914196"/>
              <a:gd name="connsiteY148" fmla="*/ 403252 h 410248"/>
              <a:gd name="connsiteX149" fmla="*/ 15675425 w 23914196"/>
              <a:gd name="connsiteY149" fmla="*/ 156717 h 410248"/>
              <a:gd name="connsiteX150" fmla="*/ 15675425 w 23914196"/>
              <a:gd name="connsiteY150" fmla="*/ 2 h 410248"/>
              <a:gd name="connsiteX151" fmla="*/ 15756342 w 23914196"/>
              <a:gd name="connsiteY151" fmla="*/ 8598 h 410248"/>
              <a:gd name="connsiteX152" fmla="*/ 16627198 w 23914196"/>
              <a:gd name="connsiteY152" fmla="*/ 8599 h 410248"/>
              <a:gd name="connsiteX153" fmla="*/ 16947340 w 23914196"/>
              <a:gd name="connsiteY153" fmla="*/ 403251 h 410248"/>
              <a:gd name="connsiteX154" fmla="*/ 16947037 w 23914196"/>
              <a:gd name="connsiteY154" fmla="*/ 410246 h 410248"/>
              <a:gd name="connsiteX155" fmla="*/ 16790345 w 23914196"/>
              <a:gd name="connsiteY155" fmla="*/ 410247 h 410248"/>
              <a:gd name="connsiteX156" fmla="*/ 16790508 w 23914196"/>
              <a:gd name="connsiteY156" fmla="*/ 403251 h 410248"/>
              <a:gd name="connsiteX157" fmla="*/ 16546282 w 23914196"/>
              <a:gd name="connsiteY157" fmla="*/ 156717 h 410248"/>
              <a:gd name="connsiteX158" fmla="*/ 16546282 w 23914196"/>
              <a:gd name="connsiteY158" fmla="*/ 2 h 410248"/>
              <a:gd name="connsiteX159" fmla="*/ 16627198 w 23914196"/>
              <a:gd name="connsiteY159" fmla="*/ 8599 h 410248"/>
              <a:gd name="connsiteX160" fmla="*/ 17498056 w 23914196"/>
              <a:gd name="connsiteY160" fmla="*/ 8599 h 410248"/>
              <a:gd name="connsiteX161" fmla="*/ 17818198 w 23914196"/>
              <a:gd name="connsiteY161" fmla="*/ 403252 h 410248"/>
              <a:gd name="connsiteX162" fmla="*/ 17817895 w 23914196"/>
              <a:gd name="connsiteY162" fmla="*/ 410247 h 410248"/>
              <a:gd name="connsiteX163" fmla="*/ 17661203 w 23914196"/>
              <a:gd name="connsiteY163" fmla="*/ 410246 h 410248"/>
              <a:gd name="connsiteX164" fmla="*/ 17661366 w 23914196"/>
              <a:gd name="connsiteY164" fmla="*/ 403252 h 410248"/>
              <a:gd name="connsiteX165" fmla="*/ 17417140 w 23914196"/>
              <a:gd name="connsiteY165" fmla="*/ 156718 h 410248"/>
              <a:gd name="connsiteX166" fmla="*/ 17417139 w 23914196"/>
              <a:gd name="connsiteY166" fmla="*/ 2 h 410248"/>
              <a:gd name="connsiteX167" fmla="*/ 17498056 w 23914196"/>
              <a:gd name="connsiteY167" fmla="*/ 8599 h 410248"/>
              <a:gd name="connsiteX168" fmla="*/ 18368912 w 23914196"/>
              <a:gd name="connsiteY168" fmla="*/ 8598 h 410248"/>
              <a:gd name="connsiteX169" fmla="*/ 18689054 w 23914196"/>
              <a:gd name="connsiteY169" fmla="*/ 403250 h 410248"/>
              <a:gd name="connsiteX170" fmla="*/ 18688751 w 23914196"/>
              <a:gd name="connsiteY170" fmla="*/ 410246 h 410248"/>
              <a:gd name="connsiteX171" fmla="*/ 18532059 w 23914196"/>
              <a:gd name="connsiteY171" fmla="*/ 410246 h 410248"/>
              <a:gd name="connsiteX172" fmla="*/ 18532222 w 23914196"/>
              <a:gd name="connsiteY172" fmla="*/ 403251 h 410248"/>
              <a:gd name="connsiteX173" fmla="*/ 18287996 w 23914196"/>
              <a:gd name="connsiteY173" fmla="*/ 156717 h 410248"/>
              <a:gd name="connsiteX174" fmla="*/ 18287995 w 23914196"/>
              <a:gd name="connsiteY174" fmla="*/ 1 h 410248"/>
              <a:gd name="connsiteX175" fmla="*/ 18368912 w 23914196"/>
              <a:gd name="connsiteY175" fmla="*/ 8598 h 410248"/>
              <a:gd name="connsiteX176" fmla="*/ 19239769 w 23914196"/>
              <a:gd name="connsiteY176" fmla="*/ 8598 h 410248"/>
              <a:gd name="connsiteX177" fmla="*/ 19559911 w 23914196"/>
              <a:gd name="connsiteY177" fmla="*/ 403251 h 410248"/>
              <a:gd name="connsiteX178" fmla="*/ 19559607 w 23914196"/>
              <a:gd name="connsiteY178" fmla="*/ 410246 h 410248"/>
              <a:gd name="connsiteX179" fmla="*/ 19402915 w 23914196"/>
              <a:gd name="connsiteY179" fmla="*/ 410246 h 410248"/>
              <a:gd name="connsiteX180" fmla="*/ 19403078 w 23914196"/>
              <a:gd name="connsiteY180" fmla="*/ 403251 h 410248"/>
              <a:gd name="connsiteX181" fmla="*/ 19158852 w 23914196"/>
              <a:gd name="connsiteY181" fmla="*/ 156717 h 410248"/>
              <a:gd name="connsiteX182" fmla="*/ 19158852 w 23914196"/>
              <a:gd name="connsiteY182" fmla="*/ 2 h 410248"/>
              <a:gd name="connsiteX183" fmla="*/ 19239769 w 23914196"/>
              <a:gd name="connsiteY183" fmla="*/ 8598 h 410248"/>
              <a:gd name="connsiteX184" fmla="*/ 20110626 w 23914196"/>
              <a:gd name="connsiteY184" fmla="*/ 8599 h 410248"/>
              <a:gd name="connsiteX185" fmla="*/ 20430769 w 23914196"/>
              <a:gd name="connsiteY185" fmla="*/ 403251 h 410248"/>
              <a:gd name="connsiteX186" fmla="*/ 20430465 w 23914196"/>
              <a:gd name="connsiteY186" fmla="*/ 410246 h 410248"/>
              <a:gd name="connsiteX187" fmla="*/ 20273773 w 23914196"/>
              <a:gd name="connsiteY187" fmla="*/ 410247 h 410248"/>
              <a:gd name="connsiteX188" fmla="*/ 20273936 w 23914196"/>
              <a:gd name="connsiteY188" fmla="*/ 403251 h 410248"/>
              <a:gd name="connsiteX189" fmla="*/ 20029710 w 23914196"/>
              <a:gd name="connsiteY189" fmla="*/ 156718 h 410248"/>
              <a:gd name="connsiteX190" fmla="*/ 20029710 w 23914196"/>
              <a:gd name="connsiteY190" fmla="*/ 2 h 410248"/>
              <a:gd name="connsiteX191" fmla="*/ 20110626 w 23914196"/>
              <a:gd name="connsiteY191" fmla="*/ 8599 h 410248"/>
              <a:gd name="connsiteX192" fmla="*/ 20981484 w 23914196"/>
              <a:gd name="connsiteY192" fmla="*/ 8598 h 410248"/>
              <a:gd name="connsiteX193" fmla="*/ 21301626 w 23914196"/>
              <a:gd name="connsiteY193" fmla="*/ 403251 h 410248"/>
              <a:gd name="connsiteX194" fmla="*/ 21301322 w 23914196"/>
              <a:gd name="connsiteY194" fmla="*/ 410246 h 410248"/>
              <a:gd name="connsiteX195" fmla="*/ 21144630 w 23914196"/>
              <a:gd name="connsiteY195" fmla="*/ 410246 h 410248"/>
              <a:gd name="connsiteX196" fmla="*/ 21144793 w 23914196"/>
              <a:gd name="connsiteY196" fmla="*/ 403251 h 410248"/>
              <a:gd name="connsiteX197" fmla="*/ 20900567 w 23914196"/>
              <a:gd name="connsiteY197" fmla="*/ 156717 h 410248"/>
              <a:gd name="connsiteX198" fmla="*/ 20900567 w 23914196"/>
              <a:gd name="connsiteY198" fmla="*/ 1 h 410248"/>
              <a:gd name="connsiteX199" fmla="*/ 20981484 w 23914196"/>
              <a:gd name="connsiteY199" fmla="*/ 8598 h 410248"/>
              <a:gd name="connsiteX200" fmla="*/ 21852340 w 23914196"/>
              <a:gd name="connsiteY200" fmla="*/ 8598 h 410248"/>
              <a:gd name="connsiteX201" fmla="*/ 22172482 w 23914196"/>
              <a:gd name="connsiteY201" fmla="*/ 403251 h 410248"/>
              <a:gd name="connsiteX202" fmla="*/ 22172179 w 23914196"/>
              <a:gd name="connsiteY202" fmla="*/ 410246 h 410248"/>
              <a:gd name="connsiteX203" fmla="*/ 22015487 w 23914196"/>
              <a:gd name="connsiteY203" fmla="*/ 410246 h 410248"/>
              <a:gd name="connsiteX204" fmla="*/ 22015650 w 23914196"/>
              <a:gd name="connsiteY204" fmla="*/ 403251 h 410248"/>
              <a:gd name="connsiteX205" fmla="*/ 21771423 w 23914196"/>
              <a:gd name="connsiteY205" fmla="*/ 156717 h 410248"/>
              <a:gd name="connsiteX206" fmla="*/ 21771423 w 23914196"/>
              <a:gd name="connsiteY206" fmla="*/ 1 h 410248"/>
              <a:gd name="connsiteX207" fmla="*/ 21852340 w 23914196"/>
              <a:gd name="connsiteY207" fmla="*/ 8598 h 410248"/>
              <a:gd name="connsiteX208" fmla="*/ 22723196 w 23914196"/>
              <a:gd name="connsiteY208" fmla="*/ 8598 h 410248"/>
              <a:gd name="connsiteX209" fmla="*/ 23043339 w 23914196"/>
              <a:gd name="connsiteY209" fmla="*/ 403251 h 410248"/>
              <a:gd name="connsiteX210" fmla="*/ 23043035 w 23914196"/>
              <a:gd name="connsiteY210" fmla="*/ 410246 h 410248"/>
              <a:gd name="connsiteX211" fmla="*/ 22886343 w 23914196"/>
              <a:gd name="connsiteY211" fmla="*/ 410246 h 410248"/>
              <a:gd name="connsiteX212" fmla="*/ 22886506 w 23914196"/>
              <a:gd name="connsiteY212" fmla="*/ 403251 h 410248"/>
              <a:gd name="connsiteX213" fmla="*/ 22642280 w 23914196"/>
              <a:gd name="connsiteY213" fmla="*/ 156717 h 410248"/>
              <a:gd name="connsiteX214" fmla="*/ 22642280 w 23914196"/>
              <a:gd name="connsiteY214" fmla="*/ 1 h 410248"/>
              <a:gd name="connsiteX215" fmla="*/ 22723196 w 23914196"/>
              <a:gd name="connsiteY215" fmla="*/ 8598 h 410248"/>
              <a:gd name="connsiteX216" fmla="*/ 23594054 w 23914196"/>
              <a:gd name="connsiteY216" fmla="*/ 8601 h 410248"/>
              <a:gd name="connsiteX217" fmla="*/ 23914196 w 23914196"/>
              <a:gd name="connsiteY217" fmla="*/ 403253 h 410248"/>
              <a:gd name="connsiteX218" fmla="*/ 23913893 w 23914196"/>
              <a:gd name="connsiteY218" fmla="*/ 410248 h 410248"/>
              <a:gd name="connsiteX219" fmla="*/ 23757201 w 23914196"/>
              <a:gd name="connsiteY219" fmla="*/ 410248 h 410248"/>
              <a:gd name="connsiteX220" fmla="*/ 23757364 w 23914196"/>
              <a:gd name="connsiteY220" fmla="*/ 403253 h 410248"/>
              <a:gd name="connsiteX221" fmla="*/ 23513137 w 23914196"/>
              <a:gd name="connsiteY221" fmla="*/ 156719 h 410248"/>
              <a:gd name="connsiteX222" fmla="*/ 23513137 w 23914196"/>
              <a:gd name="connsiteY222" fmla="*/ 3 h 410248"/>
              <a:gd name="connsiteX223" fmla="*/ 23594054 w 23914196"/>
              <a:gd name="connsiteY223" fmla="*/ 8601 h 41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23914196" h="410248">
                <a:moveTo>
                  <a:pt x="80917" y="8598"/>
                </a:moveTo>
                <a:cubicBezTo>
                  <a:pt x="263814" y="46971"/>
                  <a:pt x="400995" y="209155"/>
                  <a:pt x="401059" y="403251"/>
                </a:cubicBezTo>
                <a:cubicBezTo>
                  <a:pt x="401059" y="405559"/>
                  <a:pt x="400802" y="407844"/>
                  <a:pt x="400755" y="410246"/>
                </a:cubicBezTo>
                <a:lnTo>
                  <a:pt x="244063" y="410246"/>
                </a:lnTo>
                <a:cubicBezTo>
                  <a:pt x="244109" y="407914"/>
                  <a:pt x="244226" y="405582"/>
                  <a:pt x="244226" y="403251"/>
                </a:cubicBezTo>
                <a:cubicBezTo>
                  <a:pt x="244220" y="267995"/>
                  <a:pt x="135250" y="157996"/>
                  <a:pt x="0" y="156717"/>
                </a:cubicBezTo>
                <a:lnTo>
                  <a:pt x="0" y="1"/>
                </a:lnTo>
                <a:cubicBezTo>
                  <a:pt x="27729" y="161"/>
                  <a:pt x="54789" y="3116"/>
                  <a:pt x="80917" y="8598"/>
                </a:cubicBezTo>
                <a:close/>
                <a:moveTo>
                  <a:pt x="951775" y="8598"/>
                </a:moveTo>
                <a:cubicBezTo>
                  <a:pt x="1134672" y="46970"/>
                  <a:pt x="1271853" y="209155"/>
                  <a:pt x="1271917" y="403250"/>
                </a:cubicBezTo>
                <a:cubicBezTo>
                  <a:pt x="1271917" y="405559"/>
                  <a:pt x="1271660" y="407843"/>
                  <a:pt x="1271613" y="410245"/>
                </a:cubicBezTo>
                <a:lnTo>
                  <a:pt x="1114921" y="410245"/>
                </a:lnTo>
                <a:cubicBezTo>
                  <a:pt x="1114967" y="407913"/>
                  <a:pt x="1115084" y="405582"/>
                  <a:pt x="1115084" y="403250"/>
                </a:cubicBezTo>
                <a:cubicBezTo>
                  <a:pt x="1115078" y="267995"/>
                  <a:pt x="1006108" y="157995"/>
                  <a:pt x="870858" y="156716"/>
                </a:cubicBezTo>
                <a:lnTo>
                  <a:pt x="870858" y="0"/>
                </a:lnTo>
                <a:cubicBezTo>
                  <a:pt x="898586" y="161"/>
                  <a:pt x="925648" y="3116"/>
                  <a:pt x="951775" y="8598"/>
                </a:cubicBezTo>
                <a:close/>
                <a:moveTo>
                  <a:pt x="1822632" y="8598"/>
                </a:moveTo>
                <a:cubicBezTo>
                  <a:pt x="2005529" y="46971"/>
                  <a:pt x="2142710" y="209155"/>
                  <a:pt x="2142776" y="403251"/>
                </a:cubicBezTo>
                <a:cubicBezTo>
                  <a:pt x="2142776" y="405560"/>
                  <a:pt x="2142518" y="407844"/>
                  <a:pt x="2142470" y="410246"/>
                </a:cubicBezTo>
                <a:lnTo>
                  <a:pt x="1985781" y="410246"/>
                </a:lnTo>
                <a:cubicBezTo>
                  <a:pt x="1985825" y="407914"/>
                  <a:pt x="1985943" y="405583"/>
                  <a:pt x="1985941" y="403251"/>
                </a:cubicBezTo>
                <a:cubicBezTo>
                  <a:pt x="1985936" y="267996"/>
                  <a:pt x="1876964" y="157995"/>
                  <a:pt x="1741715" y="156717"/>
                </a:cubicBezTo>
                <a:lnTo>
                  <a:pt x="1741715" y="1"/>
                </a:lnTo>
                <a:cubicBezTo>
                  <a:pt x="1769442" y="161"/>
                  <a:pt x="1796503" y="3116"/>
                  <a:pt x="1822632" y="8598"/>
                </a:cubicBezTo>
                <a:close/>
                <a:moveTo>
                  <a:pt x="2693491" y="8599"/>
                </a:moveTo>
                <a:cubicBezTo>
                  <a:pt x="2876386" y="46971"/>
                  <a:pt x="3013567" y="209155"/>
                  <a:pt x="3013631" y="403251"/>
                </a:cubicBezTo>
                <a:cubicBezTo>
                  <a:pt x="3013630" y="405559"/>
                  <a:pt x="3013373" y="407844"/>
                  <a:pt x="3013328" y="410246"/>
                </a:cubicBezTo>
                <a:lnTo>
                  <a:pt x="2856634" y="410246"/>
                </a:lnTo>
                <a:cubicBezTo>
                  <a:pt x="2856683" y="407915"/>
                  <a:pt x="2856798" y="405582"/>
                  <a:pt x="2856798" y="403251"/>
                </a:cubicBezTo>
                <a:cubicBezTo>
                  <a:pt x="2856791" y="267995"/>
                  <a:pt x="2747823" y="157996"/>
                  <a:pt x="2612571" y="156717"/>
                </a:cubicBezTo>
                <a:lnTo>
                  <a:pt x="2612572" y="1"/>
                </a:lnTo>
                <a:cubicBezTo>
                  <a:pt x="2640301" y="162"/>
                  <a:pt x="2667360" y="3117"/>
                  <a:pt x="2693491" y="8599"/>
                </a:cubicBezTo>
                <a:close/>
                <a:moveTo>
                  <a:pt x="3564346" y="8598"/>
                </a:moveTo>
                <a:cubicBezTo>
                  <a:pt x="3747245" y="46971"/>
                  <a:pt x="3884425" y="209155"/>
                  <a:pt x="3884489" y="403251"/>
                </a:cubicBezTo>
                <a:cubicBezTo>
                  <a:pt x="3884488" y="405559"/>
                  <a:pt x="3884231" y="407844"/>
                  <a:pt x="3884186" y="410246"/>
                </a:cubicBezTo>
                <a:lnTo>
                  <a:pt x="3727493" y="410246"/>
                </a:lnTo>
                <a:cubicBezTo>
                  <a:pt x="3727538" y="407914"/>
                  <a:pt x="3727655" y="405582"/>
                  <a:pt x="3727656" y="403251"/>
                </a:cubicBezTo>
                <a:cubicBezTo>
                  <a:pt x="3727649" y="267995"/>
                  <a:pt x="3618678" y="157995"/>
                  <a:pt x="3483429" y="156716"/>
                </a:cubicBezTo>
                <a:lnTo>
                  <a:pt x="3483430" y="1"/>
                </a:lnTo>
                <a:cubicBezTo>
                  <a:pt x="3511156" y="161"/>
                  <a:pt x="3538218" y="3116"/>
                  <a:pt x="3564346" y="8598"/>
                </a:cubicBezTo>
                <a:close/>
                <a:moveTo>
                  <a:pt x="4435203" y="8598"/>
                </a:moveTo>
                <a:cubicBezTo>
                  <a:pt x="4618100" y="46971"/>
                  <a:pt x="4755283" y="209156"/>
                  <a:pt x="4755347" y="403251"/>
                </a:cubicBezTo>
                <a:cubicBezTo>
                  <a:pt x="4755347" y="405560"/>
                  <a:pt x="4755089" y="407844"/>
                  <a:pt x="4755041" y="410246"/>
                </a:cubicBezTo>
                <a:lnTo>
                  <a:pt x="4598351" y="410246"/>
                </a:lnTo>
                <a:cubicBezTo>
                  <a:pt x="4598397" y="407914"/>
                  <a:pt x="4598513" y="405582"/>
                  <a:pt x="4598514" y="403251"/>
                </a:cubicBezTo>
                <a:cubicBezTo>
                  <a:pt x="4598507" y="267996"/>
                  <a:pt x="4489536" y="157996"/>
                  <a:pt x="4354287" y="156717"/>
                </a:cubicBezTo>
                <a:lnTo>
                  <a:pt x="4354286" y="1"/>
                </a:lnTo>
                <a:cubicBezTo>
                  <a:pt x="4382014" y="162"/>
                  <a:pt x="4409076" y="3117"/>
                  <a:pt x="4435203" y="8598"/>
                </a:cubicBezTo>
                <a:close/>
                <a:moveTo>
                  <a:pt x="5306061" y="8599"/>
                </a:moveTo>
                <a:cubicBezTo>
                  <a:pt x="5488957" y="46971"/>
                  <a:pt x="5626137" y="209155"/>
                  <a:pt x="5626201" y="403251"/>
                </a:cubicBezTo>
                <a:cubicBezTo>
                  <a:pt x="5626201" y="405559"/>
                  <a:pt x="5625944" y="407844"/>
                  <a:pt x="5625898" y="410246"/>
                </a:cubicBezTo>
                <a:lnTo>
                  <a:pt x="5469206" y="410246"/>
                </a:lnTo>
                <a:cubicBezTo>
                  <a:pt x="5469255" y="407915"/>
                  <a:pt x="5469371" y="405583"/>
                  <a:pt x="5469369" y="403251"/>
                </a:cubicBezTo>
                <a:cubicBezTo>
                  <a:pt x="5469362" y="267996"/>
                  <a:pt x="5360393" y="157996"/>
                  <a:pt x="5225145" y="156718"/>
                </a:cubicBezTo>
                <a:lnTo>
                  <a:pt x="5225143" y="1"/>
                </a:lnTo>
                <a:cubicBezTo>
                  <a:pt x="5252872" y="162"/>
                  <a:pt x="5279932" y="3117"/>
                  <a:pt x="5306061" y="8599"/>
                </a:cubicBezTo>
                <a:close/>
                <a:moveTo>
                  <a:pt x="6176916" y="8598"/>
                </a:moveTo>
                <a:cubicBezTo>
                  <a:pt x="6359818" y="46972"/>
                  <a:pt x="6496999" y="209156"/>
                  <a:pt x="6497064" y="403252"/>
                </a:cubicBezTo>
                <a:cubicBezTo>
                  <a:pt x="6497064" y="405560"/>
                  <a:pt x="6496807" y="407845"/>
                  <a:pt x="6496760" y="410247"/>
                </a:cubicBezTo>
                <a:lnTo>
                  <a:pt x="6340068" y="410247"/>
                </a:lnTo>
                <a:cubicBezTo>
                  <a:pt x="6340114" y="407915"/>
                  <a:pt x="6340231" y="405583"/>
                  <a:pt x="6340231" y="403252"/>
                </a:cubicBezTo>
                <a:cubicBezTo>
                  <a:pt x="6340224" y="267996"/>
                  <a:pt x="6231248" y="157995"/>
                  <a:pt x="6095999" y="156716"/>
                </a:cubicBezTo>
                <a:lnTo>
                  <a:pt x="6096001" y="1"/>
                </a:lnTo>
                <a:cubicBezTo>
                  <a:pt x="6123726" y="161"/>
                  <a:pt x="6150789" y="3116"/>
                  <a:pt x="6176916" y="8598"/>
                </a:cubicBezTo>
                <a:close/>
                <a:moveTo>
                  <a:pt x="7047779" y="8600"/>
                </a:moveTo>
                <a:cubicBezTo>
                  <a:pt x="7230676" y="46972"/>
                  <a:pt x="7367857" y="209157"/>
                  <a:pt x="7367921" y="403252"/>
                </a:cubicBezTo>
                <a:cubicBezTo>
                  <a:pt x="7367921" y="405561"/>
                  <a:pt x="7367664" y="407846"/>
                  <a:pt x="7367618" y="410247"/>
                </a:cubicBezTo>
                <a:lnTo>
                  <a:pt x="7210925" y="410247"/>
                </a:lnTo>
                <a:cubicBezTo>
                  <a:pt x="7210972" y="407916"/>
                  <a:pt x="7211089" y="405584"/>
                  <a:pt x="7211088" y="403252"/>
                </a:cubicBezTo>
                <a:cubicBezTo>
                  <a:pt x="7211082" y="267997"/>
                  <a:pt x="7102112" y="157997"/>
                  <a:pt x="6966863" y="156719"/>
                </a:cubicBezTo>
                <a:lnTo>
                  <a:pt x="6966862" y="3"/>
                </a:lnTo>
                <a:cubicBezTo>
                  <a:pt x="6994590" y="163"/>
                  <a:pt x="7021651" y="3118"/>
                  <a:pt x="7047779" y="8600"/>
                </a:cubicBezTo>
                <a:close/>
                <a:moveTo>
                  <a:pt x="7918635" y="8600"/>
                </a:moveTo>
                <a:cubicBezTo>
                  <a:pt x="8101532" y="46973"/>
                  <a:pt x="8238713" y="209157"/>
                  <a:pt x="8238778" y="403252"/>
                </a:cubicBezTo>
                <a:cubicBezTo>
                  <a:pt x="8238777" y="405561"/>
                  <a:pt x="8238520" y="407846"/>
                  <a:pt x="8238474" y="410247"/>
                </a:cubicBezTo>
                <a:lnTo>
                  <a:pt x="8081782" y="410248"/>
                </a:lnTo>
                <a:cubicBezTo>
                  <a:pt x="8081828" y="407916"/>
                  <a:pt x="8081945" y="405584"/>
                  <a:pt x="8081945" y="403253"/>
                </a:cubicBezTo>
                <a:cubicBezTo>
                  <a:pt x="8081938" y="267997"/>
                  <a:pt x="7972968" y="157997"/>
                  <a:pt x="7837718" y="156719"/>
                </a:cubicBezTo>
                <a:lnTo>
                  <a:pt x="7837719" y="3"/>
                </a:lnTo>
                <a:cubicBezTo>
                  <a:pt x="7865446" y="163"/>
                  <a:pt x="7892507" y="3118"/>
                  <a:pt x="7918635" y="8600"/>
                </a:cubicBezTo>
                <a:close/>
                <a:moveTo>
                  <a:pt x="8789492" y="8599"/>
                </a:moveTo>
                <a:cubicBezTo>
                  <a:pt x="8972389" y="46972"/>
                  <a:pt x="9109570" y="209156"/>
                  <a:pt x="9109634" y="403252"/>
                </a:cubicBezTo>
                <a:cubicBezTo>
                  <a:pt x="9109634" y="405560"/>
                  <a:pt x="9109377" y="407845"/>
                  <a:pt x="9109330" y="410247"/>
                </a:cubicBezTo>
                <a:lnTo>
                  <a:pt x="8952638" y="410247"/>
                </a:lnTo>
                <a:cubicBezTo>
                  <a:pt x="8952685" y="407915"/>
                  <a:pt x="8952801" y="405583"/>
                  <a:pt x="8952801" y="403252"/>
                </a:cubicBezTo>
                <a:cubicBezTo>
                  <a:pt x="8952794" y="267996"/>
                  <a:pt x="8843825" y="157997"/>
                  <a:pt x="8708575" y="156718"/>
                </a:cubicBezTo>
                <a:lnTo>
                  <a:pt x="8708575" y="2"/>
                </a:lnTo>
                <a:cubicBezTo>
                  <a:pt x="8736303" y="162"/>
                  <a:pt x="8763364" y="3118"/>
                  <a:pt x="8789492" y="8599"/>
                </a:cubicBezTo>
                <a:close/>
                <a:moveTo>
                  <a:pt x="9660348" y="8599"/>
                </a:moveTo>
                <a:cubicBezTo>
                  <a:pt x="9843245" y="46972"/>
                  <a:pt x="9980426" y="209156"/>
                  <a:pt x="9980490" y="403252"/>
                </a:cubicBezTo>
                <a:cubicBezTo>
                  <a:pt x="9980490" y="405560"/>
                  <a:pt x="9980233" y="407845"/>
                  <a:pt x="9980187" y="410247"/>
                </a:cubicBezTo>
                <a:lnTo>
                  <a:pt x="9823494" y="410247"/>
                </a:lnTo>
                <a:cubicBezTo>
                  <a:pt x="9823541" y="407915"/>
                  <a:pt x="9823658" y="405583"/>
                  <a:pt x="9823658" y="403252"/>
                </a:cubicBezTo>
                <a:cubicBezTo>
                  <a:pt x="9823651" y="267997"/>
                  <a:pt x="9714681" y="157997"/>
                  <a:pt x="9579432" y="156718"/>
                </a:cubicBezTo>
                <a:lnTo>
                  <a:pt x="9579432" y="3"/>
                </a:lnTo>
                <a:cubicBezTo>
                  <a:pt x="9607159" y="163"/>
                  <a:pt x="9634220" y="3118"/>
                  <a:pt x="9660348" y="8599"/>
                </a:cubicBezTo>
                <a:close/>
                <a:moveTo>
                  <a:pt x="10531206" y="8600"/>
                </a:moveTo>
                <a:cubicBezTo>
                  <a:pt x="10714102" y="46972"/>
                  <a:pt x="10851283" y="209157"/>
                  <a:pt x="10851348" y="403252"/>
                </a:cubicBezTo>
                <a:cubicBezTo>
                  <a:pt x="10851347" y="405561"/>
                  <a:pt x="10851091" y="407846"/>
                  <a:pt x="10851044" y="410247"/>
                </a:cubicBezTo>
                <a:lnTo>
                  <a:pt x="10694352" y="410247"/>
                </a:lnTo>
                <a:cubicBezTo>
                  <a:pt x="10694399" y="407916"/>
                  <a:pt x="10694515" y="405584"/>
                  <a:pt x="10694515" y="403252"/>
                </a:cubicBezTo>
                <a:cubicBezTo>
                  <a:pt x="10694508" y="267997"/>
                  <a:pt x="10585538" y="157997"/>
                  <a:pt x="10450289" y="156719"/>
                </a:cubicBezTo>
                <a:lnTo>
                  <a:pt x="10450289" y="3"/>
                </a:lnTo>
                <a:cubicBezTo>
                  <a:pt x="10478016" y="163"/>
                  <a:pt x="10505077" y="3118"/>
                  <a:pt x="10531206" y="8600"/>
                </a:cubicBezTo>
                <a:close/>
                <a:moveTo>
                  <a:pt x="11402062" y="8600"/>
                </a:moveTo>
                <a:cubicBezTo>
                  <a:pt x="11584959" y="46972"/>
                  <a:pt x="11722140" y="209156"/>
                  <a:pt x="11722204" y="403252"/>
                </a:cubicBezTo>
                <a:cubicBezTo>
                  <a:pt x="11722204" y="405560"/>
                  <a:pt x="11721947" y="407845"/>
                  <a:pt x="11721901" y="410247"/>
                </a:cubicBezTo>
                <a:lnTo>
                  <a:pt x="11565209" y="410247"/>
                </a:lnTo>
                <a:cubicBezTo>
                  <a:pt x="11565255" y="407915"/>
                  <a:pt x="11565372" y="405583"/>
                  <a:pt x="11565371" y="403252"/>
                </a:cubicBezTo>
                <a:cubicBezTo>
                  <a:pt x="11565365" y="267996"/>
                  <a:pt x="11456395" y="157997"/>
                  <a:pt x="11321145" y="156718"/>
                </a:cubicBezTo>
                <a:lnTo>
                  <a:pt x="11321145" y="2"/>
                </a:lnTo>
                <a:cubicBezTo>
                  <a:pt x="11348873" y="163"/>
                  <a:pt x="11375934" y="3118"/>
                  <a:pt x="11402062" y="8600"/>
                </a:cubicBezTo>
                <a:close/>
                <a:moveTo>
                  <a:pt x="12272914" y="8598"/>
                </a:moveTo>
                <a:cubicBezTo>
                  <a:pt x="12455811" y="46971"/>
                  <a:pt x="12592992" y="209155"/>
                  <a:pt x="12593056" y="403251"/>
                </a:cubicBezTo>
                <a:cubicBezTo>
                  <a:pt x="12593056" y="405559"/>
                  <a:pt x="12592799" y="407844"/>
                  <a:pt x="12592753" y="410246"/>
                </a:cubicBezTo>
                <a:lnTo>
                  <a:pt x="12436060" y="410246"/>
                </a:lnTo>
                <a:cubicBezTo>
                  <a:pt x="12436107" y="407914"/>
                  <a:pt x="12436223" y="405582"/>
                  <a:pt x="12436223" y="403251"/>
                </a:cubicBezTo>
                <a:cubicBezTo>
                  <a:pt x="12436217" y="267996"/>
                  <a:pt x="12327247" y="157996"/>
                  <a:pt x="12191997" y="156717"/>
                </a:cubicBezTo>
                <a:lnTo>
                  <a:pt x="12191997" y="2"/>
                </a:lnTo>
                <a:cubicBezTo>
                  <a:pt x="12219725" y="163"/>
                  <a:pt x="12246786" y="3117"/>
                  <a:pt x="12272914" y="8598"/>
                </a:cubicBezTo>
                <a:close/>
                <a:moveTo>
                  <a:pt x="13143771" y="8598"/>
                </a:moveTo>
                <a:cubicBezTo>
                  <a:pt x="13326667" y="46971"/>
                  <a:pt x="13463848" y="209155"/>
                  <a:pt x="13463913" y="403250"/>
                </a:cubicBezTo>
                <a:cubicBezTo>
                  <a:pt x="13463913" y="405559"/>
                  <a:pt x="13463656" y="407843"/>
                  <a:pt x="13463609" y="410246"/>
                </a:cubicBezTo>
                <a:lnTo>
                  <a:pt x="13306917" y="410245"/>
                </a:lnTo>
                <a:cubicBezTo>
                  <a:pt x="13306964" y="407914"/>
                  <a:pt x="13307080" y="405582"/>
                  <a:pt x="13307080" y="403250"/>
                </a:cubicBezTo>
                <a:cubicBezTo>
                  <a:pt x="13307073" y="267996"/>
                  <a:pt x="13198104" y="157996"/>
                  <a:pt x="13062854" y="156717"/>
                </a:cubicBezTo>
                <a:lnTo>
                  <a:pt x="13062854" y="2"/>
                </a:lnTo>
                <a:cubicBezTo>
                  <a:pt x="13090581" y="163"/>
                  <a:pt x="13117643" y="3117"/>
                  <a:pt x="13143771" y="8598"/>
                </a:cubicBezTo>
                <a:close/>
                <a:moveTo>
                  <a:pt x="14014628" y="8600"/>
                </a:moveTo>
                <a:cubicBezTo>
                  <a:pt x="14197524" y="46973"/>
                  <a:pt x="14334706" y="209156"/>
                  <a:pt x="14334770" y="403252"/>
                </a:cubicBezTo>
                <a:cubicBezTo>
                  <a:pt x="14334770" y="405559"/>
                  <a:pt x="14334513" y="407845"/>
                  <a:pt x="14334467" y="410246"/>
                </a:cubicBezTo>
                <a:lnTo>
                  <a:pt x="14177775" y="410246"/>
                </a:lnTo>
                <a:cubicBezTo>
                  <a:pt x="14177821" y="407915"/>
                  <a:pt x="14177938" y="405583"/>
                  <a:pt x="14177938" y="403251"/>
                </a:cubicBezTo>
                <a:cubicBezTo>
                  <a:pt x="14177931" y="267997"/>
                  <a:pt x="14068961" y="157997"/>
                  <a:pt x="13933711" y="156718"/>
                </a:cubicBezTo>
                <a:lnTo>
                  <a:pt x="13933712" y="2"/>
                </a:lnTo>
                <a:cubicBezTo>
                  <a:pt x="13961439" y="163"/>
                  <a:pt x="13988500" y="3119"/>
                  <a:pt x="14014628" y="8600"/>
                </a:cubicBezTo>
                <a:close/>
                <a:moveTo>
                  <a:pt x="14885485" y="8601"/>
                </a:moveTo>
                <a:cubicBezTo>
                  <a:pt x="15068382" y="46971"/>
                  <a:pt x="15205563" y="209155"/>
                  <a:pt x="15205627" y="403252"/>
                </a:cubicBezTo>
                <a:cubicBezTo>
                  <a:pt x="15205627" y="405561"/>
                  <a:pt x="15205370" y="407846"/>
                  <a:pt x="15205324" y="410247"/>
                </a:cubicBezTo>
                <a:lnTo>
                  <a:pt x="15048631" y="410247"/>
                </a:lnTo>
                <a:cubicBezTo>
                  <a:pt x="15048678" y="407915"/>
                  <a:pt x="15048794" y="405584"/>
                  <a:pt x="15048794" y="403252"/>
                </a:cubicBezTo>
                <a:cubicBezTo>
                  <a:pt x="15048788" y="267997"/>
                  <a:pt x="14939818" y="157997"/>
                  <a:pt x="14804568" y="156719"/>
                </a:cubicBezTo>
                <a:lnTo>
                  <a:pt x="14804568" y="3"/>
                </a:lnTo>
                <a:cubicBezTo>
                  <a:pt x="14832296" y="164"/>
                  <a:pt x="14859357" y="3119"/>
                  <a:pt x="14885485" y="8601"/>
                </a:cubicBezTo>
                <a:close/>
                <a:moveTo>
                  <a:pt x="15756342" y="8598"/>
                </a:moveTo>
                <a:cubicBezTo>
                  <a:pt x="15939239" y="46970"/>
                  <a:pt x="16076420" y="209156"/>
                  <a:pt x="16076484" y="403252"/>
                </a:cubicBezTo>
                <a:cubicBezTo>
                  <a:pt x="16076484" y="405561"/>
                  <a:pt x="16076227" y="407845"/>
                  <a:pt x="16076180" y="410247"/>
                </a:cubicBezTo>
                <a:lnTo>
                  <a:pt x="15919488" y="410246"/>
                </a:lnTo>
                <a:cubicBezTo>
                  <a:pt x="15919535" y="407915"/>
                  <a:pt x="15919651" y="405583"/>
                  <a:pt x="15919651" y="403252"/>
                </a:cubicBezTo>
                <a:cubicBezTo>
                  <a:pt x="15919645" y="267996"/>
                  <a:pt x="15810675" y="157996"/>
                  <a:pt x="15675425" y="156717"/>
                </a:cubicBezTo>
                <a:lnTo>
                  <a:pt x="15675425" y="2"/>
                </a:lnTo>
                <a:cubicBezTo>
                  <a:pt x="15703153" y="162"/>
                  <a:pt x="15730214" y="3116"/>
                  <a:pt x="15756342" y="8598"/>
                </a:cubicBezTo>
                <a:close/>
                <a:moveTo>
                  <a:pt x="16627198" y="8599"/>
                </a:moveTo>
                <a:cubicBezTo>
                  <a:pt x="16810096" y="46971"/>
                  <a:pt x="16947277" y="209155"/>
                  <a:pt x="16947340" y="403251"/>
                </a:cubicBezTo>
                <a:cubicBezTo>
                  <a:pt x="16947341" y="405559"/>
                  <a:pt x="16947083" y="407845"/>
                  <a:pt x="16947037" y="410246"/>
                </a:cubicBezTo>
                <a:lnTo>
                  <a:pt x="16790345" y="410247"/>
                </a:lnTo>
                <a:cubicBezTo>
                  <a:pt x="16790392" y="407915"/>
                  <a:pt x="16790508" y="405583"/>
                  <a:pt x="16790508" y="403251"/>
                </a:cubicBezTo>
                <a:cubicBezTo>
                  <a:pt x="16790502" y="267995"/>
                  <a:pt x="16681531" y="157996"/>
                  <a:pt x="16546282" y="156717"/>
                </a:cubicBezTo>
                <a:lnTo>
                  <a:pt x="16546282" y="2"/>
                </a:lnTo>
                <a:cubicBezTo>
                  <a:pt x="16574010" y="162"/>
                  <a:pt x="16601070" y="3117"/>
                  <a:pt x="16627198" y="8599"/>
                </a:cubicBezTo>
                <a:close/>
                <a:moveTo>
                  <a:pt x="17498056" y="8599"/>
                </a:moveTo>
                <a:cubicBezTo>
                  <a:pt x="17680953" y="46972"/>
                  <a:pt x="17818134" y="209156"/>
                  <a:pt x="17818198" y="403252"/>
                </a:cubicBezTo>
                <a:cubicBezTo>
                  <a:pt x="17818198" y="405560"/>
                  <a:pt x="17817941" y="407844"/>
                  <a:pt x="17817895" y="410247"/>
                </a:cubicBezTo>
                <a:lnTo>
                  <a:pt x="17661203" y="410246"/>
                </a:lnTo>
                <a:cubicBezTo>
                  <a:pt x="17661249" y="407914"/>
                  <a:pt x="17661366" y="405583"/>
                  <a:pt x="17661366" y="403252"/>
                </a:cubicBezTo>
                <a:cubicBezTo>
                  <a:pt x="17661359" y="267997"/>
                  <a:pt x="17552389" y="157996"/>
                  <a:pt x="17417140" y="156718"/>
                </a:cubicBezTo>
                <a:lnTo>
                  <a:pt x="17417139" y="2"/>
                </a:lnTo>
                <a:cubicBezTo>
                  <a:pt x="17444867" y="162"/>
                  <a:pt x="17471928" y="3118"/>
                  <a:pt x="17498056" y="8599"/>
                </a:cubicBezTo>
                <a:close/>
                <a:moveTo>
                  <a:pt x="18368912" y="8598"/>
                </a:moveTo>
                <a:cubicBezTo>
                  <a:pt x="18551809" y="46971"/>
                  <a:pt x="18688990" y="209155"/>
                  <a:pt x="18689054" y="403250"/>
                </a:cubicBezTo>
                <a:cubicBezTo>
                  <a:pt x="18689054" y="405559"/>
                  <a:pt x="18688797" y="407844"/>
                  <a:pt x="18688751" y="410246"/>
                </a:cubicBezTo>
                <a:lnTo>
                  <a:pt x="18532059" y="410246"/>
                </a:lnTo>
                <a:cubicBezTo>
                  <a:pt x="18532105" y="407914"/>
                  <a:pt x="18532222" y="405582"/>
                  <a:pt x="18532222" y="403251"/>
                </a:cubicBezTo>
                <a:cubicBezTo>
                  <a:pt x="18532215" y="267995"/>
                  <a:pt x="18423245" y="157996"/>
                  <a:pt x="18287996" y="156717"/>
                </a:cubicBezTo>
                <a:lnTo>
                  <a:pt x="18287995" y="1"/>
                </a:lnTo>
                <a:cubicBezTo>
                  <a:pt x="18315723" y="161"/>
                  <a:pt x="18342784" y="3116"/>
                  <a:pt x="18368912" y="8598"/>
                </a:cubicBezTo>
                <a:close/>
                <a:moveTo>
                  <a:pt x="19239769" y="8598"/>
                </a:moveTo>
                <a:cubicBezTo>
                  <a:pt x="19422666" y="46971"/>
                  <a:pt x="19559847" y="209155"/>
                  <a:pt x="19559911" y="403251"/>
                </a:cubicBezTo>
                <a:cubicBezTo>
                  <a:pt x="19559911" y="405559"/>
                  <a:pt x="19559654" y="407844"/>
                  <a:pt x="19559607" y="410246"/>
                </a:cubicBezTo>
                <a:lnTo>
                  <a:pt x="19402915" y="410246"/>
                </a:lnTo>
                <a:cubicBezTo>
                  <a:pt x="19402961" y="407914"/>
                  <a:pt x="19403078" y="405582"/>
                  <a:pt x="19403078" y="403251"/>
                </a:cubicBezTo>
                <a:cubicBezTo>
                  <a:pt x="19403072" y="267996"/>
                  <a:pt x="19294102" y="157996"/>
                  <a:pt x="19158852" y="156717"/>
                </a:cubicBezTo>
                <a:lnTo>
                  <a:pt x="19158852" y="2"/>
                </a:lnTo>
                <a:cubicBezTo>
                  <a:pt x="19186580" y="162"/>
                  <a:pt x="19213641" y="3117"/>
                  <a:pt x="19239769" y="8598"/>
                </a:cubicBezTo>
                <a:close/>
                <a:moveTo>
                  <a:pt x="20110626" y="8599"/>
                </a:moveTo>
                <a:cubicBezTo>
                  <a:pt x="20293523" y="46971"/>
                  <a:pt x="20430703" y="209155"/>
                  <a:pt x="20430769" y="403251"/>
                </a:cubicBezTo>
                <a:cubicBezTo>
                  <a:pt x="20430768" y="405560"/>
                  <a:pt x="20430511" y="407845"/>
                  <a:pt x="20430465" y="410246"/>
                </a:cubicBezTo>
                <a:lnTo>
                  <a:pt x="20273773" y="410247"/>
                </a:lnTo>
                <a:cubicBezTo>
                  <a:pt x="20273819" y="407915"/>
                  <a:pt x="20273935" y="405583"/>
                  <a:pt x="20273936" y="403251"/>
                </a:cubicBezTo>
                <a:cubicBezTo>
                  <a:pt x="20273929" y="267996"/>
                  <a:pt x="20164959" y="157996"/>
                  <a:pt x="20029710" y="156718"/>
                </a:cubicBezTo>
                <a:lnTo>
                  <a:pt x="20029710" y="2"/>
                </a:lnTo>
                <a:cubicBezTo>
                  <a:pt x="20057437" y="162"/>
                  <a:pt x="20084498" y="3117"/>
                  <a:pt x="20110626" y="8599"/>
                </a:cubicBezTo>
                <a:close/>
                <a:moveTo>
                  <a:pt x="20981484" y="8598"/>
                </a:moveTo>
                <a:cubicBezTo>
                  <a:pt x="21164380" y="46971"/>
                  <a:pt x="21301561" y="209155"/>
                  <a:pt x="21301626" y="403251"/>
                </a:cubicBezTo>
                <a:cubicBezTo>
                  <a:pt x="21301625" y="405559"/>
                  <a:pt x="21301368" y="407844"/>
                  <a:pt x="21301322" y="410246"/>
                </a:cubicBezTo>
                <a:lnTo>
                  <a:pt x="21144630" y="410246"/>
                </a:lnTo>
                <a:cubicBezTo>
                  <a:pt x="21144676" y="407914"/>
                  <a:pt x="21144792" y="405582"/>
                  <a:pt x="21144793" y="403251"/>
                </a:cubicBezTo>
                <a:cubicBezTo>
                  <a:pt x="21144786" y="267995"/>
                  <a:pt x="21035816" y="157995"/>
                  <a:pt x="20900567" y="156717"/>
                </a:cubicBezTo>
                <a:lnTo>
                  <a:pt x="20900567" y="1"/>
                </a:lnTo>
                <a:cubicBezTo>
                  <a:pt x="20928294" y="161"/>
                  <a:pt x="20955355" y="3116"/>
                  <a:pt x="20981484" y="8598"/>
                </a:cubicBezTo>
                <a:close/>
                <a:moveTo>
                  <a:pt x="21852340" y="8598"/>
                </a:moveTo>
                <a:cubicBezTo>
                  <a:pt x="22035237" y="46971"/>
                  <a:pt x="22172418" y="209155"/>
                  <a:pt x="22172482" y="403251"/>
                </a:cubicBezTo>
                <a:cubicBezTo>
                  <a:pt x="22172482" y="405559"/>
                  <a:pt x="22172225" y="407844"/>
                  <a:pt x="22172179" y="410246"/>
                </a:cubicBezTo>
                <a:lnTo>
                  <a:pt x="22015487" y="410246"/>
                </a:lnTo>
                <a:cubicBezTo>
                  <a:pt x="22015533" y="407914"/>
                  <a:pt x="22015649" y="405582"/>
                  <a:pt x="22015650" y="403251"/>
                </a:cubicBezTo>
                <a:cubicBezTo>
                  <a:pt x="22015643" y="267996"/>
                  <a:pt x="21906673" y="157996"/>
                  <a:pt x="21771423" y="156717"/>
                </a:cubicBezTo>
                <a:lnTo>
                  <a:pt x="21771423" y="1"/>
                </a:lnTo>
                <a:cubicBezTo>
                  <a:pt x="21799151" y="162"/>
                  <a:pt x="21826212" y="3117"/>
                  <a:pt x="21852340" y="8598"/>
                </a:cubicBezTo>
                <a:close/>
                <a:moveTo>
                  <a:pt x="22723196" y="8598"/>
                </a:moveTo>
                <a:cubicBezTo>
                  <a:pt x="22906094" y="46971"/>
                  <a:pt x="23043274" y="209155"/>
                  <a:pt x="23043339" y="403251"/>
                </a:cubicBezTo>
                <a:cubicBezTo>
                  <a:pt x="23043339" y="405559"/>
                  <a:pt x="23043082" y="407844"/>
                  <a:pt x="23043035" y="410246"/>
                </a:cubicBezTo>
                <a:lnTo>
                  <a:pt x="22886343" y="410246"/>
                </a:lnTo>
                <a:cubicBezTo>
                  <a:pt x="22886389" y="407914"/>
                  <a:pt x="22886506" y="405582"/>
                  <a:pt x="22886506" y="403251"/>
                </a:cubicBezTo>
                <a:cubicBezTo>
                  <a:pt x="22886500" y="267996"/>
                  <a:pt x="22777530" y="157996"/>
                  <a:pt x="22642280" y="156717"/>
                </a:cubicBezTo>
                <a:lnTo>
                  <a:pt x="22642280" y="1"/>
                </a:lnTo>
                <a:cubicBezTo>
                  <a:pt x="22670007" y="162"/>
                  <a:pt x="22697069" y="3117"/>
                  <a:pt x="22723196" y="8598"/>
                </a:cubicBezTo>
                <a:close/>
                <a:moveTo>
                  <a:pt x="23594054" y="8601"/>
                </a:moveTo>
                <a:cubicBezTo>
                  <a:pt x="23776951" y="46973"/>
                  <a:pt x="23914132" y="209157"/>
                  <a:pt x="23914196" y="403253"/>
                </a:cubicBezTo>
                <a:cubicBezTo>
                  <a:pt x="23914196" y="405561"/>
                  <a:pt x="23913939" y="407846"/>
                  <a:pt x="23913893" y="410248"/>
                </a:cubicBezTo>
                <a:lnTo>
                  <a:pt x="23757201" y="410248"/>
                </a:lnTo>
                <a:cubicBezTo>
                  <a:pt x="23757247" y="407916"/>
                  <a:pt x="23757363" y="405584"/>
                  <a:pt x="23757364" y="403253"/>
                </a:cubicBezTo>
                <a:cubicBezTo>
                  <a:pt x="23757357" y="267998"/>
                  <a:pt x="23648387" y="157998"/>
                  <a:pt x="23513137" y="156719"/>
                </a:cubicBezTo>
                <a:lnTo>
                  <a:pt x="23513137" y="3"/>
                </a:lnTo>
                <a:cubicBezTo>
                  <a:pt x="23540865" y="164"/>
                  <a:pt x="23567926" y="3119"/>
                  <a:pt x="23594054" y="8601"/>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sp>
        <p:nvSpPr>
          <p:cNvPr id="3226" name="Freeform: Shape 5">
            <a:extLst>
              <a:ext uri="{FF2B5EF4-FFF2-40B4-BE49-F238E27FC236}">
                <a16:creationId xmlns:a16="http://schemas.microsoft.com/office/drawing/2014/main" id="{CE8BF808-CCD4-1D80-7868-DE924F6A77F4}"/>
              </a:ext>
            </a:extLst>
          </p:cNvPr>
          <p:cNvSpPr/>
          <p:nvPr/>
        </p:nvSpPr>
        <p:spPr>
          <a:xfrm rot="20700000">
            <a:off x="-10636227" y="998892"/>
            <a:ext cx="23914196" cy="410247"/>
          </a:xfrm>
          <a:custGeom>
            <a:avLst/>
            <a:gdLst>
              <a:gd name="connsiteX0" fmla="*/ 80917 w 23914196"/>
              <a:gd name="connsiteY0" fmla="*/ 8597 h 410247"/>
              <a:gd name="connsiteX1" fmla="*/ 401059 w 23914196"/>
              <a:gd name="connsiteY1" fmla="*/ 403250 h 410247"/>
              <a:gd name="connsiteX2" fmla="*/ 400755 w 23914196"/>
              <a:gd name="connsiteY2" fmla="*/ 410245 h 410247"/>
              <a:gd name="connsiteX3" fmla="*/ 244063 w 23914196"/>
              <a:gd name="connsiteY3" fmla="*/ 410245 h 410247"/>
              <a:gd name="connsiteX4" fmla="*/ 244226 w 23914196"/>
              <a:gd name="connsiteY4" fmla="*/ 403250 h 410247"/>
              <a:gd name="connsiteX5" fmla="*/ 0 w 23914196"/>
              <a:gd name="connsiteY5" fmla="*/ 156716 h 410247"/>
              <a:gd name="connsiteX6" fmla="*/ 0 w 23914196"/>
              <a:gd name="connsiteY6" fmla="*/ 0 h 410247"/>
              <a:gd name="connsiteX7" fmla="*/ 80917 w 23914196"/>
              <a:gd name="connsiteY7" fmla="*/ 8597 h 410247"/>
              <a:gd name="connsiteX8" fmla="*/ 951775 w 23914196"/>
              <a:gd name="connsiteY8" fmla="*/ 8597 h 410247"/>
              <a:gd name="connsiteX9" fmla="*/ 1271917 w 23914196"/>
              <a:gd name="connsiteY9" fmla="*/ 403249 h 410247"/>
              <a:gd name="connsiteX10" fmla="*/ 1271613 w 23914196"/>
              <a:gd name="connsiteY10" fmla="*/ 410244 h 410247"/>
              <a:gd name="connsiteX11" fmla="*/ 1114921 w 23914196"/>
              <a:gd name="connsiteY11" fmla="*/ 410244 h 410247"/>
              <a:gd name="connsiteX12" fmla="*/ 1115084 w 23914196"/>
              <a:gd name="connsiteY12" fmla="*/ 403249 h 410247"/>
              <a:gd name="connsiteX13" fmla="*/ 870858 w 23914196"/>
              <a:gd name="connsiteY13" fmla="*/ 156715 h 410247"/>
              <a:gd name="connsiteX14" fmla="*/ 870858 w 23914196"/>
              <a:gd name="connsiteY14" fmla="*/ 0 h 410247"/>
              <a:gd name="connsiteX15" fmla="*/ 951775 w 23914196"/>
              <a:gd name="connsiteY15" fmla="*/ 8597 h 410247"/>
              <a:gd name="connsiteX16" fmla="*/ 1822632 w 23914196"/>
              <a:gd name="connsiteY16" fmla="*/ 8597 h 410247"/>
              <a:gd name="connsiteX17" fmla="*/ 2142774 w 23914196"/>
              <a:gd name="connsiteY17" fmla="*/ 403250 h 410247"/>
              <a:gd name="connsiteX18" fmla="*/ 2142472 w 23914196"/>
              <a:gd name="connsiteY18" fmla="*/ 410245 h 410247"/>
              <a:gd name="connsiteX19" fmla="*/ 1985779 w 23914196"/>
              <a:gd name="connsiteY19" fmla="*/ 410245 h 410247"/>
              <a:gd name="connsiteX20" fmla="*/ 1985942 w 23914196"/>
              <a:gd name="connsiteY20" fmla="*/ 403250 h 410247"/>
              <a:gd name="connsiteX21" fmla="*/ 1741715 w 23914196"/>
              <a:gd name="connsiteY21" fmla="*/ 156716 h 410247"/>
              <a:gd name="connsiteX22" fmla="*/ 1741715 w 23914196"/>
              <a:gd name="connsiteY22" fmla="*/ 0 h 410247"/>
              <a:gd name="connsiteX23" fmla="*/ 1822632 w 23914196"/>
              <a:gd name="connsiteY23" fmla="*/ 8597 h 410247"/>
              <a:gd name="connsiteX24" fmla="*/ 2693489 w 23914196"/>
              <a:gd name="connsiteY24" fmla="*/ 8598 h 410247"/>
              <a:gd name="connsiteX25" fmla="*/ 3013630 w 23914196"/>
              <a:gd name="connsiteY25" fmla="*/ 403250 h 410247"/>
              <a:gd name="connsiteX26" fmla="*/ 3013327 w 23914196"/>
              <a:gd name="connsiteY26" fmla="*/ 410245 h 410247"/>
              <a:gd name="connsiteX27" fmla="*/ 2856637 w 23914196"/>
              <a:gd name="connsiteY27" fmla="*/ 410245 h 410247"/>
              <a:gd name="connsiteX28" fmla="*/ 2856800 w 23914196"/>
              <a:gd name="connsiteY28" fmla="*/ 403251 h 410247"/>
              <a:gd name="connsiteX29" fmla="*/ 2612573 w 23914196"/>
              <a:gd name="connsiteY29" fmla="*/ 156716 h 410247"/>
              <a:gd name="connsiteX30" fmla="*/ 2612574 w 23914196"/>
              <a:gd name="connsiteY30" fmla="*/ 1 h 410247"/>
              <a:gd name="connsiteX31" fmla="*/ 2693489 w 23914196"/>
              <a:gd name="connsiteY31" fmla="*/ 8598 h 410247"/>
              <a:gd name="connsiteX32" fmla="*/ 3564347 w 23914196"/>
              <a:gd name="connsiteY32" fmla="*/ 8597 h 410247"/>
              <a:gd name="connsiteX33" fmla="*/ 3884487 w 23914196"/>
              <a:gd name="connsiteY33" fmla="*/ 403249 h 410247"/>
              <a:gd name="connsiteX34" fmla="*/ 3884184 w 23914196"/>
              <a:gd name="connsiteY34" fmla="*/ 410244 h 410247"/>
              <a:gd name="connsiteX35" fmla="*/ 3727492 w 23914196"/>
              <a:gd name="connsiteY35" fmla="*/ 410244 h 410247"/>
              <a:gd name="connsiteX36" fmla="*/ 3727654 w 23914196"/>
              <a:gd name="connsiteY36" fmla="*/ 403249 h 410247"/>
              <a:gd name="connsiteX37" fmla="*/ 3483431 w 23914196"/>
              <a:gd name="connsiteY37" fmla="*/ 156716 h 410247"/>
              <a:gd name="connsiteX38" fmla="*/ 3483428 w 23914196"/>
              <a:gd name="connsiteY38" fmla="*/ 0 h 410247"/>
              <a:gd name="connsiteX39" fmla="*/ 3564347 w 23914196"/>
              <a:gd name="connsiteY39" fmla="*/ 8597 h 410247"/>
              <a:gd name="connsiteX40" fmla="*/ 4435205 w 23914196"/>
              <a:gd name="connsiteY40" fmla="*/ 8598 h 410247"/>
              <a:gd name="connsiteX41" fmla="*/ 4755345 w 23914196"/>
              <a:gd name="connsiteY41" fmla="*/ 403250 h 410247"/>
              <a:gd name="connsiteX42" fmla="*/ 4755043 w 23914196"/>
              <a:gd name="connsiteY42" fmla="*/ 410245 h 410247"/>
              <a:gd name="connsiteX43" fmla="*/ 4598349 w 23914196"/>
              <a:gd name="connsiteY43" fmla="*/ 410245 h 410247"/>
              <a:gd name="connsiteX44" fmla="*/ 4598512 w 23914196"/>
              <a:gd name="connsiteY44" fmla="*/ 403250 h 410247"/>
              <a:gd name="connsiteX45" fmla="*/ 4354286 w 23914196"/>
              <a:gd name="connsiteY45" fmla="*/ 156716 h 410247"/>
              <a:gd name="connsiteX46" fmla="*/ 4354287 w 23914196"/>
              <a:gd name="connsiteY46" fmla="*/ 1 h 410247"/>
              <a:gd name="connsiteX47" fmla="*/ 4435205 w 23914196"/>
              <a:gd name="connsiteY47" fmla="*/ 8598 h 410247"/>
              <a:gd name="connsiteX48" fmla="*/ 5306060 w 23914196"/>
              <a:gd name="connsiteY48" fmla="*/ 8598 h 410247"/>
              <a:gd name="connsiteX49" fmla="*/ 5626203 w 23914196"/>
              <a:gd name="connsiteY49" fmla="*/ 403251 h 410247"/>
              <a:gd name="connsiteX50" fmla="*/ 5625901 w 23914196"/>
              <a:gd name="connsiteY50" fmla="*/ 410246 h 410247"/>
              <a:gd name="connsiteX51" fmla="*/ 5469208 w 23914196"/>
              <a:gd name="connsiteY51" fmla="*/ 410246 h 410247"/>
              <a:gd name="connsiteX52" fmla="*/ 5469372 w 23914196"/>
              <a:gd name="connsiteY52" fmla="*/ 403251 h 410247"/>
              <a:gd name="connsiteX53" fmla="*/ 5225143 w 23914196"/>
              <a:gd name="connsiteY53" fmla="*/ 156716 h 410247"/>
              <a:gd name="connsiteX54" fmla="*/ 5225145 w 23914196"/>
              <a:gd name="connsiteY54" fmla="*/ 1 h 410247"/>
              <a:gd name="connsiteX55" fmla="*/ 5306060 w 23914196"/>
              <a:gd name="connsiteY55" fmla="*/ 8598 h 410247"/>
              <a:gd name="connsiteX56" fmla="*/ 6176918 w 23914196"/>
              <a:gd name="connsiteY56" fmla="*/ 8597 h 410247"/>
              <a:gd name="connsiteX57" fmla="*/ 6497064 w 23914196"/>
              <a:gd name="connsiteY57" fmla="*/ 403251 h 410247"/>
              <a:gd name="connsiteX58" fmla="*/ 6496760 w 23914196"/>
              <a:gd name="connsiteY58" fmla="*/ 410246 h 410247"/>
              <a:gd name="connsiteX59" fmla="*/ 6340068 w 23914196"/>
              <a:gd name="connsiteY59" fmla="*/ 410246 h 410247"/>
              <a:gd name="connsiteX60" fmla="*/ 6340231 w 23914196"/>
              <a:gd name="connsiteY60" fmla="*/ 403251 h 410247"/>
              <a:gd name="connsiteX61" fmla="*/ 6096002 w 23914196"/>
              <a:gd name="connsiteY61" fmla="*/ 156716 h 410247"/>
              <a:gd name="connsiteX62" fmla="*/ 6095999 w 23914196"/>
              <a:gd name="connsiteY62" fmla="*/ 0 h 410247"/>
              <a:gd name="connsiteX63" fmla="*/ 6176918 w 23914196"/>
              <a:gd name="connsiteY63" fmla="*/ 8597 h 410247"/>
              <a:gd name="connsiteX64" fmla="*/ 7047779 w 23914196"/>
              <a:gd name="connsiteY64" fmla="*/ 8599 h 410247"/>
              <a:gd name="connsiteX65" fmla="*/ 7367921 w 23914196"/>
              <a:gd name="connsiteY65" fmla="*/ 403251 h 410247"/>
              <a:gd name="connsiteX66" fmla="*/ 7367617 w 23914196"/>
              <a:gd name="connsiteY66" fmla="*/ 410246 h 410247"/>
              <a:gd name="connsiteX67" fmla="*/ 7210925 w 23914196"/>
              <a:gd name="connsiteY67" fmla="*/ 410246 h 410247"/>
              <a:gd name="connsiteX68" fmla="*/ 7211088 w 23914196"/>
              <a:gd name="connsiteY68" fmla="*/ 403251 h 410247"/>
              <a:gd name="connsiteX69" fmla="*/ 6966862 w 23914196"/>
              <a:gd name="connsiteY69" fmla="*/ 156718 h 410247"/>
              <a:gd name="connsiteX70" fmla="*/ 6966862 w 23914196"/>
              <a:gd name="connsiteY70" fmla="*/ 2 h 410247"/>
              <a:gd name="connsiteX71" fmla="*/ 7047779 w 23914196"/>
              <a:gd name="connsiteY71" fmla="*/ 8599 h 410247"/>
              <a:gd name="connsiteX72" fmla="*/ 7918636 w 23914196"/>
              <a:gd name="connsiteY72" fmla="*/ 8599 h 410247"/>
              <a:gd name="connsiteX73" fmla="*/ 8238777 w 23914196"/>
              <a:gd name="connsiteY73" fmla="*/ 403251 h 410247"/>
              <a:gd name="connsiteX74" fmla="*/ 8238474 w 23914196"/>
              <a:gd name="connsiteY74" fmla="*/ 410247 h 410247"/>
              <a:gd name="connsiteX75" fmla="*/ 8081782 w 23914196"/>
              <a:gd name="connsiteY75" fmla="*/ 410246 h 410247"/>
              <a:gd name="connsiteX76" fmla="*/ 8081945 w 23914196"/>
              <a:gd name="connsiteY76" fmla="*/ 403252 h 410247"/>
              <a:gd name="connsiteX77" fmla="*/ 7837719 w 23914196"/>
              <a:gd name="connsiteY77" fmla="*/ 156718 h 410247"/>
              <a:gd name="connsiteX78" fmla="*/ 7837719 w 23914196"/>
              <a:gd name="connsiteY78" fmla="*/ 2 h 410247"/>
              <a:gd name="connsiteX79" fmla="*/ 7918636 w 23914196"/>
              <a:gd name="connsiteY79" fmla="*/ 8599 h 410247"/>
              <a:gd name="connsiteX80" fmla="*/ 8789492 w 23914196"/>
              <a:gd name="connsiteY80" fmla="*/ 8598 h 410247"/>
              <a:gd name="connsiteX81" fmla="*/ 9109634 w 23914196"/>
              <a:gd name="connsiteY81" fmla="*/ 403251 h 410247"/>
              <a:gd name="connsiteX82" fmla="*/ 9109330 w 23914196"/>
              <a:gd name="connsiteY82" fmla="*/ 410246 h 410247"/>
              <a:gd name="connsiteX83" fmla="*/ 8952638 w 23914196"/>
              <a:gd name="connsiteY83" fmla="*/ 410246 h 410247"/>
              <a:gd name="connsiteX84" fmla="*/ 8952801 w 23914196"/>
              <a:gd name="connsiteY84" fmla="*/ 403251 h 410247"/>
              <a:gd name="connsiteX85" fmla="*/ 8708575 w 23914196"/>
              <a:gd name="connsiteY85" fmla="*/ 156717 h 410247"/>
              <a:gd name="connsiteX86" fmla="*/ 8708575 w 23914196"/>
              <a:gd name="connsiteY86" fmla="*/ 1 h 410247"/>
              <a:gd name="connsiteX87" fmla="*/ 8789492 w 23914196"/>
              <a:gd name="connsiteY87" fmla="*/ 8598 h 410247"/>
              <a:gd name="connsiteX88" fmla="*/ 9660348 w 23914196"/>
              <a:gd name="connsiteY88" fmla="*/ 8599 h 410247"/>
              <a:gd name="connsiteX89" fmla="*/ 9980490 w 23914196"/>
              <a:gd name="connsiteY89" fmla="*/ 403251 h 410247"/>
              <a:gd name="connsiteX90" fmla="*/ 9980187 w 23914196"/>
              <a:gd name="connsiteY90" fmla="*/ 410246 h 410247"/>
              <a:gd name="connsiteX91" fmla="*/ 9823495 w 23914196"/>
              <a:gd name="connsiteY91" fmla="*/ 410246 h 410247"/>
              <a:gd name="connsiteX92" fmla="*/ 9823658 w 23914196"/>
              <a:gd name="connsiteY92" fmla="*/ 403251 h 410247"/>
              <a:gd name="connsiteX93" fmla="*/ 9579432 w 23914196"/>
              <a:gd name="connsiteY93" fmla="*/ 156717 h 410247"/>
              <a:gd name="connsiteX94" fmla="*/ 9579431 w 23914196"/>
              <a:gd name="connsiteY94" fmla="*/ 1 h 410247"/>
              <a:gd name="connsiteX95" fmla="*/ 9660348 w 23914196"/>
              <a:gd name="connsiteY95" fmla="*/ 8599 h 410247"/>
              <a:gd name="connsiteX96" fmla="*/ 10531206 w 23914196"/>
              <a:gd name="connsiteY96" fmla="*/ 8599 h 410247"/>
              <a:gd name="connsiteX97" fmla="*/ 10851347 w 23914196"/>
              <a:gd name="connsiteY97" fmla="*/ 403251 h 410247"/>
              <a:gd name="connsiteX98" fmla="*/ 10851044 w 23914196"/>
              <a:gd name="connsiteY98" fmla="*/ 410246 h 410247"/>
              <a:gd name="connsiteX99" fmla="*/ 10694352 w 23914196"/>
              <a:gd name="connsiteY99" fmla="*/ 410246 h 410247"/>
              <a:gd name="connsiteX100" fmla="*/ 10694515 w 23914196"/>
              <a:gd name="connsiteY100" fmla="*/ 403251 h 410247"/>
              <a:gd name="connsiteX101" fmla="*/ 10450289 w 23914196"/>
              <a:gd name="connsiteY101" fmla="*/ 156718 h 410247"/>
              <a:gd name="connsiteX102" fmla="*/ 10450289 w 23914196"/>
              <a:gd name="connsiteY102" fmla="*/ 2 h 410247"/>
              <a:gd name="connsiteX103" fmla="*/ 10531206 w 23914196"/>
              <a:gd name="connsiteY103" fmla="*/ 8599 h 410247"/>
              <a:gd name="connsiteX104" fmla="*/ 11402062 w 23914196"/>
              <a:gd name="connsiteY104" fmla="*/ 8600 h 410247"/>
              <a:gd name="connsiteX105" fmla="*/ 11722204 w 23914196"/>
              <a:gd name="connsiteY105" fmla="*/ 403251 h 410247"/>
              <a:gd name="connsiteX106" fmla="*/ 11721901 w 23914196"/>
              <a:gd name="connsiteY106" fmla="*/ 410246 h 410247"/>
              <a:gd name="connsiteX107" fmla="*/ 11565208 w 23914196"/>
              <a:gd name="connsiteY107" fmla="*/ 410246 h 410247"/>
              <a:gd name="connsiteX108" fmla="*/ 11565371 w 23914196"/>
              <a:gd name="connsiteY108" fmla="*/ 403251 h 410247"/>
              <a:gd name="connsiteX109" fmla="*/ 11321146 w 23914196"/>
              <a:gd name="connsiteY109" fmla="*/ 156717 h 410247"/>
              <a:gd name="connsiteX110" fmla="*/ 11321145 w 23914196"/>
              <a:gd name="connsiteY110" fmla="*/ 3 h 410247"/>
              <a:gd name="connsiteX111" fmla="*/ 11402062 w 23914196"/>
              <a:gd name="connsiteY111" fmla="*/ 8600 h 410247"/>
              <a:gd name="connsiteX112" fmla="*/ 12272914 w 23914196"/>
              <a:gd name="connsiteY112" fmla="*/ 8598 h 410247"/>
              <a:gd name="connsiteX113" fmla="*/ 12593056 w 23914196"/>
              <a:gd name="connsiteY113" fmla="*/ 403250 h 410247"/>
              <a:gd name="connsiteX114" fmla="*/ 12592752 w 23914196"/>
              <a:gd name="connsiteY114" fmla="*/ 410245 h 410247"/>
              <a:gd name="connsiteX115" fmla="*/ 12436060 w 23914196"/>
              <a:gd name="connsiteY115" fmla="*/ 410245 h 410247"/>
              <a:gd name="connsiteX116" fmla="*/ 12436224 w 23914196"/>
              <a:gd name="connsiteY116" fmla="*/ 403250 h 410247"/>
              <a:gd name="connsiteX117" fmla="*/ 12191997 w 23914196"/>
              <a:gd name="connsiteY117" fmla="*/ 156717 h 410247"/>
              <a:gd name="connsiteX118" fmla="*/ 12191997 w 23914196"/>
              <a:gd name="connsiteY118" fmla="*/ 1 h 410247"/>
              <a:gd name="connsiteX119" fmla="*/ 12272914 w 23914196"/>
              <a:gd name="connsiteY119" fmla="*/ 8598 h 410247"/>
              <a:gd name="connsiteX120" fmla="*/ 13143771 w 23914196"/>
              <a:gd name="connsiteY120" fmla="*/ 8598 h 410247"/>
              <a:gd name="connsiteX121" fmla="*/ 13463913 w 23914196"/>
              <a:gd name="connsiteY121" fmla="*/ 403250 h 410247"/>
              <a:gd name="connsiteX122" fmla="*/ 13463609 w 23914196"/>
              <a:gd name="connsiteY122" fmla="*/ 410245 h 410247"/>
              <a:gd name="connsiteX123" fmla="*/ 13306917 w 23914196"/>
              <a:gd name="connsiteY123" fmla="*/ 410245 h 410247"/>
              <a:gd name="connsiteX124" fmla="*/ 13307080 w 23914196"/>
              <a:gd name="connsiteY124" fmla="*/ 403250 h 410247"/>
              <a:gd name="connsiteX125" fmla="*/ 13062854 w 23914196"/>
              <a:gd name="connsiteY125" fmla="*/ 156716 h 410247"/>
              <a:gd name="connsiteX126" fmla="*/ 13062854 w 23914196"/>
              <a:gd name="connsiteY126" fmla="*/ 1 h 410247"/>
              <a:gd name="connsiteX127" fmla="*/ 13143771 w 23914196"/>
              <a:gd name="connsiteY127" fmla="*/ 8598 h 410247"/>
              <a:gd name="connsiteX128" fmla="*/ 14014628 w 23914196"/>
              <a:gd name="connsiteY128" fmla="*/ 8598 h 410247"/>
              <a:gd name="connsiteX129" fmla="*/ 14334770 w 23914196"/>
              <a:gd name="connsiteY129" fmla="*/ 403250 h 410247"/>
              <a:gd name="connsiteX130" fmla="*/ 14334467 w 23914196"/>
              <a:gd name="connsiteY130" fmla="*/ 410245 h 410247"/>
              <a:gd name="connsiteX131" fmla="*/ 14177775 w 23914196"/>
              <a:gd name="connsiteY131" fmla="*/ 410245 h 410247"/>
              <a:gd name="connsiteX132" fmla="*/ 14177938 w 23914196"/>
              <a:gd name="connsiteY132" fmla="*/ 403250 h 410247"/>
              <a:gd name="connsiteX133" fmla="*/ 13933712 w 23914196"/>
              <a:gd name="connsiteY133" fmla="*/ 156717 h 410247"/>
              <a:gd name="connsiteX134" fmla="*/ 13933711 w 23914196"/>
              <a:gd name="connsiteY134" fmla="*/ 1 h 410247"/>
              <a:gd name="connsiteX135" fmla="*/ 14014628 w 23914196"/>
              <a:gd name="connsiteY135" fmla="*/ 8598 h 410247"/>
              <a:gd name="connsiteX136" fmla="*/ 14885485 w 23914196"/>
              <a:gd name="connsiteY136" fmla="*/ 8598 h 410247"/>
              <a:gd name="connsiteX137" fmla="*/ 15205627 w 23914196"/>
              <a:gd name="connsiteY137" fmla="*/ 403251 h 410247"/>
              <a:gd name="connsiteX138" fmla="*/ 15205324 w 23914196"/>
              <a:gd name="connsiteY138" fmla="*/ 410246 h 410247"/>
              <a:gd name="connsiteX139" fmla="*/ 15048631 w 23914196"/>
              <a:gd name="connsiteY139" fmla="*/ 410246 h 410247"/>
              <a:gd name="connsiteX140" fmla="*/ 15048794 w 23914196"/>
              <a:gd name="connsiteY140" fmla="*/ 403251 h 410247"/>
              <a:gd name="connsiteX141" fmla="*/ 14804568 w 23914196"/>
              <a:gd name="connsiteY141" fmla="*/ 156717 h 410247"/>
              <a:gd name="connsiteX142" fmla="*/ 14804568 w 23914196"/>
              <a:gd name="connsiteY142" fmla="*/ 1 h 410247"/>
              <a:gd name="connsiteX143" fmla="*/ 14885485 w 23914196"/>
              <a:gd name="connsiteY143" fmla="*/ 8598 h 410247"/>
              <a:gd name="connsiteX144" fmla="*/ 15756342 w 23914196"/>
              <a:gd name="connsiteY144" fmla="*/ 8598 h 410247"/>
              <a:gd name="connsiteX145" fmla="*/ 16076484 w 23914196"/>
              <a:gd name="connsiteY145" fmla="*/ 403250 h 410247"/>
              <a:gd name="connsiteX146" fmla="*/ 16076181 w 23914196"/>
              <a:gd name="connsiteY146" fmla="*/ 410245 h 410247"/>
              <a:gd name="connsiteX147" fmla="*/ 15919488 w 23914196"/>
              <a:gd name="connsiteY147" fmla="*/ 410245 h 410247"/>
              <a:gd name="connsiteX148" fmla="*/ 15919651 w 23914196"/>
              <a:gd name="connsiteY148" fmla="*/ 403250 h 410247"/>
              <a:gd name="connsiteX149" fmla="*/ 15675425 w 23914196"/>
              <a:gd name="connsiteY149" fmla="*/ 156716 h 410247"/>
              <a:gd name="connsiteX150" fmla="*/ 15675425 w 23914196"/>
              <a:gd name="connsiteY150" fmla="*/ 1 h 410247"/>
              <a:gd name="connsiteX151" fmla="*/ 15756342 w 23914196"/>
              <a:gd name="connsiteY151" fmla="*/ 8598 h 410247"/>
              <a:gd name="connsiteX152" fmla="*/ 16627198 w 23914196"/>
              <a:gd name="connsiteY152" fmla="*/ 8598 h 410247"/>
              <a:gd name="connsiteX153" fmla="*/ 16947341 w 23914196"/>
              <a:gd name="connsiteY153" fmla="*/ 403250 h 410247"/>
              <a:gd name="connsiteX154" fmla="*/ 16947037 w 23914196"/>
              <a:gd name="connsiteY154" fmla="*/ 410245 h 410247"/>
              <a:gd name="connsiteX155" fmla="*/ 16790345 w 23914196"/>
              <a:gd name="connsiteY155" fmla="*/ 410245 h 410247"/>
              <a:gd name="connsiteX156" fmla="*/ 16790508 w 23914196"/>
              <a:gd name="connsiteY156" fmla="*/ 403250 h 410247"/>
              <a:gd name="connsiteX157" fmla="*/ 16546282 w 23914196"/>
              <a:gd name="connsiteY157" fmla="*/ 156716 h 410247"/>
              <a:gd name="connsiteX158" fmla="*/ 16546282 w 23914196"/>
              <a:gd name="connsiteY158" fmla="*/ 1 h 410247"/>
              <a:gd name="connsiteX159" fmla="*/ 16627198 w 23914196"/>
              <a:gd name="connsiteY159" fmla="*/ 8598 h 410247"/>
              <a:gd name="connsiteX160" fmla="*/ 17498056 w 23914196"/>
              <a:gd name="connsiteY160" fmla="*/ 8598 h 410247"/>
              <a:gd name="connsiteX161" fmla="*/ 17818198 w 23914196"/>
              <a:gd name="connsiteY161" fmla="*/ 403251 h 410247"/>
              <a:gd name="connsiteX162" fmla="*/ 17817895 w 23914196"/>
              <a:gd name="connsiteY162" fmla="*/ 410246 h 410247"/>
              <a:gd name="connsiteX163" fmla="*/ 17661203 w 23914196"/>
              <a:gd name="connsiteY163" fmla="*/ 410246 h 410247"/>
              <a:gd name="connsiteX164" fmla="*/ 17661366 w 23914196"/>
              <a:gd name="connsiteY164" fmla="*/ 403251 h 410247"/>
              <a:gd name="connsiteX165" fmla="*/ 17417140 w 23914196"/>
              <a:gd name="connsiteY165" fmla="*/ 156717 h 410247"/>
              <a:gd name="connsiteX166" fmla="*/ 17417140 w 23914196"/>
              <a:gd name="connsiteY166" fmla="*/ 1 h 410247"/>
              <a:gd name="connsiteX167" fmla="*/ 17498056 w 23914196"/>
              <a:gd name="connsiteY167" fmla="*/ 8598 h 410247"/>
              <a:gd name="connsiteX168" fmla="*/ 18368912 w 23914196"/>
              <a:gd name="connsiteY168" fmla="*/ 8597 h 410247"/>
              <a:gd name="connsiteX169" fmla="*/ 18689054 w 23914196"/>
              <a:gd name="connsiteY169" fmla="*/ 403250 h 410247"/>
              <a:gd name="connsiteX170" fmla="*/ 18688751 w 23914196"/>
              <a:gd name="connsiteY170" fmla="*/ 410245 h 410247"/>
              <a:gd name="connsiteX171" fmla="*/ 18532059 w 23914196"/>
              <a:gd name="connsiteY171" fmla="*/ 410245 h 410247"/>
              <a:gd name="connsiteX172" fmla="*/ 18532222 w 23914196"/>
              <a:gd name="connsiteY172" fmla="*/ 403250 h 410247"/>
              <a:gd name="connsiteX173" fmla="*/ 18287995 w 23914196"/>
              <a:gd name="connsiteY173" fmla="*/ 156716 h 410247"/>
              <a:gd name="connsiteX174" fmla="*/ 18287995 w 23914196"/>
              <a:gd name="connsiteY174" fmla="*/ 0 h 410247"/>
              <a:gd name="connsiteX175" fmla="*/ 18368912 w 23914196"/>
              <a:gd name="connsiteY175" fmla="*/ 8597 h 410247"/>
              <a:gd name="connsiteX176" fmla="*/ 19239769 w 23914196"/>
              <a:gd name="connsiteY176" fmla="*/ 8598 h 410247"/>
              <a:gd name="connsiteX177" fmla="*/ 19559911 w 23914196"/>
              <a:gd name="connsiteY177" fmla="*/ 403250 h 410247"/>
              <a:gd name="connsiteX178" fmla="*/ 19559607 w 23914196"/>
              <a:gd name="connsiteY178" fmla="*/ 410245 h 410247"/>
              <a:gd name="connsiteX179" fmla="*/ 19402915 w 23914196"/>
              <a:gd name="connsiteY179" fmla="*/ 410245 h 410247"/>
              <a:gd name="connsiteX180" fmla="*/ 19403078 w 23914196"/>
              <a:gd name="connsiteY180" fmla="*/ 403250 h 410247"/>
              <a:gd name="connsiteX181" fmla="*/ 19158852 w 23914196"/>
              <a:gd name="connsiteY181" fmla="*/ 156716 h 410247"/>
              <a:gd name="connsiteX182" fmla="*/ 19158852 w 23914196"/>
              <a:gd name="connsiteY182" fmla="*/ 0 h 410247"/>
              <a:gd name="connsiteX183" fmla="*/ 19239769 w 23914196"/>
              <a:gd name="connsiteY183" fmla="*/ 8598 h 410247"/>
              <a:gd name="connsiteX184" fmla="*/ 20110627 w 23914196"/>
              <a:gd name="connsiteY184" fmla="*/ 8598 h 410247"/>
              <a:gd name="connsiteX185" fmla="*/ 20430769 w 23914196"/>
              <a:gd name="connsiteY185" fmla="*/ 403250 h 410247"/>
              <a:gd name="connsiteX186" fmla="*/ 20430465 w 23914196"/>
              <a:gd name="connsiteY186" fmla="*/ 410245 h 410247"/>
              <a:gd name="connsiteX187" fmla="*/ 20273773 w 23914196"/>
              <a:gd name="connsiteY187" fmla="*/ 410245 h 410247"/>
              <a:gd name="connsiteX188" fmla="*/ 20273936 w 23914196"/>
              <a:gd name="connsiteY188" fmla="*/ 403250 h 410247"/>
              <a:gd name="connsiteX189" fmla="*/ 20029710 w 23914196"/>
              <a:gd name="connsiteY189" fmla="*/ 156716 h 410247"/>
              <a:gd name="connsiteX190" fmla="*/ 20029710 w 23914196"/>
              <a:gd name="connsiteY190" fmla="*/ 0 h 410247"/>
              <a:gd name="connsiteX191" fmla="*/ 20110627 w 23914196"/>
              <a:gd name="connsiteY191" fmla="*/ 8598 h 410247"/>
              <a:gd name="connsiteX192" fmla="*/ 20981484 w 23914196"/>
              <a:gd name="connsiteY192" fmla="*/ 8597 h 410247"/>
              <a:gd name="connsiteX193" fmla="*/ 21301626 w 23914196"/>
              <a:gd name="connsiteY193" fmla="*/ 403250 h 410247"/>
              <a:gd name="connsiteX194" fmla="*/ 21301322 w 23914196"/>
              <a:gd name="connsiteY194" fmla="*/ 410245 h 410247"/>
              <a:gd name="connsiteX195" fmla="*/ 21144630 w 23914196"/>
              <a:gd name="connsiteY195" fmla="*/ 410245 h 410247"/>
              <a:gd name="connsiteX196" fmla="*/ 21144793 w 23914196"/>
              <a:gd name="connsiteY196" fmla="*/ 403250 h 410247"/>
              <a:gd name="connsiteX197" fmla="*/ 20900567 w 23914196"/>
              <a:gd name="connsiteY197" fmla="*/ 156716 h 410247"/>
              <a:gd name="connsiteX198" fmla="*/ 20900567 w 23914196"/>
              <a:gd name="connsiteY198" fmla="*/ 0 h 410247"/>
              <a:gd name="connsiteX199" fmla="*/ 20981484 w 23914196"/>
              <a:gd name="connsiteY199" fmla="*/ 8597 h 410247"/>
              <a:gd name="connsiteX200" fmla="*/ 21852340 w 23914196"/>
              <a:gd name="connsiteY200" fmla="*/ 8598 h 410247"/>
              <a:gd name="connsiteX201" fmla="*/ 22172483 w 23914196"/>
              <a:gd name="connsiteY201" fmla="*/ 403250 h 410247"/>
              <a:gd name="connsiteX202" fmla="*/ 22172179 w 23914196"/>
              <a:gd name="connsiteY202" fmla="*/ 410245 h 410247"/>
              <a:gd name="connsiteX203" fmla="*/ 22015487 w 23914196"/>
              <a:gd name="connsiteY203" fmla="*/ 410245 h 410247"/>
              <a:gd name="connsiteX204" fmla="*/ 22015650 w 23914196"/>
              <a:gd name="connsiteY204" fmla="*/ 403250 h 410247"/>
              <a:gd name="connsiteX205" fmla="*/ 21771423 w 23914196"/>
              <a:gd name="connsiteY205" fmla="*/ 156716 h 410247"/>
              <a:gd name="connsiteX206" fmla="*/ 21771423 w 23914196"/>
              <a:gd name="connsiteY206" fmla="*/ 0 h 410247"/>
              <a:gd name="connsiteX207" fmla="*/ 21852340 w 23914196"/>
              <a:gd name="connsiteY207" fmla="*/ 8598 h 410247"/>
              <a:gd name="connsiteX208" fmla="*/ 22723197 w 23914196"/>
              <a:gd name="connsiteY208" fmla="*/ 8598 h 410247"/>
              <a:gd name="connsiteX209" fmla="*/ 23043339 w 23914196"/>
              <a:gd name="connsiteY209" fmla="*/ 403250 h 410247"/>
              <a:gd name="connsiteX210" fmla="*/ 23043035 w 23914196"/>
              <a:gd name="connsiteY210" fmla="*/ 410245 h 410247"/>
              <a:gd name="connsiteX211" fmla="*/ 22886343 w 23914196"/>
              <a:gd name="connsiteY211" fmla="*/ 410245 h 410247"/>
              <a:gd name="connsiteX212" fmla="*/ 22886506 w 23914196"/>
              <a:gd name="connsiteY212" fmla="*/ 403250 h 410247"/>
              <a:gd name="connsiteX213" fmla="*/ 22642280 w 23914196"/>
              <a:gd name="connsiteY213" fmla="*/ 156716 h 410247"/>
              <a:gd name="connsiteX214" fmla="*/ 22642280 w 23914196"/>
              <a:gd name="connsiteY214" fmla="*/ 1 h 410247"/>
              <a:gd name="connsiteX215" fmla="*/ 22723197 w 23914196"/>
              <a:gd name="connsiteY215" fmla="*/ 8598 h 410247"/>
              <a:gd name="connsiteX216" fmla="*/ 23594055 w 23914196"/>
              <a:gd name="connsiteY216" fmla="*/ 8599 h 410247"/>
              <a:gd name="connsiteX217" fmla="*/ 23914196 w 23914196"/>
              <a:gd name="connsiteY217" fmla="*/ 403252 h 410247"/>
              <a:gd name="connsiteX218" fmla="*/ 23913893 w 23914196"/>
              <a:gd name="connsiteY218" fmla="*/ 410247 h 410247"/>
              <a:gd name="connsiteX219" fmla="*/ 23757200 w 23914196"/>
              <a:gd name="connsiteY219" fmla="*/ 410247 h 410247"/>
              <a:gd name="connsiteX220" fmla="*/ 23757364 w 23914196"/>
              <a:gd name="connsiteY220" fmla="*/ 403252 h 410247"/>
              <a:gd name="connsiteX221" fmla="*/ 23513137 w 23914196"/>
              <a:gd name="connsiteY221" fmla="*/ 156718 h 410247"/>
              <a:gd name="connsiteX222" fmla="*/ 23513137 w 23914196"/>
              <a:gd name="connsiteY222" fmla="*/ 2 h 410247"/>
              <a:gd name="connsiteX223" fmla="*/ 23594055 w 23914196"/>
              <a:gd name="connsiteY223" fmla="*/ 8599 h 4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23914196" h="410247">
                <a:moveTo>
                  <a:pt x="80917" y="8597"/>
                </a:moveTo>
                <a:cubicBezTo>
                  <a:pt x="263814" y="46970"/>
                  <a:pt x="400995" y="209154"/>
                  <a:pt x="401059" y="403250"/>
                </a:cubicBezTo>
                <a:cubicBezTo>
                  <a:pt x="401059" y="405558"/>
                  <a:pt x="400802" y="407843"/>
                  <a:pt x="400755" y="410245"/>
                </a:cubicBezTo>
                <a:lnTo>
                  <a:pt x="244063" y="410245"/>
                </a:lnTo>
                <a:cubicBezTo>
                  <a:pt x="244109" y="407913"/>
                  <a:pt x="244226" y="405581"/>
                  <a:pt x="244226" y="403250"/>
                </a:cubicBezTo>
                <a:cubicBezTo>
                  <a:pt x="244220" y="267994"/>
                  <a:pt x="135250" y="157995"/>
                  <a:pt x="0" y="156716"/>
                </a:cubicBezTo>
                <a:lnTo>
                  <a:pt x="0" y="0"/>
                </a:lnTo>
                <a:cubicBezTo>
                  <a:pt x="27729" y="160"/>
                  <a:pt x="54789" y="3115"/>
                  <a:pt x="80917" y="8597"/>
                </a:cubicBezTo>
                <a:close/>
                <a:moveTo>
                  <a:pt x="951775" y="8597"/>
                </a:moveTo>
                <a:cubicBezTo>
                  <a:pt x="1134672" y="46969"/>
                  <a:pt x="1271853" y="209153"/>
                  <a:pt x="1271917" y="403249"/>
                </a:cubicBezTo>
                <a:cubicBezTo>
                  <a:pt x="1271917" y="405558"/>
                  <a:pt x="1271660" y="407842"/>
                  <a:pt x="1271613" y="410244"/>
                </a:cubicBezTo>
                <a:lnTo>
                  <a:pt x="1114921" y="410244"/>
                </a:lnTo>
                <a:cubicBezTo>
                  <a:pt x="1114967" y="407912"/>
                  <a:pt x="1115084" y="405581"/>
                  <a:pt x="1115084" y="403249"/>
                </a:cubicBezTo>
                <a:cubicBezTo>
                  <a:pt x="1115078" y="267994"/>
                  <a:pt x="1006108" y="157994"/>
                  <a:pt x="870858" y="156715"/>
                </a:cubicBezTo>
                <a:lnTo>
                  <a:pt x="870858" y="0"/>
                </a:lnTo>
                <a:cubicBezTo>
                  <a:pt x="898585" y="160"/>
                  <a:pt x="925647" y="3115"/>
                  <a:pt x="951775" y="8597"/>
                </a:cubicBezTo>
                <a:close/>
                <a:moveTo>
                  <a:pt x="1822632" y="8597"/>
                </a:moveTo>
                <a:cubicBezTo>
                  <a:pt x="2005530" y="46970"/>
                  <a:pt x="2142711" y="209154"/>
                  <a:pt x="2142774" y="403250"/>
                </a:cubicBezTo>
                <a:cubicBezTo>
                  <a:pt x="2142774" y="405558"/>
                  <a:pt x="2142516" y="407843"/>
                  <a:pt x="2142472" y="410245"/>
                </a:cubicBezTo>
                <a:lnTo>
                  <a:pt x="1985779" y="410245"/>
                </a:lnTo>
                <a:cubicBezTo>
                  <a:pt x="1985824" y="407913"/>
                  <a:pt x="1985941" y="405581"/>
                  <a:pt x="1985942" y="403250"/>
                </a:cubicBezTo>
                <a:cubicBezTo>
                  <a:pt x="1985934" y="267994"/>
                  <a:pt x="1876964" y="157994"/>
                  <a:pt x="1741715" y="156716"/>
                </a:cubicBezTo>
                <a:lnTo>
                  <a:pt x="1741715" y="0"/>
                </a:lnTo>
                <a:cubicBezTo>
                  <a:pt x="1769443" y="161"/>
                  <a:pt x="1796503" y="3115"/>
                  <a:pt x="1822632" y="8597"/>
                </a:cubicBezTo>
                <a:close/>
                <a:moveTo>
                  <a:pt x="2693489" y="8598"/>
                </a:moveTo>
                <a:cubicBezTo>
                  <a:pt x="2876385" y="46970"/>
                  <a:pt x="3013566" y="209154"/>
                  <a:pt x="3013630" y="403250"/>
                </a:cubicBezTo>
                <a:cubicBezTo>
                  <a:pt x="3013632" y="405559"/>
                  <a:pt x="3013375" y="407844"/>
                  <a:pt x="3013327" y="410245"/>
                </a:cubicBezTo>
                <a:lnTo>
                  <a:pt x="2856637" y="410245"/>
                </a:lnTo>
                <a:cubicBezTo>
                  <a:pt x="2856682" y="407913"/>
                  <a:pt x="2856799" y="405582"/>
                  <a:pt x="2856800" y="403251"/>
                </a:cubicBezTo>
                <a:cubicBezTo>
                  <a:pt x="2856793" y="267995"/>
                  <a:pt x="2747821" y="157995"/>
                  <a:pt x="2612573" y="156716"/>
                </a:cubicBezTo>
                <a:lnTo>
                  <a:pt x="2612574" y="1"/>
                </a:lnTo>
                <a:cubicBezTo>
                  <a:pt x="2640299" y="161"/>
                  <a:pt x="2667362" y="3116"/>
                  <a:pt x="2693489" y="8598"/>
                </a:cubicBezTo>
                <a:close/>
                <a:moveTo>
                  <a:pt x="3564347" y="8597"/>
                </a:moveTo>
                <a:cubicBezTo>
                  <a:pt x="3747243" y="46969"/>
                  <a:pt x="3884423" y="209154"/>
                  <a:pt x="3884487" y="403249"/>
                </a:cubicBezTo>
                <a:cubicBezTo>
                  <a:pt x="3884487" y="405558"/>
                  <a:pt x="3884230" y="407842"/>
                  <a:pt x="3884184" y="410244"/>
                </a:cubicBezTo>
                <a:lnTo>
                  <a:pt x="3727492" y="410244"/>
                </a:lnTo>
                <a:cubicBezTo>
                  <a:pt x="3727541" y="407913"/>
                  <a:pt x="3727657" y="405582"/>
                  <a:pt x="3727654" y="403249"/>
                </a:cubicBezTo>
                <a:cubicBezTo>
                  <a:pt x="3727648" y="267994"/>
                  <a:pt x="3618679" y="157994"/>
                  <a:pt x="3483431" y="156716"/>
                </a:cubicBezTo>
                <a:lnTo>
                  <a:pt x="3483428" y="0"/>
                </a:lnTo>
                <a:cubicBezTo>
                  <a:pt x="3511158" y="161"/>
                  <a:pt x="3538217" y="3115"/>
                  <a:pt x="3564347" y="8597"/>
                </a:cubicBezTo>
                <a:close/>
                <a:moveTo>
                  <a:pt x="4435205" y="8598"/>
                </a:moveTo>
                <a:cubicBezTo>
                  <a:pt x="4618101" y="46970"/>
                  <a:pt x="4755281" y="209154"/>
                  <a:pt x="4755345" y="403250"/>
                </a:cubicBezTo>
                <a:cubicBezTo>
                  <a:pt x="4755345" y="405558"/>
                  <a:pt x="4755087" y="407843"/>
                  <a:pt x="4755043" y="410245"/>
                </a:cubicBezTo>
                <a:lnTo>
                  <a:pt x="4598349" y="410245"/>
                </a:lnTo>
                <a:cubicBezTo>
                  <a:pt x="4598396" y="407913"/>
                  <a:pt x="4598512" y="405581"/>
                  <a:pt x="4598512" y="403250"/>
                </a:cubicBezTo>
                <a:cubicBezTo>
                  <a:pt x="4598505" y="267995"/>
                  <a:pt x="4489537" y="157995"/>
                  <a:pt x="4354286" y="156716"/>
                </a:cubicBezTo>
                <a:lnTo>
                  <a:pt x="4354287" y="1"/>
                </a:lnTo>
                <a:cubicBezTo>
                  <a:pt x="4382017" y="161"/>
                  <a:pt x="4409075" y="3116"/>
                  <a:pt x="4435205" y="8598"/>
                </a:cubicBezTo>
                <a:close/>
                <a:moveTo>
                  <a:pt x="5306060" y="8598"/>
                </a:moveTo>
                <a:cubicBezTo>
                  <a:pt x="5488956" y="46970"/>
                  <a:pt x="5626137" y="209154"/>
                  <a:pt x="5626203" y="403251"/>
                </a:cubicBezTo>
                <a:cubicBezTo>
                  <a:pt x="5626204" y="405559"/>
                  <a:pt x="5625945" y="407844"/>
                  <a:pt x="5625901" y="410246"/>
                </a:cubicBezTo>
                <a:lnTo>
                  <a:pt x="5469208" y="410246"/>
                </a:lnTo>
                <a:cubicBezTo>
                  <a:pt x="5469253" y="407913"/>
                  <a:pt x="5469369" y="405582"/>
                  <a:pt x="5469372" y="403251"/>
                </a:cubicBezTo>
                <a:cubicBezTo>
                  <a:pt x="5469363" y="267995"/>
                  <a:pt x="5360392" y="157995"/>
                  <a:pt x="5225143" y="156716"/>
                </a:cubicBezTo>
                <a:lnTo>
                  <a:pt x="5225145" y="1"/>
                </a:lnTo>
                <a:cubicBezTo>
                  <a:pt x="5252870" y="161"/>
                  <a:pt x="5279933" y="3116"/>
                  <a:pt x="5306060" y="8598"/>
                </a:cubicBezTo>
                <a:close/>
                <a:moveTo>
                  <a:pt x="6176918" y="8597"/>
                </a:moveTo>
                <a:cubicBezTo>
                  <a:pt x="6359818" y="46971"/>
                  <a:pt x="6496999" y="209155"/>
                  <a:pt x="6497064" y="403251"/>
                </a:cubicBezTo>
                <a:cubicBezTo>
                  <a:pt x="6497064" y="405559"/>
                  <a:pt x="6496807" y="407844"/>
                  <a:pt x="6496760" y="410246"/>
                </a:cubicBezTo>
                <a:lnTo>
                  <a:pt x="6340068" y="410246"/>
                </a:lnTo>
                <a:cubicBezTo>
                  <a:pt x="6340115" y="407914"/>
                  <a:pt x="6340231" y="405583"/>
                  <a:pt x="6340231" y="403251"/>
                </a:cubicBezTo>
                <a:cubicBezTo>
                  <a:pt x="6340224" y="267996"/>
                  <a:pt x="6231250" y="157995"/>
                  <a:pt x="6096002" y="156716"/>
                </a:cubicBezTo>
                <a:lnTo>
                  <a:pt x="6095999" y="0"/>
                </a:lnTo>
                <a:cubicBezTo>
                  <a:pt x="6123729" y="161"/>
                  <a:pt x="6150788" y="3115"/>
                  <a:pt x="6176918" y="8597"/>
                </a:cubicBezTo>
                <a:close/>
                <a:moveTo>
                  <a:pt x="7047779" y="8599"/>
                </a:moveTo>
                <a:cubicBezTo>
                  <a:pt x="7230676" y="46971"/>
                  <a:pt x="7367857" y="209156"/>
                  <a:pt x="7367921" y="403251"/>
                </a:cubicBezTo>
                <a:cubicBezTo>
                  <a:pt x="7367921" y="405560"/>
                  <a:pt x="7367664" y="407845"/>
                  <a:pt x="7367617" y="410246"/>
                </a:cubicBezTo>
                <a:lnTo>
                  <a:pt x="7210925" y="410246"/>
                </a:lnTo>
                <a:cubicBezTo>
                  <a:pt x="7210972" y="407915"/>
                  <a:pt x="7211088" y="405583"/>
                  <a:pt x="7211088" y="403251"/>
                </a:cubicBezTo>
                <a:cubicBezTo>
                  <a:pt x="7211082" y="267996"/>
                  <a:pt x="7102112" y="157996"/>
                  <a:pt x="6966862" y="156718"/>
                </a:cubicBezTo>
                <a:lnTo>
                  <a:pt x="6966862" y="2"/>
                </a:lnTo>
                <a:cubicBezTo>
                  <a:pt x="6994590" y="162"/>
                  <a:pt x="7021651" y="3117"/>
                  <a:pt x="7047779" y="8599"/>
                </a:cubicBezTo>
                <a:close/>
                <a:moveTo>
                  <a:pt x="7918636" y="8599"/>
                </a:moveTo>
                <a:cubicBezTo>
                  <a:pt x="8101532" y="46971"/>
                  <a:pt x="8238713" y="209156"/>
                  <a:pt x="8238777" y="403251"/>
                </a:cubicBezTo>
                <a:cubicBezTo>
                  <a:pt x="8238777" y="405560"/>
                  <a:pt x="8238520" y="407845"/>
                  <a:pt x="8238474" y="410247"/>
                </a:cubicBezTo>
                <a:lnTo>
                  <a:pt x="8081782" y="410246"/>
                </a:lnTo>
                <a:cubicBezTo>
                  <a:pt x="8081828" y="407915"/>
                  <a:pt x="8081945" y="405583"/>
                  <a:pt x="8081945" y="403252"/>
                </a:cubicBezTo>
                <a:cubicBezTo>
                  <a:pt x="8081938" y="267996"/>
                  <a:pt x="7972968" y="157996"/>
                  <a:pt x="7837719" y="156718"/>
                </a:cubicBezTo>
                <a:lnTo>
                  <a:pt x="7837719" y="2"/>
                </a:lnTo>
                <a:cubicBezTo>
                  <a:pt x="7865446" y="162"/>
                  <a:pt x="7892507" y="3117"/>
                  <a:pt x="7918636" y="8599"/>
                </a:cubicBezTo>
                <a:close/>
                <a:moveTo>
                  <a:pt x="8789492" y="8598"/>
                </a:moveTo>
                <a:cubicBezTo>
                  <a:pt x="8972389" y="46971"/>
                  <a:pt x="9109569" y="209155"/>
                  <a:pt x="9109634" y="403251"/>
                </a:cubicBezTo>
                <a:cubicBezTo>
                  <a:pt x="9109634" y="405559"/>
                  <a:pt x="9109377" y="407844"/>
                  <a:pt x="9109330" y="410246"/>
                </a:cubicBezTo>
                <a:lnTo>
                  <a:pt x="8952638" y="410246"/>
                </a:lnTo>
                <a:cubicBezTo>
                  <a:pt x="8952685" y="407914"/>
                  <a:pt x="8952801" y="405582"/>
                  <a:pt x="8952801" y="403251"/>
                </a:cubicBezTo>
                <a:cubicBezTo>
                  <a:pt x="8952795" y="267995"/>
                  <a:pt x="8843825" y="157996"/>
                  <a:pt x="8708575" y="156717"/>
                </a:cubicBezTo>
                <a:lnTo>
                  <a:pt x="8708575" y="1"/>
                </a:lnTo>
                <a:cubicBezTo>
                  <a:pt x="8736303" y="162"/>
                  <a:pt x="8763364" y="3117"/>
                  <a:pt x="8789492" y="8598"/>
                </a:cubicBezTo>
                <a:close/>
                <a:moveTo>
                  <a:pt x="9660348" y="8599"/>
                </a:moveTo>
                <a:cubicBezTo>
                  <a:pt x="9843245" y="46971"/>
                  <a:pt x="9980426" y="209155"/>
                  <a:pt x="9980490" y="403251"/>
                </a:cubicBezTo>
                <a:cubicBezTo>
                  <a:pt x="9980490" y="405559"/>
                  <a:pt x="9980233" y="407844"/>
                  <a:pt x="9980187" y="410246"/>
                </a:cubicBezTo>
                <a:lnTo>
                  <a:pt x="9823495" y="410246"/>
                </a:lnTo>
                <a:cubicBezTo>
                  <a:pt x="9823541" y="407914"/>
                  <a:pt x="9823658" y="405583"/>
                  <a:pt x="9823658" y="403251"/>
                </a:cubicBezTo>
                <a:cubicBezTo>
                  <a:pt x="9823651" y="267996"/>
                  <a:pt x="9714681" y="157996"/>
                  <a:pt x="9579432" y="156717"/>
                </a:cubicBezTo>
                <a:lnTo>
                  <a:pt x="9579431" y="1"/>
                </a:lnTo>
                <a:cubicBezTo>
                  <a:pt x="9607159" y="162"/>
                  <a:pt x="9634220" y="3117"/>
                  <a:pt x="9660348" y="8599"/>
                </a:cubicBezTo>
                <a:close/>
                <a:moveTo>
                  <a:pt x="10531206" y="8599"/>
                </a:moveTo>
                <a:cubicBezTo>
                  <a:pt x="10714102" y="46971"/>
                  <a:pt x="10851283" y="209156"/>
                  <a:pt x="10851347" y="403251"/>
                </a:cubicBezTo>
                <a:cubicBezTo>
                  <a:pt x="10851347" y="405560"/>
                  <a:pt x="10851091" y="407845"/>
                  <a:pt x="10851044" y="410246"/>
                </a:cubicBezTo>
                <a:lnTo>
                  <a:pt x="10694352" y="410246"/>
                </a:lnTo>
                <a:cubicBezTo>
                  <a:pt x="10694399" y="407915"/>
                  <a:pt x="10694515" y="405583"/>
                  <a:pt x="10694515" y="403251"/>
                </a:cubicBezTo>
                <a:cubicBezTo>
                  <a:pt x="10694508" y="267996"/>
                  <a:pt x="10585538" y="157996"/>
                  <a:pt x="10450289" y="156718"/>
                </a:cubicBezTo>
                <a:lnTo>
                  <a:pt x="10450289" y="2"/>
                </a:lnTo>
                <a:cubicBezTo>
                  <a:pt x="10478016" y="162"/>
                  <a:pt x="10505078" y="3117"/>
                  <a:pt x="10531206" y="8599"/>
                </a:cubicBezTo>
                <a:close/>
                <a:moveTo>
                  <a:pt x="11402062" y="8600"/>
                </a:moveTo>
                <a:cubicBezTo>
                  <a:pt x="11584959" y="46972"/>
                  <a:pt x="11722140" y="209155"/>
                  <a:pt x="11722204" y="403251"/>
                </a:cubicBezTo>
                <a:cubicBezTo>
                  <a:pt x="11722204" y="405559"/>
                  <a:pt x="11721947" y="407844"/>
                  <a:pt x="11721901" y="410246"/>
                </a:cubicBezTo>
                <a:lnTo>
                  <a:pt x="11565208" y="410246"/>
                </a:lnTo>
                <a:cubicBezTo>
                  <a:pt x="11565255" y="407914"/>
                  <a:pt x="11565371" y="405582"/>
                  <a:pt x="11565371" y="403251"/>
                </a:cubicBezTo>
                <a:cubicBezTo>
                  <a:pt x="11565365" y="267995"/>
                  <a:pt x="11456395" y="157995"/>
                  <a:pt x="11321146" y="156717"/>
                </a:cubicBezTo>
                <a:lnTo>
                  <a:pt x="11321145" y="3"/>
                </a:lnTo>
                <a:cubicBezTo>
                  <a:pt x="11348873" y="163"/>
                  <a:pt x="11375934" y="3118"/>
                  <a:pt x="11402062" y="8600"/>
                </a:cubicBezTo>
                <a:close/>
                <a:moveTo>
                  <a:pt x="12272914" y="8598"/>
                </a:moveTo>
                <a:cubicBezTo>
                  <a:pt x="12455810" y="46971"/>
                  <a:pt x="12592991" y="209155"/>
                  <a:pt x="12593056" y="403250"/>
                </a:cubicBezTo>
                <a:cubicBezTo>
                  <a:pt x="12593056" y="405558"/>
                  <a:pt x="12592799" y="407843"/>
                  <a:pt x="12592752" y="410245"/>
                </a:cubicBezTo>
                <a:lnTo>
                  <a:pt x="12436060" y="410245"/>
                </a:lnTo>
                <a:cubicBezTo>
                  <a:pt x="12436107" y="407913"/>
                  <a:pt x="12436223" y="405581"/>
                  <a:pt x="12436224" y="403250"/>
                </a:cubicBezTo>
                <a:cubicBezTo>
                  <a:pt x="12436216" y="267996"/>
                  <a:pt x="12327246" y="157996"/>
                  <a:pt x="12191997" y="156717"/>
                </a:cubicBezTo>
                <a:lnTo>
                  <a:pt x="12191997" y="1"/>
                </a:lnTo>
                <a:cubicBezTo>
                  <a:pt x="12219725" y="162"/>
                  <a:pt x="12246786" y="3117"/>
                  <a:pt x="12272914" y="8598"/>
                </a:cubicBezTo>
                <a:close/>
                <a:moveTo>
                  <a:pt x="13143771" y="8598"/>
                </a:moveTo>
                <a:cubicBezTo>
                  <a:pt x="13326667" y="46970"/>
                  <a:pt x="13463848" y="209154"/>
                  <a:pt x="13463913" y="403250"/>
                </a:cubicBezTo>
                <a:cubicBezTo>
                  <a:pt x="13463913" y="405558"/>
                  <a:pt x="13463656" y="407844"/>
                  <a:pt x="13463609" y="410245"/>
                </a:cubicBezTo>
                <a:lnTo>
                  <a:pt x="13306917" y="410245"/>
                </a:lnTo>
                <a:cubicBezTo>
                  <a:pt x="13306963" y="407913"/>
                  <a:pt x="13307080" y="405582"/>
                  <a:pt x="13307080" y="403250"/>
                </a:cubicBezTo>
                <a:cubicBezTo>
                  <a:pt x="13307073" y="267995"/>
                  <a:pt x="13198103" y="157995"/>
                  <a:pt x="13062854" y="156716"/>
                </a:cubicBezTo>
                <a:lnTo>
                  <a:pt x="13062854" y="1"/>
                </a:lnTo>
                <a:cubicBezTo>
                  <a:pt x="13090582" y="161"/>
                  <a:pt x="13117643" y="3116"/>
                  <a:pt x="13143771" y="8598"/>
                </a:cubicBezTo>
                <a:close/>
                <a:moveTo>
                  <a:pt x="14014628" y="8598"/>
                </a:moveTo>
                <a:cubicBezTo>
                  <a:pt x="14197525" y="46971"/>
                  <a:pt x="14334706" y="209155"/>
                  <a:pt x="14334770" y="403250"/>
                </a:cubicBezTo>
                <a:cubicBezTo>
                  <a:pt x="14334770" y="405559"/>
                  <a:pt x="14334514" y="407844"/>
                  <a:pt x="14334467" y="410245"/>
                </a:cubicBezTo>
                <a:lnTo>
                  <a:pt x="14177775" y="410245"/>
                </a:lnTo>
                <a:cubicBezTo>
                  <a:pt x="14177821" y="407914"/>
                  <a:pt x="14177938" y="405582"/>
                  <a:pt x="14177938" y="403250"/>
                </a:cubicBezTo>
                <a:cubicBezTo>
                  <a:pt x="14177931" y="267995"/>
                  <a:pt x="14068961" y="157995"/>
                  <a:pt x="13933712" y="156717"/>
                </a:cubicBezTo>
                <a:lnTo>
                  <a:pt x="13933711" y="1"/>
                </a:lnTo>
                <a:cubicBezTo>
                  <a:pt x="13961439" y="161"/>
                  <a:pt x="13988500" y="3116"/>
                  <a:pt x="14014628" y="8598"/>
                </a:cubicBezTo>
                <a:close/>
                <a:moveTo>
                  <a:pt x="14885485" y="8598"/>
                </a:moveTo>
                <a:cubicBezTo>
                  <a:pt x="15068381" y="46971"/>
                  <a:pt x="15205563" y="209155"/>
                  <a:pt x="15205627" y="403251"/>
                </a:cubicBezTo>
                <a:cubicBezTo>
                  <a:pt x="15205627" y="405559"/>
                  <a:pt x="15205370" y="407844"/>
                  <a:pt x="15205324" y="410246"/>
                </a:cubicBezTo>
                <a:lnTo>
                  <a:pt x="15048631" y="410246"/>
                </a:lnTo>
                <a:cubicBezTo>
                  <a:pt x="15048678" y="407914"/>
                  <a:pt x="15048795" y="405582"/>
                  <a:pt x="15048794" y="403251"/>
                </a:cubicBezTo>
                <a:cubicBezTo>
                  <a:pt x="15048788" y="267996"/>
                  <a:pt x="14939818" y="157996"/>
                  <a:pt x="14804568" y="156717"/>
                </a:cubicBezTo>
                <a:lnTo>
                  <a:pt x="14804568" y="1"/>
                </a:lnTo>
                <a:cubicBezTo>
                  <a:pt x="14832296" y="162"/>
                  <a:pt x="14859357" y="3117"/>
                  <a:pt x="14885485" y="8598"/>
                </a:cubicBezTo>
                <a:close/>
                <a:moveTo>
                  <a:pt x="15756342" y="8598"/>
                </a:moveTo>
                <a:cubicBezTo>
                  <a:pt x="15939239" y="46970"/>
                  <a:pt x="16076420" y="209154"/>
                  <a:pt x="16076484" y="403250"/>
                </a:cubicBezTo>
                <a:cubicBezTo>
                  <a:pt x="16076484" y="405558"/>
                  <a:pt x="16076227" y="407843"/>
                  <a:pt x="16076181" y="410245"/>
                </a:cubicBezTo>
                <a:lnTo>
                  <a:pt x="15919488" y="410245"/>
                </a:lnTo>
                <a:cubicBezTo>
                  <a:pt x="15919535" y="407913"/>
                  <a:pt x="15919651" y="405582"/>
                  <a:pt x="15919651" y="403250"/>
                </a:cubicBezTo>
                <a:cubicBezTo>
                  <a:pt x="15919645" y="267995"/>
                  <a:pt x="15810675" y="157995"/>
                  <a:pt x="15675425" y="156716"/>
                </a:cubicBezTo>
                <a:lnTo>
                  <a:pt x="15675425" y="1"/>
                </a:lnTo>
                <a:cubicBezTo>
                  <a:pt x="15703153" y="161"/>
                  <a:pt x="15730214" y="3116"/>
                  <a:pt x="15756342" y="8598"/>
                </a:cubicBezTo>
                <a:close/>
                <a:moveTo>
                  <a:pt x="16627198" y="8598"/>
                </a:moveTo>
                <a:cubicBezTo>
                  <a:pt x="16810095" y="46970"/>
                  <a:pt x="16947276" y="209155"/>
                  <a:pt x="16947341" y="403250"/>
                </a:cubicBezTo>
                <a:cubicBezTo>
                  <a:pt x="16947341" y="405559"/>
                  <a:pt x="16947083" y="407844"/>
                  <a:pt x="16947037" y="410245"/>
                </a:cubicBezTo>
                <a:lnTo>
                  <a:pt x="16790345" y="410245"/>
                </a:lnTo>
                <a:cubicBezTo>
                  <a:pt x="16790392" y="407914"/>
                  <a:pt x="16790508" y="405582"/>
                  <a:pt x="16790508" y="403250"/>
                </a:cubicBezTo>
                <a:cubicBezTo>
                  <a:pt x="16790501" y="267995"/>
                  <a:pt x="16681531" y="157995"/>
                  <a:pt x="16546282" y="156716"/>
                </a:cubicBezTo>
                <a:lnTo>
                  <a:pt x="16546282" y="1"/>
                </a:lnTo>
                <a:cubicBezTo>
                  <a:pt x="16574009" y="161"/>
                  <a:pt x="16601070" y="3116"/>
                  <a:pt x="16627198" y="8598"/>
                </a:cubicBezTo>
                <a:close/>
                <a:moveTo>
                  <a:pt x="17498056" y="8598"/>
                </a:moveTo>
                <a:cubicBezTo>
                  <a:pt x="17680953" y="46971"/>
                  <a:pt x="17818134" y="209155"/>
                  <a:pt x="17818198" y="403251"/>
                </a:cubicBezTo>
                <a:cubicBezTo>
                  <a:pt x="17818198" y="405559"/>
                  <a:pt x="17817941" y="407844"/>
                  <a:pt x="17817895" y="410246"/>
                </a:cubicBezTo>
                <a:lnTo>
                  <a:pt x="17661203" y="410246"/>
                </a:lnTo>
                <a:cubicBezTo>
                  <a:pt x="17661249" y="407914"/>
                  <a:pt x="17661366" y="405582"/>
                  <a:pt x="17661366" y="403251"/>
                </a:cubicBezTo>
                <a:cubicBezTo>
                  <a:pt x="17661359" y="267995"/>
                  <a:pt x="17552389" y="157996"/>
                  <a:pt x="17417140" y="156717"/>
                </a:cubicBezTo>
                <a:lnTo>
                  <a:pt x="17417140" y="1"/>
                </a:lnTo>
                <a:cubicBezTo>
                  <a:pt x="17444867" y="161"/>
                  <a:pt x="17471928" y="3116"/>
                  <a:pt x="17498056" y="8598"/>
                </a:cubicBezTo>
                <a:close/>
                <a:moveTo>
                  <a:pt x="18368912" y="8597"/>
                </a:moveTo>
                <a:cubicBezTo>
                  <a:pt x="18551809" y="46970"/>
                  <a:pt x="18688990" y="209154"/>
                  <a:pt x="18689054" y="403250"/>
                </a:cubicBezTo>
                <a:cubicBezTo>
                  <a:pt x="18689054" y="405558"/>
                  <a:pt x="18688797" y="407843"/>
                  <a:pt x="18688751" y="410245"/>
                </a:cubicBezTo>
                <a:lnTo>
                  <a:pt x="18532059" y="410245"/>
                </a:lnTo>
                <a:cubicBezTo>
                  <a:pt x="18532105" y="407913"/>
                  <a:pt x="18532222" y="405581"/>
                  <a:pt x="18532222" y="403250"/>
                </a:cubicBezTo>
                <a:cubicBezTo>
                  <a:pt x="18532215" y="267994"/>
                  <a:pt x="18423245" y="157995"/>
                  <a:pt x="18287995" y="156716"/>
                </a:cubicBezTo>
                <a:lnTo>
                  <a:pt x="18287995" y="0"/>
                </a:lnTo>
                <a:cubicBezTo>
                  <a:pt x="18315723" y="161"/>
                  <a:pt x="18342784" y="3115"/>
                  <a:pt x="18368912" y="8597"/>
                </a:cubicBezTo>
                <a:close/>
                <a:moveTo>
                  <a:pt x="19239769" y="8598"/>
                </a:moveTo>
                <a:cubicBezTo>
                  <a:pt x="19422665" y="46970"/>
                  <a:pt x="19559846" y="209154"/>
                  <a:pt x="19559911" y="403250"/>
                </a:cubicBezTo>
                <a:cubicBezTo>
                  <a:pt x="19559911" y="405558"/>
                  <a:pt x="19559654" y="407843"/>
                  <a:pt x="19559607" y="410245"/>
                </a:cubicBezTo>
                <a:lnTo>
                  <a:pt x="19402915" y="410245"/>
                </a:lnTo>
                <a:cubicBezTo>
                  <a:pt x="19402961" y="407913"/>
                  <a:pt x="19403078" y="405581"/>
                  <a:pt x="19403078" y="403250"/>
                </a:cubicBezTo>
                <a:cubicBezTo>
                  <a:pt x="19403072" y="267995"/>
                  <a:pt x="19294102" y="157995"/>
                  <a:pt x="19158852" y="156716"/>
                </a:cubicBezTo>
                <a:lnTo>
                  <a:pt x="19158852" y="0"/>
                </a:lnTo>
                <a:cubicBezTo>
                  <a:pt x="19186580" y="161"/>
                  <a:pt x="19213641" y="3116"/>
                  <a:pt x="19239769" y="8598"/>
                </a:cubicBezTo>
                <a:close/>
                <a:moveTo>
                  <a:pt x="20110627" y="8598"/>
                </a:moveTo>
                <a:cubicBezTo>
                  <a:pt x="20293523" y="46971"/>
                  <a:pt x="20430704" y="209155"/>
                  <a:pt x="20430769" y="403250"/>
                </a:cubicBezTo>
                <a:cubicBezTo>
                  <a:pt x="20430768" y="405559"/>
                  <a:pt x="20430511" y="407844"/>
                  <a:pt x="20430465" y="410245"/>
                </a:cubicBezTo>
                <a:lnTo>
                  <a:pt x="20273773" y="410245"/>
                </a:lnTo>
                <a:cubicBezTo>
                  <a:pt x="20273819" y="407914"/>
                  <a:pt x="20273936" y="405582"/>
                  <a:pt x="20273936" y="403250"/>
                </a:cubicBezTo>
                <a:cubicBezTo>
                  <a:pt x="20273929" y="267995"/>
                  <a:pt x="20164959" y="157995"/>
                  <a:pt x="20029710" y="156716"/>
                </a:cubicBezTo>
                <a:lnTo>
                  <a:pt x="20029710" y="0"/>
                </a:lnTo>
                <a:cubicBezTo>
                  <a:pt x="20057437" y="161"/>
                  <a:pt x="20084498" y="3116"/>
                  <a:pt x="20110627" y="8598"/>
                </a:cubicBezTo>
                <a:close/>
                <a:moveTo>
                  <a:pt x="20981484" y="8597"/>
                </a:moveTo>
                <a:cubicBezTo>
                  <a:pt x="21164380" y="46970"/>
                  <a:pt x="21301561" y="209154"/>
                  <a:pt x="21301626" y="403250"/>
                </a:cubicBezTo>
                <a:cubicBezTo>
                  <a:pt x="21301625" y="405558"/>
                  <a:pt x="21301368" y="407843"/>
                  <a:pt x="21301322" y="410245"/>
                </a:cubicBezTo>
                <a:lnTo>
                  <a:pt x="21144630" y="410245"/>
                </a:lnTo>
                <a:cubicBezTo>
                  <a:pt x="21144676" y="407913"/>
                  <a:pt x="21144792" y="405581"/>
                  <a:pt x="21144793" y="403250"/>
                </a:cubicBezTo>
                <a:cubicBezTo>
                  <a:pt x="21144786" y="267994"/>
                  <a:pt x="21035816" y="157994"/>
                  <a:pt x="20900567" y="156716"/>
                </a:cubicBezTo>
                <a:lnTo>
                  <a:pt x="20900567" y="0"/>
                </a:lnTo>
                <a:cubicBezTo>
                  <a:pt x="20928294" y="160"/>
                  <a:pt x="20955355" y="3115"/>
                  <a:pt x="20981484" y="8597"/>
                </a:cubicBezTo>
                <a:close/>
                <a:moveTo>
                  <a:pt x="21852340" y="8598"/>
                </a:moveTo>
                <a:cubicBezTo>
                  <a:pt x="22035237" y="46970"/>
                  <a:pt x="22172417" y="209154"/>
                  <a:pt x="22172483" y="403250"/>
                </a:cubicBezTo>
                <a:cubicBezTo>
                  <a:pt x="22172482" y="405558"/>
                  <a:pt x="22172225" y="407843"/>
                  <a:pt x="22172179" y="410245"/>
                </a:cubicBezTo>
                <a:lnTo>
                  <a:pt x="22015487" y="410245"/>
                </a:lnTo>
                <a:cubicBezTo>
                  <a:pt x="22015533" y="407913"/>
                  <a:pt x="22015649" y="405581"/>
                  <a:pt x="22015650" y="403250"/>
                </a:cubicBezTo>
                <a:cubicBezTo>
                  <a:pt x="22015643" y="267995"/>
                  <a:pt x="21906673" y="157995"/>
                  <a:pt x="21771423" y="156716"/>
                </a:cubicBezTo>
                <a:lnTo>
                  <a:pt x="21771423" y="0"/>
                </a:lnTo>
                <a:cubicBezTo>
                  <a:pt x="21799151" y="161"/>
                  <a:pt x="21826212" y="3116"/>
                  <a:pt x="21852340" y="8598"/>
                </a:cubicBezTo>
                <a:close/>
                <a:moveTo>
                  <a:pt x="22723197" y="8598"/>
                </a:moveTo>
                <a:cubicBezTo>
                  <a:pt x="22906094" y="46970"/>
                  <a:pt x="23043274" y="209154"/>
                  <a:pt x="23043339" y="403250"/>
                </a:cubicBezTo>
                <a:cubicBezTo>
                  <a:pt x="23043339" y="405558"/>
                  <a:pt x="23043082" y="407843"/>
                  <a:pt x="23043035" y="410245"/>
                </a:cubicBezTo>
                <a:lnTo>
                  <a:pt x="22886343" y="410245"/>
                </a:lnTo>
                <a:cubicBezTo>
                  <a:pt x="22886389" y="407913"/>
                  <a:pt x="22886506" y="405582"/>
                  <a:pt x="22886506" y="403250"/>
                </a:cubicBezTo>
                <a:cubicBezTo>
                  <a:pt x="22886500" y="267995"/>
                  <a:pt x="22777530" y="157995"/>
                  <a:pt x="22642280" y="156716"/>
                </a:cubicBezTo>
                <a:lnTo>
                  <a:pt x="22642280" y="1"/>
                </a:lnTo>
                <a:cubicBezTo>
                  <a:pt x="22670007" y="161"/>
                  <a:pt x="22697069" y="3116"/>
                  <a:pt x="22723197" y="8598"/>
                </a:cubicBezTo>
                <a:close/>
                <a:moveTo>
                  <a:pt x="23594055" y="8599"/>
                </a:moveTo>
                <a:cubicBezTo>
                  <a:pt x="23776951" y="46971"/>
                  <a:pt x="23914132" y="209156"/>
                  <a:pt x="23914196" y="403252"/>
                </a:cubicBezTo>
                <a:cubicBezTo>
                  <a:pt x="23914196" y="405560"/>
                  <a:pt x="23913939" y="407845"/>
                  <a:pt x="23913893" y="410247"/>
                </a:cubicBezTo>
                <a:lnTo>
                  <a:pt x="23757200" y="410247"/>
                </a:lnTo>
                <a:cubicBezTo>
                  <a:pt x="23757246" y="407916"/>
                  <a:pt x="23757363" y="405584"/>
                  <a:pt x="23757364" y="403252"/>
                </a:cubicBezTo>
                <a:cubicBezTo>
                  <a:pt x="23757357" y="267996"/>
                  <a:pt x="23648387" y="157996"/>
                  <a:pt x="23513137" y="156718"/>
                </a:cubicBezTo>
                <a:lnTo>
                  <a:pt x="23513137" y="2"/>
                </a:lnTo>
                <a:cubicBezTo>
                  <a:pt x="23540865" y="163"/>
                  <a:pt x="23567926" y="3118"/>
                  <a:pt x="23594055" y="8599"/>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sp>
        <p:nvSpPr>
          <p:cNvPr id="3227" name="Freeform: Shape 6">
            <a:extLst>
              <a:ext uri="{FF2B5EF4-FFF2-40B4-BE49-F238E27FC236}">
                <a16:creationId xmlns:a16="http://schemas.microsoft.com/office/drawing/2014/main" id="{3797CF81-9224-B419-4756-34F15A263616}"/>
              </a:ext>
            </a:extLst>
          </p:cNvPr>
          <p:cNvSpPr/>
          <p:nvPr/>
        </p:nvSpPr>
        <p:spPr>
          <a:xfrm rot="20700000">
            <a:off x="-1383214" y="-287940"/>
            <a:ext cx="23914187" cy="410224"/>
          </a:xfrm>
          <a:custGeom>
            <a:avLst/>
            <a:gdLst>
              <a:gd name="connsiteX0" fmla="*/ 156786 w 23914187"/>
              <a:gd name="connsiteY0" fmla="*/ 3 h 410224"/>
              <a:gd name="connsiteX1" fmla="*/ 156599 w 23914187"/>
              <a:gd name="connsiteY1" fmla="*/ 6998 h 410224"/>
              <a:gd name="connsiteX2" fmla="*/ 401058 w 23914187"/>
              <a:gd name="connsiteY2" fmla="*/ 253532 h 410224"/>
              <a:gd name="connsiteX3" fmla="*/ 401058 w 23914187"/>
              <a:gd name="connsiteY3" fmla="*/ 410224 h 410224"/>
              <a:gd name="connsiteX4" fmla="*/ 0 w 23914187"/>
              <a:gd name="connsiteY4" fmla="*/ 6998 h 410224"/>
              <a:gd name="connsiteX5" fmla="*/ 0 w 23914187"/>
              <a:gd name="connsiteY5" fmla="*/ 3 h 410224"/>
              <a:gd name="connsiteX6" fmla="*/ 1027643 w 23914187"/>
              <a:gd name="connsiteY6" fmla="*/ 2 h 410224"/>
              <a:gd name="connsiteX7" fmla="*/ 1027456 w 23914187"/>
              <a:gd name="connsiteY7" fmla="*/ 6997 h 410224"/>
              <a:gd name="connsiteX8" fmla="*/ 1271915 w 23914187"/>
              <a:gd name="connsiteY8" fmla="*/ 253531 h 410224"/>
              <a:gd name="connsiteX9" fmla="*/ 1271915 w 23914187"/>
              <a:gd name="connsiteY9" fmla="*/ 410223 h 410224"/>
              <a:gd name="connsiteX10" fmla="*/ 870857 w 23914187"/>
              <a:gd name="connsiteY10" fmla="*/ 6997 h 410224"/>
              <a:gd name="connsiteX11" fmla="*/ 870857 w 23914187"/>
              <a:gd name="connsiteY11" fmla="*/ 2 h 410224"/>
              <a:gd name="connsiteX12" fmla="*/ 1898498 w 23914187"/>
              <a:gd name="connsiteY12" fmla="*/ 2 h 410224"/>
              <a:gd name="connsiteX13" fmla="*/ 1898311 w 23914187"/>
              <a:gd name="connsiteY13" fmla="*/ 6997 h 410224"/>
              <a:gd name="connsiteX14" fmla="*/ 2142771 w 23914187"/>
              <a:gd name="connsiteY14" fmla="*/ 253531 h 410224"/>
              <a:gd name="connsiteX15" fmla="*/ 2142771 w 23914187"/>
              <a:gd name="connsiteY15" fmla="*/ 410223 h 410224"/>
              <a:gd name="connsiteX16" fmla="*/ 1741712 w 23914187"/>
              <a:gd name="connsiteY16" fmla="*/ 6997 h 410224"/>
              <a:gd name="connsiteX17" fmla="*/ 1741712 w 23914187"/>
              <a:gd name="connsiteY17" fmla="*/ 2 h 410224"/>
              <a:gd name="connsiteX18" fmla="*/ 2769355 w 23914187"/>
              <a:gd name="connsiteY18" fmla="*/ 2 h 410224"/>
              <a:gd name="connsiteX19" fmla="*/ 2769168 w 23914187"/>
              <a:gd name="connsiteY19" fmla="*/ 6997 h 410224"/>
              <a:gd name="connsiteX20" fmla="*/ 3013627 w 23914187"/>
              <a:gd name="connsiteY20" fmla="*/ 253531 h 410224"/>
              <a:gd name="connsiteX21" fmla="*/ 3013627 w 23914187"/>
              <a:gd name="connsiteY21" fmla="*/ 410223 h 410224"/>
              <a:gd name="connsiteX22" fmla="*/ 2612569 w 23914187"/>
              <a:gd name="connsiteY22" fmla="*/ 6997 h 410224"/>
              <a:gd name="connsiteX23" fmla="*/ 2612569 w 23914187"/>
              <a:gd name="connsiteY23" fmla="*/ 2 h 410224"/>
              <a:gd name="connsiteX24" fmla="*/ 3640212 w 23914187"/>
              <a:gd name="connsiteY24" fmla="*/ 2 h 410224"/>
              <a:gd name="connsiteX25" fmla="*/ 3640025 w 23914187"/>
              <a:gd name="connsiteY25" fmla="*/ 6997 h 410224"/>
              <a:gd name="connsiteX26" fmla="*/ 3884484 w 23914187"/>
              <a:gd name="connsiteY26" fmla="*/ 253530 h 410224"/>
              <a:gd name="connsiteX27" fmla="*/ 3884484 w 23914187"/>
              <a:gd name="connsiteY27" fmla="*/ 410223 h 410224"/>
              <a:gd name="connsiteX28" fmla="*/ 3483426 w 23914187"/>
              <a:gd name="connsiteY28" fmla="*/ 6997 h 410224"/>
              <a:gd name="connsiteX29" fmla="*/ 3483426 w 23914187"/>
              <a:gd name="connsiteY29" fmla="*/ 2 h 410224"/>
              <a:gd name="connsiteX30" fmla="*/ 4511069 w 23914187"/>
              <a:gd name="connsiteY30" fmla="*/ 2 h 410224"/>
              <a:gd name="connsiteX31" fmla="*/ 4510882 w 23914187"/>
              <a:gd name="connsiteY31" fmla="*/ 6997 h 410224"/>
              <a:gd name="connsiteX32" fmla="*/ 4755341 w 23914187"/>
              <a:gd name="connsiteY32" fmla="*/ 253531 h 410224"/>
              <a:gd name="connsiteX33" fmla="*/ 4755341 w 23914187"/>
              <a:gd name="connsiteY33" fmla="*/ 410223 h 410224"/>
              <a:gd name="connsiteX34" fmla="*/ 4354282 w 23914187"/>
              <a:gd name="connsiteY34" fmla="*/ 6997 h 410224"/>
              <a:gd name="connsiteX35" fmla="*/ 4354282 w 23914187"/>
              <a:gd name="connsiteY35" fmla="*/ 2 h 410224"/>
              <a:gd name="connsiteX36" fmla="*/ 5381926 w 23914187"/>
              <a:gd name="connsiteY36" fmla="*/ 2 h 410224"/>
              <a:gd name="connsiteX37" fmla="*/ 5381738 w 23914187"/>
              <a:gd name="connsiteY37" fmla="*/ 6997 h 410224"/>
              <a:gd name="connsiteX38" fmla="*/ 5626198 w 23914187"/>
              <a:gd name="connsiteY38" fmla="*/ 253531 h 410224"/>
              <a:gd name="connsiteX39" fmla="*/ 5626197 w 23914187"/>
              <a:gd name="connsiteY39" fmla="*/ 410223 h 410224"/>
              <a:gd name="connsiteX40" fmla="*/ 5225139 w 23914187"/>
              <a:gd name="connsiteY40" fmla="*/ 6997 h 410224"/>
              <a:gd name="connsiteX41" fmla="*/ 5225139 w 23914187"/>
              <a:gd name="connsiteY41" fmla="*/ 2 h 410224"/>
              <a:gd name="connsiteX42" fmla="*/ 6252784 w 23914187"/>
              <a:gd name="connsiteY42" fmla="*/ 2 h 410224"/>
              <a:gd name="connsiteX43" fmla="*/ 6252598 w 23914187"/>
              <a:gd name="connsiteY43" fmla="*/ 6997 h 410224"/>
              <a:gd name="connsiteX44" fmla="*/ 6497055 w 23914187"/>
              <a:gd name="connsiteY44" fmla="*/ 253530 h 410224"/>
              <a:gd name="connsiteX45" fmla="*/ 6497056 w 23914187"/>
              <a:gd name="connsiteY45" fmla="*/ 410223 h 410224"/>
              <a:gd name="connsiteX46" fmla="*/ 6095999 w 23914187"/>
              <a:gd name="connsiteY46" fmla="*/ 6997 h 410224"/>
              <a:gd name="connsiteX47" fmla="*/ 6095999 w 23914187"/>
              <a:gd name="connsiteY47" fmla="*/ 2 h 410224"/>
              <a:gd name="connsiteX48" fmla="*/ 7123638 w 23914187"/>
              <a:gd name="connsiteY48" fmla="*/ 2 h 410224"/>
              <a:gd name="connsiteX49" fmla="*/ 7123452 w 23914187"/>
              <a:gd name="connsiteY49" fmla="*/ 6997 h 410224"/>
              <a:gd name="connsiteX50" fmla="*/ 7367909 w 23914187"/>
              <a:gd name="connsiteY50" fmla="*/ 253530 h 410224"/>
              <a:gd name="connsiteX51" fmla="*/ 7367910 w 23914187"/>
              <a:gd name="connsiteY51" fmla="*/ 410223 h 410224"/>
              <a:gd name="connsiteX52" fmla="*/ 6966853 w 23914187"/>
              <a:gd name="connsiteY52" fmla="*/ 6997 h 410224"/>
              <a:gd name="connsiteX53" fmla="*/ 6966852 w 23914187"/>
              <a:gd name="connsiteY53" fmla="*/ 2 h 410224"/>
              <a:gd name="connsiteX54" fmla="*/ 7994493 w 23914187"/>
              <a:gd name="connsiteY54" fmla="*/ 2 h 410224"/>
              <a:gd name="connsiteX55" fmla="*/ 7994308 w 23914187"/>
              <a:gd name="connsiteY55" fmla="*/ 6997 h 410224"/>
              <a:gd name="connsiteX56" fmla="*/ 8238767 w 23914187"/>
              <a:gd name="connsiteY56" fmla="*/ 253531 h 410224"/>
              <a:gd name="connsiteX57" fmla="*/ 8238767 w 23914187"/>
              <a:gd name="connsiteY57" fmla="*/ 410223 h 410224"/>
              <a:gd name="connsiteX58" fmla="*/ 7837709 w 23914187"/>
              <a:gd name="connsiteY58" fmla="*/ 6997 h 410224"/>
              <a:gd name="connsiteX59" fmla="*/ 7837708 w 23914187"/>
              <a:gd name="connsiteY59" fmla="*/ 2 h 410224"/>
              <a:gd name="connsiteX60" fmla="*/ 8865351 w 23914187"/>
              <a:gd name="connsiteY60" fmla="*/ 1 h 410224"/>
              <a:gd name="connsiteX61" fmla="*/ 8865164 w 23914187"/>
              <a:gd name="connsiteY61" fmla="*/ 6996 h 410224"/>
              <a:gd name="connsiteX62" fmla="*/ 9109624 w 23914187"/>
              <a:gd name="connsiteY62" fmla="*/ 253530 h 410224"/>
              <a:gd name="connsiteX63" fmla="*/ 9109624 w 23914187"/>
              <a:gd name="connsiteY63" fmla="*/ 410222 h 410224"/>
              <a:gd name="connsiteX64" fmla="*/ 8708565 w 23914187"/>
              <a:gd name="connsiteY64" fmla="*/ 6996 h 410224"/>
              <a:gd name="connsiteX65" fmla="*/ 8708565 w 23914187"/>
              <a:gd name="connsiteY65" fmla="*/ 1 h 410224"/>
              <a:gd name="connsiteX66" fmla="*/ 9736207 w 23914187"/>
              <a:gd name="connsiteY66" fmla="*/ 1 h 410224"/>
              <a:gd name="connsiteX67" fmla="*/ 9736021 w 23914187"/>
              <a:gd name="connsiteY67" fmla="*/ 6996 h 410224"/>
              <a:gd name="connsiteX68" fmla="*/ 9980476 w 23914187"/>
              <a:gd name="connsiteY68" fmla="*/ 253529 h 410224"/>
              <a:gd name="connsiteX69" fmla="*/ 9980476 w 23914187"/>
              <a:gd name="connsiteY69" fmla="*/ 410221 h 410224"/>
              <a:gd name="connsiteX70" fmla="*/ 9579421 w 23914187"/>
              <a:gd name="connsiteY70" fmla="*/ 6996 h 410224"/>
              <a:gd name="connsiteX71" fmla="*/ 9579421 w 23914187"/>
              <a:gd name="connsiteY71" fmla="*/ 1 h 410224"/>
              <a:gd name="connsiteX72" fmla="*/ 10607060 w 23914187"/>
              <a:gd name="connsiteY72" fmla="*/ 1 h 410224"/>
              <a:gd name="connsiteX73" fmla="*/ 10606875 w 23914187"/>
              <a:gd name="connsiteY73" fmla="*/ 6996 h 410224"/>
              <a:gd name="connsiteX74" fmla="*/ 10851333 w 23914187"/>
              <a:gd name="connsiteY74" fmla="*/ 253530 h 410224"/>
              <a:gd name="connsiteX75" fmla="*/ 10851334 w 23914187"/>
              <a:gd name="connsiteY75" fmla="*/ 410222 h 410224"/>
              <a:gd name="connsiteX76" fmla="*/ 10450274 w 23914187"/>
              <a:gd name="connsiteY76" fmla="*/ 6996 h 410224"/>
              <a:gd name="connsiteX77" fmla="*/ 10450276 w 23914187"/>
              <a:gd name="connsiteY77" fmla="*/ 1 h 410224"/>
              <a:gd name="connsiteX78" fmla="*/ 11477917 w 23914187"/>
              <a:gd name="connsiteY78" fmla="*/ 1 h 410224"/>
              <a:gd name="connsiteX79" fmla="*/ 11477730 w 23914187"/>
              <a:gd name="connsiteY79" fmla="*/ 6996 h 410224"/>
              <a:gd name="connsiteX80" fmla="*/ 11722190 w 23914187"/>
              <a:gd name="connsiteY80" fmla="*/ 253529 h 410224"/>
              <a:gd name="connsiteX81" fmla="*/ 11722190 w 23914187"/>
              <a:gd name="connsiteY81" fmla="*/ 410221 h 410224"/>
              <a:gd name="connsiteX82" fmla="*/ 11321130 w 23914187"/>
              <a:gd name="connsiteY82" fmla="*/ 6996 h 410224"/>
              <a:gd name="connsiteX83" fmla="*/ 11321132 w 23914187"/>
              <a:gd name="connsiteY83" fmla="*/ 2 h 410224"/>
              <a:gd name="connsiteX84" fmla="*/ 12348773 w 23914187"/>
              <a:gd name="connsiteY84" fmla="*/ 1 h 410224"/>
              <a:gd name="connsiteX85" fmla="*/ 12348587 w 23914187"/>
              <a:gd name="connsiteY85" fmla="*/ 6996 h 410224"/>
              <a:gd name="connsiteX86" fmla="*/ 12593046 w 23914187"/>
              <a:gd name="connsiteY86" fmla="*/ 253530 h 410224"/>
              <a:gd name="connsiteX87" fmla="*/ 12593046 w 23914187"/>
              <a:gd name="connsiteY87" fmla="*/ 410221 h 410224"/>
              <a:gd name="connsiteX88" fmla="*/ 12191987 w 23914187"/>
              <a:gd name="connsiteY88" fmla="*/ 6996 h 410224"/>
              <a:gd name="connsiteX89" fmla="*/ 12191987 w 23914187"/>
              <a:gd name="connsiteY89" fmla="*/ 1 h 410224"/>
              <a:gd name="connsiteX90" fmla="*/ 13219630 w 23914187"/>
              <a:gd name="connsiteY90" fmla="*/ 1 h 410224"/>
              <a:gd name="connsiteX91" fmla="*/ 13219444 w 23914187"/>
              <a:gd name="connsiteY91" fmla="*/ 6996 h 410224"/>
              <a:gd name="connsiteX92" fmla="*/ 13463903 w 23914187"/>
              <a:gd name="connsiteY92" fmla="*/ 253529 h 410224"/>
              <a:gd name="connsiteX93" fmla="*/ 13463903 w 23914187"/>
              <a:gd name="connsiteY93" fmla="*/ 410222 h 410224"/>
              <a:gd name="connsiteX94" fmla="*/ 13062844 w 23914187"/>
              <a:gd name="connsiteY94" fmla="*/ 6996 h 410224"/>
              <a:gd name="connsiteX95" fmla="*/ 13062844 w 23914187"/>
              <a:gd name="connsiteY95" fmla="*/ 1 h 410224"/>
              <a:gd name="connsiteX96" fmla="*/ 14090488 w 23914187"/>
              <a:gd name="connsiteY96" fmla="*/ 1 h 410224"/>
              <a:gd name="connsiteX97" fmla="*/ 14090301 w 23914187"/>
              <a:gd name="connsiteY97" fmla="*/ 6996 h 410224"/>
              <a:gd name="connsiteX98" fmla="*/ 14334760 w 23914187"/>
              <a:gd name="connsiteY98" fmla="*/ 253530 h 410224"/>
              <a:gd name="connsiteX99" fmla="*/ 14334760 w 23914187"/>
              <a:gd name="connsiteY99" fmla="*/ 410222 h 410224"/>
              <a:gd name="connsiteX100" fmla="*/ 13933701 w 23914187"/>
              <a:gd name="connsiteY100" fmla="*/ 6996 h 410224"/>
              <a:gd name="connsiteX101" fmla="*/ 13933702 w 23914187"/>
              <a:gd name="connsiteY101" fmla="*/ 1 h 410224"/>
              <a:gd name="connsiteX102" fmla="*/ 14961345 w 23914187"/>
              <a:gd name="connsiteY102" fmla="*/ 1 h 410224"/>
              <a:gd name="connsiteX103" fmla="*/ 14961158 w 23914187"/>
              <a:gd name="connsiteY103" fmla="*/ 6996 h 410224"/>
              <a:gd name="connsiteX104" fmla="*/ 15205617 w 23914187"/>
              <a:gd name="connsiteY104" fmla="*/ 253530 h 410224"/>
              <a:gd name="connsiteX105" fmla="*/ 15205617 w 23914187"/>
              <a:gd name="connsiteY105" fmla="*/ 410222 h 410224"/>
              <a:gd name="connsiteX106" fmla="*/ 14804558 w 23914187"/>
              <a:gd name="connsiteY106" fmla="*/ 6996 h 410224"/>
              <a:gd name="connsiteX107" fmla="*/ 14804558 w 23914187"/>
              <a:gd name="connsiteY107" fmla="*/ 1 h 410224"/>
              <a:gd name="connsiteX108" fmla="*/ 15832202 w 23914187"/>
              <a:gd name="connsiteY108" fmla="*/ 0 h 410224"/>
              <a:gd name="connsiteX109" fmla="*/ 15832015 w 23914187"/>
              <a:gd name="connsiteY109" fmla="*/ 6995 h 410224"/>
              <a:gd name="connsiteX110" fmla="*/ 16076474 w 23914187"/>
              <a:gd name="connsiteY110" fmla="*/ 253529 h 410224"/>
              <a:gd name="connsiteX111" fmla="*/ 16076474 w 23914187"/>
              <a:gd name="connsiteY111" fmla="*/ 410222 h 410224"/>
              <a:gd name="connsiteX112" fmla="*/ 15675415 w 23914187"/>
              <a:gd name="connsiteY112" fmla="*/ 6995 h 410224"/>
              <a:gd name="connsiteX113" fmla="*/ 15675415 w 23914187"/>
              <a:gd name="connsiteY113" fmla="*/ 0 h 410224"/>
              <a:gd name="connsiteX114" fmla="*/ 16703058 w 23914187"/>
              <a:gd name="connsiteY114" fmla="*/ 1 h 410224"/>
              <a:gd name="connsiteX115" fmla="*/ 16702872 w 23914187"/>
              <a:gd name="connsiteY115" fmla="*/ 6995 h 410224"/>
              <a:gd name="connsiteX116" fmla="*/ 16947331 w 23914187"/>
              <a:gd name="connsiteY116" fmla="*/ 253529 h 410224"/>
              <a:gd name="connsiteX117" fmla="*/ 16947331 w 23914187"/>
              <a:gd name="connsiteY117" fmla="*/ 410221 h 410224"/>
              <a:gd name="connsiteX118" fmla="*/ 16546272 w 23914187"/>
              <a:gd name="connsiteY118" fmla="*/ 6995 h 410224"/>
              <a:gd name="connsiteX119" fmla="*/ 16546272 w 23914187"/>
              <a:gd name="connsiteY119" fmla="*/ 1 h 410224"/>
              <a:gd name="connsiteX120" fmla="*/ 17573916 w 23914187"/>
              <a:gd name="connsiteY120" fmla="*/ 1 h 410224"/>
              <a:gd name="connsiteX121" fmla="*/ 17573729 w 23914187"/>
              <a:gd name="connsiteY121" fmla="*/ 6996 h 410224"/>
              <a:gd name="connsiteX122" fmla="*/ 17818188 w 23914187"/>
              <a:gd name="connsiteY122" fmla="*/ 253530 h 410224"/>
              <a:gd name="connsiteX123" fmla="*/ 17818188 w 23914187"/>
              <a:gd name="connsiteY123" fmla="*/ 410222 h 410224"/>
              <a:gd name="connsiteX124" fmla="*/ 17417129 w 23914187"/>
              <a:gd name="connsiteY124" fmla="*/ 6996 h 410224"/>
              <a:gd name="connsiteX125" fmla="*/ 17417129 w 23914187"/>
              <a:gd name="connsiteY125" fmla="*/ 1 h 410224"/>
              <a:gd name="connsiteX126" fmla="*/ 18444773 w 23914187"/>
              <a:gd name="connsiteY126" fmla="*/ 1 h 410224"/>
              <a:gd name="connsiteX127" fmla="*/ 18444586 w 23914187"/>
              <a:gd name="connsiteY127" fmla="*/ 6995 h 410224"/>
              <a:gd name="connsiteX128" fmla="*/ 18689046 w 23914187"/>
              <a:gd name="connsiteY128" fmla="*/ 253529 h 410224"/>
              <a:gd name="connsiteX129" fmla="*/ 18689045 w 23914187"/>
              <a:gd name="connsiteY129" fmla="*/ 410221 h 410224"/>
              <a:gd name="connsiteX130" fmla="*/ 18287986 w 23914187"/>
              <a:gd name="connsiteY130" fmla="*/ 6995 h 410224"/>
              <a:gd name="connsiteX131" fmla="*/ 18287986 w 23914187"/>
              <a:gd name="connsiteY131" fmla="*/ 1 h 410224"/>
              <a:gd name="connsiteX132" fmla="*/ 19315629 w 23914187"/>
              <a:gd name="connsiteY132" fmla="*/ 0 h 410224"/>
              <a:gd name="connsiteX133" fmla="*/ 19315442 w 23914187"/>
              <a:gd name="connsiteY133" fmla="*/ 6995 h 410224"/>
              <a:gd name="connsiteX134" fmla="*/ 19559902 w 23914187"/>
              <a:gd name="connsiteY134" fmla="*/ 253529 h 410224"/>
              <a:gd name="connsiteX135" fmla="*/ 19559901 w 23914187"/>
              <a:gd name="connsiteY135" fmla="*/ 410222 h 410224"/>
              <a:gd name="connsiteX136" fmla="*/ 19158842 w 23914187"/>
              <a:gd name="connsiteY136" fmla="*/ 6995 h 410224"/>
              <a:gd name="connsiteX137" fmla="*/ 19158842 w 23914187"/>
              <a:gd name="connsiteY137" fmla="*/ 0 h 410224"/>
              <a:gd name="connsiteX138" fmla="*/ 20186486 w 23914187"/>
              <a:gd name="connsiteY138" fmla="*/ 1 h 410224"/>
              <a:gd name="connsiteX139" fmla="*/ 20186299 w 23914187"/>
              <a:gd name="connsiteY139" fmla="*/ 6996 h 410224"/>
              <a:gd name="connsiteX140" fmla="*/ 20430759 w 23914187"/>
              <a:gd name="connsiteY140" fmla="*/ 253530 h 410224"/>
              <a:gd name="connsiteX141" fmla="*/ 20430758 w 23914187"/>
              <a:gd name="connsiteY141" fmla="*/ 410222 h 410224"/>
              <a:gd name="connsiteX142" fmla="*/ 20029699 w 23914187"/>
              <a:gd name="connsiteY142" fmla="*/ 6995 h 410224"/>
              <a:gd name="connsiteX143" fmla="*/ 20029700 w 23914187"/>
              <a:gd name="connsiteY143" fmla="*/ 0 h 410224"/>
              <a:gd name="connsiteX144" fmla="*/ 21057342 w 23914187"/>
              <a:gd name="connsiteY144" fmla="*/ 0 h 410224"/>
              <a:gd name="connsiteX145" fmla="*/ 21057157 w 23914187"/>
              <a:gd name="connsiteY145" fmla="*/ 6995 h 410224"/>
              <a:gd name="connsiteX146" fmla="*/ 21301615 w 23914187"/>
              <a:gd name="connsiteY146" fmla="*/ 253529 h 410224"/>
              <a:gd name="connsiteX147" fmla="*/ 21301615 w 23914187"/>
              <a:gd name="connsiteY147" fmla="*/ 410221 h 410224"/>
              <a:gd name="connsiteX148" fmla="*/ 20900557 w 23914187"/>
              <a:gd name="connsiteY148" fmla="*/ 6995 h 410224"/>
              <a:gd name="connsiteX149" fmla="*/ 20900558 w 23914187"/>
              <a:gd name="connsiteY149" fmla="*/ 0 h 410224"/>
              <a:gd name="connsiteX150" fmla="*/ 21928200 w 23914187"/>
              <a:gd name="connsiteY150" fmla="*/ 0 h 410224"/>
              <a:gd name="connsiteX151" fmla="*/ 21928013 w 23914187"/>
              <a:gd name="connsiteY151" fmla="*/ 6995 h 410224"/>
              <a:gd name="connsiteX152" fmla="*/ 22172473 w 23914187"/>
              <a:gd name="connsiteY152" fmla="*/ 253530 h 410224"/>
              <a:gd name="connsiteX153" fmla="*/ 22172472 w 23914187"/>
              <a:gd name="connsiteY153" fmla="*/ 410221 h 410224"/>
              <a:gd name="connsiteX154" fmla="*/ 21771413 w 23914187"/>
              <a:gd name="connsiteY154" fmla="*/ 6995 h 410224"/>
              <a:gd name="connsiteX155" fmla="*/ 21771413 w 23914187"/>
              <a:gd name="connsiteY155" fmla="*/ 0 h 410224"/>
              <a:gd name="connsiteX156" fmla="*/ 22799055 w 23914187"/>
              <a:gd name="connsiteY156" fmla="*/ 0 h 410224"/>
              <a:gd name="connsiteX157" fmla="*/ 22798871 w 23914187"/>
              <a:gd name="connsiteY157" fmla="*/ 6996 h 410224"/>
              <a:gd name="connsiteX158" fmla="*/ 23043329 w 23914187"/>
              <a:gd name="connsiteY158" fmla="*/ 253529 h 410224"/>
              <a:gd name="connsiteX159" fmla="*/ 23043328 w 23914187"/>
              <a:gd name="connsiteY159" fmla="*/ 410221 h 410224"/>
              <a:gd name="connsiteX160" fmla="*/ 22642271 w 23914187"/>
              <a:gd name="connsiteY160" fmla="*/ 6996 h 410224"/>
              <a:gd name="connsiteX161" fmla="*/ 22642271 w 23914187"/>
              <a:gd name="connsiteY161" fmla="*/ 1 h 410224"/>
              <a:gd name="connsiteX162" fmla="*/ 23669913 w 23914187"/>
              <a:gd name="connsiteY162" fmla="*/ 0 h 410224"/>
              <a:gd name="connsiteX163" fmla="*/ 23669728 w 23914187"/>
              <a:gd name="connsiteY163" fmla="*/ 6995 h 410224"/>
              <a:gd name="connsiteX164" fmla="*/ 23914187 w 23914187"/>
              <a:gd name="connsiteY164" fmla="*/ 253529 h 410224"/>
              <a:gd name="connsiteX165" fmla="*/ 23914186 w 23914187"/>
              <a:gd name="connsiteY165" fmla="*/ 410221 h 410224"/>
              <a:gd name="connsiteX166" fmla="*/ 23513128 w 23914187"/>
              <a:gd name="connsiteY166" fmla="*/ 6995 h 410224"/>
              <a:gd name="connsiteX167" fmla="*/ 23513129 w 23914187"/>
              <a:gd name="connsiteY167" fmla="*/ 0 h 41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23914187" h="410224">
                <a:moveTo>
                  <a:pt x="156786" y="3"/>
                </a:moveTo>
                <a:cubicBezTo>
                  <a:pt x="156599" y="2334"/>
                  <a:pt x="156599" y="4666"/>
                  <a:pt x="156599" y="6998"/>
                </a:cubicBezTo>
                <a:cubicBezTo>
                  <a:pt x="156619" y="142338"/>
                  <a:pt x="265723" y="252367"/>
                  <a:pt x="401058" y="253532"/>
                </a:cubicBezTo>
                <a:lnTo>
                  <a:pt x="401058" y="410224"/>
                </a:lnTo>
                <a:cubicBezTo>
                  <a:pt x="179214" y="409018"/>
                  <a:pt x="9" y="228844"/>
                  <a:pt x="0" y="6998"/>
                </a:cubicBezTo>
                <a:cubicBezTo>
                  <a:pt x="-1" y="4666"/>
                  <a:pt x="0" y="2381"/>
                  <a:pt x="0" y="3"/>
                </a:cubicBezTo>
                <a:close/>
                <a:moveTo>
                  <a:pt x="1027643" y="2"/>
                </a:moveTo>
                <a:cubicBezTo>
                  <a:pt x="1027456" y="2334"/>
                  <a:pt x="1027456" y="4665"/>
                  <a:pt x="1027456" y="6997"/>
                </a:cubicBezTo>
                <a:cubicBezTo>
                  <a:pt x="1027476" y="142337"/>
                  <a:pt x="1136580" y="252366"/>
                  <a:pt x="1271915" y="253531"/>
                </a:cubicBezTo>
                <a:lnTo>
                  <a:pt x="1271915" y="410223"/>
                </a:lnTo>
                <a:cubicBezTo>
                  <a:pt x="1050072" y="409018"/>
                  <a:pt x="870867" y="228843"/>
                  <a:pt x="870857" y="6997"/>
                </a:cubicBezTo>
                <a:cubicBezTo>
                  <a:pt x="870857" y="4665"/>
                  <a:pt x="870857" y="2380"/>
                  <a:pt x="870857" y="2"/>
                </a:cubicBezTo>
                <a:close/>
                <a:moveTo>
                  <a:pt x="1898498" y="2"/>
                </a:moveTo>
                <a:cubicBezTo>
                  <a:pt x="1898312" y="2334"/>
                  <a:pt x="1898312" y="4665"/>
                  <a:pt x="1898311" y="6997"/>
                </a:cubicBezTo>
                <a:cubicBezTo>
                  <a:pt x="1898332" y="142337"/>
                  <a:pt x="2007435" y="252366"/>
                  <a:pt x="2142771" y="253531"/>
                </a:cubicBezTo>
                <a:lnTo>
                  <a:pt x="2142771" y="410223"/>
                </a:lnTo>
                <a:cubicBezTo>
                  <a:pt x="1920927" y="409018"/>
                  <a:pt x="1741722" y="228843"/>
                  <a:pt x="1741712" y="6997"/>
                </a:cubicBezTo>
                <a:cubicBezTo>
                  <a:pt x="1741712" y="4665"/>
                  <a:pt x="1741712" y="2380"/>
                  <a:pt x="1741712" y="2"/>
                </a:cubicBezTo>
                <a:close/>
                <a:moveTo>
                  <a:pt x="2769355" y="2"/>
                </a:moveTo>
                <a:cubicBezTo>
                  <a:pt x="2769168" y="2334"/>
                  <a:pt x="2769168" y="4666"/>
                  <a:pt x="2769168" y="6997"/>
                </a:cubicBezTo>
                <a:cubicBezTo>
                  <a:pt x="2769189" y="142337"/>
                  <a:pt x="2878292" y="252366"/>
                  <a:pt x="3013627" y="253531"/>
                </a:cubicBezTo>
                <a:lnTo>
                  <a:pt x="3013627" y="410223"/>
                </a:lnTo>
                <a:cubicBezTo>
                  <a:pt x="2791783" y="409018"/>
                  <a:pt x="2612579" y="228844"/>
                  <a:pt x="2612569" y="6997"/>
                </a:cubicBezTo>
                <a:cubicBezTo>
                  <a:pt x="2612569" y="4666"/>
                  <a:pt x="2612569" y="2381"/>
                  <a:pt x="2612569" y="2"/>
                </a:cubicBezTo>
                <a:close/>
                <a:moveTo>
                  <a:pt x="3640212" y="2"/>
                </a:moveTo>
                <a:cubicBezTo>
                  <a:pt x="3640025" y="2333"/>
                  <a:pt x="3640025" y="4665"/>
                  <a:pt x="3640025" y="6997"/>
                </a:cubicBezTo>
                <a:cubicBezTo>
                  <a:pt x="3640045" y="142337"/>
                  <a:pt x="3749149" y="252366"/>
                  <a:pt x="3884484" y="253530"/>
                </a:cubicBezTo>
                <a:lnTo>
                  <a:pt x="3884484" y="410223"/>
                </a:lnTo>
                <a:cubicBezTo>
                  <a:pt x="3662641" y="409017"/>
                  <a:pt x="3483436" y="228843"/>
                  <a:pt x="3483426" y="6997"/>
                </a:cubicBezTo>
                <a:cubicBezTo>
                  <a:pt x="3483426" y="4665"/>
                  <a:pt x="3483426" y="2380"/>
                  <a:pt x="3483426" y="2"/>
                </a:cubicBezTo>
                <a:close/>
                <a:moveTo>
                  <a:pt x="4511069" y="2"/>
                </a:moveTo>
                <a:cubicBezTo>
                  <a:pt x="4510882" y="2334"/>
                  <a:pt x="4510882" y="4665"/>
                  <a:pt x="4510882" y="6997"/>
                </a:cubicBezTo>
                <a:cubicBezTo>
                  <a:pt x="4510902" y="142337"/>
                  <a:pt x="4620006" y="252366"/>
                  <a:pt x="4755341" y="253531"/>
                </a:cubicBezTo>
                <a:lnTo>
                  <a:pt x="4755341" y="410223"/>
                </a:lnTo>
                <a:cubicBezTo>
                  <a:pt x="4533497" y="409017"/>
                  <a:pt x="4354292" y="228843"/>
                  <a:pt x="4354282" y="6997"/>
                </a:cubicBezTo>
                <a:cubicBezTo>
                  <a:pt x="4354282" y="4665"/>
                  <a:pt x="4354282" y="2380"/>
                  <a:pt x="4354282" y="2"/>
                </a:cubicBezTo>
                <a:close/>
                <a:moveTo>
                  <a:pt x="5381926" y="2"/>
                </a:moveTo>
                <a:cubicBezTo>
                  <a:pt x="5381739" y="2334"/>
                  <a:pt x="5381739" y="4666"/>
                  <a:pt x="5381738" y="6997"/>
                </a:cubicBezTo>
                <a:cubicBezTo>
                  <a:pt x="5381761" y="142338"/>
                  <a:pt x="5490862" y="252366"/>
                  <a:pt x="5626198" y="253531"/>
                </a:cubicBezTo>
                <a:lnTo>
                  <a:pt x="5626197" y="410223"/>
                </a:lnTo>
                <a:cubicBezTo>
                  <a:pt x="5404354" y="409018"/>
                  <a:pt x="5225149" y="228844"/>
                  <a:pt x="5225139" y="6997"/>
                </a:cubicBezTo>
                <a:cubicBezTo>
                  <a:pt x="5225139" y="4666"/>
                  <a:pt x="5225139" y="2381"/>
                  <a:pt x="5225139" y="2"/>
                </a:cubicBezTo>
                <a:close/>
                <a:moveTo>
                  <a:pt x="6252784" y="2"/>
                </a:moveTo>
                <a:cubicBezTo>
                  <a:pt x="6252597" y="2334"/>
                  <a:pt x="6252597" y="4665"/>
                  <a:pt x="6252598" y="6997"/>
                </a:cubicBezTo>
                <a:cubicBezTo>
                  <a:pt x="6252618" y="142337"/>
                  <a:pt x="6361720" y="252366"/>
                  <a:pt x="6497055" y="253530"/>
                </a:cubicBezTo>
                <a:lnTo>
                  <a:pt x="6497056" y="410223"/>
                </a:lnTo>
                <a:cubicBezTo>
                  <a:pt x="6275212" y="409017"/>
                  <a:pt x="6096008" y="228844"/>
                  <a:pt x="6095999" y="6997"/>
                </a:cubicBezTo>
                <a:cubicBezTo>
                  <a:pt x="6095996" y="4665"/>
                  <a:pt x="6095999" y="2381"/>
                  <a:pt x="6095999" y="2"/>
                </a:cubicBezTo>
                <a:close/>
                <a:moveTo>
                  <a:pt x="7123638" y="2"/>
                </a:moveTo>
                <a:cubicBezTo>
                  <a:pt x="7123451" y="2333"/>
                  <a:pt x="7123451" y="4665"/>
                  <a:pt x="7123452" y="6997"/>
                </a:cubicBezTo>
                <a:cubicBezTo>
                  <a:pt x="7123472" y="142337"/>
                  <a:pt x="7232574" y="252366"/>
                  <a:pt x="7367909" y="253530"/>
                </a:cubicBezTo>
                <a:lnTo>
                  <a:pt x="7367910" y="410223"/>
                </a:lnTo>
                <a:cubicBezTo>
                  <a:pt x="7146065" y="409017"/>
                  <a:pt x="6966862" y="228843"/>
                  <a:pt x="6966853" y="6997"/>
                </a:cubicBezTo>
                <a:cubicBezTo>
                  <a:pt x="6966852" y="4665"/>
                  <a:pt x="6966853" y="2380"/>
                  <a:pt x="6966852" y="2"/>
                </a:cubicBezTo>
                <a:close/>
                <a:moveTo>
                  <a:pt x="7994493" y="2"/>
                </a:moveTo>
                <a:cubicBezTo>
                  <a:pt x="7994307" y="2333"/>
                  <a:pt x="7994307" y="4665"/>
                  <a:pt x="7994308" y="6997"/>
                </a:cubicBezTo>
                <a:cubicBezTo>
                  <a:pt x="7994329" y="142337"/>
                  <a:pt x="8103431" y="252366"/>
                  <a:pt x="8238767" y="253531"/>
                </a:cubicBezTo>
                <a:lnTo>
                  <a:pt x="8238767" y="410223"/>
                </a:lnTo>
                <a:cubicBezTo>
                  <a:pt x="8016922" y="409017"/>
                  <a:pt x="7837719" y="228843"/>
                  <a:pt x="7837709" y="6997"/>
                </a:cubicBezTo>
                <a:cubicBezTo>
                  <a:pt x="7837709" y="4665"/>
                  <a:pt x="7837708" y="2380"/>
                  <a:pt x="7837708" y="2"/>
                </a:cubicBezTo>
                <a:close/>
                <a:moveTo>
                  <a:pt x="8865351" y="1"/>
                </a:moveTo>
                <a:cubicBezTo>
                  <a:pt x="8865164" y="2333"/>
                  <a:pt x="8865164" y="4664"/>
                  <a:pt x="8865164" y="6996"/>
                </a:cubicBezTo>
                <a:cubicBezTo>
                  <a:pt x="8865185" y="142336"/>
                  <a:pt x="8974288" y="252365"/>
                  <a:pt x="9109624" y="253530"/>
                </a:cubicBezTo>
                <a:lnTo>
                  <a:pt x="9109624" y="410222"/>
                </a:lnTo>
                <a:cubicBezTo>
                  <a:pt x="8887780" y="409016"/>
                  <a:pt x="8708574" y="228842"/>
                  <a:pt x="8708565" y="6996"/>
                </a:cubicBezTo>
                <a:cubicBezTo>
                  <a:pt x="8708564" y="4664"/>
                  <a:pt x="8708565" y="2379"/>
                  <a:pt x="8708565" y="1"/>
                </a:cubicBezTo>
                <a:close/>
                <a:moveTo>
                  <a:pt x="9736207" y="1"/>
                </a:moveTo>
                <a:cubicBezTo>
                  <a:pt x="9736022" y="2333"/>
                  <a:pt x="9736021" y="4665"/>
                  <a:pt x="9736021" y="6996"/>
                </a:cubicBezTo>
                <a:cubicBezTo>
                  <a:pt x="9736037" y="142335"/>
                  <a:pt x="9845140" y="252364"/>
                  <a:pt x="9980476" y="253529"/>
                </a:cubicBezTo>
                <a:lnTo>
                  <a:pt x="9980476" y="410221"/>
                </a:lnTo>
                <a:cubicBezTo>
                  <a:pt x="9758634" y="409016"/>
                  <a:pt x="9579432" y="228843"/>
                  <a:pt x="9579421" y="6996"/>
                </a:cubicBezTo>
                <a:cubicBezTo>
                  <a:pt x="9579422" y="4665"/>
                  <a:pt x="9579421" y="2380"/>
                  <a:pt x="9579421" y="1"/>
                </a:cubicBezTo>
                <a:close/>
                <a:moveTo>
                  <a:pt x="10607060" y="1"/>
                </a:moveTo>
                <a:cubicBezTo>
                  <a:pt x="10606875" y="2333"/>
                  <a:pt x="10606874" y="4664"/>
                  <a:pt x="10606875" y="6996"/>
                </a:cubicBezTo>
                <a:cubicBezTo>
                  <a:pt x="10606895" y="142336"/>
                  <a:pt x="10715999" y="252365"/>
                  <a:pt x="10851333" y="253530"/>
                </a:cubicBezTo>
                <a:lnTo>
                  <a:pt x="10851334" y="410222"/>
                </a:lnTo>
                <a:cubicBezTo>
                  <a:pt x="10629489" y="409016"/>
                  <a:pt x="10450285" y="228842"/>
                  <a:pt x="10450274" y="6996"/>
                </a:cubicBezTo>
                <a:cubicBezTo>
                  <a:pt x="10450275" y="4664"/>
                  <a:pt x="10450276" y="2379"/>
                  <a:pt x="10450276" y="1"/>
                </a:cubicBezTo>
                <a:close/>
                <a:moveTo>
                  <a:pt x="11477917" y="1"/>
                </a:moveTo>
                <a:cubicBezTo>
                  <a:pt x="11477730" y="2333"/>
                  <a:pt x="11477731" y="4665"/>
                  <a:pt x="11477730" y="6996"/>
                </a:cubicBezTo>
                <a:cubicBezTo>
                  <a:pt x="11477750" y="142335"/>
                  <a:pt x="11586854" y="252364"/>
                  <a:pt x="11722190" y="253529"/>
                </a:cubicBezTo>
                <a:lnTo>
                  <a:pt x="11722190" y="410221"/>
                </a:lnTo>
                <a:cubicBezTo>
                  <a:pt x="11500345" y="409015"/>
                  <a:pt x="11321142" y="228842"/>
                  <a:pt x="11321130" y="6996"/>
                </a:cubicBezTo>
                <a:cubicBezTo>
                  <a:pt x="11321130" y="4665"/>
                  <a:pt x="11321132" y="2380"/>
                  <a:pt x="11321132" y="2"/>
                </a:cubicBezTo>
                <a:close/>
                <a:moveTo>
                  <a:pt x="12348773" y="1"/>
                </a:moveTo>
                <a:cubicBezTo>
                  <a:pt x="12348587" y="2333"/>
                  <a:pt x="12348587" y="4665"/>
                  <a:pt x="12348587" y="6996"/>
                </a:cubicBezTo>
                <a:cubicBezTo>
                  <a:pt x="12348607" y="142336"/>
                  <a:pt x="12457711" y="252366"/>
                  <a:pt x="12593046" y="253530"/>
                </a:cubicBezTo>
                <a:lnTo>
                  <a:pt x="12593046" y="410221"/>
                </a:lnTo>
                <a:cubicBezTo>
                  <a:pt x="12371202" y="409016"/>
                  <a:pt x="12191997" y="228843"/>
                  <a:pt x="12191987" y="6996"/>
                </a:cubicBezTo>
                <a:cubicBezTo>
                  <a:pt x="12191987" y="4665"/>
                  <a:pt x="12191987" y="2380"/>
                  <a:pt x="12191987" y="1"/>
                </a:cubicBezTo>
                <a:close/>
                <a:moveTo>
                  <a:pt x="13219630" y="1"/>
                </a:moveTo>
                <a:cubicBezTo>
                  <a:pt x="13219444" y="2332"/>
                  <a:pt x="13219444" y="4664"/>
                  <a:pt x="13219444" y="6996"/>
                </a:cubicBezTo>
                <a:cubicBezTo>
                  <a:pt x="13219464" y="142336"/>
                  <a:pt x="13328568" y="252365"/>
                  <a:pt x="13463903" y="253529"/>
                </a:cubicBezTo>
                <a:lnTo>
                  <a:pt x="13463903" y="410222"/>
                </a:lnTo>
                <a:cubicBezTo>
                  <a:pt x="13242059" y="409016"/>
                  <a:pt x="13062854" y="228842"/>
                  <a:pt x="13062844" y="6996"/>
                </a:cubicBezTo>
                <a:cubicBezTo>
                  <a:pt x="13062844" y="4664"/>
                  <a:pt x="13062844" y="2379"/>
                  <a:pt x="13062844" y="1"/>
                </a:cubicBezTo>
                <a:close/>
                <a:moveTo>
                  <a:pt x="14090488" y="1"/>
                </a:moveTo>
                <a:cubicBezTo>
                  <a:pt x="14090301" y="2333"/>
                  <a:pt x="14090302" y="4665"/>
                  <a:pt x="14090301" y="6996"/>
                </a:cubicBezTo>
                <a:cubicBezTo>
                  <a:pt x="14090321" y="142336"/>
                  <a:pt x="14199425" y="252365"/>
                  <a:pt x="14334760" y="253530"/>
                </a:cubicBezTo>
                <a:lnTo>
                  <a:pt x="14334760" y="410222"/>
                </a:lnTo>
                <a:cubicBezTo>
                  <a:pt x="14112916" y="409017"/>
                  <a:pt x="13933711" y="228842"/>
                  <a:pt x="13933701" y="6996"/>
                </a:cubicBezTo>
                <a:cubicBezTo>
                  <a:pt x="13933702" y="4664"/>
                  <a:pt x="13933702" y="2380"/>
                  <a:pt x="13933702" y="1"/>
                </a:cubicBezTo>
                <a:close/>
                <a:moveTo>
                  <a:pt x="14961345" y="1"/>
                </a:moveTo>
                <a:cubicBezTo>
                  <a:pt x="14961158" y="2333"/>
                  <a:pt x="14961158" y="4664"/>
                  <a:pt x="14961158" y="6996"/>
                </a:cubicBezTo>
                <a:cubicBezTo>
                  <a:pt x="14961178" y="142336"/>
                  <a:pt x="15070282" y="252366"/>
                  <a:pt x="15205617" y="253530"/>
                </a:cubicBezTo>
                <a:lnTo>
                  <a:pt x="15205617" y="410222"/>
                </a:lnTo>
                <a:cubicBezTo>
                  <a:pt x="14983773" y="409017"/>
                  <a:pt x="14804568" y="228843"/>
                  <a:pt x="14804558" y="6996"/>
                </a:cubicBezTo>
                <a:cubicBezTo>
                  <a:pt x="14804558" y="4665"/>
                  <a:pt x="14804559" y="2380"/>
                  <a:pt x="14804558" y="1"/>
                </a:cubicBezTo>
                <a:close/>
                <a:moveTo>
                  <a:pt x="15832202" y="0"/>
                </a:moveTo>
                <a:cubicBezTo>
                  <a:pt x="15832015" y="2332"/>
                  <a:pt x="15832015" y="4663"/>
                  <a:pt x="15832015" y="6995"/>
                </a:cubicBezTo>
                <a:cubicBezTo>
                  <a:pt x="15832035" y="142335"/>
                  <a:pt x="15941139" y="252365"/>
                  <a:pt x="16076474" y="253529"/>
                </a:cubicBezTo>
                <a:lnTo>
                  <a:pt x="16076474" y="410222"/>
                </a:lnTo>
                <a:cubicBezTo>
                  <a:pt x="15854630" y="409016"/>
                  <a:pt x="15675425" y="228842"/>
                  <a:pt x="15675415" y="6995"/>
                </a:cubicBezTo>
                <a:cubicBezTo>
                  <a:pt x="15675415" y="4663"/>
                  <a:pt x="15675416" y="2379"/>
                  <a:pt x="15675415" y="0"/>
                </a:cubicBezTo>
                <a:close/>
                <a:moveTo>
                  <a:pt x="16703058" y="1"/>
                </a:moveTo>
                <a:cubicBezTo>
                  <a:pt x="16702871" y="2332"/>
                  <a:pt x="16702872" y="4664"/>
                  <a:pt x="16702872" y="6995"/>
                </a:cubicBezTo>
                <a:cubicBezTo>
                  <a:pt x="16702892" y="142336"/>
                  <a:pt x="16811995" y="252365"/>
                  <a:pt x="16947331" y="253529"/>
                </a:cubicBezTo>
                <a:lnTo>
                  <a:pt x="16947331" y="410221"/>
                </a:lnTo>
                <a:cubicBezTo>
                  <a:pt x="16725486" y="409016"/>
                  <a:pt x="16546282" y="228842"/>
                  <a:pt x="16546272" y="6995"/>
                </a:cubicBezTo>
                <a:cubicBezTo>
                  <a:pt x="16546272" y="4664"/>
                  <a:pt x="16546273" y="2378"/>
                  <a:pt x="16546272" y="1"/>
                </a:cubicBezTo>
                <a:close/>
                <a:moveTo>
                  <a:pt x="17573916" y="1"/>
                </a:moveTo>
                <a:cubicBezTo>
                  <a:pt x="17573729" y="2333"/>
                  <a:pt x="17573729" y="4665"/>
                  <a:pt x="17573729" y="6996"/>
                </a:cubicBezTo>
                <a:cubicBezTo>
                  <a:pt x="17573749" y="142336"/>
                  <a:pt x="17682853" y="252365"/>
                  <a:pt x="17818188" y="253530"/>
                </a:cubicBezTo>
                <a:lnTo>
                  <a:pt x="17818188" y="410222"/>
                </a:lnTo>
                <a:cubicBezTo>
                  <a:pt x="17596344" y="409016"/>
                  <a:pt x="17417140" y="228842"/>
                  <a:pt x="17417129" y="6996"/>
                </a:cubicBezTo>
                <a:cubicBezTo>
                  <a:pt x="17417130" y="4664"/>
                  <a:pt x="17417130" y="2379"/>
                  <a:pt x="17417129" y="1"/>
                </a:cubicBezTo>
                <a:close/>
                <a:moveTo>
                  <a:pt x="18444773" y="1"/>
                </a:moveTo>
                <a:cubicBezTo>
                  <a:pt x="18444587" y="2333"/>
                  <a:pt x="18444586" y="4663"/>
                  <a:pt x="18444586" y="6995"/>
                </a:cubicBezTo>
                <a:cubicBezTo>
                  <a:pt x="18444606" y="142335"/>
                  <a:pt x="18553710" y="252365"/>
                  <a:pt x="18689046" y="253529"/>
                </a:cubicBezTo>
                <a:lnTo>
                  <a:pt x="18689045" y="410221"/>
                </a:lnTo>
                <a:cubicBezTo>
                  <a:pt x="18467202" y="409016"/>
                  <a:pt x="18287996" y="228842"/>
                  <a:pt x="18287986" y="6995"/>
                </a:cubicBezTo>
                <a:cubicBezTo>
                  <a:pt x="18287987" y="4663"/>
                  <a:pt x="18287987" y="2378"/>
                  <a:pt x="18287986" y="1"/>
                </a:cubicBezTo>
                <a:close/>
                <a:moveTo>
                  <a:pt x="19315629" y="0"/>
                </a:moveTo>
                <a:cubicBezTo>
                  <a:pt x="19315443" y="2332"/>
                  <a:pt x="19315441" y="4663"/>
                  <a:pt x="19315442" y="6995"/>
                </a:cubicBezTo>
                <a:cubicBezTo>
                  <a:pt x="19315462" y="142335"/>
                  <a:pt x="19424566" y="252364"/>
                  <a:pt x="19559902" y="253529"/>
                </a:cubicBezTo>
                <a:lnTo>
                  <a:pt x="19559901" y="410222"/>
                </a:lnTo>
                <a:cubicBezTo>
                  <a:pt x="19338058" y="409016"/>
                  <a:pt x="19158852" y="228841"/>
                  <a:pt x="19158842" y="6995"/>
                </a:cubicBezTo>
                <a:cubicBezTo>
                  <a:pt x="19158843" y="4664"/>
                  <a:pt x="19158843" y="2378"/>
                  <a:pt x="19158842" y="0"/>
                </a:cubicBezTo>
                <a:close/>
                <a:moveTo>
                  <a:pt x="20186486" y="1"/>
                </a:moveTo>
                <a:cubicBezTo>
                  <a:pt x="20186300" y="2332"/>
                  <a:pt x="20186299" y="4664"/>
                  <a:pt x="20186299" y="6996"/>
                </a:cubicBezTo>
                <a:cubicBezTo>
                  <a:pt x="20186320" y="142335"/>
                  <a:pt x="20295424" y="252365"/>
                  <a:pt x="20430759" y="253530"/>
                </a:cubicBezTo>
                <a:lnTo>
                  <a:pt x="20430758" y="410222"/>
                </a:lnTo>
                <a:cubicBezTo>
                  <a:pt x="20208915" y="409017"/>
                  <a:pt x="20029710" y="228842"/>
                  <a:pt x="20029699" y="6995"/>
                </a:cubicBezTo>
                <a:cubicBezTo>
                  <a:pt x="20029701" y="4664"/>
                  <a:pt x="20029700" y="2379"/>
                  <a:pt x="20029700" y="0"/>
                </a:cubicBezTo>
                <a:close/>
                <a:moveTo>
                  <a:pt x="21057342" y="0"/>
                </a:moveTo>
                <a:cubicBezTo>
                  <a:pt x="21057156" y="2331"/>
                  <a:pt x="21057157" y="4663"/>
                  <a:pt x="21057157" y="6995"/>
                </a:cubicBezTo>
                <a:cubicBezTo>
                  <a:pt x="21057177" y="142335"/>
                  <a:pt x="21166279" y="252364"/>
                  <a:pt x="21301615" y="253529"/>
                </a:cubicBezTo>
                <a:lnTo>
                  <a:pt x="21301615" y="410221"/>
                </a:lnTo>
                <a:cubicBezTo>
                  <a:pt x="21079771" y="409015"/>
                  <a:pt x="20900568" y="228841"/>
                  <a:pt x="20900557" y="6995"/>
                </a:cubicBezTo>
                <a:cubicBezTo>
                  <a:pt x="20900557" y="4663"/>
                  <a:pt x="20900556" y="2378"/>
                  <a:pt x="20900558" y="0"/>
                </a:cubicBezTo>
                <a:close/>
                <a:moveTo>
                  <a:pt x="21928200" y="0"/>
                </a:moveTo>
                <a:cubicBezTo>
                  <a:pt x="21928014" y="2332"/>
                  <a:pt x="21928012" y="4663"/>
                  <a:pt x="21928013" y="6995"/>
                </a:cubicBezTo>
                <a:cubicBezTo>
                  <a:pt x="21928033" y="142335"/>
                  <a:pt x="22037137" y="252364"/>
                  <a:pt x="22172473" y="253530"/>
                </a:cubicBezTo>
                <a:lnTo>
                  <a:pt x="22172472" y="410221"/>
                </a:lnTo>
                <a:cubicBezTo>
                  <a:pt x="21950629" y="409016"/>
                  <a:pt x="21771423" y="228841"/>
                  <a:pt x="21771413" y="6995"/>
                </a:cubicBezTo>
                <a:cubicBezTo>
                  <a:pt x="21771414" y="4664"/>
                  <a:pt x="21771414" y="2379"/>
                  <a:pt x="21771413" y="0"/>
                </a:cubicBezTo>
                <a:close/>
                <a:moveTo>
                  <a:pt x="22799055" y="0"/>
                </a:moveTo>
                <a:cubicBezTo>
                  <a:pt x="22798870" y="2332"/>
                  <a:pt x="22798870" y="4664"/>
                  <a:pt x="22798871" y="6996"/>
                </a:cubicBezTo>
                <a:cubicBezTo>
                  <a:pt x="22798891" y="142336"/>
                  <a:pt x="22907993" y="252365"/>
                  <a:pt x="23043329" y="253529"/>
                </a:cubicBezTo>
                <a:lnTo>
                  <a:pt x="23043328" y="410221"/>
                </a:lnTo>
                <a:cubicBezTo>
                  <a:pt x="22821485" y="409016"/>
                  <a:pt x="22642281" y="228842"/>
                  <a:pt x="22642271" y="6996"/>
                </a:cubicBezTo>
                <a:cubicBezTo>
                  <a:pt x="22642270" y="4664"/>
                  <a:pt x="22642269" y="2379"/>
                  <a:pt x="22642271" y="1"/>
                </a:cubicBezTo>
                <a:close/>
                <a:moveTo>
                  <a:pt x="23669913" y="0"/>
                </a:moveTo>
                <a:cubicBezTo>
                  <a:pt x="23669727" y="2332"/>
                  <a:pt x="23669728" y="4663"/>
                  <a:pt x="23669728" y="6995"/>
                </a:cubicBezTo>
                <a:cubicBezTo>
                  <a:pt x="23669749" y="142335"/>
                  <a:pt x="23778851" y="252364"/>
                  <a:pt x="23914187" y="253529"/>
                </a:cubicBezTo>
                <a:lnTo>
                  <a:pt x="23914186" y="410221"/>
                </a:lnTo>
                <a:cubicBezTo>
                  <a:pt x="23692342" y="409016"/>
                  <a:pt x="23513139" y="228842"/>
                  <a:pt x="23513128" y="6995"/>
                </a:cubicBezTo>
                <a:cubicBezTo>
                  <a:pt x="23513128" y="4664"/>
                  <a:pt x="23513127" y="2378"/>
                  <a:pt x="23513129" y="0"/>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sp>
        <p:nvSpPr>
          <p:cNvPr id="3228" name="Freeform: Shape 7">
            <a:extLst>
              <a:ext uri="{FF2B5EF4-FFF2-40B4-BE49-F238E27FC236}">
                <a16:creationId xmlns:a16="http://schemas.microsoft.com/office/drawing/2014/main" id="{5545E8EA-BEF3-0372-94A8-E0B2927189A0}"/>
              </a:ext>
            </a:extLst>
          </p:cNvPr>
          <p:cNvSpPr/>
          <p:nvPr/>
        </p:nvSpPr>
        <p:spPr>
          <a:xfrm rot="20700000">
            <a:off x="-1383224" y="1896562"/>
            <a:ext cx="23914196" cy="410223"/>
          </a:xfrm>
          <a:custGeom>
            <a:avLst/>
            <a:gdLst>
              <a:gd name="connsiteX0" fmla="*/ 156786 w 23914196"/>
              <a:gd name="connsiteY0" fmla="*/ 0 h 410223"/>
              <a:gd name="connsiteX1" fmla="*/ 156599 w 23914196"/>
              <a:gd name="connsiteY1" fmla="*/ 6995 h 410223"/>
              <a:gd name="connsiteX2" fmla="*/ 401059 w 23914196"/>
              <a:gd name="connsiteY2" fmla="*/ 253529 h 410223"/>
              <a:gd name="connsiteX3" fmla="*/ 401058 w 23914196"/>
              <a:gd name="connsiteY3" fmla="*/ 410222 h 410223"/>
              <a:gd name="connsiteX4" fmla="*/ 0 w 23914196"/>
              <a:gd name="connsiteY4" fmla="*/ 6995 h 410223"/>
              <a:gd name="connsiteX5" fmla="*/ 0 w 23914196"/>
              <a:gd name="connsiteY5" fmla="*/ 0 h 410223"/>
              <a:gd name="connsiteX6" fmla="*/ 1027643 w 23914196"/>
              <a:gd name="connsiteY6" fmla="*/ 0 h 410223"/>
              <a:gd name="connsiteX7" fmla="*/ 1027457 w 23914196"/>
              <a:gd name="connsiteY7" fmla="*/ 6995 h 410223"/>
              <a:gd name="connsiteX8" fmla="*/ 1271916 w 23914196"/>
              <a:gd name="connsiteY8" fmla="*/ 253528 h 410223"/>
              <a:gd name="connsiteX9" fmla="*/ 1271916 w 23914196"/>
              <a:gd name="connsiteY9" fmla="*/ 410221 h 410223"/>
              <a:gd name="connsiteX10" fmla="*/ 870857 w 23914196"/>
              <a:gd name="connsiteY10" fmla="*/ 6995 h 410223"/>
              <a:gd name="connsiteX11" fmla="*/ 870858 w 23914196"/>
              <a:gd name="connsiteY11" fmla="*/ 0 h 410223"/>
              <a:gd name="connsiteX12" fmla="*/ 1898501 w 23914196"/>
              <a:gd name="connsiteY12" fmla="*/ 0 h 410223"/>
              <a:gd name="connsiteX13" fmla="*/ 1898315 w 23914196"/>
              <a:gd name="connsiteY13" fmla="*/ 6995 h 410223"/>
              <a:gd name="connsiteX14" fmla="*/ 2142774 w 23914196"/>
              <a:gd name="connsiteY14" fmla="*/ 253529 h 410223"/>
              <a:gd name="connsiteX15" fmla="*/ 2142774 w 23914196"/>
              <a:gd name="connsiteY15" fmla="*/ 410222 h 410223"/>
              <a:gd name="connsiteX16" fmla="*/ 1741715 w 23914196"/>
              <a:gd name="connsiteY16" fmla="*/ 6996 h 410223"/>
              <a:gd name="connsiteX17" fmla="*/ 1741715 w 23914196"/>
              <a:gd name="connsiteY17" fmla="*/ 0 h 410223"/>
              <a:gd name="connsiteX18" fmla="*/ 2769358 w 23914196"/>
              <a:gd name="connsiteY18" fmla="*/ 1 h 410223"/>
              <a:gd name="connsiteX19" fmla="*/ 2769171 w 23914196"/>
              <a:gd name="connsiteY19" fmla="*/ 6996 h 410223"/>
              <a:gd name="connsiteX20" fmla="*/ 3013630 w 23914196"/>
              <a:gd name="connsiteY20" fmla="*/ 253529 h 410223"/>
              <a:gd name="connsiteX21" fmla="*/ 3013630 w 23914196"/>
              <a:gd name="connsiteY21" fmla="*/ 410222 h 410223"/>
              <a:gd name="connsiteX22" fmla="*/ 2612572 w 23914196"/>
              <a:gd name="connsiteY22" fmla="*/ 6996 h 410223"/>
              <a:gd name="connsiteX23" fmla="*/ 2612572 w 23914196"/>
              <a:gd name="connsiteY23" fmla="*/ 0 h 410223"/>
              <a:gd name="connsiteX24" fmla="*/ 3640214 w 23914196"/>
              <a:gd name="connsiteY24" fmla="*/ 0 h 410223"/>
              <a:gd name="connsiteX25" fmla="*/ 3640028 w 23914196"/>
              <a:gd name="connsiteY25" fmla="*/ 6995 h 410223"/>
              <a:gd name="connsiteX26" fmla="*/ 3884487 w 23914196"/>
              <a:gd name="connsiteY26" fmla="*/ 253529 h 410223"/>
              <a:gd name="connsiteX27" fmla="*/ 3884487 w 23914196"/>
              <a:gd name="connsiteY27" fmla="*/ 410221 h 410223"/>
              <a:gd name="connsiteX28" fmla="*/ 3483428 w 23914196"/>
              <a:gd name="connsiteY28" fmla="*/ 6995 h 410223"/>
              <a:gd name="connsiteX29" fmla="*/ 3483428 w 23914196"/>
              <a:gd name="connsiteY29" fmla="*/ 0 h 410223"/>
              <a:gd name="connsiteX30" fmla="*/ 4511073 w 23914196"/>
              <a:gd name="connsiteY30" fmla="*/ 1 h 410223"/>
              <a:gd name="connsiteX31" fmla="*/ 4510887 w 23914196"/>
              <a:gd name="connsiteY31" fmla="*/ 6996 h 410223"/>
              <a:gd name="connsiteX32" fmla="*/ 4755347 w 23914196"/>
              <a:gd name="connsiteY32" fmla="*/ 253530 h 410223"/>
              <a:gd name="connsiteX33" fmla="*/ 4755346 w 23914196"/>
              <a:gd name="connsiteY33" fmla="*/ 410222 h 410223"/>
              <a:gd name="connsiteX34" fmla="*/ 4354287 w 23914196"/>
              <a:gd name="connsiteY34" fmla="*/ 6996 h 410223"/>
              <a:gd name="connsiteX35" fmla="*/ 4354287 w 23914196"/>
              <a:gd name="connsiteY35" fmla="*/ 1 h 410223"/>
              <a:gd name="connsiteX36" fmla="*/ 5381930 w 23914196"/>
              <a:gd name="connsiteY36" fmla="*/ 1 h 410223"/>
              <a:gd name="connsiteX37" fmla="*/ 5381743 w 23914196"/>
              <a:gd name="connsiteY37" fmla="*/ 6996 h 410223"/>
              <a:gd name="connsiteX38" fmla="*/ 5626204 w 23914196"/>
              <a:gd name="connsiteY38" fmla="*/ 253530 h 410223"/>
              <a:gd name="connsiteX39" fmla="*/ 5626204 w 23914196"/>
              <a:gd name="connsiteY39" fmla="*/ 410222 h 410223"/>
              <a:gd name="connsiteX40" fmla="*/ 5225144 w 23914196"/>
              <a:gd name="connsiteY40" fmla="*/ 6996 h 410223"/>
              <a:gd name="connsiteX41" fmla="*/ 5225144 w 23914196"/>
              <a:gd name="connsiteY41" fmla="*/ 1 h 410223"/>
              <a:gd name="connsiteX42" fmla="*/ 6252788 w 23914196"/>
              <a:gd name="connsiteY42" fmla="*/ 1 h 410223"/>
              <a:gd name="connsiteX43" fmla="*/ 6252601 w 23914196"/>
              <a:gd name="connsiteY43" fmla="*/ 6996 h 410223"/>
              <a:gd name="connsiteX44" fmla="*/ 6497059 w 23914196"/>
              <a:gd name="connsiteY44" fmla="*/ 253529 h 410223"/>
              <a:gd name="connsiteX45" fmla="*/ 6497059 w 23914196"/>
              <a:gd name="connsiteY45" fmla="*/ 410221 h 410223"/>
              <a:gd name="connsiteX46" fmla="*/ 6096001 w 23914196"/>
              <a:gd name="connsiteY46" fmla="*/ 6996 h 410223"/>
              <a:gd name="connsiteX47" fmla="*/ 6095999 w 23914196"/>
              <a:gd name="connsiteY47" fmla="*/ 0 h 410223"/>
              <a:gd name="connsiteX48" fmla="*/ 7123642 w 23914196"/>
              <a:gd name="connsiteY48" fmla="*/ 0 h 410223"/>
              <a:gd name="connsiteX49" fmla="*/ 7123456 w 23914196"/>
              <a:gd name="connsiteY49" fmla="*/ 6996 h 410223"/>
              <a:gd name="connsiteX50" fmla="*/ 7367916 w 23914196"/>
              <a:gd name="connsiteY50" fmla="*/ 253530 h 410223"/>
              <a:gd name="connsiteX51" fmla="*/ 7367916 w 23914196"/>
              <a:gd name="connsiteY51" fmla="*/ 410222 h 410223"/>
              <a:gd name="connsiteX52" fmla="*/ 6966857 w 23914196"/>
              <a:gd name="connsiteY52" fmla="*/ 6996 h 410223"/>
              <a:gd name="connsiteX53" fmla="*/ 6966857 w 23914196"/>
              <a:gd name="connsiteY53" fmla="*/ 1 h 410223"/>
              <a:gd name="connsiteX54" fmla="*/ 7994500 w 23914196"/>
              <a:gd name="connsiteY54" fmla="*/ 1 h 410223"/>
              <a:gd name="connsiteX55" fmla="*/ 7994315 w 23914196"/>
              <a:gd name="connsiteY55" fmla="*/ 6996 h 410223"/>
              <a:gd name="connsiteX56" fmla="*/ 8238775 w 23914196"/>
              <a:gd name="connsiteY56" fmla="*/ 253530 h 410223"/>
              <a:gd name="connsiteX57" fmla="*/ 8238774 w 23914196"/>
              <a:gd name="connsiteY57" fmla="*/ 410222 h 410223"/>
              <a:gd name="connsiteX58" fmla="*/ 7837715 w 23914196"/>
              <a:gd name="connsiteY58" fmla="*/ 6996 h 410223"/>
              <a:gd name="connsiteX59" fmla="*/ 7837715 w 23914196"/>
              <a:gd name="connsiteY59" fmla="*/ 1 h 410223"/>
              <a:gd name="connsiteX60" fmla="*/ 8865359 w 23914196"/>
              <a:gd name="connsiteY60" fmla="*/ 1 h 410223"/>
              <a:gd name="connsiteX61" fmla="*/ 8865171 w 23914196"/>
              <a:gd name="connsiteY61" fmla="*/ 6996 h 410223"/>
              <a:gd name="connsiteX62" fmla="*/ 9109631 w 23914196"/>
              <a:gd name="connsiteY62" fmla="*/ 253530 h 410223"/>
              <a:gd name="connsiteX63" fmla="*/ 9109632 w 23914196"/>
              <a:gd name="connsiteY63" fmla="*/ 410222 h 410223"/>
              <a:gd name="connsiteX64" fmla="*/ 8708572 w 23914196"/>
              <a:gd name="connsiteY64" fmla="*/ 6996 h 410223"/>
              <a:gd name="connsiteX65" fmla="*/ 8708572 w 23914196"/>
              <a:gd name="connsiteY65" fmla="*/ 1 h 410223"/>
              <a:gd name="connsiteX66" fmla="*/ 9736215 w 23914196"/>
              <a:gd name="connsiteY66" fmla="*/ 1 h 410223"/>
              <a:gd name="connsiteX67" fmla="*/ 9736028 w 23914196"/>
              <a:gd name="connsiteY67" fmla="*/ 6996 h 410223"/>
              <a:gd name="connsiteX68" fmla="*/ 9980484 w 23914196"/>
              <a:gd name="connsiteY68" fmla="*/ 253529 h 410223"/>
              <a:gd name="connsiteX69" fmla="*/ 9980484 w 23914196"/>
              <a:gd name="connsiteY69" fmla="*/ 410221 h 410223"/>
              <a:gd name="connsiteX70" fmla="*/ 9579429 w 23914196"/>
              <a:gd name="connsiteY70" fmla="*/ 6996 h 410223"/>
              <a:gd name="connsiteX71" fmla="*/ 9579429 w 23914196"/>
              <a:gd name="connsiteY71" fmla="*/ 1 h 410223"/>
              <a:gd name="connsiteX72" fmla="*/ 10607069 w 23914196"/>
              <a:gd name="connsiteY72" fmla="*/ 1 h 410223"/>
              <a:gd name="connsiteX73" fmla="*/ 10606883 w 23914196"/>
              <a:gd name="connsiteY73" fmla="*/ 6996 h 410223"/>
              <a:gd name="connsiteX74" fmla="*/ 10851341 w 23914196"/>
              <a:gd name="connsiteY74" fmla="*/ 253529 h 410223"/>
              <a:gd name="connsiteX75" fmla="*/ 10851342 w 23914196"/>
              <a:gd name="connsiteY75" fmla="*/ 410222 h 410223"/>
              <a:gd name="connsiteX76" fmla="*/ 10450282 w 23914196"/>
              <a:gd name="connsiteY76" fmla="*/ 6996 h 410223"/>
              <a:gd name="connsiteX77" fmla="*/ 10450283 w 23914196"/>
              <a:gd name="connsiteY77" fmla="*/ 1 h 410223"/>
              <a:gd name="connsiteX78" fmla="*/ 11477926 w 23914196"/>
              <a:gd name="connsiteY78" fmla="*/ 0 h 410223"/>
              <a:gd name="connsiteX79" fmla="*/ 11477739 w 23914196"/>
              <a:gd name="connsiteY79" fmla="*/ 6995 h 410223"/>
              <a:gd name="connsiteX80" fmla="*/ 11722198 w 23914196"/>
              <a:gd name="connsiteY80" fmla="*/ 253529 h 410223"/>
              <a:gd name="connsiteX81" fmla="*/ 11722198 w 23914196"/>
              <a:gd name="connsiteY81" fmla="*/ 410221 h 410223"/>
              <a:gd name="connsiteX82" fmla="*/ 11321139 w 23914196"/>
              <a:gd name="connsiteY82" fmla="*/ 6995 h 410223"/>
              <a:gd name="connsiteX83" fmla="*/ 11321141 w 23914196"/>
              <a:gd name="connsiteY83" fmla="*/ 0 h 410223"/>
              <a:gd name="connsiteX84" fmla="*/ 12348783 w 23914196"/>
              <a:gd name="connsiteY84" fmla="*/ 1 h 410223"/>
              <a:gd name="connsiteX85" fmla="*/ 12348596 w 23914196"/>
              <a:gd name="connsiteY85" fmla="*/ 6996 h 410223"/>
              <a:gd name="connsiteX86" fmla="*/ 12593055 w 23914196"/>
              <a:gd name="connsiteY86" fmla="*/ 253529 h 410223"/>
              <a:gd name="connsiteX87" fmla="*/ 12593055 w 23914196"/>
              <a:gd name="connsiteY87" fmla="*/ 410221 h 410223"/>
              <a:gd name="connsiteX88" fmla="*/ 12191996 w 23914196"/>
              <a:gd name="connsiteY88" fmla="*/ 6996 h 410223"/>
              <a:gd name="connsiteX89" fmla="*/ 12191996 w 23914196"/>
              <a:gd name="connsiteY89" fmla="*/ 1 h 410223"/>
              <a:gd name="connsiteX90" fmla="*/ 13219640 w 23914196"/>
              <a:gd name="connsiteY90" fmla="*/ 0 h 410223"/>
              <a:gd name="connsiteX91" fmla="*/ 13219453 w 23914196"/>
              <a:gd name="connsiteY91" fmla="*/ 6995 h 410223"/>
              <a:gd name="connsiteX92" fmla="*/ 13463912 w 23914196"/>
              <a:gd name="connsiteY92" fmla="*/ 253529 h 410223"/>
              <a:gd name="connsiteX93" fmla="*/ 13463912 w 23914196"/>
              <a:gd name="connsiteY93" fmla="*/ 410221 h 410223"/>
              <a:gd name="connsiteX94" fmla="*/ 13062853 w 23914196"/>
              <a:gd name="connsiteY94" fmla="*/ 6995 h 410223"/>
              <a:gd name="connsiteX95" fmla="*/ 13062853 w 23914196"/>
              <a:gd name="connsiteY95" fmla="*/ 0 h 410223"/>
              <a:gd name="connsiteX96" fmla="*/ 14090497 w 23914196"/>
              <a:gd name="connsiteY96" fmla="*/ 1 h 410223"/>
              <a:gd name="connsiteX97" fmla="*/ 14090310 w 23914196"/>
              <a:gd name="connsiteY97" fmla="*/ 6996 h 410223"/>
              <a:gd name="connsiteX98" fmla="*/ 14334769 w 23914196"/>
              <a:gd name="connsiteY98" fmla="*/ 253529 h 410223"/>
              <a:gd name="connsiteX99" fmla="*/ 14334769 w 23914196"/>
              <a:gd name="connsiteY99" fmla="*/ 410222 h 410223"/>
              <a:gd name="connsiteX100" fmla="*/ 13933710 w 23914196"/>
              <a:gd name="connsiteY100" fmla="*/ 6996 h 410223"/>
              <a:gd name="connsiteX101" fmla="*/ 13933711 w 23914196"/>
              <a:gd name="connsiteY101" fmla="*/ 1 h 410223"/>
              <a:gd name="connsiteX102" fmla="*/ 14961354 w 23914196"/>
              <a:gd name="connsiteY102" fmla="*/ 1 h 410223"/>
              <a:gd name="connsiteX103" fmla="*/ 14961167 w 23914196"/>
              <a:gd name="connsiteY103" fmla="*/ 6996 h 410223"/>
              <a:gd name="connsiteX104" fmla="*/ 15205626 w 23914196"/>
              <a:gd name="connsiteY104" fmla="*/ 253530 h 410223"/>
              <a:gd name="connsiteX105" fmla="*/ 15205626 w 23914196"/>
              <a:gd name="connsiteY105" fmla="*/ 410222 h 410223"/>
              <a:gd name="connsiteX106" fmla="*/ 14804567 w 23914196"/>
              <a:gd name="connsiteY106" fmla="*/ 6996 h 410223"/>
              <a:gd name="connsiteX107" fmla="*/ 14804567 w 23914196"/>
              <a:gd name="connsiteY107" fmla="*/ 1 h 410223"/>
              <a:gd name="connsiteX108" fmla="*/ 15832211 w 23914196"/>
              <a:gd name="connsiteY108" fmla="*/ 1 h 410223"/>
              <a:gd name="connsiteX109" fmla="*/ 15832024 w 23914196"/>
              <a:gd name="connsiteY109" fmla="*/ 6996 h 410223"/>
              <a:gd name="connsiteX110" fmla="*/ 16076483 w 23914196"/>
              <a:gd name="connsiteY110" fmla="*/ 253529 h 410223"/>
              <a:gd name="connsiteX111" fmla="*/ 16076483 w 23914196"/>
              <a:gd name="connsiteY111" fmla="*/ 410222 h 410223"/>
              <a:gd name="connsiteX112" fmla="*/ 15675424 w 23914196"/>
              <a:gd name="connsiteY112" fmla="*/ 6996 h 410223"/>
              <a:gd name="connsiteX113" fmla="*/ 15675424 w 23914196"/>
              <a:gd name="connsiteY113" fmla="*/ 1 h 410223"/>
              <a:gd name="connsiteX114" fmla="*/ 16703067 w 23914196"/>
              <a:gd name="connsiteY114" fmla="*/ 1 h 410223"/>
              <a:gd name="connsiteX115" fmla="*/ 16702880 w 23914196"/>
              <a:gd name="connsiteY115" fmla="*/ 6996 h 410223"/>
              <a:gd name="connsiteX116" fmla="*/ 16947340 w 23914196"/>
              <a:gd name="connsiteY116" fmla="*/ 253530 h 410223"/>
              <a:gd name="connsiteX117" fmla="*/ 16947340 w 23914196"/>
              <a:gd name="connsiteY117" fmla="*/ 410222 h 410223"/>
              <a:gd name="connsiteX118" fmla="*/ 16546280 w 23914196"/>
              <a:gd name="connsiteY118" fmla="*/ 6996 h 410223"/>
              <a:gd name="connsiteX119" fmla="*/ 16546281 w 23914196"/>
              <a:gd name="connsiteY119" fmla="*/ 1 h 410223"/>
              <a:gd name="connsiteX120" fmla="*/ 17573925 w 23914196"/>
              <a:gd name="connsiteY120" fmla="*/ 2 h 410223"/>
              <a:gd name="connsiteX121" fmla="*/ 17573738 w 23914196"/>
              <a:gd name="connsiteY121" fmla="*/ 6997 h 410223"/>
              <a:gd name="connsiteX122" fmla="*/ 17818197 w 23914196"/>
              <a:gd name="connsiteY122" fmla="*/ 253530 h 410223"/>
              <a:gd name="connsiteX123" fmla="*/ 17818197 w 23914196"/>
              <a:gd name="connsiteY123" fmla="*/ 410223 h 410223"/>
              <a:gd name="connsiteX124" fmla="*/ 17417138 w 23914196"/>
              <a:gd name="connsiteY124" fmla="*/ 6997 h 410223"/>
              <a:gd name="connsiteX125" fmla="*/ 17417138 w 23914196"/>
              <a:gd name="connsiteY125" fmla="*/ 2 h 410223"/>
              <a:gd name="connsiteX126" fmla="*/ 18444781 w 23914196"/>
              <a:gd name="connsiteY126" fmla="*/ 1 h 410223"/>
              <a:gd name="connsiteX127" fmla="*/ 18444596 w 23914196"/>
              <a:gd name="connsiteY127" fmla="*/ 6996 h 410223"/>
              <a:gd name="connsiteX128" fmla="*/ 18689054 w 23914196"/>
              <a:gd name="connsiteY128" fmla="*/ 253530 h 410223"/>
              <a:gd name="connsiteX129" fmla="*/ 18689053 w 23914196"/>
              <a:gd name="connsiteY129" fmla="*/ 410222 h 410223"/>
              <a:gd name="connsiteX130" fmla="*/ 18287995 w 23914196"/>
              <a:gd name="connsiteY130" fmla="*/ 6996 h 410223"/>
              <a:gd name="connsiteX131" fmla="*/ 18287995 w 23914196"/>
              <a:gd name="connsiteY131" fmla="*/ 1 h 410223"/>
              <a:gd name="connsiteX132" fmla="*/ 19315636 w 23914196"/>
              <a:gd name="connsiteY132" fmla="*/ 1 h 410223"/>
              <a:gd name="connsiteX133" fmla="*/ 19315451 w 23914196"/>
              <a:gd name="connsiteY133" fmla="*/ 6996 h 410223"/>
              <a:gd name="connsiteX134" fmla="*/ 19559910 w 23914196"/>
              <a:gd name="connsiteY134" fmla="*/ 253530 h 410223"/>
              <a:gd name="connsiteX135" fmla="*/ 19559909 w 23914196"/>
              <a:gd name="connsiteY135" fmla="*/ 410222 h 410223"/>
              <a:gd name="connsiteX136" fmla="*/ 19158851 w 23914196"/>
              <a:gd name="connsiteY136" fmla="*/ 6996 h 410223"/>
              <a:gd name="connsiteX137" fmla="*/ 19158852 w 23914196"/>
              <a:gd name="connsiteY137" fmla="*/ 1 h 410223"/>
              <a:gd name="connsiteX138" fmla="*/ 20186494 w 23914196"/>
              <a:gd name="connsiteY138" fmla="*/ 2 h 410223"/>
              <a:gd name="connsiteX139" fmla="*/ 20186309 w 23914196"/>
              <a:gd name="connsiteY139" fmla="*/ 6997 h 410223"/>
              <a:gd name="connsiteX140" fmla="*/ 20430767 w 23914196"/>
              <a:gd name="connsiteY140" fmla="*/ 253531 h 410223"/>
              <a:gd name="connsiteX141" fmla="*/ 20430766 w 23914196"/>
              <a:gd name="connsiteY141" fmla="*/ 410223 h 410223"/>
              <a:gd name="connsiteX142" fmla="*/ 20029709 w 23914196"/>
              <a:gd name="connsiteY142" fmla="*/ 6997 h 410223"/>
              <a:gd name="connsiteX143" fmla="*/ 20029709 w 23914196"/>
              <a:gd name="connsiteY143" fmla="*/ 2 h 410223"/>
              <a:gd name="connsiteX144" fmla="*/ 21057352 w 23914196"/>
              <a:gd name="connsiteY144" fmla="*/ 1 h 410223"/>
              <a:gd name="connsiteX145" fmla="*/ 21057165 w 23914196"/>
              <a:gd name="connsiteY145" fmla="*/ 6996 h 410223"/>
              <a:gd name="connsiteX146" fmla="*/ 21301625 w 23914196"/>
              <a:gd name="connsiteY146" fmla="*/ 253530 h 410223"/>
              <a:gd name="connsiteX147" fmla="*/ 21301624 w 23914196"/>
              <a:gd name="connsiteY147" fmla="*/ 410222 h 410223"/>
              <a:gd name="connsiteX148" fmla="*/ 20900565 w 23914196"/>
              <a:gd name="connsiteY148" fmla="*/ 6996 h 410223"/>
              <a:gd name="connsiteX149" fmla="*/ 20900565 w 23914196"/>
              <a:gd name="connsiteY149" fmla="*/ 1 h 410223"/>
              <a:gd name="connsiteX150" fmla="*/ 21928207 w 23914196"/>
              <a:gd name="connsiteY150" fmla="*/ 1 h 410223"/>
              <a:gd name="connsiteX151" fmla="*/ 21928023 w 23914196"/>
              <a:gd name="connsiteY151" fmla="*/ 6997 h 410223"/>
              <a:gd name="connsiteX152" fmla="*/ 22172481 w 23914196"/>
              <a:gd name="connsiteY152" fmla="*/ 253530 h 410223"/>
              <a:gd name="connsiteX153" fmla="*/ 22172480 w 23914196"/>
              <a:gd name="connsiteY153" fmla="*/ 410223 h 410223"/>
              <a:gd name="connsiteX154" fmla="*/ 21771423 w 23914196"/>
              <a:gd name="connsiteY154" fmla="*/ 6997 h 410223"/>
              <a:gd name="connsiteX155" fmla="*/ 21771423 w 23914196"/>
              <a:gd name="connsiteY155" fmla="*/ 2 h 410223"/>
              <a:gd name="connsiteX156" fmla="*/ 22799065 w 23914196"/>
              <a:gd name="connsiteY156" fmla="*/ 2 h 410223"/>
              <a:gd name="connsiteX157" fmla="*/ 22798878 w 23914196"/>
              <a:gd name="connsiteY157" fmla="*/ 6997 h 410223"/>
              <a:gd name="connsiteX158" fmla="*/ 23043338 w 23914196"/>
              <a:gd name="connsiteY158" fmla="*/ 253531 h 410223"/>
              <a:gd name="connsiteX159" fmla="*/ 23043337 w 23914196"/>
              <a:gd name="connsiteY159" fmla="*/ 410223 h 410223"/>
              <a:gd name="connsiteX160" fmla="*/ 22642278 w 23914196"/>
              <a:gd name="connsiteY160" fmla="*/ 6997 h 410223"/>
              <a:gd name="connsiteX161" fmla="*/ 22642279 w 23914196"/>
              <a:gd name="connsiteY161" fmla="*/ 2 h 410223"/>
              <a:gd name="connsiteX162" fmla="*/ 23669923 w 23914196"/>
              <a:gd name="connsiteY162" fmla="*/ 1 h 410223"/>
              <a:gd name="connsiteX163" fmla="*/ 23669736 w 23914196"/>
              <a:gd name="connsiteY163" fmla="*/ 6996 h 410223"/>
              <a:gd name="connsiteX164" fmla="*/ 23914196 w 23914196"/>
              <a:gd name="connsiteY164" fmla="*/ 253530 h 410223"/>
              <a:gd name="connsiteX165" fmla="*/ 23914195 w 23914196"/>
              <a:gd name="connsiteY165" fmla="*/ 410223 h 410223"/>
              <a:gd name="connsiteX166" fmla="*/ 23513136 w 23914196"/>
              <a:gd name="connsiteY166" fmla="*/ 6996 h 410223"/>
              <a:gd name="connsiteX167" fmla="*/ 23513137 w 23914196"/>
              <a:gd name="connsiteY167" fmla="*/ 1 h 410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23914196" h="410223">
                <a:moveTo>
                  <a:pt x="156786" y="0"/>
                </a:moveTo>
                <a:cubicBezTo>
                  <a:pt x="156599" y="2332"/>
                  <a:pt x="156599" y="4664"/>
                  <a:pt x="156599" y="6995"/>
                </a:cubicBezTo>
                <a:cubicBezTo>
                  <a:pt x="156620" y="142335"/>
                  <a:pt x="265723" y="252364"/>
                  <a:pt x="401059" y="253529"/>
                </a:cubicBezTo>
                <a:lnTo>
                  <a:pt x="401058" y="410222"/>
                </a:lnTo>
                <a:cubicBezTo>
                  <a:pt x="179215" y="409016"/>
                  <a:pt x="10" y="228842"/>
                  <a:pt x="0" y="6995"/>
                </a:cubicBezTo>
                <a:cubicBezTo>
                  <a:pt x="0" y="4664"/>
                  <a:pt x="0" y="2379"/>
                  <a:pt x="0" y="0"/>
                </a:cubicBezTo>
                <a:close/>
                <a:moveTo>
                  <a:pt x="1027643" y="0"/>
                </a:moveTo>
                <a:cubicBezTo>
                  <a:pt x="1027457" y="2331"/>
                  <a:pt x="1027457" y="4663"/>
                  <a:pt x="1027457" y="6995"/>
                </a:cubicBezTo>
                <a:cubicBezTo>
                  <a:pt x="1027477" y="142335"/>
                  <a:pt x="1136581" y="252364"/>
                  <a:pt x="1271916" y="253528"/>
                </a:cubicBezTo>
                <a:lnTo>
                  <a:pt x="1271916" y="410221"/>
                </a:lnTo>
                <a:cubicBezTo>
                  <a:pt x="1050072" y="409015"/>
                  <a:pt x="870867" y="228841"/>
                  <a:pt x="870857" y="6995"/>
                </a:cubicBezTo>
                <a:cubicBezTo>
                  <a:pt x="870857" y="4663"/>
                  <a:pt x="870858" y="2378"/>
                  <a:pt x="870858" y="0"/>
                </a:cubicBezTo>
                <a:close/>
                <a:moveTo>
                  <a:pt x="1898501" y="0"/>
                </a:moveTo>
                <a:cubicBezTo>
                  <a:pt x="1898315" y="2332"/>
                  <a:pt x="1898315" y="4664"/>
                  <a:pt x="1898315" y="6995"/>
                </a:cubicBezTo>
                <a:cubicBezTo>
                  <a:pt x="1898335" y="142335"/>
                  <a:pt x="2007439" y="252365"/>
                  <a:pt x="2142774" y="253529"/>
                </a:cubicBezTo>
                <a:lnTo>
                  <a:pt x="2142774" y="410222"/>
                </a:lnTo>
                <a:cubicBezTo>
                  <a:pt x="1920930" y="409016"/>
                  <a:pt x="1741725" y="228842"/>
                  <a:pt x="1741715" y="6996"/>
                </a:cubicBezTo>
                <a:cubicBezTo>
                  <a:pt x="1741715" y="4664"/>
                  <a:pt x="1741715" y="2379"/>
                  <a:pt x="1741715" y="0"/>
                </a:cubicBezTo>
                <a:close/>
                <a:moveTo>
                  <a:pt x="2769358" y="1"/>
                </a:moveTo>
                <a:cubicBezTo>
                  <a:pt x="2769171" y="2332"/>
                  <a:pt x="2769171" y="4664"/>
                  <a:pt x="2769171" y="6996"/>
                </a:cubicBezTo>
                <a:cubicBezTo>
                  <a:pt x="2769191" y="142336"/>
                  <a:pt x="2878295" y="252365"/>
                  <a:pt x="3013630" y="253529"/>
                </a:cubicBezTo>
                <a:lnTo>
                  <a:pt x="3013630" y="410222"/>
                </a:lnTo>
                <a:cubicBezTo>
                  <a:pt x="2791787" y="409016"/>
                  <a:pt x="2612581" y="228842"/>
                  <a:pt x="2612572" y="6996"/>
                </a:cubicBezTo>
                <a:cubicBezTo>
                  <a:pt x="2612572" y="4664"/>
                  <a:pt x="2612572" y="2379"/>
                  <a:pt x="2612572" y="0"/>
                </a:cubicBezTo>
                <a:close/>
                <a:moveTo>
                  <a:pt x="3640214" y="0"/>
                </a:moveTo>
                <a:cubicBezTo>
                  <a:pt x="3640028" y="2332"/>
                  <a:pt x="3640028" y="4663"/>
                  <a:pt x="3640028" y="6995"/>
                </a:cubicBezTo>
                <a:cubicBezTo>
                  <a:pt x="3640048" y="142335"/>
                  <a:pt x="3749151" y="252364"/>
                  <a:pt x="3884487" y="253529"/>
                </a:cubicBezTo>
                <a:lnTo>
                  <a:pt x="3884487" y="410221"/>
                </a:lnTo>
                <a:cubicBezTo>
                  <a:pt x="3662643" y="409015"/>
                  <a:pt x="3483438" y="228841"/>
                  <a:pt x="3483428" y="6995"/>
                </a:cubicBezTo>
                <a:cubicBezTo>
                  <a:pt x="3483428" y="4663"/>
                  <a:pt x="3483428" y="2378"/>
                  <a:pt x="3483428" y="0"/>
                </a:cubicBezTo>
                <a:close/>
                <a:moveTo>
                  <a:pt x="4511073" y="1"/>
                </a:moveTo>
                <a:cubicBezTo>
                  <a:pt x="4510887" y="2332"/>
                  <a:pt x="4510887" y="4664"/>
                  <a:pt x="4510887" y="6996"/>
                </a:cubicBezTo>
                <a:cubicBezTo>
                  <a:pt x="4510907" y="142336"/>
                  <a:pt x="4620011" y="252365"/>
                  <a:pt x="4755347" y="253530"/>
                </a:cubicBezTo>
                <a:lnTo>
                  <a:pt x="4755346" y="410222"/>
                </a:lnTo>
                <a:cubicBezTo>
                  <a:pt x="4533502" y="409016"/>
                  <a:pt x="4354297" y="228842"/>
                  <a:pt x="4354287" y="6996"/>
                </a:cubicBezTo>
                <a:cubicBezTo>
                  <a:pt x="4354287" y="4664"/>
                  <a:pt x="4354287" y="2379"/>
                  <a:pt x="4354287" y="1"/>
                </a:cubicBezTo>
                <a:close/>
                <a:moveTo>
                  <a:pt x="5381930" y="1"/>
                </a:moveTo>
                <a:cubicBezTo>
                  <a:pt x="5381743" y="2333"/>
                  <a:pt x="5381743" y="4664"/>
                  <a:pt x="5381743" y="6996"/>
                </a:cubicBezTo>
                <a:cubicBezTo>
                  <a:pt x="5381765" y="142336"/>
                  <a:pt x="5490868" y="252365"/>
                  <a:pt x="5626204" y="253530"/>
                </a:cubicBezTo>
                <a:lnTo>
                  <a:pt x="5626204" y="410222"/>
                </a:lnTo>
                <a:cubicBezTo>
                  <a:pt x="5404358" y="409016"/>
                  <a:pt x="5225153" y="228842"/>
                  <a:pt x="5225144" y="6996"/>
                </a:cubicBezTo>
                <a:cubicBezTo>
                  <a:pt x="5225144" y="4665"/>
                  <a:pt x="5225144" y="2379"/>
                  <a:pt x="5225144" y="1"/>
                </a:cubicBezTo>
                <a:close/>
                <a:moveTo>
                  <a:pt x="6252788" y="1"/>
                </a:moveTo>
                <a:cubicBezTo>
                  <a:pt x="6252600" y="2332"/>
                  <a:pt x="6252599" y="4664"/>
                  <a:pt x="6252601" y="6996"/>
                </a:cubicBezTo>
                <a:cubicBezTo>
                  <a:pt x="6252621" y="142336"/>
                  <a:pt x="6361724" y="252365"/>
                  <a:pt x="6497059" y="253529"/>
                </a:cubicBezTo>
                <a:lnTo>
                  <a:pt x="6497059" y="410221"/>
                </a:lnTo>
                <a:cubicBezTo>
                  <a:pt x="6275214" y="409016"/>
                  <a:pt x="6096010" y="228842"/>
                  <a:pt x="6096001" y="6996"/>
                </a:cubicBezTo>
                <a:cubicBezTo>
                  <a:pt x="6096000" y="4664"/>
                  <a:pt x="6095999" y="2378"/>
                  <a:pt x="6095999" y="0"/>
                </a:cubicBezTo>
                <a:close/>
                <a:moveTo>
                  <a:pt x="7123642" y="0"/>
                </a:moveTo>
                <a:cubicBezTo>
                  <a:pt x="7123456" y="2332"/>
                  <a:pt x="7123457" y="4664"/>
                  <a:pt x="7123456" y="6996"/>
                </a:cubicBezTo>
                <a:cubicBezTo>
                  <a:pt x="7123476" y="142335"/>
                  <a:pt x="7232580" y="252365"/>
                  <a:pt x="7367916" y="253530"/>
                </a:cubicBezTo>
                <a:lnTo>
                  <a:pt x="7367916" y="410222"/>
                </a:lnTo>
                <a:cubicBezTo>
                  <a:pt x="7146071" y="409016"/>
                  <a:pt x="6966867" y="228842"/>
                  <a:pt x="6966857" y="6996"/>
                </a:cubicBezTo>
                <a:cubicBezTo>
                  <a:pt x="6966858" y="4664"/>
                  <a:pt x="6966857" y="2379"/>
                  <a:pt x="6966857" y="1"/>
                </a:cubicBezTo>
                <a:close/>
                <a:moveTo>
                  <a:pt x="7994500" y="1"/>
                </a:moveTo>
                <a:cubicBezTo>
                  <a:pt x="7994316" y="2333"/>
                  <a:pt x="7994317" y="4665"/>
                  <a:pt x="7994315" y="6996"/>
                </a:cubicBezTo>
                <a:cubicBezTo>
                  <a:pt x="7994336" y="142336"/>
                  <a:pt x="8103439" y="252366"/>
                  <a:pt x="8238775" y="253530"/>
                </a:cubicBezTo>
                <a:lnTo>
                  <a:pt x="8238774" y="410222"/>
                </a:lnTo>
                <a:cubicBezTo>
                  <a:pt x="8016930" y="409017"/>
                  <a:pt x="7837726" y="228843"/>
                  <a:pt x="7837715" y="6996"/>
                </a:cubicBezTo>
                <a:cubicBezTo>
                  <a:pt x="7837718" y="4665"/>
                  <a:pt x="7837717" y="2380"/>
                  <a:pt x="7837715" y="1"/>
                </a:cubicBezTo>
                <a:close/>
                <a:moveTo>
                  <a:pt x="8865359" y="1"/>
                </a:moveTo>
                <a:cubicBezTo>
                  <a:pt x="8865172" y="2332"/>
                  <a:pt x="8865172" y="4664"/>
                  <a:pt x="8865171" y="6996"/>
                </a:cubicBezTo>
                <a:cubicBezTo>
                  <a:pt x="8865192" y="142336"/>
                  <a:pt x="8974296" y="252365"/>
                  <a:pt x="9109631" y="253530"/>
                </a:cubicBezTo>
                <a:lnTo>
                  <a:pt x="9109632" y="410222"/>
                </a:lnTo>
                <a:cubicBezTo>
                  <a:pt x="8887786" y="409016"/>
                  <a:pt x="8708582" y="228842"/>
                  <a:pt x="8708572" y="6996"/>
                </a:cubicBezTo>
                <a:cubicBezTo>
                  <a:pt x="8708572" y="4664"/>
                  <a:pt x="8708572" y="2379"/>
                  <a:pt x="8708572" y="1"/>
                </a:cubicBezTo>
                <a:close/>
                <a:moveTo>
                  <a:pt x="9736215" y="1"/>
                </a:moveTo>
                <a:cubicBezTo>
                  <a:pt x="9736029" y="2333"/>
                  <a:pt x="9736028" y="4664"/>
                  <a:pt x="9736028" y="6996"/>
                </a:cubicBezTo>
                <a:cubicBezTo>
                  <a:pt x="9736045" y="142335"/>
                  <a:pt x="9845149" y="252364"/>
                  <a:pt x="9980484" y="253529"/>
                </a:cubicBezTo>
                <a:lnTo>
                  <a:pt x="9980484" y="410221"/>
                </a:lnTo>
                <a:cubicBezTo>
                  <a:pt x="9758640" y="409016"/>
                  <a:pt x="9579438" y="228842"/>
                  <a:pt x="9579429" y="6996"/>
                </a:cubicBezTo>
                <a:cubicBezTo>
                  <a:pt x="9579429" y="4664"/>
                  <a:pt x="9579429" y="2379"/>
                  <a:pt x="9579429" y="1"/>
                </a:cubicBezTo>
                <a:close/>
                <a:moveTo>
                  <a:pt x="10607069" y="1"/>
                </a:moveTo>
                <a:cubicBezTo>
                  <a:pt x="10606882" y="2332"/>
                  <a:pt x="10606883" y="4664"/>
                  <a:pt x="10606883" y="6996"/>
                </a:cubicBezTo>
                <a:cubicBezTo>
                  <a:pt x="10606903" y="142335"/>
                  <a:pt x="10716006" y="252365"/>
                  <a:pt x="10851341" y="253529"/>
                </a:cubicBezTo>
                <a:lnTo>
                  <a:pt x="10851342" y="410222"/>
                </a:lnTo>
                <a:cubicBezTo>
                  <a:pt x="10629497" y="409016"/>
                  <a:pt x="10450293" y="228842"/>
                  <a:pt x="10450282" y="6996"/>
                </a:cubicBezTo>
                <a:cubicBezTo>
                  <a:pt x="10450284" y="4664"/>
                  <a:pt x="10450283" y="2379"/>
                  <a:pt x="10450283" y="1"/>
                </a:cubicBezTo>
                <a:close/>
                <a:moveTo>
                  <a:pt x="11477926" y="0"/>
                </a:moveTo>
                <a:cubicBezTo>
                  <a:pt x="11477739" y="2332"/>
                  <a:pt x="11477740" y="4664"/>
                  <a:pt x="11477739" y="6995"/>
                </a:cubicBezTo>
                <a:cubicBezTo>
                  <a:pt x="11477759" y="142335"/>
                  <a:pt x="11586864" y="252364"/>
                  <a:pt x="11722198" y="253529"/>
                </a:cubicBezTo>
                <a:lnTo>
                  <a:pt x="11722198" y="410221"/>
                </a:lnTo>
                <a:cubicBezTo>
                  <a:pt x="11500355" y="409016"/>
                  <a:pt x="11321150" y="228841"/>
                  <a:pt x="11321139" y="6995"/>
                </a:cubicBezTo>
                <a:cubicBezTo>
                  <a:pt x="11321140" y="4664"/>
                  <a:pt x="11321140" y="2378"/>
                  <a:pt x="11321141" y="0"/>
                </a:cubicBezTo>
                <a:close/>
                <a:moveTo>
                  <a:pt x="12348783" y="1"/>
                </a:moveTo>
                <a:cubicBezTo>
                  <a:pt x="12348596" y="2332"/>
                  <a:pt x="12348596" y="4664"/>
                  <a:pt x="12348596" y="6996"/>
                </a:cubicBezTo>
                <a:cubicBezTo>
                  <a:pt x="12348616" y="142335"/>
                  <a:pt x="12457720" y="252365"/>
                  <a:pt x="12593055" y="253529"/>
                </a:cubicBezTo>
                <a:lnTo>
                  <a:pt x="12593055" y="410221"/>
                </a:lnTo>
                <a:cubicBezTo>
                  <a:pt x="12371211" y="409016"/>
                  <a:pt x="12192006" y="228842"/>
                  <a:pt x="12191996" y="6996"/>
                </a:cubicBezTo>
                <a:cubicBezTo>
                  <a:pt x="12191996" y="4664"/>
                  <a:pt x="12191997" y="2379"/>
                  <a:pt x="12191996" y="1"/>
                </a:cubicBezTo>
                <a:close/>
                <a:moveTo>
                  <a:pt x="13219640" y="0"/>
                </a:moveTo>
                <a:cubicBezTo>
                  <a:pt x="13219453" y="2332"/>
                  <a:pt x="13219453" y="4664"/>
                  <a:pt x="13219453" y="6995"/>
                </a:cubicBezTo>
                <a:cubicBezTo>
                  <a:pt x="13219473" y="142335"/>
                  <a:pt x="13328577" y="252364"/>
                  <a:pt x="13463912" y="253529"/>
                </a:cubicBezTo>
                <a:lnTo>
                  <a:pt x="13463912" y="410221"/>
                </a:lnTo>
                <a:cubicBezTo>
                  <a:pt x="13242068" y="409015"/>
                  <a:pt x="13062863" y="228842"/>
                  <a:pt x="13062853" y="6995"/>
                </a:cubicBezTo>
                <a:cubicBezTo>
                  <a:pt x="13062853" y="4663"/>
                  <a:pt x="13062854" y="2378"/>
                  <a:pt x="13062853" y="0"/>
                </a:cubicBezTo>
                <a:close/>
                <a:moveTo>
                  <a:pt x="14090497" y="1"/>
                </a:moveTo>
                <a:cubicBezTo>
                  <a:pt x="14090310" y="2333"/>
                  <a:pt x="14090311" y="4665"/>
                  <a:pt x="14090310" y="6996"/>
                </a:cubicBezTo>
                <a:cubicBezTo>
                  <a:pt x="14090330" y="142336"/>
                  <a:pt x="14199434" y="252365"/>
                  <a:pt x="14334769" y="253529"/>
                </a:cubicBezTo>
                <a:lnTo>
                  <a:pt x="14334769" y="410222"/>
                </a:lnTo>
                <a:cubicBezTo>
                  <a:pt x="14112925" y="409016"/>
                  <a:pt x="13933721" y="228842"/>
                  <a:pt x="13933710" y="6996"/>
                </a:cubicBezTo>
                <a:cubicBezTo>
                  <a:pt x="13933711" y="4664"/>
                  <a:pt x="13933711" y="2379"/>
                  <a:pt x="13933711" y="1"/>
                </a:cubicBezTo>
                <a:close/>
                <a:moveTo>
                  <a:pt x="14961354" y="1"/>
                </a:moveTo>
                <a:cubicBezTo>
                  <a:pt x="14961167" y="2333"/>
                  <a:pt x="14961167" y="4665"/>
                  <a:pt x="14961167" y="6996"/>
                </a:cubicBezTo>
                <a:cubicBezTo>
                  <a:pt x="14961187" y="142336"/>
                  <a:pt x="15070291" y="252365"/>
                  <a:pt x="15205626" y="253530"/>
                </a:cubicBezTo>
                <a:lnTo>
                  <a:pt x="15205626" y="410222"/>
                </a:lnTo>
                <a:cubicBezTo>
                  <a:pt x="14983782" y="409017"/>
                  <a:pt x="14804577" y="228843"/>
                  <a:pt x="14804567" y="6996"/>
                </a:cubicBezTo>
                <a:cubicBezTo>
                  <a:pt x="14804567" y="4665"/>
                  <a:pt x="14804568" y="2380"/>
                  <a:pt x="14804567" y="1"/>
                </a:cubicBezTo>
                <a:close/>
                <a:moveTo>
                  <a:pt x="15832211" y="1"/>
                </a:moveTo>
                <a:cubicBezTo>
                  <a:pt x="15832024" y="2332"/>
                  <a:pt x="15832024" y="4664"/>
                  <a:pt x="15832024" y="6996"/>
                </a:cubicBezTo>
                <a:cubicBezTo>
                  <a:pt x="15832044" y="142336"/>
                  <a:pt x="15941148" y="252365"/>
                  <a:pt x="16076483" y="253529"/>
                </a:cubicBezTo>
                <a:lnTo>
                  <a:pt x="16076483" y="410222"/>
                </a:lnTo>
                <a:cubicBezTo>
                  <a:pt x="15854639" y="409016"/>
                  <a:pt x="15675434" y="228842"/>
                  <a:pt x="15675424" y="6996"/>
                </a:cubicBezTo>
                <a:cubicBezTo>
                  <a:pt x="15675424" y="4664"/>
                  <a:pt x="15675425" y="2379"/>
                  <a:pt x="15675424" y="1"/>
                </a:cubicBezTo>
                <a:close/>
                <a:moveTo>
                  <a:pt x="16703067" y="1"/>
                </a:moveTo>
                <a:cubicBezTo>
                  <a:pt x="16702880" y="2333"/>
                  <a:pt x="16702881" y="4664"/>
                  <a:pt x="16702880" y="6996"/>
                </a:cubicBezTo>
                <a:cubicBezTo>
                  <a:pt x="16702901" y="142336"/>
                  <a:pt x="16812004" y="252365"/>
                  <a:pt x="16947340" y="253530"/>
                </a:cubicBezTo>
                <a:lnTo>
                  <a:pt x="16947340" y="410222"/>
                </a:lnTo>
                <a:cubicBezTo>
                  <a:pt x="16725495" y="409016"/>
                  <a:pt x="16546291" y="228842"/>
                  <a:pt x="16546280" y="6996"/>
                </a:cubicBezTo>
                <a:cubicBezTo>
                  <a:pt x="16546281" y="4664"/>
                  <a:pt x="16546281" y="2379"/>
                  <a:pt x="16546281" y="1"/>
                </a:cubicBezTo>
                <a:close/>
                <a:moveTo>
                  <a:pt x="17573925" y="2"/>
                </a:moveTo>
                <a:cubicBezTo>
                  <a:pt x="17573738" y="2333"/>
                  <a:pt x="17573738" y="4665"/>
                  <a:pt x="17573738" y="6997"/>
                </a:cubicBezTo>
                <a:cubicBezTo>
                  <a:pt x="17573758" y="142337"/>
                  <a:pt x="17682862" y="252366"/>
                  <a:pt x="17818197" y="253530"/>
                </a:cubicBezTo>
                <a:lnTo>
                  <a:pt x="17818197" y="410223"/>
                </a:lnTo>
                <a:cubicBezTo>
                  <a:pt x="17596353" y="409017"/>
                  <a:pt x="17417148" y="228843"/>
                  <a:pt x="17417138" y="6997"/>
                </a:cubicBezTo>
                <a:cubicBezTo>
                  <a:pt x="17417138" y="4665"/>
                  <a:pt x="17417139" y="2380"/>
                  <a:pt x="17417138" y="2"/>
                </a:cubicBezTo>
                <a:close/>
                <a:moveTo>
                  <a:pt x="18444781" y="1"/>
                </a:moveTo>
                <a:cubicBezTo>
                  <a:pt x="18444595" y="2333"/>
                  <a:pt x="18444595" y="4665"/>
                  <a:pt x="18444596" y="6996"/>
                </a:cubicBezTo>
                <a:cubicBezTo>
                  <a:pt x="18444616" y="142336"/>
                  <a:pt x="18553718" y="252365"/>
                  <a:pt x="18689054" y="253530"/>
                </a:cubicBezTo>
                <a:lnTo>
                  <a:pt x="18689053" y="410222"/>
                </a:lnTo>
                <a:cubicBezTo>
                  <a:pt x="18467210" y="409016"/>
                  <a:pt x="18288005" y="228842"/>
                  <a:pt x="18287995" y="6996"/>
                </a:cubicBezTo>
                <a:cubicBezTo>
                  <a:pt x="18287995" y="4664"/>
                  <a:pt x="18287996" y="2379"/>
                  <a:pt x="18287995" y="1"/>
                </a:cubicBezTo>
                <a:close/>
                <a:moveTo>
                  <a:pt x="19315636" y="1"/>
                </a:moveTo>
                <a:cubicBezTo>
                  <a:pt x="19315450" y="2333"/>
                  <a:pt x="19315451" y="4665"/>
                  <a:pt x="19315451" y="6996"/>
                </a:cubicBezTo>
                <a:cubicBezTo>
                  <a:pt x="19315472" y="142336"/>
                  <a:pt x="19424574" y="252365"/>
                  <a:pt x="19559910" y="253530"/>
                </a:cubicBezTo>
                <a:lnTo>
                  <a:pt x="19559909" y="410222"/>
                </a:lnTo>
                <a:cubicBezTo>
                  <a:pt x="19338066" y="409017"/>
                  <a:pt x="19158862" y="228843"/>
                  <a:pt x="19158851" y="6996"/>
                </a:cubicBezTo>
                <a:cubicBezTo>
                  <a:pt x="19158851" y="4665"/>
                  <a:pt x="19158850" y="2379"/>
                  <a:pt x="19158852" y="1"/>
                </a:cubicBezTo>
                <a:close/>
                <a:moveTo>
                  <a:pt x="20186494" y="2"/>
                </a:moveTo>
                <a:cubicBezTo>
                  <a:pt x="20186308" y="2334"/>
                  <a:pt x="20186309" y="4665"/>
                  <a:pt x="20186309" y="6997"/>
                </a:cubicBezTo>
                <a:cubicBezTo>
                  <a:pt x="20186329" y="142337"/>
                  <a:pt x="20295431" y="252366"/>
                  <a:pt x="20430767" y="253531"/>
                </a:cubicBezTo>
                <a:lnTo>
                  <a:pt x="20430766" y="410223"/>
                </a:lnTo>
                <a:cubicBezTo>
                  <a:pt x="20208923" y="409017"/>
                  <a:pt x="20029719" y="228844"/>
                  <a:pt x="20029709" y="6997"/>
                </a:cubicBezTo>
                <a:cubicBezTo>
                  <a:pt x="20029709" y="4665"/>
                  <a:pt x="20029708" y="2380"/>
                  <a:pt x="20029709" y="2"/>
                </a:cubicBezTo>
                <a:close/>
                <a:moveTo>
                  <a:pt x="21057352" y="1"/>
                </a:moveTo>
                <a:cubicBezTo>
                  <a:pt x="21057166" y="2333"/>
                  <a:pt x="21057164" y="4665"/>
                  <a:pt x="21057165" y="6996"/>
                </a:cubicBezTo>
                <a:cubicBezTo>
                  <a:pt x="21057185" y="142336"/>
                  <a:pt x="21166289" y="252366"/>
                  <a:pt x="21301625" y="253530"/>
                </a:cubicBezTo>
                <a:lnTo>
                  <a:pt x="21301624" y="410222"/>
                </a:lnTo>
                <a:cubicBezTo>
                  <a:pt x="21079781" y="409017"/>
                  <a:pt x="20900575" y="228843"/>
                  <a:pt x="20900565" y="6996"/>
                </a:cubicBezTo>
                <a:cubicBezTo>
                  <a:pt x="20900566" y="4665"/>
                  <a:pt x="20900566" y="2380"/>
                  <a:pt x="20900565" y="1"/>
                </a:cubicBezTo>
                <a:close/>
                <a:moveTo>
                  <a:pt x="21928207" y="1"/>
                </a:moveTo>
                <a:cubicBezTo>
                  <a:pt x="21928022" y="2333"/>
                  <a:pt x="21928022" y="4665"/>
                  <a:pt x="21928023" y="6997"/>
                </a:cubicBezTo>
                <a:cubicBezTo>
                  <a:pt x="21928043" y="142336"/>
                  <a:pt x="22037145" y="252366"/>
                  <a:pt x="22172481" y="253530"/>
                </a:cubicBezTo>
                <a:lnTo>
                  <a:pt x="22172480" y="410223"/>
                </a:lnTo>
                <a:cubicBezTo>
                  <a:pt x="21950637" y="409017"/>
                  <a:pt x="21771433" y="228843"/>
                  <a:pt x="21771423" y="6997"/>
                </a:cubicBezTo>
                <a:cubicBezTo>
                  <a:pt x="21771422" y="4665"/>
                  <a:pt x="21771422" y="2379"/>
                  <a:pt x="21771423" y="2"/>
                </a:cubicBezTo>
                <a:close/>
                <a:moveTo>
                  <a:pt x="22799065" y="2"/>
                </a:moveTo>
                <a:cubicBezTo>
                  <a:pt x="22798879" y="2334"/>
                  <a:pt x="22798878" y="4665"/>
                  <a:pt x="22798878" y="6997"/>
                </a:cubicBezTo>
                <a:cubicBezTo>
                  <a:pt x="22798898" y="142337"/>
                  <a:pt x="22908002" y="252366"/>
                  <a:pt x="23043338" y="253531"/>
                </a:cubicBezTo>
                <a:lnTo>
                  <a:pt x="23043337" y="410223"/>
                </a:lnTo>
                <a:cubicBezTo>
                  <a:pt x="22821494" y="409018"/>
                  <a:pt x="22642289" y="228843"/>
                  <a:pt x="22642278" y="6997"/>
                </a:cubicBezTo>
                <a:cubicBezTo>
                  <a:pt x="22642280" y="4665"/>
                  <a:pt x="22642279" y="2380"/>
                  <a:pt x="22642279" y="2"/>
                </a:cubicBezTo>
                <a:close/>
                <a:moveTo>
                  <a:pt x="23669923" y="1"/>
                </a:moveTo>
                <a:cubicBezTo>
                  <a:pt x="23669737" y="2333"/>
                  <a:pt x="23669736" y="4664"/>
                  <a:pt x="23669736" y="6996"/>
                </a:cubicBezTo>
                <a:cubicBezTo>
                  <a:pt x="23669756" y="142336"/>
                  <a:pt x="23778860" y="252365"/>
                  <a:pt x="23914196" y="253530"/>
                </a:cubicBezTo>
                <a:lnTo>
                  <a:pt x="23914195" y="410223"/>
                </a:lnTo>
                <a:cubicBezTo>
                  <a:pt x="23692352" y="409017"/>
                  <a:pt x="23513146" y="228843"/>
                  <a:pt x="23513136" y="6996"/>
                </a:cubicBezTo>
                <a:cubicBezTo>
                  <a:pt x="23513138" y="4665"/>
                  <a:pt x="23513137" y="2380"/>
                  <a:pt x="23513137" y="1"/>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sp>
        <p:nvSpPr>
          <p:cNvPr id="3229" name="Freeform: Shape 8">
            <a:extLst>
              <a:ext uri="{FF2B5EF4-FFF2-40B4-BE49-F238E27FC236}">
                <a16:creationId xmlns:a16="http://schemas.microsoft.com/office/drawing/2014/main" id="{6FEDD167-E418-D475-E9D8-CF00745F0FCC}"/>
              </a:ext>
            </a:extLst>
          </p:cNvPr>
          <p:cNvSpPr/>
          <p:nvPr/>
        </p:nvSpPr>
        <p:spPr>
          <a:xfrm rot="20700000">
            <a:off x="-1383215" y="4137824"/>
            <a:ext cx="23914187" cy="410224"/>
          </a:xfrm>
          <a:custGeom>
            <a:avLst/>
            <a:gdLst>
              <a:gd name="connsiteX0" fmla="*/ 156785 w 23914187"/>
              <a:gd name="connsiteY0" fmla="*/ 3 h 410224"/>
              <a:gd name="connsiteX1" fmla="*/ 156599 w 23914187"/>
              <a:gd name="connsiteY1" fmla="*/ 6998 h 410224"/>
              <a:gd name="connsiteX2" fmla="*/ 401058 w 23914187"/>
              <a:gd name="connsiteY2" fmla="*/ 253531 h 410224"/>
              <a:gd name="connsiteX3" fmla="*/ 401058 w 23914187"/>
              <a:gd name="connsiteY3" fmla="*/ 410224 h 410224"/>
              <a:gd name="connsiteX4" fmla="*/ 0 w 23914187"/>
              <a:gd name="connsiteY4" fmla="*/ 6998 h 410224"/>
              <a:gd name="connsiteX5" fmla="*/ 0 w 23914187"/>
              <a:gd name="connsiteY5" fmla="*/ 2 h 410224"/>
              <a:gd name="connsiteX6" fmla="*/ 1027643 w 23914187"/>
              <a:gd name="connsiteY6" fmla="*/ 2 h 410224"/>
              <a:gd name="connsiteX7" fmla="*/ 1027456 w 23914187"/>
              <a:gd name="connsiteY7" fmla="*/ 6997 h 410224"/>
              <a:gd name="connsiteX8" fmla="*/ 1271915 w 23914187"/>
              <a:gd name="connsiteY8" fmla="*/ 253531 h 410224"/>
              <a:gd name="connsiteX9" fmla="*/ 1271915 w 23914187"/>
              <a:gd name="connsiteY9" fmla="*/ 410223 h 410224"/>
              <a:gd name="connsiteX10" fmla="*/ 870857 w 23914187"/>
              <a:gd name="connsiteY10" fmla="*/ 6997 h 410224"/>
              <a:gd name="connsiteX11" fmla="*/ 870857 w 23914187"/>
              <a:gd name="connsiteY11" fmla="*/ 2 h 410224"/>
              <a:gd name="connsiteX12" fmla="*/ 1898499 w 23914187"/>
              <a:gd name="connsiteY12" fmla="*/ 2 h 410224"/>
              <a:gd name="connsiteX13" fmla="*/ 1898312 w 23914187"/>
              <a:gd name="connsiteY13" fmla="*/ 6997 h 410224"/>
              <a:gd name="connsiteX14" fmla="*/ 2142771 w 23914187"/>
              <a:gd name="connsiteY14" fmla="*/ 253531 h 410224"/>
              <a:gd name="connsiteX15" fmla="*/ 2142771 w 23914187"/>
              <a:gd name="connsiteY15" fmla="*/ 410224 h 410224"/>
              <a:gd name="connsiteX16" fmla="*/ 1741713 w 23914187"/>
              <a:gd name="connsiteY16" fmla="*/ 6997 h 410224"/>
              <a:gd name="connsiteX17" fmla="*/ 1741713 w 23914187"/>
              <a:gd name="connsiteY17" fmla="*/ 2 h 410224"/>
              <a:gd name="connsiteX18" fmla="*/ 2769355 w 23914187"/>
              <a:gd name="connsiteY18" fmla="*/ 2 h 410224"/>
              <a:gd name="connsiteX19" fmla="*/ 2769168 w 23914187"/>
              <a:gd name="connsiteY19" fmla="*/ 6997 h 410224"/>
              <a:gd name="connsiteX20" fmla="*/ 3013627 w 23914187"/>
              <a:gd name="connsiteY20" fmla="*/ 253531 h 410224"/>
              <a:gd name="connsiteX21" fmla="*/ 3013627 w 23914187"/>
              <a:gd name="connsiteY21" fmla="*/ 410224 h 410224"/>
              <a:gd name="connsiteX22" fmla="*/ 2612569 w 23914187"/>
              <a:gd name="connsiteY22" fmla="*/ 6997 h 410224"/>
              <a:gd name="connsiteX23" fmla="*/ 2612569 w 23914187"/>
              <a:gd name="connsiteY23" fmla="*/ 2 h 410224"/>
              <a:gd name="connsiteX24" fmla="*/ 3640211 w 23914187"/>
              <a:gd name="connsiteY24" fmla="*/ 1 h 410224"/>
              <a:gd name="connsiteX25" fmla="*/ 3640025 w 23914187"/>
              <a:gd name="connsiteY25" fmla="*/ 6996 h 410224"/>
              <a:gd name="connsiteX26" fmla="*/ 3884484 w 23914187"/>
              <a:gd name="connsiteY26" fmla="*/ 253530 h 410224"/>
              <a:gd name="connsiteX27" fmla="*/ 3884484 w 23914187"/>
              <a:gd name="connsiteY27" fmla="*/ 410223 h 410224"/>
              <a:gd name="connsiteX28" fmla="*/ 3483425 w 23914187"/>
              <a:gd name="connsiteY28" fmla="*/ 6997 h 410224"/>
              <a:gd name="connsiteX29" fmla="*/ 3483425 w 23914187"/>
              <a:gd name="connsiteY29" fmla="*/ 1 h 410224"/>
              <a:gd name="connsiteX30" fmla="*/ 4511069 w 23914187"/>
              <a:gd name="connsiteY30" fmla="*/ 2 h 410224"/>
              <a:gd name="connsiteX31" fmla="*/ 4510882 w 23914187"/>
              <a:gd name="connsiteY31" fmla="*/ 6997 h 410224"/>
              <a:gd name="connsiteX32" fmla="*/ 4755341 w 23914187"/>
              <a:gd name="connsiteY32" fmla="*/ 253531 h 410224"/>
              <a:gd name="connsiteX33" fmla="*/ 4755341 w 23914187"/>
              <a:gd name="connsiteY33" fmla="*/ 410223 h 410224"/>
              <a:gd name="connsiteX34" fmla="*/ 4354282 w 23914187"/>
              <a:gd name="connsiteY34" fmla="*/ 6997 h 410224"/>
              <a:gd name="connsiteX35" fmla="*/ 4354282 w 23914187"/>
              <a:gd name="connsiteY35" fmla="*/ 2 h 410224"/>
              <a:gd name="connsiteX36" fmla="*/ 5381926 w 23914187"/>
              <a:gd name="connsiteY36" fmla="*/ 2 h 410224"/>
              <a:gd name="connsiteX37" fmla="*/ 5381739 w 23914187"/>
              <a:gd name="connsiteY37" fmla="*/ 6997 h 410224"/>
              <a:gd name="connsiteX38" fmla="*/ 5626197 w 23914187"/>
              <a:gd name="connsiteY38" fmla="*/ 253531 h 410224"/>
              <a:gd name="connsiteX39" fmla="*/ 5626199 w 23914187"/>
              <a:gd name="connsiteY39" fmla="*/ 410224 h 410224"/>
              <a:gd name="connsiteX40" fmla="*/ 5225138 w 23914187"/>
              <a:gd name="connsiteY40" fmla="*/ 6997 h 410224"/>
              <a:gd name="connsiteX41" fmla="*/ 5225138 w 23914187"/>
              <a:gd name="connsiteY41" fmla="*/ 2 h 410224"/>
              <a:gd name="connsiteX42" fmla="*/ 6252782 w 23914187"/>
              <a:gd name="connsiteY42" fmla="*/ 2 h 410224"/>
              <a:gd name="connsiteX43" fmla="*/ 6252597 w 23914187"/>
              <a:gd name="connsiteY43" fmla="*/ 6997 h 410224"/>
              <a:gd name="connsiteX44" fmla="*/ 6497055 w 23914187"/>
              <a:gd name="connsiteY44" fmla="*/ 253530 h 410224"/>
              <a:gd name="connsiteX45" fmla="*/ 6497055 w 23914187"/>
              <a:gd name="connsiteY45" fmla="*/ 410223 h 410224"/>
              <a:gd name="connsiteX46" fmla="*/ 6095999 w 23914187"/>
              <a:gd name="connsiteY46" fmla="*/ 6997 h 410224"/>
              <a:gd name="connsiteX47" fmla="*/ 6095998 w 23914187"/>
              <a:gd name="connsiteY47" fmla="*/ 2 h 410224"/>
              <a:gd name="connsiteX48" fmla="*/ 7123638 w 23914187"/>
              <a:gd name="connsiteY48" fmla="*/ 2 h 410224"/>
              <a:gd name="connsiteX49" fmla="*/ 7123451 w 23914187"/>
              <a:gd name="connsiteY49" fmla="*/ 6997 h 410224"/>
              <a:gd name="connsiteX50" fmla="*/ 7367910 w 23914187"/>
              <a:gd name="connsiteY50" fmla="*/ 253530 h 410224"/>
              <a:gd name="connsiteX51" fmla="*/ 7367910 w 23914187"/>
              <a:gd name="connsiteY51" fmla="*/ 410223 h 410224"/>
              <a:gd name="connsiteX52" fmla="*/ 6966851 w 23914187"/>
              <a:gd name="connsiteY52" fmla="*/ 6997 h 410224"/>
              <a:gd name="connsiteX53" fmla="*/ 6966852 w 23914187"/>
              <a:gd name="connsiteY53" fmla="*/ 2 h 410224"/>
              <a:gd name="connsiteX54" fmla="*/ 7994493 w 23914187"/>
              <a:gd name="connsiteY54" fmla="*/ 2 h 410224"/>
              <a:gd name="connsiteX55" fmla="*/ 7994309 w 23914187"/>
              <a:gd name="connsiteY55" fmla="*/ 6997 h 410224"/>
              <a:gd name="connsiteX56" fmla="*/ 8238767 w 23914187"/>
              <a:gd name="connsiteY56" fmla="*/ 253530 h 410224"/>
              <a:gd name="connsiteX57" fmla="*/ 8238767 w 23914187"/>
              <a:gd name="connsiteY57" fmla="*/ 410223 h 410224"/>
              <a:gd name="connsiteX58" fmla="*/ 7837709 w 23914187"/>
              <a:gd name="connsiteY58" fmla="*/ 6997 h 410224"/>
              <a:gd name="connsiteX59" fmla="*/ 7837709 w 23914187"/>
              <a:gd name="connsiteY59" fmla="*/ 2 h 410224"/>
              <a:gd name="connsiteX60" fmla="*/ 8865351 w 23914187"/>
              <a:gd name="connsiteY60" fmla="*/ 1 h 410224"/>
              <a:gd name="connsiteX61" fmla="*/ 8865164 w 23914187"/>
              <a:gd name="connsiteY61" fmla="*/ 6996 h 410224"/>
              <a:gd name="connsiteX62" fmla="*/ 9109624 w 23914187"/>
              <a:gd name="connsiteY62" fmla="*/ 253530 h 410224"/>
              <a:gd name="connsiteX63" fmla="*/ 9109624 w 23914187"/>
              <a:gd name="connsiteY63" fmla="*/ 410222 h 410224"/>
              <a:gd name="connsiteX64" fmla="*/ 8708565 w 23914187"/>
              <a:gd name="connsiteY64" fmla="*/ 6996 h 410224"/>
              <a:gd name="connsiteX65" fmla="*/ 8708565 w 23914187"/>
              <a:gd name="connsiteY65" fmla="*/ 1 h 410224"/>
              <a:gd name="connsiteX66" fmla="*/ 9736207 w 23914187"/>
              <a:gd name="connsiteY66" fmla="*/ 1 h 410224"/>
              <a:gd name="connsiteX67" fmla="*/ 9736021 w 23914187"/>
              <a:gd name="connsiteY67" fmla="*/ 6997 h 410224"/>
              <a:gd name="connsiteX68" fmla="*/ 9980476 w 23914187"/>
              <a:gd name="connsiteY68" fmla="*/ 253529 h 410224"/>
              <a:gd name="connsiteX69" fmla="*/ 9980475 w 23914187"/>
              <a:gd name="connsiteY69" fmla="*/ 410221 h 410224"/>
              <a:gd name="connsiteX70" fmla="*/ 9579421 w 23914187"/>
              <a:gd name="connsiteY70" fmla="*/ 6996 h 410224"/>
              <a:gd name="connsiteX71" fmla="*/ 9579421 w 23914187"/>
              <a:gd name="connsiteY71" fmla="*/ 1 h 410224"/>
              <a:gd name="connsiteX72" fmla="*/ 10607061 w 23914187"/>
              <a:gd name="connsiteY72" fmla="*/ 1 h 410224"/>
              <a:gd name="connsiteX73" fmla="*/ 10606874 w 23914187"/>
              <a:gd name="connsiteY73" fmla="*/ 6996 h 410224"/>
              <a:gd name="connsiteX74" fmla="*/ 10851334 w 23914187"/>
              <a:gd name="connsiteY74" fmla="*/ 253530 h 410224"/>
              <a:gd name="connsiteX75" fmla="*/ 10851332 w 23914187"/>
              <a:gd name="connsiteY75" fmla="*/ 410222 h 410224"/>
              <a:gd name="connsiteX76" fmla="*/ 10450274 w 23914187"/>
              <a:gd name="connsiteY76" fmla="*/ 6996 h 410224"/>
              <a:gd name="connsiteX77" fmla="*/ 10450274 w 23914187"/>
              <a:gd name="connsiteY77" fmla="*/ 0 h 410224"/>
              <a:gd name="connsiteX78" fmla="*/ 11477918 w 23914187"/>
              <a:gd name="connsiteY78" fmla="*/ 0 h 410224"/>
              <a:gd name="connsiteX79" fmla="*/ 11477731 w 23914187"/>
              <a:gd name="connsiteY79" fmla="*/ 6995 h 410224"/>
              <a:gd name="connsiteX80" fmla="*/ 11722189 w 23914187"/>
              <a:gd name="connsiteY80" fmla="*/ 253529 h 410224"/>
              <a:gd name="connsiteX81" fmla="*/ 11722189 w 23914187"/>
              <a:gd name="connsiteY81" fmla="*/ 410221 h 410224"/>
              <a:gd name="connsiteX82" fmla="*/ 11321130 w 23914187"/>
              <a:gd name="connsiteY82" fmla="*/ 6995 h 410224"/>
              <a:gd name="connsiteX83" fmla="*/ 11321131 w 23914187"/>
              <a:gd name="connsiteY83" fmla="*/ 0 h 410224"/>
              <a:gd name="connsiteX84" fmla="*/ 12348774 w 23914187"/>
              <a:gd name="connsiteY84" fmla="*/ 0 h 410224"/>
              <a:gd name="connsiteX85" fmla="*/ 12348587 w 23914187"/>
              <a:gd name="connsiteY85" fmla="*/ 6995 h 410224"/>
              <a:gd name="connsiteX86" fmla="*/ 12593046 w 23914187"/>
              <a:gd name="connsiteY86" fmla="*/ 253529 h 410224"/>
              <a:gd name="connsiteX87" fmla="*/ 12593046 w 23914187"/>
              <a:gd name="connsiteY87" fmla="*/ 410222 h 410224"/>
              <a:gd name="connsiteX88" fmla="*/ 12191987 w 23914187"/>
              <a:gd name="connsiteY88" fmla="*/ 6995 h 410224"/>
              <a:gd name="connsiteX89" fmla="*/ 12191987 w 23914187"/>
              <a:gd name="connsiteY89" fmla="*/ 0 h 410224"/>
              <a:gd name="connsiteX90" fmla="*/ 13219631 w 23914187"/>
              <a:gd name="connsiteY90" fmla="*/ 0 h 410224"/>
              <a:gd name="connsiteX91" fmla="*/ 13219444 w 23914187"/>
              <a:gd name="connsiteY91" fmla="*/ 6995 h 410224"/>
              <a:gd name="connsiteX92" fmla="*/ 13463903 w 23914187"/>
              <a:gd name="connsiteY92" fmla="*/ 253529 h 410224"/>
              <a:gd name="connsiteX93" fmla="*/ 13463903 w 23914187"/>
              <a:gd name="connsiteY93" fmla="*/ 410221 h 410224"/>
              <a:gd name="connsiteX94" fmla="*/ 13062844 w 23914187"/>
              <a:gd name="connsiteY94" fmla="*/ 6995 h 410224"/>
              <a:gd name="connsiteX95" fmla="*/ 13062844 w 23914187"/>
              <a:gd name="connsiteY95" fmla="*/ 0 h 410224"/>
              <a:gd name="connsiteX96" fmla="*/ 14090488 w 23914187"/>
              <a:gd name="connsiteY96" fmla="*/ 0 h 410224"/>
              <a:gd name="connsiteX97" fmla="*/ 14090301 w 23914187"/>
              <a:gd name="connsiteY97" fmla="*/ 6995 h 410224"/>
              <a:gd name="connsiteX98" fmla="*/ 14334761 w 23914187"/>
              <a:gd name="connsiteY98" fmla="*/ 253529 h 410224"/>
              <a:gd name="connsiteX99" fmla="*/ 14334761 w 23914187"/>
              <a:gd name="connsiteY99" fmla="*/ 410221 h 410224"/>
              <a:gd name="connsiteX100" fmla="*/ 13933701 w 23914187"/>
              <a:gd name="connsiteY100" fmla="*/ 6995 h 410224"/>
              <a:gd name="connsiteX101" fmla="*/ 13933702 w 23914187"/>
              <a:gd name="connsiteY101" fmla="*/ 0 h 410224"/>
              <a:gd name="connsiteX102" fmla="*/ 14961345 w 23914187"/>
              <a:gd name="connsiteY102" fmla="*/ 0 h 410224"/>
              <a:gd name="connsiteX103" fmla="*/ 14961158 w 23914187"/>
              <a:gd name="connsiteY103" fmla="*/ 6995 h 410224"/>
              <a:gd name="connsiteX104" fmla="*/ 15205617 w 23914187"/>
              <a:gd name="connsiteY104" fmla="*/ 253529 h 410224"/>
              <a:gd name="connsiteX105" fmla="*/ 15205617 w 23914187"/>
              <a:gd name="connsiteY105" fmla="*/ 410221 h 410224"/>
              <a:gd name="connsiteX106" fmla="*/ 14804558 w 23914187"/>
              <a:gd name="connsiteY106" fmla="*/ 6995 h 410224"/>
              <a:gd name="connsiteX107" fmla="*/ 14804559 w 23914187"/>
              <a:gd name="connsiteY107" fmla="*/ 0 h 410224"/>
              <a:gd name="connsiteX108" fmla="*/ 15832202 w 23914187"/>
              <a:gd name="connsiteY108" fmla="*/ 0 h 410224"/>
              <a:gd name="connsiteX109" fmla="*/ 15832015 w 23914187"/>
              <a:gd name="connsiteY109" fmla="*/ 6995 h 410224"/>
              <a:gd name="connsiteX110" fmla="*/ 16076474 w 23914187"/>
              <a:gd name="connsiteY110" fmla="*/ 253529 h 410224"/>
              <a:gd name="connsiteX111" fmla="*/ 16076474 w 23914187"/>
              <a:gd name="connsiteY111" fmla="*/ 410221 h 410224"/>
              <a:gd name="connsiteX112" fmla="*/ 15675415 w 23914187"/>
              <a:gd name="connsiteY112" fmla="*/ 6995 h 410224"/>
              <a:gd name="connsiteX113" fmla="*/ 15675415 w 23914187"/>
              <a:gd name="connsiteY113" fmla="*/ 0 h 410224"/>
              <a:gd name="connsiteX114" fmla="*/ 16703058 w 23914187"/>
              <a:gd name="connsiteY114" fmla="*/ 0 h 410224"/>
              <a:gd name="connsiteX115" fmla="*/ 16702872 w 23914187"/>
              <a:gd name="connsiteY115" fmla="*/ 6995 h 410224"/>
              <a:gd name="connsiteX116" fmla="*/ 16947331 w 23914187"/>
              <a:gd name="connsiteY116" fmla="*/ 253529 h 410224"/>
              <a:gd name="connsiteX117" fmla="*/ 16947331 w 23914187"/>
              <a:gd name="connsiteY117" fmla="*/ 410221 h 410224"/>
              <a:gd name="connsiteX118" fmla="*/ 16546272 w 23914187"/>
              <a:gd name="connsiteY118" fmla="*/ 6995 h 410224"/>
              <a:gd name="connsiteX119" fmla="*/ 16546272 w 23914187"/>
              <a:gd name="connsiteY119" fmla="*/ 0 h 410224"/>
              <a:gd name="connsiteX120" fmla="*/ 17573916 w 23914187"/>
              <a:gd name="connsiteY120" fmla="*/ 1 h 410224"/>
              <a:gd name="connsiteX121" fmla="*/ 17573729 w 23914187"/>
              <a:gd name="connsiteY121" fmla="*/ 6996 h 410224"/>
              <a:gd name="connsiteX122" fmla="*/ 17818188 w 23914187"/>
              <a:gd name="connsiteY122" fmla="*/ 253529 h 410224"/>
              <a:gd name="connsiteX123" fmla="*/ 17818188 w 23914187"/>
              <a:gd name="connsiteY123" fmla="*/ 410222 h 410224"/>
              <a:gd name="connsiteX124" fmla="*/ 17417129 w 23914187"/>
              <a:gd name="connsiteY124" fmla="*/ 6996 h 410224"/>
              <a:gd name="connsiteX125" fmla="*/ 17417130 w 23914187"/>
              <a:gd name="connsiteY125" fmla="*/ 1 h 410224"/>
              <a:gd name="connsiteX126" fmla="*/ 18444772 w 23914187"/>
              <a:gd name="connsiteY126" fmla="*/ 0 h 410224"/>
              <a:gd name="connsiteX127" fmla="*/ 18444587 w 23914187"/>
              <a:gd name="connsiteY127" fmla="*/ 6995 h 410224"/>
              <a:gd name="connsiteX128" fmla="*/ 18689045 w 23914187"/>
              <a:gd name="connsiteY128" fmla="*/ 253529 h 410224"/>
              <a:gd name="connsiteX129" fmla="*/ 18689044 w 23914187"/>
              <a:gd name="connsiteY129" fmla="*/ 410221 h 410224"/>
              <a:gd name="connsiteX130" fmla="*/ 18287986 w 23914187"/>
              <a:gd name="connsiteY130" fmla="*/ 6995 h 410224"/>
              <a:gd name="connsiteX131" fmla="*/ 18287987 w 23914187"/>
              <a:gd name="connsiteY131" fmla="*/ 0 h 410224"/>
              <a:gd name="connsiteX132" fmla="*/ 19315628 w 23914187"/>
              <a:gd name="connsiteY132" fmla="*/ 0 h 410224"/>
              <a:gd name="connsiteX133" fmla="*/ 19315443 w 23914187"/>
              <a:gd name="connsiteY133" fmla="*/ 6995 h 410224"/>
              <a:gd name="connsiteX134" fmla="*/ 19559901 w 23914187"/>
              <a:gd name="connsiteY134" fmla="*/ 253529 h 410224"/>
              <a:gd name="connsiteX135" fmla="*/ 19559900 w 23914187"/>
              <a:gd name="connsiteY135" fmla="*/ 410221 h 410224"/>
              <a:gd name="connsiteX136" fmla="*/ 19158843 w 23914187"/>
              <a:gd name="connsiteY136" fmla="*/ 6995 h 410224"/>
              <a:gd name="connsiteX137" fmla="*/ 19158843 w 23914187"/>
              <a:gd name="connsiteY137" fmla="*/ 0 h 410224"/>
              <a:gd name="connsiteX138" fmla="*/ 20186485 w 23914187"/>
              <a:gd name="connsiteY138" fmla="*/ 1 h 410224"/>
              <a:gd name="connsiteX139" fmla="*/ 20186300 w 23914187"/>
              <a:gd name="connsiteY139" fmla="*/ 6996 h 410224"/>
              <a:gd name="connsiteX140" fmla="*/ 20430759 w 23914187"/>
              <a:gd name="connsiteY140" fmla="*/ 253529 h 410224"/>
              <a:gd name="connsiteX141" fmla="*/ 20430758 w 23914187"/>
              <a:gd name="connsiteY141" fmla="*/ 410221 h 410224"/>
              <a:gd name="connsiteX142" fmla="*/ 20029700 w 23914187"/>
              <a:gd name="connsiteY142" fmla="*/ 6996 h 410224"/>
              <a:gd name="connsiteX143" fmla="*/ 20029701 w 23914187"/>
              <a:gd name="connsiteY143" fmla="*/ 1 h 410224"/>
              <a:gd name="connsiteX144" fmla="*/ 21057343 w 23914187"/>
              <a:gd name="connsiteY144" fmla="*/ 0 h 410224"/>
              <a:gd name="connsiteX145" fmla="*/ 21057156 w 23914187"/>
              <a:gd name="connsiteY145" fmla="*/ 6995 h 410224"/>
              <a:gd name="connsiteX146" fmla="*/ 21301616 w 23914187"/>
              <a:gd name="connsiteY146" fmla="*/ 253529 h 410224"/>
              <a:gd name="connsiteX147" fmla="*/ 21301615 w 23914187"/>
              <a:gd name="connsiteY147" fmla="*/ 410221 h 410224"/>
              <a:gd name="connsiteX148" fmla="*/ 20900556 w 23914187"/>
              <a:gd name="connsiteY148" fmla="*/ 6995 h 410224"/>
              <a:gd name="connsiteX149" fmla="*/ 20900557 w 23914187"/>
              <a:gd name="connsiteY149" fmla="*/ 0 h 410224"/>
              <a:gd name="connsiteX150" fmla="*/ 21928199 w 23914187"/>
              <a:gd name="connsiteY150" fmla="*/ 0 h 410224"/>
              <a:gd name="connsiteX151" fmla="*/ 21928014 w 23914187"/>
              <a:gd name="connsiteY151" fmla="*/ 6996 h 410224"/>
              <a:gd name="connsiteX152" fmla="*/ 22172472 w 23914187"/>
              <a:gd name="connsiteY152" fmla="*/ 253529 h 410224"/>
              <a:gd name="connsiteX153" fmla="*/ 22172471 w 23914187"/>
              <a:gd name="connsiteY153" fmla="*/ 410221 h 410224"/>
              <a:gd name="connsiteX154" fmla="*/ 21771414 w 23914187"/>
              <a:gd name="connsiteY154" fmla="*/ 6995 h 410224"/>
              <a:gd name="connsiteX155" fmla="*/ 21771414 w 23914187"/>
              <a:gd name="connsiteY155" fmla="*/ 0 h 410224"/>
              <a:gd name="connsiteX156" fmla="*/ 22799056 w 23914187"/>
              <a:gd name="connsiteY156" fmla="*/ 1 h 410224"/>
              <a:gd name="connsiteX157" fmla="*/ 22798870 w 23914187"/>
              <a:gd name="connsiteY157" fmla="*/ 6996 h 410224"/>
              <a:gd name="connsiteX158" fmla="*/ 23043330 w 23914187"/>
              <a:gd name="connsiteY158" fmla="*/ 253530 h 410224"/>
              <a:gd name="connsiteX159" fmla="*/ 23043329 w 23914187"/>
              <a:gd name="connsiteY159" fmla="*/ 410222 h 410224"/>
              <a:gd name="connsiteX160" fmla="*/ 22642270 w 23914187"/>
              <a:gd name="connsiteY160" fmla="*/ 6995 h 410224"/>
              <a:gd name="connsiteX161" fmla="*/ 22642270 w 23914187"/>
              <a:gd name="connsiteY161" fmla="*/ 1 h 410224"/>
              <a:gd name="connsiteX162" fmla="*/ 23669914 w 23914187"/>
              <a:gd name="connsiteY162" fmla="*/ 1 h 410224"/>
              <a:gd name="connsiteX163" fmla="*/ 23669727 w 23914187"/>
              <a:gd name="connsiteY163" fmla="*/ 6996 h 410224"/>
              <a:gd name="connsiteX164" fmla="*/ 23914187 w 23914187"/>
              <a:gd name="connsiteY164" fmla="*/ 253529 h 410224"/>
              <a:gd name="connsiteX165" fmla="*/ 23914187 w 23914187"/>
              <a:gd name="connsiteY165" fmla="*/ 410222 h 410224"/>
              <a:gd name="connsiteX166" fmla="*/ 23513127 w 23914187"/>
              <a:gd name="connsiteY166" fmla="*/ 6996 h 410224"/>
              <a:gd name="connsiteX167" fmla="*/ 23513128 w 23914187"/>
              <a:gd name="connsiteY167" fmla="*/ 0 h 41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23914187" h="410224">
                <a:moveTo>
                  <a:pt x="156785" y="3"/>
                </a:moveTo>
                <a:cubicBezTo>
                  <a:pt x="156599" y="2334"/>
                  <a:pt x="156599" y="4666"/>
                  <a:pt x="156599" y="6998"/>
                </a:cubicBezTo>
                <a:cubicBezTo>
                  <a:pt x="156619" y="142338"/>
                  <a:pt x="265723" y="252367"/>
                  <a:pt x="401058" y="253531"/>
                </a:cubicBezTo>
                <a:lnTo>
                  <a:pt x="401058" y="410224"/>
                </a:lnTo>
                <a:cubicBezTo>
                  <a:pt x="179214" y="409018"/>
                  <a:pt x="9" y="228844"/>
                  <a:pt x="0" y="6998"/>
                </a:cubicBezTo>
                <a:cubicBezTo>
                  <a:pt x="0" y="4666"/>
                  <a:pt x="0" y="2381"/>
                  <a:pt x="0" y="2"/>
                </a:cubicBezTo>
                <a:close/>
                <a:moveTo>
                  <a:pt x="1027643" y="2"/>
                </a:moveTo>
                <a:cubicBezTo>
                  <a:pt x="1027456" y="2334"/>
                  <a:pt x="1027456" y="4666"/>
                  <a:pt x="1027456" y="6997"/>
                </a:cubicBezTo>
                <a:cubicBezTo>
                  <a:pt x="1027477" y="142337"/>
                  <a:pt x="1136580" y="252366"/>
                  <a:pt x="1271915" y="253531"/>
                </a:cubicBezTo>
                <a:lnTo>
                  <a:pt x="1271915" y="410223"/>
                </a:lnTo>
                <a:cubicBezTo>
                  <a:pt x="1050072" y="409017"/>
                  <a:pt x="870867" y="228843"/>
                  <a:pt x="870857" y="6997"/>
                </a:cubicBezTo>
                <a:cubicBezTo>
                  <a:pt x="870857" y="4665"/>
                  <a:pt x="870857" y="2380"/>
                  <a:pt x="870857" y="2"/>
                </a:cubicBezTo>
                <a:close/>
                <a:moveTo>
                  <a:pt x="1898499" y="2"/>
                </a:moveTo>
                <a:cubicBezTo>
                  <a:pt x="1898312" y="2334"/>
                  <a:pt x="1898312" y="4666"/>
                  <a:pt x="1898312" y="6997"/>
                </a:cubicBezTo>
                <a:cubicBezTo>
                  <a:pt x="1898332" y="142337"/>
                  <a:pt x="2007436" y="252366"/>
                  <a:pt x="2142771" y="253531"/>
                </a:cubicBezTo>
                <a:lnTo>
                  <a:pt x="2142771" y="410224"/>
                </a:lnTo>
                <a:cubicBezTo>
                  <a:pt x="1920927" y="409017"/>
                  <a:pt x="1741723" y="228844"/>
                  <a:pt x="1741713" y="6997"/>
                </a:cubicBezTo>
                <a:cubicBezTo>
                  <a:pt x="1741713" y="4665"/>
                  <a:pt x="1741713" y="2380"/>
                  <a:pt x="1741713" y="2"/>
                </a:cubicBezTo>
                <a:close/>
                <a:moveTo>
                  <a:pt x="2769355" y="2"/>
                </a:moveTo>
                <a:cubicBezTo>
                  <a:pt x="2769168" y="2334"/>
                  <a:pt x="2769168" y="4666"/>
                  <a:pt x="2769168" y="6997"/>
                </a:cubicBezTo>
                <a:cubicBezTo>
                  <a:pt x="2769189" y="142337"/>
                  <a:pt x="2878292" y="252366"/>
                  <a:pt x="3013627" y="253531"/>
                </a:cubicBezTo>
                <a:lnTo>
                  <a:pt x="3013627" y="410224"/>
                </a:lnTo>
                <a:cubicBezTo>
                  <a:pt x="2791784" y="409018"/>
                  <a:pt x="2612579" y="228844"/>
                  <a:pt x="2612569" y="6997"/>
                </a:cubicBezTo>
                <a:cubicBezTo>
                  <a:pt x="2612569" y="4665"/>
                  <a:pt x="2612569" y="2381"/>
                  <a:pt x="2612569" y="2"/>
                </a:cubicBezTo>
                <a:close/>
                <a:moveTo>
                  <a:pt x="3640211" y="1"/>
                </a:moveTo>
                <a:cubicBezTo>
                  <a:pt x="3640025" y="2333"/>
                  <a:pt x="3640025" y="4665"/>
                  <a:pt x="3640025" y="6996"/>
                </a:cubicBezTo>
                <a:cubicBezTo>
                  <a:pt x="3640045" y="142336"/>
                  <a:pt x="3749148" y="252366"/>
                  <a:pt x="3884484" y="253530"/>
                </a:cubicBezTo>
                <a:lnTo>
                  <a:pt x="3884484" y="410223"/>
                </a:lnTo>
                <a:cubicBezTo>
                  <a:pt x="3662640" y="409017"/>
                  <a:pt x="3483435" y="228843"/>
                  <a:pt x="3483425" y="6997"/>
                </a:cubicBezTo>
                <a:cubicBezTo>
                  <a:pt x="3483425" y="4665"/>
                  <a:pt x="3483425" y="2380"/>
                  <a:pt x="3483425" y="1"/>
                </a:cubicBezTo>
                <a:close/>
                <a:moveTo>
                  <a:pt x="4511069" y="2"/>
                </a:moveTo>
                <a:cubicBezTo>
                  <a:pt x="4510882" y="2334"/>
                  <a:pt x="4510881" y="4665"/>
                  <a:pt x="4510882" y="6997"/>
                </a:cubicBezTo>
                <a:cubicBezTo>
                  <a:pt x="4510902" y="142337"/>
                  <a:pt x="4620006" y="252366"/>
                  <a:pt x="4755341" y="253531"/>
                </a:cubicBezTo>
                <a:lnTo>
                  <a:pt x="4755341" y="410223"/>
                </a:lnTo>
                <a:cubicBezTo>
                  <a:pt x="4533497" y="409017"/>
                  <a:pt x="4354292" y="228843"/>
                  <a:pt x="4354282" y="6997"/>
                </a:cubicBezTo>
                <a:cubicBezTo>
                  <a:pt x="4354282" y="4665"/>
                  <a:pt x="4354282" y="2380"/>
                  <a:pt x="4354282" y="2"/>
                </a:cubicBezTo>
                <a:close/>
                <a:moveTo>
                  <a:pt x="5381926" y="2"/>
                </a:moveTo>
                <a:cubicBezTo>
                  <a:pt x="5381739" y="2334"/>
                  <a:pt x="5381738" y="4666"/>
                  <a:pt x="5381739" y="6997"/>
                </a:cubicBezTo>
                <a:cubicBezTo>
                  <a:pt x="5381760" y="142338"/>
                  <a:pt x="5490862" y="252366"/>
                  <a:pt x="5626197" y="253531"/>
                </a:cubicBezTo>
                <a:lnTo>
                  <a:pt x="5626199" y="410224"/>
                </a:lnTo>
                <a:cubicBezTo>
                  <a:pt x="5404355" y="409018"/>
                  <a:pt x="5225148" y="228843"/>
                  <a:pt x="5225138" y="6997"/>
                </a:cubicBezTo>
                <a:cubicBezTo>
                  <a:pt x="5225139" y="4665"/>
                  <a:pt x="5225139" y="2380"/>
                  <a:pt x="5225138" y="2"/>
                </a:cubicBezTo>
                <a:close/>
                <a:moveTo>
                  <a:pt x="6252782" y="2"/>
                </a:moveTo>
                <a:cubicBezTo>
                  <a:pt x="6252597" y="2334"/>
                  <a:pt x="6252597" y="4666"/>
                  <a:pt x="6252597" y="6997"/>
                </a:cubicBezTo>
                <a:cubicBezTo>
                  <a:pt x="6252618" y="142337"/>
                  <a:pt x="6361720" y="252366"/>
                  <a:pt x="6497055" y="253530"/>
                </a:cubicBezTo>
                <a:lnTo>
                  <a:pt x="6497055" y="410223"/>
                </a:lnTo>
                <a:cubicBezTo>
                  <a:pt x="6275212" y="409017"/>
                  <a:pt x="6096008" y="228844"/>
                  <a:pt x="6095999" y="6997"/>
                </a:cubicBezTo>
                <a:cubicBezTo>
                  <a:pt x="6095996" y="4665"/>
                  <a:pt x="6095998" y="2380"/>
                  <a:pt x="6095998" y="2"/>
                </a:cubicBezTo>
                <a:close/>
                <a:moveTo>
                  <a:pt x="7123638" y="2"/>
                </a:moveTo>
                <a:cubicBezTo>
                  <a:pt x="7123451" y="2333"/>
                  <a:pt x="7123451" y="4665"/>
                  <a:pt x="7123451" y="6997"/>
                </a:cubicBezTo>
                <a:cubicBezTo>
                  <a:pt x="7123472" y="142337"/>
                  <a:pt x="7232575" y="252366"/>
                  <a:pt x="7367910" y="253530"/>
                </a:cubicBezTo>
                <a:lnTo>
                  <a:pt x="7367910" y="410223"/>
                </a:lnTo>
                <a:cubicBezTo>
                  <a:pt x="7146066" y="409017"/>
                  <a:pt x="6966863" y="228843"/>
                  <a:pt x="6966851" y="6997"/>
                </a:cubicBezTo>
                <a:cubicBezTo>
                  <a:pt x="6966853" y="4665"/>
                  <a:pt x="6966852" y="2380"/>
                  <a:pt x="6966852" y="2"/>
                </a:cubicBezTo>
                <a:close/>
                <a:moveTo>
                  <a:pt x="7994493" y="2"/>
                </a:moveTo>
                <a:cubicBezTo>
                  <a:pt x="7994307" y="2333"/>
                  <a:pt x="7994307" y="4665"/>
                  <a:pt x="7994309" y="6997"/>
                </a:cubicBezTo>
                <a:cubicBezTo>
                  <a:pt x="7994329" y="142337"/>
                  <a:pt x="8103431" y="252366"/>
                  <a:pt x="8238767" y="253530"/>
                </a:cubicBezTo>
                <a:lnTo>
                  <a:pt x="8238767" y="410223"/>
                </a:lnTo>
                <a:cubicBezTo>
                  <a:pt x="8016922" y="409017"/>
                  <a:pt x="7837719" y="228843"/>
                  <a:pt x="7837709" y="6997"/>
                </a:cubicBezTo>
                <a:cubicBezTo>
                  <a:pt x="7837709" y="4665"/>
                  <a:pt x="7837708" y="2380"/>
                  <a:pt x="7837709" y="2"/>
                </a:cubicBezTo>
                <a:close/>
                <a:moveTo>
                  <a:pt x="8865351" y="1"/>
                </a:moveTo>
                <a:cubicBezTo>
                  <a:pt x="8865164" y="2333"/>
                  <a:pt x="8865164" y="4665"/>
                  <a:pt x="8865164" y="6996"/>
                </a:cubicBezTo>
                <a:cubicBezTo>
                  <a:pt x="8865185" y="142336"/>
                  <a:pt x="8974288" y="252365"/>
                  <a:pt x="9109624" y="253530"/>
                </a:cubicBezTo>
                <a:lnTo>
                  <a:pt x="9109624" y="410222"/>
                </a:lnTo>
                <a:cubicBezTo>
                  <a:pt x="8887780" y="409016"/>
                  <a:pt x="8708574" y="228842"/>
                  <a:pt x="8708565" y="6996"/>
                </a:cubicBezTo>
                <a:cubicBezTo>
                  <a:pt x="8708565" y="4664"/>
                  <a:pt x="8708565" y="2379"/>
                  <a:pt x="8708565" y="1"/>
                </a:cubicBezTo>
                <a:close/>
                <a:moveTo>
                  <a:pt x="9736207" y="1"/>
                </a:moveTo>
                <a:cubicBezTo>
                  <a:pt x="9736022" y="2333"/>
                  <a:pt x="9736021" y="4665"/>
                  <a:pt x="9736021" y="6997"/>
                </a:cubicBezTo>
                <a:cubicBezTo>
                  <a:pt x="9736038" y="142335"/>
                  <a:pt x="9845141" y="252364"/>
                  <a:pt x="9980476" y="253529"/>
                </a:cubicBezTo>
                <a:lnTo>
                  <a:pt x="9980475" y="410221"/>
                </a:lnTo>
                <a:cubicBezTo>
                  <a:pt x="9758632" y="409016"/>
                  <a:pt x="9579431" y="228843"/>
                  <a:pt x="9579421" y="6996"/>
                </a:cubicBezTo>
                <a:cubicBezTo>
                  <a:pt x="9579422" y="4665"/>
                  <a:pt x="9579421" y="2380"/>
                  <a:pt x="9579421" y="1"/>
                </a:cubicBezTo>
                <a:close/>
                <a:moveTo>
                  <a:pt x="10607061" y="1"/>
                </a:moveTo>
                <a:cubicBezTo>
                  <a:pt x="10606874" y="2332"/>
                  <a:pt x="10606875" y="4665"/>
                  <a:pt x="10606874" y="6996"/>
                </a:cubicBezTo>
                <a:cubicBezTo>
                  <a:pt x="10606895" y="142336"/>
                  <a:pt x="10715997" y="252365"/>
                  <a:pt x="10851334" y="253530"/>
                </a:cubicBezTo>
                <a:lnTo>
                  <a:pt x="10851332" y="410222"/>
                </a:lnTo>
                <a:cubicBezTo>
                  <a:pt x="10629489" y="409016"/>
                  <a:pt x="10450284" y="228842"/>
                  <a:pt x="10450274" y="6996"/>
                </a:cubicBezTo>
                <a:cubicBezTo>
                  <a:pt x="10450274" y="4664"/>
                  <a:pt x="10450275" y="2379"/>
                  <a:pt x="10450274" y="0"/>
                </a:cubicBezTo>
                <a:close/>
                <a:moveTo>
                  <a:pt x="11477918" y="0"/>
                </a:moveTo>
                <a:cubicBezTo>
                  <a:pt x="11477731" y="2332"/>
                  <a:pt x="11477733" y="4664"/>
                  <a:pt x="11477731" y="6995"/>
                </a:cubicBezTo>
                <a:cubicBezTo>
                  <a:pt x="11477750" y="142335"/>
                  <a:pt x="11586855" y="252364"/>
                  <a:pt x="11722189" y="253529"/>
                </a:cubicBezTo>
                <a:lnTo>
                  <a:pt x="11722189" y="410221"/>
                </a:lnTo>
                <a:cubicBezTo>
                  <a:pt x="11500346" y="409015"/>
                  <a:pt x="11321143" y="228842"/>
                  <a:pt x="11321130" y="6995"/>
                </a:cubicBezTo>
                <a:cubicBezTo>
                  <a:pt x="11321132" y="4663"/>
                  <a:pt x="11321131" y="2378"/>
                  <a:pt x="11321131" y="0"/>
                </a:cubicBezTo>
                <a:close/>
                <a:moveTo>
                  <a:pt x="12348774" y="0"/>
                </a:moveTo>
                <a:cubicBezTo>
                  <a:pt x="12348587" y="2332"/>
                  <a:pt x="12348587" y="4664"/>
                  <a:pt x="12348587" y="6995"/>
                </a:cubicBezTo>
                <a:cubicBezTo>
                  <a:pt x="12348607" y="142335"/>
                  <a:pt x="12457711" y="252364"/>
                  <a:pt x="12593046" y="253529"/>
                </a:cubicBezTo>
                <a:lnTo>
                  <a:pt x="12593046" y="410222"/>
                </a:lnTo>
                <a:cubicBezTo>
                  <a:pt x="12371202" y="409015"/>
                  <a:pt x="12191997" y="228842"/>
                  <a:pt x="12191987" y="6995"/>
                </a:cubicBezTo>
                <a:cubicBezTo>
                  <a:pt x="12191987" y="4664"/>
                  <a:pt x="12191988" y="2379"/>
                  <a:pt x="12191987" y="0"/>
                </a:cubicBezTo>
                <a:close/>
                <a:moveTo>
                  <a:pt x="13219631" y="0"/>
                </a:moveTo>
                <a:cubicBezTo>
                  <a:pt x="13219444" y="2331"/>
                  <a:pt x="13219444" y="4663"/>
                  <a:pt x="13219444" y="6995"/>
                </a:cubicBezTo>
                <a:cubicBezTo>
                  <a:pt x="13219464" y="142335"/>
                  <a:pt x="13328568" y="252364"/>
                  <a:pt x="13463903" y="253529"/>
                </a:cubicBezTo>
                <a:lnTo>
                  <a:pt x="13463903" y="410221"/>
                </a:lnTo>
                <a:cubicBezTo>
                  <a:pt x="13242059" y="409015"/>
                  <a:pt x="13062854" y="228841"/>
                  <a:pt x="13062844" y="6995"/>
                </a:cubicBezTo>
                <a:cubicBezTo>
                  <a:pt x="13062844" y="4663"/>
                  <a:pt x="13062845" y="2378"/>
                  <a:pt x="13062844" y="0"/>
                </a:cubicBezTo>
                <a:close/>
                <a:moveTo>
                  <a:pt x="14090488" y="0"/>
                </a:moveTo>
                <a:cubicBezTo>
                  <a:pt x="14090301" y="2332"/>
                  <a:pt x="14090302" y="4664"/>
                  <a:pt x="14090301" y="6995"/>
                </a:cubicBezTo>
                <a:cubicBezTo>
                  <a:pt x="14090322" y="142335"/>
                  <a:pt x="14199425" y="252365"/>
                  <a:pt x="14334761" y="253529"/>
                </a:cubicBezTo>
                <a:lnTo>
                  <a:pt x="14334761" y="410221"/>
                </a:lnTo>
                <a:cubicBezTo>
                  <a:pt x="14112916" y="409016"/>
                  <a:pt x="13933712" y="228841"/>
                  <a:pt x="13933701" y="6995"/>
                </a:cubicBezTo>
                <a:cubicBezTo>
                  <a:pt x="13933702" y="4664"/>
                  <a:pt x="13933702" y="2379"/>
                  <a:pt x="13933702" y="0"/>
                </a:cubicBezTo>
                <a:close/>
                <a:moveTo>
                  <a:pt x="14961345" y="0"/>
                </a:moveTo>
                <a:cubicBezTo>
                  <a:pt x="14961158" y="2332"/>
                  <a:pt x="14961159" y="4664"/>
                  <a:pt x="14961158" y="6995"/>
                </a:cubicBezTo>
                <a:cubicBezTo>
                  <a:pt x="14961178" y="142335"/>
                  <a:pt x="15070282" y="252365"/>
                  <a:pt x="15205617" y="253529"/>
                </a:cubicBezTo>
                <a:lnTo>
                  <a:pt x="15205617" y="410221"/>
                </a:lnTo>
                <a:cubicBezTo>
                  <a:pt x="14983773" y="409016"/>
                  <a:pt x="14804568" y="228842"/>
                  <a:pt x="14804558" y="6995"/>
                </a:cubicBezTo>
                <a:cubicBezTo>
                  <a:pt x="14804559" y="4664"/>
                  <a:pt x="14804559" y="2379"/>
                  <a:pt x="14804559" y="0"/>
                </a:cubicBezTo>
                <a:close/>
                <a:moveTo>
                  <a:pt x="15832202" y="0"/>
                </a:moveTo>
                <a:cubicBezTo>
                  <a:pt x="15832015" y="2331"/>
                  <a:pt x="15832015" y="4663"/>
                  <a:pt x="15832015" y="6995"/>
                </a:cubicBezTo>
                <a:cubicBezTo>
                  <a:pt x="15832035" y="142335"/>
                  <a:pt x="15941139" y="252364"/>
                  <a:pt x="16076474" y="253529"/>
                </a:cubicBezTo>
                <a:lnTo>
                  <a:pt x="16076474" y="410221"/>
                </a:lnTo>
                <a:cubicBezTo>
                  <a:pt x="15854630" y="409015"/>
                  <a:pt x="15675425" y="228841"/>
                  <a:pt x="15675415" y="6995"/>
                </a:cubicBezTo>
                <a:cubicBezTo>
                  <a:pt x="15675415" y="4663"/>
                  <a:pt x="15675416" y="2378"/>
                  <a:pt x="15675415" y="0"/>
                </a:cubicBezTo>
                <a:close/>
                <a:moveTo>
                  <a:pt x="16703058" y="0"/>
                </a:moveTo>
                <a:cubicBezTo>
                  <a:pt x="16702872" y="2332"/>
                  <a:pt x="16702872" y="4663"/>
                  <a:pt x="16702872" y="6995"/>
                </a:cubicBezTo>
                <a:cubicBezTo>
                  <a:pt x="16702892" y="142335"/>
                  <a:pt x="16811996" y="252364"/>
                  <a:pt x="16947331" y="253529"/>
                </a:cubicBezTo>
                <a:lnTo>
                  <a:pt x="16947331" y="410221"/>
                </a:lnTo>
                <a:cubicBezTo>
                  <a:pt x="16725487" y="409016"/>
                  <a:pt x="16546282" y="228841"/>
                  <a:pt x="16546272" y="6995"/>
                </a:cubicBezTo>
                <a:cubicBezTo>
                  <a:pt x="16546272" y="4663"/>
                  <a:pt x="16546272" y="2379"/>
                  <a:pt x="16546272" y="0"/>
                </a:cubicBezTo>
                <a:close/>
                <a:moveTo>
                  <a:pt x="17573916" y="1"/>
                </a:moveTo>
                <a:cubicBezTo>
                  <a:pt x="17573729" y="2332"/>
                  <a:pt x="17573730" y="4664"/>
                  <a:pt x="17573729" y="6996"/>
                </a:cubicBezTo>
                <a:cubicBezTo>
                  <a:pt x="17573749" y="142335"/>
                  <a:pt x="17682853" y="252365"/>
                  <a:pt x="17818188" y="253529"/>
                </a:cubicBezTo>
                <a:lnTo>
                  <a:pt x="17818188" y="410222"/>
                </a:lnTo>
                <a:cubicBezTo>
                  <a:pt x="17596344" y="409016"/>
                  <a:pt x="17417139" y="228842"/>
                  <a:pt x="17417129" y="6996"/>
                </a:cubicBezTo>
                <a:cubicBezTo>
                  <a:pt x="17417130" y="4664"/>
                  <a:pt x="17417130" y="2379"/>
                  <a:pt x="17417130" y="1"/>
                </a:cubicBezTo>
                <a:close/>
                <a:moveTo>
                  <a:pt x="18444772" y="0"/>
                </a:moveTo>
                <a:cubicBezTo>
                  <a:pt x="18444586" y="2332"/>
                  <a:pt x="18444587" y="4664"/>
                  <a:pt x="18444587" y="6995"/>
                </a:cubicBezTo>
                <a:cubicBezTo>
                  <a:pt x="18444607" y="142335"/>
                  <a:pt x="18553709" y="252364"/>
                  <a:pt x="18689045" y="253529"/>
                </a:cubicBezTo>
                <a:lnTo>
                  <a:pt x="18689044" y="410221"/>
                </a:lnTo>
                <a:cubicBezTo>
                  <a:pt x="18467201" y="409015"/>
                  <a:pt x="18287996" y="228841"/>
                  <a:pt x="18287986" y="6995"/>
                </a:cubicBezTo>
                <a:cubicBezTo>
                  <a:pt x="18287987" y="4663"/>
                  <a:pt x="18287987" y="2378"/>
                  <a:pt x="18287987" y="0"/>
                </a:cubicBezTo>
                <a:close/>
                <a:moveTo>
                  <a:pt x="19315628" y="0"/>
                </a:moveTo>
                <a:cubicBezTo>
                  <a:pt x="19315442" y="2332"/>
                  <a:pt x="19315442" y="4663"/>
                  <a:pt x="19315443" y="6995"/>
                </a:cubicBezTo>
                <a:cubicBezTo>
                  <a:pt x="19315463" y="142335"/>
                  <a:pt x="19424565" y="252364"/>
                  <a:pt x="19559901" y="253529"/>
                </a:cubicBezTo>
                <a:lnTo>
                  <a:pt x="19559900" y="410221"/>
                </a:lnTo>
                <a:cubicBezTo>
                  <a:pt x="19338057" y="409015"/>
                  <a:pt x="19158853" y="228842"/>
                  <a:pt x="19158843" y="6995"/>
                </a:cubicBezTo>
                <a:cubicBezTo>
                  <a:pt x="19158842" y="4664"/>
                  <a:pt x="19158842" y="2378"/>
                  <a:pt x="19158843" y="0"/>
                </a:cubicBezTo>
                <a:close/>
                <a:moveTo>
                  <a:pt x="20186485" y="1"/>
                </a:moveTo>
                <a:cubicBezTo>
                  <a:pt x="20186299" y="2332"/>
                  <a:pt x="20186300" y="4664"/>
                  <a:pt x="20186300" y="6996"/>
                </a:cubicBezTo>
                <a:cubicBezTo>
                  <a:pt x="20186321" y="142336"/>
                  <a:pt x="20295423" y="252365"/>
                  <a:pt x="20430759" y="253529"/>
                </a:cubicBezTo>
                <a:lnTo>
                  <a:pt x="20430758" y="410221"/>
                </a:lnTo>
                <a:cubicBezTo>
                  <a:pt x="20208914" y="409016"/>
                  <a:pt x="20029711" y="228842"/>
                  <a:pt x="20029700" y="6996"/>
                </a:cubicBezTo>
                <a:cubicBezTo>
                  <a:pt x="20029700" y="4664"/>
                  <a:pt x="20029699" y="2379"/>
                  <a:pt x="20029701" y="1"/>
                </a:cubicBezTo>
                <a:close/>
                <a:moveTo>
                  <a:pt x="21057343" y="0"/>
                </a:moveTo>
                <a:cubicBezTo>
                  <a:pt x="21057157" y="2332"/>
                  <a:pt x="21057156" y="4663"/>
                  <a:pt x="21057156" y="6995"/>
                </a:cubicBezTo>
                <a:cubicBezTo>
                  <a:pt x="21057176" y="142335"/>
                  <a:pt x="21166280" y="252364"/>
                  <a:pt x="21301616" y="253529"/>
                </a:cubicBezTo>
                <a:lnTo>
                  <a:pt x="21301615" y="410221"/>
                </a:lnTo>
                <a:cubicBezTo>
                  <a:pt x="21079772" y="409016"/>
                  <a:pt x="20900567" y="228841"/>
                  <a:pt x="20900556" y="6995"/>
                </a:cubicBezTo>
                <a:cubicBezTo>
                  <a:pt x="20900558" y="4663"/>
                  <a:pt x="20900557" y="2379"/>
                  <a:pt x="20900557" y="0"/>
                </a:cubicBezTo>
                <a:close/>
                <a:moveTo>
                  <a:pt x="21928199" y="0"/>
                </a:moveTo>
                <a:cubicBezTo>
                  <a:pt x="21928013" y="2332"/>
                  <a:pt x="21928013" y="4664"/>
                  <a:pt x="21928014" y="6996"/>
                </a:cubicBezTo>
                <a:cubicBezTo>
                  <a:pt x="21928034" y="142335"/>
                  <a:pt x="22037136" y="252364"/>
                  <a:pt x="22172472" y="253529"/>
                </a:cubicBezTo>
                <a:lnTo>
                  <a:pt x="22172471" y="410221"/>
                </a:lnTo>
                <a:cubicBezTo>
                  <a:pt x="21950628" y="409016"/>
                  <a:pt x="21771424" y="228842"/>
                  <a:pt x="21771414" y="6995"/>
                </a:cubicBezTo>
                <a:cubicBezTo>
                  <a:pt x="21771413" y="4664"/>
                  <a:pt x="21771413" y="2379"/>
                  <a:pt x="21771414" y="0"/>
                </a:cubicBezTo>
                <a:close/>
                <a:moveTo>
                  <a:pt x="22799056" y="1"/>
                </a:moveTo>
                <a:cubicBezTo>
                  <a:pt x="22798871" y="2332"/>
                  <a:pt x="22798869" y="4664"/>
                  <a:pt x="22798870" y="6996"/>
                </a:cubicBezTo>
                <a:cubicBezTo>
                  <a:pt x="22798890" y="142335"/>
                  <a:pt x="22907994" y="252365"/>
                  <a:pt x="23043330" y="253530"/>
                </a:cubicBezTo>
                <a:lnTo>
                  <a:pt x="23043329" y="410222"/>
                </a:lnTo>
                <a:cubicBezTo>
                  <a:pt x="22821486" y="409016"/>
                  <a:pt x="22642280" y="228842"/>
                  <a:pt x="22642270" y="6995"/>
                </a:cubicBezTo>
                <a:cubicBezTo>
                  <a:pt x="22642271" y="4664"/>
                  <a:pt x="22642270" y="2379"/>
                  <a:pt x="22642270" y="1"/>
                </a:cubicBezTo>
                <a:close/>
                <a:moveTo>
                  <a:pt x="23669914" y="1"/>
                </a:moveTo>
                <a:cubicBezTo>
                  <a:pt x="23669728" y="2333"/>
                  <a:pt x="23669727" y="4665"/>
                  <a:pt x="23669727" y="6996"/>
                </a:cubicBezTo>
                <a:cubicBezTo>
                  <a:pt x="23669747" y="142336"/>
                  <a:pt x="23778851" y="252366"/>
                  <a:pt x="23914187" y="253529"/>
                </a:cubicBezTo>
                <a:lnTo>
                  <a:pt x="23914187" y="410222"/>
                </a:lnTo>
                <a:cubicBezTo>
                  <a:pt x="23692343" y="409016"/>
                  <a:pt x="23513138" y="228842"/>
                  <a:pt x="23513127" y="6996"/>
                </a:cubicBezTo>
                <a:cubicBezTo>
                  <a:pt x="23513129" y="4664"/>
                  <a:pt x="23513128" y="2379"/>
                  <a:pt x="23513128" y="0"/>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sp>
        <p:nvSpPr>
          <p:cNvPr id="3230" name="Freeform: Shape 9">
            <a:extLst>
              <a:ext uri="{FF2B5EF4-FFF2-40B4-BE49-F238E27FC236}">
                <a16:creationId xmlns:a16="http://schemas.microsoft.com/office/drawing/2014/main" id="{B4FFB49B-DE87-E094-E094-3D59F2275E8E}"/>
              </a:ext>
            </a:extLst>
          </p:cNvPr>
          <p:cNvSpPr/>
          <p:nvPr/>
        </p:nvSpPr>
        <p:spPr>
          <a:xfrm rot="20700000">
            <a:off x="-1383216" y="6408357"/>
            <a:ext cx="23914187" cy="410224"/>
          </a:xfrm>
          <a:custGeom>
            <a:avLst/>
            <a:gdLst>
              <a:gd name="connsiteX0" fmla="*/ 156785 w 23914187"/>
              <a:gd name="connsiteY0" fmla="*/ 4 h 410224"/>
              <a:gd name="connsiteX1" fmla="*/ 156599 w 23914187"/>
              <a:gd name="connsiteY1" fmla="*/ 6998 h 410224"/>
              <a:gd name="connsiteX2" fmla="*/ 401058 w 23914187"/>
              <a:gd name="connsiteY2" fmla="*/ 253532 h 410224"/>
              <a:gd name="connsiteX3" fmla="*/ 401058 w 23914187"/>
              <a:gd name="connsiteY3" fmla="*/ 410224 h 410224"/>
              <a:gd name="connsiteX4" fmla="*/ 0 w 23914187"/>
              <a:gd name="connsiteY4" fmla="*/ 6998 h 410224"/>
              <a:gd name="connsiteX5" fmla="*/ 0 w 23914187"/>
              <a:gd name="connsiteY5" fmla="*/ 4 h 410224"/>
              <a:gd name="connsiteX6" fmla="*/ 1027643 w 23914187"/>
              <a:gd name="connsiteY6" fmla="*/ 3 h 410224"/>
              <a:gd name="connsiteX7" fmla="*/ 1027456 w 23914187"/>
              <a:gd name="connsiteY7" fmla="*/ 6998 h 410224"/>
              <a:gd name="connsiteX8" fmla="*/ 1271915 w 23914187"/>
              <a:gd name="connsiteY8" fmla="*/ 253532 h 410224"/>
              <a:gd name="connsiteX9" fmla="*/ 1271915 w 23914187"/>
              <a:gd name="connsiteY9" fmla="*/ 410224 h 410224"/>
              <a:gd name="connsiteX10" fmla="*/ 870857 w 23914187"/>
              <a:gd name="connsiteY10" fmla="*/ 6998 h 410224"/>
              <a:gd name="connsiteX11" fmla="*/ 870857 w 23914187"/>
              <a:gd name="connsiteY11" fmla="*/ 3 h 410224"/>
              <a:gd name="connsiteX12" fmla="*/ 1898499 w 23914187"/>
              <a:gd name="connsiteY12" fmla="*/ 4 h 410224"/>
              <a:gd name="connsiteX13" fmla="*/ 1898313 w 23914187"/>
              <a:gd name="connsiteY13" fmla="*/ 6998 h 410224"/>
              <a:gd name="connsiteX14" fmla="*/ 2142771 w 23914187"/>
              <a:gd name="connsiteY14" fmla="*/ 253532 h 410224"/>
              <a:gd name="connsiteX15" fmla="*/ 2142771 w 23914187"/>
              <a:gd name="connsiteY15" fmla="*/ 410224 h 410224"/>
              <a:gd name="connsiteX16" fmla="*/ 1741713 w 23914187"/>
              <a:gd name="connsiteY16" fmla="*/ 6998 h 410224"/>
              <a:gd name="connsiteX17" fmla="*/ 1741713 w 23914187"/>
              <a:gd name="connsiteY17" fmla="*/ 3 h 410224"/>
              <a:gd name="connsiteX18" fmla="*/ 2769355 w 23914187"/>
              <a:gd name="connsiteY18" fmla="*/ 4 h 410224"/>
              <a:gd name="connsiteX19" fmla="*/ 2769168 w 23914187"/>
              <a:gd name="connsiteY19" fmla="*/ 6998 h 410224"/>
              <a:gd name="connsiteX20" fmla="*/ 3013627 w 23914187"/>
              <a:gd name="connsiteY20" fmla="*/ 253532 h 410224"/>
              <a:gd name="connsiteX21" fmla="*/ 3013628 w 23914187"/>
              <a:gd name="connsiteY21" fmla="*/ 410224 h 410224"/>
              <a:gd name="connsiteX22" fmla="*/ 2612569 w 23914187"/>
              <a:gd name="connsiteY22" fmla="*/ 6998 h 410224"/>
              <a:gd name="connsiteX23" fmla="*/ 2612569 w 23914187"/>
              <a:gd name="connsiteY23" fmla="*/ 4 h 410224"/>
              <a:gd name="connsiteX24" fmla="*/ 3640211 w 23914187"/>
              <a:gd name="connsiteY24" fmla="*/ 3 h 410224"/>
              <a:gd name="connsiteX25" fmla="*/ 3640025 w 23914187"/>
              <a:gd name="connsiteY25" fmla="*/ 6997 h 410224"/>
              <a:gd name="connsiteX26" fmla="*/ 3884484 w 23914187"/>
              <a:gd name="connsiteY26" fmla="*/ 253531 h 410224"/>
              <a:gd name="connsiteX27" fmla="*/ 3884484 w 23914187"/>
              <a:gd name="connsiteY27" fmla="*/ 410223 h 410224"/>
              <a:gd name="connsiteX28" fmla="*/ 3483425 w 23914187"/>
              <a:gd name="connsiteY28" fmla="*/ 6997 h 410224"/>
              <a:gd name="connsiteX29" fmla="*/ 3483425 w 23914187"/>
              <a:gd name="connsiteY29" fmla="*/ 3 h 410224"/>
              <a:gd name="connsiteX30" fmla="*/ 4511069 w 23914187"/>
              <a:gd name="connsiteY30" fmla="*/ 3 h 410224"/>
              <a:gd name="connsiteX31" fmla="*/ 4510882 w 23914187"/>
              <a:gd name="connsiteY31" fmla="*/ 6998 h 410224"/>
              <a:gd name="connsiteX32" fmla="*/ 4755341 w 23914187"/>
              <a:gd name="connsiteY32" fmla="*/ 253532 h 410224"/>
              <a:gd name="connsiteX33" fmla="*/ 4755342 w 23914187"/>
              <a:gd name="connsiteY33" fmla="*/ 410224 h 410224"/>
              <a:gd name="connsiteX34" fmla="*/ 4354282 w 23914187"/>
              <a:gd name="connsiteY34" fmla="*/ 6998 h 410224"/>
              <a:gd name="connsiteX35" fmla="*/ 4354283 w 23914187"/>
              <a:gd name="connsiteY35" fmla="*/ 3 h 410224"/>
              <a:gd name="connsiteX36" fmla="*/ 5381925 w 23914187"/>
              <a:gd name="connsiteY36" fmla="*/ 3 h 410224"/>
              <a:gd name="connsiteX37" fmla="*/ 5381738 w 23914187"/>
              <a:gd name="connsiteY37" fmla="*/ 6998 h 410224"/>
              <a:gd name="connsiteX38" fmla="*/ 5626197 w 23914187"/>
              <a:gd name="connsiteY38" fmla="*/ 253532 h 410224"/>
              <a:gd name="connsiteX39" fmla="*/ 5626198 w 23914187"/>
              <a:gd name="connsiteY39" fmla="*/ 410224 h 410224"/>
              <a:gd name="connsiteX40" fmla="*/ 5225138 w 23914187"/>
              <a:gd name="connsiteY40" fmla="*/ 6998 h 410224"/>
              <a:gd name="connsiteX41" fmla="*/ 5225139 w 23914187"/>
              <a:gd name="connsiteY41" fmla="*/ 3 h 410224"/>
              <a:gd name="connsiteX42" fmla="*/ 6252783 w 23914187"/>
              <a:gd name="connsiteY42" fmla="*/ 3 h 410224"/>
              <a:gd name="connsiteX43" fmla="*/ 6252598 w 23914187"/>
              <a:gd name="connsiteY43" fmla="*/ 6998 h 410224"/>
              <a:gd name="connsiteX44" fmla="*/ 6497056 w 23914187"/>
              <a:gd name="connsiteY44" fmla="*/ 253532 h 410224"/>
              <a:gd name="connsiteX45" fmla="*/ 6497055 w 23914187"/>
              <a:gd name="connsiteY45" fmla="*/ 410224 h 410224"/>
              <a:gd name="connsiteX46" fmla="*/ 6095997 w 23914187"/>
              <a:gd name="connsiteY46" fmla="*/ 6998 h 410224"/>
              <a:gd name="connsiteX47" fmla="*/ 6095999 w 23914187"/>
              <a:gd name="connsiteY47" fmla="*/ 3 h 410224"/>
              <a:gd name="connsiteX48" fmla="*/ 7123637 w 23914187"/>
              <a:gd name="connsiteY48" fmla="*/ 2 h 410224"/>
              <a:gd name="connsiteX49" fmla="*/ 7123451 w 23914187"/>
              <a:gd name="connsiteY49" fmla="*/ 6998 h 410224"/>
              <a:gd name="connsiteX50" fmla="*/ 7367910 w 23914187"/>
              <a:gd name="connsiteY50" fmla="*/ 253531 h 410224"/>
              <a:gd name="connsiteX51" fmla="*/ 7367910 w 23914187"/>
              <a:gd name="connsiteY51" fmla="*/ 410224 h 410224"/>
              <a:gd name="connsiteX52" fmla="*/ 6966852 w 23914187"/>
              <a:gd name="connsiteY52" fmla="*/ 6998 h 410224"/>
              <a:gd name="connsiteX53" fmla="*/ 6966851 w 23914187"/>
              <a:gd name="connsiteY53" fmla="*/ 2 h 410224"/>
              <a:gd name="connsiteX54" fmla="*/ 7994494 w 23914187"/>
              <a:gd name="connsiteY54" fmla="*/ 3 h 410224"/>
              <a:gd name="connsiteX55" fmla="*/ 7994308 w 23914187"/>
              <a:gd name="connsiteY55" fmla="*/ 6998 h 410224"/>
              <a:gd name="connsiteX56" fmla="*/ 8238767 w 23914187"/>
              <a:gd name="connsiteY56" fmla="*/ 253531 h 410224"/>
              <a:gd name="connsiteX57" fmla="*/ 8238766 w 23914187"/>
              <a:gd name="connsiteY57" fmla="*/ 410224 h 410224"/>
              <a:gd name="connsiteX58" fmla="*/ 7837708 w 23914187"/>
              <a:gd name="connsiteY58" fmla="*/ 6998 h 410224"/>
              <a:gd name="connsiteX59" fmla="*/ 7837710 w 23914187"/>
              <a:gd name="connsiteY59" fmla="*/ 3 h 410224"/>
              <a:gd name="connsiteX60" fmla="*/ 8865351 w 23914187"/>
              <a:gd name="connsiteY60" fmla="*/ 2 h 410224"/>
              <a:gd name="connsiteX61" fmla="*/ 8865164 w 23914187"/>
              <a:gd name="connsiteY61" fmla="*/ 6997 h 410224"/>
              <a:gd name="connsiteX62" fmla="*/ 9109623 w 23914187"/>
              <a:gd name="connsiteY62" fmla="*/ 253531 h 410224"/>
              <a:gd name="connsiteX63" fmla="*/ 9109624 w 23914187"/>
              <a:gd name="connsiteY63" fmla="*/ 410223 h 410224"/>
              <a:gd name="connsiteX64" fmla="*/ 8708565 w 23914187"/>
              <a:gd name="connsiteY64" fmla="*/ 6997 h 410224"/>
              <a:gd name="connsiteX65" fmla="*/ 8708565 w 23914187"/>
              <a:gd name="connsiteY65" fmla="*/ 2 h 410224"/>
              <a:gd name="connsiteX66" fmla="*/ 9736207 w 23914187"/>
              <a:gd name="connsiteY66" fmla="*/ 2 h 410224"/>
              <a:gd name="connsiteX67" fmla="*/ 9736022 w 23914187"/>
              <a:gd name="connsiteY67" fmla="*/ 6998 h 410224"/>
              <a:gd name="connsiteX68" fmla="*/ 9980476 w 23914187"/>
              <a:gd name="connsiteY68" fmla="*/ 253530 h 410224"/>
              <a:gd name="connsiteX69" fmla="*/ 9980475 w 23914187"/>
              <a:gd name="connsiteY69" fmla="*/ 410222 h 410224"/>
              <a:gd name="connsiteX70" fmla="*/ 9579421 w 23914187"/>
              <a:gd name="connsiteY70" fmla="*/ 6997 h 410224"/>
              <a:gd name="connsiteX71" fmla="*/ 9579422 w 23914187"/>
              <a:gd name="connsiteY71" fmla="*/ 2 h 410224"/>
              <a:gd name="connsiteX72" fmla="*/ 10607062 w 23914187"/>
              <a:gd name="connsiteY72" fmla="*/ 2 h 410224"/>
              <a:gd name="connsiteX73" fmla="*/ 10606873 w 23914187"/>
              <a:gd name="connsiteY73" fmla="*/ 6997 h 410224"/>
              <a:gd name="connsiteX74" fmla="*/ 10851334 w 23914187"/>
              <a:gd name="connsiteY74" fmla="*/ 253531 h 410224"/>
              <a:gd name="connsiteX75" fmla="*/ 10851332 w 23914187"/>
              <a:gd name="connsiteY75" fmla="*/ 410223 h 410224"/>
              <a:gd name="connsiteX76" fmla="*/ 10450273 w 23914187"/>
              <a:gd name="connsiteY76" fmla="*/ 6997 h 410224"/>
              <a:gd name="connsiteX77" fmla="*/ 10450274 w 23914187"/>
              <a:gd name="connsiteY77" fmla="*/ 1 h 410224"/>
              <a:gd name="connsiteX78" fmla="*/ 11477919 w 23914187"/>
              <a:gd name="connsiteY78" fmla="*/ 1 h 410224"/>
              <a:gd name="connsiteX79" fmla="*/ 11477730 w 23914187"/>
              <a:gd name="connsiteY79" fmla="*/ 6996 h 410224"/>
              <a:gd name="connsiteX80" fmla="*/ 11722190 w 23914187"/>
              <a:gd name="connsiteY80" fmla="*/ 253530 h 410224"/>
              <a:gd name="connsiteX81" fmla="*/ 11722190 w 23914187"/>
              <a:gd name="connsiteY81" fmla="*/ 410222 h 410224"/>
              <a:gd name="connsiteX82" fmla="*/ 11321130 w 23914187"/>
              <a:gd name="connsiteY82" fmla="*/ 6996 h 410224"/>
              <a:gd name="connsiteX83" fmla="*/ 11321132 w 23914187"/>
              <a:gd name="connsiteY83" fmla="*/ 1 h 410224"/>
              <a:gd name="connsiteX84" fmla="*/ 12348774 w 23914187"/>
              <a:gd name="connsiteY84" fmla="*/ 1 h 410224"/>
              <a:gd name="connsiteX85" fmla="*/ 12348587 w 23914187"/>
              <a:gd name="connsiteY85" fmla="*/ 6996 h 410224"/>
              <a:gd name="connsiteX86" fmla="*/ 12593046 w 23914187"/>
              <a:gd name="connsiteY86" fmla="*/ 253530 h 410224"/>
              <a:gd name="connsiteX87" fmla="*/ 12593046 w 23914187"/>
              <a:gd name="connsiteY87" fmla="*/ 410223 h 410224"/>
              <a:gd name="connsiteX88" fmla="*/ 12191987 w 23914187"/>
              <a:gd name="connsiteY88" fmla="*/ 6996 h 410224"/>
              <a:gd name="connsiteX89" fmla="*/ 12191987 w 23914187"/>
              <a:gd name="connsiteY89" fmla="*/ 1 h 410224"/>
              <a:gd name="connsiteX90" fmla="*/ 13219631 w 23914187"/>
              <a:gd name="connsiteY90" fmla="*/ 1 h 410224"/>
              <a:gd name="connsiteX91" fmla="*/ 13219444 w 23914187"/>
              <a:gd name="connsiteY91" fmla="*/ 6996 h 410224"/>
              <a:gd name="connsiteX92" fmla="*/ 13463903 w 23914187"/>
              <a:gd name="connsiteY92" fmla="*/ 253529 h 410224"/>
              <a:gd name="connsiteX93" fmla="*/ 13463903 w 23914187"/>
              <a:gd name="connsiteY93" fmla="*/ 410222 h 410224"/>
              <a:gd name="connsiteX94" fmla="*/ 13062844 w 23914187"/>
              <a:gd name="connsiteY94" fmla="*/ 6996 h 410224"/>
              <a:gd name="connsiteX95" fmla="*/ 13062844 w 23914187"/>
              <a:gd name="connsiteY95" fmla="*/ 0 h 410224"/>
              <a:gd name="connsiteX96" fmla="*/ 14090488 w 23914187"/>
              <a:gd name="connsiteY96" fmla="*/ 1 h 410224"/>
              <a:gd name="connsiteX97" fmla="*/ 14090301 w 23914187"/>
              <a:gd name="connsiteY97" fmla="*/ 6996 h 410224"/>
              <a:gd name="connsiteX98" fmla="*/ 14334761 w 23914187"/>
              <a:gd name="connsiteY98" fmla="*/ 253530 h 410224"/>
              <a:gd name="connsiteX99" fmla="*/ 14334761 w 23914187"/>
              <a:gd name="connsiteY99" fmla="*/ 410222 h 410224"/>
              <a:gd name="connsiteX100" fmla="*/ 13933701 w 23914187"/>
              <a:gd name="connsiteY100" fmla="*/ 6996 h 410224"/>
              <a:gd name="connsiteX101" fmla="*/ 13933702 w 23914187"/>
              <a:gd name="connsiteY101" fmla="*/ 1 h 410224"/>
              <a:gd name="connsiteX102" fmla="*/ 14961345 w 23914187"/>
              <a:gd name="connsiteY102" fmla="*/ 1 h 410224"/>
              <a:gd name="connsiteX103" fmla="*/ 14961158 w 23914187"/>
              <a:gd name="connsiteY103" fmla="*/ 6996 h 410224"/>
              <a:gd name="connsiteX104" fmla="*/ 15205617 w 23914187"/>
              <a:gd name="connsiteY104" fmla="*/ 253530 h 410224"/>
              <a:gd name="connsiteX105" fmla="*/ 15205617 w 23914187"/>
              <a:gd name="connsiteY105" fmla="*/ 410223 h 410224"/>
              <a:gd name="connsiteX106" fmla="*/ 14804558 w 23914187"/>
              <a:gd name="connsiteY106" fmla="*/ 6996 h 410224"/>
              <a:gd name="connsiteX107" fmla="*/ 14804559 w 23914187"/>
              <a:gd name="connsiteY107" fmla="*/ 1 h 410224"/>
              <a:gd name="connsiteX108" fmla="*/ 15832202 w 23914187"/>
              <a:gd name="connsiteY108" fmla="*/ 1 h 410224"/>
              <a:gd name="connsiteX109" fmla="*/ 15832015 w 23914187"/>
              <a:gd name="connsiteY109" fmla="*/ 6996 h 410224"/>
              <a:gd name="connsiteX110" fmla="*/ 16076474 w 23914187"/>
              <a:gd name="connsiteY110" fmla="*/ 253529 h 410224"/>
              <a:gd name="connsiteX111" fmla="*/ 16076474 w 23914187"/>
              <a:gd name="connsiteY111" fmla="*/ 410222 h 410224"/>
              <a:gd name="connsiteX112" fmla="*/ 15675415 w 23914187"/>
              <a:gd name="connsiteY112" fmla="*/ 6996 h 410224"/>
              <a:gd name="connsiteX113" fmla="*/ 15675416 w 23914187"/>
              <a:gd name="connsiteY113" fmla="*/ 0 h 410224"/>
              <a:gd name="connsiteX114" fmla="*/ 16703058 w 23914187"/>
              <a:gd name="connsiteY114" fmla="*/ 1 h 410224"/>
              <a:gd name="connsiteX115" fmla="*/ 16702872 w 23914187"/>
              <a:gd name="connsiteY115" fmla="*/ 6996 h 410224"/>
              <a:gd name="connsiteX116" fmla="*/ 16947331 w 23914187"/>
              <a:gd name="connsiteY116" fmla="*/ 253530 h 410224"/>
              <a:gd name="connsiteX117" fmla="*/ 16947331 w 23914187"/>
              <a:gd name="connsiteY117" fmla="*/ 410222 h 410224"/>
              <a:gd name="connsiteX118" fmla="*/ 16546272 w 23914187"/>
              <a:gd name="connsiteY118" fmla="*/ 6996 h 410224"/>
              <a:gd name="connsiteX119" fmla="*/ 16546272 w 23914187"/>
              <a:gd name="connsiteY119" fmla="*/ 1 h 410224"/>
              <a:gd name="connsiteX120" fmla="*/ 17573916 w 23914187"/>
              <a:gd name="connsiteY120" fmla="*/ 2 h 410224"/>
              <a:gd name="connsiteX121" fmla="*/ 17573729 w 23914187"/>
              <a:gd name="connsiteY121" fmla="*/ 6997 h 410224"/>
              <a:gd name="connsiteX122" fmla="*/ 17818188 w 23914187"/>
              <a:gd name="connsiteY122" fmla="*/ 253530 h 410224"/>
              <a:gd name="connsiteX123" fmla="*/ 17818188 w 23914187"/>
              <a:gd name="connsiteY123" fmla="*/ 410223 h 410224"/>
              <a:gd name="connsiteX124" fmla="*/ 17417129 w 23914187"/>
              <a:gd name="connsiteY124" fmla="*/ 6997 h 410224"/>
              <a:gd name="connsiteX125" fmla="*/ 17417130 w 23914187"/>
              <a:gd name="connsiteY125" fmla="*/ 1 h 410224"/>
              <a:gd name="connsiteX126" fmla="*/ 18444773 w 23914187"/>
              <a:gd name="connsiteY126" fmla="*/ 1 h 410224"/>
              <a:gd name="connsiteX127" fmla="*/ 18444586 w 23914187"/>
              <a:gd name="connsiteY127" fmla="*/ 6996 h 410224"/>
              <a:gd name="connsiteX128" fmla="*/ 18689046 w 23914187"/>
              <a:gd name="connsiteY128" fmla="*/ 253530 h 410224"/>
              <a:gd name="connsiteX129" fmla="*/ 18689045 w 23914187"/>
              <a:gd name="connsiteY129" fmla="*/ 410222 h 410224"/>
              <a:gd name="connsiteX130" fmla="*/ 18287986 w 23914187"/>
              <a:gd name="connsiteY130" fmla="*/ 6996 h 410224"/>
              <a:gd name="connsiteX131" fmla="*/ 18287987 w 23914187"/>
              <a:gd name="connsiteY131" fmla="*/ 1 h 410224"/>
              <a:gd name="connsiteX132" fmla="*/ 19315629 w 23914187"/>
              <a:gd name="connsiteY132" fmla="*/ 1 h 410224"/>
              <a:gd name="connsiteX133" fmla="*/ 19315442 w 23914187"/>
              <a:gd name="connsiteY133" fmla="*/ 6996 h 410224"/>
              <a:gd name="connsiteX134" fmla="*/ 19559902 w 23914187"/>
              <a:gd name="connsiteY134" fmla="*/ 253530 h 410224"/>
              <a:gd name="connsiteX135" fmla="*/ 19559901 w 23914187"/>
              <a:gd name="connsiteY135" fmla="*/ 410222 h 410224"/>
              <a:gd name="connsiteX136" fmla="*/ 19158842 w 23914187"/>
              <a:gd name="connsiteY136" fmla="*/ 6996 h 410224"/>
              <a:gd name="connsiteX137" fmla="*/ 19158842 w 23914187"/>
              <a:gd name="connsiteY137" fmla="*/ 1 h 410224"/>
              <a:gd name="connsiteX138" fmla="*/ 20186486 w 23914187"/>
              <a:gd name="connsiteY138" fmla="*/ 2 h 410224"/>
              <a:gd name="connsiteX139" fmla="*/ 20186299 w 23914187"/>
              <a:gd name="connsiteY139" fmla="*/ 6997 h 410224"/>
              <a:gd name="connsiteX140" fmla="*/ 20430760 w 23914187"/>
              <a:gd name="connsiteY140" fmla="*/ 253530 h 410224"/>
              <a:gd name="connsiteX141" fmla="*/ 20430759 w 23914187"/>
              <a:gd name="connsiteY141" fmla="*/ 410223 h 410224"/>
              <a:gd name="connsiteX142" fmla="*/ 20029699 w 23914187"/>
              <a:gd name="connsiteY142" fmla="*/ 6996 h 410224"/>
              <a:gd name="connsiteX143" fmla="*/ 20029700 w 23914187"/>
              <a:gd name="connsiteY143" fmla="*/ 1 h 410224"/>
              <a:gd name="connsiteX144" fmla="*/ 21057342 w 23914187"/>
              <a:gd name="connsiteY144" fmla="*/ 1 h 410224"/>
              <a:gd name="connsiteX145" fmla="*/ 21057157 w 23914187"/>
              <a:gd name="connsiteY145" fmla="*/ 6996 h 410224"/>
              <a:gd name="connsiteX146" fmla="*/ 21301615 w 23914187"/>
              <a:gd name="connsiteY146" fmla="*/ 253529 h 410224"/>
              <a:gd name="connsiteX147" fmla="*/ 21301614 w 23914187"/>
              <a:gd name="connsiteY147" fmla="*/ 410222 h 410224"/>
              <a:gd name="connsiteX148" fmla="*/ 20900557 w 23914187"/>
              <a:gd name="connsiteY148" fmla="*/ 6996 h 410224"/>
              <a:gd name="connsiteX149" fmla="*/ 20900558 w 23914187"/>
              <a:gd name="connsiteY149" fmla="*/ 1 h 410224"/>
              <a:gd name="connsiteX150" fmla="*/ 21928200 w 23914187"/>
              <a:gd name="connsiteY150" fmla="*/ 1 h 410224"/>
              <a:gd name="connsiteX151" fmla="*/ 21928013 w 23914187"/>
              <a:gd name="connsiteY151" fmla="*/ 6996 h 410224"/>
              <a:gd name="connsiteX152" fmla="*/ 22172473 w 23914187"/>
              <a:gd name="connsiteY152" fmla="*/ 253531 h 410224"/>
              <a:gd name="connsiteX153" fmla="*/ 22172472 w 23914187"/>
              <a:gd name="connsiteY153" fmla="*/ 410222 h 410224"/>
              <a:gd name="connsiteX154" fmla="*/ 21771413 w 23914187"/>
              <a:gd name="connsiteY154" fmla="*/ 6996 h 410224"/>
              <a:gd name="connsiteX155" fmla="*/ 21771413 w 23914187"/>
              <a:gd name="connsiteY155" fmla="*/ 1 h 410224"/>
              <a:gd name="connsiteX156" fmla="*/ 22799055 w 23914187"/>
              <a:gd name="connsiteY156" fmla="*/ 1 h 410224"/>
              <a:gd name="connsiteX157" fmla="*/ 22798871 w 23914187"/>
              <a:gd name="connsiteY157" fmla="*/ 6997 h 410224"/>
              <a:gd name="connsiteX158" fmla="*/ 23043329 w 23914187"/>
              <a:gd name="connsiteY158" fmla="*/ 253530 h 410224"/>
              <a:gd name="connsiteX159" fmla="*/ 23043328 w 23914187"/>
              <a:gd name="connsiteY159" fmla="*/ 410222 h 410224"/>
              <a:gd name="connsiteX160" fmla="*/ 22642271 w 23914187"/>
              <a:gd name="connsiteY160" fmla="*/ 6997 h 410224"/>
              <a:gd name="connsiteX161" fmla="*/ 22642271 w 23914187"/>
              <a:gd name="connsiteY161" fmla="*/ 2 h 410224"/>
              <a:gd name="connsiteX162" fmla="*/ 23669913 w 23914187"/>
              <a:gd name="connsiteY162" fmla="*/ 1 h 410224"/>
              <a:gd name="connsiteX163" fmla="*/ 23669728 w 23914187"/>
              <a:gd name="connsiteY163" fmla="*/ 6996 h 410224"/>
              <a:gd name="connsiteX164" fmla="*/ 23914187 w 23914187"/>
              <a:gd name="connsiteY164" fmla="*/ 253530 h 410224"/>
              <a:gd name="connsiteX165" fmla="*/ 23914186 w 23914187"/>
              <a:gd name="connsiteY165" fmla="*/ 410222 h 410224"/>
              <a:gd name="connsiteX166" fmla="*/ 23513128 w 23914187"/>
              <a:gd name="connsiteY166" fmla="*/ 6996 h 410224"/>
              <a:gd name="connsiteX167" fmla="*/ 23513129 w 23914187"/>
              <a:gd name="connsiteY167" fmla="*/ 1 h 41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23914187" h="410224">
                <a:moveTo>
                  <a:pt x="156785" y="4"/>
                </a:moveTo>
                <a:cubicBezTo>
                  <a:pt x="156599" y="2335"/>
                  <a:pt x="156599" y="4667"/>
                  <a:pt x="156599" y="6998"/>
                </a:cubicBezTo>
                <a:cubicBezTo>
                  <a:pt x="156619" y="142339"/>
                  <a:pt x="265723" y="252368"/>
                  <a:pt x="401058" y="253532"/>
                </a:cubicBezTo>
                <a:lnTo>
                  <a:pt x="401058" y="410224"/>
                </a:lnTo>
                <a:cubicBezTo>
                  <a:pt x="179214" y="409019"/>
                  <a:pt x="9" y="228845"/>
                  <a:pt x="0" y="6998"/>
                </a:cubicBezTo>
                <a:cubicBezTo>
                  <a:pt x="0" y="4667"/>
                  <a:pt x="0" y="2382"/>
                  <a:pt x="0" y="4"/>
                </a:cubicBezTo>
                <a:close/>
                <a:moveTo>
                  <a:pt x="1027643" y="3"/>
                </a:moveTo>
                <a:cubicBezTo>
                  <a:pt x="1027456" y="2335"/>
                  <a:pt x="1027457" y="4666"/>
                  <a:pt x="1027456" y="6998"/>
                </a:cubicBezTo>
                <a:cubicBezTo>
                  <a:pt x="1027477" y="142338"/>
                  <a:pt x="1136580" y="252368"/>
                  <a:pt x="1271915" y="253532"/>
                </a:cubicBezTo>
                <a:lnTo>
                  <a:pt x="1271915" y="410224"/>
                </a:lnTo>
                <a:cubicBezTo>
                  <a:pt x="1050072" y="409018"/>
                  <a:pt x="870867" y="228844"/>
                  <a:pt x="870857" y="6998"/>
                </a:cubicBezTo>
                <a:cubicBezTo>
                  <a:pt x="870857" y="4666"/>
                  <a:pt x="870857" y="2381"/>
                  <a:pt x="870857" y="3"/>
                </a:cubicBezTo>
                <a:close/>
                <a:moveTo>
                  <a:pt x="1898499" y="4"/>
                </a:moveTo>
                <a:cubicBezTo>
                  <a:pt x="1898312" y="2335"/>
                  <a:pt x="1898312" y="4666"/>
                  <a:pt x="1898313" y="6998"/>
                </a:cubicBezTo>
                <a:cubicBezTo>
                  <a:pt x="1898333" y="142339"/>
                  <a:pt x="2007436" y="252368"/>
                  <a:pt x="2142771" y="253532"/>
                </a:cubicBezTo>
                <a:lnTo>
                  <a:pt x="2142771" y="410224"/>
                </a:lnTo>
                <a:cubicBezTo>
                  <a:pt x="1920928" y="409019"/>
                  <a:pt x="1741723" y="228845"/>
                  <a:pt x="1741713" y="6998"/>
                </a:cubicBezTo>
                <a:cubicBezTo>
                  <a:pt x="1741713" y="4666"/>
                  <a:pt x="1741713" y="2381"/>
                  <a:pt x="1741713" y="3"/>
                </a:cubicBezTo>
                <a:close/>
                <a:moveTo>
                  <a:pt x="2769355" y="4"/>
                </a:moveTo>
                <a:cubicBezTo>
                  <a:pt x="2769168" y="2335"/>
                  <a:pt x="2769168" y="4666"/>
                  <a:pt x="2769168" y="6998"/>
                </a:cubicBezTo>
                <a:cubicBezTo>
                  <a:pt x="2769188" y="142339"/>
                  <a:pt x="2878292" y="252368"/>
                  <a:pt x="3013627" y="253532"/>
                </a:cubicBezTo>
                <a:lnTo>
                  <a:pt x="3013628" y="410224"/>
                </a:lnTo>
                <a:cubicBezTo>
                  <a:pt x="2791784" y="409019"/>
                  <a:pt x="2612579" y="228845"/>
                  <a:pt x="2612569" y="6998"/>
                </a:cubicBezTo>
                <a:cubicBezTo>
                  <a:pt x="2612569" y="4667"/>
                  <a:pt x="2612569" y="2382"/>
                  <a:pt x="2612569" y="4"/>
                </a:cubicBezTo>
                <a:close/>
                <a:moveTo>
                  <a:pt x="3640211" y="3"/>
                </a:moveTo>
                <a:cubicBezTo>
                  <a:pt x="3640025" y="2334"/>
                  <a:pt x="3640025" y="4666"/>
                  <a:pt x="3640025" y="6997"/>
                </a:cubicBezTo>
                <a:cubicBezTo>
                  <a:pt x="3640045" y="142338"/>
                  <a:pt x="3749148" y="252367"/>
                  <a:pt x="3884484" y="253531"/>
                </a:cubicBezTo>
                <a:lnTo>
                  <a:pt x="3884484" y="410223"/>
                </a:lnTo>
                <a:cubicBezTo>
                  <a:pt x="3662640" y="409018"/>
                  <a:pt x="3483435" y="228844"/>
                  <a:pt x="3483425" y="6997"/>
                </a:cubicBezTo>
                <a:cubicBezTo>
                  <a:pt x="3483425" y="4666"/>
                  <a:pt x="3483425" y="2381"/>
                  <a:pt x="3483425" y="3"/>
                </a:cubicBezTo>
                <a:close/>
                <a:moveTo>
                  <a:pt x="4511069" y="3"/>
                </a:moveTo>
                <a:cubicBezTo>
                  <a:pt x="4510882" y="2335"/>
                  <a:pt x="4510882" y="4667"/>
                  <a:pt x="4510882" y="6998"/>
                </a:cubicBezTo>
                <a:cubicBezTo>
                  <a:pt x="4510902" y="142338"/>
                  <a:pt x="4620005" y="252367"/>
                  <a:pt x="4755341" y="253532"/>
                </a:cubicBezTo>
                <a:lnTo>
                  <a:pt x="4755342" y="410224"/>
                </a:lnTo>
                <a:cubicBezTo>
                  <a:pt x="4533497" y="409018"/>
                  <a:pt x="4354292" y="228844"/>
                  <a:pt x="4354282" y="6998"/>
                </a:cubicBezTo>
                <a:cubicBezTo>
                  <a:pt x="4354282" y="4666"/>
                  <a:pt x="4354282" y="2381"/>
                  <a:pt x="4354283" y="3"/>
                </a:cubicBezTo>
                <a:close/>
                <a:moveTo>
                  <a:pt x="5381925" y="3"/>
                </a:moveTo>
                <a:cubicBezTo>
                  <a:pt x="5381739" y="2335"/>
                  <a:pt x="5381739" y="4667"/>
                  <a:pt x="5381738" y="6998"/>
                </a:cubicBezTo>
                <a:cubicBezTo>
                  <a:pt x="5381760" y="142339"/>
                  <a:pt x="5490862" y="252367"/>
                  <a:pt x="5626197" y="253532"/>
                </a:cubicBezTo>
                <a:lnTo>
                  <a:pt x="5626198" y="410224"/>
                </a:lnTo>
                <a:cubicBezTo>
                  <a:pt x="5404354" y="409019"/>
                  <a:pt x="5225149" y="228845"/>
                  <a:pt x="5225138" y="6998"/>
                </a:cubicBezTo>
                <a:cubicBezTo>
                  <a:pt x="5225139" y="4666"/>
                  <a:pt x="5225139" y="2382"/>
                  <a:pt x="5225139" y="3"/>
                </a:cubicBezTo>
                <a:close/>
                <a:moveTo>
                  <a:pt x="6252783" y="3"/>
                </a:moveTo>
                <a:cubicBezTo>
                  <a:pt x="6252598" y="2335"/>
                  <a:pt x="6252597" y="4666"/>
                  <a:pt x="6252598" y="6998"/>
                </a:cubicBezTo>
                <a:cubicBezTo>
                  <a:pt x="6252617" y="142338"/>
                  <a:pt x="6361721" y="252367"/>
                  <a:pt x="6497056" y="253532"/>
                </a:cubicBezTo>
                <a:lnTo>
                  <a:pt x="6497055" y="410224"/>
                </a:lnTo>
                <a:cubicBezTo>
                  <a:pt x="6275213" y="409018"/>
                  <a:pt x="6096008" y="228845"/>
                  <a:pt x="6095997" y="6998"/>
                </a:cubicBezTo>
                <a:cubicBezTo>
                  <a:pt x="6095998" y="4666"/>
                  <a:pt x="6095999" y="2382"/>
                  <a:pt x="6095999" y="3"/>
                </a:cubicBezTo>
                <a:close/>
                <a:moveTo>
                  <a:pt x="7123637" y="2"/>
                </a:moveTo>
                <a:cubicBezTo>
                  <a:pt x="7123451" y="2334"/>
                  <a:pt x="7123451" y="4666"/>
                  <a:pt x="7123451" y="6998"/>
                </a:cubicBezTo>
                <a:cubicBezTo>
                  <a:pt x="7123471" y="142337"/>
                  <a:pt x="7232575" y="252367"/>
                  <a:pt x="7367910" y="253531"/>
                </a:cubicBezTo>
                <a:lnTo>
                  <a:pt x="7367910" y="410224"/>
                </a:lnTo>
                <a:cubicBezTo>
                  <a:pt x="7146066" y="409018"/>
                  <a:pt x="6966862" y="228844"/>
                  <a:pt x="6966852" y="6998"/>
                </a:cubicBezTo>
                <a:cubicBezTo>
                  <a:pt x="6966852" y="4666"/>
                  <a:pt x="6966852" y="2381"/>
                  <a:pt x="6966851" y="2"/>
                </a:cubicBezTo>
                <a:close/>
                <a:moveTo>
                  <a:pt x="7994494" y="3"/>
                </a:moveTo>
                <a:cubicBezTo>
                  <a:pt x="7994308" y="2335"/>
                  <a:pt x="7994308" y="4667"/>
                  <a:pt x="7994308" y="6998"/>
                </a:cubicBezTo>
                <a:cubicBezTo>
                  <a:pt x="7994330" y="142338"/>
                  <a:pt x="8103431" y="252367"/>
                  <a:pt x="8238767" y="253531"/>
                </a:cubicBezTo>
                <a:lnTo>
                  <a:pt x="8238766" y="410224"/>
                </a:lnTo>
                <a:cubicBezTo>
                  <a:pt x="8016922" y="409018"/>
                  <a:pt x="7837718" y="228844"/>
                  <a:pt x="7837708" y="6998"/>
                </a:cubicBezTo>
                <a:cubicBezTo>
                  <a:pt x="7837709" y="4666"/>
                  <a:pt x="7837708" y="2381"/>
                  <a:pt x="7837710" y="3"/>
                </a:cubicBezTo>
                <a:close/>
                <a:moveTo>
                  <a:pt x="8865351" y="2"/>
                </a:moveTo>
                <a:cubicBezTo>
                  <a:pt x="8865164" y="2334"/>
                  <a:pt x="8865165" y="4666"/>
                  <a:pt x="8865164" y="6997"/>
                </a:cubicBezTo>
                <a:cubicBezTo>
                  <a:pt x="8865185" y="142337"/>
                  <a:pt x="8974288" y="252366"/>
                  <a:pt x="9109623" y="253531"/>
                </a:cubicBezTo>
                <a:lnTo>
                  <a:pt x="9109624" y="410223"/>
                </a:lnTo>
                <a:cubicBezTo>
                  <a:pt x="8887780" y="409017"/>
                  <a:pt x="8708575" y="228844"/>
                  <a:pt x="8708565" y="6997"/>
                </a:cubicBezTo>
                <a:cubicBezTo>
                  <a:pt x="8708565" y="4665"/>
                  <a:pt x="8708565" y="2380"/>
                  <a:pt x="8708565" y="2"/>
                </a:cubicBezTo>
                <a:close/>
                <a:moveTo>
                  <a:pt x="9736207" y="2"/>
                </a:moveTo>
                <a:cubicBezTo>
                  <a:pt x="9736021" y="2334"/>
                  <a:pt x="9736021" y="4666"/>
                  <a:pt x="9736022" y="6998"/>
                </a:cubicBezTo>
                <a:cubicBezTo>
                  <a:pt x="9736038" y="142336"/>
                  <a:pt x="9845142" y="252366"/>
                  <a:pt x="9980476" y="253530"/>
                </a:cubicBezTo>
                <a:lnTo>
                  <a:pt x="9980475" y="410222"/>
                </a:lnTo>
                <a:cubicBezTo>
                  <a:pt x="9758632" y="409017"/>
                  <a:pt x="9579432" y="228844"/>
                  <a:pt x="9579421" y="6997"/>
                </a:cubicBezTo>
                <a:cubicBezTo>
                  <a:pt x="9579422" y="4666"/>
                  <a:pt x="9579421" y="2381"/>
                  <a:pt x="9579422" y="2"/>
                </a:cubicBezTo>
                <a:close/>
                <a:moveTo>
                  <a:pt x="10607062" y="2"/>
                </a:moveTo>
                <a:cubicBezTo>
                  <a:pt x="10606873" y="2333"/>
                  <a:pt x="10606875" y="4666"/>
                  <a:pt x="10606873" y="6997"/>
                </a:cubicBezTo>
                <a:cubicBezTo>
                  <a:pt x="10606895" y="142337"/>
                  <a:pt x="10715997" y="252366"/>
                  <a:pt x="10851334" y="253531"/>
                </a:cubicBezTo>
                <a:lnTo>
                  <a:pt x="10851332" y="410223"/>
                </a:lnTo>
                <a:cubicBezTo>
                  <a:pt x="10629488" y="409017"/>
                  <a:pt x="10450285" y="228843"/>
                  <a:pt x="10450273" y="6997"/>
                </a:cubicBezTo>
                <a:cubicBezTo>
                  <a:pt x="10450274" y="4665"/>
                  <a:pt x="10450275" y="2380"/>
                  <a:pt x="10450274" y="1"/>
                </a:cubicBezTo>
                <a:close/>
                <a:moveTo>
                  <a:pt x="11477919" y="1"/>
                </a:moveTo>
                <a:cubicBezTo>
                  <a:pt x="11477730" y="2333"/>
                  <a:pt x="11477733" y="4665"/>
                  <a:pt x="11477730" y="6996"/>
                </a:cubicBezTo>
                <a:cubicBezTo>
                  <a:pt x="11477752" y="142336"/>
                  <a:pt x="11586855" y="252365"/>
                  <a:pt x="11722190" y="253530"/>
                </a:cubicBezTo>
                <a:lnTo>
                  <a:pt x="11722190" y="410222"/>
                </a:lnTo>
                <a:cubicBezTo>
                  <a:pt x="11500345" y="409016"/>
                  <a:pt x="11321143" y="228843"/>
                  <a:pt x="11321130" y="6996"/>
                </a:cubicBezTo>
                <a:cubicBezTo>
                  <a:pt x="11321133" y="4665"/>
                  <a:pt x="11321132" y="2380"/>
                  <a:pt x="11321132" y="1"/>
                </a:cubicBezTo>
                <a:close/>
                <a:moveTo>
                  <a:pt x="12348774" y="1"/>
                </a:moveTo>
                <a:cubicBezTo>
                  <a:pt x="12348587" y="2333"/>
                  <a:pt x="12348587" y="4665"/>
                  <a:pt x="12348587" y="6996"/>
                </a:cubicBezTo>
                <a:cubicBezTo>
                  <a:pt x="12348607" y="142336"/>
                  <a:pt x="12457711" y="252365"/>
                  <a:pt x="12593046" y="253530"/>
                </a:cubicBezTo>
                <a:lnTo>
                  <a:pt x="12593046" y="410223"/>
                </a:lnTo>
                <a:cubicBezTo>
                  <a:pt x="12371202" y="409016"/>
                  <a:pt x="12191997" y="228843"/>
                  <a:pt x="12191987" y="6996"/>
                </a:cubicBezTo>
                <a:cubicBezTo>
                  <a:pt x="12191987" y="4664"/>
                  <a:pt x="12191988" y="2380"/>
                  <a:pt x="12191987" y="1"/>
                </a:cubicBezTo>
                <a:close/>
                <a:moveTo>
                  <a:pt x="13219631" y="1"/>
                </a:moveTo>
                <a:cubicBezTo>
                  <a:pt x="13219444" y="2332"/>
                  <a:pt x="13219444" y="4664"/>
                  <a:pt x="13219444" y="6996"/>
                </a:cubicBezTo>
                <a:cubicBezTo>
                  <a:pt x="13219464" y="142335"/>
                  <a:pt x="13328568" y="252365"/>
                  <a:pt x="13463903" y="253529"/>
                </a:cubicBezTo>
                <a:lnTo>
                  <a:pt x="13463903" y="410222"/>
                </a:lnTo>
                <a:cubicBezTo>
                  <a:pt x="13242059" y="409016"/>
                  <a:pt x="13062854" y="228842"/>
                  <a:pt x="13062844" y="6996"/>
                </a:cubicBezTo>
                <a:cubicBezTo>
                  <a:pt x="13062844" y="4664"/>
                  <a:pt x="13062845" y="2379"/>
                  <a:pt x="13062844" y="0"/>
                </a:cubicBezTo>
                <a:close/>
                <a:moveTo>
                  <a:pt x="14090488" y="1"/>
                </a:moveTo>
                <a:cubicBezTo>
                  <a:pt x="14090301" y="2333"/>
                  <a:pt x="14090302" y="4665"/>
                  <a:pt x="14090301" y="6996"/>
                </a:cubicBezTo>
                <a:cubicBezTo>
                  <a:pt x="14090322" y="142336"/>
                  <a:pt x="14199426" y="252365"/>
                  <a:pt x="14334761" y="253530"/>
                </a:cubicBezTo>
                <a:lnTo>
                  <a:pt x="14334761" y="410222"/>
                </a:lnTo>
                <a:cubicBezTo>
                  <a:pt x="14112917" y="409016"/>
                  <a:pt x="13933712" y="228842"/>
                  <a:pt x="13933701" y="6996"/>
                </a:cubicBezTo>
                <a:cubicBezTo>
                  <a:pt x="13933702" y="4664"/>
                  <a:pt x="13933702" y="2380"/>
                  <a:pt x="13933702" y="1"/>
                </a:cubicBezTo>
                <a:close/>
                <a:moveTo>
                  <a:pt x="14961345" y="1"/>
                </a:moveTo>
                <a:cubicBezTo>
                  <a:pt x="14961158" y="2333"/>
                  <a:pt x="14961159" y="4665"/>
                  <a:pt x="14961158" y="6996"/>
                </a:cubicBezTo>
                <a:cubicBezTo>
                  <a:pt x="14961178" y="142336"/>
                  <a:pt x="15070282" y="252366"/>
                  <a:pt x="15205617" y="253530"/>
                </a:cubicBezTo>
                <a:lnTo>
                  <a:pt x="15205617" y="410223"/>
                </a:lnTo>
                <a:cubicBezTo>
                  <a:pt x="14983773" y="409017"/>
                  <a:pt x="14804568" y="228843"/>
                  <a:pt x="14804558" y="6996"/>
                </a:cubicBezTo>
                <a:cubicBezTo>
                  <a:pt x="14804559" y="4665"/>
                  <a:pt x="14804559" y="2380"/>
                  <a:pt x="14804559" y="1"/>
                </a:cubicBezTo>
                <a:close/>
                <a:moveTo>
                  <a:pt x="15832202" y="1"/>
                </a:moveTo>
                <a:cubicBezTo>
                  <a:pt x="15832015" y="2332"/>
                  <a:pt x="15832015" y="4664"/>
                  <a:pt x="15832015" y="6996"/>
                </a:cubicBezTo>
                <a:cubicBezTo>
                  <a:pt x="15832035" y="142336"/>
                  <a:pt x="15941139" y="252365"/>
                  <a:pt x="16076474" y="253529"/>
                </a:cubicBezTo>
                <a:lnTo>
                  <a:pt x="16076474" y="410222"/>
                </a:lnTo>
                <a:cubicBezTo>
                  <a:pt x="15854630" y="409016"/>
                  <a:pt x="15675425" y="228842"/>
                  <a:pt x="15675415" y="6996"/>
                </a:cubicBezTo>
                <a:cubicBezTo>
                  <a:pt x="15675416" y="4664"/>
                  <a:pt x="15675416" y="2379"/>
                  <a:pt x="15675416" y="0"/>
                </a:cubicBezTo>
                <a:close/>
                <a:moveTo>
                  <a:pt x="16703058" y="1"/>
                </a:moveTo>
                <a:cubicBezTo>
                  <a:pt x="16702872" y="2333"/>
                  <a:pt x="16702872" y="4665"/>
                  <a:pt x="16702872" y="6996"/>
                </a:cubicBezTo>
                <a:cubicBezTo>
                  <a:pt x="16702892" y="142336"/>
                  <a:pt x="16811996" y="252365"/>
                  <a:pt x="16947331" y="253530"/>
                </a:cubicBezTo>
                <a:lnTo>
                  <a:pt x="16947331" y="410222"/>
                </a:lnTo>
                <a:cubicBezTo>
                  <a:pt x="16725487" y="409016"/>
                  <a:pt x="16546282" y="228842"/>
                  <a:pt x="16546272" y="6996"/>
                </a:cubicBezTo>
                <a:cubicBezTo>
                  <a:pt x="16546272" y="4664"/>
                  <a:pt x="16546273" y="2379"/>
                  <a:pt x="16546272" y="1"/>
                </a:cubicBezTo>
                <a:close/>
                <a:moveTo>
                  <a:pt x="17573916" y="2"/>
                </a:moveTo>
                <a:cubicBezTo>
                  <a:pt x="17573729" y="2333"/>
                  <a:pt x="17573730" y="4665"/>
                  <a:pt x="17573729" y="6997"/>
                </a:cubicBezTo>
                <a:cubicBezTo>
                  <a:pt x="17573749" y="142336"/>
                  <a:pt x="17682853" y="252366"/>
                  <a:pt x="17818188" y="253530"/>
                </a:cubicBezTo>
                <a:lnTo>
                  <a:pt x="17818188" y="410223"/>
                </a:lnTo>
                <a:cubicBezTo>
                  <a:pt x="17596344" y="409017"/>
                  <a:pt x="17417140" y="228843"/>
                  <a:pt x="17417129" y="6997"/>
                </a:cubicBezTo>
                <a:cubicBezTo>
                  <a:pt x="17417130" y="4665"/>
                  <a:pt x="17417130" y="2380"/>
                  <a:pt x="17417130" y="1"/>
                </a:cubicBezTo>
                <a:close/>
                <a:moveTo>
                  <a:pt x="18444773" y="1"/>
                </a:moveTo>
                <a:cubicBezTo>
                  <a:pt x="18444587" y="2333"/>
                  <a:pt x="18444586" y="4664"/>
                  <a:pt x="18444586" y="6996"/>
                </a:cubicBezTo>
                <a:cubicBezTo>
                  <a:pt x="18444606" y="142336"/>
                  <a:pt x="18553710" y="252365"/>
                  <a:pt x="18689046" y="253530"/>
                </a:cubicBezTo>
                <a:lnTo>
                  <a:pt x="18689045" y="410222"/>
                </a:lnTo>
                <a:cubicBezTo>
                  <a:pt x="18467202" y="409016"/>
                  <a:pt x="18287996" y="228842"/>
                  <a:pt x="18287986" y="6996"/>
                </a:cubicBezTo>
                <a:cubicBezTo>
                  <a:pt x="18287987" y="4664"/>
                  <a:pt x="18287987" y="2379"/>
                  <a:pt x="18287987" y="1"/>
                </a:cubicBezTo>
                <a:close/>
                <a:moveTo>
                  <a:pt x="19315629" y="1"/>
                </a:moveTo>
                <a:cubicBezTo>
                  <a:pt x="19315443" y="2333"/>
                  <a:pt x="19315441" y="4664"/>
                  <a:pt x="19315442" y="6996"/>
                </a:cubicBezTo>
                <a:cubicBezTo>
                  <a:pt x="19315462" y="142336"/>
                  <a:pt x="19424566" y="252365"/>
                  <a:pt x="19559902" y="253530"/>
                </a:cubicBezTo>
                <a:lnTo>
                  <a:pt x="19559901" y="410222"/>
                </a:lnTo>
                <a:cubicBezTo>
                  <a:pt x="19338058" y="409016"/>
                  <a:pt x="19158852" y="228842"/>
                  <a:pt x="19158842" y="6996"/>
                </a:cubicBezTo>
                <a:cubicBezTo>
                  <a:pt x="19158843" y="4664"/>
                  <a:pt x="19158843" y="2379"/>
                  <a:pt x="19158842" y="1"/>
                </a:cubicBezTo>
                <a:close/>
                <a:moveTo>
                  <a:pt x="20186486" y="2"/>
                </a:moveTo>
                <a:cubicBezTo>
                  <a:pt x="20186300" y="2333"/>
                  <a:pt x="20186299" y="4665"/>
                  <a:pt x="20186299" y="6997"/>
                </a:cubicBezTo>
                <a:cubicBezTo>
                  <a:pt x="20186320" y="142336"/>
                  <a:pt x="20295424" y="252366"/>
                  <a:pt x="20430760" y="253530"/>
                </a:cubicBezTo>
                <a:lnTo>
                  <a:pt x="20430759" y="410223"/>
                </a:lnTo>
                <a:cubicBezTo>
                  <a:pt x="20208916" y="409017"/>
                  <a:pt x="20029710" y="228843"/>
                  <a:pt x="20029699" y="6996"/>
                </a:cubicBezTo>
                <a:cubicBezTo>
                  <a:pt x="20029701" y="4665"/>
                  <a:pt x="20029700" y="2380"/>
                  <a:pt x="20029700" y="1"/>
                </a:cubicBezTo>
                <a:close/>
                <a:moveTo>
                  <a:pt x="21057342" y="1"/>
                </a:moveTo>
                <a:cubicBezTo>
                  <a:pt x="21057156" y="2332"/>
                  <a:pt x="21057157" y="4664"/>
                  <a:pt x="21057157" y="6996"/>
                </a:cubicBezTo>
                <a:cubicBezTo>
                  <a:pt x="21057177" y="142336"/>
                  <a:pt x="21166279" y="252365"/>
                  <a:pt x="21301615" y="253529"/>
                </a:cubicBezTo>
                <a:lnTo>
                  <a:pt x="21301614" y="410222"/>
                </a:lnTo>
                <a:cubicBezTo>
                  <a:pt x="21079771" y="409016"/>
                  <a:pt x="20900568" y="228842"/>
                  <a:pt x="20900557" y="6996"/>
                </a:cubicBezTo>
                <a:cubicBezTo>
                  <a:pt x="20900557" y="4664"/>
                  <a:pt x="20900556" y="2379"/>
                  <a:pt x="20900558" y="1"/>
                </a:cubicBezTo>
                <a:close/>
                <a:moveTo>
                  <a:pt x="21928200" y="1"/>
                </a:moveTo>
                <a:cubicBezTo>
                  <a:pt x="21928014" y="2333"/>
                  <a:pt x="21928012" y="4664"/>
                  <a:pt x="21928013" y="6996"/>
                </a:cubicBezTo>
                <a:cubicBezTo>
                  <a:pt x="21928033" y="142336"/>
                  <a:pt x="22037137" y="252365"/>
                  <a:pt x="22172473" y="253531"/>
                </a:cubicBezTo>
                <a:lnTo>
                  <a:pt x="22172472" y="410222"/>
                </a:lnTo>
                <a:cubicBezTo>
                  <a:pt x="21950629" y="409017"/>
                  <a:pt x="21771423" y="228842"/>
                  <a:pt x="21771413" y="6996"/>
                </a:cubicBezTo>
                <a:cubicBezTo>
                  <a:pt x="21771414" y="4665"/>
                  <a:pt x="21771414" y="2380"/>
                  <a:pt x="21771413" y="1"/>
                </a:cubicBezTo>
                <a:close/>
                <a:moveTo>
                  <a:pt x="22799055" y="1"/>
                </a:moveTo>
                <a:cubicBezTo>
                  <a:pt x="22798870" y="2333"/>
                  <a:pt x="22798870" y="4665"/>
                  <a:pt x="22798871" y="6997"/>
                </a:cubicBezTo>
                <a:cubicBezTo>
                  <a:pt x="22798891" y="142337"/>
                  <a:pt x="22907993" y="252366"/>
                  <a:pt x="23043329" y="253530"/>
                </a:cubicBezTo>
                <a:lnTo>
                  <a:pt x="23043328" y="410222"/>
                </a:lnTo>
                <a:cubicBezTo>
                  <a:pt x="22821485" y="409017"/>
                  <a:pt x="22642281" y="228843"/>
                  <a:pt x="22642271" y="6997"/>
                </a:cubicBezTo>
                <a:cubicBezTo>
                  <a:pt x="22642270" y="4665"/>
                  <a:pt x="22642270" y="2380"/>
                  <a:pt x="22642271" y="2"/>
                </a:cubicBezTo>
                <a:close/>
                <a:moveTo>
                  <a:pt x="23669913" y="1"/>
                </a:moveTo>
                <a:cubicBezTo>
                  <a:pt x="23669727" y="2333"/>
                  <a:pt x="23669728" y="4664"/>
                  <a:pt x="23669728" y="6996"/>
                </a:cubicBezTo>
                <a:cubicBezTo>
                  <a:pt x="23669749" y="142336"/>
                  <a:pt x="23778851" y="252365"/>
                  <a:pt x="23914187" y="253530"/>
                </a:cubicBezTo>
                <a:lnTo>
                  <a:pt x="23914186" y="410222"/>
                </a:lnTo>
                <a:cubicBezTo>
                  <a:pt x="23692343" y="409017"/>
                  <a:pt x="23513139" y="228843"/>
                  <a:pt x="23513128" y="6996"/>
                </a:cubicBezTo>
                <a:cubicBezTo>
                  <a:pt x="23513128" y="4664"/>
                  <a:pt x="23513127" y="2379"/>
                  <a:pt x="23513129" y="1"/>
                </a:cubicBezTo>
                <a:close/>
              </a:path>
            </a:pathLst>
          </a:custGeom>
          <a:solidFill>
            <a:schemeClr val="bg1">
              <a:lumMod val="95000"/>
              <a:alpha val="50000"/>
            </a:schemeClr>
          </a:solidFill>
          <a:ln w="3175" cap="flat">
            <a:noFill/>
            <a:prstDash val="solid"/>
            <a:miter/>
          </a:ln>
        </p:spPr>
        <p:txBody>
          <a:bodyPr wrap="square" rtlCol="0" anchor="ctr">
            <a:noAutofit/>
          </a:bodyPr>
          <a:lstStyle/>
          <a:p>
            <a:endParaRPr lang="en-US"/>
          </a:p>
        </p:txBody>
      </p:sp>
      <p:grpSp>
        <p:nvGrpSpPr>
          <p:cNvPr id="2" name="Google Shape;4805;p32">
            <a:extLst>
              <a:ext uri="{FF2B5EF4-FFF2-40B4-BE49-F238E27FC236}">
                <a16:creationId xmlns:a16="http://schemas.microsoft.com/office/drawing/2014/main" id="{D0773801-8BFE-BBCC-3B0E-79B4F2CF1653}"/>
              </a:ext>
            </a:extLst>
          </p:cNvPr>
          <p:cNvGrpSpPr/>
          <p:nvPr/>
        </p:nvGrpSpPr>
        <p:grpSpPr>
          <a:xfrm>
            <a:off x="81022" y="0"/>
            <a:ext cx="12110977" cy="6858000"/>
            <a:chOff x="-103975" y="0"/>
            <a:chExt cx="9484800" cy="5242300"/>
          </a:xfrm>
          <a:solidFill>
            <a:schemeClr val="bg1">
              <a:lumMod val="85000"/>
              <a:alpha val="16000"/>
            </a:schemeClr>
          </a:solidFill>
        </p:grpSpPr>
        <p:grpSp>
          <p:nvGrpSpPr>
            <p:cNvPr id="3" name="Google Shape;4806;p32">
              <a:extLst>
                <a:ext uri="{FF2B5EF4-FFF2-40B4-BE49-F238E27FC236}">
                  <a16:creationId xmlns:a16="http://schemas.microsoft.com/office/drawing/2014/main" id="{6C70EA88-2838-6444-AE54-EB05D99A8F77}"/>
                </a:ext>
              </a:extLst>
            </p:cNvPr>
            <p:cNvGrpSpPr/>
            <p:nvPr/>
          </p:nvGrpSpPr>
          <p:grpSpPr>
            <a:xfrm>
              <a:off x="-103975" y="304000"/>
              <a:ext cx="9484800" cy="4938300"/>
              <a:chOff x="-103975" y="304000"/>
              <a:chExt cx="9484800" cy="4938300"/>
            </a:xfrm>
            <a:grpFill/>
          </p:grpSpPr>
          <p:sp>
            <p:nvSpPr>
              <p:cNvPr id="39" name="Google Shape;4807;p32">
                <a:extLst>
                  <a:ext uri="{FF2B5EF4-FFF2-40B4-BE49-F238E27FC236}">
                    <a16:creationId xmlns:a16="http://schemas.microsoft.com/office/drawing/2014/main" id="{B9B1B8A4-6239-C093-6B5B-AEE249A18C0B}"/>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08;p32">
                <a:extLst>
                  <a:ext uri="{FF2B5EF4-FFF2-40B4-BE49-F238E27FC236}">
                    <a16:creationId xmlns:a16="http://schemas.microsoft.com/office/drawing/2014/main" id="{3A4AFED8-D66C-BE02-5CB1-E5EF7A6EFF63}"/>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09;p32">
                <a:extLst>
                  <a:ext uri="{FF2B5EF4-FFF2-40B4-BE49-F238E27FC236}">
                    <a16:creationId xmlns:a16="http://schemas.microsoft.com/office/drawing/2014/main" id="{42BDC8C8-1A9B-CCE3-F71D-89AD99FFA8ED}"/>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0;p32">
                <a:extLst>
                  <a:ext uri="{FF2B5EF4-FFF2-40B4-BE49-F238E27FC236}">
                    <a16:creationId xmlns:a16="http://schemas.microsoft.com/office/drawing/2014/main" id="{31F53837-9A22-FF1D-22E7-100BB4C488BB}"/>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1;p32">
                <a:extLst>
                  <a:ext uri="{FF2B5EF4-FFF2-40B4-BE49-F238E27FC236}">
                    <a16:creationId xmlns:a16="http://schemas.microsoft.com/office/drawing/2014/main" id="{8107E8BB-32D9-11AE-31C5-99EAB9E031FE}"/>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2;p32">
                <a:extLst>
                  <a:ext uri="{FF2B5EF4-FFF2-40B4-BE49-F238E27FC236}">
                    <a16:creationId xmlns:a16="http://schemas.microsoft.com/office/drawing/2014/main" id="{ADAB821A-171C-F048-1067-DB6DC23882FE}"/>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3;p32">
                <a:extLst>
                  <a:ext uri="{FF2B5EF4-FFF2-40B4-BE49-F238E27FC236}">
                    <a16:creationId xmlns:a16="http://schemas.microsoft.com/office/drawing/2014/main" id="{45105297-D822-A4BA-3172-B04E787F3BE7}"/>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4;p32">
                <a:extLst>
                  <a:ext uri="{FF2B5EF4-FFF2-40B4-BE49-F238E27FC236}">
                    <a16:creationId xmlns:a16="http://schemas.microsoft.com/office/drawing/2014/main" id="{DAF22701-B193-4224-CC15-B301B7F1E819}"/>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15;p32">
                <a:extLst>
                  <a:ext uri="{FF2B5EF4-FFF2-40B4-BE49-F238E27FC236}">
                    <a16:creationId xmlns:a16="http://schemas.microsoft.com/office/drawing/2014/main" id="{C3C7AFDA-B876-D5E1-2FF3-B07414119FF6}"/>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16;p32">
                <a:extLst>
                  <a:ext uri="{FF2B5EF4-FFF2-40B4-BE49-F238E27FC236}">
                    <a16:creationId xmlns:a16="http://schemas.microsoft.com/office/drawing/2014/main" id="{1B12D5CD-21E8-3C39-156F-124469B70179}"/>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17;p32">
                <a:extLst>
                  <a:ext uri="{FF2B5EF4-FFF2-40B4-BE49-F238E27FC236}">
                    <a16:creationId xmlns:a16="http://schemas.microsoft.com/office/drawing/2014/main" id="{8304D15D-A8FA-E529-AC64-4A997E52A745}"/>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18;p32">
                <a:extLst>
                  <a:ext uri="{FF2B5EF4-FFF2-40B4-BE49-F238E27FC236}">
                    <a16:creationId xmlns:a16="http://schemas.microsoft.com/office/drawing/2014/main" id="{520321D3-EC76-8462-7D7A-C191E2F2A1E4}"/>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19;p32">
                <a:extLst>
                  <a:ext uri="{FF2B5EF4-FFF2-40B4-BE49-F238E27FC236}">
                    <a16:creationId xmlns:a16="http://schemas.microsoft.com/office/drawing/2014/main" id="{DC4AD882-1CDA-796D-88AA-14630F2821F3}"/>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Google Shape;4820;p32">
                <a:extLst>
                  <a:ext uri="{FF2B5EF4-FFF2-40B4-BE49-F238E27FC236}">
                    <a16:creationId xmlns:a16="http://schemas.microsoft.com/office/drawing/2014/main" id="{DB86279A-F4E0-1B3F-3663-54BC2D39C0D6}"/>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Google Shape;4821;p32">
                <a:extLst>
                  <a:ext uri="{FF2B5EF4-FFF2-40B4-BE49-F238E27FC236}">
                    <a16:creationId xmlns:a16="http://schemas.microsoft.com/office/drawing/2014/main" id="{73B71644-9706-63F9-952E-91D0BB5D9109}"/>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Google Shape;4822;p32">
                <a:extLst>
                  <a:ext uri="{FF2B5EF4-FFF2-40B4-BE49-F238E27FC236}">
                    <a16:creationId xmlns:a16="http://schemas.microsoft.com/office/drawing/2014/main" id="{1FDE1A3C-4E5D-EF8C-CD4C-E721A362FC6A}"/>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Google Shape;4823;p32">
                <a:extLst>
                  <a:ext uri="{FF2B5EF4-FFF2-40B4-BE49-F238E27FC236}">
                    <a16:creationId xmlns:a16="http://schemas.microsoft.com/office/drawing/2014/main" id="{808D4765-03A6-6860-ACCE-FA54399E3387}"/>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Google Shape;4824;p32">
                <a:extLst>
                  <a:ext uri="{FF2B5EF4-FFF2-40B4-BE49-F238E27FC236}">
                    <a16:creationId xmlns:a16="http://schemas.microsoft.com/office/drawing/2014/main" id="{2124CC69-D6BD-F8A6-1F0E-E8329E283A58}"/>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 name="Google Shape;4825;p32">
              <a:extLst>
                <a:ext uri="{FF2B5EF4-FFF2-40B4-BE49-F238E27FC236}">
                  <a16:creationId xmlns:a16="http://schemas.microsoft.com/office/drawing/2014/main" id="{4301A722-25D6-1C98-5B34-CC34E61F36DA}"/>
                </a:ext>
              </a:extLst>
            </p:cNvPr>
            <p:cNvGrpSpPr/>
            <p:nvPr/>
          </p:nvGrpSpPr>
          <p:grpSpPr>
            <a:xfrm>
              <a:off x="175500" y="0"/>
              <a:ext cx="8793000" cy="5143500"/>
              <a:chOff x="273125" y="0"/>
              <a:chExt cx="8793000" cy="5143500"/>
            </a:xfrm>
            <a:grpFill/>
          </p:grpSpPr>
          <p:sp>
            <p:nvSpPr>
              <p:cNvPr id="11" name="Google Shape;4826;p32">
                <a:extLst>
                  <a:ext uri="{FF2B5EF4-FFF2-40B4-BE49-F238E27FC236}">
                    <a16:creationId xmlns:a16="http://schemas.microsoft.com/office/drawing/2014/main" id="{49A0330D-FA6E-8CF5-34E2-F17FC86BA35B}"/>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27;p32">
                <a:extLst>
                  <a:ext uri="{FF2B5EF4-FFF2-40B4-BE49-F238E27FC236}">
                    <a16:creationId xmlns:a16="http://schemas.microsoft.com/office/drawing/2014/main" id="{E73BD718-F63C-580A-8B39-8FC44A0D7EB8}"/>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28;p32">
                <a:extLst>
                  <a:ext uri="{FF2B5EF4-FFF2-40B4-BE49-F238E27FC236}">
                    <a16:creationId xmlns:a16="http://schemas.microsoft.com/office/drawing/2014/main" id="{8CD22F97-1A60-CC58-232C-3D20AF26C174}"/>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29;p32">
                <a:extLst>
                  <a:ext uri="{FF2B5EF4-FFF2-40B4-BE49-F238E27FC236}">
                    <a16:creationId xmlns:a16="http://schemas.microsoft.com/office/drawing/2014/main" id="{B4C6802E-B0EA-110C-4DF1-1A3B2A22D9FB}"/>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0;p32">
                <a:extLst>
                  <a:ext uri="{FF2B5EF4-FFF2-40B4-BE49-F238E27FC236}">
                    <a16:creationId xmlns:a16="http://schemas.microsoft.com/office/drawing/2014/main" id="{9BEAA1D0-9973-2A10-AFCD-0C459DCAE13C}"/>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1;p32">
                <a:extLst>
                  <a:ext uri="{FF2B5EF4-FFF2-40B4-BE49-F238E27FC236}">
                    <a16:creationId xmlns:a16="http://schemas.microsoft.com/office/drawing/2014/main" id="{CF556020-53ED-E889-C623-63D548398787}"/>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2;p32">
                <a:extLst>
                  <a:ext uri="{FF2B5EF4-FFF2-40B4-BE49-F238E27FC236}">
                    <a16:creationId xmlns:a16="http://schemas.microsoft.com/office/drawing/2014/main" id="{0D608A84-04DA-EE26-150B-00513EC7A058}"/>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3;p32">
                <a:extLst>
                  <a:ext uri="{FF2B5EF4-FFF2-40B4-BE49-F238E27FC236}">
                    <a16:creationId xmlns:a16="http://schemas.microsoft.com/office/drawing/2014/main" id="{6DDB7DE4-AA8C-2F71-8791-48F307E0ACA6}"/>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4;p32">
                <a:extLst>
                  <a:ext uri="{FF2B5EF4-FFF2-40B4-BE49-F238E27FC236}">
                    <a16:creationId xmlns:a16="http://schemas.microsoft.com/office/drawing/2014/main" id="{CCBD2F7B-0994-F46E-D189-E91FB2714F45}"/>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4835;p32">
                <a:extLst>
                  <a:ext uri="{FF2B5EF4-FFF2-40B4-BE49-F238E27FC236}">
                    <a16:creationId xmlns:a16="http://schemas.microsoft.com/office/drawing/2014/main" id="{26A499FB-560A-081F-F7C8-2A6556C0E298}"/>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36;p32">
                <a:extLst>
                  <a:ext uri="{FF2B5EF4-FFF2-40B4-BE49-F238E27FC236}">
                    <a16:creationId xmlns:a16="http://schemas.microsoft.com/office/drawing/2014/main" id="{CA43D290-AB18-423C-DD78-1538891FB734}"/>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37;p32">
                <a:extLst>
                  <a:ext uri="{FF2B5EF4-FFF2-40B4-BE49-F238E27FC236}">
                    <a16:creationId xmlns:a16="http://schemas.microsoft.com/office/drawing/2014/main" id="{B191B73E-5A21-7B8C-FBF1-31EE8E16D63D}"/>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38;p32">
                <a:extLst>
                  <a:ext uri="{FF2B5EF4-FFF2-40B4-BE49-F238E27FC236}">
                    <a16:creationId xmlns:a16="http://schemas.microsoft.com/office/drawing/2014/main" id="{91F0ABF8-A63A-6EBF-60DF-DECC72B20EA7}"/>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39;p32">
                <a:extLst>
                  <a:ext uri="{FF2B5EF4-FFF2-40B4-BE49-F238E27FC236}">
                    <a16:creationId xmlns:a16="http://schemas.microsoft.com/office/drawing/2014/main" id="{A174AEAC-67E8-101A-7F58-1B946541C36F}"/>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Google Shape;4840;p32">
                <a:extLst>
                  <a:ext uri="{FF2B5EF4-FFF2-40B4-BE49-F238E27FC236}">
                    <a16:creationId xmlns:a16="http://schemas.microsoft.com/office/drawing/2014/main" id="{06443906-39D6-402E-F240-0ECB60F6A30F}"/>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1;p32">
                <a:extLst>
                  <a:ext uri="{FF2B5EF4-FFF2-40B4-BE49-F238E27FC236}">
                    <a16:creationId xmlns:a16="http://schemas.microsoft.com/office/drawing/2014/main" id="{E862F724-0D74-0ECC-8550-808BD3E3B6D5}"/>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2;p32">
                <a:extLst>
                  <a:ext uri="{FF2B5EF4-FFF2-40B4-BE49-F238E27FC236}">
                    <a16:creationId xmlns:a16="http://schemas.microsoft.com/office/drawing/2014/main" id="{94A76E76-5861-676A-D315-4F0CECABC533}"/>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3;p32">
                <a:extLst>
                  <a:ext uri="{FF2B5EF4-FFF2-40B4-BE49-F238E27FC236}">
                    <a16:creationId xmlns:a16="http://schemas.microsoft.com/office/drawing/2014/main" id="{6560E8B1-8645-B81E-00AC-B9AD303CA50D}"/>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4;p32">
                <a:extLst>
                  <a:ext uri="{FF2B5EF4-FFF2-40B4-BE49-F238E27FC236}">
                    <a16:creationId xmlns:a16="http://schemas.microsoft.com/office/drawing/2014/main" id="{C3671D26-7B48-8D49-5BFA-C5A746C3CF8E}"/>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45;p32">
                <a:extLst>
                  <a:ext uri="{FF2B5EF4-FFF2-40B4-BE49-F238E27FC236}">
                    <a16:creationId xmlns:a16="http://schemas.microsoft.com/office/drawing/2014/main" id="{FD97D613-3E49-8524-5F51-7D1A7FEB7051}"/>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46;p32">
                <a:extLst>
                  <a:ext uri="{FF2B5EF4-FFF2-40B4-BE49-F238E27FC236}">
                    <a16:creationId xmlns:a16="http://schemas.microsoft.com/office/drawing/2014/main" id="{F6BECFD9-D986-C376-F01E-EE26186C1355}"/>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47;p32">
                <a:extLst>
                  <a:ext uri="{FF2B5EF4-FFF2-40B4-BE49-F238E27FC236}">
                    <a16:creationId xmlns:a16="http://schemas.microsoft.com/office/drawing/2014/main" id="{4D399F4F-2557-A75B-5E2E-12B9B5D094E1}"/>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48;p32">
                <a:extLst>
                  <a:ext uri="{FF2B5EF4-FFF2-40B4-BE49-F238E27FC236}">
                    <a16:creationId xmlns:a16="http://schemas.microsoft.com/office/drawing/2014/main" id="{66AC175C-AC4D-FE3D-4B99-C9307C485591}"/>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4849;p32">
                <a:extLst>
                  <a:ext uri="{FF2B5EF4-FFF2-40B4-BE49-F238E27FC236}">
                    <a16:creationId xmlns:a16="http://schemas.microsoft.com/office/drawing/2014/main" id="{DC0A0995-F75C-6069-6812-FD727385E0A1}"/>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50;p32">
                <a:extLst>
                  <a:ext uri="{FF2B5EF4-FFF2-40B4-BE49-F238E27FC236}">
                    <a16:creationId xmlns:a16="http://schemas.microsoft.com/office/drawing/2014/main" id="{71EF5869-BF8B-6A7A-47D4-7B9BD8E1FF47}"/>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51;p32">
                <a:extLst>
                  <a:ext uri="{FF2B5EF4-FFF2-40B4-BE49-F238E27FC236}">
                    <a16:creationId xmlns:a16="http://schemas.microsoft.com/office/drawing/2014/main" id="{D9892961-6496-0BD6-4E7A-0FA1474D6187}"/>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52;p32">
                <a:extLst>
                  <a:ext uri="{FF2B5EF4-FFF2-40B4-BE49-F238E27FC236}">
                    <a16:creationId xmlns:a16="http://schemas.microsoft.com/office/drawing/2014/main" id="{D4D98AA8-BBCE-B577-E53E-B3AE45128A82}"/>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53;p32">
                <a:extLst>
                  <a:ext uri="{FF2B5EF4-FFF2-40B4-BE49-F238E27FC236}">
                    <a16:creationId xmlns:a16="http://schemas.microsoft.com/office/drawing/2014/main" id="{F98D12C1-2668-BC8B-7D43-5B82792C1AA8}"/>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7" name="CaixaDeTexto 56">
            <a:extLst>
              <a:ext uri="{FF2B5EF4-FFF2-40B4-BE49-F238E27FC236}">
                <a16:creationId xmlns:a16="http://schemas.microsoft.com/office/drawing/2014/main" id="{D2366BBF-7004-9720-C488-BC64D45FC872}"/>
              </a:ext>
            </a:extLst>
          </p:cNvPr>
          <p:cNvSpPr txBox="1"/>
          <p:nvPr/>
        </p:nvSpPr>
        <p:spPr>
          <a:xfrm>
            <a:off x="617132" y="1801207"/>
            <a:ext cx="6373028" cy="2099229"/>
          </a:xfrm>
          <a:prstGeom prst="rect">
            <a:avLst/>
          </a:prstGeom>
          <a:noFill/>
        </p:spPr>
        <p:txBody>
          <a:bodyPr wrap="square" rtlCol="0">
            <a:spAutoFit/>
          </a:bodyPr>
          <a:lstStyle/>
          <a:p>
            <a:pPr>
              <a:lnSpc>
                <a:spcPct val="80000"/>
              </a:lnSpc>
            </a:pPr>
            <a:r>
              <a:rPr lang="pt-BR" sz="8000" b="1" dirty="0">
                <a:solidFill>
                  <a:srgbClr val="0E395C"/>
                </a:solidFill>
                <a:latin typeface="Sora" pitchFamily="2" charset="0"/>
                <a:cs typeface="Sora" pitchFamily="2" charset="0"/>
              </a:rPr>
              <a:t>Geometria Espacial</a:t>
            </a:r>
          </a:p>
        </p:txBody>
      </p:sp>
      <p:sp>
        <p:nvSpPr>
          <p:cNvPr id="246" name="Forma Livre: Forma 245">
            <a:extLst>
              <a:ext uri="{FF2B5EF4-FFF2-40B4-BE49-F238E27FC236}">
                <a16:creationId xmlns:a16="http://schemas.microsoft.com/office/drawing/2014/main" id="{DE5DA639-98EE-E9FF-466B-4315C19FB8EF}"/>
              </a:ext>
            </a:extLst>
          </p:cNvPr>
          <p:cNvSpPr/>
          <p:nvPr/>
        </p:nvSpPr>
        <p:spPr>
          <a:xfrm>
            <a:off x="6600898" y="-71191"/>
            <a:ext cx="5608694" cy="7015688"/>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endParaRPr lang="pt-BR"/>
          </a:p>
        </p:txBody>
      </p:sp>
      <p:grpSp>
        <p:nvGrpSpPr>
          <p:cNvPr id="247" name="Agrupar 246">
            <a:extLst>
              <a:ext uri="{FF2B5EF4-FFF2-40B4-BE49-F238E27FC236}">
                <a16:creationId xmlns:a16="http://schemas.microsoft.com/office/drawing/2014/main" id="{EA336ECE-E495-78C3-F572-7BA1B79BE0EF}"/>
              </a:ext>
            </a:extLst>
          </p:cNvPr>
          <p:cNvGrpSpPr/>
          <p:nvPr/>
        </p:nvGrpSpPr>
        <p:grpSpPr>
          <a:xfrm>
            <a:off x="7646041" y="4982503"/>
            <a:ext cx="4125674" cy="1593428"/>
            <a:chOff x="14789046" y="241969"/>
            <a:chExt cx="2656751" cy="1026097"/>
          </a:xfrm>
        </p:grpSpPr>
        <p:grpSp>
          <p:nvGrpSpPr>
            <p:cNvPr id="154" name="Gráfico 58">
              <a:extLst>
                <a:ext uri="{FF2B5EF4-FFF2-40B4-BE49-F238E27FC236}">
                  <a16:creationId xmlns:a16="http://schemas.microsoft.com/office/drawing/2014/main" id="{D96D66FF-30EF-3B7C-29E1-4008D4DB2A85}"/>
                </a:ext>
              </a:extLst>
            </p:cNvPr>
            <p:cNvGrpSpPr/>
            <p:nvPr/>
          </p:nvGrpSpPr>
          <p:grpSpPr>
            <a:xfrm>
              <a:off x="14989518" y="397224"/>
              <a:ext cx="2125665" cy="870842"/>
              <a:chOff x="6397208" y="4322597"/>
              <a:chExt cx="2125665" cy="870842"/>
            </a:xfrm>
          </p:grpSpPr>
          <p:sp>
            <p:nvSpPr>
              <p:cNvPr id="155" name="Forma Livre: Forma 154">
                <a:extLst>
                  <a:ext uri="{FF2B5EF4-FFF2-40B4-BE49-F238E27FC236}">
                    <a16:creationId xmlns:a16="http://schemas.microsoft.com/office/drawing/2014/main" id="{DCB2B102-8015-53E2-B47F-6E3712C4E85F}"/>
                  </a:ext>
                </a:extLst>
              </p:cNvPr>
              <p:cNvSpPr/>
              <p:nvPr/>
            </p:nvSpPr>
            <p:spPr>
              <a:xfrm>
                <a:off x="7363987" y="5013954"/>
                <a:ext cx="180218" cy="134810"/>
              </a:xfrm>
              <a:custGeom>
                <a:avLst/>
                <a:gdLst>
                  <a:gd name="connsiteX0" fmla="*/ 0 w 180218"/>
                  <a:gd name="connsiteY0" fmla="*/ 45335 h 134810"/>
                  <a:gd name="connsiteX1" fmla="*/ 93726 w 180218"/>
                  <a:gd name="connsiteY1" fmla="*/ 134804 h 134810"/>
                  <a:gd name="connsiteX2" fmla="*/ 157163 w 180218"/>
                  <a:gd name="connsiteY2" fmla="*/ 5140 h 134810"/>
                  <a:gd name="connsiteX3" fmla="*/ 0 w 180218"/>
                  <a:gd name="connsiteY3" fmla="*/ 45335 h 134810"/>
                </a:gdLst>
                <a:ahLst/>
                <a:cxnLst>
                  <a:cxn ang="0">
                    <a:pos x="connsiteX0" y="connsiteY0"/>
                  </a:cxn>
                  <a:cxn ang="0">
                    <a:pos x="connsiteX1" y="connsiteY1"/>
                  </a:cxn>
                  <a:cxn ang="0">
                    <a:pos x="connsiteX2" y="connsiteY2"/>
                  </a:cxn>
                  <a:cxn ang="0">
                    <a:pos x="connsiteX3" y="connsiteY3"/>
                  </a:cxn>
                </a:cxnLst>
                <a:rect l="l" t="t" r="r" b="b"/>
                <a:pathLst>
                  <a:path w="180218" h="134810">
                    <a:moveTo>
                      <a:pt x="0" y="45335"/>
                    </a:moveTo>
                    <a:cubicBezTo>
                      <a:pt x="0" y="45335"/>
                      <a:pt x="11239" y="133775"/>
                      <a:pt x="93726" y="134804"/>
                    </a:cubicBezTo>
                    <a:cubicBezTo>
                      <a:pt x="176213" y="135823"/>
                      <a:pt x="204788" y="17322"/>
                      <a:pt x="157163" y="5140"/>
                    </a:cubicBezTo>
                    <a:cubicBezTo>
                      <a:pt x="109538" y="-7043"/>
                      <a:pt x="2400" y="930"/>
                      <a:pt x="0" y="45335"/>
                    </a:cubicBezTo>
                    <a:close/>
                  </a:path>
                </a:pathLst>
              </a:custGeom>
              <a:solidFill>
                <a:srgbClr val="0B2F5B"/>
              </a:solidFill>
              <a:ln w="9525" cap="flat">
                <a:noFill/>
                <a:prstDash val="solid"/>
                <a:miter/>
              </a:ln>
            </p:spPr>
            <p:txBody>
              <a:bodyPr rtlCol="0" anchor="ctr"/>
              <a:lstStyle/>
              <a:p>
                <a:endParaRPr lang="pt-BR"/>
              </a:p>
            </p:txBody>
          </p:sp>
          <p:sp>
            <p:nvSpPr>
              <p:cNvPr id="156" name="Forma Livre: Forma 155">
                <a:extLst>
                  <a:ext uri="{FF2B5EF4-FFF2-40B4-BE49-F238E27FC236}">
                    <a16:creationId xmlns:a16="http://schemas.microsoft.com/office/drawing/2014/main" id="{CB9939A7-0BAA-1119-B4BE-E43D5C95136A}"/>
                  </a:ext>
                </a:extLst>
              </p:cNvPr>
              <p:cNvSpPr/>
              <p:nvPr/>
            </p:nvSpPr>
            <p:spPr>
              <a:xfrm>
                <a:off x="6399923" y="4723815"/>
                <a:ext cx="2122950" cy="279065"/>
              </a:xfrm>
              <a:custGeom>
                <a:avLst/>
                <a:gdLst>
                  <a:gd name="connsiteX0" fmla="*/ 1834020 w 2122950"/>
                  <a:gd name="connsiteY0" fmla="*/ 71155 h 279065"/>
                  <a:gd name="connsiteX1" fmla="*/ 1329995 w 2122950"/>
                  <a:gd name="connsiteY1" fmla="*/ 4480 h 279065"/>
                  <a:gd name="connsiteX2" fmla="*/ 1061476 w 2122950"/>
                  <a:gd name="connsiteY2" fmla="*/ 93377 h 279065"/>
                  <a:gd name="connsiteX3" fmla="*/ 792956 w 2122950"/>
                  <a:gd name="connsiteY3" fmla="*/ 4480 h 279065"/>
                  <a:gd name="connsiteX4" fmla="*/ 288932 w 2122950"/>
                  <a:gd name="connsiteY4" fmla="*/ 71155 h 279065"/>
                  <a:gd name="connsiteX5" fmla="*/ 0 w 2122950"/>
                  <a:gd name="connsiteY5" fmla="*/ 223555 h 279065"/>
                  <a:gd name="connsiteX6" fmla="*/ 184156 w 2122950"/>
                  <a:gd name="connsiteY6" fmla="*/ 271180 h 279065"/>
                  <a:gd name="connsiteX7" fmla="*/ 749303 w 2122950"/>
                  <a:gd name="connsiteY7" fmla="*/ 204505 h 279065"/>
                  <a:gd name="connsiteX8" fmla="*/ 1061476 w 2122950"/>
                  <a:gd name="connsiteY8" fmla="*/ 191218 h 279065"/>
                  <a:gd name="connsiteX9" fmla="*/ 1373648 w 2122950"/>
                  <a:gd name="connsiteY9" fmla="*/ 204505 h 279065"/>
                  <a:gd name="connsiteX10" fmla="*/ 1938795 w 2122950"/>
                  <a:gd name="connsiteY10" fmla="*/ 271180 h 279065"/>
                  <a:gd name="connsiteX11" fmla="*/ 2122951 w 2122950"/>
                  <a:gd name="connsiteY11" fmla="*/ 223555 h 279065"/>
                  <a:gd name="connsiteX12" fmla="*/ 1834020 w 2122950"/>
                  <a:gd name="connsiteY12" fmla="*/ 71155 h 27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2950" h="279065">
                    <a:moveTo>
                      <a:pt x="1834020" y="71155"/>
                    </a:moveTo>
                    <a:cubicBezTo>
                      <a:pt x="1713367" y="61630"/>
                      <a:pt x="1576845" y="33055"/>
                      <a:pt x="1329995" y="4480"/>
                    </a:cubicBezTo>
                    <a:cubicBezTo>
                      <a:pt x="1083145" y="-24095"/>
                      <a:pt x="1061476" y="93377"/>
                      <a:pt x="1061476" y="93377"/>
                    </a:cubicBezTo>
                    <a:cubicBezTo>
                      <a:pt x="1061476" y="93377"/>
                      <a:pt x="1039806" y="-24095"/>
                      <a:pt x="792956" y="4480"/>
                    </a:cubicBezTo>
                    <a:cubicBezTo>
                      <a:pt x="546107" y="33055"/>
                      <a:pt x="409585" y="61630"/>
                      <a:pt x="288932" y="71155"/>
                    </a:cubicBezTo>
                    <a:cubicBezTo>
                      <a:pt x="228600" y="99730"/>
                      <a:pt x="130169" y="179102"/>
                      <a:pt x="0" y="223555"/>
                    </a:cubicBezTo>
                    <a:cubicBezTo>
                      <a:pt x="84144" y="307699"/>
                      <a:pt x="184156" y="271180"/>
                      <a:pt x="184156" y="271180"/>
                    </a:cubicBezTo>
                    <a:cubicBezTo>
                      <a:pt x="184156" y="271180"/>
                      <a:pt x="565157" y="223555"/>
                      <a:pt x="749303" y="204505"/>
                    </a:cubicBezTo>
                    <a:cubicBezTo>
                      <a:pt x="933450" y="185455"/>
                      <a:pt x="1037111" y="158890"/>
                      <a:pt x="1061476" y="191218"/>
                    </a:cubicBezTo>
                    <a:cubicBezTo>
                      <a:pt x="1085850" y="158880"/>
                      <a:pt x="1189501" y="185455"/>
                      <a:pt x="1373648" y="204505"/>
                    </a:cubicBezTo>
                    <a:cubicBezTo>
                      <a:pt x="1557795" y="223555"/>
                      <a:pt x="1938795" y="271180"/>
                      <a:pt x="1938795" y="271180"/>
                    </a:cubicBezTo>
                    <a:cubicBezTo>
                      <a:pt x="1938795" y="271180"/>
                      <a:pt x="2038807" y="307699"/>
                      <a:pt x="2122951" y="223555"/>
                    </a:cubicBezTo>
                    <a:cubicBezTo>
                      <a:pt x="1992783" y="179102"/>
                      <a:pt x="1894351" y="99730"/>
                      <a:pt x="1834020" y="71155"/>
                    </a:cubicBezTo>
                    <a:close/>
                  </a:path>
                </a:pathLst>
              </a:custGeom>
              <a:solidFill>
                <a:srgbClr val="FFFFFF"/>
              </a:solidFill>
              <a:ln w="9525" cap="flat">
                <a:noFill/>
                <a:prstDash val="solid"/>
                <a:miter/>
              </a:ln>
            </p:spPr>
            <p:txBody>
              <a:bodyPr rtlCol="0" anchor="ctr"/>
              <a:lstStyle/>
              <a:p>
                <a:endParaRPr lang="pt-BR"/>
              </a:p>
            </p:txBody>
          </p:sp>
          <p:sp>
            <p:nvSpPr>
              <p:cNvPr id="157" name="Forma Livre: Forma 156">
                <a:extLst>
                  <a:ext uri="{FF2B5EF4-FFF2-40B4-BE49-F238E27FC236}">
                    <a16:creationId xmlns:a16="http://schemas.microsoft.com/office/drawing/2014/main" id="{E47FA8F4-C1E4-CA85-7FFC-040D67D5D91F}"/>
                  </a:ext>
                </a:extLst>
              </p:cNvPr>
              <p:cNvSpPr/>
              <p:nvPr/>
            </p:nvSpPr>
            <p:spPr>
              <a:xfrm>
                <a:off x="6559800" y="4617900"/>
                <a:ext cx="901587" cy="297132"/>
              </a:xfrm>
              <a:custGeom>
                <a:avLst/>
                <a:gdLst>
                  <a:gd name="connsiteX0" fmla="*/ 898874 w 901587"/>
                  <a:gd name="connsiteY0" fmla="*/ 242192 h 297132"/>
                  <a:gd name="connsiteX1" fmla="*/ 589874 w 901587"/>
                  <a:gd name="connsiteY1" fmla="*/ 91592 h 297132"/>
                  <a:gd name="connsiteX2" fmla="*/ 101594 w 901587"/>
                  <a:gd name="connsiteY2" fmla="*/ 0 h 297132"/>
                  <a:gd name="connsiteX3" fmla="*/ 0 w 901587"/>
                  <a:gd name="connsiteY3" fmla="*/ 183185 h 297132"/>
                  <a:gd name="connsiteX4" fmla="*/ 898874 w 901587"/>
                  <a:gd name="connsiteY4" fmla="*/ 297132 h 297132"/>
                  <a:gd name="connsiteX5" fmla="*/ 898874 w 901587"/>
                  <a:gd name="connsiteY5" fmla="*/ 242192 h 29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1587" h="297132">
                    <a:moveTo>
                      <a:pt x="898874" y="242192"/>
                    </a:moveTo>
                    <a:cubicBezTo>
                      <a:pt x="898874" y="242192"/>
                      <a:pt x="951824" y="66447"/>
                      <a:pt x="589874" y="91592"/>
                    </a:cubicBezTo>
                    <a:cubicBezTo>
                      <a:pt x="475574" y="100870"/>
                      <a:pt x="149219" y="32709"/>
                      <a:pt x="101594" y="0"/>
                    </a:cubicBezTo>
                    <a:cubicBezTo>
                      <a:pt x="69837" y="62532"/>
                      <a:pt x="0" y="183185"/>
                      <a:pt x="0" y="183185"/>
                    </a:cubicBezTo>
                    <a:cubicBezTo>
                      <a:pt x="0" y="183185"/>
                      <a:pt x="751799" y="158458"/>
                      <a:pt x="898874" y="297132"/>
                    </a:cubicBezTo>
                    <a:cubicBezTo>
                      <a:pt x="898874" y="242192"/>
                      <a:pt x="898874" y="242192"/>
                      <a:pt x="898874" y="242192"/>
                    </a:cubicBezTo>
                    <a:close/>
                  </a:path>
                </a:pathLst>
              </a:custGeom>
              <a:solidFill>
                <a:srgbClr val="DFECF4"/>
              </a:solidFill>
              <a:ln w="9525" cap="flat">
                <a:noFill/>
                <a:prstDash val="solid"/>
                <a:miter/>
              </a:ln>
            </p:spPr>
            <p:txBody>
              <a:bodyPr rtlCol="0" anchor="ctr"/>
              <a:lstStyle/>
              <a:p>
                <a:endParaRPr lang="pt-BR"/>
              </a:p>
            </p:txBody>
          </p:sp>
          <p:sp>
            <p:nvSpPr>
              <p:cNvPr id="158" name="Forma Livre: Forma 157">
                <a:extLst>
                  <a:ext uri="{FF2B5EF4-FFF2-40B4-BE49-F238E27FC236}">
                    <a16:creationId xmlns:a16="http://schemas.microsoft.com/office/drawing/2014/main" id="{DE2596AC-46D4-5B16-CD08-7E9C18509225}"/>
                  </a:ext>
                </a:extLst>
              </p:cNvPr>
              <p:cNvSpPr/>
              <p:nvPr/>
            </p:nvSpPr>
            <p:spPr>
              <a:xfrm>
                <a:off x="6540083" y="4322597"/>
                <a:ext cx="922395" cy="592435"/>
              </a:xfrm>
              <a:custGeom>
                <a:avLst/>
                <a:gdLst>
                  <a:gd name="connsiteX0" fmla="*/ 921315 w 922395"/>
                  <a:gd name="connsiteY0" fmla="*/ 510473 h 592435"/>
                  <a:gd name="connsiteX1" fmla="*/ 766763 w 922395"/>
                  <a:gd name="connsiteY1" fmla="*/ 265204 h 592435"/>
                  <a:gd name="connsiteX2" fmla="*/ 162392 w 922395"/>
                  <a:gd name="connsiteY2" fmla="*/ 0 h 592435"/>
                  <a:gd name="connsiteX3" fmla="*/ 0 w 922395"/>
                  <a:gd name="connsiteY3" fmla="*/ 386896 h 592435"/>
                  <a:gd name="connsiteX4" fmla="*/ 536582 w 922395"/>
                  <a:gd name="connsiteY4" fmla="*/ 401212 h 592435"/>
                  <a:gd name="connsiteX5" fmla="*/ 918601 w 922395"/>
                  <a:gd name="connsiteY5" fmla="*/ 592436 h 592435"/>
                  <a:gd name="connsiteX6" fmla="*/ 921315 w 922395"/>
                  <a:gd name="connsiteY6" fmla="*/ 510473 h 59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395" h="592435">
                    <a:moveTo>
                      <a:pt x="921315" y="510473"/>
                    </a:moveTo>
                    <a:cubicBezTo>
                      <a:pt x="921315" y="510473"/>
                      <a:pt x="945347" y="339023"/>
                      <a:pt x="766763" y="265204"/>
                    </a:cubicBezTo>
                    <a:cubicBezTo>
                      <a:pt x="588169" y="191386"/>
                      <a:pt x="214779" y="47625"/>
                      <a:pt x="162392" y="0"/>
                    </a:cubicBezTo>
                    <a:cubicBezTo>
                      <a:pt x="92850" y="180280"/>
                      <a:pt x="0" y="386896"/>
                      <a:pt x="0" y="386896"/>
                    </a:cubicBezTo>
                    <a:cubicBezTo>
                      <a:pt x="0" y="386896"/>
                      <a:pt x="357988" y="348824"/>
                      <a:pt x="536582" y="401212"/>
                    </a:cubicBezTo>
                    <a:cubicBezTo>
                      <a:pt x="715175" y="453599"/>
                      <a:pt x="894236" y="541058"/>
                      <a:pt x="918601" y="592436"/>
                    </a:cubicBezTo>
                    <a:cubicBezTo>
                      <a:pt x="921315" y="510473"/>
                      <a:pt x="921315" y="510473"/>
                      <a:pt x="921315" y="510473"/>
                    </a:cubicBezTo>
                    <a:close/>
                  </a:path>
                </a:pathLst>
              </a:custGeom>
              <a:solidFill>
                <a:srgbClr val="FFFFFF"/>
              </a:solidFill>
              <a:ln w="9525" cap="flat">
                <a:noFill/>
                <a:prstDash val="solid"/>
                <a:miter/>
              </a:ln>
            </p:spPr>
            <p:txBody>
              <a:bodyPr rtlCol="0" anchor="ctr"/>
              <a:lstStyle/>
              <a:p>
                <a:endParaRPr lang="pt-BR"/>
              </a:p>
            </p:txBody>
          </p:sp>
          <p:sp>
            <p:nvSpPr>
              <p:cNvPr id="159" name="Forma Livre: Forma 158">
                <a:extLst>
                  <a:ext uri="{FF2B5EF4-FFF2-40B4-BE49-F238E27FC236}">
                    <a16:creationId xmlns:a16="http://schemas.microsoft.com/office/drawing/2014/main" id="{9393E817-CA0C-CDCD-A2FF-8119BD674753}"/>
                  </a:ext>
                </a:extLst>
              </p:cNvPr>
              <p:cNvSpPr/>
              <p:nvPr/>
            </p:nvSpPr>
            <p:spPr>
              <a:xfrm>
                <a:off x="7458674" y="4713060"/>
                <a:ext cx="887977" cy="201982"/>
              </a:xfrm>
              <a:custGeom>
                <a:avLst/>
                <a:gdLst>
                  <a:gd name="connsiteX0" fmla="*/ 0 w 887977"/>
                  <a:gd name="connsiteY0" fmla="*/ 201982 h 201982"/>
                  <a:gd name="connsiteX1" fmla="*/ 265672 w 887977"/>
                  <a:gd name="connsiteY1" fmla="*/ 107323 h 201982"/>
                  <a:gd name="connsiteX2" fmla="*/ 887978 w 887977"/>
                  <a:gd name="connsiteY2" fmla="*/ 183523 h 201982"/>
                  <a:gd name="connsiteX3" fmla="*/ 678428 w 887977"/>
                  <a:gd name="connsiteY3" fmla="*/ 10758 h 201982"/>
                  <a:gd name="connsiteX4" fmla="*/ 0 w 887977"/>
                  <a:gd name="connsiteY4" fmla="*/ 107323 h 201982"/>
                  <a:gd name="connsiteX5" fmla="*/ 0 w 887977"/>
                  <a:gd name="connsiteY5" fmla="*/ 201982 h 20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7977" h="201982">
                    <a:moveTo>
                      <a:pt x="0" y="201982"/>
                    </a:moveTo>
                    <a:cubicBezTo>
                      <a:pt x="0" y="201982"/>
                      <a:pt x="30718" y="104151"/>
                      <a:pt x="265672" y="107323"/>
                    </a:cubicBezTo>
                    <a:cubicBezTo>
                      <a:pt x="500625" y="110495"/>
                      <a:pt x="887978" y="183523"/>
                      <a:pt x="887978" y="183523"/>
                    </a:cubicBezTo>
                    <a:cubicBezTo>
                      <a:pt x="887978" y="183523"/>
                      <a:pt x="713356" y="69785"/>
                      <a:pt x="678428" y="10758"/>
                    </a:cubicBezTo>
                    <a:cubicBezTo>
                      <a:pt x="557775" y="27942"/>
                      <a:pt x="143904" y="-67299"/>
                      <a:pt x="0" y="107323"/>
                    </a:cubicBezTo>
                    <a:cubicBezTo>
                      <a:pt x="0" y="183513"/>
                      <a:pt x="0" y="201982"/>
                      <a:pt x="0" y="201982"/>
                    </a:cubicBezTo>
                    <a:close/>
                  </a:path>
                </a:pathLst>
              </a:custGeom>
              <a:solidFill>
                <a:srgbClr val="DFECF4"/>
              </a:solidFill>
              <a:ln w="9525" cap="flat">
                <a:noFill/>
                <a:prstDash val="solid"/>
                <a:miter/>
              </a:ln>
            </p:spPr>
            <p:txBody>
              <a:bodyPr rtlCol="0" anchor="ctr"/>
              <a:lstStyle/>
              <a:p>
                <a:endParaRPr lang="pt-BR"/>
              </a:p>
            </p:txBody>
          </p:sp>
          <p:sp>
            <p:nvSpPr>
              <p:cNvPr id="160" name="Forma Livre: Forma 159">
                <a:extLst>
                  <a:ext uri="{FF2B5EF4-FFF2-40B4-BE49-F238E27FC236}">
                    <a16:creationId xmlns:a16="http://schemas.microsoft.com/office/drawing/2014/main" id="{90ADDD3A-B6DE-1AEC-EAE2-5895DBF63391}"/>
                  </a:ext>
                </a:extLst>
              </p:cNvPr>
              <p:cNvSpPr/>
              <p:nvPr/>
            </p:nvSpPr>
            <p:spPr>
              <a:xfrm>
                <a:off x="7458674" y="4322597"/>
                <a:ext cx="840352" cy="592445"/>
              </a:xfrm>
              <a:custGeom>
                <a:avLst/>
                <a:gdLst>
                  <a:gd name="connsiteX0" fmla="*/ 0 w 840352"/>
                  <a:gd name="connsiteY0" fmla="*/ 497776 h 592445"/>
                  <a:gd name="connsiteX1" fmla="*/ 264481 w 840352"/>
                  <a:gd name="connsiteY1" fmla="*/ 304152 h 592445"/>
                  <a:gd name="connsiteX2" fmla="*/ 795900 w 840352"/>
                  <a:gd name="connsiteY2" fmla="*/ 0 h 592445"/>
                  <a:gd name="connsiteX3" fmla="*/ 840353 w 840352"/>
                  <a:gd name="connsiteY3" fmla="*/ 367598 h 592445"/>
                  <a:gd name="connsiteX4" fmla="*/ 275206 w 840352"/>
                  <a:gd name="connsiteY4" fmla="*/ 443874 h 592445"/>
                  <a:gd name="connsiteX5" fmla="*/ 0 w 840352"/>
                  <a:gd name="connsiteY5" fmla="*/ 592446 h 592445"/>
                  <a:gd name="connsiteX6" fmla="*/ 0 w 840352"/>
                  <a:gd name="connsiteY6" fmla="*/ 497776 h 59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352" h="592445">
                    <a:moveTo>
                      <a:pt x="0" y="497776"/>
                    </a:moveTo>
                    <a:cubicBezTo>
                      <a:pt x="0" y="497776"/>
                      <a:pt x="34680" y="361359"/>
                      <a:pt x="264481" y="304152"/>
                    </a:cubicBezTo>
                    <a:cubicBezTo>
                      <a:pt x="494281" y="246945"/>
                      <a:pt x="713347" y="156286"/>
                      <a:pt x="795900" y="0"/>
                    </a:cubicBezTo>
                    <a:cubicBezTo>
                      <a:pt x="799081" y="138998"/>
                      <a:pt x="840353" y="367598"/>
                      <a:pt x="840353" y="367598"/>
                    </a:cubicBezTo>
                    <a:cubicBezTo>
                      <a:pt x="840353" y="367598"/>
                      <a:pt x="449837" y="393154"/>
                      <a:pt x="275206" y="443874"/>
                    </a:cubicBezTo>
                    <a:cubicBezTo>
                      <a:pt x="100575" y="494595"/>
                      <a:pt x="0" y="592446"/>
                      <a:pt x="0" y="592446"/>
                    </a:cubicBezTo>
                    <a:lnTo>
                      <a:pt x="0" y="497776"/>
                    </a:lnTo>
                    <a:close/>
                  </a:path>
                </a:pathLst>
              </a:custGeom>
              <a:solidFill>
                <a:srgbClr val="FFFFFF"/>
              </a:solidFill>
              <a:ln w="9525" cap="flat">
                <a:noFill/>
                <a:prstDash val="solid"/>
                <a:miter/>
              </a:ln>
            </p:spPr>
            <p:txBody>
              <a:bodyPr rtlCol="0" anchor="ctr"/>
              <a:lstStyle/>
              <a:p>
                <a:endParaRPr lang="pt-BR"/>
              </a:p>
            </p:txBody>
          </p:sp>
          <p:sp>
            <p:nvSpPr>
              <p:cNvPr id="161" name="Forma Livre: Forma 160">
                <a:extLst>
                  <a:ext uri="{FF2B5EF4-FFF2-40B4-BE49-F238E27FC236}">
                    <a16:creationId xmlns:a16="http://schemas.microsoft.com/office/drawing/2014/main" id="{F3D5D219-7B9C-7292-0BB6-C7BBD10945B4}"/>
                  </a:ext>
                </a:extLst>
              </p:cNvPr>
              <p:cNvSpPr/>
              <p:nvPr/>
            </p:nvSpPr>
            <p:spPr>
              <a:xfrm>
                <a:off x="6397208" y="4860082"/>
                <a:ext cx="2122951" cy="308477"/>
              </a:xfrm>
              <a:custGeom>
                <a:avLst/>
                <a:gdLst>
                  <a:gd name="connsiteX0" fmla="*/ 1605429 w 2122951"/>
                  <a:gd name="connsiteY0" fmla="*/ 46016 h 308477"/>
                  <a:gd name="connsiteX1" fmla="*/ 1061476 w 2122951"/>
                  <a:gd name="connsiteY1" fmla="*/ 54950 h 308477"/>
                  <a:gd name="connsiteX2" fmla="*/ 517522 w 2122951"/>
                  <a:gd name="connsiteY2" fmla="*/ 46016 h 308477"/>
                  <a:gd name="connsiteX3" fmla="*/ 0 w 2122951"/>
                  <a:gd name="connsiteY3" fmla="*/ 87288 h 308477"/>
                  <a:gd name="connsiteX4" fmla="*/ 101470 w 2122951"/>
                  <a:gd name="connsiteY4" fmla="*/ 308477 h 308477"/>
                  <a:gd name="connsiteX5" fmla="*/ 969845 w 2122951"/>
                  <a:gd name="connsiteY5" fmla="*/ 204769 h 308477"/>
                  <a:gd name="connsiteX6" fmla="*/ 1061476 w 2122951"/>
                  <a:gd name="connsiteY6" fmla="*/ 169755 h 308477"/>
                  <a:gd name="connsiteX7" fmla="*/ 1153106 w 2122951"/>
                  <a:gd name="connsiteY7" fmla="*/ 204769 h 308477"/>
                  <a:gd name="connsiteX8" fmla="*/ 2021481 w 2122951"/>
                  <a:gd name="connsiteY8" fmla="*/ 308477 h 308477"/>
                  <a:gd name="connsiteX9" fmla="*/ 2122951 w 2122951"/>
                  <a:gd name="connsiteY9" fmla="*/ 87288 h 308477"/>
                  <a:gd name="connsiteX10" fmla="*/ 1605429 w 2122951"/>
                  <a:gd name="connsiteY10" fmla="*/ 46016 h 30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2951" h="308477">
                    <a:moveTo>
                      <a:pt x="1605429" y="46016"/>
                    </a:moveTo>
                    <a:cubicBezTo>
                      <a:pt x="1346035" y="1801"/>
                      <a:pt x="1171518" y="-34118"/>
                      <a:pt x="1061476" y="54950"/>
                    </a:cubicBezTo>
                    <a:cubicBezTo>
                      <a:pt x="951424" y="-34128"/>
                      <a:pt x="776916" y="1801"/>
                      <a:pt x="517522" y="46016"/>
                    </a:cubicBezTo>
                    <a:cubicBezTo>
                      <a:pt x="238116" y="93641"/>
                      <a:pt x="104775" y="93641"/>
                      <a:pt x="0" y="87288"/>
                    </a:cubicBezTo>
                    <a:cubicBezTo>
                      <a:pt x="34928" y="179366"/>
                      <a:pt x="101470" y="308477"/>
                      <a:pt x="101470" y="308477"/>
                    </a:cubicBezTo>
                    <a:cubicBezTo>
                      <a:pt x="101470" y="308477"/>
                      <a:pt x="904589" y="211808"/>
                      <a:pt x="969845" y="204769"/>
                    </a:cubicBezTo>
                    <a:cubicBezTo>
                      <a:pt x="996106" y="178518"/>
                      <a:pt x="1035701" y="169755"/>
                      <a:pt x="1061476" y="169755"/>
                    </a:cubicBezTo>
                    <a:cubicBezTo>
                      <a:pt x="1087251" y="169755"/>
                      <a:pt x="1126217" y="177880"/>
                      <a:pt x="1153106" y="204769"/>
                    </a:cubicBezTo>
                    <a:cubicBezTo>
                      <a:pt x="1218362" y="211798"/>
                      <a:pt x="2021481" y="308477"/>
                      <a:pt x="2021481" y="308477"/>
                    </a:cubicBezTo>
                    <a:cubicBezTo>
                      <a:pt x="2021481" y="308477"/>
                      <a:pt x="2088023" y="179366"/>
                      <a:pt x="2122951" y="87288"/>
                    </a:cubicBezTo>
                    <a:cubicBezTo>
                      <a:pt x="2018176" y="93641"/>
                      <a:pt x="1884836" y="93641"/>
                      <a:pt x="1605429" y="46016"/>
                    </a:cubicBezTo>
                    <a:close/>
                  </a:path>
                </a:pathLst>
              </a:custGeom>
              <a:solidFill>
                <a:srgbClr val="4D9DA8"/>
              </a:solidFill>
              <a:ln w="9525" cap="flat">
                <a:noFill/>
                <a:prstDash val="solid"/>
                <a:miter/>
              </a:ln>
            </p:spPr>
            <p:txBody>
              <a:bodyPr rtlCol="0" anchor="ctr"/>
              <a:lstStyle/>
              <a:p>
                <a:endParaRPr lang="pt-BR"/>
              </a:p>
            </p:txBody>
          </p:sp>
          <p:sp>
            <p:nvSpPr>
              <p:cNvPr id="162" name="Forma Livre: Forma 161">
                <a:extLst>
                  <a:ext uri="{FF2B5EF4-FFF2-40B4-BE49-F238E27FC236}">
                    <a16:creationId xmlns:a16="http://schemas.microsoft.com/office/drawing/2014/main" id="{C90804AD-80A0-25D2-DACE-CF23A45BBE4A}"/>
                  </a:ext>
                </a:extLst>
              </p:cNvPr>
              <p:cNvSpPr/>
              <p:nvPr/>
            </p:nvSpPr>
            <p:spPr>
              <a:xfrm>
                <a:off x="6455225" y="4979117"/>
                <a:ext cx="734930" cy="101183"/>
              </a:xfrm>
              <a:custGeom>
                <a:avLst/>
                <a:gdLst>
                  <a:gd name="connsiteX0" fmla="*/ 0 w 734930"/>
                  <a:gd name="connsiteY0" fmla="*/ 101184 h 101183"/>
                  <a:gd name="connsiteX1" fmla="*/ 734930 w 734930"/>
                  <a:gd name="connsiteY1" fmla="*/ 0 h 101183"/>
                </a:gdLst>
                <a:ahLst/>
                <a:cxnLst>
                  <a:cxn ang="0">
                    <a:pos x="connsiteX0" y="connsiteY0"/>
                  </a:cxn>
                  <a:cxn ang="0">
                    <a:pos x="connsiteX1" y="connsiteY1"/>
                  </a:cxn>
                </a:cxnLst>
                <a:rect l="l" t="t" r="r" b="b"/>
                <a:pathLst>
                  <a:path w="734930" h="101183">
                    <a:moveTo>
                      <a:pt x="0" y="101184"/>
                    </a:moveTo>
                    <a:cubicBezTo>
                      <a:pt x="0" y="101184"/>
                      <a:pt x="491519" y="35204"/>
                      <a:pt x="734930" y="0"/>
                    </a:cubicBezTo>
                  </a:path>
                </a:pathLst>
              </a:custGeom>
              <a:noFill/>
              <a:ln w="9525" cap="rnd">
                <a:solidFill>
                  <a:srgbClr val="0B2F5B"/>
                </a:solidFill>
                <a:prstDash val="solid"/>
                <a:miter/>
              </a:ln>
            </p:spPr>
            <p:txBody>
              <a:bodyPr rtlCol="0" anchor="ctr"/>
              <a:lstStyle/>
              <a:p>
                <a:endParaRPr lang="pt-BR"/>
              </a:p>
            </p:txBody>
          </p:sp>
          <p:sp>
            <p:nvSpPr>
              <p:cNvPr id="163" name="Forma Livre: Forma 162">
                <a:extLst>
                  <a:ext uri="{FF2B5EF4-FFF2-40B4-BE49-F238E27FC236}">
                    <a16:creationId xmlns:a16="http://schemas.microsoft.com/office/drawing/2014/main" id="{392E833B-29B1-384E-259D-810B19518DA5}"/>
                  </a:ext>
                </a:extLst>
              </p:cNvPr>
              <p:cNvSpPr/>
              <p:nvPr/>
            </p:nvSpPr>
            <p:spPr>
              <a:xfrm>
                <a:off x="7844999" y="5030724"/>
                <a:ext cx="607714" cy="69364"/>
              </a:xfrm>
              <a:custGeom>
                <a:avLst/>
                <a:gdLst>
                  <a:gd name="connsiteX0" fmla="*/ 607714 w 607714"/>
                  <a:gd name="connsiteY0" fmla="*/ 69285 h 69364"/>
                  <a:gd name="connsiteX1" fmla="*/ 0 w 607714"/>
                  <a:gd name="connsiteY1" fmla="*/ 0 h 69364"/>
                </a:gdLst>
                <a:ahLst/>
                <a:cxnLst>
                  <a:cxn ang="0">
                    <a:pos x="connsiteX0" y="connsiteY0"/>
                  </a:cxn>
                  <a:cxn ang="0">
                    <a:pos x="connsiteX1" y="connsiteY1"/>
                  </a:cxn>
                </a:cxnLst>
                <a:rect l="l" t="t" r="r" b="b"/>
                <a:pathLst>
                  <a:path w="607714" h="69364">
                    <a:moveTo>
                      <a:pt x="607714" y="69285"/>
                    </a:moveTo>
                    <a:cubicBezTo>
                      <a:pt x="606361" y="72095"/>
                      <a:pt x="0" y="0"/>
                      <a:pt x="0" y="0"/>
                    </a:cubicBezTo>
                  </a:path>
                </a:pathLst>
              </a:custGeom>
              <a:noFill/>
              <a:ln w="9525" cap="rnd">
                <a:solidFill>
                  <a:srgbClr val="0B2F5B"/>
                </a:solidFill>
                <a:prstDash val="solid"/>
                <a:miter/>
              </a:ln>
            </p:spPr>
            <p:txBody>
              <a:bodyPr rtlCol="0" anchor="ctr"/>
              <a:lstStyle/>
              <a:p>
                <a:endParaRPr lang="pt-BR"/>
              </a:p>
            </p:txBody>
          </p:sp>
          <p:sp>
            <p:nvSpPr>
              <p:cNvPr id="164" name="Forma Livre: Forma 163">
                <a:extLst>
                  <a:ext uri="{FF2B5EF4-FFF2-40B4-BE49-F238E27FC236}">
                    <a16:creationId xmlns:a16="http://schemas.microsoft.com/office/drawing/2014/main" id="{6DF473EB-4456-46AB-DF22-95C62CDB49D6}"/>
                  </a:ext>
                </a:extLst>
              </p:cNvPr>
              <p:cNvSpPr/>
              <p:nvPr/>
            </p:nvSpPr>
            <p:spPr>
              <a:xfrm>
                <a:off x="7585443" y="4949261"/>
                <a:ext cx="576262" cy="65070"/>
              </a:xfrm>
              <a:custGeom>
                <a:avLst/>
                <a:gdLst>
                  <a:gd name="connsiteX0" fmla="*/ 576263 w 576262"/>
                  <a:gd name="connsiteY0" fmla="*/ 65070 h 65070"/>
                  <a:gd name="connsiteX1" fmla="*/ 0 w 576262"/>
                  <a:gd name="connsiteY1" fmla="*/ 500 h 65070"/>
                </a:gdLst>
                <a:ahLst/>
                <a:cxnLst>
                  <a:cxn ang="0">
                    <a:pos x="connsiteX0" y="connsiteY0"/>
                  </a:cxn>
                  <a:cxn ang="0">
                    <a:pos x="connsiteX1" y="connsiteY1"/>
                  </a:cxn>
                </a:cxnLst>
                <a:rect l="l" t="t" r="r" b="b"/>
                <a:pathLst>
                  <a:path w="576262" h="65070">
                    <a:moveTo>
                      <a:pt x="576263" y="65070"/>
                    </a:moveTo>
                    <a:cubicBezTo>
                      <a:pt x="576263" y="65070"/>
                      <a:pt x="111919" y="-6643"/>
                      <a:pt x="0" y="500"/>
                    </a:cubicBezTo>
                  </a:path>
                </a:pathLst>
              </a:custGeom>
              <a:noFill/>
              <a:ln w="9525" cap="rnd">
                <a:solidFill>
                  <a:srgbClr val="0B2F5B"/>
                </a:solidFill>
                <a:prstDash val="solid"/>
                <a:miter/>
              </a:ln>
            </p:spPr>
            <p:txBody>
              <a:bodyPr rtlCol="0" anchor="ctr"/>
              <a:lstStyle/>
              <a:p>
                <a:endParaRPr lang="pt-BR"/>
              </a:p>
            </p:txBody>
          </p:sp>
          <p:sp>
            <p:nvSpPr>
              <p:cNvPr id="165" name="Forma Livre: Forma 164">
                <a:extLst>
                  <a:ext uri="{FF2B5EF4-FFF2-40B4-BE49-F238E27FC236}">
                    <a16:creationId xmlns:a16="http://schemas.microsoft.com/office/drawing/2014/main" id="{955067E9-CCB9-21C8-10EB-C8550B2948AB}"/>
                  </a:ext>
                </a:extLst>
              </p:cNvPr>
              <p:cNvSpPr/>
              <p:nvPr/>
            </p:nvSpPr>
            <p:spPr>
              <a:xfrm>
                <a:off x="6398365" y="5050540"/>
                <a:ext cx="2111815" cy="142898"/>
              </a:xfrm>
              <a:custGeom>
                <a:avLst/>
                <a:gdLst>
                  <a:gd name="connsiteX0" fmla="*/ 2097524 w 2111815"/>
                  <a:gd name="connsiteY0" fmla="*/ 142899 h 142898"/>
                  <a:gd name="connsiteX1" fmla="*/ 2095762 w 2111815"/>
                  <a:gd name="connsiteY1" fmla="*/ 142784 h 142898"/>
                  <a:gd name="connsiteX2" fmla="*/ 1155674 w 2111815"/>
                  <a:gd name="connsiteY2" fmla="*/ 29932 h 142898"/>
                  <a:gd name="connsiteX3" fmla="*/ 1056118 w 2111815"/>
                  <a:gd name="connsiteY3" fmla="*/ 107970 h 142898"/>
                  <a:gd name="connsiteX4" fmla="*/ 956125 w 2111815"/>
                  <a:gd name="connsiteY4" fmla="*/ 29932 h 142898"/>
                  <a:gd name="connsiteX5" fmla="*/ 16036 w 2111815"/>
                  <a:gd name="connsiteY5" fmla="*/ 142784 h 142898"/>
                  <a:gd name="connsiteX6" fmla="*/ 110 w 2111815"/>
                  <a:gd name="connsiteY6" fmla="*/ 130354 h 142898"/>
                  <a:gd name="connsiteX7" fmla="*/ 12540 w 2111815"/>
                  <a:gd name="connsiteY7" fmla="*/ 114428 h 142898"/>
                  <a:gd name="connsiteX8" fmla="*/ 967317 w 2111815"/>
                  <a:gd name="connsiteY8" fmla="*/ 81 h 142898"/>
                  <a:gd name="connsiteX9" fmla="*/ 978061 w 2111815"/>
                  <a:gd name="connsiteY9" fmla="*/ 3510 h 142898"/>
                  <a:gd name="connsiteX10" fmla="*/ 982966 w 2111815"/>
                  <a:gd name="connsiteY10" fmla="*/ 13663 h 142898"/>
                  <a:gd name="connsiteX11" fmla="*/ 1055690 w 2111815"/>
                  <a:gd name="connsiteY11" fmla="*/ 79386 h 142898"/>
                  <a:gd name="connsiteX12" fmla="*/ 1128851 w 2111815"/>
                  <a:gd name="connsiteY12" fmla="*/ 13663 h 142898"/>
                  <a:gd name="connsiteX13" fmla="*/ 1133756 w 2111815"/>
                  <a:gd name="connsiteY13" fmla="*/ 3510 h 142898"/>
                  <a:gd name="connsiteX14" fmla="*/ 1144501 w 2111815"/>
                  <a:gd name="connsiteY14" fmla="*/ 81 h 142898"/>
                  <a:gd name="connsiteX15" fmla="*/ 2099277 w 2111815"/>
                  <a:gd name="connsiteY15" fmla="*/ 114428 h 142898"/>
                  <a:gd name="connsiteX16" fmla="*/ 2111707 w 2111815"/>
                  <a:gd name="connsiteY16" fmla="*/ 130354 h 142898"/>
                  <a:gd name="connsiteX17" fmla="*/ 2097524 w 2111815"/>
                  <a:gd name="connsiteY17" fmla="*/ 142899 h 14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1815" h="142898">
                    <a:moveTo>
                      <a:pt x="2097524" y="142899"/>
                    </a:moveTo>
                    <a:cubicBezTo>
                      <a:pt x="2096944" y="142899"/>
                      <a:pt x="2096353" y="142861"/>
                      <a:pt x="2095762" y="142784"/>
                    </a:cubicBezTo>
                    <a:cubicBezTo>
                      <a:pt x="2087790" y="141803"/>
                      <a:pt x="1321123" y="47192"/>
                      <a:pt x="1155674" y="29932"/>
                    </a:cubicBezTo>
                    <a:cubicBezTo>
                      <a:pt x="1148539" y="68709"/>
                      <a:pt x="1119583" y="107970"/>
                      <a:pt x="1056118" y="107970"/>
                    </a:cubicBezTo>
                    <a:cubicBezTo>
                      <a:pt x="992272" y="107970"/>
                      <a:pt x="963269" y="68709"/>
                      <a:pt x="956125" y="29932"/>
                    </a:cubicBezTo>
                    <a:cubicBezTo>
                      <a:pt x="790676" y="47192"/>
                      <a:pt x="24008" y="141803"/>
                      <a:pt x="16036" y="142784"/>
                    </a:cubicBezTo>
                    <a:cubicBezTo>
                      <a:pt x="8235" y="143775"/>
                      <a:pt x="1082" y="138193"/>
                      <a:pt x="110" y="130354"/>
                    </a:cubicBezTo>
                    <a:cubicBezTo>
                      <a:pt x="-862" y="122525"/>
                      <a:pt x="4701" y="115400"/>
                      <a:pt x="12540" y="114428"/>
                    </a:cubicBezTo>
                    <a:cubicBezTo>
                      <a:pt x="20770" y="113409"/>
                      <a:pt x="837196" y="12644"/>
                      <a:pt x="967317" y="81"/>
                    </a:cubicBezTo>
                    <a:cubicBezTo>
                      <a:pt x="971270" y="-348"/>
                      <a:pt x="975099" y="948"/>
                      <a:pt x="978061" y="3510"/>
                    </a:cubicBezTo>
                    <a:cubicBezTo>
                      <a:pt x="981023" y="6082"/>
                      <a:pt x="982795" y="9749"/>
                      <a:pt x="982966" y="13663"/>
                    </a:cubicBezTo>
                    <a:cubicBezTo>
                      <a:pt x="983852" y="33428"/>
                      <a:pt x="992691" y="79386"/>
                      <a:pt x="1055690" y="79386"/>
                    </a:cubicBezTo>
                    <a:cubicBezTo>
                      <a:pt x="1119126" y="79386"/>
                      <a:pt x="1127966" y="33428"/>
                      <a:pt x="1128851" y="13663"/>
                    </a:cubicBezTo>
                    <a:cubicBezTo>
                      <a:pt x="1129022" y="9749"/>
                      <a:pt x="1130794" y="6082"/>
                      <a:pt x="1133756" y="3510"/>
                    </a:cubicBezTo>
                    <a:cubicBezTo>
                      <a:pt x="1136709" y="948"/>
                      <a:pt x="1140567" y="-300"/>
                      <a:pt x="1144501" y="81"/>
                    </a:cubicBezTo>
                    <a:cubicBezTo>
                      <a:pt x="1274622" y="12644"/>
                      <a:pt x="2091047" y="113400"/>
                      <a:pt x="2099277" y="114428"/>
                    </a:cubicBezTo>
                    <a:cubicBezTo>
                      <a:pt x="2107107" y="115400"/>
                      <a:pt x="2112669" y="122525"/>
                      <a:pt x="2111707" y="130354"/>
                    </a:cubicBezTo>
                    <a:cubicBezTo>
                      <a:pt x="2110793" y="137593"/>
                      <a:pt x="2104630" y="142899"/>
                      <a:pt x="2097524" y="142899"/>
                    </a:cubicBezTo>
                    <a:close/>
                  </a:path>
                </a:pathLst>
              </a:custGeom>
              <a:solidFill>
                <a:srgbClr val="04427B"/>
              </a:solidFill>
              <a:ln w="9525" cap="flat">
                <a:noFill/>
                <a:prstDash val="solid"/>
                <a:miter/>
              </a:ln>
            </p:spPr>
            <p:txBody>
              <a:bodyPr rtlCol="0" anchor="ctr"/>
              <a:lstStyle/>
              <a:p>
                <a:endParaRPr lang="pt-BR"/>
              </a:p>
            </p:txBody>
          </p:sp>
          <p:sp>
            <p:nvSpPr>
              <p:cNvPr id="166" name="Forma Livre: Forma 165">
                <a:extLst>
                  <a:ext uri="{FF2B5EF4-FFF2-40B4-BE49-F238E27FC236}">
                    <a16:creationId xmlns:a16="http://schemas.microsoft.com/office/drawing/2014/main" id="{56335016-E48B-07C2-9870-A806E5F91842}"/>
                  </a:ext>
                </a:extLst>
              </p:cNvPr>
              <p:cNvSpPr/>
              <p:nvPr/>
            </p:nvSpPr>
            <p:spPr>
              <a:xfrm>
                <a:off x="8425062" y="5121992"/>
                <a:ext cx="72561" cy="42986"/>
              </a:xfrm>
              <a:custGeom>
                <a:avLst/>
                <a:gdLst>
                  <a:gd name="connsiteX0" fmla="*/ 72561 w 72561"/>
                  <a:gd name="connsiteY0" fmla="*/ 42986 h 42986"/>
                  <a:gd name="connsiteX1" fmla="*/ 16945 w 72561"/>
                  <a:gd name="connsiteY1" fmla="*/ 0 h 42986"/>
                  <a:gd name="connsiteX2" fmla="*/ 0 w 72561"/>
                  <a:gd name="connsiteY2" fmla="*/ 34042 h 42986"/>
                </a:gdLst>
                <a:ahLst/>
                <a:cxnLst>
                  <a:cxn ang="0">
                    <a:pos x="connsiteX0" y="connsiteY0"/>
                  </a:cxn>
                  <a:cxn ang="0">
                    <a:pos x="connsiteX1" y="connsiteY1"/>
                  </a:cxn>
                  <a:cxn ang="0">
                    <a:pos x="connsiteX2" y="connsiteY2"/>
                  </a:cxn>
                </a:cxnLst>
                <a:rect l="l" t="t" r="r" b="b"/>
                <a:pathLst>
                  <a:path w="72561" h="42986">
                    <a:moveTo>
                      <a:pt x="72561" y="42986"/>
                    </a:moveTo>
                    <a:lnTo>
                      <a:pt x="16945" y="0"/>
                    </a:lnTo>
                    <a:lnTo>
                      <a:pt x="0" y="34042"/>
                    </a:lnTo>
                    <a:close/>
                  </a:path>
                </a:pathLst>
              </a:custGeom>
              <a:solidFill>
                <a:srgbClr val="0B2F5B"/>
              </a:solidFill>
              <a:ln w="9525" cap="flat">
                <a:noFill/>
                <a:prstDash val="solid"/>
                <a:miter/>
              </a:ln>
            </p:spPr>
            <p:txBody>
              <a:bodyPr rtlCol="0" anchor="ctr"/>
              <a:lstStyle/>
              <a:p>
                <a:endParaRPr lang="pt-BR"/>
              </a:p>
            </p:txBody>
          </p:sp>
          <p:sp>
            <p:nvSpPr>
              <p:cNvPr id="167" name="Forma Livre: Forma 166">
                <a:extLst>
                  <a:ext uri="{FF2B5EF4-FFF2-40B4-BE49-F238E27FC236}">
                    <a16:creationId xmlns:a16="http://schemas.microsoft.com/office/drawing/2014/main" id="{E49DC6F4-16CC-1515-88F6-A71FC7DFAA45}"/>
                  </a:ext>
                </a:extLst>
              </p:cNvPr>
              <p:cNvSpPr/>
              <p:nvPr/>
            </p:nvSpPr>
            <p:spPr>
              <a:xfrm>
                <a:off x="6410896" y="5121992"/>
                <a:ext cx="80895" cy="42986"/>
              </a:xfrm>
              <a:custGeom>
                <a:avLst/>
                <a:gdLst>
                  <a:gd name="connsiteX0" fmla="*/ 0 w 80895"/>
                  <a:gd name="connsiteY0" fmla="*/ 42986 h 42986"/>
                  <a:gd name="connsiteX1" fmla="*/ 64456 w 80895"/>
                  <a:gd name="connsiteY1" fmla="*/ 0 h 42986"/>
                  <a:gd name="connsiteX2" fmla="*/ 80896 w 80895"/>
                  <a:gd name="connsiteY2" fmla="*/ 33023 h 42986"/>
                </a:gdLst>
                <a:ahLst/>
                <a:cxnLst>
                  <a:cxn ang="0">
                    <a:pos x="connsiteX0" y="connsiteY0"/>
                  </a:cxn>
                  <a:cxn ang="0">
                    <a:pos x="connsiteX1" y="connsiteY1"/>
                  </a:cxn>
                  <a:cxn ang="0">
                    <a:pos x="connsiteX2" y="connsiteY2"/>
                  </a:cxn>
                </a:cxnLst>
                <a:rect l="l" t="t" r="r" b="b"/>
                <a:pathLst>
                  <a:path w="80895" h="42986">
                    <a:moveTo>
                      <a:pt x="0" y="42986"/>
                    </a:moveTo>
                    <a:lnTo>
                      <a:pt x="64456" y="0"/>
                    </a:lnTo>
                    <a:lnTo>
                      <a:pt x="80896" y="33023"/>
                    </a:lnTo>
                    <a:close/>
                  </a:path>
                </a:pathLst>
              </a:custGeom>
              <a:solidFill>
                <a:srgbClr val="0B2F5B"/>
              </a:solidFill>
              <a:ln w="9525" cap="flat">
                <a:noFill/>
                <a:prstDash val="solid"/>
                <a:miter/>
              </a:ln>
            </p:spPr>
            <p:txBody>
              <a:bodyPr rtlCol="0" anchor="ctr"/>
              <a:lstStyle/>
              <a:p>
                <a:endParaRPr lang="pt-BR"/>
              </a:p>
            </p:txBody>
          </p:sp>
        </p:grpSp>
        <p:grpSp>
          <p:nvGrpSpPr>
            <p:cNvPr id="169" name="Gráfico 58">
              <a:extLst>
                <a:ext uri="{FF2B5EF4-FFF2-40B4-BE49-F238E27FC236}">
                  <a16:creationId xmlns:a16="http://schemas.microsoft.com/office/drawing/2014/main" id="{B680A22B-2D3C-D6AF-9205-DC49F4CF2386}"/>
                </a:ext>
              </a:extLst>
            </p:cNvPr>
            <p:cNvGrpSpPr/>
            <p:nvPr/>
          </p:nvGrpSpPr>
          <p:grpSpPr>
            <a:xfrm>
              <a:off x="15922793" y="381841"/>
              <a:ext cx="254974" cy="176755"/>
              <a:chOff x="7330483" y="4307214"/>
              <a:chExt cx="254974" cy="176755"/>
            </a:xfrm>
            <a:solidFill>
              <a:srgbClr val="DD3C3C"/>
            </a:solidFill>
          </p:grpSpPr>
          <p:sp>
            <p:nvSpPr>
              <p:cNvPr id="170" name="Forma Livre: Forma 169">
                <a:extLst>
                  <a:ext uri="{FF2B5EF4-FFF2-40B4-BE49-F238E27FC236}">
                    <a16:creationId xmlns:a16="http://schemas.microsoft.com/office/drawing/2014/main" id="{126BB9F7-AB42-39E5-1024-FB379AF92E66}"/>
                  </a:ext>
                </a:extLst>
              </p:cNvPr>
              <p:cNvSpPr/>
              <p:nvPr/>
            </p:nvSpPr>
            <p:spPr>
              <a:xfrm>
                <a:off x="7451874" y="4307214"/>
                <a:ext cx="19050" cy="176755"/>
              </a:xfrm>
              <a:custGeom>
                <a:avLst/>
                <a:gdLst>
                  <a:gd name="connsiteX0" fmla="*/ 9525 w 19050"/>
                  <a:gd name="connsiteY0" fmla="*/ 176755 h 176755"/>
                  <a:gd name="connsiteX1" fmla="*/ 0 w 19050"/>
                  <a:gd name="connsiteY1" fmla="*/ 167230 h 176755"/>
                  <a:gd name="connsiteX2" fmla="*/ 0 w 19050"/>
                  <a:gd name="connsiteY2" fmla="*/ 9525 h 176755"/>
                  <a:gd name="connsiteX3" fmla="*/ 9525 w 19050"/>
                  <a:gd name="connsiteY3" fmla="*/ 0 h 176755"/>
                  <a:gd name="connsiteX4" fmla="*/ 19050 w 19050"/>
                  <a:gd name="connsiteY4" fmla="*/ 9525 h 176755"/>
                  <a:gd name="connsiteX5" fmla="*/ 19050 w 19050"/>
                  <a:gd name="connsiteY5" fmla="*/ 167230 h 176755"/>
                  <a:gd name="connsiteX6" fmla="*/ 9525 w 19050"/>
                  <a:gd name="connsiteY6" fmla="*/ 176755 h 176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76755">
                    <a:moveTo>
                      <a:pt x="9525" y="176755"/>
                    </a:moveTo>
                    <a:cubicBezTo>
                      <a:pt x="4258" y="176755"/>
                      <a:pt x="0" y="172498"/>
                      <a:pt x="0" y="167230"/>
                    </a:cubicBezTo>
                    <a:lnTo>
                      <a:pt x="0" y="9525"/>
                    </a:lnTo>
                    <a:cubicBezTo>
                      <a:pt x="0" y="4258"/>
                      <a:pt x="4258" y="0"/>
                      <a:pt x="9525" y="0"/>
                    </a:cubicBezTo>
                    <a:cubicBezTo>
                      <a:pt x="14792" y="0"/>
                      <a:pt x="19050" y="4258"/>
                      <a:pt x="19050" y="9525"/>
                    </a:cubicBezTo>
                    <a:lnTo>
                      <a:pt x="19050" y="167230"/>
                    </a:lnTo>
                    <a:cubicBezTo>
                      <a:pt x="19050" y="172488"/>
                      <a:pt x="14783" y="176755"/>
                      <a:pt x="9525" y="176755"/>
                    </a:cubicBezTo>
                    <a:close/>
                  </a:path>
                </a:pathLst>
              </a:custGeom>
              <a:solidFill>
                <a:srgbClr val="9DDAD7"/>
              </a:solidFill>
              <a:ln w="9525" cap="flat">
                <a:noFill/>
                <a:prstDash val="solid"/>
                <a:miter/>
              </a:ln>
            </p:spPr>
            <p:txBody>
              <a:bodyPr rtlCol="0" anchor="ctr"/>
              <a:lstStyle/>
              <a:p>
                <a:endParaRPr lang="pt-BR"/>
              </a:p>
            </p:txBody>
          </p:sp>
          <p:sp>
            <p:nvSpPr>
              <p:cNvPr id="171" name="Forma Livre: Forma 170">
                <a:extLst>
                  <a:ext uri="{FF2B5EF4-FFF2-40B4-BE49-F238E27FC236}">
                    <a16:creationId xmlns:a16="http://schemas.microsoft.com/office/drawing/2014/main" id="{F25343EE-A5AC-601A-6E50-EE20438D6BC7}"/>
                  </a:ext>
                </a:extLst>
              </p:cNvPr>
              <p:cNvSpPr/>
              <p:nvPr/>
            </p:nvSpPr>
            <p:spPr>
              <a:xfrm>
                <a:off x="7518429" y="4353350"/>
                <a:ext cx="67028" cy="130618"/>
              </a:xfrm>
              <a:custGeom>
                <a:avLst/>
                <a:gdLst>
                  <a:gd name="connsiteX0" fmla="*/ 9520 w 67028"/>
                  <a:gd name="connsiteY0" fmla="*/ 130619 h 130618"/>
                  <a:gd name="connsiteX1" fmla="*/ 5768 w 67028"/>
                  <a:gd name="connsiteY1" fmla="*/ 129847 h 130618"/>
                  <a:gd name="connsiteX2" fmla="*/ 777 w 67028"/>
                  <a:gd name="connsiteY2" fmla="*/ 117341 h 130618"/>
                  <a:gd name="connsiteX3" fmla="*/ 48744 w 67028"/>
                  <a:gd name="connsiteY3" fmla="*/ 5756 h 130618"/>
                  <a:gd name="connsiteX4" fmla="*/ 61260 w 67028"/>
                  <a:gd name="connsiteY4" fmla="*/ 765 h 130618"/>
                  <a:gd name="connsiteX5" fmla="*/ 66251 w 67028"/>
                  <a:gd name="connsiteY5" fmla="*/ 13280 h 130618"/>
                  <a:gd name="connsiteX6" fmla="*/ 18283 w 67028"/>
                  <a:gd name="connsiteY6" fmla="*/ 124866 h 130618"/>
                  <a:gd name="connsiteX7" fmla="*/ 9520 w 67028"/>
                  <a:gd name="connsiteY7" fmla="*/ 130619 h 13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28" h="130618">
                    <a:moveTo>
                      <a:pt x="9520" y="130619"/>
                    </a:moveTo>
                    <a:cubicBezTo>
                      <a:pt x="8263" y="130619"/>
                      <a:pt x="6977" y="130371"/>
                      <a:pt x="5768" y="129847"/>
                    </a:cubicBezTo>
                    <a:cubicBezTo>
                      <a:pt x="929" y="127762"/>
                      <a:pt x="-1300" y="122161"/>
                      <a:pt x="777" y="117341"/>
                    </a:cubicBezTo>
                    <a:lnTo>
                      <a:pt x="48744" y="5756"/>
                    </a:lnTo>
                    <a:cubicBezTo>
                      <a:pt x="50830" y="917"/>
                      <a:pt x="56479" y="-1283"/>
                      <a:pt x="61260" y="765"/>
                    </a:cubicBezTo>
                    <a:cubicBezTo>
                      <a:pt x="66099" y="2851"/>
                      <a:pt x="68328" y="8451"/>
                      <a:pt x="66251" y="13280"/>
                    </a:cubicBezTo>
                    <a:lnTo>
                      <a:pt x="18283" y="124866"/>
                    </a:lnTo>
                    <a:cubicBezTo>
                      <a:pt x="16721" y="128457"/>
                      <a:pt x="13207" y="130619"/>
                      <a:pt x="9520" y="130619"/>
                    </a:cubicBezTo>
                    <a:close/>
                  </a:path>
                </a:pathLst>
              </a:custGeom>
              <a:solidFill>
                <a:srgbClr val="9DDAD7"/>
              </a:solidFill>
              <a:ln w="9525" cap="flat">
                <a:noFill/>
                <a:prstDash val="solid"/>
                <a:miter/>
              </a:ln>
            </p:spPr>
            <p:txBody>
              <a:bodyPr rtlCol="0" anchor="ctr"/>
              <a:lstStyle/>
              <a:p>
                <a:endParaRPr lang="pt-BR"/>
              </a:p>
            </p:txBody>
          </p:sp>
          <p:sp>
            <p:nvSpPr>
              <p:cNvPr id="172" name="Forma Livre: Forma 171">
                <a:extLst>
                  <a:ext uri="{FF2B5EF4-FFF2-40B4-BE49-F238E27FC236}">
                    <a16:creationId xmlns:a16="http://schemas.microsoft.com/office/drawing/2014/main" id="{8F6AD97B-1869-5ECF-F578-14CF94C07AC9}"/>
                  </a:ext>
                </a:extLst>
              </p:cNvPr>
              <p:cNvSpPr/>
              <p:nvPr/>
            </p:nvSpPr>
            <p:spPr>
              <a:xfrm>
                <a:off x="7330483" y="4353342"/>
                <a:ext cx="67025" cy="130627"/>
              </a:xfrm>
              <a:custGeom>
                <a:avLst/>
                <a:gdLst>
                  <a:gd name="connsiteX0" fmla="*/ 57497 w 67025"/>
                  <a:gd name="connsiteY0" fmla="*/ 130627 h 130627"/>
                  <a:gd name="connsiteX1" fmla="*/ 48743 w 67025"/>
                  <a:gd name="connsiteY1" fmla="*/ 124865 h 130627"/>
                  <a:gd name="connsiteX2" fmla="*/ 775 w 67025"/>
                  <a:gd name="connsiteY2" fmla="*/ 13279 h 130627"/>
                  <a:gd name="connsiteX3" fmla="*/ 5776 w 67025"/>
                  <a:gd name="connsiteY3" fmla="*/ 763 h 130627"/>
                  <a:gd name="connsiteX4" fmla="*/ 18282 w 67025"/>
                  <a:gd name="connsiteY4" fmla="*/ 5755 h 130627"/>
                  <a:gd name="connsiteX5" fmla="*/ 66250 w 67025"/>
                  <a:gd name="connsiteY5" fmla="*/ 117340 h 130627"/>
                  <a:gd name="connsiteX6" fmla="*/ 61259 w 67025"/>
                  <a:gd name="connsiteY6" fmla="*/ 129846 h 130627"/>
                  <a:gd name="connsiteX7" fmla="*/ 57497 w 67025"/>
                  <a:gd name="connsiteY7" fmla="*/ 130627 h 13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25" h="130627">
                    <a:moveTo>
                      <a:pt x="57497" y="130627"/>
                    </a:moveTo>
                    <a:cubicBezTo>
                      <a:pt x="53810" y="130627"/>
                      <a:pt x="50296" y="128465"/>
                      <a:pt x="48743" y="124865"/>
                    </a:cubicBezTo>
                    <a:lnTo>
                      <a:pt x="775" y="13279"/>
                    </a:lnTo>
                    <a:cubicBezTo>
                      <a:pt x="-1301" y="8450"/>
                      <a:pt x="937" y="2849"/>
                      <a:pt x="5776" y="763"/>
                    </a:cubicBezTo>
                    <a:cubicBezTo>
                      <a:pt x="10576" y="-1285"/>
                      <a:pt x="16215" y="925"/>
                      <a:pt x="18282" y="5755"/>
                    </a:cubicBezTo>
                    <a:lnTo>
                      <a:pt x="66250" y="117340"/>
                    </a:lnTo>
                    <a:cubicBezTo>
                      <a:pt x="68327" y="122169"/>
                      <a:pt x="66088" y="127770"/>
                      <a:pt x="61259" y="129846"/>
                    </a:cubicBezTo>
                    <a:cubicBezTo>
                      <a:pt x="60030" y="130370"/>
                      <a:pt x="58744" y="130627"/>
                      <a:pt x="57497" y="130627"/>
                    </a:cubicBezTo>
                    <a:close/>
                  </a:path>
                </a:pathLst>
              </a:custGeom>
              <a:solidFill>
                <a:srgbClr val="9DDAD7"/>
              </a:solidFill>
              <a:ln w="9525" cap="flat">
                <a:noFill/>
                <a:prstDash val="solid"/>
                <a:miter/>
              </a:ln>
            </p:spPr>
            <p:txBody>
              <a:bodyPr rtlCol="0" anchor="ctr"/>
              <a:lstStyle/>
              <a:p>
                <a:endParaRPr lang="pt-BR" dirty="0"/>
              </a:p>
            </p:txBody>
          </p:sp>
        </p:grpSp>
        <p:sp>
          <p:nvSpPr>
            <p:cNvPr id="180" name="Forma Livre: Forma 179">
              <a:extLst>
                <a:ext uri="{FF2B5EF4-FFF2-40B4-BE49-F238E27FC236}">
                  <a16:creationId xmlns:a16="http://schemas.microsoft.com/office/drawing/2014/main" id="{1319E0C2-D1F7-EE61-7620-F0CF0B1D3AFA}"/>
                </a:ext>
              </a:extLst>
            </p:cNvPr>
            <p:cNvSpPr/>
            <p:nvPr/>
          </p:nvSpPr>
          <p:spPr>
            <a:xfrm>
              <a:off x="15107299" y="637319"/>
              <a:ext cx="50235" cy="113864"/>
            </a:xfrm>
            <a:custGeom>
              <a:avLst/>
              <a:gdLst>
                <a:gd name="connsiteX0" fmla="*/ 40764 w 50235"/>
                <a:gd name="connsiteY0" fmla="*/ 3278 h 113864"/>
                <a:gd name="connsiteX1" fmla="*/ 282 w 50235"/>
                <a:gd name="connsiteY1" fmla="*/ 108053 h 113864"/>
                <a:gd name="connsiteX2" fmla="*/ 9474 w 50235"/>
                <a:gd name="connsiteY2" fmla="*/ 110587 h 113864"/>
                <a:gd name="connsiteX3" fmla="*/ 49955 w 50235"/>
                <a:gd name="connsiteY3" fmla="*/ 5812 h 113864"/>
                <a:gd name="connsiteX4" fmla="*/ 40764 w 50235"/>
                <a:gd name="connsiteY4" fmla="*/ 3278 h 113864"/>
                <a:gd name="connsiteX5" fmla="*/ 40764 w 50235"/>
                <a:gd name="connsiteY5" fmla="*/ 3278 h 11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35" h="113864">
                  <a:moveTo>
                    <a:pt x="40764" y="3278"/>
                  </a:moveTo>
                  <a:cubicBezTo>
                    <a:pt x="28600" y="38721"/>
                    <a:pt x="12446" y="72611"/>
                    <a:pt x="282" y="108053"/>
                  </a:cubicBezTo>
                  <a:cubicBezTo>
                    <a:pt x="-1718" y="113873"/>
                    <a:pt x="7493" y="116359"/>
                    <a:pt x="9474" y="110587"/>
                  </a:cubicBezTo>
                  <a:cubicBezTo>
                    <a:pt x="21638" y="75144"/>
                    <a:pt x="37792" y="41254"/>
                    <a:pt x="49955" y="5812"/>
                  </a:cubicBezTo>
                  <a:cubicBezTo>
                    <a:pt x="51946" y="-8"/>
                    <a:pt x="42745" y="-2494"/>
                    <a:pt x="40764" y="3278"/>
                  </a:cubicBezTo>
                  <a:lnTo>
                    <a:pt x="40764" y="3278"/>
                  </a:lnTo>
                  <a:close/>
                </a:path>
              </a:pathLst>
            </a:custGeom>
            <a:solidFill>
              <a:srgbClr val="0B2F5B"/>
            </a:solidFill>
            <a:ln w="9525" cap="flat">
              <a:noFill/>
              <a:prstDash val="solid"/>
              <a:miter/>
            </a:ln>
          </p:spPr>
          <p:txBody>
            <a:bodyPr rtlCol="0" anchor="ctr"/>
            <a:lstStyle/>
            <a:p>
              <a:endParaRPr lang="pt-BR"/>
            </a:p>
          </p:txBody>
        </p:sp>
        <p:sp>
          <p:nvSpPr>
            <p:cNvPr id="181" name="Forma Livre: Forma 180">
              <a:extLst>
                <a:ext uri="{FF2B5EF4-FFF2-40B4-BE49-F238E27FC236}">
                  <a16:creationId xmlns:a16="http://schemas.microsoft.com/office/drawing/2014/main" id="{91AEF454-BE91-3BE4-EF29-D4E56BDCD44E}"/>
                </a:ext>
              </a:extLst>
            </p:cNvPr>
            <p:cNvSpPr/>
            <p:nvPr/>
          </p:nvSpPr>
          <p:spPr>
            <a:xfrm>
              <a:off x="15164761" y="778326"/>
              <a:ext cx="73416" cy="11204"/>
            </a:xfrm>
            <a:custGeom>
              <a:avLst/>
              <a:gdLst>
                <a:gd name="connsiteX0" fmla="*/ 68855 w 73416"/>
                <a:gd name="connsiteY0" fmla="*/ 1650 h 11204"/>
                <a:gd name="connsiteX1" fmla="*/ 4561 w 73416"/>
                <a:gd name="connsiteY1" fmla="*/ 1650 h 11204"/>
                <a:gd name="connsiteX2" fmla="*/ 4561 w 73416"/>
                <a:gd name="connsiteY2" fmla="*/ 11175 h 11204"/>
                <a:gd name="connsiteX3" fmla="*/ 68855 w 73416"/>
                <a:gd name="connsiteY3" fmla="*/ 11175 h 11204"/>
                <a:gd name="connsiteX4" fmla="*/ 68855 w 73416"/>
                <a:gd name="connsiteY4" fmla="*/ 1650 h 11204"/>
                <a:gd name="connsiteX5" fmla="*/ 68855 w 73416"/>
                <a:gd name="connsiteY5" fmla="*/ 1650 h 1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16" h="11204">
                  <a:moveTo>
                    <a:pt x="68855" y="1650"/>
                  </a:moveTo>
                  <a:cubicBezTo>
                    <a:pt x="47386" y="-550"/>
                    <a:pt x="26031" y="-550"/>
                    <a:pt x="4561" y="1650"/>
                  </a:cubicBezTo>
                  <a:cubicBezTo>
                    <a:pt x="-1487" y="2269"/>
                    <a:pt x="-1554" y="11794"/>
                    <a:pt x="4561" y="11175"/>
                  </a:cubicBezTo>
                  <a:cubicBezTo>
                    <a:pt x="26031" y="8975"/>
                    <a:pt x="47386" y="8975"/>
                    <a:pt x="68855" y="11175"/>
                  </a:cubicBezTo>
                  <a:cubicBezTo>
                    <a:pt x="74970" y="11794"/>
                    <a:pt x="74904" y="2269"/>
                    <a:pt x="68855" y="1650"/>
                  </a:cubicBezTo>
                  <a:lnTo>
                    <a:pt x="68855" y="1650"/>
                  </a:lnTo>
                  <a:close/>
                </a:path>
              </a:pathLst>
            </a:custGeom>
            <a:solidFill>
              <a:srgbClr val="0B2F5B"/>
            </a:solidFill>
            <a:ln w="9525" cap="flat">
              <a:noFill/>
              <a:prstDash val="solid"/>
              <a:miter/>
            </a:ln>
          </p:spPr>
          <p:txBody>
            <a:bodyPr rtlCol="0" anchor="ctr"/>
            <a:lstStyle/>
            <a:p>
              <a:endParaRPr lang="pt-BR"/>
            </a:p>
          </p:txBody>
        </p:sp>
        <p:sp>
          <p:nvSpPr>
            <p:cNvPr id="182" name="Forma Livre: Forma 181">
              <a:extLst>
                <a:ext uri="{FF2B5EF4-FFF2-40B4-BE49-F238E27FC236}">
                  <a16:creationId xmlns:a16="http://schemas.microsoft.com/office/drawing/2014/main" id="{EF27AD9C-6E7E-D229-4DF8-4E64DBB0E5AB}"/>
                </a:ext>
              </a:extLst>
            </p:cNvPr>
            <p:cNvSpPr/>
            <p:nvPr/>
          </p:nvSpPr>
          <p:spPr>
            <a:xfrm>
              <a:off x="16426903" y="558352"/>
              <a:ext cx="156601" cy="69399"/>
            </a:xfrm>
            <a:custGeom>
              <a:avLst/>
              <a:gdLst>
                <a:gd name="connsiteX0" fmla="*/ 150853 w 156601"/>
                <a:gd name="connsiteY0" fmla="*/ 340 h 69399"/>
                <a:gd name="connsiteX1" fmla="*/ 3215 w 156601"/>
                <a:gd name="connsiteY1" fmla="*/ 59871 h 69399"/>
                <a:gd name="connsiteX2" fmla="*/ 5749 w 156601"/>
                <a:gd name="connsiteY2" fmla="*/ 69063 h 69399"/>
                <a:gd name="connsiteX3" fmla="*/ 153386 w 156601"/>
                <a:gd name="connsiteY3" fmla="*/ 9531 h 69399"/>
                <a:gd name="connsiteX4" fmla="*/ 150853 w 156601"/>
                <a:gd name="connsiteY4" fmla="*/ 340 h 69399"/>
                <a:gd name="connsiteX5" fmla="*/ 150853 w 156601"/>
                <a:gd name="connsiteY5" fmla="*/ 340 h 6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601" h="69399">
                  <a:moveTo>
                    <a:pt x="150853" y="340"/>
                  </a:moveTo>
                  <a:cubicBezTo>
                    <a:pt x="101313" y="19390"/>
                    <a:pt x="52745" y="40831"/>
                    <a:pt x="3215" y="59871"/>
                  </a:cubicBezTo>
                  <a:cubicBezTo>
                    <a:pt x="-2462" y="62052"/>
                    <a:pt x="5" y="71263"/>
                    <a:pt x="5749" y="69063"/>
                  </a:cubicBezTo>
                  <a:cubicBezTo>
                    <a:pt x="55288" y="50013"/>
                    <a:pt x="103856" y="28572"/>
                    <a:pt x="153386" y="9531"/>
                  </a:cubicBezTo>
                  <a:cubicBezTo>
                    <a:pt x="159063" y="7340"/>
                    <a:pt x="156596" y="-1870"/>
                    <a:pt x="150853" y="340"/>
                  </a:cubicBezTo>
                  <a:lnTo>
                    <a:pt x="150853" y="340"/>
                  </a:lnTo>
                  <a:close/>
                </a:path>
              </a:pathLst>
            </a:custGeom>
            <a:solidFill>
              <a:srgbClr val="9DDAD7"/>
            </a:solidFill>
            <a:ln w="9525" cap="flat">
              <a:noFill/>
              <a:prstDash val="solid"/>
              <a:miter/>
            </a:ln>
          </p:spPr>
          <p:txBody>
            <a:bodyPr rtlCol="0" anchor="ctr"/>
            <a:lstStyle/>
            <a:p>
              <a:endParaRPr lang="pt-BR"/>
            </a:p>
          </p:txBody>
        </p:sp>
        <p:sp>
          <p:nvSpPr>
            <p:cNvPr id="183" name="Forma Livre: Forma 182">
              <a:extLst>
                <a:ext uri="{FF2B5EF4-FFF2-40B4-BE49-F238E27FC236}">
                  <a16:creationId xmlns:a16="http://schemas.microsoft.com/office/drawing/2014/main" id="{DF02DDF3-599F-16E4-7254-344444D6C6B2}"/>
                </a:ext>
              </a:extLst>
            </p:cNvPr>
            <p:cNvSpPr/>
            <p:nvPr/>
          </p:nvSpPr>
          <p:spPr>
            <a:xfrm>
              <a:off x="16364753" y="627665"/>
              <a:ext cx="14200" cy="11737"/>
            </a:xfrm>
            <a:custGeom>
              <a:avLst/>
              <a:gdLst>
                <a:gd name="connsiteX0" fmla="*/ 8215 w 14200"/>
                <a:gd name="connsiteY0" fmla="*/ 83 h 11737"/>
                <a:gd name="connsiteX1" fmla="*/ 3452 w 14200"/>
                <a:gd name="connsiteY1" fmla="*/ 2464 h 11737"/>
                <a:gd name="connsiteX2" fmla="*/ 5986 w 14200"/>
                <a:gd name="connsiteY2" fmla="*/ 11656 h 11737"/>
                <a:gd name="connsiteX3" fmla="*/ 10748 w 14200"/>
                <a:gd name="connsiteY3" fmla="*/ 9275 h 11737"/>
                <a:gd name="connsiteX4" fmla="*/ 8215 w 14200"/>
                <a:gd name="connsiteY4" fmla="*/ 83 h 11737"/>
                <a:gd name="connsiteX5" fmla="*/ 8215 w 14200"/>
                <a:gd name="connsiteY5" fmla="*/ 83 h 1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00" h="11737">
                  <a:moveTo>
                    <a:pt x="8215" y="83"/>
                  </a:moveTo>
                  <a:cubicBezTo>
                    <a:pt x="6357" y="407"/>
                    <a:pt x="4986" y="2207"/>
                    <a:pt x="3452" y="2464"/>
                  </a:cubicBezTo>
                  <a:cubicBezTo>
                    <a:pt x="-2596" y="3512"/>
                    <a:pt x="-24" y="12694"/>
                    <a:pt x="5986" y="11656"/>
                  </a:cubicBezTo>
                  <a:cubicBezTo>
                    <a:pt x="7843" y="11332"/>
                    <a:pt x="9215" y="9532"/>
                    <a:pt x="10748" y="9275"/>
                  </a:cubicBezTo>
                  <a:cubicBezTo>
                    <a:pt x="16797" y="8218"/>
                    <a:pt x="14225" y="-965"/>
                    <a:pt x="8215" y="83"/>
                  </a:cubicBezTo>
                  <a:lnTo>
                    <a:pt x="8215" y="83"/>
                  </a:lnTo>
                  <a:close/>
                </a:path>
              </a:pathLst>
            </a:custGeom>
            <a:solidFill>
              <a:srgbClr val="9DDAD7"/>
            </a:solidFill>
            <a:ln w="9525" cap="flat">
              <a:noFill/>
              <a:prstDash val="solid"/>
              <a:miter/>
            </a:ln>
          </p:spPr>
          <p:txBody>
            <a:bodyPr rtlCol="0" anchor="ctr"/>
            <a:lstStyle/>
            <a:p>
              <a:endParaRPr lang="pt-BR"/>
            </a:p>
          </p:txBody>
        </p:sp>
        <p:sp>
          <p:nvSpPr>
            <p:cNvPr id="184" name="Forma Livre: Forma 183">
              <a:extLst>
                <a:ext uri="{FF2B5EF4-FFF2-40B4-BE49-F238E27FC236}">
                  <a16:creationId xmlns:a16="http://schemas.microsoft.com/office/drawing/2014/main" id="{F85C301E-401C-BB13-371E-EE4F62ABAE75}"/>
                </a:ext>
              </a:extLst>
            </p:cNvPr>
            <p:cNvSpPr/>
            <p:nvPr/>
          </p:nvSpPr>
          <p:spPr>
            <a:xfrm>
              <a:off x="16040832" y="820751"/>
              <a:ext cx="277770" cy="159239"/>
            </a:xfrm>
            <a:custGeom>
              <a:avLst/>
              <a:gdLst>
                <a:gd name="connsiteX0" fmla="*/ 8161 w 277770"/>
                <a:gd name="connsiteY0" fmla="*/ 157851 h 159239"/>
                <a:gd name="connsiteX1" fmla="*/ 274566 w 277770"/>
                <a:gd name="connsiteY1" fmla="*/ 9537 h 159239"/>
                <a:gd name="connsiteX2" fmla="*/ 272033 w 277770"/>
                <a:gd name="connsiteY2" fmla="*/ 345 h 159239"/>
                <a:gd name="connsiteX3" fmla="*/ 1427 w 277770"/>
                <a:gd name="connsiteY3" fmla="*/ 151116 h 159239"/>
                <a:gd name="connsiteX4" fmla="*/ 8161 w 277770"/>
                <a:gd name="connsiteY4" fmla="*/ 157851 h 159239"/>
                <a:gd name="connsiteX5" fmla="*/ 8161 w 277770"/>
                <a:gd name="connsiteY5" fmla="*/ 157851 h 159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770" h="159239">
                  <a:moveTo>
                    <a:pt x="8161" y="157851"/>
                  </a:moveTo>
                  <a:cubicBezTo>
                    <a:pt x="82704" y="84537"/>
                    <a:pt x="178859" y="46922"/>
                    <a:pt x="274566" y="9537"/>
                  </a:cubicBezTo>
                  <a:cubicBezTo>
                    <a:pt x="280224" y="7327"/>
                    <a:pt x="277766" y="-1884"/>
                    <a:pt x="272033" y="345"/>
                  </a:cubicBezTo>
                  <a:cubicBezTo>
                    <a:pt x="174849" y="38312"/>
                    <a:pt x="77113" y="76669"/>
                    <a:pt x="1427" y="151116"/>
                  </a:cubicBezTo>
                  <a:cubicBezTo>
                    <a:pt x="-2964" y="155441"/>
                    <a:pt x="3780" y="162165"/>
                    <a:pt x="8161" y="157851"/>
                  </a:cubicBezTo>
                  <a:lnTo>
                    <a:pt x="8161" y="157851"/>
                  </a:lnTo>
                  <a:close/>
                </a:path>
              </a:pathLst>
            </a:custGeom>
            <a:solidFill>
              <a:srgbClr val="0B2F5B"/>
            </a:solidFill>
            <a:ln w="9525" cap="flat">
              <a:noFill/>
              <a:prstDash val="solid"/>
              <a:miter/>
            </a:ln>
          </p:spPr>
          <p:txBody>
            <a:bodyPr rtlCol="0" anchor="ctr"/>
            <a:lstStyle/>
            <a:p>
              <a:endParaRPr lang="pt-BR"/>
            </a:p>
          </p:txBody>
        </p:sp>
        <p:sp>
          <p:nvSpPr>
            <p:cNvPr id="198" name="Forma Livre: Forma 197">
              <a:extLst>
                <a:ext uri="{FF2B5EF4-FFF2-40B4-BE49-F238E27FC236}">
                  <a16:creationId xmlns:a16="http://schemas.microsoft.com/office/drawing/2014/main" id="{19C6E322-A416-3E69-AF48-DF27507D4E71}"/>
                </a:ext>
              </a:extLst>
            </p:cNvPr>
            <p:cNvSpPr/>
            <p:nvPr/>
          </p:nvSpPr>
          <p:spPr>
            <a:xfrm>
              <a:off x="15916960" y="1180204"/>
              <a:ext cx="81003" cy="61639"/>
            </a:xfrm>
            <a:custGeom>
              <a:avLst/>
              <a:gdLst>
                <a:gd name="connsiteX0" fmla="*/ 246 w 81003"/>
                <a:gd name="connsiteY0" fmla="*/ 5852 h 61639"/>
                <a:gd name="connsiteX1" fmla="*/ 75018 w 81003"/>
                <a:gd name="connsiteY1" fmla="*/ 61573 h 61639"/>
                <a:gd name="connsiteX2" fmla="*/ 77551 w 81003"/>
                <a:gd name="connsiteY2" fmla="*/ 52382 h 61639"/>
                <a:gd name="connsiteX3" fmla="*/ 9447 w 81003"/>
                <a:gd name="connsiteY3" fmla="*/ 3328 h 61639"/>
                <a:gd name="connsiteX4" fmla="*/ 246 w 81003"/>
                <a:gd name="connsiteY4" fmla="*/ 5852 h 61639"/>
                <a:gd name="connsiteX5" fmla="*/ 246 w 81003"/>
                <a:gd name="connsiteY5" fmla="*/ 5852 h 6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003" h="61639">
                  <a:moveTo>
                    <a:pt x="246" y="5852"/>
                  </a:moveTo>
                  <a:cubicBezTo>
                    <a:pt x="11152" y="40399"/>
                    <a:pt x="40908" y="56268"/>
                    <a:pt x="75018" y="61573"/>
                  </a:cubicBezTo>
                  <a:cubicBezTo>
                    <a:pt x="81028" y="62507"/>
                    <a:pt x="83599" y="53325"/>
                    <a:pt x="77551" y="52382"/>
                  </a:cubicBezTo>
                  <a:cubicBezTo>
                    <a:pt x="47014" y="47638"/>
                    <a:pt x="19353" y="34713"/>
                    <a:pt x="9447" y="3328"/>
                  </a:cubicBezTo>
                  <a:cubicBezTo>
                    <a:pt x="7590" y="-2520"/>
                    <a:pt x="-1611" y="-15"/>
                    <a:pt x="246" y="5852"/>
                  </a:cubicBezTo>
                  <a:lnTo>
                    <a:pt x="246" y="5852"/>
                  </a:lnTo>
                  <a:close/>
                </a:path>
              </a:pathLst>
            </a:custGeom>
            <a:solidFill>
              <a:srgbClr val="0B2F5B"/>
            </a:solidFill>
            <a:ln w="9525" cap="flat">
              <a:noFill/>
              <a:prstDash val="solid"/>
              <a:miter/>
            </a:ln>
          </p:spPr>
          <p:txBody>
            <a:bodyPr rtlCol="0" anchor="ctr"/>
            <a:lstStyle/>
            <a:p>
              <a:endParaRPr lang="pt-BR"/>
            </a:p>
          </p:txBody>
        </p:sp>
        <p:sp>
          <p:nvSpPr>
            <p:cNvPr id="201" name="Forma Livre: Forma 200">
              <a:extLst>
                <a:ext uri="{FF2B5EF4-FFF2-40B4-BE49-F238E27FC236}">
                  <a16:creationId xmlns:a16="http://schemas.microsoft.com/office/drawing/2014/main" id="{56E33A80-A77A-E3EF-2927-748F2E9B9536}"/>
                </a:ext>
              </a:extLst>
            </p:cNvPr>
            <p:cNvSpPr/>
            <p:nvPr/>
          </p:nvSpPr>
          <p:spPr>
            <a:xfrm>
              <a:off x="17369536" y="1094400"/>
              <a:ext cx="38221" cy="23606"/>
            </a:xfrm>
            <a:custGeom>
              <a:avLst/>
              <a:gdLst>
                <a:gd name="connsiteX0" fmla="*/ 30998 w 38221"/>
                <a:gd name="connsiteY0" fmla="*/ 549 h 23606"/>
                <a:gd name="connsiteX1" fmla="*/ 2423 w 38221"/>
                <a:gd name="connsiteY1" fmla="*/ 14837 h 23606"/>
                <a:gd name="connsiteX2" fmla="*/ 7224 w 38221"/>
                <a:gd name="connsiteY2" fmla="*/ 23057 h 23606"/>
                <a:gd name="connsiteX3" fmla="*/ 35799 w 38221"/>
                <a:gd name="connsiteY3" fmla="*/ 8769 h 23606"/>
                <a:gd name="connsiteX4" fmla="*/ 30998 w 38221"/>
                <a:gd name="connsiteY4" fmla="*/ 549 h 23606"/>
                <a:gd name="connsiteX5" fmla="*/ 30998 w 38221"/>
                <a:gd name="connsiteY5" fmla="*/ 549 h 2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21" h="23606">
                  <a:moveTo>
                    <a:pt x="30998" y="549"/>
                  </a:moveTo>
                  <a:cubicBezTo>
                    <a:pt x="21473" y="5312"/>
                    <a:pt x="11948" y="10074"/>
                    <a:pt x="2423" y="14837"/>
                  </a:cubicBezTo>
                  <a:cubicBezTo>
                    <a:pt x="-3073" y="17580"/>
                    <a:pt x="1756" y="25790"/>
                    <a:pt x="7224" y="23057"/>
                  </a:cubicBezTo>
                  <a:cubicBezTo>
                    <a:pt x="16749" y="18294"/>
                    <a:pt x="26274" y="13532"/>
                    <a:pt x="35799" y="8769"/>
                  </a:cubicBezTo>
                  <a:cubicBezTo>
                    <a:pt x="41294" y="6036"/>
                    <a:pt x="36466" y="-2184"/>
                    <a:pt x="30998" y="549"/>
                  </a:cubicBezTo>
                  <a:lnTo>
                    <a:pt x="30998" y="549"/>
                  </a:lnTo>
                  <a:close/>
                </a:path>
              </a:pathLst>
            </a:custGeom>
            <a:solidFill>
              <a:srgbClr val="0B2F5B"/>
            </a:solidFill>
            <a:ln w="9525" cap="flat">
              <a:noFill/>
              <a:prstDash val="solid"/>
              <a:miter/>
            </a:ln>
          </p:spPr>
          <p:txBody>
            <a:bodyPr rtlCol="0" anchor="ctr"/>
            <a:lstStyle/>
            <a:p>
              <a:endParaRPr lang="pt-BR"/>
            </a:p>
          </p:txBody>
        </p:sp>
        <p:sp>
          <p:nvSpPr>
            <p:cNvPr id="202" name="Forma Livre: Forma 201">
              <a:extLst>
                <a:ext uri="{FF2B5EF4-FFF2-40B4-BE49-F238E27FC236}">
                  <a16:creationId xmlns:a16="http://schemas.microsoft.com/office/drawing/2014/main" id="{7B48A483-AF60-BBEA-8BA6-561AEAE11FD8}"/>
                </a:ext>
              </a:extLst>
            </p:cNvPr>
            <p:cNvSpPr/>
            <p:nvPr/>
          </p:nvSpPr>
          <p:spPr>
            <a:xfrm>
              <a:off x="17431665" y="241969"/>
              <a:ext cx="14132" cy="38051"/>
            </a:xfrm>
            <a:custGeom>
              <a:avLst/>
              <a:gdLst>
                <a:gd name="connsiteX0" fmla="*/ 8722 w 14132"/>
                <a:gd name="connsiteY0" fmla="*/ 35583 h 38051"/>
                <a:gd name="connsiteX1" fmla="*/ 14132 w 14132"/>
                <a:gd name="connsiteY1" fmla="*/ 4608 h 38051"/>
                <a:gd name="connsiteX2" fmla="*/ 4607 w 14132"/>
                <a:gd name="connsiteY2" fmla="*/ 4608 h 38051"/>
                <a:gd name="connsiteX3" fmla="*/ 493 w 14132"/>
                <a:gd name="connsiteY3" fmla="*/ 30782 h 38051"/>
                <a:gd name="connsiteX4" fmla="*/ 8722 w 14132"/>
                <a:gd name="connsiteY4" fmla="*/ 35583 h 38051"/>
                <a:gd name="connsiteX5" fmla="*/ 8722 w 14132"/>
                <a:gd name="connsiteY5" fmla="*/ 35583 h 38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32" h="38051">
                  <a:moveTo>
                    <a:pt x="8722" y="35583"/>
                  </a:moveTo>
                  <a:cubicBezTo>
                    <a:pt x="13361" y="25620"/>
                    <a:pt x="14123" y="15466"/>
                    <a:pt x="14132" y="4608"/>
                  </a:cubicBezTo>
                  <a:cubicBezTo>
                    <a:pt x="14142" y="-1536"/>
                    <a:pt x="4617" y="-1536"/>
                    <a:pt x="4607" y="4608"/>
                  </a:cubicBezTo>
                  <a:cubicBezTo>
                    <a:pt x="4598" y="13618"/>
                    <a:pt x="4369" y="22457"/>
                    <a:pt x="493" y="30782"/>
                  </a:cubicBezTo>
                  <a:cubicBezTo>
                    <a:pt x="-2079" y="36307"/>
                    <a:pt x="6131" y="41155"/>
                    <a:pt x="8722" y="35583"/>
                  </a:cubicBezTo>
                  <a:lnTo>
                    <a:pt x="8722" y="35583"/>
                  </a:lnTo>
                  <a:close/>
                </a:path>
              </a:pathLst>
            </a:custGeom>
            <a:solidFill>
              <a:srgbClr val="0B2F5B"/>
            </a:solidFill>
            <a:ln w="9525" cap="flat">
              <a:noFill/>
              <a:prstDash val="solid"/>
              <a:miter/>
            </a:ln>
          </p:spPr>
          <p:txBody>
            <a:bodyPr rtlCol="0" anchor="ctr"/>
            <a:lstStyle/>
            <a:p>
              <a:endParaRPr lang="pt-BR"/>
            </a:p>
          </p:txBody>
        </p:sp>
        <p:sp>
          <p:nvSpPr>
            <p:cNvPr id="213" name="Forma Livre: Forma 212">
              <a:extLst>
                <a:ext uri="{FF2B5EF4-FFF2-40B4-BE49-F238E27FC236}">
                  <a16:creationId xmlns:a16="http://schemas.microsoft.com/office/drawing/2014/main" id="{5AF68F91-7C84-8DC9-69FE-BD1B14F59138}"/>
                </a:ext>
              </a:extLst>
            </p:cNvPr>
            <p:cNvSpPr/>
            <p:nvPr/>
          </p:nvSpPr>
          <p:spPr>
            <a:xfrm>
              <a:off x="14789046" y="732409"/>
              <a:ext cx="132816" cy="133740"/>
            </a:xfrm>
            <a:custGeom>
              <a:avLst/>
              <a:gdLst>
                <a:gd name="connsiteX0" fmla="*/ 57683 w 132816"/>
                <a:gd name="connsiteY0" fmla="*/ 0 h 133740"/>
                <a:gd name="connsiteX1" fmla="*/ 85725 w 132816"/>
                <a:gd name="connsiteY1" fmla="*/ 37852 h 133740"/>
                <a:gd name="connsiteX2" fmla="*/ 132817 w 132816"/>
                <a:gd name="connsiteY2" fmla="*/ 36233 h 133740"/>
                <a:gd name="connsiteX3" fmla="*/ 105470 w 132816"/>
                <a:gd name="connsiteY3" fmla="*/ 74609 h 133740"/>
                <a:gd name="connsiteX4" fmla="*/ 121577 w 132816"/>
                <a:gd name="connsiteY4" fmla="*/ 118891 h 133740"/>
                <a:gd name="connsiteX5" fmla="*/ 76629 w 132816"/>
                <a:gd name="connsiteY5" fmla="*/ 104737 h 133740"/>
                <a:gd name="connsiteX6" fmla="*/ 39500 w 132816"/>
                <a:gd name="connsiteY6" fmla="*/ 133740 h 133740"/>
                <a:gd name="connsiteX7" fmla="*/ 39062 w 132816"/>
                <a:gd name="connsiteY7" fmla="*/ 86620 h 133740"/>
                <a:gd name="connsiteX8" fmla="*/ 0 w 132816"/>
                <a:gd name="connsiteY8" fmla="*/ 60255 h 133740"/>
                <a:gd name="connsiteX9" fmla="*/ 44682 w 132816"/>
                <a:gd name="connsiteY9" fmla="*/ 45291 h 13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816" h="133740">
                  <a:moveTo>
                    <a:pt x="57683" y="0"/>
                  </a:moveTo>
                  <a:lnTo>
                    <a:pt x="85725" y="37852"/>
                  </a:lnTo>
                  <a:lnTo>
                    <a:pt x="132817" y="36233"/>
                  </a:lnTo>
                  <a:lnTo>
                    <a:pt x="105470" y="74609"/>
                  </a:lnTo>
                  <a:lnTo>
                    <a:pt x="121577" y="118891"/>
                  </a:lnTo>
                  <a:lnTo>
                    <a:pt x="76629" y="104737"/>
                  </a:lnTo>
                  <a:lnTo>
                    <a:pt x="39500" y="133740"/>
                  </a:lnTo>
                  <a:lnTo>
                    <a:pt x="39062" y="86620"/>
                  </a:lnTo>
                  <a:lnTo>
                    <a:pt x="0" y="60255"/>
                  </a:lnTo>
                  <a:lnTo>
                    <a:pt x="44682" y="45291"/>
                  </a:lnTo>
                  <a:close/>
                </a:path>
              </a:pathLst>
            </a:custGeom>
            <a:solidFill>
              <a:srgbClr val="FFFFFF"/>
            </a:solidFill>
            <a:ln w="9525" cap="flat">
              <a:noFill/>
              <a:prstDash val="solid"/>
              <a:miter/>
            </a:ln>
          </p:spPr>
          <p:txBody>
            <a:bodyPr rtlCol="0" anchor="ctr"/>
            <a:lstStyle/>
            <a:p>
              <a:endParaRPr lang="pt-BR"/>
            </a:p>
          </p:txBody>
        </p:sp>
        <p:sp>
          <p:nvSpPr>
            <p:cNvPr id="220" name="Forma Livre: Forma 219">
              <a:extLst>
                <a:ext uri="{FF2B5EF4-FFF2-40B4-BE49-F238E27FC236}">
                  <a16:creationId xmlns:a16="http://schemas.microsoft.com/office/drawing/2014/main" id="{A6982E5E-224D-F821-23E8-F0316EDCA7A8}"/>
                </a:ext>
              </a:extLst>
            </p:cNvPr>
            <p:cNvSpPr/>
            <p:nvPr/>
          </p:nvSpPr>
          <p:spPr>
            <a:xfrm>
              <a:off x="17290597" y="746629"/>
              <a:ext cx="64712" cy="87449"/>
            </a:xfrm>
            <a:custGeom>
              <a:avLst/>
              <a:gdLst>
                <a:gd name="connsiteX0" fmla="*/ 32366 w 64712"/>
                <a:gd name="connsiteY0" fmla="*/ 0 h 87449"/>
                <a:gd name="connsiteX1" fmla="*/ 32366 w 64712"/>
                <a:gd name="connsiteY1" fmla="*/ 57 h 87449"/>
                <a:gd name="connsiteX2" fmla="*/ 32366 w 64712"/>
                <a:gd name="connsiteY2" fmla="*/ 0 h 87449"/>
                <a:gd name="connsiteX3" fmla="*/ 0 w 64712"/>
                <a:gd name="connsiteY3" fmla="*/ 43720 h 87449"/>
                <a:gd name="connsiteX4" fmla="*/ 32366 w 64712"/>
                <a:gd name="connsiteY4" fmla="*/ 87449 h 87449"/>
                <a:gd name="connsiteX5" fmla="*/ 32366 w 64712"/>
                <a:gd name="connsiteY5" fmla="*/ 87392 h 87449"/>
                <a:gd name="connsiteX6" fmla="*/ 32366 w 64712"/>
                <a:gd name="connsiteY6" fmla="*/ 87449 h 87449"/>
                <a:gd name="connsiteX7" fmla="*/ 64713 w 64712"/>
                <a:gd name="connsiteY7" fmla="*/ 43720 h 87449"/>
                <a:gd name="connsiteX8" fmla="*/ 32366 w 64712"/>
                <a:gd name="connsiteY8" fmla="*/ 0 h 87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12" h="87449">
                  <a:moveTo>
                    <a:pt x="32366" y="0"/>
                  </a:moveTo>
                  <a:lnTo>
                    <a:pt x="32366" y="57"/>
                  </a:lnTo>
                  <a:lnTo>
                    <a:pt x="32366" y="0"/>
                  </a:lnTo>
                  <a:cubicBezTo>
                    <a:pt x="32366" y="0"/>
                    <a:pt x="21431" y="35776"/>
                    <a:pt x="0" y="43720"/>
                  </a:cubicBezTo>
                  <a:cubicBezTo>
                    <a:pt x="21431" y="51673"/>
                    <a:pt x="32366" y="87449"/>
                    <a:pt x="32366" y="87449"/>
                  </a:cubicBezTo>
                  <a:lnTo>
                    <a:pt x="32366" y="87392"/>
                  </a:lnTo>
                  <a:lnTo>
                    <a:pt x="32366" y="87449"/>
                  </a:lnTo>
                  <a:cubicBezTo>
                    <a:pt x="32366" y="87449"/>
                    <a:pt x="43282" y="51673"/>
                    <a:pt x="64713" y="43720"/>
                  </a:cubicBezTo>
                  <a:cubicBezTo>
                    <a:pt x="43291" y="35776"/>
                    <a:pt x="32366" y="0"/>
                    <a:pt x="32366" y="0"/>
                  </a:cubicBezTo>
                  <a:close/>
                </a:path>
              </a:pathLst>
            </a:custGeom>
            <a:solidFill>
              <a:srgbClr val="FFFFFF"/>
            </a:solidFill>
            <a:ln w="9525" cap="flat">
              <a:noFill/>
              <a:prstDash val="solid"/>
              <a:miter/>
            </a:ln>
          </p:spPr>
          <p:txBody>
            <a:bodyPr rtlCol="0" anchor="ctr"/>
            <a:lstStyle/>
            <a:p>
              <a:endParaRPr lang="pt-BR"/>
            </a:p>
          </p:txBody>
        </p:sp>
        <p:sp>
          <p:nvSpPr>
            <p:cNvPr id="221" name="Forma Livre: Forma 220">
              <a:extLst>
                <a:ext uri="{FF2B5EF4-FFF2-40B4-BE49-F238E27FC236}">
                  <a16:creationId xmlns:a16="http://schemas.microsoft.com/office/drawing/2014/main" id="{3A38F2DF-F26C-831E-AAA3-9E6824A30826}"/>
                </a:ext>
              </a:extLst>
            </p:cNvPr>
            <p:cNvSpPr/>
            <p:nvPr/>
          </p:nvSpPr>
          <p:spPr>
            <a:xfrm>
              <a:off x="17165619" y="626767"/>
              <a:ext cx="99954" cy="135074"/>
            </a:xfrm>
            <a:custGeom>
              <a:avLst/>
              <a:gdLst>
                <a:gd name="connsiteX0" fmla="*/ 49987 w 99954"/>
                <a:gd name="connsiteY0" fmla="*/ 0 h 135074"/>
                <a:gd name="connsiteX1" fmla="*/ 49987 w 99954"/>
                <a:gd name="connsiteY1" fmla="*/ 86 h 135074"/>
                <a:gd name="connsiteX2" fmla="*/ 49987 w 99954"/>
                <a:gd name="connsiteY2" fmla="*/ 0 h 135074"/>
                <a:gd name="connsiteX3" fmla="*/ 0 w 99954"/>
                <a:gd name="connsiteY3" fmla="*/ 67532 h 135074"/>
                <a:gd name="connsiteX4" fmla="*/ 49987 w 99954"/>
                <a:gd name="connsiteY4" fmla="*/ 135074 h 135074"/>
                <a:gd name="connsiteX5" fmla="*/ 49987 w 99954"/>
                <a:gd name="connsiteY5" fmla="*/ 134988 h 135074"/>
                <a:gd name="connsiteX6" fmla="*/ 49987 w 99954"/>
                <a:gd name="connsiteY6" fmla="*/ 135074 h 135074"/>
                <a:gd name="connsiteX7" fmla="*/ 99955 w 99954"/>
                <a:gd name="connsiteY7" fmla="*/ 67532 h 135074"/>
                <a:gd name="connsiteX8" fmla="*/ 49987 w 99954"/>
                <a:gd name="connsiteY8" fmla="*/ 0 h 13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54" h="135074">
                  <a:moveTo>
                    <a:pt x="49987" y="0"/>
                  </a:moveTo>
                  <a:lnTo>
                    <a:pt x="49987" y="86"/>
                  </a:lnTo>
                  <a:lnTo>
                    <a:pt x="49987" y="0"/>
                  </a:lnTo>
                  <a:cubicBezTo>
                    <a:pt x="49987" y="0"/>
                    <a:pt x="33099" y="55264"/>
                    <a:pt x="0" y="67532"/>
                  </a:cubicBezTo>
                  <a:cubicBezTo>
                    <a:pt x="33099" y="79810"/>
                    <a:pt x="49987" y="135074"/>
                    <a:pt x="49987" y="135074"/>
                  </a:cubicBezTo>
                  <a:lnTo>
                    <a:pt x="49987" y="134988"/>
                  </a:lnTo>
                  <a:lnTo>
                    <a:pt x="49987" y="135074"/>
                  </a:lnTo>
                  <a:cubicBezTo>
                    <a:pt x="49987" y="135074"/>
                    <a:pt x="66856" y="79810"/>
                    <a:pt x="99955" y="67532"/>
                  </a:cubicBezTo>
                  <a:cubicBezTo>
                    <a:pt x="66856" y="55264"/>
                    <a:pt x="49987" y="0"/>
                    <a:pt x="49987" y="0"/>
                  </a:cubicBezTo>
                  <a:close/>
                </a:path>
              </a:pathLst>
            </a:custGeom>
            <a:solidFill>
              <a:srgbClr val="FFFFFF"/>
            </a:solidFill>
            <a:ln w="9525" cap="flat">
              <a:noFill/>
              <a:prstDash val="solid"/>
              <a:miter/>
            </a:ln>
          </p:spPr>
          <p:txBody>
            <a:bodyPr rtlCol="0" anchor="ctr"/>
            <a:lstStyle/>
            <a:p>
              <a:endParaRPr lang="pt-BR"/>
            </a:p>
          </p:txBody>
        </p:sp>
      </p:grpSp>
      <p:sp>
        <p:nvSpPr>
          <p:cNvPr id="1640" name="Forma Livre: Forma 1639">
            <a:extLst>
              <a:ext uri="{FF2B5EF4-FFF2-40B4-BE49-F238E27FC236}">
                <a16:creationId xmlns:a16="http://schemas.microsoft.com/office/drawing/2014/main" id="{D70DDA42-F865-6AF3-8D49-13F67B5440C6}"/>
              </a:ext>
            </a:extLst>
          </p:cNvPr>
          <p:cNvSpPr/>
          <p:nvPr/>
        </p:nvSpPr>
        <p:spPr>
          <a:xfrm>
            <a:off x="11337013" y="4795864"/>
            <a:ext cx="364916" cy="535775"/>
          </a:xfrm>
          <a:custGeom>
            <a:avLst/>
            <a:gdLst>
              <a:gd name="connsiteX0" fmla="*/ 257233 w 364916"/>
              <a:gd name="connsiteY0" fmla="*/ 23 h 535775"/>
              <a:gd name="connsiteX1" fmla="*/ 247918 w 364916"/>
              <a:gd name="connsiteY1" fmla="*/ 6081 h 535775"/>
              <a:gd name="connsiteX2" fmla="*/ 205827 w 364916"/>
              <a:gd name="connsiteY2" fmla="*/ 29389 h 535775"/>
              <a:gd name="connsiteX3" fmla="*/ 197359 w 364916"/>
              <a:gd name="connsiteY3" fmla="*/ 41467 h 535775"/>
              <a:gd name="connsiteX4" fmla="*/ 209408 w 364916"/>
              <a:gd name="connsiteY4" fmla="*/ 40162 h 535775"/>
              <a:gd name="connsiteX5" fmla="*/ 218800 w 364916"/>
              <a:gd name="connsiteY5" fmla="*/ 37161 h 535775"/>
              <a:gd name="connsiteX6" fmla="*/ 183538 w 364916"/>
              <a:gd name="connsiteY6" fmla="*/ 71956 h 535775"/>
              <a:gd name="connsiteX7" fmla="*/ 112710 w 364916"/>
              <a:gd name="connsiteY7" fmla="*/ 143222 h 535775"/>
              <a:gd name="connsiteX8" fmla="*/ 76944 w 364916"/>
              <a:gd name="connsiteY8" fmla="*/ 179493 h 535775"/>
              <a:gd name="connsiteX9" fmla="*/ 67676 w 364916"/>
              <a:gd name="connsiteY9" fmla="*/ 177855 h 535775"/>
              <a:gd name="connsiteX10" fmla="*/ 32691 w 364916"/>
              <a:gd name="connsiteY10" fmla="*/ 186504 h 535775"/>
              <a:gd name="connsiteX11" fmla="*/ 49645 w 364916"/>
              <a:gd name="connsiteY11" fmla="*/ 188390 h 535775"/>
              <a:gd name="connsiteX12" fmla="*/ 65724 w 364916"/>
              <a:gd name="connsiteY12" fmla="*/ 189380 h 535775"/>
              <a:gd name="connsiteX13" fmla="*/ 34501 w 364916"/>
              <a:gd name="connsiteY13" fmla="*/ 225090 h 535775"/>
              <a:gd name="connsiteX14" fmla="*/ 26957 w 364916"/>
              <a:gd name="connsiteY14" fmla="*/ 232538 h 535775"/>
              <a:gd name="connsiteX15" fmla="*/ 19204 w 364916"/>
              <a:gd name="connsiteY15" fmla="*/ 226071 h 535775"/>
              <a:gd name="connsiteX16" fmla="*/ 3078 w 364916"/>
              <a:gd name="connsiteY16" fmla="*/ 216888 h 535775"/>
              <a:gd name="connsiteX17" fmla="*/ 8993 w 364916"/>
              <a:gd name="connsiteY17" fmla="*/ 232814 h 535775"/>
              <a:gd name="connsiteX18" fmla="*/ 17718 w 364916"/>
              <a:gd name="connsiteY18" fmla="*/ 241653 h 535775"/>
              <a:gd name="connsiteX19" fmla="*/ 13050 w 364916"/>
              <a:gd name="connsiteY19" fmla="*/ 246264 h 535775"/>
              <a:gd name="connsiteX20" fmla="*/ 6031 w 364916"/>
              <a:gd name="connsiteY20" fmla="*/ 263190 h 535775"/>
              <a:gd name="connsiteX21" fmla="*/ 21080 w 364916"/>
              <a:gd name="connsiteY21" fmla="*/ 255589 h 535775"/>
              <a:gd name="connsiteX22" fmla="*/ 26547 w 364916"/>
              <a:gd name="connsiteY22" fmla="*/ 249607 h 535775"/>
              <a:gd name="connsiteX23" fmla="*/ 45378 w 364916"/>
              <a:gd name="connsiteY23" fmla="*/ 266304 h 535775"/>
              <a:gd name="connsiteX24" fmla="*/ 180376 w 364916"/>
              <a:gd name="connsiteY24" fmla="*/ 399721 h 535775"/>
              <a:gd name="connsiteX25" fmla="*/ 296638 w 364916"/>
              <a:gd name="connsiteY25" fmla="*/ 516336 h 535775"/>
              <a:gd name="connsiteX26" fmla="*/ 287685 w 364916"/>
              <a:gd name="connsiteY26" fmla="*/ 512430 h 535775"/>
              <a:gd name="connsiteX27" fmla="*/ 268006 w 364916"/>
              <a:gd name="connsiteY27" fmla="*/ 503419 h 535775"/>
              <a:gd name="connsiteX28" fmla="*/ 259519 w 364916"/>
              <a:gd name="connsiteY28" fmla="*/ 503363 h 535775"/>
              <a:gd name="connsiteX29" fmla="*/ 298543 w 364916"/>
              <a:gd name="connsiteY29" fmla="*/ 526222 h 535775"/>
              <a:gd name="connsiteX30" fmla="*/ 315260 w 364916"/>
              <a:gd name="connsiteY30" fmla="*/ 534423 h 535775"/>
              <a:gd name="connsiteX31" fmla="*/ 322575 w 364916"/>
              <a:gd name="connsiteY31" fmla="*/ 531709 h 535775"/>
              <a:gd name="connsiteX32" fmla="*/ 317622 w 364916"/>
              <a:gd name="connsiteY32" fmla="*/ 519536 h 535775"/>
              <a:gd name="connsiteX33" fmla="*/ 303696 w 364916"/>
              <a:gd name="connsiteY33" fmla="*/ 492113 h 535775"/>
              <a:gd name="connsiteX34" fmla="*/ 292466 w 364916"/>
              <a:gd name="connsiteY34" fmla="*/ 473978 h 535775"/>
              <a:gd name="connsiteX35" fmla="*/ 291676 w 364916"/>
              <a:gd name="connsiteY35" fmla="*/ 488675 h 535775"/>
              <a:gd name="connsiteX36" fmla="*/ 294676 w 364916"/>
              <a:gd name="connsiteY36" fmla="*/ 498067 h 535775"/>
              <a:gd name="connsiteX37" fmla="*/ 282313 w 364916"/>
              <a:gd name="connsiteY37" fmla="*/ 486932 h 535775"/>
              <a:gd name="connsiteX38" fmla="*/ 233688 w 364916"/>
              <a:gd name="connsiteY38" fmla="*/ 438259 h 535775"/>
              <a:gd name="connsiteX39" fmla="*/ 116844 w 364916"/>
              <a:gd name="connsiteY39" fmla="*/ 320254 h 535775"/>
              <a:gd name="connsiteX40" fmla="*/ 36263 w 364916"/>
              <a:gd name="connsiteY40" fmla="*/ 239787 h 535775"/>
              <a:gd name="connsiteX41" fmla="*/ 58713 w 364916"/>
              <a:gd name="connsiteY41" fmla="*/ 216650 h 535775"/>
              <a:gd name="connsiteX42" fmla="*/ 81164 w 364916"/>
              <a:gd name="connsiteY42" fmla="*/ 193705 h 535775"/>
              <a:gd name="connsiteX43" fmla="*/ 88441 w 364916"/>
              <a:gd name="connsiteY43" fmla="*/ 197305 h 535775"/>
              <a:gd name="connsiteX44" fmla="*/ 106900 w 364916"/>
              <a:gd name="connsiteY44" fmla="*/ 211440 h 535775"/>
              <a:gd name="connsiteX45" fmla="*/ 124807 w 364916"/>
              <a:gd name="connsiteY45" fmla="*/ 234948 h 535775"/>
              <a:gd name="connsiteX46" fmla="*/ 144657 w 364916"/>
              <a:gd name="connsiteY46" fmla="*/ 262218 h 535775"/>
              <a:gd name="connsiteX47" fmla="*/ 167441 w 364916"/>
              <a:gd name="connsiteY47" fmla="*/ 263456 h 535775"/>
              <a:gd name="connsiteX48" fmla="*/ 258586 w 364916"/>
              <a:gd name="connsiteY48" fmla="*/ 208602 h 535775"/>
              <a:gd name="connsiteX49" fmla="*/ 312583 w 364916"/>
              <a:gd name="connsiteY49" fmla="*/ 175112 h 535775"/>
              <a:gd name="connsiteX50" fmla="*/ 328099 w 364916"/>
              <a:gd name="connsiteY50" fmla="*/ 172159 h 535775"/>
              <a:gd name="connsiteX51" fmla="*/ 350835 w 364916"/>
              <a:gd name="connsiteY51" fmla="*/ 180703 h 535775"/>
              <a:gd name="connsiteX52" fmla="*/ 324747 w 364916"/>
              <a:gd name="connsiteY52" fmla="*/ 230957 h 535775"/>
              <a:gd name="connsiteX53" fmla="*/ 263406 w 364916"/>
              <a:gd name="connsiteY53" fmla="*/ 314034 h 535775"/>
              <a:gd name="connsiteX54" fmla="*/ 251499 w 364916"/>
              <a:gd name="connsiteY54" fmla="*/ 352829 h 535775"/>
              <a:gd name="connsiteX55" fmla="*/ 284741 w 364916"/>
              <a:gd name="connsiteY55" fmla="*/ 370222 h 535775"/>
              <a:gd name="connsiteX56" fmla="*/ 302753 w 364916"/>
              <a:gd name="connsiteY56" fmla="*/ 377347 h 535775"/>
              <a:gd name="connsiteX57" fmla="*/ 303468 w 364916"/>
              <a:gd name="connsiteY57" fmla="*/ 403693 h 535775"/>
              <a:gd name="connsiteX58" fmla="*/ 306868 w 364916"/>
              <a:gd name="connsiteY58" fmla="*/ 426610 h 535775"/>
              <a:gd name="connsiteX59" fmla="*/ 329795 w 364916"/>
              <a:gd name="connsiteY59" fmla="*/ 436535 h 535775"/>
              <a:gd name="connsiteX60" fmla="*/ 340577 w 364916"/>
              <a:gd name="connsiteY60" fmla="*/ 432363 h 535775"/>
              <a:gd name="connsiteX61" fmla="*/ 343177 w 364916"/>
              <a:gd name="connsiteY61" fmla="*/ 427048 h 535775"/>
              <a:gd name="connsiteX62" fmla="*/ 332043 w 364916"/>
              <a:gd name="connsiteY62" fmla="*/ 424114 h 535775"/>
              <a:gd name="connsiteX63" fmla="*/ 317574 w 364916"/>
              <a:gd name="connsiteY63" fmla="*/ 403493 h 535775"/>
              <a:gd name="connsiteX64" fmla="*/ 309649 w 364916"/>
              <a:gd name="connsiteY64" fmla="*/ 362688 h 535775"/>
              <a:gd name="connsiteX65" fmla="*/ 284923 w 364916"/>
              <a:gd name="connsiteY65" fmla="*/ 356306 h 535775"/>
              <a:gd name="connsiteX66" fmla="*/ 271397 w 364916"/>
              <a:gd name="connsiteY66" fmla="*/ 356706 h 535775"/>
              <a:gd name="connsiteX67" fmla="*/ 266501 w 364916"/>
              <a:gd name="connsiteY67" fmla="*/ 351744 h 535775"/>
              <a:gd name="connsiteX68" fmla="*/ 333233 w 364916"/>
              <a:gd name="connsiteY68" fmla="*/ 243939 h 535775"/>
              <a:gd name="connsiteX69" fmla="*/ 364913 w 364916"/>
              <a:gd name="connsiteY69" fmla="*/ 184056 h 535775"/>
              <a:gd name="connsiteX70" fmla="*/ 359170 w 364916"/>
              <a:gd name="connsiteY70" fmla="*/ 171683 h 535775"/>
              <a:gd name="connsiteX71" fmla="*/ 346302 w 364916"/>
              <a:gd name="connsiteY71" fmla="*/ 163406 h 535775"/>
              <a:gd name="connsiteX72" fmla="*/ 308306 w 364916"/>
              <a:gd name="connsiteY72" fmla="*/ 163644 h 535775"/>
              <a:gd name="connsiteX73" fmla="*/ 252928 w 364916"/>
              <a:gd name="connsiteY73" fmla="*/ 196724 h 535775"/>
              <a:gd name="connsiteX74" fmla="*/ 182272 w 364916"/>
              <a:gd name="connsiteY74" fmla="*/ 241549 h 535775"/>
              <a:gd name="connsiteX75" fmla="*/ 158135 w 364916"/>
              <a:gd name="connsiteY75" fmla="*/ 249683 h 535775"/>
              <a:gd name="connsiteX76" fmla="*/ 145934 w 364916"/>
              <a:gd name="connsiteY76" fmla="*/ 243682 h 535775"/>
              <a:gd name="connsiteX77" fmla="*/ 136761 w 364916"/>
              <a:gd name="connsiteY77" fmla="*/ 228823 h 535775"/>
              <a:gd name="connsiteX78" fmla="*/ 98242 w 364916"/>
              <a:gd name="connsiteY78" fmla="*/ 188799 h 535775"/>
              <a:gd name="connsiteX79" fmla="*/ 90775 w 364916"/>
              <a:gd name="connsiteY79" fmla="*/ 184208 h 535775"/>
              <a:gd name="connsiteX80" fmla="*/ 193321 w 364916"/>
              <a:gd name="connsiteY80" fmla="*/ 77128 h 535775"/>
              <a:gd name="connsiteX81" fmla="*/ 222724 w 364916"/>
              <a:gd name="connsiteY81" fmla="*/ 47324 h 535775"/>
              <a:gd name="connsiteX82" fmla="*/ 221886 w 364916"/>
              <a:gd name="connsiteY82" fmla="*/ 54030 h 535775"/>
              <a:gd name="connsiteX83" fmla="*/ 243117 w 364916"/>
              <a:gd name="connsiteY83" fmla="*/ 36799 h 535775"/>
              <a:gd name="connsiteX84" fmla="*/ 256795 w 364916"/>
              <a:gd name="connsiteY84" fmla="*/ 13501 h 535775"/>
              <a:gd name="connsiteX85" fmla="*/ 259938 w 364916"/>
              <a:gd name="connsiteY85" fmla="*/ 395 h 535775"/>
              <a:gd name="connsiteX86" fmla="*/ 257233 w 364916"/>
              <a:gd name="connsiteY86" fmla="*/ 23 h 53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4916" h="535775">
                <a:moveTo>
                  <a:pt x="257233" y="23"/>
                </a:moveTo>
                <a:cubicBezTo>
                  <a:pt x="255947" y="109"/>
                  <a:pt x="251785" y="2852"/>
                  <a:pt x="247918" y="6081"/>
                </a:cubicBezTo>
                <a:cubicBezTo>
                  <a:pt x="239488" y="13035"/>
                  <a:pt x="215619" y="26198"/>
                  <a:pt x="205827" y="29389"/>
                </a:cubicBezTo>
                <a:cubicBezTo>
                  <a:pt x="194654" y="32961"/>
                  <a:pt x="191263" y="37876"/>
                  <a:pt x="197359" y="41467"/>
                </a:cubicBezTo>
                <a:cubicBezTo>
                  <a:pt x="199131" y="42657"/>
                  <a:pt x="203179" y="42190"/>
                  <a:pt x="209408" y="40162"/>
                </a:cubicBezTo>
                <a:lnTo>
                  <a:pt x="218800" y="37161"/>
                </a:lnTo>
                <a:lnTo>
                  <a:pt x="183538" y="71956"/>
                </a:lnTo>
                <a:cubicBezTo>
                  <a:pt x="164269" y="91168"/>
                  <a:pt x="132380" y="123229"/>
                  <a:pt x="112710" y="143222"/>
                </a:cubicBezTo>
                <a:lnTo>
                  <a:pt x="76944" y="179493"/>
                </a:lnTo>
                <a:lnTo>
                  <a:pt x="67676" y="177855"/>
                </a:lnTo>
                <a:cubicBezTo>
                  <a:pt x="50722" y="174778"/>
                  <a:pt x="29767" y="179970"/>
                  <a:pt x="32691" y="186504"/>
                </a:cubicBezTo>
                <a:cubicBezTo>
                  <a:pt x="33367" y="188190"/>
                  <a:pt x="38101" y="188609"/>
                  <a:pt x="49645" y="188390"/>
                </a:cubicBezTo>
                <a:cubicBezTo>
                  <a:pt x="58427" y="188152"/>
                  <a:pt x="65733" y="188599"/>
                  <a:pt x="65724" y="189380"/>
                </a:cubicBezTo>
                <a:cubicBezTo>
                  <a:pt x="65714" y="190962"/>
                  <a:pt x="45330" y="214212"/>
                  <a:pt x="34501" y="225090"/>
                </a:cubicBezTo>
                <a:lnTo>
                  <a:pt x="26957" y="232538"/>
                </a:lnTo>
                <a:lnTo>
                  <a:pt x="19204" y="226071"/>
                </a:lnTo>
                <a:cubicBezTo>
                  <a:pt x="8602" y="217317"/>
                  <a:pt x="6240" y="215917"/>
                  <a:pt x="3078" y="216888"/>
                </a:cubicBezTo>
                <a:cubicBezTo>
                  <a:pt x="-2361" y="218527"/>
                  <a:pt x="-713" y="222985"/>
                  <a:pt x="8993" y="232814"/>
                </a:cubicBezTo>
                <a:lnTo>
                  <a:pt x="17718" y="241653"/>
                </a:lnTo>
                <a:lnTo>
                  <a:pt x="13050" y="246264"/>
                </a:lnTo>
                <a:cubicBezTo>
                  <a:pt x="7688" y="251560"/>
                  <a:pt x="4173" y="260313"/>
                  <a:pt x="6031" y="263190"/>
                </a:cubicBezTo>
                <a:cubicBezTo>
                  <a:pt x="7983" y="265961"/>
                  <a:pt x="14813" y="262561"/>
                  <a:pt x="21080" y="255589"/>
                </a:cubicBezTo>
                <a:lnTo>
                  <a:pt x="26547" y="249607"/>
                </a:lnTo>
                <a:lnTo>
                  <a:pt x="45378" y="266304"/>
                </a:lnTo>
                <a:cubicBezTo>
                  <a:pt x="56856" y="276544"/>
                  <a:pt x="109205" y="328207"/>
                  <a:pt x="180376" y="399721"/>
                </a:cubicBezTo>
                <a:lnTo>
                  <a:pt x="296638" y="516336"/>
                </a:lnTo>
                <a:lnTo>
                  <a:pt x="287685" y="512430"/>
                </a:lnTo>
                <a:cubicBezTo>
                  <a:pt x="282665" y="510325"/>
                  <a:pt x="273912" y="506220"/>
                  <a:pt x="268006" y="503419"/>
                </a:cubicBezTo>
                <a:cubicBezTo>
                  <a:pt x="256005" y="497619"/>
                  <a:pt x="251861" y="497590"/>
                  <a:pt x="259519" y="503363"/>
                </a:cubicBezTo>
                <a:cubicBezTo>
                  <a:pt x="269140" y="510725"/>
                  <a:pt x="285265" y="520107"/>
                  <a:pt x="298543" y="526222"/>
                </a:cubicBezTo>
                <a:cubicBezTo>
                  <a:pt x="306020" y="529623"/>
                  <a:pt x="313593" y="533328"/>
                  <a:pt x="315260" y="534423"/>
                </a:cubicBezTo>
                <a:cubicBezTo>
                  <a:pt x="319193" y="537014"/>
                  <a:pt x="322451" y="535757"/>
                  <a:pt x="322575" y="531709"/>
                </a:cubicBezTo>
                <a:cubicBezTo>
                  <a:pt x="322584" y="530128"/>
                  <a:pt x="320251" y="524584"/>
                  <a:pt x="317622" y="519536"/>
                </a:cubicBezTo>
                <a:cubicBezTo>
                  <a:pt x="314793" y="514488"/>
                  <a:pt x="308564" y="502210"/>
                  <a:pt x="303696" y="492113"/>
                </a:cubicBezTo>
                <a:cubicBezTo>
                  <a:pt x="296686" y="477854"/>
                  <a:pt x="294248" y="473997"/>
                  <a:pt x="292466" y="473978"/>
                </a:cubicBezTo>
                <a:cubicBezTo>
                  <a:pt x="288523" y="473949"/>
                  <a:pt x="288390" y="478388"/>
                  <a:pt x="291676" y="488675"/>
                </a:cubicBezTo>
                <a:lnTo>
                  <a:pt x="294676" y="498067"/>
                </a:lnTo>
                <a:lnTo>
                  <a:pt x="282313" y="486932"/>
                </a:lnTo>
                <a:cubicBezTo>
                  <a:pt x="275445" y="480969"/>
                  <a:pt x="253585" y="459014"/>
                  <a:pt x="233688" y="438259"/>
                </a:cubicBezTo>
                <a:cubicBezTo>
                  <a:pt x="213790" y="417504"/>
                  <a:pt x="161155" y="364364"/>
                  <a:pt x="116844" y="320254"/>
                </a:cubicBezTo>
                <a:cubicBezTo>
                  <a:pt x="72534" y="276144"/>
                  <a:pt x="36168" y="239891"/>
                  <a:pt x="36263" y="239787"/>
                </a:cubicBezTo>
                <a:cubicBezTo>
                  <a:pt x="36263" y="239586"/>
                  <a:pt x="46302" y="229100"/>
                  <a:pt x="58713" y="216650"/>
                </a:cubicBezTo>
                <a:lnTo>
                  <a:pt x="81164" y="193705"/>
                </a:lnTo>
                <a:lnTo>
                  <a:pt x="88441" y="197305"/>
                </a:lnTo>
                <a:cubicBezTo>
                  <a:pt x="93060" y="199601"/>
                  <a:pt x="99642" y="204678"/>
                  <a:pt x="106900" y="211440"/>
                </a:cubicBezTo>
                <a:cubicBezTo>
                  <a:pt x="117492" y="221184"/>
                  <a:pt x="118568" y="222670"/>
                  <a:pt x="124807" y="234948"/>
                </a:cubicBezTo>
                <a:cubicBezTo>
                  <a:pt x="131627" y="248416"/>
                  <a:pt x="139257" y="258922"/>
                  <a:pt x="144657" y="262218"/>
                </a:cubicBezTo>
                <a:cubicBezTo>
                  <a:pt x="148982" y="264809"/>
                  <a:pt x="159630" y="265476"/>
                  <a:pt x="167441" y="263456"/>
                </a:cubicBezTo>
                <a:cubicBezTo>
                  <a:pt x="181976" y="259704"/>
                  <a:pt x="228830" y="231500"/>
                  <a:pt x="258586" y="208602"/>
                </a:cubicBezTo>
                <a:cubicBezTo>
                  <a:pt x="276141" y="195200"/>
                  <a:pt x="302001" y="179093"/>
                  <a:pt x="312583" y="175112"/>
                </a:cubicBezTo>
                <a:cubicBezTo>
                  <a:pt x="317231" y="173464"/>
                  <a:pt x="324251" y="172035"/>
                  <a:pt x="328099" y="172159"/>
                </a:cubicBezTo>
                <a:cubicBezTo>
                  <a:pt x="336977" y="172416"/>
                  <a:pt x="348397" y="176636"/>
                  <a:pt x="350835" y="180703"/>
                </a:cubicBezTo>
                <a:cubicBezTo>
                  <a:pt x="354541" y="187047"/>
                  <a:pt x="344844" y="205630"/>
                  <a:pt x="324747" y="230957"/>
                </a:cubicBezTo>
                <a:cubicBezTo>
                  <a:pt x="300363" y="261875"/>
                  <a:pt x="271788" y="300471"/>
                  <a:pt x="263406" y="314034"/>
                </a:cubicBezTo>
                <a:cubicBezTo>
                  <a:pt x="253033" y="330741"/>
                  <a:pt x="249604" y="342361"/>
                  <a:pt x="251499" y="352829"/>
                </a:cubicBezTo>
                <a:cubicBezTo>
                  <a:pt x="254262" y="367945"/>
                  <a:pt x="264291" y="373146"/>
                  <a:pt x="284741" y="370222"/>
                </a:cubicBezTo>
                <a:cubicBezTo>
                  <a:pt x="297381" y="368336"/>
                  <a:pt x="300334" y="369536"/>
                  <a:pt x="302753" y="377347"/>
                </a:cubicBezTo>
                <a:cubicBezTo>
                  <a:pt x="305659" y="386243"/>
                  <a:pt x="305811" y="393158"/>
                  <a:pt x="303468" y="403693"/>
                </a:cubicBezTo>
                <a:cubicBezTo>
                  <a:pt x="300934" y="414237"/>
                  <a:pt x="301782" y="419476"/>
                  <a:pt x="306868" y="426610"/>
                </a:cubicBezTo>
                <a:cubicBezTo>
                  <a:pt x="311564" y="433154"/>
                  <a:pt x="320317" y="436859"/>
                  <a:pt x="329795" y="436535"/>
                </a:cubicBezTo>
                <a:cubicBezTo>
                  <a:pt x="336015" y="436278"/>
                  <a:pt x="337996" y="435506"/>
                  <a:pt x="340577" y="432363"/>
                </a:cubicBezTo>
                <a:cubicBezTo>
                  <a:pt x="342368" y="430201"/>
                  <a:pt x="343568" y="427848"/>
                  <a:pt x="343177" y="427048"/>
                </a:cubicBezTo>
                <a:cubicBezTo>
                  <a:pt x="342787" y="426258"/>
                  <a:pt x="337767" y="424943"/>
                  <a:pt x="332043" y="424114"/>
                </a:cubicBezTo>
                <a:cubicBezTo>
                  <a:pt x="316860" y="421847"/>
                  <a:pt x="314221" y="417980"/>
                  <a:pt x="317574" y="403493"/>
                </a:cubicBezTo>
                <a:cubicBezTo>
                  <a:pt x="320927" y="388615"/>
                  <a:pt x="317393" y="370727"/>
                  <a:pt x="309649" y="362688"/>
                </a:cubicBezTo>
                <a:cubicBezTo>
                  <a:pt x="304163" y="357125"/>
                  <a:pt x="295495" y="354896"/>
                  <a:pt x="284923" y="356306"/>
                </a:cubicBezTo>
                <a:cubicBezTo>
                  <a:pt x="279693" y="356963"/>
                  <a:pt x="273569" y="357116"/>
                  <a:pt x="271397" y="356706"/>
                </a:cubicBezTo>
                <a:cubicBezTo>
                  <a:pt x="267654" y="355897"/>
                  <a:pt x="267263" y="355496"/>
                  <a:pt x="266501" y="351744"/>
                </a:cubicBezTo>
                <a:cubicBezTo>
                  <a:pt x="263634" y="337713"/>
                  <a:pt x="278893" y="313043"/>
                  <a:pt x="333233" y="243939"/>
                </a:cubicBezTo>
                <a:cubicBezTo>
                  <a:pt x="355722" y="215279"/>
                  <a:pt x="365123" y="197572"/>
                  <a:pt x="364913" y="184056"/>
                </a:cubicBezTo>
                <a:cubicBezTo>
                  <a:pt x="364856" y="177836"/>
                  <a:pt x="364275" y="176655"/>
                  <a:pt x="359170" y="171683"/>
                </a:cubicBezTo>
                <a:cubicBezTo>
                  <a:pt x="355446" y="167911"/>
                  <a:pt x="351121" y="165120"/>
                  <a:pt x="346302" y="163406"/>
                </a:cubicBezTo>
                <a:cubicBezTo>
                  <a:pt x="336262" y="159786"/>
                  <a:pt x="318993" y="159967"/>
                  <a:pt x="308306" y="163644"/>
                </a:cubicBezTo>
                <a:cubicBezTo>
                  <a:pt x="297029" y="167711"/>
                  <a:pt x="269787" y="183818"/>
                  <a:pt x="252928" y="196724"/>
                </a:cubicBezTo>
                <a:cubicBezTo>
                  <a:pt x="232992" y="211688"/>
                  <a:pt x="200883" y="232195"/>
                  <a:pt x="182272" y="241549"/>
                </a:cubicBezTo>
                <a:cubicBezTo>
                  <a:pt x="168508" y="248464"/>
                  <a:pt x="164650" y="249721"/>
                  <a:pt x="158135" y="249683"/>
                </a:cubicBezTo>
                <a:cubicBezTo>
                  <a:pt x="150734" y="249731"/>
                  <a:pt x="150344" y="249531"/>
                  <a:pt x="145934" y="243682"/>
                </a:cubicBezTo>
                <a:cubicBezTo>
                  <a:pt x="143390" y="240511"/>
                  <a:pt x="139295" y="233767"/>
                  <a:pt x="136761" y="228823"/>
                </a:cubicBezTo>
                <a:cubicBezTo>
                  <a:pt x="130722" y="216746"/>
                  <a:pt x="110043" y="195191"/>
                  <a:pt x="98242" y="188799"/>
                </a:cubicBezTo>
                <a:cubicBezTo>
                  <a:pt x="94108" y="186599"/>
                  <a:pt x="90765" y="184608"/>
                  <a:pt x="90775" y="184208"/>
                </a:cubicBezTo>
                <a:cubicBezTo>
                  <a:pt x="90879" y="183322"/>
                  <a:pt x="160040" y="111152"/>
                  <a:pt x="193321" y="77128"/>
                </a:cubicBezTo>
                <a:lnTo>
                  <a:pt x="222724" y="47324"/>
                </a:lnTo>
                <a:lnTo>
                  <a:pt x="221886" y="54030"/>
                </a:lnTo>
                <a:cubicBezTo>
                  <a:pt x="220305" y="69908"/>
                  <a:pt x="228639" y="63060"/>
                  <a:pt x="243117" y="36799"/>
                </a:cubicBezTo>
                <a:cubicBezTo>
                  <a:pt x="248013" y="27655"/>
                  <a:pt x="254204" y="17235"/>
                  <a:pt x="256795" y="13501"/>
                </a:cubicBezTo>
                <a:cubicBezTo>
                  <a:pt x="260881" y="7710"/>
                  <a:pt x="262101" y="2586"/>
                  <a:pt x="259938" y="395"/>
                </a:cubicBezTo>
                <a:cubicBezTo>
                  <a:pt x="259700" y="138"/>
                  <a:pt x="258319" y="-72"/>
                  <a:pt x="257233" y="23"/>
                </a:cubicBezTo>
                <a:close/>
              </a:path>
            </a:pathLst>
          </a:custGeom>
          <a:solidFill>
            <a:srgbClr val="9DDAD7"/>
          </a:solidFill>
          <a:ln w="9525" cap="flat">
            <a:noFill/>
            <a:prstDash val="solid"/>
            <a:miter/>
          </a:ln>
        </p:spPr>
        <p:txBody>
          <a:bodyPr rtlCol="0" anchor="ctr"/>
          <a:lstStyle/>
          <a:p>
            <a:endParaRPr lang="pt-BR"/>
          </a:p>
        </p:txBody>
      </p:sp>
      <p:sp>
        <p:nvSpPr>
          <p:cNvPr id="1641" name="Forma Livre: Forma 1640">
            <a:extLst>
              <a:ext uri="{FF2B5EF4-FFF2-40B4-BE49-F238E27FC236}">
                <a16:creationId xmlns:a16="http://schemas.microsoft.com/office/drawing/2014/main" id="{022F5594-56AB-EE95-6E33-5E558B8DF81F}"/>
              </a:ext>
            </a:extLst>
          </p:cNvPr>
          <p:cNvSpPr/>
          <p:nvPr/>
        </p:nvSpPr>
        <p:spPr>
          <a:xfrm>
            <a:off x="7598472" y="4294118"/>
            <a:ext cx="364935" cy="535775"/>
          </a:xfrm>
          <a:custGeom>
            <a:avLst/>
            <a:gdLst>
              <a:gd name="connsiteX0" fmla="*/ 257224 w 364935"/>
              <a:gd name="connsiteY0" fmla="*/ 23 h 535775"/>
              <a:gd name="connsiteX1" fmla="*/ 247908 w 364935"/>
              <a:gd name="connsiteY1" fmla="*/ 6081 h 535775"/>
              <a:gd name="connsiteX2" fmla="*/ 205817 w 364935"/>
              <a:gd name="connsiteY2" fmla="*/ 29389 h 535775"/>
              <a:gd name="connsiteX3" fmla="*/ 197350 w 364935"/>
              <a:gd name="connsiteY3" fmla="*/ 41467 h 535775"/>
              <a:gd name="connsiteX4" fmla="*/ 209399 w 364935"/>
              <a:gd name="connsiteY4" fmla="*/ 40162 h 535775"/>
              <a:gd name="connsiteX5" fmla="*/ 218790 w 364935"/>
              <a:gd name="connsiteY5" fmla="*/ 37161 h 535775"/>
              <a:gd name="connsiteX6" fmla="*/ 183529 w 364935"/>
              <a:gd name="connsiteY6" fmla="*/ 71956 h 535775"/>
              <a:gd name="connsiteX7" fmla="*/ 112701 w 364935"/>
              <a:gd name="connsiteY7" fmla="*/ 143222 h 535775"/>
              <a:gd name="connsiteX8" fmla="*/ 76935 w 364935"/>
              <a:gd name="connsiteY8" fmla="*/ 179493 h 535775"/>
              <a:gd name="connsiteX9" fmla="*/ 67667 w 364935"/>
              <a:gd name="connsiteY9" fmla="*/ 177855 h 535775"/>
              <a:gd name="connsiteX10" fmla="*/ 32681 w 364935"/>
              <a:gd name="connsiteY10" fmla="*/ 186504 h 535775"/>
              <a:gd name="connsiteX11" fmla="*/ 49645 w 364935"/>
              <a:gd name="connsiteY11" fmla="*/ 188390 h 535775"/>
              <a:gd name="connsiteX12" fmla="*/ 65724 w 364935"/>
              <a:gd name="connsiteY12" fmla="*/ 189380 h 535775"/>
              <a:gd name="connsiteX13" fmla="*/ 34501 w 364935"/>
              <a:gd name="connsiteY13" fmla="*/ 225090 h 535775"/>
              <a:gd name="connsiteX14" fmla="*/ 26957 w 364935"/>
              <a:gd name="connsiteY14" fmla="*/ 232538 h 535775"/>
              <a:gd name="connsiteX15" fmla="*/ 19204 w 364935"/>
              <a:gd name="connsiteY15" fmla="*/ 226071 h 535775"/>
              <a:gd name="connsiteX16" fmla="*/ 3078 w 364935"/>
              <a:gd name="connsiteY16" fmla="*/ 216888 h 535775"/>
              <a:gd name="connsiteX17" fmla="*/ 8993 w 364935"/>
              <a:gd name="connsiteY17" fmla="*/ 232814 h 535775"/>
              <a:gd name="connsiteX18" fmla="*/ 17718 w 364935"/>
              <a:gd name="connsiteY18" fmla="*/ 241653 h 535775"/>
              <a:gd name="connsiteX19" fmla="*/ 13050 w 364935"/>
              <a:gd name="connsiteY19" fmla="*/ 246264 h 535775"/>
              <a:gd name="connsiteX20" fmla="*/ 6030 w 364935"/>
              <a:gd name="connsiteY20" fmla="*/ 263190 h 535775"/>
              <a:gd name="connsiteX21" fmla="*/ 21080 w 364935"/>
              <a:gd name="connsiteY21" fmla="*/ 255589 h 535775"/>
              <a:gd name="connsiteX22" fmla="*/ 26547 w 364935"/>
              <a:gd name="connsiteY22" fmla="*/ 249607 h 535775"/>
              <a:gd name="connsiteX23" fmla="*/ 45378 w 364935"/>
              <a:gd name="connsiteY23" fmla="*/ 266304 h 535775"/>
              <a:gd name="connsiteX24" fmla="*/ 180376 w 364935"/>
              <a:gd name="connsiteY24" fmla="*/ 399721 h 535775"/>
              <a:gd name="connsiteX25" fmla="*/ 296638 w 364935"/>
              <a:gd name="connsiteY25" fmla="*/ 516336 h 535775"/>
              <a:gd name="connsiteX26" fmla="*/ 287685 w 364935"/>
              <a:gd name="connsiteY26" fmla="*/ 512430 h 535775"/>
              <a:gd name="connsiteX27" fmla="*/ 268006 w 364935"/>
              <a:gd name="connsiteY27" fmla="*/ 503419 h 535775"/>
              <a:gd name="connsiteX28" fmla="*/ 259519 w 364935"/>
              <a:gd name="connsiteY28" fmla="*/ 503363 h 535775"/>
              <a:gd name="connsiteX29" fmla="*/ 298543 w 364935"/>
              <a:gd name="connsiteY29" fmla="*/ 526222 h 535775"/>
              <a:gd name="connsiteX30" fmla="*/ 315269 w 364935"/>
              <a:gd name="connsiteY30" fmla="*/ 534423 h 535775"/>
              <a:gd name="connsiteX31" fmla="*/ 322594 w 364935"/>
              <a:gd name="connsiteY31" fmla="*/ 531709 h 535775"/>
              <a:gd name="connsiteX32" fmla="*/ 317641 w 364935"/>
              <a:gd name="connsiteY32" fmla="*/ 519536 h 535775"/>
              <a:gd name="connsiteX33" fmla="*/ 303715 w 364935"/>
              <a:gd name="connsiteY33" fmla="*/ 492113 h 535775"/>
              <a:gd name="connsiteX34" fmla="*/ 292485 w 364935"/>
              <a:gd name="connsiteY34" fmla="*/ 473978 h 535775"/>
              <a:gd name="connsiteX35" fmla="*/ 291695 w 364935"/>
              <a:gd name="connsiteY35" fmla="*/ 488675 h 535775"/>
              <a:gd name="connsiteX36" fmla="*/ 294695 w 364935"/>
              <a:gd name="connsiteY36" fmla="*/ 498067 h 535775"/>
              <a:gd name="connsiteX37" fmla="*/ 282332 w 364935"/>
              <a:gd name="connsiteY37" fmla="*/ 486932 h 535775"/>
              <a:gd name="connsiteX38" fmla="*/ 233707 w 364935"/>
              <a:gd name="connsiteY38" fmla="*/ 438259 h 535775"/>
              <a:gd name="connsiteX39" fmla="*/ 116863 w 364935"/>
              <a:gd name="connsiteY39" fmla="*/ 320254 h 535775"/>
              <a:gd name="connsiteX40" fmla="*/ 36282 w 364935"/>
              <a:gd name="connsiteY40" fmla="*/ 239787 h 535775"/>
              <a:gd name="connsiteX41" fmla="*/ 58742 w 364935"/>
              <a:gd name="connsiteY41" fmla="*/ 216650 h 535775"/>
              <a:gd name="connsiteX42" fmla="*/ 81192 w 364935"/>
              <a:gd name="connsiteY42" fmla="*/ 193705 h 535775"/>
              <a:gd name="connsiteX43" fmla="*/ 88469 w 364935"/>
              <a:gd name="connsiteY43" fmla="*/ 197305 h 535775"/>
              <a:gd name="connsiteX44" fmla="*/ 106929 w 364935"/>
              <a:gd name="connsiteY44" fmla="*/ 211440 h 535775"/>
              <a:gd name="connsiteX45" fmla="*/ 124826 w 364935"/>
              <a:gd name="connsiteY45" fmla="*/ 234948 h 535775"/>
              <a:gd name="connsiteX46" fmla="*/ 144676 w 364935"/>
              <a:gd name="connsiteY46" fmla="*/ 262218 h 535775"/>
              <a:gd name="connsiteX47" fmla="*/ 167460 w 364935"/>
              <a:gd name="connsiteY47" fmla="*/ 263456 h 535775"/>
              <a:gd name="connsiteX48" fmla="*/ 258605 w 364935"/>
              <a:gd name="connsiteY48" fmla="*/ 208602 h 535775"/>
              <a:gd name="connsiteX49" fmla="*/ 312602 w 364935"/>
              <a:gd name="connsiteY49" fmla="*/ 175112 h 535775"/>
              <a:gd name="connsiteX50" fmla="*/ 328118 w 364935"/>
              <a:gd name="connsiteY50" fmla="*/ 172159 h 535775"/>
              <a:gd name="connsiteX51" fmla="*/ 350855 w 364935"/>
              <a:gd name="connsiteY51" fmla="*/ 180703 h 535775"/>
              <a:gd name="connsiteX52" fmla="*/ 324766 w 364935"/>
              <a:gd name="connsiteY52" fmla="*/ 230957 h 535775"/>
              <a:gd name="connsiteX53" fmla="*/ 263425 w 364935"/>
              <a:gd name="connsiteY53" fmla="*/ 314034 h 535775"/>
              <a:gd name="connsiteX54" fmla="*/ 251518 w 364935"/>
              <a:gd name="connsiteY54" fmla="*/ 352829 h 535775"/>
              <a:gd name="connsiteX55" fmla="*/ 284761 w 364935"/>
              <a:gd name="connsiteY55" fmla="*/ 370222 h 535775"/>
              <a:gd name="connsiteX56" fmla="*/ 302772 w 364935"/>
              <a:gd name="connsiteY56" fmla="*/ 377347 h 535775"/>
              <a:gd name="connsiteX57" fmla="*/ 303487 w 364935"/>
              <a:gd name="connsiteY57" fmla="*/ 403693 h 535775"/>
              <a:gd name="connsiteX58" fmla="*/ 306887 w 364935"/>
              <a:gd name="connsiteY58" fmla="*/ 426610 h 535775"/>
              <a:gd name="connsiteX59" fmla="*/ 329814 w 364935"/>
              <a:gd name="connsiteY59" fmla="*/ 436535 h 535775"/>
              <a:gd name="connsiteX60" fmla="*/ 340596 w 364935"/>
              <a:gd name="connsiteY60" fmla="*/ 432363 h 535775"/>
              <a:gd name="connsiteX61" fmla="*/ 343196 w 364935"/>
              <a:gd name="connsiteY61" fmla="*/ 427048 h 535775"/>
              <a:gd name="connsiteX62" fmla="*/ 332062 w 364935"/>
              <a:gd name="connsiteY62" fmla="*/ 424114 h 535775"/>
              <a:gd name="connsiteX63" fmla="*/ 317593 w 364935"/>
              <a:gd name="connsiteY63" fmla="*/ 403493 h 535775"/>
              <a:gd name="connsiteX64" fmla="*/ 309668 w 364935"/>
              <a:gd name="connsiteY64" fmla="*/ 362688 h 535775"/>
              <a:gd name="connsiteX65" fmla="*/ 284942 w 364935"/>
              <a:gd name="connsiteY65" fmla="*/ 356306 h 535775"/>
              <a:gd name="connsiteX66" fmla="*/ 271416 w 364935"/>
              <a:gd name="connsiteY66" fmla="*/ 356706 h 535775"/>
              <a:gd name="connsiteX67" fmla="*/ 266520 w 364935"/>
              <a:gd name="connsiteY67" fmla="*/ 351744 h 535775"/>
              <a:gd name="connsiteX68" fmla="*/ 333252 w 364935"/>
              <a:gd name="connsiteY68" fmla="*/ 243939 h 535775"/>
              <a:gd name="connsiteX69" fmla="*/ 364932 w 364935"/>
              <a:gd name="connsiteY69" fmla="*/ 184056 h 535775"/>
              <a:gd name="connsiteX70" fmla="*/ 359189 w 364935"/>
              <a:gd name="connsiteY70" fmla="*/ 171683 h 535775"/>
              <a:gd name="connsiteX71" fmla="*/ 346321 w 364935"/>
              <a:gd name="connsiteY71" fmla="*/ 163406 h 535775"/>
              <a:gd name="connsiteX72" fmla="*/ 308325 w 364935"/>
              <a:gd name="connsiteY72" fmla="*/ 163644 h 535775"/>
              <a:gd name="connsiteX73" fmla="*/ 252947 w 364935"/>
              <a:gd name="connsiteY73" fmla="*/ 196724 h 535775"/>
              <a:gd name="connsiteX74" fmla="*/ 182291 w 364935"/>
              <a:gd name="connsiteY74" fmla="*/ 241549 h 535775"/>
              <a:gd name="connsiteX75" fmla="*/ 158154 w 364935"/>
              <a:gd name="connsiteY75" fmla="*/ 249683 h 535775"/>
              <a:gd name="connsiteX76" fmla="*/ 145962 w 364935"/>
              <a:gd name="connsiteY76" fmla="*/ 243682 h 535775"/>
              <a:gd name="connsiteX77" fmla="*/ 136790 w 364935"/>
              <a:gd name="connsiteY77" fmla="*/ 228823 h 535775"/>
              <a:gd name="connsiteX78" fmla="*/ 98271 w 364935"/>
              <a:gd name="connsiteY78" fmla="*/ 188799 h 535775"/>
              <a:gd name="connsiteX79" fmla="*/ 90803 w 364935"/>
              <a:gd name="connsiteY79" fmla="*/ 184208 h 535775"/>
              <a:gd name="connsiteX80" fmla="*/ 193349 w 364935"/>
              <a:gd name="connsiteY80" fmla="*/ 77128 h 535775"/>
              <a:gd name="connsiteX81" fmla="*/ 222753 w 364935"/>
              <a:gd name="connsiteY81" fmla="*/ 47324 h 535775"/>
              <a:gd name="connsiteX82" fmla="*/ 221915 w 364935"/>
              <a:gd name="connsiteY82" fmla="*/ 54030 h 535775"/>
              <a:gd name="connsiteX83" fmla="*/ 243146 w 364935"/>
              <a:gd name="connsiteY83" fmla="*/ 36799 h 535775"/>
              <a:gd name="connsiteX84" fmla="*/ 256824 w 364935"/>
              <a:gd name="connsiteY84" fmla="*/ 13501 h 535775"/>
              <a:gd name="connsiteX85" fmla="*/ 259967 w 364935"/>
              <a:gd name="connsiteY85" fmla="*/ 395 h 535775"/>
              <a:gd name="connsiteX86" fmla="*/ 257224 w 364935"/>
              <a:gd name="connsiteY86" fmla="*/ 23 h 53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4935" h="535775">
                <a:moveTo>
                  <a:pt x="257224" y="23"/>
                </a:moveTo>
                <a:cubicBezTo>
                  <a:pt x="255938" y="109"/>
                  <a:pt x="251776" y="2852"/>
                  <a:pt x="247908" y="6081"/>
                </a:cubicBezTo>
                <a:cubicBezTo>
                  <a:pt x="239479" y="13035"/>
                  <a:pt x="215609" y="26198"/>
                  <a:pt x="205817" y="29389"/>
                </a:cubicBezTo>
                <a:cubicBezTo>
                  <a:pt x="194645" y="32961"/>
                  <a:pt x="191254" y="37876"/>
                  <a:pt x="197350" y="41467"/>
                </a:cubicBezTo>
                <a:cubicBezTo>
                  <a:pt x="199121" y="42657"/>
                  <a:pt x="203169" y="42190"/>
                  <a:pt x="209399" y="40162"/>
                </a:cubicBezTo>
                <a:lnTo>
                  <a:pt x="218790" y="37161"/>
                </a:lnTo>
                <a:lnTo>
                  <a:pt x="183529" y="71956"/>
                </a:lnTo>
                <a:cubicBezTo>
                  <a:pt x="164260" y="91168"/>
                  <a:pt x="132370" y="123229"/>
                  <a:pt x="112701" y="143222"/>
                </a:cubicBezTo>
                <a:lnTo>
                  <a:pt x="76935" y="179493"/>
                </a:lnTo>
                <a:lnTo>
                  <a:pt x="67667" y="177855"/>
                </a:lnTo>
                <a:cubicBezTo>
                  <a:pt x="50712" y="174778"/>
                  <a:pt x="29757" y="179970"/>
                  <a:pt x="32681" y="186504"/>
                </a:cubicBezTo>
                <a:cubicBezTo>
                  <a:pt x="33358" y="188190"/>
                  <a:pt x="38092" y="188609"/>
                  <a:pt x="49645" y="188390"/>
                </a:cubicBezTo>
                <a:cubicBezTo>
                  <a:pt x="58428" y="188152"/>
                  <a:pt x="65733" y="188599"/>
                  <a:pt x="65724" y="189380"/>
                </a:cubicBezTo>
                <a:cubicBezTo>
                  <a:pt x="65714" y="190962"/>
                  <a:pt x="45331" y="214212"/>
                  <a:pt x="34501" y="225090"/>
                </a:cubicBezTo>
                <a:lnTo>
                  <a:pt x="26957" y="232538"/>
                </a:lnTo>
                <a:lnTo>
                  <a:pt x="19204" y="226071"/>
                </a:lnTo>
                <a:cubicBezTo>
                  <a:pt x="8602" y="217317"/>
                  <a:pt x="6240" y="215917"/>
                  <a:pt x="3078" y="216888"/>
                </a:cubicBezTo>
                <a:cubicBezTo>
                  <a:pt x="-2361" y="218527"/>
                  <a:pt x="-713" y="222985"/>
                  <a:pt x="8993" y="232814"/>
                </a:cubicBezTo>
                <a:lnTo>
                  <a:pt x="17718" y="241653"/>
                </a:lnTo>
                <a:lnTo>
                  <a:pt x="13050" y="246264"/>
                </a:lnTo>
                <a:cubicBezTo>
                  <a:pt x="7688" y="251560"/>
                  <a:pt x="4173" y="260313"/>
                  <a:pt x="6030" y="263190"/>
                </a:cubicBezTo>
                <a:cubicBezTo>
                  <a:pt x="7983" y="265961"/>
                  <a:pt x="14813" y="262561"/>
                  <a:pt x="21080" y="255589"/>
                </a:cubicBezTo>
                <a:lnTo>
                  <a:pt x="26547" y="249607"/>
                </a:lnTo>
                <a:lnTo>
                  <a:pt x="45378" y="266304"/>
                </a:lnTo>
                <a:cubicBezTo>
                  <a:pt x="56856" y="276544"/>
                  <a:pt x="109205" y="328207"/>
                  <a:pt x="180376" y="399721"/>
                </a:cubicBezTo>
                <a:lnTo>
                  <a:pt x="296638" y="516336"/>
                </a:lnTo>
                <a:lnTo>
                  <a:pt x="287685" y="512430"/>
                </a:lnTo>
                <a:cubicBezTo>
                  <a:pt x="282665" y="510325"/>
                  <a:pt x="273912" y="506220"/>
                  <a:pt x="268006" y="503419"/>
                </a:cubicBezTo>
                <a:cubicBezTo>
                  <a:pt x="256005" y="497619"/>
                  <a:pt x="251861" y="497590"/>
                  <a:pt x="259519" y="503363"/>
                </a:cubicBezTo>
                <a:cubicBezTo>
                  <a:pt x="269140" y="510725"/>
                  <a:pt x="285265" y="520107"/>
                  <a:pt x="298543" y="526222"/>
                </a:cubicBezTo>
                <a:cubicBezTo>
                  <a:pt x="306020" y="529623"/>
                  <a:pt x="313593" y="533328"/>
                  <a:pt x="315269" y="534423"/>
                </a:cubicBezTo>
                <a:cubicBezTo>
                  <a:pt x="319203" y="537014"/>
                  <a:pt x="322461" y="535757"/>
                  <a:pt x="322594" y="531709"/>
                </a:cubicBezTo>
                <a:cubicBezTo>
                  <a:pt x="322603" y="530128"/>
                  <a:pt x="320270" y="524584"/>
                  <a:pt x="317641" y="519536"/>
                </a:cubicBezTo>
                <a:cubicBezTo>
                  <a:pt x="314812" y="514488"/>
                  <a:pt x="308583" y="502210"/>
                  <a:pt x="303715" y="492113"/>
                </a:cubicBezTo>
                <a:cubicBezTo>
                  <a:pt x="296705" y="477854"/>
                  <a:pt x="294267" y="473997"/>
                  <a:pt x="292485" y="473978"/>
                </a:cubicBezTo>
                <a:cubicBezTo>
                  <a:pt x="288542" y="473949"/>
                  <a:pt x="288409" y="478388"/>
                  <a:pt x="291695" y="488675"/>
                </a:cubicBezTo>
                <a:lnTo>
                  <a:pt x="294695" y="498067"/>
                </a:lnTo>
                <a:lnTo>
                  <a:pt x="282332" y="486932"/>
                </a:lnTo>
                <a:cubicBezTo>
                  <a:pt x="275464" y="480969"/>
                  <a:pt x="253604" y="459014"/>
                  <a:pt x="233707" y="438259"/>
                </a:cubicBezTo>
                <a:cubicBezTo>
                  <a:pt x="213809" y="417504"/>
                  <a:pt x="161174" y="364364"/>
                  <a:pt x="116863" y="320254"/>
                </a:cubicBezTo>
                <a:cubicBezTo>
                  <a:pt x="72553" y="276144"/>
                  <a:pt x="36187" y="239891"/>
                  <a:pt x="36282" y="239787"/>
                </a:cubicBezTo>
                <a:cubicBezTo>
                  <a:pt x="36282" y="239586"/>
                  <a:pt x="46321" y="229100"/>
                  <a:pt x="58742" y="216650"/>
                </a:cubicBezTo>
                <a:lnTo>
                  <a:pt x="81192" y="193705"/>
                </a:lnTo>
                <a:lnTo>
                  <a:pt x="88469" y="197305"/>
                </a:lnTo>
                <a:cubicBezTo>
                  <a:pt x="93089" y="199601"/>
                  <a:pt x="99671" y="204678"/>
                  <a:pt x="106929" y="211440"/>
                </a:cubicBezTo>
                <a:cubicBezTo>
                  <a:pt x="117521" y="221184"/>
                  <a:pt x="118597" y="222670"/>
                  <a:pt x="124826" y="234948"/>
                </a:cubicBezTo>
                <a:cubicBezTo>
                  <a:pt x="131646" y="248416"/>
                  <a:pt x="139276" y="258922"/>
                  <a:pt x="144676" y="262218"/>
                </a:cubicBezTo>
                <a:cubicBezTo>
                  <a:pt x="149001" y="264809"/>
                  <a:pt x="159650" y="265476"/>
                  <a:pt x="167460" y="263456"/>
                </a:cubicBezTo>
                <a:cubicBezTo>
                  <a:pt x="181986" y="259704"/>
                  <a:pt x="228849" y="231500"/>
                  <a:pt x="258605" y="208602"/>
                </a:cubicBezTo>
                <a:cubicBezTo>
                  <a:pt x="276160" y="195200"/>
                  <a:pt x="302020" y="179093"/>
                  <a:pt x="312602" y="175112"/>
                </a:cubicBezTo>
                <a:cubicBezTo>
                  <a:pt x="317250" y="173464"/>
                  <a:pt x="324270" y="172035"/>
                  <a:pt x="328118" y="172159"/>
                </a:cubicBezTo>
                <a:cubicBezTo>
                  <a:pt x="336996" y="172416"/>
                  <a:pt x="348416" y="176636"/>
                  <a:pt x="350855" y="180703"/>
                </a:cubicBezTo>
                <a:cubicBezTo>
                  <a:pt x="354560" y="187047"/>
                  <a:pt x="344863" y="205630"/>
                  <a:pt x="324766" y="230957"/>
                </a:cubicBezTo>
                <a:cubicBezTo>
                  <a:pt x="300382" y="261875"/>
                  <a:pt x="271807" y="300471"/>
                  <a:pt x="263425" y="314034"/>
                </a:cubicBezTo>
                <a:cubicBezTo>
                  <a:pt x="253052" y="330741"/>
                  <a:pt x="249623" y="342361"/>
                  <a:pt x="251518" y="352829"/>
                </a:cubicBezTo>
                <a:cubicBezTo>
                  <a:pt x="254281" y="367945"/>
                  <a:pt x="264310" y="373146"/>
                  <a:pt x="284761" y="370222"/>
                </a:cubicBezTo>
                <a:cubicBezTo>
                  <a:pt x="297400" y="368336"/>
                  <a:pt x="300353" y="369536"/>
                  <a:pt x="302772" y="377347"/>
                </a:cubicBezTo>
                <a:cubicBezTo>
                  <a:pt x="305678" y="386243"/>
                  <a:pt x="305830" y="393158"/>
                  <a:pt x="303487" y="403693"/>
                </a:cubicBezTo>
                <a:cubicBezTo>
                  <a:pt x="300953" y="414237"/>
                  <a:pt x="301801" y="419476"/>
                  <a:pt x="306887" y="426610"/>
                </a:cubicBezTo>
                <a:cubicBezTo>
                  <a:pt x="311583" y="433154"/>
                  <a:pt x="320336" y="436859"/>
                  <a:pt x="329814" y="436535"/>
                </a:cubicBezTo>
                <a:cubicBezTo>
                  <a:pt x="336034" y="436278"/>
                  <a:pt x="338015" y="435506"/>
                  <a:pt x="340596" y="432363"/>
                </a:cubicBezTo>
                <a:cubicBezTo>
                  <a:pt x="342387" y="430201"/>
                  <a:pt x="343587" y="427848"/>
                  <a:pt x="343196" y="427048"/>
                </a:cubicBezTo>
                <a:cubicBezTo>
                  <a:pt x="342806" y="426258"/>
                  <a:pt x="337786" y="424943"/>
                  <a:pt x="332062" y="424114"/>
                </a:cubicBezTo>
                <a:cubicBezTo>
                  <a:pt x="316879" y="421847"/>
                  <a:pt x="314240" y="417980"/>
                  <a:pt x="317593" y="403493"/>
                </a:cubicBezTo>
                <a:cubicBezTo>
                  <a:pt x="320946" y="388615"/>
                  <a:pt x="317412" y="370727"/>
                  <a:pt x="309668" y="362688"/>
                </a:cubicBezTo>
                <a:cubicBezTo>
                  <a:pt x="304182" y="357125"/>
                  <a:pt x="295514" y="354896"/>
                  <a:pt x="284942" y="356306"/>
                </a:cubicBezTo>
                <a:cubicBezTo>
                  <a:pt x="279712" y="356963"/>
                  <a:pt x="273588" y="357116"/>
                  <a:pt x="271416" y="356706"/>
                </a:cubicBezTo>
                <a:cubicBezTo>
                  <a:pt x="267673" y="355897"/>
                  <a:pt x="267282" y="355496"/>
                  <a:pt x="266520" y="351744"/>
                </a:cubicBezTo>
                <a:cubicBezTo>
                  <a:pt x="263653" y="337713"/>
                  <a:pt x="278912" y="313043"/>
                  <a:pt x="333252" y="243939"/>
                </a:cubicBezTo>
                <a:cubicBezTo>
                  <a:pt x="355741" y="215279"/>
                  <a:pt x="365133" y="197572"/>
                  <a:pt x="364932" y="184056"/>
                </a:cubicBezTo>
                <a:cubicBezTo>
                  <a:pt x="364875" y="177836"/>
                  <a:pt x="364294" y="176655"/>
                  <a:pt x="359189" y="171683"/>
                </a:cubicBezTo>
                <a:cubicBezTo>
                  <a:pt x="355465" y="167911"/>
                  <a:pt x="351140" y="165120"/>
                  <a:pt x="346321" y="163406"/>
                </a:cubicBezTo>
                <a:cubicBezTo>
                  <a:pt x="336281" y="159786"/>
                  <a:pt x="319012" y="159967"/>
                  <a:pt x="308325" y="163644"/>
                </a:cubicBezTo>
                <a:cubicBezTo>
                  <a:pt x="297048" y="167711"/>
                  <a:pt x="269806" y="183818"/>
                  <a:pt x="252947" y="196724"/>
                </a:cubicBezTo>
                <a:cubicBezTo>
                  <a:pt x="233011" y="211688"/>
                  <a:pt x="200902" y="232195"/>
                  <a:pt x="182291" y="241549"/>
                </a:cubicBezTo>
                <a:cubicBezTo>
                  <a:pt x="168527" y="248464"/>
                  <a:pt x="164669" y="249721"/>
                  <a:pt x="158154" y="249683"/>
                </a:cubicBezTo>
                <a:cubicBezTo>
                  <a:pt x="150753" y="249731"/>
                  <a:pt x="150363" y="249531"/>
                  <a:pt x="145962" y="243682"/>
                </a:cubicBezTo>
                <a:cubicBezTo>
                  <a:pt x="143419" y="240511"/>
                  <a:pt x="139314" y="233767"/>
                  <a:pt x="136790" y="228823"/>
                </a:cubicBezTo>
                <a:cubicBezTo>
                  <a:pt x="130751" y="216746"/>
                  <a:pt x="110072" y="195191"/>
                  <a:pt x="98271" y="188799"/>
                </a:cubicBezTo>
                <a:cubicBezTo>
                  <a:pt x="94137" y="186599"/>
                  <a:pt x="90803" y="184608"/>
                  <a:pt x="90803" y="184208"/>
                </a:cubicBezTo>
                <a:cubicBezTo>
                  <a:pt x="90908" y="183322"/>
                  <a:pt x="160069" y="111152"/>
                  <a:pt x="193349" y="77128"/>
                </a:cubicBezTo>
                <a:lnTo>
                  <a:pt x="222753" y="47324"/>
                </a:lnTo>
                <a:lnTo>
                  <a:pt x="221915" y="54030"/>
                </a:lnTo>
                <a:cubicBezTo>
                  <a:pt x="220333" y="69908"/>
                  <a:pt x="228668" y="63060"/>
                  <a:pt x="243146" y="36799"/>
                </a:cubicBezTo>
                <a:cubicBezTo>
                  <a:pt x="248042" y="27655"/>
                  <a:pt x="254233" y="17235"/>
                  <a:pt x="256824" y="13501"/>
                </a:cubicBezTo>
                <a:cubicBezTo>
                  <a:pt x="260910" y="7710"/>
                  <a:pt x="262129" y="2586"/>
                  <a:pt x="259967" y="395"/>
                </a:cubicBezTo>
                <a:cubicBezTo>
                  <a:pt x="259691" y="138"/>
                  <a:pt x="258310" y="-72"/>
                  <a:pt x="257224" y="23"/>
                </a:cubicBezTo>
                <a:close/>
              </a:path>
            </a:pathLst>
          </a:custGeom>
          <a:solidFill>
            <a:srgbClr val="9DDAD7"/>
          </a:solidFill>
          <a:ln w="9525" cap="flat">
            <a:noFill/>
            <a:prstDash val="solid"/>
            <a:miter/>
          </a:ln>
        </p:spPr>
        <p:txBody>
          <a:bodyPr rtlCol="0" anchor="ctr"/>
          <a:lstStyle/>
          <a:p>
            <a:endParaRPr lang="pt-BR"/>
          </a:p>
        </p:txBody>
      </p:sp>
      <p:grpSp>
        <p:nvGrpSpPr>
          <p:cNvPr id="1676" name="Google Shape;4977;p33">
            <a:extLst>
              <a:ext uri="{FF2B5EF4-FFF2-40B4-BE49-F238E27FC236}">
                <a16:creationId xmlns:a16="http://schemas.microsoft.com/office/drawing/2014/main" id="{FF3E3739-16F8-C5E4-DC6B-E92A34C94BC0}"/>
              </a:ext>
            </a:extLst>
          </p:cNvPr>
          <p:cNvGrpSpPr/>
          <p:nvPr/>
        </p:nvGrpSpPr>
        <p:grpSpPr>
          <a:xfrm rot="20335572" flipH="1">
            <a:off x="9770687" y="4387610"/>
            <a:ext cx="831079" cy="908768"/>
            <a:chOff x="16352150" y="1364250"/>
            <a:chExt cx="905000" cy="989600"/>
          </a:xfrm>
          <a:solidFill>
            <a:srgbClr val="9DDAD7"/>
          </a:solidFill>
        </p:grpSpPr>
        <p:sp>
          <p:nvSpPr>
            <p:cNvPr id="1677" name="Google Shape;4978;p33">
              <a:extLst>
                <a:ext uri="{FF2B5EF4-FFF2-40B4-BE49-F238E27FC236}">
                  <a16:creationId xmlns:a16="http://schemas.microsoft.com/office/drawing/2014/main" id="{801CDB82-02BC-8946-E4F5-575010DA7C02}"/>
                </a:ext>
              </a:extLst>
            </p:cNvPr>
            <p:cNvSpPr/>
            <p:nvPr/>
          </p:nvSpPr>
          <p:spPr>
            <a:xfrm>
              <a:off x="16440200" y="1364250"/>
              <a:ext cx="638500" cy="273500"/>
            </a:xfrm>
            <a:custGeom>
              <a:avLst/>
              <a:gdLst/>
              <a:ahLst/>
              <a:cxnLst/>
              <a:rect l="l" t="t" r="r" b="b"/>
              <a:pathLst>
                <a:path w="25540" h="10940" fill="none" extrusionOk="0">
                  <a:moveTo>
                    <a:pt x="15111" y="464"/>
                  </a:moveTo>
                  <a:cubicBezTo>
                    <a:pt x="10592" y="0"/>
                    <a:pt x="5934" y="1391"/>
                    <a:pt x="2388" y="4241"/>
                  </a:cubicBezTo>
                  <a:cubicBezTo>
                    <a:pt x="1183" y="5215"/>
                    <a:pt x="1" y="6744"/>
                    <a:pt x="534" y="8228"/>
                  </a:cubicBezTo>
                  <a:cubicBezTo>
                    <a:pt x="1044" y="9641"/>
                    <a:pt x="2759" y="10105"/>
                    <a:pt x="4242" y="10290"/>
                  </a:cubicBezTo>
                  <a:cubicBezTo>
                    <a:pt x="9248" y="10939"/>
                    <a:pt x="14369" y="10777"/>
                    <a:pt x="19329" y="9850"/>
                  </a:cubicBezTo>
                  <a:cubicBezTo>
                    <a:pt x="21461" y="9456"/>
                    <a:pt x="23848" y="8645"/>
                    <a:pt x="24636" y="6652"/>
                  </a:cubicBezTo>
                  <a:cubicBezTo>
                    <a:pt x="25540" y="4334"/>
                    <a:pt x="23663" y="1715"/>
                    <a:pt x="21322" y="904"/>
                  </a:cubicBezTo>
                  <a:cubicBezTo>
                    <a:pt x="18981" y="93"/>
                    <a:pt x="16432" y="580"/>
                    <a:pt x="13999" y="109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4979;p33">
              <a:extLst>
                <a:ext uri="{FF2B5EF4-FFF2-40B4-BE49-F238E27FC236}">
                  <a16:creationId xmlns:a16="http://schemas.microsoft.com/office/drawing/2014/main" id="{E4CCA852-18F4-D141-C921-8FB81F9DA028}"/>
                </a:ext>
              </a:extLst>
            </p:cNvPr>
            <p:cNvSpPr/>
            <p:nvPr/>
          </p:nvSpPr>
          <p:spPr>
            <a:xfrm>
              <a:off x="16352150" y="1455800"/>
              <a:ext cx="905000" cy="898050"/>
            </a:xfrm>
            <a:custGeom>
              <a:avLst/>
              <a:gdLst/>
              <a:ahLst/>
              <a:cxnLst/>
              <a:rect l="l" t="t" r="r" b="b"/>
              <a:pathLst>
                <a:path w="36200" h="35922" fill="none" extrusionOk="0">
                  <a:moveTo>
                    <a:pt x="4844" y="1947"/>
                  </a:moveTo>
                  <a:cubicBezTo>
                    <a:pt x="3314" y="11843"/>
                    <a:pt x="1762" y="21738"/>
                    <a:pt x="232" y="31634"/>
                  </a:cubicBezTo>
                  <a:cubicBezTo>
                    <a:pt x="116" y="32468"/>
                    <a:pt x="0" y="33349"/>
                    <a:pt x="348" y="34114"/>
                  </a:cubicBezTo>
                  <a:cubicBezTo>
                    <a:pt x="997" y="35528"/>
                    <a:pt x="2851" y="35782"/>
                    <a:pt x="4404" y="35806"/>
                  </a:cubicBezTo>
                  <a:cubicBezTo>
                    <a:pt x="13117" y="35922"/>
                    <a:pt x="21831" y="34531"/>
                    <a:pt x="30058" y="31704"/>
                  </a:cubicBezTo>
                  <a:cubicBezTo>
                    <a:pt x="32214" y="30962"/>
                    <a:pt x="34531" y="29966"/>
                    <a:pt x="35505" y="27903"/>
                  </a:cubicBezTo>
                  <a:cubicBezTo>
                    <a:pt x="36200" y="26489"/>
                    <a:pt x="36107" y="24821"/>
                    <a:pt x="35922" y="23245"/>
                  </a:cubicBezTo>
                  <a:cubicBezTo>
                    <a:pt x="35041" y="15087"/>
                    <a:pt x="32469" y="7138"/>
                    <a:pt x="28413"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4980;p33">
              <a:extLst>
                <a:ext uri="{FF2B5EF4-FFF2-40B4-BE49-F238E27FC236}">
                  <a16:creationId xmlns:a16="http://schemas.microsoft.com/office/drawing/2014/main" id="{6FB8ACD6-8C6E-C03F-21A2-3BB95A8934AC}"/>
                </a:ext>
              </a:extLst>
            </p:cNvPr>
            <p:cNvSpPr/>
            <p:nvPr/>
          </p:nvSpPr>
          <p:spPr>
            <a:xfrm>
              <a:off x="16799425" y="1616275"/>
              <a:ext cx="600" cy="104900"/>
            </a:xfrm>
            <a:custGeom>
              <a:avLst/>
              <a:gdLst/>
              <a:ahLst/>
              <a:cxnLst/>
              <a:rect l="l" t="t" r="r" b="b"/>
              <a:pathLst>
                <a:path w="24" h="4196" fill="none" extrusionOk="0">
                  <a:moveTo>
                    <a:pt x="0" y="1"/>
                  </a:moveTo>
                  <a:cubicBezTo>
                    <a:pt x="0" y="1414"/>
                    <a:pt x="0" y="2805"/>
                    <a:pt x="24" y="419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4981;p33">
              <a:extLst>
                <a:ext uri="{FF2B5EF4-FFF2-40B4-BE49-F238E27FC236}">
                  <a16:creationId xmlns:a16="http://schemas.microsoft.com/office/drawing/2014/main" id="{85F225EB-B880-6E70-CFDF-0FDE6751286A}"/>
                </a:ext>
              </a:extLst>
            </p:cNvPr>
            <p:cNvSpPr/>
            <p:nvPr/>
          </p:nvSpPr>
          <p:spPr>
            <a:xfrm>
              <a:off x="16803475" y="1765750"/>
              <a:ext cx="600" cy="121125"/>
            </a:xfrm>
            <a:custGeom>
              <a:avLst/>
              <a:gdLst/>
              <a:ahLst/>
              <a:cxnLst/>
              <a:rect l="l" t="t" r="r" b="b"/>
              <a:pathLst>
                <a:path w="24" h="4845" fill="none" extrusionOk="0">
                  <a:moveTo>
                    <a:pt x="1" y="1"/>
                  </a:moveTo>
                  <a:cubicBezTo>
                    <a:pt x="1" y="1600"/>
                    <a:pt x="24" y="3222"/>
                    <a:pt x="24" y="484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4982;p33">
              <a:extLst>
                <a:ext uri="{FF2B5EF4-FFF2-40B4-BE49-F238E27FC236}">
                  <a16:creationId xmlns:a16="http://schemas.microsoft.com/office/drawing/2014/main" id="{9D10171B-64C4-05F7-A960-30E52F5E81CC}"/>
                </a:ext>
              </a:extLst>
            </p:cNvPr>
            <p:cNvSpPr/>
            <p:nvPr/>
          </p:nvSpPr>
          <p:spPr>
            <a:xfrm>
              <a:off x="16815650" y="1943050"/>
              <a:ext cx="600" cy="88675"/>
            </a:xfrm>
            <a:custGeom>
              <a:avLst/>
              <a:gdLst/>
              <a:ahLst/>
              <a:cxnLst/>
              <a:rect l="l" t="t" r="r" b="b"/>
              <a:pathLst>
                <a:path w="24" h="3547" fill="none" extrusionOk="0">
                  <a:moveTo>
                    <a:pt x="0" y="0"/>
                  </a:moveTo>
                  <a:cubicBezTo>
                    <a:pt x="0" y="1182"/>
                    <a:pt x="0" y="2364"/>
                    <a:pt x="24" y="354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4983;p33">
              <a:extLst>
                <a:ext uri="{FF2B5EF4-FFF2-40B4-BE49-F238E27FC236}">
                  <a16:creationId xmlns:a16="http://schemas.microsoft.com/office/drawing/2014/main" id="{1275D78A-0651-C31E-644A-0E5356BD00AD}"/>
                </a:ext>
              </a:extLst>
            </p:cNvPr>
            <p:cNvSpPr/>
            <p:nvPr/>
          </p:nvSpPr>
          <p:spPr>
            <a:xfrm>
              <a:off x="16825500" y="2075725"/>
              <a:ext cx="7550" cy="93300"/>
            </a:xfrm>
            <a:custGeom>
              <a:avLst/>
              <a:gdLst/>
              <a:ahLst/>
              <a:cxnLst/>
              <a:rect l="l" t="t" r="r" b="b"/>
              <a:pathLst>
                <a:path w="302" h="3732" fill="none" extrusionOk="0">
                  <a:moveTo>
                    <a:pt x="0" y="0"/>
                  </a:moveTo>
                  <a:cubicBezTo>
                    <a:pt x="93" y="1252"/>
                    <a:pt x="186" y="2480"/>
                    <a:pt x="302" y="373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4984;p33">
              <a:extLst>
                <a:ext uri="{FF2B5EF4-FFF2-40B4-BE49-F238E27FC236}">
                  <a16:creationId xmlns:a16="http://schemas.microsoft.com/office/drawing/2014/main" id="{9BA8EF1E-44B7-CCE5-E53B-6165EC550D14}"/>
                </a:ext>
              </a:extLst>
            </p:cNvPr>
            <p:cNvSpPr/>
            <p:nvPr/>
          </p:nvSpPr>
          <p:spPr>
            <a:xfrm>
              <a:off x="16805800" y="2195650"/>
              <a:ext cx="59125" cy="55075"/>
            </a:xfrm>
            <a:custGeom>
              <a:avLst/>
              <a:gdLst/>
              <a:ahLst/>
              <a:cxnLst/>
              <a:rect l="l" t="t" r="r" b="b"/>
              <a:pathLst>
                <a:path w="2365" h="2203" fill="none" extrusionOk="0">
                  <a:moveTo>
                    <a:pt x="1113" y="47"/>
                  </a:moveTo>
                  <a:cubicBezTo>
                    <a:pt x="1785" y="1"/>
                    <a:pt x="2364" y="789"/>
                    <a:pt x="2109" y="1414"/>
                  </a:cubicBezTo>
                  <a:cubicBezTo>
                    <a:pt x="1854" y="2040"/>
                    <a:pt x="881" y="2202"/>
                    <a:pt x="441" y="1693"/>
                  </a:cubicBezTo>
                  <a:cubicBezTo>
                    <a:pt x="0" y="1183"/>
                    <a:pt x="302" y="232"/>
                    <a:pt x="974" y="7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4985;p33">
              <a:extLst>
                <a:ext uri="{FF2B5EF4-FFF2-40B4-BE49-F238E27FC236}">
                  <a16:creationId xmlns:a16="http://schemas.microsoft.com/office/drawing/2014/main" id="{ECA7A344-49EC-F9EA-74B1-C4151DEB279A}"/>
                </a:ext>
              </a:extLst>
            </p:cNvPr>
            <p:cNvSpPr/>
            <p:nvPr/>
          </p:nvSpPr>
          <p:spPr>
            <a:xfrm>
              <a:off x="16882850" y="2193925"/>
              <a:ext cx="48125" cy="12775"/>
            </a:xfrm>
            <a:custGeom>
              <a:avLst/>
              <a:gdLst/>
              <a:ahLst/>
              <a:cxnLst/>
              <a:rect l="l" t="t" r="r" b="b"/>
              <a:pathLst>
                <a:path w="1925" h="511" fill="none" extrusionOk="0">
                  <a:moveTo>
                    <a:pt x="1" y="510"/>
                  </a:moveTo>
                  <a:lnTo>
                    <a:pt x="1924"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4986;p33">
              <a:extLst>
                <a:ext uri="{FF2B5EF4-FFF2-40B4-BE49-F238E27FC236}">
                  <a16:creationId xmlns:a16="http://schemas.microsoft.com/office/drawing/2014/main" id="{300B0AAB-8FC8-E65E-B1F0-2B44168BC502}"/>
                </a:ext>
              </a:extLst>
            </p:cNvPr>
            <p:cNvSpPr/>
            <p:nvPr/>
          </p:nvSpPr>
          <p:spPr>
            <a:xfrm>
              <a:off x="16980200" y="2178275"/>
              <a:ext cx="51575" cy="14500"/>
            </a:xfrm>
            <a:custGeom>
              <a:avLst/>
              <a:gdLst/>
              <a:ahLst/>
              <a:cxnLst/>
              <a:rect l="l" t="t" r="r" b="b"/>
              <a:pathLst>
                <a:path w="2063" h="580" fill="none" extrusionOk="0">
                  <a:moveTo>
                    <a:pt x="0" y="580"/>
                  </a:moveTo>
                  <a:lnTo>
                    <a:pt x="2063"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4987;p33">
              <a:extLst>
                <a:ext uri="{FF2B5EF4-FFF2-40B4-BE49-F238E27FC236}">
                  <a16:creationId xmlns:a16="http://schemas.microsoft.com/office/drawing/2014/main" id="{AF27E81C-7A0D-D002-9864-3F456F638092}"/>
                </a:ext>
              </a:extLst>
            </p:cNvPr>
            <p:cNvSpPr/>
            <p:nvPr/>
          </p:nvSpPr>
          <p:spPr>
            <a:xfrm>
              <a:off x="17124450" y="2153350"/>
              <a:ext cx="27850" cy="4100"/>
            </a:xfrm>
            <a:custGeom>
              <a:avLst/>
              <a:gdLst/>
              <a:ahLst/>
              <a:cxnLst/>
              <a:rect l="l" t="t" r="r" b="b"/>
              <a:pathLst>
                <a:path w="1114" h="164" fill="none" extrusionOk="0">
                  <a:moveTo>
                    <a:pt x="1" y="163"/>
                  </a:moveTo>
                  <a:lnTo>
                    <a:pt x="111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4988;p33">
              <a:extLst>
                <a:ext uri="{FF2B5EF4-FFF2-40B4-BE49-F238E27FC236}">
                  <a16:creationId xmlns:a16="http://schemas.microsoft.com/office/drawing/2014/main" id="{6337EC01-B377-9D4F-B769-5699022A74FA}"/>
                </a:ext>
              </a:extLst>
            </p:cNvPr>
            <p:cNvSpPr/>
            <p:nvPr/>
          </p:nvSpPr>
          <p:spPr>
            <a:xfrm>
              <a:off x="17188775" y="2132500"/>
              <a:ext cx="31875" cy="12200"/>
            </a:xfrm>
            <a:custGeom>
              <a:avLst/>
              <a:gdLst/>
              <a:ahLst/>
              <a:cxnLst/>
              <a:rect l="l" t="t" r="r" b="b"/>
              <a:pathLst>
                <a:path w="1275" h="488" fill="none" extrusionOk="0">
                  <a:moveTo>
                    <a:pt x="0" y="487"/>
                  </a:moveTo>
                  <a:lnTo>
                    <a:pt x="1275"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4989;p33">
              <a:extLst>
                <a:ext uri="{FF2B5EF4-FFF2-40B4-BE49-F238E27FC236}">
                  <a16:creationId xmlns:a16="http://schemas.microsoft.com/office/drawing/2014/main" id="{C0F20B5E-1C7F-D6DA-0E38-B81A268104D9}"/>
                </a:ext>
              </a:extLst>
            </p:cNvPr>
            <p:cNvSpPr/>
            <p:nvPr/>
          </p:nvSpPr>
          <p:spPr>
            <a:xfrm>
              <a:off x="16401400" y="2285450"/>
              <a:ext cx="33050" cy="6975"/>
            </a:xfrm>
            <a:custGeom>
              <a:avLst/>
              <a:gdLst/>
              <a:ahLst/>
              <a:cxnLst/>
              <a:rect l="l" t="t" r="r" b="b"/>
              <a:pathLst>
                <a:path w="1322" h="279" fill="none" extrusionOk="0">
                  <a:moveTo>
                    <a:pt x="0" y="140"/>
                  </a:moveTo>
                  <a:cubicBezTo>
                    <a:pt x="440" y="279"/>
                    <a:pt x="927" y="233"/>
                    <a:pt x="1321"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4990;p33">
              <a:extLst>
                <a:ext uri="{FF2B5EF4-FFF2-40B4-BE49-F238E27FC236}">
                  <a16:creationId xmlns:a16="http://schemas.microsoft.com/office/drawing/2014/main" id="{65985753-341A-0687-0882-954890EE20D2}"/>
                </a:ext>
              </a:extLst>
            </p:cNvPr>
            <p:cNvSpPr/>
            <p:nvPr/>
          </p:nvSpPr>
          <p:spPr>
            <a:xfrm>
              <a:off x="16507425" y="2265750"/>
              <a:ext cx="35950" cy="8150"/>
            </a:xfrm>
            <a:custGeom>
              <a:avLst/>
              <a:gdLst/>
              <a:ahLst/>
              <a:cxnLst/>
              <a:rect l="l" t="t" r="r" b="b"/>
              <a:pathLst>
                <a:path w="1438" h="326" fill="none" extrusionOk="0">
                  <a:moveTo>
                    <a:pt x="0" y="325"/>
                  </a:moveTo>
                  <a:lnTo>
                    <a:pt x="1437"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4991;p33">
              <a:extLst>
                <a:ext uri="{FF2B5EF4-FFF2-40B4-BE49-F238E27FC236}">
                  <a16:creationId xmlns:a16="http://schemas.microsoft.com/office/drawing/2014/main" id="{93F9954E-8E8E-B816-6688-3C30E7C5E055}"/>
                </a:ext>
              </a:extLst>
            </p:cNvPr>
            <p:cNvSpPr/>
            <p:nvPr/>
          </p:nvSpPr>
          <p:spPr>
            <a:xfrm>
              <a:off x="16624450" y="2253600"/>
              <a:ext cx="40000" cy="25"/>
            </a:xfrm>
            <a:custGeom>
              <a:avLst/>
              <a:gdLst/>
              <a:ahLst/>
              <a:cxnLst/>
              <a:rect l="l" t="t" r="r" b="b"/>
              <a:pathLst>
                <a:path w="1600" h="1" fill="none" extrusionOk="0">
                  <a:moveTo>
                    <a:pt x="1" y="0"/>
                  </a:moveTo>
                  <a:lnTo>
                    <a:pt x="1600"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4992;p33">
              <a:extLst>
                <a:ext uri="{FF2B5EF4-FFF2-40B4-BE49-F238E27FC236}">
                  <a16:creationId xmlns:a16="http://schemas.microsoft.com/office/drawing/2014/main" id="{890B90E1-B122-4CAA-14AE-2AF0B95B4442}"/>
                </a:ext>
              </a:extLst>
            </p:cNvPr>
            <p:cNvSpPr/>
            <p:nvPr/>
          </p:nvSpPr>
          <p:spPr>
            <a:xfrm>
              <a:off x="16725275" y="2237950"/>
              <a:ext cx="23775" cy="4075"/>
            </a:xfrm>
            <a:custGeom>
              <a:avLst/>
              <a:gdLst/>
              <a:ahLst/>
              <a:cxnLst/>
              <a:rect l="l" t="t" r="r" b="b"/>
              <a:pathLst>
                <a:path w="951" h="163" fill="none" extrusionOk="0">
                  <a:moveTo>
                    <a:pt x="0" y="163"/>
                  </a:moveTo>
                  <a:lnTo>
                    <a:pt x="950"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4993;p33">
              <a:extLst>
                <a:ext uri="{FF2B5EF4-FFF2-40B4-BE49-F238E27FC236}">
                  <a16:creationId xmlns:a16="http://schemas.microsoft.com/office/drawing/2014/main" id="{5B31B66A-8B91-5329-5BC3-9B85DB937203}"/>
                </a:ext>
              </a:extLst>
            </p:cNvPr>
            <p:cNvSpPr/>
            <p:nvPr/>
          </p:nvSpPr>
          <p:spPr>
            <a:xfrm>
              <a:off x="16824350" y="1612225"/>
              <a:ext cx="81125" cy="120525"/>
            </a:xfrm>
            <a:custGeom>
              <a:avLst/>
              <a:gdLst/>
              <a:ahLst/>
              <a:cxnLst/>
              <a:rect l="l" t="t" r="r" b="b"/>
              <a:pathLst>
                <a:path w="3245" h="4821" fill="none" extrusionOk="0">
                  <a:moveTo>
                    <a:pt x="3245" y="0"/>
                  </a:moveTo>
                  <a:lnTo>
                    <a:pt x="0" y="482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4994;p33">
              <a:extLst>
                <a:ext uri="{FF2B5EF4-FFF2-40B4-BE49-F238E27FC236}">
                  <a16:creationId xmlns:a16="http://schemas.microsoft.com/office/drawing/2014/main" id="{73288D94-BB6E-78DB-5A99-3D4C3CE1A45C}"/>
                </a:ext>
              </a:extLst>
            </p:cNvPr>
            <p:cNvSpPr/>
            <p:nvPr/>
          </p:nvSpPr>
          <p:spPr>
            <a:xfrm>
              <a:off x="16831300" y="1596000"/>
              <a:ext cx="138475" cy="220775"/>
            </a:xfrm>
            <a:custGeom>
              <a:avLst/>
              <a:gdLst/>
              <a:ahLst/>
              <a:cxnLst/>
              <a:rect l="l" t="t" r="r" b="b"/>
              <a:pathLst>
                <a:path w="5539" h="8831" fill="none" extrusionOk="0">
                  <a:moveTo>
                    <a:pt x="5539" y="0"/>
                  </a:moveTo>
                  <a:lnTo>
                    <a:pt x="0" y="883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4995;p33">
              <a:extLst>
                <a:ext uri="{FF2B5EF4-FFF2-40B4-BE49-F238E27FC236}">
                  <a16:creationId xmlns:a16="http://schemas.microsoft.com/office/drawing/2014/main" id="{C8E39DD6-9596-BFB9-6157-A17DFB9BF50B}"/>
                </a:ext>
              </a:extLst>
            </p:cNvPr>
            <p:cNvSpPr/>
            <p:nvPr/>
          </p:nvSpPr>
          <p:spPr>
            <a:xfrm>
              <a:off x="16816225" y="1573975"/>
              <a:ext cx="210925" cy="376050"/>
            </a:xfrm>
            <a:custGeom>
              <a:avLst/>
              <a:gdLst/>
              <a:ahLst/>
              <a:cxnLst/>
              <a:rect l="l" t="t" r="r" b="b"/>
              <a:pathLst>
                <a:path w="8437" h="15042" fill="none" extrusionOk="0">
                  <a:moveTo>
                    <a:pt x="8436" y="1"/>
                  </a:moveTo>
                  <a:cubicBezTo>
                    <a:pt x="5609" y="5030"/>
                    <a:pt x="2805" y="10036"/>
                    <a:pt x="1" y="1504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4996;p33">
              <a:extLst>
                <a:ext uri="{FF2B5EF4-FFF2-40B4-BE49-F238E27FC236}">
                  <a16:creationId xmlns:a16="http://schemas.microsoft.com/office/drawing/2014/main" id="{F2ACCE7B-3762-6242-B1EE-C4108CA428B7}"/>
                </a:ext>
              </a:extLst>
            </p:cNvPr>
            <p:cNvSpPr/>
            <p:nvPr/>
          </p:nvSpPr>
          <p:spPr>
            <a:xfrm>
              <a:off x="16875325" y="1561825"/>
              <a:ext cx="203975" cy="417750"/>
            </a:xfrm>
            <a:custGeom>
              <a:avLst/>
              <a:gdLst/>
              <a:ahLst/>
              <a:cxnLst/>
              <a:rect l="l" t="t" r="r" b="b"/>
              <a:pathLst>
                <a:path w="8159" h="16710" fill="none" extrusionOk="0">
                  <a:moveTo>
                    <a:pt x="8158" y="0"/>
                  </a:moveTo>
                  <a:cubicBezTo>
                    <a:pt x="5447" y="5562"/>
                    <a:pt x="2712" y="11147"/>
                    <a:pt x="0" y="1670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4997;p33">
              <a:extLst>
                <a:ext uri="{FF2B5EF4-FFF2-40B4-BE49-F238E27FC236}">
                  <a16:creationId xmlns:a16="http://schemas.microsoft.com/office/drawing/2014/main" id="{5913B114-E49D-EB28-5098-0BDB9E229594}"/>
                </a:ext>
              </a:extLst>
            </p:cNvPr>
            <p:cNvSpPr/>
            <p:nvPr/>
          </p:nvSpPr>
          <p:spPr>
            <a:xfrm>
              <a:off x="16929200" y="1688125"/>
              <a:ext cx="173275" cy="355175"/>
            </a:xfrm>
            <a:custGeom>
              <a:avLst/>
              <a:gdLst/>
              <a:ahLst/>
              <a:cxnLst/>
              <a:rect l="l" t="t" r="r" b="b"/>
              <a:pathLst>
                <a:path w="6931" h="14207" fill="none" extrusionOk="0">
                  <a:moveTo>
                    <a:pt x="6930" y="0"/>
                  </a:moveTo>
                  <a:lnTo>
                    <a:pt x="1" y="14207"/>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4998;p33">
              <a:extLst>
                <a:ext uri="{FF2B5EF4-FFF2-40B4-BE49-F238E27FC236}">
                  <a16:creationId xmlns:a16="http://schemas.microsoft.com/office/drawing/2014/main" id="{82BFA6D7-FF9D-0260-AA56-8103DE540F42}"/>
                </a:ext>
              </a:extLst>
            </p:cNvPr>
            <p:cNvSpPr/>
            <p:nvPr/>
          </p:nvSpPr>
          <p:spPr>
            <a:xfrm>
              <a:off x="16974400" y="1812100"/>
              <a:ext cx="150075" cy="285675"/>
            </a:xfrm>
            <a:custGeom>
              <a:avLst/>
              <a:gdLst/>
              <a:ahLst/>
              <a:cxnLst/>
              <a:rect l="l" t="t" r="r" b="b"/>
              <a:pathLst>
                <a:path w="6003" h="11427" fill="none" extrusionOk="0">
                  <a:moveTo>
                    <a:pt x="6003" y="1"/>
                  </a:moveTo>
                  <a:cubicBezTo>
                    <a:pt x="4010" y="3801"/>
                    <a:pt x="1993" y="7625"/>
                    <a:pt x="0" y="1142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4999;p33">
              <a:extLst>
                <a:ext uri="{FF2B5EF4-FFF2-40B4-BE49-F238E27FC236}">
                  <a16:creationId xmlns:a16="http://schemas.microsoft.com/office/drawing/2014/main" id="{B7415C6C-F335-EB4A-C90D-284EC41B5205}"/>
                </a:ext>
              </a:extLst>
            </p:cNvPr>
            <p:cNvSpPr/>
            <p:nvPr/>
          </p:nvSpPr>
          <p:spPr>
            <a:xfrm>
              <a:off x="17056675" y="1872350"/>
              <a:ext cx="92725" cy="214400"/>
            </a:xfrm>
            <a:custGeom>
              <a:avLst/>
              <a:gdLst/>
              <a:ahLst/>
              <a:cxnLst/>
              <a:rect l="l" t="t" r="r" b="b"/>
              <a:pathLst>
                <a:path w="3709" h="8576" fill="none" extrusionOk="0">
                  <a:moveTo>
                    <a:pt x="3708" y="1"/>
                  </a:moveTo>
                  <a:cubicBezTo>
                    <a:pt x="2480" y="2875"/>
                    <a:pt x="1229" y="5725"/>
                    <a:pt x="0" y="857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5000;p33">
              <a:extLst>
                <a:ext uri="{FF2B5EF4-FFF2-40B4-BE49-F238E27FC236}">
                  <a16:creationId xmlns:a16="http://schemas.microsoft.com/office/drawing/2014/main" id="{A14FDE35-DDE3-830E-CE3B-3C0D4C93AA9A}"/>
                </a:ext>
              </a:extLst>
            </p:cNvPr>
            <p:cNvSpPr/>
            <p:nvPr/>
          </p:nvSpPr>
          <p:spPr>
            <a:xfrm>
              <a:off x="17138950" y="1901900"/>
              <a:ext cx="60275" cy="149525"/>
            </a:xfrm>
            <a:custGeom>
              <a:avLst/>
              <a:gdLst/>
              <a:ahLst/>
              <a:cxnLst/>
              <a:rect l="l" t="t" r="r" b="b"/>
              <a:pathLst>
                <a:path w="2411" h="5981" fill="none" extrusionOk="0">
                  <a:moveTo>
                    <a:pt x="2410" y="1"/>
                  </a:moveTo>
                  <a:cubicBezTo>
                    <a:pt x="1599" y="1994"/>
                    <a:pt x="788" y="3987"/>
                    <a:pt x="0" y="598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5001;p33">
              <a:extLst>
                <a:ext uri="{FF2B5EF4-FFF2-40B4-BE49-F238E27FC236}">
                  <a16:creationId xmlns:a16="http://schemas.microsoft.com/office/drawing/2014/main" id="{A1B52B66-CB50-7447-F494-5A0BC026E9E9}"/>
                </a:ext>
              </a:extLst>
            </p:cNvPr>
            <p:cNvSpPr/>
            <p:nvPr/>
          </p:nvSpPr>
          <p:spPr>
            <a:xfrm>
              <a:off x="17165025" y="1952900"/>
              <a:ext cx="67225" cy="119375"/>
            </a:xfrm>
            <a:custGeom>
              <a:avLst/>
              <a:gdLst/>
              <a:ahLst/>
              <a:cxnLst/>
              <a:rect l="l" t="t" r="r" b="b"/>
              <a:pathLst>
                <a:path w="2689" h="4775" fill="none" extrusionOk="0">
                  <a:moveTo>
                    <a:pt x="2688" y="0"/>
                  </a:moveTo>
                  <a:cubicBezTo>
                    <a:pt x="1785" y="1599"/>
                    <a:pt x="904" y="3175"/>
                    <a:pt x="0" y="477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5002;p33">
              <a:extLst>
                <a:ext uri="{FF2B5EF4-FFF2-40B4-BE49-F238E27FC236}">
                  <a16:creationId xmlns:a16="http://schemas.microsoft.com/office/drawing/2014/main" id="{318A77C9-DF52-32AB-516C-16E37EC6D2FB}"/>
                </a:ext>
              </a:extLst>
            </p:cNvPr>
            <p:cNvSpPr/>
            <p:nvPr/>
          </p:nvSpPr>
          <p:spPr>
            <a:xfrm>
              <a:off x="16850400" y="2073400"/>
              <a:ext cx="88675" cy="12200"/>
            </a:xfrm>
            <a:custGeom>
              <a:avLst/>
              <a:gdLst/>
              <a:ahLst/>
              <a:cxnLst/>
              <a:rect l="l" t="t" r="r" b="b"/>
              <a:pathLst>
                <a:path w="3547" h="488" fill="none" extrusionOk="0">
                  <a:moveTo>
                    <a:pt x="1" y="487"/>
                  </a:moveTo>
                  <a:cubicBezTo>
                    <a:pt x="1183" y="325"/>
                    <a:pt x="2365" y="163"/>
                    <a:pt x="3547"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5003;p33">
              <a:extLst>
                <a:ext uri="{FF2B5EF4-FFF2-40B4-BE49-F238E27FC236}">
                  <a16:creationId xmlns:a16="http://schemas.microsoft.com/office/drawing/2014/main" id="{8B2A9C50-BC4E-26AC-79E1-915EB2DD1803}"/>
                </a:ext>
              </a:extLst>
            </p:cNvPr>
            <p:cNvSpPr/>
            <p:nvPr/>
          </p:nvSpPr>
          <p:spPr>
            <a:xfrm>
              <a:off x="17009150" y="2073975"/>
              <a:ext cx="70150" cy="9300"/>
            </a:xfrm>
            <a:custGeom>
              <a:avLst/>
              <a:gdLst/>
              <a:ahLst/>
              <a:cxnLst/>
              <a:rect l="l" t="t" r="r" b="b"/>
              <a:pathLst>
                <a:path w="2806" h="372" fill="none" extrusionOk="0">
                  <a:moveTo>
                    <a:pt x="256" y="70"/>
                  </a:moveTo>
                  <a:lnTo>
                    <a:pt x="1" y="372"/>
                  </a:lnTo>
                  <a:lnTo>
                    <a:pt x="2805"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5004;p33">
              <a:extLst>
                <a:ext uri="{FF2B5EF4-FFF2-40B4-BE49-F238E27FC236}">
                  <a16:creationId xmlns:a16="http://schemas.microsoft.com/office/drawing/2014/main" id="{7AE98ACF-D122-CCC1-6487-2F0CFDE5547F}"/>
                </a:ext>
              </a:extLst>
            </p:cNvPr>
            <p:cNvSpPr/>
            <p:nvPr/>
          </p:nvSpPr>
          <p:spPr>
            <a:xfrm>
              <a:off x="17138950" y="2096575"/>
              <a:ext cx="61425" cy="17425"/>
            </a:xfrm>
            <a:custGeom>
              <a:avLst/>
              <a:gdLst/>
              <a:ahLst/>
              <a:cxnLst/>
              <a:rect l="l" t="t" r="r" b="b"/>
              <a:pathLst>
                <a:path w="2457" h="697" fill="none" extrusionOk="0">
                  <a:moveTo>
                    <a:pt x="0" y="1"/>
                  </a:moveTo>
                  <a:cubicBezTo>
                    <a:pt x="811" y="233"/>
                    <a:pt x="1646" y="464"/>
                    <a:pt x="2457" y="69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5005;p33">
              <a:extLst>
                <a:ext uri="{FF2B5EF4-FFF2-40B4-BE49-F238E27FC236}">
                  <a16:creationId xmlns:a16="http://schemas.microsoft.com/office/drawing/2014/main" id="{61185489-E2D7-9058-6361-E9BEBD3DBA6D}"/>
                </a:ext>
              </a:extLst>
            </p:cNvPr>
            <p:cNvSpPr/>
            <p:nvPr/>
          </p:nvSpPr>
          <p:spPr>
            <a:xfrm>
              <a:off x="16385175" y="2239100"/>
              <a:ext cx="60850" cy="28425"/>
            </a:xfrm>
            <a:custGeom>
              <a:avLst/>
              <a:gdLst/>
              <a:ahLst/>
              <a:cxnLst/>
              <a:rect l="l" t="t" r="r" b="b"/>
              <a:pathLst>
                <a:path w="2434" h="1137" fill="none" extrusionOk="0">
                  <a:moveTo>
                    <a:pt x="371" y="742"/>
                  </a:moveTo>
                  <a:lnTo>
                    <a:pt x="0" y="1136"/>
                  </a:lnTo>
                  <a:cubicBezTo>
                    <a:pt x="811" y="766"/>
                    <a:pt x="1622" y="395"/>
                    <a:pt x="2434"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5006;p33">
              <a:extLst>
                <a:ext uri="{FF2B5EF4-FFF2-40B4-BE49-F238E27FC236}">
                  <a16:creationId xmlns:a16="http://schemas.microsoft.com/office/drawing/2014/main" id="{FA8CD18F-7884-0339-CB51-E622572BC005}"/>
                </a:ext>
              </a:extLst>
            </p:cNvPr>
            <p:cNvSpPr/>
            <p:nvPr/>
          </p:nvSpPr>
          <p:spPr>
            <a:xfrm>
              <a:off x="16486550" y="2187550"/>
              <a:ext cx="76500" cy="31875"/>
            </a:xfrm>
            <a:custGeom>
              <a:avLst/>
              <a:gdLst/>
              <a:ahLst/>
              <a:cxnLst/>
              <a:rect l="l" t="t" r="r" b="b"/>
              <a:pathLst>
                <a:path w="3060" h="1275" fill="none" extrusionOk="0">
                  <a:moveTo>
                    <a:pt x="1" y="1275"/>
                  </a:moveTo>
                  <a:cubicBezTo>
                    <a:pt x="1021" y="858"/>
                    <a:pt x="2040" y="417"/>
                    <a:pt x="3060"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5007;p33">
              <a:extLst>
                <a:ext uri="{FF2B5EF4-FFF2-40B4-BE49-F238E27FC236}">
                  <a16:creationId xmlns:a16="http://schemas.microsoft.com/office/drawing/2014/main" id="{E453AC09-BC95-3290-540E-2B73138BE392}"/>
                </a:ext>
              </a:extLst>
            </p:cNvPr>
            <p:cNvSpPr/>
            <p:nvPr/>
          </p:nvSpPr>
          <p:spPr>
            <a:xfrm>
              <a:off x="16611700" y="2109900"/>
              <a:ext cx="106050" cy="45800"/>
            </a:xfrm>
            <a:custGeom>
              <a:avLst/>
              <a:gdLst/>
              <a:ahLst/>
              <a:cxnLst/>
              <a:rect l="l" t="t" r="r" b="b"/>
              <a:pathLst>
                <a:path w="4242" h="1832" fill="none" extrusionOk="0">
                  <a:moveTo>
                    <a:pt x="1" y="1832"/>
                  </a:moveTo>
                  <a:lnTo>
                    <a:pt x="4242"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5008;p33">
              <a:extLst>
                <a:ext uri="{FF2B5EF4-FFF2-40B4-BE49-F238E27FC236}">
                  <a16:creationId xmlns:a16="http://schemas.microsoft.com/office/drawing/2014/main" id="{DAF60079-F0E9-3872-FAA2-980D86DF1DC1}"/>
                </a:ext>
              </a:extLst>
            </p:cNvPr>
            <p:cNvSpPr/>
            <p:nvPr/>
          </p:nvSpPr>
          <p:spPr>
            <a:xfrm>
              <a:off x="16450050" y="1602375"/>
              <a:ext cx="62600" cy="97925"/>
            </a:xfrm>
            <a:custGeom>
              <a:avLst/>
              <a:gdLst/>
              <a:ahLst/>
              <a:cxnLst/>
              <a:rect l="l" t="t" r="r" b="b"/>
              <a:pathLst>
                <a:path w="2504" h="3917" fill="none" extrusionOk="0">
                  <a:moveTo>
                    <a:pt x="2504" y="0"/>
                  </a:moveTo>
                  <a:cubicBezTo>
                    <a:pt x="1669" y="1321"/>
                    <a:pt x="835" y="2619"/>
                    <a:pt x="1" y="391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5009;p33">
              <a:extLst>
                <a:ext uri="{FF2B5EF4-FFF2-40B4-BE49-F238E27FC236}">
                  <a16:creationId xmlns:a16="http://schemas.microsoft.com/office/drawing/2014/main" id="{915EE1C2-FA18-6D5B-3CC1-A95BBDE5FC53}"/>
                </a:ext>
              </a:extLst>
            </p:cNvPr>
            <p:cNvSpPr/>
            <p:nvPr/>
          </p:nvSpPr>
          <p:spPr>
            <a:xfrm>
              <a:off x="16456425" y="1642925"/>
              <a:ext cx="93300" cy="125175"/>
            </a:xfrm>
            <a:custGeom>
              <a:avLst/>
              <a:gdLst/>
              <a:ahLst/>
              <a:cxnLst/>
              <a:rect l="l" t="t" r="r" b="b"/>
              <a:pathLst>
                <a:path w="3732" h="5007" fill="none" extrusionOk="0">
                  <a:moveTo>
                    <a:pt x="3732" y="1"/>
                  </a:moveTo>
                  <a:cubicBezTo>
                    <a:pt x="2481" y="1669"/>
                    <a:pt x="1252" y="3338"/>
                    <a:pt x="1" y="500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5010;p33">
              <a:extLst>
                <a:ext uri="{FF2B5EF4-FFF2-40B4-BE49-F238E27FC236}">
                  <a16:creationId xmlns:a16="http://schemas.microsoft.com/office/drawing/2014/main" id="{7614095F-1F12-85A7-45E0-2752F96B2A33}"/>
                </a:ext>
              </a:extLst>
            </p:cNvPr>
            <p:cNvSpPr/>
            <p:nvPr/>
          </p:nvSpPr>
          <p:spPr>
            <a:xfrm>
              <a:off x="16436150" y="1662050"/>
              <a:ext cx="152975" cy="206275"/>
            </a:xfrm>
            <a:custGeom>
              <a:avLst/>
              <a:gdLst/>
              <a:ahLst/>
              <a:cxnLst/>
              <a:rect l="l" t="t" r="r" b="b"/>
              <a:pathLst>
                <a:path w="6119" h="8251" fill="none" extrusionOk="0">
                  <a:moveTo>
                    <a:pt x="6119" y="0"/>
                  </a:moveTo>
                  <a:cubicBezTo>
                    <a:pt x="4079" y="2735"/>
                    <a:pt x="2040" y="5493"/>
                    <a:pt x="1" y="825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5011;p33">
              <a:extLst>
                <a:ext uri="{FF2B5EF4-FFF2-40B4-BE49-F238E27FC236}">
                  <a16:creationId xmlns:a16="http://schemas.microsoft.com/office/drawing/2014/main" id="{1EF67EBA-D14F-831A-A475-66F7D3E89A90}"/>
                </a:ext>
              </a:extLst>
            </p:cNvPr>
            <p:cNvSpPr/>
            <p:nvPr/>
          </p:nvSpPr>
          <p:spPr>
            <a:xfrm>
              <a:off x="16482500" y="1669000"/>
              <a:ext cx="166300" cy="245675"/>
            </a:xfrm>
            <a:custGeom>
              <a:avLst/>
              <a:gdLst/>
              <a:ahLst/>
              <a:cxnLst/>
              <a:rect l="l" t="t" r="r" b="b"/>
              <a:pathLst>
                <a:path w="6652" h="9827" fill="none" extrusionOk="0">
                  <a:moveTo>
                    <a:pt x="6652" y="1"/>
                  </a:moveTo>
                  <a:cubicBezTo>
                    <a:pt x="4427" y="3268"/>
                    <a:pt x="2225" y="6559"/>
                    <a:pt x="1" y="982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5012;p33">
              <a:extLst>
                <a:ext uri="{FF2B5EF4-FFF2-40B4-BE49-F238E27FC236}">
                  <a16:creationId xmlns:a16="http://schemas.microsoft.com/office/drawing/2014/main" id="{D4B0C428-6F6F-188F-CC6D-C21AD204838E}"/>
                </a:ext>
              </a:extLst>
            </p:cNvPr>
            <p:cNvSpPr/>
            <p:nvPr/>
          </p:nvSpPr>
          <p:spPr>
            <a:xfrm>
              <a:off x="16532325" y="1675950"/>
              <a:ext cx="184850" cy="292025"/>
            </a:xfrm>
            <a:custGeom>
              <a:avLst/>
              <a:gdLst/>
              <a:ahLst/>
              <a:cxnLst/>
              <a:rect l="l" t="t" r="r" b="b"/>
              <a:pathLst>
                <a:path w="7394" h="11681" fill="none" extrusionOk="0">
                  <a:moveTo>
                    <a:pt x="7394" y="1"/>
                  </a:moveTo>
                  <a:cubicBezTo>
                    <a:pt x="4937" y="3894"/>
                    <a:pt x="2457" y="7787"/>
                    <a:pt x="1" y="1168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5013;p33">
              <a:extLst>
                <a:ext uri="{FF2B5EF4-FFF2-40B4-BE49-F238E27FC236}">
                  <a16:creationId xmlns:a16="http://schemas.microsoft.com/office/drawing/2014/main" id="{9E4DEA20-6E2E-38AA-875F-A8BE5767C626}"/>
                </a:ext>
              </a:extLst>
            </p:cNvPr>
            <p:cNvSpPr/>
            <p:nvPr/>
          </p:nvSpPr>
          <p:spPr>
            <a:xfrm>
              <a:off x="16594325" y="1753000"/>
              <a:ext cx="156450" cy="265975"/>
            </a:xfrm>
            <a:custGeom>
              <a:avLst/>
              <a:gdLst/>
              <a:ahLst/>
              <a:cxnLst/>
              <a:rect l="l" t="t" r="r" b="b"/>
              <a:pathLst>
                <a:path w="6258" h="10639" fill="none" extrusionOk="0">
                  <a:moveTo>
                    <a:pt x="6258" y="1"/>
                  </a:moveTo>
                  <a:cubicBezTo>
                    <a:pt x="4172" y="3547"/>
                    <a:pt x="2086" y="7092"/>
                    <a:pt x="0" y="1063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5014;p33">
              <a:extLst>
                <a:ext uri="{FF2B5EF4-FFF2-40B4-BE49-F238E27FC236}">
                  <a16:creationId xmlns:a16="http://schemas.microsoft.com/office/drawing/2014/main" id="{A761D9F3-B760-DE04-6DA9-90E5B2FAC5C5}"/>
                </a:ext>
              </a:extLst>
            </p:cNvPr>
            <p:cNvSpPr/>
            <p:nvPr/>
          </p:nvSpPr>
          <p:spPr>
            <a:xfrm>
              <a:off x="16649950" y="1860775"/>
              <a:ext cx="119375" cy="199900"/>
            </a:xfrm>
            <a:custGeom>
              <a:avLst/>
              <a:gdLst/>
              <a:ahLst/>
              <a:cxnLst/>
              <a:rect l="l" t="t" r="r" b="b"/>
              <a:pathLst>
                <a:path w="4775" h="7996" fill="none" extrusionOk="0">
                  <a:moveTo>
                    <a:pt x="4774" y="0"/>
                  </a:moveTo>
                  <a:lnTo>
                    <a:pt x="0" y="7996"/>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5015;p33">
              <a:extLst>
                <a:ext uri="{FF2B5EF4-FFF2-40B4-BE49-F238E27FC236}">
                  <a16:creationId xmlns:a16="http://schemas.microsoft.com/office/drawing/2014/main" id="{86EA7760-F663-0C79-8CDF-0A7AA51E451A}"/>
                </a:ext>
              </a:extLst>
            </p:cNvPr>
            <p:cNvSpPr/>
            <p:nvPr/>
          </p:nvSpPr>
          <p:spPr>
            <a:xfrm>
              <a:off x="16713675" y="1949425"/>
              <a:ext cx="67825" cy="114725"/>
            </a:xfrm>
            <a:custGeom>
              <a:avLst/>
              <a:gdLst/>
              <a:ahLst/>
              <a:cxnLst/>
              <a:rect l="l" t="t" r="r" b="b"/>
              <a:pathLst>
                <a:path w="2713" h="4589" fill="none" extrusionOk="0">
                  <a:moveTo>
                    <a:pt x="2712" y="0"/>
                  </a:moveTo>
                  <a:cubicBezTo>
                    <a:pt x="1808" y="1530"/>
                    <a:pt x="904" y="3059"/>
                    <a:pt x="1" y="458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5016;p33">
              <a:extLst>
                <a:ext uri="{FF2B5EF4-FFF2-40B4-BE49-F238E27FC236}">
                  <a16:creationId xmlns:a16="http://schemas.microsoft.com/office/drawing/2014/main" id="{1019A3C3-57E4-D7EA-0ABB-FB8C50EC6824}"/>
                </a:ext>
              </a:extLst>
            </p:cNvPr>
            <p:cNvSpPr/>
            <p:nvPr/>
          </p:nvSpPr>
          <p:spPr>
            <a:xfrm>
              <a:off x="16428050" y="1875850"/>
              <a:ext cx="45200" cy="92125"/>
            </a:xfrm>
            <a:custGeom>
              <a:avLst/>
              <a:gdLst/>
              <a:ahLst/>
              <a:cxnLst/>
              <a:rect l="l" t="t" r="r" b="b"/>
              <a:pathLst>
                <a:path w="1808" h="3685" fill="none" extrusionOk="0">
                  <a:moveTo>
                    <a:pt x="1808" y="0"/>
                  </a:moveTo>
                  <a:lnTo>
                    <a:pt x="0" y="3685"/>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5017;p33">
              <a:extLst>
                <a:ext uri="{FF2B5EF4-FFF2-40B4-BE49-F238E27FC236}">
                  <a16:creationId xmlns:a16="http://schemas.microsoft.com/office/drawing/2014/main" id="{6D8D29A1-0E7F-CC9E-C98A-031E1AB9B2E3}"/>
                </a:ext>
              </a:extLst>
            </p:cNvPr>
            <p:cNvSpPr/>
            <p:nvPr/>
          </p:nvSpPr>
          <p:spPr>
            <a:xfrm>
              <a:off x="16412400" y="1915225"/>
              <a:ext cx="124000" cy="178475"/>
            </a:xfrm>
            <a:custGeom>
              <a:avLst/>
              <a:gdLst/>
              <a:ahLst/>
              <a:cxnLst/>
              <a:rect l="l" t="t" r="r" b="b"/>
              <a:pathLst>
                <a:path w="4960" h="7139" fill="none" extrusionOk="0">
                  <a:moveTo>
                    <a:pt x="0" y="7139"/>
                  </a:moveTo>
                  <a:cubicBezTo>
                    <a:pt x="1669" y="4752"/>
                    <a:pt x="3315" y="2388"/>
                    <a:pt x="4960"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5018;p33">
              <a:extLst>
                <a:ext uri="{FF2B5EF4-FFF2-40B4-BE49-F238E27FC236}">
                  <a16:creationId xmlns:a16="http://schemas.microsoft.com/office/drawing/2014/main" id="{6110844E-4E9D-0607-F3F9-FA8214B06701}"/>
                </a:ext>
              </a:extLst>
            </p:cNvPr>
            <p:cNvSpPr/>
            <p:nvPr/>
          </p:nvSpPr>
          <p:spPr>
            <a:xfrm>
              <a:off x="16404875" y="1988250"/>
              <a:ext cx="143700" cy="194675"/>
            </a:xfrm>
            <a:custGeom>
              <a:avLst/>
              <a:gdLst/>
              <a:ahLst/>
              <a:cxnLst/>
              <a:rect l="l" t="t" r="r" b="b"/>
              <a:pathLst>
                <a:path w="5748" h="7787" fill="none" extrusionOk="0">
                  <a:moveTo>
                    <a:pt x="0" y="7787"/>
                  </a:moveTo>
                  <a:cubicBezTo>
                    <a:pt x="1924" y="5191"/>
                    <a:pt x="3824" y="2596"/>
                    <a:pt x="5748"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5019;p33">
              <a:extLst>
                <a:ext uri="{FF2B5EF4-FFF2-40B4-BE49-F238E27FC236}">
                  <a16:creationId xmlns:a16="http://schemas.microsoft.com/office/drawing/2014/main" id="{4E1F2F6C-649C-BFD5-8EC6-9DA77F7CC408}"/>
                </a:ext>
              </a:extLst>
            </p:cNvPr>
            <p:cNvSpPr/>
            <p:nvPr/>
          </p:nvSpPr>
          <p:spPr>
            <a:xfrm>
              <a:off x="16438475" y="2014900"/>
              <a:ext cx="140225" cy="193525"/>
            </a:xfrm>
            <a:custGeom>
              <a:avLst/>
              <a:gdLst/>
              <a:ahLst/>
              <a:cxnLst/>
              <a:rect l="l" t="t" r="r" b="b"/>
              <a:pathLst>
                <a:path w="5609" h="7741" fill="none" extrusionOk="0">
                  <a:moveTo>
                    <a:pt x="0" y="7741"/>
                  </a:moveTo>
                  <a:cubicBezTo>
                    <a:pt x="2132" y="5377"/>
                    <a:pt x="4033" y="2781"/>
                    <a:pt x="5609"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5020;p33">
              <a:extLst>
                <a:ext uri="{FF2B5EF4-FFF2-40B4-BE49-F238E27FC236}">
                  <a16:creationId xmlns:a16="http://schemas.microsoft.com/office/drawing/2014/main" id="{7AAFCDB1-171C-CC3A-A14D-125AFB2CFE28}"/>
                </a:ext>
              </a:extLst>
            </p:cNvPr>
            <p:cNvSpPr/>
            <p:nvPr/>
          </p:nvSpPr>
          <p:spPr>
            <a:xfrm>
              <a:off x="16480775" y="2076300"/>
              <a:ext cx="115300" cy="151250"/>
            </a:xfrm>
            <a:custGeom>
              <a:avLst/>
              <a:gdLst/>
              <a:ahLst/>
              <a:cxnLst/>
              <a:rect l="l" t="t" r="r" b="b"/>
              <a:pathLst>
                <a:path w="4612" h="6050" fill="none" extrusionOk="0">
                  <a:moveTo>
                    <a:pt x="0" y="6049"/>
                  </a:moveTo>
                  <a:cubicBezTo>
                    <a:pt x="1530" y="4033"/>
                    <a:pt x="3082" y="2017"/>
                    <a:pt x="4612"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5021;p33">
              <a:extLst>
                <a:ext uri="{FF2B5EF4-FFF2-40B4-BE49-F238E27FC236}">
                  <a16:creationId xmlns:a16="http://schemas.microsoft.com/office/drawing/2014/main" id="{15A58F63-1A95-1EF2-A975-DFE0C4F8A5A1}"/>
                </a:ext>
              </a:extLst>
            </p:cNvPr>
            <p:cNvSpPr/>
            <p:nvPr/>
          </p:nvSpPr>
          <p:spPr>
            <a:xfrm>
              <a:off x="16585625" y="2074575"/>
              <a:ext cx="77675" cy="96200"/>
            </a:xfrm>
            <a:custGeom>
              <a:avLst/>
              <a:gdLst/>
              <a:ahLst/>
              <a:cxnLst/>
              <a:rect l="l" t="t" r="r" b="b"/>
              <a:pathLst>
                <a:path w="3107" h="3848" fill="none" extrusionOk="0">
                  <a:moveTo>
                    <a:pt x="1" y="3847"/>
                  </a:moveTo>
                  <a:cubicBezTo>
                    <a:pt x="1021" y="2573"/>
                    <a:pt x="2063" y="1298"/>
                    <a:pt x="3106"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5022;p33">
              <a:extLst>
                <a:ext uri="{FF2B5EF4-FFF2-40B4-BE49-F238E27FC236}">
                  <a16:creationId xmlns:a16="http://schemas.microsoft.com/office/drawing/2014/main" id="{1B23B35A-FE7F-57F0-01F3-98CE9FB5395E}"/>
                </a:ext>
              </a:extLst>
            </p:cNvPr>
            <p:cNvSpPr/>
            <p:nvPr/>
          </p:nvSpPr>
          <p:spPr>
            <a:xfrm>
              <a:off x="16722375" y="1474900"/>
              <a:ext cx="39425" cy="41750"/>
            </a:xfrm>
            <a:custGeom>
              <a:avLst/>
              <a:gdLst/>
              <a:ahLst/>
              <a:cxnLst/>
              <a:rect l="l" t="t" r="r" b="b"/>
              <a:pathLst>
                <a:path w="1577" h="1670" fill="none" extrusionOk="0">
                  <a:moveTo>
                    <a:pt x="974" y="70"/>
                  </a:moveTo>
                  <a:cubicBezTo>
                    <a:pt x="556" y="1"/>
                    <a:pt x="139" y="325"/>
                    <a:pt x="70" y="719"/>
                  </a:cubicBezTo>
                  <a:cubicBezTo>
                    <a:pt x="0" y="1136"/>
                    <a:pt x="325" y="1577"/>
                    <a:pt x="742" y="1623"/>
                  </a:cubicBezTo>
                  <a:cubicBezTo>
                    <a:pt x="1136" y="1669"/>
                    <a:pt x="1553" y="1322"/>
                    <a:pt x="1576" y="905"/>
                  </a:cubicBezTo>
                  <a:cubicBezTo>
                    <a:pt x="1576" y="488"/>
                    <a:pt x="1182" y="117"/>
                    <a:pt x="765" y="1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5023;p33">
              <a:extLst>
                <a:ext uri="{FF2B5EF4-FFF2-40B4-BE49-F238E27FC236}">
                  <a16:creationId xmlns:a16="http://schemas.microsoft.com/office/drawing/2014/main" id="{DF18860B-67AE-A270-E74E-EC97E264C670}"/>
                </a:ext>
              </a:extLst>
            </p:cNvPr>
            <p:cNvSpPr/>
            <p:nvPr/>
          </p:nvSpPr>
          <p:spPr>
            <a:xfrm>
              <a:off x="16754800" y="1476075"/>
              <a:ext cx="92150" cy="121100"/>
            </a:xfrm>
            <a:custGeom>
              <a:avLst/>
              <a:gdLst/>
              <a:ahLst/>
              <a:cxnLst/>
              <a:rect l="l" t="t" r="r" b="b"/>
              <a:pathLst>
                <a:path w="3686" h="4844" fill="none" extrusionOk="0">
                  <a:moveTo>
                    <a:pt x="163" y="1553"/>
                  </a:moveTo>
                  <a:lnTo>
                    <a:pt x="1" y="1576"/>
                  </a:lnTo>
                  <a:cubicBezTo>
                    <a:pt x="47" y="1970"/>
                    <a:pt x="94" y="2341"/>
                    <a:pt x="140" y="2712"/>
                  </a:cubicBezTo>
                  <a:cubicBezTo>
                    <a:pt x="163" y="2851"/>
                    <a:pt x="186" y="2990"/>
                    <a:pt x="256" y="3129"/>
                  </a:cubicBezTo>
                  <a:cubicBezTo>
                    <a:pt x="372" y="3361"/>
                    <a:pt x="627" y="3523"/>
                    <a:pt x="905" y="3569"/>
                  </a:cubicBezTo>
                  <a:cubicBezTo>
                    <a:pt x="1183" y="3615"/>
                    <a:pt x="1461" y="3569"/>
                    <a:pt x="1739" y="3523"/>
                  </a:cubicBezTo>
                  <a:cubicBezTo>
                    <a:pt x="2064" y="3476"/>
                    <a:pt x="2411" y="3430"/>
                    <a:pt x="2712" y="3291"/>
                  </a:cubicBezTo>
                  <a:cubicBezTo>
                    <a:pt x="3037" y="3152"/>
                    <a:pt x="3292" y="2897"/>
                    <a:pt x="3385" y="2573"/>
                  </a:cubicBezTo>
                  <a:cubicBezTo>
                    <a:pt x="3454" y="2364"/>
                    <a:pt x="3431" y="2155"/>
                    <a:pt x="3408" y="1947"/>
                  </a:cubicBezTo>
                  <a:cubicBezTo>
                    <a:pt x="3361" y="1298"/>
                    <a:pt x="3292" y="649"/>
                    <a:pt x="3246" y="0"/>
                  </a:cubicBezTo>
                  <a:lnTo>
                    <a:pt x="3593" y="4844"/>
                  </a:lnTo>
                  <a:cubicBezTo>
                    <a:pt x="3616" y="4774"/>
                    <a:pt x="3663" y="4705"/>
                    <a:pt x="3686" y="465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5024;p33">
              <a:extLst>
                <a:ext uri="{FF2B5EF4-FFF2-40B4-BE49-F238E27FC236}">
                  <a16:creationId xmlns:a16="http://schemas.microsoft.com/office/drawing/2014/main" id="{E345E4E3-2320-D758-6CD3-512A1C9762BF}"/>
                </a:ext>
              </a:extLst>
            </p:cNvPr>
            <p:cNvSpPr/>
            <p:nvPr/>
          </p:nvSpPr>
          <p:spPr>
            <a:xfrm>
              <a:off x="16766975" y="1473750"/>
              <a:ext cx="81725" cy="11600"/>
            </a:xfrm>
            <a:custGeom>
              <a:avLst/>
              <a:gdLst/>
              <a:ahLst/>
              <a:cxnLst/>
              <a:rect l="l" t="t" r="r" b="b"/>
              <a:pathLst>
                <a:path w="3269" h="464" fill="none" extrusionOk="0">
                  <a:moveTo>
                    <a:pt x="1" y="464"/>
                  </a:moveTo>
                  <a:cubicBezTo>
                    <a:pt x="1090" y="302"/>
                    <a:pt x="2179" y="163"/>
                    <a:pt x="3268"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5025;p33">
              <a:extLst>
                <a:ext uri="{FF2B5EF4-FFF2-40B4-BE49-F238E27FC236}">
                  <a16:creationId xmlns:a16="http://schemas.microsoft.com/office/drawing/2014/main" id="{043F676C-6299-D1FF-D359-0985101B79D6}"/>
                </a:ext>
              </a:extLst>
            </p:cNvPr>
            <p:cNvSpPr/>
            <p:nvPr/>
          </p:nvSpPr>
          <p:spPr>
            <a:xfrm>
              <a:off x="16885750" y="1468525"/>
              <a:ext cx="45225" cy="5250"/>
            </a:xfrm>
            <a:custGeom>
              <a:avLst/>
              <a:gdLst/>
              <a:ahLst/>
              <a:cxnLst/>
              <a:rect l="l" t="t" r="r" b="b"/>
              <a:pathLst>
                <a:path w="1809" h="210" fill="none" extrusionOk="0">
                  <a:moveTo>
                    <a:pt x="1" y="209"/>
                  </a:moveTo>
                  <a:lnTo>
                    <a:pt x="1808"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5026;p33">
              <a:extLst>
                <a:ext uri="{FF2B5EF4-FFF2-40B4-BE49-F238E27FC236}">
                  <a16:creationId xmlns:a16="http://schemas.microsoft.com/office/drawing/2014/main" id="{76EB8D88-C41B-73AF-C1C7-AA44C084F258}"/>
                </a:ext>
              </a:extLst>
            </p:cNvPr>
            <p:cNvSpPr/>
            <p:nvPr/>
          </p:nvSpPr>
          <p:spPr>
            <a:xfrm>
              <a:off x="16969750" y="1454050"/>
              <a:ext cx="56225" cy="15100"/>
            </a:xfrm>
            <a:custGeom>
              <a:avLst/>
              <a:gdLst/>
              <a:ahLst/>
              <a:cxnLst/>
              <a:rect l="l" t="t" r="r" b="b"/>
              <a:pathLst>
                <a:path w="2249" h="604" fill="none" extrusionOk="0">
                  <a:moveTo>
                    <a:pt x="1" y="603"/>
                  </a:moveTo>
                  <a:lnTo>
                    <a:pt x="2249"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5027;p33">
              <a:extLst>
                <a:ext uri="{FF2B5EF4-FFF2-40B4-BE49-F238E27FC236}">
                  <a16:creationId xmlns:a16="http://schemas.microsoft.com/office/drawing/2014/main" id="{2628848A-A83B-7C0A-4D49-BF43440DA7CE}"/>
                </a:ext>
              </a:extLst>
            </p:cNvPr>
            <p:cNvSpPr/>
            <p:nvPr/>
          </p:nvSpPr>
          <p:spPr>
            <a:xfrm>
              <a:off x="16483675" y="1538650"/>
              <a:ext cx="49250" cy="9875"/>
            </a:xfrm>
            <a:custGeom>
              <a:avLst/>
              <a:gdLst/>
              <a:ahLst/>
              <a:cxnLst/>
              <a:rect l="l" t="t" r="r" b="b"/>
              <a:pathLst>
                <a:path w="1970" h="395" fill="none" extrusionOk="0">
                  <a:moveTo>
                    <a:pt x="0" y="394"/>
                  </a:moveTo>
                  <a:lnTo>
                    <a:pt x="1970"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5028;p33">
              <a:extLst>
                <a:ext uri="{FF2B5EF4-FFF2-40B4-BE49-F238E27FC236}">
                  <a16:creationId xmlns:a16="http://schemas.microsoft.com/office/drawing/2014/main" id="{374B0E2E-D592-3AEF-5D76-4A555E5779F2}"/>
                </a:ext>
              </a:extLst>
            </p:cNvPr>
            <p:cNvSpPr/>
            <p:nvPr/>
          </p:nvSpPr>
          <p:spPr>
            <a:xfrm>
              <a:off x="16580425" y="1517200"/>
              <a:ext cx="58525" cy="9300"/>
            </a:xfrm>
            <a:custGeom>
              <a:avLst/>
              <a:gdLst/>
              <a:ahLst/>
              <a:cxnLst/>
              <a:rect l="l" t="t" r="r" b="b"/>
              <a:pathLst>
                <a:path w="2341" h="372" fill="none" extrusionOk="0">
                  <a:moveTo>
                    <a:pt x="0" y="371"/>
                  </a:moveTo>
                  <a:lnTo>
                    <a:pt x="2341"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5029;p33">
              <a:extLst>
                <a:ext uri="{FF2B5EF4-FFF2-40B4-BE49-F238E27FC236}">
                  <a16:creationId xmlns:a16="http://schemas.microsoft.com/office/drawing/2014/main" id="{EDACFEF7-1F7A-6579-F6E1-F29139D47832}"/>
                </a:ext>
              </a:extLst>
            </p:cNvPr>
            <p:cNvSpPr/>
            <p:nvPr/>
          </p:nvSpPr>
          <p:spPr>
            <a:xfrm>
              <a:off x="16671950" y="1510825"/>
              <a:ext cx="23800" cy="1200"/>
            </a:xfrm>
            <a:custGeom>
              <a:avLst/>
              <a:gdLst/>
              <a:ahLst/>
              <a:cxnLst/>
              <a:rect l="l" t="t" r="r" b="b"/>
              <a:pathLst>
                <a:path w="952" h="48" fill="none" extrusionOk="0">
                  <a:moveTo>
                    <a:pt x="1" y="47"/>
                  </a:moveTo>
                  <a:lnTo>
                    <a:pt x="951"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9" name="Google Shape;106;p2">
            <a:extLst>
              <a:ext uri="{FF2B5EF4-FFF2-40B4-BE49-F238E27FC236}">
                <a16:creationId xmlns:a16="http://schemas.microsoft.com/office/drawing/2014/main" id="{B8F37D11-96D2-EA9A-C80C-D4334EAB4FEB}"/>
              </a:ext>
            </a:extLst>
          </p:cNvPr>
          <p:cNvGrpSpPr/>
          <p:nvPr/>
        </p:nvGrpSpPr>
        <p:grpSpPr>
          <a:xfrm rot="-1412108">
            <a:off x="8120924" y="3671191"/>
            <a:ext cx="3578987" cy="262991"/>
            <a:chOff x="1570550" y="1538950"/>
            <a:chExt cx="2300225" cy="169025"/>
          </a:xfrm>
          <a:solidFill>
            <a:srgbClr val="9DDAD7"/>
          </a:solidFill>
        </p:grpSpPr>
        <p:sp>
          <p:nvSpPr>
            <p:cNvPr id="1730" name="Google Shape;107;p2">
              <a:extLst>
                <a:ext uri="{FF2B5EF4-FFF2-40B4-BE49-F238E27FC236}">
                  <a16:creationId xmlns:a16="http://schemas.microsoft.com/office/drawing/2014/main" id="{27056D7A-FE56-A4EF-8545-66EA17FAEE4C}"/>
                </a:ext>
              </a:extLst>
            </p:cNvPr>
            <p:cNvSpPr/>
            <p:nvPr/>
          </p:nvSpPr>
          <p:spPr>
            <a:xfrm>
              <a:off x="1570550" y="1604450"/>
              <a:ext cx="43950" cy="62850"/>
            </a:xfrm>
            <a:custGeom>
              <a:avLst/>
              <a:gdLst/>
              <a:ahLst/>
              <a:cxnLst/>
              <a:rect l="l" t="t" r="r" b="b"/>
              <a:pathLst>
                <a:path w="1758" h="2514" extrusionOk="0">
                  <a:moveTo>
                    <a:pt x="1337" y="0"/>
                  </a:moveTo>
                  <a:cubicBezTo>
                    <a:pt x="1326" y="0"/>
                    <a:pt x="1314" y="3"/>
                    <a:pt x="1301" y="9"/>
                  </a:cubicBezTo>
                  <a:cubicBezTo>
                    <a:pt x="982" y="192"/>
                    <a:pt x="685" y="374"/>
                    <a:pt x="411" y="648"/>
                  </a:cubicBezTo>
                  <a:cubicBezTo>
                    <a:pt x="183" y="877"/>
                    <a:pt x="46" y="1173"/>
                    <a:pt x="23" y="1516"/>
                  </a:cubicBezTo>
                  <a:cubicBezTo>
                    <a:pt x="0" y="1812"/>
                    <a:pt x="91" y="2132"/>
                    <a:pt x="342" y="2337"/>
                  </a:cubicBezTo>
                  <a:cubicBezTo>
                    <a:pt x="487" y="2453"/>
                    <a:pt x="659" y="2514"/>
                    <a:pt x="835" y="2514"/>
                  </a:cubicBezTo>
                  <a:cubicBezTo>
                    <a:pt x="937" y="2514"/>
                    <a:pt x="1041" y="2493"/>
                    <a:pt x="1141" y="2451"/>
                  </a:cubicBezTo>
                  <a:cubicBezTo>
                    <a:pt x="1415" y="2337"/>
                    <a:pt x="1758" y="1995"/>
                    <a:pt x="1552" y="1698"/>
                  </a:cubicBezTo>
                  <a:cubicBezTo>
                    <a:pt x="1511" y="1647"/>
                    <a:pt x="1461" y="1623"/>
                    <a:pt x="1414" y="1623"/>
                  </a:cubicBezTo>
                  <a:cubicBezTo>
                    <a:pt x="1356" y="1623"/>
                    <a:pt x="1303" y="1658"/>
                    <a:pt x="1278" y="1721"/>
                  </a:cubicBezTo>
                  <a:cubicBezTo>
                    <a:pt x="1255" y="1812"/>
                    <a:pt x="1233" y="1881"/>
                    <a:pt x="1187" y="1949"/>
                  </a:cubicBezTo>
                  <a:cubicBezTo>
                    <a:pt x="1164" y="1995"/>
                    <a:pt x="1073" y="2063"/>
                    <a:pt x="1004" y="2086"/>
                  </a:cubicBezTo>
                  <a:cubicBezTo>
                    <a:pt x="941" y="2107"/>
                    <a:pt x="868" y="2124"/>
                    <a:pt x="796" y="2124"/>
                  </a:cubicBezTo>
                  <a:cubicBezTo>
                    <a:pt x="713" y="2124"/>
                    <a:pt x="632" y="2102"/>
                    <a:pt x="571" y="2041"/>
                  </a:cubicBezTo>
                  <a:cubicBezTo>
                    <a:pt x="388" y="1904"/>
                    <a:pt x="342" y="1675"/>
                    <a:pt x="342" y="1470"/>
                  </a:cubicBezTo>
                  <a:cubicBezTo>
                    <a:pt x="365" y="1219"/>
                    <a:pt x="479" y="991"/>
                    <a:pt x="616" y="808"/>
                  </a:cubicBezTo>
                  <a:cubicBezTo>
                    <a:pt x="822" y="557"/>
                    <a:pt x="1119" y="352"/>
                    <a:pt x="1370" y="169"/>
                  </a:cubicBezTo>
                  <a:cubicBezTo>
                    <a:pt x="1448" y="110"/>
                    <a:pt x="1408" y="0"/>
                    <a:pt x="13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08;p2">
              <a:extLst>
                <a:ext uri="{FF2B5EF4-FFF2-40B4-BE49-F238E27FC236}">
                  <a16:creationId xmlns:a16="http://schemas.microsoft.com/office/drawing/2014/main" id="{F87F4827-BE5C-81FF-4E06-079D01466048}"/>
                </a:ext>
              </a:extLst>
            </p:cNvPr>
            <p:cNvSpPr/>
            <p:nvPr/>
          </p:nvSpPr>
          <p:spPr>
            <a:xfrm>
              <a:off x="1616700" y="1604050"/>
              <a:ext cx="46300" cy="66325"/>
            </a:xfrm>
            <a:custGeom>
              <a:avLst/>
              <a:gdLst/>
              <a:ahLst/>
              <a:cxnLst/>
              <a:rect l="l" t="t" r="r" b="b"/>
              <a:pathLst>
                <a:path w="1852" h="2653" extrusionOk="0">
                  <a:moveTo>
                    <a:pt x="893" y="413"/>
                  </a:moveTo>
                  <a:cubicBezTo>
                    <a:pt x="1076" y="436"/>
                    <a:pt x="1258" y="619"/>
                    <a:pt x="1327" y="801"/>
                  </a:cubicBezTo>
                  <a:cubicBezTo>
                    <a:pt x="1418" y="1029"/>
                    <a:pt x="1418" y="1281"/>
                    <a:pt x="1327" y="1486"/>
                  </a:cubicBezTo>
                  <a:cubicBezTo>
                    <a:pt x="1188" y="1804"/>
                    <a:pt x="911" y="2001"/>
                    <a:pt x="645" y="2197"/>
                  </a:cubicBezTo>
                  <a:lnTo>
                    <a:pt x="645" y="2197"/>
                  </a:lnTo>
                  <a:cubicBezTo>
                    <a:pt x="480" y="1967"/>
                    <a:pt x="393" y="1684"/>
                    <a:pt x="390" y="1402"/>
                  </a:cubicBezTo>
                  <a:lnTo>
                    <a:pt x="390" y="1402"/>
                  </a:lnTo>
                  <a:cubicBezTo>
                    <a:pt x="450" y="1385"/>
                    <a:pt x="487" y="1309"/>
                    <a:pt x="437" y="1258"/>
                  </a:cubicBezTo>
                  <a:cubicBezTo>
                    <a:pt x="424" y="1245"/>
                    <a:pt x="412" y="1231"/>
                    <a:pt x="401" y="1217"/>
                  </a:cubicBezTo>
                  <a:lnTo>
                    <a:pt x="401" y="1217"/>
                  </a:lnTo>
                  <a:cubicBezTo>
                    <a:pt x="432" y="965"/>
                    <a:pt x="534" y="722"/>
                    <a:pt x="711" y="527"/>
                  </a:cubicBezTo>
                  <a:cubicBezTo>
                    <a:pt x="735" y="502"/>
                    <a:pt x="736" y="471"/>
                    <a:pt x="724" y="445"/>
                  </a:cubicBezTo>
                  <a:lnTo>
                    <a:pt x="724" y="445"/>
                  </a:lnTo>
                  <a:cubicBezTo>
                    <a:pt x="779" y="424"/>
                    <a:pt x="836" y="413"/>
                    <a:pt x="893" y="413"/>
                  </a:cubicBezTo>
                  <a:close/>
                  <a:moveTo>
                    <a:pt x="869" y="1"/>
                  </a:moveTo>
                  <a:cubicBezTo>
                    <a:pt x="546" y="1"/>
                    <a:pt x="269" y="221"/>
                    <a:pt x="117" y="504"/>
                  </a:cubicBezTo>
                  <a:cubicBezTo>
                    <a:pt x="12" y="732"/>
                    <a:pt x="1" y="1028"/>
                    <a:pt x="146" y="1235"/>
                  </a:cubicBezTo>
                  <a:lnTo>
                    <a:pt x="146" y="1235"/>
                  </a:lnTo>
                  <a:cubicBezTo>
                    <a:pt x="131" y="1311"/>
                    <a:pt x="122" y="1387"/>
                    <a:pt x="117" y="1463"/>
                  </a:cubicBezTo>
                  <a:cubicBezTo>
                    <a:pt x="71" y="1874"/>
                    <a:pt x="208" y="2285"/>
                    <a:pt x="482" y="2604"/>
                  </a:cubicBezTo>
                  <a:cubicBezTo>
                    <a:pt x="525" y="2633"/>
                    <a:pt x="584" y="2652"/>
                    <a:pt x="640" y="2652"/>
                  </a:cubicBezTo>
                  <a:cubicBezTo>
                    <a:pt x="674" y="2652"/>
                    <a:pt x="707" y="2645"/>
                    <a:pt x="733" y="2627"/>
                  </a:cubicBezTo>
                  <a:cubicBezTo>
                    <a:pt x="1099" y="2399"/>
                    <a:pt x="1487" y="2102"/>
                    <a:pt x="1669" y="1714"/>
                  </a:cubicBezTo>
                  <a:cubicBezTo>
                    <a:pt x="1829" y="1395"/>
                    <a:pt x="1852" y="1007"/>
                    <a:pt x="1715" y="664"/>
                  </a:cubicBezTo>
                  <a:cubicBezTo>
                    <a:pt x="1578" y="322"/>
                    <a:pt x="1304" y="48"/>
                    <a:pt x="916" y="2"/>
                  </a:cubicBezTo>
                  <a:cubicBezTo>
                    <a:pt x="900" y="1"/>
                    <a:pt x="884" y="1"/>
                    <a:pt x="8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09;p2">
              <a:extLst>
                <a:ext uri="{FF2B5EF4-FFF2-40B4-BE49-F238E27FC236}">
                  <a16:creationId xmlns:a16="http://schemas.microsoft.com/office/drawing/2014/main" id="{E830ADEF-7401-02F4-08E9-58E527DE2F2F}"/>
                </a:ext>
              </a:extLst>
            </p:cNvPr>
            <p:cNvSpPr/>
            <p:nvPr/>
          </p:nvSpPr>
          <p:spPr>
            <a:xfrm>
              <a:off x="1671950" y="1594225"/>
              <a:ext cx="41600" cy="79525"/>
            </a:xfrm>
            <a:custGeom>
              <a:avLst/>
              <a:gdLst/>
              <a:ahLst/>
              <a:cxnLst/>
              <a:rect l="l" t="t" r="r" b="b"/>
              <a:pathLst>
                <a:path w="1664" h="3181" extrusionOk="0">
                  <a:moveTo>
                    <a:pt x="1526" y="0"/>
                  </a:moveTo>
                  <a:cubicBezTo>
                    <a:pt x="1515" y="0"/>
                    <a:pt x="1503" y="2"/>
                    <a:pt x="1491" y="7"/>
                  </a:cubicBezTo>
                  <a:cubicBezTo>
                    <a:pt x="1217" y="121"/>
                    <a:pt x="874" y="236"/>
                    <a:pt x="692" y="487"/>
                  </a:cubicBezTo>
                  <a:cubicBezTo>
                    <a:pt x="441" y="806"/>
                    <a:pt x="441" y="1194"/>
                    <a:pt x="578" y="1559"/>
                  </a:cubicBezTo>
                  <a:cubicBezTo>
                    <a:pt x="623" y="1719"/>
                    <a:pt x="715" y="1902"/>
                    <a:pt x="783" y="2084"/>
                  </a:cubicBezTo>
                  <a:cubicBezTo>
                    <a:pt x="829" y="2244"/>
                    <a:pt x="874" y="2450"/>
                    <a:pt x="783" y="2609"/>
                  </a:cubicBezTo>
                  <a:cubicBezTo>
                    <a:pt x="737" y="2701"/>
                    <a:pt x="669" y="2746"/>
                    <a:pt x="578" y="2746"/>
                  </a:cubicBezTo>
                  <a:cubicBezTo>
                    <a:pt x="555" y="2752"/>
                    <a:pt x="535" y="2755"/>
                    <a:pt x="517" y="2755"/>
                  </a:cubicBezTo>
                  <a:cubicBezTo>
                    <a:pt x="465" y="2755"/>
                    <a:pt x="435" y="2729"/>
                    <a:pt x="418" y="2678"/>
                  </a:cubicBezTo>
                  <a:cubicBezTo>
                    <a:pt x="378" y="2606"/>
                    <a:pt x="313" y="2576"/>
                    <a:pt x="248" y="2576"/>
                  </a:cubicBezTo>
                  <a:cubicBezTo>
                    <a:pt x="125" y="2576"/>
                    <a:pt x="0" y="2681"/>
                    <a:pt x="30" y="2815"/>
                  </a:cubicBezTo>
                  <a:cubicBezTo>
                    <a:pt x="96" y="3065"/>
                    <a:pt x="321" y="3181"/>
                    <a:pt x="553" y="3181"/>
                  </a:cubicBezTo>
                  <a:cubicBezTo>
                    <a:pt x="639" y="3181"/>
                    <a:pt x="726" y="3165"/>
                    <a:pt x="806" y="3134"/>
                  </a:cubicBezTo>
                  <a:cubicBezTo>
                    <a:pt x="1194" y="2975"/>
                    <a:pt x="1308" y="2587"/>
                    <a:pt x="1240" y="2199"/>
                  </a:cubicBezTo>
                  <a:cubicBezTo>
                    <a:pt x="1217" y="1970"/>
                    <a:pt x="1125" y="1765"/>
                    <a:pt x="1034" y="1559"/>
                  </a:cubicBezTo>
                  <a:cubicBezTo>
                    <a:pt x="943" y="1377"/>
                    <a:pt x="852" y="1171"/>
                    <a:pt x="874" y="943"/>
                  </a:cubicBezTo>
                  <a:cubicBezTo>
                    <a:pt x="897" y="578"/>
                    <a:pt x="1285" y="350"/>
                    <a:pt x="1582" y="190"/>
                  </a:cubicBezTo>
                  <a:cubicBezTo>
                    <a:pt x="1663" y="149"/>
                    <a:pt x="1618" y="0"/>
                    <a:pt x="15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10;p2">
              <a:extLst>
                <a:ext uri="{FF2B5EF4-FFF2-40B4-BE49-F238E27FC236}">
                  <a16:creationId xmlns:a16="http://schemas.microsoft.com/office/drawing/2014/main" id="{EC2DDFA1-5AE8-DDC8-A2DC-CBF8B2210887}"/>
                </a:ext>
              </a:extLst>
            </p:cNvPr>
            <p:cNvSpPr/>
            <p:nvPr/>
          </p:nvSpPr>
          <p:spPr>
            <a:xfrm>
              <a:off x="1756000" y="1551900"/>
              <a:ext cx="36450" cy="150975"/>
            </a:xfrm>
            <a:custGeom>
              <a:avLst/>
              <a:gdLst/>
              <a:ahLst/>
              <a:cxnLst/>
              <a:rect l="l" t="t" r="r" b="b"/>
              <a:pathLst>
                <a:path w="1458" h="6039" extrusionOk="0">
                  <a:moveTo>
                    <a:pt x="1278" y="0"/>
                  </a:moveTo>
                  <a:cubicBezTo>
                    <a:pt x="1239" y="0"/>
                    <a:pt x="1198" y="17"/>
                    <a:pt x="1164" y="57"/>
                  </a:cubicBezTo>
                  <a:cubicBezTo>
                    <a:pt x="594" y="924"/>
                    <a:pt x="206" y="1906"/>
                    <a:pt x="92" y="2956"/>
                  </a:cubicBezTo>
                  <a:cubicBezTo>
                    <a:pt x="23" y="3481"/>
                    <a:pt x="0" y="4006"/>
                    <a:pt x="69" y="4531"/>
                  </a:cubicBezTo>
                  <a:cubicBezTo>
                    <a:pt x="92" y="4759"/>
                    <a:pt x="137" y="5010"/>
                    <a:pt x="183" y="5261"/>
                  </a:cubicBezTo>
                  <a:cubicBezTo>
                    <a:pt x="251" y="5489"/>
                    <a:pt x="297" y="5809"/>
                    <a:pt x="480" y="5991"/>
                  </a:cubicBezTo>
                  <a:cubicBezTo>
                    <a:pt x="512" y="6024"/>
                    <a:pt x="549" y="6038"/>
                    <a:pt x="585" y="6038"/>
                  </a:cubicBezTo>
                  <a:cubicBezTo>
                    <a:pt x="674" y="6038"/>
                    <a:pt x="760" y="5952"/>
                    <a:pt x="776" y="5854"/>
                  </a:cubicBezTo>
                  <a:cubicBezTo>
                    <a:pt x="776" y="5649"/>
                    <a:pt x="662" y="5398"/>
                    <a:pt x="617" y="5170"/>
                  </a:cubicBezTo>
                  <a:cubicBezTo>
                    <a:pt x="548" y="4941"/>
                    <a:pt x="502" y="4690"/>
                    <a:pt x="480" y="4439"/>
                  </a:cubicBezTo>
                  <a:cubicBezTo>
                    <a:pt x="411" y="3960"/>
                    <a:pt x="411" y="3481"/>
                    <a:pt x="457" y="3001"/>
                  </a:cubicBezTo>
                  <a:cubicBezTo>
                    <a:pt x="548" y="1997"/>
                    <a:pt x="868" y="1038"/>
                    <a:pt x="1393" y="194"/>
                  </a:cubicBezTo>
                  <a:cubicBezTo>
                    <a:pt x="1457" y="97"/>
                    <a:pt x="1373" y="0"/>
                    <a:pt x="12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11;p2">
              <a:extLst>
                <a:ext uri="{FF2B5EF4-FFF2-40B4-BE49-F238E27FC236}">
                  <a16:creationId xmlns:a16="http://schemas.microsoft.com/office/drawing/2014/main" id="{7B8F88F7-97CF-63F3-D12F-77E4BE2D922B}"/>
                </a:ext>
              </a:extLst>
            </p:cNvPr>
            <p:cNvSpPr/>
            <p:nvPr/>
          </p:nvSpPr>
          <p:spPr>
            <a:xfrm>
              <a:off x="1796500" y="1594725"/>
              <a:ext cx="71375" cy="85625"/>
            </a:xfrm>
            <a:custGeom>
              <a:avLst/>
              <a:gdLst/>
              <a:ahLst/>
              <a:cxnLst/>
              <a:rect l="l" t="t" r="r" b="b"/>
              <a:pathLst>
                <a:path w="2855" h="3425" extrusionOk="0">
                  <a:moveTo>
                    <a:pt x="1659" y="0"/>
                  </a:moveTo>
                  <a:cubicBezTo>
                    <a:pt x="1373" y="0"/>
                    <a:pt x="1113" y="118"/>
                    <a:pt x="937" y="352"/>
                  </a:cubicBezTo>
                  <a:cubicBezTo>
                    <a:pt x="731" y="604"/>
                    <a:pt x="663" y="969"/>
                    <a:pt x="868" y="1243"/>
                  </a:cubicBezTo>
                  <a:cubicBezTo>
                    <a:pt x="892" y="1283"/>
                    <a:pt x="933" y="1300"/>
                    <a:pt x="974" y="1300"/>
                  </a:cubicBezTo>
                  <a:cubicBezTo>
                    <a:pt x="1050" y="1300"/>
                    <a:pt x="1126" y="1240"/>
                    <a:pt x="1097" y="1151"/>
                  </a:cubicBezTo>
                  <a:cubicBezTo>
                    <a:pt x="969" y="811"/>
                    <a:pt x="1277" y="391"/>
                    <a:pt x="1634" y="391"/>
                  </a:cubicBezTo>
                  <a:cubicBezTo>
                    <a:pt x="1660" y="391"/>
                    <a:pt x="1686" y="393"/>
                    <a:pt x="1713" y="398"/>
                  </a:cubicBezTo>
                  <a:cubicBezTo>
                    <a:pt x="2215" y="489"/>
                    <a:pt x="2443" y="1060"/>
                    <a:pt x="2375" y="1517"/>
                  </a:cubicBezTo>
                  <a:cubicBezTo>
                    <a:pt x="2306" y="2019"/>
                    <a:pt x="1987" y="2521"/>
                    <a:pt x="1576" y="2818"/>
                  </a:cubicBezTo>
                  <a:cubicBezTo>
                    <a:pt x="1407" y="2941"/>
                    <a:pt x="1200" y="3026"/>
                    <a:pt x="1009" y="3026"/>
                  </a:cubicBezTo>
                  <a:cubicBezTo>
                    <a:pt x="811" y="3026"/>
                    <a:pt x="630" y="2935"/>
                    <a:pt x="526" y="2703"/>
                  </a:cubicBezTo>
                  <a:cubicBezTo>
                    <a:pt x="320" y="2270"/>
                    <a:pt x="549" y="1699"/>
                    <a:pt x="754" y="1288"/>
                  </a:cubicBezTo>
                  <a:cubicBezTo>
                    <a:pt x="803" y="1191"/>
                    <a:pt x="714" y="1095"/>
                    <a:pt x="626" y="1095"/>
                  </a:cubicBezTo>
                  <a:cubicBezTo>
                    <a:pt x="589" y="1095"/>
                    <a:pt x="553" y="1111"/>
                    <a:pt x="526" y="1151"/>
                  </a:cubicBezTo>
                  <a:cubicBezTo>
                    <a:pt x="275" y="1631"/>
                    <a:pt x="1" y="2270"/>
                    <a:pt x="184" y="2818"/>
                  </a:cubicBezTo>
                  <a:cubicBezTo>
                    <a:pt x="298" y="3092"/>
                    <a:pt x="526" y="3320"/>
                    <a:pt x="800" y="3388"/>
                  </a:cubicBezTo>
                  <a:cubicBezTo>
                    <a:pt x="883" y="3414"/>
                    <a:pt x="967" y="3425"/>
                    <a:pt x="1052" y="3425"/>
                  </a:cubicBezTo>
                  <a:cubicBezTo>
                    <a:pt x="1270" y="3425"/>
                    <a:pt x="1486" y="3350"/>
                    <a:pt x="1667" y="3251"/>
                  </a:cubicBezTo>
                  <a:cubicBezTo>
                    <a:pt x="2283" y="2909"/>
                    <a:pt x="2694" y="2201"/>
                    <a:pt x="2786" y="1517"/>
                  </a:cubicBezTo>
                  <a:cubicBezTo>
                    <a:pt x="2854" y="877"/>
                    <a:pt x="2489" y="124"/>
                    <a:pt x="1804" y="10"/>
                  </a:cubicBezTo>
                  <a:cubicBezTo>
                    <a:pt x="1755" y="4"/>
                    <a:pt x="1707" y="0"/>
                    <a:pt x="16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12;p2">
              <a:extLst>
                <a:ext uri="{FF2B5EF4-FFF2-40B4-BE49-F238E27FC236}">
                  <a16:creationId xmlns:a16="http://schemas.microsoft.com/office/drawing/2014/main" id="{7AB413C7-49ED-5BC9-A40F-0940501C0436}"/>
                </a:ext>
              </a:extLst>
            </p:cNvPr>
            <p:cNvSpPr/>
            <p:nvPr/>
          </p:nvSpPr>
          <p:spPr>
            <a:xfrm>
              <a:off x="1793650" y="1628950"/>
              <a:ext cx="57100" cy="7950"/>
            </a:xfrm>
            <a:custGeom>
              <a:avLst/>
              <a:gdLst/>
              <a:ahLst/>
              <a:cxnLst/>
              <a:rect l="l" t="t" r="r" b="b"/>
              <a:pathLst>
                <a:path w="2284" h="318" extrusionOk="0">
                  <a:moveTo>
                    <a:pt x="1878" y="0"/>
                  </a:moveTo>
                  <a:cubicBezTo>
                    <a:pt x="1824" y="0"/>
                    <a:pt x="1774" y="11"/>
                    <a:pt x="1713" y="11"/>
                  </a:cubicBezTo>
                  <a:cubicBezTo>
                    <a:pt x="1530" y="11"/>
                    <a:pt x="1370" y="11"/>
                    <a:pt x="1188" y="33"/>
                  </a:cubicBezTo>
                  <a:cubicBezTo>
                    <a:pt x="822" y="33"/>
                    <a:pt x="480" y="56"/>
                    <a:pt x="138" y="79"/>
                  </a:cubicBezTo>
                  <a:cubicBezTo>
                    <a:pt x="1" y="79"/>
                    <a:pt x="1" y="239"/>
                    <a:pt x="138" y="262"/>
                  </a:cubicBezTo>
                  <a:cubicBezTo>
                    <a:pt x="480" y="262"/>
                    <a:pt x="822" y="285"/>
                    <a:pt x="1188" y="307"/>
                  </a:cubicBezTo>
                  <a:lnTo>
                    <a:pt x="1690" y="307"/>
                  </a:lnTo>
                  <a:cubicBezTo>
                    <a:pt x="1751" y="307"/>
                    <a:pt x="1812" y="318"/>
                    <a:pt x="1872" y="318"/>
                  </a:cubicBezTo>
                  <a:cubicBezTo>
                    <a:pt x="1903" y="318"/>
                    <a:pt x="1933" y="315"/>
                    <a:pt x="1964" y="307"/>
                  </a:cubicBezTo>
                  <a:cubicBezTo>
                    <a:pt x="2032" y="307"/>
                    <a:pt x="2146" y="307"/>
                    <a:pt x="2215" y="262"/>
                  </a:cubicBezTo>
                  <a:cubicBezTo>
                    <a:pt x="2283" y="193"/>
                    <a:pt x="2283" y="125"/>
                    <a:pt x="2215" y="79"/>
                  </a:cubicBezTo>
                  <a:cubicBezTo>
                    <a:pt x="2146" y="11"/>
                    <a:pt x="2032" y="11"/>
                    <a:pt x="1964" y="11"/>
                  </a:cubicBezTo>
                  <a:cubicBezTo>
                    <a:pt x="1933" y="3"/>
                    <a:pt x="1905" y="0"/>
                    <a:pt x="18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13;p2">
              <a:extLst>
                <a:ext uri="{FF2B5EF4-FFF2-40B4-BE49-F238E27FC236}">
                  <a16:creationId xmlns:a16="http://schemas.microsoft.com/office/drawing/2014/main" id="{0CD07058-B29F-3B1C-C32C-D319BBCF4C0D}"/>
                </a:ext>
              </a:extLst>
            </p:cNvPr>
            <p:cNvSpPr/>
            <p:nvPr/>
          </p:nvSpPr>
          <p:spPr>
            <a:xfrm>
              <a:off x="1927175" y="1629050"/>
              <a:ext cx="43975" cy="7975"/>
            </a:xfrm>
            <a:custGeom>
              <a:avLst/>
              <a:gdLst/>
              <a:ahLst/>
              <a:cxnLst/>
              <a:rect l="l" t="t" r="r" b="b"/>
              <a:pathLst>
                <a:path w="1759" h="319" extrusionOk="0">
                  <a:moveTo>
                    <a:pt x="1562" y="1"/>
                  </a:moveTo>
                  <a:cubicBezTo>
                    <a:pt x="1524" y="1"/>
                    <a:pt x="1485" y="7"/>
                    <a:pt x="1439" y="7"/>
                  </a:cubicBezTo>
                  <a:lnTo>
                    <a:pt x="1279" y="7"/>
                  </a:lnTo>
                  <a:cubicBezTo>
                    <a:pt x="1142" y="7"/>
                    <a:pt x="1005" y="29"/>
                    <a:pt x="891" y="29"/>
                  </a:cubicBezTo>
                  <a:cubicBezTo>
                    <a:pt x="617" y="52"/>
                    <a:pt x="366" y="52"/>
                    <a:pt x="115" y="75"/>
                  </a:cubicBezTo>
                  <a:cubicBezTo>
                    <a:pt x="1" y="75"/>
                    <a:pt x="1" y="235"/>
                    <a:pt x="115" y="258"/>
                  </a:cubicBezTo>
                  <a:cubicBezTo>
                    <a:pt x="366" y="258"/>
                    <a:pt x="617" y="281"/>
                    <a:pt x="891" y="281"/>
                  </a:cubicBezTo>
                  <a:cubicBezTo>
                    <a:pt x="1005" y="281"/>
                    <a:pt x="1142" y="303"/>
                    <a:pt x="1256" y="303"/>
                  </a:cubicBezTo>
                  <a:lnTo>
                    <a:pt x="1439" y="303"/>
                  </a:lnTo>
                  <a:cubicBezTo>
                    <a:pt x="1477" y="313"/>
                    <a:pt x="1511" y="318"/>
                    <a:pt x="1542" y="318"/>
                  </a:cubicBezTo>
                  <a:cubicBezTo>
                    <a:pt x="1587" y="318"/>
                    <a:pt x="1627" y="307"/>
                    <a:pt x="1667" y="281"/>
                  </a:cubicBezTo>
                  <a:cubicBezTo>
                    <a:pt x="1758" y="212"/>
                    <a:pt x="1758" y="98"/>
                    <a:pt x="1667" y="29"/>
                  </a:cubicBezTo>
                  <a:cubicBezTo>
                    <a:pt x="1633" y="7"/>
                    <a:pt x="1599" y="1"/>
                    <a:pt x="15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14;p2">
              <a:extLst>
                <a:ext uri="{FF2B5EF4-FFF2-40B4-BE49-F238E27FC236}">
                  <a16:creationId xmlns:a16="http://schemas.microsoft.com/office/drawing/2014/main" id="{1EE5A9D4-F723-DA2D-4C0E-3FEEE0478958}"/>
                </a:ext>
              </a:extLst>
            </p:cNvPr>
            <p:cNvSpPr/>
            <p:nvPr/>
          </p:nvSpPr>
          <p:spPr>
            <a:xfrm>
              <a:off x="1936325" y="1603600"/>
              <a:ext cx="12000" cy="50950"/>
            </a:xfrm>
            <a:custGeom>
              <a:avLst/>
              <a:gdLst/>
              <a:ahLst/>
              <a:cxnLst/>
              <a:rect l="l" t="t" r="r" b="b"/>
              <a:pathLst>
                <a:path w="480" h="2038" extrusionOk="0">
                  <a:moveTo>
                    <a:pt x="117" y="0"/>
                  </a:moveTo>
                  <a:cubicBezTo>
                    <a:pt x="66" y="0"/>
                    <a:pt x="15" y="51"/>
                    <a:pt x="46" y="112"/>
                  </a:cubicBezTo>
                  <a:cubicBezTo>
                    <a:pt x="183" y="408"/>
                    <a:pt x="206" y="728"/>
                    <a:pt x="183" y="1047"/>
                  </a:cubicBezTo>
                  <a:cubicBezTo>
                    <a:pt x="183" y="1207"/>
                    <a:pt x="160" y="1344"/>
                    <a:pt x="114" y="1504"/>
                  </a:cubicBezTo>
                  <a:cubicBezTo>
                    <a:pt x="91" y="1572"/>
                    <a:pt x="69" y="1664"/>
                    <a:pt x="69" y="1732"/>
                  </a:cubicBezTo>
                  <a:cubicBezTo>
                    <a:pt x="46" y="1824"/>
                    <a:pt x="0" y="1892"/>
                    <a:pt x="46" y="1983"/>
                  </a:cubicBezTo>
                  <a:cubicBezTo>
                    <a:pt x="62" y="2017"/>
                    <a:pt x="104" y="2038"/>
                    <a:pt x="142" y="2038"/>
                  </a:cubicBezTo>
                  <a:cubicBezTo>
                    <a:pt x="157" y="2038"/>
                    <a:pt x="170" y="2035"/>
                    <a:pt x="183" y="2029"/>
                  </a:cubicBezTo>
                  <a:cubicBezTo>
                    <a:pt x="274" y="2006"/>
                    <a:pt x="320" y="1915"/>
                    <a:pt x="342" y="1846"/>
                  </a:cubicBezTo>
                  <a:cubicBezTo>
                    <a:pt x="388" y="1755"/>
                    <a:pt x="434" y="1687"/>
                    <a:pt x="457" y="1595"/>
                  </a:cubicBezTo>
                  <a:cubicBezTo>
                    <a:pt x="479" y="1413"/>
                    <a:pt x="479" y="1230"/>
                    <a:pt x="479" y="1047"/>
                  </a:cubicBezTo>
                  <a:cubicBezTo>
                    <a:pt x="457" y="682"/>
                    <a:pt x="342" y="340"/>
                    <a:pt x="183" y="43"/>
                  </a:cubicBezTo>
                  <a:cubicBezTo>
                    <a:pt x="167" y="13"/>
                    <a:pt x="142" y="0"/>
                    <a:pt x="1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15;p2">
              <a:extLst>
                <a:ext uri="{FF2B5EF4-FFF2-40B4-BE49-F238E27FC236}">
                  <a16:creationId xmlns:a16="http://schemas.microsoft.com/office/drawing/2014/main" id="{75819724-4EF6-B0DD-44AB-280B528E7615}"/>
                </a:ext>
              </a:extLst>
            </p:cNvPr>
            <p:cNvSpPr/>
            <p:nvPr/>
          </p:nvSpPr>
          <p:spPr>
            <a:xfrm>
              <a:off x="1991750" y="1584400"/>
              <a:ext cx="80350" cy="80900"/>
            </a:xfrm>
            <a:custGeom>
              <a:avLst/>
              <a:gdLst/>
              <a:ahLst/>
              <a:cxnLst/>
              <a:rect l="l" t="t" r="r" b="b"/>
              <a:pathLst>
                <a:path w="3214" h="3236" extrusionOk="0">
                  <a:moveTo>
                    <a:pt x="2732" y="492"/>
                  </a:moveTo>
                  <a:cubicBezTo>
                    <a:pt x="2620" y="980"/>
                    <a:pt x="2182" y="1409"/>
                    <a:pt x="1676" y="1467"/>
                  </a:cubicBezTo>
                  <a:lnTo>
                    <a:pt x="1676" y="1467"/>
                  </a:lnTo>
                  <a:cubicBezTo>
                    <a:pt x="1687" y="1446"/>
                    <a:pt x="1698" y="1425"/>
                    <a:pt x="1709" y="1405"/>
                  </a:cubicBezTo>
                  <a:cubicBezTo>
                    <a:pt x="1954" y="990"/>
                    <a:pt x="2308" y="669"/>
                    <a:pt x="2732" y="492"/>
                  </a:cubicBezTo>
                  <a:close/>
                  <a:moveTo>
                    <a:pt x="2988" y="1"/>
                  </a:moveTo>
                  <a:cubicBezTo>
                    <a:pt x="2966" y="1"/>
                    <a:pt x="2943" y="4"/>
                    <a:pt x="2919" y="12"/>
                  </a:cubicBezTo>
                  <a:cubicBezTo>
                    <a:pt x="2257" y="149"/>
                    <a:pt x="1709" y="606"/>
                    <a:pt x="1367" y="1176"/>
                  </a:cubicBezTo>
                  <a:cubicBezTo>
                    <a:pt x="1315" y="1254"/>
                    <a:pt x="1268" y="1336"/>
                    <a:pt x="1227" y="1421"/>
                  </a:cubicBezTo>
                  <a:lnTo>
                    <a:pt x="1227" y="1421"/>
                  </a:lnTo>
                  <a:cubicBezTo>
                    <a:pt x="678" y="1246"/>
                    <a:pt x="255" y="666"/>
                    <a:pt x="294" y="104"/>
                  </a:cubicBezTo>
                  <a:cubicBezTo>
                    <a:pt x="294" y="52"/>
                    <a:pt x="244" y="23"/>
                    <a:pt x="199" y="23"/>
                  </a:cubicBezTo>
                  <a:cubicBezTo>
                    <a:pt x="165" y="23"/>
                    <a:pt x="134" y="41"/>
                    <a:pt x="134" y="81"/>
                  </a:cubicBezTo>
                  <a:cubicBezTo>
                    <a:pt x="0" y="808"/>
                    <a:pt x="427" y="1518"/>
                    <a:pt x="1093" y="1770"/>
                  </a:cubicBezTo>
                  <a:lnTo>
                    <a:pt x="1093" y="1770"/>
                  </a:lnTo>
                  <a:cubicBezTo>
                    <a:pt x="1063" y="1875"/>
                    <a:pt x="1040" y="1982"/>
                    <a:pt x="1024" y="2089"/>
                  </a:cubicBezTo>
                  <a:cubicBezTo>
                    <a:pt x="956" y="2409"/>
                    <a:pt x="956" y="2774"/>
                    <a:pt x="1070" y="3094"/>
                  </a:cubicBezTo>
                  <a:cubicBezTo>
                    <a:pt x="1110" y="3173"/>
                    <a:pt x="1166" y="3235"/>
                    <a:pt x="1256" y="3235"/>
                  </a:cubicBezTo>
                  <a:cubicBezTo>
                    <a:pt x="1269" y="3235"/>
                    <a:pt x="1283" y="3234"/>
                    <a:pt x="1298" y="3231"/>
                  </a:cubicBezTo>
                  <a:cubicBezTo>
                    <a:pt x="1390" y="3231"/>
                    <a:pt x="1481" y="3139"/>
                    <a:pt x="1481" y="3025"/>
                  </a:cubicBezTo>
                  <a:cubicBezTo>
                    <a:pt x="1435" y="2751"/>
                    <a:pt x="1390" y="2477"/>
                    <a:pt x="1435" y="2203"/>
                  </a:cubicBezTo>
                  <a:cubicBezTo>
                    <a:pt x="1454" y="2089"/>
                    <a:pt x="1481" y="1975"/>
                    <a:pt x="1516" y="1862"/>
                  </a:cubicBezTo>
                  <a:lnTo>
                    <a:pt x="1516" y="1862"/>
                  </a:lnTo>
                  <a:cubicBezTo>
                    <a:pt x="1546" y="1864"/>
                    <a:pt x="1576" y="1865"/>
                    <a:pt x="1605" y="1865"/>
                  </a:cubicBezTo>
                  <a:cubicBezTo>
                    <a:pt x="2455" y="1865"/>
                    <a:pt x="3214" y="1052"/>
                    <a:pt x="3170" y="218"/>
                  </a:cubicBezTo>
                  <a:cubicBezTo>
                    <a:pt x="3170" y="86"/>
                    <a:pt x="3092" y="1"/>
                    <a:pt x="29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16;p2">
              <a:extLst>
                <a:ext uri="{FF2B5EF4-FFF2-40B4-BE49-F238E27FC236}">
                  <a16:creationId xmlns:a16="http://schemas.microsoft.com/office/drawing/2014/main" id="{F87FFA12-CC3D-AFD1-7587-B75FE675D86D}"/>
                </a:ext>
              </a:extLst>
            </p:cNvPr>
            <p:cNvSpPr/>
            <p:nvPr/>
          </p:nvSpPr>
          <p:spPr>
            <a:xfrm>
              <a:off x="2065975" y="1543900"/>
              <a:ext cx="40425" cy="148050"/>
            </a:xfrm>
            <a:custGeom>
              <a:avLst/>
              <a:gdLst/>
              <a:ahLst/>
              <a:cxnLst/>
              <a:rect l="l" t="t" r="r" b="b"/>
              <a:pathLst>
                <a:path w="1617" h="5922" extrusionOk="0">
                  <a:moveTo>
                    <a:pt x="1183" y="1"/>
                  </a:moveTo>
                  <a:cubicBezTo>
                    <a:pt x="1142" y="1"/>
                    <a:pt x="1101" y="36"/>
                    <a:pt x="1114" y="103"/>
                  </a:cubicBezTo>
                  <a:cubicBezTo>
                    <a:pt x="1319" y="1062"/>
                    <a:pt x="1319" y="2112"/>
                    <a:pt x="1114" y="3093"/>
                  </a:cubicBezTo>
                  <a:cubicBezTo>
                    <a:pt x="1023" y="3572"/>
                    <a:pt x="886" y="4029"/>
                    <a:pt x="680" y="4485"/>
                  </a:cubicBezTo>
                  <a:cubicBezTo>
                    <a:pt x="589" y="4691"/>
                    <a:pt x="475" y="4919"/>
                    <a:pt x="361" y="5125"/>
                  </a:cubicBezTo>
                  <a:cubicBezTo>
                    <a:pt x="224" y="5330"/>
                    <a:pt x="87" y="5535"/>
                    <a:pt x="18" y="5764"/>
                  </a:cubicBezTo>
                  <a:cubicBezTo>
                    <a:pt x="0" y="5835"/>
                    <a:pt x="67" y="5921"/>
                    <a:pt x="130" y="5921"/>
                  </a:cubicBezTo>
                  <a:cubicBezTo>
                    <a:pt x="147" y="5921"/>
                    <a:pt x="163" y="5915"/>
                    <a:pt x="178" y="5901"/>
                  </a:cubicBezTo>
                  <a:cubicBezTo>
                    <a:pt x="566" y="5604"/>
                    <a:pt x="794" y="5056"/>
                    <a:pt x="977" y="4622"/>
                  </a:cubicBezTo>
                  <a:cubicBezTo>
                    <a:pt x="1182" y="4143"/>
                    <a:pt x="1342" y="3641"/>
                    <a:pt x="1433" y="3139"/>
                  </a:cubicBezTo>
                  <a:cubicBezTo>
                    <a:pt x="1616" y="2089"/>
                    <a:pt x="1548" y="1062"/>
                    <a:pt x="1251" y="57"/>
                  </a:cubicBezTo>
                  <a:cubicBezTo>
                    <a:pt x="1241" y="19"/>
                    <a:pt x="1212" y="1"/>
                    <a:pt x="11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17;p2">
              <a:extLst>
                <a:ext uri="{FF2B5EF4-FFF2-40B4-BE49-F238E27FC236}">
                  <a16:creationId xmlns:a16="http://schemas.microsoft.com/office/drawing/2014/main" id="{CFC27507-B897-DEE6-6EB1-18F566F0B114}"/>
                </a:ext>
              </a:extLst>
            </p:cNvPr>
            <p:cNvSpPr/>
            <p:nvPr/>
          </p:nvSpPr>
          <p:spPr>
            <a:xfrm>
              <a:off x="2142875" y="1647475"/>
              <a:ext cx="38275" cy="7425"/>
            </a:xfrm>
            <a:custGeom>
              <a:avLst/>
              <a:gdLst/>
              <a:ahLst/>
              <a:cxnLst/>
              <a:rect l="l" t="t" r="r" b="b"/>
              <a:pathLst>
                <a:path w="1531" h="297" extrusionOk="0">
                  <a:moveTo>
                    <a:pt x="800" y="0"/>
                  </a:moveTo>
                  <a:cubicBezTo>
                    <a:pt x="572" y="23"/>
                    <a:pt x="343" y="46"/>
                    <a:pt x="115" y="46"/>
                  </a:cubicBezTo>
                  <a:cubicBezTo>
                    <a:pt x="1" y="69"/>
                    <a:pt x="1" y="251"/>
                    <a:pt x="115" y="251"/>
                  </a:cubicBezTo>
                  <a:cubicBezTo>
                    <a:pt x="343" y="274"/>
                    <a:pt x="572" y="297"/>
                    <a:pt x="800" y="297"/>
                  </a:cubicBezTo>
                  <a:lnTo>
                    <a:pt x="1119" y="297"/>
                  </a:lnTo>
                  <a:cubicBezTo>
                    <a:pt x="1188" y="297"/>
                    <a:pt x="1233" y="297"/>
                    <a:pt x="1279" y="274"/>
                  </a:cubicBezTo>
                  <a:cubicBezTo>
                    <a:pt x="1348" y="274"/>
                    <a:pt x="1393" y="274"/>
                    <a:pt x="1462" y="228"/>
                  </a:cubicBezTo>
                  <a:cubicBezTo>
                    <a:pt x="1530" y="205"/>
                    <a:pt x="1530" y="114"/>
                    <a:pt x="1462" y="69"/>
                  </a:cubicBezTo>
                  <a:cubicBezTo>
                    <a:pt x="1393" y="46"/>
                    <a:pt x="1348" y="46"/>
                    <a:pt x="1279" y="23"/>
                  </a:cubicBezTo>
                  <a:cubicBezTo>
                    <a:pt x="1233" y="23"/>
                    <a:pt x="1188" y="0"/>
                    <a:pt x="11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18;p2">
              <a:extLst>
                <a:ext uri="{FF2B5EF4-FFF2-40B4-BE49-F238E27FC236}">
                  <a16:creationId xmlns:a16="http://schemas.microsoft.com/office/drawing/2014/main" id="{17428D82-8B66-CF23-30C5-0BEC69C74278}"/>
                </a:ext>
              </a:extLst>
            </p:cNvPr>
            <p:cNvSpPr/>
            <p:nvPr/>
          </p:nvSpPr>
          <p:spPr>
            <a:xfrm>
              <a:off x="2134900" y="1636050"/>
              <a:ext cx="44525" cy="3450"/>
            </a:xfrm>
            <a:custGeom>
              <a:avLst/>
              <a:gdLst/>
              <a:ahLst/>
              <a:cxnLst/>
              <a:rect l="l" t="t" r="r" b="b"/>
              <a:pathLst>
                <a:path w="1781" h="138" extrusionOk="0">
                  <a:moveTo>
                    <a:pt x="69" y="1"/>
                  </a:moveTo>
                  <a:cubicBezTo>
                    <a:pt x="0" y="1"/>
                    <a:pt x="0" y="137"/>
                    <a:pt x="69" y="137"/>
                  </a:cubicBezTo>
                  <a:lnTo>
                    <a:pt x="1598" y="137"/>
                  </a:lnTo>
                  <a:cubicBezTo>
                    <a:pt x="1667" y="137"/>
                    <a:pt x="1712" y="137"/>
                    <a:pt x="1758" y="92"/>
                  </a:cubicBezTo>
                  <a:cubicBezTo>
                    <a:pt x="1781" y="69"/>
                    <a:pt x="1781" y="46"/>
                    <a:pt x="1758" y="23"/>
                  </a:cubicBezTo>
                  <a:cubicBezTo>
                    <a:pt x="1712" y="1"/>
                    <a:pt x="1667" y="1"/>
                    <a:pt x="15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19;p2">
              <a:extLst>
                <a:ext uri="{FF2B5EF4-FFF2-40B4-BE49-F238E27FC236}">
                  <a16:creationId xmlns:a16="http://schemas.microsoft.com/office/drawing/2014/main" id="{0783EBCD-B1C2-55F7-87D2-264BFBD1D04A}"/>
                </a:ext>
              </a:extLst>
            </p:cNvPr>
            <p:cNvSpPr/>
            <p:nvPr/>
          </p:nvSpPr>
          <p:spPr>
            <a:xfrm>
              <a:off x="2256450" y="1625125"/>
              <a:ext cx="46800" cy="53050"/>
            </a:xfrm>
            <a:custGeom>
              <a:avLst/>
              <a:gdLst/>
              <a:ahLst/>
              <a:cxnLst/>
              <a:rect l="l" t="t" r="r" b="b"/>
              <a:pathLst>
                <a:path w="1872" h="2122" extrusionOk="0">
                  <a:moveTo>
                    <a:pt x="1285" y="1"/>
                  </a:moveTo>
                  <a:cubicBezTo>
                    <a:pt x="1177" y="1"/>
                    <a:pt x="1068" y="16"/>
                    <a:pt x="959" y="50"/>
                  </a:cubicBezTo>
                  <a:cubicBezTo>
                    <a:pt x="662" y="141"/>
                    <a:pt x="388" y="323"/>
                    <a:pt x="206" y="574"/>
                  </a:cubicBezTo>
                  <a:cubicBezTo>
                    <a:pt x="46" y="826"/>
                    <a:pt x="0" y="1145"/>
                    <a:pt x="114" y="1442"/>
                  </a:cubicBezTo>
                  <a:cubicBezTo>
                    <a:pt x="228" y="1716"/>
                    <a:pt x="434" y="1944"/>
                    <a:pt x="731" y="2058"/>
                  </a:cubicBezTo>
                  <a:cubicBezTo>
                    <a:pt x="827" y="2099"/>
                    <a:pt x="942" y="2122"/>
                    <a:pt x="1056" y="2122"/>
                  </a:cubicBezTo>
                  <a:cubicBezTo>
                    <a:pt x="1264" y="2122"/>
                    <a:pt x="1472" y="2044"/>
                    <a:pt x="1575" y="1853"/>
                  </a:cubicBezTo>
                  <a:cubicBezTo>
                    <a:pt x="1611" y="1762"/>
                    <a:pt x="1547" y="1672"/>
                    <a:pt x="1463" y="1672"/>
                  </a:cubicBezTo>
                  <a:cubicBezTo>
                    <a:pt x="1440" y="1672"/>
                    <a:pt x="1416" y="1679"/>
                    <a:pt x="1392" y="1693"/>
                  </a:cubicBezTo>
                  <a:cubicBezTo>
                    <a:pt x="1347" y="1716"/>
                    <a:pt x="1301" y="1739"/>
                    <a:pt x="1256" y="1761"/>
                  </a:cubicBezTo>
                  <a:cubicBezTo>
                    <a:pt x="1256" y="1761"/>
                    <a:pt x="1233" y="1784"/>
                    <a:pt x="1210" y="1784"/>
                  </a:cubicBezTo>
                  <a:lnTo>
                    <a:pt x="1141" y="1784"/>
                  </a:lnTo>
                  <a:cubicBezTo>
                    <a:pt x="1050" y="1784"/>
                    <a:pt x="982" y="1784"/>
                    <a:pt x="867" y="1739"/>
                  </a:cubicBezTo>
                  <a:cubicBezTo>
                    <a:pt x="890" y="1739"/>
                    <a:pt x="845" y="1716"/>
                    <a:pt x="822" y="1716"/>
                  </a:cubicBezTo>
                  <a:cubicBezTo>
                    <a:pt x="799" y="1693"/>
                    <a:pt x="776" y="1693"/>
                    <a:pt x="753" y="1670"/>
                  </a:cubicBezTo>
                  <a:cubicBezTo>
                    <a:pt x="708" y="1647"/>
                    <a:pt x="685" y="1624"/>
                    <a:pt x="639" y="1579"/>
                  </a:cubicBezTo>
                  <a:cubicBezTo>
                    <a:pt x="548" y="1510"/>
                    <a:pt x="502" y="1442"/>
                    <a:pt x="434" y="1328"/>
                  </a:cubicBezTo>
                  <a:cubicBezTo>
                    <a:pt x="434" y="1305"/>
                    <a:pt x="434" y="1328"/>
                    <a:pt x="434" y="1282"/>
                  </a:cubicBezTo>
                  <a:cubicBezTo>
                    <a:pt x="411" y="1259"/>
                    <a:pt x="411" y="1236"/>
                    <a:pt x="411" y="1214"/>
                  </a:cubicBezTo>
                  <a:cubicBezTo>
                    <a:pt x="388" y="1145"/>
                    <a:pt x="388" y="1122"/>
                    <a:pt x="388" y="1054"/>
                  </a:cubicBezTo>
                  <a:cubicBezTo>
                    <a:pt x="388" y="1031"/>
                    <a:pt x="388" y="1054"/>
                    <a:pt x="388" y="1008"/>
                  </a:cubicBezTo>
                  <a:cubicBezTo>
                    <a:pt x="411" y="985"/>
                    <a:pt x="411" y="963"/>
                    <a:pt x="411" y="940"/>
                  </a:cubicBezTo>
                  <a:cubicBezTo>
                    <a:pt x="434" y="871"/>
                    <a:pt x="457" y="826"/>
                    <a:pt x="479" y="780"/>
                  </a:cubicBezTo>
                  <a:cubicBezTo>
                    <a:pt x="616" y="574"/>
                    <a:pt x="799" y="438"/>
                    <a:pt x="1027" y="346"/>
                  </a:cubicBezTo>
                  <a:cubicBezTo>
                    <a:pt x="1141" y="301"/>
                    <a:pt x="1278" y="255"/>
                    <a:pt x="1415" y="232"/>
                  </a:cubicBezTo>
                  <a:cubicBezTo>
                    <a:pt x="1484" y="209"/>
                    <a:pt x="1552" y="186"/>
                    <a:pt x="1621" y="186"/>
                  </a:cubicBezTo>
                  <a:lnTo>
                    <a:pt x="1826" y="186"/>
                  </a:lnTo>
                  <a:cubicBezTo>
                    <a:pt x="1872" y="186"/>
                    <a:pt x="1872" y="118"/>
                    <a:pt x="1849" y="118"/>
                  </a:cubicBezTo>
                  <a:cubicBezTo>
                    <a:pt x="1661" y="46"/>
                    <a:pt x="1473" y="1"/>
                    <a:pt x="12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20;p2">
              <a:extLst>
                <a:ext uri="{FF2B5EF4-FFF2-40B4-BE49-F238E27FC236}">
                  <a16:creationId xmlns:a16="http://schemas.microsoft.com/office/drawing/2014/main" id="{B66CEBDB-10D6-7CBC-CB87-FD3F1D4B4AE1}"/>
                </a:ext>
              </a:extLst>
            </p:cNvPr>
            <p:cNvSpPr/>
            <p:nvPr/>
          </p:nvSpPr>
          <p:spPr>
            <a:xfrm>
              <a:off x="2311800" y="1626325"/>
              <a:ext cx="50225" cy="49050"/>
            </a:xfrm>
            <a:custGeom>
              <a:avLst/>
              <a:gdLst/>
              <a:ahLst/>
              <a:cxnLst/>
              <a:rect l="l" t="t" r="r" b="b"/>
              <a:pathLst>
                <a:path w="2009" h="1962" extrusionOk="0">
                  <a:moveTo>
                    <a:pt x="1037" y="0"/>
                  </a:moveTo>
                  <a:cubicBezTo>
                    <a:pt x="736" y="0"/>
                    <a:pt x="434" y="112"/>
                    <a:pt x="251" y="344"/>
                  </a:cubicBezTo>
                  <a:cubicBezTo>
                    <a:pt x="181" y="432"/>
                    <a:pt x="246" y="533"/>
                    <a:pt x="322" y="533"/>
                  </a:cubicBezTo>
                  <a:cubicBezTo>
                    <a:pt x="344" y="533"/>
                    <a:pt x="367" y="525"/>
                    <a:pt x="388" y="504"/>
                  </a:cubicBezTo>
                  <a:cubicBezTo>
                    <a:pt x="529" y="337"/>
                    <a:pt x="741" y="258"/>
                    <a:pt x="955" y="258"/>
                  </a:cubicBezTo>
                  <a:cubicBezTo>
                    <a:pt x="1296" y="258"/>
                    <a:pt x="1642" y="458"/>
                    <a:pt x="1712" y="823"/>
                  </a:cubicBezTo>
                  <a:cubicBezTo>
                    <a:pt x="1758" y="1097"/>
                    <a:pt x="1644" y="1394"/>
                    <a:pt x="1415" y="1576"/>
                  </a:cubicBezTo>
                  <a:cubicBezTo>
                    <a:pt x="1290" y="1668"/>
                    <a:pt x="1153" y="1713"/>
                    <a:pt x="1016" y="1713"/>
                  </a:cubicBezTo>
                  <a:cubicBezTo>
                    <a:pt x="879" y="1713"/>
                    <a:pt x="742" y="1668"/>
                    <a:pt x="616" y="1576"/>
                  </a:cubicBezTo>
                  <a:cubicBezTo>
                    <a:pt x="479" y="1462"/>
                    <a:pt x="388" y="1325"/>
                    <a:pt x="320" y="1166"/>
                  </a:cubicBezTo>
                  <a:cubicBezTo>
                    <a:pt x="297" y="1074"/>
                    <a:pt x="274" y="1006"/>
                    <a:pt x="251" y="915"/>
                  </a:cubicBezTo>
                  <a:cubicBezTo>
                    <a:pt x="251" y="823"/>
                    <a:pt x="274" y="732"/>
                    <a:pt x="274" y="641"/>
                  </a:cubicBezTo>
                  <a:cubicBezTo>
                    <a:pt x="274" y="591"/>
                    <a:pt x="227" y="554"/>
                    <a:pt x="183" y="554"/>
                  </a:cubicBezTo>
                  <a:cubicBezTo>
                    <a:pt x="166" y="554"/>
                    <a:pt x="150" y="559"/>
                    <a:pt x="137" y="572"/>
                  </a:cubicBezTo>
                  <a:cubicBezTo>
                    <a:pt x="0" y="732"/>
                    <a:pt x="0" y="983"/>
                    <a:pt x="46" y="1166"/>
                  </a:cubicBezTo>
                  <a:cubicBezTo>
                    <a:pt x="69" y="1348"/>
                    <a:pt x="183" y="1531"/>
                    <a:pt x="320" y="1668"/>
                  </a:cubicBezTo>
                  <a:cubicBezTo>
                    <a:pt x="508" y="1856"/>
                    <a:pt x="750" y="1961"/>
                    <a:pt x="996" y="1961"/>
                  </a:cubicBezTo>
                  <a:cubicBezTo>
                    <a:pt x="1138" y="1961"/>
                    <a:pt x="1281" y="1926"/>
                    <a:pt x="1415" y="1850"/>
                  </a:cubicBezTo>
                  <a:cubicBezTo>
                    <a:pt x="1758" y="1691"/>
                    <a:pt x="2009" y="1303"/>
                    <a:pt x="2009" y="915"/>
                  </a:cubicBezTo>
                  <a:cubicBezTo>
                    <a:pt x="2009" y="504"/>
                    <a:pt x="1758" y="184"/>
                    <a:pt x="1370" y="47"/>
                  </a:cubicBezTo>
                  <a:cubicBezTo>
                    <a:pt x="1264" y="16"/>
                    <a:pt x="1151" y="0"/>
                    <a:pt x="1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21;p2">
              <a:extLst>
                <a:ext uri="{FF2B5EF4-FFF2-40B4-BE49-F238E27FC236}">
                  <a16:creationId xmlns:a16="http://schemas.microsoft.com/office/drawing/2014/main" id="{23A42073-7581-4A0B-D3AC-6F3CDA618B3C}"/>
                </a:ext>
              </a:extLst>
            </p:cNvPr>
            <p:cNvSpPr/>
            <p:nvPr/>
          </p:nvSpPr>
          <p:spPr>
            <a:xfrm>
              <a:off x="2366575" y="1628250"/>
              <a:ext cx="44350" cy="50850"/>
            </a:xfrm>
            <a:custGeom>
              <a:avLst/>
              <a:gdLst/>
              <a:ahLst/>
              <a:cxnLst/>
              <a:rect l="l" t="t" r="r" b="b"/>
              <a:pathLst>
                <a:path w="1774" h="2034" extrusionOk="0">
                  <a:moveTo>
                    <a:pt x="1198" y="0"/>
                  </a:moveTo>
                  <a:cubicBezTo>
                    <a:pt x="991" y="0"/>
                    <a:pt x="782" y="52"/>
                    <a:pt x="594" y="153"/>
                  </a:cubicBezTo>
                  <a:cubicBezTo>
                    <a:pt x="411" y="244"/>
                    <a:pt x="251" y="381"/>
                    <a:pt x="160" y="564"/>
                  </a:cubicBezTo>
                  <a:cubicBezTo>
                    <a:pt x="92" y="632"/>
                    <a:pt x="46" y="723"/>
                    <a:pt x="23" y="838"/>
                  </a:cubicBezTo>
                  <a:cubicBezTo>
                    <a:pt x="0" y="906"/>
                    <a:pt x="0" y="974"/>
                    <a:pt x="46" y="1043"/>
                  </a:cubicBezTo>
                  <a:cubicBezTo>
                    <a:pt x="92" y="1111"/>
                    <a:pt x="160" y="1157"/>
                    <a:pt x="206" y="1226"/>
                  </a:cubicBezTo>
                  <a:cubicBezTo>
                    <a:pt x="358" y="1393"/>
                    <a:pt x="520" y="1550"/>
                    <a:pt x="686" y="1704"/>
                  </a:cubicBezTo>
                  <a:lnTo>
                    <a:pt x="686" y="1704"/>
                  </a:lnTo>
                  <a:cubicBezTo>
                    <a:pt x="655" y="1705"/>
                    <a:pt x="625" y="1705"/>
                    <a:pt x="594" y="1705"/>
                  </a:cubicBezTo>
                  <a:cubicBezTo>
                    <a:pt x="525" y="1682"/>
                    <a:pt x="457" y="1659"/>
                    <a:pt x="388" y="1636"/>
                  </a:cubicBezTo>
                  <a:cubicBezTo>
                    <a:pt x="320" y="1614"/>
                    <a:pt x="229" y="1568"/>
                    <a:pt x="160" y="1568"/>
                  </a:cubicBezTo>
                  <a:cubicBezTo>
                    <a:pt x="69" y="1568"/>
                    <a:pt x="0" y="1659"/>
                    <a:pt x="23" y="1728"/>
                  </a:cubicBezTo>
                  <a:cubicBezTo>
                    <a:pt x="92" y="1910"/>
                    <a:pt x="343" y="1979"/>
                    <a:pt x="525" y="2024"/>
                  </a:cubicBezTo>
                  <a:cubicBezTo>
                    <a:pt x="574" y="2031"/>
                    <a:pt x="625" y="2033"/>
                    <a:pt x="676" y="2033"/>
                  </a:cubicBezTo>
                  <a:cubicBezTo>
                    <a:pt x="816" y="2033"/>
                    <a:pt x="962" y="2012"/>
                    <a:pt x="1096" y="1979"/>
                  </a:cubicBezTo>
                  <a:cubicBezTo>
                    <a:pt x="1233" y="1933"/>
                    <a:pt x="1256" y="1796"/>
                    <a:pt x="1164" y="1682"/>
                  </a:cubicBezTo>
                  <a:cubicBezTo>
                    <a:pt x="911" y="1408"/>
                    <a:pt x="639" y="1134"/>
                    <a:pt x="365" y="878"/>
                  </a:cubicBezTo>
                  <a:lnTo>
                    <a:pt x="365" y="878"/>
                  </a:lnTo>
                  <a:cubicBezTo>
                    <a:pt x="433" y="647"/>
                    <a:pt x="601" y="456"/>
                    <a:pt x="822" y="335"/>
                  </a:cubicBezTo>
                  <a:cubicBezTo>
                    <a:pt x="978" y="236"/>
                    <a:pt x="1152" y="181"/>
                    <a:pt x="1328" y="181"/>
                  </a:cubicBezTo>
                  <a:cubicBezTo>
                    <a:pt x="1434" y="181"/>
                    <a:pt x="1540" y="201"/>
                    <a:pt x="1644" y="244"/>
                  </a:cubicBezTo>
                  <a:cubicBezTo>
                    <a:pt x="1649" y="246"/>
                    <a:pt x="1654" y="247"/>
                    <a:pt x="1659" y="247"/>
                  </a:cubicBezTo>
                  <a:cubicBezTo>
                    <a:pt x="1722" y="247"/>
                    <a:pt x="1774" y="128"/>
                    <a:pt x="1689" y="107"/>
                  </a:cubicBezTo>
                  <a:cubicBezTo>
                    <a:pt x="1535" y="35"/>
                    <a:pt x="1367" y="0"/>
                    <a:pt x="11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22;p2">
              <a:extLst>
                <a:ext uri="{FF2B5EF4-FFF2-40B4-BE49-F238E27FC236}">
                  <a16:creationId xmlns:a16="http://schemas.microsoft.com/office/drawing/2014/main" id="{2241A8A6-711F-1DED-B96D-EFE1416BE9D5}"/>
                </a:ext>
              </a:extLst>
            </p:cNvPr>
            <p:cNvSpPr/>
            <p:nvPr/>
          </p:nvSpPr>
          <p:spPr>
            <a:xfrm>
              <a:off x="2439050" y="1561700"/>
              <a:ext cx="50625" cy="146275"/>
            </a:xfrm>
            <a:custGeom>
              <a:avLst/>
              <a:gdLst/>
              <a:ahLst/>
              <a:cxnLst/>
              <a:rect l="l" t="t" r="r" b="b"/>
              <a:pathLst>
                <a:path w="2025" h="5851" extrusionOk="0">
                  <a:moveTo>
                    <a:pt x="1886" y="0"/>
                  </a:moveTo>
                  <a:cubicBezTo>
                    <a:pt x="1849" y="0"/>
                    <a:pt x="1810" y="16"/>
                    <a:pt x="1781" y="53"/>
                  </a:cubicBezTo>
                  <a:cubicBezTo>
                    <a:pt x="1050" y="1080"/>
                    <a:pt x="457" y="2267"/>
                    <a:pt x="160" y="3500"/>
                  </a:cubicBezTo>
                  <a:cubicBezTo>
                    <a:pt x="46" y="3956"/>
                    <a:pt x="0" y="4458"/>
                    <a:pt x="114" y="4915"/>
                  </a:cubicBezTo>
                  <a:cubicBezTo>
                    <a:pt x="206" y="5326"/>
                    <a:pt x="457" y="5805"/>
                    <a:pt x="936" y="5851"/>
                  </a:cubicBezTo>
                  <a:cubicBezTo>
                    <a:pt x="1050" y="5851"/>
                    <a:pt x="1096" y="5691"/>
                    <a:pt x="1027" y="5622"/>
                  </a:cubicBezTo>
                  <a:cubicBezTo>
                    <a:pt x="890" y="5462"/>
                    <a:pt x="753" y="5348"/>
                    <a:pt x="662" y="5189"/>
                  </a:cubicBezTo>
                  <a:cubicBezTo>
                    <a:pt x="548" y="5006"/>
                    <a:pt x="502" y="4823"/>
                    <a:pt x="457" y="4618"/>
                  </a:cubicBezTo>
                  <a:cubicBezTo>
                    <a:pt x="388" y="4184"/>
                    <a:pt x="480" y="3705"/>
                    <a:pt x="594" y="3271"/>
                  </a:cubicBezTo>
                  <a:cubicBezTo>
                    <a:pt x="868" y="2153"/>
                    <a:pt x="1324" y="1103"/>
                    <a:pt x="1963" y="144"/>
                  </a:cubicBezTo>
                  <a:cubicBezTo>
                    <a:pt x="2025" y="67"/>
                    <a:pt x="1962" y="0"/>
                    <a:pt x="1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23;p2">
              <a:extLst>
                <a:ext uri="{FF2B5EF4-FFF2-40B4-BE49-F238E27FC236}">
                  <a16:creationId xmlns:a16="http://schemas.microsoft.com/office/drawing/2014/main" id="{F44F0D89-3BCC-3DE5-AAD7-FC450B598062}"/>
                </a:ext>
              </a:extLst>
            </p:cNvPr>
            <p:cNvSpPr/>
            <p:nvPr/>
          </p:nvSpPr>
          <p:spPr>
            <a:xfrm>
              <a:off x="2470425" y="1603925"/>
              <a:ext cx="63375" cy="84350"/>
            </a:xfrm>
            <a:custGeom>
              <a:avLst/>
              <a:gdLst/>
              <a:ahLst/>
              <a:cxnLst/>
              <a:rect l="l" t="t" r="r" b="b"/>
              <a:pathLst>
                <a:path w="2535" h="3374" extrusionOk="0">
                  <a:moveTo>
                    <a:pt x="1355" y="389"/>
                  </a:moveTo>
                  <a:cubicBezTo>
                    <a:pt x="1745" y="389"/>
                    <a:pt x="2065" y="799"/>
                    <a:pt x="2101" y="1194"/>
                  </a:cubicBezTo>
                  <a:cubicBezTo>
                    <a:pt x="2146" y="1537"/>
                    <a:pt x="2032" y="1902"/>
                    <a:pt x="1872" y="2199"/>
                  </a:cubicBezTo>
                  <a:cubicBezTo>
                    <a:pt x="1781" y="2358"/>
                    <a:pt x="1690" y="2518"/>
                    <a:pt x="1598" y="2655"/>
                  </a:cubicBezTo>
                  <a:cubicBezTo>
                    <a:pt x="1530" y="2792"/>
                    <a:pt x="1439" y="2906"/>
                    <a:pt x="1279" y="2952"/>
                  </a:cubicBezTo>
                  <a:cubicBezTo>
                    <a:pt x="1237" y="2967"/>
                    <a:pt x="1194" y="2974"/>
                    <a:pt x="1150" y="2974"/>
                  </a:cubicBezTo>
                  <a:cubicBezTo>
                    <a:pt x="933" y="2974"/>
                    <a:pt x="708" y="2800"/>
                    <a:pt x="594" y="2609"/>
                  </a:cubicBezTo>
                  <a:cubicBezTo>
                    <a:pt x="457" y="2427"/>
                    <a:pt x="411" y="2199"/>
                    <a:pt x="411" y="1970"/>
                  </a:cubicBezTo>
                  <a:cubicBezTo>
                    <a:pt x="457" y="1422"/>
                    <a:pt x="799" y="898"/>
                    <a:pt x="1347" y="783"/>
                  </a:cubicBezTo>
                  <a:cubicBezTo>
                    <a:pt x="1416" y="783"/>
                    <a:pt x="1416" y="669"/>
                    <a:pt x="1347" y="669"/>
                  </a:cubicBezTo>
                  <a:cubicBezTo>
                    <a:pt x="1064" y="703"/>
                    <a:pt x="797" y="839"/>
                    <a:pt x="584" y="1037"/>
                  </a:cubicBezTo>
                  <a:lnTo>
                    <a:pt x="584" y="1037"/>
                  </a:lnTo>
                  <a:cubicBezTo>
                    <a:pt x="715" y="817"/>
                    <a:pt x="829" y="619"/>
                    <a:pt x="1028" y="487"/>
                  </a:cubicBezTo>
                  <a:cubicBezTo>
                    <a:pt x="1139" y="419"/>
                    <a:pt x="1250" y="389"/>
                    <a:pt x="1355" y="389"/>
                  </a:cubicBezTo>
                  <a:close/>
                  <a:moveTo>
                    <a:pt x="1368" y="0"/>
                  </a:moveTo>
                  <a:cubicBezTo>
                    <a:pt x="1331" y="0"/>
                    <a:pt x="1294" y="3"/>
                    <a:pt x="1256" y="7"/>
                  </a:cubicBezTo>
                  <a:cubicBezTo>
                    <a:pt x="868" y="53"/>
                    <a:pt x="594" y="281"/>
                    <a:pt x="389" y="601"/>
                  </a:cubicBezTo>
                  <a:cubicBezTo>
                    <a:pt x="275" y="761"/>
                    <a:pt x="206" y="943"/>
                    <a:pt x="138" y="1149"/>
                  </a:cubicBezTo>
                  <a:cubicBezTo>
                    <a:pt x="69" y="1331"/>
                    <a:pt x="1" y="1537"/>
                    <a:pt x="23" y="1719"/>
                  </a:cubicBezTo>
                  <a:cubicBezTo>
                    <a:pt x="23" y="1788"/>
                    <a:pt x="69" y="1839"/>
                    <a:pt x="123" y="1856"/>
                  </a:cubicBezTo>
                  <a:lnTo>
                    <a:pt x="123" y="1856"/>
                  </a:lnTo>
                  <a:cubicBezTo>
                    <a:pt x="70" y="2136"/>
                    <a:pt x="79" y="2448"/>
                    <a:pt x="206" y="2701"/>
                  </a:cubicBezTo>
                  <a:cubicBezTo>
                    <a:pt x="366" y="3020"/>
                    <a:pt x="663" y="3294"/>
                    <a:pt x="1028" y="3363"/>
                  </a:cubicBezTo>
                  <a:cubicBezTo>
                    <a:pt x="1073" y="3370"/>
                    <a:pt x="1117" y="3373"/>
                    <a:pt x="1160" y="3373"/>
                  </a:cubicBezTo>
                  <a:cubicBezTo>
                    <a:pt x="1527" y="3373"/>
                    <a:pt x="1802" y="3121"/>
                    <a:pt x="1986" y="2815"/>
                  </a:cubicBezTo>
                  <a:cubicBezTo>
                    <a:pt x="2215" y="2427"/>
                    <a:pt x="2420" y="1993"/>
                    <a:pt x="2489" y="1559"/>
                  </a:cubicBezTo>
                  <a:cubicBezTo>
                    <a:pt x="2534" y="1149"/>
                    <a:pt x="2443" y="761"/>
                    <a:pt x="2192" y="418"/>
                  </a:cubicBezTo>
                  <a:cubicBezTo>
                    <a:pt x="1987" y="173"/>
                    <a:pt x="1691" y="0"/>
                    <a:pt x="13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24;p2">
              <a:extLst>
                <a:ext uri="{FF2B5EF4-FFF2-40B4-BE49-F238E27FC236}">
                  <a16:creationId xmlns:a16="http://schemas.microsoft.com/office/drawing/2014/main" id="{89B5BAA1-8DA9-BAA6-4952-5E897A2EE63C}"/>
                </a:ext>
              </a:extLst>
            </p:cNvPr>
            <p:cNvSpPr/>
            <p:nvPr/>
          </p:nvSpPr>
          <p:spPr>
            <a:xfrm>
              <a:off x="2468875" y="1644000"/>
              <a:ext cx="43225" cy="11975"/>
            </a:xfrm>
            <a:custGeom>
              <a:avLst/>
              <a:gdLst/>
              <a:ahLst/>
              <a:cxnLst/>
              <a:rect l="l" t="t" r="r" b="b"/>
              <a:pathLst>
                <a:path w="1729" h="479" extrusionOk="0">
                  <a:moveTo>
                    <a:pt x="114" y="0"/>
                  </a:moveTo>
                  <a:cubicBezTo>
                    <a:pt x="15" y="0"/>
                    <a:pt x="0" y="186"/>
                    <a:pt x="108" y="208"/>
                  </a:cubicBezTo>
                  <a:cubicBezTo>
                    <a:pt x="222" y="230"/>
                    <a:pt x="337" y="276"/>
                    <a:pt x="473" y="299"/>
                  </a:cubicBezTo>
                  <a:cubicBezTo>
                    <a:pt x="588" y="322"/>
                    <a:pt x="702" y="344"/>
                    <a:pt x="816" y="367"/>
                  </a:cubicBezTo>
                  <a:cubicBezTo>
                    <a:pt x="930" y="390"/>
                    <a:pt x="1067" y="413"/>
                    <a:pt x="1181" y="436"/>
                  </a:cubicBezTo>
                  <a:cubicBezTo>
                    <a:pt x="1276" y="452"/>
                    <a:pt x="1370" y="478"/>
                    <a:pt x="1464" y="478"/>
                  </a:cubicBezTo>
                  <a:cubicBezTo>
                    <a:pt x="1507" y="478"/>
                    <a:pt x="1549" y="473"/>
                    <a:pt x="1592" y="459"/>
                  </a:cubicBezTo>
                  <a:cubicBezTo>
                    <a:pt x="1660" y="459"/>
                    <a:pt x="1706" y="436"/>
                    <a:pt x="1729" y="367"/>
                  </a:cubicBezTo>
                  <a:cubicBezTo>
                    <a:pt x="1729" y="322"/>
                    <a:pt x="1706" y="230"/>
                    <a:pt x="1660" y="208"/>
                  </a:cubicBezTo>
                  <a:cubicBezTo>
                    <a:pt x="1592" y="185"/>
                    <a:pt x="1546" y="139"/>
                    <a:pt x="1478" y="139"/>
                  </a:cubicBezTo>
                  <a:cubicBezTo>
                    <a:pt x="1409" y="116"/>
                    <a:pt x="1341" y="116"/>
                    <a:pt x="1272" y="116"/>
                  </a:cubicBezTo>
                  <a:cubicBezTo>
                    <a:pt x="1158" y="93"/>
                    <a:pt x="1021" y="71"/>
                    <a:pt x="884" y="71"/>
                  </a:cubicBezTo>
                  <a:cubicBezTo>
                    <a:pt x="770" y="48"/>
                    <a:pt x="633" y="25"/>
                    <a:pt x="519" y="25"/>
                  </a:cubicBezTo>
                  <a:cubicBezTo>
                    <a:pt x="382" y="2"/>
                    <a:pt x="268" y="2"/>
                    <a:pt x="131" y="2"/>
                  </a:cubicBezTo>
                  <a:cubicBezTo>
                    <a:pt x="125" y="1"/>
                    <a:pt x="119" y="0"/>
                    <a:pt x="1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25;p2">
              <a:extLst>
                <a:ext uri="{FF2B5EF4-FFF2-40B4-BE49-F238E27FC236}">
                  <a16:creationId xmlns:a16="http://schemas.microsoft.com/office/drawing/2014/main" id="{B8535B85-C075-8B8F-45ED-067F693E2A45}"/>
                </a:ext>
              </a:extLst>
            </p:cNvPr>
            <p:cNvSpPr/>
            <p:nvPr/>
          </p:nvSpPr>
          <p:spPr>
            <a:xfrm>
              <a:off x="2536875" y="1576200"/>
              <a:ext cx="43150" cy="110925"/>
            </a:xfrm>
            <a:custGeom>
              <a:avLst/>
              <a:gdLst/>
              <a:ahLst/>
              <a:cxnLst/>
              <a:rect l="l" t="t" r="r" b="b"/>
              <a:pathLst>
                <a:path w="1726" h="4437" extrusionOk="0">
                  <a:moveTo>
                    <a:pt x="1220" y="0"/>
                  </a:moveTo>
                  <a:cubicBezTo>
                    <a:pt x="1162" y="0"/>
                    <a:pt x="1101" y="51"/>
                    <a:pt x="1132" y="112"/>
                  </a:cubicBezTo>
                  <a:cubicBezTo>
                    <a:pt x="1337" y="842"/>
                    <a:pt x="1406" y="1596"/>
                    <a:pt x="1200" y="2349"/>
                  </a:cubicBezTo>
                  <a:cubicBezTo>
                    <a:pt x="1109" y="2714"/>
                    <a:pt x="972" y="3056"/>
                    <a:pt x="766" y="3353"/>
                  </a:cubicBezTo>
                  <a:cubicBezTo>
                    <a:pt x="561" y="3673"/>
                    <a:pt x="287" y="3947"/>
                    <a:pt x="59" y="4243"/>
                  </a:cubicBezTo>
                  <a:cubicBezTo>
                    <a:pt x="1" y="4340"/>
                    <a:pt x="106" y="4436"/>
                    <a:pt x="195" y="4436"/>
                  </a:cubicBezTo>
                  <a:cubicBezTo>
                    <a:pt x="211" y="4436"/>
                    <a:pt x="227" y="4433"/>
                    <a:pt x="241" y="4426"/>
                  </a:cubicBezTo>
                  <a:cubicBezTo>
                    <a:pt x="607" y="4243"/>
                    <a:pt x="881" y="3878"/>
                    <a:pt x="1063" y="3536"/>
                  </a:cubicBezTo>
                  <a:cubicBezTo>
                    <a:pt x="1291" y="3193"/>
                    <a:pt x="1428" y="2805"/>
                    <a:pt x="1542" y="2417"/>
                  </a:cubicBezTo>
                  <a:cubicBezTo>
                    <a:pt x="1725" y="1618"/>
                    <a:pt x="1679" y="751"/>
                    <a:pt x="1291" y="44"/>
                  </a:cubicBezTo>
                  <a:cubicBezTo>
                    <a:pt x="1276" y="13"/>
                    <a:pt x="1248" y="0"/>
                    <a:pt x="1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26;p2">
              <a:extLst>
                <a:ext uri="{FF2B5EF4-FFF2-40B4-BE49-F238E27FC236}">
                  <a16:creationId xmlns:a16="http://schemas.microsoft.com/office/drawing/2014/main" id="{49DA36FC-2D92-2FD1-C07F-279199603D63}"/>
                </a:ext>
              </a:extLst>
            </p:cNvPr>
            <p:cNvSpPr/>
            <p:nvPr/>
          </p:nvSpPr>
          <p:spPr>
            <a:xfrm>
              <a:off x="2622775" y="1621150"/>
              <a:ext cx="41500" cy="53525"/>
            </a:xfrm>
            <a:custGeom>
              <a:avLst/>
              <a:gdLst/>
              <a:ahLst/>
              <a:cxnLst/>
              <a:rect l="l" t="t" r="r" b="b"/>
              <a:pathLst>
                <a:path w="1660" h="2141" extrusionOk="0">
                  <a:moveTo>
                    <a:pt x="1507" y="1"/>
                  </a:moveTo>
                  <a:cubicBezTo>
                    <a:pt x="1499" y="1"/>
                    <a:pt x="1492" y="2"/>
                    <a:pt x="1485" y="3"/>
                  </a:cubicBezTo>
                  <a:cubicBezTo>
                    <a:pt x="1028" y="163"/>
                    <a:pt x="526" y="345"/>
                    <a:pt x="252" y="779"/>
                  </a:cubicBezTo>
                  <a:cubicBezTo>
                    <a:pt x="1" y="1144"/>
                    <a:pt x="47" y="1669"/>
                    <a:pt x="366" y="1966"/>
                  </a:cubicBezTo>
                  <a:cubicBezTo>
                    <a:pt x="482" y="2067"/>
                    <a:pt x="643" y="2141"/>
                    <a:pt x="798" y="2141"/>
                  </a:cubicBezTo>
                  <a:cubicBezTo>
                    <a:pt x="888" y="2141"/>
                    <a:pt x="975" y="2116"/>
                    <a:pt x="1051" y="2057"/>
                  </a:cubicBezTo>
                  <a:cubicBezTo>
                    <a:pt x="1119" y="1989"/>
                    <a:pt x="1074" y="1852"/>
                    <a:pt x="982" y="1852"/>
                  </a:cubicBezTo>
                  <a:cubicBezTo>
                    <a:pt x="937" y="1829"/>
                    <a:pt x="891" y="1829"/>
                    <a:pt x="845" y="1829"/>
                  </a:cubicBezTo>
                  <a:cubicBezTo>
                    <a:pt x="800" y="1829"/>
                    <a:pt x="754" y="1806"/>
                    <a:pt x="754" y="1806"/>
                  </a:cubicBezTo>
                  <a:cubicBezTo>
                    <a:pt x="686" y="1761"/>
                    <a:pt x="617" y="1692"/>
                    <a:pt x="572" y="1624"/>
                  </a:cubicBezTo>
                  <a:cubicBezTo>
                    <a:pt x="480" y="1464"/>
                    <a:pt x="412" y="1281"/>
                    <a:pt x="457" y="1099"/>
                  </a:cubicBezTo>
                  <a:cubicBezTo>
                    <a:pt x="503" y="893"/>
                    <a:pt x="686" y="688"/>
                    <a:pt x="868" y="574"/>
                  </a:cubicBezTo>
                  <a:cubicBezTo>
                    <a:pt x="1074" y="414"/>
                    <a:pt x="1302" y="300"/>
                    <a:pt x="1553" y="186"/>
                  </a:cubicBezTo>
                  <a:cubicBezTo>
                    <a:pt x="1660" y="143"/>
                    <a:pt x="1607" y="1"/>
                    <a:pt x="15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27;p2">
              <a:extLst>
                <a:ext uri="{FF2B5EF4-FFF2-40B4-BE49-F238E27FC236}">
                  <a16:creationId xmlns:a16="http://schemas.microsoft.com/office/drawing/2014/main" id="{EB1270A0-35A9-7361-E65F-345FA1D46DA0}"/>
                </a:ext>
              </a:extLst>
            </p:cNvPr>
            <p:cNvSpPr/>
            <p:nvPr/>
          </p:nvSpPr>
          <p:spPr>
            <a:xfrm>
              <a:off x="2662225" y="1627700"/>
              <a:ext cx="51325" cy="48825"/>
            </a:xfrm>
            <a:custGeom>
              <a:avLst/>
              <a:gdLst/>
              <a:ahLst/>
              <a:cxnLst/>
              <a:rect l="l" t="t" r="r" b="b"/>
              <a:pathLst>
                <a:path w="2053" h="1953" extrusionOk="0">
                  <a:moveTo>
                    <a:pt x="1226" y="309"/>
                  </a:moveTo>
                  <a:cubicBezTo>
                    <a:pt x="1471" y="309"/>
                    <a:pt x="1782" y="426"/>
                    <a:pt x="1824" y="677"/>
                  </a:cubicBezTo>
                  <a:cubicBezTo>
                    <a:pt x="1870" y="882"/>
                    <a:pt x="1755" y="1088"/>
                    <a:pt x="1664" y="1248"/>
                  </a:cubicBezTo>
                  <a:cubicBezTo>
                    <a:pt x="1573" y="1384"/>
                    <a:pt x="1436" y="1499"/>
                    <a:pt x="1299" y="1590"/>
                  </a:cubicBezTo>
                  <a:cubicBezTo>
                    <a:pt x="1186" y="1641"/>
                    <a:pt x="1064" y="1674"/>
                    <a:pt x="948" y="1674"/>
                  </a:cubicBezTo>
                  <a:cubicBezTo>
                    <a:pt x="805" y="1674"/>
                    <a:pt x="669" y="1624"/>
                    <a:pt x="569" y="1499"/>
                  </a:cubicBezTo>
                  <a:cubicBezTo>
                    <a:pt x="432" y="1316"/>
                    <a:pt x="363" y="974"/>
                    <a:pt x="614" y="837"/>
                  </a:cubicBezTo>
                  <a:cubicBezTo>
                    <a:pt x="709" y="780"/>
                    <a:pt x="662" y="660"/>
                    <a:pt x="578" y="660"/>
                  </a:cubicBezTo>
                  <a:cubicBezTo>
                    <a:pt x="566" y="660"/>
                    <a:pt x="553" y="663"/>
                    <a:pt x="540" y="668"/>
                  </a:cubicBezTo>
                  <a:lnTo>
                    <a:pt x="540" y="668"/>
                  </a:lnTo>
                  <a:cubicBezTo>
                    <a:pt x="591" y="625"/>
                    <a:pt x="648" y="583"/>
                    <a:pt x="705" y="540"/>
                  </a:cubicBezTo>
                  <a:cubicBezTo>
                    <a:pt x="842" y="449"/>
                    <a:pt x="1002" y="357"/>
                    <a:pt x="1162" y="312"/>
                  </a:cubicBezTo>
                  <a:cubicBezTo>
                    <a:pt x="1183" y="310"/>
                    <a:pt x="1204" y="309"/>
                    <a:pt x="1226" y="309"/>
                  </a:cubicBezTo>
                  <a:close/>
                  <a:moveTo>
                    <a:pt x="1233" y="1"/>
                  </a:moveTo>
                  <a:cubicBezTo>
                    <a:pt x="1035" y="1"/>
                    <a:pt x="840" y="66"/>
                    <a:pt x="660" y="175"/>
                  </a:cubicBezTo>
                  <a:cubicBezTo>
                    <a:pt x="523" y="243"/>
                    <a:pt x="409" y="335"/>
                    <a:pt x="317" y="426"/>
                  </a:cubicBezTo>
                  <a:cubicBezTo>
                    <a:pt x="203" y="517"/>
                    <a:pt x="66" y="608"/>
                    <a:pt x="21" y="768"/>
                  </a:cubicBezTo>
                  <a:cubicBezTo>
                    <a:pt x="0" y="850"/>
                    <a:pt x="71" y="932"/>
                    <a:pt x="168" y="932"/>
                  </a:cubicBezTo>
                  <a:cubicBezTo>
                    <a:pt x="179" y="932"/>
                    <a:pt x="191" y="930"/>
                    <a:pt x="203" y="928"/>
                  </a:cubicBezTo>
                  <a:cubicBezTo>
                    <a:pt x="239" y="921"/>
                    <a:pt x="268" y="907"/>
                    <a:pt x="294" y="889"/>
                  </a:cubicBezTo>
                  <a:lnTo>
                    <a:pt x="294" y="889"/>
                  </a:lnTo>
                  <a:cubicBezTo>
                    <a:pt x="204" y="1066"/>
                    <a:pt x="219" y="1302"/>
                    <a:pt x="295" y="1499"/>
                  </a:cubicBezTo>
                  <a:cubicBezTo>
                    <a:pt x="420" y="1768"/>
                    <a:pt x="673" y="1952"/>
                    <a:pt x="964" y="1952"/>
                  </a:cubicBezTo>
                  <a:cubicBezTo>
                    <a:pt x="1043" y="1952"/>
                    <a:pt x="1125" y="1939"/>
                    <a:pt x="1208" y="1909"/>
                  </a:cubicBezTo>
                  <a:cubicBezTo>
                    <a:pt x="1618" y="1773"/>
                    <a:pt x="1915" y="1362"/>
                    <a:pt x="2007" y="928"/>
                  </a:cubicBezTo>
                  <a:cubicBezTo>
                    <a:pt x="2052" y="723"/>
                    <a:pt x="2029" y="494"/>
                    <a:pt x="1892" y="312"/>
                  </a:cubicBezTo>
                  <a:cubicBezTo>
                    <a:pt x="1778" y="152"/>
                    <a:pt x="1596" y="61"/>
                    <a:pt x="1390" y="15"/>
                  </a:cubicBezTo>
                  <a:cubicBezTo>
                    <a:pt x="1338" y="5"/>
                    <a:pt x="1285" y="1"/>
                    <a:pt x="12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28;p2">
              <a:extLst>
                <a:ext uri="{FF2B5EF4-FFF2-40B4-BE49-F238E27FC236}">
                  <a16:creationId xmlns:a16="http://schemas.microsoft.com/office/drawing/2014/main" id="{B2B747C3-3182-99C0-2863-307209146767}"/>
                </a:ext>
              </a:extLst>
            </p:cNvPr>
            <p:cNvSpPr/>
            <p:nvPr/>
          </p:nvSpPr>
          <p:spPr>
            <a:xfrm>
              <a:off x="2721500" y="1611750"/>
              <a:ext cx="31425" cy="61025"/>
            </a:xfrm>
            <a:custGeom>
              <a:avLst/>
              <a:gdLst/>
              <a:ahLst/>
              <a:cxnLst/>
              <a:rect l="l" t="t" r="r" b="b"/>
              <a:pathLst>
                <a:path w="1257" h="2441" extrusionOk="0">
                  <a:moveTo>
                    <a:pt x="1047" y="0"/>
                  </a:moveTo>
                  <a:cubicBezTo>
                    <a:pt x="1026" y="0"/>
                    <a:pt x="1004" y="4"/>
                    <a:pt x="982" y="14"/>
                  </a:cubicBezTo>
                  <a:cubicBezTo>
                    <a:pt x="549" y="219"/>
                    <a:pt x="297" y="721"/>
                    <a:pt x="297" y="1178"/>
                  </a:cubicBezTo>
                  <a:cubicBezTo>
                    <a:pt x="275" y="1429"/>
                    <a:pt x="343" y="1680"/>
                    <a:pt x="457" y="1886"/>
                  </a:cubicBezTo>
                  <a:cubicBezTo>
                    <a:pt x="502" y="1998"/>
                    <a:pt x="569" y="2066"/>
                    <a:pt x="658" y="2155"/>
                  </a:cubicBezTo>
                  <a:lnTo>
                    <a:pt x="658" y="2155"/>
                  </a:lnTo>
                  <a:cubicBezTo>
                    <a:pt x="614" y="2158"/>
                    <a:pt x="570" y="2159"/>
                    <a:pt x="526" y="2159"/>
                  </a:cubicBezTo>
                  <a:cubicBezTo>
                    <a:pt x="389" y="2182"/>
                    <a:pt x="183" y="2159"/>
                    <a:pt x="69" y="2228"/>
                  </a:cubicBezTo>
                  <a:cubicBezTo>
                    <a:pt x="24" y="2274"/>
                    <a:pt x="1" y="2365"/>
                    <a:pt x="69" y="2411"/>
                  </a:cubicBezTo>
                  <a:cubicBezTo>
                    <a:pt x="122" y="2433"/>
                    <a:pt x="178" y="2441"/>
                    <a:pt x="234" y="2441"/>
                  </a:cubicBezTo>
                  <a:cubicBezTo>
                    <a:pt x="346" y="2441"/>
                    <a:pt x="457" y="2411"/>
                    <a:pt x="549" y="2411"/>
                  </a:cubicBezTo>
                  <a:cubicBezTo>
                    <a:pt x="708" y="2388"/>
                    <a:pt x="891" y="2388"/>
                    <a:pt x="1051" y="2365"/>
                  </a:cubicBezTo>
                  <a:cubicBezTo>
                    <a:pt x="1188" y="2365"/>
                    <a:pt x="1233" y="2205"/>
                    <a:pt x="1119" y="2137"/>
                  </a:cubicBezTo>
                  <a:cubicBezTo>
                    <a:pt x="800" y="1931"/>
                    <a:pt x="663" y="1543"/>
                    <a:pt x="640" y="1178"/>
                  </a:cubicBezTo>
                  <a:cubicBezTo>
                    <a:pt x="617" y="813"/>
                    <a:pt x="777" y="425"/>
                    <a:pt x="1119" y="242"/>
                  </a:cubicBezTo>
                  <a:cubicBezTo>
                    <a:pt x="1257" y="163"/>
                    <a:pt x="1174" y="0"/>
                    <a:pt x="10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29;p2">
              <a:extLst>
                <a:ext uri="{FF2B5EF4-FFF2-40B4-BE49-F238E27FC236}">
                  <a16:creationId xmlns:a16="http://schemas.microsoft.com/office/drawing/2014/main" id="{D2D0254C-76D0-DEA3-0C24-395EA7B24169}"/>
                </a:ext>
              </a:extLst>
            </p:cNvPr>
            <p:cNvSpPr/>
            <p:nvPr/>
          </p:nvSpPr>
          <p:spPr>
            <a:xfrm>
              <a:off x="2786550" y="1538950"/>
              <a:ext cx="71900" cy="147450"/>
            </a:xfrm>
            <a:custGeom>
              <a:avLst/>
              <a:gdLst/>
              <a:ahLst/>
              <a:cxnLst/>
              <a:rect l="l" t="t" r="r" b="b"/>
              <a:pathLst>
                <a:path w="2876" h="5898" extrusionOk="0">
                  <a:moveTo>
                    <a:pt x="2700" y="0"/>
                  </a:moveTo>
                  <a:cubicBezTo>
                    <a:pt x="2675" y="0"/>
                    <a:pt x="2649" y="8"/>
                    <a:pt x="2626" y="27"/>
                  </a:cubicBezTo>
                  <a:cubicBezTo>
                    <a:pt x="1644" y="917"/>
                    <a:pt x="891" y="2059"/>
                    <a:pt x="434" y="3291"/>
                  </a:cubicBezTo>
                  <a:cubicBezTo>
                    <a:pt x="229" y="3816"/>
                    <a:pt x="1" y="4455"/>
                    <a:pt x="46" y="5026"/>
                  </a:cubicBezTo>
                  <a:cubicBezTo>
                    <a:pt x="86" y="5301"/>
                    <a:pt x="294" y="5898"/>
                    <a:pt x="658" y="5898"/>
                  </a:cubicBezTo>
                  <a:cubicBezTo>
                    <a:pt x="716" y="5898"/>
                    <a:pt x="779" y="5882"/>
                    <a:pt x="845" y="5848"/>
                  </a:cubicBezTo>
                  <a:cubicBezTo>
                    <a:pt x="891" y="5802"/>
                    <a:pt x="914" y="5733"/>
                    <a:pt x="845" y="5688"/>
                  </a:cubicBezTo>
                  <a:cubicBezTo>
                    <a:pt x="708" y="5551"/>
                    <a:pt x="571" y="5505"/>
                    <a:pt x="480" y="5300"/>
                  </a:cubicBezTo>
                  <a:cubicBezTo>
                    <a:pt x="412" y="5117"/>
                    <a:pt x="389" y="4889"/>
                    <a:pt x="412" y="4683"/>
                  </a:cubicBezTo>
                  <a:cubicBezTo>
                    <a:pt x="457" y="4136"/>
                    <a:pt x="663" y="3565"/>
                    <a:pt x="845" y="3040"/>
                  </a:cubicBezTo>
                  <a:cubicBezTo>
                    <a:pt x="1279" y="1967"/>
                    <a:pt x="1941" y="986"/>
                    <a:pt x="2786" y="210"/>
                  </a:cubicBezTo>
                  <a:cubicBezTo>
                    <a:pt x="2876" y="119"/>
                    <a:pt x="2794" y="0"/>
                    <a:pt x="27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30;p2">
              <a:extLst>
                <a:ext uri="{FF2B5EF4-FFF2-40B4-BE49-F238E27FC236}">
                  <a16:creationId xmlns:a16="http://schemas.microsoft.com/office/drawing/2014/main" id="{6F8FDE7A-DAA9-2A13-9823-359437993DA0}"/>
                </a:ext>
              </a:extLst>
            </p:cNvPr>
            <p:cNvSpPr/>
            <p:nvPr/>
          </p:nvSpPr>
          <p:spPr>
            <a:xfrm>
              <a:off x="2837000" y="1593225"/>
              <a:ext cx="84825" cy="71500"/>
            </a:xfrm>
            <a:custGeom>
              <a:avLst/>
              <a:gdLst/>
              <a:ahLst/>
              <a:cxnLst/>
              <a:rect l="l" t="t" r="r" b="b"/>
              <a:pathLst>
                <a:path w="3393" h="2860" extrusionOk="0">
                  <a:moveTo>
                    <a:pt x="2850" y="572"/>
                  </a:moveTo>
                  <a:cubicBezTo>
                    <a:pt x="2892" y="572"/>
                    <a:pt x="2935" y="574"/>
                    <a:pt x="2978" y="578"/>
                  </a:cubicBezTo>
                  <a:lnTo>
                    <a:pt x="2978" y="578"/>
                  </a:lnTo>
                  <a:cubicBezTo>
                    <a:pt x="2696" y="1002"/>
                    <a:pt x="2223" y="1265"/>
                    <a:pt x="1720" y="1265"/>
                  </a:cubicBezTo>
                  <a:cubicBezTo>
                    <a:pt x="1669" y="1265"/>
                    <a:pt x="1618" y="1263"/>
                    <a:pt x="1566" y="1257"/>
                  </a:cubicBezTo>
                  <a:cubicBezTo>
                    <a:pt x="1563" y="1257"/>
                    <a:pt x="1559" y="1256"/>
                    <a:pt x="1555" y="1256"/>
                  </a:cubicBezTo>
                  <a:lnTo>
                    <a:pt x="1555" y="1256"/>
                  </a:lnTo>
                  <a:cubicBezTo>
                    <a:pt x="1587" y="1217"/>
                    <a:pt x="1621" y="1179"/>
                    <a:pt x="1658" y="1143"/>
                  </a:cubicBezTo>
                  <a:cubicBezTo>
                    <a:pt x="1969" y="813"/>
                    <a:pt x="2398" y="572"/>
                    <a:pt x="2850" y="572"/>
                  </a:cubicBezTo>
                  <a:close/>
                  <a:moveTo>
                    <a:pt x="133" y="1"/>
                  </a:moveTo>
                  <a:cubicBezTo>
                    <a:pt x="67" y="1"/>
                    <a:pt x="1" y="58"/>
                    <a:pt x="14" y="139"/>
                  </a:cubicBezTo>
                  <a:cubicBezTo>
                    <a:pt x="99" y="696"/>
                    <a:pt x="471" y="1192"/>
                    <a:pt x="965" y="1448"/>
                  </a:cubicBezTo>
                  <a:lnTo>
                    <a:pt x="965" y="1448"/>
                  </a:lnTo>
                  <a:cubicBezTo>
                    <a:pt x="915" y="1547"/>
                    <a:pt x="872" y="1651"/>
                    <a:pt x="836" y="1759"/>
                  </a:cubicBezTo>
                  <a:cubicBezTo>
                    <a:pt x="790" y="1919"/>
                    <a:pt x="768" y="2079"/>
                    <a:pt x="745" y="2261"/>
                  </a:cubicBezTo>
                  <a:cubicBezTo>
                    <a:pt x="745" y="2353"/>
                    <a:pt x="745" y="2421"/>
                    <a:pt x="768" y="2512"/>
                  </a:cubicBezTo>
                  <a:cubicBezTo>
                    <a:pt x="790" y="2604"/>
                    <a:pt x="836" y="2695"/>
                    <a:pt x="882" y="2786"/>
                  </a:cubicBezTo>
                  <a:cubicBezTo>
                    <a:pt x="907" y="2837"/>
                    <a:pt x="958" y="2860"/>
                    <a:pt x="1010" y="2860"/>
                  </a:cubicBezTo>
                  <a:cubicBezTo>
                    <a:pt x="1099" y="2860"/>
                    <a:pt x="1193" y="2795"/>
                    <a:pt x="1178" y="2695"/>
                  </a:cubicBezTo>
                  <a:cubicBezTo>
                    <a:pt x="1178" y="2627"/>
                    <a:pt x="1178" y="2558"/>
                    <a:pt x="1178" y="2490"/>
                  </a:cubicBezTo>
                  <a:cubicBezTo>
                    <a:pt x="1178" y="2398"/>
                    <a:pt x="1178" y="2330"/>
                    <a:pt x="1178" y="2261"/>
                  </a:cubicBezTo>
                  <a:cubicBezTo>
                    <a:pt x="1178" y="2124"/>
                    <a:pt x="1201" y="2010"/>
                    <a:pt x="1224" y="1873"/>
                  </a:cubicBezTo>
                  <a:cubicBezTo>
                    <a:pt x="1257" y="1775"/>
                    <a:pt x="1295" y="1681"/>
                    <a:pt x="1340" y="1590"/>
                  </a:cubicBezTo>
                  <a:lnTo>
                    <a:pt x="1340" y="1590"/>
                  </a:lnTo>
                  <a:cubicBezTo>
                    <a:pt x="1400" y="1604"/>
                    <a:pt x="1460" y="1615"/>
                    <a:pt x="1521" y="1622"/>
                  </a:cubicBezTo>
                  <a:cubicBezTo>
                    <a:pt x="1584" y="1630"/>
                    <a:pt x="1648" y="1633"/>
                    <a:pt x="1711" y="1633"/>
                  </a:cubicBezTo>
                  <a:cubicBezTo>
                    <a:pt x="2417" y="1633"/>
                    <a:pt x="3076" y="1176"/>
                    <a:pt x="3370" y="527"/>
                  </a:cubicBezTo>
                  <a:cubicBezTo>
                    <a:pt x="3392" y="458"/>
                    <a:pt x="3370" y="344"/>
                    <a:pt x="3278" y="298"/>
                  </a:cubicBezTo>
                  <a:cubicBezTo>
                    <a:pt x="3134" y="266"/>
                    <a:pt x="2991" y="250"/>
                    <a:pt x="2850" y="250"/>
                  </a:cubicBezTo>
                  <a:cubicBezTo>
                    <a:pt x="2299" y="250"/>
                    <a:pt x="1784" y="487"/>
                    <a:pt x="1384" y="869"/>
                  </a:cubicBezTo>
                  <a:cubicBezTo>
                    <a:pt x="1296" y="957"/>
                    <a:pt x="1217" y="1050"/>
                    <a:pt x="1146" y="1149"/>
                  </a:cubicBezTo>
                  <a:lnTo>
                    <a:pt x="1146" y="1149"/>
                  </a:lnTo>
                  <a:cubicBezTo>
                    <a:pt x="698" y="962"/>
                    <a:pt x="348" y="568"/>
                    <a:pt x="243" y="93"/>
                  </a:cubicBezTo>
                  <a:cubicBezTo>
                    <a:pt x="224" y="28"/>
                    <a:pt x="179" y="1"/>
                    <a:pt x="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31;p2">
              <a:extLst>
                <a:ext uri="{FF2B5EF4-FFF2-40B4-BE49-F238E27FC236}">
                  <a16:creationId xmlns:a16="http://schemas.microsoft.com/office/drawing/2014/main" id="{08208665-62D0-F48C-AD4A-DCCC24B2F4DD}"/>
                </a:ext>
              </a:extLst>
            </p:cNvPr>
            <p:cNvSpPr/>
            <p:nvPr/>
          </p:nvSpPr>
          <p:spPr>
            <a:xfrm>
              <a:off x="2920950" y="1548800"/>
              <a:ext cx="43100" cy="153950"/>
            </a:xfrm>
            <a:custGeom>
              <a:avLst/>
              <a:gdLst/>
              <a:ahLst/>
              <a:cxnLst/>
              <a:rect l="l" t="t" r="r" b="b"/>
              <a:pathLst>
                <a:path w="1724" h="6158" extrusionOk="0">
                  <a:moveTo>
                    <a:pt x="1244" y="1"/>
                  </a:moveTo>
                  <a:cubicBezTo>
                    <a:pt x="1191" y="1"/>
                    <a:pt x="1139" y="44"/>
                    <a:pt x="1153" y="112"/>
                  </a:cubicBezTo>
                  <a:cubicBezTo>
                    <a:pt x="1313" y="1140"/>
                    <a:pt x="1381" y="2121"/>
                    <a:pt x="1176" y="3148"/>
                  </a:cubicBezTo>
                  <a:cubicBezTo>
                    <a:pt x="1084" y="3650"/>
                    <a:pt x="925" y="4130"/>
                    <a:pt x="742" y="4586"/>
                  </a:cubicBezTo>
                  <a:cubicBezTo>
                    <a:pt x="537" y="5043"/>
                    <a:pt x="263" y="5476"/>
                    <a:pt x="34" y="5956"/>
                  </a:cubicBezTo>
                  <a:cubicBezTo>
                    <a:pt x="1" y="6057"/>
                    <a:pt x="67" y="6158"/>
                    <a:pt x="159" y="6158"/>
                  </a:cubicBezTo>
                  <a:cubicBezTo>
                    <a:pt x="191" y="6158"/>
                    <a:pt x="227" y="6145"/>
                    <a:pt x="263" y="6115"/>
                  </a:cubicBezTo>
                  <a:cubicBezTo>
                    <a:pt x="651" y="5750"/>
                    <a:pt x="879" y="5271"/>
                    <a:pt x="1084" y="4792"/>
                  </a:cubicBezTo>
                  <a:cubicBezTo>
                    <a:pt x="1290" y="4289"/>
                    <a:pt x="1450" y="3764"/>
                    <a:pt x="1541" y="3217"/>
                  </a:cubicBezTo>
                  <a:cubicBezTo>
                    <a:pt x="1723" y="2212"/>
                    <a:pt x="1701" y="1048"/>
                    <a:pt x="1335" y="67"/>
                  </a:cubicBezTo>
                  <a:cubicBezTo>
                    <a:pt x="1317" y="21"/>
                    <a:pt x="1280" y="1"/>
                    <a:pt x="12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32;p2">
              <a:extLst>
                <a:ext uri="{FF2B5EF4-FFF2-40B4-BE49-F238E27FC236}">
                  <a16:creationId xmlns:a16="http://schemas.microsoft.com/office/drawing/2014/main" id="{A2017F10-7865-C9A5-D759-1990AF679A11}"/>
                </a:ext>
              </a:extLst>
            </p:cNvPr>
            <p:cNvSpPr/>
            <p:nvPr/>
          </p:nvSpPr>
          <p:spPr>
            <a:xfrm>
              <a:off x="3024500" y="1651300"/>
              <a:ext cx="53100" cy="9350"/>
            </a:xfrm>
            <a:custGeom>
              <a:avLst/>
              <a:gdLst/>
              <a:ahLst/>
              <a:cxnLst/>
              <a:rect l="l" t="t" r="r" b="b"/>
              <a:pathLst>
                <a:path w="2124" h="374" extrusionOk="0">
                  <a:moveTo>
                    <a:pt x="1803" y="1"/>
                  </a:moveTo>
                  <a:cubicBezTo>
                    <a:pt x="1736" y="1"/>
                    <a:pt x="1671" y="7"/>
                    <a:pt x="1622" y="7"/>
                  </a:cubicBezTo>
                  <a:lnTo>
                    <a:pt x="1119" y="7"/>
                  </a:lnTo>
                  <a:cubicBezTo>
                    <a:pt x="777" y="30"/>
                    <a:pt x="435" y="30"/>
                    <a:pt x="115" y="75"/>
                  </a:cubicBezTo>
                  <a:cubicBezTo>
                    <a:pt x="1" y="98"/>
                    <a:pt x="1" y="281"/>
                    <a:pt x="115" y="304"/>
                  </a:cubicBezTo>
                  <a:cubicBezTo>
                    <a:pt x="435" y="349"/>
                    <a:pt x="777" y="349"/>
                    <a:pt x="1119" y="349"/>
                  </a:cubicBezTo>
                  <a:lnTo>
                    <a:pt x="1622" y="349"/>
                  </a:lnTo>
                  <a:cubicBezTo>
                    <a:pt x="1681" y="359"/>
                    <a:pt x="1761" y="373"/>
                    <a:pt x="1841" y="373"/>
                  </a:cubicBezTo>
                  <a:cubicBezTo>
                    <a:pt x="1946" y="373"/>
                    <a:pt x="2049" y="349"/>
                    <a:pt x="2101" y="258"/>
                  </a:cubicBezTo>
                  <a:cubicBezTo>
                    <a:pt x="2124" y="212"/>
                    <a:pt x="2124" y="167"/>
                    <a:pt x="2101" y="121"/>
                  </a:cubicBezTo>
                  <a:cubicBezTo>
                    <a:pt x="2043" y="19"/>
                    <a:pt x="1920" y="1"/>
                    <a:pt x="1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33;p2">
              <a:extLst>
                <a:ext uri="{FF2B5EF4-FFF2-40B4-BE49-F238E27FC236}">
                  <a16:creationId xmlns:a16="http://schemas.microsoft.com/office/drawing/2014/main" id="{6DAF2814-F27F-056D-8E12-1A09792E68E4}"/>
                </a:ext>
              </a:extLst>
            </p:cNvPr>
            <p:cNvSpPr/>
            <p:nvPr/>
          </p:nvSpPr>
          <p:spPr>
            <a:xfrm>
              <a:off x="3119225" y="1629725"/>
              <a:ext cx="80350" cy="57775"/>
            </a:xfrm>
            <a:custGeom>
              <a:avLst/>
              <a:gdLst/>
              <a:ahLst/>
              <a:cxnLst/>
              <a:rect l="l" t="t" r="r" b="b"/>
              <a:pathLst>
                <a:path w="3214" h="2311" extrusionOk="0">
                  <a:moveTo>
                    <a:pt x="2031" y="0"/>
                  </a:moveTo>
                  <a:cubicBezTo>
                    <a:pt x="2024" y="0"/>
                    <a:pt x="2017" y="1"/>
                    <a:pt x="2010" y="2"/>
                  </a:cubicBezTo>
                  <a:cubicBezTo>
                    <a:pt x="1622" y="117"/>
                    <a:pt x="1234" y="231"/>
                    <a:pt x="846" y="322"/>
                  </a:cubicBezTo>
                  <a:cubicBezTo>
                    <a:pt x="549" y="368"/>
                    <a:pt x="161" y="413"/>
                    <a:pt x="69" y="756"/>
                  </a:cubicBezTo>
                  <a:cubicBezTo>
                    <a:pt x="1" y="1052"/>
                    <a:pt x="229" y="1303"/>
                    <a:pt x="480" y="1418"/>
                  </a:cubicBezTo>
                  <a:cubicBezTo>
                    <a:pt x="733" y="1534"/>
                    <a:pt x="1035" y="1469"/>
                    <a:pt x="1302" y="1545"/>
                  </a:cubicBezTo>
                  <a:lnTo>
                    <a:pt x="1302" y="1545"/>
                  </a:lnTo>
                  <a:cubicBezTo>
                    <a:pt x="1151" y="1739"/>
                    <a:pt x="991" y="1921"/>
                    <a:pt x="846" y="2102"/>
                  </a:cubicBezTo>
                  <a:cubicBezTo>
                    <a:pt x="761" y="2187"/>
                    <a:pt x="813" y="2310"/>
                    <a:pt x="912" y="2310"/>
                  </a:cubicBezTo>
                  <a:cubicBezTo>
                    <a:pt x="920" y="2310"/>
                    <a:pt x="928" y="2310"/>
                    <a:pt x="937" y="2308"/>
                  </a:cubicBezTo>
                  <a:cubicBezTo>
                    <a:pt x="1370" y="2194"/>
                    <a:pt x="1781" y="2057"/>
                    <a:pt x="2147" y="1851"/>
                  </a:cubicBezTo>
                  <a:cubicBezTo>
                    <a:pt x="2512" y="1646"/>
                    <a:pt x="2923" y="1418"/>
                    <a:pt x="3174" y="1075"/>
                  </a:cubicBezTo>
                  <a:cubicBezTo>
                    <a:pt x="3213" y="1036"/>
                    <a:pt x="3184" y="979"/>
                    <a:pt x="3132" y="979"/>
                  </a:cubicBezTo>
                  <a:cubicBezTo>
                    <a:pt x="3124" y="979"/>
                    <a:pt x="3115" y="981"/>
                    <a:pt x="3105" y="984"/>
                  </a:cubicBezTo>
                  <a:cubicBezTo>
                    <a:pt x="2945" y="1098"/>
                    <a:pt x="2786" y="1235"/>
                    <a:pt x="2603" y="1349"/>
                  </a:cubicBezTo>
                  <a:cubicBezTo>
                    <a:pt x="2443" y="1463"/>
                    <a:pt x="2261" y="1577"/>
                    <a:pt x="2078" y="1646"/>
                  </a:cubicBezTo>
                  <a:cubicBezTo>
                    <a:pt x="1800" y="1777"/>
                    <a:pt x="1522" y="1896"/>
                    <a:pt x="1235" y="1986"/>
                  </a:cubicBezTo>
                  <a:lnTo>
                    <a:pt x="1235" y="1986"/>
                  </a:lnTo>
                  <a:cubicBezTo>
                    <a:pt x="1353" y="1850"/>
                    <a:pt x="1476" y="1714"/>
                    <a:pt x="1599" y="1577"/>
                  </a:cubicBezTo>
                  <a:cubicBezTo>
                    <a:pt x="1667" y="1532"/>
                    <a:pt x="1644" y="1418"/>
                    <a:pt x="1576" y="1372"/>
                  </a:cubicBezTo>
                  <a:cubicBezTo>
                    <a:pt x="1348" y="1235"/>
                    <a:pt x="1097" y="1212"/>
                    <a:pt x="846" y="1167"/>
                  </a:cubicBezTo>
                  <a:cubicBezTo>
                    <a:pt x="731" y="1167"/>
                    <a:pt x="617" y="1121"/>
                    <a:pt x="526" y="1052"/>
                  </a:cubicBezTo>
                  <a:cubicBezTo>
                    <a:pt x="480" y="1007"/>
                    <a:pt x="389" y="915"/>
                    <a:pt x="412" y="824"/>
                  </a:cubicBezTo>
                  <a:cubicBezTo>
                    <a:pt x="435" y="710"/>
                    <a:pt x="594" y="687"/>
                    <a:pt x="686" y="642"/>
                  </a:cubicBezTo>
                  <a:cubicBezTo>
                    <a:pt x="823" y="596"/>
                    <a:pt x="982" y="527"/>
                    <a:pt x="1119" y="482"/>
                  </a:cubicBezTo>
                  <a:cubicBezTo>
                    <a:pt x="1439" y="368"/>
                    <a:pt x="1759" y="276"/>
                    <a:pt x="2055" y="185"/>
                  </a:cubicBezTo>
                  <a:cubicBezTo>
                    <a:pt x="2162" y="142"/>
                    <a:pt x="2129" y="0"/>
                    <a:pt x="20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34;p2">
              <a:extLst>
                <a:ext uri="{FF2B5EF4-FFF2-40B4-BE49-F238E27FC236}">
                  <a16:creationId xmlns:a16="http://schemas.microsoft.com/office/drawing/2014/main" id="{8F60D847-E49C-5B0B-B34E-8FB02193416E}"/>
                </a:ext>
              </a:extLst>
            </p:cNvPr>
            <p:cNvSpPr/>
            <p:nvPr/>
          </p:nvSpPr>
          <p:spPr>
            <a:xfrm>
              <a:off x="3192425" y="1634275"/>
              <a:ext cx="15425" cy="46325"/>
            </a:xfrm>
            <a:custGeom>
              <a:avLst/>
              <a:gdLst/>
              <a:ahLst/>
              <a:cxnLst/>
              <a:rect l="l" t="t" r="r" b="b"/>
              <a:pathLst>
                <a:path w="617" h="1853" extrusionOk="0">
                  <a:moveTo>
                    <a:pt x="337" y="1738"/>
                  </a:moveTo>
                  <a:cubicBezTo>
                    <a:pt x="337" y="1744"/>
                    <a:pt x="336" y="1749"/>
                    <a:pt x="333" y="1755"/>
                  </a:cubicBezTo>
                  <a:lnTo>
                    <a:pt x="333" y="1755"/>
                  </a:lnTo>
                  <a:cubicBezTo>
                    <a:pt x="335" y="1750"/>
                    <a:pt x="336" y="1744"/>
                    <a:pt x="337" y="1738"/>
                  </a:cubicBezTo>
                  <a:close/>
                  <a:moveTo>
                    <a:pt x="509" y="0"/>
                  </a:moveTo>
                  <a:cubicBezTo>
                    <a:pt x="477" y="0"/>
                    <a:pt x="445" y="15"/>
                    <a:pt x="428" y="49"/>
                  </a:cubicBezTo>
                  <a:cubicBezTo>
                    <a:pt x="246" y="300"/>
                    <a:pt x="132" y="574"/>
                    <a:pt x="86" y="893"/>
                  </a:cubicBezTo>
                  <a:cubicBezTo>
                    <a:pt x="40" y="1030"/>
                    <a:pt x="40" y="1190"/>
                    <a:pt x="17" y="1350"/>
                  </a:cubicBezTo>
                  <a:cubicBezTo>
                    <a:pt x="17" y="1486"/>
                    <a:pt x="1" y="1673"/>
                    <a:pt x="96" y="1767"/>
                  </a:cubicBezTo>
                  <a:lnTo>
                    <a:pt x="96" y="1767"/>
                  </a:lnTo>
                  <a:lnTo>
                    <a:pt x="86" y="1761"/>
                  </a:lnTo>
                  <a:lnTo>
                    <a:pt x="86" y="1761"/>
                  </a:lnTo>
                  <a:cubicBezTo>
                    <a:pt x="128" y="1823"/>
                    <a:pt x="179" y="1853"/>
                    <a:pt x="225" y="1853"/>
                  </a:cubicBezTo>
                  <a:cubicBezTo>
                    <a:pt x="261" y="1853"/>
                    <a:pt x="293" y="1834"/>
                    <a:pt x="315" y="1800"/>
                  </a:cubicBezTo>
                  <a:lnTo>
                    <a:pt x="315" y="1800"/>
                  </a:lnTo>
                  <a:cubicBezTo>
                    <a:pt x="314" y="1802"/>
                    <a:pt x="314" y="1804"/>
                    <a:pt x="314" y="1806"/>
                  </a:cubicBezTo>
                  <a:cubicBezTo>
                    <a:pt x="428" y="1669"/>
                    <a:pt x="360" y="1487"/>
                    <a:pt x="360" y="1350"/>
                  </a:cubicBezTo>
                  <a:cubicBezTo>
                    <a:pt x="337" y="1213"/>
                    <a:pt x="360" y="1076"/>
                    <a:pt x="360" y="939"/>
                  </a:cubicBezTo>
                  <a:cubicBezTo>
                    <a:pt x="405" y="642"/>
                    <a:pt x="474" y="368"/>
                    <a:pt x="588" y="117"/>
                  </a:cubicBezTo>
                  <a:cubicBezTo>
                    <a:pt x="617" y="45"/>
                    <a:pt x="564" y="0"/>
                    <a:pt x="5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35;p2">
              <a:extLst>
                <a:ext uri="{FF2B5EF4-FFF2-40B4-BE49-F238E27FC236}">
                  <a16:creationId xmlns:a16="http://schemas.microsoft.com/office/drawing/2014/main" id="{23D2F73C-DDF0-433A-3CC0-218FB966A867}"/>
                </a:ext>
              </a:extLst>
            </p:cNvPr>
            <p:cNvSpPr/>
            <p:nvPr/>
          </p:nvSpPr>
          <p:spPr>
            <a:xfrm>
              <a:off x="3232800" y="1630175"/>
              <a:ext cx="49100" cy="50500"/>
            </a:xfrm>
            <a:custGeom>
              <a:avLst/>
              <a:gdLst/>
              <a:ahLst/>
              <a:cxnLst/>
              <a:rect l="l" t="t" r="r" b="b"/>
              <a:pathLst>
                <a:path w="1964" h="2020" extrusionOk="0">
                  <a:moveTo>
                    <a:pt x="1284" y="1060"/>
                  </a:moveTo>
                  <a:cubicBezTo>
                    <a:pt x="1289" y="1063"/>
                    <a:pt x="1296" y="1067"/>
                    <a:pt x="1301" y="1071"/>
                  </a:cubicBezTo>
                  <a:lnTo>
                    <a:pt x="1301" y="1071"/>
                  </a:lnTo>
                  <a:cubicBezTo>
                    <a:pt x="1300" y="1071"/>
                    <a:pt x="1299" y="1071"/>
                    <a:pt x="1298" y="1072"/>
                  </a:cubicBezTo>
                  <a:lnTo>
                    <a:pt x="1298" y="1072"/>
                  </a:lnTo>
                  <a:cubicBezTo>
                    <a:pt x="1297" y="1069"/>
                    <a:pt x="1293" y="1065"/>
                    <a:pt x="1284" y="1060"/>
                  </a:cubicBezTo>
                  <a:close/>
                  <a:moveTo>
                    <a:pt x="320" y="1618"/>
                  </a:moveTo>
                  <a:cubicBezTo>
                    <a:pt x="325" y="1618"/>
                    <a:pt x="327" y="1620"/>
                    <a:pt x="320" y="1628"/>
                  </a:cubicBezTo>
                  <a:cubicBezTo>
                    <a:pt x="314" y="1628"/>
                    <a:pt x="309" y="1627"/>
                    <a:pt x="304" y="1625"/>
                  </a:cubicBezTo>
                  <a:lnTo>
                    <a:pt x="304" y="1625"/>
                  </a:lnTo>
                  <a:cubicBezTo>
                    <a:pt x="303" y="1622"/>
                    <a:pt x="313" y="1618"/>
                    <a:pt x="320" y="1618"/>
                  </a:cubicBezTo>
                  <a:close/>
                  <a:moveTo>
                    <a:pt x="403" y="1"/>
                  </a:moveTo>
                  <a:cubicBezTo>
                    <a:pt x="355" y="1"/>
                    <a:pt x="307" y="24"/>
                    <a:pt x="297" y="76"/>
                  </a:cubicBezTo>
                  <a:cubicBezTo>
                    <a:pt x="228" y="646"/>
                    <a:pt x="137" y="1194"/>
                    <a:pt x="23" y="1742"/>
                  </a:cubicBezTo>
                  <a:cubicBezTo>
                    <a:pt x="0" y="1833"/>
                    <a:pt x="23" y="1925"/>
                    <a:pt x="114" y="1970"/>
                  </a:cubicBezTo>
                  <a:cubicBezTo>
                    <a:pt x="182" y="2004"/>
                    <a:pt x="252" y="2020"/>
                    <a:pt x="321" y="2020"/>
                  </a:cubicBezTo>
                  <a:cubicBezTo>
                    <a:pt x="484" y="2020"/>
                    <a:pt x="641" y="1932"/>
                    <a:pt x="753" y="1788"/>
                  </a:cubicBezTo>
                  <a:cubicBezTo>
                    <a:pt x="822" y="1696"/>
                    <a:pt x="890" y="1605"/>
                    <a:pt x="959" y="1491"/>
                  </a:cubicBezTo>
                  <a:cubicBezTo>
                    <a:pt x="1005" y="1400"/>
                    <a:pt x="1027" y="1285"/>
                    <a:pt x="1096" y="1217"/>
                  </a:cubicBezTo>
                  <a:cubicBezTo>
                    <a:pt x="1119" y="1194"/>
                    <a:pt x="1164" y="1149"/>
                    <a:pt x="1187" y="1126"/>
                  </a:cubicBezTo>
                  <a:cubicBezTo>
                    <a:pt x="1187" y="1126"/>
                    <a:pt x="1210" y="1103"/>
                    <a:pt x="1233" y="1103"/>
                  </a:cubicBezTo>
                  <a:cubicBezTo>
                    <a:pt x="1233" y="1103"/>
                    <a:pt x="1256" y="1080"/>
                    <a:pt x="1256" y="1080"/>
                  </a:cubicBezTo>
                  <a:lnTo>
                    <a:pt x="1301" y="1080"/>
                  </a:lnTo>
                  <a:cubicBezTo>
                    <a:pt x="1303" y="1078"/>
                    <a:pt x="1305" y="1076"/>
                    <a:pt x="1306" y="1075"/>
                  </a:cubicBezTo>
                  <a:lnTo>
                    <a:pt x="1306" y="1075"/>
                  </a:lnTo>
                  <a:cubicBezTo>
                    <a:pt x="1309" y="1078"/>
                    <a:pt x="1308" y="1080"/>
                    <a:pt x="1301" y="1080"/>
                  </a:cubicBezTo>
                  <a:cubicBezTo>
                    <a:pt x="1308" y="1080"/>
                    <a:pt x="1313" y="1082"/>
                    <a:pt x="1316" y="1084"/>
                  </a:cubicBezTo>
                  <a:lnTo>
                    <a:pt x="1316" y="1084"/>
                  </a:lnTo>
                  <a:cubicBezTo>
                    <a:pt x="1319" y="1093"/>
                    <a:pt x="1324" y="1103"/>
                    <a:pt x="1324" y="1103"/>
                  </a:cubicBezTo>
                  <a:cubicBezTo>
                    <a:pt x="1347" y="1126"/>
                    <a:pt x="1347" y="1149"/>
                    <a:pt x="1347" y="1171"/>
                  </a:cubicBezTo>
                  <a:cubicBezTo>
                    <a:pt x="1347" y="1184"/>
                    <a:pt x="1347" y="1188"/>
                    <a:pt x="1347" y="1188"/>
                  </a:cubicBezTo>
                  <a:cubicBezTo>
                    <a:pt x="1347" y="1190"/>
                    <a:pt x="1347" y="1192"/>
                    <a:pt x="1347" y="1194"/>
                  </a:cubicBezTo>
                  <a:cubicBezTo>
                    <a:pt x="1347" y="1217"/>
                    <a:pt x="1347" y="1240"/>
                    <a:pt x="1347" y="1263"/>
                  </a:cubicBezTo>
                  <a:cubicBezTo>
                    <a:pt x="1347" y="1354"/>
                    <a:pt x="1347" y="1422"/>
                    <a:pt x="1347" y="1514"/>
                  </a:cubicBezTo>
                  <a:cubicBezTo>
                    <a:pt x="1370" y="1742"/>
                    <a:pt x="1461" y="1970"/>
                    <a:pt x="1735" y="1993"/>
                  </a:cubicBezTo>
                  <a:cubicBezTo>
                    <a:pt x="1940" y="1993"/>
                    <a:pt x="1963" y="1674"/>
                    <a:pt x="1781" y="1605"/>
                  </a:cubicBezTo>
                  <a:cubicBezTo>
                    <a:pt x="1772" y="1605"/>
                    <a:pt x="1767" y="1606"/>
                    <a:pt x="1765" y="1607"/>
                  </a:cubicBezTo>
                  <a:lnTo>
                    <a:pt x="1765" y="1607"/>
                  </a:lnTo>
                  <a:cubicBezTo>
                    <a:pt x="1761" y="1600"/>
                    <a:pt x="1758" y="1591"/>
                    <a:pt x="1758" y="1582"/>
                  </a:cubicBezTo>
                  <a:cubicBezTo>
                    <a:pt x="1758" y="1559"/>
                    <a:pt x="1758" y="1537"/>
                    <a:pt x="1758" y="1514"/>
                  </a:cubicBezTo>
                  <a:cubicBezTo>
                    <a:pt x="1758" y="1468"/>
                    <a:pt x="1758" y="1422"/>
                    <a:pt x="1758" y="1377"/>
                  </a:cubicBezTo>
                  <a:cubicBezTo>
                    <a:pt x="1758" y="1217"/>
                    <a:pt x="1758" y="1012"/>
                    <a:pt x="1666" y="852"/>
                  </a:cubicBezTo>
                  <a:cubicBezTo>
                    <a:pt x="1568" y="725"/>
                    <a:pt x="1426" y="659"/>
                    <a:pt x="1279" y="659"/>
                  </a:cubicBezTo>
                  <a:cubicBezTo>
                    <a:pt x="1187" y="659"/>
                    <a:pt x="1092" y="685"/>
                    <a:pt x="1005" y="738"/>
                  </a:cubicBezTo>
                  <a:cubicBezTo>
                    <a:pt x="913" y="806"/>
                    <a:pt x="822" y="897"/>
                    <a:pt x="753" y="1012"/>
                  </a:cubicBezTo>
                  <a:cubicBezTo>
                    <a:pt x="685" y="1080"/>
                    <a:pt x="639" y="1194"/>
                    <a:pt x="594" y="1285"/>
                  </a:cubicBezTo>
                  <a:cubicBezTo>
                    <a:pt x="548" y="1377"/>
                    <a:pt x="502" y="1468"/>
                    <a:pt x="434" y="1559"/>
                  </a:cubicBezTo>
                  <a:cubicBezTo>
                    <a:pt x="430" y="1559"/>
                    <a:pt x="425" y="1561"/>
                    <a:pt x="420" y="1563"/>
                  </a:cubicBezTo>
                  <a:lnTo>
                    <a:pt x="420" y="1563"/>
                  </a:lnTo>
                  <a:cubicBezTo>
                    <a:pt x="441" y="1085"/>
                    <a:pt x="466" y="592"/>
                    <a:pt x="525" y="99"/>
                  </a:cubicBezTo>
                  <a:cubicBezTo>
                    <a:pt x="525" y="36"/>
                    <a:pt x="463" y="1"/>
                    <a:pt x="4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36;p2">
              <a:extLst>
                <a:ext uri="{FF2B5EF4-FFF2-40B4-BE49-F238E27FC236}">
                  <a16:creationId xmlns:a16="http://schemas.microsoft.com/office/drawing/2014/main" id="{30DE65AC-E34A-72BF-22E3-36C0B28BA5AA}"/>
                </a:ext>
              </a:extLst>
            </p:cNvPr>
            <p:cNvSpPr/>
            <p:nvPr/>
          </p:nvSpPr>
          <p:spPr>
            <a:xfrm>
              <a:off x="3316100" y="1556900"/>
              <a:ext cx="42275" cy="139575"/>
            </a:xfrm>
            <a:custGeom>
              <a:avLst/>
              <a:gdLst/>
              <a:ahLst/>
              <a:cxnLst/>
              <a:rect l="l" t="t" r="r" b="b"/>
              <a:pathLst>
                <a:path w="1691" h="5583" extrusionOk="0">
                  <a:moveTo>
                    <a:pt x="1536" y="0"/>
                  </a:moveTo>
                  <a:cubicBezTo>
                    <a:pt x="1510" y="0"/>
                    <a:pt x="1484" y="12"/>
                    <a:pt x="1462" y="39"/>
                  </a:cubicBezTo>
                  <a:cubicBezTo>
                    <a:pt x="777" y="770"/>
                    <a:pt x="297" y="1660"/>
                    <a:pt x="115" y="2664"/>
                  </a:cubicBezTo>
                  <a:cubicBezTo>
                    <a:pt x="24" y="3167"/>
                    <a:pt x="1" y="3669"/>
                    <a:pt x="46" y="4148"/>
                  </a:cubicBezTo>
                  <a:cubicBezTo>
                    <a:pt x="69" y="4605"/>
                    <a:pt x="160" y="5198"/>
                    <a:pt x="457" y="5540"/>
                  </a:cubicBezTo>
                  <a:cubicBezTo>
                    <a:pt x="487" y="5570"/>
                    <a:pt x="521" y="5583"/>
                    <a:pt x="554" y="5583"/>
                  </a:cubicBezTo>
                  <a:cubicBezTo>
                    <a:pt x="623" y="5583"/>
                    <a:pt x="685" y="5526"/>
                    <a:pt x="685" y="5449"/>
                  </a:cubicBezTo>
                  <a:cubicBezTo>
                    <a:pt x="685" y="5244"/>
                    <a:pt x="617" y="5015"/>
                    <a:pt x="571" y="4810"/>
                  </a:cubicBezTo>
                  <a:cubicBezTo>
                    <a:pt x="526" y="4582"/>
                    <a:pt x="480" y="4353"/>
                    <a:pt x="457" y="4125"/>
                  </a:cubicBezTo>
                  <a:cubicBezTo>
                    <a:pt x="412" y="3669"/>
                    <a:pt x="434" y="3189"/>
                    <a:pt x="503" y="2733"/>
                  </a:cubicBezTo>
                  <a:cubicBezTo>
                    <a:pt x="663" y="1820"/>
                    <a:pt x="1028" y="907"/>
                    <a:pt x="1621" y="199"/>
                  </a:cubicBezTo>
                  <a:cubicBezTo>
                    <a:pt x="1690" y="113"/>
                    <a:pt x="1616" y="0"/>
                    <a:pt x="15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37;p2">
              <a:extLst>
                <a:ext uri="{FF2B5EF4-FFF2-40B4-BE49-F238E27FC236}">
                  <a16:creationId xmlns:a16="http://schemas.microsoft.com/office/drawing/2014/main" id="{DDA99F3D-0680-7A23-E397-CB8205A3388F}"/>
                </a:ext>
              </a:extLst>
            </p:cNvPr>
            <p:cNvSpPr/>
            <p:nvPr/>
          </p:nvSpPr>
          <p:spPr>
            <a:xfrm>
              <a:off x="3364600" y="1596725"/>
              <a:ext cx="67375" cy="90350"/>
            </a:xfrm>
            <a:custGeom>
              <a:avLst/>
              <a:gdLst/>
              <a:ahLst/>
              <a:cxnLst/>
              <a:rect l="l" t="t" r="r" b="b"/>
              <a:pathLst>
                <a:path w="2695" h="3614" extrusionOk="0">
                  <a:moveTo>
                    <a:pt x="1347" y="360"/>
                  </a:moveTo>
                  <a:cubicBezTo>
                    <a:pt x="1452" y="360"/>
                    <a:pt x="1560" y="383"/>
                    <a:pt x="1667" y="432"/>
                  </a:cubicBezTo>
                  <a:cubicBezTo>
                    <a:pt x="2009" y="569"/>
                    <a:pt x="2192" y="912"/>
                    <a:pt x="2215" y="1254"/>
                  </a:cubicBezTo>
                  <a:cubicBezTo>
                    <a:pt x="2259" y="2130"/>
                    <a:pt x="1504" y="2712"/>
                    <a:pt x="878" y="3181"/>
                  </a:cubicBezTo>
                  <a:lnTo>
                    <a:pt x="878" y="3181"/>
                  </a:lnTo>
                  <a:cubicBezTo>
                    <a:pt x="500" y="2989"/>
                    <a:pt x="322" y="2504"/>
                    <a:pt x="343" y="2099"/>
                  </a:cubicBezTo>
                  <a:cubicBezTo>
                    <a:pt x="343" y="1505"/>
                    <a:pt x="686" y="957"/>
                    <a:pt x="1005" y="455"/>
                  </a:cubicBezTo>
                  <a:cubicBezTo>
                    <a:pt x="1009" y="448"/>
                    <a:pt x="1013" y="441"/>
                    <a:pt x="1015" y="434"/>
                  </a:cubicBezTo>
                  <a:lnTo>
                    <a:pt x="1015" y="434"/>
                  </a:lnTo>
                  <a:cubicBezTo>
                    <a:pt x="1121" y="386"/>
                    <a:pt x="1233" y="360"/>
                    <a:pt x="1347" y="360"/>
                  </a:cubicBezTo>
                  <a:close/>
                  <a:moveTo>
                    <a:pt x="1342" y="1"/>
                  </a:moveTo>
                  <a:cubicBezTo>
                    <a:pt x="1067" y="1"/>
                    <a:pt x="789" y="107"/>
                    <a:pt x="617" y="341"/>
                  </a:cubicBezTo>
                  <a:cubicBezTo>
                    <a:pt x="576" y="409"/>
                    <a:pt x="616" y="501"/>
                    <a:pt x="680" y="545"/>
                  </a:cubicBezTo>
                  <a:lnTo>
                    <a:pt x="680" y="545"/>
                  </a:lnTo>
                  <a:cubicBezTo>
                    <a:pt x="335" y="1046"/>
                    <a:pt x="1" y="1614"/>
                    <a:pt x="1" y="2235"/>
                  </a:cubicBezTo>
                  <a:cubicBezTo>
                    <a:pt x="1" y="2806"/>
                    <a:pt x="298" y="3377"/>
                    <a:pt x="845" y="3605"/>
                  </a:cubicBezTo>
                  <a:cubicBezTo>
                    <a:pt x="864" y="3611"/>
                    <a:pt x="882" y="3614"/>
                    <a:pt x="900" y="3614"/>
                  </a:cubicBezTo>
                  <a:cubicBezTo>
                    <a:pt x="951" y="3614"/>
                    <a:pt x="1001" y="3593"/>
                    <a:pt x="1051" y="3559"/>
                  </a:cubicBezTo>
                  <a:cubicBezTo>
                    <a:pt x="1827" y="2943"/>
                    <a:pt x="2694" y="2121"/>
                    <a:pt x="2512" y="1003"/>
                  </a:cubicBezTo>
                  <a:cubicBezTo>
                    <a:pt x="2420" y="569"/>
                    <a:pt x="2124" y="227"/>
                    <a:pt x="1713" y="67"/>
                  </a:cubicBezTo>
                  <a:cubicBezTo>
                    <a:pt x="1597" y="24"/>
                    <a:pt x="1470" y="1"/>
                    <a:pt x="13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38;p2">
              <a:extLst>
                <a:ext uri="{FF2B5EF4-FFF2-40B4-BE49-F238E27FC236}">
                  <a16:creationId xmlns:a16="http://schemas.microsoft.com/office/drawing/2014/main" id="{5AF7B349-689E-FA0E-CFFA-5BEAF0F2951A}"/>
                </a:ext>
              </a:extLst>
            </p:cNvPr>
            <p:cNvSpPr/>
            <p:nvPr/>
          </p:nvSpPr>
          <p:spPr>
            <a:xfrm>
              <a:off x="3360050" y="1641125"/>
              <a:ext cx="79325" cy="10925"/>
            </a:xfrm>
            <a:custGeom>
              <a:avLst/>
              <a:gdLst/>
              <a:ahLst/>
              <a:cxnLst/>
              <a:rect l="l" t="t" r="r" b="b"/>
              <a:pathLst>
                <a:path w="3173" h="437" extrusionOk="0">
                  <a:moveTo>
                    <a:pt x="95" y="1"/>
                  </a:moveTo>
                  <a:cubicBezTo>
                    <a:pt x="1" y="1"/>
                    <a:pt x="6" y="164"/>
                    <a:pt x="92" y="186"/>
                  </a:cubicBezTo>
                  <a:cubicBezTo>
                    <a:pt x="571" y="368"/>
                    <a:pt x="1119" y="414"/>
                    <a:pt x="1621" y="437"/>
                  </a:cubicBezTo>
                  <a:cubicBezTo>
                    <a:pt x="2146" y="437"/>
                    <a:pt x="2648" y="391"/>
                    <a:pt x="3127" y="163"/>
                  </a:cubicBezTo>
                  <a:cubicBezTo>
                    <a:pt x="3173" y="140"/>
                    <a:pt x="3150" y="49"/>
                    <a:pt x="3082" y="49"/>
                  </a:cubicBezTo>
                  <a:cubicBezTo>
                    <a:pt x="2580" y="49"/>
                    <a:pt x="2100" y="117"/>
                    <a:pt x="1598" y="117"/>
                  </a:cubicBezTo>
                  <a:cubicBezTo>
                    <a:pt x="1096" y="117"/>
                    <a:pt x="617" y="49"/>
                    <a:pt x="114" y="3"/>
                  </a:cubicBezTo>
                  <a:cubicBezTo>
                    <a:pt x="108" y="2"/>
                    <a:pt x="101" y="1"/>
                    <a:pt x="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39;p2">
              <a:extLst>
                <a:ext uri="{FF2B5EF4-FFF2-40B4-BE49-F238E27FC236}">
                  <a16:creationId xmlns:a16="http://schemas.microsoft.com/office/drawing/2014/main" id="{CBEF5253-6213-4E6E-A1CA-97EB34E71436}"/>
                </a:ext>
              </a:extLst>
            </p:cNvPr>
            <p:cNvSpPr/>
            <p:nvPr/>
          </p:nvSpPr>
          <p:spPr>
            <a:xfrm>
              <a:off x="3432775" y="1561725"/>
              <a:ext cx="37425" cy="124950"/>
            </a:xfrm>
            <a:custGeom>
              <a:avLst/>
              <a:gdLst/>
              <a:ahLst/>
              <a:cxnLst/>
              <a:rect l="l" t="t" r="r" b="b"/>
              <a:pathLst>
                <a:path w="1497" h="4998" extrusionOk="0">
                  <a:moveTo>
                    <a:pt x="825" y="0"/>
                  </a:moveTo>
                  <a:cubicBezTo>
                    <a:pt x="757" y="0"/>
                    <a:pt x="684" y="59"/>
                    <a:pt x="698" y="143"/>
                  </a:cubicBezTo>
                  <a:cubicBezTo>
                    <a:pt x="926" y="1011"/>
                    <a:pt x="1154" y="1901"/>
                    <a:pt x="1063" y="2814"/>
                  </a:cubicBezTo>
                  <a:cubicBezTo>
                    <a:pt x="1017" y="3179"/>
                    <a:pt x="926" y="3567"/>
                    <a:pt x="743" y="3909"/>
                  </a:cubicBezTo>
                  <a:cubicBezTo>
                    <a:pt x="675" y="4069"/>
                    <a:pt x="561" y="4229"/>
                    <a:pt x="447" y="4366"/>
                  </a:cubicBezTo>
                  <a:cubicBezTo>
                    <a:pt x="332" y="4526"/>
                    <a:pt x="173" y="4640"/>
                    <a:pt x="59" y="4777"/>
                  </a:cubicBezTo>
                  <a:cubicBezTo>
                    <a:pt x="0" y="4854"/>
                    <a:pt x="41" y="4997"/>
                    <a:pt x="124" y="4997"/>
                  </a:cubicBezTo>
                  <a:cubicBezTo>
                    <a:pt x="139" y="4997"/>
                    <a:pt x="155" y="4993"/>
                    <a:pt x="173" y="4982"/>
                  </a:cubicBezTo>
                  <a:cubicBezTo>
                    <a:pt x="515" y="4868"/>
                    <a:pt x="789" y="4503"/>
                    <a:pt x="972" y="4206"/>
                  </a:cubicBezTo>
                  <a:cubicBezTo>
                    <a:pt x="1177" y="3841"/>
                    <a:pt x="1314" y="3430"/>
                    <a:pt x="1360" y="3019"/>
                  </a:cubicBezTo>
                  <a:cubicBezTo>
                    <a:pt x="1497" y="2015"/>
                    <a:pt x="1200" y="1033"/>
                    <a:pt x="926" y="75"/>
                  </a:cubicBezTo>
                  <a:cubicBezTo>
                    <a:pt x="908" y="22"/>
                    <a:pt x="868" y="0"/>
                    <a:pt x="8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40;p2">
              <a:extLst>
                <a:ext uri="{FF2B5EF4-FFF2-40B4-BE49-F238E27FC236}">
                  <a16:creationId xmlns:a16="http://schemas.microsoft.com/office/drawing/2014/main" id="{FA9225B4-00FC-5C80-31FD-EBBC0D6A30DD}"/>
                </a:ext>
              </a:extLst>
            </p:cNvPr>
            <p:cNvSpPr/>
            <p:nvPr/>
          </p:nvSpPr>
          <p:spPr>
            <a:xfrm>
              <a:off x="3521525" y="1603400"/>
              <a:ext cx="89875" cy="74475"/>
            </a:xfrm>
            <a:custGeom>
              <a:avLst/>
              <a:gdLst/>
              <a:ahLst/>
              <a:cxnLst/>
              <a:rect l="l" t="t" r="r" b="b"/>
              <a:pathLst>
                <a:path w="3595" h="2979" extrusionOk="0">
                  <a:moveTo>
                    <a:pt x="3479" y="1"/>
                  </a:moveTo>
                  <a:cubicBezTo>
                    <a:pt x="3458" y="1"/>
                    <a:pt x="3438" y="9"/>
                    <a:pt x="3425" y="28"/>
                  </a:cubicBezTo>
                  <a:cubicBezTo>
                    <a:pt x="3417" y="36"/>
                    <a:pt x="3410" y="44"/>
                    <a:pt x="3403" y="52"/>
                  </a:cubicBezTo>
                  <a:lnTo>
                    <a:pt x="3403" y="52"/>
                  </a:lnTo>
                  <a:lnTo>
                    <a:pt x="3402" y="51"/>
                  </a:lnTo>
                  <a:cubicBezTo>
                    <a:pt x="3402" y="52"/>
                    <a:pt x="3401" y="52"/>
                    <a:pt x="3401" y="53"/>
                  </a:cubicBezTo>
                  <a:lnTo>
                    <a:pt x="3401" y="53"/>
                  </a:lnTo>
                  <a:cubicBezTo>
                    <a:pt x="3070" y="409"/>
                    <a:pt x="2842" y="856"/>
                    <a:pt x="2754" y="1330"/>
                  </a:cubicBezTo>
                  <a:lnTo>
                    <a:pt x="2754" y="1330"/>
                  </a:lnTo>
                  <a:cubicBezTo>
                    <a:pt x="2518" y="1624"/>
                    <a:pt x="2238" y="1885"/>
                    <a:pt x="1930" y="2106"/>
                  </a:cubicBezTo>
                  <a:lnTo>
                    <a:pt x="1930" y="2106"/>
                  </a:lnTo>
                  <a:cubicBezTo>
                    <a:pt x="1959" y="2041"/>
                    <a:pt x="1934" y="1964"/>
                    <a:pt x="1872" y="1923"/>
                  </a:cubicBezTo>
                  <a:cubicBezTo>
                    <a:pt x="1496" y="1683"/>
                    <a:pt x="1120" y="1470"/>
                    <a:pt x="734" y="1272"/>
                  </a:cubicBezTo>
                  <a:lnTo>
                    <a:pt x="734" y="1272"/>
                  </a:lnTo>
                  <a:cubicBezTo>
                    <a:pt x="1158" y="1107"/>
                    <a:pt x="1579" y="946"/>
                    <a:pt x="1987" y="759"/>
                  </a:cubicBezTo>
                  <a:cubicBezTo>
                    <a:pt x="2071" y="717"/>
                    <a:pt x="2019" y="596"/>
                    <a:pt x="1957" y="596"/>
                  </a:cubicBezTo>
                  <a:cubicBezTo>
                    <a:pt x="1951" y="596"/>
                    <a:pt x="1946" y="597"/>
                    <a:pt x="1941" y="599"/>
                  </a:cubicBezTo>
                  <a:cubicBezTo>
                    <a:pt x="1348" y="713"/>
                    <a:pt x="777" y="919"/>
                    <a:pt x="183" y="1055"/>
                  </a:cubicBezTo>
                  <a:cubicBezTo>
                    <a:pt x="24" y="1101"/>
                    <a:pt x="1" y="1329"/>
                    <a:pt x="138" y="1421"/>
                  </a:cubicBezTo>
                  <a:cubicBezTo>
                    <a:pt x="607" y="1686"/>
                    <a:pt x="1094" y="1914"/>
                    <a:pt x="1583" y="2123"/>
                  </a:cubicBezTo>
                  <a:lnTo>
                    <a:pt x="1583" y="2123"/>
                  </a:lnTo>
                  <a:cubicBezTo>
                    <a:pt x="1471" y="2305"/>
                    <a:pt x="1329" y="2448"/>
                    <a:pt x="1160" y="2553"/>
                  </a:cubicBezTo>
                  <a:lnTo>
                    <a:pt x="1160" y="2553"/>
                  </a:lnTo>
                  <a:cubicBezTo>
                    <a:pt x="996" y="2628"/>
                    <a:pt x="830" y="2692"/>
                    <a:pt x="663" y="2745"/>
                  </a:cubicBezTo>
                  <a:cubicBezTo>
                    <a:pt x="538" y="2786"/>
                    <a:pt x="565" y="2979"/>
                    <a:pt x="691" y="2979"/>
                  </a:cubicBezTo>
                  <a:cubicBezTo>
                    <a:pt x="703" y="2979"/>
                    <a:pt x="717" y="2977"/>
                    <a:pt x="731" y="2973"/>
                  </a:cubicBezTo>
                  <a:cubicBezTo>
                    <a:pt x="848" y="2945"/>
                    <a:pt x="962" y="2905"/>
                    <a:pt x="1071" y="2855"/>
                  </a:cubicBezTo>
                  <a:lnTo>
                    <a:pt x="1071" y="2855"/>
                  </a:lnTo>
                  <a:cubicBezTo>
                    <a:pt x="1614" y="2639"/>
                    <a:pt x="2095" y="2313"/>
                    <a:pt x="2512" y="1877"/>
                  </a:cubicBezTo>
                  <a:cubicBezTo>
                    <a:pt x="2584" y="1802"/>
                    <a:pt x="2652" y="1724"/>
                    <a:pt x="2717" y="1643"/>
                  </a:cubicBezTo>
                  <a:lnTo>
                    <a:pt x="2717" y="1643"/>
                  </a:lnTo>
                  <a:cubicBezTo>
                    <a:pt x="2709" y="1797"/>
                    <a:pt x="2717" y="1952"/>
                    <a:pt x="2740" y="2105"/>
                  </a:cubicBezTo>
                  <a:cubicBezTo>
                    <a:pt x="2751" y="2208"/>
                    <a:pt x="2837" y="2259"/>
                    <a:pt x="2917" y="2259"/>
                  </a:cubicBezTo>
                  <a:cubicBezTo>
                    <a:pt x="2997" y="2259"/>
                    <a:pt x="3071" y="2208"/>
                    <a:pt x="3059" y="2105"/>
                  </a:cubicBezTo>
                  <a:cubicBezTo>
                    <a:pt x="3023" y="1726"/>
                    <a:pt x="3052" y="1354"/>
                    <a:pt x="3149" y="1002"/>
                  </a:cubicBezTo>
                  <a:lnTo>
                    <a:pt x="3149" y="1002"/>
                  </a:lnTo>
                  <a:cubicBezTo>
                    <a:pt x="3299" y="736"/>
                    <a:pt x="3427" y="456"/>
                    <a:pt x="3541" y="171"/>
                  </a:cubicBezTo>
                  <a:lnTo>
                    <a:pt x="3541" y="171"/>
                  </a:lnTo>
                  <a:cubicBezTo>
                    <a:pt x="3548" y="162"/>
                    <a:pt x="3555" y="152"/>
                    <a:pt x="3562" y="142"/>
                  </a:cubicBezTo>
                  <a:lnTo>
                    <a:pt x="3554" y="138"/>
                  </a:lnTo>
                  <a:lnTo>
                    <a:pt x="3554" y="138"/>
                  </a:lnTo>
                  <a:cubicBezTo>
                    <a:pt x="3557" y="132"/>
                    <a:pt x="3559" y="126"/>
                    <a:pt x="3562" y="120"/>
                  </a:cubicBezTo>
                  <a:cubicBezTo>
                    <a:pt x="3594" y="54"/>
                    <a:pt x="3533" y="1"/>
                    <a:pt x="3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41;p2">
              <a:extLst>
                <a:ext uri="{FF2B5EF4-FFF2-40B4-BE49-F238E27FC236}">
                  <a16:creationId xmlns:a16="http://schemas.microsoft.com/office/drawing/2014/main" id="{0A885BFC-A821-9C69-5188-02ED7B511466}"/>
                </a:ext>
              </a:extLst>
            </p:cNvPr>
            <p:cNvSpPr/>
            <p:nvPr/>
          </p:nvSpPr>
          <p:spPr>
            <a:xfrm>
              <a:off x="3608550" y="1633825"/>
              <a:ext cx="63650" cy="31225"/>
            </a:xfrm>
            <a:custGeom>
              <a:avLst/>
              <a:gdLst/>
              <a:ahLst/>
              <a:cxnLst/>
              <a:rect l="l" t="t" r="r" b="b"/>
              <a:pathLst>
                <a:path w="2546" h="1249" extrusionOk="0">
                  <a:moveTo>
                    <a:pt x="2009" y="1"/>
                  </a:moveTo>
                  <a:cubicBezTo>
                    <a:pt x="1973" y="1"/>
                    <a:pt x="1937" y="13"/>
                    <a:pt x="1907" y="44"/>
                  </a:cubicBezTo>
                  <a:cubicBezTo>
                    <a:pt x="1653" y="317"/>
                    <a:pt x="1366" y="573"/>
                    <a:pt x="1061" y="798"/>
                  </a:cubicBezTo>
                  <a:lnTo>
                    <a:pt x="1061" y="798"/>
                  </a:lnTo>
                  <a:cubicBezTo>
                    <a:pt x="985" y="607"/>
                    <a:pt x="976" y="412"/>
                    <a:pt x="994" y="204"/>
                  </a:cubicBezTo>
                  <a:cubicBezTo>
                    <a:pt x="994" y="110"/>
                    <a:pt x="916" y="64"/>
                    <a:pt x="838" y="64"/>
                  </a:cubicBezTo>
                  <a:cubicBezTo>
                    <a:pt x="782" y="64"/>
                    <a:pt x="725" y="88"/>
                    <a:pt x="697" y="135"/>
                  </a:cubicBezTo>
                  <a:cubicBezTo>
                    <a:pt x="469" y="432"/>
                    <a:pt x="240" y="729"/>
                    <a:pt x="35" y="1025"/>
                  </a:cubicBezTo>
                  <a:cubicBezTo>
                    <a:pt x="0" y="1094"/>
                    <a:pt x="57" y="1163"/>
                    <a:pt x="126" y="1163"/>
                  </a:cubicBezTo>
                  <a:cubicBezTo>
                    <a:pt x="149" y="1163"/>
                    <a:pt x="172" y="1156"/>
                    <a:pt x="195" y="1139"/>
                  </a:cubicBezTo>
                  <a:cubicBezTo>
                    <a:pt x="350" y="970"/>
                    <a:pt x="506" y="800"/>
                    <a:pt x="662" y="630"/>
                  </a:cubicBezTo>
                  <a:lnTo>
                    <a:pt x="662" y="630"/>
                  </a:lnTo>
                  <a:cubicBezTo>
                    <a:pt x="688" y="806"/>
                    <a:pt x="748" y="979"/>
                    <a:pt x="834" y="1139"/>
                  </a:cubicBezTo>
                  <a:cubicBezTo>
                    <a:pt x="864" y="1200"/>
                    <a:pt x="925" y="1231"/>
                    <a:pt x="989" y="1231"/>
                  </a:cubicBezTo>
                  <a:cubicBezTo>
                    <a:pt x="1021" y="1231"/>
                    <a:pt x="1054" y="1223"/>
                    <a:pt x="1085" y="1208"/>
                  </a:cubicBezTo>
                  <a:cubicBezTo>
                    <a:pt x="1428" y="986"/>
                    <a:pt x="1753" y="729"/>
                    <a:pt x="2029" y="420"/>
                  </a:cubicBezTo>
                  <a:lnTo>
                    <a:pt x="2029" y="420"/>
                  </a:lnTo>
                  <a:cubicBezTo>
                    <a:pt x="2153" y="585"/>
                    <a:pt x="2206" y="812"/>
                    <a:pt x="2135" y="1025"/>
                  </a:cubicBezTo>
                  <a:cubicBezTo>
                    <a:pt x="2080" y="1161"/>
                    <a:pt x="2205" y="1249"/>
                    <a:pt x="2318" y="1249"/>
                  </a:cubicBezTo>
                  <a:cubicBezTo>
                    <a:pt x="2396" y="1249"/>
                    <a:pt x="2468" y="1209"/>
                    <a:pt x="2477" y="1117"/>
                  </a:cubicBezTo>
                  <a:cubicBezTo>
                    <a:pt x="2546" y="729"/>
                    <a:pt x="2432" y="318"/>
                    <a:pt x="2135" y="44"/>
                  </a:cubicBezTo>
                  <a:cubicBezTo>
                    <a:pt x="2097" y="19"/>
                    <a:pt x="2053" y="1"/>
                    <a:pt x="2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42;p2">
              <a:extLst>
                <a:ext uri="{FF2B5EF4-FFF2-40B4-BE49-F238E27FC236}">
                  <a16:creationId xmlns:a16="http://schemas.microsoft.com/office/drawing/2014/main" id="{09314B74-090A-10D9-CDD4-407EB0500734}"/>
                </a:ext>
              </a:extLst>
            </p:cNvPr>
            <p:cNvSpPr/>
            <p:nvPr/>
          </p:nvSpPr>
          <p:spPr>
            <a:xfrm>
              <a:off x="3705850" y="1547275"/>
              <a:ext cx="62175" cy="135075"/>
            </a:xfrm>
            <a:custGeom>
              <a:avLst/>
              <a:gdLst/>
              <a:ahLst/>
              <a:cxnLst/>
              <a:rect l="l" t="t" r="r" b="b"/>
              <a:pathLst>
                <a:path w="2487" h="5403" extrusionOk="0">
                  <a:moveTo>
                    <a:pt x="2296" y="1"/>
                  </a:moveTo>
                  <a:cubicBezTo>
                    <a:pt x="2268" y="1"/>
                    <a:pt x="2240" y="11"/>
                    <a:pt x="2214" y="36"/>
                  </a:cubicBezTo>
                  <a:cubicBezTo>
                    <a:pt x="1393" y="972"/>
                    <a:pt x="731" y="2022"/>
                    <a:pt x="320" y="3186"/>
                  </a:cubicBezTo>
                  <a:cubicBezTo>
                    <a:pt x="160" y="3666"/>
                    <a:pt x="0" y="4168"/>
                    <a:pt x="69" y="4693"/>
                  </a:cubicBezTo>
                  <a:cubicBezTo>
                    <a:pt x="129" y="5013"/>
                    <a:pt x="329" y="5402"/>
                    <a:pt x="684" y="5402"/>
                  </a:cubicBezTo>
                  <a:cubicBezTo>
                    <a:pt x="735" y="5402"/>
                    <a:pt x="788" y="5395"/>
                    <a:pt x="845" y="5378"/>
                  </a:cubicBezTo>
                  <a:cubicBezTo>
                    <a:pt x="936" y="5355"/>
                    <a:pt x="959" y="5218"/>
                    <a:pt x="868" y="5172"/>
                  </a:cubicBezTo>
                  <a:cubicBezTo>
                    <a:pt x="92" y="4761"/>
                    <a:pt x="594" y="3552"/>
                    <a:pt x="822" y="2958"/>
                  </a:cubicBezTo>
                  <a:cubicBezTo>
                    <a:pt x="1187" y="1977"/>
                    <a:pt x="1712" y="1041"/>
                    <a:pt x="2397" y="242"/>
                  </a:cubicBezTo>
                  <a:cubicBezTo>
                    <a:pt x="2486" y="135"/>
                    <a:pt x="2395" y="1"/>
                    <a:pt x="22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43;p2">
              <a:extLst>
                <a:ext uri="{FF2B5EF4-FFF2-40B4-BE49-F238E27FC236}">
                  <a16:creationId xmlns:a16="http://schemas.microsoft.com/office/drawing/2014/main" id="{440183E9-11D7-320B-8ED1-9D47653FB83E}"/>
                </a:ext>
              </a:extLst>
            </p:cNvPr>
            <p:cNvSpPr/>
            <p:nvPr/>
          </p:nvSpPr>
          <p:spPr>
            <a:xfrm>
              <a:off x="3751500" y="1597350"/>
              <a:ext cx="71350" cy="75125"/>
            </a:xfrm>
            <a:custGeom>
              <a:avLst/>
              <a:gdLst/>
              <a:ahLst/>
              <a:cxnLst/>
              <a:rect l="l" t="t" r="r" b="b"/>
              <a:pathLst>
                <a:path w="2854" h="3005" extrusionOk="0">
                  <a:moveTo>
                    <a:pt x="2274" y="373"/>
                  </a:moveTo>
                  <a:cubicBezTo>
                    <a:pt x="2323" y="373"/>
                    <a:pt x="2374" y="384"/>
                    <a:pt x="2420" y="407"/>
                  </a:cubicBezTo>
                  <a:cubicBezTo>
                    <a:pt x="2511" y="476"/>
                    <a:pt x="2511" y="636"/>
                    <a:pt x="2488" y="750"/>
                  </a:cubicBezTo>
                  <a:cubicBezTo>
                    <a:pt x="2393" y="1178"/>
                    <a:pt x="2007" y="1544"/>
                    <a:pt x="1584" y="1677"/>
                  </a:cubicBezTo>
                  <a:lnTo>
                    <a:pt x="1584" y="1677"/>
                  </a:lnTo>
                  <a:cubicBezTo>
                    <a:pt x="1618" y="1453"/>
                    <a:pt x="1671" y="1233"/>
                    <a:pt x="1735" y="1024"/>
                  </a:cubicBezTo>
                  <a:cubicBezTo>
                    <a:pt x="1804" y="795"/>
                    <a:pt x="1895" y="476"/>
                    <a:pt x="2146" y="407"/>
                  </a:cubicBezTo>
                  <a:cubicBezTo>
                    <a:pt x="2180" y="384"/>
                    <a:pt x="2226" y="373"/>
                    <a:pt x="2274" y="373"/>
                  </a:cubicBezTo>
                  <a:close/>
                  <a:moveTo>
                    <a:pt x="554" y="1"/>
                  </a:moveTo>
                  <a:cubicBezTo>
                    <a:pt x="537" y="1"/>
                    <a:pt x="520" y="6"/>
                    <a:pt x="503" y="19"/>
                  </a:cubicBezTo>
                  <a:cubicBezTo>
                    <a:pt x="92" y="316"/>
                    <a:pt x="0" y="864"/>
                    <a:pt x="160" y="1320"/>
                  </a:cubicBezTo>
                  <a:cubicBezTo>
                    <a:pt x="345" y="1782"/>
                    <a:pt x="708" y="2079"/>
                    <a:pt x="1166" y="2128"/>
                  </a:cubicBezTo>
                  <a:lnTo>
                    <a:pt x="1166" y="2128"/>
                  </a:lnTo>
                  <a:cubicBezTo>
                    <a:pt x="1165" y="2163"/>
                    <a:pt x="1165" y="2198"/>
                    <a:pt x="1165" y="2233"/>
                  </a:cubicBezTo>
                  <a:cubicBezTo>
                    <a:pt x="1165" y="2462"/>
                    <a:pt x="1187" y="2713"/>
                    <a:pt x="1279" y="2918"/>
                  </a:cubicBezTo>
                  <a:cubicBezTo>
                    <a:pt x="1291" y="2968"/>
                    <a:pt x="1352" y="3004"/>
                    <a:pt x="1408" y="3004"/>
                  </a:cubicBezTo>
                  <a:cubicBezTo>
                    <a:pt x="1454" y="3004"/>
                    <a:pt x="1497" y="2980"/>
                    <a:pt x="1507" y="2918"/>
                  </a:cubicBezTo>
                  <a:cubicBezTo>
                    <a:pt x="1545" y="2649"/>
                    <a:pt x="1535" y="2380"/>
                    <a:pt x="1545" y="2112"/>
                  </a:cubicBezTo>
                  <a:lnTo>
                    <a:pt x="1545" y="2112"/>
                  </a:lnTo>
                  <a:cubicBezTo>
                    <a:pt x="2144" y="1983"/>
                    <a:pt x="2628" y="1468"/>
                    <a:pt x="2762" y="887"/>
                  </a:cubicBezTo>
                  <a:cubicBezTo>
                    <a:pt x="2854" y="567"/>
                    <a:pt x="2808" y="225"/>
                    <a:pt x="2466" y="111"/>
                  </a:cubicBezTo>
                  <a:cubicBezTo>
                    <a:pt x="2387" y="80"/>
                    <a:pt x="2309" y="66"/>
                    <a:pt x="2232" y="66"/>
                  </a:cubicBezTo>
                  <a:cubicBezTo>
                    <a:pt x="2019" y="66"/>
                    <a:pt x="1818" y="177"/>
                    <a:pt x="1667" y="362"/>
                  </a:cubicBezTo>
                  <a:cubicBezTo>
                    <a:pt x="1393" y="681"/>
                    <a:pt x="1301" y="1161"/>
                    <a:pt x="1233" y="1549"/>
                  </a:cubicBezTo>
                  <a:cubicBezTo>
                    <a:pt x="1221" y="1609"/>
                    <a:pt x="1210" y="1669"/>
                    <a:pt x="1202" y="1729"/>
                  </a:cubicBezTo>
                  <a:lnTo>
                    <a:pt x="1202" y="1729"/>
                  </a:lnTo>
                  <a:cubicBezTo>
                    <a:pt x="941" y="1716"/>
                    <a:pt x="695" y="1593"/>
                    <a:pt x="525" y="1320"/>
                  </a:cubicBezTo>
                  <a:cubicBezTo>
                    <a:pt x="297" y="955"/>
                    <a:pt x="274" y="453"/>
                    <a:pt x="617" y="156"/>
                  </a:cubicBezTo>
                  <a:cubicBezTo>
                    <a:pt x="672" y="101"/>
                    <a:pt x="623" y="1"/>
                    <a:pt x="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44;p2">
              <a:extLst>
                <a:ext uri="{FF2B5EF4-FFF2-40B4-BE49-F238E27FC236}">
                  <a16:creationId xmlns:a16="http://schemas.microsoft.com/office/drawing/2014/main" id="{0E36F63C-F1C8-1DAA-1874-3D9318A57348}"/>
                </a:ext>
              </a:extLst>
            </p:cNvPr>
            <p:cNvSpPr/>
            <p:nvPr/>
          </p:nvSpPr>
          <p:spPr>
            <a:xfrm>
              <a:off x="3829925" y="1548350"/>
              <a:ext cx="40850" cy="153700"/>
            </a:xfrm>
            <a:custGeom>
              <a:avLst/>
              <a:gdLst/>
              <a:ahLst/>
              <a:cxnLst/>
              <a:rect l="l" t="t" r="r" b="b"/>
              <a:pathLst>
                <a:path w="1634" h="6148" extrusionOk="0">
                  <a:moveTo>
                    <a:pt x="561" y="0"/>
                  </a:moveTo>
                  <a:cubicBezTo>
                    <a:pt x="471" y="0"/>
                    <a:pt x="385" y="83"/>
                    <a:pt x="447" y="176"/>
                  </a:cubicBezTo>
                  <a:cubicBezTo>
                    <a:pt x="1063" y="1066"/>
                    <a:pt x="1292" y="2116"/>
                    <a:pt x="1200" y="3189"/>
                  </a:cubicBezTo>
                  <a:cubicBezTo>
                    <a:pt x="1155" y="3691"/>
                    <a:pt x="1018" y="4216"/>
                    <a:pt x="812" y="4695"/>
                  </a:cubicBezTo>
                  <a:cubicBezTo>
                    <a:pt x="698" y="4924"/>
                    <a:pt x="584" y="5152"/>
                    <a:pt x="447" y="5357"/>
                  </a:cubicBezTo>
                  <a:cubicBezTo>
                    <a:pt x="310" y="5563"/>
                    <a:pt x="127" y="5768"/>
                    <a:pt x="36" y="5996"/>
                  </a:cubicBezTo>
                  <a:cubicBezTo>
                    <a:pt x="0" y="6086"/>
                    <a:pt x="77" y="6148"/>
                    <a:pt x="156" y="6148"/>
                  </a:cubicBezTo>
                  <a:cubicBezTo>
                    <a:pt x="178" y="6148"/>
                    <a:pt x="199" y="6143"/>
                    <a:pt x="219" y="6133"/>
                  </a:cubicBezTo>
                  <a:cubicBezTo>
                    <a:pt x="447" y="6019"/>
                    <a:pt x="630" y="5768"/>
                    <a:pt x="767" y="5563"/>
                  </a:cubicBezTo>
                  <a:cubicBezTo>
                    <a:pt x="926" y="5335"/>
                    <a:pt x="1063" y="5083"/>
                    <a:pt x="1177" y="4832"/>
                  </a:cubicBezTo>
                  <a:cubicBezTo>
                    <a:pt x="1383" y="4307"/>
                    <a:pt x="1520" y="3760"/>
                    <a:pt x="1543" y="3212"/>
                  </a:cubicBezTo>
                  <a:cubicBezTo>
                    <a:pt x="1634" y="2116"/>
                    <a:pt x="1337" y="952"/>
                    <a:pt x="675" y="62"/>
                  </a:cubicBezTo>
                  <a:cubicBezTo>
                    <a:pt x="646" y="18"/>
                    <a:pt x="603" y="0"/>
                    <a:pt x="5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8" name="Google Shape;4909;p33">
            <a:extLst>
              <a:ext uri="{FF2B5EF4-FFF2-40B4-BE49-F238E27FC236}">
                <a16:creationId xmlns:a16="http://schemas.microsoft.com/office/drawing/2014/main" id="{7263CF9B-68CF-4D56-2D06-7C7768B2B640}"/>
              </a:ext>
            </a:extLst>
          </p:cNvPr>
          <p:cNvGrpSpPr/>
          <p:nvPr/>
        </p:nvGrpSpPr>
        <p:grpSpPr>
          <a:xfrm flipH="1">
            <a:off x="8982732" y="2627295"/>
            <a:ext cx="2295210" cy="566296"/>
            <a:chOff x="16089100" y="3943650"/>
            <a:chExt cx="1549875" cy="382400"/>
          </a:xfrm>
          <a:solidFill>
            <a:srgbClr val="9DDAD7"/>
          </a:solidFill>
        </p:grpSpPr>
        <p:sp>
          <p:nvSpPr>
            <p:cNvPr id="1769" name="Google Shape;4910;p33">
              <a:extLst>
                <a:ext uri="{FF2B5EF4-FFF2-40B4-BE49-F238E27FC236}">
                  <a16:creationId xmlns:a16="http://schemas.microsoft.com/office/drawing/2014/main" id="{CC0D9430-3443-1156-EE34-AAF30172A380}"/>
                </a:ext>
              </a:extLst>
            </p:cNvPr>
            <p:cNvSpPr/>
            <p:nvPr/>
          </p:nvSpPr>
          <p:spPr>
            <a:xfrm>
              <a:off x="17352150" y="4106450"/>
              <a:ext cx="286825" cy="219600"/>
            </a:xfrm>
            <a:custGeom>
              <a:avLst/>
              <a:gdLst/>
              <a:ahLst/>
              <a:cxnLst/>
              <a:rect l="l" t="t" r="r" b="b"/>
              <a:pathLst>
                <a:path w="11473" h="8784" fill="none" extrusionOk="0">
                  <a:moveTo>
                    <a:pt x="5447" y="0"/>
                  </a:moveTo>
                  <a:cubicBezTo>
                    <a:pt x="3616" y="2411"/>
                    <a:pt x="1808" y="4821"/>
                    <a:pt x="1" y="7208"/>
                  </a:cubicBezTo>
                  <a:lnTo>
                    <a:pt x="11472" y="8784"/>
                  </a:lnTo>
                  <a:cubicBezTo>
                    <a:pt x="8923" y="6374"/>
                    <a:pt x="6884" y="3407"/>
                    <a:pt x="5563" y="1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4911;p33">
              <a:extLst>
                <a:ext uri="{FF2B5EF4-FFF2-40B4-BE49-F238E27FC236}">
                  <a16:creationId xmlns:a16="http://schemas.microsoft.com/office/drawing/2014/main" id="{037BE693-3F88-CED5-507C-E5D090CD219B}"/>
                </a:ext>
              </a:extLst>
            </p:cNvPr>
            <p:cNvSpPr/>
            <p:nvPr/>
          </p:nvSpPr>
          <p:spPr>
            <a:xfrm>
              <a:off x="17377650" y="4111075"/>
              <a:ext cx="117625" cy="184850"/>
            </a:xfrm>
            <a:custGeom>
              <a:avLst/>
              <a:gdLst/>
              <a:ahLst/>
              <a:cxnLst/>
              <a:rect l="l" t="t" r="r" b="b"/>
              <a:pathLst>
                <a:path w="4705" h="7394" fill="none" extrusionOk="0">
                  <a:moveTo>
                    <a:pt x="4705" y="1"/>
                  </a:moveTo>
                  <a:lnTo>
                    <a:pt x="0" y="7394"/>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4912;p33">
              <a:extLst>
                <a:ext uri="{FF2B5EF4-FFF2-40B4-BE49-F238E27FC236}">
                  <a16:creationId xmlns:a16="http://schemas.microsoft.com/office/drawing/2014/main" id="{D016AC83-01C2-83BA-C18D-4EADBB619CEF}"/>
                </a:ext>
              </a:extLst>
            </p:cNvPr>
            <p:cNvSpPr/>
            <p:nvPr/>
          </p:nvSpPr>
          <p:spPr>
            <a:xfrm>
              <a:off x="17411825" y="4119775"/>
              <a:ext cx="92150" cy="172100"/>
            </a:xfrm>
            <a:custGeom>
              <a:avLst/>
              <a:gdLst/>
              <a:ahLst/>
              <a:cxnLst/>
              <a:rect l="l" t="t" r="r" b="b"/>
              <a:pathLst>
                <a:path w="3686" h="6884" fill="none" extrusionOk="0">
                  <a:moveTo>
                    <a:pt x="3686" y="0"/>
                  </a:moveTo>
                  <a:lnTo>
                    <a:pt x="1" y="6883"/>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4913;p33">
              <a:extLst>
                <a:ext uri="{FF2B5EF4-FFF2-40B4-BE49-F238E27FC236}">
                  <a16:creationId xmlns:a16="http://schemas.microsoft.com/office/drawing/2014/main" id="{94BCB360-5B7A-2E81-E028-55F8520084F8}"/>
                </a:ext>
              </a:extLst>
            </p:cNvPr>
            <p:cNvSpPr/>
            <p:nvPr/>
          </p:nvSpPr>
          <p:spPr>
            <a:xfrm>
              <a:off x="17431525" y="4151650"/>
              <a:ext cx="71875" cy="140800"/>
            </a:xfrm>
            <a:custGeom>
              <a:avLst/>
              <a:gdLst/>
              <a:ahLst/>
              <a:cxnLst/>
              <a:rect l="l" t="t" r="r" b="b"/>
              <a:pathLst>
                <a:path w="2875" h="5632" fill="none" extrusionOk="0">
                  <a:moveTo>
                    <a:pt x="2874" y="0"/>
                  </a:moveTo>
                  <a:cubicBezTo>
                    <a:pt x="1901" y="1877"/>
                    <a:pt x="951" y="3754"/>
                    <a:pt x="1" y="563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4914;p33">
              <a:extLst>
                <a:ext uri="{FF2B5EF4-FFF2-40B4-BE49-F238E27FC236}">
                  <a16:creationId xmlns:a16="http://schemas.microsoft.com/office/drawing/2014/main" id="{876858BD-69F7-3558-48BE-907AA13B61E9}"/>
                </a:ext>
              </a:extLst>
            </p:cNvPr>
            <p:cNvSpPr/>
            <p:nvPr/>
          </p:nvSpPr>
          <p:spPr>
            <a:xfrm>
              <a:off x="17464550" y="4158600"/>
              <a:ext cx="55650" cy="128050"/>
            </a:xfrm>
            <a:custGeom>
              <a:avLst/>
              <a:gdLst/>
              <a:ahLst/>
              <a:cxnLst/>
              <a:rect l="l" t="t" r="r" b="b"/>
              <a:pathLst>
                <a:path w="2226" h="5122" fill="none" extrusionOk="0">
                  <a:moveTo>
                    <a:pt x="2225" y="0"/>
                  </a:moveTo>
                  <a:lnTo>
                    <a:pt x="1" y="5122"/>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4915;p33">
              <a:extLst>
                <a:ext uri="{FF2B5EF4-FFF2-40B4-BE49-F238E27FC236}">
                  <a16:creationId xmlns:a16="http://schemas.microsoft.com/office/drawing/2014/main" id="{28A1EB05-6BFF-EFA3-4E17-316611CF3672}"/>
                </a:ext>
              </a:extLst>
            </p:cNvPr>
            <p:cNvSpPr/>
            <p:nvPr/>
          </p:nvSpPr>
          <p:spPr>
            <a:xfrm>
              <a:off x="17480200" y="4197400"/>
              <a:ext cx="48700" cy="97950"/>
            </a:xfrm>
            <a:custGeom>
              <a:avLst/>
              <a:gdLst/>
              <a:ahLst/>
              <a:cxnLst/>
              <a:rect l="l" t="t" r="r" b="b"/>
              <a:pathLst>
                <a:path w="1948" h="3918" fill="none" extrusionOk="0">
                  <a:moveTo>
                    <a:pt x="1947" y="1"/>
                  </a:moveTo>
                  <a:cubicBezTo>
                    <a:pt x="1298" y="1322"/>
                    <a:pt x="649" y="2620"/>
                    <a:pt x="0" y="391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4916;p33">
              <a:extLst>
                <a:ext uri="{FF2B5EF4-FFF2-40B4-BE49-F238E27FC236}">
                  <a16:creationId xmlns:a16="http://schemas.microsoft.com/office/drawing/2014/main" id="{FB0AC5CC-14E1-DEB3-29BC-8F2F39F5C9C8}"/>
                </a:ext>
              </a:extLst>
            </p:cNvPr>
            <p:cNvSpPr/>
            <p:nvPr/>
          </p:nvSpPr>
          <p:spPr>
            <a:xfrm>
              <a:off x="17499900" y="4222900"/>
              <a:ext cx="40575" cy="81150"/>
            </a:xfrm>
            <a:custGeom>
              <a:avLst/>
              <a:gdLst/>
              <a:ahLst/>
              <a:cxnLst/>
              <a:rect l="l" t="t" r="r" b="b"/>
              <a:pathLst>
                <a:path w="1623" h="3246" fill="none" extrusionOk="0">
                  <a:moveTo>
                    <a:pt x="1623" y="1"/>
                  </a:moveTo>
                  <a:cubicBezTo>
                    <a:pt x="1090" y="1090"/>
                    <a:pt x="533" y="2156"/>
                    <a:pt x="0" y="324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4917;p33">
              <a:extLst>
                <a:ext uri="{FF2B5EF4-FFF2-40B4-BE49-F238E27FC236}">
                  <a16:creationId xmlns:a16="http://schemas.microsoft.com/office/drawing/2014/main" id="{D9CD0EA4-675F-489E-5882-BCB204F9ACF6}"/>
                </a:ext>
              </a:extLst>
            </p:cNvPr>
            <p:cNvSpPr/>
            <p:nvPr/>
          </p:nvSpPr>
          <p:spPr>
            <a:xfrm>
              <a:off x="17524800" y="4240875"/>
              <a:ext cx="23775" cy="66050"/>
            </a:xfrm>
            <a:custGeom>
              <a:avLst/>
              <a:gdLst/>
              <a:ahLst/>
              <a:cxnLst/>
              <a:rect l="l" t="t" r="r" b="b"/>
              <a:pathLst>
                <a:path w="951" h="2642" fill="none" extrusionOk="0">
                  <a:moveTo>
                    <a:pt x="951" y="0"/>
                  </a:moveTo>
                  <a:lnTo>
                    <a:pt x="1" y="2642"/>
                  </a:lnTo>
                </a:path>
              </a:pathLst>
            </a:custGeom>
            <a:grpFill/>
            <a:ln w="14475"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4918;p33">
              <a:extLst>
                <a:ext uri="{FF2B5EF4-FFF2-40B4-BE49-F238E27FC236}">
                  <a16:creationId xmlns:a16="http://schemas.microsoft.com/office/drawing/2014/main" id="{960706AD-10D2-7529-8642-9640519F826F}"/>
                </a:ext>
              </a:extLst>
            </p:cNvPr>
            <p:cNvSpPr/>
            <p:nvPr/>
          </p:nvSpPr>
          <p:spPr>
            <a:xfrm>
              <a:off x="17540450" y="4252450"/>
              <a:ext cx="27250" cy="57975"/>
            </a:xfrm>
            <a:custGeom>
              <a:avLst/>
              <a:gdLst/>
              <a:ahLst/>
              <a:cxnLst/>
              <a:rect l="l" t="t" r="r" b="b"/>
              <a:pathLst>
                <a:path w="1090" h="2319" fill="none" extrusionOk="0">
                  <a:moveTo>
                    <a:pt x="951" y="140"/>
                  </a:moveTo>
                  <a:lnTo>
                    <a:pt x="1090" y="1"/>
                  </a:lnTo>
                  <a:cubicBezTo>
                    <a:pt x="742" y="765"/>
                    <a:pt x="371" y="1530"/>
                    <a:pt x="1" y="2318"/>
                  </a:cubicBezTo>
                </a:path>
              </a:pathLst>
            </a:custGeom>
            <a:grpFill/>
            <a:ln w="14475"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4919;p33">
              <a:extLst>
                <a:ext uri="{FF2B5EF4-FFF2-40B4-BE49-F238E27FC236}">
                  <a16:creationId xmlns:a16="http://schemas.microsoft.com/office/drawing/2014/main" id="{F77FE050-5100-8F0C-B968-F2EC4837C9DF}"/>
                </a:ext>
              </a:extLst>
            </p:cNvPr>
            <p:cNvSpPr/>
            <p:nvPr/>
          </p:nvSpPr>
          <p:spPr>
            <a:xfrm>
              <a:off x="17567675" y="4273300"/>
              <a:ext cx="16250" cy="35950"/>
            </a:xfrm>
            <a:custGeom>
              <a:avLst/>
              <a:gdLst/>
              <a:ahLst/>
              <a:cxnLst/>
              <a:rect l="l" t="t" r="r" b="b"/>
              <a:pathLst>
                <a:path w="650" h="1438" fill="none" extrusionOk="0">
                  <a:moveTo>
                    <a:pt x="650" y="1"/>
                  </a:moveTo>
                  <a:cubicBezTo>
                    <a:pt x="441" y="464"/>
                    <a:pt x="209" y="951"/>
                    <a:pt x="1" y="1438"/>
                  </a:cubicBezTo>
                </a:path>
              </a:pathLst>
            </a:custGeom>
            <a:grpFill/>
            <a:ln w="14475"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4920;p33">
              <a:extLst>
                <a:ext uri="{FF2B5EF4-FFF2-40B4-BE49-F238E27FC236}">
                  <a16:creationId xmlns:a16="http://schemas.microsoft.com/office/drawing/2014/main" id="{2A84F6F8-E591-253F-5606-188A15011D7B}"/>
                </a:ext>
              </a:extLst>
            </p:cNvPr>
            <p:cNvSpPr/>
            <p:nvPr/>
          </p:nvSpPr>
          <p:spPr>
            <a:xfrm>
              <a:off x="17587375" y="4286625"/>
              <a:ext cx="11625" cy="24950"/>
            </a:xfrm>
            <a:custGeom>
              <a:avLst/>
              <a:gdLst/>
              <a:ahLst/>
              <a:cxnLst/>
              <a:rect l="l" t="t" r="r" b="b"/>
              <a:pathLst>
                <a:path w="465" h="998" fill="none" extrusionOk="0">
                  <a:moveTo>
                    <a:pt x="464" y="1"/>
                  </a:moveTo>
                  <a:lnTo>
                    <a:pt x="1" y="997"/>
                  </a:lnTo>
                </a:path>
              </a:pathLst>
            </a:custGeom>
            <a:grpFill/>
            <a:ln w="14475"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4921;p33">
              <a:extLst>
                <a:ext uri="{FF2B5EF4-FFF2-40B4-BE49-F238E27FC236}">
                  <a16:creationId xmlns:a16="http://schemas.microsoft.com/office/drawing/2014/main" id="{66A2A2EF-30BA-D030-97A2-CF3C32656A5D}"/>
                </a:ext>
              </a:extLst>
            </p:cNvPr>
            <p:cNvSpPr/>
            <p:nvPr/>
          </p:nvSpPr>
          <p:spPr>
            <a:xfrm>
              <a:off x="16948325" y="4053150"/>
              <a:ext cx="36525" cy="37675"/>
            </a:xfrm>
            <a:custGeom>
              <a:avLst/>
              <a:gdLst/>
              <a:ahLst/>
              <a:cxnLst/>
              <a:rect l="l" t="t" r="r" b="b"/>
              <a:pathLst>
                <a:path w="1461" h="1507" fill="none" extrusionOk="0">
                  <a:moveTo>
                    <a:pt x="1461" y="0"/>
                  </a:moveTo>
                  <a:lnTo>
                    <a:pt x="1" y="1507"/>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4922;p33">
              <a:extLst>
                <a:ext uri="{FF2B5EF4-FFF2-40B4-BE49-F238E27FC236}">
                  <a16:creationId xmlns:a16="http://schemas.microsoft.com/office/drawing/2014/main" id="{C02365F4-9EF3-2561-2860-EF57FD8CAAA2}"/>
                </a:ext>
              </a:extLst>
            </p:cNvPr>
            <p:cNvSpPr/>
            <p:nvPr/>
          </p:nvSpPr>
          <p:spPr>
            <a:xfrm>
              <a:off x="16881125" y="4110500"/>
              <a:ext cx="43475" cy="42900"/>
            </a:xfrm>
            <a:custGeom>
              <a:avLst/>
              <a:gdLst/>
              <a:ahLst/>
              <a:cxnLst/>
              <a:rect l="l" t="t" r="r" b="b"/>
              <a:pathLst>
                <a:path w="1739" h="1716" fill="none" extrusionOk="0">
                  <a:moveTo>
                    <a:pt x="1738" y="1"/>
                  </a:moveTo>
                  <a:cubicBezTo>
                    <a:pt x="1159" y="580"/>
                    <a:pt x="580" y="1136"/>
                    <a:pt x="0" y="171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4923;p33">
              <a:extLst>
                <a:ext uri="{FF2B5EF4-FFF2-40B4-BE49-F238E27FC236}">
                  <a16:creationId xmlns:a16="http://schemas.microsoft.com/office/drawing/2014/main" id="{0DC7C0AD-61A9-1C15-DD9C-E41E1CA48CB8}"/>
                </a:ext>
              </a:extLst>
            </p:cNvPr>
            <p:cNvSpPr/>
            <p:nvPr/>
          </p:nvSpPr>
          <p:spPr>
            <a:xfrm>
              <a:off x="16803475" y="4180600"/>
              <a:ext cx="44650" cy="45225"/>
            </a:xfrm>
            <a:custGeom>
              <a:avLst/>
              <a:gdLst/>
              <a:ahLst/>
              <a:cxnLst/>
              <a:rect l="l" t="t" r="r" b="b"/>
              <a:pathLst>
                <a:path w="1786" h="1809" fill="none" extrusionOk="0">
                  <a:moveTo>
                    <a:pt x="1785" y="1"/>
                  </a:moveTo>
                  <a:lnTo>
                    <a:pt x="1" y="1808"/>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4924;p33">
              <a:extLst>
                <a:ext uri="{FF2B5EF4-FFF2-40B4-BE49-F238E27FC236}">
                  <a16:creationId xmlns:a16="http://schemas.microsoft.com/office/drawing/2014/main" id="{BC9DEBEB-7D6C-21F4-DC87-D018C313EDB3}"/>
                </a:ext>
              </a:extLst>
            </p:cNvPr>
            <p:cNvSpPr/>
            <p:nvPr/>
          </p:nvSpPr>
          <p:spPr>
            <a:xfrm>
              <a:off x="16505675" y="4010275"/>
              <a:ext cx="33625" cy="44625"/>
            </a:xfrm>
            <a:custGeom>
              <a:avLst/>
              <a:gdLst/>
              <a:ahLst/>
              <a:cxnLst/>
              <a:rect l="l" t="t" r="r" b="b"/>
              <a:pathLst>
                <a:path w="1345" h="1785" fill="none" extrusionOk="0">
                  <a:moveTo>
                    <a:pt x="1345" y="0"/>
                  </a:moveTo>
                  <a:cubicBezTo>
                    <a:pt x="904" y="603"/>
                    <a:pt x="441" y="1205"/>
                    <a:pt x="1" y="178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4925;p33">
              <a:extLst>
                <a:ext uri="{FF2B5EF4-FFF2-40B4-BE49-F238E27FC236}">
                  <a16:creationId xmlns:a16="http://schemas.microsoft.com/office/drawing/2014/main" id="{8EFA1D42-1BCD-8DDC-0F30-8973F7776902}"/>
                </a:ext>
              </a:extLst>
            </p:cNvPr>
            <p:cNvSpPr/>
            <p:nvPr/>
          </p:nvSpPr>
          <p:spPr>
            <a:xfrm>
              <a:off x="16436150" y="4082125"/>
              <a:ext cx="48125" cy="51575"/>
            </a:xfrm>
            <a:custGeom>
              <a:avLst/>
              <a:gdLst/>
              <a:ahLst/>
              <a:cxnLst/>
              <a:rect l="l" t="t" r="r" b="b"/>
              <a:pathLst>
                <a:path w="1925" h="2063" fill="none" extrusionOk="0">
                  <a:moveTo>
                    <a:pt x="1924" y="0"/>
                  </a:moveTo>
                  <a:cubicBezTo>
                    <a:pt x="1298" y="672"/>
                    <a:pt x="650" y="1367"/>
                    <a:pt x="1" y="20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4926;p33">
              <a:extLst>
                <a:ext uri="{FF2B5EF4-FFF2-40B4-BE49-F238E27FC236}">
                  <a16:creationId xmlns:a16="http://schemas.microsoft.com/office/drawing/2014/main" id="{BBDB198E-97BB-FB81-5E87-AFD363622C8A}"/>
                </a:ext>
              </a:extLst>
            </p:cNvPr>
            <p:cNvSpPr/>
            <p:nvPr/>
          </p:nvSpPr>
          <p:spPr>
            <a:xfrm>
              <a:off x="16379950" y="4152225"/>
              <a:ext cx="35375" cy="37100"/>
            </a:xfrm>
            <a:custGeom>
              <a:avLst/>
              <a:gdLst/>
              <a:ahLst/>
              <a:cxnLst/>
              <a:rect l="l" t="t" r="r" b="b"/>
              <a:pathLst>
                <a:path w="1415" h="1484" fill="none" extrusionOk="0">
                  <a:moveTo>
                    <a:pt x="1414" y="0"/>
                  </a:moveTo>
                  <a:cubicBezTo>
                    <a:pt x="928" y="487"/>
                    <a:pt x="464" y="997"/>
                    <a:pt x="1" y="148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4927;p33">
              <a:extLst>
                <a:ext uri="{FF2B5EF4-FFF2-40B4-BE49-F238E27FC236}">
                  <a16:creationId xmlns:a16="http://schemas.microsoft.com/office/drawing/2014/main" id="{7BD2B097-01CB-520F-19A2-3CD2177C5EB8}"/>
                </a:ext>
              </a:extLst>
            </p:cNvPr>
            <p:cNvSpPr/>
            <p:nvPr/>
          </p:nvSpPr>
          <p:spPr>
            <a:xfrm>
              <a:off x="16097800" y="3946550"/>
              <a:ext cx="193525" cy="185425"/>
            </a:xfrm>
            <a:custGeom>
              <a:avLst/>
              <a:gdLst/>
              <a:ahLst/>
              <a:cxnLst/>
              <a:rect l="l" t="t" r="r" b="b"/>
              <a:pathLst>
                <a:path w="7741" h="7417" fill="none" extrusionOk="0">
                  <a:moveTo>
                    <a:pt x="7741" y="0"/>
                  </a:moveTo>
                  <a:cubicBezTo>
                    <a:pt x="5470" y="2155"/>
                    <a:pt x="2272" y="5261"/>
                    <a:pt x="0" y="741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4928;p33">
              <a:extLst>
                <a:ext uri="{FF2B5EF4-FFF2-40B4-BE49-F238E27FC236}">
                  <a16:creationId xmlns:a16="http://schemas.microsoft.com/office/drawing/2014/main" id="{0B6A3011-23C8-5BC8-786D-F59548AB7DE7}"/>
                </a:ext>
              </a:extLst>
            </p:cNvPr>
            <p:cNvSpPr/>
            <p:nvPr/>
          </p:nvSpPr>
          <p:spPr>
            <a:xfrm>
              <a:off x="16089100" y="4133100"/>
              <a:ext cx="1271775" cy="159350"/>
            </a:xfrm>
            <a:custGeom>
              <a:avLst/>
              <a:gdLst/>
              <a:ahLst/>
              <a:cxnLst/>
              <a:rect l="l" t="t" r="r" b="b"/>
              <a:pathLst>
                <a:path w="50871" h="6374" fill="none" extrusionOk="0">
                  <a:moveTo>
                    <a:pt x="50870" y="6374"/>
                  </a:moveTo>
                  <a:cubicBezTo>
                    <a:pt x="33327" y="4172"/>
                    <a:pt x="17544" y="2179"/>
                    <a:pt x="1"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4929;p33">
              <a:extLst>
                <a:ext uri="{FF2B5EF4-FFF2-40B4-BE49-F238E27FC236}">
                  <a16:creationId xmlns:a16="http://schemas.microsoft.com/office/drawing/2014/main" id="{45904C01-42FE-B06D-EB0F-BF2EDD537404}"/>
                </a:ext>
              </a:extLst>
            </p:cNvPr>
            <p:cNvSpPr/>
            <p:nvPr/>
          </p:nvSpPr>
          <p:spPr>
            <a:xfrm>
              <a:off x="16268725" y="3943650"/>
              <a:ext cx="1219025" cy="173825"/>
            </a:xfrm>
            <a:custGeom>
              <a:avLst/>
              <a:gdLst/>
              <a:ahLst/>
              <a:cxnLst/>
              <a:rect l="l" t="t" r="r" b="b"/>
              <a:pathLst>
                <a:path w="48761" h="6953" fill="none" extrusionOk="0">
                  <a:moveTo>
                    <a:pt x="48761" y="6953"/>
                  </a:moveTo>
                  <a:cubicBezTo>
                    <a:pt x="32005" y="3847"/>
                    <a:pt x="16964" y="1599"/>
                    <a:pt x="0"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4706;p31">
            <a:extLst>
              <a:ext uri="{FF2B5EF4-FFF2-40B4-BE49-F238E27FC236}">
                <a16:creationId xmlns:a16="http://schemas.microsoft.com/office/drawing/2014/main" id="{708AD967-5D86-A662-B3A7-F38A7B3C07E0}"/>
              </a:ext>
            </a:extLst>
          </p:cNvPr>
          <p:cNvGrpSpPr/>
          <p:nvPr/>
        </p:nvGrpSpPr>
        <p:grpSpPr>
          <a:xfrm>
            <a:off x="8767461" y="4556323"/>
            <a:ext cx="679625" cy="691825"/>
            <a:chOff x="12836475" y="1323100"/>
            <a:chExt cx="679625" cy="691825"/>
          </a:xfrm>
          <a:solidFill>
            <a:srgbClr val="9DDAD7"/>
          </a:solidFill>
        </p:grpSpPr>
        <p:sp>
          <p:nvSpPr>
            <p:cNvPr id="1790" name="Google Shape;4707;p31">
              <a:extLst>
                <a:ext uri="{FF2B5EF4-FFF2-40B4-BE49-F238E27FC236}">
                  <a16:creationId xmlns:a16="http://schemas.microsoft.com/office/drawing/2014/main" id="{2525EFDD-9434-38EC-E634-30DCCBE52AD6}"/>
                </a:ext>
              </a:extLst>
            </p:cNvPr>
            <p:cNvSpPr/>
            <p:nvPr/>
          </p:nvSpPr>
          <p:spPr>
            <a:xfrm>
              <a:off x="12836475" y="1387425"/>
              <a:ext cx="427025" cy="256100"/>
            </a:xfrm>
            <a:custGeom>
              <a:avLst/>
              <a:gdLst/>
              <a:ahLst/>
              <a:cxnLst/>
              <a:rect l="l" t="t" r="r" b="b"/>
              <a:pathLst>
                <a:path w="17081" h="10244" fill="none" extrusionOk="0">
                  <a:moveTo>
                    <a:pt x="9572" y="788"/>
                  </a:moveTo>
                  <a:cubicBezTo>
                    <a:pt x="6953" y="1970"/>
                    <a:pt x="4450" y="3477"/>
                    <a:pt x="2202" y="5261"/>
                  </a:cubicBezTo>
                  <a:cubicBezTo>
                    <a:pt x="1136" y="6072"/>
                    <a:pt x="0" y="7301"/>
                    <a:pt x="394" y="8575"/>
                  </a:cubicBezTo>
                  <a:cubicBezTo>
                    <a:pt x="626" y="9340"/>
                    <a:pt x="1391" y="9873"/>
                    <a:pt x="2156" y="10058"/>
                  </a:cubicBezTo>
                  <a:cubicBezTo>
                    <a:pt x="2943" y="10244"/>
                    <a:pt x="3755" y="10128"/>
                    <a:pt x="4543" y="9989"/>
                  </a:cubicBezTo>
                  <a:cubicBezTo>
                    <a:pt x="8227" y="9294"/>
                    <a:pt x="11773" y="7787"/>
                    <a:pt x="14856" y="5632"/>
                  </a:cubicBezTo>
                  <a:cubicBezTo>
                    <a:pt x="15643" y="5076"/>
                    <a:pt x="16455" y="4404"/>
                    <a:pt x="16686" y="3477"/>
                  </a:cubicBezTo>
                  <a:cubicBezTo>
                    <a:pt x="17080" y="1854"/>
                    <a:pt x="15435" y="302"/>
                    <a:pt x="13766" y="163"/>
                  </a:cubicBezTo>
                  <a:cubicBezTo>
                    <a:pt x="12098" y="0"/>
                    <a:pt x="10522" y="812"/>
                    <a:pt x="9039" y="157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1" name="Google Shape;4708;p31">
              <a:extLst>
                <a:ext uri="{FF2B5EF4-FFF2-40B4-BE49-F238E27FC236}">
                  <a16:creationId xmlns:a16="http://schemas.microsoft.com/office/drawing/2014/main" id="{0B3BDE91-3AEA-367C-743E-15557C4F2118}"/>
                </a:ext>
              </a:extLst>
            </p:cNvPr>
            <p:cNvSpPr/>
            <p:nvPr/>
          </p:nvSpPr>
          <p:spPr>
            <a:xfrm>
              <a:off x="12999275" y="1411175"/>
              <a:ext cx="71275" cy="202225"/>
            </a:xfrm>
            <a:custGeom>
              <a:avLst/>
              <a:gdLst/>
              <a:ahLst/>
              <a:cxnLst/>
              <a:rect l="l" t="t" r="r" b="b"/>
              <a:pathLst>
                <a:path w="2851" h="8089" fill="none" extrusionOk="0">
                  <a:moveTo>
                    <a:pt x="2851" y="1"/>
                  </a:moveTo>
                  <a:cubicBezTo>
                    <a:pt x="1901" y="2689"/>
                    <a:pt x="951" y="5400"/>
                    <a:pt x="0" y="808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2" name="Google Shape;4709;p31">
              <a:extLst>
                <a:ext uri="{FF2B5EF4-FFF2-40B4-BE49-F238E27FC236}">
                  <a16:creationId xmlns:a16="http://schemas.microsoft.com/office/drawing/2014/main" id="{6F3AFC49-B0A7-3478-F3D0-CF01A329A162}"/>
                </a:ext>
              </a:extLst>
            </p:cNvPr>
            <p:cNvSpPr/>
            <p:nvPr/>
          </p:nvSpPr>
          <p:spPr>
            <a:xfrm>
              <a:off x="13037525" y="1411750"/>
              <a:ext cx="69550" cy="197025"/>
            </a:xfrm>
            <a:custGeom>
              <a:avLst/>
              <a:gdLst/>
              <a:ahLst/>
              <a:cxnLst/>
              <a:rect l="l" t="t" r="r" b="b"/>
              <a:pathLst>
                <a:path w="2782" h="7881" fill="none" extrusionOk="0">
                  <a:moveTo>
                    <a:pt x="2781" y="1"/>
                  </a:moveTo>
                  <a:lnTo>
                    <a:pt x="0" y="788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3" name="Google Shape;4710;p31">
              <a:extLst>
                <a:ext uri="{FF2B5EF4-FFF2-40B4-BE49-F238E27FC236}">
                  <a16:creationId xmlns:a16="http://schemas.microsoft.com/office/drawing/2014/main" id="{14FDEBA1-0BB6-6D77-6E54-CFA904EEC8C3}"/>
                </a:ext>
              </a:extLst>
            </p:cNvPr>
            <p:cNvSpPr/>
            <p:nvPr/>
          </p:nvSpPr>
          <p:spPr>
            <a:xfrm>
              <a:off x="13072850" y="1389150"/>
              <a:ext cx="73025" cy="213825"/>
            </a:xfrm>
            <a:custGeom>
              <a:avLst/>
              <a:gdLst/>
              <a:ahLst/>
              <a:cxnLst/>
              <a:rect l="l" t="t" r="r" b="b"/>
              <a:pathLst>
                <a:path w="2921" h="8553" fill="none" extrusionOk="0">
                  <a:moveTo>
                    <a:pt x="2921" y="1"/>
                  </a:moveTo>
                  <a:cubicBezTo>
                    <a:pt x="1947" y="2851"/>
                    <a:pt x="974" y="5702"/>
                    <a:pt x="1" y="855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4" name="Google Shape;4711;p31">
              <a:extLst>
                <a:ext uri="{FF2B5EF4-FFF2-40B4-BE49-F238E27FC236}">
                  <a16:creationId xmlns:a16="http://schemas.microsoft.com/office/drawing/2014/main" id="{D077FEB3-8A26-2F33-C4B9-BC3759F07297}"/>
                </a:ext>
              </a:extLst>
            </p:cNvPr>
            <p:cNvSpPr/>
            <p:nvPr/>
          </p:nvSpPr>
          <p:spPr>
            <a:xfrm>
              <a:off x="13131950" y="1388575"/>
              <a:ext cx="48125" cy="184275"/>
            </a:xfrm>
            <a:custGeom>
              <a:avLst/>
              <a:gdLst/>
              <a:ahLst/>
              <a:cxnLst/>
              <a:rect l="l" t="t" r="r" b="b"/>
              <a:pathLst>
                <a:path w="1925" h="7371" fill="none" extrusionOk="0">
                  <a:moveTo>
                    <a:pt x="1924" y="1"/>
                  </a:moveTo>
                  <a:cubicBezTo>
                    <a:pt x="1275" y="2480"/>
                    <a:pt x="649" y="4914"/>
                    <a:pt x="1" y="737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5" name="Google Shape;4712;p31">
              <a:extLst>
                <a:ext uri="{FF2B5EF4-FFF2-40B4-BE49-F238E27FC236}">
                  <a16:creationId xmlns:a16="http://schemas.microsoft.com/office/drawing/2014/main" id="{0C64BADA-F4FB-0BDA-632F-2FC6D83A4E2D}"/>
                </a:ext>
              </a:extLst>
            </p:cNvPr>
            <p:cNvSpPr/>
            <p:nvPr/>
          </p:nvSpPr>
          <p:spPr>
            <a:xfrm>
              <a:off x="13177150" y="1401900"/>
              <a:ext cx="41150" cy="140250"/>
            </a:xfrm>
            <a:custGeom>
              <a:avLst/>
              <a:gdLst/>
              <a:ahLst/>
              <a:cxnLst/>
              <a:rect l="l" t="t" r="r" b="b"/>
              <a:pathLst>
                <a:path w="1646" h="5610" fill="none" extrusionOk="0">
                  <a:moveTo>
                    <a:pt x="1646" y="1"/>
                  </a:moveTo>
                  <a:cubicBezTo>
                    <a:pt x="1089" y="1855"/>
                    <a:pt x="556" y="3732"/>
                    <a:pt x="0" y="560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6" name="Google Shape;4713;p31">
              <a:extLst>
                <a:ext uri="{FF2B5EF4-FFF2-40B4-BE49-F238E27FC236}">
                  <a16:creationId xmlns:a16="http://schemas.microsoft.com/office/drawing/2014/main" id="{AC27091E-5634-6EE8-E3E2-B9DEB16537B4}"/>
                </a:ext>
              </a:extLst>
            </p:cNvPr>
            <p:cNvSpPr/>
            <p:nvPr/>
          </p:nvSpPr>
          <p:spPr>
            <a:xfrm>
              <a:off x="13215950" y="1429125"/>
              <a:ext cx="35950" cy="96800"/>
            </a:xfrm>
            <a:custGeom>
              <a:avLst/>
              <a:gdLst/>
              <a:ahLst/>
              <a:cxnLst/>
              <a:rect l="l" t="t" r="r" b="b"/>
              <a:pathLst>
                <a:path w="1438" h="3872" fill="none" extrusionOk="0">
                  <a:moveTo>
                    <a:pt x="1438" y="1"/>
                  </a:moveTo>
                  <a:cubicBezTo>
                    <a:pt x="974" y="1299"/>
                    <a:pt x="488" y="2573"/>
                    <a:pt x="1" y="387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7" name="Google Shape;4714;p31">
              <a:extLst>
                <a:ext uri="{FF2B5EF4-FFF2-40B4-BE49-F238E27FC236}">
                  <a16:creationId xmlns:a16="http://schemas.microsoft.com/office/drawing/2014/main" id="{912BC869-833D-9097-326E-DA6D83631369}"/>
                </a:ext>
              </a:extLst>
            </p:cNvPr>
            <p:cNvSpPr/>
            <p:nvPr/>
          </p:nvSpPr>
          <p:spPr>
            <a:xfrm>
              <a:off x="12965675" y="1428550"/>
              <a:ext cx="86925" cy="203400"/>
            </a:xfrm>
            <a:custGeom>
              <a:avLst/>
              <a:gdLst/>
              <a:ahLst/>
              <a:cxnLst/>
              <a:rect l="l" t="t" r="r" b="b"/>
              <a:pathLst>
                <a:path w="3477" h="8136" fill="none" extrusionOk="0">
                  <a:moveTo>
                    <a:pt x="3477" y="1"/>
                  </a:moveTo>
                  <a:cubicBezTo>
                    <a:pt x="2318" y="2712"/>
                    <a:pt x="1159" y="5424"/>
                    <a:pt x="0" y="813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8" name="Google Shape;4715;p31">
              <a:extLst>
                <a:ext uri="{FF2B5EF4-FFF2-40B4-BE49-F238E27FC236}">
                  <a16:creationId xmlns:a16="http://schemas.microsoft.com/office/drawing/2014/main" id="{0BC847CB-E0DC-93C7-CBE1-E30427657AC3}"/>
                </a:ext>
              </a:extLst>
            </p:cNvPr>
            <p:cNvSpPr/>
            <p:nvPr/>
          </p:nvSpPr>
          <p:spPr>
            <a:xfrm>
              <a:off x="12917575" y="1457525"/>
              <a:ext cx="96200" cy="172675"/>
            </a:xfrm>
            <a:custGeom>
              <a:avLst/>
              <a:gdLst/>
              <a:ahLst/>
              <a:cxnLst/>
              <a:rect l="l" t="t" r="r" b="b"/>
              <a:pathLst>
                <a:path w="3848" h="6907" fill="none" extrusionOk="0">
                  <a:moveTo>
                    <a:pt x="3848" y="1"/>
                  </a:moveTo>
                  <a:cubicBezTo>
                    <a:pt x="2573" y="2318"/>
                    <a:pt x="1299" y="4612"/>
                    <a:pt x="1" y="690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799" name="Google Shape;4716;p31">
              <a:extLst>
                <a:ext uri="{FF2B5EF4-FFF2-40B4-BE49-F238E27FC236}">
                  <a16:creationId xmlns:a16="http://schemas.microsoft.com/office/drawing/2014/main" id="{3AF0B5A4-12EA-320D-91BB-D37A3A71A8C7}"/>
                </a:ext>
              </a:extLst>
            </p:cNvPr>
            <p:cNvSpPr/>
            <p:nvPr/>
          </p:nvSpPr>
          <p:spPr>
            <a:xfrm>
              <a:off x="12888025" y="1450000"/>
              <a:ext cx="96800" cy="176150"/>
            </a:xfrm>
            <a:custGeom>
              <a:avLst/>
              <a:gdLst/>
              <a:ahLst/>
              <a:cxnLst/>
              <a:rect l="l" t="t" r="r" b="b"/>
              <a:pathLst>
                <a:path w="3872" h="7046" fill="none" extrusionOk="0">
                  <a:moveTo>
                    <a:pt x="3871" y="0"/>
                  </a:moveTo>
                  <a:cubicBezTo>
                    <a:pt x="2573" y="2341"/>
                    <a:pt x="1299" y="4705"/>
                    <a:pt x="1" y="704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0" name="Google Shape;4717;p31">
              <a:extLst>
                <a:ext uri="{FF2B5EF4-FFF2-40B4-BE49-F238E27FC236}">
                  <a16:creationId xmlns:a16="http://schemas.microsoft.com/office/drawing/2014/main" id="{B941A35C-9305-3F00-021D-A45666672796}"/>
                </a:ext>
              </a:extLst>
            </p:cNvPr>
            <p:cNvSpPr/>
            <p:nvPr/>
          </p:nvSpPr>
          <p:spPr>
            <a:xfrm>
              <a:off x="12849225" y="1499825"/>
              <a:ext cx="71850" cy="118225"/>
            </a:xfrm>
            <a:custGeom>
              <a:avLst/>
              <a:gdLst/>
              <a:ahLst/>
              <a:cxnLst/>
              <a:rect l="l" t="t" r="r" b="b"/>
              <a:pathLst>
                <a:path w="2874" h="4729" fill="none" extrusionOk="0">
                  <a:moveTo>
                    <a:pt x="2874" y="0"/>
                  </a:moveTo>
                  <a:cubicBezTo>
                    <a:pt x="1924" y="1576"/>
                    <a:pt x="950" y="3152"/>
                    <a:pt x="0" y="472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1" name="Google Shape;4718;p31">
              <a:extLst>
                <a:ext uri="{FF2B5EF4-FFF2-40B4-BE49-F238E27FC236}">
                  <a16:creationId xmlns:a16="http://schemas.microsoft.com/office/drawing/2014/main" id="{D938A2B9-D717-47FA-FF2A-18A6EAE28469}"/>
                </a:ext>
              </a:extLst>
            </p:cNvPr>
            <p:cNvSpPr/>
            <p:nvPr/>
          </p:nvSpPr>
          <p:spPr>
            <a:xfrm>
              <a:off x="12844575" y="1418700"/>
              <a:ext cx="551025" cy="596225"/>
            </a:xfrm>
            <a:custGeom>
              <a:avLst/>
              <a:gdLst/>
              <a:ahLst/>
              <a:cxnLst/>
              <a:rect l="l" t="t" r="r" b="b"/>
              <a:pathLst>
                <a:path w="22041" h="23849" fill="none" extrusionOk="0">
                  <a:moveTo>
                    <a:pt x="1" y="7463"/>
                  </a:moveTo>
                  <a:cubicBezTo>
                    <a:pt x="1646" y="12909"/>
                    <a:pt x="3292" y="18379"/>
                    <a:pt x="4960" y="23848"/>
                  </a:cubicBezTo>
                  <a:cubicBezTo>
                    <a:pt x="9062" y="23570"/>
                    <a:pt x="13118" y="22666"/>
                    <a:pt x="16965" y="21160"/>
                  </a:cubicBezTo>
                  <a:cubicBezTo>
                    <a:pt x="18842" y="20441"/>
                    <a:pt x="20858" y="19352"/>
                    <a:pt x="21507" y="17429"/>
                  </a:cubicBezTo>
                  <a:cubicBezTo>
                    <a:pt x="22040" y="15829"/>
                    <a:pt x="21438" y="14091"/>
                    <a:pt x="20835" y="12492"/>
                  </a:cubicBezTo>
                  <a:cubicBezTo>
                    <a:pt x="19282" y="8321"/>
                    <a:pt x="17730" y="4172"/>
                    <a:pt x="16154"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2" name="Google Shape;4719;p31">
              <a:extLst>
                <a:ext uri="{FF2B5EF4-FFF2-40B4-BE49-F238E27FC236}">
                  <a16:creationId xmlns:a16="http://schemas.microsoft.com/office/drawing/2014/main" id="{FA14AEC2-C4F4-8E4E-F646-4AD6ED83D4F2}"/>
                </a:ext>
              </a:extLst>
            </p:cNvPr>
            <p:cNvSpPr/>
            <p:nvPr/>
          </p:nvSpPr>
          <p:spPr>
            <a:xfrm>
              <a:off x="12987100" y="1935525"/>
              <a:ext cx="41750" cy="38250"/>
            </a:xfrm>
            <a:custGeom>
              <a:avLst/>
              <a:gdLst/>
              <a:ahLst/>
              <a:cxnLst/>
              <a:rect l="l" t="t" r="r" b="b"/>
              <a:pathLst>
                <a:path w="1670" h="1530" fill="none" extrusionOk="0">
                  <a:moveTo>
                    <a:pt x="1" y="1530"/>
                  </a:moveTo>
                  <a:cubicBezTo>
                    <a:pt x="557" y="1020"/>
                    <a:pt x="1113" y="510"/>
                    <a:pt x="1669"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3" name="Google Shape;4720;p31">
              <a:extLst>
                <a:ext uri="{FF2B5EF4-FFF2-40B4-BE49-F238E27FC236}">
                  <a16:creationId xmlns:a16="http://schemas.microsoft.com/office/drawing/2014/main" id="{0F4518A8-0330-9B8E-BFA1-BF2D3FB74CD3}"/>
                </a:ext>
              </a:extLst>
            </p:cNvPr>
            <p:cNvSpPr/>
            <p:nvPr/>
          </p:nvSpPr>
          <p:spPr>
            <a:xfrm>
              <a:off x="13075175" y="1907700"/>
              <a:ext cx="56225" cy="13925"/>
            </a:xfrm>
            <a:custGeom>
              <a:avLst/>
              <a:gdLst/>
              <a:ahLst/>
              <a:cxnLst/>
              <a:rect l="l" t="t" r="r" b="b"/>
              <a:pathLst>
                <a:path w="2249" h="557" fill="none" extrusionOk="0">
                  <a:moveTo>
                    <a:pt x="0" y="557"/>
                  </a:moveTo>
                  <a:lnTo>
                    <a:pt x="2248"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4" name="Google Shape;4721;p31">
              <a:extLst>
                <a:ext uri="{FF2B5EF4-FFF2-40B4-BE49-F238E27FC236}">
                  <a16:creationId xmlns:a16="http://schemas.microsoft.com/office/drawing/2014/main" id="{F2B0AEBD-1D86-E042-439C-FA8FBDDE5460}"/>
                </a:ext>
              </a:extLst>
            </p:cNvPr>
            <p:cNvSpPr/>
            <p:nvPr/>
          </p:nvSpPr>
          <p:spPr>
            <a:xfrm>
              <a:off x="13198575" y="1871775"/>
              <a:ext cx="42325" cy="6975"/>
            </a:xfrm>
            <a:custGeom>
              <a:avLst/>
              <a:gdLst/>
              <a:ahLst/>
              <a:cxnLst/>
              <a:rect l="l" t="t" r="r" b="b"/>
              <a:pathLst>
                <a:path w="1693" h="279" fill="none" extrusionOk="0">
                  <a:moveTo>
                    <a:pt x="1" y="279"/>
                  </a:moveTo>
                  <a:lnTo>
                    <a:pt x="169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5" name="Google Shape;4722;p31">
              <a:extLst>
                <a:ext uri="{FF2B5EF4-FFF2-40B4-BE49-F238E27FC236}">
                  <a16:creationId xmlns:a16="http://schemas.microsoft.com/office/drawing/2014/main" id="{A9AD1E51-3F05-6739-359C-35139C2E6749}"/>
                </a:ext>
              </a:extLst>
            </p:cNvPr>
            <p:cNvSpPr/>
            <p:nvPr/>
          </p:nvSpPr>
          <p:spPr>
            <a:xfrm>
              <a:off x="13307500" y="1843975"/>
              <a:ext cx="49275" cy="11025"/>
            </a:xfrm>
            <a:custGeom>
              <a:avLst/>
              <a:gdLst/>
              <a:ahLst/>
              <a:cxnLst/>
              <a:rect l="l" t="t" r="r" b="b"/>
              <a:pathLst>
                <a:path w="1971" h="441" fill="none" extrusionOk="0">
                  <a:moveTo>
                    <a:pt x="1" y="441"/>
                  </a:moveTo>
                  <a:cubicBezTo>
                    <a:pt x="673" y="302"/>
                    <a:pt x="1322" y="163"/>
                    <a:pt x="1971"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6" name="Google Shape;4723;p31">
              <a:extLst>
                <a:ext uri="{FF2B5EF4-FFF2-40B4-BE49-F238E27FC236}">
                  <a16:creationId xmlns:a16="http://schemas.microsoft.com/office/drawing/2014/main" id="{4F4AA952-A9BB-C46D-24FF-A85D9151864A}"/>
                </a:ext>
              </a:extLst>
            </p:cNvPr>
            <p:cNvSpPr/>
            <p:nvPr/>
          </p:nvSpPr>
          <p:spPr>
            <a:xfrm>
              <a:off x="13247250" y="1323100"/>
              <a:ext cx="97350" cy="33650"/>
            </a:xfrm>
            <a:custGeom>
              <a:avLst/>
              <a:gdLst/>
              <a:ahLst/>
              <a:cxnLst/>
              <a:rect l="l" t="t" r="r" b="b"/>
              <a:pathLst>
                <a:path w="3894" h="1346" fill="none" extrusionOk="0">
                  <a:moveTo>
                    <a:pt x="0" y="1345"/>
                  </a:moveTo>
                  <a:lnTo>
                    <a:pt x="3894"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7" name="Google Shape;4724;p31">
              <a:extLst>
                <a:ext uri="{FF2B5EF4-FFF2-40B4-BE49-F238E27FC236}">
                  <a16:creationId xmlns:a16="http://schemas.microsoft.com/office/drawing/2014/main" id="{AA61E713-1879-C4CA-0119-BFBC77F3E81E}"/>
                </a:ext>
              </a:extLst>
            </p:cNvPr>
            <p:cNvSpPr/>
            <p:nvPr/>
          </p:nvSpPr>
          <p:spPr>
            <a:xfrm>
              <a:off x="13419325" y="1828900"/>
              <a:ext cx="96775" cy="27850"/>
            </a:xfrm>
            <a:custGeom>
              <a:avLst/>
              <a:gdLst/>
              <a:ahLst/>
              <a:cxnLst/>
              <a:rect l="l" t="t" r="r" b="b"/>
              <a:pathLst>
                <a:path w="3871" h="1114" fill="none" extrusionOk="0">
                  <a:moveTo>
                    <a:pt x="0" y="1113"/>
                  </a:moveTo>
                  <a:lnTo>
                    <a:pt x="3871"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8" name="Google Shape;4725;p31">
              <a:extLst>
                <a:ext uri="{FF2B5EF4-FFF2-40B4-BE49-F238E27FC236}">
                  <a16:creationId xmlns:a16="http://schemas.microsoft.com/office/drawing/2014/main" id="{258488B0-321B-4D7F-239E-8E36A316D1C7}"/>
                </a:ext>
              </a:extLst>
            </p:cNvPr>
            <p:cNvSpPr/>
            <p:nvPr/>
          </p:nvSpPr>
          <p:spPr>
            <a:xfrm>
              <a:off x="13298225" y="1335275"/>
              <a:ext cx="165150" cy="508725"/>
            </a:xfrm>
            <a:custGeom>
              <a:avLst/>
              <a:gdLst/>
              <a:ahLst/>
              <a:cxnLst/>
              <a:rect l="l" t="t" r="r" b="b"/>
              <a:pathLst>
                <a:path w="6606" h="20349" fill="none" extrusionOk="0">
                  <a:moveTo>
                    <a:pt x="1" y="1"/>
                  </a:moveTo>
                  <a:cubicBezTo>
                    <a:pt x="2202" y="6791"/>
                    <a:pt x="4404" y="13581"/>
                    <a:pt x="6606" y="2034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09" name="Google Shape;4726;p31">
              <a:extLst>
                <a:ext uri="{FF2B5EF4-FFF2-40B4-BE49-F238E27FC236}">
                  <a16:creationId xmlns:a16="http://schemas.microsoft.com/office/drawing/2014/main" id="{36FFFD90-621A-B058-9B40-E385E56437DD}"/>
                </a:ext>
              </a:extLst>
            </p:cNvPr>
            <p:cNvSpPr/>
            <p:nvPr/>
          </p:nvSpPr>
          <p:spPr>
            <a:xfrm>
              <a:off x="13421650" y="1474325"/>
              <a:ext cx="86350" cy="169200"/>
            </a:xfrm>
            <a:custGeom>
              <a:avLst/>
              <a:gdLst/>
              <a:ahLst/>
              <a:cxnLst/>
              <a:rect l="l" t="t" r="r" b="b"/>
              <a:pathLst>
                <a:path w="3454" h="6768" fill="none" extrusionOk="0">
                  <a:moveTo>
                    <a:pt x="1252" y="6768"/>
                  </a:moveTo>
                  <a:cubicBezTo>
                    <a:pt x="417" y="4613"/>
                    <a:pt x="0" y="2295"/>
                    <a:pt x="23" y="1"/>
                  </a:cubicBezTo>
                  <a:cubicBezTo>
                    <a:pt x="1182" y="2063"/>
                    <a:pt x="2318" y="4126"/>
                    <a:pt x="3453" y="618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810" name="Google Shape;4727;p31">
              <a:extLst>
                <a:ext uri="{FF2B5EF4-FFF2-40B4-BE49-F238E27FC236}">
                  <a16:creationId xmlns:a16="http://schemas.microsoft.com/office/drawing/2014/main" id="{E93B257E-3C35-4845-7C55-8311866D16DF}"/>
                </a:ext>
              </a:extLst>
            </p:cNvPr>
            <p:cNvSpPr/>
            <p:nvPr/>
          </p:nvSpPr>
          <p:spPr>
            <a:xfrm>
              <a:off x="13432075" y="1562975"/>
              <a:ext cx="46950" cy="15675"/>
            </a:xfrm>
            <a:custGeom>
              <a:avLst/>
              <a:gdLst/>
              <a:ahLst/>
              <a:cxnLst/>
              <a:rect l="l" t="t" r="r" b="b"/>
              <a:pathLst>
                <a:path w="1878" h="627" fill="none" extrusionOk="0">
                  <a:moveTo>
                    <a:pt x="0" y="626"/>
                  </a:moveTo>
                  <a:lnTo>
                    <a:pt x="1878"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grpSp>
      <p:grpSp>
        <p:nvGrpSpPr>
          <p:cNvPr id="1811" name="Google Shape;4930;p33">
            <a:extLst>
              <a:ext uri="{FF2B5EF4-FFF2-40B4-BE49-F238E27FC236}">
                <a16:creationId xmlns:a16="http://schemas.microsoft.com/office/drawing/2014/main" id="{0660CF23-F9A7-7E90-7083-26D04C24410C}"/>
              </a:ext>
            </a:extLst>
          </p:cNvPr>
          <p:cNvGrpSpPr/>
          <p:nvPr/>
        </p:nvGrpSpPr>
        <p:grpSpPr>
          <a:xfrm rot="20508449">
            <a:off x="8297199" y="3341777"/>
            <a:ext cx="2177230" cy="497711"/>
            <a:chOff x="12085600" y="2465075"/>
            <a:chExt cx="1698175" cy="388200"/>
          </a:xfrm>
          <a:solidFill>
            <a:srgbClr val="9DDAD7"/>
          </a:solidFill>
        </p:grpSpPr>
        <p:sp>
          <p:nvSpPr>
            <p:cNvPr id="1812" name="Google Shape;4931;p33">
              <a:extLst>
                <a:ext uri="{FF2B5EF4-FFF2-40B4-BE49-F238E27FC236}">
                  <a16:creationId xmlns:a16="http://schemas.microsoft.com/office/drawing/2014/main" id="{E053695D-F3A2-DFA8-F3D5-2E06F109DA95}"/>
                </a:ext>
              </a:extLst>
            </p:cNvPr>
            <p:cNvSpPr/>
            <p:nvPr/>
          </p:nvSpPr>
          <p:spPr>
            <a:xfrm>
              <a:off x="12172500" y="2552550"/>
              <a:ext cx="70700" cy="67225"/>
            </a:xfrm>
            <a:custGeom>
              <a:avLst/>
              <a:gdLst/>
              <a:ahLst/>
              <a:cxnLst/>
              <a:rect l="l" t="t" r="r" b="b"/>
              <a:pathLst>
                <a:path w="2828" h="2689" fill="none" extrusionOk="0">
                  <a:moveTo>
                    <a:pt x="1553" y="1"/>
                  </a:moveTo>
                  <a:cubicBezTo>
                    <a:pt x="1043" y="904"/>
                    <a:pt x="510" y="1785"/>
                    <a:pt x="0" y="2689"/>
                  </a:cubicBezTo>
                  <a:lnTo>
                    <a:pt x="2828" y="2318"/>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4932;p33">
              <a:extLst>
                <a:ext uri="{FF2B5EF4-FFF2-40B4-BE49-F238E27FC236}">
                  <a16:creationId xmlns:a16="http://schemas.microsoft.com/office/drawing/2014/main" id="{2FDB31D7-9C71-C3D2-CB39-5F979C3A35FD}"/>
                </a:ext>
              </a:extLst>
            </p:cNvPr>
            <p:cNvSpPr/>
            <p:nvPr/>
          </p:nvSpPr>
          <p:spPr>
            <a:xfrm>
              <a:off x="12213625" y="2539225"/>
              <a:ext cx="19150" cy="111850"/>
            </a:xfrm>
            <a:custGeom>
              <a:avLst/>
              <a:gdLst/>
              <a:ahLst/>
              <a:cxnLst/>
              <a:rect l="l" t="t" r="r" b="b"/>
              <a:pathLst>
                <a:path w="766" h="4474" fill="none" extrusionOk="0">
                  <a:moveTo>
                    <a:pt x="766" y="1"/>
                  </a:moveTo>
                  <a:cubicBezTo>
                    <a:pt x="302" y="1437"/>
                    <a:pt x="24" y="2967"/>
                    <a:pt x="1" y="447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4933;p33">
              <a:extLst>
                <a:ext uri="{FF2B5EF4-FFF2-40B4-BE49-F238E27FC236}">
                  <a16:creationId xmlns:a16="http://schemas.microsoft.com/office/drawing/2014/main" id="{D4EF6C83-1DB6-D1C0-A380-2CE67BE4CF5B}"/>
                </a:ext>
              </a:extLst>
            </p:cNvPr>
            <p:cNvSpPr/>
            <p:nvPr/>
          </p:nvSpPr>
          <p:spPr>
            <a:xfrm>
              <a:off x="12268100" y="2572825"/>
              <a:ext cx="4650" cy="61450"/>
            </a:xfrm>
            <a:custGeom>
              <a:avLst/>
              <a:gdLst/>
              <a:ahLst/>
              <a:cxnLst/>
              <a:rect l="l" t="t" r="r" b="b"/>
              <a:pathLst>
                <a:path w="186" h="2458" fill="none" extrusionOk="0">
                  <a:moveTo>
                    <a:pt x="186" y="1"/>
                  </a:moveTo>
                  <a:cubicBezTo>
                    <a:pt x="116" y="835"/>
                    <a:pt x="70" y="1646"/>
                    <a:pt x="0" y="245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4934;p33">
              <a:extLst>
                <a:ext uri="{FF2B5EF4-FFF2-40B4-BE49-F238E27FC236}">
                  <a16:creationId xmlns:a16="http://schemas.microsoft.com/office/drawing/2014/main" id="{1AF6B9B1-47BA-5AAC-D3E7-C5587D67E14C}"/>
                </a:ext>
              </a:extLst>
            </p:cNvPr>
            <p:cNvSpPr/>
            <p:nvPr/>
          </p:nvSpPr>
          <p:spPr>
            <a:xfrm>
              <a:off x="12259975" y="2596575"/>
              <a:ext cx="26100" cy="1775"/>
            </a:xfrm>
            <a:custGeom>
              <a:avLst/>
              <a:gdLst/>
              <a:ahLst/>
              <a:cxnLst/>
              <a:rect l="l" t="t" r="r" b="b"/>
              <a:pathLst>
                <a:path w="1044" h="71" fill="none" extrusionOk="0">
                  <a:moveTo>
                    <a:pt x="1" y="70"/>
                  </a:moveTo>
                  <a:lnTo>
                    <a:pt x="1044"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4935;p33">
              <a:extLst>
                <a:ext uri="{FF2B5EF4-FFF2-40B4-BE49-F238E27FC236}">
                  <a16:creationId xmlns:a16="http://schemas.microsoft.com/office/drawing/2014/main" id="{9F654841-A526-CA1D-6C81-C06EF2244A5A}"/>
                </a:ext>
              </a:extLst>
            </p:cNvPr>
            <p:cNvSpPr/>
            <p:nvPr/>
          </p:nvSpPr>
          <p:spPr>
            <a:xfrm>
              <a:off x="12333575" y="2562975"/>
              <a:ext cx="34200" cy="46950"/>
            </a:xfrm>
            <a:custGeom>
              <a:avLst/>
              <a:gdLst/>
              <a:ahLst/>
              <a:cxnLst/>
              <a:rect l="l" t="t" r="r" b="b"/>
              <a:pathLst>
                <a:path w="1368" h="1878" fill="none" extrusionOk="0">
                  <a:moveTo>
                    <a:pt x="394" y="1"/>
                  </a:moveTo>
                  <a:lnTo>
                    <a:pt x="116" y="951"/>
                  </a:lnTo>
                  <a:cubicBezTo>
                    <a:pt x="47" y="1160"/>
                    <a:pt x="0" y="1368"/>
                    <a:pt x="70" y="1553"/>
                  </a:cubicBezTo>
                  <a:cubicBezTo>
                    <a:pt x="186" y="1785"/>
                    <a:pt x="441" y="1878"/>
                    <a:pt x="695" y="1855"/>
                  </a:cubicBezTo>
                  <a:cubicBezTo>
                    <a:pt x="950" y="1832"/>
                    <a:pt x="1159" y="1716"/>
                    <a:pt x="1368" y="160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4936;p33">
              <a:extLst>
                <a:ext uri="{FF2B5EF4-FFF2-40B4-BE49-F238E27FC236}">
                  <a16:creationId xmlns:a16="http://schemas.microsoft.com/office/drawing/2014/main" id="{7F9348CD-AAFF-F710-B7E2-7586375D520C}"/>
                </a:ext>
              </a:extLst>
            </p:cNvPr>
            <p:cNvSpPr/>
            <p:nvPr/>
          </p:nvSpPr>
          <p:spPr>
            <a:xfrm>
              <a:off x="12364275" y="2552550"/>
              <a:ext cx="2925" cy="88100"/>
            </a:xfrm>
            <a:custGeom>
              <a:avLst/>
              <a:gdLst/>
              <a:ahLst/>
              <a:cxnLst/>
              <a:rect l="l" t="t" r="r" b="b"/>
              <a:pathLst>
                <a:path w="117" h="3524" fill="none" extrusionOk="0">
                  <a:moveTo>
                    <a:pt x="116" y="1"/>
                  </a:moveTo>
                  <a:lnTo>
                    <a:pt x="0" y="3523"/>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4937;p33">
              <a:extLst>
                <a:ext uri="{FF2B5EF4-FFF2-40B4-BE49-F238E27FC236}">
                  <a16:creationId xmlns:a16="http://schemas.microsoft.com/office/drawing/2014/main" id="{9D651FD2-7D36-78D9-B1D9-144ACC0DDE73}"/>
                </a:ext>
              </a:extLst>
            </p:cNvPr>
            <p:cNvSpPr/>
            <p:nvPr/>
          </p:nvSpPr>
          <p:spPr>
            <a:xfrm>
              <a:off x="12290700" y="2714200"/>
              <a:ext cx="33625" cy="58550"/>
            </a:xfrm>
            <a:custGeom>
              <a:avLst/>
              <a:gdLst/>
              <a:ahLst/>
              <a:cxnLst/>
              <a:rect l="l" t="t" r="r" b="b"/>
              <a:pathLst>
                <a:path w="1345" h="2342" fill="none" extrusionOk="0">
                  <a:moveTo>
                    <a:pt x="0" y="464"/>
                  </a:moveTo>
                  <a:cubicBezTo>
                    <a:pt x="93" y="302"/>
                    <a:pt x="209" y="140"/>
                    <a:pt x="394" y="70"/>
                  </a:cubicBezTo>
                  <a:cubicBezTo>
                    <a:pt x="556" y="0"/>
                    <a:pt x="788" y="47"/>
                    <a:pt x="858" y="209"/>
                  </a:cubicBezTo>
                  <a:cubicBezTo>
                    <a:pt x="927" y="348"/>
                    <a:pt x="858" y="510"/>
                    <a:pt x="742" y="603"/>
                  </a:cubicBezTo>
                  <a:cubicBezTo>
                    <a:pt x="649" y="696"/>
                    <a:pt x="510" y="742"/>
                    <a:pt x="371" y="788"/>
                  </a:cubicBezTo>
                  <a:cubicBezTo>
                    <a:pt x="695" y="719"/>
                    <a:pt x="1043" y="881"/>
                    <a:pt x="1205" y="1182"/>
                  </a:cubicBezTo>
                  <a:cubicBezTo>
                    <a:pt x="1344" y="1461"/>
                    <a:pt x="1275" y="1854"/>
                    <a:pt x="1043" y="2086"/>
                  </a:cubicBezTo>
                  <a:cubicBezTo>
                    <a:pt x="788" y="2295"/>
                    <a:pt x="394" y="2341"/>
                    <a:pt x="116" y="215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4938;p33">
              <a:extLst>
                <a:ext uri="{FF2B5EF4-FFF2-40B4-BE49-F238E27FC236}">
                  <a16:creationId xmlns:a16="http://schemas.microsoft.com/office/drawing/2014/main" id="{EB87E707-5720-06AC-B4F3-30419280D9DE}"/>
                </a:ext>
              </a:extLst>
            </p:cNvPr>
            <p:cNvSpPr/>
            <p:nvPr/>
          </p:nvSpPr>
          <p:spPr>
            <a:xfrm>
              <a:off x="12215950" y="2738525"/>
              <a:ext cx="48700" cy="72450"/>
            </a:xfrm>
            <a:custGeom>
              <a:avLst/>
              <a:gdLst/>
              <a:ahLst/>
              <a:cxnLst/>
              <a:rect l="l" t="t" r="r" b="b"/>
              <a:pathLst>
                <a:path w="1948" h="2898" fill="none" extrusionOk="0">
                  <a:moveTo>
                    <a:pt x="1090" y="1"/>
                  </a:moveTo>
                  <a:cubicBezTo>
                    <a:pt x="765" y="812"/>
                    <a:pt x="418" y="1623"/>
                    <a:pt x="93" y="2457"/>
                  </a:cubicBezTo>
                  <a:cubicBezTo>
                    <a:pt x="47" y="2550"/>
                    <a:pt x="1" y="2666"/>
                    <a:pt x="47" y="2759"/>
                  </a:cubicBezTo>
                  <a:cubicBezTo>
                    <a:pt x="116" y="2898"/>
                    <a:pt x="302" y="2898"/>
                    <a:pt x="464" y="2875"/>
                  </a:cubicBezTo>
                  <a:cubicBezTo>
                    <a:pt x="951" y="2805"/>
                    <a:pt x="1461" y="2735"/>
                    <a:pt x="1947" y="266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4939;p33">
              <a:extLst>
                <a:ext uri="{FF2B5EF4-FFF2-40B4-BE49-F238E27FC236}">
                  <a16:creationId xmlns:a16="http://schemas.microsoft.com/office/drawing/2014/main" id="{BDAE380C-24BF-C7D0-6ACD-4C0F736DCBD9}"/>
                </a:ext>
              </a:extLst>
            </p:cNvPr>
            <p:cNvSpPr/>
            <p:nvPr/>
          </p:nvSpPr>
          <p:spPr>
            <a:xfrm>
              <a:off x="12253600" y="2735050"/>
              <a:ext cx="9875" cy="102575"/>
            </a:xfrm>
            <a:custGeom>
              <a:avLst/>
              <a:gdLst/>
              <a:ahLst/>
              <a:cxnLst/>
              <a:rect l="l" t="t" r="r" b="b"/>
              <a:pathLst>
                <a:path w="395" h="4103" fill="none" extrusionOk="0">
                  <a:moveTo>
                    <a:pt x="395" y="1"/>
                  </a:moveTo>
                  <a:cubicBezTo>
                    <a:pt x="279" y="1368"/>
                    <a:pt x="140" y="2735"/>
                    <a:pt x="1" y="410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4940;p33">
              <a:extLst>
                <a:ext uri="{FF2B5EF4-FFF2-40B4-BE49-F238E27FC236}">
                  <a16:creationId xmlns:a16="http://schemas.microsoft.com/office/drawing/2014/main" id="{BDB9C922-2AE0-6FBE-ACA2-049525306CC4}"/>
                </a:ext>
              </a:extLst>
            </p:cNvPr>
            <p:cNvSpPr/>
            <p:nvPr/>
          </p:nvSpPr>
          <p:spPr>
            <a:xfrm>
              <a:off x="12157425" y="2678850"/>
              <a:ext cx="268875" cy="8150"/>
            </a:xfrm>
            <a:custGeom>
              <a:avLst/>
              <a:gdLst/>
              <a:ahLst/>
              <a:cxnLst/>
              <a:rect l="l" t="t" r="r" b="b"/>
              <a:pathLst>
                <a:path w="10755" h="326" fill="none" extrusionOk="0">
                  <a:moveTo>
                    <a:pt x="1" y="325"/>
                  </a:moveTo>
                  <a:cubicBezTo>
                    <a:pt x="3593" y="209"/>
                    <a:pt x="7185" y="117"/>
                    <a:pt x="10754"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4941;p33">
              <a:extLst>
                <a:ext uri="{FF2B5EF4-FFF2-40B4-BE49-F238E27FC236}">
                  <a16:creationId xmlns:a16="http://schemas.microsoft.com/office/drawing/2014/main" id="{8AFED68A-6ACD-33C2-8DD4-A6FD4970C0B6}"/>
                </a:ext>
              </a:extLst>
            </p:cNvPr>
            <p:cNvSpPr/>
            <p:nvPr/>
          </p:nvSpPr>
          <p:spPr>
            <a:xfrm>
              <a:off x="12397300" y="2522425"/>
              <a:ext cx="98525" cy="321575"/>
            </a:xfrm>
            <a:custGeom>
              <a:avLst/>
              <a:gdLst/>
              <a:ahLst/>
              <a:cxnLst/>
              <a:rect l="l" t="t" r="r" b="b"/>
              <a:pathLst>
                <a:path w="3941" h="12863" fill="none" extrusionOk="0">
                  <a:moveTo>
                    <a:pt x="0" y="464"/>
                  </a:moveTo>
                  <a:cubicBezTo>
                    <a:pt x="580" y="116"/>
                    <a:pt x="1298" y="1"/>
                    <a:pt x="1970" y="163"/>
                  </a:cubicBezTo>
                  <a:cubicBezTo>
                    <a:pt x="2619" y="348"/>
                    <a:pt x="3199" y="812"/>
                    <a:pt x="3500" y="1414"/>
                  </a:cubicBezTo>
                  <a:cubicBezTo>
                    <a:pt x="3940" y="2225"/>
                    <a:pt x="3871" y="3222"/>
                    <a:pt x="3778" y="4149"/>
                  </a:cubicBezTo>
                  <a:cubicBezTo>
                    <a:pt x="3639" y="5910"/>
                    <a:pt x="3477" y="7695"/>
                    <a:pt x="3338" y="9456"/>
                  </a:cubicBezTo>
                  <a:cubicBezTo>
                    <a:pt x="3268" y="10059"/>
                    <a:pt x="3222" y="10684"/>
                    <a:pt x="2921" y="11194"/>
                  </a:cubicBezTo>
                  <a:cubicBezTo>
                    <a:pt x="2364" y="12191"/>
                    <a:pt x="1159" y="12561"/>
                    <a:pt x="70" y="128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4942;p33">
              <a:extLst>
                <a:ext uri="{FF2B5EF4-FFF2-40B4-BE49-F238E27FC236}">
                  <a16:creationId xmlns:a16="http://schemas.microsoft.com/office/drawing/2014/main" id="{86D7F440-FC94-66E7-B411-1C3CF4F3B40A}"/>
                </a:ext>
              </a:extLst>
            </p:cNvPr>
            <p:cNvSpPr/>
            <p:nvPr/>
          </p:nvSpPr>
          <p:spPr>
            <a:xfrm>
              <a:off x="12085600" y="2532275"/>
              <a:ext cx="94450" cy="321000"/>
            </a:xfrm>
            <a:custGeom>
              <a:avLst/>
              <a:gdLst/>
              <a:ahLst/>
              <a:cxnLst/>
              <a:rect l="l" t="t" r="r" b="b"/>
              <a:pathLst>
                <a:path w="3778" h="12840" fill="none" extrusionOk="0">
                  <a:moveTo>
                    <a:pt x="3082" y="0"/>
                  </a:moveTo>
                  <a:cubicBezTo>
                    <a:pt x="2155" y="255"/>
                    <a:pt x="1414" y="951"/>
                    <a:pt x="950" y="1785"/>
                  </a:cubicBezTo>
                  <a:cubicBezTo>
                    <a:pt x="487" y="2619"/>
                    <a:pt x="301" y="3569"/>
                    <a:pt x="209" y="4520"/>
                  </a:cubicBezTo>
                  <a:cubicBezTo>
                    <a:pt x="0" y="6559"/>
                    <a:pt x="255" y="8622"/>
                    <a:pt x="927" y="10545"/>
                  </a:cubicBezTo>
                  <a:cubicBezTo>
                    <a:pt x="1136" y="11171"/>
                    <a:pt x="1437" y="11797"/>
                    <a:pt x="1924" y="12237"/>
                  </a:cubicBezTo>
                  <a:cubicBezTo>
                    <a:pt x="2434" y="12677"/>
                    <a:pt x="3222" y="12840"/>
                    <a:pt x="3778" y="1246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4943;p33">
              <a:extLst>
                <a:ext uri="{FF2B5EF4-FFF2-40B4-BE49-F238E27FC236}">
                  <a16:creationId xmlns:a16="http://schemas.microsoft.com/office/drawing/2014/main" id="{7D2D2574-97A8-6113-BAAF-E36638F7F760}"/>
                </a:ext>
              </a:extLst>
            </p:cNvPr>
            <p:cNvSpPr/>
            <p:nvPr/>
          </p:nvSpPr>
          <p:spPr>
            <a:xfrm>
              <a:off x="12711325" y="2518950"/>
              <a:ext cx="32475" cy="44625"/>
            </a:xfrm>
            <a:custGeom>
              <a:avLst/>
              <a:gdLst/>
              <a:ahLst/>
              <a:cxnLst/>
              <a:rect l="l" t="t" r="r" b="b"/>
              <a:pathLst>
                <a:path w="1299" h="1785" fill="none" extrusionOk="0">
                  <a:moveTo>
                    <a:pt x="603" y="0"/>
                  </a:moveTo>
                  <a:cubicBezTo>
                    <a:pt x="371" y="163"/>
                    <a:pt x="163" y="394"/>
                    <a:pt x="70" y="673"/>
                  </a:cubicBezTo>
                  <a:cubicBezTo>
                    <a:pt x="0" y="881"/>
                    <a:pt x="0" y="1113"/>
                    <a:pt x="47" y="1298"/>
                  </a:cubicBezTo>
                  <a:cubicBezTo>
                    <a:pt x="116" y="1507"/>
                    <a:pt x="278" y="1669"/>
                    <a:pt x="487" y="1739"/>
                  </a:cubicBezTo>
                  <a:cubicBezTo>
                    <a:pt x="765" y="1785"/>
                    <a:pt x="1043" y="1646"/>
                    <a:pt x="1182" y="1391"/>
                  </a:cubicBezTo>
                  <a:cubicBezTo>
                    <a:pt x="1298" y="1159"/>
                    <a:pt x="1275" y="835"/>
                    <a:pt x="1113" y="603"/>
                  </a:cubicBezTo>
                  <a:cubicBezTo>
                    <a:pt x="974" y="371"/>
                    <a:pt x="742" y="232"/>
                    <a:pt x="464" y="14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4944;p33">
              <a:extLst>
                <a:ext uri="{FF2B5EF4-FFF2-40B4-BE49-F238E27FC236}">
                  <a16:creationId xmlns:a16="http://schemas.microsoft.com/office/drawing/2014/main" id="{5CB1C5EB-AEC7-7407-B2E4-73A07A340485}"/>
                </a:ext>
              </a:extLst>
            </p:cNvPr>
            <p:cNvSpPr/>
            <p:nvPr/>
          </p:nvSpPr>
          <p:spPr>
            <a:xfrm>
              <a:off x="12632525" y="2509100"/>
              <a:ext cx="39425" cy="160500"/>
            </a:xfrm>
            <a:custGeom>
              <a:avLst/>
              <a:gdLst/>
              <a:ahLst/>
              <a:cxnLst/>
              <a:rect l="l" t="t" r="r" b="b"/>
              <a:pathLst>
                <a:path w="1577" h="6420" fill="none" extrusionOk="0">
                  <a:moveTo>
                    <a:pt x="1530" y="0"/>
                  </a:moveTo>
                  <a:cubicBezTo>
                    <a:pt x="348" y="1461"/>
                    <a:pt x="1" y="3546"/>
                    <a:pt x="603" y="5331"/>
                  </a:cubicBezTo>
                  <a:cubicBezTo>
                    <a:pt x="765" y="5817"/>
                    <a:pt x="1067" y="6327"/>
                    <a:pt x="1576" y="642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4945;p33">
              <a:extLst>
                <a:ext uri="{FF2B5EF4-FFF2-40B4-BE49-F238E27FC236}">
                  <a16:creationId xmlns:a16="http://schemas.microsoft.com/office/drawing/2014/main" id="{551F4972-04E2-0473-066F-ACAE17C8B48D}"/>
                </a:ext>
              </a:extLst>
            </p:cNvPr>
            <p:cNvSpPr/>
            <p:nvPr/>
          </p:nvSpPr>
          <p:spPr>
            <a:xfrm>
              <a:off x="12682925" y="2580950"/>
              <a:ext cx="33625" cy="51575"/>
            </a:xfrm>
            <a:custGeom>
              <a:avLst/>
              <a:gdLst/>
              <a:ahLst/>
              <a:cxnLst/>
              <a:rect l="l" t="t" r="r" b="b"/>
              <a:pathLst>
                <a:path w="1345" h="2063" fill="none" extrusionOk="0">
                  <a:moveTo>
                    <a:pt x="534" y="0"/>
                  </a:moveTo>
                  <a:cubicBezTo>
                    <a:pt x="418" y="278"/>
                    <a:pt x="325" y="556"/>
                    <a:pt x="233" y="811"/>
                  </a:cubicBezTo>
                  <a:cubicBezTo>
                    <a:pt x="94" y="1159"/>
                    <a:pt x="1" y="1553"/>
                    <a:pt x="209" y="1831"/>
                  </a:cubicBezTo>
                  <a:cubicBezTo>
                    <a:pt x="348" y="1993"/>
                    <a:pt x="557" y="2063"/>
                    <a:pt x="766" y="2063"/>
                  </a:cubicBezTo>
                  <a:cubicBezTo>
                    <a:pt x="951" y="2063"/>
                    <a:pt x="1160" y="1993"/>
                    <a:pt x="1345" y="192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4946;p33">
              <a:extLst>
                <a:ext uri="{FF2B5EF4-FFF2-40B4-BE49-F238E27FC236}">
                  <a16:creationId xmlns:a16="http://schemas.microsoft.com/office/drawing/2014/main" id="{B551438E-8F02-CA30-8A5C-7B37E0E53744}"/>
                </a:ext>
              </a:extLst>
            </p:cNvPr>
            <p:cNvSpPr/>
            <p:nvPr/>
          </p:nvSpPr>
          <p:spPr>
            <a:xfrm>
              <a:off x="12710175" y="2580375"/>
              <a:ext cx="8125" cy="68950"/>
            </a:xfrm>
            <a:custGeom>
              <a:avLst/>
              <a:gdLst/>
              <a:ahLst/>
              <a:cxnLst/>
              <a:rect l="l" t="t" r="r" b="b"/>
              <a:pathLst>
                <a:path w="325" h="2758" fill="none" extrusionOk="0">
                  <a:moveTo>
                    <a:pt x="324" y="0"/>
                  </a:moveTo>
                  <a:cubicBezTo>
                    <a:pt x="93" y="904"/>
                    <a:pt x="0" y="1831"/>
                    <a:pt x="46" y="275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4947;p33">
              <a:extLst>
                <a:ext uri="{FF2B5EF4-FFF2-40B4-BE49-F238E27FC236}">
                  <a16:creationId xmlns:a16="http://schemas.microsoft.com/office/drawing/2014/main" id="{BE15DE1D-B7B7-6E5A-A687-BF704ED06F96}"/>
                </a:ext>
              </a:extLst>
            </p:cNvPr>
            <p:cNvSpPr/>
            <p:nvPr/>
          </p:nvSpPr>
          <p:spPr>
            <a:xfrm>
              <a:off x="12756525" y="2583250"/>
              <a:ext cx="1175" cy="57400"/>
            </a:xfrm>
            <a:custGeom>
              <a:avLst/>
              <a:gdLst/>
              <a:ahLst/>
              <a:cxnLst/>
              <a:rect l="l" t="t" r="r" b="b"/>
              <a:pathLst>
                <a:path w="47" h="2296" fill="none" extrusionOk="0">
                  <a:moveTo>
                    <a:pt x="46" y="1"/>
                  </a:moveTo>
                  <a:lnTo>
                    <a:pt x="0" y="2295"/>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4948;p33">
              <a:extLst>
                <a:ext uri="{FF2B5EF4-FFF2-40B4-BE49-F238E27FC236}">
                  <a16:creationId xmlns:a16="http://schemas.microsoft.com/office/drawing/2014/main" id="{452975EE-5A01-32E0-BC95-09008A7A6B34}"/>
                </a:ext>
              </a:extLst>
            </p:cNvPr>
            <p:cNvSpPr/>
            <p:nvPr/>
          </p:nvSpPr>
          <p:spPr>
            <a:xfrm>
              <a:off x="12746075" y="2609900"/>
              <a:ext cx="29575" cy="2925"/>
            </a:xfrm>
            <a:custGeom>
              <a:avLst/>
              <a:gdLst/>
              <a:ahLst/>
              <a:cxnLst/>
              <a:rect l="l" t="t" r="r" b="b"/>
              <a:pathLst>
                <a:path w="1183" h="117" fill="none" extrusionOk="0">
                  <a:moveTo>
                    <a:pt x="1" y="117"/>
                  </a:moveTo>
                  <a:lnTo>
                    <a:pt x="118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4949;p33">
              <a:extLst>
                <a:ext uri="{FF2B5EF4-FFF2-40B4-BE49-F238E27FC236}">
                  <a16:creationId xmlns:a16="http://schemas.microsoft.com/office/drawing/2014/main" id="{2ED0CC95-008B-3ADA-6814-972C02C68745}"/>
                </a:ext>
              </a:extLst>
            </p:cNvPr>
            <p:cNvSpPr/>
            <p:nvPr/>
          </p:nvSpPr>
          <p:spPr>
            <a:xfrm>
              <a:off x="12798225" y="2574575"/>
              <a:ext cx="33625" cy="44625"/>
            </a:xfrm>
            <a:custGeom>
              <a:avLst/>
              <a:gdLst/>
              <a:ahLst/>
              <a:cxnLst/>
              <a:rect l="l" t="t" r="r" b="b"/>
              <a:pathLst>
                <a:path w="1345" h="1785" fill="none" extrusionOk="0">
                  <a:moveTo>
                    <a:pt x="186" y="0"/>
                  </a:moveTo>
                  <a:lnTo>
                    <a:pt x="70" y="719"/>
                  </a:lnTo>
                  <a:cubicBezTo>
                    <a:pt x="24" y="1020"/>
                    <a:pt x="1" y="1391"/>
                    <a:pt x="232" y="1623"/>
                  </a:cubicBezTo>
                  <a:cubicBezTo>
                    <a:pt x="371" y="1762"/>
                    <a:pt x="580" y="1785"/>
                    <a:pt x="789" y="1762"/>
                  </a:cubicBezTo>
                  <a:cubicBezTo>
                    <a:pt x="974" y="1738"/>
                    <a:pt x="1159" y="1646"/>
                    <a:pt x="1345" y="155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4950;p33">
              <a:extLst>
                <a:ext uri="{FF2B5EF4-FFF2-40B4-BE49-F238E27FC236}">
                  <a16:creationId xmlns:a16="http://schemas.microsoft.com/office/drawing/2014/main" id="{9382D7FE-4C4B-6C94-CAB1-A3C18CB120E7}"/>
                </a:ext>
              </a:extLst>
            </p:cNvPr>
            <p:cNvSpPr/>
            <p:nvPr/>
          </p:nvSpPr>
          <p:spPr>
            <a:xfrm>
              <a:off x="12824300" y="2571100"/>
              <a:ext cx="4650" cy="66075"/>
            </a:xfrm>
            <a:custGeom>
              <a:avLst/>
              <a:gdLst/>
              <a:ahLst/>
              <a:cxnLst/>
              <a:rect l="l" t="t" r="r" b="b"/>
              <a:pathLst>
                <a:path w="186" h="2643" fill="none" extrusionOk="0">
                  <a:moveTo>
                    <a:pt x="116" y="0"/>
                  </a:moveTo>
                  <a:cubicBezTo>
                    <a:pt x="1" y="881"/>
                    <a:pt x="47" y="1785"/>
                    <a:pt x="186" y="264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4951;p33">
              <a:extLst>
                <a:ext uri="{FF2B5EF4-FFF2-40B4-BE49-F238E27FC236}">
                  <a16:creationId xmlns:a16="http://schemas.microsoft.com/office/drawing/2014/main" id="{A14FADBF-2111-F313-D060-7B52FE7DFFAE}"/>
                </a:ext>
              </a:extLst>
            </p:cNvPr>
            <p:cNvSpPr/>
            <p:nvPr/>
          </p:nvSpPr>
          <p:spPr>
            <a:xfrm>
              <a:off x="12866025" y="2593700"/>
              <a:ext cx="9875" cy="49850"/>
            </a:xfrm>
            <a:custGeom>
              <a:avLst/>
              <a:gdLst/>
              <a:ahLst/>
              <a:cxnLst/>
              <a:rect l="l" t="t" r="r" b="b"/>
              <a:pathLst>
                <a:path w="395" h="1994" fill="none" extrusionOk="0">
                  <a:moveTo>
                    <a:pt x="0" y="0"/>
                  </a:moveTo>
                  <a:cubicBezTo>
                    <a:pt x="23" y="695"/>
                    <a:pt x="139" y="1367"/>
                    <a:pt x="394" y="199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4952;p33">
              <a:extLst>
                <a:ext uri="{FF2B5EF4-FFF2-40B4-BE49-F238E27FC236}">
                  <a16:creationId xmlns:a16="http://schemas.microsoft.com/office/drawing/2014/main" id="{38A41AEE-7B7C-FAD7-914D-EC206B08122C}"/>
                </a:ext>
              </a:extLst>
            </p:cNvPr>
            <p:cNvSpPr/>
            <p:nvPr/>
          </p:nvSpPr>
          <p:spPr>
            <a:xfrm>
              <a:off x="12852700" y="2616875"/>
              <a:ext cx="41150" cy="2900"/>
            </a:xfrm>
            <a:custGeom>
              <a:avLst/>
              <a:gdLst/>
              <a:ahLst/>
              <a:cxnLst/>
              <a:rect l="l" t="t" r="r" b="b"/>
              <a:pathLst>
                <a:path w="1646" h="116" fill="none" extrusionOk="0">
                  <a:moveTo>
                    <a:pt x="0" y="116"/>
                  </a:moveTo>
                  <a:lnTo>
                    <a:pt x="1646"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4953;p33">
              <a:extLst>
                <a:ext uri="{FF2B5EF4-FFF2-40B4-BE49-F238E27FC236}">
                  <a16:creationId xmlns:a16="http://schemas.microsoft.com/office/drawing/2014/main" id="{EFDB6C3C-7E41-03E6-3298-A43F5BC515BA}"/>
                </a:ext>
              </a:extLst>
            </p:cNvPr>
            <p:cNvSpPr/>
            <p:nvPr/>
          </p:nvSpPr>
          <p:spPr>
            <a:xfrm>
              <a:off x="12929175" y="2579775"/>
              <a:ext cx="29575" cy="36525"/>
            </a:xfrm>
            <a:custGeom>
              <a:avLst/>
              <a:gdLst/>
              <a:ahLst/>
              <a:cxnLst/>
              <a:rect l="l" t="t" r="r" b="b"/>
              <a:pathLst>
                <a:path w="1183" h="1461" fill="none" extrusionOk="0">
                  <a:moveTo>
                    <a:pt x="348" y="1"/>
                  </a:moveTo>
                  <a:cubicBezTo>
                    <a:pt x="371" y="233"/>
                    <a:pt x="232" y="418"/>
                    <a:pt x="139" y="627"/>
                  </a:cubicBezTo>
                  <a:cubicBezTo>
                    <a:pt x="47" y="835"/>
                    <a:pt x="0" y="1090"/>
                    <a:pt x="139" y="1252"/>
                  </a:cubicBezTo>
                  <a:cubicBezTo>
                    <a:pt x="255" y="1415"/>
                    <a:pt x="487" y="1461"/>
                    <a:pt x="672" y="1391"/>
                  </a:cubicBezTo>
                  <a:cubicBezTo>
                    <a:pt x="881" y="1322"/>
                    <a:pt x="1020" y="1183"/>
                    <a:pt x="1182" y="106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4954;p33">
              <a:extLst>
                <a:ext uri="{FF2B5EF4-FFF2-40B4-BE49-F238E27FC236}">
                  <a16:creationId xmlns:a16="http://schemas.microsoft.com/office/drawing/2014/main" id="{50FA83DC-698D-6B8E-035F-A157C7897833}"/>
                </a:ext>
              </a:extLst>
            </p:cNvPr>
            <p:cNvSpPr/>
            <p:nvPr/>
          </p:nvSpPr>
          <p:spPr>
            <a:xfrm>
              <a:off x="12954650" y="2567025"/>
              <a:ext cx="7575" cy="70150"/>
            </a:xfrm>
            <a:custGeom>
              <a:avLst/>
              <a:gdLst/>
              <a:ahLst/>
              <a:cxnLst/>
              <a:rect l="l" t="t" r="r" b="b"/>
              <a:pathLst>
                <a:path w="303" h="2806" fill="none" extrusionOk="0">
                  <a:moveTo>
                    <a:pt x="302" y="1"/>
                  </a:moveTo>
                  <a:cubicBezTo>
                    <a:pt x="117" y="928"/>
                    <a:pt x="1" y="1855"/>
                    <a:pt x="1" y="280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4955;p33">
              <a:extLst>
                <a:ext uri="{FF2B5EF4-FFF2-40B4-BE49-F238E27FC236}">
                  <a16:creationId xmlns:a16="http://schemas.microsoft.com/office/drawing/2014/main" id="{8F2905A5-F052-2597-59BC-6ACC72AC24BA}"/>
                </a:ext>
              </a:extLst>
            </p:cNvPr>
            <p:cNvSpPr/>
            <p:nvPr/>
          </p:nvSpPr>
          <p:spPr>
            <a:xfrm>
              <a:off x="12972625" y="2520100"/>
              <a:ext cx="19150" cy="33050"/>
            </a:xfrm>
            <a:custGeom>
              <a:avLst/>
              <a:gdLst/>
              <a:ahLst/>
              <a:cxnLst/>
              <a:rect l="l" t="t" r="r" b="b"/>
              <a:pathLst>
                <a:path w="766" h="1322" fill="none" extrusionOk="0">
                  <a:moveTo>
                    <a:pt x="163" y="441"/>
                  </a:moveTo>
                  <a:lnTo>
                    <a:pt x="533" y="1"/>
                  </a:lnTo>
                  <a:lnTo>
                    <a:pt x="441" y="1275"/>
                  </a:lnTo>
                  <a:cubicBezTo>
                    <a:pt x="302" y="1299"/>
                    <a:pt x="139" y="1299"/>
                    <a:pt x="0" y="1322"/>
                  </a:cubicBezTo>
                  <a:cubicBezTo>
                    <a:pt x="255" y="1299"/>
                    <a:pt x="510" y="1299"/>
                    <a:pt x="765" y="129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4956;p33">
              <a:extLst>
                <a:ext uri="{FF2B5EF4-FFF2-40B4-BE49-F238E27FC236}">
                  <a16:creationId xmlns:a16="http://schemas.microsoft.com/office/drawing/2014/main" id="{DFE5E10C-CA4B-9256-785B-85C37C8ED8EF}"/>
                </a:ext>
              </a:extLst>
            </p:cNvPr>
            <p:cNvSpPr/>
            <p:nvPr/>
          </p:nvSpPr>
          <p:spPr>
            <a:xfrm>
              <a:off x="12999275" y="2502150"/>
              <a:ext cx="38850" cy="155300"/>
            </a:xfrm>
            <a:custGeom>
              <a:avLst/>
              <a:gdLst/>
              <a:ahLst/>
              <a:cxnLst/>
              <a:rect l="l" t="t" r="r" b="b"/>
              <a:pathLst>
                <a:path w="1554" h="6212" fill="none" extrusionOk="0">
                  <a:moveTo>
                    <a:pt x="0" y="0"/>
                  </a:moveTo>
                  <a:cubicBezTo>
                    <a:pt x="881" y="765"/>
                    <a:pt x="1414" y="1878"/>
                    <a:pt x="1484" y="3036"/>
                  </a:cubicBezTo>
                  <a:cubicBezTo>
                    <a:pt x="1553" y="4172"/>
                    <a:pt x="1136" y="5354"/>
                    <a:pt x="348" y="621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4957;p33">
              <a:extLst>
                <a:ext uri="{FF2B5EF4-FFF2-40B4-BE49-F238E27FC236}">
                  <a16:creationId xmlns:a16="http://schemas.microsoft.com/office/drawing/2014/main" id="{12027DD9-43F8-3BAE-BB7C-B77274E5CB0B}"/>
                </a:ext>
              </a:extLst>
            </p:cNvPr>
            <p:cNvSpPr/>
            <p:nvPr/>
          </p:nvSpPr>
          <p:spPr>
            <a:xfrm>
              <a:off x="12574000" y="2584425"/>
              <a:ext cx="40600" cy="57950"/>
            </a:xfrm>
            <a:custGeom>
              <a:avLst/>
              <a:gdLst/>
              <a:ahLst/>
              <a:cxnLst/>
              <a:rect l="l" t="t" r="r" b="b"/>
              <a:pathLst>
                <a:path w="1624" h="2318" fill="none" extrusionOk="0">
                  <a:moveTo>
                    <a:pt x="905" y="0"/>
                  </a:moveTo>
                  <a:cubicBezTo>
                    <a:pt x="650" y="533"/>
                    <a:pt x="395" y="1066"/>
                    <a:pt x="140" y="1576"/>
                  </a:cubicBezTo>
                  <a:cubicBezTo>
                    <a:pt x="70" y="1692"/>
                    <a:pt x="24" y="1808"/>
                    <a:pt x="24" y="1924"/>
                  </a:cubicBezTo>
                  <a:cubicBezTo>
                    <a:pt x="1" y="2040"/>
                    <a:pt x="24" y="2156"/>
                    <a:pt x="117" y="2225"/>
                  </a:cubicBezTo>
                  <a:cubicBezTo>
                    <a:pt x="233" y="2318"/>
                    <a:pt x="372" y="2295"/>
                    <a:pt x="488" y="2295"/>
                  </a:cubicBezTo>
                  <a:cubicBezTo>
                    <a:pt x="858" y="2248"/>
                    <a:pt x="1252" y="2225"/>
                    <a:pt x="1623" y="217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4958;p33">
              <a:extLst>
                <a:ext uri="{FF2B5EF4-FFF2-40B4-BE49-F238E27FC236}">
                  <a16:creationId xmlns:a16="http://schemas.microsoft.com/office/drawing/2014/main" id="{5C36260B-BF62-6260-D16E-B38DB1B4AA30}"/>
                </a:ext>
              </a:extLst>
            </p:cNvPr>
            <p:cNvSpPr/>
            <p:nvPr/>
          </p:nvSpPr>
          <p:spPr>
            <a:xfrm>
              <a:off x="12603550" y="2576875"/>
              <a:ext cx="5825" cy="91000"/>
            </a:xfrm>
            <a:custGeom>
              <a:avLst/>
              <a:gdLst/>
              <a:ahLst/>
              <a:cxnLst/>
              <a:rect l="l" t="t" r="r" b="b"/>
              <a:pathLst>
                <a:path w="233" h="3640" fill="none" extrusionOk="0">
                  <a:moveTo>
                    <a:pt x="233" y="1"/>
                  </a:moveTo>
                  <a:cubicBezTo>
                    <a:pt x="140" y="1206"/>
                    <a:pt x="70" y="2434"/>
                    <a:pt x="1" y="363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4959;p33">
              <a:extLst>
                <a:ext uri="{FF2B5EF4-FFF2-40B4-BE49-F238E27FC236}">
                  <a16:creationId xmlns:a16="http://schemas.microsoft.com/office/drawing/2014/main" id="{94E6BD32-62C8-9BE2-E7E0-019EEF7533DB}"/>
                </a:ext>
              </a:extLst>
            </p:cNvPr>
            <p:cNvSpPr/>
            <p:nvPr/>
          </p:nvSpPr>
          <p:spPr>
            <a:xfrm>
              <a:off x="12502750" y="2476075"/>
              <a:ext cx="95625" cy="372575"/>
            </a:xfrm>
            <a:custGeom>
              <a:avLst/>
              <a:gdLst/>
              <a:ahLst/>
              <a:cxnLst/>
              <a:rect l="l" t="t" r="r" b="b"/>
              <a:pathLst>
                <a:path w="3825" h="14903" fill="none" extrusionOk="0">
                  <a:moveTo>
                    <a:pt x="3824" y="0"/>
                  </a:moveTo>
                  <a:cubicBezTo>
                    <a:pt x="3199" y="47"/>
                    <a:pt x="2619" y="371"/>
                    <a:pt x="2156" y="765"/>
                  </a:cubicBezTo>
                  <a:cubicBezTo>
                    <a:pt x="1113" y="1646"/>
                    <a:pt x="510" y="2944"/>
                    <a:pt x="255" y="4265"/>
                  </a:cubicBezTo>
                  <a:cubicBezTo>
                    <a:pt x="0" y="5609"/>
                    <a:pt x="47" y="6976"/>
                    <a:pt x="116" y="8320"/>
                  </a:cubicBezTo>
                  <a:cubicBezTo>
                    <a:pt x="186" y="9688"/>
                    <a:pt x="278" y="11101"/>
                    <a:pt x="835" y="12353"/>
                  </a:cubicBezTo>
                  <a:cubicBezTo>
                    <a:pt x="1391" y="13604"/>
                    <a:pt x="2480" y="14717"/>
                    <a:pt x="3824" y="1490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4960;p33">
              <a:extLst>
                <a:ext uri="{FF2B5EF4-FFF2-40B4-BE49-F238E27FC236}">
                  <a16:creationId xmlns:a16="http://schemas.microsoft.com/office/drawing/2014/main" id="{CDADD818-9809-AEF4-69E4-7A7A8264E1D1}"/>
                </a:ext>
              </a:extLst>
            </p:cNvPr>
            <p:cNvSpPr/>
            <p:nvPr/>
          </p:nvSpPr>
          <p:spPr>
            <a:xfrm>
              <a:off x="12547350" y="2683500"/>
              <a:ext cx="594475" cy="22025"/>
            </a:xfrm>
            <a:custGeom>
              <a:avLst/>
              <a:gdLst/>
              <a:ahLst/>
              <a:cxnLst/>
              <a:rect l="l" t="t" r="r" b="b"/>
              <a:pathLst>
                <a:path w="23779" h="881" fill="none" extrusionOk="0">
                  <a:moveTo>
                    <a:pt x="1" y="464"/>
                  </a:moveTo>
                  <a:cubicBezTo>
                    <a:pt x="3245" y="881"/>
                    <a:pt x="6559" y="487"/>
                    <a:pt x="9827" y="278"/>
                  </a:cubicBezTo>
                  <a:cubicBezTo>
                    <a:pt x="14485" y="0"/>
                    <a:pt x="19144" y="116"/>
                    <a:pt x="23779" y="60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4961;p33">
              <a:extLst>
                <a:ext uri="{FF2B5EF4-FFF2-40B4-BE49-F238E27FC236}">
                  <a16:creationId xmlns:a16="http://schemas.microsoft.com/office/drawing/2014/main" id="{FA9D468E-EC8B-EDE1-7C22-65AE0F55CFCC}"/>
                </a:ext>
              </a:extLst>
            </p:cNvPr>
            <p:cNvSpPr/>
            <p:nvPr/>
          </p:nvSpPr>
          <p:spPr>
            <a:xfrm>
              <a:off x="13110525" y="2465075"/>
              <a:ext cx="91550" cy="338950"/>
            </a:xfrm>
            <a:custGeom>
              <a:avLst/>
              <a:gdLst/>
              <a:ahLst/>
              <a:cxnLst/>
              <a:rect l="l" t="t" r="r" b="b"/>
              <a:pathLst>
                <a:path w="3662" h="13558" fill="none" extrusionOk="0">
                  <a:moveTo>
                    <a:pt x="301" y="255"/>
                  </a:moveTo>
                  <a:cubicBezTo>
                    <a:pt x="881" y="139"/>
                    <a:pt x="1483" y="0"/>
                    <a:pt x="2086" y="93"/>
                  </a:cubicBezTo>
                  <a:cubicBezTo>
                    <a:pt x="2665" y="162"/>
                    <a:pt x="3268" y="510"/>
                    <a:pt x="3500" y="1043"/>
                  </a:cubicBezTo>
                  <a:cubicBezTo>
                    <a:pt x="3662" y="1437"/>
                    <a:pt x="3615" y="1877"/>
                    <a:pt x="3592" y="2295"/>
                  </a:cubicBezTo>
                  <a:cubicBezTo>
                    <a:pt x="3384" y="4589"/>
                    <a:pt x="3175" y="6883"/>
                    <a:pt x="2990" y="9178"/>
                  </a:cubicBezTo>
                  <a:cubicBezTo>
                    <a:pt x="2920" y="9965"/>
                    <a:pt x="2851" y="10777"/>
                    <a:pt x="2526" y="11518"/>
                  </a:cubicBezTo>
                  <a:cubicBezTo>
                    <a:pt x="2063" y="12538"/>
                    <a:pt x="1113" y="13326"/>
                    <a:pt x="0" y="1355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4962;p33">
              <a:extLst>
                <a:ext uri="{FF2B5EF4-FFF2-40B4-BE49-F238E27FC236}">
                  <a16:creationId xmlns:a16="http://schemas.microsoft.com/office/drawing/2014/main" id="{DC1BBCE2-8CFD-22D8-CD7E-884E45DACA5A}"/>
                </a:ext>
              </a:extLst>
            </p:cNvPr>
            <p:cNvSpPr/>
            <p:nvPr/>
          </p:nvSpPr>
          <p:spPr>
            <a:xfrm>
              <a:off x="12907725" y="2724050"/>
              <a:ext cx="30150" cy="31900"/>
            </a:xfrm>
            <a:custGeom>
              <a:avLst/>
              <a:gdLst/>
              <a:ahLst/>
              <a:cxnLst/>
              <a:rect l="l" t="t" r="r" b="b"/>
              <a:pathLst>
                <a:path w="1206" h="1276" fill="none" extrusionOk="0">
                  <a:moveTo>
                    <a:pt x="858" y="70"/>
                  </a:moveTo>
                  <a:cubicBezTo>
                    <a:pt x="603" y="0"/>
                    <a:pt x="302" y="93"/>
                    <a:pt x="163" y="325"/>
                  </a:cubicBezTo>
                  <a:cubicBezTo>
                    <a:pt x="1" y="580"/>
                    <a:pt x="93" y="974"/>
                    <a:pt x="348" y="1113"/>
                  </a:cubicBezTo>
                  <a:cubicBezTo>
                    <a:pt x="603" y="1275"/>
                    <a:pt x="997" y="1159"/>
                    <a:pt x="1113" y="881"/>
                  </a:cubicBezTo>
                  <a:cubicBezTo>
                    <a:pt x="1206" y="603"/>
                    <a:pt x="997" y="232"/>
                    <a:pt x="696" y="23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4963;p33">
              <a:extLst>
                <a:ext uri="{FF2B5EF4-FFF2-40B4-BE49-F238E27FC236}">
                  <a16:creationId xmlns:a16="http://schemas.microsoft.com/office/drawing/2014/main" id="{5BFFB494-8CE8-99CD-92CF-A50864E18F30}"/>
                </a:ext>
              </a:extLst>
            </p:cNvPr>
            <p:cNvSpPr/>
            <p:nvPr/>
          </p:nvSpPr>
          <p:spPr>
            <a:xfrm>
              <a:off x="12858475" y="2754175"/>
              <a:ext cx="47550" cy="55650"/>
            </a:xfrm>
            <a:custGeom>
              <a:avLst/>
              <a:gdLst/>
              <a:ahLst/>
              <a:cxnLst/>
              <a:rect l="l" t="t" r="r" b="b"/>
              <a:pathLst>
                <a:path w="1902" h="2226" fill="none" extrusionOk="0">
                  <a:moveTo>
                    <a:pt x="1" y="1"/>
                  </a:moveTo>
                  <a:cubicBezTo>
                    <a:pt x="233" y="70"/>
                    <a:pt x="488" y="24"/>
                    <a:pt x="742" y="24"/>
                  </a:cubicBezTo>
                  <a:cubicBezTo>
                    <a:pt x="974" y="47"/>
                    <a:pt x="1276" y="140"/>
                    <a:pt x="1345" y="371"/>
                  </a:cubicBezTo>
                  <a:cubicBezTo>
                    <a:pt x="1391" y="557"/>
                    <a:pt x="1299" y="765"/>
                    <a:pt x="1160" y="881"/>
                  </a:cubicBezTo>
                  <a:cubicBezTo>
                    <a:pt x="1021" y="1020"/>
                    <a:pt x="835" y="1090"/>
                    <a:pt x="650" y="1136"/>
                  </a:cubicBezTo>
                  <a:cubicBezTo>
                    <a:pt x="858" y="1090"/>
                    <a:pt x="1090" y="1043"/>
                    <a:pt x="1299" y="1067"/>
                  </a:cubicBezTo>
                  <a:cubicBezTo>
                    <a:pt x="1507" y="1090"/>
                    <a:pt x="1739" y="1206"/>
                    <a:pt x="1809" y="1414"/>
                  </a:cubicBezTo>
                  <a:cubicBezTo>
                    <a:pt x="1901" y="1739"/>
                    <a:pt x="1646" y="2040"/>
                    <a:pt x="1345" y="2133"/>
                  </a:cubicBezTo>
                  <a:cubicBezTo>
                    <a:pt x="1044" y="2225"/>
                    <a:pt x="719" y="2156"/>
                    <a:pt x="418" y="20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4964;p33">
              <a:extLst>
                <a:ext uri="{FF2B5EF4-FFF2-40B4-BE49-F238E27FC236}">
                  <a16:creationId xmlns:a16="http://schemas.microsoft.com/office/drawing/2014/main" id="{0084E4BD-CDC5-F98A-61CD-82B79F57BA19}"/>
                </a:ext>
              </a:extLst>
            </p:cNvPr>
            <p:cNvSpPr/>
            <p:nvPr/>
          </p:nvSpPr>
          <p:spPr>
            <a:xfrm>
              <a:off x="12757675" y="2739125"/>
              <a:ext cx="36525" cy="55050"/>
            </a:xfrm>
            <a:custGeom>
              <a:avLst/>
              <a:gdLst/>
              <a:ahLst/>
              <a:cxnLst/>
              <a:rect l="l" t="t" r="r" b="b"/>
              <a:pathLst>
                <a:path w="1461" h="2202" fill="none" extrusionOk="0">
                  <a:moveTo>
                    <a:pt x="1159" y="0"/>
                  </a:moveTo>
                  <a:lnTo>
                    <a:pt x="186" y="1506"/>
                  </a:lnTo>
                  <a:cubicBezTo>
                    <a:pt x="93" y="1645"/>
                    <a:pt x="0" y="1854"/>
                    <a:pt x="116" y="1993"/>
                  </a:cubicBezTo>
                  <a:cubicBezTo>
                    <a:pt x="186" y="2086"/>
                    <a:pt x="302" y="2086"/>
                    <a:pt x="418" y="2109"/>
                  </a:cubicBezTo>
                  <a:cubicBezTo>
                    <a:pt x="765" y="2132"/>
                    <a:pt x="1113" y="2178"/>
                    <a:pt x="1460" y="220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4965;p33">
              <a:extLst>
                <a:ext uri="{FF2B5EF4-FFF2-40B4-BE49-F238E27FC236}">
                  <a16:creationId xmlns:a16="http://schemas.microsoft.com/office/drawing/2014/main" id="{EB1A7D21-1E79-FF50-47D0-C953ABB12045}"/>
                </a:ext>
              </a:extLst>
            </p:cNvPr>
            <p:cNvSpPr/>
            <p:nvPr/>
          </p:nvSpPr>
          <p:spPr>
            <a:xfrm>
              <a:off x="12779700" y="2736800"/>
              <a:ext cx="19725" cy="75925"/>
            </a:xfrm>
            <a:custGeom>
              <a:avLst/>
              <a:gdLst/>
              <a:ahLst/>
              <a:cxnLst/>
              <a:rect l="l" t="t" r="r" b="b"/>
              <a:pathLst>
                <a:path w="789" h="3037" fill="none" extrusionOk="0">
                  <a:moveTo>
                    <a:pt x="788" y="0"/>
                  </a:moveTo>
                  <a:cubicBezTo>
                    <a:pt x="533" y="1020"/>
                    <a:pt x="255" y="2017"/>
                    <a:pt x="0" y="303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4966;p33">
              <a:extLst>
                <a:ext uri="{FF2B5EF4-FFF2-40B4-BE49-F238E27FC236}">
                  <a16:creationId xmlns:a16="http://schemas.microsoft.com/office/drawing/2014/main" id="{F3186B72-A8D0-576C-3606-21316141EE39}"/>
                </a:ext>
              </a:extLst>
            </p:cNvPr>
            <p:cNvSpPr/>
            <p:nvPr/>
          </p:nvSpPr>
          <p:spPr>
            <a:xfrm>
              <a:off x="13067050" y="2574575"/>
              <a:ext cx="34800" cy="43475"/>
            </a:xfrm>
            <a:custGeom>
              <a:avLst/>
              <a:gdLst/>
              <a:ahLst/>
              <a:cxnLst/>
              <a:rect l="l" t="t" r="r" b="b"/>
              <a:pathLst>
                <a:path w="1392" h="1739" fill="none" extrusionOk="0">
                  <a:moveTo>
                    <a:pt x="696" y="0"/>
                  </a:moveTo>
                  <a:lnTo>
                    <a:pt x="140" y="997"/>
                  </a:lnTo>
                  <a:cubicBezTo>
                    <a:pt x="70" y="1159"/>
                    <a:pt x="1" y="1321"/>
                    <a:pt x="47" y="1460"/>
                  </a:cubicBezTo>
                  <a:cubicBezTo>
                    <a:pt x="117" y="1692"/>
                    <a:pt x="441" y="1738"/>
                    <a:pt x="673" y="1669"/>
                  </a:cubicBezTo>
                  <a:cubicBezTo>
                    <a:pt x="905" y="1623"/>
                    <a:pt x="1160" y="1530"/>
                    <a:pt x="1391" y="164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4967;p33">
              <a:extLst>
                <a:ext uri="{FF2B5EF4-FFF2-40B4-BE49-F238E27FC236}">
                  <a16:creationId xmlns:a16="http://schemas.microsoft.com/office/drawing/2014/main" id="{D6DC2DEA-DD09-4528-4504-9D1DC10B60BA}"/>
                </a:ext>
              </a:extLst>
            </p:cNvPr>
            <p:cNvSpPr/>
            <p:nvPr/>
          </p:nvSpPr>
          <p:spPr>
            <a:xfrm>
              <a:off x="13090825" y="2569350"/>
              <a:ext cx="6975" cy="72450"/>
            </a:xfrm>
            <a:custGeom>
              <a:avLst/>
              <a:gdLst/>
              <a:ahLst/>
              <a:cxnLst/>
              <a:rect l="l" t="t" r="r" b="b"/>
              <a:pathLst>
                <a:path w="279" h="2898" fill="none" extrusionOk="0">
                  <a:moveTo>
                    <a:pt x="278" y="1"/>
                  </a:moveTo>
                  <a:cubicBezTo>
                    <a:pt x="186" y="974"/>
                    <a:pt x="93" y="1924"/>
                    <a:pt x="0" y="289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4968;p33">
              <a:extLst>
                <a:ext uri="{FF2B5EF4-FFF2-40B4-BE49-F238E27FC236}">
                  <a16:creationId xmlns:a16="http://schemas.microsoft.com/office/drawing/2014/main" id="{FAC64BEA-8D10-83AA-1B7F-4CB54CB83DD9}"/>
                </a:ext>
              </a:extLst>
            </p:cNvPr>
            <p:cNvSpPr/>
            <p:nvPr/>
          </p:nvSpPr>
          <p:spPr>
            <a:xfrm>
              <a:off x="13098350" y="2529375"/>
              <a:ext cx="34775" cy="61450"/>
            </a:xfrm>
            <a:custGeom>
              <a:avLst/>
              <a:gdLst/>
              <a:ahLst/>
              <a:cxnLst/>
              <a:rect l="l" t="t" r="r" b="b"/>
              <a:pathLst>
                <a:path w="1391" h="2458" fill="none" extrusionOk="0">
                  <a:moveTo>
                    <a:pt x="209" y="441"/>
                  </a:moveTo>
                  <a:lnTo>
                    <a:pt x="116" y="557"/>
                  </a:lnTo>
                  <a:cubicBezTo>
                    <a:pt x="394" y="371"/>
                    <a:pt x="672" y="186"/>
                    <a:pt x="951" y="1"/>
                  </a:cubicBezTo>
                  <a:cubicBezTo>
                    <a:pt x="835" y="812"/>
                    <a:pt x="696" y="1623"/>
                    <a:pt x="557" y="2434"/>
                  </a:cubicBezTo>
                  <a:cubicBezTo>
                    <a:pt x="371" y="2434"/>
                    <a:pt x="186" y="2434"/>
                    <a:pt x="0" y="2411"/>
                  </a:cubicBezTo>
                  <a:cubicBezTo>
                    <a:pt x="464" y="2434"/>
                    <a:pt x="927" y="2457"/>
                    <a:pt x="1391" y="245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4969;p33">
              <a:extLst>
                <a:ext uri="{FF2B5EF4-FFF2-40B4-BE49-F238E27FC236}">
                  <a16:creationId xmlns:a16="http://schemas.microsoft.com/office/drawing/2014/main" id="{9FC42B45-80D6-8A35-DA9C-20C18C72A135}"/>
                </a:ext>
              </a:extLst>
            </p:cNvPr>
            <p:cNvSpPr/>
            <p:nvPr/>
          </p:nvSpPr>
          <p:spPr>
            <a:xfrm>
              <a:off x="13316775" y="2649900"/>
              <a:ext cx="57375" cy="57950"/>
            </a:xfrm>
            <a:custGeom>
              <a:avLst/>
              <a:gdLst/>
              <a:ahLst/>
              <a:cxnLst/>
              <a:rect l="l" t="t" r="r" b="b"/>
              <a:pathLst>
                <a:path w="2295" h="2318" fill="none" extrusionOk="0">
                  <a:moveTo>
                    <a:pt x="0" y="0"/>
                  </a:moveTo>
                  <a:cubicBezTo>
                    <a:pt x="765" y="765"/>
                    <a:pt x="1530" y="1553"/>
                    <a:pt x="2295" y="231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4970;p33">
              <a:extLst>
                <a:ext uri="{FF2B5EF4-FFF2-40B4-BE49-F238E27FC236}">
                  <a16:creationId xmlns:a16="http://schemas.microsoft.com/office/drawing/2014/main" id="{0FDD9CEF-E7CA-D6B7-42B9-6097A72DE521}"/>
                </a:ext>
              </a:extLst>
            </p:cNvPr>
            <p:cNvSpPr/>
            <p:nvPr/>
          </p:nvSpPr>
          <p:spPr>
            <a:xfrm>
              <a:off x="13309825" y="2646400"/>
              <a:ext cx="68400" cy="68975"/>
            </a:xfrm>
            <a:custGeom>
              <a:avLst/>
              <a:gdLst/>
              <a:ahLst/>
              <a:cxnLst/>
              <a:rect l="l" t="t" r="r" b="b"/>
              <a:pathLst>
                <a:path w="2736" h="2759" fill="none" extrusionOk="0">
                  <a:moveTo>
                    <a:pt x="2735" y="1"/>
                  </a:moveTo>
                  <a:lnTo>
                    <a:pt x="0" y="2759"/>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4971;p33">
              <a:extLst>
                <a:ext uri="{FF2B5EF4-FFF2-40B4-BE49-F238E27FC236}">
                  <a16:creationId xmlns:a16="http://schemas.microsoft.com/office/drawing/2014/main" id="{D95D2069-96A1-74F6-229C-82449CAC19DC}"/>
                </a:ext>
              </a:extLst>
            </p:cNvPr>
            <p:cNvSpPr/>
            <p:nvPr/>
          </p:nvSpPr>
          <p:spPr>
            <a:xfrm>
              <a:off x="13396150" y="2640050"/>
              <a:ext cx="62025" cy="133850"/>
            </a:xfrm>
            <a:custGeom>
              <a:avLst/>
              <a:gdLst/>
              <a:ahLst/>
              <a:cxnLst/>
              <a:rect l="l" t="t" r="r" b="b"/>
              <a:pathLst>
                <a:path w="2481" h="5354" fill="none" extrusionOk="0">
                  <a:moveTo>
                    <a:pt x="255" y="0"/>
                  </a:moveTo>
                  <a:cubicBezTo>
                    <a:pt x="24" y="440"/>
                    <a:pt x="0" y="1020"/>
                    <a:pt x="279" y="1460"/>
                  </a:cubicBezTo>
                  <a:cubicBezTo>
                    <a:pt x="533" y="1877"/>
                    <a:pt x="1113" y="2132"/>
                    <a:pt x="1576" y="1947"/>
                  </a:cubicBezTo>
                  <a:cubicBezTo>
                    <a:pt x="1901" y="1831"/>
                    <a:pt x="2133" y="1530"/>
                    <a:pt x="2272" y="1228"/>
                  </a:cubicBezTo>
                  <a:cubicBezTo>
                    <a:pt x="2411" y="904"/>
                    <a:pt x="2457" y="556"/>
                    <a:pt x="2480" y="209"/>
                  </a:cubicBezTo>
                  <a:cubicBezTo>
                    <a:pt x="2272" y="858"/>
                    <a:pt x="2295" y="1530"/>
                    <a:pt x="2295" y="2202"/>
                  </a:cubicBezTo>
                  <a:cubicBezTo>
                    <a:pt x="2295" y="2851"/>
                    <a:pt x="2295" y="3546"/>
                    <a:pt x="2040" y="4148"/>
                  </a:cubicBezTo>
                  <a:cubicBezTo>
                    <a:pt x="1785" y="4774"/>
                    <a:pt x="1229" y="5307"/>
                    <a:pt x="557" y="535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4972;p33">
              <a:extLst>
                <a:ext uri="{FF2B5EF4-FFF2-40B4-BE49-F238E27FC236}">
                  <a16:creationId xmlns:a16="http://schemas.microsoft.com/office/drawing/2014/main" id="{44D456CE-C77A-6BD9-06AA-ECB3924A02BF}"/>
                </a:ext>
              </a:extLst>
            </p:cNvPr>
            <p:cNvSpPr/>
            <p:nvPr/>
          </p:nvSpPr>
          <p:spPr>
            <a:xfrm>
              <a:off x="13486525" y="2641775"/>
              <a:ext cx="55075" cy="4075"/>
            </a:xfrm>
            <a:custGeom>
              <a:avLst/>
              <a:gdLst/>
              <a:ahLst/>
              <a:cxnLst/>
              <a:rect l="l" t="t" r="r" b="b"/>
              <a:pathLst>
                <a:path w="2203" h="163" fill="none" extrusionOk="0">
                  <a:moveTo>
                    <a:pt x="1" y="163"/>
                  </a:moveTo>
                  <a:lnTo>
                    <a:pt x="2202"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4973;p33">
              <a:extLst>
                <a:ext uri="{FF2B5EF4-FFF2-40B4-BE49-F238E27FC236}">
                  <a16:creationId xmlns:a16="http://schemas.microsoft.com/office/drawing/2014/main" id="{0B3A81DD-2B40-FA52-D2BC-94BABCD4A993}"/>
                </a:ext>
              </a:extLst>
            </p:cNvPr>
            <p:cNvSpPr/>
            <p:nvPr/>
          </p:nvSpPr>
          <p:spPr>
            <a:xfrm>
              <a:off x="13491175" y="2657425"/>
              <a:ext cx="42900" cy="4075"/>
            </a:xfrm>
            <a:custGeom>
              <a:avLst/>
              <a:gdLst/>
              <a:ahLst/>
              <a:cxnLst/>
              <a:rect l="l" t="t" r="r" b="b"/>
              <a:pathLst>
                <a:path w="1716" h="163" fill="none" extrusionOk="0">
                  <a:moveTo>
                    <a:pt x="0" y="139"/>
                  </a:moveTo>
                  <a:cubicBezTo>
                    <a:pt x="580" y="163"/>
                    <a:pt x="1136" y="116"/>
                    <a:pt x="1715"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4974;p33">
              <a:extLst>
                <a:ext uri="{FF2B5EF4-FFF2-40B4-BE49-F238E27FC236}">
                  <a16:creationId xmlns:a16="http://schemas.microsoft.com/office/drawing/2014/main" id="{517D477D-A72F-87AF-6E79-588AF91B38A0}"/>
                </a:ext>
              </a:extLst>
            </p:cNvPr>
            <p:cNvSpPr/>
            <p:nvPr/>
          </p:nvSpPr>
          <p:spPr>
            <a:xfrm>
              <a:off x="13572850" y="2614550"/>
              <a:ext cx="63775" cy="75925"/>
            </a:xfrm>
            <a:custGeom>
              <a:avLst/>
              <a:gdLst/>
              <a:ahLst/>
              <a:cxnLst/>
              <a:rect l="l" t="t" r="r" b="b"/>
              <a:pathLst>
                <a:path w="2551" h="3037" fill="none" extrusionOk="0">
                  <a:moveTo>
                    <a:pt x="2179" y="533"/>
                  </a:moveTo>
                  <a:cubicBezTo>
                    <a:pt x="2087" y="394"/>
                    <a:pt x="1924" y="302"/>
                    <a:pt x="1762" y="302"/>
                  </a:cubicBezTo>
                  <a:cubicBezTo>
                    <a:pt x="1600" y="302"/>
                    <a:pt x="1438" y="348"/>
                    <a:pt x="1299" y="418"/>
                  </a:cubicBezTo>
                  <a:cubicBezTo>
                    <a:pt x="627" y="742"/>
                    <a:pt x="140" y="1414"/>
                    <a:pt x="47" y="2156"/>
                  </a:cubicBezTo>
                  <a:cubicBezTo>
                    <a:pt x="1" y="2387"/>
                    <a:pt x="24" y="2665"/>
                    <a:pt x="209" y="2851"/>
                  </a:cubicBezTo>
                  <a:cubicBezTo>
                    <a:pt x="349" y="2990"/>
                    <a:pt x="557" y="3036"/>
                    <a:pt x="766" y="2990"/>
                  </a:cubicBezTo>
                  <a:cubicBezTo>
                    <a:pt x="951" y="2967"/>
                    <a:pt x="1136" y="2851"/>
                    <a:pt x="1299" y="2735"/>
                  </a:cubicBezTo>
                  <a:cubicBezTo>
                    <a:pt x="2110" y="2109"/>
                    <a:pt x="2550" y="1020"/>
                    <a:pt x="2365" y="0"/>
                  </a:cubicBezTo>
                  <a:cubicBezTo>
                    <a:pt x="1971" y="371"/>
                    <a:pt x="1716" y="904"/>
                    <a:pt x="1693" y="1460"/>
                  </a:cubicBezTo>
                  <a:cubicBezTo>
                    <a:pt x="1670" y="2017"/>
                    <a:pt x="1878" y="2596"/>
                    <a:pt x="2249" y="299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4975;p33">
              <a:extLst>
                <a:ext uri="{FF2B5EF4-FFF2-40B4-BE49-F238E27FC236}">
                  <a16:creationId xmlns:a16="http://schemas.microsoft.com/office/drawing/2014/main" id="{E0511BD3-B38D-6AA0-5950-111A4C8CB181}"/>
                </a:ext>
              </a:extLst>
            </p:cNvPr>
            <p:cNvSpPr/>
            <p:nvPr/>
          </p:nvSpPr>
          <p:spPr>
            <a:xfrm>
              <a:off x="13654550" y="2561825"/>
              <a:ext cx="48125" cy="130375"/>
            </a:xfrm>
            <a:custGeom>
              <a:avLst/>
              <a:gdLst/>
              <a:ahLst/>
              <a:cxnLst/>
              <a:rect l="l" t="t" r="r" b="b"/>
              <a:pathLst>
                <a:path w="1925" h="5215" fill="none" extrusionOk="0">
                  <a:moveTo>
                    <a:pt x="696" y="0"/>
                  </a:moveTo>
                  <a:lnTo>
                    <a:pt x="24" y="5215"/>
                  </a:lnTo>
                  <a:cubicBezTo>
                    <a:pt x="1" y="4543"/>
                    <a:pt x="371" y="3847"/>
                    <a:pt x="928" y="3477"/>
                  </a:cubicBezTo>
                  <a:cubicBezTo>
                    <a:pt x="1043" y="3384"/>
                    <a:pt x="1206" y="3314"/>
                    <a:pt x="1345" y="3291"/>
                  </a:cubicBezTo>
                  <a:cubicBezTo>
                    <a:pt x="1507" y="3268"/>
                    <a:pt x="1692" y="3338"/>
                    <a:pt x="1785" y="3454"/>
                  </a:cubicBezTo>
                  <a:cubicBezTo>
                    <a:pt x="1924" y="3616"/>
                    <a:pt x="1878" y="3871"/>
                    <a:pt x="1785" y="4079"/>
                  </a:cubicBezTo>
                  <a:cubicBezTo>
                    <a:pt x="1507" y="4682"/>
                    <a:pt x="904" y="5122"/>
                    <a:pt x="232" y="516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4976;p33">
              <a:extLst>
                <a:ext uri="{FF2B5EF4-FFF2-40B4-BE49-F238E27FC236}">
                  <a16:creationId xmlns:a16="http://schemas.microsoft.com/office/drawing/2014/main" id="{226E2CF0-04E7-DF6F-49A2-1F7C17ABD21B}"/>
                </a:ext>
              </a:extLst>
            </p:cNvPr>
            <p:cNvSpPr/>
            <p:nvPr/>
          </p:nvSpPr>
          <p:spPr>
            <a:xfrm>
              <a:off x="13738550" y="2549075"/>
              <a:ext cx="45225" cy="47525"/>
            </a:xfrm>
            <a:custGeom>
              <a:avLst/>
              <a:gdLst/>
              <a:ahLst/>
              <a:cxnLst/>
              <a:rect l="l" t="t" r="r" b="b"/>
              <a:pathLst>
                <a:path w="1809" h="1901" fill="none" extrusionOk="0">
                  <a:moveTo>
                    <a:pt x="1" y="858"/>
                  </a:moveTo>
                  <a:cubicBezTo>
                    <a:pt x="94" y="673"/>
                    <a:pt x="186" y="487"/>
                    <a:pt x="302" y="348"/>
                  </a:cubicBezTo>
                  <a:cubicBezTo>
                    <a:pt x="441" y="186"/>
                    <a:pt x="604" y="70"/>
                    <a:pt x="812" y="47"/>
                  </a:cubicBezTo>
                  <a:cubicBezTo>
                    <a:pt x="998" y="1"/>
                    <a:pt x="1229" y="70"/>
                    <a:pt x="1322" y="255"/>
                  </a:cubicBezTo>
                  <a:cubicBezTo>
                    <a:pt x="1438" y="441"/>
                    <a:pt x="1392" y="673"/>
                    <a:pt x="1322" y="881"/>
                  </a:cubicBezTo>
                  <a:cubicBezTo>
                    <a:pt x="1160" y="1252"/>
                    <a:pt x="882" y="1576"/>
                    <a:pt x="557" y="1808"/>
                  </a:cubicBezTo>
                  <a:cubicBezTo>
                    <a:pt x="488" y="1855"/>
                    <a:pt x="418" y="1878"/>
                    <a:pt x="349" y="1901"/>
                  </a:cubicBezTo>
                  <a:cubicBezTo>
                    <a:pt x="279" y="1901"/>
                    <a:pt x="210" y="1878"/>
                    <a:pt x="163" y="1831"/>
                  </a:cubicBezTo>
                  <a:cubicBezTo>
                    <a:pt x="94" y="1716"/>
                    <a:pt x="163" y="1576"/>
                    <a:pt x="279" y="1530"/>
                  </a:cubicBezTo>
                  <a:cubicBezTo>
                    <a:pt x="395" y="1484"/>
                    <a:pt x="511" y="1530"/>
                    <a:pt x="627" y="1553"/>
                  </a:cubicBezTo>
                  <a:cubicBezTo>
                    <a:pt x="1021" y="1646"/>
                    <a:pt x="1415" y="1716"/>
                    <a:pt x="1809" y="180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8" name="Google Shape;197;p4">
            <a:extLst>
              <a:ext uri="{FF2B5EF4-FFF2-40B4-BE49-F238E27FC236}">
                <a16:creationId xmlns:a16="http://schemas.microsoft.com/office/drawing/2014/main" id="{F9281022-F0BA-049A-E7F5-61B8B12930DA}"/>
              </a:ext>
            </a:extLst>
          </p:cNvPr>
          <p:cNvGrpSpPr/>
          <p:nvPr/>
        </p:nvGrpSpPr>
        <p:grpSpPr>
          <a:xfrm rot="209507">
            <a:off x="10268908" y="324237"/>
            <a:ext cx="1829037" cy="1317377"/>
            <a:chOff x="2102725" y="3430050"/>
            <a:chExt cx="371700" cy="267725"/>
          </a:xfrm>
          <a:solidFill>
            <a:srgbClr val="9DDAD7"/>
          </a:solidFill>
        </p:grpSpPr>
        <p:sp>
          <p:nvSpPr>
            <p:cNvPr id="1859" name="Google Shape;198;p4">
              <a:extLst>
                <a:ext uri="{FF2B5EF4-FFF2-40B4-BE49-F238E27FC236}">
                  <a16:creationId xmlns:a16="http://schemas.microsoft.com/office/drawing/2014/main" id="{854A3940-3B4E-6058-9E2B-F64C6D7AB738}"/>
                </a:ext>
              </a:extLst>
            </p:cNvPr>
            <p:cNvSpPr/>
            <p:nvPr/>
          </p:nvSpPr>
          <p:spPr>
            <a:xfrm>
              <a:off x="2125550" y="3458850"/>
              <a:ext cx="210600" cy="198300"/>
            </a:xfrm>
            <a:custGeom>
              <a:avLst/>
              <a:gdLst/>
              <a:ahLst/>
              <a:cxnLst/>
              <a:rect l="l" t="t" r="r" b="b"/>
              <a:pathLst>
                <a:path w="8424" h="7932" extrusionOk="0">
                  <a:moveTo>
                    <a:pt x="3906" y="335"/>
                  </a:moveTo>
                  <a:lnTo>
                    <a:pt x="3906" y="335"/>
                  </a:lnTo>
                  <a:cubicBezTo>
                    <a:pt x="3882" y="502"/>
                    <a:pt x="3918" y="681"/>
                    <a:pt x="3918" y="812"/>
                  </a:cubicBezTo>
                  <a:cubicBezTo>
                    <a:pt x="3918" y="1074"/>
                    <a:pt x="3930" y="1300"/>
                    <a:pt x="3977" y="1574"/>
                  </a:cubicBezTo>
                  <a:cubicBezTo>
                    <a:pt x="3977" y="1586"/>
                    <a:pt x="3989" y="1592"/>
                    <a:pt x="4001" y="1592"/>
                  </a:cubicBezTo>
                  <a:cubicBezTo>
                    <a:pt x="4013" y="1592"/>
                    <a:pt x="4025" y="1586"/>
                    <a:pt x="4025" y="1574"/>
                  </a:cubicBezTo>
                  <a:cubicBezTo>
                    <a:pt x="4061" y="1300"/>
                    <a:pt x="4084" y="1074"/>
                    <a:pt x="4084" y="812"/>
                  </a:cubicBezTo>
                  <a:cubicBezTo>
                    <a:pt x="4084" y="693"/>
                    <a:pt x="4096" y="526"/>
                    <a:pt x="4096" y="383"/>
                  </a:cubicBezTo>
                  <a:cubicBezTo>
                    <a:pt x="4299" y="919"/>
                    <a:pt x="4632" y="1431"/>
                    <a:pt x="4894" y="1931"/>
                  </a:cubicBezTo>
                  <a:cubicBezTo>
                    <a:pt x="5251" y="2562"/>
                    <a:pt x="5632" y="3205"/>
                    <a:pt x="6001" y="3848"/>
                  </a:cubicBezTo>
                  <a:cubicBezTo>
                    <a:pt x="6716" y="5050"/>
                    <a:pt x="7418" y="6253"/>
                    <a:pt x="8037" y="7503"/>
                  </a:cubicBezTo>
                  <a:lnTo>
                    <a:pt x="7906" y="7467"/>
                  </a:lnTo>
                  <a:cubicBezTo>
                    <a:pt x="7752" y="7384"/>
                    <a:pt x="7609" y="7301"/>
                    <a:pt x="7442" y="7241"/>
                  </a:cubicBezTo>
                  <a:cubicBezTo>
                    <a:pt x="7430" y="7241"/>
                    <a:pt x="7418" y="7253"/>
                    <a:pt x="7430" y="7265"/>
                  </a:cubicBezTo>
                  <a:cubicBezTo>
                    <a:pt x="7537" y="7408"/>
                    <a:pt x="7692" y="7491"/>
                    <a:pt x="7847" y="7562"/>
                  </a:cubicBezTo>
                  <a:cubicBezTo>
                    <a:pt x="7871" y="7586"/>
                    <a:pt x="7918" y="7610"/>
                    <a:pt x="7966" y="7622"/>
                  </a:cubicBezTo>
                  <a:cubicBezTo>
                    <a:pt x="7882" y="7646"/>
                    <a:pt x="7763" y="7658"/>
                    <a:pt x="7668" y="7658"/>
                  </a:cubicBezTo>
                  <a:cubicBezTo>
                    <a:pt x="7263" y="7658"/>
                    <a:pt x="6882" y="7670"/>
                    <a:pt x="6478" y="7682"/>
                  </a:cubicBezTo>
                  <a:cubicBezTo>
                    <a:pt x="5716" y="7717"/>
                    <a:pt x="4977" y="7741"/>
                    <a:pt x="4215" y="7741"/>
                  </a:cubicBezTo>
                  <a:cubicBezTo>
                    <a:pt x="4047" y="7747"/>
                    <a:pt x="3877" y="7749"/>
                    <a:pt x="3707" y="7749"/>
                  </a:cubicBezTo>
                  <a:cubicBezTo>
                    <a:pt x="3147" y="7749"/>
                    <a:pt x="2582" y="7724"/>
                    <a:pt x="2025" y="7705"/>
                  </a:cubicBezTo>
                  <a:cubicBezTo>
                    <a:pt x="1656" y="7682"/>
                    <a:pt x="1286" y="7682"/>
                    <a:pt x="894" y="7682"/>
                  </a:cubicBezTo>
                  <a:cubicBezTo>
                    <a:pt x="715" y="7682"/>
                    <a:pt x="548" y="7705"/>
                    <a:pt x="393" y="7705"/>
                  </a:cubicBezTo>
                  <a:cubicBezTo>
                    <a:pt x="465" y="7658"/>
                    <a:pt x="536" y="7598"/>
                    <a:pt x="596" y="7551"/>
                  </a:cubicBezTo>
                  <a:cubicBezTo>
                    <a:pt x="715" y="7479"/>
                    <a:pt x="834" y="7384"/>
                    <a:pt x="894" y="7265"/>
                  </a:cubicBezTo>
                  <a:cubicBezTo>
                    <a:pt x="894" y="7265"/>
                    <a:pt x="894" y="7253"/>
                    <a:pt x="882" y="7253"/>
                  </a:cubicBezTo>
                  <a:cubicBezTo>
                    <a:pt x="751" y="7301"/>
                    <a:pt x="632" y="7372"/>
                    <a:pt x="524" y="7432"/>
                  </a:cubicBezTo>
                  <a:cubicBezTo>
                    <a:pt x="477" y="7467"/>
                    <a:pt x="417" y="7491"/>
                    <a:pt x="358" y="7527"/>
                  </a:cubicBezTo>
                  <a:cubicBezTo>
                    <a:pt x="429" y="7408"/>
                    <a:pt x="489" y="7253"/>
                    <a:pt x="536" y="7134"/>
                  </a:cubicBezTo>
                  <a:cubicBezTo>
                    <a:pt x="691" y="6789"/>
                    <a:pt x="834" y="6467"/>
                    <a:pt x="1001" y="6134"/>
                  </a:cubicBezTo>
                  <a:cubicBezTo>
                    <a:pt x="1370" y="5419"/>
                    <a:pt x="1763" y="4693"/>
                    <a:pt x="2144" y="3979"/>
                  </a:cubicBezTo>
                  <a:cubicBezTo>
                    <a:pt x="2501" y="3324"/>
                    <a:pt x="2834" y="2669"/>
                    <a:pt x="3132" y="1990"/>
                  </a:cubicBezTo>
                  <a:cubicBezTo>
                    <a:pt x="3370" y="1431"/>
                    <a:pt x="3620" y="871"/>
                    <a:pt x="3906" y="335"/>
                  </a:cubicBezTo>
                  <a:close/>
                  <a:moveTo>
                    <a:pt x="4050" y="1"/>
                  </a:moveTo>
                  <a:cubicBezTo>
                    <a:pt x="4017" y="1"/>
                    <a:pt x="3982" y="24"/>
                    <a:pt x="3989" y="62"/>
                  </a:cubicBezTo>
                  <a:cubicBezTo>
                    <a:pt x="3989" y="85"/>
                    <a:pt x="3989" y="85"/>
                    <a:pt x="4013" y="97"/>
                  </a:cubicBezTo>
                  <a:cubicBezTo>
                    <a:pt x="3989" y="109"/>
                    <a:pt x="3989" y="121"/>
                    <a:pt x="3977" y="157"/>
                  </a:cubicBezTo>
                  <a:cubicBezTo>
                    <a:pt x="3596" y="681"/>
                    <a:pt x="3322" y="1240"/>
                    <a:pt x="3049" y="1836"/>
                  </a:cubicBezTo>
                  <a:cubicBezTo>
                    <a:pt x="2751" y="2502"/>
                    <a:pt x="2429" y="3157"/>
                    <a:pt x="2072" y="3812"/>
                  </a:cubicBezTo>
                  <a:cubicBezTo>
                    <a:pt x="1679" y="4526"/>
                    <a:pt x="1298" y="5241"/>
                    <a:pt x="929" y="5979"/>
                  </a:cubicBezTo>
                  <a:cubicBezTo>
                    <a:pt x="763" y="6277"/>
                    <a:pt x="608" y="6586"/>
                    <a:pt x="477" y="6896"/>
                  </a:cubicBezTo>
                  <a:cubicBezTo>
                    <a:pt x="358" y="7181"/>
                    <a:pt x="167" y="7432"/>
                    <a:pt x="60" y="7717"/>
                  </a:cubicBezTo>
                  <a:lnTo>
                    <a:pt x="36" y="7717"/>
                  </a:lnTo>
                  <a:cubicBezTo>
                    <a:pt x="1" y="7717"/>
                    <a:pt x="1" y="7741"/>
                    <a:pt x="12" y="7765"/>
                  </a:cubicBezTo>
                  <a:cubicBezTo>
                    <a:pt x="108" y="7860"/>
                    <a:pt x="224" y="7887"/>
                    <a:pt x="344" y="7887"/>
                  </a:cubicBezTo>
                  <a:cubicBezTo>
                    <a:pt x="404" y="7887"/>
                    <a:pt x="465" y="7880"/>
                    <a:pt x="524" y="7872"/>
                  </a:cubicBezTo>
                  <a:cubicBezTo>
                    <a:pt x="643" y="7868"/>
                    <a:pt x="761" y="7867"/>
                    <a:pt x="879" y="7867"/>
                  </a:cubicBezTo>
                  <a:cubicBezTo>
                    <a:pt x="1113" y="7867"/>
                    <a:pt x="1346" y="7872"/>
                    <a:pt x="1584" y="7872"/>
                  </a:cubicBezTo>
                  <a:cubicBezTo>
                    <a:pt x="2334" y="7896"/>
                    <a:pt x="3096" y="7932"/>
                    <a:pt x="3858" y="7932"/>
                  </a:cubicBezTo>
                  <a:cubicBezTo>
                    <a:pt x="4644" y="7932"/>
                    <a:pt x="5430" y="7908"/>
                    <a:pt x="6239" y="7872"/>
                  </a:cubicBezTo>
                  <a:cubicBezTo>
                    <a:pt x="6644" y="7860"/>
                    <a:pt x="7025" y="7848"/>
                    <a:pt x="7430" y="7848"/>
                  </a:cubicBezTo>
                  <a:cubicBezTo>
                    <a:pt x="7557" y="7848"/>
                    <a:pt x="7701" y="7862"/>
                    <a:pt x="7844" y="7862"/>
                  </a:cubicBezTo>
                  <a:cubicBezTo>
                    <a:pt x="7969" y="7862"/>
                    <a:pt x="8093" y="7851"/>
                    <a:pt x="8204" y="7813"/>
                  </a:cubicBezTo>
                  <a:lnTo>
                    <a:pt x="8204" y="7836"/>
                  </a:lnTo>
                  <a:cubicBezTo>
                    <a:pt x="8226" y="7869"/>
                    <a:pt x="8257" y="7883"/>
                    <a:pt x="8287" y="7883"/>
                  </a:cubicBezTo>
                  <a:cubicBezTo>
                    <a:pt x="8356" y="7883"/>
                    <a:pt x="8424" y="7812"/>
                    <a:pt x="8383" y="7729"/>
                  </a:cubicBezTo>
                  <a:cubicBezTo>
                    <a:pt x="7740" y="6408"/>
                    <a:pt x="6990" y="5146"/>
                    <a:pt x="6228" y="3872"/>
                  </a:cubicBezTo>
                  <a:cubicBezTo>
                    <a:pt x="5858" y="3241"/>
                    <a:pt x="5466" y="2609"/>
                    <a:pt x="5108" y="1955"/>
                  </a:cubicBezTo>
                  <a:cubicBezTo>
                    <a:pt x="4930" y="1633"/>
                    <a:pt x="4763" y="1312"/>
                    <a:pt x="4584" y="990"/>
                  </a:cubicBezTo>
                  <a:cubicBezTo>
                    <a:pt x="4430" y="681"/>
                    <a:pt x="4287" y="324"/>
                    <a:pt x="4096" y="26"/>
                  </a:cubicBezTo>
                  <a:cubicBezTo>
                    <a:pt x="4088" y="8"/>
                    <a:pt x="4069" y="1"/>
                    <a:pt x="4050"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99;p4">
              <a:extLst>
                <a:ext uri="{FF2B5EF4-FFF2-40B4-BE49-F238E27FC236}">
                  <a16:creationId xmlns:a16="http://schemas.microsoft.com/office/drawing/2014/main" id="{F919412D-2C20-0F7C-19BD-E9C65B1737F6}"/>
                </a:ext>
              </a:extLst>
            </p:cNvPr>
            <p:cNvSpPr/>
            <p:nvPr/>
          </p:nvSpPr>
          <p:spPr>
            <a:xfrm>
              <a:off x="2223775" y="3511125"/>
              <a:ext cx="5075" cy="20575"/>
            </a:xfrm>
            <a:custGeom>
              <a:avLst/>
              <a:gdLst/>
              <a:ahLst/>
              <a:cxnLst/>
              <a:rect l="l" t="t" r="r" b="b"/>
              <a:pathLst>
                <a:path w="203" h="823" extrusionOk="0">
                  <a:moveTo>
                    <a:pt x="106" y="1"/>
                  </a:moveTo>
                  <a:cubicBezTo>
                    <a:pt x="99" y="1"/>
                    <a:pt x="90" y="7"/>
                    <a:pt x="84" y="18"/>
                  </a:cubicBezTo>
                  <a:cubicBezTo>
                    <a:pt x="1" y="257"/>
                    <a:pt x="24" y="566"/>
                    <a:pt x="84" y="804"/>
                  </a:cubicBezTo>
                  <a:cubicBezTo>
                    <a:pt x="84" y="816"/>
                    <a:pt x="93" y="822"/>
                    <a:pt x="102" y="822"/>
                  </a:cubicBezTo>
                  <a:cubicBezTo>
                    <a:pt x="111" y="822"/>
                    <a:pt x="120" y="816"/>
                    <a:pt x="120" y="804"/>
                  </a:cubicBezTo>
                  <a:cubicBezTo>
                    <a:pt x="179" y="566"/>
                    <a:pt x="203" y="257"/>
                    <a:pt x="120" y="18"/>
                  </a:cubicBezTo>
                  <a:cubicBezTo>
                    <a:pt x="120" y="7"/>
                    <a:pt x="114" y="1"/>
                    <a:pt x="106"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00;p4">
              <a:extLst>
                <a:ext uri="{FF2B5EF4-FFF2-40B4-BE49-F238E27FC236}">
                  <a16:creationId xmlns:a16="http://schemas.microsoft.com/office/drawing/2014/main" id="{78D79F0B-613E-5E3F-7DF2-44ED74003F09}"/>
                </a:ext>
              </a:extLst>
            </p:cNvPr>
            <p:cNvSpPr/>
            <p:nvPr/>
          </p:nvSpPr>
          <p:spPr>
            <a:xfrm>
              <a:off x="2224975" y="3587775"/>
              <a:ext cx="7150" cy="14275"/>
            </a:xfrm>
            <a:custGeom>
              <a:avLst/>
              <a:gdLst/>
              <a:ahLst/>
              <a:cxnLst/>
              <a:rect l="l" t="t" r="r" b="b"/>
              <a:pathLst>
                <a:path w="286" h="571" extrusionOk="0">
                  <a:moveTo>
                    <a:pt x="131" y="0"/>
                  </a:moveTo>
                  <a:cubicBezTo>
                    <a:pt x="60" y="36"/>
                    <a:pt x="60" y="203"/>
                    <a:pt x="72" y="274"/>
                  </a:cubicBezTo>
                  <a:cubicBezTo>
                    <a:pt x="72" y="298"/>
                    <a:pt x="72" y="298"/>
                    <a:pt x="95" y="310"/>
                  </a:cubicBezTo>
                  <a:lnTo>
                    <a:pt x="60" y="346"/>
                  </a:lnTo>
                  <a:lnTo>
                    <a:pt x="60" y="358"/>
                  </a:lnTo>
                  <a:cubicBezTo>
                    <a:pt x="48" y="358"/>
                    <a:pt x="24" y="370"/>
                    <a:pt x="24" y="381"/>
                  </a:cubicBezTo>
                  <a:cubicBezTo>
                    <a:pt x="12" y="405"/>
                    <a:pt x="12" y="417"/>
                    <a:pt x="12" y="429"/>
                  </a:cubicBezTo>
                  <a:cubicBezTo>
                    <a:pt x="0" y="477"/>
                    <a:pt x="24" y="524"/>
                    <a:pt x="72" y="536"/>
                  </a:cubicBezTo>
                  <a:cubicBezTo>
                    <a:pt x="94" y="559"/>
                    <a:pt x="125" y="571"/>
                    <a:pt x="155" y="571"/>
                  </a:cubicBezTo>
                  <a:cubicBezTo>
                    <a:pt x="190" y="571"/>
                    <a:pt x="225" y="556"/>
                    <a:pt x="250" y="524"/>
                  </a:cubicBezTo>
                  <a:lnTo>
                    <a:pt x="262" y="500"/>
                  </a:lnTo>
                  <a:cubicBezTo>
                    <a:pt x="257" y="500"/>
                    <a:pt x="261" y="487"/>
                    <a:pt x="265" y="475"/>
                  </a:cubicBezTo>
                  <a:lnTo>
                    <a:pt x="265" y="475"/>
                  </a:lnTo>
                  <a:cubicBezTo>
                    <a:pt x="286" y="462"/>
                    <a:pt x="285" y="429"/>
                    <a:pt x="262" y="417"/>
                  </a:cubicBezTo>
                  <a:lnTo>
                    <a:pt x="250" y="405"/>
                  </a:lnTo>
                  <a:lnTo>
                    <a:pt x="250" y="381"/>
                  </a:lnTo>
                  <a:cubicBezTo>
                    <a:pt x="250" y="346"/>
                    <a:pt x="238" y="322"/>
                    <a:pt x="215" y="310"/>
                  </a:cubicBezTo>
                  <a:lnTo>
                    <a:pt x="215" y="274"/>
                  </a:lnTo>
                  <a:cubicBezTo>
                    <a:pt x="226" y="203"/>
                    <a:pt x="226" y="36"/>
                    <a:pt x="155"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01;p4">
              <a:extLst>
                <a:ext uri="{FF2B5EF4-FFF2-40B4-BE49-F238E27FC236}">
                  <a16:creationId xmlns:a16="http://schemas.microsoft.com/office/drawing/2014/main" id="{CB68D847-1456-63B6-57E9-72C8253442CC}"/>
                </a:ext>
              </a:extLst>
            </p:cNvPr>
            <p:cNvSpPr/>
            <p:nvPr/>
          </p:nvSpPr>
          <p:spPr>
            <a:xfrm>
              <a:off x="2171100" y="3620825"/>
              <a:ext cx="18175" cy="9825"/>
            </a:xfrm>
            <a:custGeom>
              <a:avLst/>
              <a:gdLst/>
              <a:ahLst/>
              <a:cxnLst/>
              <a:rect l="l" t="t" r="r" b="b"/>
              <a:pathLst>
                <a:path w="727" h="393" extrusionOk="0">
                  <a:moveTo>
                    <a:pt x="679" y="0"/>
                  </a:moveTo>
                  <a:cubicBezTo>
                    <a:pt x="560" y="36"/>
                    <a:pt x="441" y="95"/>
                    <a:pt x="345" y="131"/>
                  </a:cubicBezTo>
                  <a:cubicBezTo>
                    <a:pt x="203" y="191"/>
                    <a:pt x="84" y="250"/>
                    <a:pt x="0" y="357"/>
                  </a:cubicBezTo>
                  <a:cubicBezTo>
                    <a:pt x="0" y="369"/>
                    <a:pt x="0" y="393"/>
                    <a:pt x="12" y="393"/>
                  </a:cubicBezTo>
                  <a:cubicBezTo>
                    <a:pt x="143" y="369"/>
                    <a:pt x="250" y="310"/>
                    <a:pt x="369" y="250"/>
                  </a:cubicBezTo>
                  <a:cubicBezTo>
                    <a:pt x="488" y="191"/>
                    <a:pt x="619" y="131"/>
                    <a:pt x="726" y="36"/>
                  </a:cubicBezTo>
                  <a:cubicBezTo>
                    <a:pt x="715" y="12"/>
                    <a:pt x="703" y="0"/>
                    <a:pt x="679"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02;p4">
              <a:extLst>
                <a:ext uri="{FF2B5EF4-FFF2-40B4-BE49-F238E27FC236}">
                  <a16:creationId xmlns:a16="http://schemas.microsoft.com/office/drawing/2014/main" id="{D232D615-5E08-7E1B-188D-8A2B327215C5}"/>
                </a:ext>
              </a:extLst>
            </p:cNvPr>
            <p:cNvSpPr/>
            <p:nvPr/>
          </p:nvSpPr>
          <p:spPr>
            <a:xfrm>
              <a:off x="2245800" y="3608600"/>
              <a:ext cx="22350" cy="11050"/>
            </a:xfrm>
            <a:custGeom>
              <a:avLst/>
              <a:gdLst/>
              <a:ahLst/>
              <a:cxnLst/>
              <a:rect l="l" t="t" r="r" b="b"/>
              <a:pathLst>
                <a:path w="894" h="442" extrusionOk="0">
                  <a:moveTo>
                    <a:pt x="24" y="1"/>
                  </a:moveTo>
                  <a:cubicBezTo>
                    <a:pt x="13" y="1"/>
                    <a:pt x="1" y="13"/>
                    <a:pt x="13" y="25"/>
                  </a:cubicBezTo>
                  <a:cubicBezTo>
                    <a:pt x="167" y="120"/>
                    <a:pt x="310" y="191"/>
                    <a:pt x="441" y="263"/>
                  </a:cubicBezTo>
                  <a:cubicBezTo>
                    <a:pt x="584" y="346"/>
                    <a:pt x="703" y="429"/>
                    <a:pt x="846" y="441"/>
                  </a:cubicBezTo>
                  <a:cubicBezTo>
                    <a:pt x="882" y="441"/>
                    <a:pt x="894" y="418"/>
                    <a:pt x="882" y="418"/>
                  </a:cubicBezTo>
                  <a:cubicBezTo>
                    <a:pt x="786" y="299"/>
                    <a:pt x="644" y="239"/>
                    <a:pt x="513" y="179"/>
                  </a:cubicBezTo>
                  <a:cubicBezTo>
                    <a:pt x="358" y="108"/>
                    <a:pt x="191" y="48"/>
                    <a:pt x="2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03;p4">
              <a:extLst>
                <a:ext uri="{FF2B5EF4-FFF2-40B4-BE49-F238E27FC236}">
                  <a16:creationId xmlns:a16="http://schemas.microsoft.com/office/drawing/2014/main" id="{71EE982A-E5BE-AFCE-A5BB-7F0F4DD84DD9}"/>
                </a:ext>
              </a:extLst>
            </p:cNvPr>
            <p:cNvSpPr/>
            <p:nvPr/>
          </p:nvSpPr>
          <p:spPr>
            <a:xfrm>
              <a:off x="2284200" y="3627650"/>
              <a:ext cx="15300" cy="6425"/>
            </a:xfrm>
            <a:custGeom>
              <a:avLst/>
              <a:gdLst/>
              <a:ahLst/>
              <a:cxnLst/>
              <a:rect l="l" t="t" r="r" b="b"/>
              <a:pathLst>
                <a:path w="612" h="257" extrusionOk="0">
                  <a:moveTo>
                    <a:pt x="12" y="1"/>
                  </a:moveTo>
                  <a:cubicBezTo>
                    <a:pt x="1" y="1"/>
                    <a:pt x="1" y="13"/>
                    <a:pt x="1" y="13"/>
                  </a:cubicBezTo>
                  <a:cubicBezTo>
                    <a:pt x="84" y="84"/>
                    <a:pt x="167" y="132"/>
                    <a:pt x="263" y="179"/>
                  </a:cubicBezTo>
                  <a:cubicBezTo>
                    <a:pt x="349" y="201"/>
                    <a:pt x="426" y="252"/>
                    <a:pt x="511" y="252"/>
                  </a:cubicBezTo>
                  <a:cubicBezTo>
                    <a:pt x="519" y="252"/>
                    <a:pt x="528" y="252"/>
                    <a:pt x="536" y="251"/>
                  </a:cubicBezTo>
                  <a:cubicBezTo>
                    <a:pt x="546" y="255"/>
                    <a:pt x="555" y="256"/>
                    <a:pt x="562" y="256"/>
                  </a:cubicBezTo>
                  <a:cubicBezTo>
                    <a:pt x="602" y="256"/>
                    <a:pt x="612" y="211"/>
                    <a:pt x="572" y="191"/>
                  </a:cubicBezTo>
                  <a:cubicBezTo>
                    <a:pt x="501" y="132"/>
                    <a:pt x="393" y="120"/>
                    <a:pt x="310" y="84"/>
                  </a:cubicBezTo>
                  <a:cubicBezTo>
                    <a:pt x="203" y="60"/>
                    <a:pt x="108" y="37"/>
                    <a:pt x="12"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04;p4">
              <a:extLst>
                <a:ext uri="{FF2B5EF4-FFF2-40B4-BE49-F238E27FC236}">
                  <a16:creationId xmlns:a16="http://schemas.microsoft.com/office/drawing/2014/main" id="{277C9B01-2985-1456-EBE6-143562EF25D1}"/>
                </a:ext>
              </a:extLst>
            </p:cNvPr>
            <p:cNvSpPr/>
            <p:nvPr/>
          </p:nvSpPr>
          <p:spPr>
            <a:xfrm>
              <a:off x="2194000" y="3554725"/>
              <a:ext cx="66700" cy="74300"/>
            </a:xfrm>
            <a:custGeom>
              <a:avLst/>
              <a:gdLst/>
              <a:ahLst/>
              <a:cxnLst/>
              <a:rect l="l" t="t" r="r" b="b"/>
              <a:pathLst>
                <a:path w="2668" h="2972" extrusionOk="0">
                  <a:moveTo>
                    <a:pt x="1763" y="456"/>
                  </a:moveTo>
                  <a:cubicBezTo>
                    <a:pt x="1882" y="456"/>
                    <a:pt x="2001" y="459"/>
                    <a:pt x="2120" y="465"/>
                  </a:cubicBezTo>
                  <a:cubicBezTo>
                    <a:pt x="2204" y="465"/>
                    <a:pt x="2323" y="501"/>
                    <a:pt x="2418" y="501"/>
                  </a:cubicBezTo>
                  <a:cubicBezTo>
                    <a:pt x="2418" y="513"/>
                    <a:pt x="2418" y="513"/>
                    <a:pt x="2430" y="537"/>
                  </a:cubicBezTo>
                  <a:lnTo>
                    <a:pt x="2430" y="549"/>
                  </a:lnTo>
                  <a:cubicBezTo>
                    <a:pt x="2347" y="656"/>
                    <a:pt x="2287" y="799"/>
                    <a:pt x="2227" y="930"/>
                  </a:cubicBezTo>
                  <a:cubicBezTo>
                    <a:pt x="2120" y="1156"/>
                    <a:pt x="2013" y="1382"/>
                    <a:pt x="1930" y="1608"/>
                  </a:cubicBezTo>
                  <a:cubicBezTo>
                    <a:pt x="1763" y="1977"/>
                    <a:pt x="1549" y="2334"/>
                    <a:pt x="1418" y="2704"/>
                  </a:cubicBezTo>
                  <a:cubicBezTo>
                    <a:pt x="1192" y="2275"/>
                    <a:pt x="977" y="1858"/>
                    <a:pt x="739" y="1441"/>
                  </a:cubicBezTo>
                  <a:cubicBezTo>
                    <a:pt x="620" y="1215"/>
                    <a:pt x="477" y="1013"/>
                    <a:pt x="346" y="787"/>
                  </a:cubicBezTo>
                  <a:cubicBezTo>
                    <a:pt x="299" y="691"/>
                    <a:pt x="239" y="608"/>
                    <a:pt x="168" y="537"/>
                  </a:cubicBezTo>
                  <a:lnTo>
                    <a:pt x="168" y="513"/>
                  </a:lnTo>
                  <a:cubicBezTo>
                    <a:pt x="203" y="523"/>
                    <a:pt x="242" y="526"/>
                    <a:pt x="281" y="526"/>
                  </a:cubicBezTo>
                  <a:cubicBezTo>
                    <a:pt x="386" y="526"/>
                    <a:pt x="498" y="501"/>
                    <a:pt x="584" y="501"/>
                  </a:cubicBezTo>
                  <a:cubicBezTo>
                    <a:pt x="811" y="489"/>
                    <a:pt x="1049" y="465"/>
                    <a:pt x="1263" y="465"/>
                  </a:cubicBezTo>
                  <a:cubicBezTo>
                    <a:pt x="1263" y="560"/>
                    <a:pt x="1263" y="656"/>
                    <a:pt x="1311" y="727"/>
                  </a:cubicBezTo>
                  <a:cubicBezTo>
                    <a:pt x="1317" y="733"/>
                    <a:pt x="1326" y="736"/>
                    <a:pt x="1334" y="736"/>
                  </a:cubicBezTo>
                  <a:cubicBezTo>
                    <a:pt x="1343" y="736"/>
                    <a:pt x="1352" y="733"/>
                    <a:pt x="1358" y="727"/>
                  </a:cubicBezTo>
                  <a:cubicBezTo>
                    <a:pt x="1406" y="656"/>
                    <a:pt x="1406" y="560"/>
                    <a:pt x="1406" y="465"/>
                  </a:cubicBezTo>
                  <a:cubicBezTo>
                    <a:pt x="1525" y="459"/>
                    <a:pt x="1644" y="456"/>
                    <a:pt x="1763" y="456"/>
                  </a:cubicBezTo>
                  <a:close/>
                  <a:moveTo>
                    <a:pt x="1346" y="1"/>
                  </a:moveTo>
                  <a:cubicBezTo>
                    <a:pt x="1287" y="84"/>
                    <a:pt x="1299" y="203"/>
                    <a:pt x="1287" y="322"/>
                  </a:cubicBezTo>
                  <a:cubicBezTo>
                    <a:pt x="1073" y="334"/>
                    <a:pt x="882" y="358"/>
                    <a:pt x="668" y="370"/>
                  </a:cubicBezTo>
                  <a:cubicBezTo>
                    <a:pt x="525" y="382"/>
                    <a:pt x="311" y="370"/>
                    <a:pt x="168" y="429"/>
                  </a:cubicBezTo>
                  <a:cubicBezTo>
                    <a:pt x="156" y="406"/>
                    <a:pt x="132" y="394"/>
                    <a:pt x="108" y="394"/>
                  </a:cubicBezTo>
                  <a:cubicBezTo>
                    <a:pt x="13" y="394"/>
                    <a:pt x="1" y="513"/>
                    <a:pt x="61" y="560"/>
                  </a:cubicBezTo>
                  <a:cubicBezTo>
                    <a:pt x="96" y="679"/>
                    <a:pt x="168" y="763"/>
                    <a:pt x="227" y="870"/>
                  </a:cubicBezTo>
                  <a:cubicBezTo>
                    <a:pt x="358" y="1084"/>
                    <a:pt x="477" y="1299"/>
                    <a:pt x="596" y="1525"/>
                  </a:cubicBezTo>
                  <a:cubicBezTo>
                    <a:pt x="692" y="1680"/>
                    <a:pt x="763" y="1846"/>
                    <a:pt x="858" y="1989"/>
                  </a:cubicBezTo>
                  <a:cubicBezTo>
                    <a:pt x="763" y="2025"/>
                    <a:pt x="692" y="2061"/>
                    <a:pt x="620" y="2096"/>
                  </a:cubicBezTo>
                  <a:cubicBezTo>
                    <a:pt x="537" y="2144"/>
                    <a:pt x="406" y="2180"/>
                    <a:pt x="394" y="2275"/>
                  </a:cubicBezTo>
                  <a:cubicBezTo>
                    <a:pt x="394" y="2287"/>
                    <a:pt x="394" y="2299"/>
                    <a:pt x="418" y="2323"/>
                  </a:cubicBezTo>
                  <a:cubicBezTo>
                    <a:pt x="427" y="2325"/>
                    <a:pt x="437" y="2326"/>
                    <a:pt x="446" y="2326"/>
                  </a:cubicBezTo>
                  <a:cubicBezTo>
                    <a:pt x="534" y="2326"/>
                    <a:pt x="627" y="2236"/>
                    <a:pt x="692" y="2203"/>
                  </a:cubicBezTo>
                  <a:cubicBezTo>
                    <a:pt x="763" y="2156"/>
                    <a:pt x="834" y="2108"/>
                    <a:pt x="894" y="2049"/>
                  </a:cubicBezTo>
                  <a:cubicBezTo>
                    <a:pt x="1037" y="2299"/>
                    <a:pt x="1168" y="2537"/>
                    <a:pt x="1299" y="2799"/>
                  </a:cubicBezTo>
                  <a:cubicBezTo>
                    <a:pt x="1299" y="2811"/>
                    <a:pt x="1311" y="2811"/>
                    <a:pt x="1311" y="2811"/>
                  </a:cubicBezTo>
                  <a:lnTo>
                    <a:pt x="1311" y="2823"/>
                  </a:lnTo>
                  <a:cubicBezTo>
                    <a:pt x="1275" y="2858"/>
                    <a:pt x="1287" y="2942"/>
                    <a:pt x="1358" y="2954"/>
                  </a:cubicBezTo>
                  <a:cubicBezTo>
                    <a:pt x="1376" y="2965"/>
                    <a:pt x="1391" y="2971"/>
                    <a:pt x="1406" y="2971"/>
                  </a:cubicBezTo>
                  <a:cubicBezTo>
                    <a:pt x="1421" y="2971"/>
                    <a:pt x="1436" y="2965"/>
                    <a:pt x="1454" y="2954"/>
                  </a:cubicBezTo>
                  <a:lnTo>
                    <a:pt x="1489" y="2918"/>
                  </a:lnTo>
                  <a:cubicBezTo>
                    <a:pt x="1513" y="2894"/>
                    <a:pt x="1513" y="2894"/>
                    <a:pt x="1513" y="2882"/>
                  </a:cubicBezTo>
                  <a:cubicBezTo>
                    <a:pt x="1513" y="2870"/>
                    <a:pt x="1525" y="2870"/>
                    <a:pt x="1525" y="2858"/>
                  </a:cubicBezTo>
                  <a:cubicBezTo>
                    <a:pt x="1525" y="2823"/>
                    <a:pt x="1525" y="2799"/>
                    <a:pt x="1513" y="2775"/>
                  </a:cubicBezTo>
                  <a:cubicBezTo>
                    <a:pt x="1751" y="2501"/>
                    <a:pt x="1882" y="2108"/>
                    <a:pt x="2025" y="1799"/>
                  </a:cubicBezTo>
                  <a:cubicBezTo>
                    <a:pt x="2132" y="1572"/>
                    <a:pt x="2227" y="1346"/>
                    <a:pt x="2323" y="1132"/>
                  </a:cubicBezTo>
                  <a:cubicBezTo>
                    <a:pt x="2406" y="965"/>
                    <a:pt x="2525" y="787"/>
                    <a:pt x="2561" y="608"/>
                  </a:cubicBezTo>
                  <a:cubicBezTo>
                    <a:pt x="2563" y="609"/>
                    <a:pt x="2566" y="609"/>
                    <a:pt x="2568" y="609"/>
                  </a:cubicBezTo>
                  <a:cubicBezTo>
                    <a:pt x="2605" y="609"/>
                    <a:pt x="2667" y="533"/>
                    <a:pt x="2656" y="477"/>
                  </a:cubicBezTo>
                  <a:cubicBezTo>
                    <a:pt x="2620" y="418"/>
                    <a:pt x="2608" y="382"/>
                    <a:pt x="2549" y="370"/>
                  </a:cubicBezTo>
                  <a:cubicBezTo>
                    <a:pt x="2454" y="310"/>
                    <a:pt x="2323" y="322"/>
                    <a:pt x="2216" y="310"/>
                  </a:cubicBezTo>
                  <a:cubicBezTo>
                    <a:pt x="2132" y="306"/>
                    <a:pt x="2050" y="305"/>
                    <a:pt x="1969" y="305"/>
                  </a:cubicBezTo>
                  <a:cubicBezTo>
                    <a:pt x="1805" y="305"/>
                    <a:pt x="1644" y="310"/>
                    <a:pt x="1477" y="310"/>
                  </a:cubicBezTo>
                  <a:lnTo>
                    <a:pt x="1418" y="310"/>
                  </a:lnTo>
                  <a:cubicBezTo>
                    <a:pt x="1418" y="203"/>
                    <a:pt x="1418" y="84"/>
                    <a:pt x="1358"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05;p4">
              <a:extLst>
                <a:ext uri="{FF2B5EF4-FFF2-40B4-BE49-F238E27FC236}">
                  <a16:creationId xmlns:a16="http://schemas.microsoft.com/office/drawing/2014/main" id="{0D0887B9-4B68-720A-CBB8-17CC1B993E59}"/>
                </a:ext>
              </a:extLst>
            </p:cNvPr>
            <p:cNvSpPr/>
            <p:nvPr/>
          </p:nvSpPr>
          <p:spPr>
            <a:xfrm>
              <a:off x="2237175" y="3457250"/>
              <a:ext cx="38125" cy="3125"/>
            </a:xfrm>
            <a:custGeom>
              <a:avLst/>
              <a:gdLst/>
              <a:ahLst/>
              <a:cxnLst/>
              <a:rect l="l" t="t" r="r" b="b"/>
              <a:pathLst>
                <a:path w="1525" h="125" extrusionOk="0">
                  <a:moveTo>
                    <a:pt x="702" y="0"/>
                  </a:moveTo>
                  <a:cubicBezTo>
                    <a:pt x="472" y="0"/>
                    <a:pt x="243" y="16"/>
                    <a:pt x="24" y="54"/>
                  </a:cubicBezTo>
                  <a:cubicBezTo>
                    <a:pt x="0" y="54"/>
                    <a:pt x="0" y="66"/>
                    <a:pt x="24" y="66"/>
                  </a:cubicBezTo>
                  <a:cubicBezTo>
                    <a:pt x="236" y="108"/>
                    <a:pt x="457" y="125"/>
                    <a:pt x="680" y="125"/>
                  </a:cubicBezTo>
                  <a:cubicBezTo>
                    <a:pt x="959" y="125"/>
                    <a:pt x="1241" y="99"/>
                    <a:pt x="1512" y="66"/>
                  </a:cubicBezTo>
                  <a:cubicBezTo>
                    <a:pt x="1524" y="66"/>
                    <a:pt x="1524" y="54"/>
                    <a:pt x="1512" y="54"/>
                  </a:cubicBezTo>
                  <a:cubicBezTo>
                    <a:pt x="1248" y="22"/>
                    <a:pt x="974" y="0"/>
                    <a:pt x="702"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06;p4">
              <a:extLst>
                <a:ext uri="{FF2B5EF4-FFF2-40B4-BE49-F238E27FC236}">
                  <a16:creationId xmlns:a16="http://schemas.microsoft.com/office/drawing/2014/main" id="{D2030AB6-2500-F7FD-02F9-FA7A91CC6715}"/>
                </a:ext>
              </a:extLst>
            </p:cNvPr>
            <p:cNvSpPr/>
            <p:nvPr/>
          </p:nvSpPr>
          <p:spPr>
            <a:xfrm>
              <a:off x="2286000" y="3458575"/>
              <a:ext cx="21150" cy="2425"/>
            </a:xfrm>
            <a:custGeom>
              <a:avLst/>
              <a:gdLst/>
              <a:ahLst/>
              <a:cxnLst/>
              <a:rect l="l" t="t" r="r" b="b"/>
              <a:pathLst>
                <a:path w="846" h="97" extrusionOk="0">
                  <a:moveTo>
                    <a:pt x="377" y="1"/>
                  </a:moveTo>
                  <a:cubicBezTo>
                    <a:pt x="255" y="1"/>
                    <a:pt x="132" y="11"/>
                    <a:pt x="12" y="37"/>
                  </a:cubicBezTo>
                  <a:cubicBezTo>
                    <a:pt x="0" y="37"/>
                    <a:pt x="0" y="61"/>
                    <a:pt x="12" y="61"/>
                  </a:cubicBezTo>
                  <a:cubicBezTo>
                    <a:pt x="132" y="87"/>
                    <a:pt x="255" y="97"/>
                    <a:pt x="377" y="97"/>
                  </a:cubicBezTo>
                  <a:cubicBezTo>
                    <a:pt x="533" y="97"/>
                    <a:pt x="687" y="81"/>
                    <a:pt x="833" y="61"/>
                  </a:cubicBezTo>
                  <a:cubicBezTo>
                    <a:pt x="845" y="49"/>
                    <a:pt x="845" y="37"/>
                    <a:pt x="833" y="37"/>
                  </a:cubicBezTo>
                  <a:cubicBezTo>
                    <a:pt x="687" y="17"/>
                    <a:pt x="533" y="1"/>
                    <a:pt x="377"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07;p4">
              <a:extLst>
                <a:ext uri="{FF2B5EF4-FFF2-40B4-BE49-F238E27FC236}">
                  <a16:creationId xmlns:a16="http://schemas.microsoft.com/office/drawing/2014/main" id="{353713F8-3B9F-4CFC-1A5F-8A24851AF955}"/>
                </a:ext>
              </a:extLst>
            </p:cNvPr>
            <p:cNvSpPr/>
            <p:nvPr/>
          </p:nvSpPr>
          <p:spPr>
            <a:xfrm>
              <a:off x="2318425" y="3458000"/>
              <a:ext cx="625" cy="325"/>
            </a:xfrm>
            <a:custGeom>
              <a:avLst/>
              <a:gdLst/>
              <a:ahLst/>
              <a:cxnLst/>
              <a:rect l="l" t="t" r="r" b="b"/>
              <a:pathLst>
                <a:path w="25" h="13" extrusionOk="0">
                  <a:moveTo>
                    <a:pt x="13" y="0"/>
                  </a:moveTo>
                  <a:cubicBezTo>
                    <a:pt x="1" y="0"/>
                    <a:pt x="1" y="12"/>
                    <a:pt x="13" y="12"/>
                  </a:cubicBezTo>
                  <a:cubicBezTo>
                    <a:pt x="25" y="12"/>
                    <a:pt x="25" y="0"/>
                    <a:pt x="13"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08;p4">
              <a:extLst>
                <a:ext uri="{FF2B5EF4-FFF2-40B4-BE49-F238E27FC236}">
                  <a16:creationId xmlns:a16="http://schemas.microsoft.com/office/drawing/2014/main" id="{8F544703-AD0A-4D38-A4F1-60871A6BBEF7}"/>
                </a:ext>
              </a:extLst>
            </p:cNvPr>
            <p:cNvSpPr/>
            <p:nvPr/>
          </p:nvSpPr>
          <p:spPr>
            <a:xfrm>
              <a:off x="2342550" y="3458250"/>
              <a:ext cx="16675" cy="1225"/>
            </a:xfrm>
            <a:custGeom>
              <a:avLst/>
              <a:gdLst/>
              <a:ahLst/>
              <a:cxnLst/>
              <a:rect l="l" t="t" r="r" b="b"/>
              <a:pathLst>
                <a:path w="667" h="49" extrusionOk="0">
                  <a:moveTo>
                    <a:pt x="293" y="0"/>
                  </a:moveTo>
                  <a:cubicBezTo>
                    <a:pt x="201" y="0"/>
                    <a:pt x="108" y="4"/>
                    <a:pt x="12" y="14"/>
                  </a:cubicBezTo>
                  <a:cubicBezTo>
                    <a:pt x="0" y="14"/>
                    <a:pt x="0" y="26"/>
                    <a:pt x="12" y="26"/>
                  </a:cubicBezTo>
                  <a:cubicBezTo>
                    <a:pt x="114" y="42"/>
                    <a:pt x="214" y="49"/>
                    <a:pt x="312" y="49"/>
                  </a:cubicBezTo>
                  <a:cubicBezTo>
                    <a:pt x="432" y="49"/>
                    <a:pt x="549" y="39"/>
                    <a:pt x="667" y="26"/>
                  </a:cubicBezTo>
                  <a:lnTo>
                    <a:pt x="667" y="14"/>
                  </a:lnTo>
                  <a:cubicBezTo>
                    <a:pt x="543" y="7"/>
                    <a:pt x="419" y="0"/>
                    <a:pt x="293"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09;p4">
              <a:extLst>
                <a:ext uri="{FF2B5EF4-FFF2-40B4-BE49-F238E27FC236}">
                  <a16:creationId xmlns:a16="http://schemas.microsoft.com/office/drawing/2014/main" id="{ABAC7EEE-64F4-93B8-44A2-2A3C8474CCF9}"/>
                </a:ext>
              </a:extLst>
            </p:cNvPr>
            <p:cNvSpPr/>
            <p:nvPr/>
          </p:nvSpPr>
          <p:spPr>
            <a:xfrm>
              <a:off x="2339575" y="3458925"/>
              <a:ext cx="26750" cy="192425"/>
            </a:xfrm>
            <a:custGeom>
              <a:avLst/>
              <a:gdLst/>
              <a:ahLst/>
              <a:cxnLst/>
              <a:rect l="l" t="t" r="r" b="b"/>
              <a:pathLst>
                <a:path w="1070" h="7697" extrusionOk="0">
                  <a:moveTo>
                    <a:pt x="530" y="1"/>
                  </a:moveTo>
                  <a:cubicBezTo>
                    <a:pt x="511" y="1"/>
                    <a:pt x="492" y="7"/>
                    <a:pt x="476" y="23"/>
                  </a:cubicBezTo>
                  <a:cubicBezTo>
                    <a:pt x="429" y="82"/>
                    <a:pt x="405" y="154"/>
                    <a:pt x="405" y="213"/>
                  </a:cubicBezTo>
                  <a:cubicBezTo>
                    <a:pt x="357" y="332"/>
                    <a:pt x="298" y="440"/>
                    <a:pt x="238" y="535"/>
                  </a:cubicBezTo>
                  <a:cubicBezTo>
                    <a:pt x="179" y="654"/>
                    <a:pt x="131" y="773"/>
                    <a:pt x="107" y="916"/>
                  </a:cubicBezTo>
                  <a:cubicBezTo>
                    <a:pt x="107" y="916"/>
                    <a:pt x="107" y="921"/>
                    <a:pt x="111" y="921"/>
                  </a:cubicBezTo>
                  <a:cubicBezTo>
                    <a:pt x="113" y="921"/>
                    <a:pt x="115" y="920"/>
                    <a:pt x="119" y="916"/>
                  </a:cubicBezTo>
                  <a:cubicBezTo>
                    <a:pt x="155" y="880"/>
                    <a:pt x="191" y="856"/>
                    <a:pt x="238" y="821"/>
                  </a:cubicBezTo>
                  <a:cubicBezTo>
                    <a:pt x="298" y="761"/>
                    <a:pt x="345" y="690"/>
                    <a:pt x="393" y="618"/>
                  </a:cubicBezTo>
                  <a:cubicBezTo>
                    <a:pt x="405" y="594"/>
                    <a:pt x="405" y="582"/>
                    <a:pt x="417" y="571"/>
                  </a:cubicBezTo>
                  <a:lnTo>
                    <a:pt x="417" y="571"/>
                  </a:lnTo>
                  <a:cubicBezTo>
                    <a:pt x="369" y="999"/>
                    <a:pt x="405" y="1428"/>
                    <a:pt x="405" y="1868"/>
                  </a:cubicBezTo>
                  <a:lnTo>
                    <a:pt x="405" y="3845"/>
                  </a:lnTo>
                  <a:cubicBezTo>
                    <a:pt x="405" y="5047"/>
                    <a:pt x="393" y="6238"/>
                    <a:pt x="464" y="7429"/>
                  </a:cubicBezTo>
                  <a:cubicBezTo>
                    <a:pt x="372" y="7268"/>
                    <a:pt x="192" y="6951"/>
                    <a:pt x="61" y="6951"/>
                  </a:cubicBezTo>
                  <a:cubicBezTo>
                    <a:pt x="57" y="6951"/>
                    <a:pt x="52" y="6951"/>
                    <a:pt x="48" y="6952"/>
                  </a:cubicBezTo>
                  <a:lnTo>
                    <a:pt x="36" y="6964"/>
                  </a:lnTo>
                  <a:cubicBezTo>
                    <a:pt x="0" y="7059"/>
                    <a:pt x="167" y="7226"/>
                    <a:pt x="214" y="7298"/>
                  </a:cubicBezTo>
                  <a:cubicBezTo>
                    <a:pt x="286" y="7405"/>
                    <a:pt x="310" y="7524"/>
                    <a:pt x="405" y="7583"/>
                  </a:cubicBezTo>
                  <a:cubicBezTo>
                    <a:pt x="345" y="7583"/>
                    <a:pt x="298" y="7595"/>
                    <a:pt x="238" y="7607"/>
                  </a:cubicBezTo>
                  <a:cubicBezTo>
                    <a:pt x="226" y="7607"/>
                    <a:pt x="226" y="7619"/>
                    <a:pt x="238" y="7643"/>
                  </a:cubicBezTo>
                  <a:cubicBezTo>
                    <a:pt x="393" y="7679"/>
                    <a:pt x="524" y="7679"/>
                    <a:pt x="667" y="7679"/>
                  </a:cubicBezTo>
                  <a:cubicBezTo>
                    <a:pt x="725" y="7679"/>
                    <a:pt x="786" y="7683"/>
                    <a:pt x="845" y="7683"/>
                  </a:cubicBezTo>
                  <a:cubicBezTo>
                    <a:pt x="904" y="7683"/>
                    <a:pt x="962" y="7679"/>
                    <a:pt x="1016" y="7661"/>
                  </a:cubicBezTo>
                  <a:lnTo>
                    <a:pt x="1016" y="7661"/>
                  </a:lnTo>
                  <a:cubicBezTo>
                    <a:pt x="1031" y="7666"/>
                    <a:pt x="1046" y="7671"/>
                    <a:pt x="1060" y="7679"/>
                  </a:cubicBezTo>
                  <a:cubicBezTo>
                    <a:pt x="1065" y="7689"/>
                    <a:pt x="1068" y="7697"/>
                    <a:pt x="1069" y="7697"/>
                  </a:cubicBezTo>
                  <a:cubicBezTo>
                    <a:pt x="1069" y="7697"/>
                    <a:pt x="1067" y="7683"/>
                    <a:pt x="1060" y="7643"/>
                  </a:cubicBezTo>
                  <a:cubicBezTo>
                    <a:pt x="1046" y="7650"/>
                    <a:pt x="1031" y="7656"/>
                    <a:pt x="1016" y="7661"/>
                  </a:cubicBezTo>
                  <a:lnTo>
                    <a:pt x="1016" y="7661"/>
                  </a:lnTo>
                  <a:cubicBezTo>
                    <a:pt x="962" y="7643"/>
                    <a:pt x="904" y="7638"/>
                    <a:pt x="845" y="7638"/>
                  </a:cubicBezTo>
                  <a:cubicBezTo>
                    <a:pt x="786" y="7638"/>
                    <a:pt x="725" y="7643"/>
                    <a:pt x="667" y="7643"/>
                  </a:cubicBezTo>
                  <a:lnTo>
                    <a:pt x="560" y="7643"/>
                  </a:lnTo>
                  <a:cubicBezTo>
                    <a:pt x="905" y="7321"/>
                    <a:pt x="953" y="6750"/>
                    <a:pt x="1036" y="6309"/>
                  </a:cubicBezTo>
                  <a:cubicBezTo>
                    <a:pt x="1036" y="6295"/>
                    <a:pt x="1028" y="6290"/>
                    <a:pt x="1021" y="6290"/>
                  </a:cubicBezTo>
                  <a:cubicBezTo>
                    <a:pt x="1016" y="6290"/>
                    <a:pt x="1012" y="6292"/>
                    <a:pt x="1012" y="6297"/>
                  </a:cubicBezTo>
                  <a:cubicBezTo>
                    <a:pt x="917" y="6536"/>
                    <a:pt x="834" y="6774"/>
                    <a:pt x="726" y="7012"/>
                  </a:cubicBezTo>
                  <a:cubicBezTo>
                    <a:pt x="703" y="7083"/>
                    <a:pt x="607" y="7298"/>
                    <a:pt x="524" y="7417"/>
                  </a:cubicBezTo>
                  <a:cubicBezTo>
                    <a:pt x="595" y="6238"/>
                    <a:pt x="584" y="5059"/>
                    <a:pt x="584" y="3892"/>
                  </a:cubicBezTo>
                  <a:lnTo>
                    <a:pt x="584" y="1999"/>
                  </a:lnTo>
                  <a:cubicBezTo>
                    <a:pt x="584" y="1523"/>
                    <a:pt x="607" y="1011"/>
                    <a:pt x="548" y="523"/>
                  </a:cubicBezTo>
                  <a:lnTo>
                    <a:pt x="548" y="523"/>
                  </a:lnTo>
                  <a:cubicBezTo>
                    <a:pt x="703" y="713"/>
                    <a:pt x="917" y="916"/>
                    <a:pt x="1012" y="1035"/>
                  </a:cubicBezTo>
                  <a:cubicBezTo>
                    <a:pt x="1015" y="1038"/>
                    <a:pt x="1020" y="1040"/>
                    <a:pt x="1025" y="1040"/>
                  </a:cubicBezTo>
                  <a:cubicBezTo>
                    <a:pt x="1039" y="1040"/>
                    <a:pt x="1053" y="1028"/>
                    <a:pt x="1036" y="1011"/>
                  </a:cubicBezTo>
                  <a:cubicBezTo>
                    <a:pt x="1000" y="868"/>
                    <a:pt x="905" y="737"/>
                    <a:pt x="822" y="594"/>
                  </a:cubicBezTo>
                  <a:cubicBezTo>
                    <a:pt x="774" y="535"/>
                    <a:pt x="631" y="356"/>
                    <a:pt x="595" y="225"/>
                  </a:cubicBezTo>
                  <a:cubicBezTo>
                    <a:pt x="607" y="178"/>
                    <a:pt x="631" y="154"/>
                    <a:pt x="631" y="106"/>
                  </a:cubicBezTo>
                  <a:cubicBezTo>
                    <a:pt x="640" y="53"/>
                    <a:pt x="584" y="1"/>
                    <a:pt x="530"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10;p4">
              <a:extLst>
                <a:ext uri="{FF2B5EF4-FFF2-40B4-BE49-F238E27FC236}">
                  <a16:creationId xmlns:a16="http://schemas.microsoft.com/office/drawing/2014/main" id="{C8FCDEDD-D9AC-FEA5-1B00-4A405B842771}"/>
                </a:ext>
              </a:extLst>
            </p:cNvPr>
            <p:cNvSpPr/>
            <p:nvPr/>
          </p:nvSpPr>
          <p:spPr>
            <a:xfrm>
              <a:off x="2381250" y="3650750"/>
              <a:ext cx="19350" cy="2800"/>
            </a:xfrm>
            <a:custGeom>
              <a:avLst/>
              <a:gdLst/>
              <a:ahLst/>
              <a:cxnLst/>
              <a:rect l="l" t="t" r="r" b="b"/>
              <a:pathLst>
                <a:path w="774" h="112" extrusionOk="0">
                  <a:moveTo>
                    <a:pt x="449" y="0"/>
                  </a:moveTo>
                  <a:cubicBezTo>
                    <a:pt x="306" y="0"/>
                    <a:pt x="163" y="21"/>
                    <a:pt x="12" y="41"/>
                  </a:cubicBezTo>
                  <a:cubicBezTo>
                    <a:pt x="0" y="41"/>
                    <a:pt x="0" y="65"/>
                    <a:pt x="12" y="65"/>
                  </a:cubicBezTo>
                  <a:cubicBezTo>
                    <a:pt x="167" y="86"/>
                    <a:pt x="317" y="111"/>
                    <a:pt x="463" y="111"/>
                  </a:cubicBezTo>
                  <a:cubicBezTo>
                    <a:pt x="565" y="111"/>
                    <a:pt x="664" y="99"/>
                    <a:pt x="762" y="65"/>
                  </a:cubicBezTo>
                  <a:cubicBezTo>
                    <a:pt x="774" y="65"/>
                    <a:pt x="774" y="53"/>
                    <a:pt x="762" y="41"/>
                  </a:cubicBezTo>
                  <a:cubicBezTo>
                    <a:pt x="656" y="11"/>
                    <a:pt x="553" y="0"/>
                    <a:pt x="449"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11;p4">
              <a:extLst>
                <a:ext uri="{FF2B5EF4-FFF2-40B4-BE49-F238E27FC236}">
                  <a16:creationId xmlns:a16="http://schemas.microsoft.com/office/drawing/2014/main" id="{E6EDFEC5-2475-2229-4E51-6C983FAA54EE}"/>
                </a:ext>
              </a:extLst>
            </p:cNvPr>
            <p:cNvSpPr/>
            <p:nvPr/>
          </p:nvSpPr>
          <p:spPr>
            <a:xfrm>
              <a:off x="2412800" y="3651800"/>
              <a:ext cx="19650" cy="2800"/>
            </a:xfrm>
            <a:custGeom>
              <a:avLst/>
              <a:gdLst/>
              <a:ahLst/>
              <a:cxnLst/>
              <a:rect l="l" t="t" r="r" b="b"/>
              <a:pathLst>
                <a:path w="786" h="112" extrusionOk="0">
                  <a:moveTo>
                    <a:pt x="473" y="1"/>
                  </a:moveTo>
                  <a:cubicBezTo>
                    <a:pt x="321" y="1"/>
                    <a:pt x="167" y="26"/>
                    <a:pt x="12" y="47"/>
                  </a:cubicBezTo>
                  <a:cubicBezTo>
                    <a:pt x="0" y="47"/>
                    <a:pt x="0" y="71"/>
                    <a:pt x="12" y="71"/>
                  </a:cubicBezTo>
                  <a:cubicBezTo>
                    <a:pt x="163" y="91"/>
                    <a:pt x="314" y="112"/>
                    <a:pt x="463" y="112"/>
                  </a:cubicBezTo>
                  <a:cubicBezTo>
                    <a:pt x="572" y="112"/>
                    <a:pt x="680" y="101"/>
                    <a:pt x="786" y="71"/>
                  </a:cubicBezTo>
                  <a:lnTo>
                    <a:pt x="786" y="47"/>
                  </a:lnTo>
                  <a:cubicBezTo>
                    <a:pt x="683" y="13"/>
                    <a:pt x="579" y="1"/>
                    <a:pt x="473"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12;p4">
              <a:extLst>
                <a:ext uri="{FF2B5EF4-FFF2-40B4-BE49-F238E27FC236}">
                  <a16:creationId xmlns:a16="http://schemas.microsoft.com/office/drawing/2014/main" id="{F5A94A4A-4A12-B011-8D4A-7FC797608A5A}"/>
                </a:ext>
              </a:extLst>
            </p:cNvPr>
            <p:cNvSpPr/>
            <p:nvPr/>
          </p:nvSpPr>
          <p:spPr>
            <a:xfrm>
              <a:off x="2305050" y="3563000"/>
              <a:ext cx="24125" cy="3675"/>
            </a:xfrm>
            <a:custGeom>
              <a:avLst/>
              <a:gdLst/>
              <a:ahLst/>
              <a:cxnLst/>
              <a:rect l="l" t="t" r="r" b="b"/>
              <a:pathLst>
                <a:path w="965" h="147" extrusionOk="0">
                  <a:moveTo>
                    <a:pt x="241" y="0"/>
                  </a:moveTo>
                  <a:cubicBezTo>
                    <a:pt x="150" y="0"/>
                    <a:pt x="61" y="10"/>
                    <a:pt x="0" y="63"/>
                  </a:cubicBezTo>
                  <a:lnTo>
                    <a:pt x="0" y="87"/>
                  </a:lnTo>
                  <a:cubicBezTo>
                    <a:pt x="63" y="140"/>
                    <a:pt x="152" y="147"/>
                    <a:pt x="238" y="147"/>
                  </a:cubicBezTo>
                  <a:cubicBezTo>
                    <a:pt x="266" y="147"/>
                    <a:pt x="295" y="146"/>
                    <a:pt x="321" y="146"/>
                  </a:cubicBezTo>
                  <a:cubicBezTo>
                    <a:pt x="536" y="146"/>
                    <a:pt x="726" y="110"/>
                    <a:pt x="917" y="98"/>
                  </a:cubicBezTo>
                  <a:cubicBezTo>
                    <a:pt x="964" y="98"/>
                    <a:pt x="964" y="63"/>
                    <a:pt x="929" y="51"/>
                  </a:cubicBezTo>
                  <a:cubicBezTo>
                    <a:pt x="750" y="39"/>
                    <a:pt x="595" y="3"/>
                    <a:pt x="393" y="3"/>
                  </a:cubicBezTo>
                  <a:cubicBezTo>
                    <a:pt x="345" y="3"/>
                    <a:pt x="293" y="0"/>
                    <a:pt x="241"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13;p4">
              <a:extLst>
                <a:ext uri="{FF2B5EF4-FFF2-40B4-BE49-F238E27FC236}">
                  <a16:creationId xmlns:a16="http://schemas.microsoft.com/office/drawing/2014/main" id="{B29D41C5-556F-14BA-FA4F-B93178D1DBB5}"/>
                </a:ext>
              </a:extLst>
            </p:cNvPr>
            <p:cNvSpPr/>
            <p:nvPr/>
          </p:nvSpPr>
          <p:spPr>
            <a:xfrm>
              <a:off x="2363075" y="3561775"/>
              <a:ext cx="24725" cy="3700"/>
            </a:xfrm>
            <a:custGeom>
              <a:avLst/>
              <a:gdLst/>
              <a:ahLst/>
              <a:cxnLst/>
              <a:rect l="l" t="t" r="r" b="b"/>
              <a:pathLst>
                <a:path w="989" h="148" extrusionOk="0">
                  <a:moveTo>
                    <a:pt x="397" y="1"/>
                  </a:moveTo>
                  <a:cubicBezTo>
                    <a:pt x="266" y="1"/>
                    <a:pt x="136" y="14"/>
                    <a:pt x="13" y="52"/>
                  </a:cubicBezTo>
                  <a:cubicBezTo>
                    <a:pt x="1" y="52"/>
                    <a:pt x="1" y="88"/>
                    <a:pt x="13" y="88"/>
                  </a:cubicBezTo>
                  <a:cubicBezTo>
                    <a:pt x="135" y="132"/>
                    <a:pt x="268" y="148"/>
                    <a:pt x="404" y="148"/>
                  </a:cubicBezTo>
                  <a:cubicBezTo>
                    <a:pt x="597" y="148"/>
                    <a:pt x="795" y="116"/>
                    <a:pt x="977" y="88"/>
                  </a:cubicBezTo>
                  <a:cubicBezTo>
                    <a:pt x="989" y="76"/>
                    <a:pt x="989" y="52"/>
                    <a:pt x="977" y="52"/>
                  </a:cubicBezTo>
                  <a:cubicBezTo>
                    <a:pt x="791" y="31"/>
                    <a:pt x="593" y="1"/>
                    <a:pt x="397"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14;p4">
              <a:extLst>
                <a:ext uri="{FF2B5EF4-FFF2-40B4-BE49-F238E27FC236}">
                  <a16:creationId xmlns:a16="http://schemas.microsoft.com/office/drawing/2014/main" id="{6407E44E-884C-500C-D873-FCEBB6063285}"/>
                </a:ext>
              </a:extLst>
            </p:cNvPr>
            <p:cNvSpPr/>
            <p:nvPr/>
          </p:nvSpPr>
          <p:spPr>
            <a:xfrm>
              <a:off x="2410700" y="3562450"/>
              <a:ext cx="25025" cy="2075"/>
            </a:xfrm>
            <a:custGeom>
              <a:avLst/>
              <a:gdLst/>
              <a:ahLst/>
              <a:cxnLst/>
              <a:rect l="l" t="t" r="r" b="b"/>
              <a:pathLst>
                <a:path w="1001" h="83" extrusionOk="0">
                  <a:moveTo>
                    <a:pt x="394" y="0"/>
                  </a:moveTo>
                  <a:cubicBezTo>
                    <a:pt x="274" y="0"/>
                    <a:pt x="152" y="4"/>
                    <a:pt x="25" y="13"/>
                  </a:cubicBezTo>
                  <a:cubicBezTo>
                    <a:pt x="1" y="13"/>
                    <a:pt x="1" y="61"/>
                    <a:pt x="25" y="61"/>
                  </a:cubicBezTo>
                  <a:cubicBezTo>
                    <a:pt x="164" y="76"/>
                    <a:pt x="298" y="82"/>
                    <a:pt x="429" y="82"/>
                  </a:cubicBezTo>
                  <a:cubicBezTo>
                    <a:pt x="611" y="82"/>
                    <a:pt x="790" y="70"/>
                    <a:pt x="977" y="49"/>
                  </a:cubicBezTo>
                  <a:cubicBezTo>
                    <a:pt x="1001" y="49"/>
                    <a:pt x="1001" y="25"/>
                    <a:pt x="977" y="25"/>
                  </a:cubicBezTo>
                  <a:cubicBezTo>
                    <a:pt x="778" y="10"/>
                    <a:pt x="589" y="0"/>
                    <a:pt x="394"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15;p4">
              <a:extLst>
                <a:ext uri="{FF2B5EF4-FFF2-40B4-BE49-F238E27FC236}">
                  <a16:creationId xmlns:a16="http://schemas.microsoft.com/office/drawing/2014/main" id="{B00FF6E4-5A42-4D45-91F2-8DDDDE33DC82}"/>
                </a:ext>
              </a:extLst>
            </p:cNvPr>
            <p:cNvSpPr/>
            <p:nvPr/>
          </p:nvSpPr>
          <p:spPr>
            <a:xfrm>
              <a:off x="2377375" y="3626925"/>
              <a:ext cx="16625" cy="2650"/>
            </a:xfrm>
            <a:custGeom>
              <a:avLst/>
              <a:gdLst/>
              <a:ahLst/>
              <a:cxnLst/>
              <a:rect l="l" t="t" r="r" b="b"/>
              <a:pathLst>
                <a:path w="665" h="106" extrusionOk="0">
                  <a:moveTo>
                    <a:pt x="372" y="1"/>
                  </a:moveTo>
                  <a:cubicBezTo>
                    <a:pt x="254" y="1"/>
                    <a:pt x="141" y="21"/>
                    <a:pt x="24" y="42"/>
                  </a:cubicBezTo>
                  <a:cubicBezTo>
                    <a:pt x="0" y="42"/>
                    <a:pt x="0" y="54"/>
                    <a:pt x="24" y="54"/>
                  </a:cubicBezTo>
                  <a:cubicBezTo>
                    <a:pt x="153" y="75"/>
                    <a:pt x="277" y="105"/>
                    <a:pt x="400" y="105"/>
                  </a:cubicBezTo>
                  <a:cubicBezTo>
                    <a:pt x="481" y="105"/>
                    <a:pt x="562" y="92"/>
                    <a:pt x="643" y="54"/>
                  </a:cubicBezTo>
                  <a:cubicBezTo>
                    <a:pt x="650" y="57"/>
                    <a:pt x="655" y="59"/>
                    <a:pt x="658" y="59"/>
                  </a:cubicBezTo>
                  <a:cubicBezTo>
                    <a:pt x="665" y="59"/>
                    <a:pt x="660" y="50"/>
                    <a:pt x="643" y="42"/>
                  </a:cubicBezTo>
                  <a:cubicBezTo>
                    <a:pt x="548" y="12"/>
                    <a:pt x="458" y="1"/>
                    <a:pt x="372"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16;p4">
              <a:extLst>
                <a:ext uri="{FF2B5EF4-FFF2-40B4-BE49-F238E27FC236}">
                  <a16:creationId xmlns:a16="http://schemas.microsoft.com/office/drawing/2014/main" id="{8BAAA90D-A02D-E359-1C61-BBDD43DB754C}"/>
                </a:ext>
              </a:extLst>
            </p:cNvPr>
            <p:cNvSpPr/>
            <p:nvPr/>
          </p:nvSpPr>
          <p:spPr>
            <a:xfrm>
              <a:off x="2411100" y="3565200"/>
              <a:ext cx="19275" cy="65125"/>
            </a:xfrm>
            <a:custGeom>
              <a:avLst/>
              <a:gdLst/>
              <a:ahLst/>
              <a:cxnLst/>
              <a:rect l="l" t="t" r="r" b="b"/>
              <a:pathLst>
                <a:path w="771" h="2605" extrusionOk="0">
                  <a:moveTo>
                    <a:pt x="355" y="1"/>
                  </a:moveTo>
                  <a:cubicBezTo>
                    <a:pt x="335" y="1"/>
                    <a:pt x="315" y="17"/>
                    <a:pt x="306" y="34"/>
                  </a:cubicBezTo>
                  <a:cubicBezTo>
                    <a:pt x="223" y="201"/>
                    <a:pt x="140" y="380"/>
                    <a:pt x="56" y="546"/>
                  </a:cubicBezTo>
                  <a:cubicBezTo>
                    <a:pt x="56" y="555"/>
                    <a:pt x="56" y="563"/>
                    <a:pt x="60" y="563"/>
                  </a:cubicBezTo>
                  <a:cubicBezTo>
                    <a:pt x="62" y="563"/>
                    <a:pt x="65" y="562"/>
                    <a:pt x="68" y="558"/>
                  </a:cubicBezTo>
                  <a:cubicBezTo>
                    <a:pt x="187" y="487"/>
                    <a:pt x="259" y="368"/>
                    <a:pt x="342" y="249"/>
                  </a:cubicBezTo>
                  <a:lnTo>
                    <a:pt x="342" y="451"/>
                  </a:lnTo>
                  <a:lnTo>
                    <a:pt x="342" y="1225"/>
                  </a:lnTo>
                  <a:cubicBezTo>
                    <a:pt x="342" y="1594"/>
                    <a:pt x="342" y="1975"/>
                    <a:pt x="378" y="2344"/>
                  </a:cubicBezTo>
                  <a:lnTo>
                    <a:pt x="20" y="2035"/>
                  </a:lnTo>
                  <a:cubicBezTo>
                    <a:pt x="17" y="2027"/>
                    <a:pt x="13" y="2024"/>
                    <a:pt x="10" y="2024"/>
                  </a:cubicBezTo>
                  <a:cubicBezTo>
                    <a:pt x="3" y="2024"/>
                    <a:pt x="0" y="2038"/>
                    <a:pt x="9" y="2046"/>
                  </a:cubicBezTo>
                  <a:cubicBezTo>
                    <a:pt x="104" y="2225"/>
                    <a:pt x="235" y="2344"/>
                    <a:pt x="354" y="2487"/>
                  </a:cubicBezTo>
                  <a:cubicBezTo>
                    <a:pt x="259" y="2487"/>
                    <a:pt x="187" y="2511"/>
                    <a:pt x="104" y="2535"/>
                  </a:cubicBezTo>
                  <a:cubicBezTo>
                    <a:pt x="80" y="2535"/>
                    <a:pt x="80" y="2570"/>
                    <a:pt x="104" y="2570"/>
                  </a:cubicBezTo>
                  <a:cubicBezTo>
                    <a:pt x="181" y="2596"/>
                    <a:pt x="259" y="2605"/>
                    <a:pt x="337" y="2605"/>
                  </a:cubicBezTo>
                  <a:cubicBezTo>
                    <a:pt x="475" y="2605"/>
                    <a:pt x="614" y="2578"/>
                    <a:pt x="759" y="2570"/>
                  </a:cubicBezTo>
                  <a:cubicBezTo>
                    <a:pt x="771" y="2570"/>
                    <a:pt x="771" y="2558"/>
                    <a:pt x="759" y="2535"/>
                  </a:cubicBezTo>
                  <a:cubicBezTo>
                    <a:pt x="663" y="2523"/>
                    <a:pt x="580" y="2511"/>
                    <a:pt x="509" y="2511"/>
                  </a:cubicBezTo>
                  <a:cubicBezTo>
                    <a:pt x="580" y="2380"/>
                    <a:pt x="640" y="2273"/>
                    <a:pt x="616" y="2106"/>
                  </a:cubicBezTo>
                  <a:cubicBezTo>
                    <a:pt x="616" y="2098"/>
                    <a:pt x="604" y="2084"/>
                    <a:pt x="597" y="2084"/>
                  </a:cubicBezTo>
                  <a:cubicBezTo>
                    <a:pt x="594" y="2084"/>
                    <a:pt x="592" y="2087"/>
                    <a:pt x="592" y="2094"/>
                  </a:cubicBezTo>
                  <a:cubicBezTo>
                    <a:pt x="532" y="2201"/>
                    <a:pt x="473" y="2273"/>
                    <a:pt x="413" y="2368"/>
                  </a:cubicBezTo>
                  <a:cubicBezTo>
                    <a:pt x="461" y="1987"/>
                    <a:pt x="461" y="1618"/>
                    <a:pt x="461" y="1225"/>
                  </a:cubicBezTo>
                  <a:lnTo>
                    <a:pt x="461" y="558"/>
                  </a:lnTo>
                  <a:cubicBezTo>
                    <a:pt x="461" y="463"/>
                    <a:pt x="473" y="368"/>
                    <a:pt x="461" y="260"/>
                  </a:cubicBezTo>
                  <a:lnTo>
                    <a:pt x="461" y="260"/>
                  </a:lnTo>
                  <a:cubicBezTo>
                    <a:pt x="532" y="332"/>
                    <a:pt x="604" y="403"/>
                    <a:pt x="675" y="499"/>
                  </a:cubicBezTo>
                  <a:cubicBezTo>
                    <a:pt x="682" y="502"/>
                    <a:pt x="689" y="504"/>
                    <a:pt x="695" y="504"/>
                  </a:cubicBezTo>
                  <a:cubicBezTo>
                    <a:pt x="710" y="504"/>
                    <a:pt x="719" y="495"/>
                    <a:pt x="711" y="487"/>
                  </a:cubicBezTo>
                  <a:cubicBezTo>
                    <a:pt x="675" y="284"/>
                    <a:pt x="556" y="130"/>
                    <a:pt x="401" y="22"/>
                  </a:cubicBezTo>
                  <a:lnTo>
                    <a:pt x="401" y="10"/>
                  </a:lnTo>
                  <a:lnTo>
                    <a:pt x="378" y="10"/>
                  </a:lnTo>
                  <a:cubicBezTo>
                    <a:pt x="371" y="3"/>
                    <a:pt x="363" y="1"/>
                    <a:pt x="355"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17;p4">
              <a:extLst>
                <a:ext uri="{FF2B5EF4-FFF2-40B4-BE49-F238E27FC236}">
                  <a16:creationId xmlns:a16="http://schemas.microsoft.com/office/drawing/2014/main" id="{AE590D7C-8005-94C2-8394-7415BFE6AE62}"/>
                </a:ext>
              </a:extLst>
            </p:cNvPr>
            <p:cNvSpPr/>
            <p:nvPr/>
          </p:nvSpPr>
          <p:spPr>
            <a:xfrm>
              <a:off x="2320450" y="3532700"/>
              <a:ext cx="25100" cy="16075"/>
            </a:xfrm>
            <a:custGeom>
              <a:avLst/>
              <a:gdLst/>
              <a:ahLst/>
              <a:cxnLst/>
              <a:rect l="l" t="t" r="r" b="b"/>
              <a:pathLst>
                <a:path w="1004" h="643" extrusionOk="0">
                  <a:moveTo>
                    <a:pt x="587" y="1"/>
                  </a:moveTo>
                  <a:cubicBezTo>
                    <a:pt x="575" y="1"/>
                    <a:pt x="563" y="1"/>
                    <a:pt x="539" y="13"/>
                  </a:cubicBezTo>
                  <a:cubicBezTo>
                    <a:pt x="527" y="25"/>
                    <a:pt x="527" y="48"/>
                    <a:pt x="527" y="60"/>
                  </a:cubicBezTo>
                  <a:cubicBezTo>
                    <a:pt x="527" y="96"/>
                    <a:pt x="515" y="167"/>
                    <a:pt x="515" y="203"/>
                  </a:cubicBezTo>
                  <a:cubicBezTo>
                    <a:pt x="479" y="310"/>
                    <a:pt x="420" y="394"/>
                    <a:pt x="289" y="394"/>
                  </a:cubicBezTo>
                  <a:cubicBezTo>
                    <a:pt x="241" y="394"/>
                    <a:pt x="206" y="382"/>
                    <a:pt x="217" y="346"/>
                  </a:cubicBezTo>
                  <a:cubicBezTo>
                    <a:pt x="239" y="248"/>
                    <a:pt x="371" y="190"/>
                    <a:pt x="457" y="190"/>
                  </a:cubicBezTo>
                  <a:cubicBezTo>
                    <a:pt x="465" y="190"/>
                    <a:pt x="472" y="190"/>
                    <a:pt x="479" y="191"/>
                  </a:cubicBezTo>
                  <a:cubicBezTo>
                    <a:pt x="503" y="191"/>
                    <a:pt x="515" y="191"/>
                    <a:pt x="515" y="179"/>
                  </a:cubicBezTo>
                  <a:cubicBezTo>
                    <a:pt x="515" y="156"/>
                    <a:pt x="515" y="144"/>
                    <a:pt x="503" y="132"/>
                  </a:cubicBezTo>
                  <a:cubicBezTo>
                    <a:pt x="478" y="115"/>
                    <a:pt x="450" y="108"/>
                    <a:pt x="420" y="108"/>
                  </a:cubicBezTo>
                  <a:cubicBezTo>
                    <a:pt x="236" y="108"/>
                    <a:pt x="1" y="386"/>
                    <a:pt x="206" y="489"/>
                  </a:cubicBezTo>
                  <a:cubicBezTo>
                    <a:pt x="233" y="505"/>
                    <a:pt x="265" y="511"/>
                    <a:pt x="299" y="511"/>
                  </a:cubicBezTo>
                  <a:cubicBezTo>
                    <a:pt x="366" y="511"/>
                    <a:pt x="440" y="485"/>
                    <a:pt x="503" y="453"/>
                  </a:cubicBezTo>
                  <a:lnTo>
                    <a:pt x="539" y="417"/>
                  </a:lnTo>
                  <a:cubicBezTo>
                    <a:pt x="563" y="453"/>
                    <a:pt x="575" y="501"/>
                    <a:pt x="598" y="548"/>
                  </a:cubicBezTo>
                  <a:cubicBezTo>
                    <a:pt x="647" y="616"/>
                    <a:pt x="719" y="642"/>
                    <a:pt x="792" y="642"/>
                  </a:cubicBezTo>
                  <a:cubicBezTo>
                    <a:pt x="862" y="642"/>
                    <a:pt x="934" y="619"/>
                    <a:pt x="991" y="584"/>
                  </a:cubicBezTo>
                  <a:cubicBezTo>
                    <a:pt x="1003" y="548"/>
                    <a:pt x="1003" y="525"/>
                    <a:pt x="979" y="525"/>
                  </a:cubicBezTo>
                  <a:cubicBezTo>
                    <a:pt x="956" y="529"/>
                    <a:pt x="934" y="531"/>
                    <a:pt x="914" y="531"/>
                  </a:cubicBezTo>
                  <a:cubicBezTo>
                    <a:pt x="810" y="531"/>
                    <a:pt x="743" y="479"/>
                    <a:pt x="694" y="370"/>
                  </a:cubicBezTo>
                  <a:cubicBezTo>
                    <a:pt x="658" y="310"/>
                    <a:pt x="646" y="227"/>
                    <a:pt x="646" y="144"/>
                  </a:cubicBezTo>
                  <a:lnTo>
                    <a:pt x="646" y="84"/>
                  </a:lnTo>
                  <a:cubicBezTo>
                    <a:pt x="646" y="72"/>
                    <a:pt x="658" y="72"/>
                    <a:pt x="658" y="60"/>
                  </a:cubicBezTo>
                  <a:cubicBezTo>
                    <a:pt x="658" y="25"/>
                    <a:pt x="646" y="1"/>
                    <a:pt x="598"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18;p4">
              <a:extLst>
                <a:ext uri="{FF2B5EF4-FFF2-40B4-BE49-F238E27FC236}">
                  <a16:creationId xmlns:a16="http://schemas.microsoft.com/office/drawing/2014/main" id="{AAF06F82-2532-DB84-13AE-E6656A946058}"/>
                </a:ext>
              </a:extLst>
            </p:cNvPr>
            <p:cNvSpPr/>
            <p:nvPr/>
          </p:nvSpPr>
          <p:spPr>
            <a:xfrm>
              <a:off x="2437500" y="3580550"/>
              <a:ext cx="22950" cy="24525"/>
            </a:xfrm>
            <a:custGeom>
              <a:avLst/>
              <a:gdLst/>
              <a:ahLst/>
              <a:cxnLst/>
              <a:rect l="l" t="t" r="r" b="b"/>
              <a:pathLst>
                <a:path w="918" h="981" extrusionOk="0">
                  <a:moveTo>
                    <a:pt x="238" y="182"/>
                  </a:moveTo>
                  <a:lnTo>
                    <a:pt x="238" y="182"/>
                  </a:lnTo>
                  <a:cubicBezTo>
                    <a:pt x="203" y="301"/>
                    <a:pt x="167" y="420"/>
                    <a:pt x="119" y="528"/>
                  </a:cubicBezTo>
                  <a:cubicBezTo>
                    <a:pt x="119" y="397"/>
                    <a:pt x="167" y="278"/>
                    <a:pt x="238" y="182"/>
                  </a:cubicBezTo>
                  <a:close/>
                  <a:moveTo>
                    <a:pt x="301" y="1"/>
                  </a:moveTo>
                  <a:cubicBezTo>
                    <a:pt x="295" y="1"/>
                    <a:pt x="290" y="2"/>
                    <a:pt x="286" y="4"/>
                  </a:cubicBezTo>
                  <a:cubicBezTo>
                    <a:pt x="48" y="135"/>
                    <a:pt x="0" y="432"/>
                    <a:pt x="48" y="694"/>
                  </a:cubicBezTo>
                  <a:cubicBezTo>
                    <a:pt x="24" y="718"/>
                    <a:pt x="24" y="730"/>
                    <a:pt x="12" y="766"/>
                  </a:cubicBezTo>
                  <a:cubicBezTo>
                    <a:pt x="12" y="774"/>
                    <a:pt x="18" y="783"/>
                    <a:pt x="30" y="783"/>
                  </a:cubicBezTo>
                  <a:cubicBezTo>
                    <a:pt x="35" y="783"/>
                    <a:pt x="41" y="781"/>
                    <a:pt x="48" y="778"/>
                  </a:cubicBezTo>
                  <a:lnTo>
                    <a:pt x="60" y="766"/>
                  </a:lnTo>
                  <a:cubicBezTo>
                    <a:pt x="84" y="849"/>
                    <a:pt x="131" y="944"/>
                    <a:pt x="203" y="968"/>
                  </a:cubicBezTo>
                  <a:cubicBezTo>
                    <a:pt x="223" y="977"/>
                    <a:pt x="241" y="980"/>
                    <a:pt x="259" y="980"/>
                  </a:cubicBezTo>
                  <a:cubicBezTo>
                    <a:pt x="314" y="980"/>
                    <a:pt x="360" y="942"/>
                    <a:pt x="405" y="897"/>
                  </a:cubicBezTo>
                  <a:cubicBezTo>
                    <a:pt x="464" y="926"/>
                    <a:pt x="523" y="947"/>
                    <a:pt x="601" y="947"/>
                  </a:cubicBezTo>
                  <a:cubicBezTo>
                    <a:pt x="618" y="947"/>
                    <a:pt x="636" y="946"/>
                    <a:pt x="655" y="944"/>
                  </a:cubicBezTo>
                  <a:cubicBezTo>
                    <a:pt x="774" y="920"/>
                    <a:pt x="858" y="813"/>
                    <a:pt x="917" y="718"/>
                  </a:cubicBezTo>
                  <a:cubicBezTo>
                    <a:pt x="917" y="710"/>
                    <a:pt x="911" y="701"/>
                    <a:pt x="903" y="701"/>
                  </a:cubicBezTo>
                  <a:cubicBezTo>
                    <a:pt x="900" y="701"/>
                    <a:pt x="897" y="703"/>
                    <a:pt x="893" y="706"/>
                  </a:cubicBezTo>
                  <a:cubicBezTo>
                    <a:pt x="798" y="778"/>
                    <a:pt x="715" y="789"/>
                    <a:pt x="596" y="789"/>
                  </a:cubicBezTo>
                  <a:cubicBezTo>
                    <a:pt x="550" y="789"/>
                    <a:pt x="497" y="754"/>
                    <a:pt x="437" y="754"/>
                  </a:cubicBezTo>
                  <a:cubicBezTo>
                    <a:pt x="419" y="754"/>
                    <a:pt x="401" y="757"/>
                    <a:pt x="381" y="766"/>
                  </a:cubicBezTo>
                  <a:cubicBezTo>
                    <a:pt x="330" y="783"/>
                    <a:pt x="303" y="875"/>
                    <a:pt x="256" y="875"/>
                  </a:cubicBezTo>
                  <a:cubicBezTo>
                    <a:pt x="238" y="875"/>
                    <a:pt x="217" y="861"/>
                    <a:pt x="191" y="825"/>
                  </a:cubicBezTo>
                  <a:cubicBezTo>
                    <a:pt x="167" y="778"/>
                    <a:pt x="131" y="718"/>
                    <a:pt x="131" y="670"/>
                  </a:cubicBezTo>
                  <a:cubicBezTo>
                    <a:pt x="262" y="492"/>
                    <a:pt x="346" y="254"/>
                    <a:pt x="357" y="51"/>
                  </a:cubicBezTo>
                  <a:cubicBezTo>
                    <a:pt x="357" y="22"/>
                    <a:pt x="325" y="1"/>
                    <a:pt x="301"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19;p4">
              <a:extLst>
                <a:ext uri="{FF2B5EF4-FFF2-40B4-BE49-F238E27FC236}">
                  <a16:creationId xmlns:a16="http://schemas.microsoft.com/office/drawing/2014/main" id="{4AFD1B22-57C5-4306-50FE-502134859E3F}"/>
                </a:ext>
              </a:extLst>
            </p:cNvPr>
            <p:cNvSpPr/>
            <p:nvPr/>
          </p:nvSpPr>
          <p:spPr>
            <a:xfrm>
              <a:off x="2102725" y="3668225"/>
              <a:ext cx="33875" cy="27325"/>
            </a:xfrm>
            <a:custGeom>
              <a:avLst/>
              <a:gdLst/>
              <a:ahLst/>
              <a:cxnLst/>
              <a:rect l="l" t="t" r="r" b="b"/>
              <a:pathLst>
                <a:path w="1355" h="1093" extrusionOk="0">
                  <a:moveTo>
                    <a:pt x="640" y="283"/>
                  </a:moveTo>
                  <a:cubicBezTo>
                    <a:pt x="652" y="330"/>
                    <a:pt x="675" y="378"/>
                    <a:pt x="699" y="438"/>
                  </a:cubicBezTo>
                  <a:cubicBezTo>
                    <a:pt x="652" y="438"/>
                    <a:pt x="604" y="438"/>
                    <a:pt x="544" y="461"/>
                  </a:cubicBezTo>
                  <a:lnTo>
                    <a:pt x="640" y="283"/>
                  </a:lnTo>
                  <a:close/>
                  <a:moveTo>
                    <a:pt x="634" y="0"/>
                  </a:moveTo>
                  <a:cubicBezTo>
                    <a:pt x="604" y="0"/>
                    <a:pt x="574" y="15"/>
                    <a:pt x="556" y="45"/>
                  </a:cubicBezTo>
                  <a:cubicBezTo>
                    <a:pt x="485" y="188"/>
                    <a:pt x="413" y="354"/>
                    <a:pt x="342" y="497"/>
                  </a:cubicBezTo>
                  <a:cubicBezTo>
                    <a:pt x="235" y="533"/>
                    <a:pt x="128" y="557"/>
                    <a:pt x="21" y="604"/>
                  </a:cubicBezTo>
                  <a:cubicBezTo>
                    <a:pt x="0" y="615"/>
                    <a:pt x="6" y="642"/>
                    <a:pt x="31" y="642"/>
                  </a:cubicBezTo>
                  <a:cubicBezTo>
                    <a:pt x="35" y="642"/>
                    <a:pt x="39" y="642"/>
                    <a:pt x="44" y="640"/>
                  </a:cubicBezTo>
                  <a:cubicBezTo>
                    <a:pt x="128" y="616"/>
                    <a:pt x="199" y="604"/>
                    <a:pt x="294" y="592"/>
                  </a:cubicBezTo>
                  <a:lnTo>
                    <a:pt x="294" y="604"/>
                  </a:lnTo>
                  <a:cubicBezTo>
                    <a:pt x="223" y="759"/>
                    <a:pt x="116" y="902"/>
                    <a:pt x="44" y="1069"/>
                  </a:cubicBezTo>
                  <a:cubicBezTo>
                    <a:pt x="44" y="1081"/>
                    <a:pt x="56" y="1092"/>
                    <a:pt x="68" y="1092"/>
                  </a:cubicBezTo>
                  <a:cubicBezTo>
                    <a:pt x="223" y="1057"/>
                    <a:pt x="318" y="878"/>
                    <a:pt x="402" y="735"/>
                  </a:cubicBezTo>
                  <a:cubicBezTo>
                    <a:pt x="425" y="676"/>
                    <a:pt x="461" y="640"/>
                    <a:pt x="485" y="581"/>
                  </a:cubicBezTo>
                  <a:cubicBezTo>
                    <a:pt x="580" y="557"/>
                    <a:pt x="664" y="557"/>
                    <a:pt x="735" y="557"/>
                  </a:cubicBezTo>
                  <a:cubicBezTo>
                    <a:pt x="794" y="723"/>
                    <a:pt x="854" y="890"/>
                    <a:pt x="949" y="1057"/>
                  </a:cubicBezTo>
                  <a:cubicBezTo>
                    <a:pt x="954" y="1061"/>
                    <a:pt x="958" y="1064"/>
                    <a:pt x="963" y="1064"/>
                  </a:cubicBezTo>
                  <a:cubicBezTo>
                    <a:pt x="971" y="1064"/>
                    <a:pt x="982" y="1056"/>
                    <a:pt x="997" y="1033"/>
                  </a:cubicBezTo>
                  <a:cubicBezTo>
                    <a:pt x="1009" y="878"/>
                    <a:pt x="973" y="711"/>
                    <a:pt x="937" y="557"/>
                  </a:cubicBezTo>
                  <a:cubicBezTo>
                    <a:pt x="1056" y="557"/>
                    <a:pt x="1175" y="592"/>
                    <a:pt x="1295" y="616"/>
                  </a:cubicBezTo>
                  <a:cubicBezTo>
                    <a:pt x="1330" y="616"/>
                    <a:pt x="1354" y="581"/>
                    <a:pt x="1318" y="557"/>
                  </a:cubicBezTo>
                  <a:cubicBezTo>
                    <a:pt x="1187" y="473"/>
                    <a:pt x="1033" y="438"/>
                    <a:pt x="890" y="426"/>
                  </a:cubicBezTo>
                  <a:cubicBezTo>
                    <a:pt x="842" y="295"/>
                    <a:pt x="771" y="164"/>
                    <a:pt x="711" y="45"/>
                  </a:cubicBezTo>
                  <a:cubicBezTo>
                    <a:pt x="693" y="15"/>
                    <a:pt x="664" y="0"/>
                    <a:pt x="634"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20;p4">
              <a:extLst>
                <a:ext uri="{FF2B5EF4-FFF2-40B4-BE49-F238E27FC236}">
                  <a16:creationId xmlns:a16="http://schemas.microsoft.com/office/drawing/2014/main" id="{88520FD1-2D6A-04F3-0E5E-8D9781097B4E}"/>
                </a:ext>
              </a:extLst>
            </p:cNvPr>
            <p:cNvSpPr/>
            <p:nvPr/>
          </p:nvSpPr>
          <p:spPr>
            <a:xfrm>
              <a:off x="2326475" y="3666950"/>
              <a:ext cx="20550" cy="30825"/>
            </a:xfrm>
            <a:custGeom>
              <a:avLst/>
              <a:gdLst/>
              <a:ahLst/>
              <a:cxnLst/>
              <a:rect l="l" t="t" r="r" b="b"/>
              <a:pathLst>
                <a:path w="822" h="1233" extrusionOk="0">
                  <a:moveTo>
                    <a:pt x="179" y="0"/>
                  </a:moveTo>
                  <a:cubicBezTo>
                    <a:pt x="119" y="0"/>
                    <a:pt x="96" y="48"/>
                    <a:pt x="107" y="108"/>
                  </a:cubicBezTo>
                  <a:cubicBezTo>
                    <a:pt x="167" y="405"/>
                    <a:pt x="72" y="751"/>
                    <a:pt x="215" y="1024"/>
                  </a:cubicBezTo>
                  <a:cubicBezTo>
                    <a:pt x="220" y="1039"/>
                    <a:pt x="231" y="1046"/>
                    <a:pt x="242" y="1046"/>
                  </a:cubicBezTo>
                  <a:cubicBezTo>
                    <a:pt x="258" y="1046"/>
                    <a:pt x="274" y="1033"/>
                    <a:pt x="274" y="1013"/>
                  </a:cubicBezTo>
                  <a:cubicBezTo>
                    <a:pt x="286" y="751"/>
                    <a:pt x="298" y="453"/>
                    <a:pt x="274" y="179"/>
                  </a:cubicBezTo>
                  <a:lnTo>
                    <a:pt x="274" y="179"/>
                  </a:lnTo>
                  <a:cubicBezTo>
                    <a:pt x="381" y="191"/>
                    <a:pt x="477" y="227"/>
                    <a:pt x="560" y="298"/>
                  </a:cubicBezTo>
                  <a:cubicBezTo>
                    <a:pt x="738" y="453"/>
                    <a:pt x="512" y="584"/>
                    <a:pt x="369" y="643"/>
                  </a:cubicBezTo>
                  <a:cubicBezTo>
                    <a:pt x="304" y="665"/>
                    <a:pt x="328" y="766"/>
                    <a:pt x="387" y="766"/>
                  </a:cubicBezTo>
                  <a:cubicBezTo>
                    <a:pt x="392" y="766"/>
                    <a:pt x="399" y="765"/>
                    <a:pt x="405" y="762"/>
                  </a:cubicBezTo>
                  <a:cubicBezTo>
                    <a:pt x="457" y="738"/>
                    <a:pt x="507" y="726"/>
                    <a:pt x="550" y="726"/>
                  </a:cubicBezTo>
                  <a:cubicBezTo>
                    <a:pt x="655" y="726"/>
                    <a:pt x="713" y="800"/>
                    <a:pt x="619" y="953"/>
                  </a:cubicBezTo>
                  <a:cubicBezTo>
                    <a:pt x="522" y="1099"/>
                    <a:pt x="322" y="1165"/>
                    <a:pt x="148" y="1165"/>
                  </a:cubicBezTo>
                  <a:cubicBezTo>
                    <a:pt x="109" y="1165"/>
                    <a:pt x="71" y="1162"/>
                    <a:pt x="36" y="1155"/>
                  </a:cubicBezTo>
                  <a:cubicBezTo>
                    <a:pt x="24" y="1155"/>
                    <a:pt x="0" y="1191"/>
                    <a:pt x="36" y="1191"/>
                  </a:cubicBezTo>
                  <a:cubicBezTo>
                    <a:pt x="123" y="1217"/>
                    <a:pt x="216" y="1232"/>
                    <a:pt x="306" y="1232"/>
                  </a:cubicBezTo>
                  <a:cubicBezTo>
                    <a:pt x="511" y="1232"/>
                    <a:pt x="700" y="1152"/>
                    <a:pt x="774" y="929"/>
                  </a:cubicBezTo>
                  <a:cubicBezTo>
                    <a:pt x="822" y="715"/>
                    <a:pt x="750" y="632"/>
                    <a:pt x="643" y="596"/>
                  </a:cubicBezTo>
                  <a:cubicBezTo>
                    <a:pt x="715" y="524"/>
                    <a:pt x="774" y="429"/>
                    <a:pt x="762" y="310"/>
                  </a:cubicBezTo>
                  <a:cubicBezTo>
                    <a:pt x="727" y="60"/>
                    <a:pt x="369" y="0"/>
                    <a:pt x="179"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21;p4">
              <a:extLst>
                <a:ext uri="{FF2B5EF4-FFF2-40B4-BE49-F238E27FC236}">
                  <a16:creationId xmlns:a16="http://schemas.microsoft.com/office/drawing/2014/main" id="{C1E788DE-1D59-B881-7499-F4F902D30CC6}"/>
                </a:ext>
              </a:extLst>
            </p:cNvPr>
            <p:cNvSpPr/>
            <p:nvPr/>
          </p:nvSpPr>
          <p:spPr>
            <a:xfrm>
              <a:off x="2216475" y="3430050"/>
              <a:ext cx="13275" cy="19150"/>
            </a:xfrm>
            <a:custGeom>
              <a:avLst/>
              <a:gdLst/>
              <a:ahLst/>
              <a:cxnLst/>
              <a:rect l="l" t="t" r="r" b="b"/>
              <a:pathLst>
                <a:path w="531" h="766" extrusionOk="0">
                  <a:moveTo>
                    <a:pt x="359" y="1"/>
                  </a:moveTo>
                  <a:cubicBezTo>
                    <a:pt x="333" y="1"/>
                    <a:pt x="309" y="5"/>
                    <a:pt x="293" y="11"/>
                  </a:cubicBezTo>
                  <a:cubicBezTo>
                    <a:pt x="197" y="59"/>
                    <a:pt x="114" y="178"/>
                    <a:pt x="90" y="285"/>
                  </a:cubicBezTo>
                  <a:cubicBezTo>
                    <a:pt x="1" y="534"/>
                    <a:pt x="144" y="766"/>
                    <a:pt x="374" y="766"/>
                  </a:cubicBezTo>
                  <a:cubicBezTo>
                    <a:pt x="419" y="766"/>
                    <a:pt x="468" y="757"/>
                    <a:pt x="519" y="737"/>
                  </a:cubicBezTo>
                  <a:cubicBezTo>
                    <a:pt x="531" y="737"/>
                    <a:pt x="531" y="725"/>
                    <a:pt x="519" y="714"/>
                  </a:cubicBezTo>
                  <a:cubicBezTo>
                    <a:pt x="435" y="702"/>
                    <a:pt x="293" y="666"/>
                    <a:pt x="233" y="583"/>
                  </a:cubicBezTo>
                  <a:cubicBezTo>
                    <a:pt x="174" y="499"/>
                    <a:pt x="197" y="416"/>
                    <a:pt x="221" y="321"/>
                  </a:cubicBezTo>
                  <a:cubicBezTo>
                    <a:pt x="257" y="249"/>
                    <a:pt x="293" y="178"/>
                    <a:pt x="352" y="130"/>
                  </a:cubicBezTo>
                  <a:cubicBezTo>
                    <a:pt x="361" y="127"/>
                    <a:pt x="374" y="126"/>
                    <a:pt x="390" y="126"/>
                  </a:cubicBezTo>
                  <a:cubicBezTo>
                    <a:pt x="405" y="126"/>
                    <a:pt x="422" y="127"/>
                    <a:pt x="438" y="127"/>
                  </a:cubicBezTo>
                  <a:cubicBezTo>
                    <a:pt x="471" y="127"/>
                    <a:pt x="501" y="124"/>
                    <a:pt x="507" y="106"/>
                  </a:cubicBezTo>
                  <a:cubicBezTo>
                    <a:pt x="516" y="28"/>
                    <a:pt x="430" y="1"/>
                    <a:pt x="359"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22;p4">
              <a:extLst>
                <a:ext uri="{FF2B5EF4-FFF2-40B4-BE49-F238E27FC236}">
                  <a16:creationId xmlns:a16="http://schemas.microsoft.com/office/drawing/2014/main" id="{737A5D93-01FA-4496-0196-0000772D0846}"/>
                </a:ext>
              </a:extLst>
            </p:cNvPr>
            <p:cNvSpPr/>
            <p:nvPr/>
          </p:nvSpPr>
          <p:spPr>
            <a:xfrm>
              <a:off x="2403850" y="3461525"/>
              <a:ext cx="70575" cy="59425"/>
            </a:xfrm>
            <a:custGeom>
              <a:avLst/>
              <a:gdLst/>
              <a:ahLst/>
              <a:cxnLst/>
              <a:rect l="l" t="t" r="r" b="b"/>
              <a:pathLst>
                <a:path w="2823" h="2377" extrusionOk="0">
                  <a:moveTo>
                    <a:pt x="1049" y="300"/>
                  </a:moveTo>
                  <a:cubicBezTo>
                    <a:pt x="1072" y="347"/>
                    <a:pt x="1096" y="431"/>
                    <a:pt x="1096" y="514"/>
                  </a:cubicBezTo>
                  <a:cubicBezTo>
                    <a:pt x="1096" y="538"/>
                    <a:pt x="1072" y="586"/>
                    <a:pt x="1072" y="609"/>
                  </a:cubicBezTo>
                  <a:cubicBezTo>
                    <a:pt x="1061" y="514"/>
                    <a:pt x="1013" y="419"/>
                    <a:pt x="953" y="347"/>
                  </a:cubicBezTo>
                  <a:lnTo>
                    <a:pt x="1049" y="300"/>
                  </a:lnTo>
                  <a:close/>
                  <a:moveTo>
                    <a:pt x="918" y="359"/>
                  </a:moveTo>
                  <a:cubicBezTo>
                    <a:pt x="930" y="407"/>
                    <a:pt x="953" y="455"/>
                    <a:pt x="977" y="514"/>
                  </a:cubicBezTo>
                  <a:cubicBezTo>
                    <a:pt x="989" y="574"/>
                    <a:pt x="1013" y="609"/>
                    <a:pt x="1049" y="669"/>
                  </a:cubicBezTo>
                  <a:cubicBezTo>
                    <a:pt x="1013" y="717"/>
                    <a:pt x="989" y="752"/>
                    <a:pt x="941" y="776"/>
                  </a:cubicBezTo>
                  <a:lnTo>
                    <a:pt x="894" y="645"/>
                  </a:lnTo>
                  <a:cubicBezTo>
                    <a:pt x="870" y="574"/>
                    <a:pt x="834" y="514"/>
                    <a:pt x="822" y="431"/>
                  </a:cubicBezTo>
                  <a:cubicBezTo>
                    <a:pt x="858" y="407"/>
                    <a:pt x="882" y="395"/>
                    <a:pt x="918" y="359"/>
                  </a:cubicBezTo>
                  <a:close/>
                  <a:moveTo>
                    <a:pt x="763" y="490"/>
                  </a:moveTo>
                  <a:cubicBezTo>
                    <a:pt x="775" y="574"/>
                    <a:pt x="811" y="633"/>
                    <a:pt x="822" y="705"/>
                  </a:cubicBezTo>
                  <a:cubicBezTo>
                    <a:pt x="834" y="752"/>
                    <a:pt x="858" y="788"/>
                    <a:pt x="882" y="824"/>
                  </a:cubicBezTo>
                  <a:cubicBezTo>
                    <a:pt x="870" y="836"/>
                    <a:pt x="846" y="836"/>
                    <a:pt x="834" y="848"/>
                  </a:cubicBezTo>
                  <a:cubicBezTo>
                    <a:pt x="822" y="848"/>
                    <a:pt x="811" y="871"/>
                    <a:pt x="799" y="871"/>
                  </a:cubicBezTo>
                  <a:cubicBezTo>
                    <a:pt x="799" y="824"/>
                    <a:pt x="763" y="776"/>
                    <a:pt x="739" y="728"/>
                  </a:cubicBezTo>
                  <a:cubicBezTo>
                    <a:pt x="715" y="693"/>
                    <a:pt x="703" y="645"/>
                    <a:pt x="680" y="598"/>
                  </a:cubicBezTo>
                  <a:cubicBezTo>
                    <a:pt x="691" y="586"/>
                    <a:pt x="691" y="574"/>
                    <a:pt x="703" y="550"/>
                  </a:cubicBezTo>
                  <a:cubicBezTo>
                    <a:pt x="715" y="526"/>
                    <a:pt x="739" y="514"/>
                    <a:pt x="763" y="490"/>
                  </a:cubicBezTo>
                  <a:close/>
                  <a:moveTo>
                    <a:pt x="716" y="95"/>
                  </a:moveTo>
                  <a:cubicBezTo>
                    <a:pt x="782" y="95"/>
                    <a:pt x="847" y="107"/>
                    <a:pt x="906" y="133"/>
                  </a:cubicBezTo>
                  <a:cubicBezTo>
                    <a:pt x="930" y="157"/>
                    <a:pt x="941" y="157"/>
                    <a:pt x="953" y="169"/>
                  </a:cubicBezTo>
                  <a:cubicBezTo>
                    <a:pt x="703" y="300"/>
                    <a:pt x="477" y="550"/>
                    <a:pt x="430" y="824"/>
                  </a:cubicBezTo>
                  <a:cubicBezTo>
                    <a:pt x="441" y="871"/>
                    <a:pt x="441" y="895"/>
                    <a:pt x="418" y="907"/>
                  </a:cubicBezTo>
                  <a:cubicBezTo>
                    <a:pt x="394" y="907"/>
                    <a:pt x="382" y="895"/>
                    <a:pt x="346" y="883"/>
                  </a:cubicBezTo>
                  <a:cubicBezTo>
                    <a:pt x="287" y="824"/>
                    <a:pt x="227" y="764"/>
                    <a:pt x="179" y="693"/>
                  </a:cubicBezTo>
                  <a:cubicBezTo>
                    <a:pt x="168" y="657"/>
                    <a:pt x="168" y="609"/>
                    <a:pt x="168" y="574"/>
                  </a:cubicBezTo>
                  <a:lnTo>
                    <a:pt x="156" y="574"/>
                  </a:lnTo>
                  <a:cubicBezTo>
                    <a:pt x="156" y="586"/>
                    <a:pt x="156" y="598"/>
                    <a:pt x="132" y="609"/>
                  </a:cubicBezTo>
                  <a:cubicBezTo>
                    <a:pt x="108" y="514"/>
                    <a:pt x="120" y="407"/>
                    <a:pt x="227" y="300"/>
                  </a:cubicBezTo>
                  <a:cubicBezTo>
                    <a:pt x="348" y="179"/>
                    <a:pt x="538" y="95"/>
                    <a:pt x="716" y="95"/>
                  </a:cubicBezTo>
                  <a:close/>
                  <a:moveTo>
                    <a:pt x="644" y="669"/>
                  </a:moveTo>
                  <a:cubicBezTo>
                    <a:pt x="656" y="764"/>
                    <a:pt x="691" y="848"/>
                    <a:pt x="751" y="883"/>
                  </a:cubicBezTo>
                  <a:cubicBezTo>
                    <a:pt x="691" y="895"/>
                    <a:pt x="644" y="907"/>
                    <a:pt x="584" y="907"/>
                  </a:cubicBezTo>
                  <a:cubicBezTo>
                    <a:pt x="596" y="824"/>
                    <a:pt x="620" y="752"/>
                    <a:pt x="644" y="669"/>
                  </a:cubicBezTo>
                  <a:close/>
                  <a:moveTo>
                    <a:pt x="1579" y="157"/>
                  </a:moveTo>
                  <a:cubicBezTo>
                    <a:pt x="1972" y="157"/>
                    <a:pt x="2358" y="347"/>
                    <a:pt x="2501" y="728"/>
                  </a:cubicBezTo>
                  <a:cubicBezTo>
                    <a:pt x="2787" y="1431"/>
                    <a:pt x="2251" y="2252"/>
                    <a:pt x="1525" y="2264"/>
                  </a:cubicBezTo>
                  <a:cubicBezTo>
                    <a:pt x="1519" y="2264"/>
                    <a:pt x="1513" y="2265"/>
                    <a:pt x="1508" y="2265"/>
                  </a:cubicBezTo>
                  <a:cubicBezTo>
                    <a:pt x="932" y="2265"/>
                    <a:pt x="454" y="1676"/>
                    <a:pt x="477" y="1133"/>
                  </a:cubicBezTo>
                  <a:lnTo>
                    <a:pt x="477" y="1133"/>
                  </a:lnTo>
                  <a:cubicBezTo>
                    <a:pt x="501" y="1181"/>
                    <a:pt x="513" y="1229"/>
                    <a:pt x="537" y="1252"/>
                  </a:cubicBezTo>
                  <a:cubicBezTo>
                    <a:pt x="542" y="1257"/>
                    <a:pt x="551" y="1260"/>
                    <a:pt x="559" y="1260"/>
                  </a:cubicBezTo>
                  <a:cubicBezTo>
                    <a:pt x="572" y="1260"/>
                    <a:pt x="584" y="1254"/>
                    <a:pt x="584" y="1240"/>
                  </a:cubicBezTo>
                  <a:lnTo>
                    <a:pt x="584" y="1002"/>
                  </a:lnTo>
                  <a:cubicBezTo>
                    <a:pt x="656" y="1002"/>
                    <a:pt x="727" y="979"/>
                    <a:pt x="811" y="955"/>
                  </a:cubicBezTo>
                  <a:cubicBezTo>
                    <a:pt x="846" y="943"/>
                    <a:pt x="894" y="907"/>
                    <a:pt x="941" y="883"/>
                  </a:cubicBezTo>
                  <a:lnTo>
                    <a:pt x="941" y="895"/>
                  </a:lnTo>
                  <a:lnTo>
                    <a:pt x="953" y="895"/>
                  </a:lnTo>
                  <a:lnTo>
                    <a:pt x="953" y="883"/>
                  </a:lnTo>
                  <a:cubicBezTo>
                    <a:pt x="1168" y="728"/>
                    <a:pt x="1251" y="467"/>
                    <a:pt x="1132" y="240"/>
                  </a:cubicBezTo>
                  <a:cubicBezTo>
                    <a:pt x="1180" y="228"/>
                    <a:pt x="1227" y="217"/>
                    <a:pt x="1287" y="193"/>
                  </a:cubicBezTo>
                  <a:cubicBezTo>
                    <a:pt x="1382" y="169"/>
                    <a:pt x="1481" y="157"/>
                    <a:pt x="1579" y="157"/>
                  </a:cubicBezTo>
                  <a:close/>
                  <a:moveTo>
                    <a:pt x="745" y="0"/>
                  </a:moveTo>
                  <a:cubicBezTo>
                    <a:pt x="540" y="0"/>
                    <a:pt x="316" y="107"/>
                    <a:pt x="179" y="228"/>
                  </a:cubicBezTo>
                  <a:cubicBezTo>
                    <a:pt x="84" y="312"/>
                    <a:pt x="1" y="467"/>
                    <a:pt x="37" y="598"/>
                  </a:cubicBezTo>
                  <a:cubicBezTo>
                    <a:pt x="49" y="693"/>
                    <a:pt x="96" y="752"/>
                    <a:pt x="144" y="824"/>
                  </a:cubicBezTo>
                  <a:cubicBezTo>
                    <a:pt x="179" y="871"/>
                    <a:pt x="227" y="907"/>
                    <a:pt x="275" y="931"/>
                  </a:cubicBezTo>
                  <a:cubicBezTo>
                    <a:pt x="322" y="955"/>
                    <a:pt x="358" y="967"/>
                    <a:pt x="406" y="990"/>
                  </a:cubicBezTo>
                  <a:cubicBezTo>
                    <a:pt x="382" y="1109"/>
                    <a:pt x="394" y="1229"/>
                    <a:pt x="406" y="1348"/>
                  </a:cubicBezTo>
                  <a:cubicBezTo>
                    <a:pt x="453" y="1645"/>
                    <a:pt x="584" y="1943"/>
                    <a:pt x="822" y="2133"/>
                  </a:cubicBezTo>
                  <a:cubicBezTo>
                    <a:pt x="1031" y="2298"/>
                    <a:pt x="1275" y="2376"/>
                    <a:pt x="1516" y="2376"/>
                  </a:cubicBezTo>
                  <a:cubicBezTo>
                    <a:pt x="1866" y="2376"/>
                    <a:pt x="2211" y="2211"/>
                    <a:pt x="2430" y="1907"/>
                  </a:cubicBezTo>
                  <a:cubicBezTo>
                    <a:pt x="2775" y="1467"/>
                    <a:pt x="2823" y="764"/>
                    <a:pt x="2406" y="347"/>
                  </a:cubicBezTo>
                  <a:cubicBezTo>
                    <a:pt x="2190" y="139"/>
                    <a:pt x="1887" y="44"/>
                    <a:pt x="1585" y="44"/>
                  </a:cubicBezTo>
                  <a:cubicBezTo>
                    <a:pt x="1439" y="44"/>
                    <a:pt x="1292" y="67"/>
                    <a:pt x="1156" y="109"/>
                  </a:cubicBezTo>
                  <a:cubicBezTo>
                    <a:pt x="1120" y="121"/>
                    <a:pt x="1096" y="121"/>
                    <a:pt x="1072" y="133"/>
                  </a:cubicBezTo>
                  <a:cubicBezTo>
                    <a:pt x="1072" y="133"/>
                    <a:pt x="1072" y="121"/>
                    <a:pt x="1061" y="121"/>
                  </a:cubicBezTo>
                  <a:cubicBezTo>
                    <a:pt x="974" y="35"/>
                    <a:pt x="863" y="0"/>
                    <a:pt x="745"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23;p4">
              <a:extLst>
                <a:ext uri="{FF2B5EF4-FFF2-40B4-BE49-F238E27FC236}">
                  <a16:creationId xmlns:a16="http://schemas.microsoft.com/office/drawing/2014/main" id="{5CDBB38F-9A10-09FA-507E-14A90637653D}"/>
                </a:ext>
              </a:extLst>
            </p:cNvPr>
            <p:cNvSpPr/>
            <p:nvPr/>
          </p:nvSpPr>
          <p:spPr>
            <a:xfrm>
              <a:off x="2433325" y="3482950"/>
              <a:ext cx="20875" cy="21500"/>
            </a:xfrm>
            <a:custGeom>
              <a:avLst/>
              <a:gdLst/>
              <a:ahLst/>
              <a:cxnLst/>
              <a:rect l="l" t="t" r="r" b="b"/>
              <a:pathLst>
                <a:path w="835" h="860" extrusionOk="0">
                  <a:moveTo>
                    <a:pt x="243" y="84"/>
                  </a:moveTo>
                  <a:cubicBezTo>
                    <a:pt x="446" y="84"/>
                    <a:pt x="606" y="154"/>
                    <a:pt x="584" y="395"/>
                  </a:cubicBezTo>
                  <a:cubicBezTo>
                    <a:pt x="560" y="401"/>
                    <a:pt x="533" y="404"/>
                    <a:pt x="507" y="404"/>
                  </a:cubicBezTo>
                  <a:cubicBezTo>
                    <a:pt x="480" y="404"/>
                    <a:pt x="453" y="401"/>
                    <a:pt x="429" y="395"/>
                  </a:cubicBezTo>
                  <a:cubicBezTo>
                    <a:pt x="370" y="395"/>
                    <a:pt x="310" y="383"/>
                    <a:pt x="239" y="372"/>
                  </a:cubicBezTo>
                  <a:cubicBezTo>
                    <a:pt x="227" y="276"/>
                    <a:pt x="215" y="193"/>
                    <a:pt x="191" y="86"/>
                  </a:cubicBezTo>
                  <a:cubicBezTo>
                    <a:pt x="209" y="85"/>
                    <a:pt x="226" y="84"/>
                    <a:pt x="243" y="84"/>
                  </a:cubicBezTo>
                  <a:close/>
                  <a:moveTo>
                    <a:pt x="240" y="1"/>
                  </a:moveTo>
                  <a:cubicBezTo>
                    <a:pt x="216" y="1"/>
                    <a:pt x="192" y="1"/>
                    <a:pt x="167" y="2"/>
                  </a:cubicBezTo>
                  <a:cubicBezTo>
                    <a:pt x="155" y="2"/>
                    <a:pt x="120" y="26"/>
                    <a:pt x="120" y="50"/>
                  </a:cubicBezTo>
                  <a:cubicBezTo>
                    <a:pt x="120" y="157"/>
                    <a:pt x="155" y="264"/>
                    <a:pt x="167" y="360"/>
                  </a:cubicBezTo>
                  <a:cubicBezTo>
                    <a:pt x="120" y="360"/>
                    <a:pt x="72" y="360"/>
                    <a:pt x="36" y="383"/>
                  </a:cubicBezTo>
                  <a:cubicBezTo>
                    <a:pt x="13" y="383"/>
                    <a:pt x="13" y="395"/>
                    <a:pt x="36" y="395"/>
                  </a:cubicBezTo>
                  <a:cubicBezTo>
                    <a:pt x="72" y="407"/>
                    <a:pt x="132" y="431"/>
                    <a:pt x="179" y="443"/>
                  </a:cubicBezTo>
                  <a:lnTo>
                    <a:pt x="179" y="598"/>
                  </a:lnTo>
                  <a:cubicBezTo>
                    <a:pt x="172" y="652"/>
                    <a:pt x="146" y="664"/>
                    <a:pt x="109" y="664"/>
                  </a:cubicBezTo>
                  <a:cubicBezTo>
                    <a:pt x="82" y="664"/>
                    <a:pt x="48" y="657"/>
                    <a:pt x="13" y="657"/>
                  </a:cubicBezTo>
                  <a:cubicBezTo>
                    <a:pt x="1" y="657"/>
                    <a:pt x="1" y="681"/>
                    <a:pt x="1" y="693"/>
                  </a:cubicBezTo>
                  <a:cubicBezTo>
                    <a:pt x="38" y="731"/>
                    <a:pt x="78" y="748"/>
                    <a:pt x="114" y="748"/>
                  </a:cubicBezTo>
                  <a:cubicBezTo>
                    <a:pt x="180" y="748"/>
                    <a:pt x="235" y="690"/>
                    <a:pt x="251" y="598"/>
                  </a:cubicBezTo>
                  <a:cubicBezTo>
                    <a:pt x="274" y="562"/>
                    <a:pt x="274" y="503"/>
                    <a:pt x="251" y="455"/>
                  </a:cubicBezTo>
                  <a:lnTo>
                    <a:pt x="251" y="455"/>
                  </a:lnTo>
                  <a:cubicBezTo>
                    <a:pt x="334" y="467"/>
                    <a:pt x="405" y="467"/>
                    <a:pt x="477" y="491"/>
                  </a:cubicBezTo>
                  <a:cubicBezTo>
                    <a:pt x="513" y="491"/>
                    <a:pt x="536" y="503"/>
                    <a:pt x="584" y="503"/>
                  </a:cubicBezTo>
                  <a:cubicBezTo>
                    <a:pt x="572" y="622"/>
                    <a:pt x="536" y="729"/>
                    <a:pt x="536" y="848"/>
                  </a:cubicBezTo>
                  <a:cubicBezTo>
                    <a:pt x="536" y="848"/>
                    <a:pt x="536" y="860"/>
                    <a:pt x="548" y="860"/>
                  </a:cubicBezTo>
                  <a:cubicBezTo>
                    <a:pt x="632" y="860"/>
                    <a:pt x="667" y="669"/>
                    <a:pt x="691" y="514"/>
                  </a:cubicBezTo>
                  <a:cubicBezTo>
                    <a:pt x="751" y="514"/>
                    <a:pt x="810" y="503"/>
                    <a:pt x="834" y="467"/>
                  </a:cubicBezTo>
                  <a:cubicBezTo>
                    <a:pt x="834" y="455"/>
                    <a:pt x="822" y="431"/>
                    <a:pt x="810" y="407"/>
                  </a:cubicBezTo>
                  <a:cubicBezTo>
                    <a:pt x="794" y="403"/>
                    <a:pt x="778" y="402"/>
                    <a:pt x="763" y="402"/>
                  </a:cubicBezTo>
                  <a:cubicBezTo>
                    <a:pt x="733" y="402"/>
                    <a:pt x="707" y="407"/>
                    <a:pt x="691" y="407"/>
                  </a:cubicBezTo>
                  <a:lnTo>
                    <a:pt x="691" y="324"/>
                  </a:lnTo>
                  <a:cubicBezTo>
                    <a:pt x="670" y="57"/>
                    <a:pt x="456" y="1"/>
                    <a:pt x="240"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 name="Google Shape;82;p2">
            <a:extLst>
              <a:ext uri="{FF2B5EF4-FFF2-40B4-BE49-F238E27FC236}">
                <a16:creationId xmlns:a16="http://schemas.microsoft.com/office/drawing/2014/main" id="{39BD3894-8039-1768-3219-0D3E33DE745E}"/>
              </a:ext>
            </a:extLst>
          </p:cNvPr>
          <p:cNvGrpSpPr/>
          <p:nvPr/>
        </p:nvGrpSpPr>
        <p:grpSpPr>
          <a:xfrm>
            <a:off x="8735828" y="1571624"/>
            <a:ext cx="1437773" cy="1115781"/>
            <a:chOff x="1537450" y="2399850"/>
            <a:chExt cx="1045425" cy="811300"/>
          </a:xfrm>
          <a:solidFill>
            <a:srgbClr val="9DDAD7"/>
          </a:solidFill>
        </p:grpSpPr>
        <p:sp>
          <p:nvSpPr>
            <p:cNvPr id="1886" name="Google Shape;83;p2">
              <a:extLst>
                <a:ext uri="{FF2B5EF4-FFF2-40B4-BE49-F238E27FC236}">
                  <a16:creationId xmlns:a16="http://schemas.microsoft.com/office/drawing/2014/main" id="{360C63BC-7F72-536F-E176-A9774A07E803}"/>
                </a:ext>
              </a:extLst>
            </p:cNvPr>
            <p:cNvSpPr/>
            <p:nvPr/>
          </p:nvSpPr>
          <p:spPr>
            <a:xfrm>
              <a:off x="1581950" y="2910850"/>
              <a:ext cx="984375" cy="15425"/>
            </a:xfrm>
            <a:custGeom>
              <a:avLst/>
              <a:gdLst/>
              <a:ahLst/>
              <a:cxnLst/>
              <a:rect l="l" t="t" r="r" b="b"/>
              <a:pathLst>
                <a:path w="39375" h="617" extrusionOk="0">
                  <a:moveTo>
                    <a:pt x="39123" y="0"/>
                  </a:moveTo>
                  <a:cubicBezTo>
                    <a:pt x="36886" y="23"/>
                    <a:pt x="34672" y="46"/>
                    <a:pt x="32458" y="46"/>
                  </a:cubicBezTo>
                  <a:cubicBezTo>
                    <a:pt x="30176" y="69"/>
                    <a:pt x="27893" y="91"/>
                    <a:pt x="25633" y="114"/>
                  </a:cubicBezTo>
                  <a:cubicBezTo>
                    <a:pt x="23191" y="137"/>
                    <a:pt x="20772" y="160"/>
                    <a:pt x="18352" y="183"/>
                  </a:cubicBezTo>
                  <a:cubicBezTo>
                    <a:pt x="15682" y="206"/>
                    <a:pt x="13011" y="228"/>
                    <a:pt x="10363" y="251"/>
                  </a:cubicBezTo>
                  <a:cubicBezTo>
                    <a:pt x="7373" y="274"/>
                    <a:pt x="4383" y="320"/>
                    <a:pt x="1393" y="343"/>
                  </a:cubicBezTo>
                  <a:lnTo>
                    <a:pt x="160" y="365"/>
                  </a:lnTo>
                  <a:cubicBezTo>
                    <a:pt x="1" y="365"/>
                    <a:pt x="1" y="616"/>
                    <a:pt x="160" y="616"/>
                  </a:cubicBezTo>
                  <a:cubicBezTo>
                    <a:pt x="1678" y="605"/>
                    <a:pt x="3196" y="605"/>
                    <a:pt x="4714" y="605"/>
                  </a:cubicBezTo>
                  <a:cubicBezTo>
                    <a:pt x="6232" y="605"/>
                    <a:pt x="7750" y="605"/>
                    <a:pt x="9268" y="594"/>
                  </a:cubicBezTo>
                  <a:cubicBezTo>
                    <a:pt x="11961" y="594"/>
                    <a:pt x="14677" y="571"/>
                    <a:pt x="17371" y="571"/>
                  </a:cubicBezTo>
                  <a:cubicBezTo>
                    <a:pt x="19813" y="548"/>
                    <a:pt x="22278" y="525"/>
                    <a:pt x="24720" y="502"/>
                  </a:cubicBezTo>
                  <a:cubicBezTo>
                    <a:pt x="27026" y="502"/>
                    <a:pt x="29308" y="479"/>
                    <a:pt x="31614" y="457"/>
                  </a:cubicBezTo>
                  <a:cubicBezTo>
                    <a:pt x="33828" y="434"/>
                    <a:pt x="36042" y="434"/>
                    <a:pt x="38279" y="411"/>
                  </a:cubicBezTo>
                  <a:lnTo>
                    <a:pt x="39123" y="411"/>
                  </a:lnTo>
                  <a:cubicBezTo>
                    <a:pt x="39374" y="388"/>
                    <a:pt x="39374" y="0"/>
                    <a:pt x="39123"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84;p2">
              <a:extLst>
                <a:ext uri="{FF2B5EF4-FFF2-40B4-BE49-F238E27FC236}">
                  <a16:creationId xmlns:a16="http://schemas.microsoft.com/office/drawing/2014/main" id="{D5C514E4-F4CB-F2C1-E8D4-19877B446BF6}"/>
                </a:ext>
              </a:extLst>
            </p:cNvPr>
            <p:cNvSpPr/>
            <p:nvPr/>
          </p:nvSpPr>
          <p:spPr>
            <a:xfrm>
              <a:off x="1581950" y="2910850"/>
              <a:ext cx="984375" cy="15425"/>
            </a:xfrm>
            <a:custGeom>
              <a:avLst/>
              <a:gdLst/>
              <a:ahLst/>
              <a:cxnLst/>
              <a:rect l="l" t="t" r="r" b="b"/>
              <a:pathLst>
                <a:path w="39375" h="617" extrusionOk="0">
                  <a:moveTo>
                    <a:pt x="39123" y="0"/>
                  </a:moveTo>
                  <a:cubicBezTo>
                    <a:pt x="36886" y="23"/>
                    <a:pt x="34672" y="46"/>
                    <a:pt x="32458" y="46"/>
                  </a:cubicBezTo>
                  <a:cubicBezTo>
                    <a:pt x="30176" y="69"/>
                    <a:pt x="27893" y="91"/>
                    <a:pt x="25633" y="114"/>
                  </a:cubicBezTo>
                  <a:cubicBezTo>
                    <a:pt x="23191" y="137"/>
                    <a:pt x="20772" y="160"/>
                    <a:pt x="18352" y="183"/>
                  </a:cubicBezTo>
                  <a:cubicBezTo>
                    <a:pt x="15682" y="206"/>
                    <a:pt x="13011" y="228"/>
                    <a:pt x="10363" y="251"/>
                  </a:cubicBezTo>
                  <a:cubicBezTo>
                    <a:pt x="7373" y="274"/>
                    <a:pt x="4383" y="320"/>
                    <a:pt x="1393" y="343"/>
                  </a:cubicBezTo>
                  <a:lnTo>
                    <a:pt x="160" y="365"/>
                  </a:lnTo>
                  <a:cubicBezTo>
                    <a:pt x="1" y="365"/>
                    <a:pt x="1" y="616"/>
                    <a:pt x="160" y="616"/>
                  </a:cubicBezTo>
                  <a:cubicBezTo>
                    <a:pt x="1678" y="605"/>
                    <a:pt x="3196" y="605"/>
                    <a:pt x="4714" y="605"/>
                  </a:cubicBezTo>
                  <a:cubicBezTo>
                    <a:pt x="6232" y="605"/>
                    <a:pt x="7750" y="605"/>
                    <a:pt x="9268" y="594"/>
                  </a:cubicBezTo>
                  <a:cubicBezTo>
                    <a:pt x="11961" y="594"/>
                    <a:pt x="14677" y="571"/>
                    <a:pt x="17371" y="571"/>
                  </a:cubicBezTo>
                  <a:cubicBezTo>
                    <a:pt x="19813" y="548"/>
                    <a:pt x="22278" y="525"/>
                    <a:pt x="24720" y="502"/>
                  </a:cubicBezTo>
                  <a:cubicBezTo>
                    <a:pt x="27026" y="502"/>
                    <a:pt x="29308" y="479"/>
                    <a:pt x="31614" y="457"/>
                  </a:cubicBezTo>
                  <a:cubicBezTo>
                    <a:pt x="33828" y="434"/>
                    <a:pt x="36042" y="434"/>
                    <a:pt x="38279" y="411"/>
                  </a:cubicBezTo>
                  <a:lnTo>
                    <a:pt x="39123" y="411"/>
                  </a:lnTo>
                  <a:cubicBezTo>
                    <a:pt x="39374" y="388"/>
                    <a:pt x="39374" y="0"/>
                    <a:pt x="39123"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85;p2">
              <a:extLst>
                <a:ext uri="{FF2B5EF4-FFF2-40B4-BE49-F238E27FC236}">
                  <a16:creationId xmlns:a16="http://schemas.microsoft.com/office/drawing/2014/main" id="{23BC9FD5-D89E-2EA2-F9B2-4327C80440EA}"/>
                </a:ext>
              </a:extLst>
            </p:cNvPr>
            <p:cNvSpPr/>
            <p:nvPr/>
          </p:nvSpPr>
          <p:spPr>
            <a:xfrm>
              <a:off x="2066425" y="2472450"/>
              <a:ext cx="15150" cy="738700"/>
            </a:xfrm>
            <a:custGeom>
              <a:avLst/>
              <a:gdLst/>
              <a:ahLst/>
              <a:cxnLst/>
              <a:rect l="l" t="t" r="r" b="b"/>
              <a:pathLst>
                <a:path w="606" h="29548" extrusionOk="0">
                  <a:moveTo>
                    <a:pt x="126" y="1"/>
                  </a:moveTo>
                  <a:cubicBezTo>
                    <a:pt x="63" y="1"/>
                    <a:pt x="0" y="41"/>
                    <a:pt x="0" y="120"/>
                  </a:cubicBezTo>
                  <a:cubicBezTo>
                    <a:pt x="0" y="4549"/>
                    <a:pt x="0" y="8954"/>
                    <a:pt x="46" y="13382"/>
                  </a:cubicBezTo>
                  <a:cubicBezTo>
                    <a:pt x="69" y="16760"/>
                    <a:pt x="114" y="20138"/>
                    <a:pt x="137" y="23494"/>
                  </a:cubicBezTo>
                  <a:cubicBezTo>
                    <a:pt x="160" y="25457"/>
                    <a:pt x="183" y="27397"/>
                    <a:pt x="206" y="29360"/>
                  </a:cubicBezTo>
                  <a:cubicBezTo>
                    <a:pt x="206" y="29485"/>
                    <a:pt x="308" y="29548"/>
                    <a:pt x="408" y="29548"/>
                  </a:cubicBezTo>
                  <a:cubicBezTo>
                    <a:pt x="508" y="29548"/>
                    <a:pt x="605" y="29485"/>
                    <a:pt x="594" y="29360"/>
                  </a:cubicBezTo>
                  <a:cubicBezTo>
                    <a:pt x="571" y="25959"/>
                    <a:pt x="525" y="22581"/>
                    <a:pt x="480" y="19180"/>
                  </a:cubicBezTo>
                  <a:cubicBezTo>
                    <a:pt x="434" y="15528"/>
                    <a:pt x="411" y="11876"/>
                    <a:pt x="365" y="8201"/>
                  </a:cubicBezTo>
                  <a:cubicBezTo>
                    <a:pt x="320" y="5507"/>
                    <a:pt x="274" y="2814"/>
                    <a:pt x="251" y="120"/>
                  </a:cubicBezTo>
                  <a:cubicBezTo>
                    <a:pt x="251" y="41"/>
                    <a:pt x="189" y="1"/>
                    <a:pt x="126"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86;p2">
              <a:extLst>
                <a:ext uri="{FF2B5EF4-FFF2-40B4-BE49-F238E27FC236}">
                  <a16:creationId xmlns:a16="http://schemas.microsoft.com/office/drawing/2014/main" id="{3BD397FB-CA8E-665B-4EBF-64300D8CF077}"/>
                </a:ext>
              </a:extLst>
            </p:cNvPr>
            <p:cNvSpPr/>
            <p:nvPr/>
          </p:nvSpPr>
          <p:spPr>
            <a:xfrm>
              <a:off x="1705250" y="2615300"/>
              <a:ext cx="780625" cy="584450"/>
            </a:xfrm>
            <a:custGeom>
              <a:avLst/>
              <a:gdLst/>
              <a:ahLst/>
              <a:cxnLst/>
              <a:rect l="l" t="t" r="r" b="b"/>
              <a:pathLst>
                <a:path w="31225" h="23378" extrusionOk="0">
                  <a:moveTo>
                    <a:pt x="31017" y="0"/>
                  </a:moveTo>
                  <a:cubicBezTo>
                    <a:pt x="30995" y="0"/>
                    <a:pt x="30972" y="7"/>
                    <a:pt x="30950" y="22"/>
                  </a:cubicBezTo>
                  <a:cubicBezTo>
                    <a:pt x="28896" y="1459"/>
                    <a:pt x="26910" y="2989"/>
                    <a:pt x="24901" y="4472"/>
                  </a:cubicBezTo>
                  <a:cubicBezTo>
                    <a:pt x="22915" y="5979"/>
                    <a:pt x="20907" y="7485"/>
                    <a:pt x="18898" y="8992"/>
                  </a:cubicBezTo>
                  <a:cubicBezTo>
                    <a:pt x="14881" y="12005"/>
                    <a:pt x="10887" y="15018"/>
                    <a:pt x="6892" y="18031"/>
                  </a:cubicBezTo>
                  <a:cubicBezTo>
                    <a:pt x="4632" y="19720"/>
                    <a:pt x="2373" y="21409"/>
                    <a:pt x="113" y="23098"/>
                  </a:cubicBezTo>
                  <a:cubicBezTo>
                    <a:pt x="0" y="23192"/>
                    <a:pt x="73" y="23378"/>
                    <a:pt x="178" y="23378"/>
                  </a:cubicBezTo>
                  <a:cubicBezTo>
                    <a:pt x="201" y="23378"/>
                    <a:pt x="226" y="23369"/>
                    <a:pt x="250" y="23349"/>
                  </a:cubicBezTo>
                  <a:cubicBezTo>
                    <a:pt x="4290" y="20336"/>
                    <a:pt x="8307" y="17346"/>
                    <a:pt x="12347" y="14333"/>
                  </a:cubicBezTo>
                  <a:cubicBezTo>
                    <a:pt x="16365" y="11343"/>
                    <a:pt x="20405" y="8330"/>
                    <a:pt x="24422" y="5340"/>
                  </a:cubicBezTo>
                  <a:cubicBezTo>
                    <a:pt x="26659" y="3651"/>
                    <a:pt x="28941" y="2007"/>
                    <a:pt x="31110" y="250"/>
                  </a:cubicBezTo>
                  <a:cubicBezTo>
                    <a:pt x="31225" y="173"/>
                    <a:pt x="31131" y="0"/>
                    <a:pt x="31017"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87;p2">
              <a:extLst>
                <a:ext uri="{FF2B5EF4-FFF2-40B4-BE49-F238E27FC236}">
                  <a16:creationId xmlns:a16="http://schemas.microsoft.com/office/drawing/2014/main" id="{7C0A92C0-2C60-FB07-573C-AF5F8E52D2C2}"/>
                </a:ext>
              </a:extLst>
            </p:cNvPr>
            <p:cNvSpPr/>
            <p:nvPr/>
          </p:nvSpPr>
          <p:spPr>
            <a:xfrm>
              <a:off x="1745150" y="2549275"/>
              <a:ext cx="673950" cy="374075"/>
            </a:xfrm>
            <a:custGeom>
              <a:avLst/>
              <a:gdLst/>
              <a:ahLst/>
              <a:cxnLst/>
              <a:rect l="l" t="t" r="r" b="b"/>
              <a:pathLst>
                <a:path w="26958" h="14963" extrusionOk="0">
                  <a:moveTo>
                    <a:pt x="26817" y="0"/>
                  </a:moveTo>
                  <a:cubicBezTo>
                    <a:pt x="26788" y="0"/>
                    <a:pt x="26764" y="18"/>
                    <a:pt x="26775" y="60"/>
                  </a:cubicBezTo>
                  <a:cubicBezTo>
                    <a:pt x="26843" y="1476"/>
                    <a:pt x="26683" y="2891"/>
                    <a:pt x="26250" y="4237"/>
                  </a:cubicBezTo>
                  <a:cubicBezTo>
                    <a:pt x="25839" y="5584"/>
                    <a:pt x="25177" y="6885"/>
                    <a:pt x="24401" y="8072"/>
                  </a:cubicBezTo>
                  <a:cubicBezTo>
                    <a:pt x="22940" y="10263"/>
                    <a:pt x="20954" y="12203"/>
                    <a:pt x="18535" y="13345"/>
                  </a:cubicBezTo>
                  <a:cubicBezTo>
                    <a:pt x="16859" y="14123"/>
                    <a:pt x="15008" y="14508"/>
                    <a:pt x="13153" y="14508"/>
                  </a:cubicBezTo>
                  <a:cubicBezTo>
                    <a:pt x="12177" y="14508"/>
                    <a:pt x="11201" y="14402"/>
                    <a:pt x="10249" y="14189"/>
                  </a:cubicBezTo>
                  <a:cubicBezTo>
                    <a:pt x="7556" y="13596"/>
                    <a:pt x="5159" y="12135"/>
                    <a:pt x="3379" y="10035"/>
                  </a:cubicBezTo>
                  <a:cubicBezTo>
                    <a:pt x="1667" y="8004"/>
                    <a:pt x="548" y="5424"/>
                    <a:pt x="320" y="2777"/>
                  </a:cubicBezTo>
                  <a:cubicBezTo>
                    <a:pt x="275" y="2457"/>
                    <a:pt x="275" y="2115"/>
                    <a:pt x="275" y="1772"/>
                  </a:cubicBezTo>
                  <a:cubicBezTo>
                    <a:pt x="263" y="1692"/>
                    <a:pt x="195" y="1652"/>
                    <a:pt x="129" y="1652"/>
                  </a:cubicBezTo>
                  <a:cubicBezTo>
                    <a:pt x="63" y="1652"/>
                    <a:pt x="1" y="1692"/>
                    <a:pt x="1" y="1772"/>
                  </a:cubicBezTo>
                  <a:cubicBezTo>
                    <a:pt x="1" y="4511"/>
                    <a:pt x="868" y="7228"/>
                    <a:pt x="2443" y="9464"/>
                  </a:cubicBezTo>
                  <a:cubicBezTo>
                    <a:pt x="4086" y="11770"/>
                    <a:pt x="6392" y="13505"/>
                    <a:pt x="9108" y="14349"/>
                  </a:cubicBezTo>
                  <a:cubicBezTo>
                    <a:pt x="10405" y="14756"/>
                    <a:pt x="11772" y="14962"/>
                    <a:pt x="13141" y="14962"/>
                  </a:cubicBezTo>
                  <a:cubicBezTo>
                    <a:pt x="14688" y="14962"/>
                    <a:pt x="16237" y="14699"/>
                    <a:pt x="17690" y="14166"/>
                  </a:cubicBezTo>
                  <a:cubicBezTo>
                    <a:pt x="20270" y="13231"/>
                    <a:pt x="22484" y="11427"/>
                    <a:pt x="24104" y="9213"/>
                  </a:cubicBezTo>
                  <a:cubicBezTo>
                    <a:pt x="25793" y="6862"/>
                    <a:pt x="26934" y="4078"/>
                    <a:pt x="26957" y="1156"/>
                  </a:cubicBezTo>
                  <a:cubicBezTo>
                    <a:pt x="26957" y="791"/>
                    <a:pt x="26934" y="426"/>
                    <a:pt x="26889" y="60"/>
                  </a:cubicBezTo>
                  <a:cubicBezTo>
                    <a:pt x="26889" y="24"/>
                    <a:pt x="26850" y="0"/>
                    <a:pt x="26817"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88;p2">
              <a:extLst>
                <a:ext uri="{FF2B5EF4-FFF2-40B4-BE49-F238E27FC236}">
                  <a16:creationId xmlns:a16="http://schemas.microsoft.com/office/drawing/2014/main" id="{A4238819-F2C2-6BA4-FC75-5A646A80E796}"/>
                </a:ext>
              </a:extLst>
            </p:cNvPr>
            <p:cNvSpPr/>
            <p:nvPr/>
          </p:nvSpPr>
          <p:spPr>
            <a:xfrm>
              <a:off x="2047500" y="2469050"/>
              <a:ext cx="45775" cy="59850"/>
            </a:xfrm>
            <a:custGeom>
              <a:avLst/>
              <a:gdLst/>
              <a:ahLst/>
              <a:cxnLst/>
              <a:rect l="l" t="t" r="r" b="b"/>
              <a:pathLst>
                <a:path w="1831" h="2394" extrusionOk="0">
                  <a:moveTo>
                    <a:pt x="885" y="1"/>
                  </a:moveTo>
                  <a:cubicBezTo>
                    <a:pt x="823" y="1"/>
                    <a:pt x="760" y="42"/>
                    <a:pt x="734" y="120"/>
                  </a:cubicBezTo>
                  <a:cubicBezTo>
                    <a:pt x="483" y="827"/>
                    <a:pt x="255" y="1535"/>
                    <a:pt x="27" y="2265"/>
                  </a:cubicBezTo>
                  <a:cubicBezTo>
                    <a:pt x="0" y="2345"/>
                    <a:pt x="59" y="2393"/>
                    <a:pt x="121" y="2393"/>
                  </a:cubicBezTo>
                  <a:cubicBezTo>
                    <a:pt x="166" y="2393"/>
                    <a:pt x="213" y="2368"/>
                    <a:pt x="232" y="2311"/>
                  </a:cubicBezTo>
                  <a:cubicBezTo>
                    <a:pt x="462" y="1717"/>
                    <a:pt x="692" y="1123"/>
                    <a:pt x="909" y="529"/>
                  </a:cubicBezTo>
                  <a:lnTo>
                    <a:pt x="909" y="529"/>
                  </a:lnTo>
                  <a:cubicBezTo>
                    <a:pt x="1034" y="762"/>
                    <a:pt x="1141" y="1006"/>
                    <a:pt x="1237" y="1261"/>
                  </a:cubicBezTo>
                  <a:cubicBezTo>
                    <a:pt x="1305" y="1443"/>
                    <a:pt x="1374" y="1626"/>
                    <a:pt x="1419" y="1809"/>
                  </a:cubicBezTo>
                  <a:cubicBezTo>
                    <a:pt x="1442" y="1900"/>
                    <a:pt x="1465" y="1968"/>
                    <a:pt x="1488" y="2060"/>
                  </a:cubicBezTo>
                  <a:cubicBezTo>
                    <a:pt x="1511" y="2105"/>
                    <a:pt x="1511" y="2151"/>
                    <a:pt x="1556" y="2197"/>
                  </a:cubicBezTo>
                  <a:cubicBezTo>
                    <a:pt x="1579" y="2242"/>
                    <a:pt x="1625" y="2265"/>
                    <a:pt x="1647" y="2311"/>
                  </a:cubicBezTo>
                  <a:cubicBezTo>
                    <a:pt x="1667" y="2339"/>
                    <a:pt x="1690" y="2352"/>
                    <a:pt x="1712" y="2352"/>
                  </a:cubicBezTo>
                  <a:cubicBezTo>
                    <a:pt x="1742" y="2352"/>
                    <a:pt x="1771" y="2328"/>
                    <a:pt x="1784" y="2288"/>
                  </a:cubicBezTo>
                  <a:cubicBezTo>
                    <a:pt x="1784" y="2219"/>
                    <a:pt x="1807" y="2174"/>
                    <a:pt x="1807" y="2128"/>
                  </a:cubicBezTo>
                  <a:cubicBezTo>
                    <a:pt x="1830" y="2083"/>
                    <a:pt x="1807" y="2037"/>
                    <a:pt x="1784" y="1968"/>
                  </a:cubicBezTo>
                  <a:cubicBezTo>
                    <a:pt x="1762" y="1877"/>
                    <a:pt x="1739" y="1786"/>
                    <a:pt x="1716" y="1672"/>
                  </a:cubicBezTo>
                  <a:cubicBezTo>
                    <a:pt x="1670" y="1489"/>
                    <a:pt x="1602" y="1329"/>
                    <a:pt x="1533" y="1147"/>
                  </a:cubicBezTo>
                  <a:cubicBezTo>
                    <a:pt x="1374" y="781"/>
                    <a:pt x="1214" y="416"/>
                    <a:pt x="1008" y="74"/>
                  </a:cubicBezTo>
                  <a:cubicBezTo>
                    <a:pt x="979" y="25"/>
                    <a:pt x="932" y="1"/>
                    <a:pt x="885"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89;p2">
              <a:extLst>
                <a:ext uri="{FF2B5EF4-FFF2-40B4-BE49-F238E27FC236}">
                  <a16:creationId xmlns:a16="http://schemas.microsoft.com/office/drawing/2014/main" id="{496C7EC5-D63E-4B84-5270-45228F67F967}"/>
                </a:ext>
              </a:extLst>
            </p:cNvPr>
            <p:cNvSpPr/>
            <p:nvPr/>
          </p:nvSpPr>
          <p:spPr>
            <a:xfrm>
              <a:off x="2049875" y="2693425"/>
              <a:ext cx="43400" cy="9025"/>
            </a:xfrm>
            <a:custGeom>
              <a:avLst/>
              <a:gdLst/>
              <a:ahLst/>
              <a:cxnLst/>
              <a:rect l="l" t="t" r="r" b="b"/>
              <a:pathLst>
                <a:path w="1736" h="361" extrusionOk="0">
                  <a:moveTo>
                    <a:pt x="124" y="143"/>
                  </a:moveTo>
                  <a:cubicBezTo>
                    <a:pt x="121" y="148"/>
                    <a:pt x="118" y="154"/>
                    <a:pt x="114" y="161"/>
                  </a:cubicBezTo>
                  <a:cubicBezTo>
                    <a:pt x="114" y="151"/>
                    <a:pt x="118" y="146"/>
                    <a:pt x="124" y="143"/>
                  </a:cubicBezTo>
                  <a:close/>
                  <a:moveTo>
                    <a:pt x="822" y="1"/>
                  </a:moveTo>
                  <a:cubicBezTo>
                    <a:pt x="708" y="24"/>
                    <a:pt x="594" y="24"/>
                    <a:pt x="457" y="24"/>
                  </a:cubicBezTo>
                  <a:lnTo>
                    <a:pt x="320" y="24"/>
                  </a:lnTo>
                  <a:cubicBezTo>
                    <a:pt x="216" y="44"/>
                    <a:pt x="169" y="65"/>
                    <a:pt x="127" y="138"/>
                  </a:cubicBezTo>
                  <a:lnTo>
                    <a:pt x="69" y="138"/>
                  </a:lnTo>
                  <a:cubicBezTo>
                    <a:pt x="0" y="138"/>
                    <a:pt x="0" y="229"/>
                    <a:pt x="69" y="229"/>
                  </a:cubicBezTo>
                  <a:lnTo>
                    <a:pt x="130" y="229"/>
                  </a:lnTo>
                  <a:cubicBezTo>
                    <a:pt x="171" y="285"/>
                    <a:pt x="216" y="320"/>
                    <a:pt x="297" y="320"/>
                  </a:cubicBezTo>
                  <a:cubicBezTo>
                    <a:pt x="343" y="320"/>
                    <a:pt x="411" y="320"/>
                    <a:pt x="457" y="343"/>
                  </a:cubicBezTo>
                  <a:lnTo>
                    <a:pt x="822" y="343"/>
                  </a:lnTo>
                  <a:cubicBezTo>
                    <a:pt x="936" y="355"/>
                    <a:pt x="1050" y="360"/>
                    <a:pt x="1164" y="360"/>
                  </a:cubicBezTo>
                  <a:cubicBezTo>
                    <a:pt x="1279" y="360"/>
                    <a:pt x="1393" y="355"/>
                    <a:pt x="1507" y="343"/>
                  </a:cubicBezTo>
                  <a:cubicBezTo>
                    <a:pt x="1735" y="343"/>
                    <a:pt x="1735" y="24"/>
                    <a:pt x="1507"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90;p2">
              <a:extLst>
                <a:ext uri="{FF2B5EF4-FFF2-40B4-BE49-F238E27FC236}">
                  <a16:creationId xmlns:a16="http://schemas.microsoft.com/office/drawing/2014/main" id="{91675EDC-E246-2EB5-E4E3-09239B8F10DA}"/>
                </a:ext>
              </a:extLst>
            </p:cNvPr>
            <p:cNvSpPr/>
            <p:nvPr/>
          </p:nvSpPr>
          <p:spPr>
            <a:xfrm>
              <a:off x="2049875" y="2601550"/>
              <a:ext cx="43400" cy="9025"/>
            </a:xfrm>
            <a:custGeom>
              <a:avLst/>
              <a:gdLst/>
              <a:ahLst/>
              <a:cxnLst/>
              <a:rect l="l" t="t" r="r" b="b"/>
              <a:pathLst>
                <a:path w="1736" h="361" extrusionOk="0">
                  <a:moveTo>
                    <a:pt x="124" y="143"/>
                  </a:moveTo>
                  <a:cubicBezTo>
                    <a:pt x="121" y="148"/>
                    <a:pt x="118" y="154"/>
                    <a:pt x="114" y="161"/>
                  </a:cubicBezTo>
                  <a:cubicBezTo>
                    <a:pt x="114" y="152"/>
                    <a:pt x="118" y="146"/>
                    <a:pt x="124" y="143"/>
                  </a:cubicBezTo>
                  <a:close/>
                  <a:moveTo>
                    <a:pt x="822" y="1"/>
                  </a:moveTo>
                  <a:cubicBezTo>
                    <a:pt x="708" y="24"/>
                    <a:pt x="594" y="24"/>
                    <a:pt x="457" y="24"/>
                  </a:cubicBezTo>
                  <a:lnTo>
                    <a:pt x="320" y="24"/>
                  </a:lnTo>
                  <a:cubicBezTo>
                    <a:pt x="216" y="44"/>
                    <a:pt x="169" y="65"/>
                    <a:pt x="127" y="138"/>
                  </a:cubicBezTo>
                  <a:lnTo>
                    <a:pt x="69" y="138"/>
                  </a:lnTo>
                  <a:cubicBezTo>
                    <a:pt x="0" y="138"/>
                    <a:pt x="0" y="229"/>
                    <a:pt x="69" y="229"/>
                  </a:cubicBezTo>
                  <a:lnTo>
                    <a:pt x="130" y="229"/>
                  </a:lnTo>
                  <a:cubicBezTo>
                    <a:pt x="171" y="285"/>
                    <a:pt x="216" y="320"/>
                    <a:pt x="297" y="320"/>
                  </a:cubicBezTo>
                  <a:cubicBezTo>
                    <a:pt x="343" y="320"/>
                    <a:pt x="411" y="320"/>
                    <a:pt x="457" y="343"/>
                  </a:cubicBezTo>
                  <a:lnTo>
                    <a:pt x="822" y="343"/>
                  </a:lnTo>
                  <a:cubicBezTo>
                    <a:pt x="936" y="355"/>
                    <a:pt x="1050" y="360"/>
                    <a:pt x="1164" y="360"/>
                  </a:cubicBezTo>
                  <a:cubicBezTo>
                    <a:pt x="1279" y="360"/>
                    <a:pt x="1393" y="355"/>
                    <a:pt x="1507" y="343"/>
                  </a:cubicBezTo>
                  <a:cubicBezTo>
                    <a:pt x="1735" y="343"/>
                    <a:pt x="1735" y="24"/>
                    <a:pt x="1507"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91;p2">
              <a:extLst>
                <a:ext uri="{FF2B5EF4-FFF2-40B4-BE49-F238E27FC236}">
                  <a16:creationId xmlns:a16="http://schemas.microsoft.com/office/drawing/2014/main" id="{D2951E7C-A768-8816-C09E-8ED96178C395}"/>
                </a:ext>
              </a:extLst>
            </p:cNvPr>
            <p:cNvSpPr/>
            <p:nvPr/>
          </p:nvSpPr>
          <p:spPr>
            <a:xfrm>
              <a:off x="2049875" y="2772900"/>
              <a:ext cx="43400" cy="9250"/>
            </a:xfrm>
            <a:custGeom>
              <a:avLst/>
              <a:gdLst/>
              <a:ahLst/>
              <a:cxnLst/>
              <a:rect l="l" t="t" r="r" b="b"/>
              <a:pathLst>
                <a:path w="1736" h="370" extrusionOk="0">
                  <a:moveTo>
                    <a:pt x="114" y="200"/>
                  </a:moveTo>
                  <a:lnTo>
                    <a:pt x="114" y="200"/>
                  </a:lnTo>
                  <a:cubicBezTo>
                    <a:pt x="118" y="206"/>
                    <a:pt x="121" y="212"/>
                    <a:pt x="124" y="218"/>
                  </a:cubicBezTo>
                  <a:lnTo>
                    <a:pt x="124" y="218"/>
                  </a:lnTo>
                  <a:cubicBezTo>
                    <a:pt x="118" y="214"/>
                    <a:pt x="114" y="209"/>
                    <a:pt x="114" y="200"/>
                  </a:cubicBezTo>
                  <a:close/>
                  <a:moveTo>
                    <a:pt x="1164" y="0"/>
                  </a:moveTo>
                  <a:cubicBezTo>
                    <a:pt x="1050" y="0"/>
                    <a:pt x="936" y="6"/>
                    <a:pt x="822" y="17"/>
                  </a:cubicBezTo>
                  <a:lnTo>
                    <a:pt x="457" y="17"/>
                  </a:lnTo>
                  <a:lnTo>
                    <a:pt x="320" y="40"/>
                  </a:lnTo>
                  <a:cubicBezTo>
                    <a:pt x="216" y="40"/>
                    <a:pt x="169" y="59"/>
                    <a:pt x="127" y="131"/>
                  </a:cubicBezTo>
                  <a:lnTo>
                    <a:pt x="69" y="131"/>
                  </a:lnTo>
                  <a:cubicBezTo>
                    <a:pt x="0" y="131"/>
                    <a:pt x="0" y="223"/>
                    <a:pt x="69" y="223"/>
                  </a:cubicBezTo>
                  <a:lnTo>
                    <a:pt x="127" y="223"/>
                  </a:lnTo>
                  <a:cubicBezTo>
                    <a:pt x="169" y="295"/>
                    <a:pt x="214" y="316"/>
                    <a:pt x="297" y="337"/>
                  </a:cubicBezTo>
                  <a:lnTo>
                    <a:pt x="457" y="337"/>
                  </a:lnTo>
                  <a:cubicBezTo>
                    <a:pt x="594" y="337"/>
                    <a:pt x="708" y="360"/>
                    <a:pt x="822" y="360"/>
                  </a:cubicBezTo>
                  <a:cubicBezTo>
                    <a:pt x="974" y="360"/>
                    <a:pt x="1126" y="370"/>
                    <a:pt x="1279" y="370"/>
                  </a:cubicBezTo>
                  <a:cubicBezTo>
                    <a:pt x="1355" y="370"/>
                    <a:pt x="1431" y="367"/>
                    <a:pt x="1507" y="360"/>
                  </a:cubicBezTo>
                  <a:cubicBezTo>
                    <a:pt x="1735" y="337"/>
                    <a:pt x="1735" y="40"/>
                    <a:pt x="1507" y="17"/>
                  </a:cubicBezTo>
                  <a:cubicBezTo>
                    <a:pt x="1393" y="6"/>
                    <a:pt x="1279" y="0"/>
                    <a:pt x="1164"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92;p2">
              <a:extLst>
                <a:ext uri="{FF2B5EF4-FFF2-40B4-BE49-F238E27FC236}">
                  <a16:creationId xmlns:a16="http://schemas.microsoft.com/office/drawing/2014/main" id="{CED68984-EE6C-C379-9628-8CC02529AA04}"/>
                </a:ext>
              </a:extLst>
            </p:cNvPr>
            <p:cNvSpPr/>
            <p:nvPr/>
          </p:nvSpPr>
          <p:spPr>
            <a:xfrm>
              <a:off x="2049875" y="2849350"/>
              <a:ext cx="43400" cy="9275"/>
            </a:xfrm>
            <a:custGeom>
              <a:avLst/>
              <a:gdLst/>
              <a:ahLst/>
              <a:cxnLst/>
              <a:rect l="l" t="t" r="r" b="b"/>
              <a:pathLst>
                <a:path w="1736" h="371" extrusionOk="0">
                  <a:moveTo>
                    <a:pt x="114" y="200"/>
                  </a:moveTo>
                  <a:lnTo>
                    <a:pt x="114" y="200"/>
                  </a:lnTo>
                  <a:cubicBezTo>
                    <a:pt x="118" y="207"/>
                    <a:pt x="121" y="213"/>
                    <a:pt x="124" y="218"/>
                  </a:cubicBezTo>
                  <a:lnTo>
                    <a:pt x="124" y="218"/>
                  </a:lnTo>
                  <a:cubicBezTo>
                    <a:pt x="118" y="215"/>
                    <a:pt x="114" y="210"/>
                    <a:pt x="114" y="200"/>
                  </a:cubicBezTo>
                  <a:close/>
                  <a:moveTo>
                    <a:pt x="1164" y="1"/>
                  </a:moveTo>
                  <a:cubicBezTo>
                    <a:pt x="1050" y="1"/>
                    <a:pt x="936" y="6"/>
                    <a:pt x="822" y="18"/>
                  </a:cubicBezTo>
                  <a:lnTo>
                    <a:pt x="457" y="18"/>
                  </a:lnTo>
                  <a:lnTo>
                    <a:pt x="320" y="41"/>
                  </a:lnTo>
                  <a:cubicBezTo>
                    <a:pt x="216" y="41"/>
                    <a:pt x="169" y="60"/>
                    <a:pt x="127" y="132"/>
                  </a:cubicBezTo>
                  <a:lnTo>
                    <a:pt x="69" y="132"/>
                  </a:lnTo>
                  <a:cubicBezTo>
                    <a:pt x="0" y="132"/>
                    <a:pt x="0" y="223"/>
                    <a:pt x="69" y="223"/>
                  </a:cubicBezTo>
                  <a:lnTo>
                    <a:pt x="127" y="223"/>
                  </a:lnTo>
                  <a:cubicBezTo>
                    <a:pt x="169" y="296"/>
                    <a:pt x="214" y="317"/>
                    <a:pt x="297" y="337"/>
                  </a:cubicBezTo>
                  <a:lnTo>
                    <a:pt x="457" y="337"/>
                  </a:lnTo>
                  <a:cubicBezTo>
                    <a:pt x="594" y="337"/>
                    <a:pt x="708" y="360"/>
                    <a:pt x="822" y="360"/>
                  </a:cubicBezTo>
                  <a:cubicBezTo>
                    <a:pt x="974" y="360"/>
                    <a:pt x="1126" y="370"/>
                    <a:pt x="1279" y="370"/>
                  </a:cubicBezTo>
                  <a:cubicBezTo>
                    <a:pt x="1355" y="370"/>
                    <a:pt x="1431" y="368"/>
                    <a:pt x="1507" y="360"/>
                  </a:cubicBezTo>
                  <a:cubicBezTo>
                    <a:pt x="1735" y="337"/>
                    <a:pt x="1735" y="41"/>
                    <a:pt x="1507" y="18"/>
                  </a:cubicBezTo>
                  <a:cubicBezTo>
                    <a:pt x="1393" y="6"/>
                    <a:pt x="1279" y="1"/>
                    <a:pt x="116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93;p2">
              <a:extLst>
                <a:ext uri="{FF2B5EF4-FFF2-40B4-BE49-F238E27FC236}">
                  <a16:creationId xmlns:a16="http://schemas.microsoft.com/office/drawing/2014/main" id="{CB28CB96-7D22-2AB7-6EB7-CC045918B80A}"/>
                </a:ext>
              </a:extLst>
            </p:cNvPr>
            <p:cNvSpPr/>
            <p:nvPr/>
          </p:nvSpPr>
          <p:spPr>
            <a:xfrm>
              <a:off x="2318075" y="2900425"/>
              <a:ext cx="9150" cy="41125"/>
            </a:xfrm>
            <a:custGeom>
              <a:avLst/>
              <a:gdLst/>
              <a:ahLst/>
              <a:cxnLst/>
              <a:rect l="l" t="t" r="r" b="b"/>
              <a:pathLst>
                <a:path w="366" h="1645" extrusionOk="0">
                  <a:moveTo>
                    <a:pt x="160" y="98"/>
                  </a:moveTo>
                  <a:cubicBezTo>
                    <a:pt x="153" y="101"/>
                    <a:pt x="147" y="104"/>
                    <a:pt x="141" y="107"/>
                  </a:cubicBezTo>
                  <a:lnTo>
                    <a:pt x="141" y="107"/>
                  </a:lnTo>
                  <a:cubicBezTo>
                    <a:pt x="144" y="102"/>
                    <a:pt x="150" y="98"/>
                    <a:pt x="160" y="98"/>
                  </a:cubicBezTo>
                  <a:close/>
                  <a:moveTo>
                    <a:pt x="183" y="1"/>
                  </a:moveTo>
                  <a:cubicBezTo>
                    <a:pt x="160" y="1"/>
                    <a:pt x="137" y="18"/>
                    <a:pt x="137" y="52"/>
                  </a:cubicBezTo>
                  <a:cubicBezTo>
                    <a:pt x="137" y="71"/>
                    <a:pt x="137" y="90"/>
                    <a:pt x="137" y="109"/>
                  </a:cubicBezTo>
                  <a:lnTo>
                    <a:pt x="137" y="109"/>
                  </a:lnTo>
                  <a:cubicBezTo>
                    <a:pt x="65" y="148"/>
                    <a:pt x="44" y="176"/>
                    <a:pt x="23" y="280"/>
                  </a:cubicBezTo>
                  <a:cubicBezTo>
                    <a:pt x="23" y="326"/>
                    <a:pt x="23" y="394"/>
                    <a:pt x="23" y="440"/>
                  </a:cubicBezTo>
                  <a:cubicBezTo>
                    <a:pt x="23" y="554"/>
                    <a:pt x="0" y="668"/>
                    <a:pt x="0" y="805"/>
                  </a:cubicBezTo>
                  <a:cubicBezTo>
                    <a:pt x="0" y="1033"/>
                    <a:pt x="0" y="1262"/>
                    <a:pt x="0" y="1490"/>
                  </a:cubicBezTo>
                  <a:cubicBezTo>
                    <a:pt x="12" y="1593"/>
                    <a:pt x="97" y="1644"/>
                    <a:pt x="180" y="1644"/>
                  </a:cubicBezTo>
                  <a:cubicBezTo>
                    <a:pt x="263" y="1644"/>
                    <a:pt x="343" y="1593"/>
                    <a:pt x="343" y="1490"/>
                  </a:cubicBezTo>
                  <a:cubicBezTo>
                    <a:pt x="365" y="1262"/>
                    <a:pt x="365" y="1033"/>
                    <a:pt x="343" y="805"/>
                  </a:cubicBezTo>
                  <a:cubicBezTo>
                    <a:pt x="343" y="668"/>
                    <a:pt x="343" y="554"/>
                    <a:pt x="343" y="440"/>
                  </a:cubicBezTo>
                  <a:lnTo>
                    <a:pt x="320" y="280"/>
                  </a:lnTo>
                  <a:cubicBezTo>
                    <a:pt x="320" y="197"/>
                    <a:pt x="301" y="152"/>
                    <a:pt x="228" y="110"/>
                  </a:cubicBezTo>
                  <a:lnTo>
                    <a:pt x="228" y="110"/>
                  </a:lnTo>
                  <a:cubicBezTo>
                    <a:pt x="228" y="91"/>
                    <a:pt x="228" y="71"/>
                    <a:pt x="228" y="52"/>
                  </a:cubicBezTo>
                  <a:cubicBezTo>
                    <a:pt x="228" y="18"/>
                    <a:pt x="206" y="1"/>
                    <a:pt x="183"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94;p2">
              <a:extLst>
                <a:ext uri="{FF2B5EF4-FFF2-40B4-BE49-F238E27FC236}">
                  <a16:creationId xmlns:a16="http://schemas.microsoft.com/office/drawing/2014/main" id="{FCA4CD8D-EDD9-5A80-8B21-129FAE3A34BD}"/>
                </a:ext>
              </a:extLst>
            </p:cNvPr>
            <p:cNvSpPr/>
            <p:nvPr/>
          </p:nvSpPr>
          <p:spPr>
            <a:xfrm>
              <a:off x="2409950" y="2900425"/>
              <a:ext cx="9150" cy="41125"/>
            </a:xfrm>
            <a:custGeom>
              <a:avLst/>
              <a:gdLst/>
              <a:ahLst/>
              <a:cxnLst/>
              <a:rect l="l" t="t" r="r" b="b"/>
              <a:pathLst>
                <a:path w="366" h="1645" extrusionOk="0">
                  <a:moveTo>
                    <a:pt x="160" y="98"/>
                  </a:moveTo>
                  <a:cubicBezTo>
                    <a:pt x="153" y="101"/>
                    <a:pt x="147" y="104"/>
                    <a:pt x="141" y="107"/>
                  </a:cubicBezTo>
                  <a:lnTo>
                    <a:pt x="141" y="107"/>
                  </a:lnTo>
                  <a:cubicBezTo>
                    <a:pt x="144" y="102"/>
                    <a:pt x="150" y="98"/>
                    <a:pt x="160" y="98"/>
                  </a:cubicBezTo>
                  <a:close/>
                  <a:moveTo>
                    <a:pt x="183" y="1"/>
                  </a:moveTo>
                  <a:cubicBezTo>
                    <a:pt x="160" y="1"/>
                    <a:pt x="137" y="18"/>
                    <a:pt x="137" y="52"/>
                  </a:cubicBezTo>
                  <a:cubicBezTo>
                    <a:pt x="137" y="71"/>
                    <a:pt x="137" y="90"/>
                    <a:pt x="137" y="109"/>
                  </a:cubicBezTo>
                  <a:lnTo>
                    <a:pt x="137" y="109"/>
                  </a:lnTo>
                  <a:cubicBezTo>
                    <a:pt x="65" y="148"/>
                    <a:pt x="44" y="176"/>
                    <a:pt x="23" y="280"/>
                  </a:cubicBezTo>
                  <a:cubicBezTo>
                    <a:pt x="23" y="326"/>
                    <a:pt x="23" y="394"/>
                    <a:pt x="23" y="440"/>
                  </a:cubicBezTo>
                  <a:cubicBezTo>
                    <a:pt x="23" y="554"/>
                    <a:pt x="0" y="668"/>
                    <a:pt x="0" y="805"/>
                  </a:cubicBezTo>
                  <a:cubicBezTo>
                    <a:pt x="0" y="1033"/>
                    <a:pt x="0" y="1262"/>
                    <a:pt x="0" y="1490"/>
                  </a:cubicBezTo>
                  <a:cubicBezTo>
                    <a:pt x="12" y="1593"/>
                    <a:pt x="97" y="1644"/>
                    <a:pt x="180" y="1644"/>
                  </a:cubicBezTo>
                  <a:cubicBezTo>
                    <a:pt x="263" y="1644"/>
                    <a:pt x="342" y="1593"/>
                    <a:pt x="342" y="1490"/>
                  </a:cubicBezTo>
                  <a:cubicBezTo>
                    <a:pt x="365" y="1262"/>
                    <a:pt x="365" y="1033"/>
                    <a:pt x="342" y="805"/>
                  </a:cubicBezTo>
                  <a:cubicBezTo>
                    <a:pt x="342" y="668"/>
                    <a:pt x="342" y="554"/>
                    <a:pt x="342" y="440"/>
                  </a:cubicBezTo>
                  <a:lnTo>
                    <a:pt x="320" y="280"/>
                  </a:lnTo>
                  <a:cubicBezTo>
                    <a:pt x="320" y="197"/>
                    <a:pt x="301" y="152"/>
                    <a:pt x="228" y="110"/>
                  </a:cubicBezTo>
                  <a:lnTo>
                    <a:pt x="228" y="110"/>
                  </a:lnTo>
                  <a:cubicBezTo>
                    <a:pt x="228" y="91"/>
                    <a:pt x="228" y="71"/>
                    <a:pt x="228" y="52"/>
                  </a:cubicBezTo>
                  <a:cubicBezTo>
                    <a:pt x="228" y="18"/>
                    <a:pt x="206" y="1"/>
                    <a:pt x="183"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95;p2">
              <a:extLst>
                <a:ext uri="{FF2B5EF4-FFF2-40B4-BE49-F238E27FC236}">
                  <a16:creationId xmlns:a16="http://schemas.microsoft.com/office/drawing/2014/main" id="{C1142B9C-A3E3-27B1-6918-8567786CBAB4}"/>
                </a:ext>
              </a:extLst>
            </p:cNvPr>
            <p:cNvSpPr/>
            <p:nvPr/>
          </p:nvSpPr>
          <p:spPr>
            <a:xfrm>
              <a:off x="2238175" y="2900425"/>
              <a:ext cx="9150" cy="41125"/>
            </a:xfrm>
            <a:custGeom>
              <a:avLst/>
              <a:gdLst/>
              <a:ahLst/>
              <a:cxnLst/>
              <a:rect l="l" t="t" r="r" b="b"/>
              <a:pathLst>
                <a:path w="366" h="1645" extrusionOk="0">
                  <a:moveTo>
                    <a:pt x="206" y="98"/>
                  </a:moveTo>
                  <a:cubicBezTo>
                    <a:pt x="218" y="98"/>
                    <a:pt x="224" y="104"/>
                    <a:pt x="230" y="110"/>
                  </a:cubicBezTo>
                  <a:lnTo>
                    <a:pt x="230" y="110"/>
                  </a:lnTo>
                  <a:cubicBezTo>
                    <a:pt x="223" y="106"/>
                    <a:pt x="215" y="102"/>
                    <a:pt x="206" y="98"/>
                  </a:cubicBezTo>
                  <a:close/>
                  <a:moveTo>
                    <a:pt x="192" y="1"/>
                  </a:moveTo>
                  <a:cubicBezTo>
                    <a:pt x="172" y="1"/>
                    <a:pt x="149" y="18"/>
                    <a:pt x="138" y="52"/>
                  </a:cubicBezTo>
                  <a:cubicBezTo>
                    <a:pt x="138" y="72"/>
                    <a:pt x="138" y="92"/>
                    <a:pt x="138" y="113"/>
                  </a:cubicBezTo>
                  <a:lnTo>
                    <a:pt x="138" y="113"/>
                  </a:lnTo>
                  <a:cubicBezTo>
                    <a:pt x="82" y="150"/>
                    <a:pt x="46" y="179"/>
                    <a:pt x="46" y="280"/>
                  </a:cubicBezTo>
                  <a:cubicBezTo>
                    <a:pt x="46" y="326"/>
                    <a:pt x="46" y="394"/>
                    <a:pt x="46" y="440"/>
                  </a:cubicBezTo>
                  <a:cubicBezTo>
                    <a:pt x="24" y="554"/>
                    <a:pt x="24" y="668"/>
                    <a:pt x="24" y="805"/>
                  </a:cubicBezTo>
                  <a:cubicBezTo>
                    <a:pt x="1" y="1033"/>
                    <a:pt x="1" y="1262"/>
                    <a:pt x="24" y="1490"/>
                  </a:cubicBezTo>
                  <a:cubicBezTo>
                    <a:pt x="24" y="1593"/>
                    <a:pt x="103" y="1644"/>
                    <a:pt x="186" y="1644"/>
                  </a:cubicBezTo>
                  <a:cubicBezTo>
                    <a:pt x="269" y="1644"/>
                    <a:pt x="354" y="1593"/>
                    <a:pt x="366" y="1490"/>
                  </a:cubicBezTo>
                  <a:cubicBezTo>
                    <a:pt x="366" y="1262"/>
                    <a:pt x="366" y="1033"/>
                    <a:pt x="366" y="805"/>
                  </a:cubicBezTo>
                  <a:cubicBezTo>
                    <a:pt x="366" y="668"/>
                    <a:pt x="343" y="554"/>
                    <a:pt x="343" y="440"/>
                  </a:cubicBezTo>
                  <a:lnTo>
                    <a:pt x="343" y="280"/>
                  </a:lnTo>
                  <a:cubicBezTo>
                    <a:pt x="343" y="204"/>
                    <a:pt x="311" y="159"/>
                    <a:pt x="247" y="120"/>
                  </a:cubicBezTo>
                  <a:lnTo>
                    <a:pt x="247" y="120"/>
                  </a:lnTo>
                  <a:cubicBezTo>
                    <a:pt x="249" y="120"/>
                    <a:pt x="250" y="120"/>
                    <a:pt x="252" y="120"/>
                  </a:cubicBezTo>
                  <a:cubicBezTo>
                    <a:pt x="252" y="98"/>
                    <a:pt x="229" y="75"/>
                    <a:pt x="229" y="52"/>
                  </a:cubicBezTo>
                  <a:cubicBezTo>
                    <a:pt x="229" y="18"/>
                    <a:pt x="212" y="1"/>
                    <a:pt x="192"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96;p2">
              <a:extLst>
                <a:ext uri="{FF2B5EF4-FFF2-40B4-BE49-F238E27FC236}">
                  <a16:creationId xmlns:a16="http://schemas.microsoft.com/office/drawing/2014/main" id="{1B2610E3-F673-13D0-708A-217B4672AD21}"/>
                </a:ext>
              </a:extLst>
            </p:cNvPr>
            <p:cNvSpPr/>
            <p:nvPr/>
          </p:nvSpPr>
          <p:spPr>
            <a:xfrm>
              <a:off x="2161725" y="2900425"/>
              <a:ext cx="9150" cy="41125"/>
            </a:xfrm>
            <a:custGeom>
              <a:avLst/>
              <a:gdLst/>
              <a:ahLst/>
              <a:cxnLst/>
              <a:rect l="l" t="t" r="r" b="b"/>
              <a:pathLst>
                <a:path w="366" h="1645" extrusionOk="0">
                  <a:moveTo>
                    <a:pt x="194" y="1"/>
                  </a:moveTo>
                  <a:cubicBezTo>
                    <a:pt x="177" y="1"/>
                    <a:pt x="160" y="18"/>
                    <a:pt x="160" y="52"/>
                  </a:cubicBezTo>
                  <a:cubicBezTo>
                    <a:pt x="140" y="72"/>
                    <a:pt x="137" y="92"/>
                    <a:pt x="137" y="113"/>
                  </a:cubicBezTo>
                  <a:lnTo>
                    <a:pt x="137" y="113"/>
                  </a:lnTo>
                  <a:cubicBezTo>
                    <a:pt x="81" y="150"/>
                    <a:pt x="46" y="179"/>
                    <a:pt x="46" y="280"/>
                  </a:cubicBezTo>
                  <a:cubicBezTo>
                    <a:pt x="46" y="326"/>
                    <a:pt x="46" y="394"/>
                    <a:pt x="46" y="440"/>
                  </a:cubicBezTo>
                  <a:cubicBezTo>
                    <a:pt x="23" y="554"/>
                    <a:pt x="23" y="668"/>
                    <a:pt x="23" y="805"/>
                  </a:cubicBezTo>
                  <a:cubicBezTo>
                    <a:pt x="0" y="1033"/>
                    <a:pt x="0" y="1262"/>
                    <a:pt x="23" y="1490"/>
                  </a:cubicBezTo>
                  <a:cubicBezTo>
                    <a:pt x="23" y="1593"/>
                    <a:pt x="103" y="1644"/>
                    <a:pt x="186" y="1644"/>
                  </a:cubicBezTo>
                  <a:cubicBezTo>
                    <a:pt x="268" y="1644"/>
                    <a:pt x="354" y="1593"/>
                    <a:pt x="365" y="1490"/>
                  </a:cubicBezTo>
                  <a:cubicBezTo>
                    <a:pt x="365" y="1262"/>
                    <a:pt x="365" y="1033"/>
                    <a:pt x="365" y="805"/>
                  </a:cubicBezTo>
                  <a:cubicBezTo>
                    <a:pt x="365" y="668"/>
                    <a:pt x="342" y="554"/>
                    <a:pt x="342" y="440"/>
                  </a:cubicBezTo>
                  <a:lnTo>
                    <a:pt x="342" y="280"/>
                  </a:lnTo>
                  <a:cubicBezTo>
                    <a:pt x="342" y="199"/>
                    <a:pt x="306" y="154"/>
                    <a:pt x="250" y="113"/>
                  </a:cubicBezTo>
                  <a:lnTo>
                    <a:pt x="250" y="113"/>
                  </a:lnTo>
                  <a:cubicBezTo>
                    <a:pt x="246" y="93"/>
                    <a:pt x="228" y="72"/>
                    <a:pt x="228" y="52"/>
                  </a:cubicBezTo>
                  <a:cubicBezTo>
                    <a:pt x="228" y="18"/>
                    <a:pt x="211" y="1"/>
                    <a:pt x="19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97;p2">
              <a:extLst>
                <a:ext uri="{FF2B5EF4-FFF2-40B4-BE49-F238E27FC236}">
                  <a16:creationId xmlns:a16="http://schemas.microsoft.com/office/drawing/2014/main" id="{BEA7B4DD-8791-C8B8-0085-9B4860A66C60}"/>
                </a:ext>
              </a:extLst>
            </p:cNvPr>
            <p:cNvSpPr/>
            <p:nvPr/>
          </p:nvSpPr>
          <p:spPr>
            <a:xfrm>
              <a:off x="2529775" y="2895425"/>
              <a:ext cx="53100" cy="49725"/>
            </a:xfrm>
            <a:custGeom>
              <a:avLst/>
              <a:gdLst/>
              <a:ahLst/>
              <a:cxnLst/>
              <a:rect l="l" t="t" r="r" b="b"/>
              <a:pathLst>
                <a:path w="2124" h="1989" extrusionOk="0">
                  <a:moveTo>
                    <a:pt x="115" y="1"/>
                  </a:moveTo>
                  <a:cubicBezTo>
                    <a:pt x="46" y="24"/>
                    <a:pt x="0" y="115"/>
                    <a:pt x="46" y="183"/>
                  </a:cubicBezTo>
                  <a:cubicBezTo>
                    <a:pt x="92" y="252"/>
                    <a:pt x="160" y="320"/>
                    <a:pt x="229" y="366"/>
                  </a:cubicBezTo>
                  <a:cubicBezTo>
                    <a:pt x="320" y="389"/>
                    <a:pt x="411" y="435"/>
                    <a:pt x="480" y="457"/>
                  </a:cubicBezTo>
                  <a:cubicBezTo>
                    <a:pt x="640" y="526"/>
                    <a:pt x="799" y="594"/>
                    <a:pt x="936" y="640"/>
                  </a:cubicBezTo>
                  <a:cubicBezTo>
                    <a:pt x="1174" y="742"/>
                    <a:pt x="1411" y="831"/>
                    <a:pt x="1649" y="926"/>
                  </a:cubicBezTo>
                  <a:lnTo>
                    <a:pt x="1649" y="926"/>
                  </a:lnTo>
                  <a:cubicBezTo>
                    <a:pt x="1477" y="1101"/>
                    <a:pt x="1282" y="1249"/>
                    <a:pt x="1073" y="1370"/>
                  </a:cubicBezTo>
                  <a:cubicBezTo>
                    <a:pt x="799" y="1553"/>
                    <a:pt x="503" y="1667"/>
                    <a:pt x="183" y="1781"/>
                  </a:cubicBezTo>
                  <a:cubicBezTo>
                    <a:pt x="75" y="1803"/>
                    <a:pt x="90" y="1988"/>
                    <a:pt x="208" y="1988"/>
                  </a:cubicBezTo>
                  <a:cubicBezTo>
                    <a:pt x="215" y="1988"/>
                    <a:pt x="221" y="1988"/>
                    <a:pt x="229" y="1987"/>
                  </a:cubicBezTo>
                  <a:cubicBezTo>
                    <a:pt x="936" y="1941"/>
                    <a:pt x="1598" y="1507"/>
                    <a:pt x="2055" y="982"/>
                  </a:cubicBezTo>
                  <a:cubicBezTo>
                    <a:pt x="2100" y="914"/>
                    <a:pt x="2123" y="777"/>
                    <a:pt x="2009" y="731"/>
                  </a:cubicBezTo>
                  <a:cubicBezTo>
                    <a:pt x="1712" y="594"/>
                    <a:pt x="1393" y="457"/>
                    <a:pt x="1073" y="320"/>
                  </a:cubicBezTo>
                  <a:cubicBezTo>
                    <a:pt x="936" y="252"/>
                    <a:pt x="776" y="183"/>
                    <a:pt x="640" y="115"/>
                  </a:cubicBezTo>
                  <a:cubicBezTo>
                    <a:pt x="548" y="92"/>
                    <a:pt x="480" y="69"/>
                    <a:pt x="388" y="24"/>
                  </a:cubicBezTo>
                  <a:cubicBezTo>
                    <a:pt x="297" y="1"/>
                    <a:pt x="229" y="1"/>
                    <a:pt x="115"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98;p2">
              <a:extLst>
                <a:ext uri="{FF2B5EF4-FFF2-40B4-BE49-F238E27FC236}">
                  <a16:creationId xmlns:a16="http://schemas.microsoft.com/office/drawing/2014/main" id="{10E47B91-8ED5-3741-0778-0ABA41AAA4EE}"/>
                </a:ext>
              </a:extLst>
            </p:cNvPr>
            <p:cNvSpPr/>
            <p:nvPr/>
          </p:nvSpPr>
          <p:spPr>
            <a:xfrm>
              <a:off x="1603900" y="2995600"/>
              <a:ext cx="57400" cy="43775"/>
            </a:xfrm>
            <a:custGeom>
              <a:avLst/>
              <a:gdLst/>
              <a:ahLst/>
              <a:cxnLst/>
              <a:rect l="l" t="t" r="r" b="b"/>
              <a:pathLst>
                <a:path w="2296" h="1751" extrusionOk="0">
                  <a:moveTo>
                    <a:pt x="144" y="1"/>
                  </a:moveTo>
                  <a:cubicBezTo>
                    <a:pt x="57" y="1"/>
                    <a:pt x="1" y="94"/>
                    <a:pt x="58" y="171"/>
                  </a:cubicBezTo>
                  <a:cubicBezTo>
                    <a:pt x="150" y="262"/>
                    <a:pt x="218" y="331"/>
                    <a:pt x="310" y="399"/>
                  </a:cubicBezTo>
                  <a:cubicBezTo>
                    <a:pt x="378" y="468"/>
                    <a:pt x="446" y="536"/>
                    <a:pt x="515" y="605"/>
                  </a:cubicBezTo>
                  <a:cubicBezTo>
                    <a:pt x="698" y="764"/>
                    <a:pt x="857" y="878"/>
                    <a:pt x="1040" y="1015"/>
                  </a:cubicBezTo>
                  <a:cubicBezTo>
                    <a:pt x="1200" y="1152"/>
                    <a:pt x="1382" y="1289"/>
                    <a:pt x="1542" y="1426"/>
                  </a:cubicBezTo>
                  <a:cubicBezTo>
                    <a:pt x="1633" y="1495"/>
                    <a:pt x="1702" y="1563"/>
                    <a:pt x="1793" y="1632"/>
                  </a:cubicBezTo>
                  <a:cubicBezTo>
                    <a:pt x="1892" y="1691"/>
                    <a:pt x="1974" y="1750"/>
                    <a:pt x="2098" y="1750"/>
                  </a:cubicBezTo>
                  <a:cubicBezTo>
                    <a:pt x="2117" y="1750"/>
                    <a:pt x="2137" y="1749"/>
                    <a:pt x="2158" y="1746"/>
                  </a:cubicBezTo>
                  <a:cubicBezTo>
                    <a:pt x="2227" y="1723"/>
                    <a:pt x="2295" y="1655"/>
                    <a:pt x="2295" y="1563"/>
                  </a:cubicBezTo>
                  <a:cubicBezTo>
                    <a:pt x="2272" y="1426"/>
                    <a:pt x="2204" y="1358"/>
                    <a:pt x="2090" y="1289"/>
                  </a:cubicBezTo>
                  <a:cubicBezTo>
                    <a:pt x="1999" y="1221"/>
                    <a:pt x="1907" y="1152"/>
                    <a:pt x="1816" y="1084"/>
                  </a:cubicBezTo>
                  <a:cubicBezTo>
                    <a:pt x="1656" y="947"/>
                    <a:pt x="1474" y="833"/>
                    <a:pt x="1291" y="696"/>
                  </a:cubicBezTo>
                  <a:cubicBezTo>
                    <a:pt x="1108" y="582"/>
                    <a:pt x="949" y="445"/>
                    <a:pt x="766" y="331"/>
                  </a:cubicBezTo>
                  <a:cubicBezTo>
                    <a:pt x="675" y="285"/>
                    <a:pt x="583" y="239"/>
                    <a:pt x="492" y="171"/>
                  </a:cubicBezTo>
                  <a:cubicBezTo>
                    <a:pt x="401" y="102"/>
                    <a:pt x="310" y="57"/>
                    <a:pt x="195" y="11"/>
                  </a:cubicBezTo>
                  <a:cubicBezTo>
                    <a:pt x="177" y="4"/>
                    <a:pt x="160" y="1"/>
                    <a:pt x="14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99;p2">
              <a:extLst>
                <a:ext uri="{FF2B5EF4-FFF2-40B4-BE49-F238E27FC236}">
                  <a16:creationId xmlns:a16="http://schemas.microsoft.com/office/drawing/2014/main" id="{C7160E82-B828-C540-3FAC-415577E0D116}"/>
                </a:ext>
              </a:extLst>
            </p:cNvPr>
            <p:cNvSpPr/>
            <p:nvPr/>
          </p:nvSpPr>
          <p:spPr>
            <a:xfrm>
              <a:off x="1615125" y="2989025"/>
              <a:ext cx="47225" cy="51000"/>
            </a:xfrm>
            <a:custGeom>
              <a:avLst/>
              <a:gdLst/>
              <a:ahLst/>
              <a:cxnLst/>
              <a:rect l="l" t="t" r="r" b="b"/>
              <a:pathLst>
                <a:path w="1889" h="2040" extrusionOk="0">
                  <a:moveTo>
                    <a:pt x="1684" y="1"/>
                  </a:moveTo>
                  <a:cubicBezTo>
                    <a:pt x="1653" y="1"/>
                    <a:pt x="1622" y="14"/>
                    <a:pt x="1595" y="46"/>
                  </a:cubicBezTo>
                  <a:cubicBezTo>
                    <a:pt x="1321" y="343"/>
                    <a:pt x="1070" y="617"/>
                    <a:pt x="796" y="890"/>
                  </a:cubicBezTo>
                  <a:cubicBezTo>
                    <a:pt x="682" y="1050"/>
                    <a:pt x="545" y="1187"/>
                    <a:pt x="408" y="1324"/>
                  </a:cubicBezTo>
                  <a:cubicBezTo>
                    <a:pt x="340" y="1393"/>
                    <a:pt x="271" y="1461"/>
                    <a:pt x="226" y="1530"/>
                  </a:cubicBezTo>
                  <a:cubicBezTo>
                    <a:pt x="180" y="1552"/>
                    <a:pt x="157" y="1598"/>
                    <a:pt x="112" y="1621"/>
                  </a:cubicBezTo>
                  <a:cubicBezTo>
                    <a:pt x="66" y="1689"/>
                    <a:pt x="43" y="1735"/>
                    <a:pt x="20" y="1803"/>
                  </a:cubicBezTo>
                  <a:cubicBezTo>
                    <a:pt x="0" y="1904"/>
                    <a:pt x="86" y="2040"/>
                    <a:pt x="200" y="2040"/>
                  </a:cubicBezTo>
                  <a:cubicBezTo>
                    <a:pt x="216" y="2040"/>
                    <a:pt x="232" y="2037"/>
                    <a:pt x="249" y="2032"/>
                  </a:cubicBezTo>
                  <a:cubicBezTo>
                    <a:pt x="317" y="2009"/>
                    <a:pt x="363" y="1986"/>
                    <a:pt x="408" y="1940"/>
                  </a:cubicBezTo>
                  <a:cubicBezTo>
                    <a:pt x="454" y="1918"/>
                    <a:pt x="477" y="1872"/>
                    <a:pt x="500" y="1826"/>
                  </a:cubicBezTo>
                  <a:cubicBezTo>
                    <a:pt x="568" y="1758"/>
                    <a:pt x="614" y="1689"/>
                    <a:pt x="682" y="1621"/>
                  </a:cubicBezTo>
                  <a:cubicBezTo>
                    <a:pt x="796" y="1461"/>
                    <a:pt x="933" y="1301"/>
                    <a:pt x="1047" y="1141"/>
                  </a:cubicBezTo>
                  <a:cubicBezTo>
                    <a:pt x="1299" y="845"/>
                    <a:pt x="1550" y="548"/>
                    <a:pt x="1801" y="251"/>
                  </a:cubicBezTo>
                  <a:cubicBezTo>
                    <a:pt x="1888" y="146"/>
                    <a:pt x="1788" y="1"/>
                    <a:pt x="168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00;p2">
              <a:extLst>
                <a:ext uri="{FF2B5EF4-FFF2-40B4-BE49-F238E27FC236}">
                  <a16:creationId xmlns:a16="http://schemas.microsoft.com/office/drawing/2014/main" id="{05E9F751-C301-7C5E-11AE-17313EB02D13}"/>
                </a:ext>
              </a:extLst>
            </p:cNvPr>
            <p:cNvSpPr/>
            <p:nvPr/>
          </p:nvSpPr>
          <p:spPr>
            <a:xfrm>
              <a:off x="2156800" y="3093900"/>
              <a:ext cx="56875" cy="86150"/>
            </a:xfrm>
            <a:custGeom>
              <a:avLst/>
              <a:gdLst/>
              <a:ahLst/>
              <a:cxnLst/>
              <a:rect l="l" t="t" r="r" b="b"/>
              <a:pathLst>
                <a:path w="2275" h="3446" extrusionOk="0">
                  <a:moveTo>
                    <a:pt x="96" y="1"/>
                  </a:moveTo>
                  <a:cubicBezTo>
                    <a:pt x="47" y="1"/>
                    <a:pt x="0" y="40"/>
                    <a:pt x="15" y="96"/>
                  </a:cubicBezTo>
                  <a:cubicBezTo>
                    <a:pt x="151" y="690"/>
                    <a:pt x="357" y="1443"/>
                    <a:pt x="1019" y="1626"/>
                  </a:cubicBezTo>
                  <a:cubicBezTo>
                    <a:pt x="1127" y="1659"/>
                    <a:pt x="1240" y="1675"/>
                    <a:pt x="1351" y="1675"/>
                  </a:cubicBezTo>
                  <a:cubicBezTo>
                    <a:pt x="1524" y="1675"/>
                    <a:pt x="1694" y="1635"/>
                    <a:pt x="1838" y="1556"/>
                  </a:cubicBezTo>
                  <a:lnTo>
                    <a:pt x="1838" y="1556"/>
                  </a:lnTo>
                  <a:cubicBezTo>
                    <a:pt x="1835" y="1762"/>
                    <a:pt x="1829" y="1968"/>
                    <a:pt x="1818" y="2173"/>
                  </a:cubicBezTo>
                  <a:cubicBezTo>
                    <a:pt x="1818" y="2379"/>
                    <a:pt x="1818" y="2562"/>
                    <a:pt x="1818" y="2767"/>
                  </a:cubicBezTo>
                  <a:cubicBezTo>
                    <a:pt x="1818" y="2972"/>
                    <a:pt x="1795" y="3178"/>
                    <a:pt x="1863" y="3360"/>
                  </a:cubicBezTo>
                  <a:cubicBezTo>
                    <a:pt x="1898" y="3417"/>
                    <a:pt x="1966" y="3446"/>
                    <a:pt x="2035" y="3446"/>
                  </a:cubicBezTo>
                  <a:cubicBezTo>
                    <a:pt x="2103" y="3446"/>
                    <a:pt x="2171" y="3417"/>
                    <a:pt x="2206" y="3360"/>
                  </a:cubicBezTo>
                  <a:cubicBezTo>
                    <a:pt x="2274" y="3178"/>
                    <a:pt x="2251" y="2972"/>
                    <a:pt x="2251" y="2767"/>
                  </a:cubicBezTo>
                  <a:cubicBezTo>
                    <a:pt x="2251" y="2562"/>
                    <a:pt x="2251" y="2379"/>
                    <a:pt x="2229" y="2173"/>
                  </a:cubicBezTo>
                  <a:cubicBezTo>
                    <a:pt x="2229" y="1763"/>
                    <a:pt x="2229" y="1352"/>
                    <a:pt x="2229" y="941"/>
                  </a:cubicBezTo>
                  <a:cubicBezTo>
                    <a:pt x="2229" y="815"/>
                    <a:pt x="2137" y="753"/>
                    <a:pt x="2043" y="753"/>
                  </a:cubicBezTo>
                  <a:cubicBezTo>
                    <a:pt x="1949" y="753"/>
                    <a:pt x="1852" y="815"/>
                    <a:pt x="1841" y="941"/>
                  </a:cubicBezTo>
                  <a:cubicBezTo>
                    <a:pt x="1841" y="941"/>
                    <a:pt x="1841" y="941"/>
                    <a:pt x="1841" y="941"/>
                  </a:cubicBezTo>
                  <a:lnTo>
                    <a:pt x="1841" y="941"/>
                  </a:lnTo>
                  <a:cubicBezTo>
                    <a:pt x="1823" y="1216"/>
                    <a:pt x="1508" y="1349"/>
                    <a:pt x="1237" y="1349"/>
                  </a:cubicBezTo>
                  <a:cubicBezTo>
                    <a:pt x="1148" y="1349"/>
                    <a:pt x="1064" y="1334"/>
                    <a:pt x="996" y="1306"/>
                  </a:cubicBezTo>
                  <a:cubicBezTo>
                    <a:pt x="517" y="1101"/>
                    <a:pt x="311" y="507"/>
                    <a:pt x="174" y="51"/>
                  </a:cubicBezTo>
                  <a:cubicBezTo>
                    <a:pt x="157" y="16"/>
                    <a:pt x="126" y="1"/>
                    <a:pt x="96"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01;p2">
              <a:extLst>
                <a:ext uri="{FF2B5EF4-FFF2-40B4-BE49-F238E27FC236}">
                  <a16:creationId xmlns:a16="http://schemas.microsoft.com/office/drawing/2014/main" id="{D0057842-DF90-3191-4AB3-9B673B2B45D2}"/>
                </a:ext>
              </a:extLst>
            </p:cNvPr>
            <p:cNvSpPr/>
            <p:nvPr/>
          </p:nvSpPr>
          <p:spPr>
            <a:xfrm>
              <a:off x="2469850" y="2474800"/>
              <a:ext cx="65650" cy="83650"/>
            </a:xfrm>
            <a:custGeom>
              <a:avLst/>
              <a:gdLst/>
              <a:ahLst/>
              <a:cxnLst/>
              <a:rect l="l" t="t" r="r" b="b"/>
              <a:pathLst>
                <a:path w="2626" h="3346" extrusionOk="0">
                  <a:moveTo>
                    <a:pt x="165" y="1"/>
                  </a:moveTo>
                  <a:cubicBezTo>
                    <a:pt x="82" y="1"/>
                    <a:pt x="1" y="52"/>
                    <a:pt x="1" y="163"/>
                  </a:cubicBezTo>
                  <a:cubicBezTo>
                    <a:pt x="1" y="1054"/>
                    <a:pt x="1" y="1944"/>
                    <a:pt x="24" y="2834"/>
                  </a:cubicBezTo>
                  <a:cubicBezTo>
                    <a:pt x="24" y="2961"/>
                    <a:pt x="110" y="3030"/>
                    <a:pt x="215" y="3030"/>
                  </a:cubicBezTo>
                  <a:cubicBezTo>
                    <a:pt x="242" y="3030"/>
                    <a:pt x="270" y="3026"/>
                    <a:pt x="298" y="3017"/>
                  </a:cubicBezTo>
                  <a:cubicBezTo>
                    <a:pt x="663" y="2834"/>
                    <a:pt x="891" y="2514"/>
                    <a:pt x="1165" y="2263"/>
                  </a:cubicBezTo>
                  <a:cubicBezTo>
                    <a:pt x="1311" y="2117"/>
                    <a:pt x="1585" y="1925"/>
                    <a:pt x="1821" y="1925"/>
                  </a:cubicBezTo>
                  <a:cubicBezTo>
                    <a:pt x="1916" y="1925"/>
                    <a:pt x="2006" y="1956"/>
                    <a:pt x="2078" y="2035"/>
                  </a:cubicBezTo>
                  <a:cubicBezTo>
                    <a:pt x="2306" y="2263"/>
                    <a:pt x="2146" y="2674"/>
                    <a:pt x="1918" y="2834"/>
                  </a:cubicBezTo>
                  <a:cubicBezTo>
                    <a:pt x="1758" y="2948"/>
                    <a:pt x="1553" y="2994"/>
                    <a:pt x="1370" y="3017"/>
                  </a:cubicBezTo>
                  <a:cubicBezTo>
                    <a:pt x="1165" y="3039"/>
                    <a:pt x="937" y="3017"/>
                    <a:pt x="754" y="3085"/>
                  </a:cubicBezTo>
                  <a:cubicBezTo>
                    <a:pt x="640" y="3108"/>
                    <a:pt x="640" y="3268"/>
                    <a:pt x="754" y="3291"/>
                  </a:cubicBezTo>
                  <a:cubicBezTo>
                    <a:pt x="857" y="3332"/>
                    <a:pt x="970" y="3345"/>
                    <a:pt x="1086" y="3345"/>
                  </a:cubicBezTo>
                  <a:cubicBezTo>
                    <a:pt x="1226" y="3345"/>
                    <a:pt x="1370" y="3326"/>
                    <a:pt x="1507" y="3313"/>
                  </a:cubicBezTo>
                  <a:cubicBezTo>
                    <a:pt x="1735" y="3268"/>
                    <a:pt x="1987" y="3176"/>
                    <a:pt x="2169" y="3017"/>
                  </a:cubicBezTo>
                  <a:cubicBezTo>
                    <a:pt x="2466" y="2766"/>
                    <a:pt x="2626" y="2286"/>
                    <a:pt x="2420" y="1921"/>
                  </a:cubicBezTo>
                  <a:cubicBezTo>
                    <a:pt x="2281" y="1680"/>
                    <a:pt x="2043" y="1587"/>
                    <a:pt x="1793" y="1587"/>
                  </a:cubicBezTo>
                  <a:cubicBezTo>
                    <a:pt x="1592" y="1587"/>
                    <a:pt x="1383" y="1647"/>
                    <a:pt x="1211" y="1738"/>
                  </a:cubicBezTo>
                  <a:cubicBezTo>
                    <a:pt x="874" y="1933"/>
                    <a:pt x="662" y="2265"/>
                    <a:pt x="381" y="2500"/>
                  </a:cubicBezTo>
                  <a:lnTo>
                    <a:pt x="381" y="2500"/>
                  </a:lnTo>
                  <a:cubicBezTo>
                    <a:pt x="366" y="1721"/>
                    <a:pt x="363" y="942"/>
                    <a:pt x="343" y="163"/>
                  </a:cubicBezTo>
                  <a:cubicBezTo>
                    <a:pt x="343" y="58"/>
                    <a:pt x="253" y="1"/>
                    <a:pt x="165"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02;p2">
              <a:extLst>
                <a:ext uri="{FF2B5EF4-FFF2-40B4-BE49-F238E27FC236}">
                  <a16:creationId xmlns:a16="http://schemas.microsoft.com/office/drawing/2014/main" id="{7550DFFE-6C70-B1BE-0F88-47E9DD823389}"/>
                </a:ext>
              </a:extLst>
            </p:cNvPr>
            <p:cNvSpPr/>
            <p:nvPr/>
          </p:nvSpPr>
          <p:spPr>
            <a:xfrm>
              <a:off x="2482975" y="2483450"/>
              <a:ext cx="600" cy="25"/>
            </a:xfrm>
            <a:custGeom>
              <a:avLst/>
              <a:gdLst/>
              <a:ahLst/>
              <a:cxnLst/>
              <a:rect l="l" t="t" r="r" b="b"/>
              <a:pathLst>
                <a:path w="24" h="1" extrusionOk="0">
                  <a:moveTo>
                    <a:pt x="1" y="0"/>
                  </a:moveTo>
                  <a:cubicBezTo>
                    <a:pt x="24" y="0"/>
                    <a:pt x="24" y="0"/>
                    <a:pt x="1" y="0"/>
                  </a:cubicBezTo>
                  <a:cubicBezTo>
                    <a:pt x="1" y="0"/>
                    <a:pt x="1" y="0"/>
                    <a:pt x="1"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03;p2">
              <a:extLst>
                <a:ext uri="{FF2B5EF4-FFF2-40B4-BE49-F238E27FC236}">
                  <a16:creationId xmlns:a16="http://schemas.microsoft.com/office/drawing/2014/main" id="{D4EA75FF-6B35-E104-6547-6F3EB53B9057}"/>
                </a:ext>
              </a:extLst>
            </p:cNvPr>
            <p:cNvSpPr/>
            <p:nvPr/>
          </p:nvSpPr>
          <p:spPr>
            <a:xfrm>
              <a:off x="1599325" y="2435475"/>
              <a:ext cx="21750" cy="64975"/>
            </a:xfrm>
            <a:custGeom>
              <a:avLst/>
              <a:gdLst/>
              <a:ahLst/>
              <a:cxnLst/>
              <a:rect l="l" t="t" r="r" b="b"/>
              <a:pathLst>
                <a:path w="870" h="2599" extrusionOk="0">
                  <a:moveTo>
                    <a:pt x="550" y="1"/>
                  </a:moveTo>
                  <a:cubicBezTo>
                    <a:pt x="477" y="1"/>
                    <a:pt x="392" y="58"/>
                    <a:pt x="378" y="139"/>
                  </a:cubicBezTo>
                  <a:cubicBezTo>
                    <a:pt x="356" y="481"/>
                    <a:pt x="264" y="801"/>
                    <a:pt x="196" y="1120"/>
                  </a:cubicBezTo>
                  <a:cubicBezTo>
                    <a:pt x="127" y="1440"/>
                    <a:pt x="59" y="1759"/>
                    <a:pt x="13" y="2102"/>
                  </a:cubicBezTo>
                  <a:cubicBezTo>
                    <a:pt x="0" y="2153"/>
                    <a:pt x="38" y="2183"/>
                    <a:pt x="77" y="2183"/>
                  </a:cubicBezTo>
                  <a:cubicBezTo>
                    <a:pt x="108" y="2183"/>
                    <a:pt x="140" y="2165"/>
                    <a:pt x="150" y="2124"/>
                  </a:cubicBezTo>
                  <a:cubicBezTo>
                    <a:pt x="219" y="1805"/>
                    <a:pt x="310" y="1485"/>
                    <a:pt x="401" y="1143"/>
                  </a:cubicBezTo>
                  <a:cubicBezTo>
                    <a:pt x="410" y="1103"/>
                    <a:pt x="419" y="1062"/>
                    <a:pt x="427" y="1021"/>
                  </a:cubicBezTo>
                  <a:lnTo>
                    <a:pt x="427" y="1021"/>
                  </a:lnTo>
                  <a:cubicBezTo>
                    <a:pt x="434" y="1115"/>
                    <a:pt x="441" y="1209"/>
                    <a:pt x="447" y="1303"/>
                  </a:cubicBezTo>
                  <a:cubicBezTo>
                    <a:pt x="493" y="1668"/>
                    <a:pt x="515" y="2056"/>
                    <a:pt x="538" y="2444"/>
                  </a:cubicBezTo>
                  <a:cubicBezTo>
                    <a:pt x="550" y="2547"/>
                    <a:pt x="635" y="2598"/>
                    <a:pt x="715" y="2598"/>
                  </a:cubicBezTo>
                  <a:cubicBezTo>
                    <a:pt x="795" y="2598"/>
                    <a:pt x="869" y="2547"/>
                    <a:pt x="858" y="2444"/>
                  </a:cubicBezTo>
                  <a:cubicBezTo>
                    <a:pt x="835" y="2056"/>
                    <a:pt x="789" y="1668"/>
                    <a:pt x="766" y="1280"/>
                  </a:cubicBezTo>
                  <a:cubicBezTo>
                    <a:pt x="744" y="892"/>
                    <a:pt x="721" y="481"/>
                    <a:pt x="652" y="93"/>
                  </a:cubicBezTo>
                  <a:cubicBezTo>
                    <a:pt x="643" y="28"/>
                    <a:pt x="599" y="1"/>
                    <a:pt x="550"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04;p2">
              <a:extLst>
                <a:ext uri="{FF2B5EF4-FFF2-40B4-BE49-F238E27FC236}">
                  <a16:creationId xmlns:a16="http://schemas.microsoft.com/office/drawing/2014/main" id="{2CBE36F9-C75B-D817-666D-7EC1DC485786}"/>
                </a:ext>
              </a:extLst>
            </p:cNvPr>
            <p:cNvSpPr/>
            <p:nvPr/>
          </p:nvSpPr>
          <p:spPr>
            <a:xfrm>
              <a:off x="1537450" y="2399850"/>
              <a:ext cx="147250" cy="142650"/>
            </a:xfrm>
            <a:custGeom>
              <a:avLst/>
              <a:gdLst/>
              <a:ahLst/>
              <a:cxnLst/>
              <a:rect l="l" t="t" r="r" b="b"/>
              <a:pathLst>
                <a:path w="5890" h="5706" extrusionOk="0">
                  <a:moveTo>
                    <a:pt x="3061" y="1"/>
                  </a:moveTo>
                  <a:cubicBezTo>
                    <a:pt x="2416" y="1"/>
                    <a:pt x="1783" y="235"/>
                    <a:pt x="1278" y="696"/>
                  </a:cubicBezTo>
                  <a:cubicBezTo>
                    <a:pt x="411" y="1472"/>
                    <a:pt x="0" y="2728"/>
                    <a:pt x="137" y="3869"/>
                  </a:cubicBezTo>
                  <a:cubicBezTo>
                    <a:pt x="149" y="3995"/>
                    <a:pt x="257" y="4057"/>
                    <a:pt x="357" y="4057"/>
                  </a:cubicBezTo>
                  <a:cubicBezTo>
                    <a:pt x="457" y="4057"/>
                    <a:pt x="548" y="3995"/>
                    <a:pt x="525" y="3869"/>
                  </a:cubicBezTo>
                  <a:cubicBezTo>
                    <a:pt x="434" y="2979"/>
                    <a:pt x="662" y="2020"/>
                    <a:pt x="1210" y="1313"/>
                  </a:cubicBezTo>
                  <a:cubicBezTo>
                    <a:pt x="1681" y="709"/>
                    <a:pt x="2386" y="324"/>
                    <a:pt x="3132" y="324"/>
                  </a:cubicBezTo>
                  <a:cubicBezTo>
                    <a:pt x="3289" y="324"/>
                    <a:pt x="3448" y="341"/>
                    <a:pt x="3607" y="377"/>
                  </a:cubicBezTo>
                  <a:cubicBezTo>
                    <a:pt x="4565" y="605"/>
                    <a:pt x="5341" y="1358"/>
                    <a:pt x="5524" y="2317"/>
                  </a:cubicBezTo>
                  <a:cubicBezTo>
                    <a:pt x="5707" y="3276"/>
                    <a:pt x="5296" y="4326"/>
                    <a:pt x="4497" y="4896"/>
                  </a:cubicBezTo>
                  <a:cubicBezTo>
                    <a:pt x="4037" y="5244"/>
                    <a:pt x="3477" y="5410"/>
                    <a:pt x="2916" y="5410"/>
                  </a:cubicBezTo>
                  <a:cubicBezTo>
                    <a:pt x="2336" y="5410"/>
                    <a:pt x="1754" y="5233"/>
                    <a:pt x="1278" y="4896"/>
                  </a:cubicBezTo>
                  <a:cubicBezTo>
                    <a:pt x="1253" y="4881"/>
                    <a:pt x="1227" y="4875"/>
                    <a:pt x="1204" y="4875"/>
                  </a:cubicBezTo>
                  <a:cubicBezTo>
                    <a:pt x="1082" y="4875"/>
                    <a:pt x="1008" y="5048"/>
                    <a:pt x="1141" y="5124"/>
                  </a:cubicBezTo>
                  <a:cubicBezTo>
                    <a:pt x="1668" y="5506"/>
                    <a:pt x="2316" y="5706"/>
                    <a:pt x="2962" y="5706"/>
                  </a:cubicBezTo>
                  <a:cubicBezTo>
                    <a:pt x="3437" y="5706"/>
                    <a:pt x="3912" y="5598"/>
                    <a:pt x="4337" y="5375"/>
                  </a:cubicBezTo>
                  <a:cubicBezTo>
                    <a:pt x="5296" y="4896"/>
                    <a:pt x="5889" y="3801"/>
                    <a:pt x="5889" y="2728"/>
                  </a:cubicBezTo>
                  <a:cubicBezTo>
                    <a:pt x="5866" y="1632"/>
                    <a:pt x="5182" y="673"/>
                    <a:pt x="4177" y="240"/>
                  </a:cubicBezTo>
                  <a:cubicBezTo>
                    <a:pt x="3816" y="80"/>
                    <a:pt x="3436" y="1"/>
                    <a:pt x="3061"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05;p2">
              <a:extLst>
                <a:ext uri="{FF2B5EF4-FFF2-40B4-BE49-F238E27FC236}">
                  <a16:creationId xmlns:a16="http://schemas.microsoft.com/office/drawing/2014/main" id="{50A0309A-28C4-DF11-3DB1-80B117D33C1B}"/>
                </a:ext>
              </a:extLst>
            </p:cNvPr>
            <p:cNvSpPr/>
            <p:nvPr/>
          </p:nvSpPr>
          <p:spPr>
            <a:xfrm>
              <a:off x="2492675" y="2693375"/>
              <a:ext cx="67225" cy="64850"/>
            </a:xfrm>
            <a:custGeom>
              <a:avLst/>
              <a:gdLst/>
              <a:ahLst/>
              <a:cxnLst/>
              <a:rect l="l" t="t" r="r" b="b"/>
              <a:pathLst>
                <a:path w="2689" h="2594" extrusionOk="0">
                  <a:moveTo>
                    <a:pt x="2054" y="1"/>
                  </a:moveTo>
                  <a:cubicBezTo>
                    <a:pt x="2047" y="1"/>
                    <a:pt x="2040" y="1"/>
                    <a:pt x="2032" y="3"/>
                  </a:cubicBezTo>
                  <a:cubicBezTo>
                    <a:pt x="891" y="163"/>
                    <a:pt x="1" y="1235"/>
                    <a:pt x="24" y="2399"/>
                  </a:cubicBezTo>
                  <a:cubicBezTo>
                    <a:pt x="24" y="2512"/>
                    <a:pt x="101" y="2594"/>
                    <a:pt x="205" y="2594"/>
                  </a:cubicBezTo>
                  <a:cubicBezTo>
                    <a:pt x="227" y="2594"/>
                    <a:pt x="250" y="2590"/>
                    <a:pt x="275" y="2582"/>
                  </a:cubicBezTo>
                  <a:cubicBezTo>
                    <a:pt x="888" y="2421"/>
                    <a:pt x="1388" y="2019"/>
                    <a:pt x="1708" y="1499"/>
                  </a:cubicBezTo>
                  <a:lnTo>
                    <a:pt x="1708" y="1499"/>
                  </a:lnTo>
                  <a:cubicBezTo>
                    <a:pt x="1733" y="1596"/>
                    <a:pt x="1765" y="1692"/>
                    <a:pt x="1804" y="1783"/>
                  </a:cubicBezTo>
                  <a:cubicBezTo>
                    <a:pt x="1941" y="2103"/>
                    <a:pt x="2146" y="2468"/>
                    <a:pt x="2489" y="2582"/>
                  </a:cubicBezTo>
                  <a:cubicBezTo>
                    <a:pt x="2503" y="2588"/>
                    <a:pt x="2516" y="2590"/>
                    <a:pt x="2529" y="2590"/>
                  </a:cubicBezTo>
                  <a:cubicBezTo>
                    <a:pt x="2623" y="2590"/>
                    <a:pt x="2689" y="2457"/>
                    <a:pt x="2649" y="2377"/>
                  </a:cubicBezTo>
                  <a:cubicBezTo>
                    <a:pt x="2580" y="2240"/>
                    <a:pt x="2466" y="2125"/>
                    <a:pt x="2375" y="2011"/>
                  </a:cubicBezTo>
                  <a:cubicBezTo>
                    <a:pt x="2283" y="1874"/>
                    <a:pt x="2215" y="1760"/>
                    <a:pt x="2169" y="1623"/>
                  </a:cubicBezTo>
                  <a:cubicBezTo>
                    <a:pt x="2041" y="1368"/>
                    <a:pt x="1993" y="1092"/>
                    <a:pt x="2006" y="815"/>
                  </a:cubicBezTo>
                  <a:lnTo>
                    <a:pt x="2006" y="815"/>
                  </a:lnTo>
                  <a:cubicBezTo>
                    <a:pt x="2007" y="810"/>
                    <a:pt x="2008" y="806"/>
                    <a:pt x="2009" y="802"/>
                  </a:cubicBezTo>
                  <a:cubicBezTo>
                    <a:pt x="2008" y="801"/>
                    <a:pt x="2007" y="801"/>
                    <a:pt x="2006" y="801"/>
                  </a:cubicBezTo>
                  <a:lnTo>
                    <a:pt x="2006" y="801"/>
                  </a:lnTo>
                  <a:cubicBezTo>
                    <a:pt x="2007" y="786"/>
                    <a:pt x="2008" y="771"/>
                    <a:pt x="2009" y="756"/>
                  </a:cubicBezTo>
                  <a:cubicBezTo>
                    <a:pt x="2022" y="642"/>
                    <a:pt x="1929" y="577"/>
                    <a:pt x="1836" y="577"/>
                  </a:cubicBezTo>
                  <a:cubicBezTo>
                    <a:pt x="1762" y="577"/>
                    <a:pt x="1687" y="619"/>
                    <a:pt x="1667" y="710"/>
                  </a:cubicBezTo>
                  <a:cubicBezTo>
                    <a:pt x="1663" y="726"/>
                    <a:pt x="1659" y="741"/>
                    <a:pt x="1655" y="756"/>
                  </a:cubicBezTo>
                  <a:lnTo>
                    <a:pt x="1655" y="756"/>
                  </a:lnTo>
                  <a:cubicBezTo>
                    <a:pt x="1651" y="756"/>
                    <a:pt x="1648" y="756"/>
                    <a:pt x="1644" y="756"/>
                  </a:cubicBezTo>
                  <a:cubicBezTo>
                    <a:pt x="1643" y="770"/>
                    <a:pt x="1642" y="785"/>
                    <a:pt x="1642" y="799"/>
                  </a:cubicBezTo>
                  <a:lnTo>
                    <a:pt x="1642" y="799"/>
                  </a:lnTo>
                  <a:cubicBezTo>
                    <a:pt x="1460" y="1376"/>
                    <a:pt x="990" y="1853"/>
                    <a:pt x="427" y="2098"/>
                  </a:cubicBezTo>
                  <a:lnTo>
                    <a:pt x="427" y="2098"/>
                  </a:lnTo>
                  <a:cubicBezTo>
                    <a:pt x="538" y="1209"/>
                    <a:pt x="1216" y="409"/>
                    <a:pt x="2078" y="163"/>
                  </a:cubicBezTo>
                  <a:cubicBezTo>
                    <a:pt x="2184" y="141"/>
                    <a:pt x="2152" y="1"/>
                    <a:pt x="205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3001;p22">
            <a:extLst>
              <a:ext uri="{FF2B5EF4-FFF2-40B4-BE49-F238E27FC236}">
                <a16:creationId xmlns:a16="http://schemas.microsoft.com/office/drawing/2014/main" id="{DF10F94A-71E8-FC36-E87C-822F1BFF89A8}"/>
              </a:ext>
            </a:extLst>
          </p:cNvPr>
          <p:cNvGrpSpPr/>
          <p:nvPr/>
        </p:nvGrpSpPr>
        <p:grpSpPr>
          <a:xfrm>
            <a:off x="10577089" y="3629626"/>
            <a:ext cx="898771" cy="1122893"/>
            <a:chOff x="7509008" y="724674"/>
            <a:chExt cx="898771" cy="1122893"/>
          </a:xfrm>
          <a:solidFill>
            <a:srgbClr val="9DDAD7"/>
          </a:solidFill>
        </p:grpSpPr>
        <p:sp>
          <p:nvSpPr>
            <p:cNvPr id="1910" name="Google Shape;3002;p22">
              <a:extLst>
                <a:ext uri="{FF2B5EF4-FFF2-40B4-BE49-F238E27FC236}">
                  <a16:creationId xmlns:a16="http://schemas.microsoft.com/office/drawing/2014/main" id="{CEA98D73-47B3-FA9C-FEE7-C6DA7E6E9F13}"/>
                </a:ext>
              </a:extLst>
            </p:cNvPr>
            <p:cNvSpPr/>
            <p:nvPr/>
          </p:nvSpPr>
          <p:spPr>
            <a:xfrm rot="600667">
              <a:off x="7758422" y="1076579"/>
              <a:ext cx="441862" cy="594263"/>
            </a:xfrm>
            <a:custGeom>
              <a:avLst/>
              <a:gdLst/>
              <a:ahLst/>
              <a:cxnLst/>
              <a:rect l="l" t="t" r="r" b="b"/>
              <a:pathLst>
                <a:path w="11960" h="16084" fill="none" extrusionOk="0">
                  <a:moveTo>
                    <a:pt x="11959" y="0"/>
                  </a:moveTo>
                  <a:cubicBezTo>
                    <a:pt x="7973" y="5377"/>
                    <a:pt x="3987" y="10730"/>
                    <a:pt x="1" y="1608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1" name="Google Shape;3003;p22">
              <a:extLst>
                <a:ext uri="{FF2B5EF4-FFF2-40B4-BE49-F238E27FC236}">
                  <a16:creationId xmlns:a16="http://schemas.microsoft.com/office/drawing/2014/main" id="{73020AE8-D85A-0B6F-E249-48B255DA2B95}"/>
                </a:ext>
              </a:extLst>
            </p:cNvPr>
            <p:cNvSpPr/>
            <p:nvPr/>
          </p:nvSpPr>
          <p:spPr>
            <a:xfrm rot="600667">
              <a:off x="8154073" y="1102034"/>
              <a:ext cx="45405" cy="616543"/>
            </a:xfrm>
            <a:custGeom>
              <a:avLst/>
              <a:gdLst/>
              <a:ahLst/>
              <a:cxnLst/>
              <a:rect l="l" t="t" r="r" b="b"/>
              <a:pathLst>
                <a:path w="1229" h="16687" fill="none" extrusionOk="0">
                  <a:moveTo>
                    <a:pt x="1229" y="0"/>
                  </a:moveTo>
                  <a:cubicBezTo>
                    <a:pt x="812" y="5562"/>
                    <a:pt x="418" y="11124"/>
                    <a:pt x="1" y="1668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2" name="Google Shape;3004;p22">
              <a:extLst>
                <a:ext uri="{FF2B5EF4-FFF2-40B4-BE49-F238E27FC236}">
                  <a16:creationId xmlns:a16="http://schemas.microsoft.com/office/drawing/2014/main" id="{C95F7054-6B46-9DBA-3B9C-22483A6382CF}"/>
                </a:ext>
              </a:extLst>
            </p:cNvPr>
            <p:cNvSpPr/>
            <p:nvPr/>
          </p:nvSpPr>
          <p:spPr>
            <a:xfrm rot="600667">
              <a:off x="7695929" y="1666866"/>
              <a:ext cx="411013" cy="887"/>
            </a:xfrm>
            <a:custGeom>
              <a:avLst/>
              <a:gdLst/>
              <a:ahLst/>
              <a:cxnLst/>
              <a:rect l="l" t="t" r="r" b="b"/>
              <a:pathLst>
                <a:path w="11125" h="24" fill="none" extrusionOk="0">
                  <a:moveTo>
                    <a:pt x="1" y="24"/>
                  </a:moveTo>
                  <a:cubicBezTo>
                    <a:pt x="3709" y="24"/>
                    <a:pt x="7417" y="1"/>
                    <a:pt x="11125"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3" name="Google Shape;3005;p22">
              <a:extLst>
                <a:ext uri="{FF2B5EF4-FFF2-40B4-BE49-F238E27FC236}">
                  <a16:creationId xmlns:a16="http://schemas.microsoft.com/office/drawing/2014/main" id="{EC986E5F-0664-4285-585B-0BE07F11D637}"/>
                </a:ext>
              </a:extLst>
            </p:cNvPr>
            <p:cNvSpPr/>
            <p:nvPr/>
          </p:nvSpPr>
          <p:spPr>
            <a:xfrm rot="600667">
              <a:off x="8275318" y="851523"/>
              <a:ext cx="36834" cy="974490"/>
            </a:xfrm>
            <a:custGeom>
              <a:avLst/>
              <a:gdLst/>
              <a:ahLst/>
              <a:cxnLst/>
              <a:rect l="l" t="t" r="r" b="b"/>
              <a:pathLst>
                <a:path w="997" h="26375" fill="none" extrusionOk="0">
                  <a:moveTo>
                    <a:pt x="997" y="1"/>
                  </a:moveTo>
                  <a:cubicBezTo>
                    <a:pt x="673" y="8784"/>
                    <a:pt x="348" y="17591"/>
                    <a:pt x="0" y="2637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4" name="Google Shape;3006;p22">
              <a:extLst>
                <a:ext uri="{FF2B5EF4-FFF2-40B4-BE49-F238E27FC236}">
                  <a16:creationId xmlns:a16="http://schemas.microsoft.com/office/drawing/2014/main" id="{566179EF-3B6C-34E0-D28C-7152035C9412}"/>
                </a:ext>
              </a:extLst>
            </p:cNvPr>
            <p:cNvSpPr/>
            <p:nvPr/>
          </p:nvSpPr>
          <p:spPr>
            <a:xfrm rot="600667">
              <a:off x="7589859" y="781190"/>
              <a:ext cx="737201" cy="993296"/>
            </a:xfrm>
            <a:custGeom>
              <a:avLst/>
              <a:gdLst/>
              <a:ahLst/>
              <a:cxnLst/>
              <a:rect l="l" t="t" r="r" b="b"/>
              <a:pathLst>
                <a:path w="19954" h="26884" fill="none" extrusionOk="0">
                  <a:moveTo>
                    <a:pt x="19954" y="1"/>
                  </a:moveTo>
                  <a:cubicBezTo>
                    <a:pt x="12793" y="8575"/>
                    <a:pt x="6142" y="17567"/>
                    <a:pt x="0" y="2688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5" name="Google Shape;3007;p22">
              <a:extLst>
                <a:ext uri="{FF2B5EF4-FFF2-40B4-BE49-F238E27FC236}">
                  <a16:creationId xmlns:a16="http://schemas.microsoft.com/office/drawing/2014/main" id="{7980B6F4-D37D-0086-51B0-DC088808927C}"/>
                </a:ext>
              </a:extLst>
            </p:cNvPr>
            <p:cNvSpPr/>
            <p:nvPr/>
          </p:nvSpPr>
          <p:spPr>
            <a:xfrm rot="600667">
              <a:off x="7506230" y="1759753"/>
              <a:ext cx="687584" cy="28265"/>
            </a:xfrm>
            <a:custGeom>
              <a:avLst/>
              <a:gdLst/>
              <a:ahLst/>
              <a:cxnLst/>
              <a:rect l="l" t="t" r="r" b="b"/>
              <a:pathLst>
                <a:path w="18611" h="765" fill="none" extrusionOk="0">
                  <a:moveTo>
                    <a:pt x="1" y="0"/>
                  </a:moveTo>
                  <a:cubicBezTo>
                    <a:pt x="6189" y="695"/>
                    <a:pt x="12423" y="765"/>
                    <a:pt x="18611" y="20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6" name="Google Shape;3008;p22">
              <a:extLst>
                <a:ext uri="{FF2B5EF4-FFF2-40B4-BE49-F238E27FC236}">
                  <a16:creationId xmlns:a16="http://schemas.microsoft.com/office/drawing/2014/main" id="{3225353A-E66A-69E8-9DED-141645EB4C68}"/>
                </a:ext>
              </a:extLst>
            </p:cNvPr>
            <p:cNvSpPr/>
            <p:nvPr/>
          </p:nvSpPr>
          <p:spPr>
            <a:xfrm rot="600667">
              <a:off x="7566796" y="1639016"/>
              <a:ext cx="57413" cy="11195"/>
            </a:xfrm>
            <a:custGeom>
              <a:avLst/>
              <a:gdLst/>
              <a:ahLst/>
              <a:cxnLst/>
              <a:rect l="l" t="t" r="r" b="b"/>
              <a:pathLst>
                <a:path w="1554" h="303" fill="none" extrusionOk="0">
                  <a:moveTo>
                    <a:pt x="140" y="1"/>
                  </a:moveTo>
                  <a:lnTo>
                    <a:pt x="1" y="186"/>
                  </a:lnTo>
                  <a:cubicBezTo>
                    <a:pt x="510" y="233"/>
                    <a:pt x="1043" y="256"/>
                    <a:pt x="1553" y="30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7" name="Google Shape;3009;p22">
              <a:extLst>
                <a:ext uri="{FF2B5EF4-FFF2-40B4-BE49-F238E27FC236}">
                  <a16:creationId xmlns:a16="http://schemas.microsoft.com/office/drawing/2014/main" id="{B5878914-3C9F-F6C3-805F-D7FF93C311A1}"/>
                </a:ext>
              </a:extLst>
            </p:cNvPr>
            <p:cNvSpPr/>
            <p:nvPr/>
          </p:nvSpPr>
          <p:spPr>
            <a:xfrm rot="600667">
              <a:off x="7614311" y="1606416"/>
              <a:ext cx="47142" cy="37"/>
            </a:xfrm>
            <a:custGeom>
              <a:avLst/>
              <a:gdLst/>
              <a:ahLst/>
              <a:cxnLst/>
              <a:rect l="l" t="t" r="r" b="b"/>
              <a:pathLst>
                <a:path w="1276" h="1" fill="none" extrusionOk="0">
                  <a:moveTo>
                    <a:pt x="1" y="1"/>
                  </a:moveTo>
                  <a:lnTo>
                    <a:pt x="1275"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8" name="Google Shape;3010;p22">
              <a:extLst>
                <a:ext uri="{FF2B5EF4-FFF2-40B4-BE49-F238E27FC236}">
                  <a16:creationId xmlns:a16="http://schemas.microsoft.com/office/drawing/2014/main" id="{80205F4B-803A-1592-1ED9-D18CE32D79C9}"/>
                </a:ext>
              </a:extLst>
            </p:cNvPr>
            <p:cNvSpPr/>
            <p:nvPr/>
          </p:nvSpPr>
          <p:spPr>
            <a:xfrm rot="600667">
              <a:off x="7645944" y="1550957"/>
              <a:ext cx="53977" cy="9459"/>
            </a:xfrm>
            <a:custGeom>
              <a:avLst/>
              <a:gdLst/>
              <a:ahLst/>
              <a:cxnLst/>
              <a:rect l="l" t="t" r="r" b="b"/>
              <a:pathLst>
                <a:path w="1461" h="256" fill="none" extrusionOk="0">
                  <a:moveTo>
                    <a:pt x="0" y="255"/>
                  </a:moveTo>
                  <a:cubicBezTo>
                    <a:pt x="441" y="24"/>
                    <a:pt x="997" y="0"/>
                    <a:pt x="1460" y="1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19" name="Google Shape;3011;p22">
              <a:extLst>
                <a:ext uri="{FF2B5EF4-FFF2-40B4-BE49-F238E27FC236}">
                  <a16:creationId xmlns:a16="http://schemas.microsoft.com/office/drawing/2014/main" id="{49013E89-B722-69BF-C8C3-B5722BAFD78B}"/>
                </a:ext>
              </a:extLst>
            </p:cNvPr>
            <p:cNvSpPr/>
            <p:nvPr/>
          </p:nvSpPr>
          <p:spPr>
            <a:xfrm rot="600667">
              <a:off x="7697369" y="1505219"/>
              <a:ext cx="42856" cy="19730"/>
            </a:xfrm>
            <a:custGeom>
              <a:avLst/>
              <a:gdLst/>
              <a:ahLst/>
              <a:cxnLst/>
              <a:rect l="l" t="t" r="r" b="b"/>
              <a:pathLst>
                <a:path w="1160" h="534" fill="none" extrusionOk="0">
                  <a:moveTo>
                    <a:pt x="0" y="534"/>
                  </a:moveTo>
                  <a:cubicBezTo>
                    <a:pt x="232" y="163"/>
                    <a:pt x="742" y="1"/>
                    <a:pt x="1159" y="1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0" name="Google Shape;3012;p22">
              <a:extLst>
                <a:ext uri="{FF2B5EF4-FFF2-40B4-BE49-F238E27FC236}">
                  <a16:creationId xmlns:a16="http://schemas.microsoft.com/office/drawing/2014/main" id="{5F76FBC3-9266-D664-C521-AB2F8D251648}"/>
                </a:ext>
              </a:extLst>
            </p:cNvPr>
            <p:cNvSpPr/>
            <p:nvPr/>
          </p:nvSpPr>
          <p:spPr>
            <a:xfrm rot="600667">
              <a:off x="7744082" y="1463050"/>
              <a:ext cx="64247" cy="37"/>
            </a:xfrm>
            <a:custGeom>
              <a:avLst/>
              <a:gdLst/>
              <a:ahLst/>
              <a:cxnLst/>
              <a:rect l="l" t="t" r="r" b="b"/>
              <a:pathLst>
                <a:path w="1739" h="1" fill="none" extrusionOk="0">
                  <a:moveTo>
                    <a:pt x="1" y="0"/>
                  </a:moveTo>
                  <a:lnTo>
                    <a:pt x="1739"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1" name="Google Shape;3013;p22">
              <a:extLst>
                <a:ext uri="{FF2B5EF4-FFF2-40B4-BE49-F238E27FC236}">
                  <a16:creationId xmlns:a16="http://schemas.microsoft.com/office/drawing/2014/main" id="{51644D2B-109C-E184-653D-A66CFF6F323F}"/>
                </a:ext>
              </a:extLst>
            </p:cNvPr>
            <p:cNvSpPr/>
            <p:nvPr/>
          </p:nvSpPr>
          <p:spPr>
            <a:xfrm rot="600667">
              <a:off x="7787914" y="1413861"/>
              <a:ext cx="49728" cy="4323"/>
            </a:xfrm>
            <a:custGeom>
              <a:avLst/>
              <a:gdLst/>
              <a:ahLst/>
              <a:cxnLst/>
              <a:rect l="l" t="t" r="r" b="b"/>
              <a:pathLst>
                <a:path w="1346" h="117" fill="none" extrusionOk="0">
                  <a:moveTo>
                    <a:pt x="1" y="117"/>
                  </a:moveTo>
                  <a:lnTo>
                    <a:pt x="1345"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2" name="Google Shape;3014;p22">
              <a:extLst>
                <a:ext uri="{FF2B5EF4-FFF2-40B4-BE49-F238E27FC236}">
                  <a16:creationId xmlns:a16="http://schemas.microsoft.com/office/drawing/2014/main" id="{979F46DF-B8D5-0D39-E5BA-A222C4F42579}"/>
                </a:ext>
              </a:extLst>
            </p:cNvPr>
            <p:cNvSpPr/>
            <p:nvPr/>
          </p:nvSpPr>
          <p:spPr>
            <a:xfrm rot="600667">
              <a:off x="7841758" y="1359310"/>
              <a:ext cx="62548" cy="6909"/>
            </a:xfrm>
            <a:custGeom>
              <a:avLst/>
              <a:gdLst/>
              <a:ahLst/>
              <a:cxnLst/>
              <a:rect l="l" t="t" r="r" b="b"/>
              <a:pathLst>
                <a:path w="1693" h="187" fill="none" extrusionOk="0">
                  <a:moveTo>
                    <a:pt x="1" y="186"/>
                  </a:moveTo>
                  <a:lnTo>
                    <a:pt x="169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3" name="Google Shape;3015;p22">
              <a:extLst>
                <a:ext uri="{FF2B5EF4-FFF2-40B4-BE49-F238E27FC236}">
                  <a16:creationId xmlns:a16="http://schemas.microsoft.com/office/drawing/2014/main" id="{45A6AD87-03FC-3600-B489-74D6D33A3AF7}"/>
                </a:ext>
              </a:extLst>
            </p:cNvPr>
            <p:cNvSpPr/>
            <p:nvPr/>
          </p:nvSpPr>
          <p:spPr>
            <a:xfrm rot="600667">
              <a:off x="7893072" y="1324968"/>
              <a:ext cx="43669" cy="5173"/>
            </a:xfrm>
            <a:custGeom>
              <a:avLst/>
              <a:gdLst/>
              <a:ahLst/>
              <a:cxnLst/>
              <a:rect l="l" t="t" r="r" b="b"/>
              <a:pathLst>
                <a:path w="1182" h="140" fill="none" extrusionOk="0">
                  <a:moveTo>
                    <a:pt x="0" y="139"/>
                  </a:moveTo>
                  <a:lnTo>
                    <a:pt x="1182"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4" name="Google Shape;3016;p22">
              <a:extLst>
                <a:ext uri="{FF2B5EF4-FFF2-40B4-BE49-F238E27FC236}">
                  <a16:creationId xmlns:a16="http://schemas.microsoft.com/office/drawing/2014/main" id="{57AB1F22-DB9A-6ECB-6A9F-C23DE578A53A}"/>
                </a:ext>
              </a:extLst>
            </p:cNvPr>
            <p:cNvSpPr/>
            <p:nvPr/>
          </p:nvSpPr>
          <p:spPr>
            <a:xfrm rot="600667">
              <a:off x="7937566" y="1277611"/>
              <a:ext cx="59112" cy="924"/>
            </a:xfrm>
            <a:custGeom>
              <a:avLst/>
              <a:gdLst/>
              <a:ahLst/>
              <a:cxnLst/>
              <a:rect l="l" t="t" r="r" b="b"/>
              <a:pathLst>
                <a:path w="1600" h="25" fill="none" extrusionOk="0">
                  <a:moveTo>
                    <a:pt x="0" y="24"/>
                  </a:moveTo>
                  <a:lnTo>
                    <a:pt x="1599"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5" name="Google Shape;3017;p22">
              <a:extLst>
                <a:ext uri="{FF2B5EF4-FFF2-40B4-BE49-F238E27FC236}">
                  <a16:creationId xmlns:a16="http://schemas.microsoft.com/office/drawing/2014/main" id="{AE3643D2-0813-4700-5F64-EBFA15F462CC}"/>
                </a:ext>
              </a:extLst>
            </p:cNvPr>
            <p:cNvSpPr/>
            <p:nvPr/>
          </p:nvSpPr>
          <p:spPr>
            <a:xfrm rot="600667">
              <a:off x="7997586" y="1224640"/>
              <a:ext cx="37721" cy="6022"/>
            </a:xfrm>
            <a:custGeom>
              <a:avLst/>
              <a:gdLst/>
              <a:ahLst/>
              <a:cxnLst/>
              <a:rect l="l" t="t" r="r" b="b"/>
              <a:pathLst>
                <a:path w="1021" h="163" fill="none" extrusionOk="0">
                  <a:moveTo>
                    <a:pt x="1" y="163"/>
                  </a:moveTo>
                  <a:lnTo>
                    <a:pt x="1020"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6" name="Google Shape;3018;p22">
              <a:extLst>
                <a:ext uri="{FF2B5EF4-FFF2-40B4-BE49-F238E27FC236}">
                  <a16:creationId xmlns:a16="http://schemas.microsoft.com/office/drawing/2014/main" id="{98DD6264-7323-0F24-D48C-421D0D30DAF6}"/>
                </a:ext>
              </a:extLst>
            </p:cNvPr>
            <p:cNvSpPr/>
            <p:nvPr/>
          </p:nvSpPr>
          <p:spPr>
            <a:xfrm rot="600667">
              <a:off x="8033789" y="1185612"/>
              <a:ext cx="35135" cy="8609"/>
            </a:xfrm>
            <a:custGeom>
              <a:avLst/>
              <a:gdLst/>
              <a:ahLst/>
              <a:cxnLst/>
              <a:rect l="l" t="t" r="r" b="b"/>
              <a:pathLst>
                <a:path w="951" h="233" fill="none" extrusionOk="0">
                  <a:moveTo>
                    <a:pt x="1" y="163"/>
                  </a:moveTo>
                  <a:cubicBezTo>
                    <a:pt x="302" y="0"/>
                    <a:pt x="673" y="24"/>
                    <a:pt x="951" y="23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7" name="Google Shape;3019;p22">
              <a:extLst>
                <a:ext uri="{FF2B5EF4-FFF2-40B4-BE49-F238E27FC236}">
                  <a16:creationId xmlns:a16="http://schemas.microsoft.com/office/drawing/2014/main" id="{8E4018FE-CD79-6B4D-CE65-B2F417C21126}"/>
                </a:ext>
              </a:extLst>
            </p:cNvPr>
            <p:cNvSpPr/>
            <p:nvPr/>
          </p:nvSpPr>
          <p:spPr>
            <a:xfrm rot="600667">
              <a:off x="8082909" y="1147782"/>
              <a:ext cx="41157" cy="924"/>
            </a:xfrm>
            <a:custGeom>
              <a:avLst/>
              <a:gdLst/>
              <a:ahLst/>
              <a:cxnLst/>
              <a:rect l="l" t="t" r="r" b="b"/>
              <a:pathLst>
                <a:path w="1114" h="25" fill="none" extrusionOk="0">
                  <a:moveTo>
                    <a:pt x="1" y="24"/>
                  </a:moveTo>
                  <a:lnTo>
                    <a:pt x="111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8" name="Google Shape;3020;p22">
              <a:extLst>
                <a:ext uri="{FF2B5EF4-FFF2-40B4-BE49-F238E27FC236}">
                  <a16:creationId xmlns:a16="http://schemas.microsoft.com/office/drawing/2014/main" id="{821BD4DF-D0B1-1B65-BD79-508AC189F89E}"/>
                </a:ext>
              </a:extLst>
            </p:cNvPr>
            <p:cNvSpPr/>
            <p:nvPr/>
          </p:nvSpPr>
          <p:spPr>
            <a:xfrm rot="600667">
              <a:off x="8136345" y="1092795"/>
              <a:ext cx="59112" cy="9459"/>
            </a:xfrm>
            <a:custGeom>
              <a:avLst/>
              <a:gdLst/>
              <a:ahLst/>
              <a:cxnLst/>
              <a:rect l="l" t="t" r="r" b="b"/>
              <a:pathLst>
                <a:path w="1600" h="256" fill="none" extrusionOk="0">
                  <a:moveTo>
                    <a:pt x="1" y="256"/>
                  </a:moveTo>
                  <a:cubicBezTo>
                    <a:pt x="534" y="186"/>
                    <a:pt x="1067" y="93"/>
                    <a:pt x="1600"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29" name="Google Shape;3021;p22">
              <a:extLst>
                <a:ext uri="{FF2B5EF4-FFF2-40B4-BE49-F238E27FC236}">
                  <a16:creationId xmlns:a16="http://schemas.microsoft.com/office/drawing/2014/main" id="{010068BF-D090-FA9F-E9C2-53C55AAB3901}"/>
                </a:ext>
              </a:extLst>
            </p:cNvPr>
            <p:cNvSpPr/>
            <p:nvPr/>
          </p:nvSpPr>
          <p:spPr>
            <a:xfrm rot="600667">
              <a:off x="8187735" y="1060562"/>
              <a:ext cx="35172" cy="1773"/>
            </a:xfrm>
            <a:custGeom>
              <a:avLst/>
              <a:gdLst/>
              <a:ahLst/>
              <a:cxnLst/>
              <a:rect l="l" t="t" r="r" b="b"/>
              <a:pathLst>
                <a:path w="952" h="48" fill="none" extrusionOk="0">
                  <a:moveTo>
                    <a:pt x="1" y="47"/>
                  </a:moveTo>
                  <a:lnTo>
                    <a:pt x="951"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30" name="Google Shape;3022;p22">
              <a:extLst>
                <a:ext uri="{FF2B5EF4-FFF2-40B4-BE49-F238E27FC236}">
                  <a16:creationId xmlns:a16="http://schemas.microsoft.com/office/drawing/2014/main" id="{6F46931E-F9D2-7868-0613-FF98D9B6E810}"/>
                </a:ext>
              </a:extLst>
            </p:cNvPr>
            <p:cNvSpPr/>
            <p:nvPr/>
          </p:nvSpPr>
          <p:spPr>
            <a:xfrm rot="600667">
              <a:off x="8220357" y="1029917"/>
              <a:ext cx="46255" cy="37"/>
            </a:xfrm>
            <a:custGeom>
              <a:avLst/>
              <a:gdLst/>
              <a:ahLst/>
              <a:cxnLst/>
              <a:rect l="l" t="t" r="r" b="b"/>
              <a:pathLst>
                <a:path w="1252" h="1" fill="none" extrusionOk="0">
                  <a:moveTo>
                    <a:pt x="0" y="0"/>
                  </a:moveTo>
                  <a:lnTo>
                    <a:pt x="1252"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31" name="Google Shape;3023;p22">
              <a:extLst>
                <a:ext uri="{FF2B5EF4-FFF2-40B4-BE49-F238E27FC236}">
                  <a16:creationId xmlns:a16="http://schemas.microsoft.com/office/drawing/2014/main" id="{476C8732-EC86-20EC-B0E8-DE1B88727D92}"/>
                </a:ext>
              </a:extLst>
            </p:cNvPr>
            <p:cNvSpPr/>
            <p:nvPr/>
          </p:nvSpPr>
          <p:spPr>
            <a:xfrm rot="600667">
              <a:off x="8258400" y="993051"/>
              <a:ext cx="44556" cy="6872"/>
            </a:xfrm>
            <a:custGeom>
              <a:avLst/>
              <a:gdLst/>
              <a:ahLst/>
              <a:cxnLst/>
              <a:rect l="l" t="t" r="r" b="b"/>
              <a:pathLst>
                <a:path w="1206" h="186" fill="none" extrusionOk="0">
                  <a:moveTo>
                    <a:pt x="1" y="186"/>
                  </a:moveTo>
                  <a:lnTo>
                    <a:pt x="1206"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32" name="Google Shape;3024;p22">
              <a:extLst>
                <a:ext uri="{FF2B5EF4-FFF2-40B4-BE49-F238E27FC236}">
                  <a16:creationId xmlns:a16="http://schemas.microsoft.com/office/drawing/2014/main" id="{16687B7E-B211-0F60-BF6D-11DC022B8FCC}"/>
                </a:ext>
              </a:extLst>
            </p:cNvPr>
            <p:cNvSpPr/>
            <p:nvPr/>
          </p:nvSpPr>
          <p:spPr>
            <a:xfrm rot="600667">
              <a:off x="8299760" y="963900"/>
              <a:ext cx="35984" cy="37"/>
            </a:xfrm>
            <a:custGeom>
              <a:avLst/>
              <a:gdLst/>
              <a:ahLst/>
              <a:cxnLst/>
              <a:rect l="l" t="t" r="r" b="b"/>
              <a:pathLst>
                <a:path w="974" h="1" fill="none" extrusionOk="0">
                  <a:moveTo>
                    <a:pt x="0" y="0"/>
                  </a:moveTo>
                  <a:lnTo>
                    <a:pt x="973"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33" name="Google Shape;3025;p22">
              <a:extLst>
                <a:ext uri="{FF2B5EF4-FFF2-40B4-BE49-F238E27FC236}">
                  <a16:creationId xmlns:a16="http://schemas.microsoft.com/office/drawing/2014/main" id="{8F1971EE-21DC-0E46-72A1-AA6BDEBAFB85}"/>
                </a:ext>
              </a:extLst>
            </p:cNvPr>
            <p:cNvSpPr/>
            <p:nvPr/>
          </p:nvSpPr>
          <p:spPr>
            <a:xfrm rot="600667">
              <a:off x="8320994" y="932459"/>
              <a:ext cx="41120" cy="37"/>
            </a:xfrm>
            <a:custGeom>
              <a:avLst/>
              <a:gdLst/>
              <a:ahLst/>
              <a:cxnLst/>
              <a:rect l="l" t="t" r="r" b="b"/>
              <a:pathLst>
                <a:path w="1113" h="1" fill="none" extrusionOk="0">
                  <a:moveTo>
                    <a:pt x="0" y="0"/>
                  </a:moveTo>
                  <a:lnTo>
                    <a:pt x="1113"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grpSp>
      <p:grpSp>
        <p:nvGrpSpPr>
          <p:cNvPr id="1934" name="Google Shape;4683;p31">
            <a:extLst>
              <a:ext uri="{FF2B5EF4-FFF2-40B4-BE49-F238E27FC236}">
                <a16:creationId xmlns:a16="http://schemas.microsoft.com/office/drawing/2014/main" id="{2486FEF3-B681-557A-55AA-8B0A3957C446}"/>
              </a:ext>
            </a:extLst>
          </p:cNvPr>
          <p:cNvGrpSpPr/>
          <p:nvPr/>
        </p:nvGrpSpPr>
        <p:grpSpPr>
          <a:xfrm>
            <a:off x="8852054" y="436563"/>
            <a:ext cx="1157260" cy="1095875"/>
            <a:chOff x="15357350" y="2804575"/>
            <a:chExt cx="1015675" cy="961800"/>
          </a:xfrm>
          <a:solidFill>
            <a:srgbClr val="9DDAD7"/>
          </a:solidFill>
        </p:grpSpPr>
        <p:sp>
          <p:nvSpPr>
            <p:cNvPr id="1935" name="Google Shape;4684;p31">
              <a:extLst>
                <a:ext uri="{FF2B5EF4-FFF2-40B4-BE49-F238E27FC236}">
                  <a16:creationId xmlns:a16="http://schemas.microsoft.com/office/drawing/2014/main" id="{CF99531C-D92F-7AC9-FF87-F44433BFF5DD}"/>
                </a:ext>
              </a:extLst>
            </p:cNvPr>
            <p:cNvSpPr/>
            <p:nvPr/>
          </p:nvSpPr>
          <p:spPr>
            <a:xfrm>
              <a:off x="15357350" y="2826025"/>
              <a:ext cx="932825" cy="940350"/>
            </a:xfrm>
            <a:custGeom>
              <a:avLst/>
              <a:gdLst/>
              <a:ahLst/>
              <a:cxnLst/>
              <a:rect l="l" t="t" r="r" b="b"/>
              <a:pathLst>
                <a:path w="37313" h="37614" fill="none" extrusionOk="0">
                  <a:moveTo>
                    <a:pt x="37312" y="18819"/>
                  </a:moveTo>
                  <a:cubicBezTo>
                    <a:pt x="37312" y="29201"/>
                    <a:pt x="28969" y="37614"/>
                    <a:pt x="18656" y="37614"/>
                  </a:cubicBezTo>
                  <a:cubicBezTo>
                    <a:pt x="8367" y="37614"/>
                    <a:pt x="0" y="29201"/>
                    <a:pt x="0" y="18819"/>
                  </a:cubicBezTo>
                  <a:cubicBezTo>
                    <a:pt x="0" y="8436"/>
                    <a:pt x="8367" y="0"/>
                    <a:pt x="18656" y="0"/>
                  </a:cubicBezTo>
                  <a:cubicBezTo>
                    <a:pt x="28969" y="0"/>
                    <a:pt x="37312" y="8436"/>
                    <a:pt x="37312" y="18819"/>
                  </a:cubicBezTo>
                  <a:close/>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36" name="Google Shape;4685;p31">
              <a:extLst>
                <a:ext uri="{FF2B5EF4-FFF2-40B4-BE49-F238E27FC236}">
                  <a16:creationId xmlns:a16="http://schemas.microsoft.com/office/drawing/2014/main" id="{E7046FC7-FBB0-794F-0D66-B0308EF0712C}"/>
                </a:ext>
              </a:extLst>
            </p:cNvPr>
            <p:cNvSpPr/>
            <p:nvPr/>
          </p:nvSpPr>
          <p:spPr>
            <a:xfrm>
              <a:off x="15546800" y="2901350"/>
              <a:ext cx="758450" cy="415425"/>
            </a:xfrm>
            <a:custGeom>
              <a:avLst/>
              <a:gdLst/>
              <a:ahLst/>
              <a:cxnLst/>
              <a:rect l="l" t="t" r="r" b="b"/>
              <a:pathLst>
                <a:path w="30338" h="16617" fill="none" extrusionOk="0">
                  <a:moveTo>
                    <a:pt x="1" y="0"/>
                  </a:moveTo>
                  <a:lnTo>
                    <a:pt x="15204" y="7694"/>
                  </a:lnTo>
                  <a:lnTo>
                    <a:pt x="30337" y="15365"/>
                  </a:lnTo>
                  <a:lnTo>
                    <a:pt x="9734" y="16617"/>
                  </a:lnTo>
                  <a:lnTo>
                    <a:pt x="14879" y="8065"/>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37" name="Google Shape;4686;p31">
              <a:extLst>
                <a:ext uri="{FF2B5EF4-FFF2-40B4-BE49-F238E27FC236}">
                  <a16:creationId xmlns:a16="http://schemas.microsoft.com/office/drawing/2014/main" id="{EA09F07F-A0CE-4385-18F3-B3B8C95CC4A7}"/>
                </a:ext>
              </a:extLst>
            </p:cNvPr>
            <p:cNvSpPr/>
            <p:nvPr/>
          </p:nvSpPr>
          <p:spPr>
            <a:xfrm>
              <a:off x="16342875" y="3233325"/>
              <a:ext cx="30150" cy="63750"/>
            </a:xfrm>
            <a:custGeom>
              <a:avLst/>
              <a:gdLst/>
              <a:ahLst/>
              <a:cxnLst/>
              <a:rect l="l" t="t" r="r" b="b"/>
              <a:pathLst>
                <a:path w="1206" h="2550" fill="none" extrusionOk="0">
                  <a:moveTo>
                    <a:pt x="0" y="533"/>
                  </a:moveTo>
                  <a:cubicBezTo>
                    <a:pt x="24" y="1182"/>
                    <a:pt x="47" y="1831"/>
                    <a:pt x="70" y="2480"/>
                  </a:cubicBezTo>
                  <a:cubicBezTo>
                    <a:pt x="47" y="1762"/>
                    <a:pt x="209" y="1020"/>
                    <a:pt x="533" y="348"/>
                  </a:cubicBezTo>
                  <a:cubicBezTo>
                    <a:pt x="580" y="255"/>
                    <a:pt x="626" y="163"/>
                    <a:pt x="696" y="116"/>
                  </a:cubicBezTo>
                  <a:cubicBezTo>
                    <a:pt x="765" y="47"/>
                    <a:pt x="881" y="0"/>
                    <a:pt x="974" y="24"/>
                  </a:cubicBezTo>
                  <a:cubicBezTo>
                    <a:pt x="1136" y="70"/>
                    <a:pt x="1206" y="255"/>
                    <a:pt x="1206" y="441"/>
                  </a:cubicBezTo>
                  <a:cubicBezTo>
                    <a:pt x="1206" y="974"/>
                    <a:pt x="812" y="1484"/>
                    <a:pt x="302" y="1623"/>
                  </a:cubicBezTo>
                  <a:cubicBezTo>
                    <a:pt x="394" y="1414"/>
                    <a:pt x="673" y="1345"/>
                    <a:pt x="881" y="1437"/>
                  </a:cubicBezTo>
                  <a:cubicBezTo>
                    <a:pt x="1090" y="1530"/>
                    <a:pt x="1206" y="1785"/>
                    <a:pt x="1159" y="1993"/>
                  </a:cubicBezTo>
                  <a:cubicBezTo>
                    <a:pt x="1113" y="2225"/>
                    <a:pt x="951" y="2411"/>
                    <a:pt x="742" y="2480"/>
                  </a:cubicBezTo>
                  <a:cubicBezTo>
                    <a:pt x="510" y="2550"/>
                    <a:pt x="279" y="2527"/>
                    <a:pt x="93" y="241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38" name="Google Shape;4687;p31">
              <a:extLst>
                <a:ext uri="{FF2B5EF4-FFF2-40B4-BE49-F238E27FC236}">
                  <a16:creationId xmlns:a16="http://schemas.microsoft.com/office/drawing/2014/main" id="{AF3A9DE7-D4A5-4E04-D7B6-F165636CEB0E}"/>
                </a:ext>
              </a:extLst>
            </p:cNvPr>
            <p:cNvSpPr/>
            <p:nvPr/>
          </p:nvSpPr>
          <p:spPr>
            <a:xfrm>
              <a:off x="16104175" y="3317325"/>
              <a:ext cx="26100" cy="44075"/>
            </a:xfrm>
            <a:custGeom>
              <a:avLst/>
              <a:gdLst/>
              <a:ahLst/>
              <a:cxnLst/>
              <a:rect l="l" t="t" r="r" b="b"/>
              <a:pathLst>
                <a:path w="1044" h="1763" fill="none" extrusionOk="0">
                  <a:moveTo>
                    <a:pt x="23" y="1"/>
                  </a:moveTo>
                  <a:cubicBezTo>
                    <a:pt x="70" y="580"/>
                    <a:pt x="93" y="1160"/>
                    <a:pt x="116" y="1762"/>
                  </a:cubicBezTo>
                  <a:cubicBezTo>
                    <a:pt x="0" y="1461"/>
                    <a:pt x="23" y="1136"/>
                    <a:pt x="139" y="835"/>
                  </a:cubicBezTo>
                  <a:cubicBezTo>
                    <a:pt x="278" y="557"/>
                    <a:pt x="510" y="325"/>
                    <a:pt x="811" y="209"/>
                  </a:cubicBezTo>
                  <a:cubicBezTo>
                    <a:pt x="881" y="186"/>
                    <a:pt x="997" y="163"/>
                    <a:pt x="1043" y="23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39" name="Google Shape;4688;p31">
              <a:extLst>
                <a:ext uri="{FF2B5EF4-FFF2-40B4-BE49-F238E27FC236}">
                  <a16:creationId xmlns:a16="http://schemas.microsoft.com/office/drawing/2014/main" id="{C7A36C74-C301-345A-4D0E-5815B9D7B86F}"/>
                </a:ext>
              </a:extLst>
            </p:cNvPr>
            <p:cNvSpPr/>
            <p:nvPr/>
          </p:nvSpPr>
          <p:spPr>
            <a:xfrm>
              <a:off x="15755950" y="3357900"/>
              <a:ext cx="45225" cy="63750"/>
            </a:xfrm>
            <a:custGeom>
              <a:avLst/>
              <a:gdLst/>
              <a:ahLst/>
              <a:cxnLst/>
              <a:rect l="l" t="t" r="r" b="b"/>
              <a:pathLst>
                <a:path w="1809" h="2550" fill="none" extrusionOk="0">
                  <a:moveTo>
                    <a:pt x="928" y="162"/>
                  </a:moveTo>
                  <a:cubicBezTo>
                    <a:pt x="812" y="93"/>
                    <a:pt x="673" y="116"/>
                    <a:pt x="580" y="185"/>
                  </a:cubicBezTo>
                  <a:cubicBezTo>
                    <a:pt x="464" y="255"/>
                    <a:pt x="395" y="371"/>
                    <a:pt x="349" y="487"/>
                  </a:cubicBezTo>
                  <a:cubicBezTo>
                    <a:pt x="186" y="788"/>
                    <a:pt x="24" y="1136"/>
                    <a:pt x="24" y="1483"/>
                  </a:cubicBezTo>
                  <a:cubicBezTo>
                    <a:pt x="1" y="1854"/>
                    <a:pt x="163" y="2225"/>
                    <a:pt x="488" y="2387"/>
                  </a:cubicBezTo>
                  <a:cubicBezTo>
                    <a:pt x="835" y="2549"/>
                    <a:pt x="1276" y="2387"/>
                    <a:pt x="1531" y="2086"/>
                  </a:cubicBezTo>
                  <a:cubicBezTo>
                    <a:pt x="1762" y="1785"/>
                    <a:pt x="1809" y="1367"/>
                    <a:pt x="1762" y="973"/>
                  </a:cubicBezTo>
                  <a:cubicBezTo>
                    <a:pt x="1716" y="718"/>
                    <a:pt x="1623" y="440"/>
                    <a:pt x="1415" y="255"/>
                  </a:cubicBezTo>
                  <a:cubicBezTo>
                    <a:pt x="1206" y="70"/>
                    <a:pt x="905" y="0"/>
                    <a:pt x="673" y="13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40" name="Google Shape;4689;p31">
              <a:extLst>
                <a:ext uri="{FF2B5EF4-FFF2-40B4-BE49-F238E27FC236}">
                  <a16:creationId xmlns:a16="http://schemas.microsoft.com/office/drawing/2014/main" id="{732534C7-BF4A-D1F8-ADF3-6F411CB90B6B}"/>
                </a:ext>
              </a:extLst>
            </p:cNvPr>
            <p:cNvSpPr/>
            <p:nvPr/>
          </p:nvSpPr>
          <p:spPr>
            <a:xfrm>
              <a:off x="15866050" y="3120350"/>
              <a:ext cx="113575" cy="73600"/>
            </a:xfrm>
            <a:custGeom>
              <a:avLst/>
              <a:gdLst/>
              <a:ahLst/>
              <a:cxnLst/>
              <a:rect l="l" t="t" r="r" b="b"/>
              <a:pathLst>
                <a:path w="4543" h="2944" fill="none" extrusionOk="0">
                  <a:moveTo>
                    <a:pt x="0" y="1437"/>
                  </a:moveTo>
                  <a:cubicBezTo>
                    <a:pt x="858" y="1947"/>
                    <a:pt x="1762" y="2434"/>
                    <a:pt x="2689" y="2851"/>
                  </a:cubicBezTo>
                  <a:cubicBezTo>
                    <a:pt x="2781" y="2897"/>
                    <a:pt x="2920" y="2944"/>
                    <a:pt x="3013" y="2897"/>
                  </a:cubicBezTo>
                  <a:cubicBezTo>
                    <a:pt x="3083" y="2851"/>
                    <a:pt x="3106" y="2781"/>
                    <a:pt x="3152" y="2712"/>
                  </a:cubicBezTo>
                  <a:cubicBezTo>
                    <a:pt x="3616" y="1808"/>
                    <a:pt x="4079" y="904"/>
                    <a:pt x="4543"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41" name="Google Shape;4690;p31">
              <a:extLst>
                <a:ext uri="{FF2B5EF4-FFF2-40B4-BE49-F238E27FC236}">
                  <a16:creationId xmlns:a16="http://schemas.microsoft.com/office/drawing/2014/main" id="{697CAD86-5C65-8E93-906C-4A077EABC0E2}"/>
                </a:ext>
              </a:extLst>
            </p:cNvPr>
            <p:cNvSpPr/>
            <p:nvPr/>
          </p:nvSpPr>
          <p:spPr>
            <a:xfrm>
              <a:off x="15777400" y="3291250"/>
              <a:ext cx="42325" cy="53350"/>
            </a:xfrm>
            <a:custGeom>
              <a:avLst/>
              <a:gdLst/>
              <a:ahLst/>
              <a:cxnLst/>
              <a:rect l="l" t="t" r="r" b="b"/>
              <a:pathLst>
                <a:path w="1693" h="2134" fill="none" extrusionOk="0">
                  <a:moveTo>
                    <a:pt x="1020" y="70"/>
                  </a:moveTo>
                  <a:cubicBezTo>
                    <a:pt x="788" y="1"/>
                    <a:pt x="510" y="94"/>
                    <a:pt x="325" y="279"/>
                  </a:cubicBezTo>
                  <a:cubicBezTo>
                    <a:pt x="163" y="464"/>
                    <a:pt x="70" y="719"/>
                    <a:pt x="47" y="974"/>
                  </a:cubicBezTo>
                  <a:cubicBezTo>
                    <a:pt x="0" y="1345"/>
                    <a:pt x="93" y="1785"/>
                    <a:pt x="418" y="1971"/>
                  </a:cubicBezTo>
                  <a:cubicBezTo>
                    <a:pt x="673" y="2133"/>
                    <a:pt x="1020" y="2110"/>
                    <a:pt x="1275" y="1948"/>
                  </a:cubicBezTo>
                  <a:cubicBezTo>
                    <a:pt x="1530" y="1762"/>
                    <a:pt x="1669" y="1461"/>
                    <a:pt x="1692" y="1160"/>
                  </a:cubicBezTo>
                  <a:cubicBezTo>
                    <a:pt x="1692" y="858"/>
                    <a:pt x="1600" y="557"/>
                    <a:pt x="1414" y="325"/>
                  </a:cubicBezTo>
                  <a:cubicBezTo>
                    <a:pt x="1345" y="233"/>
                    <a:pt x="1252" y="140"/>
                    <a:pt x="1159" y="94"/>
                  </a:cubicBezTo>
                  <a:cubicBezTo>
                    <a:pt x="1043" y="24"/>
                    <a:pt x="927" y="24"/>
                    <a:pt x="812" y="9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42" name="Google Shape;4691;p31">
              <a:extLst>
                <a:ext uri="{FF2B5EF4-FFF2-40B4-BE49-F238E27FC236}">
                  <a16:creationId xmlns:a16="http://schemas.microsoft.com/office/drawing/2014/main" id="{885A3439-46D8-5733-AC1C-3EAD38AC1FA7}"/>
                </a:ext>
              </a:extLst>
            </p:cNvPr>
            <p:cNvSpPr/>
            <p:nvPr/>
          </p:nvSpPr>
          <p:spPr>
            <a:xfrm>
              <a:off x="15926300" y="3016050"/>
              <a:ext cx="51600" cy="60275"/>
            </a:xfrm>
            <a:custGeom>
              <a:avLst/>
              <a:gdLst/>
              <a:ahLst/>
              <a:cxnLst/>
              <a:rect l="l" t="t" r="r" b="b"/>
              <a:pathLst>
                <a:path w="2064" h="2411" fill="none" extrusionOk="0">
                  <a:moveTo>
                    <a:pt x="1739" y="256"/>
                  </a:moveTo>
                  <a:cubicBezTo>
                    <a:pt x="1252" y="1"/>
                    <a:pt x="580" y="163"/>
                    <a:pt x="279" y="626"/>
                  </a:cubicBezTo>
                  <a:cubicBezTo>
                    <a:pt x="0" y="1113"/>
                    <a:pt x="140" y="1785"/>
                    <a:pt x="580" y="2110"/>
                  </a:cubicBezTo>
                  <a:cubicBezTo>
                    <a:pt x="1043" y="2411"/>
                    <a:pt x="1715" y="2318"/>
                    <a:pt x="2063" y="187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43" name="Google Shape;4692;p31">
              <a:extLst>
                <a:ext uri="{FF2B5EF4-FFF2-40B4-BE49-F238E27FC236}">
                  <a16:creationId xmlns:a16="http://schemas.microsoft.com/office/drawing/2014/main" id="{A96F3383-A37B-C57B-BAB5-46CF03141DAB}"/>
                </a:ext>
              </a:extLst>
            </p:cNvPr>
            <p:cNvSpPr/>
            <p:nvPr/>
          </p:nvSpPr>
          <p:spPr>
            <a:xfrm>
              <a:off x="15955275" y="3140625"/>
              <a:ext cx="65500" cy="165150"/>
            </a:xfrm>
            <a:custGeom>
              <a:avLst/>
              <a:gdLst/>
              <a:ahLst/>
              <a:cxnLst/>
              <a:rect l="l" t="t" r="r" b="b"/>
              <a:pathLst>
                <a:path w="2620" h="6606" fill="none" extrusionOk="0">
                  <a:moveTo>
                    <a:pt x="2503" y="302"/>
                  </a:moveTo>
                  <a:cubicBezTo>
                    <a:pt x="2619" y="232"/>
                    <a:pt x="2596" y="47"/>
                    <a:pt x="2480" y="0"/>
                  </a:cubicBezTo>
                  <a:cubicBezTo>
                    <a:pt x="1460" y="719"/>
                    <a:pt x="695" y="1785"/>
                    <a:pt x="348" y="2967"/>
                  </a:cubicBezTo>
                  <a:cubicBezTo>
                    <a:pt x="0" y="4149"/>
                    <a:pt x="70" y="5470"/>
                    <a:pt x="533" y="660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44" name="Google Shape;4693;p31">
              <a:extLst>
                <a:ext uri="{FF2B5EF4-FFF2-40B4-BE49-F238E27FC236}">
                  <a16:creationId xmlns:a16="http://schemas.microsoft.com/office/drawing/2014/main" id="{91559136-E56C-12E5-FBBD-0BBB5BDC6C0D}"/>
                </a:ext>
              </a:extLst>
            </p:cNvPr>
            <p:cNvSpPr/>
            <p:nvPr/>
          </p:nvSpPr>
          <p:spPr>
            <a:xfrm>
              <a:off x="15473225" y="2804575"/>
              <a:ext cx="51000" cy="86350"/>
            </a:xfrm>
            <a:custGeom>
              <a:avLst/>
              <a:gdLst/>
              <a:ahLst/>
              <a:cxnLst/>
              <a:rect l="l" t="t" r="r" b="b"/>
              <a:pathLst>
                <a:path w="2040" h="3454" fill="none" extrusionOk="0">
                  <a:moveTo>
                    <a:pt x="0" y="3454"/>
                  </a:moveTo>
                  <a:cubicBezTo>
                    <a:pt x="47" y="2504"/>
                    <a:pt x="279" y="1554"/>
                    <a:pt x="649" y="673"/>
                  </a:cubicBezTo>
                  <a:cubicBezTo>
                    <a:pt x="788" y="372"/>
                    <a:pt x="1090" y="1"/>
                    <a:pt x="1391" y="140"/>
                  </a:cubicBezTo>
                  <a:cubicBezTo>
                    <a:pt x="1623" y="233"/>
                    <a:pt x="1669" y="511"/>
                    <a:pt x="1715" y="742"/>
                  </a:cubicBezTo>
                  <a:cubicBezTo>
                    <a:pt x="1808" y="1646"/>
                    <a:pt x="1924" y="2550"/>
                    <a:pt x="2040" y="345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1945" name="Google Shape;4694;p31">
              <a:extLst>
                <a:ext uri="{FF2B5EF4-FFF2-40B4-BE49-F238E27FC236}">
                  <a16:creationId xmlns:a16="http://schemas.microsoft.com/office/drawing/2014/main" id="{C5C7C4D0-5451-6056-A9DF-0B6B1747F784}"/>
                </a:ext>
              </a:extLst>
            </p:cNvPr>
            <p:cNvSpPr/>
            <p:nvPr/>
          </p:nvSpPr>
          <p:spPr>
            <a:xfrm>
              <a:off x="15480175" y="2849775"/>
              <a:ext cx="39425" cy="5825"/>
            </a:xfrm>
            <a:custGeom>
              <a:avLst/>
              <a:gdLst/>
              <a:ahLst/>
              <a:cxnLst/>
              <a:rect l="l" t="t" r="r" b="b"/>
              <a:pathLst>
                <a:path w="1577" h="233" fill="none" extrusionOk="0">
                  <a:moveTo>
                    <a:pt x="1" y="70"/>
                  </a:moveTo>
                  <a:cubicBezTo>
                    <a:pt x="510" y="232"/>
                    <a:pt x="1090" y="209"/>
                    <a:pt x="1577"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grpSp>
      <p:grpSp>
        <p:nvGrpSpPr>
          <p:cNvPr id="1947" name="Google Shape;82;p2">
            <a:extLst>
              <a:ext uri="{FF2B5EF4-FFF2-40B4-BE49-F238E27FC236}">
                <a16:creationId xmlns:a16="http://schemas.microsoft.com/office/drawing/2014/main" id="{B067FF36-F9D2-5D6F-AB86-ED80218BD90C}"/>
              </a:ext>
            </a:extLst>
          </p:cNvPr>
          <p:cNvGrpSpPr/>
          <p:nvPr/>
        </p:nvGrpSpPr>
        <p:grpSpPr>
          <a:xfrm>
            <a:off x="10909714" y="1763512"/>
            <a:ext cx="1072689" cy="832458"/>
            <a:chOff x="1537450" y="2399850"/>
            <a:chExt cx="1045425" cy="811300"/>
          </a:xfrm>
          <a:solidFill>
            <a:srgbClr val="9DDAD7"/>
          </a:solidFill>
        </p:grpSpPr>
        <p:sp>
          <p:nvSpPr>
            <p:cNvPr id="1948" name="Google Shape;83;p2">
              <a:extLst>
                <a:ext uri="{FF2B5EF4-FFF2-40B4-BE49-F238E27FC236}">
                  <a16:creationId xmlns:a16="http://schemas.microsoft.com/office/drawing/2014/main" id="{8C3D3240-D98B-AC71-E14D-918030333229}"/>
                </a:ext>
              </a:extLst>
            </p:cNvPr>
            <p:cNvSpPr/>
            <p:nvPr/>
          </p:nvSpPr>
          <p:spPr>
            <a:xfrm>
              <a:off x="1581950" y="2910850"/>
              <a:ext cx="984375" cy="15425"/>
            </a:xfrm>
            <a:custGeom>
              <a:avLst/>
              <a:gdLst/>
              <a:ahLst/>
              <a:cxnLst/>
              <a:rect l="l" t="t" r="r" b="b"/>
              <a:pathLst>
                <a:path w="39375" h="617" extrusionOk="0">
                  <a:moveTo>
                    <a:pt x="39123" y="0"/>
                  </a:moveTo>
                  <a:cubicBezTo>
                    <a:pt x="36886" y="23"/>
                    <a:pt x="34672" y="46"/>
                    <a:pt x="32458" y="46"/>
                  </a:cubicBezTo>
                  <a:cubicBezTo>
                    <a:pt x="30176" y="69"/>
                    <a:pt x="27893" y="91"/>
                    <a:pt x="25633" y="114"/>
                  </a:cubicBezTo>
                  <a:cubicBezTo>
                    <a:pt x="23191" y="137"/>
                    <a:pt x="20772" y="160"/>
                    <a:pt x="18352" y="183"/>
                  </a:cubicBezTo>
                  <a:cubicBezTo>
                    <a:pt x="15682" y="206"/>
                    <a:pt x="13011" y="228"/>
                    <a:pt x="10363" y="251"/>
                  </a:cubicBezTo>
                  <a:cubicBezTo>
                    <a:pt x="7373" y="274"/>
                    <a:pt x="4383" y="320"/>
                    <a:pt x="1393" y="343"/>
                  </a:cubicBezTo>
                  <a:lnTo>
                    <a:pt x="160" y="365"/>
                  </a:lnTo>
                  <a:cubicBezTo>
                    <a:pt x="1" y="365"/>
                    <a:pt x="1" y="616"/>
                    <a:pt x="160" y="616"/>
                  </a:cubicBezTo>
                  <a:cubicBezTo>
                    <a:pt x="1678" y="605"/>
                    <a:pt x="3196" y="605"/>
                    <a:pt x="4714" y="605"/>
                  </a:cubicBezTo>
                  <a:cubicBezTo>
                    <a:pt x="6232" y="605"/>
                    <a:pt x="7750" y="605"/>
                    <a:pt x="9268" y="594"/>
                  </a:cubicBezTo>
                  <a:cubicBezTo>
                    <a:pt x="11961" y="594"/>
                    <a:pt x="14677" y="571"/>
                    <a:pt x="17371" y="571"/>
                  </a:cubicBezTo>
                  <a:cubicBezTo>
                    <a:pt x="19813" y="548"/>
                    <a:pt x="22278" y="525"/>
                    <a:pt x="24720" y="502"/>
                  </a:cubicBezTo>
                  <a:cubicBezTo>
                    <a:pt x="27026" y="502"/>
                    <a:pt x="29308" y="479"/>
                    <a:pt x="31614" y="457"/>
                  </a:cubicBezTo>
                  <a:cubicBezTo>
                    <a:pt x="33828" y="434"/>
                    <a:pt x="36042" y="434"/>
                    <a:pt x="38279" y="411"/>
                  </a:cubicBezTo>
                  <a:lnTo>
                    <a:pt x="39123" y="411"/>
                  </a:lnTo>
                  <a:cubicBezTo>
                    <a:pt x="39374" y="388"/>
                    <a:pt x="39374" y="0"/>
                    <a:pt x="39123"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9" name="Google Shape;84;p2">
              <a:extLst>
                <a:ext uri="{FF2B5EF4-FFF2-40B4-BE49-F238E27FC236}">
                  <a16:creationId xmlns:a16="http://schemas.microsoft.com/office/drawing/2014/main" id="{2845E523-7A4F-3C0A-3008-3FEE0E64CEFA}"/>
                </a:ext>
              </a:extLst>
            </p:cNvPr>
            <p:cNvSpPr/>
            <p:nvPr/>
          </p:nvSpPr>
          <p:spPr>
            <a:xfrm>
              <a:off x="1581950" y="2910850"/>
              <a:ext cx="984375" cy="15425"/>
            </a:xfrm>
            <a:custGeom>
              <a:avLst/>
              <a:gdLst/>
              <a:ahLst/>
              <a:cxnLst/>
              <a:rect l="l" t="t" r="r" b="b"/>
              <a:pathLst>
                <a:path w="39375" h="617" extrusionOk="0">
                  <a:moveTo>
                    <a:pt x="39123" y="0"/>
                  </a:moveTo>
                  <a:cubicBezTo>
                    <a:pt x="36886" y="23"/>
                    <a:pt x="34672" y="46"/>
                    <a:pt x="32458" y="46"/>
                  </a:cubicBezTo>
                  <a:cubicBezTo>
                    <a:pt x="30176" y="69"/>
                    <a:pt x="27893" y="91"/>
                    <a:pt x="25633" y="114"/>
                  </a:cubicBezTo>
                  <a:cubicBezTo>
                    <a:pt x="23191" y="137"/>
                    <a:pt x="20772" y="160"/>
                    <a:pt x="18352" y="183"/>
                  </a:cubicBezTo>
                  <a:cubicBezTo>
                    <a:pt x="15682" y="206"/>
                    <a:pt x="13011" y="228"/>
                    <a:pt x="10363" y="251"/>
                  </a:cubicBezTo>
                  <a:cubicBezTo>
                    <a:pt x="7373" y="274"/>
                    <a:pt x="4383" y="320"/>
                    <a:pt x="1393" y="343"/>
                  </a:cubicBezTo>
                  <a:lnTo>
                    <a:pt x="160" y="365"/>
                  </a:lnTo>
                  <a:cubicBezTo>
                    <a:pt x="1" y="365"/>
                    <a:pt x="1" y="616"/>
                    <a:pt x="160" y="616"/>
                  </a:cubicBezTo>
                  <a:cubicBezTo>
                    <a:pt x="1678" y="605"/>
                    <a:pt x="3196" y="605"/>
                    <a:pt x="4714" y="605"/>
                  </a:cubicBezTo>
                  <a:cubicBezTo>
                    <a:pt x="6232" y="605"/>
                    <a:pt x="7750" y="605"/>
                    <a:pt x="9268" y="594"/>
                  </a:cubicBezTo>
                  <a:cubicBezTo>
                    <a:pt x="11961" y="594"/>
                    <a:pt x="14677" y="571"/>
                    <a:pt x="17371" y="571"/>
                  </a:cubicBezTo>
                  <a:cubicBezTo>
                    <a:pt x="19813" y="548"/>
                    <a:pt x="22278" y="525"/>
                    <a:pt x="24720" y="502"/>
                  </a:cubicBezTo>
                  <a:cubicBezTo>
                    <a:pt x="27026" y="502"/>
                    <a:pt x="29308" y="479"/>
                    <a:pt x="31614" y="457"/>
                  </a:cubicBezTo>
                  <a:cubicBezTo>
                    <a:pt x="33828" y="434"/>
                    <a:pt x="36042" y="434"/>
                    <a:pt x="38279" y="411"/>
                  </a:cubicBezTo>
                  <a:lnTo>
                    <a:pt x="39123" y="411"/>
                  </a:lnTo>
                  <a:cubicBezTo>
                    <a:pt x="39374" y="388"/>
                    <a:pt x="39374" y="0"/>
                    <a:pt x="39123"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0" name="Google Shape;85;p2">
              <a:extLst>
                <a:ext uri="{FF2B5EF4-FFF2-40B4-BE49-F238E27FC236}">
                  <a16:creationId xmlns:a16="http://schemas.microsoft.com/office/drawing/2014/main" id="{38A27342-4AFC-6409-6550-F50710F76F5C}"/>
                </a:ext>
              </a:extLst>
            </p:cNvPr>
            <p:cNvSpPr/>
            <p:nvPr/>
          </p:nvSpPr>
          <p:spPr>
            <a:xfrm>
              <a:off x="2066425" y="2472450"/>
              <a:ext cx="15150" cy="738700"/>
            </a:xfrm>
            <a:custGeom>
              <a:avLst/>
              <a:gdLst/>
              <a:ahLst/>
              <a:cxnLst/>
              <a:rect l="l" t="t" r="r" b="b"/>
              <a:pathLst>
                <a:path w="606" h="29548" extrusionOk="0">
                  <a:moveTo>
                    <a:pt x="126" y="1"/>
                  </a:moveTo>
                  <a:cubicBezTo>
                    <a:pt x="63" y="1"/>
                    <a:pt x="0" y="41"/>
                    <a:pt x="0" y="120"/>
                  </a:cubicBezTo>
                  <a:cubicBezTo>
                    <a:pt x="0" y="4549"/>
                    <a:pt x="0" y="8954"/>
                    <a:pt x="46" y="13382"/>
                  </a:cubicBezTo>
                  <a:cubicBezTo>
                    <a:pt x="69" y="16760"/>
                    <a:pt x="114" y="20138"/>
                    <a:pt x="137" y="23494"/>
                  </a:cubicBezTo>
                  <a:cubicBezTo>
                    <a:pt x="160" y="25457"/>
                    <a:pt x="183" y="27397"/>
                    <a:pt x="206" y="29360"/>
                  </a:cubicBezTo>
                  <a:cubicBezTo>
                    <a:pt x="206" y="29485"/>
                    <a:pt x="308" y="29548"/>
                    <a:pt x="408" y="29548"/>
                  </a:cubicBezTo>
                  <a:cubicBezTo>
                    <a:pt x="508" y="29548"/>
                    <a:pt x="605" y="29485"/>
                    <a:pt x="594" y="29360"/>
                  </a:cubicBezTo>
                  <a:cubicBezTo>
                    <a:pt x="571" y="25959"/>
                    <a:pt x="525" y="22581"/>
                    <a:pt x="480" y="19180"/>
                  </a:cubicBezTo>
                  <a:cubicBezTo>
                    <a:pt x="434" y="15528"/>
                    <a:pt x="411" y="11876"/>
                    <a:pt x="365" y="8201"/>
                  </a:cubicBezTo>
                  <a:cubicBezTo>
                    <a:pt x="320" y="5507"/>
                    <a:pt x="274" y="2814"/>
                    <a:pt x="251" y="120"/>
                  </a:cubicBezTo>
                  <a:cubicBezTo>
                    <a:pt x="251" y="41"/>
                    <a:pt x="189" y="1"/>
                    <a:pt x="126"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1" name="Google Shape;86;p2">
              <a:extLst>
                <a:ext uri="{FF2B5EF4-FFF2-40B4-BE49-F238E27FC236}">
                  <a16:creationId xmlns:a16="http://schemas.microsoft.com/office/drawing/2014/main" id="{5798F02C-CF16-3B8A-DAE2-973B8B9A9899}"/>
                </a:ext>
              </a:extLst>
            </p:cNvPr>
            <p:cNvSpPr/>
            <p:nvPr/>
          </p:nvSpPr>
          <p:spPr>
            <a:xfrm>
              <a:off x="1705250" y="2615300"/>
              <a:ext cx="780625" cy="584450"/>
            </a:xfrm>
            <a:custGeom>
              <a:avLst/>
              <a:gdLst/>
              <a:ahLst/>
              <a:cxnLst/>
              <a:rect l="l" t="t" r="r" b="b"/>
              <a:pathLst>
                <a:path w="31225" h="23378" extrusionOk="0">
                  <a:moveTo>
                    <a:pt x="31017" y="0"/>
                  </a:moveTo>
                  <a:cubicBezTo>
                    <a:pt x="30995" y="0"/>
                    <a:pt x="30972" y="7"/>
                    <a:pt x="30950" y="22"/>
                  </a:cubicBezTo>
                  <a:cubicBezTo>
                    <a:pt x="28896" y="1459"/>
                    <a:pt x="26910" y="2989"/>
                    <a:pt x="24901" y="4472"/>
                  </a:cubicBezTo>
                  <a:cubicBezTo>
                    <a:pt x="22915" y="5979"/>
                    <a:pt x="20907" y="7485"/>
                    <a:pt x="18898" y="8992"/>
                  </a:cubicBezTo>
                  <a:cubicBezTo>
                    <a:pt x="14881" y="12005"/>
                    <a:pt x="10887" y="15018"/>
                    <a:pt x="6892" y="18031"/>
                  </a:cubicBezTo>
                  <a:cubicBezTo>
                    <a:pt x="4632" y="19720"/>
                    <a:pt x="2373" y="21409"/>
                    <a:pt x="113" y="23098"/>
                  </a:cubicBezTo>
                  <a:cubicBezTo>
                    <a:pt x="0" y="23192"/>
                    <a:pt x="73" y="23378"/>
                    <a:pt x="178" y="23378"/>
                  </a:cubicBezTo>
                  <a:cubicBezTo>
                    <a:pt x="201" y="23378"/>
                    <a:pt x="226" y="23369"/>
                    <a:pt x="250" y="23349"/>
                  </a:cubicBezTo>
                  <a:cubicBezTo>
                    <a:pt x="4290" y="20336"/>
                    <a:pt x="8307" y="17346"/>
                    <a:pt x="12347" y="14333"/>
                  </a:cubicBezTo>
                  <a:cubicBezTo>
                    <a:pt x="16365" y="11343"/>
                    <a:pt x="20405" y="8330"/>
                    <a:pt x="24422" y="5340"/>
                  </a:cubicBezTo>
                  <a:cubicBezTo>
                    <a:pt x="26659" y="3651"/>
                    <a:pt x="28941" y="2007"/>
                    <a:pt x="31110" y="250"/>
                  </a:cubicBezTo>
                  <a:cubicBezTo>
                    <a:pt x="31225" y="173"/>
                    <a:pt x="31131" y="0"/>
                    <a:pt x="31017"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2" name="Google Shape;87;p2">
              <a:extLst>
                <a:ext uri="{FF2B5EF4-FFF2-40B4-BE49-F238E27FC236}">
                  <a16:creationId xmlns:a16="http://schemas.microsoft.com/office/drawing/2014/main" id="{3280A3D8-4F64-FD53-9002-630A75580BE9}"/>
                </a:ext>
              </a:extLst>
            </p:cNvPr>
            <p:cNvSpPr/>
            <p:nvPr/>
          </p:nvSpPr>
          <p:spPr>
            <a:xfrm>
              <a:off x="1745150" y="2549275"/>
              <a:ext cx="673950" cy="374075"/>
            </a:xfrm>
            <a:custGeom>
              <a:avLst/>
              <a:gdLst/>
              <a:ahLst/>
              <a:cxnLst/>
              <a:rect l="l" t="t" r="r" b="b"/>
              <a:pathLst>
                <a:path w="26958" h="14963" extrusionOk="0">
                  <a:moveTo>
                    <a:pt x="26817" y="0"/>
                  </a:moveTo>
                  <a:cubicBezTo>
                    <a:pt x="26788" y="0"/>
                    <a:pt x="26764" y="18"/>
                    <a:pt x="26775" y="60"/>
                  </a:cubicBezTo>
                  <a:cubicBezTo>
                    <a:pt x="26843" y="1476"/>
                    <a:pt x="26683" y="2891"/>
                    <a:pt x="26250" y="4237"/>
                  </a:cubicBezTo>
                  <a:cubicBezTo>
                    <a:pt x="25839" y="5584"/>
                    <a:pt x="25177" y="6885"/>
                    <a:pt x="24401" y="8072"/>
                  </a:cubicBezTo>
                  <a:cubicBezTo>
                    <a:pt x="22940" y="10263"/>
                    <a:pt x="20954" y="12203"/>
                    <a:pt x="18535" y="13345"/>
                  </a:cubicBezTo>
                  <a:cubicBezTo>
                    <a:pt x="16859" y="14123"/>
                    <a:pt x="15008" y="14508"/>
                    <a:pt x="13153" y="14508"/>
                  </a:cubicBezTo>
                  <a:cubicBezTo>
                    <a:pt x="12177" y="14508"/>
                    <a:pt x="11201" y="14402"/>
                    <a:pt x="10249" y="14189"/>
                  </a:cubicBezTo>
                  <a:cubicBezTo>
                    <a:pt x="7556" y="13596"/>
                    <a:pt x="5159" y="12135"/>
                    <a:pt x="3379" y="10035"/>
                  </a:cubicBezTo>
                  <a:cubicBezTo>
                    <a:pt x="1667" y="8004"/>
                    <a:pt x="548" y="5424"/>
                    <a:pt x="320" y="2777"/>
                  </a:cubicBezTo>
                  <a:cubicBezTo>
                    <a:pt x="275" y="2457"/>
                    <a:pt x="275" y="2115"/>
                    <a:pt x="275" y="1772"/>
                  </a:cubicBezTo>
                  <a:cubicBezTo>
                    <a:pt x="263" y="1692"/>
                    <a:pt x="195" y="1652"/>
                    <a:pt x="129" y="1652"/>
                  </a:cubicBezTo>
                  <a:cubicBezTo>
                    <a:pt x="63" y="1652"/>
                    <a:pt x="1" y="1692"/>
                    <a:pt x="1" y="1772"/>
                  </a:cubicBezTo>
                  <a:cubicBezTo>
                    <a:pt x="1" y="4511"/>
                    <a:pt x="868" y="7228"/>
                    <a:pt x="2443" y="9464"/>
                  </a:cubicBezTo>
                  <a:cubicBezTo>
                    <a:pt x="4086" y="11770"/>
                    <a:pt x="6392" y="13505"/>
                    <a:pt x="9108" y="14349"/>
                  </a:cubicBezTo>
                  <a:cubicBezTo>
                    <a:pt x="10405" y="14756"/>
                    <a:pt x="11772" y="14962"/>
                    <a:pt x="13141" y="14962"/>
                  </a:cubicBezTo>
                  <a:cubicBezTo>
                    <a:pt x="14688" y="14962"/>
                    <a:pt x="16237" y="14699"/>
                    <a:pt x="17690" y="14166"/>
                  </a:cubicBezTo>
                  <a:cubicBezTo>
                    <a:pt x="20270" y="13231"/>
                    <a:pt x="22484" y="11427"/>
                    <a:pt x="24104" y="9213"/>
                  </a:cubicBezTo>
                  <a:cubicBezTo>
                    <a:pt x="25793" y="6862"/>
                    <a:pt x="26934" y="4078"/>
                    <a:pt x="26957" y="1156"/>
                  </a:cubicBezTo>
                  <a:cubicBezTo>
                    <a:pt x="26957" y="791"/>
                    <a:pt x="26934" y="426"/>
                    <a:pt x="26889" y="60"/>
                  </a:cubicBezTo>
                  <a:cubicBezTo>
                    <a:pt x="26889" y="24"/>
                    <a:pt x="26850" y="0"/>
                    <a:pt x="26817"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3" name="Google Shape;88;p2">
              <a:extLst>
                <a:ext uri="{FF2B5EF4-FFF2-40B4-BE49-F238E27FC236}">
                  <a16:creationId xmlns:a16="http://schemas.microsoft.com/office/drawing/2014/main" id="{51585053-1383-D87C-E2F3-95A0AE56144F}"/>
                </a:ext>
              </a:extLst>
            </p:cNvPr>
            <p:cNvSpPr/>
            <p:nvPr/>
          </p:nvSpPr>
          <p:spPr>
            <a:xfrm>
              <a:off x="2047500" y="2469050"/>
              <a:ext cx="45775" cy="59850"/>
            </a:xfrm>
            <a:custGeom>
              <a:avLst/>
              <a:gdLst/>
              <a:ahLst/>
              <a:cxnLst/>
              <a:rect l="l" t="t" r="r" b="b"/>
              <a:pathLst>
                <a:path w="1831" h="2394" extrusionOk="0">
                  <a:moveTo>
                    <a:pt x="885" y="1"/>
                  </a:moveTo>
                  <a:cubicBezTo>
                    <a:pt x="823" y="1"/>
                    <a:pt x="760" y="42"/>
                    <a:pt x="734" y="120"/>
                  </a:cubicBezTo>
                  <a:cubicBezTo>
                    <a:pt x="483" y="827"/>
                    <a:pt x="255" y="1535"/>
                    <a:pt x="27" y="2265"/>
                  </a:cubicBezTo>
                  <a:cubicBezTo>
                    <a:pt x="0" y="2345"/>
                    <a:pt x="59" y="2393"/>
                    <a:pt x="121" y="2393"/>
                  </a:cubicBezTo>
                  <a:cubicBezTo>
                    <a:pt x="166" y="2393"/>
                    <a:pt x="213" y="2368"/>
                    <a:pt x="232" y="2311"/>
                  </a:cubicBezTo>
                  <a:cubicBezTo>
                    <a:pt x="462" y="1717"/>
                    <a:pt x="692" y="1123"/>
                    <a:pt x="909" y="529"/>
                  </a:cubicBezTo>
                  <a:lnTo>
                    <a:pt x="909" y="529"/>
                  </a:lnTo>
                  <a:cubicBezTo>
                    <a:pt x="1034" y="762"/>
                    <a:pt x="1141" y="1006"/>
                    <a:pt x="1237" y="1261"/>
                  </a:cubicBezTo>
                  <a:cubicBezTo>
                    <a:pt x="1305" y="1443"/>
                    <a:pt x="1374" y="1626"/>
                    <a:pt x="1419" y="1809"/>
                  </a:cubicBezTo>
                  <a:cubicBezTo>
                    <a:pt x="1442" y="1900"/>
                    <a:pt x="1465" y="1968"/>
                    <a:pt x="1488" y="2060"/>
                  </a:cubicBezTo>
                  <a:cubicBezTo>
                    <a:pt x="1511" y="2105"/>
                    <a:pt x="1511" y="2151"/>
                    <a:pt x="1556" y="2197"/>
                  </a:cubicBezTo>
                  <a:cubicBezTo>
                    <a:pt x="1579" y="2242"/>
                    <a:pt x="1625" y="2265"/>
                    <a:pt x="1647" y="2311"/>
                  </a:cubicBezTo>
                  <a:cubicBezTo>
                    <a:pt x="1667" y="2339"/>
                    <a:pt x="1690" y="2352"/>
                    <a:pt x="1712" y="2352"/>
                  </a:cubicBezTo>
                  <a:cubicBezTo>
                    <a:pt x="1742" y="2352"/>
                    <a:pt x="1771" y="2328"/>
                    <a:pt x="1784" y="2288"/>
                  </a:cubicBezTo>
                  <a:cubicBezTo>
                    <a:pt x="1784" y="2219"/>
                    <a:pt x="1807" y="2174"/>
                    <a:pt x="1807" y="2128"/>
                  </a:cubicBezTo>
                  <a:cubicBezTo>
                    <a:pt x="1830" y="2083"/>
                    <a:pt x="1807" y="2037"/>
                    <a:pt x="1784" y="1968"/>
                  </a:cubicBezTo>
                  <a:cubicBezTo>
                    <a:pt x="1762" y="1877"/>
                    <a:pt x="1739" y="1786"/>
                    <a:pt x="1716" y="1672"/>
                  </a:cubicBezTo>
                  <a:cubicBezTo>
                    <a:pt x="1670" y="1489"/>
                    <a:pt x="1602" y="1329"/>
                    <a:pt x="1533" y="1147"/>
                  </a:cubicBezTo>
                  <a:cubicBezTo>
                    <a:pt x="1374" y="781"/>
                    <a:pt x="1214" y="416"/>
                    <a:pt x="1008" y="74"/>
                  </a:cubicBezTo>
                  <a:cubicBezTo>
                    <a:pt x="979" y="25"/>
                    <a:pt x="932" y="1"/>
                    <a:pt x="885"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4" name="Google Shape;89;p2">
              <a:extLst>
                <a:ext uri="{FF2B5EF4-FFF2-40B4-BE49-F238E27FC236}">
                  <a16:creationId xmlns:a16="http://schemas.microsoft.com/office/drawing/2014/main" id="{FE5831B6-7133-7906-8BC9-560DB26562FB}"/>
                </a:ext>
              </a:extLst>
            </p:cNvPr>
            <p:cNvSpPr/>
            <p:nvPr/>
          </p:nvSpPr>
          <p:spPr>
            <a:xfrm>
              <a:off x="2049875" y="2693425"/>
              <a:ext cx="43400" cy="9025"/>
            </a:xfrm>
            <a:custGeom>
              <a:avLst/>
              <a:gdLst/>
              <a:ahLst/>
              <a:cxnLst/>
              <a:rect l="l" t="t" r="r" b="b"/>
              <a:pathLst>
                <a:path w="1736" h="361" extrusionOk="0">
                  <a:moveTo>
                    <a:pt x="124" y="143"/>
                  </a:moveTo>
                  <a:cubicBezTo>
                    <a:pt x="121" y="148"/>
                    <a:pt x="118" y="154"/>
                    <a:pt x="114" y="161"/>
                  </a:cubicBezTo>
                  <a:cubicBezTo>
                    <a:pt x="114" y="151"/>
                    <a:pt x="118" y="146"/>
                    <a:pt x="124" y="143"/>
                  </a:cubicBezTo>
                  <a:close/>
                  <a:moveTo>
                    <a:pt x="822" y="1"/>
                  </a:moveTo>
                  <a:cubicBezTo>
                    <a:pt x="708" y="24"/>
                    <a:pt x="594" y="24"/>
                    <a:pt x="457" y="24"/>
                  </a:cubicBezTo>
                  <a:lnTo>
                    <a:pt x="320" y="24"/>
                  </a:lnTo>
                  <a:cubicBezTo>
                    <a:pt x="216" y="44"/>
                    <a:pt x="169" y="65"/>
                    <a:pt x="127" y="138"/>
                  </a:cubicBezTo>
                  <a:lnTo>
                    <a:pt x="69" y="138"/>
                  </a:lnTo>
                  <a:cubicBezTo>
                    <a:pt x="0" y="138"/>
                    <a:pt x="0" y="229"/>
                    <a:pt x="69" y="229"/>
                  </a:cubicBezTo>
                  <a:lnTo>
                    <a:pt x="130" y="229"/>
                  </a:lnTo>
                  <a:cubicBezTo>
                    <a:pt x="171" y="285"/>
                    <a:pt x="216" y="320"/>
                    <a:pt x="297" y="320"/>
                  </a:cubicBezTo>
                  <a:cubicBezTo>
                    <a:pt x="343" y="320"/>
                    <a:pt x="411" y="320"/>
                    <a:pt x="457" y="343"/>
                  </a:cubicBezTo>
                  <a:lnTo>
                    <a:pt x="822" y="343"/>
                  </a:lnTo>
                  <a:cubicBezTo>
                    <a:pt x="936" y="355"/>
                    <a:pt x="1050" y="360"/>
                    <a:pt x="1164" y="360"/>
                  </a:cubicBezTo>
                  <a:cubicBezTo>
                    <a:pt x="1279" y="360"/>
                    <a:pt x="1393" y="355"/>
                    <a:pt x="1507" y="343"/>
                  </a:cubicBezTo>
                  <a:cubicBezTo>
                    <a:pt x="1735" y="343"/>
                    <a:pt x="1735" y="24"/>
                    <a:pt x="1507"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5" name="Google Shape;90;p2">
              <a:extLst>
                <a:ext uri="{FF2B5EF4-FFF2-40B4-BE49-F238E27FC236}">
                  <a16:creationId xmlns:a16="http://schemas.microsoft.com/office/drawing/2014/main" id="{DE8B7359-8E21-BA49-F8C2-A318E415C766}"/>
                </a:ext>
              </a:extLst>
            </p:cNvPr>
            <p:cNvSpPr/>
            <p:nvPr/>
          </p:nvSpPr>
          <p:spPr>
            <a:xfrm>
              <a:off x="2049875" y="2601550"/>
              <a:ext cx="43400" cy="9025"/>
            </a:xfrm>
            <a:custGeom>
              <a:avLst/>
              <a:gdLst/>
              <a:ahLst/>
              <a:cxnLst/>
              <a:rect l="l" t="t" r="r" b="b"/>
              <a:pathLst>
                <a:path w="1736" h="361" extrusionOk="0">
                  <a:moveTo>
                    <a:pt x="124" y="143"/>
                  </a:moveTo>
                  <a:cubicBezTo>
                    <a:pt x="121" y="148"/>
                    <a:pt x="118" y="154"/>
                    <a:pt x="114" y="161"/>
                  </a:cubicBezTo>
                  <a:cubicBezTo>
                    <a:pt x="114" y="152"/>
                    <a:pt x="118" y="146"/>
                    <a:pt x="124" y="143"/>
                  </a:cubicBezTo>
                  <a:close/>
                  <a:moveTo>
                    <a:pt x="822" y="1"/>
                  </a:moveTo>
                  <a:cubicBezTo>
                    <a:pt x="708" y="24"/>
                    <a:pt x="594" y="24"/>
                    <a:pt x="457" y="24"/>
                  </a:cubicBezTo>
                  <a:lnTo>
                    <a:pt x="320" y="24"/>
                  </a:lnTo>
                  <a:cubicBezTo>
                    <a:pt x="216" y="44"/>
                    <a:pt x="169" y="65"/>
                    <a:pt x="127" y="138"/>
                  </a:cubicBezTo>
                  <a:lnTo>
                    <a:pt x="69" y="138"/>
                  </a:lnTo>
                  <a:cubicBezTo>
                    <a:pt x="0" y="138"/>
                    <a:pt x="0" y="229"/>
                    <a:pt x="69" y="229"/>
                  </a:cubicBezTo>
                  <a:lnTo>
                    <a:pt x="130" y="229"/>
                  </a:lnTo>
                  <a:cubicBezTo>
                    <a:pt x="171" y="285"/>
                    <a:pt x="216" y="320"/>
                    <a:pt x="297" y="320"/>
                  </a:cubicBezTo>
                  <a:cubicBezTo>
                    <a:pt x="343" y="320"/>
                    <a:pt x="411" y="320"/>
                    <a:pt x="457" y="343"/>
                  </a:cubicBezTo>
                  <a:lnTo>
                    <a:pt x="822" y="343"/>
                  </a:lnTo>
                  <a:cubicBezTo>
                    <a:pt x="936" y="355"/>
                    <a:pt x="1050" y="360"/>
                    <a:pt x="1164" y="360"/>
                  </a:cubicBezTo>
                  <a:cubicBezTo>
                    <a:pt x="1279" y="360"/>
                    <a:pt x="1393" y="355"/>
                    <a:pt x="1507" y="343"/>
                  </a:cubicBezTo>
                  <a:cubicBezTo>
                    <a:pt x="1735" y="343"/>
                    <a:pt x="1735" y="24"/>
                    <a:pt x="1507"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6" name="Google Shape;91;p2">
              <a:extLst>
                <a:ext uri="{FF2B5EF4-FFF2-40B4-BE49-F238E27FC236}">
                  <a16:creationId xmlns:a16="http://schemas.microsoft.com/office/drawing/2014/main" id="{3D5F9420-4339-2845-EE24-013EF64A4DF4}"/>
                </a:ext>
              </a:extLst>
            </p:cNvPr>
            <p:cNvSpPr/>
            <p:nvPr/>
          </p:nvSpPr>
          <p:spPr>
            <a:xfrm>
              <a:off x="2049875" y="2772900"/>
              <a:ext cx="43400" cy="9250"/>
            </a:xfrm>
            <a:custGeom>
              <a:avLst/>
              <a:gdLst/>
              <a:ahLst/>
              <a:cxnLst/>
              <a:rect l="l" t="t" r="r" b="b"/>
              <a:pathLst>
                <a:path w="1736" h="370" extrusionOk="0">
                  <a:moveTo>
                    <a:pt x="114" y="200"/>
                  </a:moveTo>
                  <a:lnTo>
                    <a:pt x="114" y="200"/>
                  </a:lnTo>
                  <a:cubicBezTo>
                    <a:pt x="118" y="206"/>
                    <a:pt x="121" y="212"/>
                    <a:pt x="124" y="218"/>
                  </a:cubicBezTo>
                  <a:lnTo>
                    <a:pt x="124" y="218"/>
                  </a:lnTo>
                  <a:cubicBezTo>
                    <a:pt x="118" y="214"/>
                    <a:pt x="114" y="209"/>
                    <a:pt x="114" y="200"/>
                  </a:cubicBezTo>
                  <a:close/>
                  <a:moveTo>
                    <a:pt x="1164" y="0"/>
                  </a:moveTo>
                  <a:cubicBezTo>
                    <a:pt x="1050" y="0"/>
                    <a:pt x="936" y="6"/>
                    <a:pt x="822" y="17"/>
                  </a:cubicBezTo>
                  <a:lnTo>
                    <a:pt x="457" y="17"/>
                  </a:lnTo>
                  <a:lnTo>
                    <a:pt x="320" y="40"/>
                  </a:lnTo>
                  <a:cubicBezTo>
                    <a:pt x="216" y="40"/>
                    <a:pt x="169" y="59"/>
                    <a:pt x="127" y="131"/>
                  </a:cubicBezTo>
                  <a:lnTo>
                    <a:pt x="69" y="131"/>
                  </a:lnTo>
                  <a:cubicBezTo>
                    <a:pt x="0" y="131"/>
                    <a:pt x="0" y="223"/>
                    <a:pt x="69" y="223"/>
                  </a:cubicBezTo>
                  <a:lnTo>
                    <a:pt x="127" y="223"/>
                  </a:lnTo>
                  <a:cubicBezTo>
                    <a:pt x="169" y="295"/>
                    <a:pt x="214" y="316"/>
                    <a:pt x="297" y="337"/>
                  </a:cubicBezTo>
                  <a:lnTo>
                    <a:pt x="457" y="337"/>
                  </a:lnTo>
                  <a:cubicBezTo>
                    <a:pt x="594" y="337"/>
                    <a:pt x="708" y="360"/>
                    <a:pt x="822" y="360"/>
                  </a:cubicBezTo>
                  <a:cubicBezTo>
                    <a:pt x="974" y="360"/>
                    <a:pt x="1126" y="370"/>
                    <a:pt x="1279" y="370"/>
                  </a:cubicBezTo>
                  <a:cubicBezTo>
                    <a:pt x="1355" y="370"/>
                    <a:pt x="1431" y="367"/>
                    <a:pt x="1507" y="360"/>
                  </a:cubicBezTo>
                  <a:cubicBezTo>
                    <a:pt x="1735" y="337"/>
                    <a:pt x="1735" y="40"/>
                    <a:pt x="1507" y="17"/>
                  </a:cubicBezTo>
                  <a:cubicBezTo>
                    <a:pt x="1393" y="6"/>
                    <a:pt x="1279" y="0"/>
                    <a:pt x="1164"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7" name="Google Shape;92;p2">
              <a:extLst>
                <a:ext uri="{FF2B5EF4-FFF2-40B4-BE49-F238E27FC236}">
                  <a16:creationId xmlns:a16="http://schemas.microsoft.com/office/drawing/2014/main" id="{35989325-FEF3-F51D-71CD-A5A49650DF19}"/>
                </a:ext>
              </a:extLst>
            </p:cNvPr>
            <p:cNvSpPr/>
            <p:nvPr/>
          </p:nvSpPr>
          <p:spPr>
            <a:xfrm>
              <a:off x="2049875" y="2849350"/>
              <a:ext cx="43400" cy="9275"/>
            </a:xfrm>
            <a:custGeom>
              <a:avLst/>
              <a:gdLst/>
              <a:ahLst/>
              <a:cxnLst/>
              <a:rect l="l" t="t" r="r" b="b"/>
              <a:pathLst>
                <a:path w="1736" h="371" extrusionOk="0">
                  <a:moveTo>
                    <a:pt x="114" y="200"/>
                  </a:moveTo>
                  <a:lnTo>
                    <a:pt x="114" y="200"/>
                  </a:lnTo>
                  <a:cubicBezTo>
                    <a:pt x="118" y="207"/>
                    <a:pt x="121" y="213"/>
                    <a:pt x="124" y="218"/>
                  </a:cubicBezTo>
                  <a:lnTo>
                    <a:pt x="124" y="218"/>
                  </a:lnTo>
                  <a:cubicBezTo>
                    <a:pt x="118" y="215"/>
                    <a:pt x="114" y="210"/>
                    <a:pt x="114" y="200"/>
                  </a:cubicBezTo>
                  <a:close/>
                  <a:moveTo>
                    <a:pt x="1164" y="1"/>
                  </a:moveTo>
                  <a:cubicBezTo>
                    <a:pt x="1050" y="1"/>
                    <a:pt x="936" y="6"/>
                    <a:pt x="822" y="18"/>
                  </a:cubicBezTo>
                  <a:lnTo>
                    <a:pt x="457" y="18"/>
                  </a:lnTo>
                  <a:lnTo>
                    <a:pt x="320" y="41"/>
                  </a:lnTo>
                  <a:cubicBezTo>
                    <a:pt x="216" y="41"/>
                    <a:pt x="169" y="60"/>
                    <a:pt x="127" y="132"/>
                  </a:cubicBezTo>
                  <a:lnTo>
                    <a:pt x="69" y="132"/>
                  </a:lnTo>
                  <a:cubicBezTo>
                    <a:pt x="0" y="132"/>
                    <a:pt x="0" y="223"/>
                    <a:pt x="69" y="223"/>
                  </a:cubicBezTo>
                  <a:lnTo>
                    <a:pt x="127" y="223"/>
                  </a:lnTo>
                  <a:cubicBezTo>
                    <a:pt x="169" y="296"/>
                    <a:pt x="214" y="317"/>
                    <a:pt x="297" y="337"/>
                  </a:cubicBezTo>
                  <a:lnTo>
                    <a:pt x="457" y="337"/>
                  </a:lnTo>
                  <a:cubicBezTo>
                    <a:pt x="594" y="337"/>
                    <a:pt x="708" y="360"/>
                    <a:pt x="822" y="360"/>
                  </a:cubicBezTo>
                  <a:cubicBezTo>
                    <a:pt x="974" y="360"/>
                    <a:pt x="1126" y="370"/>
                    <a:pt x="1279" y="370"/>
                  </a:cubicBezTo>
                  <a:cubicBezTo>
                    <a:pt x="1355" y="370"/>
                    <a:pt x="1431" y="368"/>
                    <a:pt x="1507" y="360"/>
                  </a:cubicBezTo>
                  <a:cubicBezTo>
                    <a:pt x="1735" y="337"/>
                    <a:pt x="1735" y="41"/>
                    <a:pt x="1507" y="18"/>
                  </a:cubicBezTo>
                  <a:cubicBezTo>
                    <a:pt x="1393" y="6"/>
                    <a:pt x="1279" y="1"/>
                    <a:pt x="116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8" name="Google Shape;93;p2">
              <a:extLst>
                <a:ext uri="{FF2B5EF4-FFF2-40B4-BE49-F238E27FC236}">
                  <a16:creationId xmlns:a16="http://schemas.microsoft.com/office/drawing/2014/main" id="{98E6AF77-4A24-225D-AE80-427681D64461}"/>
                </a:ext>
              </a:extLst>
            </p:cNvPr>
            <p:cNvSpPr/>
            <p:nvPr/>
          </p:nvSpPr>
          <p:spPr>
            <a:xfrm>
              <a:off x="2318075" y="2900425"/>
              <a:ext cx="9150" cy="41125"/>
            </a:xfrm>
            <a:custGeom>
              <a:avLst/>
              <a:gdLst/>
              <a:ahLst/>
              <a:cxnLst/>
              <a:rect l="l" t="t" r="r" b="b"/>
              <a:pathLst>
                <a:path w="366" h="1645" extrusionOk="0">
                  <a:moveTo>
                    <a:pt x="160" y="98"/>
                  </a:moveTo>
                  <a:cubicBezTo>
                    <a:pt x="153" y="101"/>
                    <a:pt x="147" y="104"/>
                    <a:pt x="141" y="107"/>
                  </a:cubicBezTo>
                  <a:lnTo>
                    <a:pt x="141" y="107"/>
                  </a:lnTo>
                  <a:cubicBezTo>
                    <a:pt x="144" y="102"/>
                    <a:pt x="150" y="98"/>
                    <a:pt x="160" y="98"/>
                  </a:cubicBezTo>
                  <a:close/>
                  <a:moveTo>
                    <a:pt x="183" y="1"/>
                  </a:moveTo>
                  <a:cubicBezTo>
                    <a:pt x="160" y="1"/>
                    <a:pt x="137" y="18"/>
                    <a:pt x="137" y="52"/>
                  </a:cubicBezTo>
                  <a:cubicBezTo>
                    <a:pt x="137" y="71"/>
                    <a:pt x="137" y="90"/>
                    <a:pt x="137" y="109"/>
                  </a:cubicBezTo>
                  <a:lnTo>
                    <a:pt x="137" y="109"/>
                  </a:lnTo>
                  <a:cubicBezTo>
                    <a:pt x="65" y="148"/>
                    <a:pt x="44" y="176"/>
                    <a:pt x="23" y="280"/>
                  </a:cubicBezTo>
                  <a:cubicBezTo>
                    <a:pt x="23" y="326"/>
                    <a:pt x="23" y="394"/>
                    <a:pt x="23" y="440"/>
                  </a:cubicBezTo>
                  <a:cubicBezTo>
                    <a:pt x="23" y="554"/>
                    <a:pt x="0" y="668"/>
                    <a:pt x="0" y="805"/>
                  </a:cubicBezTo>
                  <a:cubicBezTo>
                    <a:pt x="0" y="1033"/>
                    <a:pt x="0" y="1262"/>
                    <a:pt x="0" y="1490"/>
                  </a:cubicBezTo>
                  <a:cubicBezTo>
                    <a:pt x="12" y="1593"/>
                    <a:pt x="97" y="1644"/>
                    <a:pt x="180" y="1644"/>
                  </a:cubicBezTo>
                  <a:cubicBezTo>
                    <a:pt x="263" y="1644"/>
                    <a:pt x="343" y="1593"/>
                    <a:pt x="343" y="1490"/>
                  </a:cubicBezTo>
                  <a:cubicBezTo>
                    <a:pt x="365" y="1262"/>
                    <a:pt x="365" y="1033"/>
                    <a:pt x="343" y="805"/>
                  </a:cubicBezTo>
                  <a:cubicBezTo>
                    <a:pt x="343" y="668"/>
                    <a:pt x="343" y="554"/>
                    <a:pt x="343" y="440"/>
                  </a:cubicBezTo>
                  <a:lnTo>
                    <a:pt x="320" y="280"/>
                  </a:lnTo>
                  <a:cubicBezTo>
                    <a:pt x="320" y="197"/>
                    <a:pt x="301" y="152"/>
                    <a:pt x="228" y="110"/>
                  </a:cubicBezTo>
                  <a:lnTo>
                    <a:pt x="228" y="110"/>
                  </a:lnTo>
                  <a:cubicBezTo>
                    <a:pt x="228" y="91"/>
                    <a:pt x="228" y="71"/>
                    <a:pt x="228" y="52"/>
                  </a:cubicBezTo>
                  <a:cubicBezTo>
                    <a:pt x="228" y="18"/>
                    <a:pt x="206" y="1"/>
                    <a:pt x="183"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9" name="Google Shape;94;p2">
              <a:extLst>
                <a:ext uri="{FF2B5EF4-FFF2-40B4-BE49-F238E27FC236}">
                  <a16:creationId xmlns:a16="http://schemas.microsoft.com/office/drawing/2014/main" id="{A68479B4-9A69-5812-7EC8-9ECE05404924}"/>
                </a:ext>
              </a:extLst>
            </p:cNvPr>
            <p:cNvSpPr/>
            <p:nvPr/>
          </p:nvSpPr>
          <p:spPr>
            <a:xfrm>
              <a:off x="2409950" y="2900425"/>
              <a:ext cx="9150" cy="41125"/>
            </a:xfrm>
            <a:custGeom>
              <a:avLst/>
              <a:gdLst/>
              <a:ahLst/>
              <a:cxnLst/>
              <a:rect l="l" t="t" r="r" b="b"/>
              <a:pathLst>
                <a:path w="366" h="1645" extrusionOk="0">
                  <a:moveTo>
                    <a:pt x="160" y="98"/>
                  </a:moveTo>
                  <a:cubicBezTo>
                    <a:pt x="153" y="101"/>
                    <a:pt x="147" y="104"/>
                    <a:pt x="141" y="107"/>
                  </a:cubicBezTo>
                  <a:lnTo>
                    <a:pt x="141" y="107"/>
                  </a:lnTo>
                  <a:cubicBezTo>
                    <a:pt x="144" y="102"/>
                    <a:pt x="150" y="98"/>
                    <a:pt x="160" y="98"/>
                  </a:cubicBezTo>
                  <a:close/>
                  <a:moveTo>
                    <a:pt x="183" y="1"/>
                  </a:moveTo>
                  <a:cubicBezTo>
                    <a:pt x="160" y="1"/>
                    <a:pt x="137" y="18"/>
                    <a:pt x="137" y="52"/>
                  </a:cubicBezTo>
                  <a:cubicBezTo>
                    <a:pt x="137" y="71"/>
                    <a:pt x="137" y="90"/>
                    <a:pt x="137" y="109"/>
                  </a:cubicBezTo>
                  <a:lnTo>
                    <a:pt x="137" y="109"/>
                  </a:lnTo>
                  <a:cubicBezTo>
                    <a:pt x="65" y="148"/>
                    <a:pt x="44" y="176"/>
                    <a:pt x="23" y="280"/>
                  </a:cubicBezTo>
                  <a:cubicBezTo>
                    <a:pt x="23" y="326"/>
                    <a:pt x="23" y="394"/>
                    <a:pt x="23" y="440"/>
                  </a:cubicBezTo>
                  <a:cubicBezTo>
                    <a:pt x="23" y="554"/>
                    <a:pt x="0" y="668"/>
                    <a:pt x="0" y="805"/>
                  </a:cubicBezTo>
                  <a:cubicBezTo>
                    <a:pt x="0" y="1033"/>
                    <a:pt x="0" y="1262"/>
                    <a:pt x="0" y="1490"/>
                  </a:cubicBezTo>
                  <a:cubicBezTo>
                    <a:pt x="12" y="1593"/>
                    <a:pt x="97" y="1644"/>
                    <a:pt x="180" y="1644"/>
                  </a:cubicBezTo>
                  <a:cubicBezTo>
                    <a:pt x="263" y="1644"/>
                    <a:pt x="342" y="1593"/>
                    <a:pt x="342" y="1490"/>
                  </a:cubicBezTo>
                  <a:cubicBezTo>
                    <a:pt x="365" y="1262"/>
                    <a:pt x="365" y="1033"/>
                    <a:pt x="342" y="805"/>
                  </a:cubicBezTo>
                  <a:cubicBezTo>
                    <a:pt x="342" y="668"/>
                    <a:pt x="342" y="554"/>
                    <a:pt x="342" y="440"/>
                  </a:cubicBezTo>
                  <a:lnTo>
                    <a:pt x="320" y="280"/>
                  </a:lnTo>
                  <a:cubicBezTo>
                    <a:pt x="320" y="197"/>
                    <a:pt x="301" y="152"/>
                    <a:pt x="228" y="110"/>
                  </a:cubicBezTo>
                  <a:lnTo>
                    <a:pt x="228" y="110"/>
                  </a:lnTo>
                  <a:cubicBezTo>
                    <a:pt x="228" y="91"/>
                    <a:pt x="228" y="71"/>
                    <a:pt x="228" y="52"/>
                  </a:cubicBezTo>
                  <a:cubicBezTo>
                    <a:pt x="228" y="18"/>
                    <a:pt x="206" y="1"/>
                    <a:pt x="183"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0" name="Google Shape;95;p2">
              <a:extLst>
                <a:ext uri="{FF2B5EF4-FFF2-40B4-BE49-F238E27FC236}">
                  <a16:creationId xmlns:a16="http://schemas.microsoft.com/office/drawing/2014/main" id="{213EA24A-3BE1-7000-225E-750C02635C84}"/>
                </a:ext>
              </a:extLst>
            </p:cNvPr>
            <p:cNvSpPr/>
            <p:nvPr/>
          </p:nvSpPr>
          <p:spPr>
            <a:xfrm>
              <a:off x="2238175" y="2900425"/>
              <a:ext cx="9150" cy="41125"/>
            </a:xfrm>
            <a:custGeom>
              <a:avLst/>
              <a:gdLst/>
              <a:ahLst/>
              <a:cxnLst/>
              <a:rect l="l" t="t" r="r" b="b"/>
              <a:pathLst>
                <a:path w="366" h="1645" extrusionOk="0">
                  <a:moveTo>
                    <a:pt x="206" y="98"/>
                  </a:moveTo>
                  <a:cubicBezTo>
                    <a:pt x="218" y="98"/>
                    <a:pt x="224" y="104"/>
                    <a:pt x="230" y="110"/>
                  </a:cubicBezTo>
                  <a:lnTo>
                    <a:pt x="230" y="110"/>
                  </a:lnTo>
                  <a:cubicBezTo>
                    <a:pt x="223" y="106"/>
                    <a:pt x="215" y="102"/>
                    <a:pt x="206" y="98"/>
                  </a:cubicBezTo>
                  <a:close/>
                  <a:moveTo>
                    <a:pt x="192" y="1"/>
                  </a:moveTo>
                  <a:cubicBezTo>
                    <a:pt x="172" y="1"/>
                    <a:pt x="149" y="18"/>
                    <a:pt x="138" y="52"/>
                  </a:cubicBezTo>
                  <a:cubicBezTo>
                    <a:pt x="138" y="72"/>
                    <a:pt x="138" y="92"/>
                    <a:pt x="138" y="113"/>
                  </a:cubicBezTo>
                  <a:lnTo>
                    <a:pt x="138" y="113"/>
                  </a:lnTo>
                  <a:cubicBezTo>
                    <a:pt x="82" y="150"/>
                    <a:pt x="46" y="179"/>
                    <a:pt x="46" y="280"/>
                  </a:cubicBezTo>
                  <a:cubicBezTo>
                    <a:pt x="46" y="326"/>
                    <a:pt x="46" y="394"/>
                    <a:pt x="46" y="440"/>
                  </a:cubicBezTo>
                  <a:cubicBezTo>
                    <a:pt x="24" y="554"/>
                    <a:pt x="24" y="668"/>
                    <a:pt x="24" y="805"/>
                  </a:cubicBezTo>
                  <a:cubicBezTo>
                    <a:pt x="1" y="1033"/>
                    <a:pt x="1" y="1262"/>
                    <a:pt x="24" y="1490"/>
                  </a:cubicBezTo>
                  <a:cubicBezTo>
                    <a:pt x="24" y="1593"/>
                    <a:pt x="103" y="1644"/>
                    <a:pt x="186" y="1644"/>
                  </a:cubicBezTo>
                  <a:cubicBezTo>
                    <a:pt x="269" y="1644"/>
                    <a:pt x="354" y="1593"/>
                    <a:pt x="366" y="1490"/>
                  </a:cubicBezTo>
                  <a:cubicBezTo>
                    <a:pt x="366" y="1262"/>
                    <a:pt x="366" y="1033"/>
                    <a:pt x="366" y="805"/>
                  </a:cubicBezTo>
                  <a:cubicBezTo>
                    <a:pt x="366" y="668"/>
                    <a:pt x="343" y="554"/>
                    <a:pt x="343" y="440"/>
                  </a:cubicBezTo>
                  <a:lnTo>
                    <a:pt x="343" y="280"/>
                  </a:lnTo>
                  <a:cubicBezTo>
                    <a:pt x="343" y="204"/>
                    <a:pt x="311" y="159"/>
                    <a:pt x="247" y="120"/>
                  </a:cubicBezTo>
                  <a:lnTo>
                    <a:pt x="247" y="120"/>
                  </a:lnTo>
                  <a:cubicBezTo>
                    <a:pt x="249" y="120"/>
                    <a:pt x="250" y="120"/>
                    <a:pt x="252" y="120"/>
                  </a:cubicBezTo>
                  <a:cubicBezTo>
                    <a:pt x="252" y="98"/>
                    <a:pt x="229" y="75"/>
                    <a:pt x="229" y="52"/>
                  </a:cubicBezTo>
                  <a:cubicBezTo>
                    <a:pt x="229" y="18"/>
                    <a:pt x="212" y="1"/>
                    <a:pt x="192"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1" name="Google Shape;96;p2">
              <a:extLst>
                <a:ext uri="{FF2B5EF4-FFF2-40B4-BE49-F238E27FC236}">
                  <a16:creationId xmlns:a16="http://schemas.microsoft.com/office/drawing/2014/main" id="{2D85E7AE-A387-4E7D-584E-4F17A9C2AAC0}"/>
                </a:ext>
              </a:extLst>
            </p:cNvPr>
            <p:cNvSpPr/>
            <p:nvPr/>
          </p:nvSpPr>
          <p:spPr>
            <a:xfrm>
              <a:off x="2161725" y="2900425"/>
              <a:ext cx="9150" cy="41125"/>
            </a:xfrm>
            <a:custGeom>
              <a:avLst/>
              <a:gdLst/>
              <a:ahLst/>
              <a:cxnLst/>
              <a:rect l="l" t="t" r="r" b="b"/>
              <a:pathLst>
                <a:path w="366" h="1645" extrusionOk="0">
                  <a:moveTo>
                    <a:pt x="194" y="1"/>
                  </a:moveTo>
                  <a:cubicBezTo>
                    <a:pt x="177" y="1"/>
                    <a:pt x="160" y="18"/>
                    <a:pt x="160" y="52"/>
                  </a:cubicBezTo>
                  <a:cubicBezTo>
                    <a:pt x="140" y="72"/>
                    <a:pt x="137" y="92"/>
                    <a:pt x="137" y="113"/>
                  </a:cubicBezTo>
                  <a:lnTo>
                    <a:pt x="137" y="113"/>
                  </a:lnTo>
                  <a:cubicBezTo>
                    <a:pt x="81" y="150"/>
                    <a:pt x="46" y="179"/>
                    <a:pt x="46" y="280"/>
                  </a:cubicBezTo>
                  <a:cubicBezTo>
                    <a:pt x="46" y="326"/>
                    <a:pt x="46" y="394"/>
                    <a:pt x="46" y="440"/>
                  </a:cubicBezTo>
                  <a:cubicBezTo>
                    <a:pt x="23" y="554"/>
                    <a:pt x="23" y="668"/>
                    <a:pt x="23" y="805"/>
                  </a:cubicBezTo>
                  <a:cubicBezTo>
                    <a:pt x="0" y="1033"/>
                    <a:pt x="0" y="1262"/>
                    <a:pt x="23" y="1490"/>
                  </a:cubicBezTo>
                  <a:cubicBezTo>
                    <a:pt x="23" y="1593"/>
                    <a:pt x="103" y="1644"/>
                    <a:pt x="186" y="1644"/>
                  </a:cubicBezTo>
                  <a:cubicBezTo>
                    <a:pt x="268" y="1644"/>
                    <a:pt x="354" y="1593"/>
                    <a:pt x="365" y="1490"/>
                  </a:cubicBezTo>
                  <a:cubicBezTo>
                    <a:pt x="365" y="1262"/>
                    <a:pt x="365" y="1033"/>
                    <a:pt x="365" y="805"/>
                  </a:cubicBezTo>
                  <a:cubicBezTo>
                    <a:pt x="365" y="668"/>
                    <a:pt x="342" y="554"/>
                    <a:pt x="342" y="440"/>
                  </a:cubicBezTo>
                  <a:lnTo>
                    <a:pt x="342" y="280"/>
                  </a:lnTo>
                  <a:cubicBezTo>
                    <a:pt x="342" y="199"/>
                    <a:pt x="306" y="154"/>
                    <a:pt x="250" y="113"/>
                  </a:cubicBezTo>
                  <a:lnTo>
                    <a:pt x="250" y="113"/>
                  </a:lnTo>
                  <a:cubicBezTo>
                    <a:pt x="246" y="93"/>
                    <a:pt x="228" y="72"/>
                    <a:pt x="228" y="52"/>
                  </a:cubicBezTo>
                  <a:cubicBezTo>
                    <a:pt x="228" y="18"/>
                    <a:pt x="211" y="1"/>
                    <a:pt x="19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2" name="Google Shape;97;p2">
              <a:extLst>
                <a:ext uri="{FF2B5EF4-FFF2-40B4-BE49-F238E27FC236}">
                  <a16:creationId xmlns:a16="http://schemas.microsoft.com/office/drawing/2014/main" id="{0A49A88E-07A7-FF8A-5FA2-0AEB20927E10}"/>
                </a:ext>
              </a:extLst>
            </p:cNvPr>
            <p:cNvSpPr/>
            <p:nvPr/>
          </p:nvSpPr>
          <p:spPr>
            <a:xfrm>
              <a:off x="2529775" y="2895425"/>
              <a:ext cx="53100" cy="49725"/>
            </a:xfrm>
            <a:custGeom>
              <a:avLst/>
              <a:gdLst/>
              <a:ahLst/>
              <a:cxnLst/>
              <a:rect l="l" t="t" r="r" b="b"/>
              <a:pathLst>
                <a:path w="2124" h="1989" extrusionOk="0">
                  <a:moveTo>
                    <a:pt x="115" y="1"/>
                  </a:moveTo>
                  <a:cubicBezTo>
                    <a:pt x="46" y="24"/>
                    <a:pt x="0" y="115"/>
                    <a:pt x="46" y="183"/>
                  </a:cubicBezTo>
                  <a:cubicBezTo>
                    <a:pt x="92" y="252"/>
                    <a:pt x="160" y="320"/>
                    <a:pt x="229" y="366"/>
                  </a:cubicBezTo>
                  <a:cubicBezTo>
                    <a:pt x="320" y="389"/>
                    <a:pt x="411" y="435"/>
                    <a:pt x="480" y="457"/>
                  </a:cubicBezTo>
                  <a:cubicBezTo>
                    <a:pt x="640" y="526"/>
                    <a:pt x="799" y="594"/>
                    <a:pt x="936" y="640"/>
                  </a:cubicBezTo>
                  <a:cubicBezTo>
                    <a:pt x="1174" y="742"/>
                    <a:pt x="1411" y="831"/>
                    <a:pt x="1649" y="926"/>
                  </a:cubicBezTo>
                  <a:lnTo>
                    <a:pt x="1649" y="926"/>
                  </a:lnTo>
                  <a:cubicBezTo>
                    <a:pt x="1477" y="1101"/>
                    <a:pt x="1282" y="1249"/>
                    <a:pt x="1073" y="1370"/>
                  </a:cubicBezTo>
                  <a:cubicBezTo>
                    <a:pt x="799" y="1553"/>
                    <a:pt x="503" y="1667"/>
                    <a:pt x="183" y="1781"/>
                  </a:cubicBezTo>
                  <a:cubicBezTo>
                    <a:pt x="75" y="1803"/>
                    <a:pt x="90" y="1988"/>
                    <a:pt x="208" y="1988"/>
                  </a:cubicBezTo>
                  <a:cubicBezTo>
                    <a:pt x="215" y="1988"/>
                    <a:pt x="221" y="1988"/>
                    <a:pt x="229" y="1987"/>
                  </a:cubicBezTo>
                  <a:cubicBezTo>
                    <a:pt x="936" y="1941"/>
                    <a:pt x="1598" y="1507"/>
                    <a:pt x="2055" y="982"/>
                  </a:cubicBezTo>
                  <a:cubicBezTo>
                    <a:pt x="2100" y="914"/>
                    <a:pt x="2123" y="777"/>
                    <a:pt x="2009" y="731"/>
                  </a:cubicBezTo>
                  <a:cubicBezTo>
                    <a:pt x="1712" y="594"/>
                    <a:pt x="1393" y="457"/>
                    <a:pt x="1073" y="320"/>
                  </a:cubicBezTo>
                  <a:cubicBezTo>
                    <a:pt x="936" y="252"/>
                    <a:pt x="776" y="183"/>
                    <a:pt x="640" y="115"/>
                  </a:cubicBezTo>
                  <a:cubicBezTo>
                    <a:pt x="548" y="92"/>
                    <a:pt x="480" y="69"/>
                    <a:pt x="388" y="24"/>
                  </a:cubicBezTo>
                  <a:cubicBezTo>
                    <a:pt x="297" y="1"/>
                    <a:pt x="229" y="1"/>
                    <a:pt x="115"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3" name="Google Shape;98;p2">
              <a:extLst>
                <a:ext uri="{FF2B5EF4-FFF2-40B4-BE49-F238E27FC236}">
                  <a16:creationId xmlns:a16="http://schemas.microsoft.com/office/drawing/2014/main" id="{D59E771F-C58D-DB6B-3B10-2CFC6127618F}"/>
                </a:ext>
              </a:extLst>
            </p:cNvPr>
            <p:cNvSpPr/>
            <p:nvPr/>
          </p:nvSpPr>
          <p:spPr>
            <a:xfrm>
              <a:off x="1603900" y="2995600"/>
              <a:ext cx="57400" cy="43775"/>
            </a:xfrm>
            <a:custGeom>
              <a:avLst/>
              <a:gdLst/>
              <a:ahLst/>
              <a:cxnLst/>
              <a:rect l="l" t="t" r="r" b="b"/>
              <a:pathLst>
                <a:path w="2296" h="1751" extrusionOk="0">
                  <a:moveTo>
                    <a:pt x="144" y="1"/>
                  </a:moveTo>
                  <a:cubicBezTo>
                    <a:pt x="57" y="1"/>
                    <a:pt x="1" y="94"/>
                    <a:pt x="58" y="171"/>
                  </a:cubicBezTo>
                  <a:cubicBezTo>
                    <a:pt x="150" y="262"/>
                    <a:pt x="218" y="331"/>
                    <a:pt x="310" y="399"/>
                  </a:cubicBezTo>
                  <a:cubicBezTo>
                    <a:pt x="378" y="468"/>
                    <a:pt x="446" y="536"/>
                    <a:pt x="515" y="605"/>
                  </a:cubicBezTo>
                  <a:cubicBezTo>
                    <a:pt x="698" y="764"/>
                    <a:pt x="857" y="878"/>
                    <a:pt x="1040" y="1015"/>
                  </a:cubicBezTo>
                  <a:cubicBezTo>
                    <a:pt x="1200" y="1152"/>
                    <a:pt x="1382" y="1289"/>
                    <a:pt x="1542" y="1426"/>
                  </a:cubicBezTo>
                  <a:cubicBezTo>
                    <a:pt x="1633" y="1495"/>
                    <a:pt x="1702" y="1563"/>
                    <a:pt x="1793" y="1632"/>
                  </a:cubicBezTo>
                  <a:cubicBezTo>
                    <a:pt x="1892" y="1691"/>
                    <a:pt x="1974" y="1750"/>
                    <a:pt x="2098" y="1750"/>
                  </a:cubicBezTo>
                  <a:cubicBezTo>
                    <a:pt x="2117" y="1750"/>
                    <a:pt x="2137" y="1749"/>
                    <a:pt x="2158" y="1746"/>
                  </a:cubicBezTo>
                  <a:cubicBezTo>
                    <a:pt x="2227" y="1723"/>
                    <a:pt x="2295" y="1655"/>
                    <a:pt x="2295" y="1563"/>
                  </a:cubicBezTo>
                  <a:cubicBezTo>
                    <a:pt x="2272" y="1426"/>
                    <a:pt x="2204" y="1358"/>
                    <a:pt x="2090" y="1289"/>
                  </a:cubicBezTo>
                  <a:cubicBezTo>
                    <a:pt x="1999" y="1221"/>
                    <a:pt x="1907" y="1152"/>
                    <a:pt x="1816" y="1084"/>
                  </a:cubicBezTo>
                  <a:cubicBezTo>
                    <a:pt x="1656" y="947"/>
                    <a:pt x="1474" y="833"/>
                    <a:pt x="1291" y="696"/>
                  </a:cubicBezTo>
                  <a:cubicBezTo>
                    <a:pt x="1108" y="582"/>
                    <a:pt x="949" y="445"/>
                    <a:pt x="766" y="331"/>
                  </a:cubicBezTo>
                  <a:cubicBezTo>
                    <a:pt x="675" y="285"/>
                    <a:pt x="583" y="239"/>
                    <a:pt x="492" y="171"/>
                  </a:cubicBezTo>
                  <a:cubicBezTo>
                    <a:pt x="401" y="102"/>
                    <a:pt x="310" y="57"/>
                    <a:pt x="195" y="11"/>
                  </a:cubicBezTo>
                  <a:cubicBezTo>
                    <a:pt x="177" y="4"/>
                    <a:pt x="160" y="1"/>
                    <a:pt x="14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4" name="Google Shape;99;p2">
              <a:extLst>
                <a:ext uri="{FF2B5EF4-FFF2-40B4-BE49-F238E27FC236}">
                  <a16:creationId xmlns:a16="http://schemas.microsoft.com/office/drawing/2014/main" id="{2F79AE7C-F11E-9D3C-0179-C9CF9F9F37DD}"/>
                </a:ext>
              </a:extLst>
            </p:cNvPr>
            <p:cNvSpPr/>
            <p:nvPr/>
          </p:nvSpPr>
          <p:spPr>
            <a:xfrm>
              <a:off x="1615125" y="2989025"/>
              <a:ext cx="47225" cy="51000"/>
            </a:xfrm>
            <a:custGeom>
              <a:avLst/>
              <a:gdLst/>
              <a:ahLst/>
              <a:cxnLst/>
              <a:rect l="l" t="t" r="r" b="b"/>
              <a:pathLst>
                <a:path w="1889" h="2040" extrusionOk="0">
                  <a:moveTo>
                    <a:pt x="1684" y="1"/>
                  </a:moveTo>
                  <a:cubicBezTo>
                    <a:pt x="1653" y="1"/>
                    <a:pt x="1622" y="14"/>
                    <a:pt x="1595" y="46"/>
                  </a:cubicBezTo>
                  <a:cubicBezTo>
                    <a:pt x="1321" y="343"/>
                    <a:pt x="1070" y="617"/>
                    <a:pt x="796" y="890"/>
                  </a:cubicBezTo>
                  <a:cubicBezTo>
                    <a:pt x="682" y="1050"/>
                    <a:pt x="545" y="1187"/>
                    <a:pt x="408" y="1324"/>
                  </a:cubicBezTo>
                  <a:cubicBezTo>
                    <a:pt x="340" y="1393"/>
                    <a:pt x="271" y="1461"/>
                    <a:pt x="226" y="1530"/>
                  </a:cubicBezTo>
                  <a:cubicBezTo>
                    <a:pt x="180" y="1552"/>
                    <a:pt x="157" y="1598"/>
                    <a:pt x="112" y="1621"/>
                  </a:cubicBezTo>
                  <a:cubicBezTo>
                    <a:pt x="66" y="1689"/>
                    <a:pt x="43" y="1735"/>
                    <a:pt x="20" y="1803"/>
                  </a:cubicBezTo>
                  <a:cubicBezTo>
                    <a:pt x="0" y="1904"/>
                    <a:pt x="86" y="2040"/>
                    <a:pt x="200" y="2040"/>
                  </a:cubicBezTo>
                  <a:cubicBezTo>
                    <a:pt x="216" y="2040"/>
                    <a:pt x="232" y="2037"/>
                    <a:pt x="249" y="2032"/>
                  </a:cubicBezTo>
                  <a:cubicBezTo>
                    <a:pt x="317" y="2009"/>
                    <a:pt x="363" y="1986"/>
                    <a:pt x="408" y="1940"/>
                  </a:cubicBezTo>
                  <a:cubicBezTo>
                    <a:pt x="454" y="1918"/>
                    <a:pt x="477" y="1872"/>
                    <a:pt x="500" y="1826"/>
                  </a:cubicBezTo>
                  <a:cubicBezTo>
                    <a:pt x="568" y="1758"/>
                    <a:pt x="614" y="1689"/>
                    <a:pt x="682" y="1621"/>
                  </a:cubicBezTo>
                  <a:cubicBezTo>
                    <a:pt x="796" y="1461"/>
                    <a:pt x="933" y="1301"/>
                    <a:pt x="1047" y="1141"/>
                  </a:cubicBezTo>
                  <a:cubicBezTo>
                    <a:pt x="1299" y="845"/>
                    <a:pt x="1550" y="548"/>
                    <a:pt x="1801" y="251"/>
                  </a:cubicBezTo>
                  <a:cubicBezTo>
                    <a:pt x="1888" y="146"/>
                    <a:pt x="1788" y="1"/>
                    <a:pt x="168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5" name="Google Shape;100;p2">
              <a:extLst>
                <a:ext uri="{FF2B5EF4-FFF2-40B4-BE49-F238E27FC236}">
                  <a16:creationId xmlns:a16="http://schemas.microsoft.com/office/drawing/2014/main" id="{56FC22E6-BEA8-DB0D-0DC0-C418624D7E16}"/>
                </a:ext>
              </a:extLst>
            </p:cNvPr>
            <p:cNvSpPr/>
            <p:nvPr/>
          </p:nvSpPr>
          <p:spPr>
            <a:xfrm>
              <a:off x="2156800" y="3093900"/>
              <a:ext cx="56875" cy="86150"/>
            </a:xfrm>
            <a:custGeom>
              <a:avLst/>
              <a:gdLst/>
              <a:ahLst/>
              <a:cxnLst/>
              <a:rect l="l" t="t" r="r" b="b"/>
              <a:pathLst>
                <a:path w="2275" h="3446" extrusionOk="0">
                  <a:moveTo>
                    <a:pt x="96" y="1"/>
                  </a:moveTo>
                  <a:cubicBezTo>
                    <a:pt x="47" y="1"/>
                    <a:pt x="0" y="40"/>
                    <a:pt x="15" y="96"/>
                  </a:cubicBezTo>
                  <a:cubicBezTo>
                    <a:pt x="151" y="690"/>
                    <a:pt x="357" y="1443"/>
                    <a:pt x="1019" y="1626"/>
                  </a:cubicBezTo>
                  <a:cubicBezTo>
                    <a:pt x="1127" y="1659"/>
                    <a:pt x="1240" y="1675"/>
                    <a:pt x="1351" y="1675"/>
                  </a:cubicBezTo>
                  <a:cubicBezTo>
                    <a:pt x="1524" y="1675"/>
                    <a:pt x="1694" y="1635"/>
                    <a:pt x="1838" y="1556"/>
                  </a:cubicBezTo>
                  <a:lnTo>
                    <a:pt x="1838" y="1556"/>
                  </a:lnTo>
                  <a:cubicBezTo>
                    <a:pt x="1835" y="1762"/>
                    <a:pt x="1829" y="1968"/>
                    <a:pt x="1818" y="2173"/>
                  </a:cubicBezTo>
                  <a:cubicBezTo>
                    <a:pt x="1818" y="2379"/>
                    <a:pt x="1818" y="2562"/>
                    <a:pt x="1818" y="2767"/>
                  </a:cubicBezTo>
                  <a:cubicBezTo>
                    <a:pt x="1818" y="2972"/>
                    <a:pt x="1795" y="3178"/>
                    <a:pt x="1863" y="3360"/>
                  </a:cubicBezTo>
                  <a:cubicBezTo>
                    <a:pt x="1898" y="3417"/>
                    <a:pt x="1966" y="3446"/>
                    <a:pt x="2035" y="3446"/>
                  </a:cubicBezTo>
                  <a:cubicBezTo>
                    <a:pt x="2103" y="3446"/>
                    <a:pt x="2171" y="3417"/>
                    <a:pt x="2206" y="3360"/>
                  </a:cubicBezTo>
                  <a:cubicBezTo>
                    <a:pt x="2274" y="3178"/>
                    <a:pt x="2251" y="2972"/>
                    <a:pt x="2251" y="2767"/>
                  </a:cubicBezTo>
                  <a:cubicBezTo>
                    <a:pt x="2251" y="2562"/>
                    <a:pt x="2251" y="2379"/>
                    <a:pt x="2229" y="2173"/>
                  </a:cubicBezTo>
                  <a:cubicBezTo>
                    <a:pt x="2229" y="1763"/>
                    <a:pt x="2229" y="1352"/>
                    <a:pt x="2229" y="941"/>
                  </a:cubicBezTo>
                  <a:cubicBezTo>
                    <a:pt x="2229" y="815"/>
                    <a:pt x="2137" y="753"/>
                    <a:pt x="2043" y="753"/>
                  </a:cubicBezTo>
                  <a:cubicBezTo>
                    <a:pt x="1949" y="753"/>
                    <a:pt x="1852" y="815"/>
                    <a:pt x="1841" y="941"/>
                  </a:cubicBezTo>
                  <a:cubicBezTo>
                    <a:pt x="1841" y="941"/>
                    <a:pt x="1841" y="941"/>
                    <a:pt x="1841" y="941"/>
                  </a:cubicBezTo>
                  <a:lnTo>
                    <a:pt x="1841" y="941"/>
                  </a:lnTo>
                  <a:cubicBezTo>
                    <a:pt x="1823" y="1216"/>
                    <a:pt x="1508" y="1349"/>
                    <a:pt x="1237" y="1349"/>
                  </a:cubicBezTo>
                  <a:cubicBezTo>
                    <a:pt x="1148" y="1349"/>
                    <a:pt x="1064" y="1334"/>
                    <a:pt x="996" y="1306"/>
                  </a:cubicBezTo>
                  <a:cubicBezTo>
                    <a:pt x="517" y="1101"/>
                    <a:pt x="311" y="507"/>
                    <a:pt x="174" y="51"/>
                  </a:cubicBezTo>
                  <a:cubicBezTo>
                    <a:pt x="157" y="16"/>
                    <a:pt x="126" y="1"/>
                    <a:pt x="96"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6" name="Google Shape;101;p2">
              <a:extLst>
                <a:ext uri="{FF2B5EF4-FFF2-40B4-BE49-F238E27FC236}">
                  <a16:creationId xmlns:a16="http://schemas.microsoft.com/office/drawing/2014/main" id="{37CF9D38-478B-A9DC-D46B-7A0D3CFA966A}"/>
                </a:ext>
              </a:extLst>
            </p:cNvPr>
            <p:cNvSpPr/>
            <p:nvPr/>
          </p:nvSpPr>
          <p:spPr>
            <a:xfrm>
              <a:off x="2469850" y="2474800"/>
              <a:ext cx="65650" cy="83650"/>
            </a:xfrm>
            <a:custGeom>
              <a:avLst/>
              <a:gdLst/>
              <a:ahLst/>
              <a:cxnLst/>
              <a:rect l="l" t="t" r="r" b="b"/>
              <a:pathLst>
                <a:path w="2626" h="3346" extrusionOk="0">
                  <a:moveTo>
                    <a:pt x="165" y="1"/>
                  </a:moveTo>
                  <a:cubicBezTo>
                    <a:pt x="82" y="1"/>
                    <a:pt x="1" y="52"/>
                    <a:pt x="1" y="163"/>
                  </a:cubicBezTo>
                  <a:cubicBezTo>
                    <a:pt x="1" y="1054"/>
                    <a:pt x="1" y="1944"/>
                    <a:pt x="24" y="2834"/>
                  </a:cubicBezTo>
                  <a:cubicBezTo>
                    <a:pt x="24" y="2961"/>
                    <a:pt x="110" y="3030"/>
                    <a:pt x="215" y="3030"/>
                  </a:cubicBezTo>
                  <a:cubicBezTo>
                    <a:pt x="242" y="3030"/>
                    <a:pt x="270" y="3026"/>
                    <a:pt x="298" y="3017"/>
                  </a:cubicBezTo>
                  <a:cubicBezTo>
                    <a:pt x="663" y="2834"/>
                    <a:pt x="891" y="2514"/>
                    <a:pt x="1165" y="2263"/>
                  </a:cubicBezTo>
                  <a:cubicBezTo>
                    <a:pt x="1311" y="2117"/>
                    <a:pt x="1585" y="1925"/>
                    <a:pt x="1821" y="1925"/>
                  </a:cubicBezTo>
                  <a:cubicBezTo>
                    <a:pt x="1916" y="1925"/>
                    <a:pt x="2006" y="1956"/>
                    <a:pt x="2078" y="2035"/>
                  </a:cubicBezTo>
                  <a:cubicBezTo>
                    <a:pt x="2306" y="2263"/>
                    <a:pt x="2146" y="2674"/>
                    <a:pt x="1918" y="2834"/>
                  </a:cubicBezTo>
                  <a:cubicBezTo>
                    <a:pt x="1758" y="2948"/>
                    <a:pt x="1553" y="2994"/>
                    <a:pt x="1370" y="3017"/>
                  </a:cubicBezTo>
                  <a:cubicBezTo>
                    <a:pt x="1165" y="3039"/>
                    <a:pt x="937" y="3017"/>
                    <a:pt x="754" y="3085"/>
                  </a:cubicBezTo>
                  <a:cubicBezTo>
                    <a:pt x="640" y="3108"/>
                    <a:pt x="640" y="3268"/>
                    <a:pt x="754" y="3291"/>
                  </a:cubicBezTo>
                  <a:cubicBezTo>
                    <a:pt x="857" y="3332"/>
                    <a:pt x="970" y="3345"/>
                    <a:pt x="1086" y="3345"/>
                  </a:cubicBezTo>
                  <a:cubicBezTo>
                    <a:pt x="1226" y="3345"/>
                    <a:pt x="1370" y="3326"/>
                    <a:pt x="1507" y="3313"/>
                  </a:cubicBezTo>
                  <a:cubicBezTo>
                    <a:pt x="1735" y="3268"/>
                    <a:pt x="1987" y="3176"/>
                    <a:pt x="2169" y="3017"/>
                  </a:cubicBezTo>
                  <a:cubicBezTo>
                    <a:pt x="2466" y="2766"/>
                    <a:pt x="2626" y="2286"/>
                    <a:pt x="2420" y="1921"/>
                  </a:cubicBezTo>
                  <a:cubicBezTo>
                    <a:pt x="2281" y="1680"/>
                    <a:pt x="2043" y="1587"/>
                    <a:pt x="1793" y="1587"/>
                  </a:cubicBezTo>
                  <a:cubicBezTo>
                    <a:pt x="1592" y="1587"/>
                    <a:pt x="1383" y="1647"/>
                    <a:pt x="1211" y="1738"/>
                  </a:cubicBezTo>
                  <a:cubicBezTo>
                    <a:pt x="874" y="1933"/>
                    <a:pt x="662" y="2265"/>
                    <a:pt x="381" y="2500"/>
                  </a:cubicBezTo>
                  <a:lnTo>
                    <a:pt x="381" y="2500"/>
                  </a:lnTo>
                  <a:cubicBezTo>
                    <a:pt x="366" y="1721"/>
                    <a:pt x="363" y="942"/>
                    <a:pt x="343" y="163"/>
                  </a:cubicBezTo>
                  <a:cubicBezTo>
                    <a:pt x="343" y="58"/>
                    <a:pt x="253" y="1"/>
                    <a:pt x="165"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7" name="Google Shape;102;p2">
              <a:extLst>
                <a:ext uri="{FF2B5EF4-FFF2-40B4-BE49-F238E27FC236}">
                  <a16:creationId xmlns:a16="http://schemas.microsoft.com/office/drawing/2014/main" id="{CDD0BAC1-05D1-A8C2-BB2D-AA150272C92A}"/>
                </a:ext>
              </a:extLst>
            </p:cNvPr>
            <p:cNvSpPr/>
            <p:nvPr/>
          </p:nvSpPr>
          <p:spPr>
            <a:xfrm>
              <a:off x="2482975" y="2483450"/>
              <a:ext cx="600" cy="25"/>
            </a:xfrm>
            <a:custGeom>
              <a:avLst/>
              <a:gdLst/>
              <a:ahLst/>
              <a:cxnLst/>
              <a:rect l="l" t="t" r="r" b="b"/>
              <a:pathLst>
                <a:path w="24" h="1" extrusionOk="0">
                  <a:moveTo>
                    <a:pt x="1" y="0"/>
                  </a:moveTo>
                  <a:cubicBezTo>
                    <a:pt x="24" y="0"/>
                    <a:pt x="24" y="0"/>
                    <a:pt x="1" y="0"/>
                  </a:cubicBezTo>
                  <a:cubicBezTo>
                    <a:pt x="1" y="0"/>
                    <a:pt x="1" y="0"/>
                    <a:pt x="1"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8" name="Google Shape;103;p2">
              <a:extLst>
                <a:ext uri="{FF2B5EF4-FFF2-40B4-BE49-F238E27FC236}">
                  <a16:creationId xmlns:a16="http://schemas.microsoft.com/office/drawing/2014/main" id="{2DE476D7-E823-1679-1286-EB1D7370995C}"/>
                </a:ext>
              </a:extLst>
            </p:cNvPr>
            <p:cNvSpPr/>
            <p:nvPr/>
          </p:nvSpPr>
          <p:spPr>
            <a:xfrm>
              <a:off x="1599325" y="2435475"/>
              <a:ext cx="21750" cy="64975"/>
            </a:xfrm>
            <a:custGeom>
              <a:avLst/>
              <a:gdLst/>
              <a:ahLst/>
              <a:cxnLst/>
              <a:rect l="l" t="t" r="r" b="b"/>
              <a:pathLst>
                <a:path w="870" h="2599" extrusionOk="0">
                  <a:moveTo>
                    <a:pt x="550" y="1"/>
                  </a:moveTo>
                  <a:cubicBezTo>
                    <a:pt x="477" y="1"/>
                    <a:pt x="392" y="58"/>
                    <a:pt x="378" y="139"/>
                  </a:cubicBezTo>
                  <a:cubicBezTo>
                    <a:pt x="356" y="481"/>
                    <a:pt x="264" y="801"/>
                    <a:pt x="196" y="1120"/>
                  </a:cubicBezTo>
                  <a:cubicBezTo>
                    <a:pt x="127" y="1440"/>
                    <a:pt x="59" y="1759"/>
                    <a:pt x="13" y="2102"/>
                  </a:cubicBezTo>
                  <a:cubicBezTo>
                    <a:pt x="0" y="2153"/>
                    <a:pt x="38" y="2183"/>
                    <a:pt x="77" y="2183"/>
                  </a:cubicBezTo>
                  <a:cubicBezTo>
                    <a:pt x="108" y="2183"/>
                    <a:pt x="140" y="2165"/>
                    <a:pt x="150" y="2124"/>
                  </a:cubicBezTo>
                  <a:cubicBezTo>
                    <a:pt x="219" y="1805"/>
                    <a:pt x="310" y="1485"/>
                    <a:pt x="401" y="1143"/>
                  </a:cubicBezTo>
                  <a:cubicBezTo>
                    <a:pt x="410" y="1103"/>
                    <a:pt x="419" y="1062"/>
                    <a:pt x="427" y="1021"/>
                  </a:cubicBezTo>
                  <a:lnTo>
                    <a:pt x="427" y="1021"/>
                  </a:lnTo>
                  <a:cubicBezTo>
                    <a:pt x="434" y="1115"/>
                    <a:pt x="441" y="1209"/>
                    <a:pt x="447" y="1303"/>
                  </a:cubicBezTo>
                  <a:cubicBezTo>
                    <a:pt x="493" y="1668"/>
                    <a:pt x="515" y="2056"/>
                    <a:pt x="538" y="2444"/>
                  </a:cubicBezTo>
                  <a:cubicBezTo>
                    <a:pt x="550" y="2547"/>
                    <a:pt x="635" y="2598"/>
                    <a:pt x="715" y="2598"/>
                  </a:cubicBezTo>
                  <a:cubicBezTo>
                    <a:pt x="795" y="2598"/>
                    <a:pt x="869" y="2547"/>
                    <a:pt x="858" y="2444"/>
                  </a:cubicBezTo>
                  <a:cubicBezTo>
                    <a:pt x="835" y="2056"/>
                    <a:pt x="789" y="1668"/>
                    <a:pt x="766" y="1280"/>
                  </a:cubicBezTo>
                  <a:cubicBezTo>
                    <a:pt x="744" y="892"/>
                    <a:pt x="721" y="481"/>
                    <a:pt x="652" y="93"/>
                  </a:cubicBezTo>
                  <a:cubicBezTo>
                    <a:pt x="643" y="28"/>
                    <a:pt x="599" y="1"/>
                    <a:pt x="550"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9" name="Google Shape;104;p2">
              <a:extLst>
                <a:ext uri="{FF2B5EF4-FFF2-40B4-BE49-F238E27FC236}">
                  <a16:creationId xmlns:a16="http://schemas.microsoft.com/office/drawing/2014/main" id="{8F0CDC0F-CFFF-E00E-1D90-FB68211C28E5}"/>
                </a:ext>
              </a:extLst>
            </p:cNvPr>
            <p:cNvSpPr/>
            <p:nvPr/>
          </p:nvSpPr>
          <p:spPr>
            <a:xfrm>
              <a:off x="1537450" y="2399850"/>
              <a:ext cx="147250" cy="142650"/>
            </a:xfrm>
            <a:custGeom>
              <a:avLst/>
              <a:gdLst/>
              <a:ahLst/>
              <a:cxnLst/>
              <a:rect l="l" t="t" r="r" b="b"/>
              <a:pathLst>
                <a:path w="5890" h="5706" extrusionOk="0">
                  <a:moveTo>
                    <a:pt x="3061" y="1"/>
                  </a:moveTo>
                  <a:cubicBezTo>
                    <a:pt x="2416" y="1"/>
                    <a:pt x="1783" y="235"/>
                    <a:pt x="1278" y="696"/>
                  </a:cubicBezTo>
                  <a:cubicBezTo>
                    <a:pt x="411" y="1472"/>
                    <a:pt x="0" y="2728"/>
                    <a:pt x="137" y="3869"/>
                  </a:cubicBezTo>
                  <a:cubicBezTo>
                    <a:pt x="149" y="3995"/>
                    <a:pt x="257" y="4057"/>
                    <a:pt x="357" y="4057"/>
                  </a:cubicBezTo>
                  <a:cubicBezTo>
                    <a:pt x="457" y="4057"/>
                    <a:pt x="548" y="3995"/>
                    <a:pt x="525" y="3869"/>
                  </a:cubicBezTo>
                  <a:cubicBezTo>
                    <a:pt x="434" y="2979"/>
                    <a:pt x="662" y="2020"/>
                    <a:pt x="1210" y="1313"/>
                  </a:cubicBezTo>
                  <a:cubicBezTo>
                    <a:pt x="1681" y="709"/>
                    <a:pt x="2386" y="324"/>
                    <a:pt x="3132" y="324"/>
                  </a:cubicBezTo>
                  <a:cubicBezTo>
                    <a:pt x="3289" y="324"/>
                    <a:pt x="3448" y="341"/>
                    <a:pt x="3607" y="377"/>
                  </a:cubicBezTo>
                  <a:cubicBezTo>
                    <a:pt x="4565" y="605"/>
                    <a:pt x="5341" y="1358"/>
                    <a:pt x="5524" y="2317"/>
                  </a:cubicBezTo>
                  <a:cubicBezTo>
                    <a:pt x="5707" y="3276"/>
                    <a:pt x="5296" y="4326"/>
                    <a:pt x="4497" y="4896"/>
                  </a:cubicBezTo>
                  <a:cubicBezTo>
                    <a:pt x="4037" y="5244"/>
                    <a:pt x="3477" y="5410"/>
                    <a:pt x="2916" y="5410"/>
                  </a:cubicBezTo>
                  <a:cubicBezTo>
                    <a:pt x="2336" y="5410"/>
                    <a:pt x="1754" y="5233"/>
                    <a:pt x="1278" y="4896"/>
                  </a:cubicBezTo>
                  <a:cubicBezTo>
                    <a:pt x="1253" y="4881"/>
                    <a:pt x="1227" y="4875"/>
                    <a:pt x="1204" y="4875"/>
                  </a:cubicBezTo>
                  <a:cubicBezTo>
                    <a:pt x="1082" y="4875"/>
                    <a:pt x="1008" y="5048"/>
                    <a:pt x="1141" y="5124"/>
                  </a:cubicBezTo>
                  <a:cubicBezTo>
                    <a:pt x="1668" y="5506"/>
                    <a:pt x="2316" y="5706"/>
                    <a:pt x="2962" y="5706"/>
                  </a:cubicBezTo>
                  <a:cubicBezTo>
                    <a:pt x="3437" y="5706"/>
                    <a:pt x="3912" y="5598"/>
                    <a:pt x="4337" y="5375"/>
                  </a:cubicBezTo>
                  <a:cubicBezTo>
                    <a:pt x="5296" y="4896"/>
                    <a:pt x="5889" y="3801"/>
                    <a:pt x="5889" y="2728"/>
                  </a:cubicBezTo>
                  <a:cubicBezTo>
                    <a:pt x="5866" y="1632"/>
                    <a:pt x="5182" y="673"/>
                    <a:pt x="4177" y="240"/>
                  </a:cubicBezTo>
                  <a:cubicBezTo>
                    <a:pt x="3816" y="80"/>
                    <a:pt x="3436" y="1"/>
                    <a:pt x="3061"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0" name="Google Shape;105;p2">
              <a:extLst>
                <a:ext uri="{FF2B5EF4-FFF2-40B4-BE49-F238E27FC236}">
                  <a16:creationId xmlns:a16="http://schemas.microsoft.com/office/drawing/2014/main" id="{B9B9F2CF-2A76-F0BD-4AF9-F1E97F8403BF}"/>
                </a:ext>
              </a:extLst>
            </p:cNvPr>
            <p:cNvSpPr/>
            <p:nvPr/>
          </p:nvSpPr>
          <p:spPr>
            <a:xfrm>
              <a:off x="2492675" y="2693375"/>
              <a:ext cx="67225" cy="64850"/>
            </a:xfrm>
            <a:custGeom>
              <a:avLst/>
              <a:gdLst/>
              <a:ahLst/>
              <a:cxnLst/>
              <a:rect l="l" t="t" r="r" b="b"/>
              <a:pathLst>
                <a:path w="2689" h="2594" extrusionOk="0">
                  <a:moveTo>
                    <a:pt x="2054" y="1"/>
                  </a:moveTo>
                  <a:cubicBezTo>
                    <a:pt x="2047" y="1"/>
                    <a:pt x="2040" y="1"/>
                    <a:pt x="2032" y="3"/>
                  </a:cubicBezTo>
                  <a:cubicBezTo>
                    <a:pt x="891" y="163"/>
                    <a:pt x="1" y="1235"/>
                    <a:pt x="24" y="2399"/>
                  </a:cubicBezTo>
                  <a:cubicBezTo>
                    <a:pt x="24" y="2512"/>
                    <a:pt x="101" y="2594"/>
                    <a:pt x="205" y="2594"/>
                  </a:cubicBezTo>
                  <a:cubicBezTo>
                    <a:pt x="227" y="2594"/>
                    <a:pt x="250" y="2590"/>
                    <a:pt x="275" y="2582"/>
                  </a:cubicBezTo>
                  <a:cubicBezTo>
                    <a:pt x="888" y="2421"/>
                    <a:pt x="1388" y="2019"/>
                    <a:pt x="1708" y="1499"/>
                  </a:cubicBezTo>
                  <a:lnTo>
                    <a:pt x="1708" y="1499"/>
                  </a:lnTo>
                  <a:cubicBezTo>
                    <a:pt x="1733" y="1596"/>
                    <a:pt x="1765" y="1692"/>
                    <a:pt x="1804" y="1783"/>
                  </a:cubicBezTo>
                  <a:cubicBezTo>
                    <a:pt x="1941" y="2103"/>
                    <a:pt x="2146" y="2468"/>
                    <a:pt x="2489" y="2582"/>
                  </a:cubicBezTo>
                  <a:cubicBezTo>
                    <a:pt x="2503" y="2588"/>
                    <a:pt x="2516" y="2590"/>
                    <a:pt x="2529" y="2590"/>
                  </a:cubicBezTo>
                  <a:cubicBezTo>
                    <a:pt x="2623" y="2590"/>
                    <a:pt x="2689" y="2457"/>
                    <a:pt x="2649" y="2377"/>
                  </a:cubicBezTo>
                  <a:cubicBezTo>
                    <a:pt x="2580" y="2240"/>
                    <a:pt x="2466" y="2125"/>
                    <a:pt x="2375" y="2011"/>
                  </a:cubicBezTo>
                  <a:cubicBezTo>
                    <a:pt x="2283" y="1874"/>
                    <a:pt x="2215" y="1760"/>
                    <a:pt x="2169" y="1623"/>
                  </a:cubicBezTo>
                  <a:cubicBezTo>
                    <a:pt x="2041" y="1368"/>
                    <a:pt x="1993" y="1092"/>
                    <a:pt x="2006" y="815"/>
                  </a:cubicBezTo>
                  <a:lnTo>
                    <a:pt x="2006" y="815"/>
                  </a:lnTo>
                  <a:cubicBezTo>
                    <a:pt x="2007" y="810"/>
                    <a:pt x="2008" y="806"/>
                    <a:pt x="2009" y="802"/>
                  </a:cubicBezTo>
                  <a:cubicBezTo>
                    <a:pt x="2008" y="801"/>
                    <a:pt x="2007" y="801"/>
                    <a:pt x="2006" y="801"/>
                  </a:cubicBezTo>
                  <a:lnTo>
                    <a:pt x="2006" y="801"/>
                  </a:lnTo>
                  <a:cubicBezTo>
                    <a:pt x="2007" y="786"/>
                    <a:pt x="2008" y="771"/>
                    <a:pt x="2009" y="756"/>
                  </a:cubicBezTo>
                  <a:cubicBezTo>
                    <a:pt x="2022" y="642"/>
                    <a:pt x="1929" y="577"/>
                    <a:pt x="1836" y="577"/>
                  </a:cubicBezTo>
                  <a:cubicBezTo>
                    <a:pt x="1762" y="577"/>
                    <a:pt x="1687" y="619"/>
                    <a:pt x="1667" y="710"/>
                  </a:cubicBezTo>
                  <a:cubicBezTo>
                    <a:pt x="1663" y="726"/>
                    <a:pt x="1659" y="741"/>
                    <a:pt x="1655" y="756"/>
                  </a:cubicBezTo>
                  <a:lnTo>
                    <a:pt x="1655" y="756"/>
                  </a:lnTo>
                  <a:cubicBezTo>
                    <a:pt x="1651" y="756"/>
                    <a:pt x="1648" y="756"/>
                    <a:pt x="1644" y="756"/>
                  </a:cubicBezTo>
                  <a:cubicBezTo>
                    <a:pt x="1643" y="770"/>
                    <a:pt x="1642" y="785"/>
                    <a:pt x="1642" y="799"/>
                  </a:cubicBezTo>
                  <a:lnTo>
                    <a:pt x="1642" y="799"/>
                  </a:lnTo>
                  <a:cubicBezTo>
                    <a:pt x="1460" y="1376"/>
                    <a:pt x="990" y="1853"/>
                    <a:pt x="427" y="2098"/>
                  </a:cubicBezTo>
                  <a:lnTo>
                    <a:pt x="427" y="2098"/>
                  </a:lnTo>
                  <a:cubicBezTo>
                    <a:pt x="538" y="1209"/>
                    <a:pt x="1216" y="409"/>
                    <a:pt x="2078" y="163"/>
                  </a:cubicBezTo>
                  <a:cubicBezTo>
                    <a:pt x="2184" y="141"/>
                    <a:pt x="2152" y="1"/>
                    <a:pt x="205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216" name="Forma Livre: Forma 3215">
            <a:extLst>
              <a:ext uri="{FF2B5EF4-FFF2-40B4-BE49-F238E27FC236}">
                <a16:creationId xmlns:a16="http://schemas.microsoft.com/office/drawing/2014/main" id="{DF9FD3F9-9BF2-14F3-4A0B-15AA19DBEC33}"/>
              </a:ext>
            </a:extLst>
          </p:cNvPr>
          <p:cNvSpPr/>
          <p:nvPr/>
        </p:nvSpPr>
        <p:spPr>
          <a:xfrm>
            <a:off x="12339733" y="3037123"/>
            <a:ext cx="2062029" cy="1882057"/>
          </a:xfrm>
          <a:custGeom>
            <a:avLst/>
            <a:gdLst>
              <a:gd name="connsiteX0" fmla="*/ 1765439 w 2062029"/>
              <a:gd name="connsiteY0" fmla="*/ 616090 h 1882057"/>
              <a:gd name="connsiteX1" fmla="*/ 1764645 w 2062029"/>
              <a:gd name="connsiteY1" fmla="*/ 607925 h 1882057"/>
              <a:gd name="connsiteX2" fmla="*/ 1768792 w 2062029"/>
              <a:gd name="connsiteY2" fmla="*/ 607464 h 1882057"/>
              <a:gd name="connsiteX3" fmla="*/ 1769611 w 2062029"/>
              <a:gd name="connsiteY3" fmla="*/ 615757 h 1882057"/>
              <a:gd name="connsiteX4" fmla="*/ 1765439 w 2062029"/>
              <a:gd name="connsiteY4" fmla="*/ 616090 h 1882057"/>
              <a:gd name="connsiteX5" fmla="*/ 767598 w 2062029"/>
              <a:gd name="connsiteY5" fmla="*/ 1881802 h 1882057"/>
              <a:gd name="connsiteX6" fmla="*/ 767444 w 2062029"/>
              <a:gd name="connsiteY6" fmla="*/ 1877630 h 1882057"/>
              <a:gd name="connsiteX7" fmla="*/ 753494 w 2062029"/>
              <a:gd name="connsiteY7" fmla="*/ 1877860 h 1882057"/>
              <a:gd name="connsiteX8" fmla="*/ 750780 w 2062029"/>
              <a:gd name="connsiteY8" fmla="*/ 1877860 h 1882057"/>
              <a:gd name="connsiteX9" fmla="*/ 750780 w 2062029"/>
              <a:gd name="connsiteY9" fmla="*/ 1882032 h 1882057"/>
              <a:gd name="connsiteX10" fmla="*/ 753443 w 2062029"/>
              <a:gd name="connsiteY10" fmla="*/ 1882058 h 1882057"/>
              <a:gd name="connsiteX11" fmla="*/ 767598 w 2062029"/>
              <a:gd name="connsiteY11" fmla="*/ 1881802 h 1882057"/>
              <a:gd name="connsiteX12" fmla="*/ 734194 w 2062029"/>
              <a:gd name="connsiteY12" fmla="*/ 1877374 h 1882057"/>
              <a:gd name="connsiteX13" fmla="*/ 717607 w 2062029"/>
              <a:gd name="connsiteY13" fmla="*/ 1876171 h 1882057"/>
              <a:gd name="connsiteX14" fmla="*/ 717223 w 2062029"/>
              <a:gd name="connsiteY14" fmla="*/ 1880317 h 1882057"/>
              <a:gd name="connsiteX15" fmla="*/ 733989 w 2062029"/>
              <a:gd name="connsiteY15" fmla="*/ 1881546 h 1882057"/>
              <a:gd name="connsiteX16" fmla="*/ 734194 w 2062029"/>
              <a:gd name="connsiteY16" fmla="*/ 1877374 h 1882057"/>
              <a:gd name="connsiteX17" fmla="*/ 801130 w 2062029"/>
              <a:gd name="connsiteY17" fmla="*/ 1879217 h 1882057"/>
              <a:gd name="connsiteX18" fmla="*/ 800643 w 2062029"/>
              <a:gd name="connsiteY18" fmla="*/ 1875070 h 1882057"/>
              <a:gd name="connsiteX19" fmla="*/ 784082 w 2062029"/>
              <a:gd name="connsiteY19" fmla="*/ 1876683 h 1882057"/>
              <a:gd name="connsiteX20" fmla="*/ 784415 w 2062029"/>
              <a:gd name="connsiteY20" fmla="*/ 1880855 h 1882057"/>
              <a:gd name="connsiteX21" fmla="*/ 801130 w 2062029"/>
              <a:gd name="connsiteY21" fmla="*/ 1879217 h 1882057"/>
              <a:gd name="connsiteX22" fmla="*/ 701097 w 2062029"/>
              <a:gd name="connsiteY22" fmla="*/ 1874225 h 1882057"/>
              <a:gd name="connsiteX23" fmla="*/ 684664 w 2062029"/>
              <a:gd name="connsiteY23" fmla="*/ 1871563 h 1882057"/>
              <a:gd name="connsiteX24" fmla="*/ 683896 w 2062029"/>
              <a:gd name="connsiteY24" fmla="*/ 1875659 h 1882057"/>
              <a:gd name="connsiteX25" fmla="*/ 700483 w 2062029"/>
              <a:gd name="connsiteY25" fmla="*/ 1878372 h 1882057"/>
              <a:gd name="connsiteX26" fmla="*/ 701097 w 2062029"/>
              <a:gd name="connsiteY26" fmla="*/ 1874225 h 1882057"/>
              <a:gd name="connsiteX27" fmla="*/ 834303 w 2062029"/>
              <a:gd name="connsiteY27" fmla="*/ 1874046 h 1882057"/>
              <a:gd name="connsiteX28" fmla="*/ 833535 w 2062029"/>
              <a:gd name="connsiteY28" fmla="*/ 1869951 h 1882057"/>
              <a:gd name="connsiteX29" fmla="*/ 817128 w 2062029"/>
              <a:gd name="connsiteY29" fmla="*/ 1872817 h 1882057"/>
              <a:gd name="connsiteX30" fmla="*/ 817742 w 2062029"/>
              <a:gd name="connsiteY30" fmla="*/ 1876913 h 1882057"/>
              <a:gd name="connsiteX31" fmla="*/ 834303 w 2062029"/>
              <a:gd name="connsiteY31" fmla="*/ 1874046 h 1882057"/>
              <a:gd name="connsiteX32" fmla="*/ 668436 w 2062029"/>
              <a:gd name="connsiteY32" fmla="*/ 1868133 h 1882057"/>
              <a:gd name="connsiteX33" fmla="*/ 652361 w 2062029"/>
              <a:gd name="connsiteY33" fmla="*/ 1863910 h 1882057"/>
              <a:gd name="connsiteX34" fmla="*/ 651209 w 2062029"/>
              <a:gd name="connsiteY34" fmla="*/ 1867928 h 1882057"/>
              <a:gd name="connsiteX35" fmla="*/ 667488 w 2062029"/>
              <a:gd name="connsiteY35" fmla="*/ 1872178 h 1882057"/>
              <a:gd name="connsiteX36" fmla="*/ 668436 w 2062029"/>
              <a:gd name="connsiteY36" fmla="*/ 1868133 h 1882057"/>
              <a:gd name="connsiteX37" fmla="*/ 867041 w 2062029"/>
              <a:gd name="connsiteY37" fmla="*/ 1866469 h 1882057"/>
              <a:gd name="connsiteX38" fmla="*/ 865941 w 2062029"/>
              <a:gd name="connsiteY38" fmla="*/ 1862425 h 1882057"/>
              <a:gd name="connsiteX39" fmla="*/ 849789 w 2062029"/>
              <a:gd name="connsiteY39" fmla="*/ 1866469 h 1882057"/>
              <a:gd name="connsiteX40" fmla="*/ 850736 w 2062029"/>
              <a:gd name="connsiteY40" fmla="*/ 1870539 h 1882057"/>
              <a:gd name="connsiteX41" fmla="*/ 867041 w 2062029"/>
              <a:gd name="connsiteY41" fmla="*/ 1866469 h 1882057"/>
              <a:gd name="connsiteX42" fmla="*/ 636439 w 2062029"/>
              <a:gd name="connsiteY42" fmla="*/ 1858944 h 1882057"/>
              <a:gd name="connsiteX43" fmla="*/ 620825 w 2062029"/>
              <a:gd name="connsiteY43" fmla="*/ 1853262 h 1882057"/>
              <a:gd name="connsiteX44" fmla="*/ 619315 w 2062029"/>
              <a:gd name="connsiteY44" fmla="*/ 1857152 h 1882057"/>
              <a:gd name="connsiteX45" fmla="*/ 635109 w 2062029"/>
              <a:gd name="connsiteY45" fmla="*/ 1862886 h 1882057"/>
              <a:gd name="connsiteX46" fmla="*/ 636439 w 2062029"/>
              <a:gd name="connsiteY46" fmla="*/ 1858944 h 1882057"/>
              <a:gd name="connsiteX47" fmla="*/ 899191 w 2062029"/>
              <a:gd name="connsiteY47" fmla="*/ 1856692 h 1882057"/>
              <a:gd name="connsiteX48" fmla="*/ 897834 w 2062029"/>
              <a:gd name="connsiteY48" fmla="*/ 1852750 h 1882057"/>
              <a:gd name="connsiteX49" fmla="*/ 881990 w 2062029"/>
              <a:gd name="connsiteY49" fmla="*/ 1857843 h 1882057"/>
              <a:gd name="connsiteX50" fmla="*/ 883193 w 2062029"/>
              <a:gd name="connsiteY50" fmla="*/ 1861811 h 1882057"/>
              <a:gd name="connsiteX51" fmla="*/ 899191 w 2062029"/>
              <a:gd name="connsiteY51" fmla="*/ 1856692 h 1882057"/>
              <a:gd name="connsiteX52" fmla="*/ 930624 w 2062029"/>
              <a:gd name="connsiteY52" fmla="*/ 1844994 h 1882057"/>
              <a:gd name="connsiteX53" fmla="*/ 929062 w 2062029"/>
              <a:gd name="connsiteY53" fmla="*/ 1841129 h 1882057"/>
              <a:gd name="connsiteX54" fmla="*/ 913551 w 2062029"/>
              <a:gd name="connsiteY54" fmla="*/ 1847169 h 1882057"/>
              <a:gd name="connsiteX55" fmla="*/ 915010 w 2062029"/>
              <a:gd name="connsiteY55" fmla="*/ 1851086 h 1882057"/>
              <a:gd name="connsiteX56" fmla="*/ 930624 w 2062029"/>
              <a:gd name="connsiteY56" fmla="*/ 1844994 h 1882057"/>
              <a:gd name="connsiteX57" fmla="*/ 605493 w 2062029"/>
              <a:gd name="connsiteY57" fmla="*/ 1846888 h 1882057"/>
              <a:gd name="connsiteX58" fmla="*/ 590468 w 2062029"/>
              <a:gd name="connsiteY58" fmla="*/ 1839798 h 1882057"/>
              <a:gd name="connsiteX59" fmla="*/ 588599 w 2062029"/>
              <a:gd name="connsiteY59" fmla="*/ 1843535 h 1882057"/>
              <a:gd name="connsiteX60" fmla="*/ 603803 w 2062029"/>
              <a:gd name="connsiteY60" fmla="*/ 1850727 h 1882057"/>
              <a:gd name="connsiteX61" fmla="*/ 605493 w 2062029"/>
              <a:gd name="connsiteY61" fmla="*/ 1846888 h 1882057"/>
              <a:gd name="connsiteX62" fmla="*/ 961366 w 2062029"/>
              <a:gd name="connsiteY62" fmla="*/ 1831504 h 1882057"/>
              <a:gd name="connsiteX63" fmla="*/ 959600 w 2062029"/>
              <a:gd name="connsiteY63" fmla="*/ 1827741 h 1882057"/>
              <a:gd name="connsiteX64" fmla="*/ 944421 w 2062029"/>
              <a:gd name="connsiteY64" fmla="*/ 1834653 h 1882057"/>
              <a:gd name="connsiteX65" fmla="*/ 946110 w 2062029"/>
              <a:gd name="connsiteY65" fmla="*/ 1838466 h 1882057"/>
              <a:gd name="connsiteX66" fmla="*/ 961366 w 2062029"/>
              <a:gd name="connsiteY66" fmla="*/ 1831504 h 1882057"/>
              <a:gd name="connsiteX67" fmla="*/ 575775 w 2062029"/>
              <a:gd name="connsiteY67" fmla="*/ 1832042 h 1882057"/>
              <a:gd name="connsiteX68" fmla="*/ 561466 w 2062029"/>
              <a:gd name="connsiteY68" fmla="*/ 1823544 h 1882057"/>
              <a:gd name="connsiteX69" fmla="*/ 559239 w 2062029"/>
              <a:gd name="connsiteY69" fmla="*/ 1827101 h 1882057"/>
              <a:gd name="connsiteX70" fmla="*/ 573702 w 2062029"/>
              <a:gd name="connsiteY70" fmla="*/ 1835677 h 1882057"/>
              <a:gd name="connsiteX71" fmla="*/ 575775 w 2062029"/>
              <a:gd name="connsiteY71" fmla="*/ 1832042 h 1882057"/>
              <a:gd name="connsiteX72" fmla="*/ 991365 w 2062029"/>
              <a:gd name="connsiteY72" fmla="*/ 1816479 h 1882057"/>
              <a:gd name="connsiteX73" fmla="*/ 989420 w 2062029"/>
              <a:gd name="connsiteY73" fmla="*/ 1812793 h 1882057"/>
              <a:gd name="connsiteX74" fmla="*/ 974599 w 2062029"/>
              <a:gd name="connsiteY74" fmla="*/ 1820472 h 1882057"/>
              <a:gd name="connsiteX75" fmla="*/ 976468 w 2062029"/>
              <a:gd name="connsiteY75" fmla="*/ 1824183 h 1882057"/>
              <a:gd name="connsiteX76" fmla="*/ 991365 w 2062029"/>
              <a:gd name="connsiteY76" fmla="*/ 1816479 h 1882057"/>
              <a:gd name="connsiteX77" fmla="*/ 1526492 w 2062029"/>
              <a:gd name="connsiteY77" fmla="*/ 1824056 h 1882057"/>
              <a:gd name="connsiteX78" fmla="*/ 1526416 w 2062029"/>
              <a:gd name="connsiteY78" fmla="*/ 1819858 h 1882057"/>
              <a:gd name="connsiteX79" fmla="*/ 1515307 w 2062029"/>
              <a:gd name="connsiteY79" fmla="*/ 1819960 h 1882057"/>
              <a:gd name="connsiteX80" fmla="*/ 1509726 w 2062029"/>
              <a:gd name="connsiteY80" fmla="*/ 1819934 h 1882057"/>
              <a:gd name="connsiteX81" fmla="*/ 1509726 w 2062029"/>
              <a:gd name="connsiteY81" fmla="*/ 1824107 h 1882057"/>
              <a:gd name="connsiteX82" fmla="*/ 1515332 w 2062029"/>
              <a:gd name="connsiteY82" fmla="*/ 1824132 h 1882057"/>
              <a:gd name="connsiteX83" fmla="*/ 1526492 w 2062029"/>
              <a:gd name="connsiteY83" fmla="*/ 1824056 h 1882057"/>
              <a:gd name="connsiteX84" fmla="*/ 1493088 w 2062029"/>
              <a:gd name="connsiteY84" fmla="*/ 1819602 h 1882057"/>
              <a:gd name="connsiteX85" fmla="*/ 1476425 w 2062029"/>
              <a:gd name="connsiteY85" fmla="*/ 1818859 h 1882057"/>
              <a:gd name="connsiteX86" fmla="*/ 1476169 w 2062029"/>
              <a:gd name="connsiteY86" fmla="*/ 1823032 h 1882057"/>
              <a:gd name="connsiteX87" fmla="*/ 1492961 w 2062029"/>
              <a:gd name="connsiteY87" fmla="*/ 1823774 h 1882057"/>
              <a:gd name="connsiteX88" fmla="*/ 1493088 w 2062029"/>
              <a:gd name="connsiteY88" fmla="*/ 1819602 h 1882057"/>
              <a:gd name="connsiteX89" fmla="*/ 1559947 w 2062029"/>
              <a:gd name="connsiteY89" fmla="*/ 1822724 h 1882057"/>
              <a:gd name="connsiteX90" fmla="*/ 1559692 w 2062029"/>
              <a:gd name="connsiteY90" fmla="*/ 1818552 h 1882057"/>
              <a:gd name="connsiteX91" fmla="*/ 1543079 w 2062029"/>
              <a:gd name="connsiteY91" fmla="*/ 1819371 h 1882057"/>
              <a:gd name="connsiteX92" fmla="*/ 1543233 w 2062029"/>
              <a:gd name="connsiteY92" fmla="*/ 1823569 h 1882057"/>
              <a:gd name="connsiteX93" fmla="*/ 1559947 w 2062029"/>
              <a:gd name="connsiteY93" fmla="*/ 1822724 h 1882057"/>
              <a:gd name="connsiteX94" fmla="*/ 1459761 w 2062029"/>
              <a:gd name="connsiteY94" fmla="*/ 1817708 h 1882057"/>
              <a:gd name="connsiteX95" fmla="*/ 1443175 w 2062029"/>
              <a:gd name="connsiteY95" fmla="*/ 1816146 h 1882057"/>
              <a:gd name="connsiteX96" fmla="*/ 1442714 w 2062029"/>
              <a:gd name="connsiteY96" fmla="*/ 1820267 h 1882057"/>
              <a:gd name="connsiteX97" fmla="*/ 1459429 w 2062029"/>
              <a:gd name="connsiteY97" fmla="*/ 1821880 h 1882057"/>
              <a:gd name="connsiteX98" fmla="*/ 1459761 w 2062029"/>
              <a:gd name="connsiteY98" fmla="*/ 1817708 h 1882057"/>
              <a:gd name="connsiteX99" fmla="*/ 1593326 w 2062029"/>
              <a:gd name="connsiteY99" fmla="*/ 1819832 h 1882057"/>
              <a:gd name="connsiteX100" fmla="*/ 1592865 w 2062029"/>
              <a:gd name="connsiteY100" fmla="*/ 1815685 h 1882057"/>
              <a:gd name="connsiteX101" fmla="*/ 1576278 w 2062029"/>
              <a:gd name="connsiteY101" fmla="*/ 1817298 h 1882057"/>
              <a:gd name="connsiteX102" fmla="*/ 1576662 w 2062029"/>
              <a:gd name="connsiteY102" fmla="*/ 1821470 h 1882057"/>
              <a:gd name="connsiteX103" fmla="*/ 1593326 w 2062029"/>
              <a:gd name="connsiteY103" fmla="*/ 1819832 h 1882057"/>
              <a:gd name="connsiteX104" fmla="*/ 1426614 w 2062029"/>
              <a:gd name="connsiteY104" fmla="*/ 1814124 h 1882057"/>
              <a:gd name="connsiteX105" fmla="*/ 1410104 w 2062029"/>
              <a:gd name="connsiteY105" fmla="*/ 1811667 h 1882057"/>
              <a:gd name="connsiteX106" fmla="*/ 1409464 w 2062029"/>
              <a:gd name="connsiteY106" fmla="*/ 1815788 h 1882057"/>
              <a:gd name="connsiteX107" fmla="*/ 1426025 w 2062029"/>
              <a:gd name="connsiteY107" fmla="*/ 1818245 h 1882057"/>
              <a:gd name="connsiteX108" fmla="*/ 1426614 w 2062029"/>
              <a:gd name="connsiteY108" fmla="*/ 1814124 h 1882057"/>
              <a:gd name="connsiteX109" fmla="*/ 547542 w 2062029"/>
              <a:gd name="connsiteY109" fmla="*/ 1814431 h 1882057"/>
              <a:gd name="connsiteX110" fmla="*/ 534052 w 2062029"/>
              <a:gd name="connsiteY110" fmla="*/ 1804679 h 1882057"/>
              <a:gd name="connsiteX111" fmla="*/ 531518 w 2062029"/>
              <a:gd name="connsiteY111" fmla="*/ 1808006 h 1882057"/>
              <a:gd name="connsiteX112" fmla="*/ 545161 w 2062029"/>
              <a:gd name="connsiteY112" fmla="*/ 1817861 h 1882057"/>
              <a:gd name="connsiteX113" fmla="*/ 547542 w 2062029"/>
              <a:gd name="connsiteY113" fmla="*/ 1814431 h 1882057"/>
              <a:gd name="connsiteX114" fmla="*/ 1626576 w 2062029"/>
              <a:gd name="connsiteY114" fmla="*/ 1815353 h 1882057"/>
              <a:gd name="connsiteX115" fmla="*/ 1625911 w 2062029"/>
              <a:gd name="connsiteY115" fmla="*/ 1811257 h 1882057"/>
              <a:gd name="connsiteX116" fmla="*/ 1609400 w 2062029"/>
              <a:gd name="connsiteY116" fmla="*/ 1813663 h 1882057"/>
              <a:gd name="connsiteX117" fmla="*/ 1609964 w 2062029"/>
              <a:gd name="connsiteY117" fmla="*/ 1817784 h 1882057"/>
              <a:gd name="connsiteX118" fmla="*/ 1626576 w 2062029"/>
              <a:gd name="connsiteY118" fmla="*/ 1815353 h 1882057"/>
              <a:gd name="connsiteX119" fmla="*/ 1393671 w 2062029"/>
              <a:gd name="connsiteY119" fmla="*/ 1808800 h 1882057"/>
              <a:gd name="connsiteX120" fmla="*/ 1377314 w 2062029"/>
              <a:gd name="connsiteY120" fmla="*/ 1805472 h 1882057"/>
              <a:gd name="connsiteX121" fmla="*/ 1376444 w 2062029"/>
              <a:gd name="connsiteY121" fmla="*/ 1809542 h 1882057"/>
              <a:gd name="connsiteX122" fmla="*/ 1392902 w 2062029"/>
              <a:gd name="connsiteY122" fmla="*/ 1812921 h 1882057"/>
              <a:gd name="connsiteX123" fmla="*/ 1393671 w 2062029"/>
              <a:gd name="connsiteY123" fmla="*/ 1808800 h 1882057"/>
              <a:gd name="connsiteX124" fmla="*/ 1659596 w 2062029"/>
              <a:gd name="connsiteY124" fmla="*/ 1809337 h 1882057"/>
              <a:gd name="connsiteX125" fmla="*/ 1658751 w 2062029"/>
              <a:gd name="connsiteY125" fmla="*/ 1805267 h 1882057"/>
              <a:gd name="connsiteX126" fmla="*/ 1642344 w 2062029"/>
              <a:gd name="connsiteY126" fmla="*/ 1808441 h 1882057"/>
              <a:gd name="connsiteX127" fmla="*/ 1643086 w 2062029"/>
              <a:gd name="connsiteY127" fmla="*/ 1812563 h 1882057"/>
              <a:gd name="connsiteX128" fmla="*/ 1659596 w 2062029"/>
              <a:gd name="connsiteY128" fmla="*/ 1809337 h 1882057"/>
              <a:gd name="connsiteX129" fmla="*/ 1020622 w 2062029"/>
              <a:gd name="connsiteY129" fmla="*/ 1800071 h 1882057"/>
              <a:gd name="connsiteX130" fmla="*/ 1018498 w 2062029"/>
              <a:gd name="connsiteY130" fmla="*/ 1796462 h 1882057"/>
              <a:gd name="connsiteX131" fmla="*/ 1004036 w 2062029"/>
              <a:gd name="connsiteY131" fmla="*/ 1804781 h 1882057"/>
              <a:gd name="connsiteX132" fmla="*/ 1006109 w 2062029"/>
              <a:gd name="connsiteY132" fmla="*/ 1808441 h 1882057"/>
              <a:gd name="connsiteX133" fmla="*/ 1020622 w 2062029"/>
              <a:gd name="connsiteY133" fmla="*/ 1800071 h 1882057"/>
              <a:gd name="connsiteX134" fmla="*/ 1692334 w 2062029"/>
              <a:gd name="connsiteY134" fmla="*/ 1801735 h 1882057"/>
              <a:gd name="connsiteX135" fmla="*/ 1691285 w 2062029"/>
              <a:gd name="connsiteY135" fmla="*/ 1797691 h 1882057"/>
              <a:gd name="connsiteX136" fmla="*/ 1675056 w 2062029"/>
              <a:gd name="connsiteY136" fmla="*/ 1801684 h 1882057"/>
              <a:gd name="connsiteX137" fmla="*/ 1676004 w 2062029"/>
              <a:gd name="connsiteY137" fmla="*/ 1805754 h 1882057"/>
              <a:gd name="connsiteX138" fmla="*/ 1692334 w 2062029"/>
              <a:gd name="connsiteY138" fmla="*/ 1801735 h 1882057"/>
              <a:gd name="connsiteX139" fmla="*/ 1361086 w 2062029"/>
              <a:gd name="connsiteY139" fmla="*/ 1801684 h 1882057"/>
              <a:gd name="connsiteX140" fmla="*/ 1344985 w 2062029"/>
              <a:gd name="connsiteY140" fmla="*/ 1797358 h 1882057"/>
              <a:gd name="connsiteX141" fmla="*/ 1343833 w 2062029"/>
              <a:gd name="connsiteY141" fmla="*/ 1801377 h 1882057"/>
              <a:gd name="connsiteX142" fmla="*/ 1360087 w 2062029"/>
              <a:gd name="connsiteY142" fmla="*/ 1805703 h 1882057"/>
              <a:gd name="connsiteX143" fmla="*/ 1361086 w 2062029"/>
              <a:gd name="connsiteY143" fmla="*/ 1801684 h 1882057"/>
              <a:gd name="connsiteX144" fmla="*/ 520998 w 2062029"/>
              <a:gd name="connsiteY144" fmla="*/ 1794389 h 1882057"/>
              <a:gd name="connsiteX145" fmla="*/ 508404 w 2062029"/>
              <a:gd name="connsiteY145" fmla="*/ 1783459 h 1882057"/>
              <a:gd name="connsiteX146" fmla="*/ 505614 w 2062029"/>
              <a:gd name="connsiteY146" fmla="*/ 1786556 h 1882057"/>
              <a:gd name="connsiteX147" fmla="*/ 518336 w 2062029"/>
              <a:gd name="connsiteY147" fmla="*/ 1797588 h 1882057"/>
              <a:gd name="connsiteX148" fmla="*/ 520998 w 2062029"/>
              <a:gd name="connsiteY148" fmla="*/ 1794389 h 1882057"/>
              <a:gd name="connsiteX149" fmla="*/ 1724663 w 2062029"/>
              <a:gd name="connsiteY149" fmla="*/ 1792520 h 1882057"/>
              <a:gd name="connsiteX150" fmla="*/ 1723409 w 2062029"/>
              <a:gd name="connsiteY150" fmla="*/ 1788553 h 1882057"/>
              <a:gd name="connsiteX151" fmla="*/ 1707385 w 2062029"/>
              <a:gd name="connsiteY151" fmla="*/ 1793339 h 1882057"/>
              <a:gd name="connsiteX152" fmla="*/ 1708537 w 2062029"/>
              <a:gd name="connsiteY152" fmla="*/ 1797358 h 1882057"/>
              <a:gd name="connsiteX153" fmla="*/ 1724663 w 2062029"/>
              <a:gd name="connsiteY153" fmla="*/ 1792520 h 1882057"/>
              <a:gd name="connsiteX154" fmla="*/ 1329039 w 2062029"/>
              <a:gd name="connsiteY154" fmla="*/ 1792571 h 1882057"/>
              <a:gd name="connsiteX155" fmla="*/ 1313245 w 2062029"/>
              <a:gd name="connsiteY155" fmla="*/ 1787222 h 1882057"/>
              <a:gd name="connsiteX156" fmla="*/ 1311837 w 2062029"/>
              <a:gd name="connsiteY156" fmla="*/ 1791164 h 1882057"/>
              <a:gd name="connsiteX157" fmla="*/ 1327759 w 2062029"/>
              <a:gd name="connsiteY157" fmla="*/ 1796539 h 1882057"/>
              <a:gd name="connsiteX158" fmla="*/ 1329039 w 2062029"/>
              <a:gd name="connsiteY158" fmla="*/ 1792571 h 1882057"/>
              <a:gd name="connsiteX159" fmla="*/ 1049112 w 2062029"/>
              <a:gd name="connsiteY159" fmla="*/ 1782358 h 1882057"/>
              <a:gd name="connsiteX160" fmla="*/ 1046833 w 2062029"/>
              <a:gd name="connsiteY160" fmla="*/ 1778877 h 1882057"/>
              <a:gd name="connsiteX161" fmla="*/ 1032755 w 2062029"/>
              <a:gd name="connsiteY161" fmla="*/ 1787810 h 1882057"/>
              <a:gd name="connsiteX162" fmla="*/ 1034957 w 2062029"/>
              <a:gd name="connsiteY162" fmla="*/ 1791368 h 1882057"/>
              <a:gd name="connsiteX163" fmla="*/ 1049112 w 2062029"/>
              <a:gd name="connsiteY163" fmla="*/ 1782358 h 1882057"/>
              <a:gd name="connsiteX164" fmla="*/ 1756505 w 2062029"/>
              <a:gd name="connsiteY164" fmla="*/ 1781616 h 1882057"/>
              <a:gd name="connsiteX165" fmla="*/ 1755046 w 2062029"/>
              <a:gd name="connsiteY165" fmla="*/ 1777725 h 1882057"/>
              <a:gd name="connsiteX166" fmla="*/ 1739304 w 2062029"/>
              <a:gd name="connsiteY166" fmla="*/ 1783331 h 1882057"/>
              <a:gd name="connsiteX167" fmla="*/ 1740635 w 2062029"/>
              <a:gd name="connsiteY167" fmla="*/ 1787273 h 1882057"/>
              <a:gd name="connsiteX168" fmla="*/ 1756505 w 2062029"/>
              <a:gd name="connsiteY168" fmla="*/ 1781616 h 1882057"/>
              <a:gd name="connsiteX169" fmla="*/ 1297682 w 2062029"/>
              <a:gd name="connsiteY169" fmla="*/ 1781334 h 1882057"/>
              <a:gd name="connsiteX170" fmla="*/ 1282324 w 2062029"/>
              <a:gd name="connsiteY170" fmla="*/ 1774910 h 1882057"/>
              <a:gd name="connsiteX171" fmla="*/ 1280635 w 2062029"/>
              <a:gd name="connsiteY171" fmla="*/ 1778723 h 1882057"/>
              <a:gd name="connsiteX172" fmla="*/ 1296147 w 2062029"/>
              <a:gd name="connsiteY172" fmla="*/ 1785225 h 1882057"/>
              <a:gd name="connsiteX173" fmla="*/ 1297682 w 2062029"/>
              <a:gd name="connsiteY173" fmla="*/ 1781334 h 1882057"/>
              <a:gd name="connsiteX174" fmla="*/ 1787759 w 2062029"/>
              <a:gd name="connsiteY174" fmla="*/ 1769048 h 1882057"/>
              <a:gd name="connsiteX175" fmla="*/ 1786070 w 2062029"/>
              <a:gd name="connsiteY175" fmla="*/ 1765234 h 1882057"/>
              <a:gd name="connsiteX176" fmla="*/ 1770661 w 2062029"/>
              <a:gd name="connsiteY176" fmla="*/ 1771710 h 1882057"/>
              <a:gd name="connsiteX177" fmla="*/ 1772222 w 2062029"/>
              <a:gd name="connsiteY177" fmla="*/ 1775575 h 1882057"/>
              <a:gd name="connsiteX178" fmla="*/ 1787759 w 2062029"/>
              <a:gd name="connsiteY178" fmla="*/ 1769048 h 1882057"/>
              <a:gd name="connsiteX179" fmla="*/ 496322 w 2062029"/>
              <a:gd name="connsiteY179" fmla="*/ 1772043 h 1882057"/>
              <a:gd name="connsiteX180" fmla="*/ 485674 w 2062029"/>
              <a:gd name="connsiteY180" fmla="*/ 1761113 h 1882057"/>
              <a:gd name="connsiteX181" fmla="*/ 500495 w 2062029"/>
              <a:gd name="connsiteY181" fmla="*/ 1758169 h 1882057"/>
              <a:gd name="connsiteX182" fmla="*/ 499496 w 2062029"/>
              <a:gd name="connsiteY182" fmla="*/ 1754125 h 1882057"/>
              <a:gd name="connsiteX183" fmla="*/ 483294 w 2062029"/>
              <a:gd name="connsiteY183" fmla="*/ 1757248 h 1882057"/>
              <a:gd name="connsiteX184" fmla="*/ 483831 w 2062029"/>
              <a:gd name="connsiteY184" fmla="*/ 1760959 h 1882057"/>
              <a:gd name="connsiteX185" fmla="*/ 481681 w 2062029"/>
              <a:gd name="connsiteY185" fmla="*/ 1762956 h 1882057"/>
              <a:gd name="connsiteX186" fmla="*/ 493404 w 2062029"/>
              <a:gd name="connsiteY186" fmla="*/ 1775038 h 1882057"/>
              <a:gd name="connsiteX187" fmla="*/ 496322 w 2062029"/>
              <a:gd name="connsiteY187" fmla="*/ 1772043 h 1882057"/>
              <a:gd name="connsiteX188" fmla="*/ 1076910 w 2062029"/>
              <a:gd name="connsiteY188" fmla="*/ 1763596 h 1882057"/>
              <a:gd name="connsiteX189" fmla="*/ 1074504 w 2062029"/>
              <a:gd name="connsiteY189" fmla="*/ 1760166 h 1882057"/>
              <a:gd name="connsiteX190" fmla="*/ 1060758 w 2062029"/>
              <a:gd name="connsiteY190" fmla="*/ 1769662 h 1882057"/>
              <a:gd name="connsiteX191" fmla="*/ 1063113 w 2062029"/>
              <a:gd name="connsiteY191" fmla="*/ 1773118 h 1882057"/>
              <a:gd name="connsiteX192" fmla="*/ 1076910 w 2062029"/>
              <a:gd name="connsiteY192" fmla="*/ 1763596 h 1882057"/>
              <a:gd name="connsiteX193" fmla="*/ 1267197 w 2062029"/>
              <a:gd name="connsiteY193" fmla="*/ 1767896 h 1882057"/>
              <a:gd name="connsiteX194" fmla="*/ 1252402 w 2062029"/>
              <a:gd name="connsiteY194" fmla="*/ 1760268 h 1882057"/>
              <a:gd name="connsiteX195" fmla="*/ 1250405 w 2062029"/>
              <a:gd name="connsiteY195" fmla="*/ 1763980 h 1882057"/>
              <a:gd name="connsiteX196" fmla="*/ 1265354 w 2062029"/>
              <a:gd name="connsiteY196" fmla="*/ 1771659 h 1882057"/>
              <a:gd name="connsiteX197" fmla="*/ 1267197 w 2062029"/>
              <a:gd name="connsiteY197" fmla="*/ 1767896 h 1882057"/>
              <a:gd name="connsiteX198" fmla="*/ 467091 w 2062029"/>
              <a:gd name="connsiteY198" fmla="*/ 1763033 h 1882057"/>
              <a:gd name="connsiteX199" fmla="*/ 466860 w 2062029"/>
              <a:gd name="connsiteY199" fmla="*/ 1758860 h 1882057"/>
              <a:gd name="connsiteX200" fmla="*/ 455367 w 2062029"/>
              <a:gd name="connsiteY200" fmla="*/ 1759193 h 1882057"/>
              <a:gd name="connsiteX201" fmla="*/ 455367 w 2062029"/>
              <a:gd name="connsiteY201" fmla="*/ 1759193 h 1882057"/>
              <a:gd name="connsiteX202" fmla="*/ 450299 w 2062029"/>
              <a:gd name="connsiteY202" fmla="*/ 1759142 h 1882057"/>
              <a:gd name="connsiteX203" fmla="*/ 450223 w 2062029"/>
              <a:gd name="connsiteY203" fmla="*/ 1763314 h 1882057"/>
              <a:gd name="connsiteX204" fmla="*/ 455393 w 2062029"/>
              <a:gd name="connsiteY204" fmla="*/ 1763365 h 1882057"/>
              <a:gd name="connsiteX205" fmla="*/ 467091 w 2062029"/>
              <a:gd name="connsiteY205" fmla="*/ 1763033 h 1882057"/>
              <a:gd name="connsiteX206" fmla="*/ 433764 w 2062029"/>
              <a:gd name="connsiteY206" fmla="*/ 1758169 h 1882057"/>
              <a:gd name="connsiteX207" fmla="*/ 417305 w 2062029"/>
              <a:gd name="connsiteY207" fmla="*/ 1756045 h 1882057"/>
              <a:gd name="connsiteX208" fmla="*/ 416640 w 2062029"/>
              <a:gd name="connsiteY208" fmla="*/ 1760140 h 1882057"/>
              <a:gd name="connsiteX209" fmla="*/ 433354 w 2062029"/>
              <a:gd name="connsiteY209" fmla="*/ 1762290 h 1882057"/>
              <a:gd name="connsiteX210" fmla="*/ 433764 w 2062029"/>
              <a:gd name="connsiteY210" fmla="*/ 1758169 h 1882057"/>
              <a:gd name="connsiteX211" fmla="*/ 1818219 w 2062029"/>
              <a:gd name="connsiteY211" fmla="*/ 1754714 h 1882057"/>
              <a:gd name="connsiteX212" fmla="*/ 1816325 w 2062029"/>
              <a:gd name="connsiteY212" fmla="*/ 1750977 h 1882057"/>
              <a:gd name="connsiteX213" fmla="*/ 1801300 w 2062029"/>
              <a:gd name="connsiteY213" fmla="*/ 1758297 h 1882057"/>
              <a:gd name="connsiteX214" fmla="*/ 1803066 w 2062029"/>
              <a:gd name="connsiteY214" fmla="*/ 1762086 h 1882057"/>
              <a:gd name="connsiteX215" fmla="*/ 1818219 w 2062029"/>
              <a:gd name="connsiteY215" fmla="*/ 1754714 h 1882057"/>
              <a:gd name="connsiteX216" fmla="*/ 400974 w 2062029"/>
              <a:gd name="connsiteY216" fmla="*/ 1752922 h 1882057"/>
              <a:gd name="connsiteX217" fmla="*/ 384848 w 2062029"/>
              <a:gd name="connsiteY217" fmla="*/ 1748929 h 1882057"/>
              <a:gd name="connsiteX218" fmla="*/ 383748 w 2062029"/>
              <a:gd name="connsiteY218" fmla="*/ 1752948 h 1882057"/>
              <a:gd name="connsiteX219" fmla="*/ 400104 w 2062029"/>
              <a:gd name="connsiteY219" fmla="*/ 1756992 h 1882057"/>
              <a:gd name="connsiteX220" fmla="*/ 400974 w 2062029"/>
              <a:gd name="connsiteY220" fmla="*/ 1752922 h 1882057"/>
              <a:gd name="connsiteX221" fmla="*/ 1237965 w 2062029"/>
              <a:gd name="connsiteY221" fmla="*/ 1752077 h 1882057"/>
              <a:gd name="connsiteX222" fmla="*/ 1223887 w 2062029"/>
              <a:gd name="connsiteY222" fmla="*/ 1743195 h 1882057"/>
              <a:gd name="connsiteX223" fmla="*/ 1221557 w 2062029"/>
              <a:gd name="connsiteY223" fmla="*/ 1746702 h 1882057"/>
              <a:gd name="connsiteX224" fmla="*/ 1235815 w 2062029"/>
              <a:gd name="connsiteY224" fmla="*/ 1755687 h 1882057"/>
              <a:gd name="connsiteX225" fmla="*/ 1237965 w 2062029"/>
              <a:gd name="connsiteY225" fmla="*/ 1752077 h 1882057"/>
              <a:gd name="connsiteX226" fmla="*/ 1103966 w 2062029"/>
              <a:gd name="connsiteY226" fmla="*/ 1743809 h 1882057"/>
              <a:gd name="connsiteX227" fmla="*/ 1101431 w 2062029"/>
              <a:gd name="connsiteY227" fmla="*/ 1740482 h 1882057"/>
              <a:gd name="connsiteX228" fmla="*/ 1088044 w 2062029"/>
              <a:gd name="connsiteY228" fmla="*/ 1750439 h 1882057"/>
              <a:gd name="connsiteX229" fmla="*/ 1090527 w 2062029"/>
              <a:gd name="connsiteY229" fmla="*/ 1753818 h 1882057"/>
              <a:gd name="connsiteX230" fmla="*/ 1103966 w 2062029"/>
              <a:gd name="connsiteY230" fmla="*/ 1743809 h 1882057"/>
              <a:gd name="connsiteX231" fmla="*/ 532312 w 2062029"/>
              <a:gd name="connsiteY231" fmla="*/ 1746753 h 1882057"/>
              <a:gd name="connsiteX232" fmla="*/ 530494 w 2062029"/>
              <a:gd name="connsiteY232" fmla="*/ 1743016 h 1882057"/>
              <a:gd name="connsiteX233" fmla="*/ 515315 w 2062029"/>
              <a:gd name="connsiteY233" fmla="*/ 1749390 h 1882057"/>
              <a:gd name="connsiteX234" fmla="*/ 516723 w 2062029"/>
              <a:gd name="connsiteY234" fmla="*/ 1753332 h 1882057"/>
              <a:gd name="connsiteX235" fmla="*/ 532312 w 2062029"/>
              <a:gd name="connsiteY235" fmla="*/ 1746753 h 1882057"/>
              <a:gd name="connsiteX236" fmla="*/ 473669 w 2062029"/>
              <a:gd name="connsiteY236" fmla="*/ 1747675 h 1882057"/>
              <a:gd name="connsiteX237" fmla="*/ 463149 w 2062029"/>
              <a:gd name="connsiteY237" fmla="*/ 1734774 h 1882057"/>
              <a:gd name="connsiteX238" fmla="*/ 459847 w 2062029"/>
              <a:gd name="connsiteY238" fmla="*/ 1737359 h 1882057"/>
              <a:gd name="connsiteX239" fmla="*/ 470495 w 2062029"/>
              <a:gd name="connsiteY239" fmla="*/ 1750414 h 1882057"/>
              <a:gd name="connsiteX240" fmla="*/ 473669 w 2062029"/>
              <a:gd name="connsiteY240" fmla="*/ 1747675 h 1882057"/>
              <a:gd name="connsiteX241" fmla="*/ 368901 w 2062029"/>
              <a:gd name="connsiteY241" fmla="*/ 1744117 h 1882057"/>
              <a:gd name="connsiteX242" fmla="*/ 357076 w 2062029"/>
              <a:gd name="connsiteY242" fmla="*/ 1740072 h 1882057"/>
              <a:gd name="connsiteX243" fmla="*/ 353185 w 2062029"/>
              <a:gd name="connsiteY243" fmla="*/ 1738639 h 1882057"/>
              <a:gd name="connsiteX244" fmla="*/ 351752 w 2062029"/>
              <a:gd name="connsiteY244" fmla="*/ 1742555 h 1882057"/>
              <a:gd name="connsiteX245" fmla="*/ 355668 w 2062029"/>
              <a:gd name="connsiteY245" fmla="*/ 1743989 h 1882057"/>
              <a:gd name="connsiteX246" fmla="*/ 367622 w 2062029"/>
              <a:gd name="connsiteY246" fmla="*/ 1748084 h 1882057"/>
              <a:gd name="connsiteX247" fmla="*/ 368901 w 2062029"/>
              <a:gd name="connsiteY247" fmla="*/ 1744117 h 1882057"/>
              <a:gd name="connsiteX248" fmla="*/ 1847835 w 2062029"/>
              <a:gd name="connsiteY248" fmla="*/ 1738588 h 1882057"/>
              <a:gd name="connsiteX249" fmla="*/ 1845710 w 2062029"/>
              <a:gd name="connsiteY249" fmla="*/ 1734979 h 1882057"/>
              <a:gd name="connsiteX250" fmla="*/ 1831171 w 2062029"/>
              <a:gd name="connsiteY250" fmla="*/ 1743195 h 1882057"/>
              <a:gd name="connsiteX251" fmla="*/ 1833142 w 2062029"/>
              <a:gd name="connsiteY251" fmla="*/ 1746856 h 1882057"/>
              <a:gd name="connsiteX252" fmla="*/ 1847835 w 2062029"/>
              <a:gd name="connsiteY252" fmla="*/ 1738588 h 1882057"/>
              <a:gd name="connsiteX253" fmla="*/ 560929 w 2062029"/>
              <a:gd name="connsiteY253" fmla="*/ 1728656 h 1882057"/>
              <a:gd name="connsiteX254" fmla="*/ 558318 w 2062029"/>
              <a:gd name="connsiteY254" fmla="*/ 1725380 h 1882057"/>
              <a:gd name="connsiteX255" fmla="*/ 544905 w 2062029"/>
              <a:gd name="connsiteY255" fmla="*/ 1734979 h 1882057"/>
              <a:gd name="connsiteX256" fmla="*/ 547132 w 2062029"/>
              <a:gd name="connsiteY256" fmla="*/ 1738511 h 1882057"/>
              <a:gd name="connsiteX257" fmla="*/ 560929 w 2062029"/>
              <a:gd name="connsiteY257" fmla="*/ 1728656 h 1882057"/>
              <a:gd name="connsiteX258" fmla="*/ 1210269 w 2062029"/>
              <a:gd name="connsiteY258" fmla="*/ 1733622 h 1882057"/>
              <a:gd name="connsiteX259" fmla="*/ 1197138 w 2062029"/>
              <a:gd name="connsiteY259" fmla="*/ 1723409 h 1882057"/>
              <a:gd name="connsiteX260" fmla="*/ 1194501 w 2062029"/>
              <a:gd name="connsiteY260" fmla="*/ 1726634 h 1882057"/>
              <a:gd name="connsiteX261" fmla="*/ 1207761 w 2062029"/>
              <a:gd name="connsiteY261" fmla="*/ 1737001 h 1882057"/>
              <a:gd name="connsiteX262" fmla="*/ 1210269 w 2062029"/>
              <a:gd name="connsiteY262" fmla="*/ 1733622 h 1882057"/>
              <a:gd name="connsiteX263" fmla="*/ 337648 w 2062029"/>
              <a:gd name="connsiteY263" fmla="*/ 1732649 h 1882057"/>
              <a:gd name="connsiteX264" fmla="*/ 322290 w 2062029"/>
              <a:gd name="connsiteY264" fmla="*/ 1726148 h 1882057"/>
              <a:gd name="connsiteX265" fmla="*/ 320626 w 2062029"/>
              <a:gd name="connsiteY265" fmla="*/ 1729962 h 1882057"/>
              <a:gd name="connsiteX266" fmla="*/ 336086 w 2062029"/>
              <a:gd name="connsiteY266" fmla="*/ 1736514 h 1882057"/>
              <a:gd name="connsiteX267" fmla="*/ 337648 w 2062029"/>
              <a:gd name="connsiteY267" fmla="*/ 1732649 h 1882057"/>
              <a:gd name="connsiteX268" fmla="*/ 1130330 w 2062029"/>
              <a:gd name="connsiteY268" fmla="*/ 1723153 h 1882057"/>
              <a:gd name="connsiteX269" fmla="*/ 1127719 w 2062029"/>
              <a:gd name="connsiteY269" fmla="*/ 1719902 h 1882057"/>
              <a:gd name="connsiteX270" fmla="*/ 1114640 w 2062029"/>
              <a:gd name="connsiteY270" fmla="*/ 1730294 h 1882057"/>
              <a:gd name="connsiteX271" fmla="*/ 1117225 w 2062029"/>
              <a:gd name="connsiteY271" fmla="*/ 1733571 h 1882057"/>
              <a:gd name="connsiteX272" fmla="*/ 1130330 w 2062029"/>
              <a:gd name="connsiteY272" fmla="*/ 1723153 h 1882057"/>
              <a:gd name="connsiteX273" fmla="*/ 1876350 w 2062029"/>
              <a:gd name="connsiteY273" fmla="*/ 1720644 h 1882057"/>
              <a:gd name="connsiteX274" fmla="*/ 1873995 w 2062029"/>
              <a:gd name="connsiteY274" fmla="*/ 1717189 h 1882057"/>
              <a:gd name="connsiteX275" fmla="*/ 1859993 w 2062029"/>
              <a:gd name="connsiteY275" fmla="*/ 1726352 h 1882057"/>
              <a:gd name="connsiteX276" fmla="*/ 1862195 w 2062029"/>
              <a:gd name="connsiteY276" fmla="*/ 1729885 h 1882057"/>
              <a:gd name="connsiteX277" fmla="*/ 1876350 w 2062029"/>
              <a:gd name="connsiteY277" fmla="*/ 1720644 h 1882057"/>
              <a:gd name="connsiteX278" fmla="*/ 453166 w 2062029"/>
              <a:gd name="connsiteY278" fmla="*/ 1721412 h 1882057"/>
              <a:gd name="connsiteX279" fmla="*/ 443798 w 2062029"/>
              <a:gd name="connsiteY279" fmla="*/ 1707667 h 1882057"/>
              <a:gd name="connsiteX280" fmla="*/ 440291 w 2062029"/>
              <a:gd name="connsiteY280" fmla="*/ 1709970 h 1882057"/>
              <a:gd name="connsiteX281" fmla="*/ 449787 w 2062029"/>
              <a:gd name="connsiteY281" fmla="*/ 1723870 h 1882057"/>
              <a:gd name="connsiteX282" fmla="*/ 453166 w 2062029"/>
              <a:gd name="connsiteY282" fmla="*/ 1721412 h 1882057"/>
              <a:gd name="connsiteX283" fmla="*/ 307188 w 2062029"/>
              <a:gd name="connsiteY283" fmla="*/ 1719185 h 1882057"/>
              <a:gd name="connsiteX284" fmla="*/ 292290 w 2062029"/>
              <a:gd name="connsiteY284" fmla="*/ 1711711 h 1882057"/>
              <a:gd name="connsiteX285" fmla="*/ 290370 w 2062029"/>
              <a:gd name="connsiteY285" fmla="*/ 1715397 h 1882057"/>
              <a:gd name="connsiteX286" fmla="*/ 305370 w 2062029"/>
              <a:gd name="connsiteY286" fmla="*/ 1722948 h 1882057"/>
              <a:gd name="connsiteX287" fmla="*/ 307188 w 2062029"/>
              <a:gd name="connsiteY287" fmla="*/ 1719185 h 1882057"/>
              <a:gd name="connsiteX288" fmla="*/ 584836 w 2062029"/>
              <a:gd name="connsiteY288" fmla="*/ 1704723 h 1882057"/>
              <a:gd name="connsiteX289" fmla="*/ 581585 w 2062029"/>
              <a:gd name="connsiteY289" fmla="*/ 1702112 h 1882057"/>
              <a:gd name="connsiteX290" fmla="*/ 570553 w 2062029"/>
              <a:gd name="connsiteY290" fmla="*/ 1714373 h 1882057"/>
              <a:gd name="connsiteX291" fmla="*/ 573497 w 2062029"/>
              <a:gd name="connsiteY291" fmla="*/ 1717342 h 1882057"/>
              <a:gd name="connsiteX292" fmla="*/ 584836 w 2062029"/>
              <a:gd name="connsiteY292" fmla="*/ 1704723 h 1882057"/>
              <a:gd name="connsiteX293" fmla="*/ 1184672 w 2062029"/>
              <a:gd name="connsiteY293" fmla="*/ 1712479 h 1882057"/>
              <a:gd name="connsiteX294" fmla="*/ 1172795 w 2062029"/>
              <a:gd name="connsiteY294" fmla="*/ 1700858 h 1882057"/>
              <a:gd name="connsiteX295" fmla="*/ 1169801 w 2062029"/>
              <a:gd name="connsiteY295" fmla="*/ 1703750 h 1882057"/>
              <a:gd name="connsiteX296" fmla="*/ 1181857 w 2062029"/>
              <a:gd name="connsiteY296" fmla="*/ 1715525 h 1882057"/>
              <a:gd name="connsiteX297" fmla="*/ 1184672 w 2062029"/>
              <a:gd name="connsiteY297" fmla="*/ 1712479 h 1882057"/>
              <a:gd name="connsiteX298" fmla="*/ 1156081 w 2062029"/>
              <a:gd name="connsiteY298" fmla="*/ 1701677 h 1882057"/>
              <a:gd name="connsiteX299" fmla="*/ 1153342 w 2062029"/>
              <a:gd name="connsiteY299" fmla="*/ 1698503 h 1882057"/>
              <a:gd name="connsiteX300" fmla="*/ 1140620 w 2062029"/>
              <a:gd name="connsiteY300" fmla="*/ 1709305 h 1882057"/>
              <a:gd name="connsiteX301" fmla="*/ 1143282 w 2062029"/>
              <a:gd name="connsiteY301" fmla="*/ 1712505 h 1882057"/>
              <a:gd name="connsiteX302" fmla="*/ 1156081 w 2062029"/>
              <a:gd name="connsiteY302" fmla="*/ 1701677 h 1882057"/>
              <a:gd name="connsiteX303" fmla="*/ 1903534 w 2062029"/>
              <a:gd name="connsiteY303" fmla="*/ 1700858 h 1882057"/>
              <a:gd name="connsiteX304" fmla="*/ 1900948 w 2062029"/>
              <a:gd name="connsiteY304" fmla="*/ 1697556 h 1882057"/>
              <a:gd name="connsiteX305" fmla="*/ 1887612 w 2062029"/>
              <a:gd name="connsiteY305" fmla="*/ 1707590 h 1882057"/>
              <a:gd name="connsiteX306" fmla="*/ 1890070 w 2062029"/>
              <a:gd name="connsiteY306" fmla="*/ 1710969 h 1882057"/>
              <a:gd name="connsiteX307" fmla="*/ 1903534 w 2062029"/>
              <a:gd name="connsiteY307" fmla="*/ 1700858 h 1882057"/>
              <a:gd name="connsiteX308" fmla="*/ 277674 w 2062029"/>
              <a:gd name="connsiteY308" fmla="*/ 1703750 h 1882057"/>
              <a:gd name="connsiteX309" fmla="*/ 263289 w 2062029"/>
              <a:gd name="connsiteY309" fmla="*/ 1695304 h 1882057"/>
              <a:gd name="connsiteX310" fmla="*/ 261113 w 2062029"/>
              <a:gd name="connsiteY310" fmla="*/ 1698862 h 1882057"/>
              <a:gd name="connsiteX311" fmla="*/ 275575 w 2062029"/>
              <a:gd name="connsiteY311" fmla="*/ 1707385 h 1882057"/>
              <a:gd name="connsiteX312" fmla="*/ 277674 w 2062029"/>
              <a:gd name="connsiteY312" fmla="*/ 1703750 h 1882057"/>
              <a:gd name="connsiteX313" fmla="*/ 435018 w 2062029"/>
              <a:gd name="connsiteY313" fmla="*/ 1693537 h 1882057"/>
              <a:gd name="connsiteX314" fmla="*/ 426878 w 2062029"/>
              <a:gd name="connsiteY314" fmla="*/ 1679024 h 1882057"/>
              <a:gd name="connsiteX315" fmla="*/ 423192 w 2062029"/>
              <a:gd name="connsiteY315" fmla="*/ 1680995 h 1882057"/>
              <a:gd name="connsiteX316" fmla="*/ 431409 w 2062029"/>
              <a:gd name="connsiteY316" fmla="*/ 1695662 h 1882057"/>
              <a:gd name="connsiteX317" fmla="*/ 435018 w 2062029"/>
              <a:gd name="connsiteY317" fmla="*/ 1693537 h 1882057"/>
              <a:gd name="connsiteX318" fmla="*/ 1161686 w 2062029"/>
              <a:gd name="connsiteY318" fmla="*/ 1688520 h 1882057"/>
              <a:gd name="connsiteX319" fmla="*/ 1151396 w 2062029"/>
              <a:gd name="connsiteY319" fmla="*/ 1675543 h 1882057"/>
              <a:gd name="connsiteX320" fmla="*/ 1148043 w 2062029"/>
              <a:gd name="connsiteY320" fmla="*/ 1678026 h 1882057"/>
              <a:gd name="connsiteX321" fmla="*/ 1158538 w 2062029"/>
              <a:gd name="connsiteY321" fmla="*/ 1691234 h 1882057"/>
              <a:gd name="connsiteX322" fmla="*/ 1161686 w 2062029"/>
              <a:gd name="connsiteY322" fmla="*/ 1688520 h 1882057"/>
              <a:gd name="connsiteX323" fmla="*/ 603368 w 2062029"/>
              <a:gd name="connsiteY323" fmla="*/ 1676413 h 1882057"/>
              <a:gd name="connsiteX324" fmla="*/ 599657 w 2062029"/>
              <a:gd name="connsiteY324" fmla="*/ 1674493 h 1882057"/>
              <a:gd name="connsiteX325" fmla="*/ 591287 w 2062029"/>
              <a:gd name="connsiteY325" fmla="*/ 1688751 h 1882057"/>
              <a:gd name="connsiteX326" fmla="*/ 594768 w 2062029"/>
              <a:gd name="connsiteY326" fmla="*/ 1691054 h 1882057"/>
              <a:gd name="connsiteX327" fmla="*/ 603368 w 2062029"/>
              <a:gd name="connsiteY327" fmla="*/ 1676413 h 1882057"/>
              <a:gd name="connsiteX328" fmla="*/ 1181242 w 2062029"/>
              <a:gd name="connsiteY328" fmla="*/ 1679485 h 1882057"/>
              <a:gd name="connsiteX329" fmla="*/ 1178427 w 2062029"/>
              <a:gd name="connsiteY329" fmla="*/ 1676387 h 1882057"/>
              <a:gd name="connsiteX330" fmla="*/ 1165987 w 2062029"/>
              <a:gd name="connsiteY330" fmla="*/ 1687548 h 1882057"/>
              <a:gd name="connsiteX331" fmla="*/ 1168751 w 2062029"/>
              <a:gd name="connsiteY331" fmla="*/ 1690696 h 1882057"/>
              <a:gd name="connsiteX332" fmla="*/ 1181242 w 2062029"/>
              <a:gd name="connsiteY332" fmla="*/ 1679485 h 1882057"/>
              <a:gd name="connsiteX333" fmla="*/ 1929284 w 2062029"/>
              <a:gd name="connsiteY333" fmla="*/ 1679152 h 1882057"/>
              <a:gd name="connsiteX334" fmla="*/ 1926494 w 2062029"/>
              <a:gd name="connsiteY334" fmla="*/ 1676055 h 1882057"/>
              <a:gd name="connsiteX335" fmla="*/ 1913926 w 2062029"/>
              <a:gd name="connsiteY335" fmla="*/ 1687061 h 1882057"/>
              <a:gd name="connsiteX336" fmla="*/ 1916614 w 2062029"/>
              <a:gd name="connsiteY336" fmla="*/ 1690261 h 1882057"/>
              <a:gd name="connsiteX337" fmla="*/ 1929284 w 2062029"/>
              <a:gd name="connsiteY337" fmla="*/ 1679152 h 1882057"/>
              <a:gd name="connsiteX338" fmla="*/ 249287 w 2062029"/>
              <a:gd name="connsiteY338" fmla="*/ 1686370 h 1882057"/>
              <a:gd name="connsiteX339" fmla="*/ 235542 w 2062029"/>
              <a:gd name="connsiteY339" fmla="*/ 1676976 h 1882057"/>
              <a:gd name="connsiteX340" fmla="*/ 233136 w 2062029"/>
              <a:gd name="connsiteY340" fmla="*/ 1680381 h 1882057"/>
              <a:gd name="connsiteX341" fmla="*/ 247009 w 2062029"/>
              <a:gd name="connsiteY341" fmla="*/ 1689877 h 1882057"/>
              <a:gd name="connsiteX342" fmla="*/ 249287 w 2062029"/>
              <a:gd name="connsiteY342" fmla="*/ 1686370 h 1882057"/>
              <a:gd name="connsiteX343" fmla="*/ 222104 w 2062029"/>
              <a:gd name="connsiteY343" fmla="*/ 1667121 h 1882057"/>
              <a:gd name="connsiteX344" fmla="*/ 209049 w 2062029"/>
              <a:gd name="connsiteY344" fmla="*/ 1656780 h 1882057"/>
              <a:gd name="connsiteX345" fmla="*/ 206387 w 2062029"/>
              <a:gd name="connsiteY345" fmla="*/ 1660005 h 1882057"/>
              <a:gd name="connsiteX346" fmla="*/ 219544 w 2062029"/>
              <a:gd name="connsiteY346" fmla="*/ 1670449 h 1882057"/>
              <a:gd name="connsiteX347" fmla="*/ 222104 w 2062029"/>
              <a:gd name="connsiteY347" fmla="*/ 1667121 h 1882057"/>
              <a:gd name="connsiteX348" fmla="*/ 1205790 w 2062029"/>
              <a:gd name="connsiteY348" fmla="*/ 1656652 h 1882057"/>
              <a:gd name="connsiteX349" fmla="*/ 1202872 w 2062029"/>
              <a:gd name="connsiteY349" fmla="*/ 1653632 h 1882057"/>
              <a:gd name="connsiteX350" fmla="*/ 1190739 w 2062029"/>
              <a:gd name="connsiteY350" fmla="*/ 1665099 h 1882057"/>
              <a:gd name="connsiteX351" fmla="*/ 1193555 w 2062029"/>
              <a:gd name="connsiteY351" fmla="*/ 1668145 h 1882057"/>
              <a:gd name="connsiteX352" fmla="*/ 1205790 w 2062029"/>
              <a:gd name="connsiteY352" fmla="*/ 1656652 h 1882057"/>
              <a:gd name="connsiteX353" fmla="*/ 1953345 w 2062029"/>
              <a:gd name="connsiteY353" fmla="*/ 1655628 h 1882057"/>
              <a:gd name="connsiteX354" fmla="*/ 1950299 w 2062029"/>
              <a:gd name="connsiteY354" fmla="*/ 1652762 h 1882057"/>
              <a:gd name="connsiteX355" fmla="*/ 1938627 w 2062029"/>
              <a:gd name="connsiteY355" fmla="*/ 1664664 h 1882057"/>
              <a:gd name="connsiteX356" fmla="*/ 1941545 w 2062029"/>
              <a:gd name="connsiteY356" fmla="*/ 1667633 h 1882057"/>
              <a:gd name="connsiteX357" fmla="*/ 1953345 w 2062029"/>
              <a:gd name="connsiteY357" fmla="*/ 1655628 h 1882057"/>
              <a:gd name="connsiteX358" fmla="*/ 419430 w 2062029"/>
              <a:gd name="connsiteY358" fmla="*/ 1664127 h 1882057"/>
              <a:gd name="connsiteX359" fmla="*/ 412672 w 2062029"/>
              <a:gd name="connsiteY359" fmla="*/ 1648922 h 1882057"/>
              <a:gd name="connsiteX360" fmla="*/ 408833 w 2062029"/>
              <a:gd name="connsiteY360" fmla="*/ 1650535 h 1882057"/>
              <a:gd name="connsiteX361" fmla="*/ 415667 w 2062029"/>
              <a:gd name="connsiteY361" fmla="*/ 1665918 h 1882057"/>
              <a:gd name="connsiteX362" fmla="*/ 419430 w 2062029"/>
              <a:gd name="connsiteY362" fmla="*/ 1664127 h 1882057"/>
              <a:gd name="connsiteX363" fmla="*/ 1142003 w 2062029"/>
              <a:gd name="connsiteY363" fmla="*/ 1661900 h 1882057"/>
              <a:gd name="connsiteX364" fmla="*/ 1133581 w 2062029"/>
              <a:gd name="connsiteY364" fmla="*/ 1647668 h 1882057"/>
              <a:gd name="connsiteX365" fmla="*/ 1129895 w 2062029"/>
              <a:gd name="connsiteY365" fmla="*/ 1649639 h 1882057"/>
              <a:gd name="connsiteX366" fmla="*/ 1138470 w 2062029"/>
              <a:gd name="connsiteY366" fmla="*/ 1664152 h 1882057"/>
              <a:gd name="connsiteX367" fmla="*/ 1142003 w 2062029"/>
              <a:gd name="connsiteY367" fmla="*/ 1661900 h 1882057"/>
              <a:gd name="connsiteX368" fmla="*/ 616397 w 2062029"/>
              <a:gd name="connsiteY368" fmla="*/ 1645287 h 1882057"/>
              <a:gd name="connsiteX369" fmla="*/ 612404 w 2062029"/>
              <a:gd name="connsiteY369" fmla="*/ 1644007 h 1882057"/>
              <a:gd name="connsiteX370" fmla="*/ 606696 w 2062029"/>
              <a:gd name="connsiteY370" fmla="*/ 1659545 h 1882057"/>
              <a:gd name="connsiteX371" fmla="*/ 610535 w 2062029"/>
              <a:gd name="connsiteY371" fmla="*/ 1661157 h 1882057"/>
              <a:gd name="connsiteX372" fmla="*/ 616397 w 2062029"/>
              <a:gd name="connsiteY372" fmla="*/ 1645287 h 1882057"/>
              <a:gd name="connsiteX373" fmla="*/ 196404 w 2062029"/>
              <a:gd name="connsiteY373" fmla="*/ 1645927 h 1882057"/>
              <a:gd name="connsiteX374" fmla="*/ 184118 w 2062029"/>
              <a:gd name="connsiteY374" fmla="*/ 1634716 h 1882057"/>
              <a:gd name="connsiteX375" fmla="*/ 181251 w 2062029"/>
              <a:gd name="connsiteY375" fmla="*/ 1637762 h 1882057"/>
              <a:gd name="connsiteX376" fmla="*/ 193640 w 2062029"/>
              <a:gd name="connsiteY376" fmla="*/ 1649076 h 1882057"/>
              <a:gd name="connsiteX377" fmla="*/ 196404 w 2062029"/>
              <a:gd name="connsiteY377" fmla="*/ 1645927 h 1882057"/>
              <a:gd name="connsiteX378" fmla="*/ 1229723 w 2062029"/>
              <a:gd name="connsiteY378" fmla="*/ 1633231 h 1882057"/>
              <a:gd name="connsiteX379" fmla="*/ 1226754 w 2062029"/>
              <a:gd name="connsiteY379" fmla="*/ 1630288 h 1882057"/>
              <a:gd name="connsiteX380" fmla="*/ 1214877 w 2062029"/>
              <a:gd name="connsiteY380" fmla="*/ 1642037 h 1882057"/>
              <a:gd name="connsiteX381" fmla="*/ 1217795 w 2062029"/>
              <a:gd name="connsiteY381" fmla="*/ 1645006 h 1882057"/>
              <a:gd name="connsiteX382" fmla="*/ 1229723 w 2062029"/>
              <a:gd name="connsiteY382" fmla="*/ 1633231 h 1882057"/>
              <a:gd name="connsiteX383" fmla="*/ 1975358 w 2062029"/>
              <a:gd name="connsiteY383" fmla="*/ 1630313 h 1882057"/>
              <a:gd name="connsiteX384" fmla="*/ 1972108 w 2062029"/>
              <a:gd name="connsiteY384" fmla="*/ 1627702 h 1882057"/>
              <a:gd name="connsiteX385" fmla="*/ 1961459 w 2062029"/>
              <a:gd name="connsiteY385" fmla="*/ 1640424 h 1882057"/>
              <a:gd name="connsiteX386" fmla="*/ 1964582 w 2062029"/>
              <a:gd name="connsiteY386" fmla="*/ 1643163 h 1882057"/>
              <a:gd name="connsiteX387" fmla="*/ 1975358 w 2062029"/>
              <a:gd name="connsiteY387" fmla="*/ 1630313 h 1882057"/>
              <a:gd name="connsiteX388" fmla="*/ 406682 w 2062029"/>
              <a:gd name="connsiteY388" fmla="*/ 1633436 h 1882057"/>
              <a:gd name="connsiteX389" fmla="*/ 401461 w 2062029"/>
              <a:gd name="connsiteY389" fmla="*/ 1617643 h 1882057"/>
              <a:gd name="connsiteX390" fmla="*/ 397468 w 2062029"/>
              <a:gd name="connsiteY390" fmla="*/ 1618846 h 1882057"/>
              <a:gd name="connsiteX391" fmla="*/ 402740 w 2062029"/>
              <a:gd name="connsiteY391" fmla="*/ 1634844 h 1882057"/>
              <a:gd name="connsiteX392" fmla="*/ 406682 w 2062029"/>
              <a:gd name="connsiteY392" fmla="*/ 1633436 h 1882057"/>
              <a:gd name="connsiteX393" fmla="*/ 1126158 w 2062029"/>
              <a:gd name="connsiteY393" fmla="*/ 1632822 h 1882057"/>
              <a:gd name="connsiteX394" fmla="*/ 1119861 w 2062029"/>
              <a:gd name="connsiteY394" fmla="*/ 1617515 h 1882057"/>
              <a:gd name="connsiteX395" fmla="*/ 1115970 w 2062029"/>
              <a:gd name="connsiteY395" fmla="*/ 1618948 h 1882057"/>
              <a:gd name="connsiteX396" fmla="*/ 1122395 w 2062029"/>
              <a:gd name="connsiteY396" fmla="*/ 1634537 h 1882057"/>
              <a:gd name="connsiteX397" fmla="*/ 1126158 w 2062029"/>
              <a:gd name="connsiteY397" fmla="*/ 1632822 h 1882057"/>
              <a:gd name="connsiteX398" fmla="*/ 624127 w 2062029"/>
              <a:gd name="connsiteY398" fmla="*/ 1612421 h 1882057"/>
              <a:gd name="connsiteX399" fmla="*/ 620006 w 2062029"/>
              <a:gd name="connsiteY399" fmla="*/ 1611756 h 1882057"/>
              <a:gd name="connsiteX400" fmla="*/ 616858 w 2062029"/>
              <a:gd name="connsiteY400" fmla="*/ 1628061 h 1882057"/>
              <a:gd name="connsiteX401" fmla="*/ 620928 w 2062029"/>
              <a:gd name="connsiteY401" fmla="*/ 1629008 h 1882057"/>
              <a:gd name="connsiteX402" fmla="*/ 624127 w 2062029"/>
              <a:gd name="connsiteY402" fmla="*/ 1612421 h 1882057"/>
              <a:gd name="connsiteX403" fmla="*/ 172241 w 2062029"/>
              <a:gd name="connsiteY403" fmla="*/ 1623121 h 1882057"/>
              <a:gd name="connsiteX404" fmla="*/ 160799 w 2062029"/>
              <a:gd name="connsiteY404" fmla="*/ 1611064 h 1882057"/>
              <a:gd name="connsiteX405" fmla="*/ 157702 w 2062029"/>
              <a:gd name="connsiteY405" fmla="*/ 1613906 h 1882057"/>
              <a:gd name="connsiteX406" fmla="*/ 169272 w 2062029"/>
              <a:gd name="connsiteY406" fmla="*/ 1626039 h 1882057"/>
              <a:gd name="connsiteX407" fmla="*/ 172241 w 2062029"/>
              <a:gd name="connsiteY407" fmla="*/ 1623121 h 1882057"/>
              <a:gd name="connsiteX408" fmla="*/ 1253144 w 2062029"/>
              <a:gd name="connsiteY408" fmla="*/ 1609273 h 1882057"/>
              <a:gd name="connsiteX409" fmla="*/ 1250098 w 2062029"/>
              <a:gd name="connsiteY409" fmla="*/ 1606406 h 1882057"/>
              <a:gd name="connsiteX410" fmla="*/ 1238502 w 2062029"/>
              <a:gd name="connsiteY410" fmla="*/ 1618385 h 1882057"/>
              <a:gd name="connsiteX411" fmla="*/ 1241472 w 2062029"/>
              <a:gd name="connsiteY411" fmla="*/ 1621329 h 1882057"/>
              <a:gd name="connsiteX412" fmla="*/ 1253144 w 2062029"/>
              <a:gd name="connsiteY412" fmla="*/ 1609273 h 1882057"/>
              <a:gd name="connsiteX413" fmla="*/ 1995196 w 2062029"/>
              <a:gd name="connsiteY413" fmla="*/ 1603232 h 1882057"/>
              <a:gd name="connsiteX414" fmla="*/ 1991740 w 2062029"/>
              <a:gd name="connsiteY414" fmla="*/ 1600902 h 1882057"/>
              <a:gd name="connsiteX415" fmla="*/ 1982167 w 2062029"/>
              <a:gd name="connsiteY415" fmla="*/ 1614520 h 1882057"/>
              <a:gd name="connsiteX416" fmla="*/ 1985546 w 2062029"/>
              <a:gd name="connsiteY416" fmla="*/ 1617003 h 1882057"/>
              <a:gd name="connsiteX417" fmla="*/ 1995196 w 2062029"/>
              <a:gd name="connsiteY417" fmla="*/ 1603232 h 1882057"/>
              <a:gd name="connsiteX418" fmla="*/ 1114691 w 2062029"/>
              <a:gd name="connsiteY418" fmla="*/ 1601773 h 1882057"/>
              <a:gd name="connsiteX419" fmla="*/ 1110646 w 2062029"/>
              <a:gd name="connsiteY419" fmla="*/ 1585723 h 1882057"/>
              <a:gd name="connsiteX420" fmla="*/ 1106576 w 2062029"/>
              <a:gd name="connsiteY420" fmla="*/ 1586594 h 1882057"/>
              <a:gd name="connsiteX421" fmla="*/ 1110698 w 2062029"/>
              <a:gd name="connsiteY421" fmla="*/ 1602950 h 1882057"/>
              <a:gd name="connsiteX422" fmla="*/ 1114691 w 2062029"/>
              <a:gd name="connsiteY422" fmla="*/ 1601773 h 1882057"/>
              <a:gd name="connsiteX423" fmla="*/ 397135 w 2062029"/>
              <a:gd name="connsiteY423" fmla="*/ 1601593 h 1882057"/>
              <a:gd name="connsiteX424" fmla="*/ 393782 w 2062029"/>
              <a:gd name="connsiteY424" fmla="*/ 1585339 h 1882057"/>
              <a:gd name="connsiteX425" fmla="*/ 389660 w 2062029"/>
              <a:gd name="connsiteY425" fmla="*/ 1586056 h 1882057"/>
              <a:gd name="connsiteX426" fmla="*/ 393065 w 2062029"/>
              <a:gd name="connsiteY426" fmla="*/ 1602566 h 1882057"/>
              <a:gd name="connsiteX427" fmla="*/ 397135 w 2062029"/>
              <a:gd name="connsiteY427" fmla="*/ 1601593 h 1882057"/>
              <a:gd name="connsiteX428" fmla="*/ 149741 w 2062029"/>
              <a:gd name="connsiteY428" fmla="*/ 1598650 h 1882057"/>
              <a:gd name="connsiteX429" fmla="*/ 139119 w 2062029"/>
              <a:gd name="connsiteY429" fmla="*/ 1585826 h 1882057"/>
              <a:gd name="connsiteX430" fmla="*/ 135868 w 2062029"/>
              <a:gd name="connsiteY430" fmla="*/ 1588462 h 1882057"/>
              <a:gd name="connsiteX431" fmla="*/ 146593 w 2062029"/>
              <a:gd name="connsiteY431" fmla="*/ 1601363 h 1882057"/>
              <a:gd name="connsiteX432" fmla="*/ 149741 w 2062029"/>
              <a:gd name="connsiteY432" fmla="*/ 1598650 h 1882057"/>
              <a:gd name="connsiteX433" fmla="*/ 1275439 w 2062029"/>
              <a:gd name="connsiteY433" fmla="*/ 1585442 h 1882057"/>
              <a:gd name="connsiteX434" fmla="*/ 1276002 w 2062029"/>
              <a:gd name="connsiteY434" fmla="*/ 1584828 h 1882057"/>
              <a:gd name="connsiteX435" fmla="*/ 1272956 w 2062029"/>
              <a:gd name="connsiteY435" fmla="*/ 1581986 h 1882057"/>
              <a:gd name="connsiteX436" fmla="*/ 1272367 w 2062029"/>
              <a:gd name="connsiteY436" fmla="*/ 1582626 h 1882057"/>
              <a:gd name="connsiteX437" fmla="*/ 1261591 w 2062029"/>
              <a:gd name="connsiteY437" fmla="*/ 1594247 h 1882057"/>
              <a:gd name="connsiteX438" fmla="*/ 1264611 w 2062029"/>
              <a:gd name="connsiteY438" fmla="*/ 1597088 h 1882057"/>
              <a:gd name="connsiteX439" fmla="*/ 1275439 w 2062029"/>
              <a:gd name="connsiteY439" fmla="*/ 1585442 h 1882057"/>
              <a:gd name="connsiteX440" fmla="*/ 626764 w 2062029"/>
              <a:gd name="connsiteY440" fmla="*/ 1578761 h 1882057"/>
              <a:gd name="connsiteX441" fmla="*/ 622592 w 2062029"/>
              <a:gd name="connsiteY441" fmla="*/ 1578761 h 1882057"/>
              <a:gd name="connsiteX442" fmla="*/ 621926 w 2062029"/>
              <a:gd name="connsiteY442" fmla="*/ 1595297 h 1882057"/>
              <a:gd name="connsiteX443" fmla="*/ 626098 w 2062029"/>
              <a:gd name="connsiteY443" fmla="*/ 1595629 h 1882057"/>
              <a:gd name="connsiteX444" fmla="*/ 626764 w 2062029"/>
              <a:gd name="connsiteY444" fmla="*/ 1578761 h 1882057"/>
              <a:gd name="connsiteX445" fmla="*/ 2012704 w 2062029"/>
              <a:gd name="connsiteY445" fmla="*/ 1574563 h 1882057"/>
              <a:gd name="connsiteX446" fmla="*/ 2009044 w 2062029"/>
              <a:gd name="connsiteY446" fmla="*/ 1572541 h 1882057"/>
              <a:gd name="connsiteX447" fmla="*/ 2000699 w 2062029"/>
              <a:gd name="connsiteY447" fmla="*/ 1586927 h 1882057"/>
              <a:gd name="connsiteX448" fmla="*/ 2004283 w 2062029"/>
              <a:gd name="connsiteY448" fmla="*/ 1589128 h 1882057"/>
              <a:gd name="connsiteX449" fmla="*/ 2012704 w 2062029"/>
              <a:gd name="connsiteY449" fmla="*/ 1574563 h 1882057"/>
              <a:gd name="connsiteX450" fmla="*/ 128906 w 2062029"/>
              <a:gd name="connsiteY450" fmla="*/ 1572695 h 1882057"/>
              <a:gd name="connsiteX451" fmla="*/ 119153 w 2062029"/>
              <a:gd name="connsiteY451" fmla="*/ 1559205 h 1882057"/>
              <a:gd name="connsiteX452" fmla="*/ 115723 w 2062029"/>
              <a:gd name="connsiteY452" fmla="*/ 1561586 h 1882057"/>
              <a:gd name="connsiteX453" fmla="*/ 125578 w 2062029"/>
              <a:gd name="connsiteY453" fmla="*/ 1575229 h 1882057"/>
              <a:gd name="connsiteX454" fmla="*/ 128906 w 2062029"/>
              <a:gd name="connsiteY454" fmla="*/ 1572695 h 1882057"/>
              <a:gd name="connsiteX455" fmla="*/ 1298092 w 2062029"/>
              <a:gd name="connsiteY455" fmla="*/ 1559461 h 1882057"/>
              <a:gd name="connsiteX456" fmla="*/ 1294815 w 2062029"/>
              <a:gd name="connsiteY456" fmla="*/ 1556850 h 1882057"/>
              <a:gd name="connsiteX457" fmla="*/ 1284142 w 2062029"/>
              <a:gd name="connsiteY457" fmla="*/ 1569597 h 1882057"/>
              <a:gd name="connsiteX458" fmla="*/ 1287290 w 2062029"/>
              <a:gd name="connsiteY458" fmla="*/ 1572336 h 1882057"/>
              <a:gd name="connsiteX459" fmla="*/ 1298092 w 2062029"/>
              <a:gd name="connsiteY459" fmla="*/ 1559461 h 1882057"/>
              <a:gd name="connsiteX460" fmla="*/ 1107652 w 2062029"/>
              <a:gd name="connsiteY460" fmla="*/ 1569367 h 1882057"/>
              <a:gd name="connsiteX461" fmla="*/ 1105578 w 2062029"/>
              <a:gd name="connsiteY461" fmla="*/ 1552883 h 1882057"/>
              <a:gd name="connsiteX462" fmla="*/ 1101406 w 2062029"/>
              <a:gd name="connsiteY462" fmla="*/ 1553318 h 1882057"/>
              <a:gd name="connsiteX463" fmla="*/ 1103530 w 2062029"/>
              <a:gd name="connsiteY463" fmla="*/ 1570033 h 1882057"/>
              <a:gd name="connsiteX464" fmla="*/ 1107652 w 2062029"/>
              <a:gd name="connsiteY464" fmla="*/ 1569367 h 1882057"/>
              <a:gd name="connsiteX465" fmla="*/ 391478 w 2062029"/>
              <a:gd name="connsiteY465" fmla="*/ 1568906 h 1882057"/>
              <a:gd name="connsiteX466" fmla="*/ 390326 w 2062029"/>
              <a:gd name="connsiteY466" fmla="*/ 1552371 h 1882057"/>
              <a:gd name="connsiteX467" fmla="*/ 386154 w 2062029"/>
              <a:gd name="connsiteY467" fmla="*/ 1552499 h 1882057"/>
              <a:gd name="connsiteX468" fmla="*/ 387306 w 2062029"/>
              <a:gd name="connsiteY468" fmla="*/ 1569367 h 1882057"/>
              <a:gd name="connsiteX469" fmla="*/ 391478 w 2062029"/>
              <a:gd name="connsiteY469" fmla="*/ 1568906 h 1882057"/>
              <a:gd name="connsiteX470" fmla="*/ 626175 w 2062029"/>
              <a:gd name="connsiteY470" fmla="*/ 1561893 h 1882057"/>
              <a:gd name="connsiteX471" fmla="*/ 624307 w 2062029"/>
              <a:gd name="connsiteY471" fmla="*/ 1545101 h 1882057"/>
              <a:gd name="connsiteX472" fmla="*/ 620186 w 2062029"/>
              <a:gd name="connsiteY472" fmla="*/ 1545716 h 1882057"/>
              <a:gd name="connsiteX473" fmla="*/ 622028 w 2062029"/>
              <a:gd name="connsiteY473" fmla="*/ 1562200 h 1882057"/>
              <a:gd name="connsiteX474" fmla="*/ 626175 w 2062029"/>
              <a:gd name="connsiteY474" fmla="*/ 1561893 h 1882057"/>
              <a:gd name="connsiteX475" fmla="*/ 2027678 w 2062029"/>
              <a:gd name="connsiteY475" fmla="*/ 1544461 h 1882057"/>
              <a:gd name="connsiteX476" fmla="*/ 2023890 w 2062029"/>
              <a:gd name="connsiteY476" fmla="*/ 1542772 h 1882057"/>
              <a:gd name="connsiteX477" fmla="*/ 2016800 w 2062029"/>
              <a:gd name="connsiteY477" fmla="*/ 1557823 h 1882057"/>
              <a:gd name="connsiteX478" fmla="*/ 2020537 w 2062029"/>
              <a:gd name="connsiteY478" fmla="*/ 1559691 h 1882057"/>
              <a:gd name="connsiteX479" fmla="*/ 2027678 w 2062029"/>
              <a:gd name="connsiteY479" fmla="*/ 1544461 h 1882057"/>
              <a:gd name="connsiteX480" fmla="*/ 109810 w 2062029"/>
              <a:gd name="connsiteY480" fmla="*/ 1545357 h 1882057"/>
              <a:gd name="connsiteX481" fmla="*/ 100903 w 2062029"/>
              <a:gd name="connsiteY481" fmla="*/ 1531253 h 1882057"/>
              <a:gd name="connsiteX482" fmla="*/ 97345 w 2062029"/>
              <a:gd name="connsiteY482" fmla="*/ 1533404 h 1882057"/>
              <a:gd name="connsiteX483" fmla="*/ 106329 w 2062029"/>
              <a:gd name="connsiteY483" fmla="*/ 1547635 h 1882057"/>
              <a:gd name="connsiteX484" fmla="*/ 109810 w 2062029"/>
              <a:gd name="connsiteY484" fmla="*/ 1545357 h 1882057"/>
              <a:gd name="connsiteX485" fmla="*/ 1317622 w 2062029"/>
              <a:gd name="connsiteY485" fmla="*/ 1532021 h 1882057"/>
              <a:gd name="connsiteX486" fmla="*/ 1314064 w 2062029"/>
              <a:gd name="connsiteY486" fmla="*/ 1529794 h 1882057"/>
              <a:gd name="connsiteX487" fmla="*/ 1304850 w 2062029"/>
              <a:gd name="connsiteY487" fmla="*/ 1543617 h 1882057"/>
              <a:gd name="connsiteX488" fmla="*/ 1308254 w 2062029"/>
              <a:gd name="connsiteY488" fmla="*/ 1546023 h 1882057"/>
              <a:gd name="connsiteX489" fmla="*/ 1317622 w 2062029"/>
              <a:gd name="connsiteY489" fmla="*/ 1532021 h 1882057"/>
              <a:gd name="connsiteX490" fmla="*/ 1104452 w 2062029"/>
              <a:gd name="connsiteY490" fmla="*/ 1536398 h 1882057"/>
              <a:gd name="connsiteX491" fmla="*/ 1104298 w 2062029"/>
              <a:gd name="connsiteY491" fmla="*/ 1527849 h 1882057"/>
              <a:gd name="connsiteX492" fmla="*/ 1104452 w 2062029"/>
              <a:gd name="connsiteY492" fmla="*/ 1519812 h 1882057"/>
              <a:gd name="connsiteX493" fmla="*/ 1100280 w 2062029"/>
              <a:gd name="connsiteY493" fmla="*/ 1519633 h 1882057"/>
              <a:gd name="connsiteX494" fmla="*/ 1100126 w 2062029"/>
              <a:gd name="connsiteY494" fmla="*/ 1527849 h 1882057"/>
              <a:gd name="connsiteX495" fmla="*/ 1100280 w 2062029"/>
              <a:gd name="connsiteY495" fmla="*/ 1536526 h 1882057"/>
              <a:gd name="connsiteX496" fmla="*/ 1104452 w 2062029"/>
              <a:gd name="connsiteY496" fmla="*/ 1536398 h 1882057"/>
              <a:gd name="connsiteX497" fmla="*/ 392220 w 2062029"/>
              <a:gd name="connsiteY497" fmla="*/ 1519377 h 1882057"/>
              <a:gd name="connsiteX498" fmla="*/ 388073 w 2062029"/>
              <a:gd name="connsiteY498" fmla="*/ 1518788 h 1882057"/>
              <a:gd name="connsiteX499" fmla="*/ 386333 w 2062029"/>
              <a:gd name="connsiteY499" fmla="*/ 1535605 h 1882057"/>
              <a:gd name="connsiteX500" fmla="*/ 390531 w 2062029"/>
              <a:gd name="connsiteY500" fmla="*/ 1535835 h 1882057"/>
              <a:gd name="connsiteX501" fmla="*/ 392220 w 2062029"/>
              <a:gd name="connsiteY501" fmla="*/ 1519377 h 1882057"/>
              <a:gd name="connsiteX502" fmla="*/ 621081 w 2062029"/>
              <a:gd name="connsiteY502" fmla="*/ 1528515 h 1882057"/>
              <a:gd name="connsiteX503" fmla="*/ 616474 w 2062029"/>
              <a:gd name="connsiteY503" fmla="*/ 1512235 h 1882057"/>
              <a:gd name="connsiteX504" fmla="*/ 612506 w 2062029"/>
              <a:gd name="connsiteY504" fmla="*/ 1513540 h 1882057"/>
              <a:gd name="connsiteX505" fmla="*/ 617012 w 2062029"/>
              <a:gd name="connsiteY505" fmla="*/ 1529462 h 1882057"/>
              <a:gd name="connsiteX506" fmla="*/ 621081 w 2062029"/>
              <a:gd name="connsiteY506" fmla="*/ 1528515 h 1882057"/>
              <a:gd name="connsiteX507" fmla="*/ 2039965 w 2062029"/>
              <a:gd name="connsiteY507" fmla="*/ 1513182 h 1882057"/>
              <a:gd name="connsiteX508" fmla="*/ 2035997 w 2062029"/>
              <a:gd name="connsiteY508" fmla="*/ 1511826 h 1882057"/>
              <a:gd name="connsiteX509" fmla="*/ 2030238 w 2062029"/>
              <a:gd name="connsiteY509" fmla="*/ 1527414 h 1882057"/>
              <a:gd name="connsiteX510" fmla="*/ 2034129 w 2062029"/>
              <a:gd name="connsiteY510" fmla="*/ 1528975 h 1882057"/>
              <a:gd name="connsiteX511" fmla="*/ 2039965 w 2062029"/>
              <a:gd name="connsiteY511" fmla="*/ 1513182 h 1882057"/>
              <a:gd name="connsiteX512" fmla="*/ 92456 w 2062029"/>
              <a:gd name="connsiteY512" fmla="*/ 1516842 h 1882057"/>
              <a:gd name="connsiteX513" fmla="*/ 84418 w 2062029"/>
              <a:gd name="connsiteY513" fmla="*/ 1502175 h 1882057"/>
              <a:gd name="connsiteX514" fmla="*/ 80732 w 2062029"/>
              <a:gd name="connsiteY514" fmla="*/ 1504146 h 1882057"/>
              <a:gd name="connsiteX515" fmla="*/ 88821 w 2062029"/>
              <a:gd name="connsiteY515" fmla="*/ 1518890 h 1882057"/>
              <a:gd name="connsiteX516" fmla="*/ 92456 w 2062029"/>
              <a:gd name="connsiteY516" fmla="*/ 1516842 h 1882057"/>
              <a:gd name="connsiteX517" fmla="*/ 1333159 w 2062029"/>
              <a:gd name="connsiteY517" fmla="*/ 1502022 h 1882057"/>
              <a:gd name="connsiteX518" fmla="*/ 1329320 w 2062029"/>
              <a:gd name="connsiteY518" fmla="*/ 1500409 h 1882057"/>
              <a:gd name="connsiteX519" fmla="*/ 1322332 w 2062029"/>
              <a:gd name="connsiteY519" fmla="*/ 1515409 h 1882057"/>
              <a:gd name="connsiteX520" fmla="*/ 1326044 w 2062029"/>
              <a:gd name="connsiteY520" fmla="*/ 1517329 h 1882057"/>
              <a:gd name="connsiteX521" fmla="*/ 1333159 w 2062029"/>
              <a:gd name="connsiteY521" fmla="*/ 1502022 h 1882057"/>
              <a:gd name="connsiteX522" fmla="*/ 400949 w 2062029"/>
              <a:gd name="connsiteY522" fmla="*/ 1487688 h 1882057"/>
              <a:gd name="connsiteX523" fmla="*/ 397109 w 2062029"/>
              <a:gd name="connsiteY523" fmla="*/ 1486075 h 1882057"/>
              <a:gd name="connsiteX524" fmla="*/ 391606 w 2062029"/>
              <a:gd name="connsiteY524" fmla="*/ 1502124 h 1882057"/>
              <a:gd name="connsiteX525" fmla="*/ 395625 w 2062029"/>
              <a:gd name="connsiteY525" fmla="*/ 1503225 h 1882057"/>
              <a:gd name="connsiteX526" fmla="*/ 400949 w 2062029"/>
              <a:gd name="connsiteY526" fmla="*/ 1487688 h 1882057"/>
              <a:gd name="connsiteX527" fmla="*/ 1108240 w 2062029"/>
              <a:gd name="connsiteY527" fmla="*/ 1486945 h 1882057"/>
              <a:gd name="connsiteX528" fmla="*/ 1104170 w 2062029"/>
              <a:gd name="connsiteY528" fmla="*/ 1486101 h 1882057"/>
              <a:gd name="connsiteX529" fmla="*/ 1101534 w 2062029"/>
              <a:gd name="connsiteY529" fmla="*/ 1502764 h 1882057"/>
              <a:gd name="connsiteX530" fmla="*/ 1105655 w 2062029"/>
              <a:gd name="connsiteY530" fmla="*/ 1503250 h 1882057"/>
              <a:gd name="connsiteX531" fmla="*/ 1108240 w 2062029"/>
              <a:gd name="connsiteY531" fmla="*/ 1486945 h 1882057"/>
              <a:gd name="connsiteX532" fmla="*/ 610408 w 2062029"/>
              <a:gd name="connsiteY532" fmla="*/ 1496442 h 1882057"/>
              <a:gd name="connsiteX533" fmla="*/ 602805 w 2062029"/>
              <a:gd name="connsiteY533" fmla="*/ 1481288 h 1882057"/>
              <a:gd name="connsiteX534" fmla="*/ 599170 w 2062029"/>
              <a:gd name="connsiteY534" fmla="*/ 1483387 h 1882057"/>
              <a:gd name="connsiteX535" fmla="*/ 606594 w 2062029"/>
              <a:gd name="connsiteY535" fmla="*/ 1498106 h 1882057"/>
              <a:gd name="connsiteX536" fmla="*/ 610408 w 2062029"/>
              <a:gd name="connsiteY536" fmla="*/ 1496442 h 1882057"/>
              <a:gd name="connsiteX537" fmla="*/ 2049461 w 2062029"/>
              <a:gd name="connsiteY537" fmla="*/ 1480981 h 1882057"/>
              <a:gd name="connsiteX538" fmla="*/ 2045417 w 2062029"/>
              <a:gd name="connsiteY538" fmla="*/ 1479957 h 1882057"/>
              <a:gd name="connsiteX539" fmla="*/ 2041040 w 2062029"/>
              <a:gd name="connsiteY539" fmla="*/ 1496007 h 1882057"/>
              <a:gd name="connsiteX540" fmla="*/ 2045059 w 2062029"/>
              <a:gd name="connsiteY540" fmla="*/ 1497184 h 1882057"/>
              <a:gd name="connsiteX541" fmla="*/ 2049461 w 2062029"/>
              <a:gd name="connsiteY541" fmla="*/ 1480981 h 1882057"/>
              <a:gd name="connsiteX542" fmla="*/ 76842 w 2062029"/>
              <a:gd name="connsiteY542" fmla="*/ 1487355 h 1882057"/>
              <a:gd name="connsiteX543" fmla="*/ 69700 w 2062029"/>
              <a:gd name="connsiteY543" fmla="*/ 1472278 h 1882057"/>
              <a:gd name="connsiteX544" fmla="*/ 65886 w 2062029"/>
              <a:gd name="connsiteY544" fmla="*/ 1474019 h 1882057"/>
              <a:gd name="connsiteX545" fmla="*/ 73079 w 2062029"/>
              <a:gd name="connsiteY545" fmla="*/ 1489172 h 1882057"/>
              <a:gd name="connsiteX546" fmla="*/ 76842 w 2062029"/>
              <a:gd name="connsiteY546" fmla="*/ 1487355 h 1882057"/>
              <a:gd name="connsiteX547" fmla="*/ 1342246 w 2062029"/>
              <a:gd name="connsiteY547" fmla="*/ 1469386 h 1882057"/>
              <a:gd name="connsiteX548" fmla="*/ 1338125 w 2062029"/>
              <a:gd name="connsiteY548" fmla="*/ 1468823 h 1882057"/>
              <a:gd name="connsiteX549" fmla="*/ 1334721 w 2062029"/>
              <a:gd name="connsiteY549" fmla="*/ 1484898 h 1882057"/>
              <a:gd name="connsiteX550" fmla="*/ 1338740 w 2062029"/>
              <a:gd name="connsiteY550" fmla="*/ 1486024 h 1882057"/>
              <a:gd name="connsiteX551" fmla="*/ 1342246 w 2062029"/>
              <a:gd name="connsiteY551" fmla="*/ 1469386 h 1882057"/>
              <a:gd name="connsiteX552" fmla="*/ 417971 w 2062029"/>
              <a:gd name="connsiteY552" fmla="*/ 1459838 h 1882057"/>
              <a:gd name="connsiteX553" fmla="*/ 414797 w 2062029"/>
              <a:gd name="connsiteY553" fmla="*/ 1457125 h 1882057"/>
              <a:gd name="connsiteX554" fmla="*/ 404788 w 2062029"/>
              <a:gd name="connsiteY554" fmla="*/ 1470896 h 1882057"/>
              <a:gd name="connsiteX555" fmla="*/ 408346 w 2062029"/>
              <a:gd name="connsiteY555" fmla="*/ 1473098 h 1882057"/>
              <a:gd name="connsiteX556" fmla="*/ 417971 w 2062029"/>
              <a:gd name="connsiteY556" fmla="*/ 1459838 h 1882057"/>
              <a:gd name="connsiteX557" fmla="*/ 1118044 w 2062029"/>
              <a:gd name="connsiteY557" fmla="*/ 1455512 h 1882057"/>
              <a:gd name="connsiteX558" fmla="*/ 1114204 w 2062029"/>
              <a:gd name="connsiteY558" fmla="*/ 1453849 h 1882057"/>
              <a:gd name="connsiteX559" fmla="*/ 1108343 w 2062029"/>
              <a:gd name="connsiteY559" fmla="*/ 1469744 h 1882057"/>
              <a:gd name="connsiteX560" fmla="*/ 1112336 w 2062029"/>
              <a:gd name="connsiteY560" fmla="*/ 1470999 h 1882057"/>
              <a:gd name="connsiteX561" fmla="*/ 1118044 w 2062029"/>
              <a:gd name="connsiteY561" fmla="*/ 1455512 h 1882057"/>
              <a:gd name="connsiteX562" fmla="*/ 593539 w 2062029"/>
              <a:gd name="connsiteY562" fmla="*/ 1467108 h 1882057"/>
              <a:gd name="connsiteX563" fmla="*/ 582533 w 2062029"/>
              <a:gd name="connsiteY563" fmla="*/ 1454105 h 1882057"/>
              <a:gd name="connsiteX564" fmla="*/ 579538 w 2062029"/>
              <a:gd name="connsiteY564" fmla="*/ 1456997 h 1882057"/>
              <a:gd name="connsiteX565" fmla="*/ 590186 w 2062029"/>
              <a:gd name="connsiteY565" fmla="*/ 1469565 h 1882057"/>
              <a:gd name="connsiteX566" fmla="*/ 593539 w 2062029"/>
              <a:gd name="connsiteY566" fmla="*/ 1467108 h 1882057"/>
              <a:gd name="connsiteX567" fmla="*/ 2056244 w 2062029"/>
              <a:gd name="connsiteY567" fmla="*/ 1448038 h 1882057"/>
              <a:gd name="connsiteX568" fmla="*/ 2052123 w 2062029"/>
              <a:gd name="connsiteY568" fmla="*/ 1447373 h 1882057"/>
              <a:gd name="connsiteX569" fmla="*/ 2049103 w 2062029"/>
              <a:gd name="connsiteY569" fmla="*/ 1463755 h 1882057"/>
              <a:gd name="connsiteX570" fmla="*/ 2053198 w 2062029"/>
              <a:gd name="connsiteY570" fmla="*/ 1464599 h 1882057"/>
              <a:gd name="connsiteX571" fmla="*/ 2056244 w 2062029"/>
              <a:gd name="connsiteY571" fmla="*/ 1448038 h 1882057"/>
              <a:gd name="connsiteX572" fmla="*/ 62968 w 2062029"/>
              <a:gd name="connsiteY572" fmla="*/ 1456997 h 1882057"/>
              <a:gd name="connsiteX573" fmla="*/ 56646 w 2062029"/>
              <a:gd name="connsiteY573" fmla="*/ 1441588 h 1882057"/>
              <a:gd name="connsiteX574" fmla="*/ 52781 w 2062029"/>
              <a:gd name="connsiteY574" fmla="*/ 1443123 h 1882057"/>
              <a:gd name="connsiteX575" fmla="*/ 59154 w 2062029"/>
              <a:gd name="connsiteY575" fmla="*/ 1458635 h 1882057"/>
              <a:gd name="connsiteX576" fmla="*/ 62968 w 2062029"/>
              <a:gd name="connsiteY576" fmla="*/ 1456997 h 1882057"/>
              <a:gd name="connsiteX577" fmla="*/ 1343091 w 2062029"/>
              <a:gd name="connsiteY577" fmla="*/ 1452364 h 1882057"/>
              <a:gd name="connsiteX578" fmla="*/ 1340711 w 2062029"/>
              <a:gd name="connsiteY578" fmla="*/ 1435419 h 1882057"/>
              <a:gd name="connsiteX579" fmla="*/ 1336666 w 2062029"/>
              <a:gd name="connsiteY579" fmla="*/ 1436443 h 1882057"/>
              <a:gd name="connsiteX580" fmla="*/ 1338919 w 2062029"/>
              <a:gd name="connsiteY580" fmla="*/ 1452518 h 1882057"/>
              <a:gd name="connsiteX581" fmla="*/ 1343091 w 2062029"/>
              <a:gd name="connsiteY581" fmla="*/ 1452364 h 1882057"/>
              <a:gd name="connsiteX582" fmla="*/ 443158 w 2062029"/>
              <a:gd name="connsiteY582" fmla="*/ 1439258 h 1882057"/>
              <a:gd name="connsiteX583" fmla="*/ 441110 w 2062029"/>
              <a:gd name="connsiteY583" fmla="*/ 1435572 h 1882057"/>
              <a:gd name="connsiteX584" fmla="*/ 427006 w 2062029"/>
              <a:gd name="connsiteY584" fmla="*/ 1445197 h 1882057"/>
              <a:gd name="connsiteX585" fmla="*/ 429668 w 2062029"/>
              <a:gd name="connsiteY585" fmla="*/ 1448422 h 1882057"/>
              <a:gd name="connsiteX586" fmla="*/ 443158 w 2062029"/>
              <a:gd name="connsiteY586" fmla="*/ 1439258 h 1882057"/>
              <a:gd name="connsiteX587" fmla="*/ 569862 w 2062029"/>
              <a:gd name="connsiteY587" fmla="*/ 1442791 h 1882057"/>
              <a:gd name="connsiteX588" fmla="*/ 555579 w 2062029"/>
              <a:gd name="connsiteY588" fmla="*/ 1433499 h 1882057"/>
              <a:gd name="connsiteX589" fmla="*/ 553583 w 2062029"/>
              <a:gd name="connsiteY589" fmla="*/ 1437134 h 1882057"/>
              <a:gd name="connsiteX590" fmla="*/ 567302 w 2062029"/>
              <a:gd name="connsiteY590" fmla="*/ 1446093 h 1882057"/>
              <a:gd name="connsiteX591" fmla="*/ 569862 w 2062029"/>
              <a:gd name="connsiteY591" fmla="*/ 1442791 h 1882057"/>
              <a:gd name="connsiteX592" fmla="*/ 1134477 w 2062029"/>
              <a:gd name="connsiteY592" fmla="*/ 1427023 h 1882057"/>
              <a:gd name="connsiteX593" fmla="*/ 1131149 w 2062029"/>
              <a:gd name="connsiteY593" fmla="*/ 1424489 h 1882057"/>
              <a:gd name="connsiteX594" fmla="*/ 1121807 w 2062029"/>
              <a:gd name="connsiteY594" fmla="*/ 1438670 h 1882057"/>
              <a:gd name="connsiteX595" fmla="*/ 1125441 w 2062029"/>
              <a:gd name="connsiteY595" fmla="*/ 1440743 h 1882057"/>
              <a:gd name="connsiteX596" fmla="*/ 1134477 w 2062029"/>
              <a:gd name="connsiteY596" fmla="*/ 1427023 h 1882057"/>
              <a:gd name="connsiteX597" fmla="*/ 473797 w 2062029"/>
              <a:gd name="connsiteY597" fmla="*/ 1427765 h 1882057"/>
              <a:gd name="connsiteX598" fmla="*/ 472901 w 2062029"/>
              <a:gd name="connsiteY598" fmla="*/ 1423696 h 1882057"/>
              <a:gd name="connsiteX599" fmla="*/ 456596 w 2062029"/>
              <a:gd name="connsiteY599" fmla="*/ 1428457 h 1882057"/>
              <a:gd name="connsiteX600" fmla="*/ 458055 w 2062029"/>
              <a:gd name="connsiteY600" fmla="*/ 1432373 h 1882057"/>
              <a:gd name="connsiteX601" fmla="*/ 473797 w 2062029"/>
              <a:gd name="connsiteY601" fmla="*/ 1427765 h 1882057"/>
              <a:gd name="connsiteX602" fmla="*/ 2060417 w 2062029"/>
              <a:gd name="connsiteY602" fmla="*/ 1414711 h 1882057"/>
              <a:gd name="connsiteX603" fmla="*/ 2056244 w 2062029"/>
              <a:gd name="connsiteY603" fmla="*/ 1414353 h 1882057"/>
              <a:gd name="connsiteX604" fmla="*/ 2054504 w 2062029"/>
              <a:gd name="connsiteY604" fmla="*/ 1430888 h 1882057"/>
              <a:gd name="connsiteX605" fmla="*/ 2058650 w 2062029"/>
              <a:gd name="connsiteY605" fmla="*/ 1431426 h 1882057"/>
              <a:gd name="connsiteX606" fmla="*/ 2060417 w 2062029"/>
              <a:gd name="connsiteY606" fmla="*/ 1414711 h 1882057"/>
              <a:gd name="connsiteX607" fmla="*/ 540016 w 2062029"/>
              <a:gd name="connsiteY607" fmla="*/ 1426588 h 1882057"/>
              <a:gd name="connsiteX608" fmla="*/ 523532 w 2062029"/>
              <a:gd name="connsiteY608" fmla="*/ 1422262 h 1882057"/>
              <a:gd name="connsiteX609" fmla="*/ 522790 w 2062029"/>
              <a:gd name="connsiteY609" fmla="*/ 1426358 h 1882057"/>
              <a:gd name="connsiteX610" fmla="*/ 538634 w 2062029"/>
              <a:gd name="connsiteY610" fmla="*/ 1430530 h 1882057"/>
              <a:gd name="connsiteX611" fmla="*/ 540016 w 2062029"/>
              <a:gd name="connsiteY611" fmla="*/ 1426588 h 1882057"/>
              <a:gd name="connsiteX612" fmla="*/ 50733 w 2062029"/>
              <a:gd name="connsiteY612" fmla="*/ 1425974 h 1882057"/>
              <a:gd name="connsiteX613" fmla="*/ 45230 w 2062029"/>
              <a:gd name="connsiteY613" fmla="*/ 1410257 h 1882057"/>
              <a:gd name="connsiteX614" fmla="*/ 41262 w 2062029"/>
              <a:gd name="connsiteY614" fmla="*/ 1411588 h 1882057"/>
              <a:gd name="connsiteX615" fmla="*/ 46817 w 2062029"/>
              <a:gd name="connsiteY615" fmla="*/ 1427433 h 1882057"/>
              <a:gd name="connsiteX616" fmla="*/ 50733 w 2062029"/>
              <a:gd name="connsiteY616" fmla="*/ 1425974 h 1882057"/>
              <a:gd name="connsiteX617" fmla="*/ 506484 w 2062029"/>
              <a:gd name="connsiteY617" fmla="*/ 1424668 h 1882057"/>
              <a:gd name="connsiteX618" fmla="*/ 506638 w 2062029"/>
              <a:gd name="connsiteY618" fmla="*/ 1420496 h 1882057"/>
              <a:gd name="connsiteX619" fmla="*/ 489616 w 2062029"/>
              <a:gd name="connsiteY619" fmla="*/ 1421059 h 1882057"/>
              <a:gd name="connsiteX620" fmla="*/ 490051 w 2062029"/>
              <a:gd name="connsiteY620" fmla="*/ 1425206 h 1882057"/>
              <a:gd name="connsiteX621" fmla="*/ 506484 w 2062029"/>
              <a:gd name="connsiteY621" fmla="*/ 1424668 h 1882057"/>
              <a:gd name="connsiteX622" fmla="*/ 1334772 w 2062029"/>
              <a:gd name="connsiteY622" fmla="*/ 1419318 h 1882057"/>
              <a:gd name="connsiteX623" fmla="*/ 1325378 w 2062029"/>
              <a:gd name="connsiteY623" fmla="*/ 1404984 h 1882057"/>
              <a:gd name="connsiteX624" fmla="*/ 1322153 w 2062029"/>
              <a:gd name="connsiteY624" fmla="*/ 1407646 h 1882057"/>
              <a:gd name="connsiteX625" fmla="*/ 1331061 w 2062029"/>
              <a:gd name="connsiteY625" fmla="*/ 1421187 h 1882057"/>
              <a:gd name="connsiteX626" fmla="*/ 1334772 w 2062029"/>
              <a:gd name="connsiteY626" fmla="*/ 1419318 h 1882057"/>
              <a:gd name="connsiteX627" fmla="*/ 1157361 w 2062029"/>
              <a:gd name="connsiteY627" fmla="*/ 1403474 h 1882057"/>
              <a:gd name="connsiteX628" fmla="*/ 1154750 w 2062029"/>
              <a:gd name="connsiteY628" fmla="*/ 1400198 h 1882057"/>
              <a:gd name="connsiteX629" fmla="*/ 1142182 w 2062029"/>
              <a:gd name="connsiteY629" fmla="*/ 1411588 h 1882057"/>
              <a:gd name="connsiteX630" fmla="*/ 1145177 w 2062029"/>
              <a:gd name="connsiteY630" fmla="*/ 1414506 h 1882057"/>
              <a:gd name="connsiteX631" fmla="*/ 1157361 w 2062029"/>
              <a:gd name="connsiteY631" fmla="*/ 1403474 h 1882057"/>
              <a:gd name="connsiteX632" fmla="*/ 2062029 w 2062029"/>
              <a:gd name="connsiteY632" fmla="*/ 1381154 h 1882057"/>
              <a:gd name="connsiteX633" fmla="*/ 2057857 w 2062029"/>
              <a:gd name="connsiteY633" fmla="*/ 1381102 h 1882057"/>
              <a:gd name="connsiteX634" fmla="*/ 2057319 w 2062029"/>
              <a:gd name="connsiteY634" fmla="*/ 1397715 h 1882057"/>
              <a:gd name="connsiteX635" fmla="*/ 2061517 w 2062029"/>
              <a:gd name="connsiteY635" fmla="*/ 1397920 h 1882057"/>
              <a:gd name="connsiteX636" fmla="*/ 2062029 w 2062029"/>
              <a:gd name="connsiteY636" fmla="*/ 1381154 h 1882057"/>
              <a:gd name="connsiteX637" fmla="*/ 1313117 w 2062029"/>
              <a:gd name="connsiteY637" fmla="*/ 1393005 h 1882057"/>
              <a:gd name="connsiteX638" fmla="*/ 1298783 w 2062029"/>
              <a:gd name="connsiteY638" fmla="*/ 1383637 h 1882057"/>
              <a:gd name="connsiteX639" fmla="*/ 1296838 w 2062029"/>
              <a:gd name="connsiteY639" fmla="*/ 1387348 h 1882057"/>
              <a:gd name="connsiteX640" fmla="*/ 1310481 w 2062029"/>
              <a:gd name="connsiteY640" fmla="*/ 1396307 h 1882057"/>
              <a:gd name="connsiteX641" fmla="*/ 1313117 w 2062029"/>
              <a:gd name="connsiteY641" fmla="*/ 1393005 h 1882057"/>
              <a:gd name="connsiteX642" fmla="*/ 40085 w 2062029"/>
              <a:gd name="connsiteY642" fmla="*/ 1394362 h 1882057"/>
              <a:gd name="connsiteX643" fmla="*/ 35349 w 2062029"/>
              <a:gd name="connsiteY643" fmla="*/ 1378389 h 1882057"/>
              <a:gd name="connsiteX644" fmla="*/ 31330 w 2062029"/>
              <a:gd name="connsiteY644" fmla="*/ 1379515 h 1882057"/>
              <a:gd name="connsiteX645" fmla="*/ 36117 w 2062029"/>
              <a:gd name="connsiteY645" fmla="*/ 1395616 h 1882057"/>
              <a:gd name="connsiteX646" fmla="*/ 40085 w 2062029"/>
              <a:gd name="connsiteY646" fmla="*/ 1394362 h 1882057"/>
              <a:gd name="connsiteX647" fmla="*/ 1185440 w 2062029"/>
              <a:gd name="connsiteY647" fmla="*/ 1386375 h 1882057"/>
              <a:gd name="connsiteX648" fmla="*/ 1183725 w 2062029"/>
              <a:gd name="connsiteY648" fmla="*/ 1382561 h 1882057"/>
              <a:gd name="connsiteX649" fmla="*/ 1168700 w 2062029"/>
              <a:gd name="connsiteY649" fmla="*/ 1390522 h 1882057"/>
              <a:gd name="connsiteX650" fmla="*/ 1170901 w 2062029"/>
              <a:gd name="connsiteY650" fmla="*/ 1394080 h 1882057"/>
              <a:gd name="connsiteX651" fmla="*/ 1185440 w 2062029"/>
              <a:gd name="connsiteY651" fmla="*/ 1386375 h 1882057"/>
              <a:gd name="connsiteX652" fmla="*/ 1283169 w 2062029"/>
              <a:gd name="connsiteY652" fmla="*/ 1376853 h 1882057"/>
              <a:gd name="connsiteX653" fmla="*/ 1266710 w 2062029"/>
              <a:gd name="connsiteY653" fmla="*/ 1372476 h 1882057"/>
              <a:gd name="connsiteX654" fmla="*/ 1265942 w 2062029"/>
              <a:gd name="connsiteY654" fmla="*/ 1376572 h 1882057"/>
              <a:gd name="connsiteX655" fmla="*/ 1281787 w 2062029"/>
              <a:gd name="connsiteY655" fmla="*/ 1380795 h 1882057"/>
              <a:gd name="connsiteX656" fmla="*/ 1283169 w 2062029"/>
              <a:gd name="connsiteY656" fmla="*/ 1376853 h 1882057"/>
              <a:gd name="connsiteX657" fmla="*/ 1216796 w 2062029"/>
              <a:gd name="connsiteY657" fmla="*/ 1376597 h 1882057"/>
              <a:gd name="connsiteX658" fmla="*/ 1216054 w 2062029"/>
              <a:gd name="connsiteY658" fmla="*/ 1372502 h 1882057"/>
              <a:gd name="connsiteX659" fmla="*/ 1199570 w 2062029"/>
              <a:gd name="connsiteY659" fmla="*/ 1376572 h 1882057"/>
              <a:gd name="connsiteX660" fmla="*/ 1200824 w 2062029"/>
              <a:gd name="connsiteY660" fmla="*/ 1380539 h 1882057"/>
              <a:gd name="connsiteX661" fmla="*/ 1216796 w 2062029"/>
              <a:gd name="connsiteY661" fmla="*/ 1376597 h 1882057"/>
              <a:gd name="connsiteX662" fmla="*/ 1249637 w 2062029"/>
              <a:gd name="connsiteY662" fmla="*/ 1374550 h 1882057"/>
              <a:gd name="connsiteX663" fmla="*/ 1249919 w 2062029"/>
              <a:gd name="connsiteY663" fmla="*/ 1370377 h 1882057"/>
              <a:gd name="connsiteX664" fmla="*/ 1232897 w 2062029"/>
              <a:gd name="connsiteY664" fmla="*/ 1370403 h 1882057"/>
              <a:gd name="connsiteX665" fmla="*/ 1233178 w 2062029"/>
              <a:gd name="connsiteY665" fmla="*/ 1374601 h 1882057"/>
              <a:gd name="connsiteX666" fmla="*/ 1249637 w 2062029"/>
              <a:gd name="connsiteY666" fmla="*/ 1374550 h 1882057"/>
              <a:gd name="connsiteX667" fmla="*/ 2061952 w 2062029"/>
              <a:gd name="connsiteY667" fmla="*/ 1364362 h 1882057"/>
              <a:gd name="connsiteX668" fmla="*/ 2061287 w 2062029"/>
              <a:gd name="connsiteY668" fmla="*/ 1347596 h 1882057"/>
              <a:gd name="connsiteX669" fmla="*/ 2057115 w 2062029"/>
              <a:gd name="connsiteY669" fmla="*/ 1347827 h 1882057"/>
              <a:gd name="connsiteX670" fmla="*/ 2057754 w 2062029"/>
              <a:gd name="connsiteY670" fmla="*/ 1364464 h 1882057"/>
              <a:gd name="connsiteX671" fmla="*/ 2061952 w 2062029"/>
              <a:gd name="connsiteY671" fmla="*/ 1364362 h 1882057"/>
              <a:gd name="connsiteX672" fmla="*/ 30998 w 2062029"/>
              <a:gd name="connsiteY672" fmla="*/ 1362289 h 1882057"/>
              <a:gd name="connsiteX673" fmla="*/ 26979 w 2062029"/>
              <a:gd name="connsiteY673" fmla="*/ 1346086 h 1882057"/>
              <a:gd name="connsiteX674" fmla="*/ 22909 w 2062029"/>
              <a:gd name="connsiteY674" fmla="*/ 1347033 h 1882057"/>
              <a:gd name="connsiteX675" fmla="*/ 26928 w 2062029"/>
              <a:gd name="connsiteY675" fmla="*/ 1363338 h 1882057"/>
              <a:gd name="connsiteX676" fmla="*/ 30998 w 2062029"/>
              <a:gd name="connsiteY676" fmla="*/ 1362289 h 1882057"/>
              <a:gd name="connsiteX677" fmla="*/ 2060109 w 2062029"/>
              <a:gd name="connsiteY677" fmla="*/ 1330830 h 1882057"/>
              <a:gd name="connsiteX678" fmla="*/ 2058394 w 2062029"/>
              <a:gd name="connsiteY678" fmla="*/ 1314141 h 1882057"/>
              <a:gd name="connsiteX679" fmla="*/ 2054248 w 2062029"/>
              <a:gd name="connsiteY679" fmla="*/ 1314653 h 1882057"/>
              <a:gd name="connsiteX680" fmla="*/ 2055963 w 2062029"/>
              <a:gd name="connsiteY680" fmla="*/ 1331214 h 1882057"/>
              <a:gd name="connsiteX681" fmla="*/ 2060109 w 2062029"/>
              <a:gd name="connsiteY681" fmla="*/ 1330830 h 1882057"/>
              <a:gd name="connsiteX682" fmla="*/ 23319 w 2062029"/>
              <a:gd name="connsiteY682" fmla="*/ 1329806 h 1882057"/>
              <a:gd name="connsiteX683" fmla="*/ 20017 w 2062029"/>
              <a:gd name="connsiteY683" fmla="*/ 1313450 h 1882057"/>
              <a:gd name="connsiteX684" fmla="*/ 15921 w 2062029"/>
              <a:gd name="connsiteY684" fmla="*/ 1314218 h 1882057"/>
              <a:gd name="connsiteX685" fmla="*/ 19249 w 2062029"/>
              <a:gd name="connsiteY685" fmla="*/ 1330677 h 1882057"/>
              <a:gd name="connsiteX686" fmla="*/ 23319 w 2062029"/>
              <a:gd name="connsiteY686" fmla="*/ 1329806 h 1882057"/>
              <a:gd name="connsiteX687" fmla="*/ 2056142 w 2062029"/>
              <a:gd name="connsiteY687" fmla="*/ 1297478 h 1882057"/>
              <a:gd name="connsiteX688" fmla="*/ 2053429 w 2062029"/>
              <a:gd name="connsiteY688" fmla="*/ 1280942 h 1882057"/>
              <a:gd name="connsiteX689" fmla="*/ 2049333 w 2062029"/>
              <a:gd name="connsiteY689" fmla="*/ 1281633 h 1882057"/>
              <a:gd name="connsiteX690" fmla="*/ 2051995 w 2062029"/>
              <a:gd name="connsiteY690" fmla="*/ 1298117 h 1882057"/>
              <a:gd name="connsiteX691" fmla="*/ 2056142 w 2062029"/>
              <a:gd name="connsiteY691" fmla="*/ 1297478 h 1882057"/>
              <a:gd name="connsiteX692" fmla="*/ 17047 w 2062029"/>
              <a:gd name="connsiteY692" fmla="*/ 1297042 h 1882057"/>
              <a:gd name="connsiteX693" fmla="*/ 14411 w 2062029"/>
              <a:gd name="connsiteY693" fmla="*/ 1280533 h 1882057"/>
              <a:gd name="connsiteX694" fmla="*/ 10290 w 2062029"/>
              <a:gd name="connsiteY694" fmla="*/ 1281147 h 1882057"/>
              <a:gd name="connsiteX695" fmla="*/ 12952 w 2062029"/>
              <a:gd name="connsiteY695" fmla="*/ 1297708 h 1882057"/>
              <a:gd name="connsiteX696" fmla="*/ 17047 w 2062029"/>
              <a:gd name="connsiteY696" fmla="*/ 1297042 h 1882057"/>
              <a:gd name="connsiteX697" fmla="*/ 2050280 w 2062029"/>
              <a:gd name="connsiteY697" fmla="*/ 1264432 h 1882057"/>
              <a:gd name="connsiteX698" fmla="*/ 2046697 w 2062029"/>
              <a:gd name="connsiteY698" fmla="*/ 1248025 h 1882057"/>
              <a:gd name="connsiteX699" fmla="*/ 2042627 w 2062029"/>
              <a:gd name="connsiteY699" fmla="*/ 1248972 h 1882057"/>
              <a:gd name="connsiteX700" fmla="*/ 2046210 w 2062029"/>
              <a:gd name="connsiteY700" fmla="*/ 1265277 h 1882057"/>
              <a:gd name="connsiteX701" fmla="*/ 2050280 w 2062029"/>
              <a:gd name="connsiteY701" fmla="*/ 1264432 h 1882057"/>
              <a:gd name="connsiteX702" fmla="*/ 12082 w 2062029"/>
              <a:gd name="connsiteY702" fmla="*/ 1264023 h 1882057"/>
              <a:gd name="connsiteX703" fmla="*/ 10059 w 2062029"/>
              <a:gd name="connsiteY703" fmla="*/ 1247461 h 1882057"/>
              <a:gd name="connsiteX704" fmla="*/ 5913 w 2062029"/>
              <a:gd name="connsiteY704" fmla="*/ 1247922 h 1882057"/>
              <a:gd name="connsiteX705" fmla="*/ 7935 w 2062029"/>
              <a:gd name="connsiteY705" fmla="*/ 1264560 h 1882057"/>
              <a:gd name="connsiteX706" fmla="*/ 12082 w 2062029"/>
              <a:gd name="connsiteY706" fmla="*/ 1264023 h 1882057"/>
              <a:gd name="connsiteX707" fmla="*/ 2042729 w 2062029"/>
              <a:gd name="connsiteY707" fmla="*/ 1231719 h 1882057"/>
              <a:gd name="connsiteX708" fmla="*/ 2038352 w 2062029"/>
              <a:gd name="connsiteY708" fmla="*/ 1215517 h 1882057"/>
              <a:gd name="connsiteX709" fmla="*/ 2034334 w 2062029"/>
              <a:gd name="connsiteY709" fmla="*/ 1216668 h 1882057"/>
              <a:gd name="connsiteX710" fmla="*/ 2038685 w 2062029"/>
              <a:gd name="connsiteY710" fmla="*/ 1232769 h 1882057"/>
              <a:gd name="connsiteX711" fmla="*/ 2042729 w 2062029"/>
              <a:gd name="connsiteY711" fmla="*/ 1231719 h 1882057"/>
              <a:gd name="connsiteX712" fmla="*/ 8396 w 2062029"/>
              <a:gd name="connsiteY712" fmla="*/ 1230849 h 1882057"/>
              <a:gd name="connsiteX713" fmla="*/ 6988 w 2062029"/>
              <a:gd name="connsiteY713" fmla="*/ 1214211 h 1882057"/>
              <a:gd name="connsiteX714" fmla="*/ 2816 w 2062029"/>
              <a:gd name="connsiteY714" fmla="*/ 1214518 h 1882057"/>
              <a:gd name="connsiteX715" fmla="*/ 4223 w 2062029"/>
              <a:gd name="connsiteY715" fmla="*/ 1231233 h 1882057"/>
              <a:gd name="connsiteX716" fmla="*/ 8396 w 2062029"/>
              <a:gd name="connsiteY716" fmla="*/ 1230849 h 1882057"/>
              <a:gd name="connsiteX717" fmla="*/ 2033591 w 2062029"/>
              <a:gd name="connsiteY717" fmla="*/ 1199442 h 1882057"/>
              <a:gd name="connsiteX718" fmla="*/ 2028523 w 2062029"/>
              <a:gd name="connsiteY718" fmla="*/ 1183469 h 1882057"/>
              <a:gd name="connsiteX719" fmla="*/ 2024530 w 2062029"/>
              <a:gd name="connsiteY719" fmla="*/ 1184775 h 1882057"/>
              <a:gd name="connsiteX720" fmla="*/ 2029598 w 2062029"/>
              <a:gd name="connsiteY720" fmla="*/ 1200670 h 1882057"/>
              <a:gd name="connsiteX721" fmla="*/ 2033591 w 2062029"/>
              <a:gd name="connsiteY721" fmla="*/ 1199442 h 1882057"/>
              <a:gd name="connsiteX722" fmla="*/ 5862 w 2062029"/>
              <a:gd name="connsiteY722" fmla="*/ 1197522 h 1882057"/>
              <a:gd name="connsiteX723" fmla="*/ 5043 w 2062029"/>
              <a:gd name="connsiteY723" fmla="*/ 1180884 h 1882057"/>
              <a:gd name="connsiteX724" fmla="*/ 845 w 2062029"/>
              <a:gd name="connsiteY724" fmla="*/ 1181038 h 1882057"/>
              <a:gd name="connsiteX725" fmla="*/ 1689 w 2062029"/>
              <a:gd name="connsiteY725" fmla="*/ 1197778 h 1882057"/>
              <a:gd name="connsiteX726" fmla="*/ 5862 w 2062029"/>
              <a:gd name="connsiteY726" fmla="*/ 1197522 h 1882057"/>
              <a:gd name="connsiteX727" fmla="*/ 2023071 w 2062029"/>
              <a:gd name="connsiteY727" fmla="*/ 1167625 h 1882057"/>
              <a:gd name="connsiteX728" fmla="*/ 2017286 w 2062029"/>
              <a:gd name="connsiteY728" fmla="*/ 1151857 h 1882057"/>
              <a:gd name="connsiteX729" fmla="*/ 2013370 w 2062029"/>
              <a:gd name="connsiteY729" fmla="*/ 1153342 h 1882057"/>
              <a:gd name="connsiteX730" fmla="*/ 2019129 w 2062029"/>
              <a:gd name="connsiteY730" fmla="*/ 1168982 h 1882057"/>
              <a:gd name="connsiteX731" fmla="*/ 2023071 w 2062029"/>
              <a:gd name="connsiteY731" fmla="*/ 1167625 h 1882057"/>
              <a:gd name="connsiteX732" fmla="*/ 4479 w 2062029"/>
              <a:gd name="connsiteY732" fmla="*/ 1164195 h 1882057"/>
              <a:gd name="connsiteX733" fmla="*/ 4198 w 2062029"/>
              <a:gd name="connsiteY733" fmla="*/ 1147506 h 1882057"/>
              <a:gd name="connsiteX734" fmla="*/ 26 w 2062029"/>
              <a:gd name="connsiteY734" fmla="*/ 1147506 h 1882057"/>
              <a:gd name="connsiteX735" fmla="*/ 307 w 2062029"/>
              <a:gd name="connsiteY735" fmla="*/ 1164246 h 1882057"/>
              <a:gd name="connsiteX736" fmla="*/ 4479 w 2062029"/>
              <a:gd name="connsiteY736" fmla="*/ 1164195 h 1882057"/>
              <a:gd name="connsiteX737" fmla="*/ 2011271 w 2062029"/>
              <a:gd name="connsiteY737" fmla="*/ 1136192 h 1882057"/>
              <a:gd name="connsiteX738" fmla="*/ 2004923 w 2062029"/>
              <a:gd name="connsiteY738" fmla="*/ 1120680 h 1882057"/>
              <a:gd name="connsiteX739" fmla="*/ 2001083 w 2062029"/>
              <a:gd name="connsiteY739" fmla="*/ 1122293 h 1882057"/>
              <a:gd name="connsiteX740" fmla="*/ 2007380 w 2062029"/>
              <a:gd name="connsiteY740" fmla="*/ 1137753 h 1882057"/>
              <a:gd name="connsiteX741" fmla="*/ 2011271 w 2062029"/>
              <a:gd name="connsiteY741" fmla="*/ 1136192 h 1882057"/>
              <a:gd name="connsiteX742" fmla="*/ 4428 w 2062029"/>
              <a:gd name="connsiteY742" fmla="*/ 1114076 h 1882057"/>
              <a:gd name="connsiteX743" fmla="*/ 230 w 2062029"/>
              <a:gd name="connsiteY743" fmla="*/ 1113974 h 1882057"/>
              <a:gd name="connsiteX744" fmla="*/ 0 w 2062029"/>
              <a:gd name="connsiteY744" fmla="*/ 1130766 h 1882057"/>
              <a:gd name="connsiteX745" fmla="*/ 4198 w 2062029"/>
              <a:gd name="connsiteY745" fmla="*/ 1130791 h 1882057"/>
              <a:gd name="connsiteX746" fmla="*/ 4428 w 2062029"/>
              <a:gd name="connsiteY746" fmla="*/ 1114076 h 1882057"/>
              <a:gd name="connsiteX747" fmla="*/ 1998344 w 2062029"/>
              <a:gd name="connsiteY747" fmla="*/ 1105271 h 1882057"/>
              <a:gd name="connsiteX748" fmla="*/ 1991459 w 2062029"/>
              <a:gd name="connsiteY748" fmla="*/ 1089964 h 1882057"/>
              <a:gd name="connsiteX749" fmla="*/ 1987696 w 2062029"/>
              <a:gd name="connsiteY749" fmla="*/ 1091705 h 1882057"/>
              <a:gd name="connsiteX750" fmla="*/ 1994530 w 2062029"/>
              <a:gd name="connsiteY750" fmla="*/ 1106935 h 1882057"/>
              <a:gd name="connsiteX751" fmla="*/ 1998344 w 2062029"/>
              <a:gd name="connsiteY751" fmla="*/ 1105271 h 1882057"/>
              <a:gd name="connsiteX752" fmla="*/ 5657 w 2062029"/>
              <a:gd name="connsiteY752" fmla="*/ 1080698 h 1882057"/>
              <a:gd name="connsiteX753" fmla="*/ 1459 w 2062029"/>
              <a:gd name="connsiteY753" fmla="*/ 1080468 h 1882057"/>
              <a:gd name="connsiteX754" fmla="*/ 717 w 2062029"/>
              <a:gd name="connsiteY754" fmla="*/ 1097182 h 1882057"/>
              <a:gd name="connsiteX755" fmla="*/ 4889 w 2062029"/>
              <a:gd name="connsiteY755" fmla="*/ 1097362 h 1882057"/>
              <a:gd name="connsiteX756" fmla="*/ 5657 w 2062029"/>
              <a:gd name="connsiteY756" fmla="*/ 1080698 h 1882057"/>
              <a:gd name="connsiteX757" fmla="*/ 1984368 w 2062029"/>
              <a:gd name="connsiteY757" fmla="*/ 1074811 h 1882057"/>
              <a:gd name="connsiteX758" fmla="*/ 1977022 w 2062029"/>
              <a:gd name="connsiteY758" fmla="*/ 1059734 h 1882057"/>
              <a:gd name="connsiteX759" fmla="*/ 1973285 w 2062029"/>
              <a:gd name="connsiteY759" fmla="*/ 1061577 h 1882057"/>
              <a:gd name="connsiteX760" fmla="*/ 1980606 w 2062029"/>
              <a:gd name="connsiteY760" fmla="*/ 1076577 h 1882057"/>
              <a:gd name="connsiteX761" fmla="*/ 1984368 w 2062029"/>
              <a:gd name="connsiteY761" fmla="*/ 1074811 h 1882057"/>
              <a:gd name="connsiteX762" fmla="*/ 7833 w 2062029"/>
              <a:gd name="connsiteY762" fmla="*/ 1047345 h 1882057"/>
              <a:gd name="connsiteX763" fmla="*/ 3660 w 2062029"/>
              <a:gd name="connsiteY763" fmla="*/ 1046987 h 1882057"/>
              <a:gd name="connsiteX764" fmla="*/ 2457 w 2062029"/>
              <a:gd name="connsiteY764" fmla="*/ 1063702 h 1882057"/>
              <a:gd name="connsiteX765" fmla="*/ 6630 w 2062029"/>
              <a:gd name="connsiteY765" fmla="*/ 1064009 h 1882057"/>
              <a:gd name="connsiteX766" fmla="*/ 7833 w 2062029"/>
              <a:gd name="connsiteY766" fmla="*/ 1047345 h 1882057"/>
              <a:gd name="connsiteX767" fmla="*/ 1969445 w 2062029"/>
              <a:gd name="connsiteY767" fmla="*/ 1044760 h 1882057"/>
              <a:gd name="connsiteX768" fmla="*/ 1961664 w 2062029"/>
              <a:gd name="connsiteY768" fmla="*/ 1029940 h 1882057"/>
              <a:gd name="connsiteX769" fmla="*/ 1957953 w 2062029"/>
              <a:gd name="connsiteY769" fmla="*/ 1031885 h 1882057"/>
              <a:gd name="connsiteX770" fmla="*/ 1965708 w 2062029"/>
              <a:gd name="connsiteY770" fmla="*/ 1046680 h 1882057"/>
              <a:gd name="connsiteX771" fmla="*/ 1969445 w 2062029"/>
              <a:gd name="connsiteY771" fmla="*/ 1044760 h 1882057"/>
              <a:gd name="connsiteX772" fmla="*/ 10981 w 2062029"/>
              <a:gd name="connsiteY772" fmla="*/ 1014095 h 1882057"/>
              <a:gd name="connsiteX773" fmla="*/ 6834 w 2062029"/>
              <a:gd name="connsiteY773" fmla="*/ 1013634 h 1882057"/>
              <a:gd name="connsiteX774" fmla="*/ 5145 w 2062029"/>
              <a:gd name="connsiteY774" fmla="*/ 1030298 h 1882057"/>
              <a:gd name="connsiteX775" fmla="*/ 9317 w 2062029"/>
              <a:gd name="connsiteY775" fmla="*/ 1030682 h 1882057"/>
              <a:gd name="connsiteX776" fmla="*/ 10981 w 2062029"/>
              <a:gd name="connsiteY776" fmla="*/ 1014095 h 1882057"/>
              <a:gd name="connsiteX777" fmla="*/ 1953652 w 2062029"/>
              <a:gd name="connsiteY777" fmla="*/ 1015196 h 1882057"/>
              <a:gd name="connsiteX778" fmla="*/ 1945461 w 2062029"/>
              <a:gd name="connsiteY778" fmla="*/ 1000580 h 1882057"/>
              <a:gd name="connsiteX779" fmla="*/ 1941826 w 2062029"/>
              <a:gd name="connsiteY779" fmla="*/ 1002628 h 1882057"/>
              <a:gd name="connsiteX780" fmla="*/ 1949966 w 2062029"/>
              <a:gd name="connsiteY780" fmla="*/ 1017218 h 1882057"/>
              <a:gd name="connsiteX781" fmla="*/ 1953652 w 2062029"/>
              <a:gd name="connsiteY781" fmla="*/ 1015196 h 1882057"/>
              <a:gd name="connsiteX782" fmla="*/ 15025 w 2062029"/>
              <a:gd name="connsiteY782" fmla="*/ 980947 h 1882057"/>
              <a:gd name="connsiteX783" fmla="*/ 10879 w 2062029"/>
              <a:gd name="connsiteY783" fmla="*/ 980410 h 1882057"/>
              <a:gd name="connsiteX784" fmla="*/ 8754 w 2062029"/>
              <a:gd name="connsiteY784" fmla="*/ 996996 h 1882057"/>
              <a:gd name="connsiteX785" fmla="*/ 12901 w 2062029"/>
              <a:gd name="connsiteY785" fmla="*/ 997534 h 1882057"/>
              <a:gd name="connsiteX786" fmla="*/ 15025 w 2062029"/>
              <a:gd name="connsiteY786" fmla="*/ 980947 h 1882057"/>
              <a:gd name="connsiteX787" fmla="*/ 19940 w 2062029"/>
              <a:gd name="connsiteY787" fmla="*/ 947748 h 1882057"/>
              <a:gd name="connsiteX788" fmla="*/ 15793 w 2062029"/>
              <a:gd name="connsiteY788" fmla="*/ 947083 h 1882057"/>
              <a:gd name="connsiteX789" fmla="*/ 13208 w 2062029"/>
              <a:gd name="connsiteY789" fmla="*/ 963695 h 1882057"/>
              <a:gd name="connsiteX790" fmla="*/ 17329 w 2062029"/>
              <a:gd name="connsiteY790" fmla="*/ 964309 h 1882057"/>
              <a:gd name="connsiteX791" fmla="*/ 19940 w 2062029"/>
              <a:gd name="connsiteY791" fmla="*/ 947748 h 1882057"/>
              <a:gd name="connsiteX792" fmla="*/ 25725 w 2062029"/>
              <a:gd name="connsiteY792" fmla="*/ 914754 h 1882057"/>
              <a:gd name="connsiteX793" fmla="*/ 21604 w 2062029"/>
              <a:gd name="connsiteY793" fmla="*/ 913986 h 1882057"/>
              <a:gd name="connsiteX794" fmla="*/ 18609 w 2062029"/>
              <a:gd name="connsiteY794" fmla="*/ 930521 h 1882057"/>
              <a:gd name="connsiteX795" fmla="*/ 22730 w 2062029"/>
              <a:gd name="connsiteY795" fmla="*/ 931238 h 1882057"/>
              <a:gd name="connsiteX796" fmla="*/ 25725 w 2062029"/>
              <a:gd name="connsiteY796" fmla="*/ 914754 h 1882057"/>
              <a:gd name="connsiteX797" fmla="*/ 32278 w 2062029"/>
              <a:gd name="connsiteY797" fmla="*/ 881913 h 1882057"/>
              <a:gd name="connsiteX798" fmla="*/ 28182 w 2062029"/>
              <a:gd name="connsiteY798" fmla="*/ 881043 h 1882057"/>
              <a:gd name="connsiteX799" fmla="*/ 24778 w 2062029"/>
              <a:gd name="connsiteY799" fmla="*/ 897502 h 1882057"/>
              <a:gd name="connsiteX800" fmla="*/ 28873 w 2062029"/>
              <a:gd name="connsiteY800" fmla="*/ 898321 h 1882057"/>
              <a:gd name="connsiteX801" fmla="*/ 32278 w 2062029"/>
              <a:gd name="connsiteY801" fmla="*/ 881913 h 1882057"/>
              <a:gd name="connsiteX802" fmla="*/ 39701 w 2062029"/>
              <a:gd name="connsiteY802" fmla="*/ 849252 h 1882057"/>
              <a:gd name="connsiteX803" fmla="*/ 35631 w 2062029"/>
              <a:gd name="connsiteY803" fmla="*/ 848279 h 1882057"/>
              <a:gd name="connsiteX804" fmla="*/ 31817 w 2062029"/>
              <a:gd name="connsiteY804" fmla="*/ 864635 h 1882057"/>
              <a:gd name="connsiteX805" fmla="*/ 35887 w 2062029"/>
              <a:gd name="connsiteY805" fmla="*/ 865582 h 1882057"/>
              <a:gd name="connsiteX806" fmla="*/ 39701 w 2062029"/>
              <a:gd name="connsiteY806" fmla="*/ 849252 h 1882057"/>
              <a:gd name="connsiteX807" fmla="*/ 47866 w 2062029"/>
              <a:gd name="connsiteY807" fmla="*/ 816795 h 1882057"/>
              <a:gd name="connsiteX808" fmla="*/ 43822 w 2062029"/>
              <a:gd name="connsiteY808" fmla="*/ 815720 h 1882057"/>
              <a:gd name="connsiteX809" fmla="*/ 39649 w 2062029"/>
              <a:gd name="connsiteY809" fmla="*/ 831948 h 1882057"/>
              <a:gd name="connsiteX810" fmla="*/ 43694 w 2062029"/>
              <a:gd name="connsiteY810" fmla="*/ 832972 h 1882057"/>
              <a:gd name="connsiteX811" fmla="*/ 47866 w 2062029"/>
              <a:gd name="connsiteY811" fmla="*/ 816795 h 1882057"/>
              <a:gd name="connsiteX812" fmla="*/ 56799 w 2062029"/>
              <a:gd name="connsiteY812" fmla="*/ 784568 h 1882057"/>
              <a:gd name="connsiteX813" fmla="*/ 52781 w 2062029"/>
              <a:gd name="connsiteY813" fmla="*/ 783417 h 1882057"/>
              <a:gd name="connsiteX814" fmla="*/ 48199 w 2062029"/>
              <a:gd name="connsiteY814" fmla="*/ 799543 h 1882057"/>
              <a:gd name="connsiteX815" fmla="*/ 52243 w 2062029"/>
              <a:gd name="connsiteY815" fmla="*/ 800643 h 1882057"/>
              <a:gd name="connsiteX816" fmla="*/ 56799 w 2062029"/>
              <a:gd name="connsiteY816" fmla="*/ 784568 h 1882057"/>
              <a:gd name="connsiteX817" fmla="*/ 66475 w 2062029"/>
              <a:gd name="connsiteY817" fmla="*/ 752547 h 1882057"/>
              <a:gd name="connsiteX818" fmla="*/ 62507 w 2062029"/>
              <a:gd name="connsiteY818" fmla="*/ 751292 h 1882057"/>
              <a:gd name="connsiteX819" fmla="*/ 57567 w 2062029"/>
              <a:gd name="connsiteY819" fmla="*/ 767316 h 1882057"/>
              <a:gd name="connsiteX820" fmla="*/ 61560 w 2062029"/>
              <a:gd name="connsiteY820" fmla="*/ 768519 h 1882057"/>
              <a:gd name="connsiteX821" fmla="*/ 66475 w 2062029"/>
              <a:gd name="connsiteY821" fmla="*/ 752547 h 1882057"/>
              <a:gd name="connsiteX822" fmla="*/ 76944 w 2062029"/>
              <a:gd name="connsiteY822" fmla="*/ 720807 h 1882057"/>
              <a:gd name="connsiteX823" fmla="*/ 73002 w 2062029"/>
              <a:gd name="connsiteY823" fmla="*/ 719450 h 1882057"/>
              <a:gd name="connsiteX824" fmla="*/ 67678 w 2062029"/>
              <a:gd name="connsiteY824" fmla="*/ 735320 h 1882057"/>
              <a:gd name="connsiteX825" fmla="*/ 71646 w 2062029"/>
              <a:gd name="connsiteY825" fmla="*/ 736651 h 1882057"/>
              <a:gd name="connsiteX826" fmla="*/ 76944 w 2062029"/>
              <a:gd name="connsiteY826" fmla="*/ 720807 h 1882057"/>
              <a:gd name="connsiteX827" fmla="*/ 88130 w 2062029"/>
              <a:gd name="connsiteY827" fmla="*/ 689348 h 1882057"/>
              <a:gd name="connsiteX828" fmla="*/ 84213 w 2062029"/>
              <a:gd name="connsiteY828" fmla="*/ 687915 h 1882057"/>
              <a:gd name="connsiteX829" fmla="*/ 78505 w 2062029"/>
              <a:gd name="connsiteY829" fmla="*/ 703657 h 1882057"/>
              <a:gd name="connsiteX830" fmla="*/ 82447 w 2062029"/>
              <a:gd name="connsiteY830" fmla="*/ 705065 h 1882057"/>
              <a:gd name="connsiteX831" fmla="*/ 88130 w 2062029"/>
              <a:gd name="connsiteY831" fmla="*/ 689348 h 1882057"/>
              <a:gd name="connsiteX832" fmla="*/ 100032 w 2062029"/>
              <a:gd name="connsiteY832" fmla="*/ 658146 h 1882057"/>
              <a:gd name="connsiteX833" fmla="*/ 96142 w 2062029"/>
              <a:gd name="connsiteY833" fmla="*/ 656610 h 1882057"/>
              <a:gd name="connsiteX834" fmla="*/ 90075 w 2062029"/>
              <a:gd name="connsiteY834" fmla="*/ 672198 h 1882057"/>
              <a:gd name="connsiteX835" fmla="*/ 93966 w 2062029"/>
              <a:gd name="connsiteY835" fmla="*/ 673683 h 1882057"/>
              <a:gd name="connsiteX836" fmla="*/ 100032 w 2062029"/>
              <a:gd name="connsiteY836" fmla="*/ 658146 h 1882057"/>
              <a:gd name="connsiteX837" fmla="*/ 112677 w 2062029"/>
              <a:gd name="connsiteY837" fmla="*/ 627250 h 1882057"/>
              <a:gd name="connsiteX838" fmla="*/ 108838 w 2062029"/>
              <a:gd name="connsiteY838" fmla="*/ 625612 h 1882057"/>
              <a:gd name="connsiteX839" fmla="*/ 102413 w 2062029"/>
              <a:gd name="connsiteY839" fmla="*/ 641073 h 1882057"/>
              <a:gd name="connsiteX840" fmla="*/ 106278 w 2062029"/>
              <a:gd name="connsiteY840" fmla="*/ 642660 h 1882057"/>
              <a:gd name="connsiteX841" fmla="*/ 112677 w 2062029"/>
              <a:gd name="connsiteY841" fmla="*/ 627250 h 1882057"/>
              <a:gd name="connsiteX842" fmla="*/ 126064 w 2062029"/>
              <a:gd name="connsiteY842" fmla="*/ 596713 h 1882057"/>
              <a:gd name="connsiteX843" fmla="*/ 122250 w 2062029"/>
              <a:gd name="connsiteY843" fmla="*/ 594973 h 1882057"/>
              <a:gd name="connsiteX844" fmla="*/ 115442 w 2062029"/>
              <a:gd name="connsiteY844" fmla="*/ 610254 h 1882057"/>
              <a:gd name="connsiteX845" fmla="*/ 119256 w 2062029"/>
              <a:gd name="connsiteY845" fmla="*/ 611943 h 1882057"/>
              <a:gd name="connsiteX846" fmla="*/ 126064 w 2062029"/>
              <a:gd name="connsiteY846" fmla="*/ 596713 h 1882057"/>
              <a:gd name="connsiteX847" fmla="*/ 1766667 w 2062029"/>
              <a:gd name="connsiteY847" fmla="*/ 590826 h 1882057"/>
              <a:gd name="connsiteX848" fmla="*/ 1764133 w 2062029"/>
              <a:gd name="connsiteY848" fmla="*/ 574188 h 1882057"/>
              <a:gd name="connsiteX849" fmla="*/ 1760012 w 2062029"/>
              <a:gd name="connsiteY849" fmla="*/ 574879 h 1882057"/>
              <a:gd name="connsiteX850" fmla="*/ 1762546 w 2062029"/>
              <a:gd name="connsiteY850" fmla="*/ 591415 h 1882057"/>
              <a:gd name="connsiteX851" fmla="*/ 1766667 w 2062029"/>
              <a:gd name="connsiteY851" fmla="*/ 590826 h 1882057"/>
              <a:gd name="connsiteX852" fmla="*/ 140168 w 2062029"/>
              <a:gd name="connsiteY852" fmla="*/ 566509 h 1882057"/>
              <a:gd name="connsiteX853" fmla="*/ 136405 w 2062029"/>
              <a:gd name="connsiteY853" fmla="*/ 564692 h 1882057"/>
              <a:gd name="connsiteX854" fmla="*/ 129238 w 2062029"/>
              <a:gd name="connsiteY854" fmla="*/ 579794 h 1882057"/>
              <a:gd name="connsiteX855" fmla="*/ 133001 w 2062029"/>
              <a:gd name="connsiteY855" fmla="*/ 581560 h 1882057"/>
              <a:gd name="connsiteX856" fmla="*/ 140168 w 2062029"/>
              <a:gd name="connsiteY856" fmla="*/ 566509 h 1882057"/>
              <a:gd name="connsiteX857" fmla="*/ 1761215 w 2062029"/>
              <a:gd name="connsiteY857" fmla="*/ 557627 h 1882057"/>
              <a:gd name="connsiteX858" fmla="*/ 1757939 w 2062029"/>
              <a:gd name="connsiteY858" fmla="*/ 541117 h 1882057"/>
              <a:gd name="connsiteX859" fmla="*/ 1753869 w 2062029"/>
              <a:gd name="connsiteY859" fmla="*/ 541987 h 1882057"/>
              <a:gd name="connsiteX860" fmla="*/ 1757120 w 2062029"/>
              <a:gd name="connsiteY860" fmla="*/ 558395 h 1882057"/>
              <a:gd name="connsiteX861" fmla="*/ 1761215 w 2062029"/>
              <a:gd name="connsiteY861" fmla="*/ 557627 h 1882057"/>
              <a:gd name="connsiteX862" fmla="*/ 155014 w 2062029"/>
              <a:gd name="connsiteY862" fmla="*/ 536663 h 1882057"/>
              <a:gd name="connsiteX863" fmla="*/ 151277 w 2062029"/>
              <a:gd name="connsiteY863" fmla="*/ 534743 h 1882057"/>
              <a:gd name="connsiteX864" fmla="*/ 143726 w 2062029"/>
              <a:gd name="connsiteY864" fmla="*/ 549666 h 1882057"/>
              <a:gd name="connsiteX865" fmla="*/ 147463 w 2062029"/>
              <a:gd name="connsiteY865" fmla="*/ 551535 h 1882057"/>
              <a:gd name="connsiteX866" fmla="*/ 155014 w 2062029"/>
              <a:gd name="connsiteY866" fmla="*/ 536663 h 1882057"/>
              <a:gd name="connsiteX867" fmla="*/ 1754330 w 2062029"/>
              <a:gd name="connsiteY867" fmla="*/ 524709 h 1882057"/>
              <a:gd name="connsiteX868" fmla="*/ 1750362 w 2062029"/>
              <a:gd name="connsiteY868" fmla="*/ 508379 h 1882057"/>
              <a:gd name="connsiteX869" fmla="*/ 1746318 w 2062029"/>
              <a:gd name="connsiteY869" fmla="*/ 509402 h 1882057"/>
              <a:gd name="connsiteX870" fmla="*/ 1750260 w 2062029"/>
              <a:gd name="connsiteY870" fmla="*/ 525656 h 1882057"/>
              <a:gd name="connsiteX871" fmla="*/ 1754330 w 2062029"/>
              <a:gd name="connsiteY871" fmla="*/ 524709 h 1882057"/>
              <a:gd name="connsiteX872" fmla="*/ 170603 w 2062029"/>
              <a:gd name="connsiteY872" fmla="*/ 507227 h 1882057"/>
              <a:gd name="connsiteX873" fmla="*/ 166917 w 2062029"/>
              <a:gd name="connsiteY873" fmla="*/ 505230 h 1882057"/>
              <a:gd name="connsiteX874" fmla="*/ 159007 w 2062029"/>
              <a:gd name="connsiteY874" fmla="*/ 519948 h 1882057"/>
              <a:gd name="connsiteX875" fmla="*/ 162693 w 2062029"/>
              <a:gd name="connsiteY875" fmla="*/ 521894 h 1882057"/>
              <a:gd name="connsiteX876" fmla="*/ 170603 w 2062029"/>
              <a:gd name="connsiteY876" fmla="*/ 507227 h 1882057"/>
              <a:gd name="connsiteX877" fmla="*/ 1746036 w 2062029"/>
              <a:gd name="connsiteY877" fmla="*/ 492125 h 1882057"/>
              <a:gd name="connsiteX878" fmla="*/ 1741301 w 2062029"/>
              <a:gd name="connsiteY878" fmla="*/ 475999 h 1882057"/>
              <a:gd name="connsiteX879" fmla="*/ 1737333 w 2062029"/>
              <a:gd name="connsiteY879" fmla="*/ 477202 h 1882057"/>
              <a:gd name="connsiteX880" fmla="*/ 1742018 w 2062029"/>
              <a:gd name="connsiteY880" fmla="*/ 493225 h 1882057"/>
              <a:gd name="connsiteX881" fmla="*/ 1746036 w 2062029"/>
              <a:gd name="connsiteY881" fmla="*/ 492125 h 1882057"/>
              <a:gd name="connsiteX882" fmla="*/ 186985 w 2062029"/>
              <a:gd name="connsiteY882" fmla="*/ 478123 h 1882057"/>
              <a:gd name="connsiteX883" fmla="*/ 183376 w 2062029"/>
              <a:gd name="connsiteY883" fmla="*/ 475999 h 1882057"/>
              <a:gd name="connsiteX884" fmla="*/ 175057 w 2062029"/>
              <a:gd name="connsiteY884" fmla="*/ 490538 h 1882057"/>
              <a:gd name="connsiteX885" fmla="*/ 178691 w 2062029"/>
              <a:gd name="connsiteY885" fmla="*/ 492585 h 1882057"/>
              <a:gd name="connsiteX886" fmla="*/ 186985 w 2062029"/>
              <a:gd name="connsiteY886" fmla="*/ 478123 h 1882057"/>
              <a:gd name="connsiteX887" fmla="*/ 204160 w 2062029"/>
              <a:gd name="connsiteY887" fmla="*/ 449480 h 1882057"/>
              <a:gd name="connsiteX888" fmla="*/ 200602 w 2062029"/>
              <a:gd name="connsiteY888" fmla="*/ 447253 h 1882057"/>
              <a:gd name="connsiteX889" fmla="*/ 191899 w 2062029"/>
              <a:gd name="connsiteY889" fmla="*/ 461588 h 1882057"/>
              <a:gd name="connsiteX890" fmla="*/ 195483 w 2062029"/>
              <a:gd name="connsiteY890" fmla="*/ 463712 h 1882057"/>
              <a:gd name="connsiteX891" fmla="*/ 204160 w 2062029"/>
              <a:gd name="connsiteY891" fmla="*/ 449480 h 1882057"/>
              <a:gd name="connsiteX892" fmla="*/ 1736182 w 2062029"/>
              <a:gd name="connsiteY892" fmla="*/ 460001 h 1882057"/>
              <a:gd name="connsiteX893" fmla="*/ 1730653 w 2062029"/>
              <a:gd name="connsiteY893" fmla="*/ 444131 h 1882057"/>
              <a:gd name="connsiteX894" fmla="*/ 1726762 w 2062029"/>
              <a:gd name="connsiteY894" fmla="*/ 445538 h 1882057"/>
              <a:gd name="connsiteX895" fmla="*/ 1732240 w 2062029"/>
              <a:gd name="connsiteY895" fmla="*/ 461332 h 1882057"/>
              <a:gd name="connsiteX896" fmla="*/ 1736182 w 2062029"/>
              <a:gd name="connsiteY896" fmla="*/ 460001 h 1882057"/>
              <a:gd name="connsiteX897" fmla="*/ 222129 w 2062029"/>
              <a:gd name="connsiteY897" fmla="*/ 421273 h 1882057"/>
              <a:gd name="connsiteX898" fmla="*/ 218623 w 2062029"/>
              <a:gd name="connsiteY898" fmla="*/ 418969 h 1882057"/>
              <a:gd name="connsiteX899" fmla="*/ 209510 w 2062029"/>
              <a:gd name="connsiteY899" fmla="*/ 433047 h 1882057"/>
              <a:gd name="connsiteX900" fmla="*/ 213042 w 2062029"/>
              <a:gd name="connsiteY900" fmla="*/ 435274 h 1882057"/>
              <a:gd name="connsiteX901" fmla="*/ 222129 w 2062029"/>
              <a:gd name="connsiteY901" fmla="*/ 421273 h 1882057"/>
              <a:gd name="connsiteX902" fmla="*/ 1724740 w 2062029"/>
              <a:gd name="connsiteY902" fmla="*/ 428389 h 1882057"/>
              <a:gd name="connsiteX903" fmla="*/ 1718341 w 2062029"/>
              <a:gd name="connsiteY903" fmla="*/ 412851 h 1882057"/>
              <a:gd name="connsiteX904" fmla="*/ 1714501 w 2062029"/>
              <a:gd name="connsiteY904" fmla="*/ 414464 h 1882057"/>
              <a:gd name="connsiteX905" fmla="*/ 1720849 w 2062029"/>
              <a:gd name="connsiteY905" fmla="*/ 429924 h 1882057"/>
              <a:gd name="connsiteX906" fmla="*/ 1724740 w 2062029"/>
              <a:gd name="connsiteY906" fmla="*/ 428389 h 1882057"/>
              <a:gd name="connsiteX907" fmla="*/ 636311 w 2062029"/>
              <a:gd name="connsiteY907" fmla="*/ 423090 h 1882057"/>
              <a:gd name="connsiteX908" fmla="*/ 620032 w 2062029"/>
              <a:gd name="connsiteY908" fmla="*/ 421682 h 1882057"/>
              <a:gd name="connsiteX909" fmla="*/ 619290 w 2062029"/>
              <a:gd name="connsiteY909" fmla="*/ 425803 h 1882057"/>
              <a:gd name="connsiteX910" fmla="*/ 636311 w 2062029"/>
              <a:gd name="connsiteY910" fmla="*/ 427288 h 1882057"/>
              <a:gd name="connsiteX911" fmla="*/ 636311 w 2062029"/>
              <a:gd name="connsiteY911" fmla="*/ 423090 h 1882057"/>
              <a:gd name="connsiteX912" fmla="*/ 669895 w 2062029"/>
              <a:gd name="connsiteY912" fmla="*/ 422348 h 1882057"/>
              <a:gd name="connsiteX913" fmla="*/ 668743 w 2062029"/>
              <a:gd name="connsiteY913" fmla="*/ 418329 h 1882057"/>
              <a:gd name="connsiteX914" fmla="*/ 652694 w 2062029"/>
              <a:gd name="connsiteY914" fmla="*/ 421836 h 1882057"/>
              <a:gd name="connsiteX915" fmla="*/ 653308 w 2062029"/>
              <a:gd name="connsiteY915" fmla="*/ 425957 h 1882057"/>
              <a:gd name="connsiteX916" fmla="*/ 669895 w 2062029"/>
              <a:gd name="connsiteY916" fmla="*/ 422348 h 1882057"/>
              <a:gd name="connsiteX917" fmla="*/ 1329525 w 2062029"/>
              <a:gd name="connsiteY917" fmla="*/ 417689 h 1882057"/>
              <a:gd name="connsiteX918" fmla="*/ 1313962 w 2062029"/>
              <a:gd name="connsiteY918" fmla="*/ 413261 h 1882057"/>
              <a:gd name="connsiteX919" fmla="*/ 1312324 w 2062029"/>
              <a:gd name="connsiteY919" fmla="*/ 417100 h 1882057"/>
              <a:gd name="connsiteX920" fmla="*/ 1328885 w 2062029"/>
              <a:gd name="connsiteY920" fmla="*/ 421810 h 1882057"/>
              <a:gd name="connsiteX921" fmla="*/ 1329525 w 2062029"/>
              <a:gd name="connsiteY921" fmla="*/ 417689 h 1882057"/>
              <a:gd name="connsiteX922" fmla="*/ 1362647 w 2062029"/>
              <a:gd name="connsiteY922" fmla="*/ 416537 h 1882057"/>
              <a:gd name="connsiteX923" fmla="*/ 1360804 w 2062029"/>
              <a:gd name="connsiteY923" fmla="*/ 412800 h 1882057"/>
              <a:gd name="connsiteX924" fmla="*/ 1345548 w 2062029"/>
              <a:gd name="connsiteY924" fmla="*/ 417663 h 1882057"/>
              <a:gd name="connsiteX925" fmla="*/ 1346137 w 2062029"/>
              <a:gd name="connsiteY925" fmla="*/ 421785 h 1882057"/>
              <a:gd name="connsiteX926" fmla="*/ 1362647 w 2062029"/>
              <a:gd name="connsiteY926" fmla="*/ 416537 h 1882057"/>
              <a:gd name="connsiteX927" fmla="*/ 604443 w 2062029"/>
              <a:gd name="connsiteY927" fmla="*/ 417177 h 1882057"/>
              <a:gd name="connsiteX928" fmla="*/ 590493 w 2062029"/>
              <a:gd name="connsiteY928" fmla="*/ 409114 h 1882057"/>
              <a:gd name="connsiteX929" fmla="*/ 587908 w 2062029"/>
              <a:gd name="connsiteY929" fmla="*/ 412390 h 1882057"/>
              <a:gd name="connsiteX930" fmla="*/ 602831 w 2062029"/>
              <a:gd name="connsiteY930" fmla="*/ 421017 h 1882057"/>
              <a:gd name="connsiteX931" fmla="*/ 604443 w 2062029"/>
              <a:gd name="connsiteY931" fmla="*/ 417177 h 1882057"/>
              <a:gd name="connsiteX932" fmla="*/ 698435 w 2062029"/>
              <a:gd name="connsiteY932" fmla="*/ 410650 h 1882057"/>
              <a:gd name="connsiteX933" fmla="*/ 701097 w 2062029"/>
              <a:gd name="connsiteY933" fmla="*/ 409165 h 1882057"/>
              <a:gd name="connsiteX934" fmla="*/ 699049 w 2062029"/>
              <a:gd name="connsiteY934" fmla="*/ 405531 h 1882057"/>
              <a:gd name="connsiteX935" fmla="*/ 696438 w 2062029"/>
              <a:gd name="connsiteY935" fmla="*/ 406964 h 1882057"/>
              <a:gd name="connsiteX936" fmla="*/ 684254 w 2062029"/>
              <a:gd name="connsiteY936" fmla="*/ 412800 h 1882057"/>
              <a:gd name="connsiteX937" fmla="*/ 685867 w 2062029"/>
              <a:gd name="connsiteY937" fmla="*/ 416640 h 1882057"/>
              <a:gd name="connsiteX938" fmla="*/ 698435 w 2062029"/>
              <a:gd name="connsiteY938" fmla="*/ 410650 h 1882057"/>
              <a:gd name="connsiteX939" fmla="*/ 1299807 w 2062029"/>
              <a:gd name="connsiteY939" fmla="*/ 405275 h 1882057"/>
              <a:gd name="connsiteX940" fmla="*/ 1287546 w 2062029"/>
              <a:gd name="connsiteY940" fmla="*/ 394524 h 1882057"/>
              <a:gd name="connsiteX941" fmla="*/ 1284526 w 2062029"/>
              <a:gd name="connsiteY941" fmla="*/ 397391 h 1882057"/>
              <a:gd name="connsiteX942" fmla="*/ 1297375 w 2062029"/>
              <a:gd name="connsiteY942" fmla="*/ 408679 h 1882057"/>
              <a:gd name="connsiteX943" fmla="*/ 1299807 w 2062029"/>
              <a:gd name="connsiteY943" fmla="*/ 405275 h 1882057"/>
              <a:gd name="connsiteX944" fmla="*/ 240892 w 2062029"/>
              <a:gd name="connsiteY944" fmla="*/ 393654 h 1882057"/>
              <a:gd name="connsiteX945" fmla="*/ 237462 w 2062029"/>
              <a:gd name="connsiteY945" fmla="*/ 391248 h 1882057"/>
              <a:gd name="connsiteX946" fmla="*/ 227940 w 2062029"/>
              <a:gd name="connsiteY946" fmla="*/ 405070 h 1882057"/>
              <a:gd name="connsiteX947" fmla="*/ 231395 w 2062029"/>
              <a:gd name="connsiteY947" fmla="*/ 407425 h 1882057"/>
              <a:gd name="connsiteX948" fmla="*/ 240892 w 2062029"/>
              <a:gd name="connsiteY948" fmla="*/ 393654 h 1882057"/>
              <a:gd name="connsiteX949" fmla="*/ 1388090 w 2062029"/>
              <a:gd name="connsiteY949" fmla="*/ 393756 h 1882057"/>
              <a:gd name="connsiteX950" fmla="*/ 1384660 w 2062029"/>
              <a:gd name="connsiteY950" fmla="*/ 391350 h 1882057"/>
              <a:gd name="connsiteX951" fmla="*/ 1374012 w 2062029"/>
              <a:gd name="connsiteY951" fmla="*/ 403611 h 1882057"/>
              <a:gd name="connsiteX952" fmla="*/ 1376802 w 2062029"/>
              <a:gd name="connsiteY952" fmla="*/ 406708 h 1882057"/>
              <a:gd name="connsiteX953" fmla="*/ 1388090 w 2062029"/>
              <a:gd name="connsiteY953" fmla="*/ 393756 h 1882057"/>
              <a:gd name="connsiteX954" fmla="*/ 728562 w 2062029"/>
              <a:gd name="connsiteY954" fmla="*/ 389379 h 1882057"/>
              <a:gd name="connsiteX955" fmla="*/ 725747 w 2062029"/>
              <a:gd name="connsiteY955" fmla="*/ 386307 h 1882057"/>
              <a:gd name="connsiteX956" fmla="*/ 712974 w 2062029"/>
              <a:gd name="connsiteY956" fmla="*/ 396700 h 1882057"/>
              <a:gd name="connsiteX957" fmla="*/ 715406 w 2062029"/>
              <a:gd name="connsiteY957" fmla="*/ 400104 h 1882057"/>
              <a:gd name="connsiteX958" fmla="*/ 728562 w 2062029"/>
              <a:gd name="connsiteY958" fmla="*/ 389379 h 1882057"/>
              <a:gd name="connsiteX959" fmla="*/ 579563 w 2062029"/>
              <a:gd name="connsiteY959" fmla="*/ 397442 h 1882057"/>
              <a:gd name="connsiteX960" fmla="*/ 572959 w 2062029"/>
              <a:gd name="connsiteY960" fmla="*/ 382903 h 1882057"/>
              <a:gd name="connsiteX961" fmla="*/ 568941 w 2062029"/>
              <a:gd name="connsiteY961" fmla="*/ 383978 h 1882057"/>
              <a:gd name="connsiteX962" fmla="*/ 576082 w 2062029"/>
              <a:gd name="connsiteY962" fmla="*/ 399746 h 1882057"/>
              <a:gd name="connsiteX963" fmla="*/ 579563 w 2062029"/>
              <a:gd name="connsiteY963" fmla="*/ 397442 h 1882057"/>
              <a:gd name="connsiteX964" fmla="*/ 1711481 w 2062029"/>
              <a:gd name="connsiteY964" fmla="*/ 397493 h 1882057"/>
              <a:gd name="connsiteX965" fmla="*/ 1704109 w 2062029"/>
              <a:gd name="connsiteY965" fmla="*/ 382391 h 1882057"/>
              <a:gd name="connsiteX966" fmla="*/ 1700372 w 2062029"/>
              <a:gd name="connsiteY966" fmla="*/ 384285 h 1882057"/>
              <a:gd name="connsiteX967" fmla="*/ 1707692 w 2062029"/>
              <a:gd name="connsiteY967" fmla="*/ 399259 h 1882057"/>
              <a:gd name="connsiteX968" fmla="*/ 1711481 w 2062029"/>
              <a:gd name="connsiteY968" fmla="*/ 397493 h 1882057"/>
              <a:gd name="connsiteX969" fmla="*/ 1277563 w 2062029"/>
              <a:gd name="connsiteY969" fmla="*/ 381598 h 1882057"/>
              <a:gd name="connsiteX970" fmla="*/ 1270319 w 2062029"/>
              <a:gd name="connsiteY970" fmla="*/ 367007 h 1882057"/>
              <a:gd name="connsiteX971" fmla="*/ 1266403 w 2062029"/>
              <a:gd name="connsiteY971" fmla="*/ 368492 h 1882057"/>
              <a:gd name="connsiteX972" fmla="*/ 1274056 w 2062029"/>
              <a:gd name="connsiteY972" fmla="*/ 383824 h 1882057"/>
              <a:gd name="connsiteX973" fmla="*/ 1277563 w 2062029"/>
              <a:gd name="connsiteY973" fmla="*/ 381598 h 1882057"/>
              <a:gd name="connsiteX974" fmla="*/ 260473 w 2062029"/>
              <a:gd name="connsiteY974" fmla="*/ 366598 h 1882057"/>
              <a:gd name="connsiteX975" fmla="*/ 257120 w 2062029"/>
              <a:gd name="connsiteY975" fmla="*/ 364089 h 1882057"/>
              <a:gd name="connsiteX976" fmla="*/ 247189 w 2062029"/>
              <a:gd name="connsiteY976" fmla="*/ 377579 h 1882057"/>
              <a:gd name="connsiteX977" fmla="*/ 250567 w 2062029"/>
              <a:gd name="connsiteY977" fmla="*/ 380036 h 1882057"/>
              <a:gd name="connsiteX978" fmla="*/ 260473 w 2062029"/>
              <a:gd name="connsiteY978" fmla="*/ 366598 h 1882057"/>
              <a:gd name="connsiteX979" fmla="*/ 1403269 w 2062029"/>
              <a:gd name="connsiteY979" fmla="*/ 363475 h 1882057"/>
              <a:gd name="connsiteX980" fmla="*/ 1399379 w 2062029"/>
              <a:gd name="connsiteY980" fmla="*/ 362042 h 1882057"/>
              <a:gd name="connsiteX981" fmla="*/ 1392954 w 2062029"/>
              <a:gd name="connsiteY981" fmla="*/ 377220 h 1882057"/>
              <a:gd name="connsiteX982" fmla="*/ 1396691 w 2062029"/>
              <a:gd name="connsiteY982" fmla="*/ 379063 h 1882057"/>
              <a:gd name="connsiteX983" fmla="*/ 1403269 w 2062029"/>
              <a:gd name="connsiteY983" fmla="*/ 363475 h 1882057"/>
              <a:gd name="connsiteX984" fmla="*/ 750269 w 2062029"/>
              <a:gd name="connsiteY984" fmla="*/ 363321 h 1882057"/>
              <a:gd name="connsiteX985" fmla="*/ 746736 w 2062029"/>
              <a:gd name="connsiteY985" fmla="*/ 361120 h 1882057"/>
              <a:gd name="connsiteX986" fmla="*/ 737086 w 2062029"/>
              <a:gd name="connsiteY986" fmla="*/ 374430 h 1882057"/>
              <a:gd name="connsiteX987" fmla="*/ 740286 w 2062029"/>
              <a:gd name="connsiteY987" fmla="*/ 377093 h 1882057"/>
              <a:gd name="connsiteX988" fmla="*/ 750269 w 2062029"/>
              <a:gd name="connsiteY988" fmla="*/ 363321 h 1882057"/>
              <a:gd name="connsiteX989" fmla="*/ 1696174 w 2062029"/>
              <a:gd name="connsiteY989" fmla="*/ 367570 h 1882057"/>
              <a:gd name="connsiteX990" fmla="*/ 1687701 w 2062029"/>
              <a:gd name="connsiteY990" fmla="*/ 353057 h 1882057"/>
              <a:gd name="connsiteX991" fmla="*/ 1684143 w 2062029"/>
              <a:gd name="connsiteY991" fmla="*/ 355233 h 1882057"/>
              <a:gd name="connsiteX992" fmla="*/ 1692513 w 2062029"/>
              <a:gd name="connsiteY992" fmla="*/ 369618 h 1882057"/>
              <a:gd name="connsiteX993" fmla="*/ 1696174 w 2062029"/>
              <a:gd name="connsiteY993" fmla="*/ 367570 h 1882057"/>
              <a:gd name="connsiteX994" fmla="*/ 572883 w 2062029"/>
              <a:gd name="connsiteY994" fmla="*/ 350779 h 1882057"/>
              <a:gd name="connsiteX995" fmla="*/ 568813 w 2062029"/>
              <a:gd name="connsiteY995" fmla="*/ 349883 h 1882057"/>
              <a:gd name="connsiteX996" fmla="*/ 566816 w 2062029"/>
              <a:gd name="connsiteY996" fmla="*/ 366879 h 1882057"/>
              <a:gd name="connsiteX997" fmla="*/ 571014 w 2062029"/>
              <a:gd name="connsiteY997" fmla="*/ 366905 h 1882057"/>
              <a:gd name="connsiteX998" fmla="*/ 572883 w 2062029"/>
              <a:gd name="connsiteY998" fmla="*/ 350779 h 1882057"/>
              <a:gd name="connsiteX999" fmla="*/ 280900 w 2062029"/>
              <a:gd name="connsiteY999" fmla="*/ 340156 h 1882057"/>
              <a:gd name="connsiteX1000" fmla="*/ 277623 w 2062029"/>
              <a:gd name="connsiteY1000" fmla="*/ 337545 h 1882057"/>
              <a:gd name="connsiteX1001" fmla="*/ 267256 w 2062029"/>
              <a:gd name="connsiteY1001" fmla="*/ 350728 h 1882057"/>
              <a:gd name="connsiteX1002" fmla="*/ 270558 w 2062029"/>
              <a:gd name="connsiteY1002" fmla="*/ 353287 h 1882057"/>
              <a:gd name="connsiteX1003" fmla="*/ 280900 w 2062029"/>
              <a:gd name="connsiteY1003" fmla="*/ 340156 h 1882057"/>
              <a:gd name="connsiteX1004" fmla="*/ 1266173 w 2062029"/>
              <a:gd name="connsiteY1004" fmla="*/ 351291 h 1882057"/>
              <a:gd name="connsiteX1005" fmla="*/ 1265379 w 2062029"/>
              <a:gd name="connsiteY1005" fmla="*/ 340617 h 1882057"/>
              <a:gd name="connsiteX1006" fmla="*/ 1265609 w 2062029"/>
              <a:gd name="connsiteY1006" fmla="*/ 335088 h 1882057"/>
              <a:gd name="connsiteX1007" fmla="*/ 1261437 w 2062029"/>
              <a:gd name="connsiteY1007" fmla="*/ 334755 h 1882057"/>
              <a:gd name="connsiteX1008" fmla="*/ 1261207 w 2062029"/>
              <a:gd name="connsiteY1008" fmla="*/ 340617 h 1882057"/>
              <a:gd name="connsiteX1009" fmla="*/ 1262026 w 2062029"/>
              <a:gd name="connsiteY1009" fmla="*/ 351931 h 1882057"/>
              <a:gd name="connsiteX1010" fmla="*/ 1266173 w 2062029"/>
              <a:gd name="connsiteY1010" fmla="*/ 351291 h 1882057"/>
              <a:gd name="connsiteX1011" fmla="*/ 764091 w 2062029"/>
              <a:gd name="connsiteY1011" fmla="*/ 332349 h 1882057"/>
              <a:gd name="connsiteX1012" fmla="*/ 760072 w 2062029"/>
              <a:gd name="connsiteY1012" fmla="*/ 331172 h 1882057"/>
              <a:gd name="connsiteX1013" fmla="*/ 754415 w 2062029"/>
              <a:gd name="connsiteY1013" fmla="*/ 346607 h 1882057"/>
              <a:gd name="connsiteX1014" fmla="*/ 758229 w 2062029"/>
              <a:gd name="connsiteY1014" fmla="*/ 348296 h 1882057"/>
              <a:gd name="connsiteX1015" fmla="*/ 764091 w 2062029"/>
              <a:gd name="connsiteY1015" fmla="*/ 332349 h 1882057"/>
              <a:gd name="connsiteX1016" fmla="*/ 1412075 w 2062029"/>
              <a:gd name="connsiteY1016" fmla="*/ 330839 h 1882057"/>
              <a:gd name="connsiteX1017" fmla="*/ 1407954 w 2062029"/>
              <a:gd name="connsiteY1017" fmla="*/ 330046 h 1882057"/>
              <a:gd name="connsiteX1018" fmla="*/ 1404267 w 2062029"/>
              <a:gd name="connsiteY1018" fmla="*/ 346223 h 1882057"/>
              <a:gd name="connsiteX1019" fmla="*/ 1408312 w 2062029"/>
              <a:gd name="connsiteY1019" fmla="*/ 347298 h 1882057"/>
              <a:gd name="connsiteX1020" fmla="*/ 1412075 w 2062029"/>
              <a:gd name="connsiteY1020" fmla="*/ 330839 h 1882057"/>
              <a:gd name="connsiteX1021" fmla="*/ 1678589 w 2062029"/>
              <a:gd name="connsiteY1021" fmla="*/ 338902 h 1882057"/>
              <a:gd name="connsiteX1022" fmla="*/ 1668888 w 2062029"/>
              <a:gd name="connsiteY1022" fmla="*/ 325156 h 1882057"/>
              <a:gd name="connsiteX1023" fmla="*/ 1665509 w 2062029"/>
              <a:gd name="connsiteY1023" fmla="*/ 327665 h 1882057"/>
              <a:gd name="connsiteX1024" fmla="*/ 1675133 w 2062029"/>
              <a:gd name="connsiteY1024" fmla="*/ 341231 h 1882057"/>
              <a:gd name="connsiteX1025" fmla="*/ 1678589 w 2062029"/>
              <a:gd name="connsiteY1025" fmla="*/ 338902 h 1882057"/>
              <a:gd name="connsiteX1026" fmla="*/ 584478 w 2062029"/>
              <a:gd name="connsiteY1026" fmla="*/ 320114 h 1882057"/>
              <a:gd name="connsiteX1027" fmla="*/ 580766 w 2062029"/>
              <a:gd name="connsiteY1027" fmla="*/ 318169 h 1882057"/>
              <a:gd name="connsiteX1028" fmla="*/ 573753 w 2062029"/>
              <a:gd name="connsiteY1028" fmla="*/ 333603 h 1882057"/>
              <a:gd name="connsiteX1029" fmla="*/ 577644 w 2062029"/>
              <a:gd name="connsiteY1029" fmla="*/ 335114 h 1882057"/>
              <a:gd name="connsiteX1030" fmla="*/ 584478 w 2062029"/>
              <a:gd name="connsiteY1030" fmla="*/ 320114 h 1882057"/>
              <a:gd name="connsiteX1031" fmla="*/ 297793 w 2062029"/>
              <a:gd name="connsiteY1031" fmla="*/ 319628 h 1882057"/>
              <a:gd name="connsiteX1032" fmla="*/ 302196 w 2062029"/>
              <a:gd name="connsiteY1032" fmla="*/ 314457 h 1882057"/>
              <a:gd name="connsiteX1033" fmla="*/ 299022 w 2062029"/>
              <a:gd name="connsiteY1033" fmla="*/ 311744 h 1882057"/>
              <a:gd name="connsiteX1034" fmla="*/ 294594 w 2062029"/>
              <a:gd name="connsiteY1034" fmla="*/ 316940 h 1882057"/>
              <a:gd name="connsiteX1035" fmla="*/ 288220 w 2062029"/>
              <a:gd name="connsiteY1035" fmla="*/ 324568 h 1882057"/>
              <a:gd name="connsiteX1036" fmla="*/ 291420 w 2062029"/>
              <a:gd name="connsiteY1036" fmla="*/ 327230 h 1882057"/>
              <a:gd name="connsiteX1037" fmla="*/ 297793 w 2062029"/>
              <a:gd name="connsiteY1037" fmla="*/ 319628 h 1882057"/>
              <a:gd name="connsiteX1038" fmla="*/ 1275311 w 2062029"/>
              <a:gd name="connsiteY1038" fmla="*/ 304346 h 1882057"/>
              <a:gd name="connsiteX1039" fmla="*/ 1271676 w 2062029"/>
              <a:gd name="connsiteY1039" fmla="*/ 302247 h 1882057"/>
              <a:gd name="connsiteX1040" fmla="*/ 1264714 w 2062029"/>
              <a:gd name="connsiteY1040" fmla="*/ 317887 h 1882057"/>
              <a:gd name="connsiteX1041" fmla="*/ 1268681 w 2062029"/>
              <a:gd name="connsiteY1041" fmla="*/ 319167 h 1882057"/>
              <a:gd name="connsiteX1042" fmla="*/ 1275311 w 2062029"/>
              <a:gd name="connsiteY1042" fmla="*/ 304346 h 1882057"/>
              <a:gd name="connsiteX1043" fmla="*/ 769210 w 2062029"/>
              <a:gd name="connsiteY1043" fmla="*/ 298817 h 1882057"/>
              <a:gd name="connsiteX1044" fmla="*/ 765038 w 2062029"/>
              <a:gd name="connsiteY1044" fmla="*/ 298715 h 1882057"/>
              <a:gd name="connsiteX1045" fmla="*/ 763604 w 2062029"/>
              <a:gd name="connsiteY1045" fmla="*/ 315123 h 1882057"/>
              <a:gd name="connsiteX1046" fmla="*/ 767726 w 2062029"/>
              <a:gd name="connsiteY1046" fmla="*/ 315737 h 1882057"/>
              <a:gd name="connsiteX1047" fmla="*/ 769210 w 2062029"/>
              <a:gd name="connsiteY1047" fmla="*/ 298817 h 1882057"/>
              <a:gd name="connsiteX1048" fmla="*/ 1658495 w 2062029"/>
              <a:gd name="connsiteY1048" fmla="*/ 311872 h 1882057"/>
              <a:gd name="connsiteX1049" fmla="*/ 1647386 w 2062029"/>
              <a:gd name="connsiteY1049" fmla="*/ 299176 h 1882057"/>
              <a:gd name="connsiteX1050" fmla="*/ 1644315 w 2062029"/>
              <a:gd name="connsiteY1050" fmla="*/ 302017 h 1882057"/>
              <a:gd name="connsiteX1051" fmla="*/ 1655270 w 2062029"/>
              <a:gd name="connsiteY1051" fmla="*/ 314534 h 1882057"/>
              <a:gd name="connsiteX1052" fmla="*/ 1658495 w 2062029"/>
              <a:gd name="connsiteY1052" fmla="*/ 311872 h 1882057"/>
              <a:gd name="connsiteX1053" fmla="*/ 1416375 w 2062029"/>
              <a:gd name="connsiteY1053" fmla="*/ 297410 h 1882057"/>
              <a:gd name="connsiteX1054" fmla="*/ 1412203 w 2062029"/>
              <a:gd name="connsiteY1054" fmla="*/ 297128 h 1882057"/>
              <a:gd name="connsiteX1055" fmla="*/ 1410590 w 2062029"/>
              <a:gd name="connsiteY1055" fmla="*/ 313664 h 1882057"/>
              <a:gd name="connsiteX1056" fmla="*/ 1414711 w 2062029"/>
              <a:gd name="connsiteY1056" fmla="*/ 314201 h 1882057"/>
              <a:gd name="connsiteX1057" fmla="*/ 1416375 w 2062029"/>
              <a:gd name="connsiteY1057" fmla="*/ 297410 h 1882057"/>
              <a:gd name="connsiteX1058" fmla="*/ 602242 w 2062029"/>
              <a:gd name="connsiteY1058" fmla="*/ 292239 h 1882057"/>
              <a:gd name="connsiteX1059" fmla="*/ 598915 w 2062029"/>
              <a:gd name="connsiteY1059" fmla="*/ 289731 h 1882057"/>
              <a:gd name="connsiteX1060" fmla="*/ 589290 w 2062029"/>
              <a:gd name="connsiteY1060" fmla="*/ 303578 h 1882057"/>
              <a:gd name="connsiteX1061" fmla="*/ 592797 w 2062029"/>
              <a:gd name="connsiteY1061" fmla="*/ 305857 h 1882057"/>
              <a:gd name="connsiteX1062" fmla="*/ 602242 w 2062029"/>
              <a:gd name="connsiteY1062" fmla="*/ 292239 h 1882057"/>
              <a:gd name="connsiteX1063" fmla="*/ 324363 w 2062029"/>
              <a:gd name="connsiteY1063" fmla="*/ 289500 h 1882057"/>
              <a:gd name="connsiteX1064" fmla="*/ 321291 w 2062029"/>
              <a:gd name="connsiteY1064" fmla="*/ 286659 h 1882057"/>
              <a:gd name="connsiteX1065" fmla="*/ 310054 w 2062029"/>
              <a:gd name="connsiteY1065" fmla="*/ 299073 h 1882057"/>
              <a:gd name="connsiteX1066" fmla="*/ 313177 w 2062029"/>
              <a:gd name="connsiteY1066" fmla="*/ 301838 h 1882057"/>
              <a:gd name="connsiteX1067" fmla="*/ 324363 w 2062029"/>
              <a:gd name="connsiteY1067" fmla="*/ 289500 h 1882057"/>
              <a:gd name="connsiteX1068" fmla="*/ 1296454 w 2062029"/>
              <a:gd name="connsiteY1068" fmla="*/ 279517 h 1882057"/>
              <a:gd name="connsiteX1069" fmla="*/ 1293766 w 2062029"/>
              <a:gd name="connsiteY1069" fmla="*/ 276343 h 1882057"/>
              <a:gd name="connsiteX1070" fmla="*/ 1281684 w 2062029"/>
              <a:gd name="connsiteY1070" fmla="*/ 288323 h 1882057"/>
              <a:gd name="connsiteX1071" fmla="*/ 1284833 w 2062029"/>
              <a:gd name="connsiteY1071" fmla="*/ 291036 h 1882057"/>
              <a:gd name="connsiteX1072" fmla="*/ 1296454 w 2062029"/>
              <a:gd name="connsiteY1072" fmla="*/ 279517 h 1882057"/>
              <a:gd name="connsiteX1073" fmla="*/ 1635637 w 2062029"/>
              <a:gd name="connsiteY1073" fmla="*/ 287145 h 1882057"/>
              <a:gd name="connsiteX1074" fmla="*/ 1623146 w 2062029"/>
              <a:gd name="connsiteY1074" fmla="*/ 275857 h 1882057"/>
              <a:gd name="connsiteX1075" fmla="*/ 1620433 w 2062029"/>
              <a:gd name="connsiteY1075" fmla="*/ 279057 h 1882057"/>
              <a:gd name="connsiteX1076" fmla="*/ 1632745 w 2062029"/>
              <a:gd name="connsiteY1076" fmla="*/ 290166 h 1882057"/>
              <a:gd name="connsiteX1077" fmla="*/ 1635637 w 2062029"/>
              <a:gd name="connsiteY1077" fmla="*/ 287145 h 1882057"/>
              <a:gd name="connsiteX1078" fmla="*/ 768596 w 2062029"/>
              <a:gd name="connsiteY1078" fmla="*/ 281872 h 1882057"/>
              <a:gd name="connsiteX1079" fmla="*/ 766011 w 2062029"/>
              <a:gd name="connsiteY1079" fmla="*/ 265106 h 1882057"/>
              <a:gd name="connsiteX1080" fmla="*/ 761915 w 2062029"/>
              <a:gd name="connsiteY1080" fmla="*/ 265977 h 1882057"/>
              <a:gd name="connsiteX1081" fmla="*/ 764424 w 2062029"/>
              <a:gd name="connsiteY1081" fmla="*/ 282256 h 1882057"/>
              <a:gd name="connsiteX1082" fmla="*/ 768596 w 2062029"/>
              <a:gd name="connsiteY1082" fmla="*/ 281872 h 1882057"/>
              <a:gd name="connsiteX1083" fmla="*/ 1417143 w 2062029"/>
              <a:gd name="connsiteY1083" fmla="*/ 274628 h 1882057"/>
              <a:gd name="connsiteX1084" fmla="*/ 1416964 w 2062029"/>
              <a:gd name="connsiteY1084" fmla="*/ 263775 h 1882057"/>
              <a:gd name="connsiteX1085" fmla="*/ 1412791 w 2062029"/>
              <a:gd name="connsiteY1085" fmla="*/ 263903 h 1882057"/>
              <a:gd name="connsiteX1086" fmla="*/ 1412970 w 2062029"/>
              <a:gd name="connsiteY1086" fmla="*/ 274603 h 1882057"/>
              <a:gd name="connsiteX1087" fmla="*/ 1412919 w 2062029"/>
              <a:gd name="connsiteY1087" fmla="*/ 280516 h 1882057"/>
              <a:gd name="connsiteX1088" fmla="*/ 1417091 w 2062029"/>
              <a:gd name="connsiteY1088" fmla="*/ 280567 h 1882057"/>
              <a:gd name="connsiteX1089" fmla="*/ 1417143 w 2062029"/>
              <a:gd name="connsiteY1089" fmla="*/ 274628 h 1882057"/>
              <a:gd name="connsiteX1090" fmla="*/ 623590 w 2062029"/>
              <a:gd name="connsiteY1090" fmla="*/ 266796 h 1882057"/>
              <a:gd name="connsiteX1091" fmla="*/ 620518 w 2062029"/>
              <a:gd name="connsiteY1091" fmla="*/ 263954 h 1882057"/>
              <a:gd name="connsiteX1092" fmla="*/ 609384 w 2062029"/>
              <a:gd name="connsiteY1092" fmla="*/ 276548 h 1882057"/>
              <a:gd name="connsiteX1093" fmla="*/ 612583 w 2062029"/>
              <a:gd name="connsiteY1093" fmla="*/ 279236 h 1882057"/>
              <a:gd name="connsiteX1094" fmla="*/ 623590 w 2062029"/>
              <a:gd name="connsiteY1094" fmla="*/ 266796 h 1882057"/>
              <a:gd name="connsiteX1095" fmla="*/ 347503 w 2062029"/>
              <a:gd name="connsiteY1095" fmla="*/ 265439 h 1882057"/>
              <a:gd name="connsiteX1096" fmla="*/ 344559 w 2062029"/>
              <a:gd name="connsiteY1096" fmla="*/ 262496 h 1882057"/>
              <a:gd name="connsiteX1097" fmla="*/ 332810 w 2062029"/>
              <a:gd name="connsiteY1097" fmla="*/ 274449 h 1882057"/>
              <a:gd name="connsiteX1098" fmla="*/ 335805 w 2062029"/>
              <a:gd name="connsiteY1098" fmla="*/ 277367 h 1882057"/>
              <a:gd name="connsiteX1099" fmla="*/ 347503 w 2062029"/>
              <a:gd name="connsiteY1099" fmla="*/ 265439 h 1882057"/>
              <a:gd name="connsiteX1100" fmla="*/ 1323791 w 2062029"/>
              <a:gd name="connsiteY1100" fmla="*/ 261190 h 1882057"/>
              <a:gd name="connsiteX1101" fmla="*/ 1321846 w 2062029"/>
              <a:gd name="connsiteY1101" fmla="*/ 257504 h 1882057"/>
              <a:gd name="connsiteX1102" fmla="*/ 1307281 w 2062029"/>
              <a:gd name="connsiteY1102" fmla="*/ 266130 h 1882057"/>
              <a:gd name="connsiteX1103" fmla="*/ 1309610 w 2062029"/>
              <a:gd name="connsiteY1103" fmla="*/ 269611 h 1882057"/>
              <a:gd name="connsiteX1104" fmla="*/ 1323791 w 2062029"/>
              <a:gd name="connsiteY1104" fmla="*/ 261190 h 1882057"/>
              <a:gd name="connsiteX1105" fmla="*/ 1609938 w 2062029"/>
              <a:gd name="connsiteY1105" fmla="*/ 265439 h 1882057"/>
              <a:gd name="connsiteX1106" fmla="*/ 1596013 w 2062029"/>
              <a:gd name="connsiteY1106" fmla="*/ 255943 h 1882057"/>
              <a:gd name="connsiteX1107" fmla="*/ 1593786 w 2062029"/>
              <a:gd name="connsiteY1107" fmla="*/ 259501 h 1882057"/>
              <a:gd name="connsiteX1108" fmla="*/ 1607430 w 2062029"/>
              <a:gd name="connsiteY1108" fmla="*/ 268818 h 1882057"/>
              <a:gd name="connsiteX1109" fmla="*/ 1609938 w 2062029"/>
              <a:gd name="connsiteY1109" fmla="*/ 265439 h 1882057"/>
              <a:gd name="connsiteX1110" fmla="*/ 647139 w 2062029"/>
              <a:gd name="connsiteY1110" fmla="*/ 243298 h 1882057"/>
              <a:gd name="connsiteX1111" fmla="*/ 644298 w 2062029"/>
              <a:gd name="connsiteY1111" fmla="*/ 240226 h 1882057"/>
              <a:gd name="connsiteX1112" fmla="*/ 632165 w 2062029"/>
              <a:gd name="connsiteY1112" fmla="*/ 251847 h 1882057"/>
              <a:gd name="connsiteX1113" fmla="*/ 635109 w 2062029"/>
              <a:gd name="connsiteY1113" fmla="*/ 254791 h 1882057"/>
              <a:gd name="connsiteX1114" fmla="*/ 647139 w 2062029"/>
              <a:gd name="connsiteY1114" fmla="*/ 243298 h 1882057"/>
              <a:gd name="connsiteX1115" fmla="*/ 1351077 w 2062029"/>
              <a:gd name="connsiteY1115" fmla="*/ 249108 h 1882057"/>
              <a:gd name="connsiteX1116" fmla="*/ 1354174 w 2062029"/>
              <a:gd name="connsiteY1116" fmla="*/ 247982 h 1882057"/>
              <a:gd name="connsiteX1117" fmla="*/ 1352715 w 2062029"/>
              <a:gd name="connsiteY1117" fmla="*/ 244066 h 1882057"/>
              <a:gd name="connsiteX1118" fmla="*/ 1349618 w 2062029"/>
              <a:gd name="connsiteY1118" fmla="*/ 245192 h 1882057"/>
              <a:gd name="connsiteX1119" fmla="*/ 1337050 w 2062029"/>
              <a:gd name="connsiteY1119" fmla="*/ 250209 h 1882057"/>
              <a:gd name="connsiteX1120" fmla="*/ 1338740 w 2062029"/>
              <a:gd name="connsiteY1120" fmla="*/ 254048 h 1882057"/>
              <a:gd name="connsiteX1121" fmla="*/ 1351077 w 2062029"/>
              <a:gd name="connsiteY1121" fmla="*/ 249108 h 1882057"/>
              <a:gd name="connsiteX1122" fmla="*/ 371666 w 2062029"/>
              <a:gd name="connsiteY1122" fmla="*/ 242479 h 1882057"/>
              <a:gd name="connsiteX1123" fmla="*/ 368876 w 2062029"/>
              <a:gd name="connsiteY1123" fmla="*/ 239382 h 1882057"/>
              <a:gd name="connsiteX1124" fmla="*/ 356564 w 2062029"/>
              <a:gd name="connsiteY1124" fmla="*/ 250772 h 1882057"/>
              <a:gd name="connsiteX1125" fmla="*/ 359431 w 2062029"/>
              <a:gd name="connsiteY1125" fmla="*/ 253818 h 1882057"/>
              <a:gd name="connsiteX1126" fmla="*/ 371666 w 2062029"/>
              <a:gd name="connsiteY1126" fmla="*/ 242479 h 1882057"/>
              <a:gd name="connsiteX1127" fmla="*/ 1581423 w 2062029"/>
              <a:gd name="connsiteY1127" fmla="*/ 247470 h 1882057"/>
              <a:gd name="connsiteX1128" fmla="*/ 1566244 w 2062029"/>
              <a:gd name="connsiteY1128" fmla="*/ 240098 h 1882057"/>
              <a:gd name="connsiteX1129" fmla="*/ 1564555 w 2062029"/>
              <a:gd name="connsiteY1129" fmla="*/ 243912 h 1882057"/>
              <a:gd name="connsiteX1130" fmla="*/ 1579452 w 2062029"/>
              <a:gd name="connsiteY1130" fmla="*/ 251130 h 1882057"/>
              <a:gd name="connsiteX1131" fmla="*/ 1581423 w 2062029"/>
              <a:gd name="connsiteY1131" fmla="*/ 247470 h 1882057"/>
              <a:gd name="connsiteX1132" fmla="*/ 761557 w 2062029"/>
              <a:gd name="connsiteY1132" fmla="*/ 248724 h 1882057"/>
              <a:gd name="connsiteX1133" fmla="*/ 755388 w 2062029"/>
              <a:gd name="connsiteY1133" fmla="*/ 232931 h 1882057"/>
              <a:gd name="connsiteX1134" fmla="*/ 751600 w 2062029"/>
              <a:gd name="connsiteY1134" fmla="*/ 234646 h 1882057"/>
              <a:gd name="connsiteX1135" fmla="*/ 757589 w 2062029"/>
              <a:gd name="connsiteY1135" fmla="*/ 250030 h 1882057"/>
              <a:gd name="connsiteX1136" fmla="*/ 761557 w 2062029"/>
              <a:gd name="connsiteY1136" fmla="*/ 248724 h 1882057"/>
              <a:gd name="connsiteX1137" fmla="*/ 1416068 w 2062029"/>
              <a:gd name="connsiteY1137" fmla="*/ 246958 h 1882057"/>
              <a:gd name="connsiteX1138" fmla="*/ 1414429 w 2062029"/>
              <a:gd name="connsiteY1138" fmla="*/ 231088 h 1882057"/>
              <a:gd name="connsiteX1139" fmla="*/ 1418320 w 2062029"/>
              <a:gd name="connsiteY1139" fmla="*/ 230346 h 1882057"/>
              <a:gd name="connsiteX1140" fmla="*/ 1417578 w 2062029"/>
              <a:gd name="connsiteY1140" fmla="*/ 226225 h 1882057"/>
              <a:gd name="connsiteX1141" fmla="*/ 1401093 w 2062029"/>
              <a:gd name="connsiteY1141" fmla="*/ 229655 h 1882057"/>
              <a:gd name="connsiteX1142" fmla="*/ 1402041 w 2062029"/>
              <a:gd name="connsiteY1142" fmla="*/ 233725 h 1882057"/>
              <a:gd name="connsiteX1143" fmla="*/ 1410308 w 2062029"/>
              <a:gd name="connsiteY1143" fmla="*/ 231907 h 1882057"/>
              <a:gd name="connsiteX1144" fmla="*/ 1411895 w 2062029"/>
              <a:gd name="connsiteY1144" fmla="*/ 247291 h 1882057"/>
              <a:gd name="connsiteX1145" fmla="*/ 1416068 w 2062029"/>
              <a:gd name="connsiteY1145" fmla="*/ 246958 h 1882057"/>
              <a:gd name="connsiteX1146" fmla="*/ 1385915 w 2062029"/>
              <a:gd name="connsiteY1146" fmla="*/ 237846 h 1882057"/>
              <a:gd name="connsiteX1147" fmla="*/ 1384788 w 2062029"/>
              <a:gd name="connsiteY1147" fmla="*/ 233801 h 1882057"/>
              <a:gd name="connsiteX1148" fmla="*/ 1368688 w 2062029"/>
              <a:gd name="connsiteY1148" fmla="*/ 238614 h 1882057"/>
              <a:gd name="connsiteX1149" fmla="*/ 1369968 w 2062029"/>
              <a:gd name="connsiteY1149" fmla="*/ 242607 h 1882057"/>
              <a:gd name="connsiteX1150" fmla="*/ 1385915 w 2062029"/>
              <a:gd name="connsiteY1150" fmla="*/ 237846 h 1882057"/>
              <a:gd name="connsiteX1151" fmla="*/ 1550579 w 2062029"/>
              <a:gd name="connsiteY1151" fmla="*/ 233929 h 1882057"/>
              <a:gd name="connsiteX1152" fmla="*/ 1534504 w 2062029"/>
              <a:gd name="connsiteY1152" fmla="*/ 228964 h 1882057"/>
              <a:gd name="connsiteX1153" fmla="*/ 1533404 w 2062029"/>
              <a:gd name="connsiteY1153" fmla="*/ 232982 h 1882057"/>
              <a:gd name="connsiteX1154" fmla="*/ 1549197 w 2062029"/>
              <a:gd name="connsiteY1154" fmla="*/ 237871 h 1882057"/>
              <a:gd name="connsiteX1155" fmla="*/ 1550579 w 2062029"/>
              <a:gd name="connsiteY1155" fmla="*/ 233929 h 1882057"/>
              <a:gd name="connsiteX1156" fmla="*/ 672275 w 2062029"/>
              <a:gd name="connsiteY1156" fmla="*/ 221413 h 1882057"/>
              <a:gd name="connsiteX1157" fmla="*/ 669613 w 2062029"/>
              <a:gd name="connsiteY1157" fmla="*/ 218187 h 1882057"/>
              <a:gd name="connsiteX1158" fmla="*/ 656815 w 2062029"/>
              <a:gd name="connsiteY1158" fmla="*/ 229040 h 1882057"/>
              <a:gd name="connsiteX1159" fmla="*/ 659553 w 2062029"/>
              <a:gd name="connsiteY1159" fmla="*/ 232189 h 1882057"/>
              <a:gd name="connsiteX1160" fmla="*/ 672275 w 2062029"/>
              <a:gd name="connsiteY1160" fmla="*/ 221413 h 1882057"/>
              <a:gd name="connsiteX1161" fmla="*/ 396981 w 2062029"/>
              <a:gd name="connsiteY1161" fmla="*/ 220773 h 1882057"/>
              <a:gd name="connsiteX1162" fmla="*/ 394345 w 2062029"/>
              <a:gd name="connsiteY1162" fmla="*/ 217547 h 1882057"/>
              <a:gd name="connsiteX1163" fmla="*/ 381470 w 2062029"/>
              <a:gd name="connsiteY1163" fmla="*/ 228298 h 1882057"/>
              <a:gd name="connsiteX1164" fmla="*/ 384183 w 2062029"/>
              <a:gd name="connsiteY1164" fmla="*/ 231472 h 1882057"/>
              <a:gd name="connsiteX1165" fmla="*/ 396981 w 2062029"/>
              <a:gd name="connsiteY1165" fmla="*/ 220773 h 1882057"/>
              <a:gd name="connsiteX1166" fmla="*/ 1518071 w 2062029"/>
              <a:gd name="connsiteY1166" fmla="*/ 225226 h 1882057"/>
              <a:gd name="connsiteX1167" fmla="*/ 1501433 w 2062029"/>
              <a:gd name="connsiteY1167" fmla="*/ 222692 h 1882057"/>
              <a:gd name="connsiteX1168" fmla="*/ 1500947 w 2062029"/>
              <a:gd name="connsiteY1168" fmla="*/ 226865 h 1882057"/>
              <a:gd name="connsiteX1169" fmla="*/ 1517303 w 2062029"/>
              <a:gd name="connsiteY1169" fmla="*/ 229348 h 1882057"/>
              <a:gd name="connsiteX1170" fmla="*/ 1518071 w 2062029"/>
              <a:gd name="connsiteY1170" fmla="*/ 225226 h 1882057"/>
              <a:gd name="connsiteX1171" fmla="*/ 1451263 w 2062029"/>
              <a:gd name="connsiteY1171" fmla="*/ 226020 h 1882057"/>
              <a:gd name="connsiteX1172" fmla="*/ 1450931 w 2062029"/>
              <a:gd name="connsiteY1172" fmla="*/ 221873 h 1882057"/>
              <a:gd name="connsiteX1173" fmla="*/ 1434190 w 2062029"/>
              <a:gd name="connsiteY1173" fmla="*/ 223614 h 1882057"/>
              <a:gd name="connsiteX1174" fmla="*/ 1434728 w 2062029"/>
              <a:gd name="connsiteY1174" fmla="*/ 227761 h 1882057"/>
              <a:gd name="connsiteX1175" fmla="*/ 1451263 w 2062029"/>
              <a:gd name="connsiteY1175" fmla="*/ 226020 h 1882057"/>
              <a:gd name="connsiteX1176" fmla="*/ 1484616 w 2062029"/>
              <a:gd name="connsiteY1176" fmla="*/ 221336 h 1882057"/>
              <a:gd name="connsiteX1177" fmla="*/ 1467773 w 2062029"/>
              <a:gd name="connsiteY1177" fmla="*/ 221080 h 1882057"/>
              <a:gd name="connsiteX1178" fmla="*/ 1467824 w 2062029"/>
              <a:gd name="connsiteY1178" fmla="*/ 225252 h 1882057"/>
              <a:gd name="connsiteX1179" fmla="*/ 1484411 w 2062029"/>
              <a:gd name="connsiteY1179" fmla="*/ 225508 h 1882057"/>
              <a:gd name="connsiteX1180" fmla="*/ 1484616 w 2062029"/>
              <a:gd name="connsiteY1180" fmla="*/ 221336 h 1882057"/>
              <a:gd name="connsiteX1181" fmla="*/ 747658 w 2062029"/>
              <a:gd name="connsiteY1181" fmla="*/ 217880 h 1882057"/>
              <a:gd name="connsiteX1182" fmla="*/ 738417 w 2062029"/>
              <a:gd name="connsiteY1182" fmla="*/ 203700 h 1882057"/>
              <a:gd name="connsiteX1183" fmla="*/ 735038 w 2062029"/>
              <a:gd name="connsiteY1183" fmla="*/ 206157 h 1882057"/>
              <a:gd name="connsiteX1184" fmla="*/ 744074 w 2062029"/>
              <a:gd name="connsiteY1184" fmla="*/ 220005 h 1882057"/>
              <a:gd name="connsiteX1185" fmla="*/ 747658 w 2062029"/>
              <a:gd name="connsiteY1185" fmla="*/ 217880 h 1882057"/>
              <a:gd name="connsiteX1186" fmla="*/ 1411691 w 2062029"/>
              <a:gd name="connsiteY1186" fmla="*/ 213554 h 1882057"/>
              <a:gd name="connsiteX1187" fmla="*/ 1408286 w 2062029"/>
              <a:gd name="connsiteY1187" fmla="*/ 197044 h 1882057"/>
              <a:gd name="connsiteX1188" fmla="*/ 1404216 w 2062029"/>
              <a:gd name="connsiteY1188" fmla="*/ 197991 h 1882057"/>
              <a:gd name="connsiteX1189" fmla="*/ 1407595 w 2062029"/>
              <a:gd name="connsiteY1189" fmla="*/ 214271 h 1882057"/>
              <a:gd name="connsiteX1190" fmla="*/ 1411691 w 2062029"/>
              <a:gd name="connsiteY1190" fmla="*/ 213554 h 1882057"/>
              <a:gd name="connsiteX1191" fmla="*/ 698537 w 2062029"/>
              <a:gd name="connsiteY1191" fmla="*/ 200833 h 1882057"/>
              <a:gd name="connsiteX1192" fmla="*/ 696029 w 2062029"/>
              <a:gd name="connsiteY1192" fmla="*/ 197480 h 1882057"/>
              <a:gd name="connsiteX1193" fmla="*/ 682693 w 2062029"/>
              <a:gd name="connsiteY1193" fmla="*/ 207667 h 1882057"/>
              <a:gd name="connsiteX1194" fmla="*/ 685278 w 2062029"/>
              <a:gd name="connsiteY1194" fmla="*/ 210943 h 1882057"/>
              <a:gd name="connsiteX1195" fmla="*/ 698537 w 2062029"/>
              <a:gd name="connsiteY1195" fmla="*/ 200833 h 1882057"/>
              <a:gd name="connsiteX1196" fmla="*/ 423525 w 2062029"/>
              <a:gd name="connsiteY1196" fmla="*/ 200602 h 1882057"/>
              <a:gd name="connsiteX1197" fmla="*/ 421093 w 2062029"/>
              <a:gd name="connsiteY1197" fmla="*/ 197198 h 1882057"/>
              <a:gd name="connsiteX1198" fmla="*/ 407578 w 2062029"/>
              <a:gd name="connsiteY1198" fmla="*/ 207155 h 1882057"/>
              <a:gd name="connsiteX1199" fmla="*/ 410112 w 2062029"/>
              <a:gd name="connsiteY1199" fmla="*/ 210483 h 1882057"/>
              <a:gd name="connsiteX1200" fmla="*/ 423525 w 2062029"/>
              <a:gd name="connsiteY1200" fmla="*/ 200602 h 1882057"/>
              <a:gd name="connsiteX1201" fmla="*/ 727769 w 2062029"/>
              <a:gd name="connsiteY1201" fmla="*/ 190517 h 1882057"/>
              <a:gd name="connsiteX1202" fmla="*/ 721728 w 2062029"/>
              <a:gd name="connsiteY1202" fmla="*/ 184092 h 1882057"/>
              <a:gd name="connsiteX1203" fmla="*/ 725619 w 2062029"/>
              <a:gd name="connsiteY1203" fmla="*/ 181405 h 1882057"/>
              <a:gd name="connsiteX1204" fmla="*/ 723264 w 2062029"/>
              <a:gd name="connsiteY1204" fmla="*/ 177975 h 1882057"/>
              <a:gd name="connsiteX1205" fmla="*/ 718708 w 2062029"/>
              <a:gd name="connsiteY1205" fmla="*/ 181149 h 1882057"/>
              <a:gd name="connsiteX1206" fmla="*/ 715866 w 2062029"/>
              <a:gd name="connsiteY1206" fmla="*/ 178487 h 1882057"/>
              <a:gd name="connsiteX1207" fmla="*/ 713051 w 2062029"/>
              <a:gd name="connsiteY1207" fmla="*/ 181584 h 1882057"/>
              <a:gd name="connsiteX1208" fmla="*/ 715201 w 2062029"/>
              <a:gd name="connsiteY1208" fmla="*/ 183606 h 1882057"/>
              <a:gd name="connsiteX1209" fmla="*/ 709544 w 2062029"/>
              <a:gd name="connsiteY1209" fmla="*/ 187650 h 1882057"/>
              <a:gd name="connsiteX1210" fmla="*/ 711976 w 2062029"/>
              <a:gd name="connsiteY1210" fmla="*/ 191029 h 1882057"/>
              <a:gd name="connsiteX1211" fmla="*/ 718273 w 2062029"/>
              <a:gd name="connsiteY1211" fmla="*/ 186575 h 1882057"/>
              <a:gd name="connsiteX1212" fmla="*/ 724672 w 2062029"/>
              <a:gd name="connsiteY1212" fmla="*/ 193358 h 1882057"/>
              <a:gd name="connsiteX1213" fmla="*/ 727769 w 2062029"/>
              <a:gd name="connsiteY1213" fmla="*/ 190517 h 1882057"/>
              <a:gd name="connsiteX1214" fmla="*/ 451323 w 2062029"/>
              <a:gd name="connsiteY1214" fmla="*/ 182301 h 1882057"/>
              <a:gd name="connsiteX1215" fmla="*/ 449173 w 2062029"/>
              <a:gd name="connsiteY1215" fmla="*/ 178717 h 1882057"/>
              <a:gd name="connsiteX1216" fmla="*/ 434941 w 2062029"/>
              <a:gd name="connsiteY1216" fmla="*/ 187702 h 1882057"/>
              <a:gd name="connsiteX1217" fmla="*/ 437245 w 2062029"/>
              <a:gd name="connsiteY1217" fmla="*/ 191183 h 1882057"/>
              <a:gd name="connsiteX1218" fmla="*/ 451323 w 2062029"/>
              <a:gd name="connsiteY1218" fmla="*/ 182301 h 1882057"/>
              <a:gd name="connsiteX1219" fmla="*/ 1404063 w 2062029"/>
              <a:gd name="connsiteY1219" fmla="*/ 180765 h 1882057"/>
              <a:gd name="connsiteX1220" fmla="*/ 1398969 w 2062029"/>
              <a:gd name="connsiteY1220" fmla="*/ 164716 h 1882057"/>
              <a:gd name="connsiteX1221" fmla="*/ 1395027 w 2062029"/>
              <a:gd name="connsiteY1221" fmla="*/ 166098 h 1882057"/>
              <a:gd name="connsiteX1222" fmla="*/ 1400044 w 2062029"/>
              <a:gd name="connsiteY1222" fmla="*/ 181917 h 1882057"/>
              <a:gd name="connsiteX1223" fmla="*/ 1404063 w 2062029"/>
              <a:gd name="connsiteY1223" fmla="*/ 180765 h 1882057"/>
              <a:gd name="connsiteX1224" fmla="*/ 480478 w 2062029"/>
              <a:gd name="connsiteY1224" fmla="*/ 166303 h 1882057"/>
              <a:gd name="connsiteX1225" fmla="*/ 478635 w 2062029"/>
              <a:gd name="connsiteY1225" fmla="*/ 162565 h 1882057"/>
              <a:gd name="connsiteX1226" fmla="*/ 463712 w 2062029"/>
              <a:gd name="connsiteY1226" fmla="*/ 170347 h 1882057"/>
              <a:gd name="connsiteX1227" fmla="*/ 465734 w 2062029"/>
              <a:gd name="connsiteY1227" fmla="*/ 174007 h 1882057"/>
              <a:gd name="connsiteX1228" fmla="*/ 480478 w 2062029"/>
              <a:gd name="connsiteY1228" fmla="*/ 166303 h 1882057"/>
              <a:gd name="connsiteX1229" fmla="*/ 753417 w 2062029"/>
              <a:gd name="connsiteY1229" fmla="*/ 162898 h 1882057"/>
              <a:gd name="connsiteX1230" fmla="*/ 751164 w 2062029"/>
              <a:gd name="connsiteY1230" fmla="*/ 159391 h 1882057"/>
              <a:gd name="connsiteX1231" fmla="*/ 737137 w 2062029"/>
              <a:gd name="connsiteY1231" fmla="*/ 168555 h 1882057"/>
              <a:gd name="connsiteX1232" fmla="*/ 739441 w 2062029"/>
              <a:gd name="connsiteY1232" fmla="*/ 172036 h 1882057"/>
              <a:gd name="connsiteX1233" fmla="*/ 753417 w 2062029"/>
              <a:gd name="connsiteY1233" fmla="*/ 162898 h 1882057"/>
              <a:gd name="connsiteX1234" fmla="*/ 702863 w 2062029"/>
              <a:gd name="connsiteY1234" fmla="*/ 167659 h 1882057"/>
              <a:gd name="connsiteX1235" fmla="*/ 688836 w 2062029"/>
              <a:gd name="connsiteY1235" fmla="*/ 158214 h 1882057"/>
              <a:gd name="connsiteX1236" fmla="*/ 686686 w 2062029"/>
              <a:gd name="connsiteY1236" fmla="*/ 161798 h 1882057"/>
              <a:gd name="connsiteX1237" fmla="*/ 700380 w 2062029"/>
              <a:gd name="connsiteY1237" fmla="*/ 171012 h 1882057"/>
              <a:gd name="connsiteX1238" fmla="*/ 702863 w 2062029"/>
              <a:gd name="connsiteY1238" fmla="*/ 167659 h 1882057"/>
              <a:gd name="connsiteX1239" fmla="*/ 510989 w 2062029"/>
              <a:gd name="connsiteY1239" fmla="*/ 153120 h 1882057"/>
              <a:gd name="connsiteX1240" fmla="*/ 509530 w 2062029"/>
              <a:gd name="connsiteY1240" fmla="*/ 149204 h 1882057"/>
              <a:gd name="connsiteX1241" fmla="*/ 493891 w 2062029"/>
              <a:gd name="connsiteY1241" fmla="*/ 155475 h 1882057"/>
              <a:gd name="connsiteX1242" fmla="*/ 495580 w 2062029"/>
              <a:gd name="connsiteY1242" fmla="*/ 159315 h 1882057"/>
              <a:gd name="connsiteX1243" fmla="*/ 510989 w 2062029"/>
              <a:gd name="connsiteY1243" fmla="*/ 153120 h 1882057"/>
              <a:gd name="connsiteX1244" fmla="*/ 673913 w 2062029"/>
              <a:gd name="connsiteY1244" fmla="*/ 150177 h 1882057"/>
              <a:gd name="connsiteX1245" fmla="*/ 658299 w 2062029"/>
              <a:gd name="connsiteY1245" fmla="*/ 143675 h 1882057"/>
              <a:gd name="connsiteX1246" fmla="*/ 656891 w 2062029"/>
              <a:gd name="connsiteY1246" fmla="*/ 147617 h 1882057"/>
              <a:gd name="connsiteX1247" fmla="*/ 672121 w 2062029"/>
              <a:gd name="connsiteY1247" fmla="*/ 153965 h 1882057"/>
              <a:gd name="connsiteX1248" fmla="*/ 673913 w 2062029"/>
              <a:gd name="connsiteY1248" fmla="*/ 150177 h 1882057"/>
              <a:gd name="connsiteX1249" fmla="*/ 781753 w 2062029"/>
              <a:gd name="connsiteY1249" fmla="*/ 145236 h 1882057"/>
              <a:gd name="connsiteX1250" fmla="*/ 779603 w 2062029"/>
              <a:gd name="connsiteY1250" fmla="*/ 141653 h 1882057"/>
              <a:gd name="connsiteX1251" fmla="*/ 765320 w 2062029"/>
              <a:gd name="connsiteY1251" fmla="*/ 150407 h 1882057"/>
              <a:gd name="connsiteX1252" fmla="*/ 767521 w 2062029"/>
              <a:gd name="connsiteY1252" fmla="*/ 153939 h 1882057"/>
              <a:gd name="connsiteX1253" fmla="*/ 781753 w 2062029"/>
              <a:gd name="connsiteY1253" fmla="*/ 145236 h 1882057"/>
              <a:gd name="connsiteX1254" fmla="*/ 1393005 w 2062029"/>
              <a:gd name="connsiteY1254" fmla="*/ 148974 h 1882057"/>
              <a:gd name="connsiteX1255" fmla="*/ 1386145 w 2062029"/>
              <a:gd name="connsiteY1255" fmla="*/ 133615 h 1882057"/>
              <a:gd name="connsiteX1256" fmla="*/ 1382408 w 2062029"/>
              <a:gd name="connsiteY1256" fmla="*/ 135433 h 1882057"/>
              <a:gd name="connsiteX1257" fmla="*/ 1389165 w 2062029"/>
              <a:gd name="connsiteY1257" fmla="*/ 150586 h 1882057"/>
              <a:gd name="connsiteX1258" fmla="*/ 1393005 w 2062029"/>
              <a:gd name="connsiteY1258" fmla="*/ 148974 h 1882057"/>
              <a:gd name="connsiteX1259" fmla="*/ 542704 w 2062029"/>
              <a:gd name="connsiteY1259" fmla="*/ 143445 h 1882057"/>
              <a:gd name="connsiteX1260" fmla="*/ 541731 w 2062029"/>
              <a:gd name="connsiteY1260" fmla="*/ 139375 h 1882057"/>
              <a:gd name="connsiteX1261" fmla="*/ 525452 w 2062029"/>
              <a:gd name="connsiteY1261" fmla="*/ 143803 h 1882057"/>
              <a:gd name="connsiteX1262" fmla="*/ 526680 w 2062029"/>
              <a:gd name="connsiteY1262" fmla="*/ 147796 h 1882057"/>
              <a:gd name="connsiteX1263" fmla="*/ 542704 w 2062029"/>
              <a:gd name="connsiteY1263" fmla="*/ 143445 h 1882057"/>
              <a:gd name="connsiteX1264" fmla="*/ 642122 w 2062029"/>
              <a:gd name="connsiteY1264" fmla="*/ 138709 h 1882057"/>
              <a:gd name="connsiteX1265" fmla="*/ 625561 w 2062029"/>
              <a:gd name="connsiteY1265" fmla="*/ 135279 h 1882057"/>
              <a:gd name="connsiteX1266" fmla="*/ 624921 w 2062029"/>
              <a:gd name="connsiteY1266" fmla="*/ 139400 h 1882057"/>
              <a:gd name="connsiteX1267" fmla="*/ 641098 w 2062029"/>
              <a:gd name="connsiteY1267" fmla="*/ 142728 h 1882057"/>
              <a:gd name="connsiteX1268" fmla="*/ 642122 w 2062029"/>
              <a:gd name="connsiteY1268" fmla="*/ 138709 h 1882057"/>
              <a:gd name="connsiteX1269" fmla="*/ 575391 w 2062029"/>
              <a:gd name="connsiteY1269" fmla="*/ 137967 h 1882057"/>
              <a:gd name="connsiteX1270" fmla="*/ 575007 w 2062029"/>
              <a:gd name="connsiteY1270" fmla="*/ 133795 h 1882057"/>
              <a:gd name="connsiteX1271" fmla="*/ 558292 w 2062029"/>
              <a:gd name="connsiteY1271" fmla="*/ 135970 h 1882057"/>
              <a:gd name="connsiteX1272" fmla="*/ 558983 w 2062029"/>
              <a:gd name="connsiteY1272" fmla="*/ 140091 h 1882057"/>
              <a:gd name="connsiteX1273" fmla="*/ 575391 w 2062029"/>
              <a:gd name="connsiteY1273" fmla="*/ 137967 h 1882057"/>
              <a:gd name="connsiteX1274" fmla="*/ 608769 w 2062029"/>
              <a:gd name="connsiteY1274" fmla="*/ 133385 h 1882057"/>
              <a:gd name="connsiteX1275" fmla="*/ 594793 w 2062029"/>
              <a:gd name="connsiteY1275" fmla="*/ 132899 h 1882057"/>
              <a:gd name="connsiteX1276" fmla="*/ 591875 w 2062029"/>
              <a:gd name="connsiteY1276" fmla="*/ 132924 h 1882057"/>
              <a:gd name="connsiteX1277" fmla="*/ 591927 w 2062029"/>
              <a:gd name="connsiteY1277" fmla="*/ 137097 h 1882057"/>
              <a:gd name="connsiteX1278" fmla="*/ 594793 w 2062029"/>
              <a:gd name="connsiteY1278" fmla="*/ 137071 h 1882057"/>
              <a:gd name="connsiteX1279" fmla="*/ 608462 w 2062029"/>
              <a:gd name="connsiteY1279" fmla="*/ 137557 h 1882057"/>
              <a:gd name="connsiteX1280" fmla="*/ 608769 w 2062029"/>
              <a:gd name="connsiteY1280" fmla="*/ 133385 h 1882057"/>
              <a:gd name="connsiteX1281" fmla="*/ 810575 w 2062029"/>
              <a:gd name="connsiteY1281" fmla="*/ 128291 h 1882057"/>
              <a:gd name="connsiteX1282" fmla="*/ 808501 w 2062029"/>
              <a:gd name="connsiteY1282" fmla="*/ 124657 h 1882057"/>
              <a:gd name="connsiteX1283" fmla="*/ 794014 w 2062029"/>
              <a:gd name="connsiteY1283" fmla="*/ 133052 h 1882057"/>
              <a:gd name="connsiteX1284" fmla="*/ 796113 w 2062029"/>
              <a:gd name="connsiteY1284" fmla="*/ 136661 h 1882057"/>
              <a:gd name="connsiteX1285" fmla="*/ 810575 w 2062029"/>
              <a:gd name="connsiteY1285" fmla="*/ 128291 h 1882057"/>
              <a:gd name="connsiteX1286" fmla="*/ 1378389 w 2062029"/>
              <a:gd name="connsiteY1286" fmla="*/ 118641 h 1882057"/>
              <a:gd name="connsiteX1287" fmla="*/ 1369686 w 2062029"/>
              <a:gd name="connsiteY1287" fmla="*/ 104230 h 1882057"/>
              <a:gd name="connsiteX1288" fmla="*/ 1366179 w 2062029"/>
              <a:gd name="connsiteY1288" fmla="*/ 106508 h 1882057"/>
              <a:gd name="connsiteX1289" fmla="*/ 1374729 w 2062029"/>
              <a:gd name="connsiteY1289" fmla="*/ 120689 h 1882057"/>
              <a:gd name="connsiteX1290" fmla="*/ 1378389 w 2062029"/>
              <a:gd name="connsiteY1290" fmla="*/ 118641 h 1882057"/>
              <a:gd name="connsiteX1291" fmla="*/ 839729 w 2062029"/>
              <a:gd name="connsiteY1291" fmla="*/ 112012 h 1882057"/>
              <a:gd name="connsiteX1292" fmla="*/ 837733 w 2062029"/>
              <a:gd name="connsiteY1292" fmla="*/ 108326 h 1882057"/>
              <a:gd name="connsiteX1293" fmla="*/ 823040 w 2062029"/>
              <a:gd name="connsiteY1293" fmla="*/ 116414 h 1882057"/>
              <a:gd name="connsiteX1294" fmla="*/ 825088 w 2062029"/>
              <a:gd name="connsiteY1294" fmla="*/ 120049 h 1882057"/>
              <a:gd name="connsiteX1295" fmla="*/ 839729 w 2062029"/>
              <a:gd name="connsiteY1295" fmla="*/ 112012 h 1882057"/>
              <a:gd name="connsiteX1296" fmla="*/ 869268 w 2062029"/>
              <a:gd name="connsiteY1296" fmla="*/ 96346 h 1882057"/>
              <a:gd name="connsiteX1297" fmla="*/ 867348 w 2062029"/>
              <a:gd name="connsiteY1297" fmla="*/ 92635 h 1882057"/>
              <a:gd name="connsiteX1298" fmla="*/ 852528 w 2062029"/>
              <a:gd name="connsiteY1298" fmla="*/ 100442 h 1882057"/>
              <a:gd name="connsiteX1299" fmla="*/ 854473 w 2062029"/>
              <a:gd name="connsiteY1299" fmla="*/ 104128 h 1882057"/>
              <a:gd name="connsiteX1300" fmla="*/ 869268 w 2062029"/>
              <a:gd name="connsiteY1300" fmla="*/ 96346 h 1882057"/>
              <a:gd name="connsiteX1301" fmla="*/ 1360011 w 2062029"/>
              <a:gd name="connsiteY1301" fmla="*/ 90408 h 1882057"/>
              <a:gd name="connsiteX1302" fmla="*/ 1349414 w 2062029"/>
              <a:gd name="connsiteY1302" fmla="*/ 77328 h 1882057"/>
              <a:gd name="connsiteX1303" fmla="*/ 1346240 w 2062029"/>
              <a:gd name="connsiteY1303" fmla="*/ 80067 h 1882057"/>
              <a:gd name="connsiteX1304" fmla="*/ 1356657 w 2062029"/>
              <a:gd name="connsiteY1304" fmla="*/ 92917 h 1882057"/>
              <a:gd name="connsiteX1305" fmla="*/ 1360011 w 2062029"/>
              <a:gd name="connsiteY1305" fmla="*/ 90408 h 1882057"/>
              <a:gd name="connsiteX1306" fmla="*/ 899037 w 2062029"/>
              <a:gd name="connsiteY1306" fmla="*/ 81193 h 1882057"/>
              <a:gd name="connsiteX1307" fmla="*/ 897169 w 2062029"/>
              <a:gd name="connsiteY1307" fmla="*/ 77456 h 1882057"/>
              <a:gd name="connsiteX1308" fmla="*/ 882220 w 2062029"/>
              <a:gd name="connsiteY1308" fmla="*/ 84981 h 1882057"/>
              <a:gd name="connsiteX1309" fmla="*/ 884114 w 2062029"/>
              <a:gd name="connsiteY1309" fmla="*/ 88719 h 1882057"/>
              <a:gd name="connsiteX1310" fmla="*/ 899037 w 2062029"/>
              <a:gd name="connsiteY1310" fmla="*/ 81193 h 1882057"/>
              <a:gd name="connsiteX1311" fmla="*/ 929114 w 2062029"/>
              <a:gd name="connsiteY1311" fmla="*/ 66603 h 1882057"/>
              <a:gd name="connsiteX1312" fmla="*/ 927347 w 2062029"/>
              <a:gd name="connsiteY1312" fmla="*/ 62815 h 1882057"/>
              <a:gd name="connsiteX1313" fmla="*/ 912194 w 2062029"/>
              <a:gd name="connsiteY1313" fmla="*/ 70033 h 1882057"/>
              <a:gd name="connsiteX1314" fmla="*/ 914037 w 2062029"/>
              <a:gd name="connsiteY1314" fmla="*/ 73770 h 1882057"/>
              <a:gd name="connsiteX1315" fmla="*/ 929114 w 2062029"/>
              <a:gd name="connsiteY1315" fmla="*/ 66603 h 1882057"/>
              <a:gd name="connsiteX1316" fmla="*/ 1337844 w 2062029"/>
              <a:gd name="connsiteY1316" fmla="*/ 65016 h 1882057"/>
              <a:gd name="connsiteX1317" fmla="*/ 1325404 w 2062029"/>
              <a:gd name="connsiteY1317" fmla="*/ 53651 h 1882057"/>
              <a:gd name="connsiteX1318" fmla="*/ 1322716 w 2062029"/>
              <a:gd name="connsiteY1318" fmla="*/ 56851 h 1882057"/>
              <a:gd name="connsiteX1319" fmla="*/ 1334951 w 2062029"/>
              <a:gd name="connsiteY1319" fmla="*/ 68011 h 1882057"/>
              <a:gd name="connsiteX1320" fmla="*/ 1337844 w 2062029"/>
              <a:gd name="connsiteY1320" fmla="*/ 65016 h 1882057"/>
              <a:gd name="connsiteX1321" fmla="*/ 959600 w 2062029"/>
              <a:gd name="connsiteY1321" fmla="*/ 53037 h 1882057"/>
              <a:gd name="connsiteX1322" fmla="*/ 957961 w 2062029"/>
              <a:gd name="connsiteY1322" fmla="*/ 49197 h 1882057"/>
              <a:gd name="connsiteX1323" fmla="*/ 942578 w 2062029"/>
              <a:gd name="connsiteY1323" fmla="*/ 55878 h 1882057"/>
              <a:gd name="connsiteX1324" fmla="*/ 944267 w 2062029"/>
              <a:gd name="connsiteY1324" fmla="*/ 59692 h 1882057"/>
              <a:gd name="connsiteX1325" fmla="*/ 959600 w 2062029"/>
              <a:gd name="connsiteY1325" fmla="*/ 53037 h 1882057"/>
              <a:gd name="connsiteX1326" fmla="*/ 990597 w 2062029"/>
              <a:gd name="connsiteY1326" fmla="*/ 40622 h 1882057"/>
              <a:gd name="connsiteX1327" fmla="*/ 989138 w 2062029"/>
              <a:gd name="connsiteY1327" fmla="*/ 36706 h 1882057"/>
              <a:gd name="connsiteX1328" fmla="*/ 973499 w 2062029"/>
              <a:gd name="connsiteY1328" fmla="*/ 42772 h 1882057"/>
              <a:gd name="connsiteX1329" fmla="*/ 975034 w 2062029"/>
              <a:gd name="connsiteY1329" fmla="*/ 46663 h 1882057"/>
              <a:gd name="connsiteX1330" fmla="*/ 990597 w 2062029"/>
              <a:gd name="connsiteY1330" fmla="*/ 40622 h 1882057"/>
              <a:gd name="connsiteX1331" fmla="*/ 1312068 w 2062029"/>
              <a:gd name="connsiteY1331" fmla="*/ 43259 h 1882057"/>
              <a:gd name="connsiteX1332" fmla="*/ 1297989 w 2062029"/>
              <a:gd name="connsiteY1332" fmla="*/ 33967 h 1882057"/>
              <a:gd name="connsiteX1333" fmla="*/ 1295839 w 2062029"/>
              <a:gd name="connsiteY1333" fmla="*/ 37525 h 1882057"/>
              <a:gd name="connsiteX1334" fmla="*/ 1309610 w 2062029"/>
              <a:gd name="connsiteY1334" fmla="*/ 46663 h 1882057"/>
              <a:gd name="connsiteX1335" fmla="*/ 1312068 w 2062029"/>
              <a:gd name="connsiteY1335" fmla="*/ 43259 h 1882057"/>
              <a:gd name="connsiteX1336" fmla="*/ 1022081 w 2062029"/>
              <a:gd name="connsiteY1336" fmla="*/ 29564 h 1882057"/>
              <a:gd name="connsiteX1337" fmla="*/ 1020802 w 2062029"/>
              <a:gd name="connsiteY1337" fmla="*/ 25597 h 1882057"/>
              <a:gd name="connsiteX1338" fmla="*/ 1004906 w 2062029"/>
              <a:gd name="connsiteY1338" fmla="*/ 30947 h 1882057"/>
              <a:gd name="connsiteX1339" fmla="*/ 1006288 w 2062029"/>
              <a:gd name="connsiteY1339" fmla="*/ 34888 h 1882057"/>
              <a:gd name="connsiteX1340" fmla="*/ 1022081 w 2062029"/>
              <a:gd name="connsiteY1340" fmla="*/ 29564 h 1882057"/>
              <a:gd name="connsiteX1341" fmla="*/ 1283220 w 2062029"/>
              <a:gd name="connsiteY1341" fmla="*/ 25802 h 1882057"/>
              <a:gd name="connsiteX1342" fmla="*/ 1267862 w 2062029"/>
              <a:gd name="connsiteY1342" fmla="*/ 18788 h 1882057"/>
              <a:gd name="connsiteX1343" fmla="*/ 1266249 w 2062029"/>
              <a:gd name="connsiteY1343" fmla="*/ 22653 h 1882057"/>
              <a:gd name="connsiteX1344" fmla="*/ 1281326 w 2062029"/>
              <a:gd name="connsiteY1344" fmla="*/ 29513 h 1882057"/>
              <a:gd name="connsiteX1345" fmla="*/ 1283220 w 2062029"/>
              <a:gd name="connsiteY1345" fmla="*/ 25802 h 1882057"/>
              <a:gd name="connsiteX1346" fmla="*/ 1054052 w 2062029"/>
              <a:gd name="connsiteY1346" fmla="*/ 20094 h 1882057"/>
              <a:gd name="connsiteX1347" fmla="*/ 1052977 w 2062029"/>
              <a:gd name="connsiteY1347" fmla="*/ 16075 h 1882057"/>
              <a:gd name="connsiteX1348" fmla="*/ 1036825 w 2062029"/>
              <a:gd name="connsiteY1348" fmla="*/ 20605 h 1882057"/>
              <a:gd name="connsiteX1349" fmla="*/ 1038002 w 2062029"/>
              <a:gd name="connsiteY1349" fmla="*/ 24599 h 1882057"/>
              <a:gd name="connsiteX1350" fmla="*/ 1054052 w 2062029"/>
              <a:gd name="connsiteY1350" fmla="*/ 20094 h 1882057"/>
              <a:gd name="connsiteX1351" fmla="*/ 1252069 w 2062029"/>
              <a:gd name="connsiteY1351" fmla="*/ 12952 h 1882057"/>
              <a:gd name="connsiteX1352" fmla="*/ 1235892 w 2062029"/>
              <a:gd name="connsiteY1352" fmla="*/ 8242 h 1882057"/>
              <a:gd name="connsiteX1353" fmla="*/ 1234842 w 2062029"/>
              <a:gd name="connsiteY1353" fmla="*/ 12286 h 1882057"/>
              <a:gd name="connsiteX1354" fmla="*/ 1250763 w 2062029"/>
              <a:gd name="connsiteY1354" fmla="*/ 16919 h 1882057"/>
              <a:gd name="connsiteX1355" fmla="*/ 1252069 w 2062029"/>
              <a:gd name="connsiteY1355" fmla="*/ 12952 h 1882057"/>
              <a:gd name="connsiteX1356" fmla="*/ 1086509 w 2062029"/>
              <a:gd name="connsiteY1356" fmla="*/ 12517 h 1882057"/>
              <a:gd name="connsiteX1357" fmla="*/ 1085715 w 2062029"/>
              <a:gd name="connsiteY1357" fmla="*/ 8421 h 1882057"/>
              <a:gd name="connsiteX1358" fmla="*/ 1069282 w 2062029"/>
              <a:gd name="connsiteY1358" fmla="*/ 12005 h 1882057"/>
              <a:gd name="connsiteX1359" fmla="*/ 1070229 w 2062029"/>
              <a:gd name="connsiteY1359" fmla="*/ 16075 h 1882057"/>
              <a:gd name="connsiteX1360" fmla="*/ 1086509 w 2062029"/>
              <a:gd name="connsiteY1360" fmla="*/ 12517 h 1882057"/>
              <a:gd name="connsiteX1361" fmla="*/ 1119400 w 2062029"/>
              <a:gd name="connsiteY1361" fmla="*/ 7141 h 1882057"/>
              <a:gd name="connsiteX1362" fmla="*/ 1118863 w 2062029"/>
              <a:gd name="connsiteY1362" fmla="*/ 2995 h 1882057"/>
              <a:gd name="connsiteX1363" fmla="*/ 1102225 w 2062029"/>
              <a:gd name="connsiteY1363" fmla="*/ 5401 h 1882057"/>
              <a:gd name="connsiteX1364" fmla="*/ 1102916 w 2062029"/>
              <a:gd name="connsiteY1364" fmla="*/ 9522 h 1882057"/>
              <a:gd name="connsiteX1365" fmla="*/ 1119400 w 2062029"/>
              <a:gd name="connsiteY1365" fmla="*/ 7141 h 1882057"/>
              <a:gd name="connsiteX1366" fmla="*/ 1219458 w 2062029"/>
              <a:gd name="connsiteY1366" fmla="*/ 4684 h 1882057"/>
              <a:gd name="connsiteX1367" fmla="*/ 1202795 w 2062029"/>
              <a:gd name="connsiteY1367" fmla="*/ 2150 h 1882057"/>
              <a:gd name="connsiteX1368" fmla="*/ 1202283 w 2062029"/>
              <a:gd name="connsiteY1368" fmla="*/ 6297 h 1882057"/>
              <a:gd name="connsiteX1369" fmla="*/ 1218716 w 2062029"/>
              <a:gd name="connsiteY1369" fmla="*/ 8805 h 1882057"/>
              <a:gd name="connsiteX1370" fmla="*/ 1219458 w 2062029"/>
              <a:gd name="connsiteY1370" fmla="*/ 4684 h 1882057"/>
              <a:gd name="connsiteX1371" fmla="*/ 1152548 w 2062029"/>
              <a:gd name="connsiteY1371" fmla="*/ 4403 h 1882057"/>
              <a:gd name="connsiteX1372" fmla="*/ 1152395 w 2062029"/>
              <a:gd name="connsiteY1372" fmla="*/ 205 h 1882057"/>
              <a:gd name="connsiteX1373" fmla="*/ 1135603 w 2062029"/>
              <a:gd name="connsiteY1373" fmla="*/ 1229 h 1882057"/>
              <a:gd name="connsiteX1374" fmla="*/ 1135962 w 2062029"/>
              <a:gd name="connsiteY1374" fmla="*/ 5401 h 1882057"/>
              <a:gd name="connsiteX1375" fmla="*/ 1152548 w 2062029"/>
              <a:gd name="connsiteY1375" fmla="*/ 4403 h 1882057"/>
              <a:gd name="connsiteX1376" fmla="*/ 1186029 w 2062029"/>
              <a:gd name="connsiteY1376" fmla="*/ 614 h 1882057"/>
              <a:gd name="connsiteX1377" fmla="*/ 1169212 w 2062029"/>
              <a:gd name="connsiteY1377" fmla="*/ 0 h 1882057"/>
              <a:gd name="connsiteX1378" fmla="*/ 1169161 w 2062029"/>
              <a:gd name="connsiteY1378" fmla="*/ 4172 h 1882057"/>
              <a:gd name="connsiteX1379" fmla="*/ 1185747 w 2062029"/>
              <a:gd name="connsiteY1379" fmla="*/ 4787 h 1882057"/>
              <a:gd name="connsiteX1380" fmla="*/ 1186029 w 2062029"/>
              <a:gd name="connsiteY1380" fmla="*/ 614 h 1882057"/>
              <a:gd name="connsiteX1381" fmla="*/ 1934199 w 2062029"/>
              <a:gd name="connsiteY1381" fmla="*/ 981126 h 1882057"/>
              <a:gd name="connsiteX1382" fmla="*/ 1930461 w 2062029"/>
              <a:gd name="connsiteY1382" fmla="*/ 974830 h 1882057"/>
              <a:gd name="connsiteX1383" fmla="*/ 1929924 w 2062029"/>
              <a:gd name="connsiteY1383" fmla="*/ 973882 h 1882057"/>
              <a:gd name="connsiteX1384" fmla="*/ 1926315 w 2062029"/>
              <a:gd name="connsiteY1384" fmla="*/ 976033 h 1882057"/>
              <a:gd name="connsiteX1385" fmla="*/ 1926852 w 2062029"/>
              <a:gd name="connsiteY1385" fmla="*/ 976980 h 1882057"/>
              <a:gd name="connsiteX1386" fmla="*/ 1930590 w 2062029"/>
              <a:gd name="connsiteY1386" fmla="*/ 983200 h 1882057"/>
              <a:gd name="connsiteX1387" fmla="*/ 1934199 w 2062029"/>
              <a:gd name="connsiteY1387" fmla="*/ 981126 h 18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Lst>
            <a:rect l="l" t="t" r="r" b="b"/>
            <a:pathLst>
              <a:path w="2062029" h="1882057">
                <a:moveTo>
                  <a:pt x="1765439" y="616090"/>
                </a:moveTo>
                <a:cubicBezTo>
                  <a:pt x="1765439" y="616064"/>
                  <a:pt x="1765208" y="613172"/>
                  <a:pt x="1764645" y="607925"/>
                </a:cubicBezTo>
                <a:lnTo>
                  <a:pt x="1768792" y="607464"/>
                </a:lnTo>
                <a:cubicBezTo>
                  <a:pt x="1769381" y="612814"/>
                  <a:pt x="1769611" y="615757"/>
                  <a:pt x="1769611" y="615757"/>
                </a:cubicBezTo>
                <a:lnTo>
                  <a:pt x="1765439" y="616090"/>
                </a:lnTo>
                <a:close/>
                <a:moveTo>
                  <a:pt x="767598" y="1881802"/>
                </a:moveTo>
                <a:lnTo>
                  <a:pt x="767444" y="1877630"/>
                </a:lnTo>
                <a:cubicBezTo>
                  <a:pt x="762734" y="1877783"/>
                  <a:pt x="758076" y="1877860"/>
                  <a:pt x="753494" y="1877860"/>
                </a:cubicBezTo>
                <a:lnTo>
                  <a:pt x="750780" y="1877860"/>
                </a:lnTo>
                <a:lnTo>
                  <a:pt x="750780" y="1882032"/>
                </a:lnTo>
                <a:lnTo>
                  <a:pt x="753443" y="1882058"/>
                </a:lnTo>
                <a:cubicBezTo>
                  <a:pt x="758127" y="1882058"/>
                  <a:pt x="762837" y="1881956"/>
                  <a:pt x="767598" y="1881802"/>
                </a:cubicBezTo>
                <a:close/>
                <a:moveTo>
                  <a:pt x="734194" y="1877374"/>
                </a:moveTo>
                <a:cubicBezTo>
                  <a:pt x="728767" y="1877092"/>
                  <a:pt x="723162" y="1876708"/>
                  <a:pt x="717607" y="1876171"/>
                </a:cubicBezTo>
                <a:lnTo>
                  <a:pt x="717223" y="1880317"/>
                </a:lnTo>
                <a:cubicBezTo>
                  <a:pt x="722854" y="1880855"/>
                  <a:pt x="728486" y="1881264"/>
                  <a:pt x="733989" y="1881546"/>
                </a:cubicBezTo>
                <a:lnTo>
                  <a:pt x="734194" y="1877374"/>
                </a:lnTo>
                <a:close/>
                <a:moveTo>
                  <a:pt x="801130" y="1879217"/>
                </a:moveTo>
                <a:lnTo>
                  <a:pt x="800643" y="1875070"/>
                </a:lnTo>
                <a:cubicBezTo>
                  <a:pt x="795063" y="1875735"/>
                  <a:pt x="789534" y="1876273"/>
                  <a:pt x="784082" y="1876683"/>
                </a:cubicBezTo>
                <a:lnTo>
                  <a:pt x="784415" y="1880855"/>
                </a:lnTo>
                <a:cubicBezTo>
                  <a:pt x="789918" y="1880420"/>
                  <a:pt x="795473" y="1879882"/>
                  <a:pt x="801130" y="1879217"/>
                </a:cubicBezTo>
                <a:close/>
                <a:moveTo>
                  <a:pt x="701097" y="1874225"/>
                </a:moveTo>
                <a:cubicBezTo>
                  <a:pt x="695543" y="1873457"/>
                  <a:pt x="690065" y="1872561"/>
                  <a:pt x="684664" y="1871563"/>
                </a:cubicBezTo>
                <a:lnTo>
                  <a:pt x="683896" y="1875659"/>
                </a:lnTo>
                <a:cubicBezTo>
                  <a:pt x="689220" y="1876657"/>
                  <a:pt x="694800" y="1877578"/>
                  <a:pt x="700483" y="1878372"/>
                </a:cubicBezTo>
                <a:lnTo>
                  <a:pt x="701097" y="1874225"/>
                </a:lnTo>
                <a:close/>
                <a:moveTo>
                  <a:pt x="834303" y="1874046"/>
                </a:moveTo>
                <a:lnTo>
                  <a:pt x="833535" y="1869951"/>
                </a:lnTo>
                <a:cubicBezTo>
                  <a:pt x="828032" y="1871000"/>
                  <a:pt x="822554" y="1871973"/>
                  <a:pt x="817128" y="1872817"/>
                </a:cubicBezTo>
                <a:lnTo>
                  <a:pt x="817742" y="1876913"/>
                </a:lnTo>
                <a:cubicBezTo>
                  <a:pt x="823220" y="1876068"/>
                  <a:pt x="828748" y="1875121"/>
                  <a:pt x="834303" y="1874046"/>
                </a:cubicBezTo>
                <a:close/>
                <a:moveTo>
                  <a:pt x="668436" y="1868133"/>
                </a:moveTo>
                <a:cubicBezTo>
                  <a:pt x="662907" y="1866802"/>
                  <a:pt x="657506" y="1865394"/>
                  <a:pt x="652361" y="1863910"/>
                </a:cubicBezTo>
                <a:lnTo>
                  <a:pt x="651209" y="1867928"/>
                </a:lnTo>
                <a:cubicBezTo>
                  <a:pt x="656431" y="1869413"/>
                  <a:pt x="661883" y="1870846"/>
                  <a:pt x="667488" y="1872178"/>
                </a:cubicBezTo>
                <a:lnTo>
                  <a:pt x="668436" y="1868133"/>
                </a:lnTo>
                <a:close/>
                <a:moveTo>
                  <a:pt x="867041" y="1866469"/>
                </a:moveTo>
                <a:lnTo>
                  <a:pt x="865941" y="1862425"/>
                </a:lnTo>
                <a:cubicBezTo>
                  <a:pt x="860514" y="1863910"/>
                  <a:pt x="855139" y="1865241"/>
                  <a:pt x="849789" y="1866469"/>
                </a:cubicBezTo>
                <a:lnTo>
                  <a:pt x="850736" y="1870539"/>
                </a:lnTo>
                <a:cubicBezTo>
                  <a:pt x="856137" y="1869311"/>
                  <a:pt x="861564" y="1867954"/>
                  <a:pt x="867041" y="1866469"/>
                </a:cubicBezTo>
                <a:close/>
                <a:moveTo>
                  <a:pt x="636439" y="1858944"/>
                </a:moveTo>
                <a:cubicBezTo>
                  <a:pt x="631295" y="1857229"/>
                  <a:pt x="626022" y="1855309"/>
                  <a:pt x="620825" y="1853262"/>
                </a:cubicBezTo>
                <a:lnTo>
                  <a:pt x="619315" y="1857152"/>
                </a:lnTo>
                <a:cubicBezTo>
                  <a:pt x="624588" y="1859200"/>
                  <a:pt x="629912" y="1861120"/>
                  <a:pt x="635109" y="1862886"/>
                </a:cubicBezTo>
                <a:lnTo>
                  <a:pt x="636439" y="1858944"/>
                </a:lnTo>
                <a:close/>
                <a:moveTo>
                  <a:pt x="899191" y="1856692"/>
                </a:moveTo>
                <a:lnTo>
                  <a:pt x="897834" y="1852750"/>
                </a:lnTo>
                <a:cubicBezTo>
                  <a:pt x="892536" y="1854541"/>
                  <a:pt x="887237" y="1856256"/>
                  <a:pt x="881990" y="1857843"/>
                </a:cubicBezTo>
                <a:lnTo>
                  <a:pt x="883193" y="1861811"/>
                </a:lnTo>
                <a:cubicBezTo>
                  <a:pt x="888466" y="1860224"/>
                  <a:pt x="893815" y="1858534"/>
                  <a:pt x="899191" y="1856692"/>
                </a:cubicBezTo>
                <a:close/>
                <a:moveTo>
                  <a:pt x="930624" y="1844994"/>
                </a:moveTo>
                <a:lnTo>
                  <a:pt x="929062" y="1841129"/>
                </a:lnTo>
                <a:cubicBezTo>
                  <a:pt x="923841" y="1843253"/>
                  <a:pt x="918670" y="1845250"/>
                  <a:pt x="913551" y="1847169"/>
                </a:cubicBezTo>
                <a:lnTo>
                  <a:pt x="915010" y="1851086"/>
                </a:lnTo>
                <a:cubicBezTo>
                  <a:pt x="920180" y="1849166"/>
                  <a:pt x="925402" y="1847118"/>
                  <a:pt x="930624" y="1844994"/>
                </a:cubicBezTo>
                <a:close/>
                <a:moveTo>
                  <a:pt x="605493" y="1846888"/>
                </a:moveTo>
                <a:cubicBezTo>
                  <a:pt x="600425" y="1844635"/>
                  <a:pt x="595357" y="1842229"/>
                  <a:pt x="590468" y="1839798"/>
                </a:cubicBezTo>
                <a:lnTo>
                  <a:pt x="588599" y="1843535"/>
                </a:lnTo>
                <a:cubicBezTo>
                  <a:pt x="593539" y="1846043"/>
                  <a:pt x="598659" y="1848424"/>
                  <a:pt x="603803" y="1850727"/>
                </a:cubicBezTo>
                <a:lnTo>
                  <a:pt x="605493" y="1846888"/>
                </a:lnTo>
                <a:close/>
                <a:moveTo>
                  <a:pt x="961366" y="1831504"/>
                </a:moveTo>
                <a:lnTo>
                  <a:pt x="959600" y="1827741"/>
                </a:lnTo>
                <a:cubicBezTo>
                  <a:pt x="954506" y="1830148"/>
                  <a:pt x="949438" y="1832426"/>
                  <a:pt x="944421" y="1834653"/>
                </a:cubicBezTo>
                <a:lnTo>
                  <a:pt x="946110" y="1838466"/>
                </a:lnTo>
                <a:cubicBezTo>
                  <a:pt x="951153" y="1836240"/>
                  <a:pt x="956272" y="1833910"/>
                  <a:pt x="961366" y="1831504"/>
                </a:cubicBezTo>
                <a:close/>
                <a:moveTo>
                  <a:pt x="575775" y="1832042"/>
                </a:moveTo>
                <a:cubicBezTo>
                  <a:pt x="570835" y="1829252"/>
                  <a:pt x="566023" y="1826385"/>
                  <a:pt x="561466" y="1823544"/>
                </a:cubicBezTo>
                <a:lnTo>
                  <a:pt x="559239" y="1827101"/>
                </a:lnTo>
                <a:cubicBezTo>
                  <a:pt x="563873" y="1829968"/>
                  <a:pt x="568736" y="1832861"/>
                  <a:pt x="573702" y="1835677"/>
                </a:cubicBezTo>
                <a:lnTo>
                  <a:pt x="575775" y="1832042"/>
                </a:lnTo>
                <a:close/>
                <a:moveTo>
                  <a:pt x="991365" y="1816479"/>
                </a:moveTo>
                <a:lnTo>
                  <a:pt x="989420" y="1812793"/>
                </a:lnTo>
                <a:cubicBezTo>
                  <a:pt x="984454" y="1815429"/>
                  <a:pt x="979514" y="1817964"/>
                  <a:pt x="974599" y="1820472"/>
                </a:cubicBezTo>
                <a:lnTo>
                  <a:pt x="976468" y="1824183"/>
                </a:lnTo>
                <a:cubicBezTo>
                  <a:pt x="981408" y="1821701"/>
                  <a:pt x="986374" y="1819141"/>
                  <a:pt x="991365" y="1816479"/>
                </a:cubicBezTo>
                <a:close/>
                <a:moveTo>
                  <a:pt x="1526492" y="1824056"/>
                </a:moveTo>
                <a:lnTo>
                  <a:pt x="1526416" y="1819858"/>
                </a:lnTo>
                <a:cubicBezTo>
                  <a:pt x="1522704" y="1819909"/>
                  <a:pt x="1518993" y="1819960"/>
                  <a:pt x="1515307" y="1819960"/>
                </a:cubicBezTo>
                <a:lnTo>
                  <a:pt x="1509726" y="1819934"/>
                </a:lnTo>
                <a:lnTo>
                  <a:pt x="1509726" y="1824107"/>
                </a:lnTo>
                <a:lnTo>
                  <a:pt x="1515332" y="1824132"/>
                </a:lnTo>
                <a:cubicBezTo>
                  <a:pt x="1519044" y="1824132"/>
                  <a:pt x="1522755" y="1824081"/>
                  <a:pt x="1526492" y="1824056"/>
                </a:cubicBezTo>
                <a:close/>
                <a:moveTo>
                  <a:pt x="1493088" y="1819602"/>
                </a:moveTo>
                <a:cubicBezTo>
                  <a:pt x="1487508" y="1819397"/>
                  <a:pt x="1481928" y="1819141"/>
                  <a:pt x="1476425" y="1818859"/>
                </a:cubicBezTo>
                <a:lnTo>
                  <a:pt x="1476169" y="1823032"/>
                </a:lnTo>
                <a:cubicBezTo>
                  <a:pt x="1481749" y="1823339"/>
                  <a:pt x="1487355" y="1823569"/>
                  <a:pt x="1492961" y="1823774"/>
                </a:cubicBezTo>
                <a:lnTo>
                  <a:pt x="1493088" y="1819602"/>
                </a:lnTo>
                <a:close/>
                <a:moveTo>
                  <a:pt x="1559947" y="1822724"/>
                </a:moveTo>
                <a:lnTo>
                  <a:pt x="1559692" y="1818552"/>
                </a:lnTo>
                <a:cubicBezTo>
                  <a:pt x="1554137" y="1818911"/>
                  <a:pt x="1548582" y="1819167"/>
                  <a:pt x="1543079" y="1819371"/>
                </a:cubicBezTo>
                <a:lnTo>
                  <a:pt x="1543233" y="1823569"/>
                </a:lnTo>
                <a:cubicBezTo>
                  <a:pt x="1548787" y="1823364"/>
                  <a:pt x="1554367" y="1823083"/>
                  <a:pt x="1559947" y="1822724"/>
                </a:cubicBezTo>
                <a:close/>
                <a:moveTo>
                  <a:pt x="1459761" y="1817708"/>
                </a:moveTo>
                <a:cubicBezTo>
                  <a:pt x="1454207" y="1817247"/>
                  <a:pt x="1448652" y="1816735"/>
                  <a:pt x="1443175" y="1816146"/>
                </a:cubicBezTo>
                <a:lnTo>
                  <a:pt x="1442714" y="1820267"/>
                </a:lnTo>
                <a:cubicBezTo>
                  <a:pt x="1448294" y="1820856"/>
                  <a:pt x="1453849" y="1821393"/>
                  <a:pt x="1459429" y="1821880"/>
                </a:cubicBezTo>
                <a:lnTo>
                  <a:pt x="1459761" y="1817708"/>
                </a:lnTo>
                <a:close/>
                <a:moveTo>
                  <a:pt x="1593326" y="1819832"/>
                </a:moveTo>
                <a:lnTo>
                  <a:pt x="1592865" y="1815685"/>
                </a:lnTo>
                <a:cubicBezTo>
                  <a:pt x="1587336" y="1816300"/>
                  <a:pt x="1581807" y="1816863"/>
                  <a:pt x="1576278" y="1817298"/>
                </a:cubicBezTo>
                <a:lnTo>
                  <a:pt x="1576662" y="1821470"/>
                </a:lnTo>
                <a:cubicBezTo>
                  <a:pt x="1582217" y="1820984"/>
                  <a:pt x="1587771" y="1820446"/>
                  <a:pt x="1593326" y="1819832"/>
                </a:cubicBezTo>
                <a:close/>
                <a:moveTo>
                  <a:pt x="1426614" y="1814124"/>
                </a:moveTo>
                <a:cubicBezTo>
                  <a:pt x="1421059" y="1813382"/>
                  <a:pt x="1415556" y="1812537"/>
                  <a:pt x="1410104" y="1811667"/>
                </a:cubicBezTo>
                <a:lnTo>
                  <a:pt x="1409464" y="1815788"/>
                </a:lnTo>
                <a:cubicBezTo>
                  <a:pt x="1414967" y="1816684"/>
                  <a:pt x="1420496" y="1817477"/>
                  <a:pt x="1426025" y="1818245"/>
                </a:cubicBezTo>
                <a:lnTo>
                  <a:pt x="1426614" y="1814124"/>
                </a:lnTo>
                <a:close/>
                <a:moveTo>
                  <a:pt x="547542" y="1814431"/>
                </a:moveTo>
                <a:cubicBezTo>
                  <a:pt x="543011" y="1811308"/>
                  <a:pt x="538480" y="1808006"/>
                  <a:pt x="534052" y="1804679"/>
                </a:cubicBezTo>
                <a:lnTo>
                  <a:pt x="531518" y="1808006"/>
                </a:lnTo>
                <a:cubicBezTo>
                  <a:pt x="535998" y="1811411"/>
                  <a:pt x="540579" y="1814713"/>
                  <a:pt x="545161" y="1817861"/>
                </a:cubicBezTo>
                <a:lnTo>
                  <a:pt x="547542" y="1814431"/>
                </a:lnTo>
                <a:close/>
                <a:moveTo>
                  <a:pt x="1626576" y="1815353"/>
                </a:moveTo>
                <a:lnTo>
                  <a:pt x="1625911" y="1811257"/>
                </a:lnTo>
                <a:cubicBezTo>
                  <a:pt x="1620407" y="1812102"/>
                  <a:pt x="1614904" y="1812895"/>
                  <a:pt x="1609400" y="1813663"/>
                </a:cubicBezTo>
                <a:lnTo>
                  <a:pt x="1609964" y="1817784"/>
                </a:lnTo>
                <a:cubicBezTo>
                  <a:pt x="1615518" y="1817068"/>
                  <a:pt x="1621021" y="1816249"/>
                  <a:pt x="1626576" y="1815353"/>
                </a:cubicBezTo>
                <a:close/>
                <a:moveTo>
                  <a:pt x="1393671" y="1808800"/>
                </a:moveTo>
                <a:cubicBezTo>
                  <a:pt x="1388167" y="1807776"/>
                  <a:pt x="1382715" y="1806650"/>
                  <a:pt x="1377314" y="1805472"/>
                </a:cubicBezTo>
                <a:lnTo>
                  <a:pt x="1376444" y="1809542"/>
                </a:lnTo>
                <a:cubicBezTo>
                  <a:pt x="1381870" y="1810720"/>
                  <a:pt x="1387348" y="1811872"/>
                  <a:pt x="1392902" y="1812921"/>
                </a:cubicBezTo>
                <a:lnTo>
                  <a:pt x="1393671" y="1808800"/>
                </a:lnTo>
                <a:close/>
                <a:moveTo>
                  <a:pt x="1659596" y="1809337"/>
                </a:moveTo>
                <a:lnTo>
                  <a:pt x="1658751" y="1805267"/>
                </a:lnTo>
                <a:cubicBezTo>
                  <a:pt x="1653299" y="1806394"/>
                  <a:pt x="1647821" y="1807469"/>
                  <a:pt x="1642344" y="1808441"/>
                </a:cubicBezTo>
                <a:lnTo>
                  <a:pt x="1643086" y="1812563"/>
                </a:lnTo>
                <a:cubicBezTo>
                  <a:pt x="1648589" y="1811564"/>
                  <a:pt x="1654093" y="1810515"/>
                  <a:pt x="1659596" y="1809337"/>
                </a:cubicBezTo>
                <a:close/>
                <a:moveTo>
                  <a:pt x="1020622" y="1800071"/>
                </a:moveTo>
                <a:lnTo>
                  <a:pt x="1018498" y="1796462"/>
                </a:lnTo>
                <a:cubicBezTo>
                  <a:pt x="1013660" y="1799303"/>
                  <a:pt x="1008822" y="1802119"/>
                  <a:pt x="1004036" y="1804781"/>
                </a:cubicBezTo>
                <a:lnTo>
                  <a:pt x="1006109" y="1808441"/>
                </a:lnTo>
                <a:cubicBezTo>
                  <a:pt x="1010896" y="1805703"/>
                  <a:pt x="1015733" y="1802938"/>
                  <a:pt x="1020622" y="1800071"/>
                </a:cubicBezTo>
                <a:close/>
                <a:moveTo>
                  <a:pt x="1692334" y="1801735"/>
                </a:moveTo>
                <a:lnTo>
                  <a:pt x="1691285" y="1797691"/>
                </a:lnTo>
                <a:cubicBezTo>
                  <a:pt x="1685884" y="1799099"/>
                  <a:pt x="1680483" y="1800404"/>
                  <a:pt x="1675056" y="1801684"/>
                </a:cubicBezTo>
                <a:lnTo>
                  <a:pt x="1676004" y="1805754"/>
                </a:lnTo>
                <a:cubicBezTo>
                  <a:pt x="1681481" y="1804448"/>
                  <a:pt x="1686933" y="1803143"/>
                  <a:pt x="1692334" y="1801735"/>
                </a:cubicBezTo>
                <a:close/>
                <a:moveTo>
                  <a:pt x="1361086" y="1801684"/>
                </a:moveTo>
                <a:cubicBezTo>
                  <a:pt x="1355685" y="1800302"/>
                  <a:pt x="1350310" y="1798894"/>
                  <a:pt x="1344985" y="1797358"/>
                </a:cubicBezTo>
                <a:lnTo>
                  <a:pt x="1343833" y="1801377"/>
                </a:lnTo>
                <a:cubicBezTo>
                  <a:pt x="1349183" y="1802887"/>
                  <a:pt x="1354610" y="1804346"/>
                  <a:pt x="1360087" y="1805703"/>
                </a:cubicBezTo>
                <a:lnTo>
                  <a:pt x="1361086" y="1801684"/>
                </a:lnTo>
                <a:close/>
                <a:moveTo>
                  <a:pt x="520998" y="1794389"/>
                </a:moveTo>
                <a:cubicBezTo>
                  <a:pt x="516723" y="1790805"/>
                  <a:pt x="512500" y="1787170"/>
                  <a:pt x="508404" y="1783459"/>
                </a:cubicBezTo>
                <a:lnTo>
                  <a:pt x="505614" y="1786556"/>
                </a:lnTo>
                <a:cubicBezTo>
                  <a:pt x="509761" y="1790293"/>
                  <a:pt x="514010" y="1793954"/>
                  <a:pt x="518336" y="1797588"/>
                </a:cubicBezTo>
                <a:lnTo>
                  <a:pt x="520998" y="1794389"/>
                </a:lnTo>
                <a:close/>
                <a:moveTo>
                  <a:pt x="1724663" y="1792520"/>
                </a:moveTo>
                <a:lnTo>
                  <a:pt x="1723409" y="1788553"/>
                </a:lnTo>
                <a:cubicBezTo>
                  <a:pt x="1718110" y="1790191"/>
                  <a:pt x="1712760" y="1791804"/>
                  <a:pt x="1707385" y="1793339"/>
                </a:cubicBezTo>
                <a:lnTo>
                  <a:pt x="1708537" y="1797358"/>
                </a:lnTo>
                <a:cubicBezTo>
                  <a:pt x="1713938" y="1795822"/>
                  <a:pt x="1719313" y="1794210"/>
                  <a:pt x="1724663" y="1792520"/>
                </a:cubicBezTo>
                <a:close/>
                <a:moveTo>
                  <a:pt x="1329039" y="1792571"/>
                </a:moveTo>
                <a:cubicBezTo>
                  <a:pt x="1323714" y="1790882"/>
                  <a:pt x="1318467" y="1789090"/>
                  <a:pt x="1313245" y="1787222"/>
                </a:cubicBezTo>
                <a:lnTo>
                  <a:pt x="1311837" y="1791164"/>
                </a:lnTo>
                <a:cubicBezTo>
                  <a:pt x="1317085" y="1793032"/>
                  <a:pt x="1322409" y="1794824"/>
                  <a:pt x="1327759" y="1796539"/>
                </a:cubicBezTo>
                <a:lnTo>
                  <a:pt x="1329039" y="1792571"/>
                </a:lnTo>
                <a:close/>
                <a:moveTo>
                  <a:pt x="1049112" y="1782358"/>
                </a:moveTo>
                <a:lnTo>
                  <a:pt x="1046833" y="1778877"/>
                </a:lnTo>
                <a:cubicBezTo>
                  <a:pt x="1042124" y="1781923"/>
                  <a:pt x="1037439" y="1784892"/>
                  <a:pt x="1032755" y="1787810"/>
                </a:cubicBezTo>
                <a:lnTo>
                  <a:pt x="1034957" y="1791368"/>
                </a:lnTo>
                <a:cubicBezTo>
                  <a:pt x="1039641" y="1788425"/>
                  <a:pt x="1044376" y="1785455"/>
                  <a:pt x="1049112" y="1782358"/>
                </a:cubicBezTo>
                <a:close/>
                <a:moveTo>
                  <a:pt x="1756505" y="1781616"/>
                </a:moveTo>
                <a:lnTo>
                  <a:pt x="1755046" y="1777725"/>
                </a:lnTo>
                <a:cubicBezTo>
                  <a:pt x="1749825" y="1779645"/>
                  <a:pt x="1744577" y="1781514"/>
                  <a:pt x="1739304" y="1783331"/>
                </a:cubicBezTo>
                <a:lnTo>
                  <a:pt x="1740635" y="1787273"/>
                </a:lnTo>
                <a:cubicBezTo>
                  <a:pt x="1745959" y="1785455"/>
                  <a:pt x="1751232" y="1783561"/>
                  <a:pt x="1756505" y="1781616"/>
                </a:cubicBezTo>
                <a:close/>
                <a:moveTo>
                  <a:pt x="1297682" y="1781334"/>
                </a:moveTo>
                <a:cubicBezTo>
                  <a:pt x="1292486" y="1779287"/>
                  <a:pt x="1287367" y="1777137"/>
                  <a:pt x="1282324" y="1774910"/>
                </a:cubicBezTo>
                <a:lnTo>
                  <a:pt x="1280635" y="1778723"/>
                </a:lnTo>
                <a:cubicBezTo>
                  <a:pt x="1285729" y="1780976"/>
                  <a:pt x="1290874" y="1783126"/>
                  <a:pt x="1296147" y="1785225"/>
                </a:cubicBezTo>
                <a:lnTo>
                  <a:pt x="1297682" y="1781334"/>
                </a:lnTo>
                <a:close/>
                <a:moveTo>
                  <a:pt x="1787759" y="1769048"/>
                </a:moveTo>
                <a:lnTo>
                  <a:pt x="1786070" y="1765234"/>
                </a:lnTo>
                <a:cubicBezTo>
                  <a:pt x="1780976" y="1767487"/>
                  <a:pt x="1775857" y="1769637"/>
                  <a:pt x="1770661" y="1771710"/>
                </a:cubicBezTo>
                <a:lnTo>
                  <a:pt x="1772222" y="1775575"/>
                </a:lnTo>
                <a:cubicBezTo>
                  <a:pt x="1777444" y="1773451"/>
                  <a:pt x="1782589" y="1771326"/>
                  <a:pt x="1787759" y="1769048"/>
                </a:cubicBezTo>
                <a:close/>
                <a:moveTo>
                  <a:pt x="496322" y="1772043"/>
                </a:moveTo>
                <a:cubicBezTo>
                  <a:pt x="492662" y="1768434"/>
                  <a:pt x="489104" y="1764773"/>
                  <a:pt x="485674" y="1761113"/>
                </a:cubicBezTo>
                <a:cubicBezTo>
                  <a:pt x="490742" y="1760320"/>
                  <a:pt x="495734" y="1759347"/>
                  <a:pt x="500495" y="1758169"/>
                </a:cubicBezTo>
                <a:lnTo>
                  <a:pt x="499496" y="1754125"/>
                </a:lnTo>
                <a:cubicBezTo>
                  <a:pt x="494300" y="1755405"/>
                  <a:pt x="488848" y="1756454"/>
                  <a:pt x="483294" y="1757248"/>
                </a:cubicBezTo>
                <a:lnTo>
                  <a:pt x="483831" y="1760959"/>
                </a:lnTo>
                <a:lnTo>
                  <a:pt x="481681" y="1762956"/>
                </a:lnTo>
                <a:cubicBezTo>
                  <a:pt x="485418" y="1766975"/>
                  <a:pt x="489360" y="1771045"/>
                  <a:pt x="493404" y="1775038"/>
                </a:cubicBezTo>
                <a:lnTo>
                  <a:pt x="496322" y="1772043"/>
                </a:lnTo>
                <a:close/>
                <a:moveTo>
                  <a:pt x="1076910" y="1763596"/>
                </a:moveTo>
                <a:lnTo>
                  <a:pt x="1074504" y="1760166"/>
                </a:lnTo>
                <a:cubicBezTo>
                  <a:pt x="1069896" y="1763417"/>
                  <a:pt x="1065340" y="1766565"/>
                  <a:pt x="1060758" y="1769662"/>
                </a:cubicBezTo>
                <a:lnTo>
                  <a:pt x="1063113" y="1773118"/>
                </a:lnTo>
                <a:cubicBezTo>
                  <a:pt x="1067669" y="1770021"/>
                  <a:pt x="1072277" y="1766847"/>
                  <a:pt x="1076910" y="1763596"/>
                </a:cubicBezTo>
                <a:close/>
                <a:moveTo>
                  <a:pt x="1267197" y="1767896"/>
                </a:moveTo>
                <a:cubicBezTo>
                  <a:pt x="1262103" y="1765388"/>
                  <a:pt x="1257111" y="1762854"/>
                  <a:pt x="1252402" y="1760268"/>
                </a:cubicBezTo>
                <a:lnTo>
                  <a:pt x="1250405" y="1763980"/>
                </a:lnTo>
                <a:cubicBezTo>
                  <a:pt x="1255192" y="1766565"/>
                  <a:pt x="1260209" y="1769150"/>
                  <a:pt x="1265354" y="1771659"/>
                </a:cubicBezTo>
                <a:lnTo>
                  <a:pt x="1267197" y="1767896"/>
                </a:lnTo>
                <a:close/>
                <a:moveTo>
                  <a:pt x="467091" y="1763033"/>
                </a:moveTo>
                <a:lnTo>
                  <a:pt x="466860" y="1758860"/>
                </a:lnTo>
                <a:cubicBezTo>
                  <a:pt x="463123" y="1759091"/>
                  <a:pt x="459284" y="1759193"/>
                  <a:pt x="455367" y="1759193"/>
                </a:cubicBezTo>
                <a:lnTo>
                  <a:pt x="455367" y="1759193"/>
                </a:lnTo>
                <a:lnTo>
                  <a:pt x="450299" y="1759142"/>
                </a:lnTo>
                <a:lnTo>
                  <a:pt x="450223" y="1763314"/>
                </a:lnTo>
                <a:lnTo>
                  <a:pt x="455393" y="1763365"/>
                </a:lnTo>
                <a:cubicBezTo>
                  <a:pt x="459361" y="1763365"/>
                  <a:pt x="463251" y="1763263"/>
                  <a:pt x="467091" y="1763033"/>
                </a:cubicBezTo>
                <a:close/>
                <a:moveTo>
                  <a:pt x="433764" y="1758169"/>
                </a:moveTo>
                <a:cubicBezTo>
                  <a:pt x="428260" y="1757632"/>
                  <a:pt x="422732" y="1756889"/>
                  <a:pt x="417305" y="1756045"/>
                </a:cubicBezTo>
                <a:lnTo>
                  <a:pt x="416640" y="1760140"/>
                </a:lnTo>
                <a:cubicBezTo>
                  <a:pt x="422143" y="1761036"/>
                  <a:pt x="427774" y="1761753"/>
                  <a:pt x="433354" y="1762290"/>
                </a:cubicBezTo>
                <a:lnTo>
                  <a:pt x="433764" y="1758169"/>
                </a:lnTo>
                <a:close/>
                <a:moveTo>
                  <a:pt x="1818219" y="1754714"/>
                </a:moveTo>
                <a:lnTo>
                  <a:pt x="1816325" y="1750977"/>
                </a:lnTo>
                <a:cubicBezTo>
                  <a:pt x="1811359" y="1753511"/>
                  <a:pt x="1806342" y="1755917"/>
                  <a:pt x="1801300" y="1758297"/>
                </a:cubicBezTo>
                <a:lnTo>
                  <a:pt x="1803066" y="1762086"/>
                </a:lnTo>
                <a:cubicBezTo>
                  <a:pt x="1808185" y="1759705"/>
                  <a:pt x="1813228" y="1757273"/>
                  <a:pt x="1818219" y="1754714"/>
                </a:cubicBezTo>
                <a:close/>
                <a:moveTo>
                  <a:pt x="400974" y="1752922"/>
                </a:moveTo>
                <a:cubicBezTo>
                  <a:pt x="395650" y="1751744"/>
                  <a:pt x="390224" y="1750388"/>
                  <a:pt x="384848" y="1748929"/>
                </a:cubicBezTo>
                <a:lnTo>
                  <a:pt x="383748" y="1752948"/>
                </a:lnTo>
                <a:cubicBezTo>
                  <a:pt x="389174" y="1754458"/>
                  <a:pt x="394677" y="1755814"/>
                  <a:pt x="400104" y="1756992"/>
                </a:cubicBezTo>
                <a:lnTo>
                  <a:pt x="400974" y="1752922"/>
                </a:lnTo>
                <a:close/>
                <a:moveTo>
                  <a:pt x="1237965" y="1752077"/>
                </a:moveTo>
                <a:cubicBezTo>
                  <a:pt x="1233358" y="1749338"/>
                  <a:pt x="1228622" y="1746344"/>
                  <a:pt x="1223887" y="1743195"/>
                </a:cubicBezTo>
                <a:lnTo>
                  <a:pt x="1221557" y="1746702"/>
                </a:lnTo>
                <a:cubicBezTo>
                  <a:pt x="1226370" y="1749850"/>
                  <a:pt x="1231156" y="1752896"/>
                  <a:pt x="1235815" y="1755687"/>
                </a:cubicBezTo>
                <a:lnTo>
                  <a:pt x="1237965" y="1752077"/>
                </a:lnTo>
                <a:close/>
                <a:moveTo>
                  <a:pt x="1103966" y="1743809"/>
                </a:moveTo>
                <a:lnTo>
                  <a:pt x="1101431" y="1740482"/>
                </a:lnTo>
                <a:cubicBezTo>
                  <a:pt x="1096952" y="1743861"/>
                  <a:pt x="1092498" y="1747188"/>
                  <a:pt x="1088044" y="1750439"/>
                </a:cubicBezTo>
                <a:lnTo>
                  <a:pt x="1090527" y="1753818"/>
                </a:lnTo>
                <a:cubicBezTo>
                  <a:pt x="1095007" y="1750541"/>
                  <a:pt x="1099461" y="1747214"/>
                  <a:pt x="1103966" y="1743809"/>
                </a:cubicBezTo>
                <a:close/>
                <a:moveTo>
                  <a:pt x="532312" y="1746753"/>
                </a:moveTo>
                <a:lnTo>
                  <a:pt x="530494" y="1743016"/>
                </a:lnTo>
                <a:cubicBezTo>
                  <a:pt x="525656" y="1745371"/>
                  <a:pt x="520537" y="1747521"/>
                  <a:pt x="515315" y="1749390"/>
                </a:cubicBezTo>
                <a:lnTo>
                  <a:pt x="516723" y="1753332"/>
                </a:lnTo>
                <a:cubicBezTo>
                  <a:pt x="522073" y="1751386"/>
                  <a:pt x="527320" y="1749185"/>
                  <a:pt x="532312" y="1746753"/>
                </a:cubicBezTo>
                <a:close/>
                <a:moveTo>
                  <a:pt x="473669" y="1747675"/>
                </a:moveTo>
                <a:cubicBezTo>
                  <a:pt x="470086" y="1743502"/>
                  <a:pt x="466553" y="1739151"/>
                  <a:pt x="463149" y="1734774"/>
                </a:cubicBezTo>
                <a:lnTo>
                  <a:pt x="459847" y="1737359"/>
                </a:lnTo>
                <a:cubicBezTo>
                  <a:pt x="463303" y="1741787"/>
                  <a:pt x="466886" y="1746164"/>
                  <a:pt x="470495" y="1750414"/>
                </a:cubicBezTo>
                <a:lnTo>
                  <a:pt x="473669" y="1747675"/>
                </a:lnTo>
                <a:close/>
                <a:moveTo>
                  <a:pt x="368901" y="1744117"/>
                </a:moveTo>
                <a:cubicBezTo>
                  <a:pt x="365011" y="1742862"/>
                  <a:pt x="361069" y="1741506"/>
                  <a:pt x="357076" y="1740072"/>
                </a:cubicBezTo>
                <a:lnTo>
                  <a:pt x="353185" y="1738639"/>
                </a:lnTo>
                <a:lnTo>
                  <a:pt x="351752" y="1742555"/>
                </a:lnTo>
                <a:lnTo>
                  <a:pt x="355668" y="1743989"/>
                </a:lnTo>
                <a:cubicBezTo>
                  <a:pt x="359712" y="1745473"/>
                  <a:pt x="363680" y="1746804"/>
                  <a:pt x="367622" y="1748084"/>
                </a:cubicBezTo>
                <a:lnTo>
                  <a:pt x="368901" y="1744117"/>
                </a:lnTo>
                <a:close/>
                <a:moveTo>
                  <a:pt x="1847835" y="1738588"/>
                </a:moveTo>
                <a:lnTo>
                  <a:pt x="1845710" y="1734979"/>
                </a:lnTo>
                <a:cubicBezTo>
                  <a:pt x="1840898" y="1737794"/>
                  <a:pt x="1836060" y="1740533"/>
                  <a:pt x="1831171" y="1743195"/>
                </a:cubicBezTo>
                <a:lnTo>
                  <a:pt x="1833142" y="1746856"/>
                </a:lnTo>
                <a:cubicBezTo>
                  <a:pt x="1838083" y="1744193"/>
                  <a:pt x="1842971" y="1741429"/>
                  <a:pt x="1847835" y="1738588"/>
                </a:cubicBezTo>
                <a:close/>
                <a:moveTo>
                  <a:pt x="560929" y="1728656"/>
                </a:moveTo>
                <a:lnTo>
                  <a:pt x="558318" y="1725380"/>
                </a:lnTo>
                <a:cubicBezTo>
                  <a:pt x="554043" y="1728835"/>
                  <a:pt x="549513" y="1732061"/>
                  <a:pt x="544905" y="1734979"/>
                </a:cubicBezTo>
                <a:lnTo>
                  <a:pt x="547132" y="1738511"/>
                </a:lnTo>
                <a:cubicBezTo>
                  <a:pt x="551893" y="1735491"/>
                  <a:pt x="556526" y="1732188"/>
                  <a:pt x="560929" y="1728656"/>
                </a:cubicBezTo>
                <a:close/>
                <a:moveTo>
                  <a:pt x="1210269" y="1733622"/>
                </a:moveTo>
                <a:cubicBezTo>
                  <a:pt x="1205790" y="1730320"/>
                  <a:pt x="1201362" y="1726864"/>
                  <a:pt x="1197138" y="1723409"/>
                </a:cubicBezTo>
                <a:lnTo>
                  <a:pt x="1194501" y="1726634"/>
                </a:lnTo>
                <a:cubicBezTo>
                  <a:pt x="1198751" y="1730166"/>
                  <a:pt x="1203230" y="1733622"/>
                  <a:pt x="1207761" y="1737001"/>
                </a:cubicBezTo>
                <a:lnTo>
                  <a:pt x="1210269" y="1733622"/>
                </a:lnTo>
                <a:close/>
                <a:moveTo>
                  <a:pt x="337648" y="1732649"/>
                </a:moveTo>
                <a:cubicBezTo>
                  <a:pt x="332477" y="1730525"/>
                  <a:pt x="327358" y="1728375"/>
                  <a:pt x="322290" y="1726148"/>
                </a:cubicBezTo>
                <a:lnTo>
                  <a:pt x="320626" y="1729962"/>
                </a:lnTo>
                <a:cubicBezTo>
                  <a:pt x="325720" y="1732214"/>
                  <a:pt x="330865" y="1734364"/>
                  <a:pt x="336086" y="1736514"/>
                </a:cubicBezTo>
                <a:lnTo>
                  <a:pt x="337648" y="1732649"/>
                </a:lnTo>
                <a:close/>
                <a:moveTo>
                  <a:pt x="1130330" y="1723153"/>
                </a:moveTo>
                <a:lnTo>
                  <a:pt x="1127719" y="1719902"/>
                </a:lnTo>
                <a:cubicBezTo>
                  <a:pt x="1123317" y="1723434"/>
                  <a:pt x="1118991" y="1726890"/>
                  <a:pt x="1114640" y="1730294"/>
                </a:cubicBezTo>
                <a:lnTo>
                  <a:pt x="1117225" y="1733571"/>
                </a:lnTo>
                <a:cubicBezTo>
                  <a:pt x="1121602" y="1730141"/>
                  <a:pt x="1125979" y="1726660"/>
                  <a:pt x="1130330" y="1723153"/>
                </a:cubicBezTo>
                <a:close/>
                <a:moveTo>
                  <a:pt x="1876350" y="1720644"/>
                </a:moveTo>
                <a:lnTo>
                  <a:pt x="1873995" y="1717189"/>
                </a:lnTo>
                <a:cubicBezTo>
                  <a:pt x="1869362" y="1720312"/>
                  <a:pt x="1864729" y="1723332"/>
                  <a:pt x="1859993" y="1726352"/>
                </a:cubicBezTo>
                <a:lnTo>
                  <a:pt x="1862195" y="1729885"/>
                </a:lnTo>
                <a:cubicBezTo>
                  <a:pt x="1866981" y="1726864"/>
                  <a:pt x="1871691" y="1723793"/>
                  <a:pt x="1876350" y="1720644"/>
                </a:cubicBezTo>
                <a:close/>
                <a:moveTo>
                  <a:pt x="453166" y="1721412"/>
                </a:moveTo>
                <a:cubicBezTo>
                  <a:pt x="450018" y="1717061"/>
                  <a:pt x="446869" y="1712428"/>
                  <a:pt x="443798" y="1707667"/>
                </a:cubicBezTo>
                <a:lnTo>
                  <a:pt x="440291" y="1709970"/>
                </a:lnTo>
                <a:cubicBezTo>
                  <a:pt x="443414" y="1714783"/>
                  <a:pt x="446613" y="1719441"/>
                  <a:pt x="449787" y="1723870"/>
                </a:cubicBezTo>
                <a:lnTo>
                  <a:pt x="453166" y="1721412"/>
                </a:lnTo>
                <a:close/>
                <a:moveTo>
                  <a:pt x="307188" y="1719185"/>
                </a:moveTo>
                <a:cubicBezTo>
                  <a:pt x="302145" y="1716728"/>
                  <a:pt x="297179" y="1714271"/>
                  <a:pt x="292290" y="1711711"/>
                </a:cubicBezTo>
                <a:lnTo>
                  <a:pt x="290370" y="1715397"/>
                </a:lnTo>
                <a:cubicBezTo>
                  <a:pt x="295285" y="1717982"/>
                  <a:pt x="300302" y="1720491"/>
                  <a:pt x="305370" y="1722948"/>
                </a:cubicBezTo>
                <a:lnTo>
                  <a:pt x="307188" y="1719185"/>
                </a:lnTo>
                <a:close/>
                <a:moveTo>
                  <a:pt x="584836" y="1704723"/>
                </a:moveTo>
                <a:lnTo>
                  <a:pt x="581585" y="1702112"/>
                </a:lnTo>
                <a:cubicBezTo>
                  <a:pt x="578079" y="1706438"/>
                  <a:pt x="574367" y="1710559"/>
                  <a:pt x="570553" y="1714373"/>
                </a:cubicBezTo>
                <a:lnTo>
                  <a:pt x="573497" y="1717342"/>
                </a:lnTo>
                <a:cubicBezTo>
                  <a:pt x="577464" y="1713426"/>
                  <a:pt x="581278" y="1709203"/>
                  <a:pt x="584836" y="1704723"/>
                </a:cubicBezTo>
                <a:close/>
                <a:moveTo>
                  <a:pt x="1184672" y="1712479"/>
                </a:moveTo>
                <a:cubicBezTo>
                  <a:pt x="1180654" y="1708742"/>
                  <a:pt x="1176661" y="1704851"/>
                  <a:pt x="1172795" y="1700858"/>
                </a:cubicBezTo>
                <a:lnTo>
                  <a:pt x="1169801" y="1703750"/>
                </a:lnTo>
                <a:cubicBezTo>
                  <a:pt x="1173691" y="1707795"/>
                  <a:pt x="1177761" y="1711762"/>
                  <a:pt x="1181857" y="1715525"/>
                </a:cubicBezTo>
                <a:lnTo>
                  <a:pt x="1184672" y="1712479"/>
                </a:lnTo>
                <a:close/>
                <a:moveTo>
                  <a:pt x="1156081" y="1701677"/>
                </a:moveTo>
                <a:lnTo>
                  <a:pt x="1153342" y="1698503"/>
                </a:lnTo>
                <a:cubicBezTo>
                  <a:pt x="1149093" y="1702189"/>
                  <a:pt x="1144844" y="1705747"/>
                  <a:pt x="1140620" y="1709305"/>
                </a:cubicBezTo>
                <a:lnTo>
                  <a:pt x="1143282" y="1712505"/>
                </a:lnTo>
                <a:cubicBezTo>
                  <a:pt x="1147557" y="1708947"/>
                  <a:pt x="1151806" y="1705312"/>
                  <a:pt x="1156081" y="1701677"/>
                </a:cubicBezTo>
                <a:close/>
                <a:moveTo>
                  <a:pt x="1903534" y="1700858"/>
                </a:moveTo>
                <a:lnTo>
                  <a:pt x="1900948" y="1697556"/>
                </a:lnTo>
                <a:cubicBezTo>
                  <a:pt x="1896571" y="1700986"/>
                  <a:pt x="1892118" y="1704314"/>
                  <a:pt x="1887612" y="1707590"/>
                </a:cubicBezTo>
                <a:lnTo>
                  <a:pt x="1890070" y="1710969"/>
                </a:lnTo>
                <a:cubicBezTo>
                  <a:pt x="1894652" y="1707667"/>
                  <a:pt x="1899157" y="1704288"/>
                  <a:pt x="1903534" y="1700858"/>
                </a:cubicBezTo>
                <a:close/>
                <a:moveTo>
                  <a:pt x="277674" y="1703750"/>
                </a:moveTo>
                <a:cubicBezTo>
                  <a:pt x="272811" y="1700986"/>
                  <a:pt x="267999" y="1698170"/>
                  <a:pt x="263289" y="1695304"/>
                </a:cubicBezTo>
                <a:lnTo>
                  <a:pt x="261113" y="1698862"/>
                </a:lnTo>
                <a:cubicBezTo>
                  <a:pt x="265849" y="1701780"/>
                  <a:pt x="270686" y="1704621"/>
                  <a:pt x="275575" y="1707385"/>
                </a:cubicBezTo>
                <a:lnTo>
                  <a:pt x="277674" y="1703750"/>
                </a:lnTo>
                <a:close/>
                <a:moveTo>
                  <a:pt x="435018" y="1693537"/>
                </a:moveTo>
                <a:cubicBezTo>
                  <a:pt x="432151" y="1688699"/>
                  <a:pt x="429412" y="1683810"/>
                  <a:pt x="426878" y="1679024"/>
                </a:cubicBezTo>
                <a:lnTo>
                  <a:pt x="423192" y="1680995"/>
                </a:lnTo>
                <a:cubicBezTo>
                  <a:pt x="425752" y="1685807"/>
                  <a:pt x="428516" y="1690773"/>
                  <a:pt x="431409" y="1695662"/>
                </a:cubicBezTo>
                <a:lnTo>
                  <a:pt x="435018" y="1693537"/>
                </a:lnTo>
                <a:close/>
                <a:moveTo>
                  <a:pt x="1161686" y="1688520"/>
                </a:moveTo>
                <a:cubicBezTo>
                  <a:pt x="1158231" y="1684476"/>
                  <a:pt x="1154750" y="1680099"/>
                  <a:pt x="1151396" y="1675543"/>
                </a:cubicBezTo>
                <a:lnTo>
                  <a:pt x="1148043" y="1678026"/>
                </a:lnTo>
                <a:cubicBezTo>
                  <a:pt x="1151473" y="1682659"/>
                  <a:pt x="1154980" y="1687087"/>
                  <a:pt x="1158538" y="1691234"/>
                </a:cubicBezTo>
                <a:lnTo>
                  <a:pt x="1161686" y="1688520"/>
                </a:lnTo>
                <a:close/>
                <a:moveTo>
                  <a:pt x="603368" y="1676413"/>
                </a:moveTo>
                <a:lnTo>
                  <a:pt x="599657" y="1674493"/>
                </a:lnTo>
                <a:cubicBezTo>
                  <a:pt x="597097" y="1679382"/>
                  <a:pt x="594282" y="1684169"/>
                  <a:pt x="591287" y="1688751"/>
                </a:cubicBezTo>
                <a:lnTo>
                  <a:pt x="594768" y="1691054"/>
                </a:lnTo>
                <a:cubicBezTo>
                  <a:pt x="597865" y="1686345"/>
                  <a:pt x="600732" y="1681456"/>
                  <a:pt x="603368" y="1676413"/>
                </a:cubicBezTo>
                <a:close/>
                <a:moveTo>
                  <a:pt x="1181242" y="1679485"/>
                </a:moveTo>
                <a:lnTo>
                  <a:pt x="1178427" y="1676387"/>
                </a:lnTo>
                <a:cubicBezTo>
                  <a:pt x="1174280" y="1680176"/>
                  <a:pt x="1170133" y="1683887"/>
                  <a:pt x="1165987" y="1687548"/>
                </a:cubicBezTo>
                <a:lnTo>
                  <a:pt x="1168751" y="1690696"/>
                </a:lnTo>
                <a:cubicBezTo>
                  <a:pt x="1172898" y="1687010"/>
                  <a:pt x="1177070" y="1683273"/>
                  <a:pt x="1181242" y="1679485"/>
                </a:cubicBezTo>
                <a:close/>
                <a:moveTo>
                  <a:pt x="1929284" y="1679152"/>
                </a:moveTo>
                <a:lnTo>
                  <a:pt x="1926494" y="1676055"/>
                </a:lnTo>
                <a:cubicBezTo>
                  <a:pt x="1922373" y="1679792"/>
                  <a:pt x="1918175" y="1683452"/>
                  <a:pt x="1913926" y="1687061"/>
                </a:cubicBezTo>
                <a:lnTo>
                  <a:pt x="1916614" y="1690261"/>
                </a:lnTo>
                <a:cubicBezTo>
                  <a:pt x="1920914" y="1686626"/>
                  <a:pt x="1925137" y="1682915"/>
                  <a:pt x="1929284" y="1679152"/>
                </a:cubicBezTo>
                <a:close/>
                <a:moveTo>
                  <a:pt x="249287" y="1686370"/>
                </a:moveTo>
                <a:cubicBezTo>
                  <a:pt x="244629" y="1683299"/>
                  <a:pt x="240047" y="1680176"/>
                  <a:pt x="235542" y="1676976"/>
                </a:cubicBezTo>
                <a:lnTo>
                  <a:pt x="233136" y="1680381"/>
                </a:lnTo>
                <a:cubicBezTo>
                  <a:pt x="237667" y="1683606"/>
                  <a:pt x="242300" y="1686780"/>
                  <a:pt x="247009" y="1689877"/>
                </a:cubicBezTo>
                <a:lnTo>
                  <a:pt x="249287" y="1686370"/>
                </a:lnTo>
                <a:close/>
                <a:moveTo>
                  <a:pt x="222104" y="1667121"/>
                </a:moveTo>
                <a:cubicBezTo>
                  <a:pt x="217675" y="1663717"/>
                  <a:pt x="213324" y="1660261"/>
                  <a:pt x="209049" y="1656780"/>
                </a:cubicBezTo>
                <a:lnTo>
                  <a:pt x="206387" y="1660005"/>
                </a:lnTo>
                <a:cubicBezTo>
                  <a:pt x="210687" y="1663563"/>
                  <a:pt x="215065" y="1667019"/>
                  <a:pt x="219544" y="1670449"/>
                </a:cubicBezTo>
                <a:lnTo>
                  <a:pt x="222104" y="1667121"/>
                </a:lnTo>
                <a:close/>
                <a:moveTo>
                  <a:pt x="1205790" y="1656652"/>
                </a:moveTo>
                <a:lnTo>
                  <a:pt x="1202872" y="1653632"/>
                </a:lnTo>
                <a:cubicBezTo>
                  <a:pt x="1198827" y="1657523"/>
                  <a:pt x="1194783" y="1661362"/>
                  <a:pt x="1190739" y="1665099"/>
                </a:cubicBezTo>
                <a:lnTo>
                  <a:pt x="1193555" y="1668145"/>
                </a:lnTo>
                <a:cubicBezTo>
                  <a:pt x="1197624" y="1664383"/>
                  <a:pt x="1201694" y="1660543"/>
                  <a:pt x="1205790" y="1656652"/>
                </a:cubicBezTo>
                <a:close/>
                <a:moveTo>
                  <a:pt x="1953345" y="1655628"/>
                </a:moveTo>
                <a:lnTo>
                  <a:pt x="1950299" y="1652762"/>
                </a:lnTo>
                <a:cubicBezTo>
                  <a:pt x="1946485" y="1656806"/>
                  <a:pt x="1942569" y="1660773"/>
                  <a:pt x="1938627" y="1664664"/>
                </a:cubicBezTo>
                <a:lnTo>
                  <a:pt x="1941545" y="1667633"/>
                </a:lnTo>
                <a:cubicBezTo>
                  <a:pt x="1945538" y="1663691"/>
                  <a:pt x="1949454" y="1659698"/>
                  <a:pt x="1953345" y="1655628"/>
                </a:cubicBezTo>
                <a:close/>
                <a:moveTo>
                  <a:pt x="419430" y="1664127"/>
                </a:moveTo>
                <a:cubicBezTo>
                  <a:pt x="417049" y="1659135"/>
                  <a:pt x="414797" y="1654016"/>
                  <a:pt x="412672" y="1648922"/>
                </a:cubicBezTo>
                <a:lnTo>
                  <a:pt x="408833" y="1650535"/>
                </a:lnTo>
                <a:cubicBezTo>
                  <a:pt x="410957" y="1655705"/>
                  <a:pt x="413261" y="1660876"/>
                  <a:pt x="415667" y="1665918"/>
                </a:cubicBezTo>
                <a:lnTo>
                  <a:pt x="419430" y="1664127"/>
                </a:lnTo>
                <a:close/>
                <a:moveTo>
                  <a:pt x="1142003" y="1661900"/>
                </a:moveTo>
                <a:cubicBezTo>
                  <a:pt x="1139033" y="1657241"/>
                  <a:pt x="1136192" y="1652480"/>
                  <a:pt x="1133581" y="1647668"/>
                </a:cubicBezTo>
                <a:lnTo>
                  <a:pt x="1129895" y="1649639"/>
                </a:lnTo>
                <a:cubicBezTo>
                  <a:pt x="1132557" y="1654528"/>
                  <a:pt x="1135450" y="1659417"/>
                  <a:pt x="1138470" y="1664152"/>
                </a:cubicBezTo>
                <a:lnTo>
                  <a:pt x="1142003" y="1661900"/>
                </a:lnTo>
                <a:close/>
                <a:moveTo>
                  <a:pt x="616397" y="1645287"/>
                </a:moveTo>
                <a:lnTo>
                  <a:pt x="612404" y="1644007"/>
                </a:lnTo>
                <a:cubicBezTo>
                  <a:pt x="610740" y="1649255"/>
                  <a:pt x="608795" y="1654477"/>
                  <a:pt x="606696" y="1659545"/>
                </a:cubicBezTo>
                <a:lnTo>
                  <a:pt x="610535" y="1661157"/>
                </a:lnTo>
                <a:cubicBezTo>
                  <a:pt x="612711" y="1655987"/>
                  <a:pt x="614682" y="1650637"/>
                  <a:pt x="616397" y="1645287"/>
                </a:cubicBezTo>
                <a:close/>
                <a:moveTo>
                  <a:pt x="196404" y="1645927"/>
                </a:moveTo>
                <a:cubicBezTo>
                  <a:pt x="192232" y="1642241"/>
                  <a:pt x="188137" y="1638504"/>
                  <a:pt x="184118" y="1634716"/>
                </a:cubicBezTo>
                <a:lnTo>
                  <a:pt x="181251" y="1637762"/>
                </a:lnTo>
                <a:cubicBezTo>
                  <a:pt x="185321" y="1641576"/>
                  <a:pt x="189442" y="1645364"/>
                  <a:pt x="193640" y="1649076"/>
                </a:cubicBezTo>
                <a:lnTo>
                  <a:pt x="196404" y="1645927"/>
                </a:lnTo>
                <a:close/>
                <a:moveTo>
                  <a:pt x="1229723" y="1633231"/>
                </a:moveTo>
                <a:lnTo>
                  <a:pt x="1226754" y="1630288"/>
                </a:lnTo>
                <a:cubicBezTo>
                  <a:pt x="1222786" y="1634255"/>
                  <a:pt x="1218819" y="1638197"/>
                  <a:pt x="1214877" y="1642037"/>
                </a:cubicBezTo>
                <a:lnTo>
                  <a:pt x="1217795" y="1645006"/>
                </a:lnTo>
                <a:cubicBezTo>
                  <a:pt x="1221762" y="1641141"/>
                  <a:pt x="1225730" y="1637224"/>
                  <a:pt x="1229723" y="1633231"/>
                </a:cubicBezTo>
                <a:close/>
                <a:moveTo>
                  <a:pt x="1975358" y="1630313"/>
                </a:moveTo>
                <a:lnTo>
                  <a:pt x="1972108" y="1627702"/>
                </a:lnTo>
                <a:cubicBezTo>
                  <a:pt x="1968626" y="1632003"/>
                  <a:pt x="1965094" y="1636252"/>
                  <a:pt x="1961459" y="1640424"/>
                </a:cubicBezTo>
                <a:lnTo>
                  <a:pt x="1964582" y="1643163"/>
                </a:lnTo>
                <a:cubicBezTo>
                  <a:pt x="1968294" y="1638990"/>
                  <a:pt x="1971852" y="1634690"/>
                  <a:pt x="1975358" y="1630313"/>
                </a:cubicBezTo>
                <a:close/>
                <a:moveTo>
                  <a:pt x="406682" y="1633436"/>
                </a:moveTo>
                <a:cubicBezTo>
                  <a:pt x="404814" y="1628214"/>
                  <a:pt x="403048" y="1622916"/>
                  <a:pt x="401461" y="1617643"/>
                </a:cubicBezTo>
                <a:lnTo>
                  <a:pt x="397468" y="1618846"/>
                </a:lnTo>
                <a:cubicBezTo>
                  <a:pt x="399055" y="1624170"/>
                  <a:pt x="400821" y="1629545"/>
                  <a:pt x="402740" y="1634844"/>
                </a:cubicBezTo>
                <a:lnTo>
                  <a:pt x="406682" y="1633436"/>
                </a:lnTo>
                <a:close/>
                <a:moveTo>
                  <a:pt x="1126158" y="1632822"/>
                </a:moveTo>
                <a:cubicBezTo>
                  <a:pt x="1123906" y="1627881"/>
                  <a:pt x="1121781" y="1622711"/>
                  <a:pt x="1119861" y="1617515"/>
                </a:cubicBezTo>
                <a:lnTo>
                  <a:pt x="1115970" y="1618948"/>
                </a:lnTo>
                <a:cubicBezTo>
                  <a:pt x="1117916" y="1624272"/>
                  <a:pt x="1120092" y="1629520"/>
                  <a:pt x="1122395" y="1634537"/>
                </a:cubicBezTo>
                <a:lnTo>
                  <a:pt x="1126158" y="1632822"/>
                </a:lnTo>
                <a:close/>
                <a:moveTo>
                  <a:pt x="624127" y="1612421"/>
                </a:moveTo>
                <a:lnTo>
                  <a:pt x="620006" y="1611756"/>
                </a:lnTo>
                <a:cubicBezTo>
                  <a:pt x="619162" y="1617259"/>
                  <a:pt x="618087" y="1622737"/>
                  <a:pt x="616858" y="1628061"/>
                </a:cubicBezTo>
                <a:lnTo>
                  <a:pt x="620928" y="1629008"/>
                </a:lnTo>
                <a:cubicBezTo>
                  <a:pt x="622182" y="1623581"/>
                  <a:pt x="623257" y="1618001"/>
                  <a:pt x="624127" y="1612421"/>
                </a:cubicBezTo>
                <a:close/>
                <a:moveTo>
                  <a:pt x="172241" y="1623121"/>
                </a:moveTo>
                <a:cubicBezTo>
                  <a:pt x="168350" y="1619179"/>
                  <a:pt x="164536" y="1615134"/>
                  <a:pt x="160799" y="1611064"/>
                </a:cubicBezTo>
                <a:lnTo>
                  <a:pt x="157702" y="1613906"/>
                </a:lnTo>
                <a:cubicBezTo>
                  <a:pt x="161465" y="1618001"/>
                  <a:pt x="165330" y="1622045"/>
                  <a:pt x="169272" y="1626039"/>
                </a:cubicBezTo>
                <a:lnTo>
                  <a:pt x="172241" y="1623121"/>
                </a:lnTo>
                <a:close/>
                <a:moveTo>
                  <a:pt x="1253144" y="1609273"/>
                </a:moveTo>
                <a:lnTo>
                  <a:pt x="1250098" y="1606406"/>
                </a:lnTo>
                <a:cubicBezTo>
                  <a:pt x="1246233" y="1610450"/>
                  <a:pt x="1242342" y="1614443"/>
                  <a:pt x="1238502" y="1618385"/>
                </a:cubicBezTo>
                <a:lnTo>
                  <a:pt x="1241472" y="1621329"/>
                </a:lnTo>
                <a:cubicBezTo>
                  <a:pt x="1245362" y="1617361"/>
                  <a:pt x="1249253" y="1613368"/>
                  <a:pt x="1253144" y="1609273"/>
                </a:cubicBezTo>
                <a:close/>
                <a:moveTo>
                  <a:pt x="1995196" y="1603232"/>
                </a:moveTo>
                <a:lnTo>
                  <a:pt x="1991740" y="1600902"/>
                </a:lnTo>
                <a:cubicBezTo>
                  <a:pt x="1988669" y="1605459"/>
                  <a:pt x="1985469" y="1610040"/>
                  <a:pt x="1982167" y="1614520"/>
                </a:cubicBezTo>
                <a:lnTo>
                  <a:pt x="1985546" y="1617003"/>
                </a:lnTo>
                <a:cubicBezTo>
                  <a:pt x="1988874" y="1612472"/>
                  <a:pt x="1992124" y="1607865"/>
                  <a:pt x="1995196" y="1603232"/>
                </a:cubicBezTo>
                <a:close/>
                <a:moveTo>
                  <a:pt x="1114691" y="1601773"/>
                </a:moveTo>
                <a:cubicBezTo>
                  <a:pt x="1113129" y="1596474"/>
                  <a:pt x="1111773" y="1591073"/>
                  <a:pt x="1110646" y="1585723"/>
                </a:cubicBezTo>
                <a:lnTo>
                  <a:pt x="1106576" y="1586594"/>
                </a:lnTo>
                <a:cubicBezTo>
                  <a:pt x="1107728" y="1592046"/>
                  <a:pt x="1109111" y="1597549"/>
                  <a:pt x="1110698" y="1602950"/>
                </a:cubicBezTo>
                <a:lnTo>
                  <a:pt x="1114691" y="1601773"/>
                </a:lnTo>
                <a:close/>
                <a:moveTo>
                  <a:pt x="397135" y="1601593"/>
                </a:moveTo>
                <a:cubicBezTo>
                  <a:pt x="395829" y="1596141"/>
                  <a:pt x="394703" y="1590664"/>
                  <a:pt x="393782" y="1585339"/>
                </a:cubicBezTo>
                <a:lnTo>
                  <a:pt x="389660" y="1586056"/>
                </a:lnTo>
                <a:cubicBezTo>
                  <a:pt x="390608" y="1591457"/>
                  <a:pt x="391759" y="1597012"/>
                  <a:pt x="393065" y="1602566"/>
                </a:cubicBezTo>
                <a:lnTo>
                  <a:pt x="397135" y="1601593"/>
                </a:lnTo>
                <a:close/>
                <a:moveTo>
                  <a:pt x="149741" y="1598650"/>
                </a:moveTo>
                <a:cubicBezTo>
                  <a:pt x="146132" y="1594426"/>
                  <a:pt x="142600" y="1590152"/>
                  <a:pt x="139119" y="1585826"/>
                </a:cubicBezTo>
                <a:lnTo>
                  <a:pt x="135868" y="1588462"/>
                </a:lnTo>
                <a:cubicBezTo>
                  <a:pt x="139375" y="1592814"/>
                  <a:pt x="142933" y="1597114"/>
                  <a:pt x="146593" y="1601363"/>
                </a:cubicBezTo>
                <a:lnTo>
                  <a:pt x="149741" y="1598650"/>
                </a:lnTo>
                <a:close/>
                <a:moveTo>
                  <a:pt x="1275439" y="1585442"/>
                </a:moveTo>
                <a:lnTo>
                  <a:pt x="1276002" y="1584828"/>
                </a:lnTo>
                <a:lnTo>
                  <a:pt x="1272956" y="1581986"/>
                </a:lnTo>
                <a:lnTo>
                  <a:pt x="1272367" y="1582626"/>
                </a:lnTo>
                <a:cubicBezTo>
                  <a:pt x="1268732" y="1586543"/>
                  <a:pt x="1265174" y="1590408"/>
                  <a:pt x="1261591" y="1594247"/>
                </a:cubicBezTo>
                <a:lnTo>
                  <a:pt x="1264611" y="1597088"/>
                </a:lnTo>
                <a:cubicBezTo>
                  <a:pt x="1268220" y="1593223"/>
                  <a:pt x="1271830" y="1589358"/>
                  <a:pt x="1275439" y="1585442"/>
                </a:cubicBezTo>
                <a:close/>
                <a:moveTo>
                  <a:pt x="626764" y="1578761"/>
                </a:moveTo>
                <a:lnTo>
                  <a:pt x="622592" y="1578761"/>
                </a:lnTo>
                <a:cubicBezTo>
                  <a:pt x="622566" y="1584213"/>
                  <a:pt x="622336" y="1589793"/>
                  <a:pt x="621926" y="1595297"/>
                </a:cubicBezTo>
                <a:lnTo>
                  <a:pt x="626098" y="1595629"/>
                </a:lnTo>
                <a:cubicBezTo>
                  <a:pt x="626508" y="1589998"/>
                  <a:pt x="626738" y="1584316"/>
                  <a:pt x="626764" y="1578761"/>
                </a:cubicBezTo>
                <a:close/>
                <a:moveTo>
                  <a:pt x="2012704" y="1574563"/>
                </a:moveTo>
                <a:lnTo>
                  <a:pt x="2009044" y="1572541"/>
                </a:lnTo>
                <a:cubicBezTo>
                  <a:pt x="2006458" y="1577225"/>
                  <a:pt x="2003745" y="1581910"/>
                  <a:pt x="2000699" y="1586927"/>
                </a:cubicBezTo>
                <a:lnTo>
                  <a:pt x="2004283" y="1589128"/>
                </a:lnTo>
                <a:cubicBezTo>
                  <a:pt x="2007354" y="1584034"/>
                  <a:pt x="2010119" y="1579299"/>
                  <a:pt x="2012704" y="1574563"/>
                </a:cubicBezTo>
                <a:close/>
                <a:moveTo>
                  <a:pt x="128906" y="1572695"/>
                </a:moveTo>
                <a:cubicBezTo>
                  <a:pt x="125604" y="1568241"/>
                  <a:pt x="122327" y="1563736"/>
                  <a:pt x="119153" y="1559205"/>
                </a:cubicBezTo>
                <a:lnTo>
                  <a:pt x="115723" y="1561586"/>
                </a:lnTo>
                <a:cubicBezTo>
                  <a:pt x="118923" y="1566193"/>
                  <a:pt x="122199" y="1570724"/>
                  <a:pt x="125578" y="1575229"/>
                </a:cubicBezTo>
                <a:lnTo>
                  <a:pt x="128906" y="1572695"/>
                </a:lnTo>
                <a:close/>
                <a:moveTo>
                  <a:pt x="1298092" y="1559461"/>
                </a:moveTo>
                <a:lnTo>
                  <a:pt x="1294815" y="1556850"/>
                </a:lnTo>
                <a:cubicBezTo>
                  <a:pt x="1291437" y="1561099"/>
                  <a:pt x="1287879" y="1565374"/>
                  <a:pt x="1284142" y="1569597"/>
                </a:cubicBezTo>
                <a:lnTo>
                  <a:pt x="1287290" y="1572336"/>
                </a:lnTo>
                <a:cubicBezTo>
                  <a:pt x="1291053" y="1568087"/>
                  <a:pt x="1294662" y="1563736"/>
                  <a:pt x="1298092" y="1559461"/>
                </a:cubicBezTo>
                <a:close/>
                <a:moveTo>
                  <a:pt x="1107652" y="1569367"/>
                </a:moveTo>
                <a:cubicBezTo>
                  <a:pt x="1106807" y="1563787"/>
                  <a:pt x="1106090" y="1558232"/>
                  <a:pt x="1105578" y="1552883"/>
                </a:cubicBezTo>
                <a:lnTo>
                  <a:pt x="1101406" y="1553318"/>
                </a:lnTo>
                <a:cubicBezTo>
                  <a:pt x="1101943" y="1558719"/>
                  <a:pt x="1102660" y="1564350"/>
                  <a:pt x="1103530" y="1570033"/>
                </a:cubicBezTo>
                <a:lnTo>
                  <a:pt x="1107652" y="1569367"/>
                </a:lnTo>
                <a:close/>
                <a:moveTo>
                  <a:pt x="391478" y="1568906"/>
                </a:moveTo>
                <a:cubicBezTo>
                  <a:pt x="390889" y="1563326"/>
                  <a:pt x="390480" y="1557746"/>
                  <a:pt x="390326" y="1552371"/>
                </a:cubicBezTo>
                <a:lnTo>
                  <a:pt x="386154" y="1552499"/>
                </a:lnTo>
                <a:cubicBezTo>
                  <a:pt x="386307" y="1558002"/>
                  <a:pt x="386717" y="1563710"/>
                  <a:pt x="387306" y="1569367"/>
                </a:cubicBezTo>
                <a:lnTo>
                  <a:pt x="391478" y="1568906"/>
                </a:lnTo>
                <a:close/>
                <a:moveTo>
                  <a:pt x="626175" y="1561893"/>
                </a:moveTo>
                <a:cubicBezTo>
                  <a:pt x="625766" y="1556236"/>
                  <a:pt x="625151" y="1550605"/>
                  <a:pt x="624307" y="1545101"/>
                </a:cubicBezTo>
                <a:lnTo>
                  <a:pt x="620186" y="1545716"/>
                </a:lnTo>
                <a:cubicBezTo>
                  <a:pt x="621005" y="1551117"/>
                  <a:pt x="621619" y="1556671"/>
                  <a:pt x="622028" y="1562200"/>
                </a:cubicBezTo>
                <a:lnTo>
                  <a:pt x="626175" y="1561893"/>
                </a:lnTo>
                <a:close/>
                <a:moveTo>
                  <a:pt x="2027678" y="1544461"/>
                </a:moveTo>
                <a:lnTo>
                  <a:pt x="2023890" y="1542772"/>
                </a:lnTo>
                <a:cubicBezTo>
                  <a:pt x="2021612" y="1547840"/>
                  <a:pt x="2019257" y="1552908"/>
                  <a:pt x="2016800" y="1557823"/>
                </a:cubicBezTo>
                <a:lnTo>
                  <a:pt x="2020537" y="1559691"/>
                </a:lnTo>
                <a:cubicBezTo>
                  <a:pt x="2022994" y="1554675"/>
                  <a:pt x="2025374" y="1549606"/>
                  <a:pt x="2027678" y="1544461"/>
                </a:cubicBezTo>
                <a:close/>
                <a:moveTo>
                  <a:pt x="109810" y="1545357"/>
                </a:moveTo>
                <a:cubicBezTo>
                  <a:pt x="106764" y="1540699"/>
                  <a:pt x="103821" y="1536015"/>
                  <a:pt x="100903" y="1531253"/>
                </a:cubicBezTo>
                <a:lnTo>
                  <a:pt x="97345" y="1533404"/>
                </a:lnTo>
                <a:cubicBezTo>
                  <a:pt x="100263" y="1538216"/>
                  <a:pt x="103232" y="1542951"/>
                  <a:pt x="106329" y="1547635"/>
                </a:cubicBezTo>
                <a:lnTo>
                  <a:pt x="109810" y="1545357"/>
                </a:lnTo>
                <a:close/>
                <a:moveTo>
                  <a:pt x="1317622" y="1532021"/>
                </a:moveTo>
                <a:lnTo>
                  <a:pt x="1314064" y="1529794"/>
                </a:lnTo>
                <a:cubicBezTo>
                  <a:pt x="1311274" y="1534325"/>
                  <a:pt x="1308177" y="1538933"/>
                  <a:pt x="1304850" y="1543617"/>
                </a:cubicBezTo>
                <a:lnTo>
                  <a:pt x="1308254" y="1546023"/>
                </a:lnTo>
                <a:cubicBezTo>
                  <a:pt x="1311607" y="1541313"/>
                  <a:pt x="1314756" y="1536603"/>
                  <a:pt x="1317622" y="1532021"/>
                </a:cubicBezTo>
                <a:close/>
                <a:moveTo>
                  <a:pt x="1104452" y="1536398"/>
                </a:moveTo>
                <a:cubicBezTo>
                  <a:pt x="1104350" y="1533480"/>
                  <a:pt x="1104298" y="1530639"/>
                  <a:pt x="1104298" y="1527849"/>
                </a:cubicBezTo>
                <a:cubicBezTo>
                  <a:pt x="1104298" y="1525110"/>
                  <a:pt x="1104350" y="1522422"/>
                  <a:pt x="1104452" y="1519812"/>
                </a:cubicBezTo>
                <a:lnTo>
                  <a:pt x="1100280" y="1519633"/>
                </a:lnTo>
                <a:cubicBezTo>
                  <a:pt x="1100177" y="1522346"/>
                  <a:pt x="1100126" y="1525085"/>
                  <a:pt x="1100126" y="1527849"/>
                </a:cubicBezTo>
                <a:cubicBezTo>
                  <a:pt x="1100126" y="1530690"/>
                  <a:pt x="1100177" y="1533583"/>
                  <a:pt x="1100280" y="1536526"/>
                </a:cubicBezTo>
                <a:lnTo>
                  <a:pt x="1104452" y="1536398"/>
                </a:lnTo>
                <a:close/>
                <a:moveTo>
                  <a:pt x="392220" y="1519377"/>
                </a:moveTo>
                <a:lnTo>
                  <a:pt x="388073" y="1518788"/>
                </a:lnTo>
                <a:cubicBezTo>
                  <a:pt x="387229" y="1524214"/>
                  <a:pt x="386666" y="1529871"/>
                  <a:pt x="386333" y="1535605"/>
                </a:cubicBezTo>
                <a:lnTo>
                  <a:pt x="390531" y="1535835"/>
                </a:lnTo>
                <a:cubicBezTo>
                  <a:pt x="390838" y="1530229"/>
                  <a:pt x="391427" y="1524701"/>
                  <a:pt x="392220" y="1519377"/>
                </a:cubicBezTo>
                <a:close/>
                <a:moveTo>
                  <a:pt x="621081" y="1528515"/>
                </a:moveTo>
                <a:cubicBezTo>
                  <a:pt x="619776" y="1522935"/>
                  <a:pt x="618215" y="1517457"/>
                  <a:pt x="616474" y="1512235"/>
                </a:cubicBezTo>
                <a:lnTo>
                  <a:pt x="612506" y="1513540"/>
                </a:lnTo>
                <a:cubicBezTo>
                  <a:pt x="614196" y="1518660"/>
                  <a:pt x="615732" y="1524010"/>
                  <a:pt x="617012" y="1529462"/>
                </a:cubicBezTo>
                <a:lnTo>
                  <a:pt x="621081" y="1528515"/>
                </a:lnTo>
                <a:close/>
                <a:moveTo>
                  <a:pt x="2039965" y="1513182"/>
                </a:moveTo>
                <a:lnTo>
                  <a:pt x="2035997" y="1511826"/>
                </a:lnTo>
                <a:cubicBezTo>
                  <a:pt x="2034205" y="1516996"/>
                  <a:pt x="2032260" y="1522243"/>
                  <a:pt x="2030238" y="1527414"/>
                </a:cubicBezTo>
                <a:lnTo>
                  <a:pt x="2034129" y="1528975"/>
                </a:lnTo>
                <a:cubicBezTo>
                  <a:pt x="2036202" y="1523728"/>
                  <a:pt x="2038147" y="1518429"/>
                  <a:pt x="2039965" y="1513182"/>
                </a:cubicBezTo>
                <a:close/>
                <a:moveTo>
                  <a:pt x="92456" y="1516842"/>
                </a:moveTo>
                <a:cubicBezTo>
                  <a:pt x="89717" y="1512030"/>
                  <a:pt x="87029" y="1507116"/>
                  <a:pt x="84418" y="1502175"/>
                </a:cubicBezTo>
                <a:lnTo>
                  <a:pt x="80732" y="1504146"/>
                </a:lnTo>
                <a:cubicBezTo>
                  <a:pt x="83369" y="1509112"/>
                  <a:pt x="86057" y="1514052"/>
                  <a:pt x="88821" y="1518890"/>
                </a:cubicBezTo>
                <a:lnTo>
                  <a:pt x="92456" y="1516842"/>
                </a:lnTo>
                <a:close/>
                <a:moveTo>
                  <a:pt x="1333159" y="1502022"/>
                </a:moveTo>
                <a:lnTo>
                  <a:pt x="1329320" y="1500409"/>
                </a:lnTo>
                <a:cubicBezTo>
                  <a:pt x="1327298" y="1505401"/>
                  <a:pt x="1324917" y="1510443"/>
                  <a:pt x="1322332" y="1515409"/>
                </a:cubicBezTo>
                <a:lnTo>
                  <a:pt x="1326044" y="1517329"/>
                </a:lnTo>
                <a:cubicBezTo>
                  <a:pt x="1328680" y="1512261"/>
                  <a:pt x="1331086" y="1507090"/>
                  <a:pt x="1333159" y="1502022"/>
                </a:cubicBezTo>
                <a:close/>
                <a:moveTo>
                  <a:pt x="400949" y="1487688"/>
                </a:moveTo>
                <a:lnTo>
                  <a:pt x="397109" y="1486075"/>
                </a:lnTo>
                <a:cubicBezTo>
                  <a:pt x="394985" y="1491143"/>
                  <a:pt x="393142" y="1496544"/>
                  <a:pt x="391606" y="1502124"/>
                </a:cubicBezTo>
                <a:lnTo>
                  <a:pt x="395625" y="1503225"/>
                </a:lnTo>
                <a:cubicBezTo>
                  <a:pt x="397109" y="1497850"/>
                  <a:pt x="398875" y="1492628"/>
                  <a:pt x="400949" y="1487688"/>
                </a:cubicBezTo>
                <a:close/>
                <a:moveTo>
                  <a:pt x="1108240" y="1486945"/>
                </a:moveTo>
                <a:lnTo>
                  <a:pt x="1104170" y="1486101"/>
                </a:lnTo>
                <a:cubicBezTo>
                  <a:pt x="1103070" y="1491527"/>
                  <a:pt x="1102174" y="1497158"/>
                  <a:pt x="1101534" y="1502764"/>
                </a:cubicBezTo>
                <a:lnTo>
                  <a:pt x="1105655" y="1503250"/>
                </a:lnTo>
                <a:cubicBezTo>
                  <a:pt x="1106320" y="1497722"/>
                  <a:pt x="1107165" y="1492244"/>
                  <a:pt x="1108240" y="1486945"/>
                </a:cubicBezTo>
                <a:close/>
                <a:moveTo>
                  <a:pt x="610408" y="1496442"/>
                </a:moveTo>
                <a:cubicBezTo>
                  <a:pt x="608104" y="1491220"/>
                  <a:pt x="605544" y="1486126"/>
                  <a:pt x="602805" y="1481288"/>
                </a:cubicBezTo>
                <a:lnTo>
                  <a:pt x="599170" y="1483387"/>
                </a:lnTo>
                <a:cubicBezTo>
                  <a:pt x="601833" y="1488072"/>
                  <a:pt x="604341" y="1493012"/>
                  <a:pt x="606594" y="1498106"/>
                </a:cubicBezTo>
                <a:lnTo>
                  <a:pt x="610408" y="1496442"/>
                </a:lnTo>
                <a:close/>
                <a:moveTo>
                  <a:pt x="2049461" y="1480981"/>
                </a:moveTo>
                <a:lnTo>
                  <a:pt x="2045417" y="1479957"/>
                </a:lnTo>
                <a:cubicBezTo>
                  <a:pt x="2044111" y="1485205"/>
                  <a:pt x="2042652" y="1490606"/>
                  <a:pt x="2041040" y="1496007"/>
                </a:cubicBezTo>
                <a:lnTo>
                  <a:pt x="2045059" y="1497184"/>
                </a:lnTo>
                <a:cubicBezTo>
                  <a:pt x="2046645" y="1491732"/>
                  <a:pt x="2048130" y="1486280"/>
                  <a:pt x="2049461" y="1480981"/>
                </a:cubicBezTo>
                <a:close/>
                <a:moveTo>
                  <a:pt x="76842" y="1487355"/>
                </a:moveTo>
                <a:cubicBezTo>
                  <a:pt x="74384" y="1482389"/>
                  <a:pt x="72004" y="1477347"/>
                  <a:pt x="69700" y="1472278"/>
                </a:cubicBezTo>
                <a:lnTo>
                  <a:pt x="65886" y="1474019"/>
                </a:lnTo>
                <a:cubicBezTo>
                  <a:pt x="68215" y="1479087"/>
                  <a:pt x="70622" y="1484181"/>
                  <a:pt x="73079" y="1489172"/>
                </a:cubicBezTo>
                <a:lnTo>
                  <a:pt x="76842" y="1487355"/>
                </a:lnTo>
                <a:close/>
                <a:moveTo>
                  <a:pt x="1342246" y="1469386"/>
                </a:moveTo>
                <a:lnTo>
                  <a:pt x="1338125" y="1468823"/>
                </a:lnTo>
                <a:cubicBezTo>
                  <a:pt x="1337434" y="1473993"/>
                  <a:pt x="1336282" y="1479420"/>
                  <a:pt x="1334721" y="1484898"/>
                </a:cubicBezTo>
                <a:lnTo>
                  <a:pt x="1338740" y="1486024"/>
                </a:lnTo>
                <a:cubicBezTo>
                  <a:pt x="1340352" y="1480341"/>
                  <a:pt x="1341530" y="1474736"/>
                  <a:pt x="1342246" y="1469386"/>
                </a:cubicBezTo>
                <a:close/>
                <a:moveTo>
                  <a:pt x="417971" y="1459838"/>
                </a:moveTo>
                <a:lnTo>
                  <a:pt x="414797" y="1457125"/>
                </a:lnTo>
                <a:cubicBezTo>
                  <a:pt x="411162" y="1461349"/>
                  <a:pt x="407809" y="1465982"/>
                  <a:pt x="404788" y="1470896"/>
                </a:cubicBezTo>
                <a:lnTo>
                  <a:pt x="408346" y="1473098"/>
                </a:lnTo>
                <a:cubicBezTo>
                  <a:pt x="411264" y="1468336"/>
                  <a:pt x="414489" y="1463883"/>
                  <a:pt x="417971" y="1459838"/>
                </a:cubicBezTo>
                <a:close/>
                <a:moveTo>
                  <a:pt x="1118044" y="1455512"/>
                </a:moveTo>
                <a:lnTo>
                  <a:pt x="1114204" y="1453849"/>
                </a:lnTo>
                <a:cubicBezTo>
                  <a:pt x="1112029" y="1458891"/>
                  <a:pt x="1110058" y="1464241"/>
                  <a:pt x="1108343" y="1469744"/>
                </a:cubicBezTo>
                <a:lnTo>
                  <a:pt x="1112336" y="1470999"/>
                </a:lnTo>
                <a:cubicBezTo>
                  <a:pt x="1114000" y="1465598"/>
                  <a:pt x="1115919" y="1460401"/>
                  <a:pt x="1118044" y="1455512"/>
                </a:cubicBezTo>
                <a:close/>
                <a:moveTo>
                  <a:pt x="593539" y="1467108"/>
                </a:moveTo>
                <a:cubicBezTo>
                  <a:pt x="590135" y="1462526"/>
                  <a:pt x="586449" y="1458149"/>
                  <a:pt x="582533" y="1454105"/>
                </a:cubicBezTo>
                <a:lnTo>
                  <a:pt x="579538" y="1456997"/>
                </a:lnTo>
                <a:cubicBezTo>
                  <a:pt x="583300" y="1460913"/>
                  <a:pt x="586910" y="1465137"/>
                  <a:pt x="590186" y="1469565"/>
                </a:cubicBezTo>
                <a:lnTo>
                  <a:pt x="593539" y="1467108"/>
                </a:lnTo>
                <a:close/>
                <a:moveTo>
                  <a:pt x="2056244" y="1448038"/>
                </a:moveTo>
                <a:lnTo>
                  <a:pt x="2052123" y="1447373"/>
                </a:lnTo>
                <a:cubicBezTo>
                  <a:pt x="2051227" y="1452902"/>
                  <a:pt x="2050203" y="1458354"/>
                  <a:pt x="2049103" y="1463755"/>
                </a:cubicBezTo>
                <a:lnTo>
                  <a:pt x="2053198" y="1464599"/>
                </a:lnTo>
                <a:cubicBezTo>
                  <a:pt x="2054325" y="1459122"/>
                  <a:pt x="2055323" y="1453593"/>
                  <a:pt x="2056244" y="1448038"/>
                </a:cubicBezTo>
                <a:close/>
                <a:moveTo>
                  <a:pt x="62968" y="1456997"/>
                </a:moveTo>
                <a:cubicBezTo>
                  <a:pt x="60792" y="1451929"/>
                  <a:pt x="58694" y="1446784"/>
                  <a:pt x="56646" y="1441588"/>
                </a:cubicBezTo>
                <a:lnTo>
                  <a:pt x="52781" y="1443123"/>
                </a:lnTo>
                <a:cubicBezTo>
                  <a:pt x="54828" y="1448345"/>
                  <a:pt x="56953" y="1453516"/>
                  <a:pt x="59154" y="1458635"/>
                </a:cubicBezTo>
                <a:lnTo>
                  <a:pt x="62968" y="1456997"/>
                </a:lnTo>
                <a:close/>
                <a:moveTo>
                  <a:pt x="1343091" y="1452364"/>
                </a:moveTo>
                <a:cubicBezTo>
                  <a:pt x="1342861" y="1446502"/>
                  <a:pt x="1342067" y="1440794"/>
                  <a:pt x="1340711" y="1435419"/>
                </a:cubicBezTo>
                <a:lnTo>
                  <a:pt x="1336666" y="1436443"/>
                </a:lnTo>
                <a:cubicBezTo>
                  <a:pt x="1337946" y="1441511"/>
                  <a:pt x="1338714" y="1446937"/>
                  <a:pt x="1338919" y="1452518"/>
                </a:cubicBezTo>
                <a:lnTo>
                  <a:pt x="1343091" y="1452364"/>
                </a:lnTo>
                <a:close/>
                <a:moveTo>
                  <a:pt x="443158" y="1439258"/>
                </a:moveTo>
                <a:lnTo>
                  <a:pt x="441110" y="1435572"/>
                </a:lnTo>
                <a:cubicBezTo>
                  <a:pt x="436170" y="1438363"/>
                  <a:pt x="431435" y="1441588"/>
                  <a:pt x="427006" y="1445197"/>
                </a:cubicBezTo>
                <a:lnTo>
                  <a:pt x="429668" y="1448422"/>
                </a:lnTo>
                <a:cubicBezTo>
                  <a:pt x="433866" y="1444992"/>
                  <a:pt x="438422" y="1441895"/>
                  <a:pt x="443158" y="1439258"/>
                </a:cubicBezTo>
                <a:close/>
                <a:moveTo>
                  <a:pt x="569862" y="1442791"/>
                </a:moveTo>
                <a:cubicBezTo>
                  <a:pt x="565332" y="1439284"/>
                  <a:pt x="560545" y="1436187"/>
                  <a:pt x="555579" y="1433499"/>
                </a:cubicBezTo>
                <a:lnTo>
                  <a:pt x="553583" y="1437134"/>
                </a:lnTo>
                <a:cubicBezTo>
                  <a:pt x="558344" y="1439745"/>
                  <a:pt x="562951" y="1442765"/>
                  <a:pt x="567302" y="1446093"/>
                </a:cubicBezTo>
                <a:lnTo>
                  <a:pt x="569862" y="1442791"/>
                </a:lnTo>
                <a:close/>
                <a:moveTo>
                  <a:pt x="1134477" y="1427023"/>
                </a:moveTo>
                <a:lnTo>
                  <a:pt x="1131149" y="1424489"/>
                </a:lnTo>
                <a:cubicBezTo>
                  <a:pt x="1127771" y="1429020"/>
                  <a:pt x="1124622" y="1433755"/>
                  <a:pt x="1121807" y="1438670"/>
                </a:cubicBezTo>
                <a:lnTo>
                  <a:pt x="1125441" y="1440743"/>
                </a:lnTo>
                <a:cubicBezTo>
                  <a:pt x="1128129" y="1436008"/>
                  <a:pt x="1131201" y="1431400"/>
                  <a:pt x="1134477" y="1427023"/>
                </a:cubicBezTo>
                <a:close/>
                <a:moveTo>
                  <a:pt x="473797" y="1427765"/>
                </a:moveTo>
                <a:lnTo>
                  <a:pt x="472901" y="1423696"/>
                </a:lnTo>
                <a:cubicBezTo>
                  <a:pt x="467219" y="1424924"/>
                  <a:pt x="461741" y="1426537"/>
                  <a:pt x="456596" y="1428457"/>
                </a:cubicBezTo>
                <a:lnTo>
                  <a:pt x="458055" y="1432373"/>
                </a:lnTo>
                <a:cubicBezTo>
                  <a:pt x="463021" y="1430504"/>
                  <a:pt x="468319" y="1428969"/>
                  <a:pt x="473797" y="1427765"/>
                </a:cubicBezTo>
                <a:close/>
                <a:moveTo>
                  <a:pt x="2060417" y="1414711"/>
                </a:moveTo>
                <a:lnTo>
                  <a:pt x="2056244" y="1414353"/>
                </a:lnTo>
                <a:cubicBezTo>
                  <a:pt x="2055758" y="1419933"/>
                  <a:pt x="2055195" y="1425462"/>
                  <a:pt x="2054504" y="1430888"/>
                </a:cubicBezTo>
                <a:lnTo>
                  <a:pt x="2058650" y="1431426"/>
                </a:lnTo>
                <a:cubicBezTo>
                  <a:pt x="2059342" y="1425897"/>
                  <a:pt x="2059930" y="1420342"/>
                  <a:pt x="2060417" y="1414711"/>
                </a:cubicBezTo>
                <a:close/>
                <a:moveTo>
                  <a:pt x="540016" y="1426588"/>
                </a:moveTo>
                <a:cubicBezTo>
                  <a:pt x="534743" y="1424745"/>
                  <a:pt x="529189" y="1423286"/>
                  <a:pt x="523532" y="1422262"/>
                </a:cubicBezTo>
                <a:lnTo>
                  <a:pt x="522790" y="1426358"/>
                </a:lnTo>
                <a:cubicBezTo>
                  <a:pt x="528216" y="1427356"/>
                  <a:pt x="533540" y="1428764"/>
                  <a:pt x="538634" y="1430530"/>
                </a:cubicBezTo>
                <a:lnTo>
                  <a:pt x="540016" y="1426588"/>
                </a:lnTo>
                <a:close/>
                <a:moveTo>
                  <a:pt x="50733" y="1425974"/>
                </a:moveTo>
                <a:cubicBezTo>
                  <a:pt x="48839" y="1420777"/>
                  <a:pt x="46996" y="1415530"/>
                  <a:pt x="45230" y="1410257"/>
                </a:cubicBezTo>
                <a:lnTo>
                  <a:pt x="41262" y="1411588"/>
                </a:lnTo>
                <a:cubicBezTo>
                  <a:pt x="43054" y="1416912"/>
                  <a:pt x="44922" y="1422185"/>
                  <a:pt x="46817" y="1427433"/>
                </a:cubicBezTo>
                <a:lnTo>
                  <a:pt x="50733" y="1425974"/>
                </a:lnTo>
                <a:close/>
                <a:moveTo>
                  <a:pt x="506484" y="1424668"/>
                </a:moveTo>
                <a:lnTo>
                  <a:pt x="506638" y="1420496"/>
                </a:lnTo>
                <a:cubicBezTo>
                  <a:pt x="500930" y="1420266"/>
                  <a:pt x="495171" y="1420496"/>
                  <a:pt x="489616" y="1421059"/>
                </a:cubicBezTo>
                <a:lnTo>
                  <a:pt x="490051" y="1425206"/>
                </a:lnTo>
                <a:cubicBezTo>
                  <a:pt x="495401" y="1424694"/>
                  <a:pt x="501058" y="1424464"/>
                  <a:pt x="506484" y="1424668"/>
                </a:cubicBezTo>
                <a:close/>
                <a:moveTo>
                  <a:pt x="1334772" y="1419318"/>
                </a:moveTo>
                <a:cubicBezTo>
                  <a:pt x="1332187" y="1414276"/>
                  <a:pt x="1329039" y="1409464"/>
                  <a:pt x="1325378" y="1404984"/>
                </a:cubicBezTo>
                <a:lnTo>
                  <a:pt x="1322153" y="1407646"/>
                </a:lnTo>
                <a:cubicBezTo>
                  <a:pt x="1325634" y="1411870"/>
                  <a:pt x="1328629" y="1416426"/>
                  <a:pt x="1331061" y="1421187"/>
                </a:cubicBezTo>
                <a:lnTo>
                  <a:pt x="1334772" y="1419318"/>
                </a:lnTo>
                <a:close/>
                <a:moveTo>
                  <a:pt x="1157361" y="1403474"/>
                </a:moveTo>
                <a:lnTo>
                  <a:pt x="1154750" y="1400198"/>
                </a:lnTo>
                <a:cubicBezTo>
                  <a:pt x="1150296" y="1403756"/>
                  <a:pt x="1146072" y="1407570"/>
                  <a:pt x="1142182" y="1411588"/>
                </a:cubicBezTo>
                <a:lnTo>
                  <a:pt x="1145177" y="1414506"/>
                </a:lnTo>
                <a:cubicBezTo>
                  <a:pt x="1148965" y="1410641"/>
                  <a:pt x="1153060" y="1406904"/>
                  <a:pt x="1157361" y="1403474"/>
                </a:cubicBezTo>
                <a:close/>
                <a:moveTo>
                  <a:pt x="2062029" y="1381154"/>
                </a:moveTo>
                <a:lnTo>
                  <a:pt x="2057857" y="1381102"/>
                </a:lnTo>
                <a:cubicBezTo>
                  <a:pt x="2057754" y="1386708"/>
                  <a:pt x="2057601" y="1392237"/>
                  <a:pt x="2057319" y="1397715"/>
                </a:cubicBezTo>
                <a:lnTo>
                  <a:pt x="2061517" y="1397920"/>
                </a:lnTo>
                <a:cubicBezTo>
                  <a:pt x="2061773" y="1392416"/>
                  <a:pt x="2061952" y="1386785"/>
                  <a:pt x="2062029" y="1381154"/>
                </a:cubicBezTo>
                <a:close/>
                <a:moveTo>
                  <a:pt x="1313117" y="1393005"/>
                </a:moveTo>
                <a:cubicBezTo>
                  <a:pt x="1308766" y="1389549"/>
                  <a:pt x="1303954" y="1386401"/>
                  <a:pt x="1298783" y="1383637"/>
                </a:cubicBezTo>
                <a:lnTo>
                  <a:pt x="1296838" y="1387348"/>
                </a:lnTo>
                <a:cubicBezTo>
                  <a:pt x="1301727" y="1390010"/>
                  <a:pt x="1306334" y="1393005"/>
                  <a:pt x="1310481" y="1396307"/>
                </a:cubicBezTo>
                <a:lnTo>
                  <a:pt x="1313117" y="1393005"/>
                </a:lnTo>
                <a:close/>
                <a:moveTo>
                  <a:pt x="40085" y="1394362"/>
                </a:moveTo>
                <a:cubicBezTo>
                  <a:pt x="38446" y="1389089"/>
                  <a:pt x="36885" y="1383739"/>
                  <a:pt x="35349" y="1378389"/>
                </a:cubicBezTo>
                <a:lnTo>
                  <a:pt x="31330" y="1379515"/>
                </a:lnTo>
                <a:cubicBezTo>
                  <a:pt x="32866" y="1384916"/>
                  <a:pt x="34453" y="1390292"/>
                  <a:pt x="36117" y="1395616"/>
                </a:cubicBezTo>
                <a:lnTo>
                  <a:pt x="40085" y="1394362"/>
                </a:lnTo>
                <a:close/>
                <a:moveTo>
                  <a:pt x="1185440" y="1386375"/>
                </a:moveTo>
                <a:lnTo>
                  <a:pt x="1183725" y="1382561"/>
                </a:lnTo>
                <a:cubicBezTo>
                  <a:pt x="1178529" y="1384916"/>
                  <a:pt x="1173512" y="1387578"/>
                  <a:pt x="1168700" y="1390522"/>
                </a:cubicBezTo>
                <a:lnTo>
                  <a:pt x="1170901" y="1394080"/>
                </a:lnTo>
                <a:cubicBezTo>
                  <a:pt x="1175509" y="1391239"/>
                  <a:pt x="1180372" y="1388628"/>
                  <a:pt x="1185440" y="1386375"/>
                </a:cubicBezTo>
                <a:close/>
                <a:moveTo>
                  <a:pt x="1283169" y="1376853"/>
                </a:moveTo>
                <a:cubicBezTo>
                  <a:pt x="1277896" y="1375036"/>
                  <a:pt x="1272367" y="1373551"/>
                  <a:pt x="1266710" y="1372476"/>
                </a:cubicBezTo>
                <a:lnTo>
                  <a:pt x="1265942" y="1376572"/>
                </a:lnTo>
                <a:cubicBezTo>
                  <a:pt x="1271369" y="1377621"/>
                  <a:pt x="1276719" y="1379029"/>
                  <a:pt x="1281787" y="1380795"/>
                </a:cubicBezTo>
                <a:lnTo>
                  <a:pt x="1283169" y="1376853"/>
                </a:lnTo>
                <a:close/>
                <a:moveTo>
                  <a:pt x="1216796" y="1376597"/>
                </a:moveTo>
                <a:lnTo>
                  <a:pt x="1216054" y="1372502"/>
                </a:lnTo>
                <a:cubicBezTo>
                  <a:pt x="1210474" y="1373551"/>
                  <a:pt x="1204945" y="1374934"/>
                  <a:pt x="1199570" y="1376572"/>
                </a:cubicBezTo>
                <a:lnTo>
                  <a:pt x="1200824" y="1380539"/>
                </a:lnTo>
                <a:cubicBezTo>
                  <a:pt x="1206020" y="1378927"/>
                  <a:pt x="1211395" y="1377596"/>
                  <a:pt x="1216796" y="1376597"/>
                </a:cubicBezTo>
                <a:close/>
                <a:moveTo>
                  <a:pt x="1249637" y="1374550"/>
                </a:moveTo>
                <a:lnTo>
                  <a:pt x="1249919" y="1370377"/>
                </a:lnTo>
                <a:cubicBezTo>
                  <a:pt x="1244338" y="1370045"/>
                  <a:pt x="1238707" y="1370070"/>
                  <a:pt x="1232897" y="1370403"/>
                </a:cubicBezTo>
                <a:lnTo>
                  <a:pt x="1233178" y="1374601"/>
                </a:lnTo>
                <a:cubicBezTo>
                  <a:pt x="1238707" y="1374243"/>
                  <a:pt x="1244236" y="1374217"/>
                  <a:pt x="1249637" y="1374550"/>
                </a:cubicBezTo>
                <a:close/>
                <a:moveTo>
                  <a:pt x="2061952" y="1364362"/>
                </a:moveTo>
                <a:cubicBezTo>
                  <a:pt x="2061799" y="1358833"/>
                  <a:pt x="2061594" y="1353227"/>
                  <a:pt x="2061287" y="1347596"/>
                </a:cubicBezTo>
                <a:lnTo>
                  <a:pt x="2057115" y="1347827"/>
                </a:lnTo>
                <a:cubicBezTo>
                  <a:pt x="2057447" y="1353458"/>
                  <a:pt x="2057652" y="1358987"/>
                  <a:pt x="2057754" y="1364464"/>
                </a:cubicBezTo>
                <a:lnTo>
                  <a:pt x="2061952" y="1364362"/>
                </a:lnTo>
                <a:close/>
                <a:moveTo>
                  <a:pt x="30998" y="1362289"/>
                </a:moveTo>
                <a:cubicBezTo>
                  <a:pt x="29590" y="1356939"/>
                  <a:pt x="28259" y="1351538"/>
                  <a:pt x="26979" y="1346086"/>
                </a:cubicBezTo>
                <a:lnTo>
                  <a:pt x="22909" y="1347033"/>
                </a:lnTo>
                <a:cubicBezTo>
                  <a:pt x="24189" y="1352511"/>
                  <a:pt x="25546" y="1357937"/>
                  <a:pt x="26928" y="1363338"/>
                </a:cubicBezTo>
                <a:lnTo>
                  <a:pt x="30998" y="1362289"/>
                </a:lnTo>
                <a:close/>
                <a:moveTo>
                  <a:pt x="2060109" y="1330830"/>
                </a:moveTo>
                <a:cubicBezTo>
                  <a:pt x="2059598" y="1325327"/>
                  <a:pt x="2059034" y="1319721"/>
                  <a:pt x="2058394" y="1314141"/>
                </a:cubicBezTo>
                <a:lnTo>
                  <a:pt x="2054248" y="1314653"/>
                </a:lnTo>
                <a:cubicBezTo>
                  <a:pt x="2054913" y="1320233"/>
                  <a:pt x="2055476" y="1325736"/>
                  <a:pt x="2055963" y="1331214"/>
                </a:cubicBezTo>
                <a:lnTo>
                  <a:pt x="2060109" y="1330830"/>
                </a:lnTo>
                <a:close/>
                <a:moveTo>
                  <a:pt x="23319" y="1329806"/>
                </a:moveTo>
                <a:cubicBezTo>
                  <a:pt x="22167" y="1324380"/>
                  <a:pt x="21066" y="1318928"/>
                  <a:pt x="20017" y="1313450"/>
                </a:cubicBezTo>
                <a:lnTo>
                  <a:pt x="15921" y="1314218"/>
                </a:lnTo>
                <a:cubicBezTo>
                  <a:pt x="16996" y="1319747"/>
                  <a:pt x="18071" y="1325225"/>
                  <a:pt x="19249" y="1330677"/>
                </a:cubicBezTo>
                <a:lnTo>
                  <a:pt x="23319" y="1329806"/>
                </a:lnTo>
                <a:close/>
                <a:moveTo>
                  <a:pt x="2056142" y="1297478"/>
                </a:moveTo>
                <a:cubicBezTo>
                  <a:pt x="2055297" y="1292000"/>
                  <a:pt x="2054427" y="1286471"/>
                  <a:pt x="2053429" y="1280942"/>
                </a:cubicBezTo>
                <a:lnTo>
                  <a:pt x="2049333" y="1281633"/>
                </a:lnTo>
                <a:cubicBezTo>
                  <a:pt x="2050306" y="1287188"/>
                  <a:pt x="2051202" y="1292665"/>
                  <a:pt x="2051995" y="1298117"/>
                </a:cubicBezTo>
                <a:lnTo>
                  <a:pt x="2056142" y="1297478"/>
                </a:lnTo>
                <a:close/>
                <a:moveTo>
                  <a:pt x="17047" y="1297042"/>
                </a:moveTo>
                <a:cubicBezTo>
                  <a:pt x="16126" y="1291565"/>
                  <a:pt x="15256" y="1286062"/>
                  <a:pt x="14411" y="1280533"/>
                </a:cubicBezTo>
                <a:lnTo>
                  <a:pt x="10290" y="1281147"/>
                </a:lnTo>
                <a:cubicBezTo>
                  <a:pt x="11109" y="1286701"/>
                  <a:pt x="12005" y="1292230"/>
                  <a:pt x="12952" y="1297708"/>
                </a:cubicBezTo>
                <a:lnTo>
                  <a:pt x="17047" y="1297042"/>
                </a:lnTo>
                <a:close/>
                <a:moveTo>
                  <a:pt x="2050280" y="1264432"/>
                </a:moveTo>
                <a:cubicBezTo>
                  <a:pt x="2049180" y="1259006"/>
                  <a:pt x="2047977" y="1253528"/>
                  <a:pt x="2046697" y="1248025"/>
                </a:cubicBezTo>
                <a:lnTo>
                  <a:pt x="2042627" y="1248972"/>
                </a:lnTo>
                <a:cubicBezTo>
                  <a:pt x="2043907" y="1254449"/>
                  <a:pt x="2045110" y="1259876"/>
                  <a:pt x="2046210" y="1265277"/>
                </a:cubicBezTo>
                <a:lnTo>
                  <a:pt x="2050280" y="1264432"/>
                </a:lnTo>
                <a:close/>
                <a:moveTo>
                  <a:pt x="12082" y="1264023"/>
                </a:moveTo>
                <a:cubicBezTo>
                  <a:pt x="11365" y="1258519"/>
                  <a:pt x="10699" y="1252990"/>
                  <a:pt x="10059" y="1247461"/>
                </a:cubicBezTo>
                <a:lnTo>
                  <a:pt x="5913" y="1247922"/>
                </a:lnTo>
                <a:cubicBezTo>
                  <a:pt x="6527" y="1253502"/>
                  <a:pt x="7193" y="1259057"/>
                  <a:pt x="7935" y="1264560"/>
                </a:cubicBezTo>
                <a:lnTo>
                  <a:pt x="12082" y="1264023"/>
                </a:lnTo>
                <a:close/>
                <a:moveTo>
                  <a:pt x="2042729" y="1231719"/>
                </a:moveTo>
                <a:cubicBezTo>
                  <a:pt x="2041347" y="1226344"/>
                  <a:pt x="2039888" y="1220943"/>
                  <a:pt x="2038352" y="1215517"/>
                </a:cubicBezTo>
                <a:lnTo>
                  <a:pt x="2034334" y="1216668"/>
                </a:lnTo>
                <a:cubicBezTo>
                  <a:pt x="2035869" y="1222069"/>
                  <a:pt x="2037303" y="1227419"/>
                  <a:pt x="2038685" y="1232769"/>
                </a:cubicBezTo>
                <a:lnTo>
                  <a:pt x="2042729" y="1231719"/>
                </a:lnTo>
                <a:close/>
                <a:moveTo>
                  <a:pt x="8396" y="1230849"/>
                </a:moveTo>
                <a:cubicBezTo>
                  <a:pt x="7858" y="1225295"/>
                  <a:pt x="7397" y="1219766"/>
                  <a:pt x="6988" y="1214211"/>
                </a:cubicBezTo>
                <a:lnTo>
                  <a:pt x="2816" y="1214518"/>
                </a:lnTo>
                <a:cubicBezTo>
                  <a:pt x="3251" y="1220124"/>
                  <a:pt x="3712" y="1225704"/>
                  <a:pt x="4223" y="1231233"/>
                </a:cubicBezTo>
                <a:lnTo>
                  <a:pt x="8396" y="1230849"/>
                </a:lnTo>
                <a:close/>
                <a:moveTo>
                  <a:pt x="2033591" y="1199442"/>
                </a:moveTo>
                <a:cubicBezTo>
                  <a:pt x="2031979" y="1194143"/>
                  <a:pt x="2030263" y="1188819"/>
                  <a:pt x="2028523" y="1183469"/>
                </a:cubicBezTo>
                <a:lnTo>
                  <a:pt x="2024530" y="1184775"/>
                </a:lnTo>
                <a:cubicBezTo>
                  <a:pt x="2026296" y="1190099"/>
                  <a:pt x="2028011" y="1195423"/>
                  <a:pt x="2029598" y="1200670"/>
                </a:cubicBezTo>
                <a:lnTo>
                  <a:pt x="2033591" y="1199442"/>
                </a:lnTo>
                <a:close/>
                <a:moveTo>
                  <a:pt x="5862" y="1197522"/>
                </a:moveTo>
                <a:cubicBezTo>
                  <a:pt x="5529" y="1191993"/>
                  <a:pt x="5273" y="1186439"/>
                  <a:pt x="5043" y="1180884"/>
                </a:cubicBezTo>
                <a:lnTo>
                  <a:pt x="845" y="1181038"/>
                </a:lnTo>
                <a:cubicBezTo>
                  <a:pt x="1075" y="1186643"/>
                  <a:pt x="1357" y="1192249"/>
                  <a:pt x="1689" y="1197778"/>
                </a:cubicBezTo>
                <a:lnTo>
                  <a:pt x="5862" y="1197522"/>
                </a:lnTo>
                <a:close/>
                <a:moveTo>
                  <a:pt x="2023071" y="1167625"/>
                </a:moveTo>
                <a:cubicBezTo>
                  <a:pt x="2021202" y="1162403"/>
                  <a:pt x="2019308" y="1157156"/>
                  <a:pt x="2017286" y="1151857"/>
                </a:cubicBezTo>
                <a:lnTo>
                  <a:pt x="2013370" y="1153342"/>
                </a:lnTo>
                <a:cubicBezTo>
                  <a:pt x="2015366" y="1158589"/>
                  <a:pt x="2017286" y="1163811"/>
                  <a:pt x="2019129" y="1168982"/>
                </a:cubicBezTo>
                <a:lnTo>
                  <a:pt x="2023071" y="1167625"/>
                </a:lnTo>
                <a:close/>
                <a:moveTo>
                  <a:pt x="4479" y="1164195"/>
                </a:moveTo>
                <a:cubicBezTo>
                  <a:pt x="4351" y="1158640"/>
                  <a:pt x="4249" y="1153035"/>
                  <a:pt x="4198" y="1147506"/>
                </a:cubicBezTo>
                <a:lnTo>
                  <a:pt x="26" y="1147506"/>
                </a:lnTo>
                <a:cubicBezTo>
                  <a:pt x="77" y="1153112"/>
                  <a:pt x="179" y="1158717"/>
                  <a:pt x="307" y="1164246"/>
                </a:cubicBezTo>
                <a:lnTo>
                  <a:pt x="4479" y="1164195"/>
                </a:lnTo>
                <a:close/>
                <a:moveTo>
                  <a:pt x="2011271" y="1136192"/>
                </a:moveTo>
                <a:cubicBezTo>
                  <a:pt x="2009223" y="1131047"/>
                  <a:pt x="2007098" y="1125876"/>
                  <a:pt x="2004923" y="1120680"/>
                </a:cubicBezTo>
                <a:lnTo>
                  <a:pt x="2001083" y="1122293"/>
                </a:lnTo>
                <a:cubicBezTo>
                  <a:pt x="2003259" y="1127463"/>
                  <a:pt x="2005358" y="1132608"/>
                  <a:pt x="2007380" y="1137753"/>
                </a:cubicBezTo>
                <a:lnTo>
                  <a:pt x="2011271" y="1136192"/>
                </a:lnTo>
                <a:close/>
                <a:moveTo>
                  <a:pt x="4428" y="1114076"/>
                </a:moveTo>
                <a:lnTo>
                  <a:pt x="230" y="1113974"/>
                </a:lnTo>
                <a:cubicBezTo>
                  <a:pt x="128" y="1119580"/>
                  <a:pt x="26" y="1125185"/>
                  <a:pt x="0" y="1130766"/>
                </a:cubicBezTo>
                <a:lnTo>
                  <a:pt x="4198" y="1130791"/>
                </a:lnTo>
                <a:cubicBezTo>
                  <a:pt x="4223" y="1125211"/>
                  <a:pt x="4300" y="1119656"/>
                  <a:pt x="4428" y="1114076"/>
                </a:cubicBezTo>
                <a:close/>
                <a:moveTo>
                  <a:pt x="1998344" y="1105271"/>
                </a:moveTo>
                <a:cubicBezTo>
                  <a:pt x="1996117" y="1100203"/>
                  <a:pt x="1993839" y="1095109"/>
                  <a:pt x="1991459" y="1089964"/>
                </a:cubicBezTo>
                <a:lnTo>
                  <a:pt x="1987696" y="1091705"/>
                </a:lnTo>
                <a:cubicBezTo>
                  <a:pt x="1990025" y="1096798"/>
                  <a:pt x="1992303" y="1101867"/>
                  <a:pt x="1994530" y="1106935"/>
                </a:cubicBezTo>
                <a:lnTo>
                  <a:pt x="1998344" y="1105271"/>
                </a:lnTo>
                <a:close/>
                <a:moveTo>
                  <a:pt x="5657" y="1080698"/>
                </a:moveTo>
                <a:lnTo>
                  <a:pt x="1459" y="1080468"/>
                </a:lnTo>
                <a:cubicBezTo>
                  <a:pt x="1177" y="1086073"/>
                  <a:pt x="921" y="1091654"/>
                  <a:pt x="717" y="1097182"/>
                </a:cubicBezTo>
                <a:lnTo>
                  <a:pt x="4889" y="1097362"/>
                </a:lnTo>
                <a:cubicBezTo>
                  <a:pt x="5119" y="1091833"/>
                  <a:pt x="5375" y="1086253"/>
                  <a:pt x="5657" y="1080698"/>
                </a:cubicBezTo>
                <a:close/>
                <a:moveTo>
                  <a:pt x="1984368" y="1074811"/>
                </a:moveTo>
                <a:cubicBezTo>
                  <a:pt x="1981962" y="1069819"/>
                  <a:pt x="1979531" y="1064777"/>
                  <a:pt x="1977022" y="1059734"/>
                </a:cubicBezTo>
                <a:lnTo>
                  <a:pt x="1973285" y="1061577"/>
                </a:lnTo>
                <a:cubicBezTo>
                  <a:pt x="1975793" y="1066620"/>
                  <a:pt x="1978225" y="1071637"/>
                  <a:pt x="1980606" y="1076577"/>
                </a:cubicBezTo>
                <a:lnTo>
                  <a:pt x="1984368" y="1074811"/>
                </a:lnTo>
                <a:close/>
                <a:moveTo>
                  <a:pt x="7833" y="1047345"/>
                </a:moveTo>
                <a:lnTo>
                  <a:pt x="3660" y="1046987"/>
                </a:lnTo>
                <a:cubicBezTo>
                  <a:pt x="3200" y="1052593"/>
                  <a:pt x="2816" y="1058173"/>
                  <a:pt x="2457" y="1063702"/>
                </a:cubicBezTo>
                <a:lnTo>
                  <a:pt x="6630" y="1064009"/>
                </a:lnTo>
                <a:cubicBezTo>
                  <a:pt x="6988" y="1058480"/>
                  <a:pt x="7397" y="1052900"/>
                  <a:pt x="7833" y="1047345"/>
                </a:cubicBezTo>
                <a:close/>
                <a:moveTo>
                  <a:pt x="1969445" y="1044760"/>
                </a:moveTo>
                <a:cubicBezTo>
                  <a:pt x="1966911" y="1039871"/>
                  <a:pt x="1964301" y="1034905"/>
                  <a:pt x="1961664" y="1029940"/>
                </a:cubicBezTo>
                <a:lnTo>
                  <a:pt x="1957953" y="1031885"/>
                </a:lnTo>
                <a:cubicBezTo>
                  <a:pt x="1960615" y="1036851"/>
                  <a:pt x="1963174" y="1041791"/>
                  <a:pt x="1965708" y="1046680"/>
                </a:cubicBezTo>
                <a:lnTo>
                  <a:pt x="1969445" y="1044760"/>
                </a:lnTo>
                <a:close/>
                <a:moveTo>
                  <a:pt x="10981" y="1014095"/>
                </a:moveTo>
                <a:lnTo>
                  <a:pt x="6834" y="1013634"/>
                </a:lnTo>
                <a:cubicBezTo>
                  <a:pt x="6220" y="1019189"/>
                  <a:pt x="5657" y="1024769"/>
                  <a:pt x="5145" y="1030298"/>
                </a:cubicBezTo>
                <a:lnTo>
                  <a:pt x="9317" y="1030682"/>
                </a:lnTo>
                <a:cubicBezTo>
                  <a:pt x="9829" y="1025179"/>
                  <a:pt x="10367" y="1019624"/>
                  <a:pt x="10981" y="1014095"/>
                </a:cubicBezTo>
                <a:close/>
                <a:moveTo>
                  <a:pt x="1953652" y="1015196"/>
                </a:moveTo>
                <a:cubicBezTo>
                  <a:pt x="1950990" y="1010332"/>
                  <a:pt x="1948251" y="1005443"/>
                  <a:pt x="1945461" y="1000580"/>
                </a:cubicBezTo>
                <a:lnTo>
                  <a:pt x="1941826" y="1002628"/>
                </a:lnTo>
                <a:cubicBezTo>
                  <a:pt x="1944565" y="1007517"/>
                  <a:pt x="1947304" y="1012380"/>
                  <a:pt x="1949966" y="1017218"/>
                </a:cubicBezTo>
                <a:lnTo>
                  <a:pt x="1953652" y="1015196"/>
                </a:lnTo>
                <a:close/>
                <a:moveTo>
                  <a:pt x="15025" y="980947"/>
                </a:moveTo>
                <a:lnTo>
                  <a:pt x="10879" y="980410"/>
                </a:lnTo>
                <a:cubicBezTo>
                  <a:pt x="10136" y="985939"/>
                  <a:pt x="9420" y="991493"/>
                  <a:pt x="8754" y="996996"/>
                </a:cubicBezTo>
                <a:lnTo>
                  <a:pt x="12901" y="997534"/>
                </a:lnTo>
                <a:cubicBezTo>
                  <a:pt x="13566" y="991979"/>
                  <a:pt x="14257" y="986425"/>
                  <a:pt x="15025" y="980947"/>
                </a:cubicBezTo>
                <a:close/>
                <a:moveTo>
                  <a:pt x="19940" y="947748"/>
                </a:moveTo>
                <a:lnTo>
                  <a:pt x="15793" y="947083"/>
                </a:lnTo>
                <a:cubicBezTo>
                  <a:pt x="14897" y="952612"/>
                  <a:pt x="14053" y="958166"/>
                  <a:pt x="13208" y="963695"/>
                </a:cubicBezTo>
                <a:lnTo>
                  <a:pt x="17329" y="964309"/>
                </a:lnTo>
                <a:cubicBezTo>
                  <a:pt x="18174" y="958806"/>
                  <a:pt x="19044" y="953277"/>
                  <a:pt x="19940" y="947748"/>
                </a:cubicBezTo>
                <a:close/>
                <a:moveTo>
                  <a:pt x="25725" y="914754"/>
                </a:moveTo>
                <a:lnTo>
                  <a:pt x="21604" y="913986"/>
                </a:lnTo>
                <a:cubicBezTo>
                  <a:pt x="20554" y="919489"/>
                  <a:pt x="19556" y="925018"/>
                  <a:pt x="18609" y="930521"/>
                </a:cubicBezTo>
                <a:lnTo>
                  <a:pt x="22730" y="931238"/>
                </a:lnTo>
                <a:cubicBezTo>
                  <a:pt x="23677" y="925735"/>
                  <a:pt x="24675" y="920232"/>
                  <a:pt x="25725" y="914754"/>
                </a:cubicBezTo>
                <a:close/>
                <a:moveTo>
                  <a:pt x="32278" y="881913"/>
                </a:moveTo>
                <a:lnTo>
                  <a:pt x="28182" y="881043"/>
                </a:lnTo>
                <a:cubicBezTo>
                  <a:pt x="27005" y="886521"/>
                  <a:pt x="25878" y="892024"/>
                  <a:pt x="24778" y="897502"/>
                </a:cubicBezTo>
                <a:lnTo>
                  <a:pt x="28873" y="898321"/>
                </a:lnTo>
                <a:cubicBezTo>
                  <a:pt x="29999" y="892843"/>
                  <a:pt x="31126" y="887365"/>
                  <a:pt x="32278" y="881913"/>
                </a:cubicBezTo>
                <a:close/>
                <a:moveTo>
                  <a:pt x="39701" y="849252"/>
                </a:moveTo>
                <a:lnTo>
                  <a:pt x="35631" y="848279"/>
                </a:lnTo>
                <a:cubicBezTo>
                  <a:pt x="34325" y="853705"/>
                  <a:pt x="33071" y="859183"/>
                  <a:pt x="31817" y="864635"/>
                </a:cubicBezTo>
                <a:lnTo>
                  <a:pt x="35887" y="865582"/>
                </a:lnTo>
                <a:cubicBezTo>
                  <a:pt x="37115" y="860130"/>
                  <a:pt x="38395" y="854678"/>
                  <a:pt x="39701" y="849252"/>
                </a:cubicBezTo>
                <a:close/>
                <a:moveTo>
                  <a:pt x="47866" y="816795"/>
                </a:moveTo>
                <a:lnTo>
                  <a:pt x="43822" y="815720"/>
                </a:lnTo>
                <a:cubicBezTo>
                  <a:pt x="42388" y="821121"/>
                  <a:pt x="41006" y="826522"/>
                  <a:pt x="39649" y="831948"/>
                </a:cubicBezTo>
                <a:lnTo>
                  <a:pt x="43694" y="832972"/>
                </a:lnTo>
                <a:cubicBezTo>
                  <a:pt x="45025" y="827597"/>
                  <a:pt x="46433" y="822196"/>
                  <a:pt x="47866" y="816795"/>
                </a:cubicBezTo>
                <a:close/>
                <a:moveTo>
                  <a:pt x="56799" y="784568"/>
                </a:moveTo>
                <a:lnTo>
                  <a:pt x="52781" y="783417"/>
                </a:lnTo>
                <a:cubicBezTo>
                  <a:pt x="51219" y="788766"/>
                  <a:pt x="49683" y="794142"/>
                  <a:pt x="48199" y="799543"/>
                </a:cubicBezTo>
                <a:lnTo>
                  <a:pt x="52243" y="800643"/>
                </a:lnTo>
                <a:cubicBezTo>
                  <a:pt x="53702" y="795268"/>
                  <a:pt x="55238" y="789918"/>
                  <a:pt x="56799" y="784568"/>
                </a:cubicBezTo>
                <a:close/>
                <a:moveTo>
                  <a:pt x="66475" y="752547"/>
                </a:moveTo>
                <a:lnTo>
                  <a:pt x="62507" y="751292"/>
                </a:lnTo>
                <a:cubicBezTo>
                  <a:pt x="60818" y="756617"/>
                  <a:pt x="59180" y="761941"/>
                  <a:pt x="57567" y="767316"/>
                </a:cubicBezTo>
                <a:lnTo>
                  <a:pt x="61560" y="768519"/>
                </a:lnTo>
                <a:cubicBezTo>
                  <a:pt x="63173" y="763195"/>
                  <a:pt x="64811" y="757871"/>
                  <a:pt x="66475" y="752547"/>
                </a:cubicBezTo>
                <a:close/>
                <a:moveTo>
                  <a:pt x="76944" y="720807"/>
                </a:moveTo>
                <a:lnTo>
                  <a:pt x="73002" y="719450"/>
                </a:lnTo>
                <a:cubicBezTo>
                  <a:pt x="71185" y="724749"/>
                  <a:pt x="69419" y="730022"/>
                  <a:pt x="67678" y="735320"/>
                </a:cubicBezTo>
                <a:lnTo>
                  <a:pt x="71646" y="736651"/>
                </a:lnTo>
                <a:cubicBezTo>
                  <a:pt x="73360" y="731378"/>
                  <a:pt x="75152" y="726105"/>
                  <a:pt x="76944" y="720807"/>
                </a:cubicBezTo>
                <a:close/>
                <a:moveTo>
                  <a:pt x="88130" y="689348"/>
                </a:moveTo>
                <a:lnTo>
                  <a:pt x="84213" y="687915"/>
                </a:lnTo>
                <a:cubicBezTo>
                  <a:pt x="82268" y="693137"/>
                  <a:pt x="80374" y="698410"/>
                  <a:pt x="78505" y="703657"/>
                </a:cubicBezTo>
                <a:lnTo>
                  <a:pt x="82447" y="705065"/>
                </a:lnTo>
                <a:cubicBezTo>
                  <a:pt x="84290" y="699792"/>
                  <a:pt x="86185" y="694570"/>
                  <a:pt x="88130" y="689348"/>
                </a:cubicBezTo>
                <a:close/>
                <a:moveTo>
                  <a:pt x="100032" y="658146"/>
                </a:moveTo>
                <a:lnTo>
                  <a:pt x="96142" y="656610"/>
                </a:lnTo>
                <a:cubicBezTo>
                  <a:pt x="94094" y="661806"/>
                  <a:pt x="92046" y="667002"/>
                  <a:pt x="90075" y="672198"/>
                </a:cubicBezTo>
                <a:lnTo>
                  <a:pt x="93966" y="673683"/>
                </a:lnTo>
                <a:cubicBezTo>
                  <a:pt x="95963" y="668512"/>
                  <a:pt x="97985" y="663316"/>
                  <a:pt x="100032" y="658146"/>
                </a:cubicBezTo>
                <a:close/>
                <a:moveTo>
                  <a:pt x="112677" y="627250"/>
                </a:moveTo>
                <a:lnTo>
                  <a:pt x="108838" y="625612"/>
                </a:lnTo>
                <a:cubicBezTo>
                  <a:pt x="106688" y="630757"/>
                  <a:pt x="104537" y="635902"/>
                  <a:pt x="102413" y="641073"/>
                </a:cubicBezTo>
                <a:lnTo>
                  <a:pt x="106278" y="642660"/>
                </a:lnTo>
                <a:cubicBezTo>
                  <a:pt x="108377" y="637515"/>
                  <a:pt x="110527" y="632370"/>
                  <a:pt x="112677" y="627250"/>
                </a:cubicBezTo>
                <a:close/>
                <a:moveTo>
                  <a:pt x="126064" y="596713"/>
                </a:moveTo>
                <a:lnTo>
                  <a:pt x="122250" y="594973"/>
                </a:lnTo>
                <a:cubicBezTo>
                  <a:pt x="119947" y="600041"/>
                  <a:pt x="117694" y="605135"/>
                  <a:pt x="115442" y="610254"/>
                </a:cubicBezTo>
                <a:lnTo>
                  <a:pt x="119256" y="611943"/>
                </a:lnTo>
                <a:cubicBezTo>
                  <a:pt x="121508" y="606850"/>
                  <a:pt x="123761" y="601781"/>
                  <a:pt x="126064" y="596713"/>
                </a:cubicBezTo>
                <a:close/>
                <a:moveTo>
                  <a:pt x="1766667" y="590826"/>
                </a:moveTo>
                <a:cubicBezTo>
                  <a:pt x="1766002" y="585911"/>
                  <a:pt x="1765132" y="580306"/>
                  <a:pt x="1764133" y="574188"/>
                </a:cubicBezTo>
                <a:lnTo>
                  <a:pt x="1760012" y="574879"/>
                </a:lnTo>
                <a:cubicBezTo>
                  <a:pt x="1761036" y="580946"/>
                  <a:pt x="1761830" y="586500"/>
                  <a:pt x="1762546" y="591415"/>
                </a:cubicBezTo>
                <a:lnTo>
                  <a:pt x="1766667" y="590826"/>
                </a:lnTo>
                <a:close/>
                <a:moveTo>
                  <a:pt x="140168" y="566509"/>
                </a:moveTo>
                <a:lnTo>
                  <a:pt x="136405" y="564692"/>
                </a:lnTo>
                <a:cubicBezTo>
                  <a:pt x="133999" y="569709"/>
                  <a:pt x="131619" y="574726"/>
                  <a:pt x="129238" y="579794"/>
                </a:cubicBezTo>
                <a:lnTo>
                  <a:pt x="133001" y="581560"/>
                </a:lnTo>
                <a:cubicBezTo>
                  <a:pt x="135356" y="576517"/>
                  <a:pt x="137762" y="571500"/>
                  <a:pt x="140168" y="566509"/>
                </a:cubicBezTo>
                <a:close/>
                <a:moveTo>
                  <a:pt x="1761215" y="557627"/>
                </a:moveTo>
                <a:cubicBezTo>
                  <a:pt x="1760243" y="552380"/>
                  <a:pt x="1759142" y="546876"/>
                  <a:pt x="1757939" y="541117"/>
                </a:cubicBezTo>
                <a:lnTo>
                  <a:pt x="1753869" y="541987"/>
                </a:lnTo>
                <a:cubicBezTo>
                  <a:pt x="1755072" y="547695"/>
                  <a:pt x="1756147" y="553173"/>
                  <a:pt x="1757120" y="558395"/>
                </a:cubicBezTo>
                <a:lnTo>
                  <a:pt x="1761215" y="557627"/>
                </a:lnTo>
                <a:close/>
                <a:moveTo>
                  <a:pt x="155014" y="536663"/>
                </a:moveTo>
                <a:lnTo>
                  <a:pt x="151277" y="534743"/>
                </a:lnTo>
                <a:cubicBezTo>
                  <a:pt x="148743" y="539684"/>
                  <a:pt x="146235" y="544675"/>
                  <a:pt x="143726" y="549666"/>
                </a:cubicBezTo>
                <a:lnTo>
                  <a:pt x="147463" y="551535"/>
                </a:lnTo>
                <a:cubicBezTo>
                  <a:pt x="149972" y="546544"/>
                  <a:pt x="152480" y="541603"/>
                  <a:pt x="155014" y="536663"/>
                </a:cubicBezTo>
                <a:close/>
                <a:moveTo>
                  <a:pt x="1754330" y="524709"/>
                </a:moveTo>
                <a:cubicBezTo>
                  <a:pt x="1753101" y="519411"/>
                  <a:pt x="1751745" y="513959"/>
                  <a:pt x="1750362" y="508379"/>
                </a:cubicBezTo>
                <a:lnTo>
                  <a:pt x="1746318" y="509402"/>
                </a:lnTo>
                <a:cubicBezTo>
                  <a:pt x="1747726" y="514957"/>
                  <a:pt x="1749031" y="520384"/>
                  <a:pt x="1750260" y="525656"/>
                </a:cubicBezTo>
                <a:lnTo>
                  <a:pt x="1754330" y="524709"/>
                </a:lnTo>
                <a:close/>
                <a:moveTo>
                  <a:pt x="170603" y="507227"/>
                </a:moveTo>
                <a:lnTo>
                  <a:pt x="166917" y="505230"/>
                </a:lnTo>
                <a:cubicBezTo>
                  <a:pt x="164255" y="510094"/>
                  <a:pt x="161593" y="515008"/>
                  <a:pt x="159007" y="519948"/>
                </a:cubicBezTo>
                <a:lnTo>
                  <a:pt x="162693" y="521894"/>
                </a:lnTo>
                <a:cubicBezTo>
                  <a:pt x="165330" y="516979"/>
                  <a:pt x="167941" y="512090"/>
                  <a:pt x="170603" y="507227"/>
                </a:cubicBezTo>
                <a:close/>
                <a:moveTo>
                  <a:pt x="1746036" y="492125"/>
                </a:moveTo>
                <a:cubicBezTo>
                  <a:pt x="1744526" y="486826"/>
                  <a:pt x="1742990" y="481425"/>
                  <a:pt x="1741301" y="475999"/>
                </a:cubicBezTo>
                <a:lnTo>
                  <a:pt x="1737333" y="477202"/>
                </a:lnTo>
                <a:cubicBezTo>
                  <a:pt x="1738946" y="482603"/>
                  <a:pt x="1740533" y="487952"/>
                  <a:pt x="1742018" y="493225"/>
                </a:cubicBezTo>
                <a:lnTo>
                  <a:pt x="1746036" y="492125"/>
                </a:lnTo>
                <a:close/>
                <a:moveTo>
                  <a:pt x="186985" y="478123"/>
                </a:moveTo>
                <a:lnTo>
                  <a:pt x="183376" y="475999"/>
                </a:lnTo>
                <a:cubicBezTo>
                  <a:pt x="180586" y="480811"/>
                  <a:pt x="177821" y="485674"/>
                  <a:pt x="175057" y="490538"/>
                </a:cubicBezTo>
                <a:lnTo>
                  <a:pt x="178691" y="492585"/>
                </a:lnTo>
                <a:cubicBezTo>
                  <a:pt x="181430" y="487748"/>
                  <a:pt x="184220" y="482935"/>
                  <a:pt x="186985" y="478123"/>
                </a:cubicBezTo>
                <a:close/>
                <a:moveTo>
                  <a:pt x="204160" y="449480"/>
                </a:moveTo>
                <a:lnTo>
                  <a:pt x="200602" y="447253"/>
                </a:lnTo>
                <a:cubicBezTo>
                  <a:pt x="197659" y="452014"/>
                  <a:pt x="194766" y="456775"/>
                  <a:pt x="191899" y="461588"/>
                </a:cubicBezTo>
                <a:lnTo>
                  <a:pt x="195483" y="463712"/>
                </a:lnTo>
                <a:cubicBezTo>
                  <a:pt x="198350" y="458951"/>
                  <a:pt x="201242" y="454190"/>
                  <a:pt x="204160" y="449480"/>
                </a:cubicBezTo>
                <a:close/>
                <a:moveTo>
                  <a:pt x="1736182" y="460001"/>
                </a:moveTo>
                <a:cubicBezTo>
                  <a:pt x="1734441" y="454753"/>
                  <a:pt x="1732598" y="449455"/>
                  <a:pt x="1730653" y="444131"/>
                </a:cubicBezTo>
                <a:lnTo>
                  <a:pt x="1726762" y="445538"/>
                </a:lnTo>
                <a:cubicBezTo>
                  <a:pt x="1728656" y="450837"/>
                  <a:pt x="1730499" y="456110"/>
                  <a:pt x="1732240" y="461332"/>
                </a:cubicBezTo>
                <a:lnTo>
                  <a:pt x="1736182" y="460001"/>
                </a:lnTo>
                <a:close/>
                <a:moveTo>
                  <a:pt x="222129" y="421273"/>
                </a:moveTo>
                <a:lnTo>
                  <a:pt x="218623" y="418969"/>
                </a:lnTo>
                <a:cubicBezTo>
                  <a:pt x="215551" y="423627"/>
                  <a:pt x="212530" y="428312"/>
                  <a:pt x="209510" y="433047"/>
                </a:cubicBezTo>
                <a:lnTo>
                  <a:pt x="213042" y="435274"/>
                </a:lnTo>
                <a:cubicBezTo>
                  <a:pt x="216037" y="430615"/>
                  <a:pt x="219083" y="425931"/>
                  <a:pt x="222129" y="421273"/>
                </a:cubicBezTo>
                <a:close/>
                <a:moveTo>
                  <a:pt x="1724740" y="428389"/>
                </a:moveTo>
                <a:cubicBezTo>
                  <a:pt x="1722692" y="423218"/>
                  <a:pt x="1720568" y="418022"/>
                  <a:pt x="1718341" y="412851"/>
                </a:cubicBezTo>
                <a:lnTo>
                  <a:pt x="1714501" y="414464"/>
                </a:lnTo>
                <a:cubicBezTo>
                  <a:pt x="1716728" y="419609"/>
                  <a:pt x="1718827" y="424754"/>
                  <a:pt x="1720849" y="429924"/>
                </a:cubicBezTo>
                <a:lnTo>
                  <a:pt x="1724740" y="428389"/>
                </a:lnTo>
                <a:close/>
                <a:moveTo>
                  <a:pt x="636311" y="423090"/>
                </a:moveTo>
                <a:cubicBezTo>
                  <a:pt x="630706" y="423090"/>
                  <a:pt x="625228" y="422604"/>
                  <a:pt x="620032" y="421682"/>
                </a:cubicBezTo>
                <a:lnTo>
                  <a:pt x="619290" y="425803"/>
                </a:lnTo>
                <a:cubicBezTo>
                  <a:pt x="624742" y="426776"/>
                  <a:pt x="630475" y="427288"/>
                  <a:pt x="636311" y="427288"/>
                </a:cubicBezTo>
                <a:lnTo>
                  <a:pt x="636311" y="423090"/>
                </a:lnTo>
                <a:close/>
                <a:moveTo>
                  <a:pt x="669895" y="422348"/>
                </a:moveTo>
                <a:lnTo>
                  <a:pt x="668743" y="418329"/>
                </a:lnTo>
                <a:cubicBezTo>
                  <a:pt x="663367" y="419865"/>
                  <a:pt x="657966" y="421042"/>
                  <a:pt x="652694" y="421836"/>
                </a:cubicBezTo>
                <a:lnTo>
                  <a:pt x="653308" y="425957"/>
                </a:lnTo>
                <a:cubicBezTo>
                  <a:pt x="658760" y="425163"/>
                  <a:pt x="664340" y="423960"/>
                  <a:pt x="669895" y="422348"/>
                </a:cubicBezTo>
                <a:close/>
                <a:moveTo>
                  <a:pt x="1329525" y="417689"/>
                </a:moveTo>
                <a:cubicBezTo>
                  <a:pt x="1324329" y="416921"/>
                  <a:pt x="1319081" y="415437"/>
                  <a:pt x="1313962" y="413261"/>
                </a:cubicBezTo>
                <a:lnTo>
                  <a:pt x="1312324" y="417100"/>
                </a:lnTo>
                <a:cubicBezTo>
                  <a:pt x="1317776" y="419430"/>
                  <a:pt x="1323356" y="420991"/>
                  <a:pt x="1328885" y="421810"/>
                </a:cubicBezTo>
                <a:lnTo>
                  <a:pt x="1329525" y="417689"/>
                </a:lnTo>
                <a:close/>
                <a:moveTo>
                  <a:pt x="1362647" y="416537"/>
                </a:moveTo>
                <a:lnTo>
                  <a:pt x="1360804" y="412800"/>
                </a:lnTo>
                <a:cubicBezTo>
                  <a:pt x="1355966" y="415232"/>
                  <a:pt x="1350796" y="416870"/>
                  <a:pt x="1345548" y="417663"/>
                </a:cubicBezTo>
                <a:lnTo>
                  <a:pt x="1346137" y="421785"/>
                </a:lnTo>
                <a:cubicBezTo>
                  <a:pt x="1351896" y="420940"/>
                  <a:pt x="1357425" y="419148"/>
                  <a:pt x="1362647" y="416537"/>
                </a:cubicBezTo>
                <a:close/>
                <a:moveTo>
                  <a:pt x="604443" y="417177"/>
                </a:moveTo>
                <a:cubicBezTo>
                  <a:pt x="599273" y="415027"/>
                  <a:pt x="594589" y="412314"/>
                  <a:pt x="590493" y="409114"/>
                </a:cubicBezTo>
                <a:lnTo>
                  <a:pt x="587908" y="412390"/>
                </a:lnTo>
                <a:cubicBezTo>
                  <a:pt x="592285" y="415820"/>
                  <a:pt x="597328" y="418739"/>
                  <a:pt x="602831" y="421017"/>
                </a:cubicBezTo>
                <a:lnTo>
                  <a:pt x="604443" y="417177"/>
                </a:lnTo>
                <a:close/>
                <a:moveTo>
                  <a:pt x="698435" y="410650"/>
                </a:moveTo>
                <a:lnTo>
                  <a:pt x="701097" y="409165"/>
                </a:lnTo>
                <a:lnTo>
                  <a:pt x="699049" y="405531"/>
                </a:lnTo>
                <a:lnTo>
                  <a:pt x="696438" y="406964"/>
                </a:lnTo>
                <a:cubicBezTo>
                  <a:pt x="692445" y="409089"/>
                  <a:pt x="688375" y="411060"/>
                  <a:pt x="684254" y="412800"/>
                </a:cubicBezTo>
                <a:lnTo>
                  <a:pt x="685867" y="416640"/>
                </a:lnTo>
                <a:cubicBezTo>
                  <a:pt x="690116" y="414873"/>
                  <a:pt x="694340" y="412851"/>
                  <a:pt x="698435" y="410650"/>
                </a:cubicBezTo>
                <a:close/>
                <a:moveTo>
                  <a:pt x="1299807" y="405275"/>
                </a:moveTo>
                <a:cubicBezTo>
                  <a:pt x="1295404" y="402126"/>
                  <a:pt x="1291283" y="398517"/>
                  <a:pt x="1287546" y="394524"/>
                </a:cubicBezTo>
                <a:lnTo>
                  <a:pt x="1284526" y="397391"/>
                </a:lnTo>
                <a:cubicBezTo>
                  <a:pt x="1288442" y="401589"/>
                  <a:pt x="1292768" y="405377"/>
                  <a:pt x="1297375" y="408679"/>
                </a:cubicBezTo>
                <a:lnTo>
                  <a:pt x="1299807" y="405275"/>
                </a:lnTo>
                <a:close/>
                <a:moveTo>
                  <a:pt x="240892" y="393654"/>
                </a:moveTo>
                <a:lnTo>
                  <a:pt x="237462" y="391248"/>
                </a:lnTo>
                <a:cubicBezTo>
                  <a:pt x="234262" y="395829"/>
                  <a:pt x="231088" y="400411"/>
                  <a:pt x="227940" y="405070"/>
                </a:cubicBezTo>
                <a:lnTo>
                  <a:pt x="231395" y="407425"/>
                </a:lnTo>
                <a:cubicBezTo>
                  <a:pt x="234544" y="402792"/>
                  <a:pt x="237718" y="398210"/>
                  <a:pt x="240892" y="393654"/>
                </a:cubicBezTo>
                <a:close/>
                <a:moveTo>
                  <a:pt x="1388090" y="393756"/>
                </a:moveTo>
                <a:lnTo>
                  <a:pt x="1384660" y="391350"/>
                </a:lnTo>
                <a:cubicBezTo>
                  <a:pt x="1381384" y="396009"/>
                  <a:pt x="1377800" y="400130"/>
                  <a:pt x="1374012" y="403611"/>
                </a:cubicBezTo>
                <a:lnTo>
                  <a:pt x="1376802" y="406708"/>
                </a:lnTo>
                <a:cubicBezTo>
                  <a:pt x="1380846" y="403022"/>
                  <a:pt x="1384635" y="398671"/>
                  <a:pt x="1388090" y="393756"/>
                </a:cubicBezTo>
                <a:close/>
                <a:moveTo>
                  <a:pt x="728562" y="389379"/>
                </a:moveTo>
                <a:lnTo>
                  <a:pt x="725747" y="386307"/>
                </a:lnTo>
                <a:cubicBezTo>
                  <a:pt x="721754" y="389993"/>
                  <a:pt x="717479" y="393474"/>
                  <a:pt x="712974" y="396700"/>
                </a:cubicBezTo>
                <a:lnTo>
                  <a:pt x="715406" y="400104"/>
                </a:lnTo>
                <a:cubicBezTo>
                  <a:pt x="720039" y="396776"/>
                  <a:pt x="724467" y="393167"/>
                  <a:pt x="728562" y="389379"/>
                </a:cubicBezTo>
                <a:close/>
                <a:moveTo>
                  <a:pt x="579563" y="397442"/>
                </a:moveTo>
                <a:cubicBezTo>
                  <a:pt x="576620" y="393039"/>
                  <a:pt x="574393" y="388150"/>
                  <a:pt x="572959" y="382903"/>
                </a:cubicBezTo>
                <a:lnTo>
                  <a:pt x="568941" y="383978"/>
                </a:lnTo>
                <a:cubicBezTo>
                  <a:pt x="570502" y="389686"/>
                  <a:pt x="572883" y="394985"/>
                  <a:pt x="576082" y="399746"/>
                </a:cubicBezTo>
                <a:lnTo>
                  <a:pt x="579563" y="397442"/>
                </a:lnTo>
                <a:close/>
                <a:moveTo>
                  <a:pt x="1711481" y="397493"/>
                </a:moveTo>
                <a:cubicBezTo>
                  <a:pt x="1709100" y="392425"/>
                  <a:pt x="1706668" y="387382"/>
                  <a:pt x="1704109" y="382391"/>
                </a:cubicBezTo>
                <a:lnTo>
                  <a:pt x="1700372" y="384285"/>
                </a:lnTo>
                <a:cubicBezTo>
                  <a:pt x="1702906" y="389251"/>
                  <a:pt x="1705337" y="394242"/>
                  <a:pt x="1707692" y="399259"/>
                </a:cubicBezTo>
                <a:lnTo>
                  <a:pt x="1711481" y="397493"/>
                </a:lnTo>
                <a:close/>
                <a:moveTo>
                  <a:pt x="1277563" y="381598"/>
                </a:moveTo>
                <a:cubicBezTo>
                  <a:pt x="1274671" y="376965"/>
                  <a:pt x="1272214" y="372050"/>
                  <a:pt x="1270319" y="367007"/>
                </a:cubicBezTo>
                <a:lnTo>
                  <a:pt x="1266403" y="368492"/>
                </a:lnTo>
                <a:cubicBezTo>
                  <a:pt x="1268425" y="373790"/>
                  <a:pt x="1271010" y="378935"/>
                  <a:pt x="1274056" y="383824"/>
                </a:cubicBezTo>
                <a:lnTo>
                  <a:pt x="1277563" y="381598"/>
                </a:lnTo>
                <a:close/>
                <a:moveTo>
                  <a:pt x="260473" y="366598"/>
                </a:moveTo>
                <a:lnTo>
                  <a:pt x="257120" y="364089"/>
                </a:lnTo>
                <a:cubicBezTo>
                  <a:pt x="253792" y="368543"/>
                  <a:pt x="250465" y="373048"/>
                  <a:pt x="247189" y="377579"/>
                </a:cubicBezTo>
                <a:lnTo>
                  <a:pt x="250567" y="380036"/>
                </a:lnTo>
                <a:cubicBezTo>
                  <a:pt x="253869" y="375531"/>
                  <a:pt x="257146" y="371026"/>
                  <a:pt x="260473" y="366598"/>
                </a:cubicBezTo>
                <a:close/>
                <a:moveTo>
                  <a:pt x="1403269" y="363475"/>
                </a:moveTo>
                <a:lnTo>
                  <a:pt x="1399379" y="362042"/>
                </a:lnTo>
                <a:cubicBezTo>
                  <a:pt x="1397382" y="367468"/>
                  <a:pt x="1395232" y="372587"/>
                  <a:pt x="1392954" y="377220"/>
                </a:cubicBezTo>
                <a:lnTo>
                  <a:pt x="1396691" y="379063"/>
                </a:lnTo>
                <a:cubicBezTo>
                  <a:pt x="1399046" y="374277"/>
                  <a:pt x="1401273" y="369029"/>
                  <a:pt x="1403269" y="363475"/>
                </a:cubicBezTo>
                <a:close/>
                <a:moveTo>
                  <a:pt x="750269" y="363321"/>
                </a:moveTo>
                <a:lnTo>
                  <a:pt x="746736" y="361120"/>
                </a:lnTo>
                <a:cubicBezTo>
                  <a:pt x="743844" y="365753"/>
                  <a:pt x="740593" y="370207"/>
                  <a:pt x="737086" y="374430"/>
                </a:cubicBezTo>
                <a:lnTo>
                  <a:pt x="740286" y="377093"/>
                </a:lnTo>
                <a:cubicBezTo>
                  <a:pt x="743921" y="372741"/>
                  <a:pt x="747274" y="368108"/>
                  <a:pt x="750269" y="363321"/>
                </a:cubicBezTo>
                <a:close/>
                <a:moveTo>
                  <a:pt x="1696174" y="367570"/>
                </a:moveTo>
                <a:cubicBezTo>
                  <a:pt x="1693384" y="362554"/>
                  <a:pt x="1690517" y="357664"/>
                  <a:pt x="1687701" y="353057"/>
                </a:cubicBezTo>
                <a:lnTo>
                  <a:pt x="1684143" y="355233"/>
                </a:lnTo>
                <a:cubicBezTo>
                  <a:pt x="1686908" y="359789"/>
                  <a:pt x="1689749" y="364627"/>
                  <a:pt x="1692513" y="369618"/>
                </a:cubicBezTo>
                <a:lnTo>
                  <a:pt x="1696174" y="367570"/>
                </a:lnTo>
                <a:close/>
                <a:moveTo>
                  <a:pt x="572883" y="350779"/>
                </a:moveTo>
                <a:lnTo>
                  <a:pt x="568813" y="349883"/>
                </a:lnTo>
                <a:cubicBezTo>
                  <a:pt x="567533" y="355745"/>
                  <a:pt x="566867" y="361453"/>
                  <a:pt x="566816" y="366879"/>
                </a:cubicBezTo>
                <a:lnTo>
                  <a:pt x="571014" y="366905"/>
                </a:lnTo>
                <a:cubicBezTo>
                  <a:pt x="571014" y="361760"/>
                  <a:pt x="571654" y="356333"/>
                  <a:pt x="572883" y="350779"/>
                </a:cubicBezTo>
                <a:close/>
                <a:moveTo>
                  <a:pt x="280900" y="340156"/>
                </a:moveTo>
                <a:lnTo>
                  <a:pt x="277623" y="337545"/>
                </a:lnTo>
                <a:cubicBezTo>
                  <a:pt x="274142" y="341897"/>
                  <a:pt x="270686" y="346299"/>
                  <a:pt x="267256" y="350728"/>
                </a:cubicBezTo>
                <a:lnTo>
                  <a:pt x="270558" y="353287"/>
                </a:lnTo>
                <a:cubicBezTo>
                  <a:pt x="273988" y="348885"/>
                  <a:pt x="277444" y="344508"/>
                  <a:pt x="280900" y="340156"/>
                </a:cubicBezTo>
                <a:close/>
                <a:moveTo>
                  <a:pt x="1266173" y="351291"/>
                </a:moveTo>
                <a:cubicBezTo>
                  <a:pt x="1265635" y="347759"/>
                  <a:pt x="1265379" y="344175"/>
                  <a:pt x="1265379" y="340617"/>
                </a:cubicBezTo>
                <a:cubicBezTo>
                  <a:pt x="1265379" y="338774"/>
                  <a:pt x="1265456" y="336931"/>
                  <a:pt x="1265609" y="335088"/>
                </a:cubicBezTo>
                <a:lnTo>
                  <a:pt x="1261437" y="334755"/>
                </a:lnTo>
                <a:cubicBezTo>
                  <a:pt x="1261284" y="336726"/>
                  <a:pt x="1261207" y="338672"/>
                  <a:pt x="1261207" y="340617"/>
                </a:cubicBezTo>
                <a:cubicBezTo>
                  <a:pt x="1261207" y="344380"/>
                  <a:pt x="1261488" y="348194"/>
                  <a:pt x="1262026" y="351931"/>
                </a:cubicBezTo>
                <a:lnTo>
                  <a:pt x="1266173" y="351291"/>
                </a:lnTo>
                <a:close/>
                <a:moveTo>
                  <a:pt x="764091" y="332349"/>
                </a:moveTo>
                <a:lnTo>
                  <a:pt x="760072" y="331172"/>
                </a:lnTo>
                <a:cubicBezTo>
                  <a:pt x="758536" y="336470"/>
                  <a:pt x="756642" y="341641"/>
                  <a:pt x="754415" y="346607"/>
                </a:cubicBezTo>
                <a:lnTo>
                  <a:pt x="758229" y="348296"/>
                </a:lnTo>
                <a:cubicBezTo>
                  <a:pt x="760533" y="343177"/>
                  <a:pt x="762504" y="337801"/>
                  <a:pt x="764091" y="332349"/>
                </a:cubicBezTo>
                <a:close/>
                <a:moveTo>
                  <a:pt x="1412075" y="330839"/>
                </a:moveTo>
                <a:lnTo>
                  <a:pt x="1407954" y="330046"/>
                </a:lnTo>
                <a:cubicBezTo>
                  <a:pt x="1406904" y="335574"/>
                  <a:pt x="1405675" y="341027"/>
                  <a:pt x="1404267" y="346223"/>
                </a:cubicBezTo>
                <a:lnTo>
                  <a:pt x="1408312" y="347298"/>
                </a:lnTo>
                <a:cubicBezTo>
                  <a:pt x="1409720" y="341999"/>
                  <a:pt x="1410999" y="336470"/>
                  <a:pt x="1412075" y="330839"/>
                </a:cubicBezTo>
                <a:close/>
                <a:moveTo>
                  <a:pt x="1678589" y="338902"/>
                </a:moveTo>
                <a:cubicBezTo>
                  <a:pt x="1675389" y="334115"/>
                  <a:pt x="1672113" y="329508"/>
                  <a:pt x="1668888" y="325156"/>
                </a:cubicBezTo>
                <a:lnTo>
                  <a:pt x="1665509" y="327665"/>
                </a:lnTo>
                <a:cubicBezTo>
                  <a:pt x="1668708" y="331965"/>
                  <a:pt x="1671959" y="336521"/>
                  <a:pt x="1675133" y="341231"/>
                </a:cubicBezTo>
                <a:lnTo>
                  <a:pt x="1678589" y="338902"/>
                </a:lnTo>
                <a:close/>
                <a:moveTo>
                  <a:pt x="584478" y="320114"/>
                </a:moveTo>
                <a:lnTo>
                  <a:pt x="580766" y="318169"/>
                </a:lnTo>
                <a:cubicBezTo>
                  <a:pt x="578053" y="323390"/>
                  <a:pt x="575673" y="328587"/>
                  <a:pt x="573753" y="333603"/>
                </a:cubicBezTo>
                <a:lnTo>
                  <a:pt x="577644" y="335114"/>
                </a:lnTo>
                <a:cubicBezTo>
                  <a:pt x="579512" y="330250"/>
                  <a:pt x="581816" y="325208"/>
                  <a:pt x="584478" y="320114"/>
                </a:cubicBezTo>
                <a:close/>
                <a:moveTo>
                  <a:pt x="297793" y="319628"/>
                </a:moveTo>
                <a:lnTo>
                  <a:pt x="302196" y="314457"/>
                </a:lnTo>
                <a:lnTo>
                  <a:pt x="299022" y="311744"/>
                </a:lnTo>
                <a:lnTo>
                  <a:pt x="294594" y="316940"/>
                </a:lnTo>
                <a:cubicBezTo>
                  <a:pt x="292469" y="319474"/>
                  <a:pt x="290319" y="322008"/>
                  <a:pt x="288220" y="324568"/>
                </a:cubicBezTo>
                <a:lnTo>
                  <a:pt x="291420" y="327230"/>
                </a:lnTo>
                <a:cubicBezTo>
                  <a:pt x="293544" y="324670"/>
                  <a:pt x="295669" y="322136"/>
                  <a:pt x="297793" y="319628"/>
                </a:cubicBezTo>
                <a:close/>
                <a:moveTo>
                  <a:pt x="1275311" y="304346"/>
                </a:moveTo>
                <a:lnTo>
                  <a:pt x="1271676" y="302247"/>
                </a:lnTo>
                <a:cubicBezTo>
                  <a:pt x="1268809" y="307239"/>
                  <a:pt x="1266454" y="312486"/>
                  <a:pt x="1264714" y="317887"/>
                </a:cubicBezTo>
                <a:lnTo>
                  <a:pt x="1268681" y="319167"/>
                </a:lnTo>
                <a:cubicBezTo>
                  <a:pt x="1270345" y="314073"/>
                  <a:pt x="1272572" y="309082"/>
                  <a:pt x="1275311" y="304346"/>
                </a:cubicBezTo>
                <a:close/>
                <a:moveTo>
                  <a:pt x="769210" y="298817"/>
                </a:moveTo>
                <a:lnTo>
                  <a:pt x="765038" y="298715"/>
                </a:lnTo>
                <a:cubicBezTo>
                  <a:pt x="764910" y="304218"/>
                  <a:pt x="764424" y="309747"/>
                  <a:pt x="763604" y="315123"/>
                </a:cubicBezTo>
                <a:lnTo>
                  <a:pt x="767726" y="315737"/>
                </a:lnTo>
                <a:cubicBezTo>
                  <a:pt x="768570" y="310182"/>
                  <a:pt x="769057" y="304500"/>
                  <a:pt x="769210" y="298817"/>
                </a:cubicBezTo>
                <a:close/>
                <a:moveTo>
                  <a:pt x="1658495" y="311872"/>
                </a:moveTo>
                <a:cubicBezTo>
                  <a:pt x="1654835" y="307495"/>
                  <a:pt x="1651149" y="303220"/>
                  <a:pt x="1647386" y="299176"/>
                </a:cubicBezTo>
                <a:lnTo>
                  <a:pt x="1644315" y="302017"/>
                </a:lnTo>
                <a:cubicBezTo>
                  <a:pt x="1648026" y="305985"/>
                  <a:pt x="1651686" y="310208"/>
                  <a:pt x="1655270" y="314534"/>
                </a:cubicBezTo>
                <a:lnTo>
                  <a:pt x="1658495" y="311872"/>
                </a:lnTo>
                <a:close/>
                <a:moveTo>
                  <a:pt x="1416375" y="297410"/>
                </a:moveTo>
                <a:lnTo>
                  <a:pt x="1412203" y="297128"/>
                </a:lnTo>
                <a:cubicBezTo>
                  <a:pt x="1411793" y="302631"/>
                  <a:pt x="1411255" y="308211"/>
                  <a:pt x="1410590" y="313664"/>
                </a:cubicBezTo>
                <a:lnTo>
                  <a:pt x="1414711" y="314201"/>
                </a:lnTo>
                <a:cubicBezTo>
                  <a:pt x="1415428" y="308647"/>
                  <a:pt x="1415991" y="303015"/>
                  <a:pt x="1416375" y="297410"/>
                </a:cubicBezTo>
                <a:close/>
                <a:moveTo>
                  <a:pt x="602242" y="292239"/>
                </a:moveTo>
                <a:lnTo>
                  <a:pt x="598915" y="289731"/>
                </a:lnTo>
                <a:cubicBezTo>
                  <a:pt x="595485" y="294338"/>
                  <a:pt x="592234" y="298971"/>
                  <a:pt x="589290" y="303578"/>
                </a:cubicBezTo>
                <a:lnTo>
                  <a:pt x="592797" y="305857"/>
                </a:lnTo>
                <a:cubicBezTo>
                  <a:pt x="595689" y="301351"/>
                  <a:pt x="598863" y="296770"/>
                  <a:pt x="602242" y="292239"/>
                </a:cubicBezTo>
                <a:close/>
                <a:moveTo>
                  <a:pt x="324363" y="289500"/>
                </a:moveTo>
                <a:lnTo>
                  <a:pt x="321291" y="286659"/>
                </a:lnTo>
                <a:cubicBezTo>
                  <a:pt x="317554" y="290703"/>
                  <a:pt x="313817" y="294850"/>
                  <a:pt x="310054" y="299073"/>
                </a:cubicBezTo>
                <a:lnTo>
                  <a:pt x="313177" y="301838"/>
                </a:lnTo>
                <a:cubicBezTo>
                  <a:pt x="316914" y="297640"/>
                  <a:pt x="320651" y="293519"/>
                  <a:pt x="324363" y="289500"/>
                </a:cubicBezTo>
                <a:close/>
                <a:moveTo>
                  <a:pt x="1296454" y="279517"/>
                </a:moveTo>
                <a:lnTo>
                  <a:pt x="1293766" y="276343"/>
                </a:lnTo>
                <a:cubicBezTo>
                  <a:pt x="1289338" y="280106"/>
                  <a:pt x="1285268" y="284150"/>
                  <a:pt x="1281684" y="288323"/>
                </a:cubicBezTo>
                <a:lnTo>
                  <a:pt x="1284833" y="291036"/>
                </a:lnTo>
                <a:cubicBezTo>
                  <a:pt x="1288288" y="287043"/>
                  <a:pt x="1292205" y="283152"/>
                  <a:pt x="1296454" y="279517"/>
                </a:cubicBezTo>
                <a:close/>
                <a:moveTo>
                  <a:pt x="1635637" y="287145"/>
                </a:moveTo>
                <a:cubicBezTo>
                  <a:pt x="1631516" y="283203"/>
                  <a:pt x="1627318" y="279389"/>
                  <a:pt x="1623146" y="275857"/>
                </a:cubicBezTo>
                <a:lnTo>
                  <a:pt x="1620433" y="279057"/>
                </a:lnTo>
                <a:cubicBezTo>
                  <a:pt x="1624579" y="282538"/>
                  <a:pt x="1628701" y="286275"/>
                  <a:pt x="1632745" y="290166"/>
                </a:cubicBezTo>
                <a:lnTo>
                  <a:pt x="1635637" y="287145"/>
                </a:lnTo>
                <a:close/>
                <a:moveTo>
                  <a:pt x="768596" y="281872"/>
                </a:moveTo>
                <a:cubicBezTo>
                  <a:pt x="768058" y="276343"/>
                  <a:pt x="767188" y="270686"/>
                  <a:pt x="766011" y="265106"/>
                </a:cubicBezTo>
                <a:lnTo>
                  <a:pt x="761915" y="265977"/>
                </a:lnTo>
                <a:cubicBezTo>
                  <a:pt x="763067" y="271403"/>
                  <a:pt x="763912" y="276881"/>
                  <a:pt x="764424" y="282256"/>
                </a:cubicBezTo>
                <a:lnTo>
                  <a:pt x="768596" y="281872"/>
                </a:lnTo>
                <a:close/>
                <a:moveTo>
                  <a:pt x="1417143" y="274628"/>
                </a:moveTo>
                <a:cubicBezTo>
                  <a:pt x="1417143" y="271019"/>
                  <a:pt x="1417091" y="267410"/>
                  <a:pt x="1416964" y="263775"/>
                </a:cubicBezTo>
                <a:lnTo>
                  <a:pt x="1412791" y="263903"/>
                </a:lnTo>
                <a:cubicBezTo>
                  <a:pt x="1412919" y="267512"/>
                  <a:pt x="1412970" y="271096"/>
                  <a:pt x="1412970" y="274603"/>
                </a:cubicBezTo>
                <a:lnTo>
                  <a:pt x="1412919" y="280516"/>
                </a:lnTo>
                <a:lnTo>
                  <a:pt x="1417091" y="280567"/>
                </a:lnTo>
                <a:lnTo>
                  <a:pt x="1417143" y="274628"/>
                </a:lnTo>
                <a:close/>
                <a:moveTo>
                  <a:pt x="623590" y="266796"/>
                </a:moveTo>
                <a:lnTo>
                  <a:pt x="620518" y="263954"/>
                </a:lnTo>
                <a:cubicBezTo>
                  <a:pt x="616602" y="268178"/>
                  <a:pt x="612865" y="272427"/>
                  <a:pt x="609384" y="276548"/>
                </a:cubicBezTo>
                <a:lnTo>
                  <a:pt x="612583" y="279236"/>
                </a:lnTo>
                <a:cubicBezTo>
                  <a:pt x="616013" y="275140"/>
                  <a:pt x="619725" y="270968"/>
                  <a:pt x="623590" y="266796"/>
                </a:cubicBezTo>
                <a:close/>
                <a:moveTo>
                  <a:pt x="347503" y="265439"/>
                </a:moveTo>
                <a:lnTo>
                  <a:pt x="344559" y="262496"/>
                </a:lnTo>
                <a:cubicBezTo>
                  <a:pt x="340668" y="266386"/>
                  <a:pt x="336752" y="270354"/>
                  <a:pt x="332810" y="274449"/>
                </a:cubicBezTo>
                <a:lnTo>
                  <a:pt x="335805" y="277367"/>
                </a:lnTo>
                <a:cubicBezTo>
                  <a:pt x="339721" y="273272"/>
                  <a:pt x="343612" y="269304"/>
                  <a:pt x="347503" y="265439"/>
                </a:cubicBezTo>
                <a:close/>
                <a:moveTo>
                  <a:pt x="1323791" y="261190"/>
                </a:moveTo>
                <a:lnTo>
                  <a:pt x="1321846" y="257504"/>
                </a:lnTo>
                <a:cubicBezTo>
                  <a:pt x="1316726" y="260192"/>
                  <a:pt x="1311837" y="263110"/>
                  <a:pt x="1307281" y="266130"/>
                </a:cubicBezTo>
                <a:lnTo>
                  <a:pt x="1309610" y="269611"/>
                </a:lnTo>
                <a:cubicBezTo>
                  <a:pt x="1314013" y="266668"/>
                  <a:pt x="1318800" y="263826"/>
                  <a:pt x="1323791" y="261190"/>
                </a:cubicBezTo>
                <a:close/>
                <a:moveTo>
                  <a:pt x="1609938" y="265439"/>
                </a:moveTo>
                <a:cubicBezTo>
                  <a:pt x="1605356" y="262086"/>
                  <a:pt x="1600698" y="258886"/>
                  <a:pt x="1596013" y="255943"/>
                </a:cubicBezTo>
                <a:lnTo>
                  <a:pt x="1593786" y="259501"/>
                </a:lnTo>
                <a:cubicBezTo>
                  <a:pt x="1598394" y="262393"/>
                  <a:pt x="1602976" y="265516"/>
                  <a:pt x="1607430" y="268818"/>
                </a:cubicBezTo>
                <a:lnTo>
                  <a:pt x="1609938" y="265439"/>
                </a:lnTo>
                <a:close/>
                <a:moveTo>
                  <a:pt x="647139" y="243298"/>
                </a:moveTo>
                <a:lnTo>
                  <a:pt x="644298" y="240226"/>
                </a:lnTo>
                <a:cubicBezTo>
                  <a:pt x="640049" y="244143"/>
                  <a:pt x="636004" y="248033"/>
                  <a:pt x="632165" y="251847"/>
                </a:cubicBezTo>
                <a:lnTo>
                  <a:pt x="635109" y="254791"/>
                </a:lnTo>
                <a:cubicBezTo>
                  <a:pt x="638948" y="251028"/>
                  <a:pt x="642941" y="247214"/>
                  <a:pt x="647139" y="243298"/>
                </a:cubicBezTo>
                <a:close/>
                <a:moveTo>
                  <a:pt x="1351077" y="249108"/>
                </a:moveTo>
                <a:lnTo>
                  <a:pt x="1354174" y="247982"/>
                </a:lnTo>
                <a:lnTo>
                  <a:pt x="1352715" y="244066"/>
                </a:lnTo>
                <a:lnTo>
                  <a:pt x="1349618" y="245192"/>
                </a:lnTo>
                <a:cubicBezTo>
                  <a:pt x="1345190" y="246830"/>
                  <a:pt x="1340941" y="248494"/>
                  <a:pt x="1337050" y="250209"/>
                </a:cubicBezTo>
                <a:lnTo>
                  <a:pt x="1338740" y="254048"/>
                </a:lnTo>
                <a:cubicBezTo>
                  <a:pt x="1342554" y="252385"/>
                  <a:pt x="1346726" y="250721"/>
                  <a:pt x="1351077" y="249108"/>
                </a:cubicBezTo>
                <a:close/>
                <a:moveTo>
                  <a:pt x="371666" y="242479"/>
                </a:moveTo>
                <a:lnTo>
                  <a:pt x="368876" y="239382"/>
                </a:lnTo>
                <a:cubicBezTo>
                  <a:pt x="364780" y="243068"/>
                  <a:pt x="360685" y="246881"/>
                  <a:pt x="356564" y="250772"/>
                </a:cubicBezTo>
                <a:lnTo>
                  <a:pt x="359431" y="253818"/>
                </a:lnTo>
                <a:cubicBezTo>
                  <a:pt x="363552" y="249927"/>
                  <a:pt x="367622" y="246165"/>
                  <a:pt x="371666" y="242479"/>
                </a:cubicBezTo>
                <a:close/>
                <a:moveTo>
                  <a:pt x="1581423" y="247470"/>
                </a:moveTo>
                <a:cubicBezTo>
                  <a:pt x="1576509" y="244834"/>
                  <a:pt x="1571364" y="242351"/>
                  <a:pt x="1566244" y="240098"/>
                </a:cubicBezTo>
                <a:lnTo>
                  <a:pt x="1564555" y="243912"/>
                </a:lnTo>
                <a:cubicBezTo>
                  <a:pt x="1569572" y="246114"/>
                  <a:pt x="1574614" y="248545"/>
                  <a:pt x="1579452" y="251130"/>
                </a:cubicBezTo>
                <a:lnTo>
                  <a:pt x="1581423" y="247470"/>
                </a:lnTo>
                <a:close/>
                <a:moveTo>
                  <a:pt x="761557" y="248724"/>
                </a:moveTo>
                <a:cubicBezTo>
                  <a:pt x="759816" y="243426"/>
                  <a:pt x="757743" y="238102"/>
                  <a:pt x="755388" y="232931"/>
                </a:cubicBezTo>
                <a:lnTo>
                  <a:pt x="751600" y="234646"/>
                </a:lnTo>
                <a:cubicBezTo>
                  <a:pt x="753878" y="239714"/>
                  <a:pt x="755874" y="244885"/>
                  <a:pt x="757589" y="250030"/>
                </a:cubicBezTo>
                <a:lnTo>
                  <a:pt x="761557" y="248724"/>
                </a:lnTo>
                <a:close/>
                <a:moveTo>
                  <a:pt x="1416068" y="246958"/>
                </a:moveTo>
                <a:cubicBezTo>
                  <a:pt x="1415632" y="241813"/>
                  <a:pt x="1415095" y="236463"/>
                  <a:pt x="1414429" y="231088"/>
                </a:cubicBezTo>
                <a:cubicBezTo>
                  <a:pt x="1415735" y="230832"/>
                  <a:pt x="1417040" y="230576"/>
                  <a:pt x="1418320" y="230346"/>
                </a:cubicBezTo>
                <a:lnTo>
                  <a:pt x="1417578" y="226225"/>
                </a:lnTo>
                <a:cubicBezTo>
                  <a:pt x="1412100" y="227223"/>
                  <a:pt x="1406546" y="228375"/>
                  <a:pt x="1401093" y="229655"/>
                </a:cubicBezTo>
                <a:lnTo>
                  <a:pt x="1402041" y="233725"/>
                </a:lnTo>
                <a:cubicBezTo>
                  <a:pt x="1404754" y="233085"/>
                  <a:pt x="1407544" y="232470"/>
                  <a:pt x="1410308" y="231907"/>
                </a:cubicBezTo>
                <a:cubicBezTo>
                  <a:pt x="1410948" y="237129"/>
                  <a:pt x="1411486" y="242300"/>
                  <a:pt x="1411895" y="247291"/>
                </a:cubicBezTo>
                <a:lnTo>
                  <a:pt x="1416068" y="246958"/>
                </a:lnTo>
                <a:close/>
                <a:moveTo>
                  <a:pt x="1385915" y="237846"/>
                </a:moveTo>
                <a:lnTo>
                  <a:pt x="1384788" y="233801"/>
                </a:lnTo>
                <a:cubicBezTo>
                  <a:pt x="1379490" y="235286"/>
                  <a:pt x="1374140" y="236873"/>
                  <a:pt x="1368688" y="238614"/>
                </a:cubicBezTo>
                <a:lnTo>
                  <a:pt x="1369968" y="242607"/>
                </a:lnTo>
                <a:cubicBezTo>
                  <a:pt x="1375343" y="240892"/>
                  <a:pt x="1380667" y="239305"/>
                  <a:pt x="1385915" y="237846"/>
                </a:cubicBezTo>
                <a:close/>
                <a:moveTo>
                  <a:pt x="1550579" y="233929"/>
                </a:moveTo>
                <a:cubicBezTo>
                  <a:pt x="1545408" y="232112"/>
                  <a:pt x="1539982" y="230423"/>
                  <a:pt x="1534504" y="228964"/>
                </a:cubicBezTo>
                <a:lnTo>
                  <a:pt x="1533404" y="232982"/>
                </a:lnTo>
                <a:cubicBezTo>
                  <a:pt x="1538805" y="234441"/>
                  <a:pt x="1544103" y="236080"/>
                  <a:pt x="1549197" y="237871"/>
                </a:cubicBezTo>
                <a:lnTo>
                  <a:pt x="1550579" y="233929"/>
                </a:lnTo>
                <a:close/>
                <a:moveTo>
                  <a:pt x="672275" y="221413"/>
                </a:moveTo>
                <a:lnTo>
                  <a:pt x="669613" y="218187"/>
                </a:lnTo>
                <a:cubicBezTo>
                  <a:pt x="665185" y="221848"/>
                  <a:pt x="660910" y="225457"/>
                  <a:pt x="656815" y="229040"/>
                </a:cubicBezTo>
                <a:lnTo>
                  <a:pt x="659553" y="232189"/>
                </a:lnTo>
                <a:cubicBezTo>
                  <a:pt x="663623" y="228605"/>
                  <a:pt x="667872" y="225047"/>
                  <a:pt x="672275" y="221413"/>
                </a:cubicBezTo>
                <a:close/>
                <a:moveTo>
                  <a:pt x="396981" y="220773"/>
                </a:moveTo>
                <a:lnTo>
                  <a:pt x="394345" y="217547"/>
                </a:lnTo>
                <a:cubicBezTo>
                  <a:pt x="390070" y="221003"/>
                  <a:pt x="385770" y="224587"/>
                  <a:pt x="381470" y="228298"/>
                </a:cubicBezTo>
                <a:lnTo>
                  <a:pt x="384183" y="231472"/>
                </a:lnTo>
                <a:cubicBezTo>
                  <a:pt x="388483" y="227761"/>
                  <a:pt x="392732" y="224203"/>
                  <a:pt x="396981" y="220773"/>
                </a:cubicBezTo>
                <a:close/>
                <a:moveTo>
                  <a:pt x="1518071" y="225226"/>
                </a:moveTo>
                <a:cubicBezTo>
                  <a:pt x="1512593" y="224203"/>
                  <a:pt x="1506988" y="223332"/>
                  <a:pt x="1501433" y="222692"/>
                </a:cubicBezTo>
                <a:lnTo>
                  <a:pt x="1500947" y="226865"/>
                </a:lnTo>
                <a:cubicBezTo>
                  <a:pt x="1506399" y="227479"/>
                  <a:pt x="1511902" y="228324"/>
                  <a:pt x="1517303" y="229348"/>
                </a:cubicBezTo>
                <a:lnTo>
                  <a:pt x="1518071" y="225226"/>
                </a:lnTo>
                <a:close/>
                <a:moveTo>
                  <a:pt x="1451263" y="226020"/>
                </a:moveTo>
                <a:lnTo>
                  <a:pt x="1450931" y="221873"/>
                </a:lnTo>
                <a:cubicBezTo>
                  <a:pt x="1445530" y="222283"/>
                  <a:pt x="1439873" y="222872"/>
                  <a:pt x="1434190" y="223614"/>
                </a:cubicBezTo>
                <a:lnTo>
                  <a:pt x="1434728" y="227761"/>
                </a:lnTo>
                <a:cubicBezTo>
                  <a:pt x="1440359" y="227018"/>
                  <a:pt x="1445939" y="226430"/>
                  <a:pt x="1451263" y="226020"/>
                </a:cubicBezTo>
                <a:close/>
                <a:moveTo>
                  <a:pt x="1484616" y="221336"/>
                </a:moveTo>
                <a:cubicBezTo>
                  <a:pt x="1479087" y="221080"/>
                  <a:pt x="1473481" y="221003"/>
                  <a:pt x="1467773" y="221080"/>
                </a:cubicBezTo>
                <a:lnTo>
                  <a:pt x="1467824" y="225252"/>
                </a:lnTo>
                <a:cubicBezTo>
                  <a:pt x="1473507" y="225175"/>
                  <a:pt x="1479010" y="225252"/>
                  <a:pt x="1484411" y="225508"/>
                </a:cubicBezTo>
                <a:lnTo>
                  <a:pt x="1484616" y="221336"/>
                </a:lnTo>
                <a:close/>
                <a:moveTo>
                  <a:pt x="747658" y="217880"/>
                </a:moveTo>
                <a:cubicBezTo>
                  <a:pt x="744816" y="213017"/>
                  <a:pt x="741719" y="208230"/>
                  <a:pt x="738417" y="203700"/>
                </a:cubicBezTo>
                <a:lnTo>
                  <a:pt x="735038" y="206157"/>
                </a:lnTo>
                <a:cubicBezTo>
                  <a:pt x="738238" y="210585"/>
                  <a:pt x="741284" y="215218"/>
                  <a:pt x="744074" y="220005"/>
                </a:cubicBezTo>
                <a:lnTo>
                  <a:pt x="747658" y="217880"/>
                </a:lnTo>
                <a:close/>
                <a:moveTo>
                  <a:pt x="1411691" y="213554"/>
                </a:moveTo>
                <a:cubicBezTo>
                  <a:pt x="1410718" y="208051"/>
                  <a:pt x="1409566" y="202496"/>
                  <a:pt x="1408286" y="197044"/>
                </a:cubicBezTo>
                <a:lnTo>
                  <a:pt x="1404216" y="197991"/>
                </a:lnTo>
                <a:cubicBezTo>
                  <a:pt x="1405471" y="203392"/>
                  <a:pt x="1406622" y="208870"/>
                  <a:pt x="1407595" y="214271"/>
                </a:cubicBezTo>
                <a:lnTo>
                  <a:pt x="1411691" y="213554"/>
                </a:lnTo>
                <a:close/>
                <a:moveTo>
                  <a:pt x="698537" y="200833"/>
                </a:moveTo>
                <a:lnTo>
                  <a:pt x="696029" y="197480"/>
                </a:lnTo>
                <a:cubicBezTo>
                  <a:pt x="691447" y="200909"/>
                  <a:pt x="686993" y="204314"/>
                  <a:pt x="682693" y="207667"/>
                </a:cubicBezTo>
                <a:lnTo>
                  <a:pt x="685278" y="210943"/>
                </a:lnTo>
                <a:cubicBezTo>
                  <a:pt x="689553" y="207641"/>
                  <a:pt x="693981" y="204263"/>
                  <a:pt x="698537" y="200833"/>
                </a:cubicBezTo>
                <a:close/>
                <a:moveTo>
                  <a:pt x="423525" y="200602"/>
                </a:moveTo>
                <a:lnTo>
                  <a:pt x="421093" y="197198"/>
                </a:lnTo>
                <a:cubicBezTo>
                  <a:pt x="416614" y="200398"/>
                  <a:pt x="412109" y="203700"/>
                  <a:pt x="407578" y="207155"/>
                </a:cubicBezTo>
                <a:lnTo>
                  <a:pt x="410112" y="210483"/>
                </a:lnTo>
                <a:cubicBezTo>
                  <a:pt x="414592" y="207053"/>
                  <a:pt x="419071" y="203751"/>
                  <a:pt x="423525" y="200602"/>
                </a:cubicBezTo>
                <a:close/>
                <a:moveTo>
                  <a:pt x="727769" y="190517"/>
                </a:moveTo>
                <a:cubicBezTo>
                  <a:pt x="725824" y="188342"/>
                  <a:pt x="723802" y="186191"/>
                  <a:pt x="721728" y="184092"/>
                </a:cubicBezTo>
                <a:cubicBezTo>
                  <a:pt x="723008" y="183197"/>
                  <a:pt x="724313" y="182301"/>
                  <a:pt x="725619" y="181405"/>
                </a:cubicBezTo>
                <a:lnTo>
                  <a:pt x="723264" y="177975"/>
                </a:lnTo>
                <a:cubicBezTo>
                  <a:pt x="721728" y="179050"/>
                  <a:pt x="720218" y="180099"/>
                  <a:pt x="718708" y="181149"/>
                </a:cubicBezTo>
                <a:cubicBezTo>
                  <a:pt x="717761" y="180253"/>
                  <a:pt x="716839" y="179357"/>
                  <a:pt x="715866" y="178487"/>
                </a:cubicBezTo>
                <a:lnTo>
                  <a:pt x="713051" y="181584"/>
                </a:lnTo>
                <a:cubicBezTo>
                  <a:pt x="713767" y="182249"/>
                  <a:pt x="714510" y="182915"/>
                  <a:pt x="715201" y="183606"/>
                </a:cubicBezTo>
                <a:cubicBezTo>
                  <a:pt x="713307" y="184963"/>
                  <a:pt x="711413" y="186294"/>
                  <a:pt x="709544" y="187650"/>
                </a:cubicBezTo>
                <a:lnTo>
                  <a:pt x="711976" y="191029"/>
                </a:lnTo>
                <a:cubicBezTo>
                  <a:pt x="714049" y="189544"/>
                  <a:pt x="716148" y="188060"/>
                  <a:pt x="718273" y="186575"/>
                </a:cubicBezTo>
                <a:cubicBezTo>
                  <a:pt x="720474" y="188777"/>
                  <a:pt x="722598" y="191055"/>
                  <a:pt x="724672" y="193358"/>
                </a:cubicBezTo>
                <a:lnTo>
                  <a:pt x="727769" y="190517"/>
                </a:lnTo>
                <a:close/>
                <a:moveTo>
                  <a:pt x="451323" y="182301"/>
                </a:moveTo>
                <a:lnTo>
                  <a:pt x="449173" y="178717"/>
                </a:lnTo>
                <a:cubicBezTo>
                  <a:pt x="444463" y="181558"/>
                  <a:pt x="439728" y="184553"/>
                  <a:pt x="434941" y="187702"/>
                </a:cubicBezTo>
                <a:lnTo>
                  <a:pt x="437245" y="191183"/>
                </a:lnTo>
                <a:cubicBezTo>
                  <a:pt x="441955" y="188085"/>
                  <a:pt x="446665" y="185116"/>
                  <a:pt x="451323" y="182301"/>
                </a:cubicBezTo>
                <a:close/>
                <a:moveTo>
                  <a:pt x="1404063" y="180765"/>
                </a:moveTo>
                <a:cubicBezTo>
                  <a:pt x="1402450" y="175287"/>
                  <a:pt x="1400761" y="169886"/>
                  <a:pt x="1398969" y="164716"/>
                </a:cubicBezTo>
                <a:lnTo>
                  <a:pt x="1395027" y="166098"/>
                </a:lnTo>
                <a:cubicBezTo>
                  <a:pt x="1396793" y="171166"/>
                  <a:pt x="1398508" y="176490"/>
                  <a:pt x="1400044" y="181917"/>
                </a:cubicBezTo>
                <a:lnTo>
                  <a:pt x="1404063" y="180765"/>
                </a:lnTo>
                <a:close/>
                <a:moveTo>
                  <a:pt x="480478" y="166303"/>
                </a:moveTo>
                <a:lnTo>
                  <a:pt x="478635" y="162565"/>
                </a:lnTo>
                <a:cubicBezTo>
                  <a:pt x="473772" y="164972"/>
                  <a:pt x="468755" y="167582"/>
                  <a:pt x="463712" y="170347"/>
                </a:cubicBezTo>
                <a:lnTo>
                  <a:pt x="465734" y="174007"/>
                </a:lnTo>
                <a:cubicBezTo>
                  <a:pt x="470726" y="171268"/>
                  <a:pt x="475666" y="168683"/>
                  <a:pt x="480478" y="166303"/>
                </a:cubicBezTo>
                <a:close/>
                <a:moveTo>
                  <a:pt x="753417" y="162898"/>
                </a:moveTo>
                <a:lnTo>
                  <a:pt x="751164" y="159391"/>
                </a:lnTo>
                <a:cubicBezTo>
                  <a:pt x="746378" y="162463"/>
                  <a:pt x="741694" y="165509"/>
                  <a:pt x="737137" y="168555"/>
                </a:cubicBezTo>
                <a:lnTo>
                  <a:pt x="739441" y="172036"/>
                </a:lnTo>
                <a:cubicBezTo>
                  <a:pt x="743997" y="168990"/>
                  <a:pt x="748656" y="165970"/>
                  <a:pt x="753417" y="162898"/>
                </a:cubicBezTo>
                <a:close/>
                <a:moveTo>
                  <a:pt x="702863" y="167659"/>
                </a:moveTo>
                <a:cubicBezTo>
                  <a:pt x="698384" y="164306"/>
                  <a:pt x="693674" y="161132"/>
                  <a:pt x="688836" y="158214"/>
                </a:cubicBezTo>
                <a:lnTo>
                  <a:pt x="686686" y="161798"/>
                </a:lnTo>
                <a:cubicBezTo>
                  <a:pt x="691396" y="164639"/>
                  <a:pt x="696003" y="167762"/>
                  <a:pt x="700380" y="171012"/>
                </a:cubicBezTo>
                <a:lnTo>
                  <a:pt x="702863" y="167659"/>
                </a:lnTo>
                <a:close/>
                <a:moveTo>
                  <a:pt x="510989" y="153120"/>
                </a:moveTo>
                <a:lnTo>
                  <a:pt x="509530" y="149204"/>
                </a:lnTo>
                <a:cubicBezTo>
                  <a:pt x="504411" y="151098"/>
                  <a:pt x="499138" y="153223"/>
                  <a:pt x="493891" y="155475"/>
                </a:cubicBezTo>
                <a:lnTo>
                  <a:pt x="495580" y="159315"/>
                </a:lnTo>
                <a:cubicBezTo>
                  <a:pt x="500751" y="157088"/>
                  <a:pt x="505921" y="154989"/>
                  <a:pt x="510989" y="153120"/>
                </a:cubicBezTo>
                <a:close/>
                <a:moveTo>
                  <a:pt x="673913" y="150177"/>
                </a:moveTo>
                <a:cubicBezTo>
                  <a:pt x="668896" y="147796"/>
                  <a:pt x="663649" y="145595"/>
                  <a:pt x="658299" y="143675"/>
                </a:cubicBezTo>
                <a:lnTo>
                  <a:pt x="656891" y="147617"/>
                </a:lnTo>
                <a:cubicBezTo>
                  <a:pt x="662113" y="149511"/>
                  <a:pt x="667232" y="151636"/>
                  <a:pt x="672121" y="153965"/>
                </a:cubicBezTo>
                <a:lnTo>
                  <a:pt x="673913" y="150177"/>
                </a:lnTo>
                <a:close/>
                <a:moveTo>
                  <a:pt x="781753" y="145236"/>
                </a:moveTo>
                <a:lnTo>
                  <a:pt x="779603" y="141653"/>
                </a:lnTo>
                <a:cubicBezTo>
                  <a:pt x="774739" y="144597"/>
                  <a:pt x="769978" y="147515"/>
                  <a:pt x="765320" y="150407"/>
                </a:cubicBezTo>
                <a:lnTo>
                  <a:pt x="767521" y="153939"/>
                </a:lnTo>
                <a:cubicBezTo>
                  <a:pt x="772179" y="151047"/>
                  <a:pt x="776915" y="148129"/>
                  <a:pt x="781753" y="145236"/>
                </a:cubicBezTo>
                <a:close/>
                <a:moveTo>
                  <a:pt x="1393005" y="148974"/>
                </a:moveTo>
                <a:cubicBezTo>
                  <a:pt x="1390880" y="143752"/>
                  <a:pt x="1388551" y="138581"/>
                  <a:pt x="1386145" y="133615"/>
                </a:cubicBezTo>
                <a:lnTo>
                  <a:pt x="1382408" y="135433"/>
                </a:lnTo>
                <a:cubicBezTo>
                  <a:pt x="1384763" y="140347"/>
                  <a:pt x="1387041" y="145441"/>
                  <a:pt x="1389165" y="150586"/>
                </a:cubicBezTo>
                <a:lnTo>
                  <a:pt x="1393005" y="148974"/>
                </a:lnTo>
                <a:close/>
                <a:moveTo>
                  <a:pt x="542704" y="143445"/>
                </a:moveTo>
                <a:lnTo>
                  <a:pt x="541731" y="139375"/>
                </a:lnTo>
                <a:cubicBezTo>
                  <a:pt x="536330" y="140655"/>
                  <a:pt x="530853" y="142139"/>
                  <a:pt x="525452" y="143803"/>
                </a:cubicBezTo>
                <a:lnTo>
                  <a:pt x="526680" y="147796"/>
                </a:lnTo>
                <a:cubicBezTo>
                  <a:pt x="532004" y="146158"/>
                  <a:pt x="537405" y="144699"/>
                  <a:pt x="542704" y="143445"/>
                </a:cubicBezTo>
                <a:close/>
                <a:moveTo>
                  <a:pt x="642122" y="138709"/>
                </a:moveTo>
                <a:cubicBezTo>
                  <a:pt x="636721" y="137327"/>
                  <a:pt x="631141" y="136175"/>
                  <a:pt x="625561" y="135279"/>
                </a:cubicBezTo>
                <a:lnTo>
                  <a:pt x="624921" y="139400"/>
                </a:lnTo>
                <a:cubicBezTo>
                  <a:pt x="630373" y="140271"/>
                  <a:pt x="635800" y="141397"/>
                  <a:pt x="641098" y="142728"/>
                </a:cubicBezTo>
                <a:lnTo>
                  <a:pt x="642122" y="138709"/>
                </a:lnTo>
                <a:close/>
                <a:moveTo>
                  <a:pt x="575391" y="137967"/>
                </a:moveTo>
                <a:lnTo>
                  <a:pt x="575007" y="133795"/>
                </a:lnTo>
                <a:cubicBezTo>
                  <a:pt x="569504" y="134307"/>
                  <a:pt x="563873" y="135049"/>
                  <a:pt x="558292" y="135970"/>
                </a:cubicBezTo>
                <a:lnTo>
                  <a:pt x="558983" y="140091"/>
                </a:lnTo>
                <a:cubicBezTo>
                  <a:pt x="564461" y="139196"/>
                  <a:pt x="569990" y="138479"/>
                  <a:pt x="575391" y="137967"/>
                </a:cubicBezTo>
                <a:close/>
                <a:moveTo>
                  <a:pt x="608769" y="133385"/>
                </a:moveTo>
                <a:cubicBezTo>
                  <a:pt x="604162" y="133052"/>
                  <a:pt x="599478" y="132899"/>
                  <a:pt x="594793" y="132899"/>
                </a:cubicBezTo>
                <a:lnTo>
                  <a:pt x="591875" y="132924"/>
                </a:lnTo>
                <a:lnTo>
                  <a:pt x="591927" y="137097"/>
                </a:lnTo>
                <a:lnTo>
                  <a:pt x="594793" y="137071"/>
                </a:lnTo>
                <a:cubicBezTo>
                  <a:pt x="599375" y="137071"/>
                  <a:pt x="603983" y="137225"/>
                  <a:pt x="608462" y="137557"/>
                </a:cubicBezTo>
                <a:lnTo>
                  <a:pt x="608769" y="133385"/>
                </a:lnTo>
                <a:close/>
                <a:moveTo>
                  <a:pt x="810575" y="128291"/>
                </a:moveTo>
                <a:lnTo>
                  <a:pt x="808501" y="124657"/>
                </a:lnTo>
                <a:cubicBezTo>
                  <a:pt x="803587" y="127472"/>
                  <a:pt x="798749" y="130262"/>
                  <a:pt x="794014" y="133052"/>
                </a:cubicBezTo>
                <a:lnTo>
                  <a:pt x="796113" y="136661"/>
                </a:lnTo>
                <a:cubicBezTo>
                  <a:pt x="800848" y="133897"/>
                  <a:pt x="805660" y="131107"/>
                  <a:pt x="810575" y="128291"/>
                </a:cubicBezTo>
                <a:close/>
                <a:moveTo>
                  <a:pt x="1378389" y="118641"/>
                </a:moveTo>
                <a:cubicBezTo>
                  <a:pt x="1375625" y="113676"/>
                  <a:pt x="1372655" y="108812"/>
                  <a:pt x="1369686" y="104230"/>
                </a:cubicBezTo>
                <a:lnTo>
                  <a:pt x="1366179" y="106508"/>
                </a:lnTo>
                <a:cubicBezTo>
                  <a:pt x="1369097" y="111013"/>
                  <a:pt x="1371964" y="115800"/>
                  <a:pt x="1374729" y="120689"/>
                </a:cubicBezTo>
                <a:lnTo>
                  <a:pt x="1378389" y="118641"/>
                </a:lnTo>
                <a:close/>
                <a:moveTo>
                  <a:pt x="839729" y="112012"/>
                </a:moveTo>
                <a:lnTo>
                  <a:pt x="837733" y="108326"/>
                </a:lnTo>
                <a:cubicBezTo>
                  <a:pt x="832767" y="111039"/>
                  <a:pt x="827853" y="113727"/>
                  <a:pt x="823040" y="116414"/>
                </a:cubicBezTo>
                <a:lnTo>
                  <a:pt x="825088" y="120049"/>
                </a:lnTo>
                <a:cubicBezTo>
                  <a:pt x="829900" y="117413"/>
                  <a:pt x="834789" y="114699"/>
                  <a:pt x="839729" y="112012"/>
                </a:cubicBezTo>
                <a:close/>
                <a:moveTo>
                  <a:pt x="869268" y="96346"/>
                </a:moveTo>
                <a:lnTo>
                  <a:pt x="867348" y="92635"/>
                </a:lnTo>
                <a:cubicBezTo>
                  <a:pt x="862332" y="95246"/>
                  <a:pt x="857391" y="97857"/>
                  <a:pt x="852528" y="100442"/>
                </a:cubicBezTo>
                <a:lnTo>
                  <a:pt x="854473" y="104128"/>
                </a:lnTo>
                <a:cubicBezTo>
                  <a:pt x="859337" y="101543"/>
                  <a:pt x="864251" y="98957"/>
                  <a:pt x="869268" y="96346"/>
                </a:cubicBezTo>
                <a:close/>
                <a:moveTo>
                  <a:pt x="1360011" y="90408"/>
                </a:moveTo>
                <a:cubicBezTo>
                  <a:pt x="1356683" y="86005"/>
                  <a:pt x="1353099" y="81603"/>
                  <a:pt x="1349414" y="77328"/>
                </a:cubicBezTo>
                <a:lnTo>
                  <a:pt x="1346240" y="80067"/>
                </a:lnTo>
                <a:cubicBezTo>
                  <a:pt x="1349925" y="84290"/>
                  <a:pt x="1353407" y="88591"/>
                  <a:pt x="1356657" y="92917"/>
                </a:cubicBezTo>
                <a:lnTo>
                  <a:pt x="1360011" y="90408"/>
                </a:lnTo>
                <a:close/>
                <a:moveTo>
                  <a:pt x="899037" y="81193"/>
                </a:moveTo>
                <a:lnTo>
                  <a:pt x="897169" y="77456"/>
                </a:lnTo>
                <a:cubicBezTo>
                  <a:pt x="892126" y="79965"/>
                  <a:pt x="887135" y="82473"/>
                  <a:pt x="882220" y="84981"/>
                </a:cubicBezTo>
                <a:lnTo>
                  <a:pt x="884114" y="88719"/>
                </a:lnTo>
                <a:cubicBezTo>
                  <a:pt x="889029" y="86185"/>
                  <a:pt x="894020" y="83702"/>
                  <a:pt x="899037" y="81193"/>
                </a:cubicBezTo>
                <a:close/>
                <a:moveTo>
                  <a:pt x="929114" y="66603"/>
                </a:moveTo>
                <a:lnTo>
                  <a:pt x="927347" y="62815"/>
                </a:lnTo>
                <a:cubicBezTo>
                  <a:pt x="922356" y="65144"/>
                  <a:pt x="917314" y="67550"/>
                  <a:pt x="912194" y="70033"/>
                </a:cubicBezTo>
                <a:lnTo>
                  <a:pt x="914037" y="73770"/>
                </a:lnTo>
                <a:cubicBezTo>
                  <a:pt x="919105" y="71313"/>
                  <a:pt x="924122" y="68932"/>
                  <a:pt x="929114" y="66603"/>
                </a:cubicBezTo>
                <a:close/>
                <a:moveTo>
                  <a:pt x="1337844" y="65016"/>
                </a:moveTo>
                <a:cubicBezTo>
                  <a:pt x="1333851" y="61074"/>
                  <a:pt x="1329653" y="57235"/>
                  <a:pt x="1325404" y="53651"/>
                </a:cubicBezTo>
                <a:lnTo>
                  <a:pt x="1322716" y="56851"/>
                </a:lnTo>
                <a:cubicBezTo>
                  <a:pt x="1326888" y="60383"/>
                  <a:pt x="1330984" y="64120"/>
                  <a:pt x="1334951" y="68011"/>
                </a:cubicBezTo>
                <a:lnTo>
                  <a:pt x="1337844" y="65016"/>
                </a:lnTo>
                <a:close/>
                <a:moveTo>
                  <a:pt x="959600" y="53037"/>
                </a:moveTo>
                <a:lnTo>
                  <a:pt x="957961" y="49197"/>
                </a:lnTo>
                <a:cubicBezTo>
                  <a:pt x="952893" y="51347"/>
                  <a:pt x="947774" y="53574"/>
                  <a:pt x="942578" y="55878"/>
                </a:cubicBezTo>
                <a:lnTo>
                  <a:pt x="944267" y="59692"/>
                </a:lnTo>
                <a:cubicBezTo>
                  <a:pt x="949438" y="57388"/>
                  <a:pt x="954557" y="55161"/>
                  <a:pt x="959600" y="53037"/>
                </a:cubicBezTo>
                <a:close/>
                <a:moveTo>
                  <a:pt x="990597" y="40622"/>
                </a:moveTo>
                <a:lnTo>
                  <a:pt x="989138" y="36706"/>
                </a:lnTo>
                <a:cubicBezTo>
                  <a:pt x="983968" y="38651"/>
                  <a:pt x="978771" y="40673"/>
                  <a:pt x="973499" y="42772"/>
                </a:cubicBezTo>
                <a:lnTo>
                  <a:pt x="975034" y="46663"/>
                </a:lnTo>
                <a:cubicBezTo>
                  <a:pt x="980282" y="44564"/>
                  <a:pt x="985478" y="42542"/>
                  <a:pt x="990597" y="40622"/>
                </a:cubicBezTo>
                <a:close/>
                <a:moveTo>
                  <a:pt x="1312068" y="43259"/>
                </a:moveTo>
                <a:cubicBezTo>
                  <a:pt x="1307537" y="40008"/>
                  <a:pt x="1302827" y="36859"/>
                  <a:pt x="1297989" y="33967"/>
                </a:cubicBezTo>
                <a:lnTo>
                  <a:pt x="1295839" y="37525"/>
                </a:lnTo>
                <a:cubicBezTo>
                  <a:pt x="1300575" y="40392"/>
                  <a:pt x="1305182" y="43463"/>
                  <a:pt x="1309610" y="46663"/>
                </a:cubicBezTo>
                <a:lnTo>
                  <a:pt x="1312068" y="43259"/>
                </a:lnTo>
                <a:close/>
                <a:moveTo>
                  <a:pt x="1022081" y="29564"/>
                </a:moveTo>
                <a:lnTo>
                  <a:pt x="1020802" y="25597"/>
                </a:lnTo>
                <a:cubicBezTo>
                  <a:pt x="1015554" y="27286"/>
                  <a:pt x="1010256" y="29104"/>
                  <a:pt x="1004906" y="30947"/>
                </a:cubicBezTo>
                <a:lnTo>
                  <a:pt x="1006288" y="34888"/>
                </a:lnTo>
                <a:cubicBezTo>
                  <a:pt x="1011612" y="33046"/>
                  <a:pt x="1016885" y="31254"/>
                  <a:pt x="1022081" y="29564"/>
                </a:cubicBezTo>
                <a:close/>
                <a:moveTo>
                  <a:pt x="1283220" y="25802"/>
                </a:moveTo>
                <a:cubicBezTo>
                  <a:pt x="1278203" y="23268"/>
                  <a:pt x="1273058" y="20938"/>
                  <a:pt x="1267862" y="18788"/>
                </a:cubicBezTo>
                <a:lnTo>
                  <a:pt x="1266249" y="22653"/>
                </a:lnTo>
                <a:cubicBezTo>
                  <a:pt x="1271318" y="24752"/>
                  <a:pt x="1276386" y="27056"/>
                  <a:pt x="1281326" y="29513"/>
                </a:cubicBezTo>
                <a:lnTo>
                  <a:pt x="1283220" y="25802"/>
                </a:lnTo>
                <a:close/>
                <a:moveTo>
                  <a:pt x="1054052" y="20094"/>
                </a:moveTo>
                <a:lnTo>
                  <a:pt x="1052977" y="16075"/>
                </a:lnTo>
                <a:cubicBezTo>
                  <a:pt x="1047678" y="17483"/>
                  <a:pt x="1042277" y="18993"/>
                  <a:pt x="1036825" y="20605"/>
                </a:cubicBezTo>
                <a:lnTo>
                  <a:pt x="1038002" y="24599"/>
                </a:lnTo>
                <a:cubicBezTo>
                  <a:pt x="1043403" y="23012"/>
                  <a:pt x="1048753" y="21527"/>
                  <a:pt x="1054052" y="20094"/>
                </a:cubicBezTo>
                <a:close/>
                <a:moveTo>
                  <a:pt x="1252069" y="12952"/>
                </a:moveTo>
                <a:cubicBezTo>
                  <a:pt x="1246898" y="11237"/>
                  <a:pt x="1241472" y="9676"/>
                  <a:pt x="1235892" y="8242"/>
                </a:cubicBezTo>
                <a:lnTo>
                  <a:pt x="1234842" y="12286"/>
                </a:lnTo>
                <a:cubicBezTo>
                  <a:pt x="1240345" y="13694"/>
                  <a:pt x="1245695" y="15230"/>
                  <a:pt x="1250763" y="16919"/>
                </a:cubicBezTo>
                <a:lnTo>
                  <a:pt x="1252069" y="12952"/>
                </a:lnTo>
                <a:close/>
                <a:moveTo>
                  <a:pt x="1086509" y="12517"/>
                </a:moveTo>
                <a:lnTo>
                  <a:pt x="1085715" y="8421"/>
                </a:lnTo>
                <a:cubicBezTo>
                  <a:pt x="1080314" y="9496"/>
                  <a:pt x="1074836" y="10674"/>
                  <a:pt x="1069282" y="12005"/>
                </a:cubicBezTo>
                <a:lnTo>
                  <a:pt x="1070229" y="16075"/>
                </a:lnTo>
                <a:cubicBezTo>
                  <a:pt x="1075732" y="14769"/>
                  <a:pt x="1081159" y="13592"/>
                  <a:pt x="1086509" y="12517"/>
                </a:cubicBezTo>
                <a:close/>
                <a:moveTo>
                  <a:pt x="1119400" y="7141"/>
                </a:moveTo>
                <a:lnTo>
                  <a:pt x="1118863" y="2995"/>
                </a:lnTo>
                <a:cubicBezTo>
                  <a:pt x="1113411" y="3660"/>
                  <a:pt x="1107856" y="4479"/>
                  <a:pt x="1102225" y="5401"/>
                </a:cubicBezTo>
                <a:lnTo>
                  <a:pt x="1102916" y="9522"/>
                </a:lnTo>
                <a:cubicBezTo>
                  <a:pt x="1108496" y="8601"/>
                  <a:pt x="1113974" y="7807"/>
                  <a:pt x="1119400" y="7141"/>
                </a:cubicBezTo>
                <a:close/>
                <a:moveTo>
                  <a:pt x="1219458" y="4684"/>
                </a:moveTo>
                <a:cubicBezTo>
                  <a:pt x="1213981" y="3686"/>
                  <a:pt x="1208375" y="2841"/>
                  <a:pt x="1202795" y="2150"/>
                </a:cubicBezTo>
                <a:lnTo>
                  <a:pt x="1202283" y="6297"/>
                </a:lnTo>
                <a:cubicBezTo>
                  <a:pt x="1207786" y="6962"/>
                  <a:pt x="1213315" y="7807"/>
                  <a:pt x="1218716" y="8805"/>
                </a:cubicBezTo>
                <a:lnTo>
                  <a:pt x="1219458" y="4684"/>
                </a:lnTo>
                <a:close/>
                <a:moveTo>
                  <a:pt x="1152548" y="4403"/>
                </a:moveTo>
                <a:lnTo>
                  <a:pt x="1152395" y="205"/>
                </a:lnTo>
                <a:cubicBezTo>
                  <a:pt x="1146738" y="435"/>
                  <a:pt x="1141107" y="768"/>
                  <a:pt x="1135603" y="1229"/>
                </a:cubicBezTo>
                <a:lnTo>
                  <a:pt x="1135962" y="5401"/>
                </a:lnTo>
                <a:cubicBezTo>
                  <a:pt x="1141388" y="4966"/>
                  <a:pt x="1146968" y="4607"/>
                  <a:pt x="1152548" y="4403"/>
                </a:cubicBezTo>
                <a:close/>
                <a:moveTo>
                  <a:pt x="1186029" y="614"/>
                </a:moveTo>
                <a:cubicBezTo>
                  <a:pt x="1180551" y="256"/>
                  <a:pt x="1174894" y="51"/>
                  <a:pt x="1169212" y="0"/>
                </a:cubicBezTo>
                <a:lnTo>
                  <a:pt x="1169161" y="4172"/>
                </a:lnTo>
                <a:cubicBezTo>
                  <a:pt x="1174792" y="4224"/>
                  <a:pt x="1180372" y="4428"/>
                  <a:pt x="1185747" y="4787"/>
                </a:cubicBezTo>
                <a:lnTo>
                  <a:pt x="1186029" y="614"/>
                </a:lnTo>
                <a:close/>
                <a:moveTo>
                  <a:pt x="1934199" y="981126"/>
                </a:moveTo>
                <a:cubicBezTo>
                  <a:pt x="1932970" y="979002"/>
                  <a:pt x="1931716" y="976929"/>
                  <a:pt x="1930461" y="974830"/>
                </a:cubicBezTo>
                <a:lnTo>
                  <a:pt x="1929924" y="973882"/>
                </a:lnTo>
                <a:lnTo>
                  <a:pt x="1926315" y="976033"/>
                </a:lnTo>
                <a:lnTo>
                  <a:pt x="1926852" y="976980"/>
                </a:lnTo>
                <a:cubicBezTo>
                  <a:pt x="1928132" y="979053"/>
                  <a:pt x="1929361" y="981126"/>
                  <a:pt x="1930590" y="983200"/>
                </a:cubicBezTo>
                <a:lnTo>
                  <a:pt x="1934199" y="981126"/>
                </a:lnTo>
                <a:close/>
              </a:path>
            </a:pathLst>
          </a:custGeom>
          <a:solidFill>
            <a:srgbClr val="9DDAD7"/>
          </a:solidFill>
          <a:ln w="25591" cap="flat">
            <a:noFill/>
            <a:prstDash val="solid"/>
            <a:miter/>
          </a:ln>
        </p:spPr>
        <p:txBody>
          <a:bodyPr rtlCol="0" anchor="ctr"/>
          <a:lstStyle/>
          <a:p>
            <a:endParaRPr lang="pt-BR"/>
          </a:p>
        </p:txBody>
      </p:sp>
      <p:sp>
        <p:nvSpPr>
          <p:cNvPr id="3217" name="Forma Livre: Forma 3216">
            <a:extLst>
              <a:ext uri="{FF2B5EF4-FFF2-40B4-BE49-F238E27FC236}">
                <a16:creationId xmlns:a16="http://schemas.microsoft.com/office/drawing/2014/main" id="{A620EB46-2525-41A2-1432-AAD6285B4DFE}"/>
              </a:ext>
            </a:extLst>
          </p:cNvPr>
          <p:cNvSpPr/>
          <p:nvPr/>
        </p:nvSpPr>
        <p:spPr>
          <a:xfrm>
            <a:off x="7605858" y="909010"/>
            <a:ext cx="1206122" cy="623410"/>
          </a:xfrm>
          <a:custGeom>
            <a:avLst/>
            <a:gdLst>
              <a:gd name="connsiteX0" fmla="*/ 2892 w 1206122"/>
              <a:gd name="connsiteY0" fmla="*/ 491792 h 623410"/>
              <a:gd name="connsiteX1" fmla="*/ 0 w 1206122"/>
              <a:gd name="connsiteY1" fmla="*/ 492048 h 623410"/>
              <a:gd name="connsiteX2" fmla="*/ 2892 w 1206122"/>
              <a:gd name="connsiteY2" fmla="*/ 491792 h 623410"/>
              <a:gd name="connsiteX3" fmla="*/ 1206122 w 1206122"/>
              <a:gd name="connsiteY3" fmla="*/ 489770 h 623410"/>
              <a:gd name="connsiteX4" fmla="*/ 1128436 w 1206122"/>
              <a:gd name="connsiteY4" fmla="*/ 488644 h 623410"/>
              <a:gd name="connsiteX5" fmla="*/ 1099409 w 1206122"/>
              <a:gd name="connsiteY5" fmla="*/ 488772 h 623410"/>
              <a:gd name="connsiteX6" fmla="*/ 994053 w 1206122"/>
              <a:gd name="connsiteY6" fmla="*/ 488106 h 623410"/>
              <a:gd name="connsiteX7" fmla="*/ 992133 w 1206122"/>
              <a:gd name="connsiteY7" fmla="*/ 488823 h 623410"/>
              <a:gd name="connsiteX8" fmla="*/ 991672 w 1206122"/>
              <a:gd name="connsiteY8" fmla="*/ 488618 h 623410"/>
              <a:gd name="connsiteX9" fmla="*/ 988882 w 1206122"/>
              <a:gd name="connsiteY9" fmla="*/ 489104 h 623410"/>
              <a:gd name="connsiteX10" fmla="*/ 989599 w 1206122"/>
              <a:gd name="connsiteY10" fmla="*/ 488464 h 623410"/>
              <a:gd name="connsiteX11" fmla="*/ 949002 w 1206122"/>
              <a:gd name="connsiteY11" fmla="*/ 488567 h 623410"/>
              <a:gd name="connsiteX12" fmla="*/ 941349 w 1206122"/>
              <a:gd name="connsiteY12" fmla="*/ 489334 h 623410"/>
              <a:gd name="connsiteX13" fmla="*/ 941733 w 1206122"/>
              <a:gd name="connsiteY13" fmla="*/ 489002 h 623410"/>
              <a:gd name="connsiteX14" fmla="*/ 922766 w 1206122"/>
              <a:gd name="connsiteY14" fmla="*/ 488490 h 623410"/>
              <a:gd name="connsiteX15" fmla="*/ 813058 w 1206122"/>
              <a:gd name="connsiteY15" fmla="*/ 488157 h 623410"/>
              <a:gd name="connsiteX16" fmla="*/ 701558 w 1206122"/>
              <a:gd name="connsiteY16" fmla="*/ 489156 h 623410"/>
              <a:gd name="connsiteX17" fmla="*/ 680850 w 1206122"/>
              <a:gd name="connsiteY17" fmla="*/ 490768 h 623410"/>
              <a:gd name="connsiteX18" fmla="*/ 681311 w 1206122"/>
              <a:gd name="connsiteY18" fmla="*/ 490384 h 623410"/>
              <a:gd name="connsiteX19" fmla="*/ 666490 w 1206122"/>
              <a:gd name="connsiteY19" fmla="*/ 489872 h 623410"/>
              <a:gd name="connsiteX20" fmla="*/ 664698 w 1206122"/>
              <a:gd name="connsiteY20" fmla="*/ 490614 h 623410"/>
              <a:gd name="connsiteX21" fmla="*/ 656328 w 1206122"/>
              <a:gd name="connsiteY21" fmla="*/ 490000 h 623410"/>
              <a:gd name="connsiteX22" fmla="*/ 655612 w 1206122"/>
              <a:gd name="connsiteY22" fmla="*/ 490179 h 623410"/>
              <a:gd name="connsiteX23" fmla="*/ 645270 w 1206122"/>
              <a:gd name="connsiteY23" fmla="*/ 489181 h 623410"/>
              <a:gd name="connsiteX24" fmla="*/ 594512 w 1206122"/>
              <a:gd name="connsiteY24" fmla="*/ 489693 h 623410"/>
              <a:gd name="connsiteX25" fmla="*/ 594307 w 1206122"/>
              <a:gd name="connsiteY25" fmla="*/ 490205 h 623410"/>
              <a:gd name="connsiteX26" fmla="*/ 585886 w 1206122"/>
              <a:gd name="connsiteY26" fmla="*/ 490077 h 623410"/>
              <a:gd name="connsiteX27" fmla="*/ 588292 w 1206122"/>
              <a:gd name="connsiteY27" fmla="*/ 489667 h 623410"/>
              <a:gd name="connsiteX28" fmla="*/ 567482 w 1206122"/>
              <a:gd name="connsiteY28" fmla="*/ 489411 h 623410"/>
              <a:gd name="connsiteX29" fmla="*/ 569248 w 1206122"/>
              <a:gd name="connsiteY29" fmla="*/ 489258 h 623410"/>
              <a:gd name="connsiteX30" fmla="*/ 548668 w 1206122"/>
              <a:gd name="connsiteY30" fmla="*/ 489463 h 623410"/>
              <a:gd name="connsiteX31" fmla="*/ 544240 w 1206122"/>
              <a:gd name="connsiteY31" fmla="*/ 488925 h 623410"/>
              <a:gd name="connsiteX32" fmla="*/ 525119 w 1206122"/>
              <a:gd name="connsiteY32" fmla="*/ 489360 h 623410"/>
              <a:gd name="connsiteX33" fmla="*/ 525349 w 1206122"/>
              <a:gd name="connsiteY33" fmla="*/ 489130 h 623410"/>
              <a:gd name="connsiteX34" fmla="*/ 468447 w 1206122"/>
              <a:gd name="connsiteY34" fmla="*/ 489514 h 623410"/>
              <a:gd name="connsiteX35" fmla="*/ 434020 w 1206122"/>
              <a:gd name="connsiteY35" fmla="*/ 489053 h 623410"/>
              <a:gd name="connsiteX36" fmla="*/ 431818 w 1206122"/>
              <a:gd name="connsiteY36" fmla="*/ 489642 h 623410"/>
              <a:gd name="connsiteX37" fmla="*/ 430718 w 1206122"/>
              <a:gd name="connsiteY37" fmla="*/ 489079 h 623410"/>
              <a:gd name="connsiteX38" fmla="*/ 410087 w 1206122"/>
              <a:gd name="connsiteY38" fmla="*/ 488976 h 623410"/>
              <a:gd name="connsiteX39" fmla="*/ 407885 w 1206122"/>
              <a:gd name="connsiteY39" fmla="*/ 489565 h 623410"/>
              <a:gd name="connsiteX40" fmla="*/ 380625 w 1206122"/>
              <a:gd name="connsiteY40" fmla="*/ 489181 h 623410"/>
              <a:gd name="connsiteX41" fmla="*/ 372895 w 1206122"/>
              <a:gd name="connsiteY41" fmla="*/ 490077 h 623410"/>
              <a:gd name="connsiteX42" fmla="*/ 371896 w 1206122"/>
              <a:gd name="connsiteY42" fmla="*/ 489411 h 623410"/>
              <a:gd name="connsiteX43" fmla="*/ 373790 w 1206122"/>
              <a:gd name="connsiteY43" fmla="*/ 489463 h 623410"/>
              <a:gd name="connsiteX44" fmla="*/ 354823 w 1206122"/>
              <a:gd name="connsiteY44" fmla="*/ 489360 h 623410"/>
              <a:gd name="connsiteX45" fmla="*/ 346427 w 1206122"/>
              <a:gd name="connsiteY45" fmla="*/ 489898 h 623410"/>
              <a:gd name="connsiteX46" fmla="*/ 333885 w 1206122"/>
              <a:gd name="connsiteY46" fmla="*/ 489591 h 623410"/>
              <a:gd name="connsiteX47" fmla="*/ 325822 w 1206122"/>
              <a:gd name="connsiteY47" fmla="*/ 490512 h 623410"/>
              <a:gd name="connsiteX48" fmla="*/ 327051 w 1206122"/>
              <a:gd name="connsiteY48" fmla="*/ 489565 h 623410"/>
              <a:gd name="connsiteX49" fmla="*/ 281027 w 1206122"/>
              <a:gd name="connsiteY49" fmla="*/ 490282 h 623410"/>
              <a:gd name="connsiteX50" fmla="*/ 279901 w 1206122"/>
              <a:gd name="connsiteY50" fmla="*/ 489693 h 623410"/>
              <a:gd name="connsiteX51" fmla="*/ 234569 w 1206122"/>
              <a:gd name="connsiteY51" fmla="*/ 490742 h 623410"/>
              <a:gd name="connsiteX52" fmla="*/ 220209 w 1206122"/>
              <a:gd name="connsiteY52" fmla="*/ 490230 h 623410"/>
              <a:gd name="connsiteX53" fmla="*/ 209203 w 1206122"/>
              <a:gd name="connsiteY53" fmla="*/ 491408 h 623410"/>
              <a:gd name="connsiteX54" fmla="*/ 205184 w 1206122"/>
              <a:gd name="connsiteY54" fmla="*/ 490845 h 623410"/>
              <a:gd name="connsiteX55" fmla="*/ 186498 w 1206122"/>
              <a:gd name="connsiteY55" fmla="*/ 490794 h 623410"/>
              <a:gd name="connsiteX56" fmla="*/ 186268 w 1206122"/>
              <a:gd name="connsiteY56" fmla="*/ 490333 h 623410"/>
              <a:gd name="connsiteX57" fmla="*/ 167045 w 1206122"/>
              <a:gd name="connsiteY57" fmla="*/ 490870 h 623410"/>
              <a:gd name="connsiteX58" fmla="*/ 162028 w 1206122"/>
              <a:gd name="connsiteY58" fmla="*/ 491971 h 623410"/>
              <a:gd name="connsiteX59" fmla="*/ 158060 w 1206122"/>
              <a:gd name="connsiteY59" fmla="*/ 491664 h 623410"/>
              <a:gd name="connsiteX60" fmla="*/ 160339 w 1206122"/>
              <a:gd name="connsiteY60" fmla="*/ 490998 h 623410"/>
              <a:gd name="connsiteX61" fmla="*/ 122020 w 1206122"/>
              <a:gd name="connsiteY61" fmla="*/ 491536 h 623410"/>
              <a:gd name="connsiteX62" fmla="*/ 102029 w 1206122"/>
              <a:gd name="connsiteY62" fmla="*/ 491178 h 623410"/>
              <a:gd name="connsiteX63" fmla="*/ 86773 w 1206122"/>
              <a:gd name="connsiteY63" fmla="*/ 491971 h 623410"/>
              <a:gd name="connsiteX64" fmla="*/ 86568 w 1206122"/>
              <a:gd name="connsiteY64" fmla="*/ 491510 h 623410"/>
              <a:gd name="connsiteX65" fmla="*/ 65118 w 1206122"/>
              <a:gd name="connsiteY65" fmla="*/ 491203 h 623410"/>
              <a:gd name="connsiteX66" fmla="*/ 57132 w 1206122"/>
              <a:gd name="connsiteY66" fmla="*/ 491997 h 623410"/>
              <a:gd name="connsiteX67" fmla="*/ 56902 w 1206122"/>
              <a:gd name="connsiteY67" fmla="*/ 491536 h 623410"/>
              <a:gd name="connsiteX68" fmla="*/ 50554 w 1206122"/>
              <a:gd name="connsiteY68" fmla="*/ 493021 h 623410"/>
              <a:gd name="connsiteX69" fmla="*/ 44282 w 1206122"/>
              <a:gd name="connsiteY69" fmla="*/ 492713 h 623410"/>
              <a:gd name="connsiteX70" fmla="*/ 51552 w 1206122"/>
              <a:gd name="connsiteY70" fmla="*/ 491306 h 623410"/>
              <a:gd name="connsiteX71" fmla="*/ 39112 w 1206122"/>
              <a:gd name="connsiteY71" fmla="*/ 491587 h 623410"/>
              <a:gd name="connsiteX72" fmla="*/ 31612 w 1206122"/>
              <a:gd name="connsiteY72" fmla="*/ 492201 h 623410"/>
              <a:gd name="connsiteX73" fmla="*/ 31228 w 1206122"/>
              <a:gd name="connsiteY73" fmla="*/ 491587 h 623410"/>
              <a:gd name="connsiteX74" fmla="*/ 23933 w 1206122"/>
              <a:gd name="connsiteY74" fmla="*/ 491997 h 623410"/>
              <a:gd name="connsiteX75" fmla="*/ 26595 w 1206122"/>
              <a:gd name="connsiteY75" fmla="*/ 491971 h 623410"/>
              <a:gd name="connsiteX76" fmla="*/ 22858 w 1206122"/>
              <a:gd name="connsiteY76" fmla="*/ 493123 h 623410"/>
              <a:gd name="connsiteX77" fmla="*/ 26390 w 1206122"/>
              <a:gd name="connsiteY77" fmla="*/ 492893 h 623410"/>
              <a:gd name="connsiteX78" fmla="*/ 19300 w 1206122"/>
              <a:gd name="connsiteY78" fmla="*/ 493072 h 623410"/>
              <a:gd name="connsiteX79" fmla="*/ 20401 w 1206122"/>
              <a:gd name="connsiteY79" fmla="*/ 491945 h 623410"/>
              <a:gd name="connsiteX80" fmla="*/ 11954 w 1206122"/>
              <a:gd name="connsiteY80" fmla="*/ 493200 h 623410"/>
              <a:gd name="connsiteX81" fmla="*/ 15844 w 1206122"/>
              <a:gd name="connsiteY81" fmla="*/ 493635 h 623410"/>
              <a:gd name="connsiteX82" fmla="*/ 19095 w 1206122"/>
              <a:gd name="connsiteY82" fmla="*/ 493302 h 623410"/>
              <a:gd name="connsiteX83" fmla="*/ 18890 w 1206122"/>
              <a:gd name="connsiteY83" fmla="*/ 493814 h 623410"/>
              <a:gd name="connsiteX84" fmla="*/ 33762 w 1206122"/>
              <a:gd name="connsiteY84" fmla="*/ 493712 h 623410"/>
              <a:gd name="connsiteX85" fmla="*/ 31638 w 1206122"/>
              <a:gd name="connsiteY85" fmla="*/ 493174 h 623410"/>
              <a:gd name="connsiteX86" fmla="*/ 41288 w 1206122"/>
              <a:gd name="connsiteY86" fmla="*/ 493072 h 623410"/>
              <a:gd name="connsiteX87" fmla="*/ 40929 w 1206122"/>
              <a:gd name="connsiteY87" fmla="*/ 493814 h 623410"/>
              <a:gd name="connsiteX88" fmla="*/ 43438 w 1206122"/>
              <a:gd name="connsiteY88" fmla="*/ 493584 h 623410"/>
              <a:gd name="connsiteX89" fmla="*/ 41902 w 1206122"/>
              <a:gd name="connsiteY89" fmla="*/ 494454 h 623410"/>
              <a:gd name="connsiteX90" fmla="*/ 52345 w 1206122"/>
              <a:gd name="connsiteY90" fmla="*/ 493840 h 623410"/>
              <a:gd name="connsiteX91" fmla="*/ 51859 w 1206122"/>
              <a:gd name="connsiteY91" fmla="*/ 494019 h 623410"/>
              <a:gd name="connsiteX92" fmla="*/ 54342 w 1206122"/>
              <a:gd name="connsiteY92" fmla="*/ 493507 h 623410"/>
              <a:gd name="connsiteX93" fmla="*/ 57977 w 1206122"/>
              <a:gd name="connsiteY93" fmla="*/ 494812 h 623410"/>
              <a:gd name="connsiteX94" fmla="*/ 77072 w 1206122"/>
              <a:gd name="connsiteY94" fmla="*/ 494812 h 623410"/>
              <a:gd name="connsiteX95" fmla="*/ 90382 w 1206122"/>
              <a:gd name="connsiteY95" fmla="*/ 493942 h 623410"/>
              <a:gd name="connsiteX96" fmla="*/ 94145 w 1206122"/>
              <a:gd name="connsiteY96" fmla="*/ 494480 h 623410"/>
              <a:gd name="connsiteX97" fmla="*/ 92097 w 1206122"/>
              <a:gd name="connsiteY97" fmla="*/ 496297 h 623410"/>
              <a:gd name="connsiteX98" fmla="*/ 98292 w 1206122"/>
              <a:gd name="connsiteY98" fmla="*/ 496323 h 623410"/>
              <a:gd name="connsiteX99" fmla="*/ 99060 w 1206122"/>
              <a:gd name="connsiteY99" fmla="*/ 496911 h 623410"/>
              <a:gd name="connsiteX100" fmla="*/ 95015 w 1206122"/>
              <a:gd name="connsiteY100" fmla="*/ 495631 h 623410"/>
              <a:gd name="connsiteX101" fmla="*/ 98881 w 1206122"/>
              <a:gd name="connsiteY101" fmla="*/ 494633 h 623410"/>
              <a:gd name="connsiteX102" fmla="*/ 117233 w 1206122"/>
              <a:gd name="connsiteY102" fmla="*/ 494735 h 623410"/>
              <a:gd name="connsiteX103" fmla="*/ 116363 w 1206122"/>
              <a:gd name="connsiteY103" fmla="*/ 495631 h 623410"/>
              <a:gd name="connsiteX104" fmla="*/ 129213 w 1206122"/>
              <a:gd name="connsiteY104" fmla="*/ 494915 h 623410"/>
              <a:gd name="connsiteX105" fmla="*/ 127984 w 1206122"/>
              <a:gd name="connsiteY105" fmla="*/ 493789 h 623410"/>
              <a:gd name="connsiteX106" fmla="*/ 131260 w 1206122"/>
              <a:gd name="connsiteY106" fmla="*/ 493456 h 623410"/>
              <a:gd name="connsiteX107" fmla="*/ 136329 w 1206122"/>
              <a:gd name="connsiteY107" fmla="*/ 494992 h 623410"/>
              <a:gd name="connsiteX108" fmla="*/ 130621 w 1206122"/>
              <a:gd name="connsiteY108" fmla="*/ 495811 h 623410"/>
              <a:gd name="connsiteX109" fmla="*/ 118462 w 1206122"/>
              <a:gd name="connsiteY109" fmla="*/ 496143 h 623410"/>
              <a:gd name="connsiteX110" fmla="*/ 120919 w 1206122"/>
              <a:gd name="connsiteY110" fmla="*/ 497014 h 623410"/>
              <a:gd name="connsiteX111" fmla="*/ 132028 w 1206122"/>
              <a:gd name="connsiteY111" fmla="*/ 496425 h 623410"/>
              <a:gd name="connsiteX112" fmla="*/ 132771 w 1206122"/>
              <a:gd name="connsiteY112" fmla="*/ 495657 h 623410"/>
              <a:gd name="connsiteX113" fmla="*/ 140373 w 1206122"/>
              <a:gd name="connsiteY113" fmla="*/ 496271 h 623410"/>
              <a:gd name="connsiteX114" fmla="*/ 137864 w 1206122"/>
              <a:gd name="connsiteY114" fmla="*/ 496476 h 623410"/>
              <a:gd name="connsiteX115" fmla="*/ 145953 w 1206122"/>
              <a:gd name="connsiteY115" fmla="*/ 496246 h 623410"/>
              <a:gd name="connsiteX116" fmla="*/ 138939 w 1206122"/>
              <a:gd name="connsiteY116" fmla="*/ 497014 h 623410"/>
              <a:gd name="connsiteX117" fmla="*/ 141525 w 1206122"/>
              <a:gd name="connsiteY117" fmla="*/ 497781 h 623410"/>
              <a:gd name="connsiteX118" fmla="*/ 148666 w 1206122"/>
              <a:gd name="connsiteY118" fmla="*/ 497193 h 623410"/>
              <a:gd name="connsiteX119" fmla="*/ 148001 w 1206122"/>
              <a:gd name="connsiteY119" fmla="*/ 497602 h 623410"/>
              <a:gd name="connsiteX120" fmla="*/ 151508 w 1206122"/>
              <a:gd name="connsiteY120" fmla="*/ 497346 h 623410"/>
              <a:gd name="connsiteX121" fmla="*/ 147796 w 1206122"/>
              <a:gd name="connsiteY121" fmla="*/ 496425 h 623410"/>
              <a:gd name="connsiteX122" fmla="*/ 155347 w 1206122"/>
              <a:gd name="connsiteY122" fmla="*/ 496066 h 623410"/>
              <a:gd name="connsiteX123" fmla="*/ 153248 w 1206122"/>
              <a:gd name="connsiteY123" fmla="*/ 495555 h 623410"/>
              <a:gd name="connsiteX124" fmla="*/ 158444 w 1206122"/>
              <a:gd name="connsiteY124" fmla="*/ 494915 h 623410"/>
              <a:gd name="connsiteX125" fmla="*/ 162079 w 1206122"/>
              <a:gd name="connsiteY125" fmla="*/ 495939 h 623410"/>
              <a:gd name="connsiteX126" fmla="*/ 158598 w 1206122"/>
              <a:gd name="connsiteY126" fmla="*/ 495785 h 623410"/>
              <a:gd name="connsiteX127" fmla="*/ 157344 w 1206122"/>
              <a:gd name="connsiteY127" fmla="*/ 497398 h 623410"/>
              <a:gd name="connsiteX128" fmla="*/ 164485 w 1206122"/>
              <a:gd name="connsiteY128" fmla="*/ 496809 h 623410"/>
              <a:gd name="connsiteX129" fmla="*/ 162591 w 1206122"/>
              <a:gd name="connsiteY129" fmla="*/ 496092 h 623410"/>
              <a:gd name="connsiteX130" fmla="*/ 172907 w 1206122"/>
              <a:gd name="connsiteY130" fmla="*/ 496962 h 623410"/>
              <a:gd name="connsiteX131" fmla="*/ 176644 w 1206122"/>
              <a:gd name="connsiteY131" fmla="*/ 494403 h 623410"/>
              <a:gd name="connsiteX132" fmla="*/ 181533 w 1206122"/>
              <a:gd name="connsiteY132" fmla="*/ 494070 h 623410"/>
              <a:gd name="connsiteX133" fmla="*/ 181379 w 1206122"/>
              <a:gd name="connsiteY133" fmla="*/ 495273 h 623410"/>
              <a:gd name="connsiteX134" fmla="*/ 183657 w 1206122"/>
              <a:gd name="connsiteY134" fmla="*/ 495299 h 623410"/>
              <a:gd name="connsiteX135" fmla="*/ 180227 w 1206122"/>
              <a:gd name="connsiteY135" fmla="*/ 496092 h 623410"/>
              <a:gd name="connsiteX136" fmla="*/ 188239 w 1206122"/>
              <a:gd name="connsiteY136" fmla="*/ 497398 h 623410"/>
              <a:gd name="connsiteX137" fmla="*/ 190978 w 1206122"/>
              <a:gd name="connsiteY137" fmla="*/ 496553 h 623410"/>
              <a:gd name="connsiteX138" fmla="*/ 193640 w 1206122"/>
              <a:gd name="connsiteY138" fmla="*/ 497218 h 623410"/>
              <a:gd name="connsiteX139" fmla="*/ 195713 w 1206122"/>
              <a:gd name="connsiteY139" fmla="*/ 496066 h 623410"/>
              <a:gd name="connsiteX140" fmla="*/ 201191 w 1206122"/>
              <a:gd name="connsiteY140" fmla="*/ 496834 h 623410"/>
              <a:gd name="connsiteX141" fmla="*/ 198017 w 1206122"/>
              <a:gd name="connsiteY141" fmla="*/ 497474 h 623410"/>
              <a:gd name="connsiteX142" fmla="*/ 201575 w 1206122"/>
              <a:gd name="connsiteY142" fmla="*/ 497500 h 623410"/>
              <a:gd name="connsiteX143" fmla="*/ 204621 w 1206122"/>
              <a:gd name="connsiteY143" fmla="*/ 496041 h 623410"/>
              <a:gd name="connsiteX144" fmla="*/ 208998 w 1206122"/>
              <a:gd name="connsiteY144" fmla="*/ 496297 h 623410"/>
              <a:gd name="connsiteX145" fmla="*/ 205619 w 1206122"/>
              <a:gd name="connsiteY145" fmla="*/ 496707 h 623410"/>
              <a:gd name="connsiteX146" fmla="*/ 211123 w 1206122"/>
              <a:gd name="connsiteY146" fmla="*/ 497474 h 623410"/>
              <a:gd name="connsiteX147" fmla="*/ 212300 w 1206122"/>
              <a:gd name="connsiteY147" fmla="*/ 496937 h 623410"/>
              <a:gd name="connsiteX148" fmla="*/ 212786 w 1206122"/>
              <a:gd name="connsiteY148" fmla="*/ 497474 h 623410"/>
              <a:gd name="connsiteX149" fmla="*/ 217164 w 1206122"/>
              <a:gd name="connsiteY149" fmla="*/ 497014 h 623410"/>
              <a:gd name="connsiteX150" fmla="*/ 217496 w 1206122"/>
              <a:gd name="connsiteY150" fmla="*/ 497398 h 623410"/>
              <a:gd name="connsiteX151" fmla="*/ 224023 w 1206122"/>
              <a:gd name="connsiteY151" fmla="*/ 497065 h 623410"/>
              <a:gd name="connsiteX152" fmla="*/ 218494 w 1206122"/>
              <a:gd name="connsiteY152" fmla="*/ 496655 h 623410"/>
              <a:gd name="connsiteX153" fmla="*/ 222436 w 1206122"/>
              <a:gd name="connsiteY153" fmla="*/ 495964 h 623410"/>
              <a:gd name="connsiteX154" fmla="*/ 229604 w 1206122"/>
              <a:gd name="connsiteY154" fmla="*/ 496092 h 623410"/>
              <a:gd name="connsiteX155" fmla="*/ 232880 w 1206122"/>
              <a:gd name="connsiteY155" fmla="*/ 496758 h 623410"/>
              <a:gd name="connsiteX156" fmla="*/ 233776 w 1206122"/>
              <a:gd name="connsiteY156" fmla="*/ 496143 h 623410"/>
              <a:gd name="connsiteX157" fmla="*/ 240892 w 1206122"/>
              <a:gd name="connsiteY157" fmla="*/ 496246 h 623410"/>
              <a:gd name="connsiteX158" fmla="*/ 241583 w 1206122"/>
              <a:gd name="connsiteY158" fmla="*/ 497218 h 623410"/>
              <a:gd name="connsiteX159" fmla="*/ 244859 w 1206122"/>
              <a:gd name="connsiteY159" fmla="*/ 495555 h 623410"/>
              <a:gd name="connsiteX160" fmla="*/ 245141 w 1206122"/>
              <a:gd name="connsiteY160" fmla="*/ 497269 h 623410"/>
              <a:gd name="connsiteX161" fmla="*/ 251847 w 1206122"/>
              <a:gd name="connsiteY161" fmla="*/ 496834 h 623410"/>
              <a:gd name="connsiteX162" fmla="*/ 253050 w 1206122"/>
              <a:gd name="connsiteY162" fmla="*/ 495888 h 623410"/>
              <a:gd name="connsiteX163" fmla="*/ 255354 w 1206122"/>
              <a:gd name="connsiteY163" fmla="*/ 496578 h 623410"/>
              <a:gd name="connsiteX164" fmla="*/ 256711 w 1206122"/>
              <a:gd name="connsiteY164" fmla="*/ 495529 h 623410"/>
              <a:gd name="connsiteX165" fmla="*/ 264697 w 1206122"/>
              <a:gd name="connsiteY165" fmla="*/ 495401 h 623410"/>
              <a:gd name="connsiteX166" fmla="*/ 261139 w 1206122"/>
              <a:gd name="connsiteY166" fmla="*/ 496066 h 623410"/>
              <a:gd name="connsiteX167" fmla="*/ 269483 w 1206122"/>
              <a:gd name="connsiteY167" fmla="*/ 494505 h 623410"/>
              <a:gd name="connsiteX168" fmla="*/ 272017 w 1206122"/>
              <a:gd name="connsiteY168" fmla="*/ 492893 h 623410"/>
              <a:gd name="connsiteX169" fmla="*/ 271710 w 1206122"/>
              <a:gd name="connsiteY169" fmla="*/ 493916 h 623410"/>
              <a:gd name="connsiteX170" fmla="*/ 274116 w 1206122"/>
              <a:gd name="connsiteY170" fmla="*/ 493814 h 623410"/>
              <a:gd name="connsiteX171" fmla="*/ 270200 w 1206122"/>
              <a:gd name="connsiteY171" fmla="*/ 496195 h 623410"/>
              <a:gd name="connsiteX172" fmla="*/ 272811 w 1206122"/>
              <a:gd name="connsiteY172" fmla="*/ 495836 h 623410"/>
              <a:gd name="connsiteX173" fmla="*/ 272427 w 1206122"/>
              <a:gd name="connsiteY173" fmla="*/ 496885 h 623410"/>
              <a:gd name="connsiteX174" fmla="*/ 279005 w 1206122"/>
              <a:gd name="connsiteY174" fmla="*/ 496553 h 623410"/>
              <a:gd name="connsiteX175" fmla="*/ 277316 w 1206122"/>
              <a:gd name="connsiteY175" fmla="*/ 496246 h 623410"/>
              <a:gd name="connsiteX176" fmla="*/ 285609 w 1206122"/>
              <a:gd name="connsiteY176" fmla="*/ 495555 h 623410"/>
              <a:gd name="connsiteX177" fmla="*/ 285507 w 1206122"/>
              <a:gd name="connsiteY177" fmla="*/ 496630 h 623410"/>
              <a:gd name="connsiteX178" fmla="*/ 289167 w 1206122"/>
              <a:gd name="connsiteY178" fmla="*/ 496246 h 623410"/>
              <a:gd name="connsiteX179" fmla="*/ 288783 w 1206122"/>
              <a:gd name="connsiteY179" fmla="*/ 496604 h 623410"/>
              <a:gd name="connsiteX180" fmla="*/ 323313 w 1206122"/>
              <a:gd name="connsiteY180" fmla="*/ 495273 h 623410"/>
              <a:gd name="connsiteX181" fmla="*/ 334167 w 1206122"/>
              <a:gd name="connsiteY181" fmla="*/ 496271 h 623410"/>
              <a:gd name="connsiteX182" fmla="*/ 335446 w 1206122"/>
              <a:gd name="connsiteY182" fmla="*/ 495606 h 623410"/>
              <a:gd name="connsiteX183" fmla="*/ 338108 w 1206122"/>
              <a:gd name="connsiteY183" fmla="*/ 496271 h 623410"/>
              <a:gd name="connsiteX184" fmla="*/ 348552 w 1206122"/>
              <a:gd name="connsiteY184" fmla="*/ 495683 h 623410"/>
              <a:gd name="connsiteX185" fmla="*/ 349397 w 1206122"/>
              <a:gd name="connsiteY185" fmla="*/ 496143 h 623410"/>
              <a:gd name="connsiteX186" fmla="*/ 353467 w 1206122"/>
              <a:gd name="connsiteY186" fmla="*/ 495631 h 623410"/>
              <a:gd name="connsiteX187" fmla="*/ 355361 w 1206122"/>
              <a:gd name="connsiteY187" fmla="*/ 496118 h 623410"/>
              <a:gd name="connsiteX188" fmla="*/ 355770 w 1206122"/>
              <a:gd name="connsiteY188" fmla="*/ 495657 h 623410"/>
              <a:gd name="connsiteX189" fmla="*/ 362118 w 1206122"/>
              <a:gd name="connsiteY189" fmla="*/ 496246 h 623410"/>
              <a:gd name="connsiteX190" fmla="*/ 362912 w 1206122"/>
              <a:gd name="connsiteY190" fmla="*/ 495734 h 623410"/>
              <a:gd name="connsiteX191" fmla="*/ 378833 w 1206122"/>
              <a:gd name="connsiteY191" fmla="*/ 495913 h 623410"/>
              <a:gd name="connsiteX192" fmla="*/ 376376 w 1206122"/>
              <a:gd name="connsiteY192" fmla="*/ 495043 h 623410"/>
              <a:gd name="connsiteX193" fmla="*/ 379652 w 1206122"/>
              <a:gd name="connsiteY193" fmla="*/ 494710 h 623410"/>
              <a:gd name="connsiteX194" fmla="*/ 379524 w 1206122"/>
              <a:gd name="connsiteY194" fmla="*/ 495529 h 623410"/>
              <a:gd name="connsiteX195" fmla="*/ 404763 w 1206122"/>
              <a:gd name="connsiteY195" fmla="*/ 495939 h 623410"/>
              <a:gd name="connsiteX196" fmla="*/ 406836 w 1206122"/>
              <a:gd name="connsiteY196" fmla="*/ 495478 h 623410"/>
              <a:gd name="connsiteX197" fmla="*/ 424958 w 1206122"/>
              <a:gd name="connsiteY197" fmla="*/ 495811 h 623410"/>
              <a:gd name="connsiteX198" fmla="*/ 428798 w 1206122"/>
              <a:gd name="connsiteY198" fmla="*/ 494531 h 623410"/>
              <a:gd name="connsiteX199" fmla="*/ 433482 w 1206122"/>
              <a:gd name="connsiteY199" fmla="*/ 495811 h 623410"/>
              <a:gd name="connsiteX200" fmla="*/ 439370 w 1206122"/>
              <a:gd name="connsiteY200" fmla="*/ 495478 h 623410"/>
              <a:gd name="connsiteX201" fmla="*/ 439293 w 1206122"/>
              <a:gd name="connsiteY201" fmla="*/ 495580 h 623410"/>
              <a:gd name="connsiteX202" fmla="*/ 446741 w 1206122"/>
              <a:gd name="connsiteY202" fmla="*/ 495350 h 623410"/>
              <a:gd name="connsiteX203" fmla="*/ 446332 w 1206122"/>
              <a:gd name="connsiteY203" fmla="*/ 495376 h 623410"/>
              <a:gd name="connsiteX204" fmla="*/ 452501 w 1206122"/>
              <a:gd name="connsiteY204" fmla="*/ 495811 h 623410"/>
              <a:gd name="connsiteX205" fmla="*/ 459489 w 1206122"/>
              <a:gd name="connsiteY205" fmla="*/ 495043 h 623410"/>
              <a:gd name="connsiteX206" fmla="*/ 459949 w 1206122"/>
              <a:gd name="connsiteY206" fmla="*/ 495299 h 623410"/>
              <a:gd name="connsiteX207" fmla="*/ 460103 w 1206122"/>
              <a:gd name="connsiteY207" fmla="*/ 494761 h 623410"/>
              <a:gd name="connsiteX208" fmla="*/ 464070 w 1206122"/>
              <a:gd name="connsiteY208" fmla="*/ 495068 h 623410"/>
              <a:gd name="connsiteX209" fmla="*/ 461895 w 1206122"/>
              <a:gd name="connsiteY209" fmla="*/ 495606 h 623410"/>
              <a:gd name="connsiteX210" fmla="*/ 465581 w 1206122"/>
              <a:gd name="connsiteY210" fmla="*/ 494889 h 623410"/>
              <a:gd name="connsiteX211" fmla="*/ 469855 w 1206122"/>
              <a:gd name="connsiteY211" fmla="*/ 495222 h 623410"/>
              <a:gd name="connsiteX212" fmla="*/ 466937 w 1206122"/>
              <a:gd name="connsiteY212" fmla="*/ 495196 h 623410"/>
              <a:gd name="connsiteX213" fmla="*/ 468780 w 1206122"/>
              <a:gd name="connsiteY213" fmla="*/ 495683 h 623410"/>
              <a:gd name="connsiteX214" fmla="*/ 471877 w 1206122"/>
              <a:gd name="connsiteY214" fmla="*/ 495171 h 623410"/>
              <a:gd name="connsiteX215" fmla="*/ 477662 w 1206122"/>
              <a:gd name="connsiteY215" fmla="*/ 495631 h 623410"/>
              <a:gd name="connsiteX216" fmla="*/ 482423 w 1206122"/>
              <a:gd name="connsiteY216" fmla="*/ 495171 h 623410"/>
              <a:gd name="connsiteX217" fmla="*/ 477688 w 1206122"/>
              <a:gd name="connsiteY217" fmla="*/ 494582 h 623410"/>
              <a:gd name="connsiteX218" fmla="*/ 482321 w 1206122"/>
              <a:gd name="connsiteY218" fmla="*/ 494608 h 623410"/>
              <a:gd name="connsiteX219" fmla="*/ 481195 w 1206122"/>
              <a:gd name="connsiteY219" fmla="*/ 494735 h 623410"/>
              <a:gd name="connsiteX220" fmla="*/ 484292 w 1206122"/>
              <a:gd name="connsiteY220" fmla="*/ 494275 h 623410"/>
              <a:gd name="connsiteX221" fmla="*/ 487184 w 1206122"/>
              <a:gd name="connsiteY221" fmla="*/ 494966 h 623410"/>
              <a:gd name="connsiteX222" fmla="*/ 493609 w 1206122"/>
              <a:gd name="connsiteY222" fmla="*/ 494480 h 623410"/>
              <a:gd name="connsiteX223" fmla="*/ 496246 w 1206122"/>
              <a:gd name="connsiteY223" fmla="*/ 495836 h 623410"/>
              <a:gd name="connsiteX224" fmla="*/ 500085 w 1206122"/>
              <a:gd name="connsiteY224" fmla="*/ 495247 h 623410"/>
              <a:gd name="connsiteX225" fmla="*/ 502312 w 1206122"/>
              <a:gd name="connsiteY225" fmla="*/ 495683 h 623410"/>
              <a:gd name="connsiteX226" fmla="*/ 514855 w 1206122"/>
              <a:gd name="connsiteY226" fmla="*/ 494608 h 623410"/>
              <a:gd name="connsiteX227" fmla="*/ 516902 w 1206122"/>
              <a:gd name="connsiteY227" fmla="*/ 495529 h 623410"/>
              <a:gd name="connsiteX228" fmla="*/ 518259 w 1206122"/>
              <a:gd name="connsiteY228" fmla="*/ 495171 h 623410"/>
              <a:gd name="connsiteX229" fmla="*/ 514957 w 1206122"/>
              <a:gd name="connsiteY229" fmla="*/ 495196 h 623410"/>
              <a:gd name="connsiteX230" fmla="*/ 518310 w 1206122"/>
              <a:gd name="connsiteY230" fmla="*/ 494735 h 623410"/>
              <a:gd name="connsiteX231" fmla="*/ 542294 w 1206122"/>
              <a:gd name="connsiteY231" fmla="*/ 495811 h 623410"/>
              <a:gd name="connsiteX232" fmla="*/ 547414 w 1206122"/>
              <a:gd name="connsiteY232" fmla="*/ 495273 h 623410"/>
              <a:gd name="connsiteX233" fmla="*/ 553941 w 1206122"/>
              <a:gd name="connsiteY233" fmla="*/ 495657 h 623410"/>
              <a:gd name="connsiteX234" fmla="*/ 552764 w 1206122"/>
              <a:gd name="connsiteY234" fmla="*/ 494812 h 623410"/>
              <a:gd name="connsiteX235" fmla="*/ 563565 w 1206122"/>
              <a:gd name="connsiteY235" fmla="*/ 494531 h 623410"/>
              <a:gd name="connsiteX236" fmla="*/ 561518 w 1206122"/>
              <a:gd name="connsiteY236" fmla="*/ 495299 h 623410"/>
              <a:gd name="connsiteX237" fmla="*/ 574418 w 1206122"/>
              <a:gd name="connsiteY237" fmla="*/ 495555 h 623410"/>
              <a:gd name="connsiteX238" fmla="*/ 576876 w 1206122"/>
              <a:gd name="connsiteY238" fmla="*/ 494351 h 623410"/>
              <a:gd name="connsiteX239" fmla="*/ 584171 w 1206122"/>
              <a:gd name="connsiteY239" fmla="*/ 495324 h 623410"/>
              <a:gd name="connsiteX240" fmla="*/ 589213 w 1206122"/>
              <a:gd name="connsiteY240" fmla="*/ 495196 h 623410"/>
              <a:gd name="connsiteX241" fmla="*/ 587242 w 1206122"/>
              <a:gd name="connsiteY241" fmla="*/ 495529 h 623410"/>
              <a:gd name="connsiteX242" fmla="*/ 597251 w 1206122"/>
              <a:gd name="connsiteY242" fmla="*/ 495068 h 623410"/>
              <a:gd name="connsiteX243" fmla="*/ 610049 w 1206122"/>
              <a:gd name="connsiteY243" fmla="*/ 495734 h 623410"/>
              <a:gd name="connsiteX244" fmla="*/ 617319 w 1206122"/>
              <a:gd name="connsiteY244" fmla="*/ 495017 h 623410"/>
              <a:gd name="connsiteX245" fmla="*/ 618010 w 1206122"/>
              <a:gd name="connsiteY245" fmla="*/ 495350 h 623410"/>
              <a:gd name="connsiteX246" fmla="*/ 622899 w 1206122"/>
              <a:gd name="connsiteY246" fmla="*/ 494326 h 623410"/>
              <a:gd name="connsiteX247" fmla="*/ 622259 w 1206122"/>
              <a:gd name="connsiteY247" fmla="*/ 494992 h 623410"/>
              <a:gd name="connsiteX248" fmla="*/ 628581 w 1206122"/>
              <a:gd name="connsiteY248" fmla="*/ 495606 h 623410"/>
              <a:gd name="connsiteX249" fmla="*/ 631039 w 1206122"/>
              <a:gd name="connsiteY249" fmla="*/ 495068 h 623410"/>
              <a:gd name="connsiteX250" fmla="*/ 633445 w 1206122"/>
              <a:gd name="connsiteY250" fmla="*/ 494838 h 623410"/>
              <a:gd name="connsiteX251" fmla="*/ 638564 w 1206122"/>
              <a:gd name="connsiteY251" fmla="*/ 494403 h 623410"/>
              <a:gd name="connsiteX252" fmla="*/ 638538 w 1206122"/>
              <a:gd name="connsiteY252" fmla="*/ 495094 h 623410"/>
              <a:gd name="connsiteX253" fmla="*/ 648214 w 1206122"/>
              <a:gd name="connsiteY253" fmla="*/ 494966 h 623410"/>
              <a:gd name="connsiteX254" fmla="*/ 653794 w 1206122"/>
              <a:gd name="connsiteY254" fmla="*/ 494863 h 623410"/>
              <a:gd name="connsiteX255" fmla="*/ 645040 w 1206122"/>
              <a:gd name="connsiteY255" fmla="*/ 494915 h 623410"/>
              <a:gd name="connsiteX256" fmla="*/ 650799 w 1206122"/>
              <a:gd name="connsiteY256" fmla="*/ 495324 h 623410"/>
              <a:gd name="connsiteX257" fmla="*/ 650185 w 1206122"/>
              <a:gd name="connsiteY257" fmla="*/ 495836 h 623410"/>
              <a:gd name="connsiteX258" fmla="*/ 656226 w 1206122"/>
              <a:gd name="connsiteY258" fmla="*/ 495068 h 623410"/>
              <a:gd name="connsiteX259" fmla="*/ 678828 w 1206122"/>
              <a:gd name="connsiteY259" fmla="*/ 494735 h 623410"/>
              <a:gd name="connsiteX260" fmla="*/ 677471 w 1206122"/>
              <a:gd name="connsiteY260" fmla="*/ 494940 h 623410"/>
              <a:gd name="connsiteX261" fmla="*/ 682386 w 1206122"/>
              <a:gd name="connsiteY261" fmla="*/ 494710 h 623410"/>
              <a:gd name="connsiteX262" fmla="*/ 687684 w 1206122"/>
              <a:gd name="connsiteY262" fmla="*/ 495171 h 623410"/>
              <a:gd name="connsiteX263" fmla="*/ 687249 w 1206122"/>
              <a:gd name="connsiteY263" fmla="*/ 494684 h 623410"/>
              <a:gd name="connsiteX264" fmla="*/ 707138 w 1206122"/>
              <a:gd name="connsiteY264" fmla="*/ 494684 h 623410"/>
              <a:gd name="connsiteX265" fmla="*/ 704348 w 1206122"/>
              <a:gd name="connsiteY265" fmla="*/ 495196 h 623410"/>
              <a:gd name="connsiteX266" fmla="*/ 719629 w 1206122"/>
              <a:gd name="connsiteY266" fmla="*/ 494044 h 623410"/>
              <a:gd name="connsiteX267" fmla="*/ 718042 w 1206122"/>
              <a:gd name="connsiteY267" fmla="*/ 494659 h 623410"/>
              <a:gd name="connsiteX268" fmla="*/ 727411 w 1206122"/>
              <a:gd name="connsiteY268" fmla="*/ 494019 h 623410"/>
              <a:gd name="connsiteX269" fmla="*/ 725619 w 1206122"/>
              <a:gd name="connsiteY269" fmla="*/ 494275 h 623410"/>
              <a:gd name="connsiteX270" fmla="*/ 730021 w 1206122"/>
              <a:gd name="connsiteY270" fmla="*/ 493481 h 623410"/>
              <a:gd name="connsiteX271" fmla="*/ 730073 w 1206122"/>
              <a:gd name="connsiteY271" fmla="*/ 493584 h 623410"/>
              <a:gd name="connsiteX272" fmla="*/ 737368 w 1206122"/>
              <a:gd name="connsiteY272" fmla="*/ 493277 h 623410"/>
              <a:gd name="connsiteX273" fmla="*/ 736369 w 1206122"/>
              <a:gd name="connsiteY273" fmla="*/ 493763 h 623410"/>
              <a:gd name="connsiteX274" fmla="*/ 745252 w 1206122"/>
              <a:gd name="connsiteY274" fmla="*/ 494377 h 623410"/>
              <a:gd name="connsiteX275" fmla="*/ 747197 w 1206122"/>
              <a:gd name="connsiteY275" fmla="*/ 493840 h 623410"/>
              <a:gd name="connsiteX276" fmla="*/ 750396 w 1206122"/>
              <a:gd name="connsiteY276" fmla="*/ 494300 h 623410"/>
              <a:gd name="connsiteX277" fmla="*/ 758485 w 1206122"/>
              <a:gd name="connsiteY277" fmla="*/ 492662 h 623410"/>
              <a:gd name="connsiteX278" fmla="*/ 758178 w 1206122"/>
              <a:gd name="connsiteY278" fmla="*/ 493763 h 623410"/>
              <a:gd name="connsiteX279" fmla="*/ 770848 w 1206122"/>
              <a:gd name="connsiteY279" fmla="*/ 492150 h 623410"/>
              <a:gd name="connsiteX280" fmla="*/ 780166 w 1206122"/>
              <a:gd name="connsiteY280" fmla="*/ 491894 h 623410"/>
              <a:gd name="connsiteX281" fmla="*/ 778118 w 1206122"/>
              <a:gd name="connsiteY281" fmla="*/ 492227 h 623410"/>
              <a:gd name="connsiteX282" fmla="*/ 781036 w 1206122"/>
              <a:gd name="connsiteY282" fmla="*/ 492739 h 623410"/>
              <a:gd name="connsiteX283" fmla="*/ 779423 w 1206122"/>
              <a:gd name="connsiteY283" fmla="*/ 493840 h 623410"/>
              <a:gd name="connsiteX284" fmla="*/ 794551 w 1206122"/>
              <a:gd name="connsiteY284" fmla="*/ 494019 h 623410"/>
              <a:gd name="connsiteX285" fmla="*/ 800592 w 1206122"/>
              <a:gd name="connsiteY285" fmla="*/ 492688 h 623410"/>
              <a:gd name="connsiteX286" fmla="*/ 805353 w 1206122"/>
              <a:gd name="connsiteY286" fmla="*/ 493584 h 623410"/>
              <a:gd name="connsiteX287" fmla="*/ 821556 w 1206122"/>
              <a:gd name="connsiteY287" fmla="*/ 493379 h 623410"/>
              <a:gd name="connsiteX288" fmla="*/ 821325 w 1206122"/>
              <a:gd name="connsiteY288" fmla="*/ 493558 h 623410"/>
              <a:gd name="connsiteX289" fmla="*/ 838424 w 1206122"/>
              <a:gd name="connsiteY289" fmla="*/ 492790 h 623410"/>
              <a:gd name="connsiteX290" fmla="*/ 837451 w 1206122"/>
              <a:gd name="connsiteY290" fmla="*/ 493277 h 623410"/>
              <a:gd name="connsiteX291" fmla="*/ 844260 w 1206122"/>
              <a:gd name="connsiteY291" fmla="*/ 492688 h 623410"/>
              <a:gd name="connsiteX292" fmla="*/ 842904 w 1206122"/>
              <a:gd name="connsiteY292" fmla="*/ 493148 h 623410"/>
              <a:gd name="connsiteX293" fmla="*/ 854115 w 1206122"/>
              <a:gd name="connsiteY293" fmla="*/ 492867 h 623410"/>
              <a:gd name="connsiteX294" fmla="*/ 852758 w 1206122"/>
              <a:gd name="connsiteY294" fmla="*/ 493302 h 623410"/>
              <a:gd name="connsiteX295" fmla="*/ 864072 w 1206122"/>
              <a:gd name="connsiteY295" fmla="*/ 492636 h 623410"/>
              <a:gd name="connsiteX296" fmla="*/ 862511 w 1206122"/>
              <a:gd name="connsiteY296" fmla="*/ 493353 h 623410"/>
              <a:gd name="connsiteX297" fmla="*/ 870036 w 1206122"/>
              <a:gd name="connsiteY297" fmla="*/ 492867 h 623410"/>
              <a:gd name="connsiteX298" fmla="*/ 872289 w 1206122"/>
              <a:gd name="connsiteY298" fmla="*/ 493302 h 623410"/>
              <a:gd name="connsiteX299" fmla="*/ 881094 w 1206122"/>
              <a:gd name="connsiteY299" fmla="*/ 492790 h 623410"/>
              <a:gd name="connsiteX300" fmla="*/ 885087 w 1206122"/>
              <a:gd name="connsiteY300" fmla="*/ 493456 h 623410"/>
              <a:gd name="connsiteX301" fmla="*/ 942091 w 1206122"/>
              <a:gd name="connsiteY301" fmla="*/ 492816 h 623410"/>
              <a:gd name="connsiteX302" fmla="*/ 939685 w 1206122"/>
              <a:gd name="connsiteY302" fmla="*/ 493942 h 623410"/>
              <a:gd name="connsiteX303" fmla="*/ 948567 w 1206122"/>
              <a:gd name="connsiteY303" fmla="*/ 493481 h 623410"/>
              <a:gd name="connsiteX304" fmla="*/ 948797 w 1206122"/>
              <a:gd name="connsiteY304" fmla="*/ 493584 h 623410"/>
              <a:gd name="connsiteX305" fmla="*/ 955248 w 1206122"/>
              <a:gd name="connsiteY305" fmla="*/ 493660 h 623410"/>
              <a:gd name="connsiteX306" fmla="*/ 955145 w 1206122"/>
              <a:gd name="connsiteY306" fmla="*/ 493481 h 623410"/>
              <a:gd name="connsiteX307" fmla="*/ 962799 w 1206122"/>
              <a:gd name="connsiteY307" fmla="*/ 493481 h 623410"/>
              <a:gd name="connsiteX308" fmla="*/ 964924 w 1206122"/>
              <a:gd name="connsiteY308" fmla="*/ 493993 h 623410"/>
              <a:gd name="connsiteX309" fmla="*/ 972679 w 1206122"/>
              <a:gd name="connsiteY309" fmla="*/ 493558 h 623410"/>
              <a:gd name="connsiteX310" fmla="*/ 972270 w 1206122"/>
              <a:gd name="connsiteY310" fmla="*/ 493712 h 623410"/>
              <a:gd name="connsiteX311" fmla="*/ 983481 w 1206122"/>
              <a:gd name="connsiteY311" fmla="*/ 493456 h 623410"/>
              <a:gd name="connsiteX312" fmla="*/ 992568 w 1206122"/>
              <a:gd name="connsiteY312" fmla="*/ 492509 h 623410"/>
              <a:gd name="connsiteX313" fmla="*/ 992287 w 1206122"/>
              <a:gd name="connsiteY313" fmla="*/ 493353 h 623410"/>
              <a:gd name="connsiteX314" fmla="*/ 1035980 w 1206122"/>
              <a:gd name="connsiteY314" fmla="*/ 492304 h 623410"/>
              <a:gd name="connsiteX315" fmla="*/ 1035443 w 1206122"/>
              <a:gd name="connsiteY315" fmla="*/ 492713 h 623410"/>
              <a:gd name="connsiteX316" fmla="*/ 1057866 w 1206122"/>
              <a:gd name="connsiteY316" fmla="*/ 492074 h 623410"/>
              <a:gd name="connsiteX317" fmla="*/ 1060041 w 1206122"/>
              <a:gd name="connsiteY317" fmla="*/ 491459 h 623410"/>
              <a:gd name="connsiteX318" fmla="*/ 1063241 w 1206122"/>
              <a:gd name="connsiteY318" fmla="*/ 492329 h 623410"/>
              <a:gd name="connsiteX319" fmla="*/ 1071560 w 1206122"/>
              <a:gd name="connsiteY319" fmla="*/ 491690 h 623410"/>
              <a:gd name="connsiteX320" fmla="*/ 1071202 w 1206122"/>
              <a:gd name="connsiteY320" fmla="*/ 492201 h 623410"/>
              <a:gd name="connsiteX321" fmla="*/ 1082720 w 1206122"/>
              <a:gd name="connsiteY321" fmla="*/ 491638 h 623410"/>
              <a:gd name="connsiteX322" fmla="*/ 1081594 w 1206122"/>
              <a:gd name="connsiteY322" fmla="*/ 491920 h 623410"/>
              <a:gd name="connsiteX323" fmla="*/ 1139008 w 1206122"/>
              <a:gd name="connsiteY323" fmla="*/ 492432 h 623410"/>
              <a:gd name="connsiteX324" fmla="*/ 1142668 w 1206122"/>
              <a:gd name="connsiteY324" fmla="*/ 493174 h 623410"/>
              <a:gd name="connsiteX325" fmla="*/ 1191276 w 1206122"/>
              <a:gd name="connsiteY325" fmla="*/ 492048 h 623410"/>
              <a:gd name="connsiteX326" fmla="*/ 1206122 w 1206122"/>
              <a:gd name="connsiteY326" fmla="*/ 489770 h 623410"/>
              <a:gd name="connsiteX327" fmla="*/ 9778 w 1206122"/>
              <a:gd name="connsiteY327" fmla="*/ 492816 h 623410"/>
              <a:gd name="connsiteX328" fmla="*/ 8191 w 1206122"/>
              <a:gd name="connsiteY328" fmla="*/ 491715 h 623410"/>
              <a:gd name="connsiteX329" fmla="*/ 9778 w 1206122"/>
              <a:gd name="connsiteY329" fmla="*/ 492816 h 623410"/>
              <a:gd name="connsiteX330" fmla="*/ 89563 w 1206122"/>
              <a:gd name="connsiteY330" fmla="*/ 495964 h 623410"/>
              <a:gd name="connsiteX331" fmla="*/ 92328 w 1206122"/>
              <a:gd name="connsiteY331" fmla="*/ 495811 h 623410"/>
              <a:gd name="connsiteX332" fmla="*/ 90894 w 1206122"/>
              <a:gd name="connsiteY332" fmla="*/ 495580 h 623410"/>
              <a:gd name="connsiteX333" fmla="*/ 89563 w 1206122"/>
              <a:gd name="connsiteY333" fmla="*/ 495964 h 623410"/>
              <a:gd name="connsiteX334" fmla="*/ 104537 w 1206122"/>
              <a:gd name="connsiteY334" fmla="*/ 496502 h 623410"/>
              <a:gd name="connsiteX335" fmla="*/ 112037 w 1206122"/>
              <a:gd name="connsiteY335" fmla="*/ 495836 h 623410"/>
              <a:gd name="connsiteX336" fmla="*/ 104537 w 1206122"/>
              <a:gd name="connsiteY336" fmla="*/ 496502 h 623410"/>
              <a:gd name="connsiteX337" fmla="*/ 130697 w 1206122"/>
              <a:gd name="connsiteY337" fmla="*/ 497654 h 623410"/>
              <a:gd name="connsiteX338" fmla="*/ 131747 w 1206122"/>
              <a:gd name="connsiteY338" fmla="*/ 497218 h 623410"/>
              <a:gd name="connsiteX339" fmla="*/ 130697 w 1206122"/>
              <a:gd name="connsiteY339" fmla="*/ 497654 h 623410"/>
              <a:gd name="connsiteX340" fmla="*/ 136405 w 1206122"/>
              <a:gd name="connsiteY340" fmla="*/ 496834 h 623410"/>
              <a:gd name="connsiteX341" fmla="*/ 133155 w 1206122"/>
              <a:gd name="connsiteY341" fmla="*/ 496450 h 623410"/>
              <a:gd name="connsiteX342" fmla="*/ 136405 w 1206122"/>
              <a:gd name="connsiteY342" fmla="*/ 496834 h 623410"/>
              <a:gd name="connsiteX343" fmla="*/ 180099 w 1206122"/>
              <a:gd name="connsiteY343" fmla="*/ 497500 h 623410"/>
              <a:gd name="connsiteX344" fmla="*/ 175901 w 1206122"/>
              <a:gd name="connsiteY344" fmla="*/ 497423 h 623410"/>
              <a:gd name="connsiteX345" fmla="*/ 180099 w 1206122"/>
              <a:gd name="connsiteY345" fmla="*/ 497500 h 623410"/>
              <a:gd name="connsiteX346" fmla="*/ 196379 w 1206122"/>
              <a:gd name="connsiteY346" fmla="*/ 497346 h 623410"/>
              <a:gd name="connsiteX347" fmla="*/ 197428 w 1206122"/>
              <a:gd name="connsiteY347" fmla="*/ 496911 h 623410"/>
              <a:gd name="connsiteX348" fmla="*/ 195790 w 1206122"/>
              <a:gd name="connsiteY348" fmla="*/ 496911 h 623410"/>
              <a:gd name="connsiteX349" fmla="*/ 196379 w 1206122"/>
              <a:gd name="connsiteY349" fmla="*/ 497346 h 623410"/>
              <a:gd name="connsiteX350" fmla="*/ 555758 w 1206122"/>
              <a:gd name="connsiteY350" fmla="*/ 495401 h 623410"/>
              <a:gd name="connsiteX351" fmla="*/ 555426 w 1206122"/>
              <a:gd name="connsiteY351" fmla="*/ 495759 h 623410"/>
              <a:gd name="connsiteX352" fmla="*/ 557576 w 1206122"/>
              <a:gd name="connsiteY352" fmla="*/ 495580 h 623410"/>
              <a:gd name="connsiteX353" fmla="*/ 555758 w 1206122"/>
              <a:gd name="connsiteY353" fmla="*/ 495401 h 623410"/>
              <a:gd name="connsiteX354" fmla="*/ 717965 w 1206122"/>
              <a:gd name="connsiteY354" fmla="*/ 495913 h 623410"/>
              <a:gd name="connsiteX355" fmla="*/ 716122 w 1206122"/>
              <a:gd name="connsiteY355" fmla="*/ 495555 h 623410"/>
              <a:gd name="connsiteX356" fmla="*/ 717965 w 1206122"/>
              <a:gd name="connsiteY356" fmla="*/ 495913 h 623410"/>
              <a:gd name="connsiteX357" fmla="*/ 801155 w 1206122"/>
              <a:gd name="connsiteY357" fmla="*/ 493200 h 623410"/>
              <a:gd name="connsiteX358" fmla="*/ 800950 w 1206122"/>
              <a:gd name="connsiteY358" fmla="*/ 493865 h 623410"/>
              <a:gd name="connsiteX359" fmla="*/ 801590 w 1206122"/>
              <a:gd name="connsiteY359" fmla="*/ 493865 h 623410"/>
              <a:gd name="connsiteX360" fmla="*/ 801155 w 1206122"/>
              <a:gd name="connsiteY360" fmla="*/ 493200 h 623410"/>
              <a:gd name="connsiteX361" fmla="*/ 143573 w 1206122"/>
              <a:gd name="connsiteY361" fmla="*/ 0 h 623410"/>
              <a:gd name="connsiteX362" fmla="*/ 143854 w 1206122"/>
              <a:gd name="connsiteY362" fmla="*/ 1485 h 623410"/>
              <a:gd name="connsiteX363" fmla="*/ 143573 w 1206122"/>
              <a:gd name="connsiteY363" fmla="*/ 0 h 623410"/>
              <a:gd name="connsiteX364" fmla="*/ 145851 w 1206122"/>
              <a:gd name="connsiteY364" fmla="*/ 623411 h 623410"/>
              <a:gd name="connsiteX365" fmla="*/ 146977 w 1206122"/>
              <a:gd name="connsiteY365" fmla="*/ 583275 h 623410"/>
              <a:gd name="connsiteX366" fmla="*/ 146849 w 1206122"/>
              <a:gd name="connsiteY366" fmla="*/ 568275 h 623410"/>
              <a:gd name="connsiteX367" fmla="*/ 147515 w 1206122"/>
              <a:gd name="connsiteY367" fmla="*/ 513805 h 623410"/>
              <a:gd name="connsiteX368" fmla="*/ 146798 w 1206122"/>
              <a:gd name="connsiteY368" fmla="*/ 512832 h 623410"/>
              <a:gd name="connsiteX369" fmla="*/ 147028 w 1206122"/>
              <a:gd name="connsiteY369" fmla="*/ 512602 h 623410"/>
              <a:gd name="connsiteX370" fmla="*/ 146516 w 1206122"/>
              <a:gd name="connsiteY370" fmla="*/ 511143 h 623410"/>
              <a:gd name="connsiteX371" fmla="*/ 147156 w 1206122"/>
              <a:gd name="connsiteY371" fmla="*/ 511527 h 623410"/>
              <a:gd name="connsiteX372" fmla="*/ 147105 w 1206122"/>
              <a:gd name="connsiteY372" fmla="*/ 490563 h 623410"/>
              <a:gd name="connsiteX373" fmla="*/ 146311 w 1206122"/>
              <a:gd name="connsiteY373" fmla="*/ 486596 h 623410"/>
              <a:gd name="connsiteX374" fmla="*/ 146644 w 1206122"/>
              <a:gd name="connsiteY374" fmla="*/ 486775 h 623410"/>
              <a:gd name="connsiteX375" fmla="*/ 147156 w 1206122"/>
              <a:gd name="connsiteY375" fmla="*/ 476971 h 623410"/>
              <a:gd name="connsiteX376" fmla="*/ 147489 w 1206122"/>
              <a:gd name="connsiteY376" fmla="*/ 420274 h 623410"/>
              <a:gd name="connsiteX377" fmla="*/ 146516 w 1206122"/>
              <a:gd name="connsiteY377" fmla="*/ 362630 h 623410"/>
              <a:gd name="connsiteX378" fmla="*/ 144904 w 1206122"/>
              <a:gd name="connsiteY378" fmla="*/ 351931 h 623410"/>
              <a:gd name="connsiteX379" fmla="*/ 145262 w 1206122"/>
              <a:gd name="connsiteY379" fmla="*/ 352161 h 623410"/>
              <a:gd name="connsiteX380" fmla="*/ 145774 w 1206122"/>
              <a:gd name="connsiteY380" fmla="*/ 344508 h 623410"/>
              <a:gd name="connsiteX381" fmla="*/ 145032 w 1206122"/>
              <a:gd name="connsiteY381" fmla="*/ 343586 h 623410"/>
              <a:gd name="connsiteX382" fmla="*/ 145646 w 1206122"/>
              <a:gd name="connsiteY382" fmla="*/ 339235 h 623410"/>
              <a:gd name="connsiteX383" fmla="*/ 145467 w 1206122"/>
              <a:gd name="connsiteY383" fmla="*/ 338877 h 623410"/>
              <a:gd name="connsiteX384" fmla="*/ 146491 w 1206122"/>
              <a:gd name="connsiteY384" fmla="*/ 333527 h 623410"/>
              <a:gd name="connsiteX385" fmla="*/ 145953 w 1206122"/>
              <a:gd name="connsiteY385" fmla="*/ 307290 h 623410"/>
              <a:gd name="connsiteX386" fmla="*/ 145441 w 1206122"/>
              <a:gd name="connsiteY386" fmla="*/ 307188 h 623410"/>
              <a:gd name="connsiteX387" fmla="*/ 145569 w 1206122"/>
              <a:gd name="connsiteY387" fmla="*/ 302836 h 623410"/>
              <a:gd name="connsiteX388" fmla="*/ 145979 w 1206122"/>
              <a:gd name="connsiteY388" fmla="*/ 304065 h 623410"/>
              <a:gd name="connsiteX389" fmla="*/ 146235 w 1206122"/>
              <a:gd name="connsiteY389" fmla="*/ 293340 h 623410"/>
              <a:gd name="connsiteX390" fmla="*/ 146363 w 1206122"/>
              <a:gd name="connsiteY390" fmla="*/ 294236 h 623410"/>
              <a:gd name="connsiteX391" fmla="*/ 146183 w 1206122"/>
              <a:gd name="connsiteY391" fmla="*/ 283613 h 623410"/>
              <a:gd name="connsiteX392" fmla="*/ 146695 w 1206122"/>
              <a:gd name="connsiteY392" fmla="*/ 281309 h 623410"/>
              <a:gd name="connsiteX393" fmla="*/ 146286 w 1206122"/>
              <a:gd name="connsiteY393" fmla="*/ 271429 h 623410"/>
              <a:gd name="connsiteX394" fmla="*/ 146516 w 1206122"/>
              <a:gd name="connsiteY394" fmla="*/ 271531 h 623410"/>
              <a:gd name="connsiteX395" fmla="*/ 146132 w 1206122"/>
              <a:gd name="connsiteY395" fmla="*/ 242120 h 623410"/>
              <a:gd name="connsiteX396" fmla="*/ 146567 w 1206122"/>
              <a:gd name="connsiteY396" fmla="*/ 224331 h 623410"/>
              <a:gd name="connsiteX397" fmla="*/ 145979 w 1206122"/>
              <a:gd name="connsiteY397" fmla="*/ 223204 h 623410"/>
              <a:gd name="connsiteX398" fmla="*/ 146542 w 1206122"/>
              <a:gd name="connsiteY398" fmla="*/ 222641 h 623410"/>
              <a:gd name="connsiteX399" fmla="*/ 146644 w 1206122"/>
              <a:gd name="connsiteY399" fmla="*/ 211993 h 623410"/>
              <a:gd name="connsiteX400" fmla="*/ 146081 w 1206122"/>
              <a:gd name="connsiteY400" fmla="*/ 210841 h 623410"/>
              <a:gd name="connsiteX401" fmla="*/ 146439 w 1206122"/>
              <a:gd name="connsiteY401" fmla="*/ 196737 h 623410"/>
              <a:gd name="connsiteX402" fmla="*/ 145569 w 1206122"/>
              <a:gd name="connsiteY402" fmla="*/ 192744 h 623410"/>
              <a:gd name="connsiteX403" fmla="*/ 146235 w 1206122"/>
              <a:gd name="connsiteY403" fmla="*/ 192232 h 623410"/>
              <a:gd name="connsiteX404" fmla="*/ 146158 w 1206122"/>
              <a:gd name="connsiteY404" fmla="*/ 193205 h 623410"/>
              <a:gd name="connsiteX405" fmla="*/ 146260 w 1206122"/>
              <a:gd name="connsiteY405" fmla="*/ 183401 h 623410"/>
              <a:gd name="connsiteX406" fmla="*/ 145723 w 1206122"/>
              <a:gd name="connsiteY406" fmla="*/ 179075 h 623410"/>
              <a:gd name="connsiteX407" fmla="*/ 146030 w 1206122"/>
              <a:gd name="connsiteY407" fmla="*/ 172574 h 623410"/>
              <a:gd name="connsiteX408" fmla="*/ 145134 w 1206122"/>
              <a:gd name="connsiteY408" fmla="*/ 168402 h 623410"/>
              <a:gd name="connsiteX409" fmla="*/ 146081 w 1206122"/>
              <a:gd name="connsiteY409" fmla="*/ 169016 h 623410"/>
              <a:gd name="connsiteX410" fmla="*/ 145364 w 1206122"/>
              <a:gd name="connsiteY410" fmla="*/ 145211 h 623410"/>
              <a:gd name="connsiteX411" fmla="*/ 145902 w 1206122"/>
              <a:gd name="connsiteY411" fmla="*/ 144673 h 623410"/>
              <a:gd name="connsiteX412" fmla="*/ 144904 w 1206122"/>
              <a:gd name="connsiteY412" fmla="*/ 121227 h 623410"/>
              <a:gd name="connsiteX413" fmla="*/ 145364 w 1206122"/>
              <a:gd name="connsiteY413" fmla="*/ 113829 h 623410"/>
              <a:gd name="connsiteX414" fmla="*/ 144212 w 1206122"/>
              <a:gd name="connsiteY414" fmla="*/ 108121 h 623410"/>
              <a:gd name="connsiteX415" fmla="*/ 144776 w 1206122"/>
              <a:gd name="connsiteY415" fmla="*/ 106048 h 623410"/>
              <a:gd name="connsiteX416" fmla="*/ 144827 w 1206122"/>
              <a:gd name="connsiteY416" fmla="*/ 96372 h 623410"/>
              <a:gd name="connsiteX417" fmla="*/ 145287 w 1206122"/>
              <a:gd name="connsiteY417" fmla="*/ 96270 h 623410"/>
              <a:gd name="connsiteX418" fmla="*/ 144750 w 1206122"/>
              <a:gd name="connsiteY418" fmla="*/ 86313 h 623410"/>
              <a:gd name="connsiteX419" fmla="*/ 143624 w 1206122"/>
              <a:gd name="connsiteY419" fmla="*/ 83702 h 623410"/>
              <a:gd name="connsiteX420" fmla="*/ 143931 w 1206122"/>
              <a:gd name="connsiteY420" fmla="*/ 81654 h 623410"/>
              <a:gd name="connsiteX421" fmla="*/ 144596 w 1206122"/>
              <a:gd name="connsiteY421" fmla="*/ 82831 h 623410"/>
              <a:gd name="connsiteX422" fmla="*/ 144059 w 1206122"/>
              <a:gd name="connsiteY422" fmla="*/ 63071 h 623410"/>
              <a:gd name="connsiteX423" fmla="*/ 144443 w 1206122"/>
              <a:gd name="connsiteY423" fmla="*/ 52704 h 623410"/>
              <a:gd name="connsiteX424" fmla="*/ 143624 w 1206122"/>
              <a:gd name="connsiteY424" fmla="*/ 44820 h 623410"/>
              <a:gd name="connsiteX425" fmla="*/ 144110 w 1206122"/>
              <a:gd name="connsiteY425" fmla="*/ 44718 h 623410"/>
              <a:gd name="connsiteX426" fmla="*/ 144417 w 1206122"/>
              <a:gd name="connsiteY426" fmla="*/ 33609 h 623410"/>
              <a:gd name="connsiteX427" fmla="*/ 143598 w 1206122"/>
              <a:gd name="connsiteY427" fmla="*/ 29513 h 623410"/>
              <a:gd name="connsiteX428" fmla="*/ 144084 w 1206122"/>
              <a:gd name="connsiteY428" fmla="*/ 29385 h 623410"/>
              <a:gd name="connsiteX429" fmla="*/ 142600 w 1206122"/>
              <a:gd name="connsiteY429" fmla="*/ 26109 h 623410"/>
              <a:gd name="connsiteX430" fmla="*/ 142907 w 1206122"/>
              <a:gd name="connsiteY430" fmla="*/ 22858 h 623410"/>
              <a:gd name="connsiteX431" fmla="*/ 144289 w 1206122"/>
              <a:gd name="connsiteY431" fmla="*/ 26621 h 623410"/>
              <a:gd name="connsiteX432" fmla="*/ 144033 w 1206122"/>
              <a:gd name="connsiteY432" fmla="*/ 20222 h 623410"/>
              <a:gd name="connsiteX433" fmla="*/ 143393 w 1206122"/>
              <a:gd name="connsiteY433" fmla="*/ 16331 h 623410"/>
              <a:gd name="connsiteX434" fmla="*/ 144033 w 1206122"/>
              <a:gd name="connsiteY434" fmla="*/ 16126 h 623410"/>
              <a:gd name="connsiteX435" fmla="*/ 143598 w 1206122"/>
              <a:gd name="connsiteY435" fmla="*/ 12363 h 623410"/>
              <a:gd name="connsiteX436" fmla="*/ 143649 w 1206122"/>
              <a:gd name="connsiteY436" fmla="*/ 13746 h 623410"/>
              <a:gd name="connsiteX437" fmla="*/ 142472 w 1206122"/>
              <a:gd name="connsiteY437" fmla="*/ 11800 h 623410"/>
              <a:gd name="connsiteX438" fmla="*/ 142728 w 1206122"/>
              <a:gd name="connsiteY438" fmla="*/ 13643 h 623410"/>
              <a:gd name="connsiteX439" fmla="*/ 142523 w 1206122"/>
              <a:gd name="connsiteY439" fmla="*/ 9957 h 623410"/>
              <a:gd name="connsiteX440" fmla="*/ 143649 w 1206122"/>
              <a:gd name="connsiteY440" fmla="*/ 10520 h 623410"/>
              <a:gd name="connsiteX441" fmla="*/ 142395 w 1206122"/>
              <a:gd name="connsiteY441" fmla="*/ 6169 h 623410"/>
              <a:gd name="connsiteX442" fmla="*/ 141986 w 1206122"/>
              <a:gd name="connsiteY442" fmla="*/ 8165 h 623410"/>
              <a:gd name="connsiteX443" fmla="*/ 142293 w 1206122"/>
              <a:gd name="connsiteY443" fmla="*/ 9829 h 623410"/>
              <a:gd name="connsiteX444" fmla="*/ 141781 w 1206122"/>
              <a:gd name="connsiteY444" fmla="*/ 9753 h 623410"/>
              <a:gd name="connsiteX445" fmla="*/ 141858 w 1206122"/>
              <a:gd name="connsiteY445" fmla="*/ 17431 h 623410"/>
              <a:gd name="connsiteX446" fmla="*/ 142395 w 1206122"/>
              <a:gd name="connsiteY446" fmla="*/ 16305 h 623410"/>
              <a:gd name="connsiteX447" fmla="*/ 142523 w 1206122"/>
              <a:gd name="connsiteY447" fmla="*/ 21297 h 623410"/>
              <a:gd name="connsiteX448" fmla="*/ 141781 w 1206122"/>
              <a:gd name="connsiteY448" fmla="*/ 21092 h 623410"/>
              <a:gd name="connsiteX449" fmla="*/ 142011 w 1206122"/>
              <a:gd name="connsiteY449" fmla="*/ 22397 h 623410"/>
              <a:gd name="connsiteX450" fmla="*/ 141115 w 1206122"/>
              <a:gd name="connsiteY450" fmla="*/ 21655 h 623410"/>
              <a:gd name="connsiteX451" fmla="*/ 141730 w 1206122"/>
              <a:gd name="connsiteY451" fmla="*/ 27005 h 623410"/>
              <a:gd name="connsiteX452" fmla="*/ 141576 w 1206122"/>
              <a:gd name="connsiteY452" fmla="*/ 26749 h 623410"/>
              <a:gd name="connsiteX453" fmla="*/ 142088 w 1206122"/>
              <a:gd name="connsiteY453" fmla="*/ 28054 h 623410"/>
              <a:gd name="connsiteX454" fmla="*/ 140757 w 1206122"/>
              <a:gd name="connsiteY454" fmla="*/ 29948 h 623410"/>
              <a:gd name="connsiteX455" fmla="*/ 140783 w 1206122"/>
              <a:gd name="connsiteY455" fmla="*/ 39803 h 623410"/>
              <a:gd name="connsiteX456" fmla="*/ 141627 w 1206122"/>
              <a:gd name="connsiteY456" fmla="*/ 46689 h 623410"/>
              <a:gd name="connsiteX457" fmla="*/ 141115 w 1206122"/>
              <a:gd name="connsiteY457" fmla="*/ 48660 h 623410"/>
              <a:gd name="connsiteX458" fmla="*/ 139272 w 1206122"/>
              <a:gd name="connsiteY458" fmla="*/ 47559 h 623410"/>
              <a:gd name="connsiteX459" fmla="*/ 139272 w 1206122"/>
              <a:gd name="connsiteY459" fmla="*/ 50784 h 623410"/>
              <a:gd name="connsiteX460" fmla="*/ 138658 w 1206122"/>
              <a:gd name="connsiteY460" fmla="*/ 51168 h 623410"/>
              <a:gd name="connsiteX461" fmla="*/ 139963 w 1206122"/>
              <a:gd name="connsiteY461" fmla="*/ 49069 h 623410"/>
              <a:gd name="connsiteX462" fmla="*/ 140936 w 1206122"/>
              <a:gd name="connsiteY462" fmla="*/ 51117 h 623410"/>
              <a:gd name="connsiteX463" fmla="*/ 140859 w 1206122"/>
              <a:gd name="connsiteY463" fmla="*/ 60562 h 623410"/>
              <a:gd name="connsiteX464" fmla="*/ 139963 w 1206122"/>
              <a:gd name="connsiteY464" fmla="*/ 60127 h 623410"/>
              <a:gd name="connsiteX465" fmla="*/ 140654 w 1206122"/>
              <a:gd name="connsiteY465" fmla="*/ 66757 h 623410"/>
              <a:gd name="connsiteX466" fmla="*/ 141806 w 1206122"/>
              <a:gd name="connsiteY466" fmla="*/ 66117 h 623410"/>
              <a:gd name="connsiteX467" fmla="*/ 142113 w 1206122"/>
              <a:gd name="connsiteY467" fmla="*/ 67806 h 623410"/>
              <a:gd name="connsiteX468" fmla="*/ 140578 w 1206122"/>
              <a:gd name="connsiteY468" fmla="*/ 70468 h 623410"/>
              <a:gd name="connsiteX469" fmla="*/ 139759 w 1206122"/>
              <a:gd name="connsiteY469" fmla="*/ 67524 h 623410"/>
              <a:gd name="connsiteX470" fmla="*/ 139426 w 1206122"/>
              <a:gd name="connsiteY470" fmla="*/ 61228 h 623410"/>
              <a:gd name="connsiteX471" fmla="*/ 138555 w 1206122"/>
              <a:gd name="connsiteY471" fmla="*/ 62507 h 623410"/>
              <a:gd name="connsiteX472" fmla="*/ 139144 w 1206122"/>
              <a:gd name="connsiteY472" fmla="*/ 68241 h 623410"/>
              <a:gd name="connsiteX473" fmla="*/ 139912 w 1206122"/>
              <a:gd name="connsiteY473" fmla="*/ 68651 h 623410"/>
              <a:gd name="connsiteX474" fmla="*/ 139272 w 1206122"/>
              <a:gd name="connsiteY474" fmla="*/ 72593 h 623410"/>
              <a:gd name="connsiteX475" fmla="*/ 139068 w 1206122"/>
              <a:gd name="connsiteY475" fmla="*/ 71262 h 623410"/>
              <a:gd name="connsiteX476" fmla="*/ 139298 w 1206122"/>
              <a:gd name="connsiteY476" fmla="*/ 75459 h 623410"/>
              <a:gd name="connsiteX477" fmla="*/ 138530 w 1206122"/>
              <a:gd name="connsiteY477" fmla="*/ 71825 h 623410"/>
              <a:gd name="connsiteX478" fmla="*/ 137762 w 1206122"/>
              <a:gd name="connsiteY478" fmla="*/ 73181 h 623410"/>
              <a:gd name="connsiteX479" fmla="*/ 138351 w 1206122"/>
              <a:gd name="connsiteY479" fmla="*/ 76842 h 623410"/>
              <a:gd name="connsiteX480" fmla="*/ 137967 w 1206122"/>
              <a:gd name="connsiteY480" fmla="*/ 76509 h 623410"/>
              <a:gd name="connsiteX481" fmla="*/ 138197 w 1206122"/>
              <a:gd name="connsiteY481" fmla="*/ 78301 h 623410"/>
              <a:gd name="connsiteX482" fmla="*/ 139144 w 1206122"/>
              <a:gd name="connsiteY482" fmla="*/ 76381 h 623410"/>
              <a:gd name="connsiteX483" fmla="*/ 139503 w 1206122"/>
              <a:gd name="connsiteY483" fmla="*/ 80323 h 623410"/>
              <a:gd name="connsiteX484" fmla="*/ 140015 w 1206122"/>
              <a:gd name="connsiteY484" fmla="*/ 79222 h 623410"/>
              <a:gd name="connsiteX485" fmla="*/ 140654 w 1206122"/>
              <a:gd name="connsiteY485" fmla="*/ 81884 h 623410"/>
              <a:gd name="connsiteX486" fmla="*/ 139656 w 1206122"/>
              <a:gd name="connsiteY486" fmla="*/ 83778 h 623410"/>
              <a:gd name="connsiteX487" fmla="*/ 139810 w 1206122"/>
              <a:gd name="connsiteY487" fmla="*/ 81987 h 623410"/>
              <a:gd name="connsiteX488" fmla="*/ 138172 w 1206122"/>
              <a:gd name="connsiteY488" fmla="*/ 81347 h 623410"/>
              <a:gd name="connsiteX489" fmla="*/ 138760 w 1206122"/>
              <a:gd name="connsiteY489" fmla="*/ 85058 h 623410"/>
              <a:gd name="connsiteX490" fmla="*/ 139503 w 1206122"/>
              <a:gd name="connsiteY490" fmla="*/ 84086 h 623410"/>
              <a:gd name="connsiteX491" fmla="*/ 138607 w 1206122"/>
              <a:gd name="connsiteY491" fmla="*/ 89410 h 623410"/>
              <a:gd name="connsiteX492" fmla="*/ 141192 w 1206122"/>
              <a:gd name="connsiteY492" fmla="*/ 91355 h 623410"/>
              <a:gd name="connsiteX493" fmla="*/ 141525 w 1206122"/>
              <a:gd name="connsiteY493" fmla="*/ 93889 h 623410"/>
              <a:gd name="connsiteX494" fmla="*/ 140296 w 1206122"/>
              <a:gd name="connsiteY494" fmla="*/ 93812 h 623410"/>
              <a:gd name="connsiteX495" fmla="*/ 140296 w 1206122"/>
              <a:gd name="connsiteY495" fmla="*/ 94964 h 623410"/>
              <a:gd name="connsiteX496" fmla="*/ 139477 w 1206122"/>
              <a:gd name="connsiteY496" fmla="*/ 93224 h 623410"/>
              <a:gd name="connsiteX497" fmla="*/ 138172 w 1206122"/>
              <a:gd name="connsiteY497" fmla="*/ 97370 h 623410"/>
              <a:gd name="connsiteX498" fmla="*/ 139042 w 1206122"/>
              <a:gd name="connsiteY498" fmla="*/ 98778 h 623410"/>
              <a:gd name="connsiteX499" fmla="*/ 138376 w 1206122"/>
              <a:gd name="connsiteY499" fmla="*/ 100186 h 623410"/>
              <a:gd name="connsiteX500" fmla="*/ 139528 w 1206122"/>
              <a:gd name="connsiteY500" fmla="*/ 101236 h 623410"/>
              <a:gd name="connsiteX501" fmla="*/ 138735 w 1206122"/>
              <a:gd name="connsiteY501" fmla="*/ 104077 h 623410"/>
              <a:gd name="connsiteX502" fmla="*/ 138172 w 1206122"/>
              <a:gd name="connsiteY502" fmla="*/ 102438 h 623410"/>
              <a:gd name="connsiteX503" fmla="*/ 138120 w 1206122"/>
              <a:gd name="connsiteY503" fmla="*/ 104282 h 623410"/>
              <a:gd name="connsiteX504" fmla="*/ 139579 w 1206122"/>
              <a:gd name="connsiteY504" fmla="*/ 105894 h 623410"/>
              <a:gd name="connsiteX505" fmla="*/ 139324 w 1206122"/>
              <a:gd name="connsiteY505" fmla="*/ 108147 h 623410"/>
              <a:gd name="connsiteX506" fmla="*/ 138888 w 1206122"/>
              <a:gd name="connsiteY506" fmla="*/ 106406 h 623410"/>
              <a:gd name="connsiteX507" fmla="*/ 138120 w 1206122"/>
              <a:gd name="connsiteY507" fmla="*/ 109196 h 623410"/>
              <a:gd name="connsiteX508" fmla="*/ 138658 w 1206122"/>
              <a:gd name="connsiteY508" fmla="*/ 109810 h 623410"/>
              <a:gd name="connsiteX509" fmla="*/ 138120 w 1206122"/>
              <a:gd name="connsiteY509" fmla="*/ 110066 h 623410"/>
              <a:gd name="connsiteX510" fmla="*/ 138581 w 1206122"/>
              <a:gd name="connsiteY510" fmla="*/ 112344 h 623410"/>
              <a:gd name="connsiteX511" fmla="*/ 138197 w 1206122"/>
              <a:gd name="connsiteY511" fmla="*/ 112498 h 623410"/>
              <a:gd name="connsiteX512" fmla="*/ 138555 w 1206122"/>
              <a:gd name="connsiteY512" fmla="*/ 115902 h 623410"/>
              <a:gd name="connsiteX513" fmla="*/ 138939 w 1206122"/>
              <a:gd name="connsiteY513" fmla="*/ 113036 h 623410"/>
              <a:gd name="connsiteX514" fmla="*/ 139631 w 1206122"/>
              <a:gd name="connsiteY514" fmla="*/ 115083 h 623410"/>
              <a:gd name="connsiteX515" fmla="*/ 139554 w 1206122"/>
              <a:gd name="connsiteY515" fmla="*/ 118769 h 623410"/>
              <a:gd name="connsiteX516" fmla="*/ 138863 w 1206122"/>
              <a:gd name="connsiteY516" fmla="*/ 120484 h 623410"/>
              <a:gd name="connsiteX517" fmla="*/ 139477 w 1206122"/>
              <a:gd name="connsiteY517" fmla="*/ 120945 h 623410"/>
              <a:gd name="connsiteX518" fmla="*/ 139375 w 1206122"/>
              <a:gd name="connsiteY518" fmla="*/ 124657 h 623410"/>
              <a:gd name="connsiteX519" fmla="*/ 138376 w 1206122"/>
              <a:gd name="connsiteY519" fmla="*/ 125041 h 623410"/>
              <a:gd name="connsiteX520" fmla="*/ 140040 w 1206122"/>
              <a:gd name="connsiteY520" fmla="*/ 126704 h 623410"/>
              <a:gd name="connsiteX521" fmla="*/ 138325 w 1206122"/>
              <a:gd name="connsiteY521" fmla="*/ 126832 h 623410"/>
              <a:gd name="connsiteX522" fmla="*/ 138760 w 1206122"/>
              <a:gd name="connsiteY522" fmla="*/ 130314 h 623410"/>
              <a:gd name="connsiteX523" fmla="*/ 139707 w 1206122"/>
              <a:gd name="connsiteY523" fmla="*/ 130928 h 623410"/>
              <a:gd name="connsiteX524" fmla="*/ 139016 w 1206122"/>
              <a:gd name="connsiteY524" fmla="*/ 132105 h 623410"/>
              <a:gd name="connsiteX525" fmla="*/ 140066 w 1206122"/>
              <a:gd name="connsiteY525" fmla="*/ 132796 h 623410"/>
              <a:gd name="connsiteX526" fmla="*/ 140194 w 1206122"/>
              <a:gd name="connsiteY526" fmla="*/ 136917 h 623410"/>
              <a:gd name="connsiteX527" fmla="*/ 139554 w 1206122"/>
              <a:gd name="connsiteY527" fmla="*/ 135100 h 623410"/>
              <a:gd name="connsiteX528" fmla="*/ 141115 w 1206122"/>
              <a:gd name="connsiteY528" fmla="*/ 139426 h 623410"/>
              <a:gd name="connsiteX529" fmla="*/ 142728 w 1206122"/>
              <a:gd name="connsiteY529" fmla="*/ 140731 h 623410"/>
              <a:gd name="connsiteX530" fmla="*/ 141678 w 1206122"/>
              <a:gd name="connsiteY530" fmla="*/ 140552 h 623410"/>
              <a:gd name="connsiteX531" fmla="*/ 141781 w 1206122"/>
              <a:gd name="connsiteY531" fmla="*/ 141781 h 623410"/>
              <a:gd name="connsiteX532" fmla="*/ 139426 w 1206122"/>
              <a:gd name="connsiteY532" fmla="*/ 139784 h 623410"/>
              <a:gd name="connsiteX533" fmla="*/ 139759 w 1206122"/>
              <a:gd name="connsiteY533" fmla="*/ 141141 h 623410"/>
              <a:gd name="connsiteX534" fmla="*/ 138709 w 1206122"/>
              <a:gd name="connsiteY534" fmla="*/ 140936 h 623410"/>
              <a:gd name="connsiteX535" fmla="*/ 139068 w 1206122"/>
              <a:gd name="connsiteY535" fmla="*/ 144341 h 623410"/>
              <a:gd name="connsiteX536" fmla="*/ 139349 w 1206122"/>
              <a:gd name="connsiteY536" fmla="*/ 143470 h 623410"/>
              <a:gd name="connsiteX537" fmla="*/ 140066 w 1206122"/>
              <a:gd name="connsiteY537" fmla="*/ 147745 h 623410"/>
              <a:gd name="connsiteX538" fmla="*/ 138991 w 1206122"/>
              <a:gd name="connsiteY538" fmla="*/ 147694 h 623410"/>
              <a:gd name="connsiteX539" fmla="*/ 139349 w 1206122"/>
              <a:gd name="connsiteY539" fmla="*/ 149588 h 623410"/>
              <a:gd name="connsiteX540" fmla="*/ 138991 w 1206122"/>
              <a:gd name="connsiteY540" fmla="*/ 149409 h 623410"/>
              <a:gd name="connsiteX541" fmla="*/ 140347 w 1206122"/>
              <a:gd name="connsiteY541" fmla="*/ 167224 h 623410"/>
              <a:gd name="connsiteX542" fmla="*/ 139349 w 1206122"/>
              <a:gd name="connsiteY542" fmla="*/ 172855 h 623410"/>
              <a:gd name="connsiteX543" fmla="*/ 139989 w 1206122"/>
              <a:gd name="connsiteY543" fmla="*/ 173495 h 623410"/>
              <a:gd name="connsiteX544" fmla="*/ 139349 w 1206122"/>
              <a:gd name="connsiteY544" fmla="*/ 174878 h 623410"/>
              <a:gd name="connsiteX545" fmla="*/ 139938 w 1206122"/>
              <a:gd name="connsiteY545" fmla="*/ 180278 h 623410"/>
              <a:gd name="connsiteX546" fmla="*/ 139426 w 1206122"/>
              <a:gd name="connsiteY546" fmla="*/ 180739 h 623410"/>
              <a:gd name="connsiteX547" fmla="*/ 139963 w 1206122"/>
              <a:gd name="connsiteY547" fmla="*/ 182838 h 623410"/>
              <a:gd name="connsiteX548" fmla="*/ 139477 w 1206122"/>
              <a:gd name="connsiteY548" fmla="*/ 183811 h 623410"/>
              <a:gd name="connsiteX549" fmla="*/ 139938 w 1206122"/>
              <a:gd name="connsiteY549" fmla="*/ 184041 h 623410"/>
              <a:gd name="connsiteX550" fmla="*/ 139349 w 1206122"/>
              <a:gd name="connsiteY550" fmla="*/ 187292 h 623410"/>
              <a:gd name="connsiteX551" fmla="*/ 139835 w 1206122"/>
              <a:gd name="connsiteY551" fmla="*/ 187727 h 623410"/>
              <a:gd name="connsiteX552" fmla="*/ 139656 w 1206122"/>
              <a:gd name="connsiteY552" fmla="*/ 195969 h 623410"/>
              <a:gd name="connsiteX553" fmla="*/ 140552 w 1206122"/>
              <a:gd name="connsiteY553" fmla="*/ 194664 h 623410"/>
              <a:gd name="connsiteX554" fmla="*/ 140859 w 1206122"/>
              <a:gd name="connsiteY554" fmla="*/ 196353 h 623410"/>
              <a:gd name="connsiteX555" fmla="*/ 140066 w 1206122"/>
              <a:gd name="connsiteY555" fmla="*/ 196276 h 623410"/>
              <a:gd name="connsiteX556" fmla="*/ 139656 w 1206122"/>
              <a:gd name="connsiteY556" fmla="*/ 209356 h 623410"/>
              <a:gd name="connsiteX557" fmla="*/ 140117 w 1206122"/>
              <a:gd name="connsiteY557" fmla="*/ 210406 h 623410"/>
              <a:gd name="connsiteX558" fmla="*/ 139810 w 1206122"/>
              <a:gd name="connsiteY558" fmla="*/ 219749 h 623410"/>
              <a:gd name="connsiteX559" fmla="*/ 141090 w 1206122"/>
              <a:gd name="connsiteY559" fmla="*/ 221745 h 623410"/>
              <a:gd name="connsiteX560" fmla="*/ 139810 w 1206122"/>
              <a:gd name="connsiteY560" fmla="*/ 224177 h 623410"/>
              <a:gd name="connsiteX561" fmla="*/ 140117 w 1206122"/>
              <a:gd name="connsiteY561" fmla="*/ 227249 h 623410"/>
              <a:gd name="connsiteX562" fmla="*/ 140040 w 1206122"/>
              <a:gd name="connsiteY562" fmla="*/ 227172 h 623410"/>
              <a:gd name="connsiteX563" fmla="*/ 140271 w 1206122"/>
              <a:gd name="connsiteY563" fmla="*/ 231011 h 623410"/>
              <a:gd name="connsiteX564" fmla="*/ 140219 w 1206122"/>
              <a:gd name="connsiteY564" fmla="*/ 230832 h 623410"/>
              <a:gd name="connsiteX565" fmla="*/ 139810 w 1206122"/>
              <a:gd name="connsiteY565" fmla="*/ 234006 h 623410"/>
              <a:gd name="connsiteX566" fmla="*/ 140552 w 1206122"/>
              <a:gd name="connsiteY566" fmla="*/ 237641 h 623410"/>
              <a:gd name="connsiteX567" fmla="*/ 140322 w 1206122"/>
              <a:gd name="connsiteY567" fmla="*/ 237846 h 623410"/>
              <a:gd name="connsiteX568" fmla="*/ 140834 w 1206122"/>
              <a:gd name="connsiteY568" fmla="*/ 237948 h 623410"/>
              <a:gd name="connsiteX569" fmla="*/ 140552 w 1206122"/>
              <a:gd name="connsiteY569" fmla="*/ 239996 h 623410"/>
              <a:gd name="connsiteX570" fmla="*/ 139989 w 1206122"/>
              <a:gd name="connsiteY570" fmla="*/ 238895 h 623410"/>
              <a:gd name="connsiteX571" fmla="*/ 140731 w 1206122"/>
              <a:gd name="connsiteY571" fmla="*/ 240764 h 623410"/>
              <a:gd name="connsiteX572" fmla="*/ 140373 w 1206122"/>
              <a:gd name="connsiteY572" fmla="*/ 242991 h 623410"/>
              <a:gd name="connsiteX573" fmla="*/ 140399 w 1206122"/>
              <a:gd name="connsiteY573" fmla="*/ 241455 h 623410"/>
              <a:gd name="connsiteX574" fmla="*/ 139938 w 1206122"/>
              <a:gd name="connsiteY574" fmla="*/ 242402 h 623410"/>
              <a:gd name="connsiteX575" fmla="*/ 140424 w 1206122"/>
              <a:gd name="connsiteY575" fmla="*/ 244015 h 623410"/>
              <a:gd name="connsiteX576" fmla="*/ 139963 w 1206122"/>
              <a:gd name="connsiteY576" fmla="*/ 247009 h 623410"/>
              <a:gd name="connsiteX577" fmla="*/ 140475 w 1206122"/>
              <a:gd name="connsiteY577" fmla="*/ 249467 h 623410"/>
              <a:gd name="connsiteX578" fmla="*/ 141038 w 1206122"/>
              <a:gd name="connsiteY578" fmla="*/ 247035 h 623410"/>
              <a:gd name="connsiteX579" fmla="*/ 141038 w 1206122"/>
              <a:gd name="connsiteY579" fmla="*/ 249416 h 623410"/>
              <a:gd name="connsiteX580" fmla="*/ 140910 w 1206122"/>
              <a:gd name="connsiteY580" fmla="*/ 248852 h 623410"/>
              <a:gd name="connsiteX581" fmla="*/ 141397 w 1206122"/>
              <a:gd name="connsiteY581" fmla="*/ 250465 h 623410"/>
              <a:gd name="connsiteX582" fmla="*/ 140680 w 1206122"/>
              <a:gd name="connsiteY582" fmla="*/ 251975 h 623410"/>
              <a:gd name="connsiteX583" fmla="*/ 141192 w 1206122"/>
              <a:gd name="connsiteY583" fmla="*/ 255277 h 623410"/>
              <a:gd name="connsiteX584" fmla="*/ 139835 w 1206122"/>
              <a:gd name="connsiteY584" fmla="*/ 256685 h 623410"/>
              <a:gd name="connsiteX585" fmla="*/ 140399 w 1206122"/>
              <a:gd name="connsiteY585" fmla="*/ 258656 h 623410"/>
              <a:gd name="connsiteX586" fmla="*/ 139989 w 1206122"/>
              <a:gd name="connsiteY586" fmla="*/ 259833 h 623410"/>
              <a:gd name="connsiteX587" fmla="*/ 141038 w 1206122"/>
              <a:gd name="connsiteY587" fmla="*/ 266284 h 623410"/>
              <a:gd name="connsiteX588" fmla="*/ 140143 w 1206122"/>
              <a:gd name="connsiteY588" fmla="*/ 267359 h 623410"/>
              <a:gd name="connsiteX589" fmla="*/ 140501 w 1206122"/>
              <a:gd name="connsiteY589" fmla="*/ 268050 h 623410"/>
              <a:gd name="connsiteX590" fmla="*/ 140475 w 1206122"/>
              <a:gd name="connsiteY590" fmla="*/ 266335 h 623410"/>
              <a:gd name="connsiteX591" fmla="*/ 140936 w 1206122"/>
              <a:gd name="connsiteY591" fmla="*/ 268076 h 623410"/>
              <a:gd name="connsiteX592" fmla="*/ 139835 w 1206122"/>
              <a:gd name="connsiteY592" fmla="*/ 280439 h 623410"/>
              <a:gd name="connsiteX593" fmla="*/ 140373 w 1206122"/>
              <a:gd name="connsiteY593" fmla="*/ 283101 h 623410"/>
              <a:gd name="connsiteX594" fmla="*/ 140015 w 1206122"/>
              <a:gd name="connsiteY594" fmla="*/ 286480 h 623410"/>
              <a:gd name="connsiteX595" fmla="*/ 140859 w 1206122"/>
              <a:gd name="connsiteY595" fmla="*/ 285891 h 623410"/>
              <a:gd name="connsiteX596" fmla="*/ 141115 w 1206122"/>
              <a:gd name="connsiteY596" fmla="*/ 291497 h 623410"/>
              <a:gd name="connsiteX597" fmla="*/ 140373 w 1206122"/>
              <a:gd name="connsiteY597" fmla="*/ 290422 h 623410"/>
              <a:gd name="connsiteX598" fmla="*/ 140091 w 1206122"/>
              <a:gd name="connsiteY598" fmla="*/ 297102 h 623410"/>
              <a:gd name="connsiteX599" fmla="*/ 141320 w 1206122"/>
              <a:gd name="connsiteY599" fmla="*/ 298357 h 623410"/>
              <a:gd name="connsiteX600" fmla="*/ 140322 w 1206122"/>
              <a:gd name="connsiteY600" fmla="*/ 302145 h 623410"/>
              <a:gd name="connsiteX601" fmla="*/ 140475 w 1206122"/>
              <a:gd name="connsiteY601" fmla="*/ 304756 h 623410"/>
              <a:gd name="connsiteX602" fmla="*/ 140117 w 1206122"/>
              <a:gd name="connsiteY602" fmla="*/ 303732 h 623410"/>
              <a:gd name="connsiteX603" fmla="*/ 140603 w 1206122"/>
              <a:gd name="connsiteY603" fmla="*/ 308877 h 623410"/>
              <a:gd name="connsiteX604" fmla="*/ 139938 w 1206122"/>
              <a:gd name="connsiteY604" fmla="*/ 315506 h 623410"/>
              <a:gd name="connsiteX605" fmla="*/ 140629 w 1206122"/>
              <a:gd name="connsiteY605" fmla="*/ 319244 h 623410"/>
              <a:gd name="connsiteX606" fmla="*/ 140322 w 1206122"/>
              <a:gd name="connsiteY606" fmla="*/ 319628 h 623410"/>
              <a:gd name="connsiteX607" fmla="*/ 141320 w 1206122"/>
              <a:gd name="connsiteY607" fmla="*/ 322187 h 623410"/>
              <a:gd name="connsiteX608" fmla="*/ 140654 w 1206122"/>
              <a:gd name="connsiteY608" fmla="*/ 321829 h 623410"/>
              <a:gd name="connsiteX609" fmla="*/ 140066 w 1206122"/>
              <a:gd name="connsiteY609" fmla="*/ 325105 h 623410"/>
              <a:gd name="connsiteX610" fmla="*/ 140578 w 1206122"/>
              <a:gd name="connsiteY610" fmla="*/ 326360 h 623410"/>
              <a:gd name="connsiteX611" fmla="*/ 140808 w 1206122"/>
              <a:gd name="connsiteY611" fmla="*/ 327614 h 623410"/>
              <a:gd name="connsiteX612" fmla="*/ 141243 w 1206122"/>
              <a:gd name="connsiteY612" fmla="*/ 330276 h 623410"/>
              <a:gd name="connsiteX613" fmla="*/ 140552 w 1206122"/>
              <a:gd name="connsiteY613" fmla="*/ 330276 h 623410"/>
              <a:gd name="connsiteX614" fmla="*/ 140706 w 1206122"/>
              <a:gd name="connsiteY614" fmla="*/ 335242 h 623410"/>
              <a:gd name="connsiteX615" fmla="*/ 140808 w 1206122"/>
              <a:gd name="connsiteY615" fmla="*/ 338134 h 623410"/>
              <a:gd name="connsiteX616" fmla="*/ 140757 w 1206122"/>
              <a:gd name="connsiteY616" fmla="*/ 333578 h 623410"/>
              <a:gd name="connsiteX617" fmla="*/ 140322 w 1206122"/>
              <a:gd name="connsiteY617" fmla="*/ 336573 h 623410"/>
              <a:gd name="connsiteX618" fmla="*/ 139810 w 1206122"/>
              <a:gd name="connsiteY618" fmla="*/ 336240 h 623410"/>
              <a:gd name="connsiteX619" fmla="*/ 140603 w 1206122"/>
              <a:gd name="connsiteY619" fmla="*/ 339337 h 623410"/>
              <a:gd name="connsiteX620" fmla="*/ 140936 w 1206122"/>
              <a:gd name="connsiteY620" fmla="*/ 351035 h 623410"/>
              <a:gd name="connsiteX621" fmla="*/ 140731 w 1206122"/>
              <a:gd name="connsiteY621" fmla="*/ 350344 h 623410"/>
              <a:gd name="connsiteX622" fmla="*/ 140962 w 1206122"/>
              <a:gd name="connsiteY622" fmla="*/ 352903 h 623410"/>
              <a:gd name="connsiteX623" fmla="*/ 140527 w 1206122"/>
              <a:gd name="connsiteY623" fmla="*/ 355617 h 623410"/>
              <a:gd name="connsiteX624" fmla="*/ 140987 w 1206122"/>
              <a:gd name="connsiteY624" fmla="*/ 355386 h 623410"/>
              <a:gd name="connsiteX625" fmla="*/ 140962 w 1206122"/>
              <a:gd name="connsiteY625" fmla="*/ 365676 h 623410"/>
              <a:gd name="connsiteX626" fmla="*/ 140424 w 1206122"/>
              <a:gd name="connsiteY626" fmla="*/ 364243 h 623410"/>
              <a:gd name="connsiteX627" fmla="*/ 141576 w 1206122"/>
              <a:gd name="connsiteY627" fmla="*/ 372127 h 623410"/>
              <a:gd name="connsiteX628" fmla="*/ 140987 w 1206122"/>
              <a:gd name="connsiteY628" fmla="*/ 371308 h 623410"/>
              <a:gd name="connsiteX629" fmla="*/ 141627 w 1206122"/>
              <a:gd name="connsiteY629" fmla="*/ 376145 h 623410"/>
              <a:gd name="connsiteX630" fmla="*/ 141346 w 1206122"/>
              <a:gd name="connsiteY630" fmla="*/ 375224 h 623410"/>
              <a:gd name="connsiteX631" fmla="*/ 142139 w 1206122"/>
              <a:gd name="connsiteY631" fmla="*/ 377502 h 623410"/>
              <a:gd name="connsiteX632" fmla="*/ 142062 w 1206122"/>
              <a:gd name="connsiteY632" fmla="*/ 377528 h 623410"/>
              <a:gd name="connsiteX633" fmla="*/ 142369 w 1206122"/>
              <a:gd name="connsiteY633" fmla="*/ 381290 h 623410"/>
              <a:gd name="connsiteX634" fmla="*/ 141858 w 1206122"/>
              <a:gd name="connsiteY634" fmla="*/ 380778 h 623410"/>
              <a:gd name="connsiteX635" fmla="*/ 141243 w 1206122"/>
              <a:gd name="connsiteY635" fmla="*/ 385360 h 623410"/>
              <a:gd name="connsiteX636" fmla="*/ 141781 w 1206122"/>
              <a:gd name="connsiteY636" fmla="*/ 386359 h 623410"/>
              <a:gd name="connsiteX637" fmla="*/ 141320 w 1206122"/>
              <a:gd name="connsiteY637" fmla="*/ 387997 h 623410"/>
              <a:gd name="connsiteX638" fmla="*/ 142984 w 1206122"/>
              <a:gd name="connsiteY638" fmla="*/ 392195 h 623410"/>
              <a:gd name="connsiteX639" fmla="*/ 141858 w 1206122"/>
              <a:gd name="connsiteY639" fmla="*/ 392015 h 623410"/>
              <a:gd name="connsiteX640" fmla="*/ 143470 w 1206122"/>
              <a:gd name="connsiteY640" fmla="*/ 398594 h 623410"/>
              <a:gd name="connsiteX641" fmla="*/ 143726 w 1206122"/>
              <a:gd name="connsiteY641" fmla="*/ 403406 h 623410"/>
              <a:gd name="connsiteX642" fmla="*/ 143393 w 1206122"/>
              <a:gd name="connsiteY642" fmla="*/ 402357 h 623410"/>
              <a:gd name="connsiteX643" fmla="*/ 142882 w 1206122"/>
              <a:gd name="connsiteY643" fmla="*/ 403867 h 623410"/>
              <a:gd name="connsiteX644" fmla="*/ 141755 w 1206122"/>
              <a:gd name="connsiteY644" fmla="*/ 403048 h 623410"/>
              <a:gd name="connsiteX645" fmla="*/ 141576 w 1206122"/>
              <a:gd name="connsiteY645" fmla="*/ 410880 h 623410"/>
              <a:gd name="connsiteX646" fmla="*/ 142907 w 1206122"/>
              <a:gd name="connsiteY646" fmla="*/ 413977 h 623410"/>
              <a:gd name="connsiteX647" fmla="*/ 142037 w 1206122"/>
              <a:gd name="connsiteY647" fmla="*/ 416460 h 623410"/>
              <a:gd name="connsiteX648" fmla="*/ 142216 w 1206122"/>
              <a:gd name="connsiteY648" fmla="*/ 424805 h 623410"/>
              <a:gd name="connsiteX649" fmla="*/ 142037 w 1206122"/>
              <a:gd name="connsiteY649" fmla="*/ 424703 h 623410"/>
              <a:gd name="connsiteX650" fmla="*/ 142830 w 1206122"/>
              <a:gd name="connsiteY650" fmla="*/ 433559 h 623410"/>
              <a:gd name="connsiteX651" fmla="*/ 142318 w 1206122"/>
              <a:gd name="connsiteY651" fmla="*/ 433047 h 623410"/>
              <a:gd name="connsiteX652" fmla="*/ 142933 w 1206122"/>
              <a:gd name="connsiteY652" fmla="*/ 436580 h 623410"/>
              <a:gd name="connsiteX653" fmla="*/ 142523 w 1206122"/>
              <a:gd name="connsiteY653" fmla="*/ 435888 h 623410"/>
              <a:gd name="connsiteX654" fmla="*/ 142779 w 1206122"/>
              <a:gd name="connsiteY654" fmla="*/ 441699 h 623410"/>
              <a:gd name="connsiteX655" fmla="*/ 142318 w 1206122"/>
              <a:gd name="connsiteY655" fmla="*/ 440982 h 623410"/>
              <a:gd name="connsiteX656" fmla="*/ 142984 w 1206122"/>
              <a:gd name="connsiteY656" fmla="*/ 446844 h 623410"/>
              <a:gd name="connsiteX657" fmla="*/ 142293 w 1206122"/>
              <a:gd name="connsiteY657" fmla="*/ 446050 h 623410"/>
              <a:gd name="connsiteX658" fmla="*/ 142779 w 1206122"/>
              <a:gd name="connsiteY658" fmla="*/ 449941 h 623410"/>
              <a:gd name="connsiteX659" fmla="*/ 142369 w 1206122"/>
              <a:gd name="connsiteY659" fmla="*/ 451093 h 623410"/>
              <a:gd name="connsiteX660" fmla="*/ 142882 w 1206122"/>
              <a:gd name="connsiteY660" fmla="*/ 455649 h 623410"/>
              <a:gd name="connsiteX661" fmla="*/ 142242 w 1206122"/>
              <a:gd name="connsiteY661" fmla="*/ 457722 h 623410"/>
              <a:gd name="connsiteX662" fmla="*/ 142830 w 1206122"/>
              <a:gd name="connsiteY662" fmla="*/ 487133 h 623410"/>
              <a:gd name="connsiteX663" fmla="*/ 141704 w 1206122"/>
              <a:gd name="connsiteY663" fmla="*/ 485930 h 623410"/>
              <a:gd name="connsiteX664" fmla="*/ 142190 w 1206122"/>
              <a:gd name="connsiteY664" fmla="*/ 490512 h 623410"/>
              <a:gd name="connsiteX665" fmla="*/ 142088 w 1206122"/>
              <a:gd name="connsiteY665" fmla="*/ 490640 h 623410"/>
              <a:gd name="connsiteX666" fmla="*/ 141986 w 1206122"/>
              <a:gd name="connsiteY666" fmla="*/ 493942 h 623410"/>
              <a:gd name="connsiteX667" fmla="*/ 142190 w 1206122"/>
              <a:gd name="connsiteY667" fmla="*/ 493916 h 623410"/>
              <a:gd name="connsiteX668" fmla="*/ 142165 w 1206122"/>
              <a:gd name="connsiteY668" fmla="*/ 497858 h 623410"/>
              <a:gd name="connsiteX669" fmla="*/ 141627 w 1206122"/>
              <a:gd name="connsiteY669" fmla="*/ 498959 h 623410"/>
              <a:gd name="connsiteX670" fmla="*/ 142088 w 1206122"/>
              <a:gd name="connsiteY670" fmla="*/ 502952 h 623410"/>
              <a:gd name="connsiteX671" fmla="*/ 141934 w 1206122"/>
              <a:gd name="connsiteY671" fmla="*/ 502747 h 623410"/>
              <a:gd name="connsiteX672" fmla="*/ 142165 w 1206122"/>
              <a:gd name="connsiteY672" fmla="*/ 508558 h 623410"/>
              <a:gd name="connsiteX673" fmla="*/ 143112 w 1206122"/>
              <a:gd name="connsiteY673" fmla="*/ 513267 h 623410"/>
              <a:gd name="connsiteX674" fmla="*/ 142267 w 1206122"/>
              <a:gd name="connsiteY674" fmla="*/ 513114 h 623410"/>
              <a:gd name="connsiteX675" fmla="*/ 143317 w 1206122"/>
              <a:gd name="connsiteY675" fmla="*/ 535716 h 623410"/>
              <a:gd name="connsiteX676" fmla="*/ 142933 w 1206122"/>
              <a:gd name="connsiteY676" fmla="*/ 535409 h 623410"/>
              <a:gd name="connsiteX677" fmla="*/ 143573 w 1206122"/>
              <a:gd name="connsiteY677" fmla="*/ 547030 h 623410"/>
              <a:gd name="connsiteX678" fmla="*/ 144161 w 1206122"/>
              <a:gd name="connsiteY678" fmla="*/ 548105 h 623410"/>
              <a:gd name="connsiteX679" fmla="*/ 143291 w 1206122"/>
              <a:gd name="connsiteY679" fmla="*/ 549794 h 623410"/>
              <a:gd name="connsiteX680" fmla="*/ 143931 w 1206122"/>
              <a:gd name="connsiteY680" fmla="*/ 554069 h 623410"/>
              <a:gd name="connsiteX681" fmla="*/ 143445 w 1206122"/>
              <a:gd name="connsiteY681" fmla="*/ 553890 h 623410"/>
              <a:gd name="connsiteX682" fmla="*/ 144033 w 1206122"/>
              <a:gd name="connsiteY682" fmla="*/ 559854 h 623410"/>
              <a:gd name="connsiteX683" fmla="*/ 143752 w 1206122"/>
              <a:gd name="connsiteY683" fmla="*/ 559239 h 623410"/>
              <a:gd name="connsiteX684" fmla="*/ 143214 w 1206122"/>
              <a:gd name="connsiteY684" fmla="*/ 588932 h 623410"/>
              <a:gd name="connsiteX685" fmla="*/ 142497 w 1206122"/>
              <a:gd name="connsiteY685" fmla="*/ 590800 h 623410"/>
              <a:gd name="connsiteX686" fmla="*/ 143624 w 1206122"/>
              <a:gd name="connsiteY686" fmla="*/ 615936 h 623410"/>
              <a:gd name="connsiteX687" fmla="*/ 145851 w 1206122"/>
              <a:gd name="connsiteY687" fmla="*/ 623411 h 623410"/>
              <a:gd name="connsiteX688" fmla="*/ 142830 w 1206122"/>
              <a:gd name="connsiteY688" fmla="*/ 5094 h 623410"/>
              <a:gd name="connsiteX689" fmla="*/ 143931 w 1206122"/>
              <a:gd name="connsiteY689" fmla="*/ 4275 h 623410"/>
              <a:gd name="connsiteX690" fmla="*/ 142830 w 1206122"/>
              <a:gd name="connsiteY690" fmla="*/ 5094 h 623410"/>
              <a:gd name="connsiteX691" fmla="*/ 139656 w 1206122"/>
              <a:gd name="connsiteY691" fmla="*/ 46305 h 623410"/>
              <a:gd name="connsiteX692" fmla="*/ 139835 w 1206122"/>
              <a:gd name="connsiteY692" fmla="*/ 47764 h 623410"/>
              <a:gd name="connsiteX693" fmla="*/ 140066 w 1206122"/>
              <a:gd name="connsiteY693" fmla="*/ 47021 h 623410"/>
              <a:gd name="connsiteX694" fmla="*/ 139656 w 1206122"/>
              <a:gd name="connsiteY694" fmla="*/ 46305 h 623410"/>
              <a:gd name="connsiteX695" fmla="*/ 139170 w 1206122"/>
              <a:gd name="connsiteY695" fmla="*/ 54060 h 623410"/>
              <a:gd name="connsiteX696" fmla="*/ 139835 w 1206122"/>
              <a:gd name="connsiteY696" fmla="*/ 57926 h 623410"/>
              <a:gd name="connsiteX697" fmla="*/ 139170 w 1206122"/>
              <a:gd name="connsiteY697" fmla="*/ 54060 h 623410"/>
              <a:gd name="connsiteX698" fmla="*/ 137992 w 1206122"/>
              <a:gd name="connsiteY698" fmla="*/ 67550 h 623410"/>
              <a:gd name="connsiteX699" fmla="*/ 138453 w 1206122"/>
              <a:gd name="connsiteY699" fmla="*/ 68113 h 623410"/>
              <a:gd name="connsiteX700" fmla="*/ 137992 w 1206122"/>
              <a:gd name="connsiteY700" fmla="*/ 67550 h 623410"/>
              <a:gd name="connsiteX701" fmla="*/ 138812 w 1206122"/>
              <a:gd name="connsiteY701" fmla="*/ 70494 h 623410"/>
              <a:gd name="connsiteX702" fmla="*/ 139195 w 1206122"/>
              <a:gd name="connsiteY702" fmla="*/ 68856 h 623410"/>
              <a:gd name="connsiteX703" fmla="*/ 138812 w 1206122"/>
              <a:gd name="connsiteY703" fmla="*/ 70494 h 623410"/>
              <a:gd name="connsiteX704" fmla="*/ 138172 w 1206122"/>
              <a:gd name="connsiteY704" fmla="*/ 93121 h 623410"/>
              <a:gd name="connsiteX705" fmla="*/ 138223 w 1206122"/>
              <a:gd name="connsiteY705" fmla="*/ 90946 h 623410"/>
              <a:gd name="connsiteX706" fmla="*/ 138172 w 1206122"/>
              <a:gd name="connsiteY706" fmla="*/ 93121 h 623410"/>
              <a:gd name="connsiteX707" fmla="*/ 138274 w 1206122"/>
              <a:gd name="connsiteY707" fmla="*/ 101517 h 623410"/>
              <a:gd name="connsiteX708" fmla="*/ 138735 w 1206122"/>
              <a:gd name="connsiteY708" fmla="*/ 102055 h 623410"/>
              <a:gd name="connsiteX709" fmla="*/ 138709 w 1206122"/>
              <a:gd name="connsiteY709" fmla="*/ 101184 h 623410"/>
              <a:gd name="connsiteX710" fmla="*/ 138274 w 1206122"/>
              <a:gd name="connsiteY710" fmla="*/ 101517 h 623410"/>
              <a:gd name="connsiteX711" fmla="*/ 140245 w 1206122"/>
              <a:gd name="connsiteY711" fmla="*/ 287273 h 623410"/>
              <a:gd name="connsiteX712" fmla="*/ 139912 w 1206122"/>
              <a:gd name="connsiteY712" fmla="*/ 287094 h 623410"/>
              <a:gd name="connsiteX713" fmla="*/ 140091 w 1206122"/>
              <a:gd name="connsiteY713" fmla="*/ 288195 h 623410"/>
              <a:gd name="connsiteX714" fmla="*/ 140245 w 1206122"/>
              <a:gd name="connsiteY714" fmla="*/ 287273 h 623410"/>
              <a:gd name="connsiteX715" fmla="*/ 139733 w 1206122"/>
              <a:gd name="connsiteY715" fmla="*/ 371103 h 623410"/>
              <a:gd name="connsiteX716" fmla="*/ 140091 w 1206122"/>
              <a:gd name="connsiteY716" fmla="*/ 370156 h 623410"/>
              <a:gd name="connsiteX717" fmla="*/ 139733 w 1206122"/>
              <a:gd name="connsiteY717" fmla="*/ 371103 h 623410"/>
              <a:gd name="connsiteX718" fmla="*/ 142446 w 1206122"/>
              <a:gd name="connsiteY718" fmla="*/ 414106 h 623410"/>
              <a:gd name="connsiteX719" fmla="*/ 141781 w 1206122"/>
              <a:gd name="connsiteY719" fmla="*/ 413977 h 623410"/>
              <a:gd name="connsiteX720" fmla="*/ 141781 w 1206122"/>
              <a:gd name="connsiteY720" fmla="*/ 414336 h 623410"/>
              <a:gd name="connsiteX721" fmla="*/ 142446 w 1206122"/>
              <a:gd name="connsiteY721" fmla="*/ 414106 h 623410"/>
              <a:gd name="connsiteX722" fmla="*/ 187138 w 1206122"/>
              <a:gd name="connsiteY722" fmla="*/ 351189 h 623410"/>
              <a:gd name="connsiteX723" fmla="*/ 187753 w 1206122"/>
              <a:gd name="connsiteY723" fmla="*/ 353902 h 623410"/>
              <a:gd name="connsiteX724" fmla="*/ 187138 w 1206122"/>
              <a:gd name="connsiteY724" fmla="*/ 351189 h 623410"/>
              <a:gd name="connsiteX725" fmla="*/ 790660 w 1206122"/>
              <a:gd name="connsiteY725" fmla="*/ 440240 h 623410"/>
              <a:gd name="connsiteX726" fmla="*/ 714177 w 1206122"/>
              <a:gd name="connsiteY726" fmla="*/ 440701 h 623410"/>
              <a:gd name="connsiteX727" fmla="*/ 685637 w 1206122"/>
              <a:gd name="connsiteY727" fmla="*/ 441417 h 623410"/>
              <a:gd name="connsiteX728" fmla="*/ 659912 w 1206122"/>
              <a:gd name="connsiteY728" fmla="*/ 441827 h 623410"/>
              <a:gd name="connsiteX729" fmla="*/ 647011 w 1206122"/>
              <a:gd name="connsiteY729" fmla="*/ 441929 h 623410"/>
              <a:gd name="connsiteX730" fmla="*/ 635851 w 1206122"/>
              <a:gd name="connsiteY730" fmla="*/ 439830 h 623410"/>
              <a:gd name="connsiteX731" fmla="*/ 605262 w 1206122"/>
              <a:gd name="connsiteY731" fmla="*/ 404609 h 623410"/>
              <a:gd name="connsiteX732" fmla="*/ 603855 w 1206122"/>
              <a:gd name="connsiteY732" fmla="*/ 403201 h 623410"/>
              <a:gd name="connsiteX733" fmla="*/ 603906 w 1206122"/>
              <a:gd name="connsiteY733" fmla="*/ 402715 h 623410"/>
              <a:gd name="connsiteX734" fmla="*/ 602370 w 1206122"/>
              <a:gd name="connsiteY734" fmla="*/ 400437 h 623410"/>
              <a:gd name="connsiteX735" fmla="*/ 603240 w 1206122"/>
              <a:gd name="connsiteY735" fmla="*/ 400821 h 623410"/>
              <a:gd name="connsiteX736" fmla="*/ 591722 w 1206122"/>
              <a:gd name="connsiteY736" fmla="*/ 363296 h 623410"/>
              <a:gd name="connsiteX737" fmla="*/ 589290 w 1206122"/>
              <a:gd name="connsiteY737" fmla="*/ 356206 h 623410"/>
              <a:gd name="connsiteX738" fmla="*/ 589700 w 1206122"/>
              <a:gd name="connsiteY738" fmla="*/ 356487 h 623410"/>
              <a:gd name="connsiteX739" fmla="*/ 586526 w 1206122"/>
              <a:gd name="connsiteY739" fmla="*/ 338211 h 623410"/>
              <a:gd name="connsiteX740" fmla="*/ 570886 w 1206122"/>
              <a:gd name="connsiteY740" fmla="*/ 231575 h 623410"/>
              <a:gd name="connsiteX741" fmla="*/ 547158 w 1206122"/>
              <a:gd name="connsiteY741" fmla="*/ 123658 h 623410"/>
              <a:gd name="connsiteX742" fmla="*/ 537636 w 1206122"/>
              <a:gd name="connsiteY742" fmla="*/ 105152 h 623410"/>
              <a:gd name="connsiteX743" fmla="*/ 538148 w 1206122"/>
              <a:gd name="connsiteY743" fmla="*/ 105382 h 623410"/>
              <a:gd name="connsiteX744" fmla="*/ 530827 w 1206122"/>
              <a:gd name="connsiteY744" fmla="*/ 92251 h 623410"/>
              <a:gd name="connsiteX745" fmla="*/ 529163 w 1206122"/>
              <a:gd name="connsiteY745" fmla="*/ 91227 h 623410"/>
              <a:gd name="connsiteX746" fmla="*/ 524069 w 1206122"/>
              <a:gd name="connsiteY746" fmla="*/ 84290 h 623410"/>
              <a:gd name="connsiteX747" fmla="*/ 523404 w 1206122"/>
              <a:gd name="connsiteY747" fmla="*/ 83906 h 623410"/>
              <a:gd name="connsiteX748" fmla="*/ 515597 w 1206122"/>
              <a:gd name="connsiteY748" fmla="*/ 76253 h 623410"/>
              <a:gd name="connsiteX749" fmla="*/ 502926 w 1206122"/>
              <a:gd name="connsiteY749" fmla="*/ 70852 h 623410"/>
              <a:gd name="connsiteX750" fmla="*/ 489411 w 1206122"/>
              <a:gd name="connsiteY750" fmla="*/ 70212 h 623410"/>
              <a:gd name="connsiteX751" fmla="*/ 464147 w 1206122"/>
              <a:gd name="connsiteY751" fmla="*/ 74205 h 623410"/>
              <a:gd name="connsiteX752" fmla="*/ 464147 w 1206122"/>
              <a:gd name="connsiteY752" fmla="*/ 74717 h 623410"/>
              <a:gd name="connsiteX753" fmla="*/ 456135 w 1206122"/>
              <a:gd name="connsiteY753" fmla="*/ 77763 h 623410"/>
              <a:gd name="connsiteX754" fmla="*/ 458260 w 1206122"/>
              <a:gd name="connsiteY754" fmla="*/ 76483 h 623410"/>
              <a:gd name="connsiteX755" fmla="*/ 439293 w 1206122"/>
              <a:gd name="connsiteY755" fmla="*/ 86108 h 623410"/>
              <a:gd name="connsiteX756" fmla="*/ 440803 w 1206122"/>
              <a:gd name="connsiteY756" fmla="*/ 85110 h 623410"/>
              <a:gd name="connsiteX757" fmla="*/ 424933 w 1206122"/>
              <a:gd name="connsiteY757" fmla="*/ 98753 h 623410"/>
              <a:gd name="connsiteX758" fmla="*/ 421477 w 1206122"/>
              <a:gd name="connsiteY758" fmla="*/ 101645 h 623410"/>
              <a:gd name="connsiteX759" fmla="*/ 409805 w 1206122"/>
              <a:gd name="connsiteY759" fmla="*/ 117131 h 623410"/>
              <a:gd name="connsiteX760" fmla="*/ 409754 w 1206122"/>
              <a:gd name="connsiteY760" fmla="*/ 116824 h 623410"/>
              <a:gd name="connsiteX761" fmla="*/ 385463 w 1206122"/>
              <a:gd name="connsiteY761" fmla="*/ 168171 h 623410"/>
              <a:gd name="connsiteX762" fmla="*/ 375045 w 1206122"/>
              <a:gd name="connsiteY762" fmla="*/ 200705 h 623410"/>
              <a:gd name="connsiteX763" fmla="*/ 374993 w 1206122"/>
              <a:gd name="connsiteY763" fmla="*/ 202932 h 623410"/>
              <a:gd name="connsiteX764" fmla="*/ 374174 w 1206122"/>
              <a:gd name="connsiteY764" fmla="*/ 203853 h 623410"/>
              <a:gd name="connsiteX765" fmla="*/ 369285 w 1206122"/>
              <a:gd name="connsiteY765" fmla="*/ 223691 h 623410"/>
              <a:gd name="connsiteX766" fmla="*/ 369413 w 1206122"/>
              <a:gd name="connsiteY766" fmla="*/ 225943 h 623410"/>
              <a:gd name="connsiteX767" fmla="*/ 363603 w 1206122"/>
              <a:gd name="connsiteY767" fmla="*/ 252257 h 623410"/>
              <a:gd name="connsiteX768" fmla="*/ 363040 w 1206122"/>
              <a:gd name="connsiteY768" fmla="*/ 259936 h 623410"/>
              <a:gd name="connsiteX769" fmla="*/ 362195 w 1206122"/>
              <a:gd name="connsiteY769" fmla="*/ 260729 h 623410"/>
              <a:gd name="connsiteX770" fmla="*/ 362605 w 1206122"/>
              <a:gd name="connsiteY770" fmla="*/ 258912 h 623410"/>
              <a:gd name="connsiteX771" fmla="*/ 359175 w 1206122"/>
              <a:gd name="connsiteY771" fmla="*/ 277316 h 623410"/>
              <a:gd name="connsiteX772" fmla="*/ 358304 w 1206122"/>
              <a:gd name="connsiteY772" fmla="*/ 285584 h 623410"/>
              <a:gd name="connsiteX773" fmla="*/ 355924 w 1206122"/>
              <a:gd name="connsiteY773" fmla="*/ 297717 h 623410"/>
              <a:gd name="connsiteX774" fmla="*/ 355463 w 1206122"/>
              <a:gd name="connsiteY774" fmla="*/ 305729 h 623410"/>
              <a:gd name="connsiteX775" fmla="*/ 354746 w 1206122"/>
              <a:gd name="connsiteY775" fmla="*/ 304372 h 623410"/>
              <a:gd name="connsiteX776" fmla="*/ 347630 w 1206122"/>
              <a:gd name="connsiteY776" fmla="*/ 349064 h 623410"/>
              <a:gd name="connsiteX777" fmla="*/ 346939 w 1206122"/>
              <a:gd name="connsiteY777" fmla="*/ 350037 h 623410"/>
              <a:gd name="connsiteX778" fmla="*/ 337980 w 1206122"/>
              <a:gd name="connsiteY778" fmla="*/ 393500 h 623410"/>
              <a:gd name="connsiteX779" fmla="*/ 333219 w 1206122"/>
              <a:gd name="connsiteY779" fmla="*/ 406631 h 623410"/>
              <a:gd name="connsiteX780" fmla="*/ 330250 w 1206122"/>
              <a:gd name="connsiteY780" fmla="*/ 416921 h 623410"/>
              <a:gd name="connsiteX781" fmla="*/ 328023 w 1206122"/>
              <a:gd name="connsiteY781" fmla="*/ 420147 h 623410"/>
              <a:gd name="connsiteX782" fmla="*/ 317785 w 1206122"/>
              <a:gd name="connsiteY782" fmla="*/ 434506 h 623410"/>
              <a:gd name="connsiteX783" fmla="*/ 317349 w 1206122"/>
              <a:gd name="connsiteY783" fmla="*/ 434301 h 623410"/>
              <a:gd name="connsiteX784" fmla="*/ 302273 w 1206122"/>
              <a:gd name="connsiteY784" fmla="*/ 441852 h 623410"/>
              <a:gd name="connsiteX785" fmla="*/ 297461 w 1206122"/>
              <a:gd name="connsiteY785" fmla="*/ 442953 h 623410"/>
              <a:gd name="connsiteX786" fmla="*/ 293570 w 1206122"/>
              <a:gd name="connsiteY786" fmla="*/ 442518 h 623410"/>
              <a:gd name="connsiteX787" fmla="*/ 295797 w 1206122"/>
              <a:gd name="connsiteY787" fmla="*/ 441904 h 623410"/>
              <a:gd name="connsiteX788" fmla="*/ 259014 w 1206122"/>
              <a:gd name="connsiteY788" fmla="*/ 437143 h 623410"/>
              <a:gd name="connsiteX789" fmla="*/ 241122 w 1206122"/>
              <a:gd name="connsiteY789" fmla="*/ 429745 h 623410"/>
              <a:gd name="connsiteX790" fmla="*/ 228093 w 1206122"/>
              <a:gd name="connsiteY790" fmla="*/ 422732 h 623410"/>
              <a:gd name="connsiteX791" fmla="*/ 228221 w 1206122"/>
              <a:gd name="connsiteY791" fmla="*/ 422220 h 623410"/>
              <a:gd name="connsiteX792" fmla="*/ 213273 w 1206122"/>
              <a:gd name="connsiteY792" fmla="*/ 407834 h 623410"/>
              <a:gd name="connsiteX793" fmla="*/ 207846 w 1206122"/>
              <a:gd name="connsiteY793" fmla="*/ 402280 h 623410"/>
              <a:gd name="connsiteX794" fmla="*/ 208102 w 1206122"/>
              <a:gd name="connsiteY794" fmla="*/ 401793 h 623410"/>
              <a:gd name="connsiteX795" fmla="*/ 203290 w 1206122"/>
              <a:gd name="connsiteY795" fmla="*/ 397595 h 623410"/>
              <a:gd name="connsiteX796" fmla="*/ 200423 w 1206122"/>
              <a:gd name="connsiteY796" fmla="*/ 392092 h 623410"/>
              <a:gd name="connsiteX797" fmla="*/ 205235 w 1206122"/>
              <a:gd name="connsiteY797" fmla="*/ 397468 h 623410"/>
              <a:gd name="connsiteX798" fmla="*/ 199015 w 1206122"/>
              <a:gd name="connsiteY798" fmla="*/ 387152 h 623410"/>
              <a:gd name="connsiteX799" fmla="*/ 195278 w 1206122"/>
              <a:gd name="connsiteY799" fmla="*/ 380804 h 623410"/>
              <a:gd name="connsiteX800" fmla="*/ 195739 w 1206122"/>
              <a:gd name="connsiteY800" fmla="*/ 380215 h 623410"/>
              <a:gd name="connsiteX801" fmla="*/ 192770 w 1206122"/>
              <a:gd name="connsiteY801" fmla="*/ 373739 h 623410"/>
              <a:gd name="connsiteX802" fmla="*/ 193717 w 1206122"/>
              <a:gd name="connsiteY802" fmla="*/ 376171 h 623410"/>
              <a:gd name="connsiteX803" fmla="*/ 191336 w 1206122"/>
              <a:gd name="connsiteY803" fmla="*/ 373150 h 623410"/>
              <a:gd name="connsiteX804" fmla="*/ 192795 w 1206122"/>
              <a:gd name="connsiteY804" fmla="*/ 376299 h 623410"/>
              <a:gd name="connsiteX805" fmla="*/ 190312 w 1206122"/>
              <a:gd name="connsiteY805" fmla="*/ 369746 h 623410"/>
              <a:gd name="connsiteX806" fmla="*/ 191695 w 1206122"/>
              <a:gd name="connsiteY806" fmla="*/ 370437 h 623410"/>
              <a:gd name="connsiteX807" fmla="*/ 188213 w 1206122"/>
              <a:gd name="connsiteY807" fmla="*/ 362810 h 623410"/>
              <a:gd name="connsiteX808" fmla="*/ 188802 w 1206122"/>
              <a:gd name="connsiteY808" fmla="*/ 366624 h 623410"/>
              <a:gd name="connsiteX809" fmla="*/ 190056 w 1206122"/>
              <a:gd name="connsiteY809" fmla="*/ 369593 h 623410"/>
              <a:gd name="connsiteX810" fmla="*/ 189519 w 1206122"/>
              <a:gd name="connsiteY810" fmla="*/ 369593 h 623410"/>
              <a:gd name="connsiteX811" fmla="*/ 194843 w 1206122"/>
              <a:gd name="connsiteY811" fmla="*/ 383338 h 623410"/>
              <a:gd name="connsiteX812" fmla="*/ 194382 w 1206122"/>
              <a:gd name="connsiteY812" fmla="*/ 381213 h 623410"/>
              <a:gd name="connsiteX813" fmla="*/ 198606 w 1206122"/>
              <a:gd name="connsiteY813" fmla="*/ 389737 h 623410"/>
              <a:gd name="connsiteX814" fmla="*/ 197787 w 1206122"/>
              <a:gd name="connsiteY814" fmla="*/ 389737 h 623410"/>
              <a:gd name="connsiteX815" fmla="*/ 199246 w 1206122"/>
              <a:gd name="connsiteY815" fmla="*/ 391811 h 623410"/>
              <a:gd name="connsiteX816" fmla="*/ 197684 w 1206122"/>
              <a:gd name="connsiteY816" fmla="*/ 390940 h 623410"/>
              <a:gd name="connsiteX817" fmla="*/ 203571 w 1206122"/>
              <a:gd name="connsiteY817" fmla="*/ 399541 h 623410"/>
              <a:gd name="connsiteX818" fmla="*/ 203136 w 1206122"/>
              <a:gd name="connsiteY818" fmla="*/ 399259 h 623410"/>
              <a:gd name="connsiteX819" fmla="*/ 205030 w 1206122"/>
              <a:gd name="connsiteY819" fmla="*/ 400897 h 623410"/>
              <a:gd name="connsiteX820" fmla="*/ 206106 w 1206122"/>
              <a:gd name="connsiteY820" fmla="*/ 404635 h 623410"/>
              <a:gd name="connsiteX821" fmla="*/ 218930 w 1206122"/>
              <a:gd name="connsiteY821" fmla="*/ 418764 h 623410"/>
              <a:gd name="connsiteX822" fmla="*/ 229988 w 1206122"/>
              <a:gd name="connsiteY822" fmla="*/ 426264 h 623410"/>
              <a:gd name="connsiteX823" fmla="*/ 232880 w 1206122"/>
              <a:gd name="connsiteY823" fmla="*/ 428721 h 623410"/>
              <a:gd name="connsiteX824" fmla="*/ 230115 w 1206122"/>
              <a:gd name="connsiteY824" fmla="*/ 429156 h 623410"/>
              <a:gd name="connsiteX825" fmla="*/ 235491 w 1206122"/>
              <a:gd name="connsiteY825" fmla="*/ 432561 h 623410"/>
              <a:gd name="connsiteX826" fmla="*/ 235849 w 1206122"/>
              <a:gd name="connsiteY826" fmla="*/ 433508 h 623410"/>
              <a:gd name="connsiteX827" fmla="*/ 233033 w 1206122"/>
              <a:gd name="connsiteY827" fmla="*/ 430206 h 623410"/>
              <a:gd name="connsiteX828" fmla="*/ 236822 w 1206122"/>
              <a:gd name="connsiteY828" fmla="*/ 431435 h 623410"/>
              <a:gd name="connsiteX829" fmla="*/ 253562 w 1206122"/>
              <a:gd name="connsiteY829" fmla="*/ 438909 h 623410"/>
              <a:gd name="connsiteX830" fmla="*/ 252436 w 1206122"/>
              <a:gd name="connsiteY830" fmla="*/ 439523 h 623410"/>
              <a:gd name="connsiteX831" fmla="*/ 265004 w 1206122"/>
              <a:gd name="connsiteY831" fmla="*/ 442518 h 623410"/>
              <a:gd name="connsiteX832" fmla="*/ 264108 w 1206122"/>
              <a:gd name="connsiteY832" fmla="*/ 441059 h 623410"/>
              <a:gd name="connsiteX833" fmla="*/ 267308 w 1206122"/>
              <a:gd name="connsiteY833" fmla="*/ 441520 h 623410"/>
              <a:gd name="connsiteX834" fmla="*/ 272017 w 1206122"/>
              <a:gd name="connsiteY834" fmla="*/ 443849 h 623410"/>
              <a:gd name="connsiteX835" fmla="*/ 266207 w 1206122"/>
              <a:gd name="connsiteY835" fmla="*/ 443721 h 623410"/>
              <a:gd name="connsiteX836" fmla="*/ 254330 w 1206122"/>
              <a:gd name="connsiteY836" fmla="*/ 440624 h 623410"/>
              <a:gd name="connsiteX837" fmla="*/ 256429 w 1206122"/>
              <a:gd name="connsiteY837" fmla="*/ 442185 h 623410"/>
              <a:gd name="connsiteX838" fmla="*/ 267436 w 1206122"/>
              <a:gd name="connsiteY838" fmla="*/ 444566 h 623410"/>
              <a:gd name="connsiteX839" fmla="*/ 268357 w 1206122"/>
              <a:gd name="connsiteY839" fmla="*/ 443926 h 623410"/>
              <a:gd name="connsiteX840" fmla="*/ 275806 w 1206122"/>
              <a:gd name="connsiteY840" fmla="*/ 445743 h 623410"/>
              <a:gd name="connsiteX841" fmla="*/ 273297 w 1206122"/>
              <a:gd name="connsiteY841" fmla="*/ 445538 h 623410"/>
              <a:gd name="connsiteX842" fmla="*/ 281386 w 1206122"/>
              <a:gd name="connsiteY842" fmla="*/ 446614 h 623410"/>
              <a:gd name="connsiteX843" fmla="*/ 274296 w 1206122"/>
              <a:gd name="connsiteY843" fmla="*/ 446281 h 623410"/>
              <a:gd name="connsiteX844" fmla="*/ 276753 w 1206122"/>
              <a:gd name="connsiteY844" fmla="*/ 447458 h 623410"/>
              <a:gd name="connsiteX845" fmla="*/ 283997 w 1206122"/>
              <a:gd name="connsiteY845" fmla="*/ 447791 h 623410"/>
              <a:gd name="connsiteX846" fmla="*/ 283306 w 1206122"/>
              <a:gd name="connsiteY846" fmla="*/ 448175 h 623410"/>
              <a:gd name="connsiteX847" fmla="*/ 286915 w 1206122"/>
              <a:gd name="connsiteY847" fmla="*/ 448047 h 623410"/>
              <a:gd name="connsiteX848" fmla="*/ 283229 w 1206122"/>
              <a:gd name="connsiteY848" fmla="*/ 446998 h 623410"/>
              <a:gd name="connsiteX849" fmla="*/ 290857 w 1206122"/>
              <a:gd name="connsiteY849" fmla="*/ 446921 h 623410"/>
              <a:gd name="connsiteX850" fmla="*/ 288758 w 1206122"/>
              <a:gd name="connsiteY850" fmla="*/ 446332 h 623410"/>
              <a:gd name="connsiteX851" fmla="*/ 294005 w 1206122"/>
              <a:gd name="connsiteY851" fmla="*/ 445871 h 623410"/>
              <a:gd name="connsiteX852" fmla="*/ 297614 w 1206122"/>
              <a:gd name="connsiteY852" fmla="*/ 447023 h 623410"/>
              <a:gd name="connsiteX853" fmla="*/ 294133 w 1206122"/>
              <a:gd name="connsiteY853" fmla="*/ 446741 h 623410"/>
              <a:gd name="connsiteX854" fmla="*/ 292828 w 1206122"/>
              <a:gd name="connsiteY854" fmla="*/ 448354 h 623410"/>
              <a:gd name="connsiteX855" fmla="*/ 300046 w 1206122"/>
              <a:gd name="connsiteY855" fmla="*/ 447996 h 623410"/>
              <a:gd name="connsiteX856" fmla="*/ 298126 w 1206122"/>
              <a:gd name="connsiteY856" fmla="*/ 447177 h 623410"/>
              <a:gd name="connsiteX857" fmla="*/ 309363 w 1206122"/>
              <a:gd name="connsiteY857" fmla="*/ 446921 h 623410"/>
              <a:gd name="connsiteX858" fmla="*/ 312230 w 1206122"/>
              <a:gd name="connsiteY858" fmla="*/ 442979 h 623410"/>
              <a:gd name="connsiteX859" fmla="*/ 316530 w 1206122"/>
              <a:gd name="connsiteY859" fmla="*/ 440291 h 623410"/>
              <a:gd name="connsiteX860" fmla="*/ 317068 w 1206122"/>
              <a:gd name="connsiteY860" fmla="*/ 441366 h 623410"/>
              <a:gd name="connsiteX861" fmla="*/ 318860 w 1206122"/>
              <a:gd name="connsiteY861" fmla="*/ 439805 h 623410"/>
              <a:gd name="connsiteX862" fmla="*/ 316505 w 1206122"/>
              <a:gd name="connsiteY862" fmla="*/ 442697 h 623410"/>
              <a:gd name="connsiteX863" fmla="*/ 324030 w 1206122"/>
              <a:gd name="connsiteY863" fmla="*/ 438013 h 623410"/>
              <a:gd name="connsiteX864" fmla="*/ 325284 w 1206122"/>
              <a:gd name="connsiteY864" fmla="*/ 435197 h 623410"/>
              <a:gd name="connsiteX865" fmla="*/ 327511 w 1206122"/>
              <a:gd name="connsiteY865" fmla="*/ 433354 h 623410"/>
              <a:gd name="connsiteX866" fmla="*/ 327921 w 1206122"/>
              <a:gd name="connsiteY866" fmla="*/ 430923 h 623410"/>
              <a:gd name="connsiteX867" fmla="*/ 331581 w 1206122"/>
              <a:gd name="connsiteY867" fmla="*/ 426520 h 623410"/>
              <a:gd name="connsiteX868" fmla="*/ 330481 w 1206122"/>
              <a:gd name="connsiteY868" fmla="*/ 429745 h 623410"/>
              <a:gd name="connsiteX869" fmla="*/ 332323 w 1206122"/>
              <a:gd name="connsiteY869" fmla="*/ 426520 h 623410"/>
              <a:gd name="connsiteX870" fmla="*/ 332579 w 1206122"/>
              <a:gd name="connsiteY870" fmla="*/ 423013 h 623410"/>
              <a:gd name="connsiteX871" fmla="*/ 334806 w 1206122"/>
              <a:gd name="connsiteY871" fmla="*/ 419174 h 623410"/>
              <a:gd name="connsiteX872" fmla="*/ 333655 w 1206122"/>
              <a:gd name="connsiteY872" fmla="*/ 422450 h 623410"/>
              <a:gd name="connsiteX873" fmla="*/ 336752 w 1206122"/>
              <a:gd name="connsiteY873" fmla="*/ 417689 h 623410"/>
              <a:gd name="connsiteX874" fmla="*/ 336726 w 1206122"/>
              <a:gd name="connsiteY874" fmla="*/ 416384 h 623410"/>
              <a:gd name="connsiteX875" fmla="*/ 337392 w 1206122"/>
              <a:gd name="connsiteY875" fmla="*/ 416128 h 623410"/>
              <a:gd name="connsiteX876" fmla="*/ 338723 w 1206122"/>
              <a:gd name="connsiteY876" fmla="*/ 411827 h 623410"/>
              <a:gd name="connsiteX877" fmla="*/ 339184 w 1206122"/>
              <a:gd name="connsiteY877" fmla="*/ 411674 h 623410"/>
              <a:gd name="connsiteX878" fmla="*/ 341078 w 1206122"/>
              <a:gd name="connsiteY878" fmla="*/ 405326 h 623410"/>
              <a:gd name="connsiteX879" fmla="*/ 338902 w 1206122"/>
              <a:gd name="connsiteY879" fmla="*/ 410445 h 623410"/>
              <a:gd name="connsiteX880" fmla="*/ 339516 w 1206122"/>
              <a:gd name="connsiteY880" fmla="*/ 406503 h 623410"/>
              <a:gd name="connsiteX881" fmla="*/ 341922 w 1206122"/>
              <a:gd name="connsiteY881" fmla="*/ 399746 h 623410"/>
              <a:gd name="connsiteX882" fmla="*/ 343484 w 1206122"/>
              <a:gd name="connsiteY882" fmla="*/ 396776 h 623410"/>
              <a:gd name="connsiteX883" fmla="*/ 343151 w 1206122"/>
              <a:gd name="connsiteY883" fmla="*/ 395753 h 623410"/>
              <a:gd name="connsiteX884" fmla="*/ 345148 w 1206122"/>
              <a:gd name="connsiteY884" fmla="*/ 388918 h 623410"/>
              <a:gd name="connsiteX885" fmla="*/ 346325 w 1206122"/>
              <a:gd name="connsiteY885" fmla="*/ 388509 h 623410"/>
              <a:gd name="connsiteX886" fmla="*/ 345506 w 1206122"/>
              <a:gd name="connsiteY886" fmla="*/ 384925 h 623410"/>
              <a:gd name="connsiteX887" fmla="*/ 347246 w 1206122"/>
              <a:gd name="connsiteY887" fmla="*/ 385079 h 623410"/>
              <a:gd name="connsiteX888" fmla="*/ 348373 w 1206122"/>
              <a:gd name="connsiteY888" fmla="*/ 378500 h 623410"/>
              <a:gd name="connsiteX889" fmla="*/ 347758 w 1206122"/>
              <a:gd name="connsiteY889" fmla="*/ 377093 h 623410"/>
              <a:gd name="connsiteX890" fmla="*/ 348961 w 1206122"/>
              <a:gd name="connsiteY890" fmla="*/ 375045 h 623410"/>
              <a:gd name="connsiteX891" fmla="*/ 348245 w 1206122"/>
              <a:gd name="connsiteY891" fmla="*/ 373509 h 623410"/>
              <a:gd name="connsiteX892" fmla="*/ 349806 w 1206122"/>
              <a:gd name="connsiteY892" fmla="*/ 365779 h 623410"/>
              <a:gd name="connsiteX893" fmla="*/ 349729 w 1206122"/>
              <a:gd name="connsiteY893" fmla="*/ 369362 h 623410"/>
              <a:gd name="connsiteX894" fmla="*/ 349909 w 1206122"/>
              <a:gd name="connsiteY894" fmla="*/ 360941 h 623410"/>
              <a:gd name="connsiteX895" fmla="*/ 348859 w 1206122"/>
              <a:gd name="connsiteY895" fmla="*/ 358202 h 623410"/>
              <a:gd name="connsiteX896" fmla="*/ 349781 w 1206122"/>
              <a:gd name="connsiteY896" fmla="*/ 358740 h 623410"/>
              <a:gd name="connsiteX897" fmla="*/ 350165 w 1206122"/>
              <a:gd name="connsiteY897" fmla="*/ 356385 h 623410"/>
              <a:gd name="connsiteX898" fmla="*/ 351726 w 1206122"/>
              <a:gd name="connsiteY898" fmla="*/ 360634 h 623410"/>
              <a:gd name="connsiteX899" fmla="*/ 351931 w 1206122"/>
              <a:gd name="connsiteY899" fmla="*/ 358048 h 623410"/>
              <a:gd name="connsiteX900" fmla="*/ 352852 w 1206122"/>
              <a:gd name="connsiteY900" fmla="*/ 358560 h 623410"/>
              <a:gd name="connsiteX901" fmla="*/ 353748 w 1206122"/>
              <a:gd name="connsiteY901" fmla="*/ 352110 h 623410"/>
              <a:gd name="connsiteX902" fmla="*/ 353185 w 1206122"/>
              <a:gd name="connsiteY902" fmla="*/ 353723 h 623410"/>
              <a:gd name="connsiteX903" fmla="*/ 353978 w 1206122"/>
              <a:gd name="connsiteY903" fmla="*/ 345583 h 623410"/>
              <a:gd name="connsiteX904" fmla="*/ 355028 w 1206122"/>
              <a:gd name="connsiteY904" fmla="*/ 345839 h 623410"/>
              <a:gd name="connsiteX905" fmla="*/ 355335 w 1206122"/>
              <a:gd name="connsiteY905" fmla="*/ 342230 h 623410"/>
              <a:gd name="connsiteX906" fmla="*/ 355642 w 1206122"/>
              <a:gd name="connsiteY906" fmla="*/ 342639 h 623410"/>
              <a:gd name="connsiteX907" fmla="*/ 360122 w 1206122"/>
              <a:gd name="connsiteY907" fmla="*/ 308928 h 623410"/>
              <a:gd name="connsiteX908" fmla="*/ 362886 w 1206122"/>
              <a:gd name="connsiteY908" fmla="*/ 298562 h 623410"/>
              <a:gd name="connsiteX909" fmla="*/ 362451 w 1206122"/>
              <a:gd name="connsiteY909" fmla="*/ 297179 h 623410"/>
              <a:gd name="connsiteX910" fmla="*/ 363526 w 1206122"/>
              <a:gd name="connsiteY910" fmla="*/ 294696 h 623410"/>
              <a:gd name="connsiteX911" fmla="*/ 364652 w 1206122"/>
              <a:gd name="connsiteY911" fmla="*/ 284483 h 623410"/>
              <a:gd name="connsiteX912" fmla="*/ 365267 w 1206122"/>
              <a:gd name="connsiteY912" fmla="*/ 283767 h 623410"/>
              <a:gd name="connsiteX913" fmla="*/ 365472 w 1206122"/>
              <a:gd name="connsiteY913" fmla="*/ 279696 h 623410"/>
              <a:gd name="connsiteX914" fmla="*/ 366214 w 1206122"/>
              <a:gd name="connsiteY914" fmla="*/ 277982 h 623410"/>
              <a:gd name="connsiteX915" fmla="*/ 365855 w 1206122"/>
              <a:gd name="connsiteY915" fmla="*/ 277470 h 623410"/>
              <a:gd name="connsiteX916" fmla="*/ 367494 w 1206122"/>
              <a:gd name="connsiteY916" fmla="*/ 271480 h 623410"/>
              <a:gd name="connsiteX917" fmla="*/ 367161 w 1206122"/>
              <a:gd name="connsiteY917" fmla="*/ 270610 h 623410"/>
              <a:gd name="connsiteX918" fmla="*/ 370207 w 1206122"/>
              <a:gd name="connsiteY918" fmla="*/ 255226 h 623410"/>
              <a:gd name="connsiteX919" fmla="*/ 368850 w 1206122"/>
              <a:gd name="connsiteY919" fmla="*/ 257402 h 623410"/>
              <a:gd name="connsiteX920" fmla="*/ 369157 w 1206122"/>
              <a:gd name="connsiteY920" fmla="*/ 254253 h 623410"/>
              <a:gd name="connsiteX921" fmla="*/ 369925 w 1206122"/>
              <a:gd name="connsiteY921" fmla="*/ 254509 h 623410"/>
              <a:gd name="connsiteX922" fmla="*/ 375301 w 1206122"/>
              <a:gd name="connsiteY922" fmla="*/ 230320 h 623410"/>
              <a:gd name="connsiteX923" fmla="*/ 375275 w 1206122"/>
              <a:gd name="connsiteY923" fmla="*/ 228221 h 623410"/>
              <a:gd name="connsiteX924" fmla="*/ 379652 w 1206122"/>
              <a:gd name="connsiteY924" fmla="*/ 211020 h 623410"/>
              <a:gd name="connsiteX925" fmla="*/ 379294 w 1206122"/>
              <a:gd name="connsiteY925" fmla="*/ 207053 h 623410"/>
              <a:gd name="connsiteX926" fmla="*/ 381777 w 1206122"/>
              <a:gd name="connsiteY926" fmla="*/ 202957 h 623410"/>
              <a:gd name="connsiteX927" fmla="*/ 382929 w 1206122"/>
              <a:gd name="connsiteY927" fmla="*/ 197249 h 623410"/>
              <a:gd name="connsiteX928" fmla="*/ 383031 w 1206122"/>
              <a:gd name="connsiteY928" fmla="*/ 197377 h 623410"/>
              <a:gd name="connsiteX929" fmla="*/ 384746 w 1206122"/>
              <a:gd name="connsiteY929" fmla="*/ 190287 h 623410"/>
              <a:gd name="connsiteX930" fmla="*/ 384695 w 1206122"/>
              <a:gd name="connsiteY930" fmla="*/ 190645 h 623410"/>
              <a:gd name="connsiteX931" fmla="*/ 386870 w 1206122"/>
              <a:gd name="connsiteY931" fmla="*/ 185014 h 623410"/>
              <a:gd name="connsiteX932" fmla="*/ 388201 w 1206122"/>
              <a:gd name="connsiteY932" fmla="*/ 178231 h 623410"/>
              <a:gd name="connsiteX933" fmla="*/ 388560 w 1206122"/>
              <a:gd name="connsiteY933" fmla="*/ 177924 h 623410"/>
              <a:gd name="connsiteX934" fmla="*/ 388125 w 1206122"/>
              <a:gd name="connsiteY934" fmla="*/ 177565 h 623410"/>
              <a:gd name="connsiteX935" fmla="*/ 389609 w 1206122"/>
              <a:gd name="connsiteY935" fmla="*/ 173956 h 623410"/>
              <a:gd name="connsiteX936" fmla="*/ 389481 w 1206122"/>
              <a:gd name="connsiteY936" fmla="*/ 176157 h 623410"/>
              <a:gd name="connsiteX937" fmla="*/ 389942 w 1206122"/>
              <a:gd name="connsiteY937" fmla="*/ 172497 h 623410"/>
              <a:gd name="connsiteX938" fmla="*/ 391683 w 1206122"/>
              <a:gd name="connsiteY938" fmla="*/ 168760 h 623410"/>
              <a:gd name="connsiteX939" fmla="*/ 390684 w 1206122"/>
              <a:gd name="connsiteY939" fmla="*/ 171422 h 623410"/>
              <a:gd name="connsiteX940" fmla="*/ 391734 w 1206122"/>
              <a:gd name="connsiteY940" fmla="*/ 169861 h 623410"/>
              <a:gd name="connsiteX941" fmla="*/ 392297 w 1206122"/>
              <a:gd name="connsiteY941" fmla="*/ 166866 h 623410"/>
              <a:gd name="connsiteX942" fmla="*/ 394677 w 1206122"/>
              <a:gd name="connsiteY942" fmla="*/ 161721 h 623410"/>
              <a:gd name="connsiteX943" fmla="*/ 395957 w 1206122"/>
              <a:gd name="connsiteY943" fmla="*/ 157216 h 623410"/>
              <a:gd name="connsiteX944" fmla="*/ 393654 w 1206122"/>
              <a:gd name="connsiteY944" fmla="*/ 161260 h 623410"/>
              <a:gd name="connsiteX945" fmla="*/ 395369 w 1206122"/>
              <a:gd name="connsiteY945" fmla="*/ 157062 h 623410"/>
              <a:gd name="connsiteX946" fmla="*/ 395036 w 1206122"/>
              <a:gd name="connsiteY946" fmla="*/ 158137 h 623410"/>
              <a:gd name="connsiteX947" fmla="*/ 395804 w 1206122"/>
              <a:gd name="connsiteY947" fmla="*/ 155194 h 623410"/>
              <a:gd name="connsiteX948" fmla="*/ 397544 w 1206122"/>
              <a:gd name="connsiteY948" fmla="*/ 152864 h 623410"/>
              <a:gd name="connsiteX949" fmla="*/ 399566 w 1206122"/>
              <a:gd name="connsiteY949" fmla="*/ 146875 h 623410"/>
              <a:gd name="connsiteX950" fmla="*/ 401845 w 1206122"/>
              <a:gd name="connsiteY950" fmla="*/ 145134 h 623410"/>
              <a:gd name="connsiteX951" fmla="*/ 403022 w 1206122"/>
              <a:gd name="connsiteY951" fmla="*/ 141525 h 623410"/>
              <a:gd name="connsiteX952" fmla="*/ 404404 w 1206122"/>
              <a:gd name="connsiteY952" fmla="*/ 139784 h 623410"/>
              <a:gd name="connsiteX953" fmla="*/ 409242 w 1206122"/>
              <a:gd name="connsiteY953" fmla="*/ 128547 h 623410"/>
              <a:gd name="connsiteX954" fmla="*/ 411085 w 1206122"/>
              <a:gd name="connsiteY954" fmla="*/ 127344 h 623410"/>
              <a:gd name="connsiteX955" fmla="*/ 411469 w 1206122"/>
              <a:gd name="connsiteY955" fmla="*/ 126039 h 623410"/>
              <a:gd name="connsiteX956" fmla="*/ 409805 w 1206122"/>
              <a:gd name="connsiteY956" fmla="*/ 128752 h 623410"/>
              <a:gd name="connsiteX957" fmla="*/ 411162 w 1206122"/>
              <a:gd name="connsiteY957" fmla="*/ 125783 h 623410"/>
              <a:gd name="connsiteX958" fmla="*/ 425598 w 1206122"/>
              <a:gd name="connsiteY958" fmla="*/ 107635 h 623410"/>
              <a:gd name="connsiteX959" fmla="*/ 428568 w 1206122"/>
              <a:gd name="connsiteY959" fmla="*/ 103744 h 623410"/>
              <a:gd name="connsiteX960" fmla="*/ 433201 w 1206122"/>
              <a:gd name="connsiteY960" fmla="*/ 99444 h 623410"/>
              <a:gd name="connsiteX961" fmla="*/ 431818 w 1206122"/>
              <a:gd name="connsiteY961" fmla="*/ 99597 h 623410"/>
              <a:gd name="connsiteX962" fmla="*/ 439651 w 1206122"/>
              <a:gd name="connsiteY962" fmla="*/ 92763 h 623410"/>
              <a:gd name="connsiteX963" fmla="*/ 438576 w 1206122"/>
              <a:gd name="connsiteY963" fmla="*/ 94606 h 623410"/>
              <a:gd name="connsiteX964" fmla="*/ 448891 w 1206122"/>
              <a:gd name="connsiteY964" fmla="*/ 87848 h 623410"/>
              <a:gd name="connsiteX965" fmla="*/ 450299 w 1206122"/>
              <a:gd name="connsiteY965" fmla="*/ 85570 h 623410"/>
              <a:gd name="connsiteX966" fmla="*/ 457006 w 1206122"/>
              <a:gd name="connsiteY966" fmla="*/ 83318 h 623410"/>
              <a:gd name="connsiteX967" fmla="*/ 461434 w 1206122"/>
              <a:gd name="connsiteY967" fmla="*/ 81398 h 623410"/>
              <a:gd name="connsiteX968" fmla="*/ 459821 w 1206122"/>
              <a:gd name="connsiteY968" fmla="*/ 82422 h 623410"/>
              <a:gd name="connsiteX969" fmla="*/ 468703 w 1206122"/>
              <a:gd name="connsiteY969" fmla="*/ 78838 h 623410"/>
              <a:gd name="connsiteX970" fmla="*/ 480811 w 1206122"/>
              <a:gd name="connsiteY970" fmla="*/ 77098 h 623410"/>
              <a:gd name="connsiteX971" fmla="*/ 487722 w 1206122"/>
              <a:gd name="connsiteY971" fmla="*/ 75869 h 623410"/>
              <a:gd name="connsiteX972" fmla="*/ 488387 w 1206122"/>
              <a:gd name="connsiteY972" fmla="*/ 76151 h 623410"/>
              <a:gd name="connsiteX973" fmla="*/ 493072 w 1206122"/>
              <a:gd name="connsiteY973" fmla="*/ 74794 h 623410"/>
              <a:gd name="connsiteX974" fmla="*/ 492483 w 1206122"/>
              <a:gd name="connsiteY974" fmla="*/ 75485 h 623410"/>
              <a:gd name="connsiteX975" fmla="*/ 498293 w 1206122"/>
              <a:gd name="connsiteY975" fmla="*/ 76637 h 623410"/>
              <a:gd name="connsiteX976" fmla="*/ 500623 w 1206122"/>
              <a:gd name="connsiteY976" fmla="*/ 76381 h 623410"/>
              <a:gd name="connsiteX977" fmla="*/ 502850 w 1206122"/>
              <a:gd name="connsiteY977" fmla="*/ 76688 h 623410"/>
              <a:gd name="connsiteX978" fmla="*/ 507483 w 1206122"/>
              <a:gd name="connsiteY978" fmla="*/ 77942 h 623410"/>
              <a:gd name="connsiteX979" fmla="*/ 507201 w 1206122"/>
              <a:gd name="connsiteY979" fmla="*/ 78582 h 623410"/>
              <a:gd name="connsiteX980" fmla="*/ 515008 w 1206122"/>
              <a:gd name="connsiteY980" fmla="*/ 82934 h 623410"/>
              <a:gd name="connsiteX981" fmla="*/ 519078 w 1206122"/>
              <a:gd name="connsiteY981" fmla="*/ 86236 h 623410"/>
              <a:gd name="connsiteX982" fmla="*/ 516314 w 1206122"/>
              <a:gd name="connsiteY982" fmla="*/ 83753 h 623410"/>
              <a:gd name="connsiteX983" fmla="*/ 512576 w 1206122"/>
              <a:gd name="connsiteY983" fmla="*/ 81219 h 623410"/>
              <a:gd name="connsiteX984" fmla="*/ 516800 w 1206122"/>
              <a:gd name="connsiteY984" fmla="*/ 84521 h 623410"/>
              <a:gd name="connsiteX985" fmla="*/ 516006 w 1206122"/>
              <a:gd name="connsiteY985" fmla="*/ 84623 h 623410"/>
              <a:gd name="connsiteX986" fmla="*/ 520563 w 1206122"/>
              <a:gd name="connsiteY986" fmla="*/ 87925 h 623410"/>
              <a:gd name="connsiteX987" fmla="*/ 533259 w 1206122"/>
              <a:gd name="connsiteY987" fmla="*/ 105382 h 623410"/>
              <a:gd name="connsiteX988" fmla="*/ 532465 w 1206122"/>
              <a:gd name="connsiteY988" fmla="*/ 104333 h 623410"/>
              <a:gd name="connsiteX989" fmla="*/ 534974 w 1206122"/>
              <a:gd name="connsiteY989" fmla="*/ 108403 h 623410"/>
              <a:gd name="connsiteX990" fmla="*/ 536663 w 1206122"/>
              <a:gd name="connsiteY990" fmla="*/ 113266 h 623410"/>
              <a:gd name="connsiteX991" fmla="*/ 536919 w 1206122"/>
              <a:gd name="connsiteY991" fmla="*/ 112703 h 623410"/>
              <a:gd name="connsiteX992" fmla="*/ 543881 w 1206122"/>
              <a:gd name="connsiteY992" fmla="*/ 130774 h 623410"/>
              <a:gd name="connsiteX993" fmla="*/ 542474 w 1206122"/>
              <a:gd name="connsiteY993" fmla="*/ 128394 h 623410"/>
              <a:gd name="connsiteX994" fmla="*/ 547977 w 1206122"/>
              <a:gd name="connsiteY994" fmla="*/ 142267 h 623410"/>
              <a:gd name="connsiteX995" fmla="*/ 547004 w 1206122"/>
              <a:gd name="connsiteY995" fmla="*/ 140962 h 623410"/>
              <a:gd name="connsiteX996" fmla="*/ 549999 w 1206122"/>
              <a:gd name="connsiteY996" fmla="*/ 149665 h 623410"/>
              <a:gd name="connsiteX997" fmla="*/ 549333 w 1206122"/>
              <a:gd name="connsiteY997" fmla="*/ 148027 h 623410"/>
              <a:gd name="connsiteX998" fmla="*/ 551125 w 1206122"/>
              <a:gd name="connsiteY998" fmla="*/ 152020 h 623410"/>
              <a:gd name="connsiteX999" fmla="*/ 551049 w 1206122"/>
              <a:gd name="connsiteY999" fmla="*/ 152122 h 623410"/>
              <a:gd name="connsiteX1000" fmla="*/ 553071 w 1206122"/>
              <a:gd name="connsiteY1000" fmla="*/ 159007 h 623410"/>
              <a:gd name="connsiteX1001" fmla="*/ 552379 w 1206122"/>
              <a:gd name="connsiteY1001" fmla="*/ 158163 h 623410"/>
              <a:gd name="connsiteX1002" fmla="*/ 553634 w 1206122"/>
              <a:gd name="connsiteY1002" fmla="*/ 166814 h 623410"/>
              <a:gd name="connsiteX1003" fmla="*/ 554555 w 1206122"/>
              <a:gd name="connsiteY1003" fmla="*/ 168530 h 623410"/>
              <a:gd name="connsiteX1004" fmla="*/ 554786 w 1206122"/>
              <a:gd name="connsiteY1004" fmla="*/ 171729 h 623410"/>
              <a:gd name="connsiteX1005" fmla="*/ 557934 w 1206122"/>
              <a:gd name="connsiteY1005" fmla="*/ 179229 h 623410"/>
              <a:gd name="connsiteX1006" fmla="*/ 556808 w 1206122"/>
              <a:gd name="connsiteY1006" fmla="*/ 179127 h 623410"/>
              <a:gd name="connsiteX1007" fmla="*/ 560647 w 1206122"/>
              <a:gd name="connsiteY1007" fmla="*/ 191157 h 623410"/>
              <a:gd name="connsiteX1008" fmla="*/ 562388 w 1206122"/>
              <a:gd name="connsiteY1008" fmla="*/ 200193 h 623410"/>
              <a:gd name="connsiteX1009" fmla="*/ 561748 w 1206122"/>
              <a:gd name="connsiteY1009" fmla="*/ 198196 h 623410"/>
              <a:gd name="connsiteX1010" fmla="*/ 561697 w 1206122"/>
              <a:gd name="connsiteY1010" fmla="*/ 201114 h 623410"/>
              <a:gd name="connsiteX1011" fmla="*/ 560340 w 1206122"/>
              <a:gd name="connsiteY1011" fmla="*/ 199732 h 623410"/>
              <a:gd name="connsiteX1012" fmla="*/ 562490 w 1206122"/>
              <a:gd name="connsiteY1012" fmla="*/ 214425 h 623410"/>
              <a:gd name="connsiteX1013" fmla="*/ 564692 w 1206122"/>
              <a:gd name="connsiteY1013" fmla="*/ 220133 h 623410"/>
              <a:gd name="connsiteX1014" fmla="*/ 564512 w 1206122"/>
              <a:gd name="connsiteY1014" fmla="*/ 224894 h 623410"/>
              <a:gd name="connsiteX1015" fmla="*/ 566995 w 1206122"/>
              <a:gd name="connsiteY1015" fmla="*/ 240636 h 623410"/>
              <a:gd name="connsiteX1016" fmla="*/ 566765 w 1206122"/>
              <a:gd name="connsiteY1016" fmla="*/ 240457 h 623410"/>
              <a:gd name="connsiteX1017" fmla="*/ 569862 w 1206122"/>
              <a:gd name="connsiteY1017" fmla="*/ 257018 h 623410"/>
              <a:gd name="connsiteX1018" fmla="*/ 569222 w 1206122"/>
              <a:gd name="connsiteY1018" fmla="*/ 256122 h 623410"/>
              <a:gd name="connsiteX1019" fmla="*/ 570732 w 1206122"/>
              <a:gd name="connsiteY1019" fmla="*/ 262675 h 623410"/>
              <a:gd name="connsiteX1020" fmla="*/ 570144 w 1206122"/>
              <a:gd name="connsiteY1020" fmla="*/ 261395 h 623410"/>
              <a:gd name="connsiteX1021" fmla="*/ 571910 w 1206122"/>
              <a:gd name="connsiteY1021" fmla="*/ 272325 h 623410"/>
              <a:gd name="connsiteX1022" fmla="*/ 571321 w 1206122"/>
              <a:gd name="connsiteY1022" fmla="*/ 271045 h 623410"/>
              <a:gd name="connsiteX1023" fmla="*/ 573522 w 1206122"/>
              <a:gd name="connsiteY1023" fmla="*/ 282000 h 623410"/>
              <a:gd name="connsiteX1024" fmla="*/ 572627 w 1206122"/>
              <a:gd name="connsiteY1024" fmla="*/ 280618 h 623410"/>
              <a:gd name="connsiteX1025" fmla="*/ 574137 w 1206122"/>
              <a:gd name="connsiteY1025" fmla="*/ 287888 h 623410"/>
              <a:gd name="connsiteX1026" fmla="*/ 574034 w 1206122"/>
              <a:gd name="connsiteY1026" fmla="*/ 290115 h 623410"/>
              <a:gd name="connsiteX1027" fmla="*/ 575775 w 1206122"/>
              <a:gd name="connsiteY1027" fmla="*/ 298613 h 623410"/>
              <a:gd name="connsiteX1028" fmla="*/ 575698 w 1206122"/>
              <a:gd name="connsiteY1028" fmla="*/ 302606 h 623410"/>
              <a:gd name="connsiteX1029" fmla="*/ 586167 w 1206122"/>
              <a:gd name="connsiteY1029" fmla="*/ 357690 h 623410"/>
              <a:gd name="connsiteX1030" fmla="*/ 584580 w 1206122"/>
              <a:gd name="connsiteY1030" fmla="*/ 355642 h 623410"/>
              <a:gd name="connsiteX1031" fmla="*/ 586986 w 1206122"/>
              <a:gd name="connsiteY1031" fmla="*/ 364064 h 623410"/>
              <a:gd name="connsiteX1032" fmla="*/ 586935 w 1206122"/>
              <a:gd name="connsiteY1032" fmla="*/ 364320 h 623410"/>
              <a:gd name="connsiteX1033" fmla="*/ 588343 w 1206122"/>
              <a:gd name="connsiteY1033" fmla="*/ 370489 h 623410"/>
              <a:gd name="connsiteX1034" fmla="*/ 588522 w 1206122"/>
              <a:gd name="connsiteY1034" fmla="*/ 370361 h 623410"/>
              <a:gd name="connsiteX1035" fmla="*/ 590442 w 1206122"/>
              <a:gd name="connsiteY1035" fmla="*/ 377681 h 623410"/>
              <a:gd name="connsiteX1036" fmla="*/ 590519 w 1206122"/>
              <a:gd name="connsiteY1036" fmla="*/ 379831 h 623410"/>
              <a:gd name="connsiteX1037" fmla="*/ 593078 w 1206122"/>
              <a:gd name="connsiteY1037" fmla="*/ 387024 h 623410"/>
              <a:gd name="connsiteX1038" fmla="*/ 592797 w 1206122"/>
              <a:gd name="connsiteY1038" fmla="*/ 386717 h 623410"/>
              <a:gd name="connsiteX1039" fmla="*/ 596611 w 1206122"/>
              <a:gd name="connsiteY1039" fmla="*/ 397109 h 623410"/>
              <a:gd name="connsiteX1040" fmla="*/ 600809 w 1206122"/>
              <a:gd name="connsiteY1040" fmla="*/ 405095 h 623410"/>
              <a:gd name="connsiteX1041" fmla="*/ 599913 w 1206122"/>
              <a:gd name="connsiteY1041" fmla="*/ 405198 h 623410"/>
              <a:gd name="connsiteX1042" fmla="*/ 625356 w 1206122"/>
              <a:gd name="connsiteY1042" fmla="*/ 438986 h 623410"/>
              <a:gd name="connsiteX1043" fmla="*/ 624691 w 1206122"/>
              <a:gd name="connsiteY1043" fmla="*/ 439037 h 623410"/>
              <a:gd name="connsiteX1044" fmla="*/ 645193 w 1206122"/>
              <a:gd name="connsiteY1044" fmla="*/ 445462 h 623410"/>
              <a:gd name="connsiteX1045" fmla="*/ 647267 w 1206122"/>
              <a:gd name="connsiteY1045" fmla="*/ 444950 h 623410"/>
              <a:gd name="connsiteX1046" fmla="*/ 650441 w 1206122"/>
              <a:gd name="connsiteY1046" fmla="*/ 445769 h 623410"/>
              <a:gd name="connsiteX1047" fmla="*/ 658606 w 1206122"/>
              <a:gd name="connsiteY1047" fmla="*/ 444950 h 623410"/>
              <a:gd name="connsiteX1048" fmla="*/ 658274 w 1206122"/>
              <a:gd name="connsiteY1048" fmla="*/ 445462 h 623410"/>
              <a:gd name="connsiteX1049" fmla="*/ 669587 w 1206122"/>
              <a:gd name="connsiteY1049" fmla="*/ 444668 h 623410"/>
              <a:gd name="connsiteX1050" fmla="*/ 668487 w 1206122"/>
              <a:gd name="connsiteY1050" fmla="*/ 444975 h 623410"/>
              <a:gd name="connsiteX1051" fmla="*/ 725030 w 1206122"/>
              <a:gd name="connsiteY1051" fmla="*/ 444335 h 623410"/>
              <a:gd name="connsiteX1052" fmla="*/ 728639 w 1206122"/>
              <a:gd name="connsiteY1052" fmla="*/ 444975 h 623410"/>
              <a:gd name="connsiteX1053" fmla="*/ 776454 w 1206122"/>
              <a:gd name="connsiteY1053" fmla="*/ 442876 h 623410"/>
              <a:gd name="connsiteX1054" fmla="*/ 790660 w 1206122"/>
              <a:gd name="connsiteY1054" fmla="*/ 440240 h 623410"/>
              <a:gd name="connsiteX1055" fmla="*/ 188060 w 1206122"/>
              <a:gd name="connsiteY1055" fmla="*/ 360736 h 623410"/>
              <a:gd name="connsiteX1056" fmla="*/ 188777 w 1206122"/>
              <a:gd name="connsiteY1056" fmla="*/ 358996 h 623410"/>
              <a:gd name="connsiteX1057" fmla="*/ 188060 w 1206122"/>
              <a:gd name="connsiteY1057" fmla="*/ 360736 h 623410"/>
              <a:gd name="connsiteX1058" fmla="*/ 228068 w 1206122"/>
              <a:gd name="connsiteY1058" fmla="*/ 427441 h 623410"/>
              <a:gd name="connsiteX1059" fmla="*/ 230551 w 1206122"/>
              <a:gd name="connsiteY1059" fmla="*/ 428849 h 623410"/>
              <a:gd name="connsiteX1060" fmla="*/ 229424 w 1206122"/>
              <a:gd name="connsiteY1060" fmla="*/ 427876 h 623410"/>
              <a:gd name="connsiteX1061" fmla="*/ 228068 w 1206122"/>
              <a:gd name="connsiteY1061" fmla="*/ 427441 h 623410"/>
              <a:gd name="connsiteX1062" fmla="*/ 240943 w 1206122"/>
              <a:gd name="connsiteY1062" fmla="*/ 435530 h 623410"/>
              <a:gd name="connsiteX1063" fmla="*/ 248136 w 1206122"/>
              <a:gd name="connsiteY1063" fmla="*/ 438090 h 623410"/>
              <a:gd name="connsiteX1064" fmla="*/ 240943 w 1206122"/>
              <a:gd name="connsiteY1064" fmla="*/ 435530 h 623410"/>
              <a:gd name="connsiteX1065" fmla="*/ 265695 w 1206122"/>
              <a:gd name="connsiteY1065" fmla="*/ 445462 h 623410"/>
              <a:gd name="connsiteX1066" fmla="*/ 266847 w 1206122"/>
              <a:gd name="connsiteY1066" fmla="*/ 445206 h 623410"/>
              <a:gd name="connsiteX1067" fmla="*/ 265695 w 1206122"/>
              <a:gd name="connsiteY1067" fmla="*/ 445462 h 623410"/>
              <a:gd name="connsiteX1068" fmla="*/ 271557 w 1206122"/>
              <a:gd name="connsiteY1068" fmla="*/ 445564 h 623410"/>
              <a:gd name="connsiteX1069" fmla="*/ 268408 w 1206122"/>
              <a:gd name="connsiteY1069" fmla="*/ 444668 h 623410"/>
              <a:gd name="connsiteX1070" fmla="*/ 271557 w 1206122"/>
              <a:gd name="connsiteY1070" fmla="*/ 445564 h 623410"/>
              <a:gd name="connsiteX1071" fmla="*/ 316786 w 1206122"/>
              <a:gd name="connsiteY1071" fmla="*/ 443849 h 623410"/>
              <a:gd name="connsiteX1072" fmla="*/ 312409 w 1206122"/>
              <a:gd name="connsiteY1072" fmla="*/ 445999 h 623410"/>
              <a:gd name="connsiteX1073" fmla="*/ 316786 w 1206122"/>
              <a:gd name="connsiteY1073" fmla="*/ 443849 h 623410"/>
              <a:gd name="connsiteX1074" fmla="*/ 329022 w 1206122"/>
              <a:gd name="connsiteY1074" fmla="*/ 431102 h 623410"/>
              <a:gd name="connsiteX1075" fmla="*/ 329329 w 1206122"/>
              <a:gd name="connsiteY1075" fmla="*/ 429975 h 623410"/>
              <a:gd name="connsiteX1076" fmla="*/ 328305 w 1206122"/>
              <a:gd name="connsiteY1076" fmla="*/ 431383 h 623410"/>
              <a:gd name="connsiteX1077" fmla="*/ 329022 w 1206122"/>
              <a:gd name="connsiteY1077" fmla="*/ 431102 h 623410"/>
              <a:gd name="connsiteX1078" fmla="*/ 433943 w 1206122"/>
              <a:gd name="connsiteY1078" fmla="*/ 98138 h 623410"/>
              <a:gd name="connsiteX1079" fmla="*/ 433943 w 1206122"/>
              <a:gd name="connsiteY1079" fmla="*/ 98574 h 623410"/>
              <a:gd name="connsiteX1080" fmla="*/ 435453 w 1206122"/>
              <a:gd name="connsiteY1080" fmla="*/ 97140 h 623410"/>
              <a:gd name="connsiteX1081" fmla="*/ 433943 w 1206122"/>
              <a:gd name="connsiteY1081" fmla="*/ 98138 h 623410"/>
              <a:gd name="connsiteX1082" fmla="*/ 545647 w 1206122"/>
              <a:gd name="connsiteY1082" fmla="*/ 141166 h 623410"/>
              <a:gd name="connsiteX1083" fmla="*/ 545494 w 1206122"/>
              <a:gd name="connsiteY1083" fmla="*/ 139349 h 623410"/>
              <a:gd name="connsiteX1084" fmla="*/ 545647 w 1206122"/>
              <a:gd name="connsiteY1084" fmla="*/ 141166 h 623410"/>
              <a:gd name="connsiteX1085" fmla="*/ 564205 w 1206122"/>
              <a:gd name="connsiteY1085" fmla="*/ 220670 h 623410"/>
              <a:gd name="connsiteX1086" fmla="*/ 563514 w 1206122"/>
              <a:gd name="connsiteY1086" fmla="*/ 220568 h 623410"/>
              <a:gd name="connsiteX1087" fmla="*/ 563591 w 1206122"/>
              <a:gd name="connsiteY1087" fmla="*/ 221182 h 623410"/>
              <a:gd name="connsiteX1088" fmla="*/ 564205 w 1206122"/>
              <a:gd name="connsiteY1088" fmla="*/ 220670 h 62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Lst>
            <a:rect l="l" t="t" r="r" b="b"/>
            <a:pathLst>
              <a:path w="1206122" h="623410">
                <a:moveTo>
                  <a:pt x="2892" y="491792"/>
                </a:moveTo>
                <a:cubicBezTo>
                  <a:pt x="-1536" y="491945"/>
                  <a:pt x="5273" y="492381"/>
                  <a:pt x="0" y="492048"/>
                </a:cubicBezTo>
                <a:cubicBezTo>
                  <a:pt x="614" y="491766"/>
                  <a:pt x="1459" y="491562"/>
                  <a:pt x="2892" y="491792"/>
                </a:cubicBezTo>
                <a:close/>
                <a:moveTo>
                  <a:pt x="1206122" y="489770"/>
                </a:moveTo>
                <a:cubicBezTo>
                  <a:pt x="1179041" y="490461"/>
                  <a:pt x="1155057" y="489667"/>
                  <a:pt x="1128436" y="488644"/>
                </a:cubicBezTo>
                <a:cubicBezTo>
                  <a:pt x="1119400" y="488797"/>
                  <a:pt x="1107651" y="489104"/>
                  <a:pt x="1099409" y="488772"/>
                </a:cubicBezTo>
                <a:cubicBezTo>
                  <a:pt x="1064598" y="488976"/>
                  <a:pt x="1029581" y="487441"/>
                  <a:pt x="994053" y="488106"/>
                </a:cubicBezTo>
                <a:cubicBezTo>
                  <a:pt x="995947" y="488362"/>
                  <a:pt x="993976" y="488720"/>
                  <a:pt x="992133" y="488823"/>
                </a:cubicBezTo>
                <a:lnTo>
                  <a:pt x="991672" y="488618"/>
                </a:lnTo>
                <a:lnTo>
                  <a:pt x="988882" y="489104"/>
                </a:lnTo>
                <a:cubicBezTo>
                  <a:pt x="986220" y="489156"/>
                  <a:pt x="987346" y="488567"/>
                  <a:pt x="989599" y="488464"/>
                </a:cubicBezTo>
                <a:cubicBezTo>
                  <a:pt x="975444" y="488515"/>
                  <a:pt x="962850" y="488541"/>
                  <a:pt x="949002" y="488567"/>
                </a:cubicBezTo>
                <a:cubicBezTo>
                  <a:pt x="948107" y="489258"/>
                  <a:pt x="941861" y="488567"/>
                  <a:pt x="941349" y="489334"/>
                </a:cubicBezTo>
                <a:cubicBezTo>
                  <a:pt x="940735" y="489207"/>
                  <a:pt x="941298" y="489156"/>
                  <a:pt x="941733" y="489002"/>
                </a:cubicBezTo>
                <a:cubicBezTo>
                  <a:pt x="932134" y="489386"/>
                  <a:pt x="931520" y="489411"/>
                  <a:pt x="922766" y="488490"/>
                </a:cubicBezTo>
                <a:cubicBezTo>
                  <a:pt x="885113" y="488362"/>
                  <a:pt x="849738" y="488285"/>
                  <a:pt x="813058" y="488157"/>
                </a:cubicBezTo>
                <a:cubicBezTo>
                  <a:pt x="776121" y="488515"/>
                  <a:pt x="739467" y="488797"/>
                  <a:pt x="701558" y="489156"/>
                </a:cubicBezTo>
                <a:cubicBezTo>
                  <a:pt x="695722" y="490282"/>
                  <a:pt x="687735" y="489744"/>
                  <a:pt x="680850" y="490768"/>
                </a:cubicBezTo>
                <a:lnTo>
                  <a:pt x="681311" y="490384"/>
                </a:lnTo>
                <a:cubicBezTo>
                  <a:pt x="675449" y="490896"/>
                  <a:pt x="673913" y="490307"/>
                  <a:pt x="666490" y="489872"/>
                </a:cubicBezTo>
                <a:cubicBezTo>
                  <a:pt x="666388" y="490282"/>
                  <a:pt x="663623" y="489975"/>
                  <a:pt x="664698" y="490614"/>
                </a:cubicBezTo>
                <a:cubicBezTo>
                  <a:pt x="662087" y="491203"/>
                  <a:pt x="660014" y="489667"/>
                  <a:pt x="656328" y="490000"/>
                </a:cubicBezTo>
                <a:cubicBezTo>
                  <a:pt x="656175" y="489770"/>
                  <a:pt x="656405" y="490410"/>
                  <a:pt x="655612" y="490179"/>
                </a:cubicBezTo>
                <a:cubicBezTo>
                  <a:pt x="646013" y="490998"/>
                  <a:pt x="657454" y="489821"/>
                  <a:pt x="645270" y="489181"/>
                </a:cubicBezTo>
                <a:cubicBezTo>
                  <a:pt x="628274" y="489437"/>
                  <a:pt x="610817" y="490128"/>
                  <a:pt x="594512" y="489693"/>
                </a:cubicBezTo>
                <a:cubicBezTo>
                  <a:pt x="595485" y="489693"/>
                  <a:pt x="595996" y="490205"/>
                  <a:pt x="594307" y="490205"/>
                </a:cubicBezTo>
                <a:cubicBezTo>
                  <a:pt x="592720" y="489130"/>
                  <a:pt x="588804" y="490512"/>
                  <a:pt x="585886" y="490077"/>
                </a:cubicBezTo>
                <a:cubicBezTo>
                  <a:pt x="586116" y="489847"/>
                  <a:pt x="587498" y="489770"/>
                  <a:pt x="588292" y="489667"/>
                </a:cubicBezTo>
                <a:cubicBezTo>
                  <a:pt x="580817" y="489207"/>
                  <a:pt x="574572" y="489898"/>
                  <a:pt x="567482" y="489411"/>
                </a:cubicBezTo>
                <a:cubicBezTo>
                  <a:pt x="568224" y="489283"/>
                  <a:pt x="568582" y="489232"/>
                  <a:pt x="569248" y="489258"/>
                </a:cubicBezTo>
                <a:cubicBezTo>
                  <a:pt x="562234" y="490026"/>
                  <a:pt x="553531" y="488848"/>
                  <a:pt x="548668" y="489463"/>
                </a:cubicBezTo>
                <a:cubicBezTo>
                  <a:pt x="549743" y="489027"/>
                  <a:pt x="545699" y="489156"/>
                  <a:pt x="544240" y="488925"/>
                </a:cubicBezTo>
                <a:cubicBezTo>
                  <a:pt x="539402" y="490230"/>
                  <a:pt x="531185" y="488464"/>
                  <a:pt x="525119" y="489360"/>
                </a:cubicBezTo>
                <a:lnTo>
                  <a:pt x="525349" y="489130"/>
                </a:lnTo>
                <a:cubicBezTo>
                  <a:pt x="507175" y="489207"/>
                  <a:pt x="487389" y="488925"/>
                  <a:pt x="468447" y="489514"/>
                </a:cubicBezTo>
                <a:cubicBezTo>
                  <a:pt x="457774" y="489667"/>
                  <a:pt x="445743" y="488515"/>
                  <a:pt x="434020" y="489053"/>
                </a:cubicBezTo>
                <a:cubicBezTo>
                  <a:pt x="431870" y="489232"/>
                  <a:pt x="433559" y="489540"/>
                  <a:pt x="431818" y="489642"/>
                </a:cubicBezTo>
                <a:cubicBezTo>
                  <a:pt x="428900" y="489591"/>
                  <a:pt x="431870" y="489207"/>
                  <a:pt x="430718" y="489079"/>
                </a:cubicBezTo>
                <a:cubicBezTo>
                  <a:pt x="424933" y="489591"/>
                  <a:pt x="417331" y="488976"/>
                  <a:pt x="410087" y="488976"/>
                </a:cubicBezTo>
                <a:cubicBezTo>
                  <a:pt x="409242" y="489207"/>
                  <a:pt x="407220" y="489258"/>
                  <a:pt x="407885" y="489565"/>
                </a:cubicBezTo>
                <a:cubicBezTo>
                  <a:pt x="399873" y="488695"/>
                  <a:pt x="388893" y="489872"/>
                  <a:pt x="380625" y="489181"/>
                </a:cubicBezTo>
                <a:cubicBezTo>
                  <a:pt x="383492" y="490307"/>
                  <a:pt x="375761" y="489795"/>
                  <a:pt x="372895" y="490077"/>
                </a:cubicBezTo>
                <a:cubicBezTo>
                  <a:pt x="370949" y="490000"/>
                  <a:pt x="371051" y="489616"/>
                  <a:pt x="371896" y="489411"/>
                </a:cubicBezTo>
                <a:lnTo>
                  <a:pt x="373790" y="489463"/>
                </a:lnTo>
                <a:cubicBezTo>
                  <a:pt x="366086" y="489642"/>
                  <a:pt x="363014" y="489718"/>
                  <a:pt x="354823" y="489360"/>
                </a:cubicBezTo>
                <a:cubicBezTo>
                  <a:pt x="351444" y="489488"/>
                  <a:pt x="350497" y="490077"/>
                  <a:pt x="346427" y="489898"/>
                </a:cubicBezTo>
                <a:cubicBezTo>
                  <a:pt x="343868" y="489156"/>
                  <a:pt x="337904" y="489872"/>
                  <a:pt x="333885" y="489591"/>
                </a:cubicBezTo>
                <a:cubicBezTo>
                  <a:pt x="334934" y="490256"/>
                  <a:pt x="329789" y="490794"/>
                  <a:pt x="325822" y="490512"/>
                </a:cubicBezTo>
                <a:lnTo>
                  <a:pt x="327051" y="489565"/>
                </a:lnTo>
                <a:cubicBezTo>
                  <a:pt x="314329" y="490154"/>
                  <a:pt x="295925" y="489079"/>
                  <a:pt x="281027" y="490282"/>
                </a:cubicBezTo>
                <a:lnTo>
                  <a:pt x="279901" y="489693"/>
                </a:lnTo>
                <a:cubicBezTo>
                  <a:pt x="264492" y="490333"/>
                  <a:pt x="249390" y="489642"/>
                  <a:pt x="234569" y="490742"/>
                </a:cubicBezTo>
                <a:cubicBezTo>
                  <a:pt x="230576" y="490435"/>
                  <a:pt x="224177" y="490230"/>
                  <a:pt x="220209" y="490230"/>
                </a:cubicBezTo>
                <a:cubicBezTo>
                  <a:pt x="214834" y="490717"/>
                  <a:pt x="212889" y="490666"/>
                  <a:pt x="209203" y="491408"/>
                </a:cubicBezTo>
                <a:cubicBezTo>
                  <a:pt x="207181" y="491459"/>
                  <a:pt x="205978" y="490998"/>
                  <a:pt x="205184" y="490845"/>
                </a:cubicBezTo>
                <a:cubicBezTo>
                  <a:pt x="198427" y="490691"/>
                  <a:pt x="191951" y="489923"/>
                  <a:pt x="186498" y="490794"/>
                </a:cubicBezTo>
                <a:lnTo>
                  <a:pt x="186268" y="490333"/>
                </a:lnTo>
                <a:cubicBezTo>
                  <a:pt x="180893" y="490794"/>
                  <a:pt x="173086" y="491408"/>
                  <a:pt x="167045" y="490870"/>
                </a:cubicBezTo>
                <a:cubicBezTo>
                  <a:pt x="165355" y="491280"/>
                  <a:pt x="159238" y="491408"/>
                  <a:pt x="162028" y="491971"/>
                </a:cubicBezTo>
                <a:cubicBezTo>
                  <a:pt x="159622" y="492099"/>
                  <a:pt x="160466" y="491203"/>
                  <a:pt x="158060" y="491664"/>
                </a:cubicBezTo>
                <a:lnTo>
                  <a:pt x="160339" y="490998"/>
                </a:lnTo>
                <a:cubicBezTo>
                  <a:pt x="146695" y="490845"/>
                  <a:pt x="135228" y="491203"/>
                  <a:pt x="122020" y="491536"/>
                </a:cubicBezTo>
                <a:cubicBezTo>
                  <a:pt x="118232" y="490742"/>
                  <a:pt x="109478" y="491638"/>
                  <a:pt x="102029" y="491178"/>
                </a:cubicBezTo>
                <a:cubicBezTo>
                  <a:pt x="97626" y="491638"/>
                  <a:pt x="90050" y="490973"/>
                  <a:pt x="86773" y="491971"/>
                </a:cubicBezTo>
                <a:lnTo>
                  <a:pt x="86568" y="491510"/>
                </a:lnTo>
                <a:cubicBezTo>
                  <a:pt x="80707" y="491408"/>
                  <a:pt x="73079" y="491331"/>
                  <a:pt x="65118" y="491203"/>
                </a:cubicBezTo>
                <a:cubicBezTo>
                  <a:pt x="60664" y="491075"/>
                  <a:pt x="60664" y="491766"/>
                  <a:pt x="57132" y="491997"/>
                </a:cubicBezTo>
                <a:lnTo>
                  <a:pt x="56902" y="491536"/>
                </a:lnTo>
                <a:cubicBezTo>
                  <a:pt x="53037" y="491817"/>
                  <a:pt x="52013" y="492534"/>
                  <a:pt x="50554" y="493021"/>
                </a:cubicBezTo>
                <a:cubicBezTo>
                  <a:pt x="46791" y="492841"/>
                  <a:pt x="48071" y="492893"/>
                  <a:pt x="44282" y="492713"/>
                </a:cubicBezTo>
                <a:cubicBezTo>
                  <a:pt x="47149" y="492458"/>
                  <a:pt x="49607" y="491945"/>
                  <a:pt x="51552" y="491306"/>
                </a:cubicBezTo>
                <a:cubicBezTo>
                  <a:pt x="46791" y="491101"/>
                  <a:pt x="42056" y="492278"/>
                  <a:pt x="39112" y="491587"/>
                </a:cubicBezTo>
                <a:cubicBezTo>
                  <a:pt x="35042" y="491382"/>
                  <a:pt x="31868" y="491587"/>
                  <a:pt x="31612" y="492201"/>
                </a:cubicBezTo>
                <a:cubicBezTo>
                  <a:pt x="32457" y="491997"/>
                  <a:pt x="28976" y="491817"/>
                  <a:pt x="31228" y="491587"/>
                </a:cubicBezTo>
                <a:cubicBezTo>
                  <a:pt x="27926" y="491587"/>
                  <a:pt x="25930" y="491638"/>
                  <a:pt x="23933" y="491997"/>
                </a:cubicBezTo>
                <a:cubicBezTo>
                  <a:pt x="24163" y="491766"/>
                  <a:pt x="25597" y="491997"/>
                  <a:pt x="26595" y="491971"/>
                </a:cubicBezTo>
                <a:cubicBezTo>
                  <a:pt x="25136" y="492432"/>
                  <a:pt x="22218" y="492432"/>
                  <a:pt x="22858" y="493123"/>
                </a:cubicBezTo>
                <a:cubicBezTo>
                  <a:pt x="24342" y="492944"/>
                  <a:pt x="24445" y="492816"/>
                  <a:pt x="26390" y="492893"/>
                </a:cubicBezTo>
                <a:cubicBezTo>
                  <a:pt x="25571" y="493353"/>
                  <a:pt x="20529" y="493507"/>
                  <a:pt x="19300" y="493072"/>
                </a:cubicBezTo>
                <a:cubicBezTo>
                  <a:pt x="17815" y="492560"/>
                  <a:pt x="22730" y="492278"/>
                  <a:pt x="20401" y="491945"/>
                </a:cubicBezTo>
                <a:lnTo>
                  <a:pt x="11954" y="493200"/>
                </a:lnTo>
                <a:cubicBezTo>
                  <a:pt x="13643" y="492765"/>
                  <a:pt x="16664" y="493123"/>
                  <a:pt x="15844" y="493635"/>
                </a:cubicBezTo>
                <a:lnTo>
                  <a:pt x="19095" y="493302"/>
                </a:lnTo>
                <a:lnTo>
                  <a:pt x="18890" y="493814"/>
                </a:lnTo>
                <a:cubicBezTo>
                  <a:pt x="24342" y="493635"/>
                  <a:pt x="28131" y="494147"/>
                  <a:pt x="33762" y="493712"/>
                </a:cubicBezTo>
                <a:lnTo>
                  <a:pt x="31638" y="493174"/>
                </a:lnTo>
                <a:cubicBezTo>
                  <a:pt x="34940" y="493174"/>
                  <a:pt x="38267" y="492483"/>
                  <a:pt x="41288" y="493072"/>
                </a:cubicBezTo>
                <a:cubicBezTo>
                  <a:pt x="39777" y="493251"/>
                  <a:pt x="40878" y="493532"/>
                  <a:pt x="40929" y="493814"/>
                </a:cubicBezTo>
                <a:cubicBezTo>
                  <a:pt x="41646" y="493686"/>
                  <a:pt x="42516" y="493481"/>
                  <a:pt x="43438" y="493584"/>
                </a:cubicBezTo>
                <a:lnTo>
                  <a:pt x="41902" y="494454"/>
                </a:lnTo>
                <a:cubicBezTo>
                  <a:pt x="43361" y="493277"/>
                  <a:pt x="50886" y="494019"/>
                  <a:pt x="52345" y="493840"/>
                </a:cubicBezTo>
                <a:lnTo>
                  <a:pt x="51859" y="494019"/>
                </a:lnTo>
                <a:cubicBezTo>
                  <a:pt x="56748" y="494403"/>
                  <a:pt x="50989" y="493507"/>
                  <a:pt x="54342" y="493507"/>
                </a:cubicBezTo>
                <a:cubicBezTo>
                  <a:pt x="57132" y="493635"/>
                  <a:pt x="55391" y="494454"/>
                  <a:pt x="57977" y="494812"/>
                </a:cubicBezTo>
                <a:cubicBezTo>
                  <a:pt x="62968" y="494787"/>
                  <a:pt x="71492" y="494121"/>
                  <a:pt x="77072" y="494812"/>
                </a:cubicBezTo>
                <a:cubicBezTo>
                  <a:pt x="81500" y="494659"/>
                  <a:pt x="86415" y="494326"/>
                  <a:pt x="90382" y="493942"/>
                </a:cubicBezTo>
                <a:cubicBezTo>
                  <a:pt x="94350" y="493942"/>
                  <a:pt x="90152" y="494863"/>
                  <a:pt x="94145" y="494480"/>
                </a:cubicBezTo>
                <a:cubicBezTo>
                  <a:pt x="93172" y="495196"/>
                  <a:pt x="97626" y="496015"/>
                  <a:pt x="92097" y="496297"/>
                </a:cubicBezTo>
                <a:cubicBezTo>
                  <a:pt x="94478" y="495504"/>
                  <a:pt x="95834" y="496809"/>
                  <a:pt x="98292" y="496323"/>
                </a:cubicBezTo>
                <a:cubicBezTo>
                  <a:pt x="99111" y="496527"/>
                  <a:pt x="97114" y="496834"/>
                  <a:pt x="99060" y="496911"/>
                </a:cubicBezTo>
                <a:cubicBezTo>
                  <a:pt x="100723" y="496476"/>
                  <a:pt x="98087" y="495836"/>
                  <a:pt x="95015" y="495631"/>
                </a:cubicBezTo>
                <a:cubicBezTo>
                  <a:pt x="92456" y="494863"/>
                  <a:pt x="102618" y="495555"/>
                  <a:pt x="98881" y="494633"/>
                </a:cubicBezTo>
                <a:cubicBezTo>
                  <a:pt x="104665" y="494812"/>
                  <a:pt x="111141" y="494889"/>
                  <a:pt x="117233" y="494735"/>
                </a:cubicBezTo>
                <a:cubicBezTo>
                  <a:pt x="115211" y="494761"/>
                  <a:pt x="114648" y="495324"/>
                  <a:pt x="116363" y="495631"/>
                </a:cubicBezTo>
                <a:cubicBezTo>
                  <a:pt x="119179" y="495043"/>
                  <a:pt x="124119" y="494735"/>
                  <a:pt x="129213" y="494915"/>
                </a:cubicBezTo>
                <a:cubicBezTo>
                  <a:pt x="129110" y="494326"/>
                  <a:pt x="127447" y="494326"/>
                  <a:pt x="127984" y="493789"/>
                </a:cubicBezTo>
                <a:cubicBezTo>
                  <a:pt x="128726" y="493686"/>
                  <a:pt x="129981" y="493405"/>
                  <a:pt x="131260" y="493456"/>
                </a:cubicBezTo>
                <a:cubicBezTo>
                  <a:pt x="131977" y="494044"/>
                  <a:pt x="131772" y="494992"/>
                  <a:pt x="136329" y="494992"/>
                </a:cubicBezTo>
                <a:cubicBezTo>
                  <a:pt x="135100" y="495939"/>
                  <a:pt x="128547" y="494889"/>
                  <a:pt x="130621" y="495811"/>
                </a:cubicBezTo>
                <a:cubicBezTo>
                  <a:pt x="128598" y="496553"/>
                  <a:pt x="120356" y="496604"/>
                  <a:pt x="118462" y="496143"/>
                </a:cubicBezTo>
                <a:cubicBezTo>
                  <a:pt x="114392" y="496962"/>
                  <a:pt x="121662" y="496246"/>
                  <a:pt x="120919" y="497014"/>
                </a:cubicBezTo>
                <a:cubicBezTo>
                  <a:pt x="124170" y="496860"/>
                  <a:pt x="126883" y="496707"/>
                  <a:pt x="132028" y="496425"/>
                </a:cubicBezTo>
                <a:cubicBezTo>
                  <a:pt x="132080" y="496015"/>
                  <a:pt x="130160" y="495964"/>
                  <a:pt x="132771" y="495657"/>
                </a:cubicBezTo>
                <a:cubicBezTo>
                  <a:pt x="137813" y="494812"/>
                  <a:pt x="139093" y="496220"/>
                  <a:pt x="140373" y="496271"/>
                </a:cubicBezTo>
                <a:cubicBezTo>
                  <a:pt x="139451" y="496323"/>
                  <a:pt x="138760" y="496399"/>
                  <a:pt x="137864" y="496476"/>
                </a:cubicBezTo>
                <a:cubicBezTo>
                  <a:pt x="141192" y="496783"/>
                  <a:pt x="142395" y="496195"/>
                  <a:pt x="145953" y="496246"/>
                </a:cubicBezTo>
                <a:cubicBezTo>
                  <a:pt x="146926" y="497321"/>
                  <a:pt x="140271" y="496374"/>
                  <a:pt x="138939" y="497014"/>
                </a:cubicBezTo>
                <a:lnTo>
                  <a:pt x="141525" y="497781"/>
                </a:lnTo>
                <a:cubicBezTo>
                  <a:pt x="147002" y="497910"/>
                  <a:pt x="143035" y="496911"/>
                  <a:pt x="148666" y="497193"/>
                </a:cubicBezTo>
                <a:lnTo>
                  <a:pt x="148001" y="497602"/>
                </a:lnTo>
                <a:lnTo>
                  <a:pt x="151508" y="497346"/>
                </a:lnTo>
                <a:cubicBezTo>
                  <a:pt x="151584" y="496937"/>
                  <a:pt x="150816" y="496323"/>
                  <a:pt x="147796" y="496425"/>
                </a:cubicBezTo>
                <a:cubicBezTo>
                  <a:pt x="149767" y="495401"/>
                  <a:pt x="150535" y="496271"/>
                  <a:pt x="155347" y="496066"/>
                </a:cubicBezTo>
                <a:cubicBezTo>
                  <a:pt x="156908" y="495478"/>
                  <a:pt x="153325" y="496118"/>
                  <a:pt x="153248" y="495555"/>
                </a:cubicBezTo>
                <a:cubicBezTo>
                  <a:pt x="152736" y="495017"/>
                  <a:pt x="156013" y="495017"/>
                  <a:pt x="158444" y="494915"/>
                </a:cubicBezTo>
                <a:cubicBezTo>
                  <a:pt x="162361" y="494915"/>
                  <a:pt x="160466" y="495529"/>
                  <a:pt x="162079" y="495939"/>
                </a:cubicBezTo>
                <a:cubicBezTo>
                  <a:pt x="161311" y="496041"/>
                  <a:pt x="158291" y="496118"/>
                  <a:pt x="158598" y="495785"/>
                </a:cubicBezTo>
                <a:cubicBezTo>
                  <a:pt x="153734" y="496374"/>
                  <a:pt x="160722" y="497014"/>
                  <a:pt x="157344" y="497398"/>
                </a:cubicBezTo>
                <a:cubicBezTo>
                  <a:pt x="161900" y="497833"/>
                  <a:pt x="160671" y="496707"/>
                  <a:pt x="164485" y="496809"/>
                </a:cubicBezTo>
                <a:cubicBezTo>
                  <a:pt x="160620" y="497116"/>
                  <a:pt x="163640" y="496323"/>
                  <a:pt x="162591" y="496092"/>
                </a:cubicBezTo>
                <a:cubicBezTo>
                  <a:pt x="169041" y="494480"/>
                  <a:pt x="166712" y="497244"/>
                  <a:pt x="172907" y="496962"/>
                </a:cubicBezTo>
                <a:cubicBezTo>
                  <a:pt x="171601" y="495939"/>
                  <a:pt x="181174" y="495504"/>
                  <a:pt x="176644" y="494403"/>
                </a:cubicBezTo>
                <a:cubicBezTo>
                  <a:pt x="178154" y="494224"/>
                  <a:pt x="180022" y="493967"/>
                  <a:pt x="181533" y="494070"/>
                </a:cubicBezTo>
                <a:cubicBezTo>
                  <a:pt x="179895" y="494761"/>
                  <a:pt x="184297" y="494608"/>
                  <a:pt x="181379" y="495273"/>
                </a:cubicBezTo>
                <a:lnTo>
                  <a:pt x="183657" y="495299"/>
                </a:lnTo>
                <a:lnTo>
                  <a:pt x="180227" y="496092"/>
                </a:lnTo>
                <a:cubicBezTo>
                  <a:pt x="183094" y="496578"/>
                  <a:pt x="186345" y="497091"/>
                  <a:pt x="188239" y="497398"/>
                </a:cubicBezTo>
                <a:cubicBezTo>
                  <a:pt x="191490" y="497065"/>
                  <a:pt x="187215" y="496732"/>
                  <a:pt x="190978" y="496553"/>
                </a:cubicBezTo>
                <a:cubicBezTo>
                  <a:pt x="189647" y="496937"/>
                  <a:pt x="191976" y="497218"/>
                  <a:pt x="193640" y="497218"/>
                </a:cubicBezTo>
                <a:cubicBezTo>
                  <a:pt x="190287" y="496937"/>
                  <a:pt x="193589" y="496220"/>
                  <a:pt x="195713" y="496066"/>
                </a:cubicBezTo>
                <a:cubicBezTo>
                  <a:pt x="199041" y="496041"/>
                  <a:pt x="201677" y="496681"/>
                  <a:pt x="201191" y="496834"/>
                </a:cubicBezTo>
                <a:lnTo>
                  <a:pt x="198017" y="497474"/>
                </a:lnTo>
                <a:cubicBezTo>
                  <a:pt x="200449" y="496937"/>
                  <a:pt x="199092" y="497705"/>
                  <a:pt x="201575" y="497500"/>
                </a:cubicBezTo>
                <a:cubicBezTo>
                  <a:pt x="202368" y="497116"/>
                  <a:pt x="203597" y="496527"/>
                  <a:pt x="204621" y="496041"/>
                </a:cubicBezTo>
                <a:cubicBezTo>
                  <a:pt x="206745" y="495862"/>
                  <a:pt x="208256" y="496374"/>
                  <a:pt x="208998" y="496297"/>
                </a:cubicBezTo>
                <a:lnTo>
                  <a:pt x="205619" y="496707"/>
                </a:lnTo>
                <a:cubicBezTo>
                  <a:pt x="210047" y="496553"/>
                  <a:pt x="206566" y="497756"/>
                  <a:pt x="211123" y="497474"/>
                </a:cubicBezTo>
                <a:lnTo>
                  <a:pt x="212300" y="496937"/>
                </a:lnTo>
                <a:cubicBezTo>
                  <a:pt x="213196" y="497014"/>
                  <a:pt x="213657" y="497269"/>
                  <a:pt x="212786" y="497474"/>
                </a:cubicBezTo>
                <a:cubicBezTo>
                  <a:pt x="213477" y="497091"/>
                  <a:pt x="216037" y="497167"/>
                  <a:pt x="217164" y="497014"/>
                </a:cubicBezTo>
                <a:lnTo>
                  <a:pt x="217496" y="497398"/>
                </a:lnTo>
                <a:cubicBezTo>
                  <a:pt x="219365" y="497167"/>
                  <a:pt x="221720" y="496348"/>
                  <a:pt x="224023" y="497065"/>
                </a:cubicBezTo>
                <a:cubicBezTo>
                  <a:pt x="222232" y="496195"/>
                  <a:pt x="221720" y="497039"/>
                  <a:pt x="218494" y="496655"/>
                </a:cubicBezTo>
                <a:cubicBezTo>
                  <a:pt x="216472" y="496041"/>
                  <a:pt x="221694" y="496066"/>
                  <a:pt x="222436" y="495964"/>
                </a:cubicBezTo>
                <a:cubicBezTo>
                  <a:pt x="222206" y="496885"/>
                  <a:pt x="227300" y="496066"/>
                  <a:pt x="229604" y="496092"/>
                </a:cubicBezTo>
                <a:cubicBezTo>
                  <a:pt x="231139" y="496399"/>
                  <a:pt x="231933" y="496553"/>
                  <a:pt x="232880" y="496758"/>
                </a:cubicBezTo>
                <a:lnTo>
                  <a:pt x="233776" y="496143"/>
                </a:lnTo>
                <a:cubicBezTo>
                  <a:pt x="234646" y="497321"/>
                  <a:pt x="238332" y="495862"/>
                  <a:pt x="240892" y="496246"/>
                </a:cubicBezTo>
                <a:cubicBezTo>
                  <a:pt x="239586" y="496604"/>
                  <a:pt x="239765" y="497065"/>
                  <a:pt x="241583" y="497218"/>
                </a:cubicBezTo>
                <a:cubicBezTo>
                  <a:pt x="239125" y="496348"/>
                  <a:pt x="245576" y="496143"/>
                  <a:pt x="244859" y="495555"/>
                </a:cubicBezTo>
                <a:cubicBezTo>
                  <a:pt x="249492" y="495888"/>
                  <a:pt x="243758" y="496681"/>
                  <a:pt x="245141" y="497269"/>
                </a:cubicBezTo>
                <a:cubicBezTo>
                  <a:pt x="247445" y="496604"/>
                  <a:pt x="250311" y="497730"/>
                  <a:pt x="251847" y="496834"/>
                </a:cubicBezTo>
                <a:cubicBezTo>
                  <a:pt x="248494" y="496553"/>
                  <a:pt x="252385" y="496297"/>
                  <a:pt x="253050" y="495888"/>
                </a:cubicBezTo>
                <a:cubicBezTo>
                  <a:pt x="257299" y="495964"/>
                  <a:pt x="252385" y="496297"/>
                  <a:pt x="255354" y="496578"/>
                </a:cubicBezTo>
                <a:cubicBezTo>
                  <a:pt x="257120" y="496476"/>
                  <a:pt x="259424" y="495811"/>
                  <a:pt x="256711" y="495529"/>
                </a:cubicBezTo>
                <a:cubicBezTo>
                  <a:pt x="259168" y="495734"/>
                  <a:pt x="261932" y="494889"/>
                  <a:pt x="264697" y="495401"/>
                </a:cubicBezTo>
                <a:cubicBezTo>
                  <a:pt x="265823" y="495964"/>
                  <a:pt x="259526" y="495683"/>
                  <a:pt x="261139" y="496066"/>
                </a:cubicBezTo>
                <a:cubicBezTo>
                  <a:pt x="267001" y="496118"/>
                  <a:pt x="264057" y="494684"/>
                  <a:pt x="269483" y="494505"/>
                </a:cubicBezTo>
                <a:cubicBezTo>
                  <a:pt x="267154" y="494198"/>
                  <a:pt x="269406" y="493225"/>
                  <a:pt x="272017" y="492893"/>
                </a:cubicBezTo>
                <a:cubicBezTo>
                  <a:pt x="278058" y="493123"/>
                  <a:pt x="269406" y="493225"/>
                  <a:pt x="271710" y="493916"/>
                </a:cubicBezTo>
                <a:lnTo>
                  <a:pt x="274116" y="493814"/>
                </a:lnTo>
                <a:cubicBezTo>
                  <a:pt x="277444" y="494787"/>
                  <a:pt x="267001" y="495401"/>
                  <a:pt x="270200" y="496195"/>
                </a:cubicBezTo>
                <a:lnTo>
                  <a:pt x="272811" y="495836"/>
                </a:lnTo>
                <a:cubicBezTo>
                  <a:pt x="272222" y="496118"/>
                  <a:pt x="271352" y="496604"/>
                  <a:pt x="272427" y="496885"/>
                </a:cubicBezTo>
                <a:cubicBezTo>
                  <a:pt x="273093" y="496220"/>
                  <a:pt x="278519" y="496707"/>
                  <a:pt x="279005" y="496553"/>
                </a:cubicBezTo>
                <a:cubicBezTo>
                  <a:pt x="279543" y="496015"/>
                  <a:pt x="276907" y="496707"/>
                  <a:pt x="277316" y="496246"/>
                </a:cubicBezTo>
                <a:cubicBezTo>
                  <a:pt x="280106" y="496092"/>
                  <a:pt x="281309" y="495171"/>
                  <a:pt x="285609" y="495555"/>
                </a:cubicBezTo>
                <a:cubicBezTo>
                  <a:pt x="283254" y="495939"/>
                  <a:pt x="286480" y="496297"/>
                  <a:pt x="285507" y="496630"/>
                </a:cubicBezTo>
                <a:cubicBezTo>
                  <a:pt x="287580" y="496860"/>
                  <a:pt x="286147" y="495964"/>
                  <a:pt x="289167" y="496246"/>
                </a:cubicBezTo>
                <a:lnTo>
                  <a:pt x="288783" y="496604"/>
                </a:lnTo>
                <a:cubicBezTo>
                  <a:pt x="299918" y="496707"/>
                  <a:pt x="313766" y="496655"/>
                  <a:pt x="323313" y="495273"/>
                </a:cubicBezTo>
                <a:cubicBezTo>
                  <a:pt x="325054" y="495811"/>
                  <a:pt x="328612" y="495862"/>
                  <a:pt x="334167" y="496271"/>
                </a:cubicBezTo>
                <a:cubicBezTo>
                  <a:pt x="331735" y="496066"/>
                  <a:pt x="334064" y="495708"/>
                  <a:pt x="335446" y="495606"/>
                </a:cubicBezTo>
                <a:lnTo>
                  <a:pt x="338108" y="496271"/>
                </a:lnTo>
                <a:cubicBezTo>
                  <a:pt x="341334" y="496681"/>
                  <a:pt x="345557" y="496015"/>
                  <a:pt x="348552" y="495683"/>
                </a:cubicBezTo>
                <a:cubicBezTo>
                  <a:pt x="349064" y="495811"/>
                  <a:pt x="349243" y="495990"/>
                  <a:pt x="349397" y="496143"/>
                </a:cubicBezTo>
                <a:cubicBezTo>
                  <a:pt x="352238" y="496578"/>
                  <a:pt x="352366" y="495759"/>
                  <a:pt x="353467" y="495631"/>
                </a:cubicBezTo>
                <a:lnTo>
                  <a:pt x="355361" y="496118"/>
                </a:lnTo>
                <a:lnTo>
                  <a:pt x="355770" y="495657"/>
                </a:lnTo>
                <a:cubicBezTo>
                  <a:pt x="358637" y="495376"/>
                  <a:pt x="362477" y="495504"/>
                  <a:pt x="362118" y="496246"/>
                </a:cubicBezTo>
                <a:cubicBezTo>
                  <a:pt x="363244" y="496092"/>
                  <a:pt x="364371" y="495939"/>
                  <a:pt x="362912" y="495734"/>
                </a:cubicBezTo>
                <a:cubicBezTo>
                  <a:pt x="365779" y="496169"/>
                  <a:pt x="373662" y="496169"/>
                  <a:pt x="378833" y="495913"/>
                </a:cubicBezTo>
                <a:cubicBezTo>
                  <a:pt x="376376" y="495734"/>
                  <a:pt x="376606" y="495504"/>
                  <a:pt x="376376" y="495043"/>
                </a:cubicBezTo>
                <a:cubicBezTo>
                  <a:pt x="377144" y="494249"/>
                  <a:pt x="377553" y="495196"/>
                  <a:pt x="379652" y="494710"/>
                </a:cubicBezTo>
                <a:cubicBezTo>
                  <a:pt x="379703" y="495017"/>
                  <a:pt x="382058" y="495299"/>
                  <a:pt x="379524" y="495529"/>
                </a:cubicBezTo>
                <a:cubicBezTo>
                  <a:pt x="386410" y="496527"/>
                  <a:pt x="396085" y="495734"/>
                  <a:pt x="404763" y="495939"/>
                </a:cubicBezTo>
                <a:cubicBezTo>
                  <a:pt x="406529" y="495785"/>
                  <a:pt x="405991" y="495683"/>
                  <a:pt x="406836" y="495478"/>
                </a:cubicBezTo>
                <a:cubicBezTo>
                  <a:pt x="412314" y="496271"/>
                  <a:pt x="419071" y="495452"/>
                  <a:pt x="424958" y="495811"/>
                </a:cubicBezTo>
                <a:cubicBezTo>
                  <a:pt x="423602" y="495452"/>
                  <a:pt x="425496" y="494531"/>
                  <a:pt x="428798" y="494531"/>
                </a:cubicBezTo>
                <a:cubicBezTo>
                  <a:pt x="432382" y="493891"/>
                  <a:pt x="430231" y="495427"/>
                  <a:pt x="433482" y="495811"/>
                </a:cubicBezTo>
                <a:cubicBezTo>
                  <a:pt x="435095" y="495529"/>
                  <a:pt x="438141" y="495427"/>
                  <a:pt x="439370" y="495478"/>
                </a:cubicBezTo>
                <a:lnTo>
                  <a:pt x="439293" y="495580"/>
                </a:lnTo>
                <a:cubicBezTo>
                  <a:pt x="441264" y="495222"/>
                  <a:pt x="444361" y="495068"/>
                  <a:pt x="446741" y="495350"/>
                </a:cubicBezTo>
                <a:lnTo>
                  <a:pt x="446332" y="495376"/>
                </a:lnTo>
                <a:cubicBezTo>
                  <a:pt x="448277" y="495452"/>
                  <a:pt x="450504" y="495836"/>
                  <a:pt x="452501" y="495811"/>
                </a:cubicBezTo>
                <a:cubicBezTo>
                  <a:pt x="453397" y="495171"/>
                  <a:pt x="458311" y="495580"/>
                  <a:pt x="459489" y="495043"/>
                </a:cubicBezTo>
                <a:cubicBezTo>
                  <a:pt x="459745" y="495119"/>
                  <a:pt x="459386" y="495145"/>
                  <a:pt x="459949" y="495299"/>
                </a:cubicBezTo>
                <a:lnTo>
                  <a:pt x="460103" y="494761"/>
                </a:lnTo>
                <a:lnTo>
                  <a:pt x="464070" y="495068"/>
                </a:lnTo>
                <a:cubicBezTo>
                  <a:pt x="463226" y="495273"/>
                  <a:pt x="462995" y="495504"/>
                  <a:pt x="461895" y="495606"/>
                </a:cubicBezTo>
                <a:cubicBezTo>
                  <a:pt x="466144" y="495990"/>
                  <a:pt x="463354" y="495145"/>
                  <a:pt x="465581" y="494889"/>
                </a:cubicBezTo>
                <a:cubicBezTo>
                  <a:pt x="468601" y="494480"/>
                  <a:pt x="468396" y="495017"/>
                  <a:pt x="469855" y="495222"/>
                </a:cubicBezTo>
                <a:cubicBezTo>
                  <a:pt x="468601" y="495504"/>
                  <a:pt x="467654" y="495119"/>
                  <a:pt x="466937" y="495196"/>
                </a:cubicBezTo>
                <a:cubicBezTo>
                  <a:pt x="465222" y="495606"/>
                  <a:pt x="468729" y="495376"/>
                  <a:pt x="468780" y="495683"/>
                </a:cubicBezTo>
                <a:cubicBezTo>
                  <a:pt x="469395" y="495708"/>
                  <a:pt x="469702" y="495094"/>
                  <a:pt x="471877" y="495171"/>
                </a:cubicBezTo>
                <a:cubicBezTo>
                  <a:pt x="473772" y="495247"/>
                  <a:pt x="478200" y="495068"/>
                  <a:pt x="477662" y="495631"/>
                </a:cubicBezTo>
                <a:cubicBezTo>
                  <a:pt x="479966" y="495401"/>
                  <a:pt x="480452" y="495376"/>
                  <a:pt x="482423" y="495171"/>
                </a:cubicBezTo>
                <a:cubicBezTo>
                  <a:pt x="480887" y="495068"/>
                  <a:pt x="478046" y="494940"/>
                  <a:pt x="477688" y="494582"/>
                </a:cubicBezTo>
                <a:cubicBezTo>
                  <a:pt x="479121" y="494505"/>
                  <a:pt x="481860" y="494351"/>
                  <a:pt x="482321" y="494608"/>
                </a:cubicBezTo>
                <a:lnTo>
                  <a:pt x="481195" y="494735"/>
                </a:lnTo>
                <a:cubicBezTo>
                  <a:pt x="482321" y="494608"/>
                  <a:pt x="486416" y="494787"/>
                  <a:pt x="484292" y="494275"/>
                </a:cubicBezTo>
                <a:lnTo>
                  <a:pt x="487184" y="494966"/>
                </a:lnTo>
                <a:cubicBezTo>
                  <a:pt x="488259" y="494531"/>
                  <a:pt x="491177" y="494582"/>
                  <a:pt x="493609" y="494480"/>
                </a:cubicBezTo>
                <a:cubicBezTo>
                  <a:pt x="493711" y="495068"/>
                  <a:pt x="491792" y="495683"/>
                  <a:pt x="496246" y="495836"/>
                </a:cubicBezTo>
                <a:lnTo>
                  <a:pt x="500085" y="495247"/>
                </a:lnTo>
                <a:cubicBezTo>
                  <a:pt x="502107" y="495196"/>
                  <a:pt x="502645" y="495350"/>
                  <a:pt x="502312" y="495683"/>
                </a:cubicBezTo>
                <a:cubicBezTo>
                  <a:pt x="509249" y="496015"/>
                  <a:pt x="509428" y="494070"/>
                  <a:pt x="514855" y="494608"/>
                </a:cubicBezTo>
                <a:cubicBezTo>
                  <a:pt x="512525" y="495273"/>
                  <a:pt x="514471" y="495350"/>
                  <a:pt x="516902" y="495529"/>
                </a:cubicBezTo>
                <a:cubicBezTo>
                  <a:pt x="517030" y="495427"/>
                  <a:pt x="517261" y="495196"/>
                  <a:pt x="518259" y="495171"/>
                </a:cubicBezTo>
                <a:cubicBezTo>
                  <a:pt x="517568" y="494838"/>
                  <a:pt x="516800" y="495657"/>
                  <a:pt x="514957" y="495196"/>
                </a:cubicBezTo>
                <a:cubicBezTo>
                  <a:pt x="514368" y="494735"/>
                  <a:pt x="517184" y="494889"/>
                  <a:pt x="518310" y="494735"/>
                </a:cubicBezTo>
                <a:cubicBezTo>
                  <a:pt x="523148" y="496220"/>
                  <a:pt x="534411" y="495119"/>
                  <a:pt x="542294" y="495811"/>
                </a:cubicBezTo>
                <a:cubicBezTo>
                  <a:pt x="541757" y="494966"/>
                  <a:pt x="545801" y="495555"/>
                  <a:pt x="547414" y="495273"/>
                </a:cubicBezTo>
                <a:cubicBezTo>
                  <a:pt x="546902" y="496118"/>
                  <a:pt x="551842" y="495119"/>
                  <a:pt x="553941" y="495657"/>
                </a:cubicBezTo>
                <a:lnTo>
                  <a:pt x="552764" y="494812"/>
                </a:lnTo>
                <a:cubicBezTo>
                  <a:pt x="557576" y="495299"/>
                  <a:pt x="560596" y="493532"/>
                  <a:pt x="563565" y="494531"/>
                </a:cubicBezTo>
                <a:cubicBezTo>
                  <a:pt x="566253" y="494812"/>
                  <a:pt x="562644" y="495145"/>
                  <a:pt x="561518" y="495299"/>
                </a:cubicBezTo>
                <a:cubicBezTo>
                  <a:pt x="565255" y="496195"/>
                  <a:pt x="571449" y="494531"/>
                  <a:pt x="574418" y="495555"/>
                </a:cubicBezTo>
                <a:cubicBezTo>
                  <a:pt x="574777" y="495196"/>
                  <a:pt x="573650" y="494684"/>
                  <a:pt x="576876" y="494351"/>
                </a:cubicBezTo>
                <a:cubicBezTo>
                  <a:pt x="579512" y="494735"/>
                  <a:pt x="584657" y="495171"/>
                  <a:pt x="584171" y="495324"/>
                </a:cubicBezTo>
                <a:cubicBezTo>
                  <a:pt x="586295" y="495171"/>
                  <a:pt x="586858" y="494889"/>
                  <a:pt x="589213" y="495196"/>
                </a:cubicBezTo>
                <a:cubicBezTo>
                  <a:pt x="589008" y="495427"/>
                  <a:pt x="588010" y="495427"/>
                  <a:pt x="587242" y="495529"/>
                </a:cubicBezTo>
                <a:cubicBezTo>
                  <a:pt x="590979" y="495759"/>
                  <a:pt x="593949" y="495401"/>
                  <a:pt x="597251" y="495068"/>
                </a:cubicBezTo>
                <a:cubicBezTo>
                  <a:pt x="599247" y="495708"/>
                  <a:pt x="605800" y="495401"/>
                  <a:pt x="610049" y="495734"/>
                </a:cubicBezTo>
                <a:cubicBezTo>
                  <a:pt x="612481" y="494966"/>
                  <a:pt x="616986" y="496066"/>
                  <a:pt x="617319" y="495017"/>
                </a:cubicBezTo>
                <a:cubicBezTo>
                  <a:pt x="617191" y="495145"/>
                  <a:pt x="617754" y="495273"/>
                  <a:pt x="618010" y="495350"/>
                </a:cubicBezTo>
                <a:cubicBezTo>
                  <a:pt x="619571" y="495043"/>
                  <a:pt x="620877" y="494403"/>
                  <a:pt x="622899" y="494326"/>
                </a:cubicBezTo>
                <a:lnTo>
                  <a:pt x="622259" y="494992"/>
                </a:lnTo>
                <a:cubicBezTo>
                  <a:pt x="621773" y="495862"/>
                  <a:pt x="628018" y="495196"/>
                  <a:pt x="628581" y="495606"/>
                </a:cubicBezTo>
                <a:cubicBezTo>
                  <a:pt x="626841" y="495017"/>
                  <a:pt x="630885" y="495606"/>
                  <a:pt x="631039" y="495068"/>
                </a:cubicBezTo>
                <a:lnTo>
                  <a:pt x="633445" y="494838"/>
                </a:lnTo>
                <a:cubicBezTo>
                  <a:pt x="637233" y="494684"/>
                  <a:pt x="633905" y="494505"/>
                  <a:pt x="638564" y="494403"/>
                </a:cubicBezTo>
                <a:cubicBezTo>
                  <a:pt x="641226" y="494377"/>
                  <a:pt x="639460" y="495171"/>
                  <a:pt x="638538" y="495094"/>
                </a:cubicBezTo>
                <a:cubicBezTo>
                  <a:pt x="641687" y="495606"/>
                  <a:pt x="644886" y="494992"/>
                  <a:pt x="648214" y="494966"/>
                </a:cubicBezTo>
                <a:cubicBezTo>
                  <a:pt x="647190" y="495683"/>
                  <a:pt x="652565" y="494428"/>
                  <a:pt x="653794" y="494863"/>
                </a:cubicBezTo>
                <a:cubicBezTo>
                  <a:pt x="658555" y="494351"/>
                  <a:pt x="641533" y="495529"/>
                  <a:pt x="645040" y="494915"/>
                </a:cubicBezTo>
                <a:cubicBezTo>
                  <a:pt x="645322" y="495376"/>
                  <a:pt x="649315" y="494992"/>
                  <a:pt x="650799" y="495324"/>
                </a:cubicBezTo>
                <a:lnTo>
                  <a:pt x="650185" y="495836"/>
                </a:lnTo>
                <a:cubicBezTo>
                  <a:pt x="651823" y="495862"/>
                  <a:pt x="656354" y="495299"/>
                  <a:pt x="656226" y="495068"/>
                </a:cubicBezTo>
                <a:cubicBezTo>
                  <a:pt x="663342" y="495580"/>
                  <a:pt x="675731" y="495017"/>
                  <a:pt x="678828" y="494735"/>
                </a:cubicBezTo>
                <a:cubicBezTo>
                  <a:pt x="676908" y="494761"/>
                  <a:pt x="676294" y="495196"/>
                  <a:pt x="677471" y="494940"/>
                </a:cubicBezTo>
                <a:cubicBezTo>
                  <a:pt x="679672" y="494838"/>
                  <a:pt x="682181" y="494403"/>
                  <a:pt x="682386" y="494710"/>
                </a:cubicBezTo>
                <a:cubicBezTo>
                  <a:pt x="684536" y="494505"/>
                  <a:pt x="684408" y="495094"/>
                  <a:pt x="687684" y="495171"/>
                </a:cubicBezTo>
                <a:cubicBezTo>
                  <a:pt x="687761" y="495273"/>
                  <a:pt x="688196" y="494633"/>
                  <a:pt x="687249" y="494684"/>
                </a:cubicBezTo>
                <a:cubicBezTo>
                  <a:pt x="692957" y="495478"/>
                  <a:pt x="700304" y="494147"/>
                  <a:pt x="707138" y="494684"/>
                </a:cubicBezTo>
                <a:cubicBezTo>
                  <a:pt x="706370" y="494480"/>
                  <a:pt x="704297" y="495606"/>
                  <a:pt x="704348" y="495196"/>
                </a:cubicBezTo>
                <a:cubicBezTo>
                  <a:pt x="709698" y="494915"/>
                  <a:pt x="714791" y="494735"/>
                  <a:pt x="719629" y="494044"/>
                </a:cubicBezTo>
                <a:cubicBezTo>
                  <a:pt x="719117" y="494300"/>
                  <a:pt x="719245" y="494531"/>
                  <a:pt x="718042" y="494659"/>
                </a:cubicBezTo>
                <a:cubicBezTo>
                  <a:pt x="721626" y="494659"/>
                  <a:pt x="725772" y="494505"/>
                  <a:pt x="727411" y="494019"/>
                </a:cubicBezTo>
                <a:cubicBezTo>
                  <a:pt x="724979" y="493763"/>
                  <a:pt x="727257" y="494326"/>
                  <a:pt x="725619" y="494275"/>
                </a:cubicBezTo>
                <a:cubicBezTo>
                  <a:pt x="723059" y="493814"/>
                  <a:pt x="727641" y="493328"/>
                  <a:pt x="730021" y="493481"/>
                </a:cubicBezTo>
                <a:lnTo>
                  <a:pt x="730073" y="493584"/>
                </a:lnTo>
                <a:cubicBezTo>
                  <a:pt x="733323" y="493456"/>
                  <a:pt x="734168" y="493405"/>
                  <a:pt x="737368" y="493277"/>
                </a:cubicBezTo>
                <a:cubicBezTo>
                  <a:pt x="739518" y="493558"/>
                  <a:pt x="735525" y="493430"/>
                  <a:pt x="736369" y="493763"/>
                </a:cubicBezTo>
                <a:cubicBezTo>
                  <a:pt x="737189" y="494608"/>
                  <a:pt x="744509" y="494275"/>
                  <a:pt x="745252" y="494377"/>
                </a:cubicBezTo>
                <a:cubicBezTo>
                  <a:pt x="746096" y="494198"/>
                  <a:pt x="747325" y="494044"/>
                  <a:pt x="747197" y="493840"/>
                </a:cubicBezTo>
                <a:cubicBezTo>
                  <a:pt x="749961" y="493609"/>
                  <a:pt x="748451" y="494351"/>
                  <a:pt x="750396" y="494300"/>
                </a:cubicBezTo>
                <a:lnTo>
                  <a:pt x="758485" y="492662"/>
                </a:lnTo>
                <a:cubicBezTo>
                  <a:pt x="756642" y="492841"/>
                  <a:pt x="760917" y="493430"/>
                  <a:pt x="758178" y="493763"/>
                </a:cubicBezTo>
                <a:cubicBezTo>
                  <a:pt x="764014" y="493660"/>
                  <a:pt x="767265" y="492662"/>
                  <a:pt x="770848" y="492150"/>
                </a:cubicBezTo>
                <a:cubicBezTo>
                  <a:pt x="772615" y="492278"/>
                  <a:pt x="778246" y="491945"/>
                  <a:pt x="780166" y="491894"/>
                </a:cubicBezTo>
                <a:cubicBezTo>
                  <a:pt x="781113" y="492355"/>
                  <a:pt x="778553" y="491869"/>
                  <a:pt x="778118" y="492227"/>
                </a:cubicBezTo>
                <a:lnTo>
                  <a:pt x="781036" y="492739"/>
                </a:lnTo>
                <a:cubicBezTo>
                  <a:pt x="777171" y="492816"/>
                  <a:pt x="781522" y="493532"/>
                  <a:pt x="779423" y="493840"/>
                </a:cubicBezTo>
                <a:cubicBezTo>
                  <a:pt x="782521" y="493558"/>
                  <a:pt x="789893" y="493891"/>
                  <a:pt x="794551" y="494019"/>
                </a:cubicBezTo>
                <a:cubicBezTo>
                  <a:pt x="791326" y="493072"/>
                  <a:pt x="800771" y="493558"/>
                  <a:pt x="800592" y="492688"/>
                </a:cubicBezTo>
                <a:cubicBezTo>
                  <a:pt x="806018" y="492534"/>
                  <a:pt x="803280" y="493379"/>
                  <a:pt x="805353" y="493584"/>
                </a:cubicBezTo>
                <a:cubicBezTo>
                  <a:pt x="811010" y="493251"/>
                  <a:pt x="816385" y="493481"/>
                  <a:pt x="821556" y="493379"/>
                </a:cubicBezTo>
                <a:cubicBezTo>
                  <a:pt x="821556" y="493379"/>
                  <a:pt x="821607" y="493507"/>
                  <a:pt x="821325" y="493558"/>
                </a:cubicBezTo>
                <a:cubicBezTo>
                  <a:pt x="826061" y="493302"/>
                  <a:pt x="833689" y="493558"/>
                  <a:pt x="838424" y="492790"/>
                </a:cubicBezTo>
                <a:cubicBezTo>
                  <a:pt x="838194" y="492969"/>
                  <a:pt x="838654" y="493123"/>
                  <a:pt x="837451" y="493277"/>
                </a:cubicBezTo>
                <a:cubicBezTo>
                  <a:pt x="842468" y="493584"/>
                  <a:pt x="838373" y="492176"/>
                  <a:pt x="844260" y="492688"/>
                </a:cubicBezTo>
                <a:lnTo>
                  <a:pt x="842904" y="493148"/>
                </a:lnTo>
                <a:cubicBezTo>
                  <a:pt x="846513" y="492713"/>
                  <a:pt x="849917" y="493532"/>
                  <a:pt x="854115" y="492867"/>
                </a:cubicBezTo>
                <a:cubicBezTo>
                  <a:pt x="854269" y="493097"/>
                  <a:pt x="853373" y="493174"/>
                  <a:pt x="852758" y="493302"/>
                </a:cubicBezTo>
                <a:cubicBezTo>
                  <a:pt x="856547" y="493123"/>
                  <a:pt x="860821" y="493200"/>
                  <a:pt x="864072" y="492636"/>
                </a:cubicBezTo>
                <a:cubicBezTo>
                  <a:pt x="864558" y="492918"/>
                  <a:pt x="864072" y="493148"/>
                  <a:pt x="862511" y="493353"/>
                </a:cubicBezTo>
                <a:cubicBezTo>
                  <a:pt x="866299" y="493660"/>
                  <a:pt x="866606" y="492585"/>
                  <a:pt x="870036" y="492867"/>
                </a:cubicBezTo>
                <a:cubicBezTo>
                  <a:pt x="871086" y="492918"/>
                  <a:pt x="872929" y="493277"/>
                  <a:pt x="872289" y="493302"/>
                </a:cubicBezTo>
                <a:cubicBezTo>
                  <a:pt x="874004" y="492918"/>
                  <a:pt x="879225" y="492944"/>
                  <a:pt x="881094" y="492790"/>
                </a:cubicBezTo>
                <a:cubicBezTo>
                  <a:pt x="881606" y="493072"/>
                  <a:pt x="882937" y="493174"/>
                  <a:pt x="885087" y="493456"/>
                </a:cubicBezTo>
                <a:cubicBezTo>
                  <a:pt x="903952" y="493430"/>
                  <a:pt x="923278" y="493609"/>
                  <a:pt x="942091" y="492816"/>
                </a:cubicBezTo>
                <a:cubicBezTo>
                  <a:pt x="945239" y="493660"/>
                  <a:pt x="937663" y="493353"/>
                  <a:pt x="939685" y="493942"/>
                </a:cubicBezTo>
                <a:cubicBezTo>
                  <a:pt x="939557" y="493200"/>
                  <a:pt x="942834" y="493737"/>
                  <a:pt x="948567" y="493481"/>
                </a:cubicBezTo>
                <a:lnTo>
                  <a:pt x="948797" y="493584"/>
                </a:lnTo>
                <a:cubicBezTo>
                  <a:pt x="951229" y="493405"/>
                  <a:pt x="952560" y="493891"/>
                  <a:pt x="955248" y="493660"/>
                </a:cubicBezTo>
                <a:lnTo>
                  <a:pt x="955145" y="493481"/>
                </a:lnTo>
                <a:cubicBezTo>
                  <a:pt x="957884" y="492969"/>
                  <a:pt x="961314" y="494428"/>
                  <a:pt x="962799" y="493481"/>
                </a:cubicBezTo>
                <a:lnTo>
                  <a:pt x="964924" y="493993"/>
                </a:lnTo>
                <a:cubicBezTo>
                  <a:pt x="967662" y="493148"/>
                  <a:pt x="969301" y="494275"/>
                  <a:pt x="972679" y="493558"/>
                </a:cubicBezTo>
                <a:lnTo>
                  <a:pt x="972270" y="493712"/>
                </a:lnTo>
                <a:cubicBezTo>
                  <a:pt x="976826" y="494070"/>
                  <a:pt x="981715" y="492790"/>
                  <a:pt x="983481" y="493456"/>
                </a:cubicBezTo>
                <a:cubicBezTo>
                  <a:pt x="987346" y="493328"/>
                  <a:pt x="991851" y="493148"/>
                  <a:pt x="992568" y="492509"/>
                </a:cubicBezTo>
                <a:cubicBezTo>
                  <a:pt x="993413" y="492765"/>
                  <a:pt x="992875" y="493148"/>
                  <a:pt x="992287" y="493353"/>
                </a:cubicBezTo>
                <a:cubicBezTo>
                  <a:pt x="1006774" y="493046"/>
                  <a:pt x="1023003" y="493200"/>
                  <a:pt x="1035980" y="492304"/>
                </a:cubicBezTo>
                <a:cubicBezTo>
                  <a:pt x="1036620" y="492458"/>
                  <a:pt x="1035776" y="492560"/>
                  <a:pt x="1035443" y="492713"/>
                </a:cubicBezTo>
                <a:cubicBezTo>
                  <a:pt x="1043506" y="491971"/>
                  <a:pt x="1051978" y="493532"/>
                  <a:pt x="1057866" y="492074"/>
                </a:cubicBezTo>
                <a:lnTo>
                  <a:pt x="1060041" y="491459"/>
                </a:lnTo>
                <a:cubicBezTo>
                  <a:pt x="1061936" y="491715"/>
                  <a:pt x="1061782" y="492125"/>
                  <a:pt x="1063241" y="492329"/>
                </a:cubicBezTo>
                <a:cubicBezTo>
                  <a:pt x="1064828" y="491920"/>
                  <a:pt x="1070613" y="492227"/>
                  <a:pt x="1071560" y="491690"/>
                </a:cubicBezTo>
                <a:cubicBezTo>
                  <a:pt x="1072405" y="491945"/>
                  <a:pt x="1071202" y="492022"/>
                  <a:pt x="1071202" y="492201"/>
                </a:cubicBezTo>
                <a:cubicBezTo>
                  <a:pt x="1074939" y="492329"/>
                  <a:pt x="1079213" y="491433"/>
                  <a:pt x="1082720" y="491638"/>
                </a:cubicBezTo>
                <a:lnTo>
                  <a:pt x="1081594" y="491920"/>
                </a:lnTo>
                <a:cubicBezTo>
                  <a:pt x="1100024" y="492969"/>
                  <a:pt x="1123880" y="493789"/>
                  <a:pt x="1139008" y="492432"/>
                </a:cubicBezTo>
                <a:cubicBezTo>
                  <a:pt x="1143103" y="492201"/>
                  <a:pt x="1140825" y="493225"/>
                  <a:pt x="1142668" y="493174"/>
                </a:cubicBezTo>
                <a:cubicBezTo>
                  <a:pt x="1158256" y="492048"/>
                  <a:pt x="1177044" y="493814"/>
                  <a:pt x="1191276" y="492048"/>
                </a:cubicBezTo>
                <a:cubicBezTo>
                  <a:pt x="1202590" y="491715"/>
                  <a:pt x="1206122" y="489770"/>
                  <a:pt x="1206122" y="489770"/>
                </a:cubicBezTo>
                <a:close/>
                <a:moveTo>
                  <a:pt x="9778" y="492816"/>
                </a:moveTo>
                <a:cubicBezTo>
                  <a:pt x="12286" y="492304"/>
                  <a:pt x="9164" y="492099"/>
                  <a:pt x="8191" y="491715"/>
                </a:cubicBezTo>
                <a:cubicBezTo>
                  <a:pt x="7909" y="492048"/>
                  <a:pt x="9471" y="492458"/>
                  <a:pt x="9778" y="492816"/>
                </a:cubicBezTo>
                <a:close/>
                <a:moveTo>
                  <a:pt x="89563" y="495964"/>
                </a:moveTo>
                <a:cubicBezTo>
                  <a:pt x="90357" y="496169"/>
                  <a:pt x="91304" y="495836"/>
                  <a:pt x="92328" y="495811"/>
                </a:cubicBezTo>
                <a:cubicBezTo>
                  <a:pt x="92072" y="495759"/>
                  <a:pt x="90971" y="495478"/>
                  <a:pt x="90894" y="495580"/>
                </a:cubicBezTo>
                <a:cubicBezTo>
                  <a:pt x="90434" y="495759"/>
                  <a:pt x="90587" y="495939"/>
                  <a:pt x="89563" y="495964"/>
                </a:cubicBezTo>
                <a:close/>
                <a:moveTo>
                  <a:pt x="104537" y="496502"/>
                </a:moveTo>
                <a:cubicBezTo>
                  <a:pt x="107199" y="496450"/>
                  <a:pt x="111705" y="496169"/>
                  <a:pt x="112037" y="495836"/>
                </a:cubicBezTo>
                <a:lnTo>
                  <a:pt x="104537" y="496502"/>
                </a:lnTo>
                <a:close/>
                <a:moveTo>
                  <a:pt x="130697" y="497654"/>
                </a:moveTo>
                <a:cubicBezTo>
                  <a:pt x="133001" y="497654"/>
                  <a:pt x="133436" y="497500"/>
                  <a:pt x="131747" y="497218"/>
                </a:cubicBezTo>
                <a:cubicBezTo>
                  <a:pt x="131260" y="497398"/>
                  <a:pt x="130544" y="497474"/>
                  <a:pt x="130697" y="497654"/>
                </a:cubicBezTo>
                <a:close/>
                <a:moveTo>
                  <a:pt x="136405" y="496834"/>
                </a:moveTo>
                <a:cubicBezTo>
                  <a:pt x="135586" y="496630"/>
                  <a:pt x="134767" y="496425"/>
                  <a:pt x="133155" y="496450"/>
                </a:cubicBezTo>
                <a:cubicBezTo>
                  <a:pt x="132592" y="497014"/>
                  <a:pt x="136329" y="496553"/>
                  <a:pt x="136405" y="496834"/>
                </a:cubicBezTo>
                <a:close/>
                <a:moveTo>
                  <a:pt x="180099" y="497500"/>
                </a:moveTo>
                <a:cubicBezTo>
                  <a:pt x="179152" y="497116"/>
                  <a:pt x="176925" y="497398"/>
                  <a:pt x="175901" y="497423"/>
                </a:cubicBezTo>
                <a:cubicBezTo>
                  <a:pt x="175108" y="497910"/>
                  <a:pt x="179050" y="497218"/>
                  <a:pt x="180099" y="497500"/>
                </a:cubicBezTo>
                <a:close/>
                <a:moveTo>
                  <a:pt x="196379" y="497346"/>
                </a:moveTo>
                <a:cubicBezTo>
                  <a:pt x="197377" y="497321"/>
                  <a:pt x="198606" y="497065"/>
                  <a:pt x="197428" y="496911"/>
                </a:cubicBezTo>
                <a:cubicBezTo>
                  <a:pt x="196712" y="496988"/>
                  <a:pt x="196430" y="496937"/>
                  <a:pt x="195790" y="496911"/>
                </a:cubicBezTo>
                <a:lnTo>
                  <a:pt x="196379" y="497346"/>
                </a:lnTo>
                <a:close/>
                <a:moveTo>
                  <a:pt x="555758" y="495401"/>
                </a:moveTo>
                <a:lnTo>
                  <a:pt x="555426" y="495759"/>
                </a:lnTo>
                <a:lnTo>
                  <a:pt x="557576" y="495580"/>
                </a:lnTo>
                <a:lnTo>
                  <a:pt x="555758" y="495401"/>
                </a:lnTo>
                <a:close/>
                <a:moveTo>
                  <a:pt x="717965" y="495913"/>
                </a:moveTo>
                <a:cubicBezTo>
                  <a:pt x="717581" y="495862"/>
                  <a:pt x="718273" y="495324"/>
                  <a:pt x="716122" y="495555"/>
                </a:cubicBezTo>
                <a:cubicBezTo>
                  <a:pt x="718656" y="495504"/>
                  <a:pt x="716020" y="495939"/>
                  <a:pt x="717965" y="495913"/>
                </a:cubicBezTo>
                <a:close/>
                <a:moveTo>
                  <a:pt x="801155" y="493200"/>
                </a:moveTo>
                <a:lnTo>
                  <a:pt x="800950" y="493865"/>
                </a:lnTo>
                <a:lnTo>
                  <a:pt x="801590" y="493865"/>
                </a:lnTo>
                <a:lnTo>
                  <a:pt x="801155" y="493200"/>
                </a:lnTo>
                <a:close/>
                <a:moveTo>
                  <a:pt x="143573" y="0"/>
                </a:moveTo>
                <a:cubicBezTo>
                  <a:pt x="143240" y="2739"/>
                  <a:pt x="143701" y="-768"/>
                  <a:pt x="143854" y="1485"/>
                </a:cubicBezTo>
                <a:cubicBezTo>
                  <a:pt x="144059" y="768"/>
                  <a:pt x="143880" y="333"/>
                  <a:pt x="143573" y="0"/>
                </a:cubicBezTo>
                <a:close/>
                <a:moveTo>
                  <a:pt x="145851" y="623411"/>
                </a:moveTo>
                <a:cubicBezTo>
                  <a:pt x="145185" y="609435"/>
                  <a:pt x="145979" y="597020"/>
                  <a:pt x="146977" y="583275"/>
                </a:cubicBezTo>
                <a:cubicBezTo>
                  <a:pt x="146849" y="578616"/>
                  <a:pt x="146516" y="572550"/>
                  <a:pt x="146849" y="568275"/>
                </a:cubicBezTo>
                <a:cubicBezTo>
                  <a:pt x="146644" y="550281"/>
                  <a:pt x="148206" y="532209"/>
                  <a:pt x="147515" y="513805"/>
                </a:cubicBezTo>
                <a:cubicBezTo>
                  <a:pt x="147284" y="514778"/>
                  <a:pt x="146926" y="513779"/>
                  <a:pt x="146798" y="512832"/>
                </a:cubicBezTo>
                <a:lnTo>
                  <a:pt x="147028" y="512602"/>
                </a:lnTo>
                <a:lnTo>
                  <a:pt x="146516" y="511143"/>
                </a:lnTo>
                <a:cubicBezTo>
                  <a:pt x="146465" y="509761"/>
                  <a:pt x="147105" y="510375"/>
                  <a:pt x="147156" y="511527"/>
                </a:cubicBezTo>
                <a:cubicBezTo>
                  <a:pt x="147131" y="504232"/>
                  <a:pt x="147105" y="497781"/>
                  <a:pt x="147105" y="490563"/>
                </a:cubicBezTo>
                <a:cubicBezTo>
                  <a:pt x="146388" y="490102"/>
                  <a:pt x="147054" y="486852"/>
                  <a:pt x="146311" y="486596"/>
                </a:cubicBezTo>
                <a:cubicBezTo>
                  <a:pt x="146439" y="486263"/>
                  <a:pt x="146465" y="486570"/>
                  <a:pt x="146644" y="486775"/>
                </a:cubicBezTo>
                <a:cubicBezTo>
                  <a:pt x="146235" y="481835"/>
                  <a:pt x="146235" y="481502"/>
                  <a:pt x="147156" y="476971"/>
                </a:cubicBezTo>
                <a:cubicBezTo>
                  <a:pt x="147770" y="457748"/>
                  <a:pt x="147259" y="439190"/>
                  <a:pt x="147489" y="420274"/>
                </a:cubicBezTo>
                <a:cubicBezTo>
                  <a:pt x="147156" y="401358"/>
                  <a:pt x="146875" y="382135"/>
                  <a:pt x="146516" y="362630"/>
                </a:cubicBezTo>
                <a:cubicBezTo>
                  <a:pt x="145364" y="359635"/>
                  <a:pt x="145927" y="355514"/>
                  <a:pt x="144904" y="351931"/>
                </a:cubicBezTo>
                <a:lnTo>
                  <a:pt x="145262" y="352161"/>
                </a:lnTo>
                <a:cubicBezTo>
                  <a:pt x="144724" y="349141"/>
                  <a:pt x="145364" y="348373"/>
                  <a:pt x="145774" y="344508"/>
                </a:cubicBezTo>
                <a:cubicBezTo>
                  <a:pt x="145364" y="344457"/>
                  <a:pt x="145697" y="342998"/>
                  <a:pt x="145032" y="343586"/>
                </a:cubicBezTo>
                <a:cubicBezTo>
                  <a:pt x="144468" y="342230"/>
                  <a:pt x="145979" y="341180"/>
                  <a:pt x="145646" y="339235"/>
                </a:cubicBezTo>
                <a:cubicBezTo>
                  <a:pt x="145876" y="339184"/>
                  <a:pt x="145262" y="339312"/>
                  <a:pt x="145467" y="338877"/>
                </a:cubicBezTo>
                <a:cubicBezTo>
                  <a:pt x="144648" y="333911"/>
                  <a:pt x="145825" y="339824"/>
                  <a:pt x="146491" y="333527"/>
                </a:cubicBezTo>
                <a:cubicBezTo>
                  <a:pt x="146209" y="324721"/>
                  <a:pt x="145543" y="315711"/>
                  <a:pt x="145953" y="307290"/>
                </a:cubicBezTo>
                <a:cubicBezTo>
                  <a:pt x="145979" y="307802"/>
                  <a:pt x="145441" y="308032"/>
                  <a:pt x="145441" y="307188"/>
                </a:cubicBezTo>
                <a:cubicBezTo>
                  <a:pt x="146516" y="306394"/>
                  <a:pt x="145108" y="304346"/>
                  <a:pt x="145569" y="302836"/>
                </a:cubicBezTo>
                <a:cubicBezTo>
                  <a:pt x="145800" y="302964"/>
                  <a:pt x="145851" y="303655"/>
                  <a:pt x="145979" y="304065"/>
                </a:cubicBezTo>
                <a:cubicBezTo>
                  <a:pt x="146439" y="300225"/>
                  <a:pt x="145748" y="297000"/>
                  <a:pt x="146235" y="293340"/>
                </a:cubicBezTo>
                <a:cubicBezTo>
                  <a:pt x="146337" y="293724"/>
                  <a:pt x="146388" y="293877"/>
                  <a:pt x="146363" y="294236"/>
                </a:cubicBezTo>
                <a:cubicBezTo>
                  <a:pt x="145595" y="290601"/>
                  <a:pt x="146772" y="286121"/>
                  <a:pt x="146183" y="283613"/>
                </a:cubicBezTo>
                <a:cubicBezTo>
                  <a:pt x="146593" y="284151"/>
                  <a:pt x="146491" y="282052"/>
                  <a:pt x="146695" y="281309"/>
                </a:cubicBezTo>
                <a:cubicBezTo>
                  <a:pt x="145416" y="278801"/>
                  <a:pt x="147156" y="274552"/>
                  <a:pt x="146286" y="271429"/>
                </a:cubicBezTo>
                <a:lnTo>
                  <a:pt x="146516" y="271531"/>
                </a:lnTo>
                <a:cubicBezTo>
                  <a:pt x="146414" y="262163"/>
                  <a:pt x="146721" y="251924"/>
                  <a:pt x="146132" y="242120"/>
                </a:cubicBezTo>
                <a:cubicBezTo>
                  <a:pt x="145979" y="236617"/>
                  <a:pt x="147131" y="230371"/>
                  <a:pt x="146567" y="224331"/>
                </a:cubicBezTo>
                <a:cubicBezTo>
                  <a:pt x="146414" y="223230"/>
                  <a:pt x="146107" y="224100"/>
                  <a:pt x="145979" y="223204"/>
                </a:cubicBezTo>
                <a:cubicBezTo>
                  <a:pt x="146004" y="221669"/>
                  <a:pt x="146414" y="223230"/>
                  <a:pt x="146542" y="222641"/>
                </a:cubicBezTo>
                <a:cubicBezTo>
                  <a:pt x="146004" y="219672"/>
                  <a:pt x="146670" y="215705"/>
                  <a:pt x="146644" y="211993"/>
                </a:cubicBezTo>
                <a:cubicBezTo>
                  <a:pt x="146439" y="211532"/>
                  <a:pt x="146363" y="210483"/>
                  <a:pt x="146081" y="210841"/>
                </a:cubicBezTo>
                <a:cubicBezTo>
                  <a:pt x="146951" y="206695"/>
                  <a:pt x="145774" y="201012"/>
                  <a:pt x="146439" y="196737"/>
                </a:cubicBezTo>
                <a:cubicBezTo>
                  <a:pt x="145313" y="198248"/>
                  <a:pt x="145825" y="194229"/>
                  <a:pt x="145569" y="192744"/>
                </a:cubicBezTo>
                <a:cubicBezTo>
                  <a:pt x="145620" y="191746"/>
                  <a:pt x="146004" y="191797"/>
                  <a:pt x="146235" y="192232"/>
                </a:cubicBezTo>
                <a:lnTo>
                  <a:pt x="146158" y="193205"/>
                </a:lnTo>
                <a:cubicBezTo>
                  <a:pt x="146004" y="189237"/>
                  <a:pt x="145902" y="187625"/>
                  <a:pt x="146260" y="183401"/>
                </a:cubicBezTo>
                <a:cubicBezTo>
                  <a:pt x="146158" y="181661"/>
                  <a:pt x="145543" y="181174"/>
                  <a:pt x="145723" y="179075"/>
                </a:cubicBezTo>
                <a:cubicBezTo>
                  <a:pt x="146491" y="177744"/>
                  <a:pt x="145774" y="174622"/>
                  <a:pt x="146030" y="172574"/>
                </a:cubicBezTo>
                <a:cubicBezTo>
                  <a:pt x="145364" y="173111"/>
                  <a:pt x="144852" y="170449"/>
                  <a:pt x="145134" y="168402"/>
                </a:cubicBezTo>
                <a:lnTo>
                  <a:pt x="146081" y="169016"/>
                </a:lnTo>
                <a:cubicBezTo>
                  <a:pt x="145467" y="162412"/>
                  <a:pt x="146542" y="152941"/>
                  <a:pt x="145364" y="145211"/>
                </a:cubicBezTo>
                <a:lnTo>
                  <a:pt x="145902" y="144673"/>
                </a:lnTo>
                <a:cubicBezTo>
                  <a:pt x="145287" y="136713"/>
                  <a:pt x="145953" y="128880"/>
                  <a:pt x="144904" y="121227"/>
                </a:cubicBezTo>
                <a:cubicBezTo>
                  <a:pt x="145185" y="119179"/>
                  <a:pt x="145364" y="115851"/>
                  <a:pt x="145364" y="113829"/>
                </a:cubicBezTo>
                <a:cubicBezTo>
                  <a:pt x="144904" y="111039"/>
                  <a:pt x="144955" y="110041"/>
                  <a:pt x="144212" y="108121"/>
                </a:cubicBezTo>
                <a:cubicBezTo>
                  <a:pt x="144161" y="107071"/>
                  <a:pt x="144596" y="106483"/>
                  <a:pt x="144776" y="106048"/>
                </a:cubicBezTo>
                <a:cubicBezTo>
                  <a:pt x="144904" y="102567"/>
                  <a:pt x="145671" y="99188"/>
                  <a:pt x="144827" y="96372"/>
                </a:cubicBezTo>
                <a:lnTo>
                  <a:pt x="145287" y="96270"/>
                </a:lnTo>
                <a:cubicBezTo>
                  <a:pt x="144801" y="93480"/>
                  <a:pt x="144238" y="89435"/>
                  <a:pt x="144750" y="86313"/>
                </a:cubicBezTo>
                <a:cubicBezTo>
                  <a:pt x="144315" y="85442"/>
                  <a:pt x="144187" y="82319"/>
                  <a:pt x="143624" y="83702"/>
                </a:cubicBezTo>
                <a:cubicBezTo>
                  <a:pt x="143521" y="82473"/>
                  <a:pt x="144417" y="82934"/>
                  <a:pt x="143931" y="81654"/>
                </a:cubicBezTo>
                <a:lnTo>
                  <a:pt x="144596" y="82831"/>
                </a:lnTo>
                <a:cubicBezTo>
                  <a:pt x="144776" y="75792"/>
                  <a:pt x="144417" y="69854"/>
                  <a:pt x="144059" y="63071"/>
                </a:cubicBezTo>
                <a:cubicBezTo>
                  <a:pt x="144878" y="61074"/>
                  <a:pt x="143982" y="56569"/>
                  <a:pt x="144443" y="52704"/>
                </a:cubicBezTo>
                <a:cubicBezTo>
                  <a:pt x="144008" y="50451"/>
                  <a:pt x="144622" y="46535"/>
                  <a:pt x="143624" y="44820"/>
                </a:cubicBezTo>
                <a:lnTo>
                  <a:pt x="144110" y="44718"/>
                </a:lnTo>
                <a:cubicBezTo>
                  <a:pt x="144187" y="41723"/>
                  <a:pt x="144264" y="38062"/>
                  <a:pt x="144417" y="33609"/>
                </a:cubicBezTo>
                <a:cubicBezTo>
                  <a:pt x="144545" y="31305"/>
                  <a:pt x="143828" y="31305"/>
                  <a:pt x="143598" y="29513"/>
                </a:cubicBezTo>
                <a:lnTo>
                  <a:pt x="144084" y="29385"/>
                </a:lnTo>
                <a:cubicBezTo>
                  <a:pt x="143803" y="27389"/>
                  <a:pt x="143086" y="26851"/>
                  <a:pt x="142600" y="26109"/>
                </a:cubicBezTo>
                <a:cubicBezTo>
                  <a:pt x="142907" y="24573"/>
                  <a:pt x="142574" y="24394"/>
                  <a:pt x="142907" y="22858"/>
                </a:cubicBezTo>
                <a:cubicBezTo>
                  <a:pt x="143163" y="24368"/>
                  <a:pt x="143649" y="25597"/>
                  <a:pt x="144289" y="26621"/>
                </a:cubicBezTo>
                <a:cubicBezTo>
                  <a:pt x="144520" y="24163"/>
                  <a:pt x="143317" y="21732"/>
                  <a:pt x="144033" y="20222"/>
                </a:cubicBezTo>
                <a:cubicBezTo>
                  <a:pt x="144212" y="18097"/>
                  <a:pt x="144033" y="16433"/>
                  <a:pt x="143393" y="16331"/>
                </a:cubicBezTo>
                <a:cubicBezTo>
                  <a:pt x="143598" y="16791"/>
                  <a:pt x="143777" y="14974"/>
                  <a:pt x="144033" y="16126"/>
                </a:cubicBezTo>
                <a:cubicBezTo>
                  <a:pt x="144033" y="14437"/>
                  <a:pt x="143982" y="13387"/>
                  <a:pt x="143598" y="12363"/>
                </a:cubicBezTo>
                <a:cubicBezTo>
                  <a:pt x="143828" y="12491"/>
                  <a:pt x="143598" y="13234"/>
                  <a:pt x="143649" y="13746"/>
                </a:cubicBezTo>
                <a:cubicBezTo>
                  <a:pt x="143137" y="13003"/>
                  <a:pt x="143189" y="11493"/>
                  <a:pt x="142472" y="11800"/>
                </a:cubicBezTo>
                <a:cubicBezTo>
                  <a:pt x="142677" y="12594"/>
                  <a:pt x="142805" y="12645"/>
                  <a:pt x="142728" y="13643"/>
                </a:cubicBezTo>
                <a:cubicBezTo>
                  <a:pt x="142216" y="13182"/>
                  <a:pt x="142113" y="10623"/>
                  <a:pt x="142523" y="9957"/>
                </a:cubicBezTo>
                <a:cubicBezTo>
                  <a:pt x="143061" y="9189"/>
                  <a:pt x="143342" y="11723"/>
                  <a:pt x="143649" y="10520"/>
                </a:cubicBezTo>
                <a:lnTo>
                  <a:pt x="142395" y="6169"/>
                </a:lnTo>
                <a:cubicBezTo>
                  <a:pt x="142830" y="7014"/>
                  <a:pt x="142497" y="8575"/>
                  <a:pt x="141986" y="8165"/>
                </a:cubicBezTo>
                <a:lnTo>
                  <a:pt x="142293" y="9829"/>
                </a:lnTo>
                <a:lnTo>
                  <a:pt x="141781" y="9753"/>
                </a:lnTo>
                <a:cubicBezTo>
                  <a:pt x="141986" y="12543"/>
                  <a:pt x="141448" y="14513"/>
                  <a:pt x="141858" y="17431"/>
                </a:cubicBezTo>
                <a:lnTo>
                  <a:pt x="142395" y="16305"/>
                </a:lnTo>
                <a:cubicBezTo>
                  <a:pt x="142446" y="18020"/>
                  <a:pt x="143112" y="19761"/>
                  <a:pt x="142523" y="21297"/>
                </a:cubicBezTo>
                <a:cubicBezTo>
                  <a:pt x="142344" y="20529"/>
                  <a:pt x="142062" y="21092"/>
                  <a:pt x="141781" y="21092"/>
                </a:cubicBezTo>
                <a:cubicBezTo>
                  <a:pt x="141883" y="21501"/>
                  <a:pt x="142088" y="21911"/>
                  <a:pt x="142011" y="22397"/>
                </a:cubicBezTo>
                <a:lnTo>
                  <a:pt x="141115" y="21655"/>
                </a:lnTo>
                <a:cubicBezTo>
                  <a:pt x="142318" y="22372"/>
                  <a:pt x="141550" y="26262"/>
                  <a:pt x="141730" y="27005"/>
                </a:cubicBezTo>
                <a:lnTo>
                  <a:pt x="141576" y="26749"/>
                </a:lnTo>
                <a:cubicBezTo>
                  <a:pt x="141192" y="29308"/>
                  <a:pt x="142062" y="26339"/>
                  <a:pt x="142088" y="28054"/>
                </a:cubicBezTo>
                <a:cubicBezTo>
                  <a:pt x="141960" y="29513"/>
                  <a:pt x="141141" y="28592"/>
                  <a:pt x="140757" y="29948"/>
                </a:cubicBezTo>
                <a:cubicBezTo>
                  <a:pt x="140783" y="32508"/>
                  <a:pt x="141448" y="36911"/>
                  <a:pt x="140783" y="39803"/>
                </a:cubicBezTo>
                <a:cubicBezTo>
                  <a:pt x="140936" y="42107"/>
                  <a:pt x="141269" y="44615"/>
                  <a:pt x="141627" y="46689"/>
                </a:cubicBezTo>
                <a:cubicBezTo>
                  <a:pt x="141627" y="48736"/>
                  <a:pt x="140731" y="46561"/>
                  <a:pt x="141115" y="48660"/>
                </a:cubicBezTo>
                <a:cubicBezTo>
                  <a:pt x="140399" y="48122"/>
                  <a:pt x="139554" y="50426"/>
                  <a:pt x="139272" y="47559"/>
                </a:cubicBezTo>
                <a:cubicBezTo>
                  <a:pt x="140066" y="48813"/>
                  <a:pt x="138760" y="49504"/>
                  <a:pt x="139272" y="50784"/>
                </a:cubicBezTo>
                <a:cubicBezTo>
                  <a:pt x="139042" y="51219"/>
                  <a:pt x="138735" y="50195"/>
                  <a:pt x="138658" y="51168"/>
                </a:cubicBezTo>
                <a:cubicBezTo>
                  <a:pt x="139093" y="52064"/>
                  <a:pt x="139733" y="50656"/>
                  <a:pt x="139963" y="49069"/>
                </a:cubicBezTo>
                <a:cubicBezTo>
                  <a:pt x="140731" y="47764"/>
                  <a:pt x="140015" y="53011"/>
                  <a:pt x="140936" y="51117"/>
                </a:cubicBezTo>
                <a:cubicBezTo>
                  <a:pt x="140783" y="54060"/>
                  <a:pt x="140680" y="57439"/>
                  <a:pt x="140859" y="60562"/>
                </a:cubicBezTo>
                <a:cubicBezTo>
                  <a:pt x="140808" y="59513"/>
                  <a:pt x="140245" y="59257"/>
                  <a:pt x="139963" y="60127"/>
                </a:cubicBezTo>
                <a:cubicBezTo>
                  <a:pt x="140501" y="61560"/>
                  <a:pt x="140834" y="64095"/>
                  <a:pt x="140654" y="66757"/>
                </a:cubicBezTo>
                <a:cubicBezTo>
                  <a:pt x="141269" y="66705"/>
                  <a:pt x="141218" y="65861"/>
                  <a:pt x="141806" y="66117"/>
                </a:cubicBezTo>
                <a:cubicBezTo>
                  <a:pt x="141909" y="66552"/>
                  <a:pt x="142165" y="67166"/>
                  <a:pt x="142113" y="67806"/>
                </a:cubicBezTo>
                <a:cubicBezTo>
                  <a:pt x="141525" y="68216"/>
                  <a:pt x="140603" y="68088"/>
                  <a:pt x="140578" y="70468"/>
                </a:cubicBezTo>
                <a:cubicBezTo>
                  <a:pt x="139631" y="69828"/>
                  <a:pt x="140680" y="66424"/>
                  <a:pt x="139759" y="67524"/>
                </a:cubicBezTo>
                <a:cubicBezTo>
                  <a:pt x="139042" y="66475"/>
                  <a:pt x="138991" y="62200"/>
                  <a:pt x="139426" y="61228"/>
                </a:cubicBezTo>
                <a:cubicBezTo>
                  <a:pt x="138607" y="59129"/>
                  <a:pt x="139324" y="62917"/>
                  <a:pt x="138555" y="62507"/>
                </a:cubicBezTo>
                <a:cubicBezTo>
                  <a:pt x="138607" y="64427"/>
                  <a:pt x="139042" y="65272"/>
                  <a:pt x="139144" y="68241"/>
                </a:cubicBezTo>
                <a:cubicBezTo>
                  <a:pt x="139554" y="68292"/>
                  <a:pt x="139605" y="67294"/>
                  <a:pt x="139912" y="68651"/>
                </a:cubicBezTo>
                <a:cubicBezTo>
                  <a:pt x="140757" y="71262"/>
                  <a:pt x="139324" y="71953"/>
                  <a:pt x="139272" y="72593"/>
                </a:cubicBezTo>
                <a:cubicBezTo>
                  <a:pt x="139221" y="72055"/>
                  <a:pt x="139170" y="71799"/>
                  <a:pt x="139068" y="71262"/>
                </a:cubicBezTo>
                <a:cubicBezTo>
                  <a:pt x="138786" y="72977"/>
                  <a:pt x="139349" y="73616"/>
                  <a:pt x="139298" y="75459"/>
                </a:cubicBezTo>
                <a:cubicBezTo>
                  <a:pt x="138248" y="75946"/>
                  <a:pt x="139195" y="72541"/>
                  <a:pt x="138530" y="71825"/>
                </a:cubicBezTo>
                <a:lnTo>
                  <a:pt x="137762" y="73181"/>
                </a:lnTo>
                <a:cubicBezTo>
                  <a:pt x="137685" y="75971"/>
                  <a:pt x="138658" y="73924"/>
                  <a:pt x="138351" y="76842"/>
                </a:cubicBezTo>
                <a:lnTo>
                  <a:pt x="137967" y="76509"/>
                </a:lnTo>
                <a:lnTo>
                  <a:pt x="138197" y="78301"/>
                </a:lnTo>
                <a:cubicBezTo>
                  <a:pt x="138607" y="78352"/>
                  <a:pt x="139221" y="77942"/>
                  <a:pt x="139144" y="76381"/>
                </a:cubicBezTo>
                <a:cubicBezTo>
                  <a:pt x="140168" y="77405"/>
                  <a:pt x="139272" y="77840"/>
                  <a:pt x="139503" y="80323"/>
                </a:cubicBezTo>
                <a:cubicBezTo>
                  <a:pt x="140066" y="81091"/>
                  <a:pt x="139426" y="79248"/>
                  <a:pt x="140015" y="79222"/>
                </a:cubicBezTo>
                <a:cubicBezTo>
                  <a:pt x="140552" y="78966"/>
                  <a:pt x="140578" y="80656"/>
                  <a:pt x="140654" y="81884"/>
                </a:cubicBezTo>
                <a:cubicBezTo>
                  <a:pt x="140654" y="83932"/>
                  <a:pt x="140040" y="82959"/>
                  <a:pt x="139656" y="83778"/>
                </a:cubicBezTo>
                <a:cubicBezTo>
                  <a:pt x="139554" y="83369"/>
                  <a:pt x="139477" y="81833"/>
                  <a:pt x="139810" y="81987"/>
                </a:cubicBezTo>
                <a:cubicBezTo>
                  <a:pt x="139221" y="79478"/>
                  <a:pt x="138581" y="83087"/>
                  <a:pt x="138172" y="81347"/>
                </a:cubicBezTo>
                <a:cubicBezTo>
                  <a:pt x="137762" y="83702"/>
                  <a:pt x="138888" y="83036"/>
                  <a:pt x="138760" y="85058"/>
                </a:cubicBezTo>
                <a:cubicBezTo>
                  <a:pt x="138479" y="83062"/>
                  <a:pt x="139272" y="84598"/>
                  <a:pt x="139503" y="84086"/>
                </a:cubicBezTo>
                <a:cubicBezTo>
                  <a:pt x="141090" y="87413"/>
                  <a:pt x="138351" y="86210"/>
                  <a:pt x="138607" y="89410"/>
                </a:cubicBezTo>
                <a:cubicBezTo>
                  <a:pt x="139656" y="88770"/>
                  <a:pt x="140066" y="93684"/>
                  <a:pt x="141192" y="91355"/>
                </a:cubicBezTo>
                <a:cubicBezTo>
                  <a:pt x="141371" y="92097"/>
                  <a:pt x="141602" y="93096"/>
                  <a:pt x="141525" y="93889"/>
                </a:cubicBezTo>
                <a:cubicBezTo>
                  <a:pt x="140808" y="93070"/>
                  <a:pt x="140987" y="95323"/>
                  <a:pt x="140296" y="93812"/>
                </a:cubicBezTo>
                <a:lnTo>
                  <a:pt x="140296" y="94964"/>
                </a:lnTo>
                <a:lnTo>
                  <a:pt x="139477" y="93224"/>
                </a:lnTo>
                <a:cubicBezTo>
                  <a:pt x="138991" y="94760"/>
                  <a:pt x="138504" y="96321"/>
                  <a:pt x="138172" y="97370"/>
                </a:cubicBezTo>
                <a:cubicBezTo>
                  <a:pt x="138504" y="99034"/>
                  <a:pt x="138837" y="96833"/>
                  <a:pt x="139042" y="98778"/>
                </a:cubicBezTo>
                <a:cubicBezTo>
                  <a:pt x="138658" y="98138"/>
                  <a:pt x="138376" y="99316"/>
                  <a:pt x="138376" y="100186"/>
                </a:cubicBezTo>
                <a:cubicBezTo>
                  <a:pt x="138632" y="98471"/>
                  <a:pt x="139349" y="100135"/>
                  <a:pt x="139528" y="101236"/>
                </a:cubicBezTo>
                <a:cubicBezTo>
                  <a:pt x="139528" y="102951"/>
                  <a:pt x="138914" y="104333"/>
                  <a:pt x="138735" y="104077"/>
                </a:cubicBezTo>
                <a:lnTo>
                  <a:pt x="138172" y="102438"/>
                </a:lnTo>
                <a:cubicBezTo>
                  <a:pt x="138632" y="103718"/>
                  <a:pt x="137890" y="102976"/>
                  <a:pt x="138120" y="104282"/>
                </a:cubicBezTo>
                <a:cubicBezTo>
                  <a:pt x="138479" y="104691"/>
                  <a:pt x="139068" y="105331"/>
                  <a:pt x="139579" y="105894"/>
                </a:cubicBezTo>
                <a:cubicBezTo>
                  <a:pt x="139759" y="106944"/>
                  <a:pt x="139247" y="107737"/>
                  <a:pt x="139324" y="108147"/>
                </a:cubicBezTo>
                <a:lnTo>
                  <a:pt x="138888" y="106406"/>
                </a:lnTo>
                <a:cubicBezTo>
                  <a:pt x="139068" y="108684"/>
                  <a:pt x="137839" y="106892"/>
                  <a:pt x="138120" y="109196"/>
                </a:cubicBezTo>
                <a:lnTo>
                  <a:pt x="138658" y="109810"/>
                </a:lnTo>
                <a:cubicBezTo>
                  <a:pt x="138581" y="110297"/>
                  <a:pt x="138351" y="110502"/>
                  <a:pt x="138120" y="110066"/>
                </a:cubicBezTo>
                <a:cubicBezTo>
                  <a:pt x="138530" y="110450"/>
                  <a:pt x="138428" y="111730"/>
                  <a:pt x="138581" y="112344"/>
                </a:cubicBezTo>
                <a:lnTo>
                  <a:pt x="138197" y="112498"/>
                </a:lnTo>
                <a:cubicBezTo>
                  <a:pt x="138453" y="113471"/>
                  <a:pt x="139247" y="114699"/>
                  <a:pt x="138555" y="115902"/>
                </a:cubicBezTo>
                <a:cubicBezTo>
                  <a:pt x="139400" y="114955"/>
                  <a:pt x="138555" y="114699"/>
                  <a:pt x="138939" y="113036"/>
                </a:cubicBezTo>
                <a:cubicBezTo>
                  <a:pt x="139554" y="112012"/>
                  <a:pt x="139554" y="114725"/>
                  <a:pt x="139631" y="115083"/>
                </a:cubicBezTo>
                <a:cubicBezTo>
                  <a:pt x="138709" y="114955"/>
                  <a:pt x="139554" y="117592"/>
                  <a:pt x="139554" y="118769"/>
                </a:cubicBezTo>
                <a:cubicBezTo>
                  <a:pt x="139195" y="119588"/>
                  <a:pt x="139068" y="119972"/>
                  <a:pt x="138863" y="120484"/>
                </a:cubicBezTo>
                <a:lnTo>
                  <a:pt x="139477" y="120945"/>
                </a:lnTo>
                <a:cubicBezTo>
                  <a:pt x="138300" y="121406"/>
                  <a:pt x="139759" y="123326"/>
                  <a:pt x="139375" y="124657"/>
                </a:cubicBezTo>
                <a:cubicBezTo>
                  <a:pt x="139016" y="123991"/>
                  <a:pt x="138530" y="124093"/>
                  <a:pt x="138376" y="125041"/>
                </a:cubicBezTo>
                <a:cubicBezTo>
                  <a:pt x="139247" y="123761"/>
                  <a:pt x="139477" y="127088"/>
                  <a:pt x="140040" y="126704"/>
                </a:cubicBezTo>
                <a:cubicBezTo>
                  <a:pt x="139733" y="129085"/>
                  <a:pt x="138914" y="126141"/>
                  <a:pt x="138325" y="126832"/>
                </a:cubicBezTo>
                <a:cubicBezTo>
                  <a:pt x="138991" y="128035"/>
                  <a:pt x="137890" y="129520"/>
                  <a:pt x="138760" y="130314"/>
                </a:cubicBezTo>
                <a:cubicBezTo>
                  <a:pt x="139042" y="128599"/>
                  <a:pt x="139324" y="130595"/>
                  <a:pt x="139707" y="130928"/>
                </a:cubicBezTo>
                <a:cubicBezTo>
                  <a:pt x="139656" y="133129"/>
                  <a:pt x="139324" y="130570"/>
                  <a:pt x="139016" y="132105"/>
                </a:cubicBezTo>
                <a:cubicBezTo>
                  <a:pt x="139119" y="133027"/>
                  <a:pt x="139810" y="134204"/>
                  <a:pt x="140066" y="132796"/>
                </a:cubicBezTo>
                <a:cubicBezTo>
                  <a:pt x="139887" y="134076"/>
                  <a:pt x="140706" y="135484"/>
                  <a:pt x="140194" y="136917"/>
                </a:cubicBezTo>
                <a:cubicBezTo>
                  <a:pt x="139631" y="137506"/>
                  <a:pt x="139938" y="134255"/>
                  <a:pt x="139554" y="135100"/>
                </a:cubicBezTo>
                <a:cubicBezTo>
                  <a:pt x="139503" y="138121"/>
                  <a:pt x="140910" y="136610"/>
                  <a:pt x="141115" y="139426"/>
                </a:cubicBezTo>
                <a:cubicBezTo>
                  <a:pt x="141397" y="138223"/>
                  <a:pt x="142395" y="139375"/>
                  <a:pt x="142728" y="140731"/>
                </a:cubicBezTo>
                <a:cubicBezTo>
                  <a:pt x="142472" y="143829"/>
                  <a:pt x="142395" y="139375"/>
                  <a:pt x="141678" y="140552"/>
                </a:cubicBezTo>
                <a:lnTo>
                  <a:pt x="141781" y="141781"/>
                </a:lnTo>
                <a:cubicBezTo>
                  <a:pt x="140834" y="143521"/>
                  <a:pt x="140194" y="138121"/>
                  <a:pt x="139426" y="139784"/>
                </a:cubicBezTo>
                <a:lnTo>
                  <a:pt x="139759" y="141141"/>
                </a:lnTo>
                <a:cubicBezTo>
                  <a:pt x="139477" y="140834"/>
                  <a:pt x="138991" y="140399"/>
                  <a:pt x="138709" y="140936"/>
                </a:cubicBezTo>
                <a:cubicBezTo>
                  <a:pt x="139375" y="141295"/>
                  <a:pt x="138914" y="144085"/>
                  <a:pt x="139068" y="144341"/>
                </a:cubicBezTo>
                <a:cubicBezTo>
                  <a:pt x="139605" y="144622"/>
                  <a:pt x="138914" y="143240"/>
                  <a:pt x="139349" y="143470"/>
                </a:cubicBezTo>
                <a:cubicBezTo>
                  <a:pt x="139503" y="144929"/>
                  <a:pt x="140450" y="145544"/>
                  <a:pt x="140066" y="147745"/>
                </a:cubicBezTo>
                <a:cubicBezTo>
                  <a:pt x="139656" y="146542"/>
                  <a:pt x="139324" y="148206"/>
                  <a:pt x="138991" y="147694"/>
                </a:cubicBezTo>
                <a:cubicBezTo>
                  <a:pt x="138735" y="148794"/>
                  <a:pt x="139656" y="148052"/>
                  <a:pt x="139349" y="149588"/>
                </a:cubicBezTo>
                <a:lnTo>
                  <a:pt x="138991" y="149409"/>
                </a:lnTo>
                <a:cubicBezTo>
                  <a:pt x="138914" y="155142"/>
                  <a:pt x="138939" y="162284"/>
                  <a:pt x="140347" y="167224"/>
                </a:cubicBezTo>
                <a:cubicBezTo>
                  <a:pt x="139784" y="168120"/>
                  <a:pt x="139733" y="169963"/>
                  <a:pt x="139349" y="172855"/>
                </a:cubicBezTo>
                <a:cubicBezTo>
                  <a:pt x="139554" y="171576"/>
                  <a:pt x="139912" y="172779"/>
                  <a:pt x="139989" y="173495"/>
                </a:cubicBezTo>
                <a:lnTo>
                  <a:pt x="139349" y="174878"/>
                </a:lnTo>
                <a:cubicBezTo>
                  <a:pt x="138939" y="176541"/>
                  <a:pt x="139605" y="178717"/>
                  <a:pt x="139938" y="180278"/>
                </a:cubicBezTo>
                <a:cubicBezTo>
                  <a:pt x="139810" y="180560"/>
                  <a:pt x="139605" y="180662"/>
                  <a:pt x="139426" y="180739"/>
                </a:cubicBezTo>
                <a:cubicBezTo>
                  <a:pt x="139016" y="182224"/>
                  <a:pt x="139810" y="182301"/>
                  <a:pt x="139963" y="182838"/>
                </a:cubicBezTo>
                <a:lnTo>
                  <a:pt x="139477" y="183811"/>
                </a:lnTo>
                <a:lnTo>
                  <a:pt x="139938" y="184041"/>
                </a:lnTo>
                <a:cubicBezTo>
                  <a:pt x="140194" y="185551"/>
                  <a:pt x="140091" y="187497"/>
                  <a:pt x="139349" y="187292"/>
                </a:cubicBezTo>
                <a:cubicBezTo>
                  <a:pt x="139503" y="187881"/>
                  <a:pt x="139631" y="188495"/>
                  <a:pt x="139835" y="187727"/>
                </a:cubicBezTo>
                <a:cubicBezTo>
                  <a:pt x="139426" y="189212"/>
                  <a:pt x="139426" y="193282"/>
                  <a:pt x="139656" y="195969"/>
                </a:cubicBezTo>
                <a:cubicBezTo>
                  <a:pt x="139861" y="194664"/>
                  <a:pt x="140091" y="194766"/>
                  <a:pt x="140552" y="194664"/>
                </a:cubicBezTo>
                <a:cubicBezTo>
                  <a:pt x="141320" y="195073"/>
                  <a:pt x="140399" y="195278"/>
                  <a:pt x="140859" y="196353"/>
                </a:cubicBezTo>
                <a:cubicBezTo>
                  <a:pt x="140552" y="196353"/>
                  <a:pt x="140296" y="197582"/>
                  <a:pt x="140066" y="196276"/>
                </a:cubicBezTo>
                <a:cubicBezTo>
                  <a:pt x="139042" y="199860"/>
                  <a:pt x="139835" y="204851"/>
                  <a:pt x="139656" y="209356"/>
                </a:cubicBezTo>
                <a:cubicBezTo>
                  <a:pt x="139784" y="210252"/>
                  <a:pt x="139912" y="209945"/>
                  <a:pt x="140117" y="210406"/>
                </a:cubicBezTo>
                <a:cubicBezTo>
                  <a:pt x="139324" y="213247"/>
                  <a:pt x="140168" y="216703"/>
                  <a:pt x="139810" y="219749"/>
                </a:cubicBezTo>
                <a:cubicBezTo>
                  <a:pt x="140143" y="219109"/>
                  <a:pt x="141064" y="220056"/>
                  <a:pt x="141090" y="221745"/>
                </a:cubicBezTo>
                <a:cubicBezTo>
                  <a:pt x="141730" y="223588"/>
                  <a:pt x="140168" y="222488"/>
                  <a:pt x="139810" y="224177"/>
                </a:cubicBezTo>
                <a:cubicBezTo>
                  <a:pt x="140091" y="224996"/>
                  <a:pt x="140168" y="226558"/>
                  <a:pt x="140117" y="227249"/>
                </a:cubicBezTo>
                <a:lnTo>
                  <a:pt x="140040" y="227172"/>
                </a:lnTo>
                <a:cubicBezTo>
                  <a:pt x="140373" y="228196"/>
                  <a:pt x="140578" y="229808"/>
                  <a:pt x="140271" y="231011"/>
                </a:cubicBezTo>
                <a:lnTo>
                  <a:pt x="140219" y="230832"/>
                </a:lnTo>
                <a:cubicBezTo>
                  <a:pt x="140168" y="231830"/>
                  <a:pt x="139784" y="232982"/>
                  <a:pt x="139810" y="234006"/>
                </a:cubicBezTo>
                <a:cubicBezTo>
                  <a:pt x="140399" y="234493"/>
                  <a:pt x="140040" y="237027"/>
                  <a:pt x="140552" y="237641"/>
                </a:cubicBezTo>
                <a:cubicBezTo>
                  <a:pt x="140501" y="237795"/>
                  <a:pt x="140475" y="237590"/>
                  <a:pt x="140322" y="237846"/>
                </a:cubicBezTo>
                <a:lnTo>
                  <a:pt x="140834" y="237948"/>
                </a:lnTo>
                <a:lnTo>
                  <a:pt x="140552" y="239996"/>
                </a:lnTo>
                <a:cubicBezTo>
                  <a:pt x="140322" y="239535"/>
                  <a:pt x="140091" y="239458"/>
                  <a:pt x="139989" y="238895"/>
                </a:cubicBezTo>
                <a:cubicBezTo>
                  <a:pt x="139605" y="241071"/>
                  <a:pt x="140501" y="239637"/>
                  <a:pt x="140731" y="240764"/>
                </a:cubicBezTo>
                <a:cubicBezTo>
                  <a:pt x="141115" y="242351"/>
                  <a:pt x="140603" y="242248"/>
                  <a:pt x="140373" y="242991"/>
                </a:cubicBezTo>
                <a:cubicBezTo>
                  <a:pt x="140091" y="242351"/>
                  <a:pt x="140501" y="241839"/>
                  <a:pt x="140399" y="241455"/>
                </a:cubicBezTo>
                <a:cubicBezTo>
                  <a:pt x="139989" y="240585"/>
                  <a:pt x="140245" y="242376"/>
                  <a:pt x="139938" y="242402"/>
                </a:cubicBezTo>
                <a:cubicBezTo>
                  <a:pt x="139912" y="242735"/>
                  <a:pt x="140527" y="242888"/>
                  <a:pt x="140424" y="244015"/>
                </a:cubicBezTo>
                <a:cubicBezTo>
                  <a:pt x="140373" y="244987"/>
                  <a:pt x="140527" y="247291"/>
                  <a:pt x="139963" y="247009"/>
                </a:cubicBezTo>
                <a:cubicBezTo>
                  <a:pt x="140271" y="247854"/>
                  <a:pt x="140194" y="248827"/>
                  <a:pt x="140475" y="249467"/>
                </a:cubicBezTo>
                <a:cubicBezTo>
                  <a:pt x="140552" y="248699"/>
                  <a:pt x="140731" y="247214"/>
                  <a:pt x="141038" y="247035"/>
                </a:cubicBezTo>
                <a:cubicBezTo>
                  <a:pt x="141141" y="247777"/>
                  <a:pt x="141269" y="249185"/>
                  <a:pt x="141038" y="249416"/>
                </a:cubicBezTo>
                <a:lnTo>
                  <a:pt x="140910" y="248852"/>
                </a:lnTo>
                <a:cubicBezTo>
                  <a:pt x="141038" y="249416"/>
                  <a:pt x="140859" y="251540"/>
                  <a:pt x="141397" y="250465"/>
                </a:cubicBezTo>
                <a:lnTo>
                  <a:pt x="140680" y="251975"/>
                </a:lnTo>
                <a:cubicBezTo>
                  <a:pt x="141115" y="252513"/>
                  <a:pt x="141090" y="254049"/>
                  <a:pt x="141192" y="255277"/>
                </a:cubicBezTo>
                <a:cubicBezTo>
                  <a:pt x="140629" y="255380"/>
                  <a:pt x="139989" y="254330"/>
                  <a:pt x="139835" y="256685"/>
                </a:cubicBezTo>
                <a:lnTo>
                  <a:pt x="140399" y="258656"/>
                </a:lnTo>
                <a:cubicBezTo>
                  <a:pt x="140475" y="259706"/>
                  <a:pt x="140322" y="259987"/>
                  <a:pt x="139989" y="259833"/>
                </a:cubicBezTo>
                <a:cubicBezTo>
                  <a:pt x="139631" y="263417"/>
                  <a:pt x="141576" y="263494"/>
                  <a:pt x="141038" y="266284"/>
                </a:cubicBezTo>
                <a:cubicBezTo>
                  <a:pt x="140373" y="265081"/>
                  <a:pt x="140322" y="266105"/>
                  <a:pt x="140143" y="267359"/>
                </a:cubicBezTo>
                <a:cubicBezTo>
                  <a:pt x="140245" y="267410"/>
                  <a:pt x="140475" y="267538"/>
                  <a:pt x="140501" y="268050"/>
                </a:cubicBezTo>
                <a:cubicBezTo>
                  <a:pt x="140808" y="267666"/>
                  <a:pt x="140015" y="267308"/>
                  <a:pt x="140475" y="266335"/>
                </a:cubicBezTo>
                <a:cubicBezTo>
                  <a:pt x="140936" y="266028"/>
                  <a:pt x="140757" y="267513"/>
                  <a:pt x="140936" y="268076"/>
                </a:cubicBezTo>
                <a:cubicBezTo>
                  <a:pt x="139426" y="270584"/>
                  <a:pt x="140552" y="276394"/>
                  <a:pt x="139835" y="280439"/>
                </a:cubicBezTo>
                <a:cubicBezTo>
                  <a:pt x="140680" y="280157"/>
                  <a:pt x="140091" y="282256"/>
                  <a:pt x="140373" y="283101"/>
                </a:cubicBezTo>
                <a:cubicBezTo>
                  <a:pt x="139528" y="282845"/>
                  <a:pt x="140552" y="285379"/>
                  <a:pt x="140015" y="286480"/>
                </a:cubicBezTo>
                <a:lnTo>
                  <a:pt x="140859" y="285891"/>
                </a:lnTo>
                <a:cubicBezTo>
                  <a:pt x="140347" y="288374"/>
                  <a:pt x="142113" y="289935"/>
                  <a:pt x="141115" y="291497"/>
                </a:cubicBezTo>
                <a:cubicBezTo>
                  <a:pt x="140859" y="292879"/>
                  <a:pt x="140501" y="291010"/>
                  <a:pt x="140373" y="290422"/>
                </a:cubicBezTo>
                <a:cubicBezTo>
                  <a:pt x="139451" y="292341"/>
                  <a:pt x="141115" y="295567"/>
                  <a:pt x="140091" y="297102"/>
                </a:cubicBezTo>
                <a:cubicBezTo>
                  <a:pt x="140450" y="297256"/>
                  <a:pt x="140987" y="296693"/>
                  <a:pt x="141320" y="298357"/>
                </a:cubicBezTo>
                <a:cubicBezTo>
                  <a:pt x="140936" y="299713"/>
                  <a:pt x="140501" y="302375"/>
                  <a:pt x="140322" y="302145"/>
                </a:cubicBezTo>
                <a:cubicBezTo>
                  <a:pt x="140501" y="303271"/>
                  <a:pt x="140783" y="303579"/>
                  <a:pt x="140475" y="304756"/>
                </a:cubicBezTo>
                <a:cubicBezTo>
                  <a:pt x="140245" y="304653"/>
                  <a:pt x="140245" y="304116"/>
                  <a:pt x="140117" y="303732"/>
                </a:cubicBezTo>
                <a:cubicBezTo>
                  <a:pt x="139887" y="305652"/>
                  <a:pt x="140271" y="307213"/>
                  <a:pt x="140603" y="308877"/>
                </a:cubicBezTo>
                <a:cubicBezTo>
                  <a:pt x="139963" y="309927"/>
                  <a:pt x="140271" y="313331"/>
                  <a:pt x="139938" y="315506"/>
                </a:cubicBezTo>
                <a:cubicBezTo>
                  <a:pt x="140731" y="316761"/>
                  <a:pt x="139605" y="319090"/>
                  <a:pt x="140629" y="319244"/>
                </a:cubicBezTo>
                <a:cubicBezTo>
                  <a:pt x="140501" y="319193"/>
                  <a:pt x="140373" y="319474"/>
                  <a:pt x="140322" y="319628"/>
                </a:cubicBezTo>
                <a:cubicBezTo>
                  <a:pt x="140603" y="320421"/>
                  <a:pt x="141269" y="321112"/>
                  <a:pt x="141320" y="322187"/>
                </a:cubicBezTo>
                <a:lnTo>
                  <a:pt x="140654" y="321829"/>
                </a:lnTo>
                <a:cubicBezTo>
                  <a:pt x="139810" y="321573"/>
                  <a:pt x="140501" y="324798"/>
                  <a:pt x="140066" y="325105"/>
                </a:cubicBezTo>
                <a:cubicBezTo>
                  <a:pt x="140654" y="324210"/>
                  <a:pt x="140066" y="326309"/>
                  <a:pt x="140578" y="326360"/>
                </a:cubicBezTo>
                <a:lnTo>
                  <a:pt x="140808" y="327614"/>
                </a:lnTo>
                <a:cubicBezTo>
                  <a:pt x="140987" y="329559"/>
                  <a:pt x="141166" y="327844"/>
                  <a:pt x="141243" y="330276"/>
                </a:cubicBezTo>
                <a:cubicBezTo>
                  <a:pt x="141269" y="331658"/>
                  <a:pt x="140475" y="330762"/>
                  <a:pt x="140552" y="330276"/>
                </a:cubicBezTo>
                <a:cubicBezTo>
                  <a:pt x="140066" y="331888"/>
                  <a:pt x="140654" y="333552"/>
                  <a:pt x="140706" y="335242"/>
                </a:cubicBezTo>
                <a:cubicBezTo>
                  <a:pt x="139989" y="334704"/>
                  <a:pt x="141243" y="337494"/>
                  <a:pt x="140808" y="338134"/>
                </a:cubicBezTo>
                <a:cubicBezTo>
                  <a:pt x="141320" y="340592"/>
                  <a:pt x="140117" y="331786"/>
                  <a:pt x="140757" y="333578"/>
                </a:cubicBezTo>
                <a:cubicBezTo>
                  <a:pt x="140296" y="333757"/>
                  <a:pt x="140654" y="335805"/>
                  <a:pt x="140322" y="336573"/>
                </a:cubicBezTo>
                <a:lnTo>
                  <a:pt x="139810" y="336240"/>
                </a:lnTo>
                <a:cubicBezTo>
                  <a:pt x="139784" y="337085"/>
                  <a:pt x="140399" y="339440"/>
                  <a:pt x="140603" y="339337"/>
                </a:cubicBezTo>
                <a:cubicBezTo>
                  <a:pt x="140091" y="343049"/>
                  <a:pt x="140629" y="349448"/>
                  <a:pt x="140936" y="351035"/>
                </a:cubicBezTo>
                <a:cubicBezTo>
                  <a:pt x="140885" y="350037"/>
                  <a:pt x="140475" y="349730"/>
                  <a:pt x="140731" y="350344"/>
                </a:cubicBezTo>
                <a:cubicBezTo>
                  <a:pt x="140808" y="351496"/>
                  <a:pt x="141269" y="352801"/>
                  <a:pt x="140962" y="352903"/>
                </a:cubicBezTo>
                <a:cubicBezTo>
                  <a:pt x="141166" y="354030"/>
                  <a:pt x="140552" y="353927"/>
                  <a:pt x="140527" y="355617"/>
                </a:cubicBezTo>
                <a:cubicBezTo>
                  <a:pt x="140399" y="355668"/>
                  <a:pt x="141038" y="355898"/>
                  <a:pt x="140987" y="355386"/>
                </a:cubicBezTo>
                <a:cubicBezTo>
                  <a:pt x="140168" y="358330"/>
                  <a:pt x="141499" y="362144"/>
                  <a:pt x="140962" y="365676"/>
                </a:cubicBezTo>
                <a:cubicBezTo>
                  <a:pt x="141192" y="365267"/>
                  <a:pt x="140040" y="364192"/>
                  <a:pt x="140424" y="364243"/>
                </a:cubicBezTo>
                <a:cubicBezTo>
                  <a:pt x="140731" y="366982"/>
                  <a:pt x="140910" y="369644"/>
                  <a:pt x="141576" y="372127"/>
                </a:cubicBezTo>
                <a:cubicBezTo>
                  <a:pt x="141346" y="371871"/>
                  <a:pt x="141115" y="371947"/>
                  <a:pt x="140987" y="371308"/>
                </a:cubicBezTo>
                <a:cubicBezTo>
                  <a:pt x="140987" y="373150"/>
                  <a:pt x="141141" y="375301"/>
                  <a:pt x="141627" y="376145"/>
                </a:cubicBezTo>
                <a:cubicBezTo>
                  <a:pt x="141858" y="374917"/>
                  <a:pt x="141320" y="376069"/>
                  <a:pt x="141346" y="375224"/>
                </a:cubicBezTo>
                <a:cubicBezTo>
                  <a:pt x="141806" y="373893"/>
                  <a:pt x="142293" y="376299"/>
                  <a:pt x="142139" y="377502"/>
                </a:cubicBezTo>
                <a:lnTo>
                  <a:pt x="142062" y="377528"/>
                </a:lnTo>
                <a:cubicBezTo>
                  <a:pt x="142139" y="378936"/>
                  <a:pt x="142242" y="379934"/>
                  <a:pt x="142369" y="381290"/>
                </a:cubicBezTo>
                <a:cubicBezTo>
                  <a:pt x="142062" y="382416"/>
                  <a:pt x="142216" y="380343"/>
                  <a:pt x="141858" y="380778"/>
                </a:cubicBezTo>
                <a:cubicBezTo>
                  <a:pt x="141038" y="381213"/>
                  <a:pt x="141320" y="384976"/>
                  <a:pt x="141243" y="385360"/>
                </a:cubicBezTo>
                <a:cubicBezTo>
                  <a:pt x="141422" y="385821"/>
                  <a:pt x="141576" y="386436"/>
                  <a:pt x="141781" y="386359"/>
                </a:cubicBezTo>
                <a:cubicBezTo>
                  <a:pt x="142011" y="387818"/>
                  <a:pt x="141294" y="386998"/>
                  <a:pt x="141320" y="387997"/>
                </a:cubicBezTo>
                <a:lnTo>
                  <a:pt x="142984" y="392195"/>
                </a:lnTo>
                <a:cubicBezTo>
                  <a:pt x="142805" y="391247"/>
                  <a:pt x="142216" y="393449"/>
                  <a:pt x="141858" y="392015"/>
                </a:cubicBezTo>
                <a:cubicBezTo>
                  <a:pt x="141986" y="395036"/>
                  <a:pt x="142984" y="396725"/>
                  <a:pt x="143470" y="398594"/>
                </a:cubicBezTo>
                <a:cubicBezTo>
                  <a:pt x="143342" y="399490"/>
                  <a:pt x="143701" y="402408"/>
                  <a:pt x="143726" y="403406"/>
                </a:cubicBezTo>
                <a:cubicBezTo>
                  <a:pt x="143291" y="403918"/>
                  <a:pt x="143752" y="402587"/>
                  <a:pt x="143393" y="402357"/>
                </a:cubicBezTo>
                <a:lnTo>
                  <a:pt x="142882" y="403867"/>
                </a:lnTo>
                <a:cubicBezTo>
                  <a:pt x="142779" y="401870"/>
                  <a:pt x="142088" y="404123"/>
                  <a:pt x="141755" y="403048"/>
                </a:cubicBezTo>
                <a:cubicBezTo>
                  <a:pt x="142062" y="404660"/>
                  <a:pt x="141704" y="408449"/>
                  <a:pt x="141576" y="410880"/>
                </a:cubicBezTo>
                <a:cubicBezTo>
                  <a:pt x="142549" y="409217"/>
                  <a:pt x="142062" y="414080"/>
                  <a:pt x="142907" y="413977"/>
                </a:cubicBezTo>
                <a:cubicBezTo>
                  <a:pt x="143061" y="416793"/>
                  <a:pt x="142216" y="415411"/>
                  <a:pt x="142037" y="416460"/>
                </a:cubicBezTo>
                <a:cubicBezTo>
                  <a:pt x="142369" y="419378"/>
                  <a:pt x="142113" y="422169"/>
                  <a:pt x="142216" y="424805"/>
                </a:cubicBezTo>
                <a:cubicBezTo>
                  <a:pt x="142216" y="424805"/>
                  <a:pt x="142088" y="424856"/>
                  <a:pt x="142037" y="424703"/>
                </a:cubicBezTo>
                <a:cubicBezTo>
                  <a:pt x="142318" y="427160"/>
                  <a:pt x="142062" y="431102"/>
                  <a:pt x="142830" y="433559"/>
                </a:cubicBezTo>
                <a:cubicBezTo>
                  <a:pt x="142651" y="433431"/>
                  <a:pt x="142472" y="433662"/>
                  <a:pt x="142318" y="433047"/>
                </a:cubicBezTo>
                <a:cubicBezTo>
                  <a:pt x="142011" y="435658"/>
                  <a:pt x="143419" y="433559"/>
                  <a:pt x="142933" y="436580"/>
                </a:cubicBezTo>
                <a:lnTo>
                  <a:pt x="142523" y="435888"/>
                </a:lnTo>
                <a:cubicBezTo>
                  <a:pt x="142933" y="437757"/>
                  <a:pt x="142088" y="439549"/>
                  <a:pt x="142779" y="441699"/>
                </a:cubicBezTo>
                <a:cubicBezTo>
                  <a:pt x="142523" y="441776"/>
                  <a:pt x="142472" y="441289"/>
                  <a:pt x="142318" y="440982"/>
                </a:cubicBezTo>
                <a:cubicBezTo>
                  <a:pt x="142523" y="442979"/>
                  <a:pt x="142421" y="445180"/>
                  <a:pt x="142984" y="446844"/>
                </a:cubicBezTo>
                <a:cubicBezTo>
                  <a:pt x="142728" y="447100"/>
                  <a:pt x="142497" y="446844"/>
                  <a:pt x="142293" y="446050"/>
                </a:cubicBezTo>
                <a:cubicBezTo>
                  <a:pt x="141960" y="447996"/>
                  <a:pt x="143035" y="448175"/>
                  <a:pt x="142779" y="449941"/>
                </a:cubicBezTo>
                <a:cubicBezTo>
                  <a:pt x="142753" y="450479"/>
                  <a:pt x="142369" y="451426"/>
                  <a:pt x="142369" y="451093"/>
                </a:cubicBezTo>
                <a:cubicBezTo>
                  <a:pt x="142753" y="451963"/>
                  <a:pt x="142753" y="454677"/>
                  <a:pt x="142882" y="455649"/>
                </a:cubicBezTo>
                <a:cubicBezTo>
                  <a:pt x="142600" y="455905"/>
                  <a:pt x="142523" y="456622"/>
                  <a:pt x="142242" y="457722"/>
                </a:cubicBezTo>
                <a:cubicBezTo>
                  <a:pt x="142267" y="467475"/>
                  <a:pt x="142088" y="477458"/>
                  <a:pt x="142830" y="487133"/>
                </a:cubicBezTo>
                <a:cubicBezTo>
                  <a:pt x="141986" y="488746"/>
                  <a:pt x="142293" y="484881"/>
                  <a:pt x="141704" y="485930"/>
                </a:cubicBezTo>
                <a:cubicBezTo>
                  <a:pt x="142446" y="485828"/>
                  <a:pt x="141934" y="487543"/>
                  <a:pt x="142190" y="490512"/>
                </a:cubicBezTo>
                <a:lnTo>
                  <a:pt x="142088" y="490640"/>
                </a:lnTo>
                <a:cubicBezTo>
                  <a:pt x="142242" y="491894"/>
                  <a:pt x="141755" y="492585"/>
                  <a:pt x="141986" y="493942"/>
                </a:cubicBezTo>
                <a:lnTo>
                  <a:pt x="142190" y="493916"/>
                </a:lnTo>
                <a:cubicBezTo>
                  <a:pt x="142677" y="495350"/>
                  <a:pt x="141218" y="497116"/>
                  <a:pt x="142165" y="497858"/>
                </a:cubicBezTo>
                <a:lnTo>
                  <a:pt x="141627" y="498959"/>
                </a:lnTo>
                <a:cubicBezTo>
                  <a:pt x="142472" y="500392"/>
                  <a:pt x="141371" y="501212"/>
                  <a:pt x="142088" y="502952"/>
                </a:cubicBezTo>
                <a:lnTo>
                  <a:pt x="141934" y="502747"/>
                </a:lnTo>
                <a:cubicBezTo>
                  <a:pt x="141576" y="505102"/>
                  <a:pt x="142830" y="507636"/>
                  <a:pt x="142165" y="508558"/>
                </a:cubicBezTo>
                <a:cubicBezTo>
                  <a:pt x="142318" y="510554"/>
                  <a:pt x="142497" y="512884"/>
                  <a:pt x="143112" y="513267"/>
                </a:cubicBezTo>
                <a:cubicBezTo>
                  <a:pt x="142882" y="513728"/>
                  <a:pt x="142497" y="513421"/>
                  <a:pt x="142267" y="513114"/>
                </a:cubicBezTo>
                <a:cubicBezTo>
                  <a:pt x="142600" y="520614"/>
                  <a:pt x="142446" y="528984"/>
                  <a:pt x="143317" y="535716"/>
                </a:cubicBezTo>
                <a:cubicBezTo>
                  <a:pt x="143189" y="536049"/>
                  <a:pt x="143061" y="535614"/>
                  <a:pt x="142933" y="535409"/>
                </a:cubicBezTo>
                <a:cubicBezTo>
                  <a:pt x="143675" y="539607"/>
                  <a:pt x="142113" y="543958"/>
                  <a:pt x="143573" y="547030"/>
                </a:cubicBezTo>
                <a:lnTo>
                  <a:pt x="144161" y="548105"/>
                </a:lnTo>
                <a:cubicBezTo>
                  <a:pt x="143931" y="549103"/>
                  <a:pt x="143496" y="549026"/>
                  <a:pt x="143291" y="549794"/>
                </a:cubicBezTo>
                <a:cubicBezTo>
                  <a:pt x="143726" y="550588"/>
                  <a:pt x="143419" y="553583"/>
                  <a:pt x="143931" y="554069"/>
                </a:cubicBezTo>
                <a:cubicBezTo>
                  <a:pt x="143701" y="554530"/>
                  <a:pt x="143624" y="553890"/>
                  <a:pt x="143445" y="553890"/>
                </a:cubicBezTo>
                <a:cubicBezTo>
                  <a:pt x="143317" y="555809"/>
                  <a:pt x="144212" y="558037"/>
                  <a:pt x="144033" y="559854"/>
                </a:cubicBezTo>
                <a:lnTo>
                  <a:pt x="143752" y="559239"/>
                </a:lnTo>
                <a:cubicBezTo>
                  <a:pt x="142702" y="568762"/>
                  <a:pt x="141858" y="581099"/>
                  <a:pt x="143214" y="588932"/>
                </a:cubicBezTo>
                <a:cubicBezTo>
                  <a:pt x="143470" y="591031"/>
                  <a:pt x="142446" y="589853"/>
                  <a:pt x="142497" y="590800"/>
                </a:cubicBezTo>
                <a:cubicBezTo>
                  <a:pt x="143624" y="598863"/>
                  <a:pt x="141858" y="608565"/>
                  <a:pt x="143624" y="615936"/>
                </a:cubicBezTo>
                <a:cubicBezTo>
                  <a:pt x="143931" y="621568"/>
                  <a:pt x="145851" y="623411"/>
                  <a:pt x="145851" y="623411"/>
                </a:cubicBezTo>
                <a:close/>
                <a:moveTo>
                  <a:pt x="142830" y="5094"/>
                </a:moveTo>
                <a:cubicBezTo>
                  <a:pt x="143342" y="6348"/>
                  <a:pt x="143547" y="4736"/>
                  <a:pt x="143931" y="4275"/>
                </a:cubicBezTo>
                <a:cubicBezTo>
                  <a:pt x="143573" y="4096"/>
                  <a:pt x="143214" y="4940"/>
                  <a:pt x="142830" y="5094"/>
                </a:cubicBezTo>
                <a:close/>
                <a:moveTo>
                  <a:pt x="139656" y="46305"/>
                </a:moveTo>
                <a:cubicBezTo>
                  <a:pt x="139451" y="46740"/>
                  <a:pt x="139784" y="47226"/>
                  <a:pt x="139835" y="47764"/>
                </a:cubicBezTo>
                <a:cubicBezTo>
                  <a:pt x="139861" y="47610"/>
                  <a:pt x="140143" y="47073"/>
                  <a:pt x="140066" y="47021"/>
                </a:cubicBezTo>
                <a:cubicBezTo>
                  <a:pt x="139861" y="46740"/>
                  <a:pt x="139682" y="46842"/>
                  <a:pt x="139656" y="46305"/>
                </a:cubicBezTo>
                <a:close/>
                <a:moveTo>
                  <a:pt x="139170" y="54060"/>
                </a:moveTo>
                <a:cubicBezTo>
                  <a:pt x="139195" y="55443"/>
                  <a:pt x="139477" y="57772"/>
                  <a:pt x="139835" y="57926"/>
                </a:cubicBezTo>
                <a:lnTo>
                  <a:pt x="139170" y="54060"/>
                </a:lnTo>
                <a:close/>
                <a:moveTo>
                  <a:pt x="137992" y="67550"/>
                </a:moveTo>
                <a:cubicBezTo>
                  <a:pt x="137992" y="68753"/>
                  <a:pt x="138146" y="69009"/>
                  <a:pt x="138453" y="68113"/>
                </a:cubicBezTo>
                <a:cubicBezTo>
                  <a:pt x="138248" y="67883"/>
                  <a:pt x="138172" y="67473"/>
                  <a:pt x="137992" y="67550"/>
                </a:cubicBezTo>
                <a:close/>
                <a:moveTo>
                  <a:pt x="138812" y="70494"/>
                </a:moveTo>
                <a:cubicBezTo>
                  <a:pt x="139016" y="70084"/>
                  <a:pt x="139195" y="69700"/>
                  <a:pt x="139195" y="68856"/>
                </a:cubicBezTo>
                <a:cubicBezTo>
                  <a:pt x="138632" y="68548"/>
                  <a:pt x="139119" y="70494"/>
                  <a:pt x="138812" y="70494"/>
                </a:cubicBezTo>
                <a:close/>
                <a:moveTo>
                  <a:pt x="138172" y="93121"/>
                </a:moveTo>
                <a:cubicBezTo>
                  <a:pt x="138530" y="92635"/>
                  <a:pt x="138274" y="91509"/>
                  <a:pt x="138223" y="90946"/>
                </a:cubicBezTo>
                <a:cubicBezTo>
                  <a:pt x="137711" y="90536"/>
                  <a:pt x="138402" y="92533"/>
                  <a:pt x="138172" y="93121"/>
                </a:cubicBezTo>
                <a:close/>
                <a:moveTo>
                  <a:pt x="138274" y="101517"/>
                </a:moveTo>
                <a:cubicBezTo>
                  <a:pt x="138325" y="102055"/>
                  <a:pt x="138555" y="102669"/>
                  <a:pt x="138735" y="102055"/>
                </a:cubicBezTo>
                <a:cubicBezTo>
                  <a:pt x="138658" y="101671"/>
                  <a:pt x="138709" y="101517"/>
                  <a:pt x="138709" y="101184"/>
                </a:cubicBezTo>
                <a:lnTo>
                  <a:pt x="138274" y="101517"/>
                </a:lnTo>
                <a:close/>
                <a:moveTo>
                  <a:pt x="140245" y="287273"/>
                </a:moveTo>
                <a:lnTo>
                  <a:pt x="139912" y="287094"/>
                </a:lnTo>
                <a:lnTo>
                  <a:pt x="140091" y="288195"/>
                </a:lnTo>
                <a:lnTo>
                  <a:pt x="140245" y="287273"/>
                </a:lnTo>
                <a:close/>
                <a:moveTo>
                  <a:pt x="139733" y="371103"/>
                </a:moveTo>
                <a:cubicBezTo>
                  <a:pt x="139784" y="370924"/>
                  <a:pt x="140296" y="371257"/>
                  <a:pt x="140091" y="370156"/>
                </a:cubicBezTo>
                <a:cubicBezTo>
                  <a:pt x="140143" y="371461"/>
                  <a:pt x="139682" y="370105"/>
                  <a:pt x="139733" y="371103"/>
                </a:cubicBezTo>
                <a:close/>
                <a:moveTo>
                  <a:pt x="142446" y="414106"/>
                </a:moveTo>
                <a:lnTo>
                  <a:pt x="141781" y="413977"/>
                </a:lnTo>
                <a:lnTo>
                  <a:pt x="141781" y="414336"/>
                </a:lnTo>
                <a:lnTo>
                  <a:pt x="142446" y="414106"/>
                </a:lnTo>
                <a:close/>
                <a:moveTo>
                  <a:pt x="187138" y="351189"/>
                </a:moveTo>
                <a:cubicBezTo>
                  <a:pt x="187497" y="356257"/>
                  <a:pt x="186985" y="349704"/>
                  <a:pt x="187753" y="353902"/>
                </a:cubicBezTo>
                <a:cubicBezTo>
                  <a:pt x="187753" y="352519"/>
                  <a:pt x="187420" y="351752"/>
                  <a:pt x="187138" y="351189"/>
                </a:cubicBezTo>
                <a:close/>
                <a:moveTo>
                  <a:pt x="790660" y="440240"/>
                </a:moveTo>
                <a:cubicBezTo>
                  <a:pt x="764040" y="441494"/>
                  <a:pt x="740388" y="441162"/>
                  <a:pt x="714177" y="440701"/>
                </a:cubicBezTo>
                <a:cubicBezTo>
                  <a:pt x="705346" y="441033"/>
                  <a:pt x="693776" y="441571"/>
                  <a:pt x="685637" y="441417"/>
                </a:cubicBezTo>
                <a:cubicBezTo>
                  <a:pt x="677062" y="441545"/>
                  <a:pt x="668563" y="441699"/>
                  <a:pt x="659912" y="441827"/>
                </a:cubicBezTo>
                <a:lnTo>
                  <a:pt x="647011" y="441929"/>
                </a:lnTo>
                <a:cubicBezTo>
                  <a:pt x="643171" y="441238"/>
                  <a:pt x="639255" y="441597"/>
                  <a:pt x="635851" y="439830"/>
                </a:cubicBezTo>
                <a:cubicBezTo>
                  <a:pt x="621363" y="434865"/>
                  <a:pt x="612225" y="419686"/>
                  <a:pt x="605262" y="404609"/>
                </a:cubicBezTo>
                <a:cubicBezTo>
                  <a:pt x="605775" y="406324"/>
                  <a:pt x="604699" y="404763"/>
                  <a:pt x="603855" y="403201"/>
                </a:cubicBezTo>
                <a:lnTo>
                  <a:pt x="603906" y="402715"/>
                </a:lnTo>
                <a:lnTo>
                  <a:pt x="602370" y="400437"/>
                </a:lnTo>
                <a:cubicBezTo>
                  <a:pt x="601321" y="398107"/>
                  <a:pt x="602319" y="398875"/>
                  <a:pt x="603240" y="400821"/>
                </a:cubicBezTo>
                <a:cubicBezTo>
                  <a:pt x="598377" y="388151"/>
                  <a:pt x="594589" y="376401"/>
                  <a:pt x="591722" y="363296"/>
                </a:cubicBezTo>
                <a:cubicBezTo>
                  <a:pt x="590800" y="362630"/>
                  <a:pt x="590084" y="356513"/>
                  <a:pt x="589290" y="356206"/>
                </a:cubicBezTo>
                <a:cubicBezTo>
                  <a:pt x="589290" y="355591"/>
                  <a:pt x="589444" y="356154"/>
                  <a:pt x="589700" y="356487"/>
                </a:cubicBezTo>
                <a:cubicBezTo>
                  <a:pt x="587447" y="347400"/>
                  <a:pt x="587114" y="346812"/>
                  <a:pt x="586526" y="338211"/>
                </a:cubicBezTo>
                <a:cubicBezTo>
                  <a:pt x="580434" y="302350"/>
                  <a:pt x="575826" y="267359"/>
                  <a:pt x="570886" y="231575"/>
                </a:cubicBezTo>
                <a:cubicBezTo>
                  <a:pt x="565357" y="195457"/>
                  <a:pt x="559700" y="159622"/>
                  <a:pt x="547158" y="123658"/>
                </a:cubicBezTo>
                <a:cubicBezTo>
                  <a:pt x="544317" y="118539"/>
                  <a:pt x="541552" y="110937"/>
                  <a:pt x="537636" y="105152"/>
                </a:cubicBezTo>
                <a:lnTo>
                  <a:pt x="538148" y="105382"/>
                </a:lnTo>
                <a:cubicBezTo>
                  <a:pt x="534641" y="100544"/>
                  <a:pt x="535153" y="98599"/>
                  <a:pt x="530827" y="92251"/>
                </a:cubicBezTo>
                <a:cubicBezTo>
                  <a:pt x="530443" y="92430"/>
                  <a:pt x="529010" y="89947"/>
                  <a:pt x="529163" y="91227"/>
                </a:cubicBezTo>
                <a:cubicBezTo>
                  <a:pt x="527218" y="89435"/>
                  <a:pt x="527141" y="86748"/>
                  <a:pt x="524069" y="84290"/>
                </a:cubicBezTo>
                <a:cubicBezTo>
                  <a:pt x="524121" y="84009"/>
                  <a:pt x="523839" y="84623"/>
                  <a:pt x="523404" y="83906"/>
                </a:cubicBezTo>
                <a:cubicBezTo>
                  <a:pt x="515469" y="77814"/>
                  <a:pt x="525836" y="84265"/>
                  <a:pt x="515597" y="76253"/>
                </a:cubicBezTo>
                <a:cubicBezTo>
                  <a:pt x="511962" y="73412"/>
                  <a:pt x="507175" y="72490"/>
                  <a:pt x="502926" y="70852"/>
                </a:cubicBezTo>
                <a:cubicBezTo>
                  <a:pt x="498396" y="70545"/>
                  <a:pt x="493635" y="69419"/>
                  <a:pt x="489411" y="70212"/>
                </a:cubicBezTo>
                <a:cubicBezTo>
                  <a:pt x="480708" y="70519"/>
                  <a:pt x="472313" y="72260"/>
                  <a:pt x="464147" y="74205"/>
                </a:cubicBezTo>
                <a:cubicBezTo>
                  <a:pt x="465145" y="73898"/>
                  <a:pt x="465760" y="74308"/>
                  <a:pt x="464147" y="74717"/>
                </a:cubicBezTo>
                <a:cubicBezTo>
                  <a:pt x="462304" y="74231"/>
                  <a:pt x="459002" y="77072"/>
                  <a:pt x="456135" y="77763"/>
                </a:cubicBezTo>
                <a:cubicBezTo>
                  <a:pt x="456263" y="77482"/>
                  <a:pt x="457569" y="76867"/>
                  <a:pt x="458260" y="76483"/>
                </a:cubicBezTo>
                <a:cubicBezTo>
                  <a:pt x="450760" y="78557"/>
                  <a:pt x="445794" y="82857"/>
                  <a:pt x="439293" y="86108"/>
                </a:cubicBezTo>
                <a:cubicBezTo>
                  <a:pt x="439881" y="85621"/>
                  <a:pt x="440189" y="85417"/>
                  <a:pt x="440803" y="85110"/>
                </a:cubicBezTo>
                <a:cubicBezTo>
                  <a:pt x="435479" y="89871"/>
                  <a:pt x="427672" y="94504"/>
                  <a:pt x="424933" y="98753"/>
                </a:cubicBezTo>
                <a:cubicBezTo>
                  <a:pt x="425368" y="97678"/>
                  <a:pt x="422629" y="100749"/>
                  <a:pt x="421477" y="101645"/>
                </a:cubicBezTo>
                <a:cubicBezTo>
                  <a:pt x="418764" y="105869"/>
                  <a:pt x="412851" y="111756"/>
                  <a:pt x="409805" y="117131"/>
                </a:cubicBezTo>
                <a:lnTo>
                  <a:pt x="409754" y="116824"/>
                </a:lnTo>
                <a:cubicBezTo>
                  <a:pt x="399541" y="132080"/>
                  <a:pt x="391171" y="150202"/>
                  <a:pt x="385463" y="168171"/>
                </a:cubicBezTo>
                <a:cubicBezTo>
                  <a:pt x="382007" y="178205"/>
                  <a:pt x="377451" y="189289"/>
                  <a:pt x="375045" y="200705"/>
                </a:cubicBezTo>
                <a:cubicBezTo>
                  <a:pt x="374635" y="202804"/>
                  <a:pt x="375352" y="201242"/>
                  <a:pt x="374993" y="202932"/>
                </a:cubicBezTo>
                <a:cubicBezTo>
                  <a:pt x="374200" y="205747"/>
                  <a:pt x="374635" y="202804"/>
                  <a:pt x="374174" y="203853"/>
                </a:cubicBezTo>
                <a:cubicBezTo>
                  <a:pt x="373253" y="209536"/>
                  <a:pt x="370924" y="216703"/>
                  <a:pt x="369285" y="223691"/>
                </a:cubicBezTo>
                <a:cubicBezTo>
                  <a:pt x="369337" y="224535"/>
                  <a:pt x="368953" y="226506"/>
                  <a:pt x="369413" y="225943"/>
                </a:cubicBezTo>
                <a:cubicBezTo>
                  <a:pt x="366802" y="233494"/>
                  <a:pt x="365727" y="244399"/>
                  <a:pt x="363603" y="252257"/>
                </a:cubicBezTo>
                <a:cubicBezTo>
                  <a:pt x="365267" y="249672"/>
                  <a:pt x="363244" y="257069"/>
                  <a:pt x="363040" y="259936"/>
                </a:cubicBezTo>
                <a:cubicBezTo>
                  <a:pt x="362605" y="261753"/>
                  <a:pt x="362272" y="261625"/>
                  <a:pt x="362195" y="260729"/>
                </a:cubicBezTo>
                <a:lnTo>
                  <a:pt x="362605" y="258912"/>
                </a:lnTo>
                <a:cubicBezTo>
                  <a:pt x="361427" y="266463"/>
                  <a:pt x="360941" y="269407"/>
                  <a:pt x="359175" y="277316"/>
                </a:cubicBezTo>
                <a:cubicBezTo>
                  <a:pt x="358714" y="280644"/>
                  <a:pt x="359175" y="281642"/>
                  <a:pt x="358304" y="285584"/>
                </a:cubicBezTo>
                <a:cubicBezTo>
                  <a:pt x="357127" y="287913"/>
                  <a:pt x="356845" y="293852"/>
                  <a:pt x="355924" y="297717"/>
                </a:cubicBezTo>
                <a:cubicBezTo>
                  <a:pt x="356717" y="296847"/>
                  <a:pt x="356436" y="301889"/>
                  <a:pt x="355463" y="305729"/>
                </a:cubicBezTo>
                <a:lnTo>
                  <a:pt x="354746" y="304372"/>
                </a:lnTo>
                <a:cubicBezTo>
                  <a:pt x="353262" y="316837"/>
                  <a:pt x="349243" y="334499"/>
                  <a:pt x="347630" y="349064"/>
                </a:cubicBezTo>
                <a:lnTo>
                  <a:pt x="346939" y="350037"/>
                </a:lnTo>
                <a:cubicBezTo>
                  <a:pt x="344661" y="365011"/>
                  <a:pt x="341052" y="379371"/>
                  <a:pt x="337980" y="393500"/>
                </a:cubicBezTo>
                <a:cubicBezTo>
                  <a:pt x="336419" y="397801"/>
                  <a:pt x="334422" y="403253"/>
                  <a:pt x="333219" y="406631"/>
                </a:cubicBezTo>
                <a:cubicBezTo>
                  <a:pt x="331863" y="411700"/>
                  <a:pt x="330916" y="413312"/>
                  <a:pt x="330250" y="416921"/>
                </a:cubicBezTo>
                <a:cubicBezTo>
                  <a:pt x="329610" y="418790"/>
                  <a:pt x="328535" y="419558"/>
                  <a:pt x="328023" y="420147"/>
                </a:cubicBezTo>
                <a:cubicBezTo>
                  <a:pt x="324849" y="425906"/>
                  <a:pt x="320856" y="430487"/>
                  <a:pt x="317785" y="434506"/>
                </a:cubicBezTo>
                <a:lnTo>
                  <a:pt x="317349" y="434301"/>
                </a:lnTo>
                <a:cubicBezTo>
                  <a:pt x="314457" y="438422"/>
                  <a:pt x="307853" y="441981"/>
                  <a:pt x="302273" y="441852"/>
                </a:cubicBezTo>
                <a:cubicBezTo>
                  <a:pt x="300737" y="442492"/>
                  <a:pt x="294722" y="442262"/>
                  <a:pt x="297461" y="442953"/>
                </a:cubicBezTo>
                <a:cubicBezTo>
                  <a:pt x="295106" y="442979"/>
                  <a:pt x="295976" y="442083"/>
                  <a:pt x="293570" y="442518"/>
                </a:cubicBezTo>
                <a:lnTo>
                  <a:pt x="295797" y="441904"/>
                </a:lnTo>
                <a:cubicBezTo>
                  <a:pt x="282589" y="441469"/>
                  <a:pt x="271352" y="440649"/>
                  <a:pt x="259014" y="437143"/>
                </a:cubicBezTo>
                <a:cubicBezTo>
                  <a:pt x="255559" y="435684"/>
                  <a:pt x="247419" y="433354"/>
                  <a:pt x="241122" y="429745"/>
                </a:cubicBezTo>
                <a:cubicBezTo>
                  <a:pt x="237078" y="428260"/>
                  <a:pt x="231395" y="423525"/>
                  <a:pt x="228093" y="422732"/>
                </a:cubicBezTo>
                <a:lnTo>
                  <a:pt x="228221" y="422220"/>
                </a:lnTo>
                <a:cubicBezTo>
                  <a:pt x="223870" y="418559"/>
                  <a:pt x="217931" y="413696"/>
                  <a:pt x="213273" y="407834"/>
                </a:cubicBezTo>
                <a:cubicBezTo>
                  <a:pt x="211199" y="405710"/>
                  <a:pt x="209740" y="404200"/>
                  <a:pt x="207846" y="402280"/>
                </a:cubicBezTo>
                <a:lnTo>
                  <a:pt x="208102" y="401793"/>
                </a:lnTo>
                <a:cubicBezTo>
                  <a:pt x="205670" y="398927"/>
                  <a:pt x="204365" y="398594"/>
                  <a:pt x="203290" y="397595"/>
                </a:cubicBezTo>
                <a:cubicBezTo>
                  <a:pt x="201549" y="394268"/>
                  <a:pt x="202164" y="395445"/>
                  <a:pt x="200423" y="392092"/>
                </a:cubicBezTo>
                <a:cubicBezTo>
                  <a:pt x="202061" y="394422"/>
                  <a:pt x="203751" y="396213"/>
                  <a:pt x="205235" y="397468"/>
                </a:cubicBezTo>
                <a:cubicBezTo>
                  <a:pt x="203136" y="393398"/>
                  <a:pt x="199476" y="390121"/>
                  <a:pt x="199015" y="387152"/>
                </a:cubicBezTo>
                <a:cubicBezTo>
                  <a:pt x="197454" y="383466"/>
                  <a:pt x="195944" y="380830"/>
                  <a:pt x="195278" y="380804"/>
                </a:cubicBezTo>
                <a:cubicBezTo>
                  <a:pt x="195739" y="381495"/>
                  <a:pt x="194664" y="378295"/>
                  <a:pt x="195739" y="380215"/>
                </a:cubicBezTo>
                <a:cubicBezTo>
                  <a:pt x="194536" y="377246"/>
                  <a:pt x="193794" y="375454"/>
                  <a:pt x="192770" y="373739"/>
                </a:cubicBezTo>
                <a:cubicBezTo>
                  <a:pt x="193051" y="373867"/>
                  <a:pt x="193358" y="375249"/>
                  <a:pt x="193717" y="376171"/>
                </a:cubicBezTo>
                <a:cubicBezTo>
                  <a:pt x="192770" y="374994"/>
                  <a:pt x="191771" y="372331"/>
                  <a:pt x="191336" y="373150"/>
                </a:cubicBezTo>
                <a:cubicBezTo>
                  <a:pt x="192002" y="374482"/>
                  <a:pt x="192155" y="374507"/>
                  <a:pt x="192795" y="376299"/>
                </a:cubicBezTo>
                <a:cubicBezTo>
                  <a:pt x="191976" y="375761"/>
                  <a:pt x="190184" y="371103"/>
                  <a:pt x="190312" y="369746"/>
                </a:cubicBezTo>
                <a:cubicBezTo>
                  <a:pt x="190364" y="368210"/>
                  <a:pt x="192079" y="372715"/>
                  <a:pt x="191695" y="370437"/>
                </a:cubicBezTo>
                <a:lnTo>
                  <a:pt x="188213" y="362810"/>
                </a:lnTo>
                <a:cubicBezTo>
                  <a:pt x="189007" y="364345"/>
                  <a:pt x="189442" y="367263"/>
                  <a:pt x="188802" y="366624"/>
                </a:cubicBezTo>
                <a:lnTo>
                  <a:pt x="190056" y="369593"/>
                </a:lnTo>
                <a:lnTo>
                  <a:pt x="189519" y="369593"/>
                </a:lnTo>
                <a:cubicBezTo>
                  <a:pt x="191234" y="374712"/>
                  <a:pt x="192206" y="378372"/>
                  <a:pt x="194843" y="383338"/>
                </a:cubicBezTo>
                <a:lnTo>
                  <a:pt x="194382" y="381213"/>
                </a:lnTo>
                <a:cubicBezTo>
                  <a:pt x="195816" y="384157"/>
                  <a:pt x="197889" y="386794"/>
                  <a:pt x="198606" y="389737"/>
                </a:cubicBezTo>
                <a:cubicBezTo>
                  <a:pt x="197812" y="388509"/>
                  <a:pt x="198043" y="389558"/>
                  <a:pt x="197787" y="389737"/>
                </a:cubicBezTo>
                <a:cubicBezTo>
                  <a:pt x="198222" y="390377"/>
                  <a:pt x="198862" y="390992"/>
                  <a:pt x="199246" y="391811"/>
                </a:cubicBezTo>
                <a:lnTo>
                  <a:pt x="197684" y="390940"/>
                </a:lnTo>
                <a:cubicBezTo>
                  <a:pt x="199476" y="391606"/>
                  <a:pt x="202573" y="398414"/>
                  <a:pt x="203571" y="399541"/>
                </a:cubicBezTo>
                <a:lnTo>
                  <a:pt x="203136" y="399259"/>
                </a:lnTo>
                <a:cubicBezTo>
                  <a:pt x="205747" y="403380"/>
                  <a:pt x="203034" y="398287"/>
                  <a:pt x="205030" y="400897"/>
                </a:cubicBezTo>
                <a:cubicBezTo>
                  <a:pt x="206566" y="403253"/>
                  <a:pt x="204826" y="402305"/>
                  <a:pt x="206106" y="404635"/>
                </a:cubicBezTo>
                <a:cubicBezTo>
                  <a:pt x="208896" y="408807"/>
                  <a:pt x="215295" y="414541"/>
                  <a:pt x="218930" y="418764"/>
                </a:cubicBezTo>
                <a:cubicBezTo>
                  <a:pt x="222564" y="421401"/>
                  <a:pt x="226225" y="424703"/>
                  <a:pt x="229988" y="426264"/>
                </a:cubicBezTo>
                <a:cubicBezTo>
                  <a:pt x="233315" y="428389"/>
                  <a:pt x="229296" y="426904"/>
                  <a:pt x="232880" y="428721"/>
                </a:cubicBezTo>
                <a:cubicBezTo>
                  <a:pt x="231626" y="428798"/>
                  <a:pt x="235030" y="431921"/>
                  <a:pt x="230115" y="429156"/>
                </a:cubicBezTo>
                <a:cubicBezTo>
                  <a:pt x="232598" y="429797"/>
                  <a:pt x="233085" y="431665"/>
                  <a:pt x="235491" y="432561"/>
                </a:cubicBezTo>
                <a:cubicBezTo>
                  <a:pt x="236054" y="433201"/>
                  <a:pt x="234160" y="432382"/>
                  <a:pt x="235849" y="433508"/>
                </a:cubicBezTo>
                <a:cubicBezTo>
                  <a:pt x="237513" y="434097"/>
                  <a:pt x="235542" y="432049"/>
                  <a:pt x="233033" y="430206"/>
                </a:cubicBezTo>
                <a:cubicBezTo>
                  <a:pt x="231242" y="428184"/>
                  <a:pt x="239561" y="434250"/>
                  <a:pt x="236822" y="431435"/>
                </a:cubicBezTo>
                <a:cubicBezTo>
                  <a:pt x="241916" y="434122"/>
                  <a:pt x="247752" y="437245"/>
                  <a:pt x="253562" y="438909"/>
                </a:cubicBezTo>
                <a:cubicBezTo>
                  <a:pt x="251617" y="438397"/>
                  <a:pt x="250900" y="438755"/>
                  <a:pt x="252436" y="439523"/>
                </a:cubicBezTo>
                <a:cubicBezTo>
                  <a:pt x="255328" y="439805"/>
                  <a:pt x="260140" y="440931"/>
                  <a:pt x="265004" y="442518"/>
                </a:cubicBezTo>
                <a:cubicBezTo>
                  <a:pt x="265055" y="441929"/>
                  <a:pt x="263468" y="441469"/>
                  <a:pt x="264108" y="441059"/>
                </a:cubicBezTo>
                <a:cubicBezTo>
                  <a:pt x="264927" y="441162"/>
                  <a:pt x="266412" y="441392"/>
                  <a:pt x="267308" y="441520"/>
                </a:cubicBezTo>
                <a:cubicBezTo>
                  <a:pt x="267871" y="442211"/>
                  <a:pt x="267487" y="443081"/>
                  <a:pt x="272017" y="443849"/>
                </a:cubicBezTo>
                <a:cubicBezTo>
                  <a:pt x="270635" y="444566"/>
                  <a:pt x="264338" y="442492"/>
                  <a:pt x="266207" y="443721"/>
                </a:cubicBezTo>
                <a:cubicBezTo>
                  <a:pt x="264057" y="444080"/>
                  <a:pt x="256019" y="441571"/>
                  <a:pt x="254330" y="440624"/>
                </a:cubicBezTo>
                <a:cubicBezTo>
                  <a:pt x="250107" y="440214"/>
                  <a:pt x="257376" y="441648"/>
                  <a:pt x="256429" y="442185"/>
                </a:cubicBezTo>
                <a:cubicBezTo>
                  <a:pt x="260064" y="443081"/>
                  <a:pt x="261753" y="443567"/>
                  <a:pt x="267436" y="444566"/>
                </a:cubicBezTo>
                <a:cubicBezTo>
                  <a:pt x="267615" y="444156"/>
                  <a:pt x="265695" y="443823"/>
                  <a:pt x="268357" y="443926"/>
                </a:cubicBezTo>
                <a:cubicBezTo>
                  <a:pt x="273528" y="443900"/>
                  <a:pt x="274552" y="445487"/>
                  <a:pt x="275806" y="445743"/>
                </a:cubicBezTo>
                <a:cubicBezTo>
                  <a:pt x="274910" y="445692"/>
                  <a:pt x="274193" y="445615"/>
                  <a:pt x="273297" y="445538"/>
                </a:cubicBezTo>
                <a:cubicBezTo>
                  <a:pt x="276574" y="446357"/>
                  <a:pt x="277853" y="445999"/>
                  <a:pt x="281386" y="446614"/>
                </a:cubicBezTo>
                <a:cubicBezTo>
                  <a:pt x="282231" y="447842"/>
                  <a:pt x="275678" y="445846"/>
                  <a:pt x="274296" y="446281"/>
                </a:cubicBezTo>
                <a:lnTo>
                  <a:pt x="276753" y="447458"/>
                </a:lnTo>
                <a:cubicBezTo>
                  <a:pt x="282282" y="448329"/>
                  <a:pt x="278366" y="446998"/>
                  <a:pt x="283997" y="447791"/>
                </a:cubicBezTo>
                <a:lnTo>
                  <a:pt x="283306" y="448175"/>
                </a:lnTo>
                <a:lnTo>
                  <a:pt x="286915" y="448047"/>
                </a:lnTo>
                <a:cubicBezTo>
                  <a:pt x="286966" y="447637"/>
                  <a:pt x="286275" y="447023"/>
                  <a:pt x="283229" y="446998"/>
                </a:cubicBezTo>
                <a:cubicBezTo>
                  <a:pt x="285302" y="446050"/>
                  <a:pt x="286019" y="446946"/>
                  <a:pt x="290857" y="446921"/>
                </a:cubicBezTo>
                <a:cubicBezTo>
                  <a:pt x="292444" y="446409"/>
                  <a:pt x="288809" y="446895"/>
                  <a:pt x="288758" y="446332"/>
                </a:cubicBezTo>
                <a:cubicBezTo>
                  <a:pt x="288323" y="445795"/>
                  <a:pt x="291599" y="445871"/>
                  <a:pt x="294005" y="445871"/>
                </a:cubicBezTo>
                <a:cubicBezTo>
                  <a:pt x="297896" y="445999"/>
                  <a:pt x="296002" y="446588"/>
                  <a:pt x="297614" y="447023"/>
                </a:cubicBezTo>
                <a:cubicBezTo>
                  <a:pt x="296846" y="447100"/>
                  <a:pt x="293826" y="447074"/>
                  <a:pt x="294133" y="446741"/>
                </a:cubicBezTo>
                <a:cubicBezTo>
                  <a:pt x="289244" y="447177"/>
                  <a:pt x="296232" y="448021"/>
                  <a:pt x="292828" y="448354"/>
                </a:cubicBezTo>
                <a:cubicBezTo>
                  <a:pt x="297435" y="448943"/>
                  <a:pt x="296181" y="447765"/>
                  <a:pt x="300046" y="447996"/>
                </a:cubicBezTo>
                <a:cubicBezTo>
                  <a:pt x="296104" y="448149"/>
                  <a:pt x="299176" y="447484"/>
                  <a:pt x="298126" y="447177"/>
                </a:cubicBezTo>
                <a:cubicBezTo>
                  <a:pt x="304500" y="445871"/>
                  <a:pt x="302426" y="448201"/>
                  <a:pt x="309363" y="446921"/>
                </a:cubicBezTo>
                <a:cubicBezTo>
                  <a:pt x="308007" y="446921"/>
                  <a:pt x="317068" y="441750"/>
                  <a:pt x="312230" y="442979"/>
                </a:cubicBezTo>
                <a:cubicBezTo>
                  <a:pt x="313817" y="441955"/>
                  <a:pt x="315199" y="441110"/>
                  <a:pt x="316530" y="440291"/>
                </a:cubicBezTo>
                <a:cubicBezTo>
                  <a:pt x="315634" y="441955"/>
                  <a:pt x="319013" y="438806"/>
                  <a:pt x="317068" y="441366"/>
                </a:cubicBezTo>
                <a:lnTo>
                  <a:pt x="318860" y="439805"/>
                </a:lnTo>
                <a:cubicBezTo>
                  <a:pt x="318860" y="439805"/>
                  <a:pt x="316684" y="442876"/>
                  <a:pt x="316505" y="442697"/>
                </a:cubicBezTo>
                <a:cubicBezTo>
                  <a:pt x="319039" y="441648"/>
                  <a:pt x="322622" y="438755"/>
                  <a:pt x="324030" y="438013"/>
                </a:cubicBezTo>
                <a:cubicBezTo>
                  <a:pt x="326104" y="435197"/>
                  <a:pt x="322930" y="438448"/>
                  <a:pt x="325284" y="435197"/>
                </a:cubicBezTo>
                <a:cubicBezTo>
                  <a:pt x="324721" y="436554"/>
                  <a:pt x="326462" y="434762"/>
                  <a:pt x="327511" y="433354"/>
                </a:cubicBezTo>
                <a:cubicBezTo>
                  <a:pt x="325156" y="436016"/>
                  <a:pt x="326743" y="432766"/>
                  <a:pt x="327921" y="430923"/>
                </a:cubicBezTo>
                <a:cubicBezTo>
                  <a:pt x="330020" y="428184"/>
                  <a:pt x="331581" y="425957"/>
                  <a:pt x="331581" y="426520"/>
                </a:cubicBezTo>
                <a:lnTo>
                  <a:pt x="330481" y="429745"/>
                </a:lnTo>
                <a:cubicBezTo>
                  <a:pt x="331300" y="427237"/>
                  <a:pt x="331248" y="428901"/>
                  <a:pt x="332323" y="426520"/>
                </a:cubicBezTo>
                <a:cubicBezTo>
                  <a:pt x="332375" y="425624"/>
                  <a:pt x="332477" y="424191"/>
                  <a:pt x="332579" y="423013"/>
                </a:cubicBezTo>
                <a:cubicBezTo>
                  <a:pt x="333501" y="421093"/>
                  <a:pt x="334627" y="419916"/>
                  <a:pt x="334806" y="419174"/>
                </a:cubicBezTo>
                <a:cubicBezTo>
                  <a:pt x="334883" y="419199"/>
                  <a:pt x="333731" y="422476"/>
                  <a:pt x="333655" y="422450"/>
                </a:cubicBezTo>
                <a:cubicBezTo>
                  <a:pt x="335626" y="418380"/>
                  <a:pt x="335114" y="422066"/>
                  <a:pt x="336752" y="417689"/>
                </a:cubicBezTo>
                <a:lnTo>
                  <a:pt x="336726" y="416384"/>
                </a:lnTo>
                <a:cubicBezTo>
                  <a:pt x="337161" y="415590"/>
                  <a:pt x="337545" y="415232"/>
                  <a:pt x="337392" y="416128"/>
                </a:cubicBezTo>
                <a:cubicBezTo>
                  <a:pt x="337315" y="415334"/>
                  <a:pt x="338390" y="412954"/>
                  <a:pt x="338723" y="411827"/>
                </a:cubicBezTo>
                <a:lnTo>
                  <a:pt x="339184" y="411674"/>
                </a:lnTo>
                <a:cubicBezTo>
                  <a:pt x="339721" y="409831"/>
                  <a:pt x="339644" y="407271"/>
                  <a:pt x="341078" y="405326"/>
                </a:cubicBezTo>
                <a:cubicBezTo>
                  <a:pt x="339670" y="406785"/>
                  <a:pt x="340335" y="407502"/>
                  <a:pt x="338902" y="410445"/>
                </a:cubicBezTo>
                <a:cubicBezTo>
                  <a:pt x="337622" y="412135"/>
                  <a:pt x="339414" y="407220"/>
                  <a:pt x="339516" y="406503"/>
                </a:cubicBezTo>
                <a:cubicBezTo>
                  <a:pt x="340335" y="407015"/>
                  <a:pt x="341180" y="401896"/>
                  <a:pt x="341922" y="399746"/>
                </a:cubicBezTo>
                <a:cubicBezTo>
                  <a:pt x="342690" y="398594"/>
                  <a:pt x="343100" y="397468"/>
                  <a:pt x="343484" y="396776"/>
                </a:cubicBezTo>
                <a:lnTo>
                  <a:pt x="343151" y="395753"/>
                </a:lnTo>
                <a:cubicBezTo>
                  <a:pt x="344508" y="395241"/>
                  <a:pt x="344098" y="391299"/>
                  <a:pt x="345148" y="388918"/>
                </a:cubicBezTo>
                <a:cubicBezTo>
                  <a:pt x="345148" y="390275"/>
                  <a:pt x="345660" y="390198"/>
                  <a:pt x="346325" y="388509"/>
                </a:cubicBezTo>
                <a:cubicBezTo>
                  <a:pt x="344815" y="390633"/>
                  <a:pt x="346325" y="384388"/>
                  <a:pt x="345506" y="384925"/>
                </a:cubicBezTo>
                <a:cubicBezTo>
                  <a:pt x="346888" y="380523"/>
                  <a:pt x="346351" y="386256"/>
                  <a:pt x="347246" y="385079"/>
                </a:cubicBezTo>
                <a:cubicBezTo>
                  <a:pt x="347119" y="382673"/>
                  <a:pt x="348859" y="380190"/>
                  <a:pt x="348373" y="378500"/>
                </a:cubicBezTo>
                <a:cubicBezTo>
                  <a:pt x="347349" y="381674"/>
                  <a:pt x="347938" y="377886"/>
                  <a:pt x="347758" y="377093"/>
                </a:cubicBezTo>
                <a:cubicBezTo>
                  <a:pt x="348808" y="373048"/>
                  <a:pt x="347963" y="377860"/>
                  <a:pt x="348961" y="375045"/>
                </a:cubicBezTo>
                <a:cubicBezTo>
                  <a:pt x="349269" y="373355"/>
                  <a:pt x="349115" y="370949"/>
                  <a:pt x="348245" y="373509"/>
                </a:cubicBezTo>
                <a:cubicBezTo>
                  <a:pt x="348987" y="371180"/>
                  <a:pt x="348680" y="368339"/>
                  <a:pt x="349806" y="365779"/>
                </a:cubicBezTo>
                <a:cubicBezTo>
                  <a:pt x="350574" y="364780"/>
                  <a:pt x="349013" y="370821"/>
                  <a:pt x="349729" y="369362"/>
                </a:cubicBezTo>
                <a:cubicBezTo>
                  <a:pt x="350932" y="363680"/>
                  <a:pt x="348987" y="366240"/>
                  <a:pt x="349909" y="360941"/>
                </a:cubicBezTo>
                <a:cubicBezTo>
                  <a:pt x="349141" y="363117"/>
                  <a:pt x="348629" y="360788"/>
                  <a:pt x="348859" y="358202"/>
                </a:cubicBezTo>
                <a:cubicBezTo>
                  <a:pt x="350241" y="352417"/>
                  <a:pt x="348654" y="360813"/>
                  <a:pt x="349781" y="358740"/>
                </a:cubicBezTo>
                <a:lnTo>
                  <a:pt x="350165" y="356385"/>
                </a:lnTo>
                <a:cubicBezTo>
                  <a:pt x="351777" y="353339"/>
                  <a:pt x="350318" y="363552"/>
                  <a:pt x="351726" y="360634"/>
                </a:cubicBezTo>
                <a:lnTo>
                  <a:pt x="351931" y="358048"/>
                </a:lnTo>
                <a:cubicBezTo>
                  <a:pt x="352084" y="358637"/>
                  <a:pt x="352417" y="359559"/>
                  <a:pt x="352852" y="358560"/>
                </a:cubicBezTo>
                <a:cubicBezTo>
                  <a:pt x="352340" y="357793"/>
                  <a:pt x="353850" y="352622"/>
                  <a:pt x="353748" y="352110"/>
                </a:cubicBezTo>
                <a:cubicBezTo>
                  <a:pt x="353287" y="351521"/>
                  <a:pt x="353518" y="354209"/>
                  <a:pt x="353185" y="353723"/>
                </a:cubicBezTo>
                <a:cubicBezTo>
                  <a:pt x="353543" y="350984"/>
                  <a:pt x="352852" y="349653"/>
                  <a:pt x="353978" y="345583"/>
                </a:cubicBezTo>
                <a:cubicBezTo>
                  <a:pt x="353927" y="347912"/>
                  <a:pt x="354874" y="344866"/>
                  <a:pt x="355028" y="345839"/>
                </a:cubicBezTo>
                <a:cubicBezTo>
                  <a:pt x="355642" y="343868"/>
                  <a:pt x="354490" y="345096"/>
                  <a:pt x="355335" y="342230"/>
                </a:cubicBezTo>
                <a:lnTo>
                  <a:pt x="355642" y="342639"/>
                </a:lnTo>
                <a:cubicBezTo>
                  <a:pt x="357664" y="331863"/>
                  <a:pt x="359943" y="318399"/>
                  <a:pt x="360122" y="308928"/>
                </a:cubicBezTo>
                <a:cubicBezTo>
                  <a:pt x="360941" y="307290"/>
                  <a:pt x="361632" y="303860"/>
                  <a:pt x="362886" y="298562"/>
                </a:cubicBezTo>
                <a:cubicBezTo>
                  <a:pt x="362297" y="300891"/>
                  <a:pt x="362297" y="298562"/>
                  <a:pt x="362451" y="297179"/>
                </a:cubicBezTo>
                <a:lnTo>
                  <a:pt x="363526" y="294696"/>
                </a:lnTo>
                <a:cubicBezTo>
                  <a:pt x="364422" y="291625"/>
                  <a:pt x="364524" y="287427"/>
                  <a:pt x="364652" y="284483"/>
                </a:cubicBezTo>
                <a:cubicBezTo>
                  <a:pt x="364883" y="283997"/>
                  <a:pt x="365088" y="283869"/>
                  <a:pt x="365267" y="283767"/>
                </a:cubicBezTo>
                <a:cubicBezTo>
                  <a:pt x="366163" y="281053"/>
                  <a:pt x="365420" y="280823"/>
                  <a:pt x="365472" y="279696"/>
                </a:cubicBezTo>
                <a:lnTo>
                  <a:pt x="366214" y="277982"/>
                </a:lnTo>
                <a:lnTo>
                  <a:pt x="365855" y="277470"/>
                </a:lnTo>
                <a:cubicBezTo>
                  <a:pt x="366086" y="274654"/>
                  <a:pt x="366854" y="270968"/>
                  <a:pt x="367494" y="271480"/>
                </a:cubicBezTo>
                <a:cubicBezTo>
                  <a:pt x="367570" y="270354"/>
                  <a:pt x="367647" y="269228"/>
                  <a:pt x="367161" y="270610"/>
                </a:cubicBezTo>
                <a:cubicBezTo>
                  <a:pt x="368108" y="267922"/>
                  <a:pt x="369439" y="260294"/>
                  <a:pt x="370207" y="255226"/>
                </a:cubicBezTo>
                <a:cubicBezTo>
                  <a:pt x="369541" y="257555"/>
                  <a:pt x="369337" y="257299"/>
                  <a:pt x="368850" y="257402"/>
                </a:cubicBezTo>
                <a:cubicBezTo>
                  <a:pt x="368210" y="256557"/>
                  <a:pt x="369234" y="256327"/>
                  <a:pt x="369157" y="254253"/>
                </a:cubicBezTo>
                <a:cubicBezTo>
                  <a:pt x="369490" y="254253"/>
                  <a:pt x="370207" y="252026"/>
                  <a:pt x="369925" y="254509"/>
                </a:cubicBezTo>
                <a:cubicBezTo>
                  <a:pt x="372229" y="248033"/>
                  <a:pt x="373253" y="238562"/>
                  <a:pt x="375301" y="230320"/>
                </a:cubicBezTo>
                <a:cubicBezTo>
                  <a:pt x="375557" y="228605"/>
                  <a:pt x="375326" y="229092"/>
                  <a:pt x="375275" y="228221"/>
                </a:cubicBezTo>
                <a:cubicBezTo>
                  <a:pt x="377118" y="223128"/>
                  <a:pt x="377963" y="216575"/>
                  <a:pt x="379652" y="211020"/>
                </a:cubicBezTo>
                <a:cubicBezTo>
                  <a:pt x="379038" y="212172"/>
                  <a:pt x="378577" y="210176"/>
                  <a:pt x="379294" y="207053"/>
                </a:cubicBezTo>
                <a:cubicBezTo>
                  <a:pt x="379601" y="203469"/>
                  <a:pt x="380548" y="205901"/>
                  <a:pt x="381777" y="202957"/>
                </a:cubicBezTo>
                <a:cubicBezTo>
                  <a:pt x="381879" y="201345"/>
                  <a:pt x="382570" y="198452"/>
                  <a:pt x="382929" y="197249"/>
                </a:cubicBezTo>
                <a:lnTo>
                  <a:pt x="383031" y="197377"/>
                </a:lnTo>
                <a:cubicBezTo>
                  <a:pt x="383210" y="195432"/>
                  <a:pt x="383799" y="192437"/>
                  <a:pt x="384746" y="190287"/>
                </a:cubicBezTo>
                <a:lnTo>
                  <a:pt x="384695" y="190645"/>
                </a:lnTo>
                <a:cubicBezTo>
                  <a:pt x="385283" y="188879"/>
                  <a:pt x="386333" y="186908"/>
                  <a:pt x="386870" y="185014"/>
                </a:cubicBezTo>
                <a:cubicBezTo>
                  <a:pt x="386563" y="183990"/>
                  <a:pt x="388355" y="179511"/>
                  <a:pt x="388201" y="178231"/>
                </a:cubicBezTo>
                <a:cubicBezTo>
                  <a:pt x="388355" y="178026"/>
                  <a:pt x="388253" y="178384"/>
                  <a:pt x="388560" y="177924"/>
                </a:cubicBezTo>
                <a:lnTo>
                  <a:pt x="388125" y="177565"/>
                </a:lnTo>
                <a:lnTo>
                  <a:pt x="389609" y="173956"/>
                </a:lnTo>
                <a:cubicBezTo>
                  <a:pt x="389507" y="174801"/>
                  <a:pt x="389660" y="175057"/>
                  <a:pt x="389481" y="176157"/>
                </a:cubicBezTo>
                <a:cubicBezTo>
                  <a:pt x="391119" y="172369"/>
                  <a:pt x="389481" y="174673"/>
                  <a:pt x="389942" y="172497"/>
                </a:cubicBezTo>
                <a:cubicBezTo>
                  <a:pt x="390582" y="169656"/>
                  <a:pt x="391017" y="169963"/>
                  <a:pt x="391683" y="168760"/>
                </a:cubicBezTo>
                <a:cubicBezTo>
                  <a:pt x="391503" y="169963"/>
                  <a:pt x="390838" y="170705"/>
                  <a:pt x="390684" y="171422"/>
                </a:cubicBezTo>
                <a:cubicBezTo>
                  <a:pt x="390505" y="173111"/>
                  <a:pt x="391427" y="169809"/>
                  <a:pt x="391734" y="169861"/>
                </a:cubicBezTo>
                <a:cubicBezTo>
                  <a:pt x="391964" y="169297"/>
                  <a:pt x="391452" y="168811"/>
                  <a:pt x="392297" y="166866"/>
                </a:cubicBezTo>
                <a:cubicBezTo>
                  <a:pt x="392962" y="165151"/>
                  <a:pt x="394319" y="161030"/>
                  <a:pt x="394677" y="161721"/>
                </a:cubicBezTo>
                <a:cubicBezTo>
                  <a:pt x="394933" y="160108"/>
                  <a:pt x="395701" y="158419"/>
                  <a:pt x="395957" y="157216"/>
                </a:cubicBezTo>
                <a:cubicBezTo>
                  <a:pt x="395240" y="158547"/>
                  <a:pt x="394089" y="161055"/>
                  <a:pt x="393654" y="161260"/>
                </a:cubicBezTo>
                <a:cubicBezTo>
                  <a:pt x="394037" y="159903"/>
                  <a:pt x="394985" y="157421"/>
                  <a:pt x="395369" y="157062"/>
                </a:cubicBezTo>
                <a:lnTo>
                  <a:pt x="395036" y="158137"/>
                </a:lnTo>
                <a:cubicBezTo>
                  <a:pt x="395369" y="157062"/>
                  <a:pt x="397084" y="153453"/>
                  <a:pt x="395804" y="155194"/>
                </a:cubicBezTo>
                <a:lnTo>
                  <a:pt x="397544" y="152864"/>
                </a:lnTo>
                <a:cubicBezTo>
                  <a:pt x="397595" y="151712"/>
                  <a:pt x="398747" y="149102"/>
                  <a:pt x="399566" y="146875"/>
                </a:cubicBezTo>
                <a:cubicBezTo>
                  <a:pt x="400155" y="147079"/>
                  <a:pt x="399950" y="148999"/>
                  <a:pt x="401845" y="145134"/>
                </a:cubicBezTo>
                <a:lnTo>
                  <a:pt x="403022" y="141525"/>
                </a:lnTo>
                <a:cubicBezTo>
                  <a:pt x="403867" y="139759"/>
                  <a:pt x="404225" y="139324"/>
                  <a:pt x="404404" y="139784"/>
                </a:cubicBezTo>
                <a:cubicBezTo>
                  <a:pt x="407783" y="133974"/>
                  <a:pt x="405991" y="132796"/>
                  <a:pt x="409242" y="128547"/>
                </a:cubicBezTo>
                <a:cubicBezTo>
                  <a:pt x="408653" y="130825"/>
                  <a:pt x="409703" y="129238"/>
                  <a:pt x="411085" y="127344"/>
                </a:cubicBezTo>
                <a:cubicBezTo>
                  <a:pt x="411059" y="127165"/>
                  <a:pt x="410957" y="126883"/>
                  <a:pt x="411469" y="126039"/>
                </a:cubicBezTo>
                <a:cubicBezTo>
                  <a:pt x="410855" y="126448"/>
                  <a:pt x="411111" y="127472"/>
                  <a:pt x="409805" y="128752"/>
                </a:cubicBezTo>
                <a:cubicBezTo>
                  <a:pt x="409140" y="129034"/>
                  <a:pt x="410675" y="126781"/>
                  <a:pt x="411162" y="125783"/>
                </a:cubicBezTo>
                <a:cubicBezTo>
                  <a:pt x="414643" y="122404"/>
                  <a:pt x="420095" y="112933"/>
                  <a:pt x="425598" y="107635"/>
                </a:cubicBezTo>
                <a:cubicBezTo>
                  <a:pt x="424626" y="107481"/>
                  <a:pt x="427749" y="105024"/>
                  <a:pt x="428568" y="103744"/>
                </a:cubicBezTo>
                <a:cubicBezTo>
                  <a:pt x="428875" y="104666"/>
                  <a:pt x="431358" y="100493"/>
                  <a:pt x="433201" y="99444"/>
                </a:cubicBezTo>
                <a:lnTo>
                  <a:pt x="431818" y="99597"/>
                </a:lnTo>
                <a:cubicBezTo>
                  <a:pt x="435556" y="96910"/>
                  <a:pt x="436810" y="93812"/>
                  <a:pt x="439651" y="92763"/>
                </a:cubicBezTo>
                <a:cubicBezTo>
                  <a:pt x="441827" y="91304"/>
                  <a:pt x="439344" y="93812"/>
                  <a:pt x="438576" y="94606"/>
                </a:cubicBezTo>
                <a:cubicBezTo>
                  <a:pt x="441724" y="92865"/>
                  <a:pt x="445820" y="88360"/>
                  <a:pt x="448891" y="87848"/>
                </a:cubicBezTo>
                <a:cubicBezTo>
                  <a:pt x="448968" y="87362"/>
                  <a:pt x="447740" y="87439"/>
                  <a:pt x="450299" y="85570"/>
                </a:cubicBezTo>
                <a:cubicBezTo>
                  <a:pt x="452526" y="84342"/>
                  <a:pt x="457338" y="82985"/>
                  <a:pt x="457006" y="83318"/>
                </a:cubicBezTo>
                <a:cubicBezTo>
                  <a:pt x="458823" y="82396"/>
                  <a:pt x="459258" y="81936"/>
                  <a:pt x="461434" y="81398"/>
                </a:cubicBezTo>
                <a:cubicBezTo>
                  <a:pt x="461331" y="81705"/>
                  <a:pt x="460436" y="82038"/>
                  <a:pt x="459821" y="82422"/>
                </a:cubicBezTo>
                <a:cubicBezTo>
                  <a:pt x="463251" y="81347"/>
                  <a:pt x="465632" y="79657"/>
                  <a:pt x="468703" y="78838"/>
                </a:cubicBezTo>
                <a:cubicBezTo>
                  <a:pt x="470751" y="79197"/>
                  <a:pt x="476715" y="77047"/>
                  <a:pt x="480811" y="77098"/>
                </a:cubicBezTo>
                <a:cubicBezTo>
                  <a:pt x="483038" y="76125"/>
                  <a:pt x="487440" y="76919"/>
                  <a:pt x="487722" y="75869"/>
                </a:cubicBezTo>
                <a:cubicBezTo>
                  <a:pt x="487619" y="75997"/>
                  <a:pt x="488131" y="76099"/>
                  <a:pt x="488387" y="76151"/>
                </a:cubicBezTo>
                <a:cubicBezTo>
                  <a:pt x="489898" y="75741"/>
                  <a:pt x="491126" y="74973"/>
                  <a:pt x="493072" y="74794"/>
                </a:cubicBezTo>
                <a:lnTo>
                  <a:pt x="492483" y="75485"/>
                </a:lnTo>
                <a:cubicBezTo>
                  <a:pt x="492099" y="76023"/>
                  <a:pt x="497781" y="76227"/>
                  <a:pt x="498293" y="76637"/>
                </a:cubicBezTo>
                <a:cubicBezTo>
                  <a:pt x="496758" y="75895"/>
                  <a:pt x="500367" y="76893"/>
                  <a:pt x="500623" y="76381"/>
                </a:cubicBezTo>
                <a:cubicBezTo>
                  <a:pt x="500623" y="76279"/>
                  <a:pt x="502850" y="76535"/>
                  <a:pt x="502850" y="76688"/>
                </a:cubicBezTo>
                <a:cubicBezTo>
                  <a:pt x="506228" y="77738"/>
                  <a:pt x="503310" y="76483"/>
                  <a:pt x="507483" y="77942"/>
                </a:cubicBezTo>
                <a:cubicBezTo>
                  <a:pt x="509863" y="78813"/>
                  <a:pt x="507918" y="78966"/>
                  <a:pt x="507201" y="78582"/>
                </a:cubicBezTo>
                <a:cubicBezTo>
                  <a:pt x="509863" y="79734"/>
                  <a:pt x="512346" y="81321"/>
                  <a:pt x="515008" y="82934"/>
                </a:cubicBezTo>
                <a:cubicBezTo>
                  <a:pt x="513831" y="82831"/>
                  <a:pt x="518720" y="84777"/>
                  <a:pt x="519078" y="86236"/>
                </a:cubicBezTo>
                <a:cubicBezTo>
                  <a:pt x="520819" y="87695"/>
                  <a:pt x="518745" y="85570"/>
                  <a:pt x="516314" y="83753"/>
                </a:cubicBezTo>
                <a:cubicBezTo>
                  <a:pt x="513703" y="82191"/>
                  <a:pt x="511066" y="80579"/>
                  <a:pt x="512576" y="81219"/>
                </a:cubicBezTo>
                <a:cubicBezTo>
                  <a:pt x="512525" y="81756"/>
                  <a:pt x="515853" y="83471"/>
                  <a:pt x="516800" y="84521"/>
                </a:cubicBezTo>
                <a:lnTo>
                  <a:pt x="516006" y="84623"/>
                </a:lnTo>
                <a:cubicBezTo>
                  <a:pt x="517133" y="85545"/>
                  <a:pt x="520460" y="88232"/>
                  <a:pt x="520563" y="87925"/>
                </a:cubicBezTo>
                <a:cubicBezTo>
                  <a:pt x="525298" y="92737"/>
                  <a:pt x="531697" y="102822"/>
                  <a:pt x="533259" y="105382"/>
                </a:cubicBezTo>
                <a:cubicBezTo>
                  <a:pt x="532312" y="103770"/>
                  <a:pt x="531697" y="103488"/>
                  <a:pt x="532465" y="104333"/>
                </a:cubicBezTo>
                <a:cubicBezTo>
                  <a:pt x="533591" y="106125"/>
                  <a:pt x="535153" y="108070"/>
                  <a:pt x="534974" y="108403"/>
                </a:cubicBezTo>
                <a:cubicBezTo>
                  <a:pt x="536023" y="110194"/>
                  <a:pt x="535434" y="110322"/>
                  <a:pt x="536663" y="113266"/>
                </a:cubicBezTo>
                <a:cubicBezTo>
                  <a:pt x="536586" y="113394"/>
                  <a:pt x="537329" y="113522"/>
                  <a:pt x="536919" y="112703"/>
                </a:cubicBezTo>
                <a:cubicBezTo>
                  <a:pt x="538557" y="118027"/>
                  <a:pt x="542243" y="124247"/>
                  <a:pt x="543881" y="130774"/>
                </a:cubicBezTo>
                <a:cubicBezTo>
                  <a:pt x="543804" y="130006"/>
                  <a:pt x="542089" y="128419"/>
                  <a:pt x="542474" y="128394"/>
                </a:cubicBezTo>
                <a:cubicBezTo>
                  <a:pt x="544598" y="133180"/>
                  <a:pt x="545955" y="137967"/>
                  <a:pt x="547977" y="142267"/>
                </a:cubicBezTo>
                <a:cubicBezTo>
                  <a:pt x="547618" y="141858"/>
                  <a:pt x="547439" y="142062"/>
                  <a:pt x="547004" y="140962"/>
                </a:cubicBezTo>
                <a:cubicBezTo>
                  <a:pt x="548028" y="144315"/>
                  <a:pt x="549154" y="148206"/>
                  <a:pt x="549999" y="149665"/>
                </a:cubicBezTo>
                <a:cubicBezTo>
                  <a:pt x="549641" y="147310"/>
                  <a:pt x="549692" y="149613"/>
                  <a:pt x="549333" y="148027"/>
                </a:cubicBezTo>
                <a:cubicBezTo>
                  <a:pt x="549154" y="145467"/>
                  <a:pt x="550741" y="149716"/>
                  <a:pt x="551125" y="152020"/>
                </a:cubicBezTo>
                <a:lnTo>
                  <a:pt x="551049" y="152122"/>
                </a:lnTo>
                <a:cubicBezTo>
                  <a:pt x="551944" y="155142"/>
                  <a:pt x="552175" y="155962"/>
                  <a:pt x="553071" y="159007"/>
                </a:cubicBezTo>
                <a:cubicBezTo>
                  <a:pt x="553301" y="161106"/>
                  <a:pt x="552482" y="157267"/>
                  <a:pt x="552379" y="158163"/>
                </a:cubicBezTo>
                <a:cubicBezTo>
                  <a:pt x="551842" y="159136"/>
                  <a:pt x="553583" y="166098"/>
                  <a:pt x="553634" y="166814"/>
                </a:cubicBezTo>
                <a:cubicBezTo>
                  <a:pt x="553992" y="167583"/>
                  <a:pt x="554376" y="168734"/>
                  <a:pt x="554555" y="168530"/>
                </a:cubicBezTo>
                <a:cubicBezTo>
                  <a:pt x="555349" y="171192"/>
                  <a:pt x="554325" y="169886"/>
                  <a:pt x="554786" y="171729"/>
                </a:cubicBezTo>
                <a:lnTo>
                  <a:pt x="557934" y="179229"/>
                </a:lnTo>
                <a:cubicBezTo>
                  <a:pt x="557448" y="177463"/>
                  <a:pt x="557627" y="181737"/>
                  <a:pt x="556808" y="179127"/>
                </a:cubicBezTo>
                <a:cubicBezTo>
                  <a:pt x="557934" y="184732"/>
                  <a:pt x="559495" y="187753"/>
                  <a:pt x="560647" y="191157"/>
                </a:cubicBezTo>
                <a:cubicBezTo>
                  <a:pt x="560826" y="192821"/>
                  <a:pt x="562030" y="198273"/>
                  <a:pt x="562388" y="200193"/>
                </a:cubicBezTo>
                <a:cubicBezTo>
                  <a:pt x="562106" y="201140"/>
                  <a:pt x="562157" y="198580"/>
                  <a:pt x="561748" y="198196"/>
                </a:cubicBezTo>
                <a:lnTo>
                  <a:pt x="561697" y="201114"/>
                </a:lnTo>
                <a:cubicBezTo>
                  <a:pt x="561006" y="197377"/>
                  <a:pt x="561006" y="201729"/>
                  <a:pt x="560340" y="199732"/>
                </a:cubicBezTo>
                <a:cubicBezTo>
                  <a:pt x="561108" y="202701"/>
                  <a:pt x="561978" y="209869"/>
                  <a:pt x="562490" y="214425"/>
                </a:cubicBezTo>
                <a:cubicBezTo>
                  <a:pt x="562977" y="211174"/>
                  <a:pt x="563873" y="220414"/>
                  <a:pt x="564692" y="220133"/>
                </a:cubicBezTo>
                <a:cubicBezTo>
                  <a:pt x="565639" y="225431"/>
                  <a:pt x="564410" y="222872"/>
                  <a:pt x="564512" y="224894"/>
                </a:cubicBezTo>
                <a:cubicBezTo>
                  <a:pt x="565639" y="230397"/>
                  <a:pt x="566151" y="235644"/>
                  <a:pt x="566995" y="240636"/>
                </a:cubicBezTo>
                <a:cubicBezTo>
                  <a:pt x="566995" y="240636"/>
                  <a:pt x="566842" y="240738"/>
                  <a:pt x="566765" y="240457"/>
                </a:cubicBezTo>
                <a:cubicBezTo>
                  <a:pt x="567686" y="245038"/>
                  <a:pt x="568429" y="252538"/>
                  <a:pt x="569862" y="257018"/>
                </a:cubicBezTo>
                <a:cubicBezTo>
                  <a:pt x="569632" y="256839"/>
                  <a:pt x="569529" y="257299"/>
                  <a:pt x="569222" y="256122"/>
                </a:cubicBezTo>
                <a:cubicBezTo>
                  <a:pt x="569632" y="261113"/>
                  <a:pt x="570425" y="256890"/>
                  <a:pt x="570732" y="262675"/>
                </a:cubicBezTo>
                <a:lnTo>
                  <a:pt x="570144" y="261395"/>
                </a:lnTo>
                <a:cubicBezTo>
                  <a:pt x="571040" y="264927"/>
                  <a:pt x="570707" y="268332"/>
                  <a:pt x="571910" y="272325"/>
                </a:cubicBezTo>
                <a:cubicBezTo>
                  <a:pt x="571705" y="272504"/>
                  <a:pt x="571500" y="271608"/>
                  <a:pt x="571321" y="271045"/>
                </a:cubicBezTo>
                <a:cubicBezTo>
                  <a:pt x="572012" y="274705"/>
                  <a:pt x="572473" y="278954"/>
                  <a:pt x="573522" y="282000"/>
                </a:cubicBezTo>
                <a:cubicBezTo>
                  <a:pt x="573318" y="282512"/>
                  <a:pt x="573010" y="282052"/>
                  <a:pt x="572627" y="280618"/>
                </a:cubicBezTo>
                <a:cubicBezTo>
                  <a:pt x="572806" y="284355"/>
                  <a:pt x="573932" y="284483"/>
                  <a:pt x="574137" y="287888"/>
                </a:cubicBezTo>
                <a:cubicBezTo>
                  <a:pt x="574265" y="288860"/>
                  <a:pt x="574137" y="290703"/>
                  <a:pt x="574034" y="290115"/>
                </a:cubicBezTo>
                <a:cubicBezTo>
                  <a:pt x="574623" y="291727"/>
                  <a:pt x="575365" y="296821"/>
                  <a:pt x="575775" y="298613"/>
                </a:cubicBezTo>
                <a:cubicBezTo>
                  <a:pt x="575596" y="299124"/>
                  <a:pt x="575673" y="300456"/>
                  <a:pt x="575698" y="302606"/>
                </a:cubicBezTo>
                <a:cubicBezTo>
                  <a:pt x="578514" y="320984"/>
                  <a:pt x="581406" y="339849"/>
                  <a:pt x="586167" y="357690"/>
                </a:cubicBezTo>
                <a:cubicBezTo>
                  <a:pt x="585988" y="360915"/>
                  <a:pt x="584760" y="353595"/>
                  <a:pt x="584580" y="355642"/>
                </a:cubicBezTo>
                <a:cubicBezTo>
                  <a:pt x="585297" y="355335"/>
                  <a:pt x="585348" y="358689"/>
                  <a:pt x="586986" y="364064"/>
                </a:cubicBezTo>
                <a:lnTo>
                  <a:pt x="586935" y="364320"/>
                </a:lnTo>
                <a:cubicBezTo>
                  <a:pt x="587652" y="366624"/>
                  <a:pt x="587498" y="368031"/>
                  <a:pt x="588343" y="370489"/>
                </a:cubicBezTo>
                <a:lnTo>
                  <a:pt x="588522" y="370361"/>
                </a:lnTo>
                <a:cubicBezTo>
                  <a:pt x="589597" y="372946"/>
                  <a:pt x="589060" y="376529"/>
                  <a:pt x="590442" y="377681"/>
                </a:cubicBezTo>
                <a:lnTo>
                  <a:pt x="590519" y="379831"/>
                </a:lnTo>
                <a:cubicBezTo>
                  <a:pt x="592080" y="382212"/>
                  <a:pt x="591466" y="384055"/>
                  <a:pt x="593078" y="387024"/>
                </a:cubicBezTo>
                <a:lnTo>
                  <a:pt x="592797" y="386717"/>
                </a:lnTo>
                <a:cubicBezTo>
                  <a:pt x="593795" y="391145"/>
                  <a:pt x="596713" y="395241"/>
                  <a:pt x="596611" y="397109"/>
                </a:cubicBezTo>
                <a:cubicBezTo>
                  <a:pt x="597891" y="400744"/>
                  <a:pt x="599964" y="404686"/>
                  <a:pt x="600809" y="405095"/>
                </a:cubicBezTo>
                <a:cubicBezTo>
                  <a:pt x="600885" y="405940"/>
                  <a:pt x="600297" y="405633"/>
                  <a:pt x="599913" y="405198"/>
                </a:cubicBezTo>
                <a:cubicBezTo>
                  <a:pt x="605544" y="418175"/>
                  <a:pt x="614145" y="432612"/>
                  <a:pt x="625356" y="438986"/>
                </a:cubicBezTo>
                <a:cubicBezTo>
                  <a:pt x="625817" y="439447"/>
                  <a:pt x="625074" y="439114"/>
                  <a:pt x="624691" y="439037"/>
                </a:cubicBezTo>
                <a:cubicBezTo>
                  <a:pt x="631141" y="443491"/>
                  <a:pt x="639357" y="446434"/>
                  <a:pt x="645193" y="445462"/>
                </a:cubicBezTo>
                <a:cubicBezTo>
                  <a:pt x="645219" y="445436"/>
                  <a:pt x="647267" y="445027"/>
                  <a:pt x="647267" y="444950"/>
                </a:cubicBezTo>
                <a:cubicBezTo>
                  <a:pt x="649110" y="445154"/>
                  <a:pt x="648982" y="445590"/>
                  <a:pt x="650441" y="445769"/>
                </a:cubicBezTo>
                <a:cubicBezTo>
                  <a:pt x="652002" y="445308"/>
                  <a:pt x="657685" y="445487"/>
                  <a:pt x="658606" y="444950"/>
                </a:cubicBezTo>
                <a:cubicBezTo>
                  <a:pt x="659451" y="445180"/>
                  <a:pt x="658222" y="445283"/>
                  <a:pt x="658274" y="445462"/>
                </a:cubicBezTo>
                <a:cubicBezTo>
                  <a:pt x="661934" y="445513"/>
                  <a:pt x="666157" y="444540"/>
                  <a:pt x="669587" y="444668"/>
                </a:cubicBezTo>
                <a:lnTo>
                  <a:pt x="668487" y="444975"/>
                </a:lnTo>
                <a:cubicBezTo>
                  <a:pt x="686635" y="445641"/>
                  <a:pt x="710107" y="445973"/>
                  <a:pt x="725030" y="444335"/>
                </a:cubicBezTo>
                <a:cubicBezTo>
                  <a:pt x="729074" y="443977"/>
                  <a:pt x="726796" y="445078"/>
                  <a:pt x="728639" y="444975"/>
                </a:cubicBezTo>
                <a:cubicBezTo>
                  <a:pt x="743972" y="443516"/>
                  <a:pt x="762453" y="444924"/>
                  <a:pt x="776454" y="442876"/>
                </a:cubicBezTo>
                <a:cubicBezTo>
                  <a:pt x="787179" y="442288"/>
                  <a:pt x="790660" y="440240"/>
                  <a:pt x="790660" y="440240"/>
                </a:cubicBezTo>
                <a:close/>
                <a:moveTo>
                  <a:pt x="188060" y="360736"/>
                </a:moveTo>
                <a:cubicBezTo>
                  <a:pt x="189161" y="362963"/>
                  <a:pt x="188572" y="359994"/>
                  <a:pt x="188777" y="358996"/>
                </a:cubicBezTo>
                <a:cubicBezTo>
                  <a:pt x="188367" y="358740"/>
                  <a:pt x="188316" y="360352"/>
                  <a:pt x="188060" y="360736"/>
                </a:cubicBezTo>
                <a:close/>
                <a:moveTo>
                  <a:pt x="228068" y="427441"/>
                </a:moveTo>
                <a:cubicBezTo>
                  <a:pt x="228631" y="428030"/>
                  <a:pt x="229629" y="428312"/>
                  <a:pt x="230551" y="428849"/>
                </a:cubicBezTo>
                <a:cubicBezTo>
                  <a:pt x="230346" y="428670"/>
                  <a:pt x="229578" y="427851"/>
                  <a:pt x="229424" y="427876"/>
                </a:cubicBezTo>
                <a:cubicBezTo>
                  <a:pt x="228912" y="427774"/>
                  <a:pt x="228964" y="428005"/>
                  <a:pt x="228068" y="427441"/>
                </a:cubicBezTo>
                <a:close/>
                <a:moveTo>
                  <a:pt x="240943" y="435530"/>
                </a:moveTo>
                <a:cubicBezTo>
                  <a:pt x="243451" y="436631"/>
                  <a:pt x="247752" y="438269"/>
                  <a:pt x="248136" y="438090"/>
                </a:cubicBezTo>
                <a:lnTo>
                  <a:pt x="240943" y="435530"/>
                </a:lnTo>
                <a:close/>
                <a:moveTo>
                  <a:pt x="265695" y="445462"/>
                </a:moveTo>
                <a:cubicBezTo>
                  <a:pt x="268024" y="445846"/>
                  <a:pt x="268511" y="445769"/>
                  <a:pt x="266847" y="445206"/>
                </a:cubicBezTo>
                <a:cubicBezTo>
                  <a:pt x="266335" y="445283"/>
                  <a:pt x="265593" y="445257"/>
                  <a:pt x="265695" y="445462"/>
                </a:cubicBezTo>
                <a:close/>
                <a:moveTo>
                  <a:pt x="271557" y="445564"/>
                </a:moveTo>
                <a:cubicBezTo>
                  <a:pt x="270814" y="445257"/>
                  <a:pt x="270021" y="444950"/>
                  <a:pt x="268408" y="444668"/>
                </a:cubicBezTo>
                <a:cubicBezTo>
                  <a:pt x="267743" y="445129"/>
                  <a:pt x="271557" y="445283"/>
                  <a:pt x="271557" y="445564"/>
                </a:cubicBezTo>
                <a:close/>
                <a:moveTo>
                  <a:pt x="316786" y="443849"/>
                </a:moveTo>
                <a:cubicBezTo>
                  <a:pt x="315609" y="444054"/>
                  <a:pt x="313459" y="445462"/>
                  <a:pt x="312409" y="445999"/>
                </a:cubicBezTo>
                <a:cubicBezTo>
                  <a:pt x="311795" y="446844"/>
                  <a:pt x="315583" y="444207"/>
                  <a:pt x="316786" y="443849"/>
                </a:cubicBezTo>
                <a:close/>
                <a:moveTo>
                  <a:pt x="329022" y="431102"/>
                </a:moveTo>
                <a:cubicBezTo>
                  <a:pt x="329661" y="430257"/>
                  <a:pt x="330122" y="429003"/>
                  <a:pt x="329329" y="429975"/>
                </a:cubicBezTo>
                <a:cubicBezTo>
                  <a:pt x="328919" y="430641"/>
                  <a:pt x="328714" y="430820"/>
                  <a:pt x="328305" y="431383"/>
                </a:cubicBezTo>
                <a:lnTo>
                  <a:pt x="329022" y="431102"/>
                </a:lnTo>
                <a:close/>
                <a:moveTo>
                  <a:pt x="433943" y="98138"/>
                </a:moveTo>
                <a:lnTo>
                  <a:pt x="433943" y="98574"/>
                </a:lnTo>
                <a:lnTo>
                  <a:pt x="435453" y="97140"/>
                </a:lnTo>
                <a:lnTo>
                  <a:pt x="433943" y="98138"/>
                </a:lnTo>
                <a:close/>
                <a:moveTo>
                  <a:pt x="545647" y="141166"/>
                </a:moveTo>
                <a:cubicBezTo>
                  <a:pt x="545596" y="140783"/>
                  <a:pt x="546287" y="141295"/>
                  <a:pt x="545494" y="139349"/>
                </a:cubicBezTo>
                <a:cubicBezTo>
                  <a:pt x="546262" y="141730"/>
                  <a:pt x="545084" y="139375"/>
                  <a:pt x="545647" y="141166"/>
                </a:cubicBezTo>
                <a:close/>
                <a:moveTo>
                  <a:pt x="564205" y="220670"/>
                </a:moveTo>
                <a:lnTo>
                  <a:pt x="563514" y="220568"/>
                </a:lnTo>
                <a:lnTo>
                  <a:pt x="563591" y="221182"/>
                </a:lnTo>
                <a:lnTo>
                  <a:pt x="564205" y="220670"/>
                </a:lnTo>
                <a:close/>
              </a:path>
            </a:pathLst>
          </a:custGeom>
          <a:solidFill>
            <a:srgbClr val="9DDAD7"/>
          </a:solidFill>
          <a:ln w="25591" cap="flat">
            <a:noFill/>
            <a:prstDash val="solid"/>
            <a:miter/>
          </a:ln>
        </p:spPr>
        <p:txBody>
          <a:bodyPr rtlCol="0" anchor="ctr"/>
          <a:lstStyle/>
          <a:p>
            <a:endParaRPr lang="pt-BR"/>
          </a:p>
        </p:txBody>
      </p:sp>
      <p:sp>
        <p:nvSpPr>
          <p:cNvPr id="3218" name="Forma Livre: Forma 3217">
            <a:extLst>
              <a:ext uri="{FF2B5EF4-FFF2-40B4-BE49-F238E27FC236}">
                <a16:creationId xmlns:a16="http://schemas.microsoft.com/office/drawing/2014/main" id="{93C53E77-864E-4DE9-CC05-BC94E2F21900}"/>
              </a:ext>
            </a:extLst>
          </p:cNvPr>
          <p:cNvSpPr/>
          <p:nvPr/>
        </p:nvSpPr>
        <p:spPr>
          <a:xfrm>
            <a:off x="9873128" y="158040"/>
            <a:ext cx="476464" cy="481410"/>
          </a:xfrm>
          <a:custGeom>
            <a:avLst/>
            <a:gdLst>
              <a:gd name="connsiteX0" fmla="*/ 474647 w 476464"/>
              <a:gd name="connsiteY0" fmla="*/ 243324 h 481410"/>
              <a:gd name="connsiteX1" fmla="*/ 474673 w 476464"/>
              <a:gd name="connsiteY1" fmla="*/ 246882 h 481410"/>
              <a:gd name="connsiteX2" fmla="*/ 474647 w 476464"/>
              <a:gd name="connsiteY2" fmla="*/ 243324 h 481410"/>
              <a:gd name="connsiteX3" fmla="*/ 152716 w 476464"/>
              <a:gd name="connsiteY3" fmla="*/ 465888 h 481410"/>
              <a:gd name="connsiteX4" fmla="*/ 152946 w 476464"/>
              <a:gd name="connsiteY4" fmla="*/ 465888 h 481410"/>
              <a:gd name="connsiteX5" fmla="*/ 150464 w 476464"/>
              <a:gd name="connsiteY5" fmla="*/ 465043 h 481410"/>
              <a:gd name="connsiteX6" fmla="*/ 152716 w 476464"/>
              <a:gd name="connsiteY6" fmla="*/ 465888 h 481410"/>
              <a:gd name="connsiteX7" fmla="*/ 50482 w 476464"/>
              <a:gd name="connsiteY7" fmla="*/ 102925 h 481410"/>
              <a:gd name="connsiteX8" fmla="*/ 50022 w 476464"/>
              <a:gd name="connsiteY8" fmla="*/ 103616 h 481410"/>
              <a:gd name="connsiteX9" fmla="*/ 50073 w 476464"/>
              <a:gd name="connsiteY9" fmla="*/ 103565 h 481410"/>
              <a:gd name="connsiteX10" fmla="*/ 50482 w 476464"/>
              <a:gd name="connsiteY10" fmla="*/ 102925 h 481410"/>
              <a:gd name="connsiteX11" fmla="*/ 444725 w 476464"/>
              <a:gd name="connsiteY11" fmla="*/ 350753 h 481410"/>
              <a:gd name="connsiteX12" fmla="*/ 441115 w 476464"/>
              <a:gd name="connsiteY12" fmla="*/ 357409 h 481410"/>
              <a:gd name="connsiteX13" fmla="*/ 440220 w 476464"/>
              <a:gd name="connsiteY13" fmla="*/ 357946 h 481410"/>
              <a:gd name="connsiteX14" fmla="*/ 443650 w 476464"/>
              <a:gd name="connsiteY14" fmla="*/ 354209 h 481410"/>
              <a:gd name="connsiteX15" fmla="*/ 444085 w 476464"/>
              <a:gd name="connsiteY15" fmla="*/ 353876 h 481410"/>
              <a:gd name="connsiteX16" fmla="*/ 444725 w 476464"/>
              <a:gd name="connsiteY16" fmla="*/ 350753 h 481410"/>
              <a:gd name="connsiteX17" fmla="*/ 50482 w 476464"/>
              <a:gd name="connsiteY17" fmla="*/ 102925 h 481410"/>
              <a:gd name="connsiteX18" fmla="*/ 51225 w 476464"/>
              <a:gd name="connsiteY18" fmla="*/ 101696 h 481410"/>
              <a:gd name="connsiteX19" fmla="*/ 50482 w 476464"/>
              <a:gd name="connsiteY19" fmla="*/ 102925 h 481410"/>
              <a:gd name="connsiteX20" fmla="*/ 444085 w 476464"/>
              <a:gd name="connsiteY20" fmla="*/ 353902 h 481410"/>
              <a:gd name="connsiteX21" fmla="*/ 444085 w 476464"/>
              <a:gd name="connsiteY21" fmla="*/ 353902 h 481410"/>
              <a:gd name="connsiteX22" fmla="*/ 444085 w 476464"/>
              <a:gd name="connsiteY22" fmla="*/ 353902 h 481410"/>
              <a:gd name="connsiteX23" fmla="*/ 3743 w 476464"/>
              <a:gd name="connsiteY23" fmla="*/ 287324 h 481410"/>
              <a:gd name="connsiteX24" fmla="*/ 3743 w 476464"/>
              <a:gd name="connsiteY24" fmla="*/ 287324 h 481410"/>
              <a:gd name="connsiteX25" fmla="*/ 3282 w 476464"/>
              <a:gd name="connsiteY25" fmla="*/ 285174 h 481410"/>
              <a:gd name="connsiteX26" fmla="*/ 3743 w 476464"/>
              <a:gd name="connsiteY26" fmla="*/ 287324 h 481410"/>
              <a:gd name="connsiteX27" fmla="*/ 36737 w 476464"/>
              <a:gd name="connsiteY27" fmla="*/ 124989 h 481410"/>
              <a:gd name="connsiteX28" fmla="*/ 36378 w 476464"/>
              <a:gd name="connsiteY28" fmla="*/ 125604 h 481410"/>
              <a:gd name="connsiteX29" fmla="*/ 36737 w 476464"/>
              <a:gd name="connsiteY29" fmla="*/ 124989 h 481410"/>
              <a:gd name="connsiteX30" fmla="*/ 472881 w 476464"/>
              <a:gd name="connsiteY30" fmla="*/ 257914 h 481410"/>
              <a:gd name="connsiteX31" fmla="*/ 473291 w 476464"/>
              <a:gd name="connsiteY31" fmla="*/ 268357 h 481410"/>
              <a:gd name="connsiteX32" fmla="*/ 472548 w 476464"/>
              <a:gd name="connsiteY32" fmla="*/ 266924 h 481410"/>
              <a:gd name="connsiteX33" fmla="*/ 471448 w 476464"/>
              <a:gd name="connsiteY33" fmla="*/ 275550 h 481410"/>
              <a:gd name="connsiteX34" fmla="*/ 471908 w 476464"/>
              <a:gd name="connsiteY34" fmla="*/ 271250 h 481410"/>
              <a:gd name="connsiteX35" fmla="*/ 472139 w 476464"/>
              <a:gd name="connsiteY35" fmla="*/ 275934 h 481410"/>
              <a:gd name="connsiteX36" fmla="*/ 472600 w 476464"/>
              <a:gd name="connsiteY36" fmla="*/ 272683 h 481410"/>
              <a:gd name="connsiteX37" fmla="*/ 471550 w 476464"/>
              <a:gd name="connsiteY37" fmla="*/ 281616 h 481410"/>
              <a:gd name="connsiteX38" fmla="*/ 471013 w 476464"/>
              <a:gd name="connsiteY38" fmla="*/ 281975 h 481410"/>
              <a:gd name="connsiteX39" fmla="*/ 470117 w 476464"/>
              <a:gd name="connsiteY39" fmla="*/ 291215 h 481410"/>
              <a:gd name="connsiteX40" fmla="*/ 466456 w 476464"/>
              <a:gd name="connsiteY40" fmla="*/ 306112 h 481410"/>
              <a:gd name="connsiteX41" fmla="*/ 467608 w 476464"/>
              <a:gd name="connsiteY41" fmla="*/ 297205 h 481410"/>
              <a:gd name="connsiteX42" fmla="*/ 465458 w 476464"/>
              <a:gd name="connsiteY42" fmla="*/ 304602 h 481410"/>
              <a:gd name="connsiteX43" fmla="*/ 464664 w 476464"/>
              <a:gd name="connsiteY43" fmla="*/ 312512 h 481410"/>
              <a:gd name="connsiteX44" fmla="*/ 464229 w 476464"/>
              <a:gd name="connsiteY44" fmla="*/ 312665 h 481410"/>
              <a:gd name="connsiteX45" fmla="*/ 461567 w 476464"/>
              <a:gd name="connsiteY45" fmla="*/ 322136 h 481410"/>
              <a:gd name="connsiteX46" fmla="*/ 456576 w 476464"/>
              <a:gd name="connsiteY46" fmla="*/ 335293 h 481410"/>
              <a:gd name="connsiteX47" fmla="*/ 451175 w 476464"/>
              <a:gd name="connsiteY47" fmla="*/ 346428 h 481410"/>
              <a:gd name="connsiteX48" fmla="*/ 450714 w 476464"/>
              <a:gd name="connsiteY48" fmla="*/ 346530 h 481410"/>
              <a:gd name="connsiteX49" fmla="*/ 442447 w 476464"/>
              <a:gd name="connsiteY49" fmla="*/ 363347 h 481410"/>
              <a:gd name="connsiteX50" fmla="*/ 435126 w 476464"/>
              <a:gd name="connsiteY50" fmla="*/ 375352 h 481410"/>
              <a:gd name="connsiteX51" fmla="*/ 428573 w 476464"/>
              <a:gd name="connsiteY51" fmla="*/ 383773 h 481410"/>
              <a:gd name="connsiteX52" fmla="*/ 416184 w 476464"/>
              <a:gd name="connsiteY52" fmla="*/ 399669 h 481410"/>
              <a:gd name="connsiteX53" fmla="*/ 419128 w 476464"/>
              <a:gd name="connsiteY53" fmla="*/ 406401 h 481410"/>
              <a:gd name="connsiteX54" fmla="*/ 410194 w 476464"/>
              <a:gd name="connsiteY54" fmla="*/ 406375 h 481410"/>
              <a:gd name="connsiteX55" fmla="*/ 397217 w 476464"/>
              <a:gd name="connsiteY55" fmla="*/ 419046 h 481410"/>
              <a:gd name="connsiteX56" fmla="*/ 398932 w 476464"/>
              <a:gd name="connsiteY56" fmla="*/ 416768 h 481410"/>
              <a:gd name="connsiteX57" fmla="*/ 395169 w 476464"/>
              <a:gd name="connsiteY57" fmla="*/ 419865 h 481410"/>
              <a:gd name="connsiteX58" fmla="*/ 391176 w 476464"/>
              <a:gd name="connsiteY58" fmla="*/ 424703 h 481410"/>
              <a:gd name="connsiteX59" fmla="*/ 372516 w 476464"/>
              <a:gd name="connsiteY59" fmla="*/ 439497 h 481410"/>
              <a:gd name="connsiteX60" fmla="*/ 372081 w 476464"/>
              <a:gd name="connsiteY60" fmla="*/ 439344 h 481410"/>
              <a:gd name="connsiteX61" fmla="*/ 352346 w 476464"/>
              <a:gd name="connsiteY61" fmla="*/ 451451 h 481410"/>
              <a:gd name="connsiteX62" fmla="*/ 347687 w 476464"/>
              <a:gd name="connsiteY62" fmla="*/ 453294 h 481410"/>
              <a:gd name="connsiteX63" fmla="*/ 335861 w 476464"/>
              <a:gd name="connsiteY63" fmla="*/ 460052 h 481410"/>
              <a:gd name="connsiteX64" fmla="*/ 319300 w 476464"/>
              <a:gd name="connsiteY64" fmla="*/ 466297 h 481410"/>
              <a:gd name="connsiteX65" fmla="*/ 264958 w 476464"/>
              <a:gd name="connsiteY65" fmla="*/ 480043 h 481410"/>
              <a:gd name="connsiteX66" fmla="*/ 263550 w 476464"/>
              <a:gd name="connsiteY66" fmla="*/ 479813 h 481410"/>
              <a:gd name="connsiteX67" fmla="*/ 206597 w 476464"/>
              <a:gd name="connsiteY67" fmla="*/ 479429 h 481410"/>
              <a:gd name="connsiteX68" fmla="*/ 208210 w 476464"/>
              <a:gd name="connsiteY68" fmla="*/ 478917 h 481410"/>
              <a:gd name="connsiteX69" fmla="*/ 198176 w 476464"/>
              <a:gd name="connsiteY69" fmla="*/ 478123 h 481410"/>
              <a:gd name="connsiteX70" fmla="*/ 182971 w 476464"/>
              <a:gd name="connsiteY70" fmla="*/ 474821 h 481410"/>
              <a:gd name="connsiteX71" fmla="*/ 172758 w 476464"/>
              <a:gd name="connsiteY71" fmla="*/ 472620 h 481410"/>
              <a:gd name="connsiteX72" fmla="*/ 152946 w 476464"/>
              <a:gd name="connsiteY72" fmla="*/ 465862 h 481410"/>
              <a:gd name="connsiteX73" fmla="*/ 151718 w 476464"/>
              <a:gd name="connsiteY73" fmla="*/ 464941 h 481410"/>
              <a:gd name="connsiteX74" fmla="*/ 142580 w 476464"/>
              <a:gd name="connsiteY74" fmla="*/ 462023 h 481410"/>
              <a:gd name="connsiteX75" fmla="*/ 112785 w 476464"/>
              <a:gd name="connsiteY75" fmla="*/ 445897 h 481410"/>
              <a:gd name="connsiteX76" fmla="*/ 110225 w 476464"/>
              <a:gd name="connsiteY76" fmla="*/ 444873 h 481410"/>
              <a:gd name="connsiteX77" fmla="*/ 89364 w 476464"/>
              <a:gd name="connsiteY77" fmla="*/ 429976 h 481410"/>
              <a:gd name="connsiteX78" fmla="*/ 88545 w 476464"/>
              <a:gd name="connsiteY78" fmla="*/ 428798 h 481410"/>
              <a:gd name="connsiteX79" fmla="*/ 86088 w 476464"/>
              <a:gd name="connsiteY79" fmla="*/ 427518 h 481410"/>
              <a:gd name="connsiteX80" fmla="*/ 69885 w 476464"/>
              <a:gd name="connsiteY80" fmla="*/ 412749 h 481410"/>
              <a:gd name="connsiteX81" fmla="*/ 63050 w 476464"/>
              <a:gd name="connsiteY81" fmla="*/ 405070 h 481410"/>
              <a:gd name="connsiteX82" fmla="*/ 61489 w 476464"/>
              <a:gd name="connsiteY82" fmla="*/ 405070 h 481410"/>
              <a:gd name="connsiteX83" fmla="*/ 62769 w 476464"/>
              <a:gd name="connsiteY83" fmla="*/ 404712 h 481410"/>
              <a:gd name="connsiteX84" fmla="*/ 56037 w 476464"/>
              <a:gd name="connsiteY84" fmla="*/ 397109 h 481410"/>
              <a:gd name="connsiteX85" fmla="*/ 18640 w 476464"/>
              <a:gd name="connsiteY85" fmla="*/ 337417 h 481410"/>
              <a:gd name="connsiteX86" fmla="*/ 18896 w 476464"/>
              <a:gd name="connsiteY86" fmla="*/ 337571 h 481410"/>
              <a:gd name="connsiteX87" fmla="*/ 10295 w 476464"/>
              <a:gd name="connsiteY87" fmla="*/ 315430 h 481410"/>
              <a:gd name="connsiteX88" fmla="*/ 9195 w 476464"/>
              <a:gd name="connsiteY88" fmla="*/ 309978 h 481410"/>
              <a:gd name="connsiteX89" fmla="*/ 3743 w 476464"/>
              <a:gd name="connsiteY89" fmla="*/ 287273 h 481410"/>
              <a:gd name="connsiteX90" fmla="*/ 645 w 476464"/>
              <a:gd name="connsiteY90" fmla="*/ 261676 h 481410"/>
              <a:gd name="connsiteX91" fmla="*/ 1132 w 476464"/>
              <a:gd name="connsiteY91" fmla="*/ 264543 h 481410"/>
              <a:gd name="connsiteX92" fmla="*/ 696 w 476464"/>
              <a:gd name="connsiteY92" fmla="*/ 254151 h 481410"/>
              <a:gd name="connsiteX93" fmla="*/ 261 w 476464"/>
              <a:gd name="connsiteY93" fmla="*/ 253972 h 481410"/>
              <a:gd name="connsiteX94" fmla="*/ 5176 w 476464"/>
              <a:gd name="connsiteY94" fmla="*/ 191234 h 481410"/>
              <a:gd name="connsiteX95" fmla="*/ 9143 w 476464"/>
              <a:gd name="connsiteY95" fmla="*/ 178973 h 481410"/>
              <a:gd name="connsiteX96" fmla="*/ 9220 w 476464"/>
              <a:gd name="connsiteY96" fmla="*/ 178103 h 481410"/>
              <a:gd name="connsiteX97" fmla="*/ 12727 w 476464"/>
              <a:gd name="connsiteY97" fmla="*/ 168325 h 481410"/>
              <a:gd name="connsiteX98" fmla="*/ 12906 w 476464"/>
              <a:gd name="connsiteY98" fmla="*/ 166047 h 481410"/>
              <a:gd name="connsiteX99" fmla="*/ 19792 w 476464"/>
              <a:gd name="connsiteY99" fmla="*/ 148999 h 481410"/>
              <a:gd name="connsiteX100" fmla="*/ 19843 w 476464"/>
              <a:gd name="connsiteY100" fmla="*/ 149588 h 481410"/>
              <a:gd name="connsiteX101" fmla="*/ 30133 w 476464"/>
              <a:gd name="connsiteY101" fmla="*/ 126064 h 481410"/>
              <a:gd name="connsiteX102" fmla="*/ 128220 w 476464"/>
              <a:gd name="connsiteY102" fmla="*/ 30486 h 481410"/>
              <a:gd name="connsiteX103" fmla="*/ 192391 w 476464"/>
              <a:gd name="connsiteY103" fmla="*/ 8089 h 481410"/>
              <a:gd name="connsiteX104" fmla="*/ 236315 w 476464"/>
              <a:gd name="connsiteY104" fmla="*/ 4096 h 481410"/>
              <a:gd name="connsiteX105" fmla="*/ 238158 w 476464"/>
              <a:gd name="connsiteY105" fmla="*/ 0 h 481410"/>
              <a:gd name="connsiteX106" fmla="*/ 239361 w 476464"/>
              <a:gd name="connsiteY106" fmla="*/ 2508 h 481410"/>
              <a:gd name="connsiteX107" fmla="*/ 239617 w 476464"/>
              <a:gd name="connsiteY107" fmla="*/ 4096 h 481410"/>
              <a:gd name="connsiteX108" fmla="*/ 260811 w 476464"/>
              <a:gd name="connsiteY108" fmla="*/ 5043 h 481410"/>
              <a:gd name="connsiteX109" fmla="*/ 284053 w 476464"/>
              <a:gd name="connsiteY109" fmla="*/ 8831 h 481410"/>
              <a:gd name="connsiteX110" fmla="*/ 283593 w 476464"/>
              <a:gd name="connsiteY110" fmla="*/ 9010 h 481410"/>
              <a:gd name="connsiteX111" fmla="*/ 292987 w 476464"/>
              <a:gd name="connsiteY111" fmla="*/ 10520 h 481410"/>
              <a:gd name="connsiteX112" fmla="*/ 340622 w 476464"/>
              <a:gd name="connsiteY112" fmla="*/ 27158 h 481410"/>
              <a:gd name="connsiteX113" fmla="*/ 339624 w 476464"/>
              <a:gd name="connsiteY113" fmla="*/ 27261 h 481410"/>
              <a:gd name="connsiteX114" fmla="*/ 342900 w 476464"/>
              <a:gd name="connsiteY114" fmla="*/ 28412 h 481410"/>
              <a:gd name="connsiteX115" fmla="*/ 343336 w 476464"/>
              <a:gd name="connsiteY115" fmla="*/ 28822 h 481410"/>
              <a:gd name="connsiteX116" fmla="*/ 345767 w 476464"/>
              <a:gd name="connsiteY116" fmla="*/ 29360 h 481410"/>
              <a:gd name="connsiteX117" fmla="*/ 399828 w 476464"/>
              <a:gd name="connsiteY117" fmla="*/ 66936 h 481410"/>
              <a:gd name="connsiteX118" fmla="*/ 441064 w 476464"/>
              <a:gd name="connsiteY118" fmla="*/ 117234 h 481410"/>
              <a:gd name="connsiteX119" fmla="*/ 458035 w 476464"/>
              <a:gd name="connsiteY119" fmla="*/ 149127 h 481410"/>
              <a:gd name="connsiteX120" fmla="*/ 476465 w 476464"/>
              <a:gd name="connsiteY120" fmla="*/ 243324 h 481410"/>
              <a:gd name="connsiteX121" fmla="*/ 473624 w 476464"/>
              <a:gd name="connsiteY121" fmla="*/ 225227 h 481410"/>
              <a:gd name="connsiteX122" fmla="*/ 469221 w 476464"/>
              <a:gd name="connsiteY122" fmla="*/ 196328 h 481410"/>
              <a:gd name="connsiteX123" fmla="*/ 460800 w 476464"/>
              <a:gd name="connsiteY123" fmla="*/ 167096 h 481410"/>
              <a:gd name="connsiteX124" fmla="*/ 459827 w 476464"/>
              <a:gd name="connsiteY124" fmla="*/ 162668 h 481410"/>
              <a:gd name="connsiteX125" fmla="*/ 426500 w 476464"/>
              <a:gd name="connsiteY125" fmla="*/ 100698 h 481410"/>
              <a:gd name="connsiteX126" fmla="*/ 427498 w 476464"/>
              <a:gd name="connsiteY126" fmla="*/ 101696 h 481410"/>
              <a:gd name="connsiteX127" fmla="*/ 418411 w 476464"/>
              <a:gd name="connsiteY127" fmla="*/ 90792 h 481410"/>
              <a:gd name="connsiteX128" fmla="*/ 419000 w 476464"/>
              <a:gd name="connsiteY128" fmla="*/ 90843 h 481410"/>
              <a:gd name="connsiteX129" fmla="*/ 411730 w 476464"/>
              <a:gd name="connsiteY129" fmla="*/ 83625 h 481410"/>
              <a:gd name="connsiteX130" fmla="*/ 409580 w 476464"/>
              <a:gd name="connsiteY130" fmla="*/ 80195 h 481410"/>
              <a:gd name="connsiteX131" fmla="*/ 407456 w 476464"/>
              <a:gd name="connsiteY131" fmla="*/ 78582 h 481410"/>
              <a:gd name="connsiteX132" fmla="*/ 386773 w 476464"/>
              <a:gd name="connsiteY132" fmla="*/ 60306 h 481410"/>
              <a:gd name="connsiteX133" fmla="*/ 387516 w 476464"/>
              <a:gd name="connsiteY133" fmla="*/ 60485 h 481410"/>
              <a:gd name="connsiteX134" fmla="*/ 341928 w 476464"/>
              <a:gd name="connsiteY134" fmla="*/ 32380 h 481410"/>
              <a:gd name="connsiteX135" fmla="*/ 342517 w 476464"/>
              <a:gd name="connsiteY135" fmla="*/ 31894 h 481410"/>
              <a:gd name="connsiteX136" fmla="*/ 332175 w 476464"/>
              <a:gd name="connsiteY136" fmla="*/ 27747 h 481410"/>
              <a:gd name="connsiteX137" fmla="*/ 319326 w 476464"/>
              <a:gd name="connsiteY137" fmla="*/ 22960 h 481410"/>
              <a:gd name="connsiteX138" fmla="*/ 319812 w 476464"/>
              <a:gd name="connsiteY138" fmla="*/ 23012 h 481410"/>
              <a:gd name="connsiteX139" fmla="*/ 310802 w 476464"/>
              <a:gd name="connsiteY139" fmla="*/ 20068 h 481410"/>
              <a:gd name="connsiteX140" fmla="*/ 308473 w 476464"/>
              <a:gd name="connsiteY140" fmla="*/ 18763 h 481410"/>
              <a:gd name="connsiteX141" fmla="*/ 299412 w 476464"/>
              <a:gd name="connsiteY141" fmla="*/ 16382 h 481410"/>
              <a:gd name="connsiteX142" fmla="*/ 299488 w 476464"/>
              <a:gd name="connsiteY142" fmla="*/ 16561 h 481410"/>
              <a:gd name="connsiteX143" fmla="*/ 291886 w 476464"/>
              <a:gd name="connsiteY143" fmla="*/ 14565 h 481410"/>
              <a:gd name="connsiteX144" fmla="*/ 291630 w 476464"/>
              <a:gd name="connsiteY144" fmla="*/ 14386 h 481410"/>
              <a:gd name="connsiteX145" fmla="*/ 280931 w 476464"/>
              <a:gd name="connsiteY145" fmla="*/ 12517 h 481410"/>
              <a:gd name="connsiteX146" fmla="*/ 283977 w 476464"/>
              <a:gd name="connsiteY146" fmla="*/ 12031 h 481410"/>
              <a:gd name="connsiteX147" fmla="*/ 241972 w 476464"/>
              <a:gd name="connsiteY147" fmla="*/ 8447 h 481410"/>
              <a:gd name="connsiteX148" fmla="*/ 246759 w 476464"/>
              <a:gd name="connsiteY148" fmla="*/ 18916 h 481410"/>
              <a:gd name="connsiteX149" fmla="*/ 250189 w 476464"/>
              <a:gd name="connsiteY149" fmla="*/ 27081 h 481410"/>
              <a:gd name="connsiteX150" fmla="*/ 256793 w 476464"/>
              <a:gd name="connsiteY150" fmla="*/ 42670 h 481410"/>
              <a:gd name="connsiteX151" fmla="*/ 280291 w 476464"/>
              <a:gd name="connsiteY151" fmla="*/ 95016 h 481410"/>
              <a:gd name="connsiteX152" fmla="*/ 280035 w 476464"/>
              <a:gd name="connsiteY152" fmla="*/ 94887 h 481410"/>
              <a:gd name="connsiteX153" fmla="*/ 288149 w 476464"/>
              <a:gd name="connsiteY153" fmla="*/ 112370 h 481410"/>
              <a:gd name="connsiteX154" fmla="*/ 289582 w 476464"/>
              <a:gd name="connsiteY154" fmla="*/ 116645 h 481410"/>
              <a:gd name="connsiteX155" fmla="*/ 298132 w 476464"/>
              <a:gd name="connsiteY155" fmla="*/ 135510 h 481410"/>
              <a:gd name="connsiteX156" fmla="*/ 297338 w 476464"/>
              <a:gd name="connsiteY156" fmla="*/ 133974 h 481410"/>
              <a:gd name="connsiteX157" fmla="*/ 305631 w 476464"/>
              <a:gd name="connsiteY157" fmla="*/ 153197 h 481410"/>
              <a:gd name="connsiteX158" fmla="*/ 304377 w 476464"/>
              <a:gd name="connsiteY158" fmla="*/ 151149 h 481410"/>
              <a:gd name="connsiteX159" fmla="*/ 307679 w 476464"/>
              <a:gd name="connsiteY159" fmla="*/ 158956 h 481410"/>
              <a:gd name="connsiteX160" fmla="*/ 308140 w 476464"/>
              <a:gd name="connsiteY160" fmla="*/ 158931 h 481410"/>
              <a:gd name="connsiteX161" fmla="*/ 329283 w 476464"/>
              <a:gd name="connsiteY161" fmla="*/ 205594 h 481410"/>
              <a:gd name="connsiteX162" fmla="*/ 332790 w 476464"/>
              <a:gd name="connsiteY162" fmla="*/ 215474 h 481410"/>
              <a:gd name="connsiteX163" fmla="*/ 333199 w 476464"/>
              <a:gd name="connsiteY163" fmla="*/ 216063 h 481410"/>
              <a:gd name="connsiteX164" fmla="*/ 336143 w 476464"/>
              <a:gd name="connsiteY164" fmla="*/ 223998 h 481410"/>
              <a:gd name="connsiteX165" fmla="*/ 337448 w 476464"/>
              <a:gd name="connsiteY165" fmla="*/ 225431 h 481410"/>
              <a:gd name="connsiteX166" fmla="*/ 343131 w 476464"/>
              <a:gd name="connsiteY166" fmla="*/ 239228 h 481410"/>
              <a:gd name="connsiteX167" fmla="*/ 342696 w 476464"/>
              <a:gd name="connsiteY167" fmla="*/ 238972 h 481410"/>
              <a:gd name="connsiteX168" fmla="*/ 352320 w 476464"/>
              <a:gd name="connsiteY168" fmla="*/ 257504 h 481410"/>
              <a:gd name="connsiteX169" fmla="*/ 398599 w 476464"/>
              <a:gd name="connsiteY169" fmla="*/ 360019 h 481410"/>
              <a:gd name="connsiteX170" fmla="*/ 414572 w 476464"/>
              <a:gd name="connsiteY170" fmla="*/ 396060 h 481410"/>
              <a:gd name="connsiteX171" fmla="*/ 417950 w 476464"/>
              <a:gd name="connsiteY171" fmla="*/ 392220 h 481410"/>
              <a:gd name="connsiteX172" fmla="*/ 418053 w 476464"/>
              <a:gd name="connsiteY172" fmla="*/ 391094 h 481410"/>
              <a:gd name="connsiteX173" fmla="*/ 425732 w 476464"/>
              <a:gd name="connsiteY173" fmla="*/ 380011 h 481410"/>
              <a:gd name="connsiteX174" fmla="*/ 428087 w 476464"/>
              <a:gd name="connsiteY174" fmla="*/ 378065 h 481410"/>
              <a:gd name="connsiteX175" fmla="*/ 419461 w 476464"/>
              <a:gd name="connsiteY175" fmla="*/ 390044 h 481410"/>
              <a:gd name="connsiteX176" fmla="*/ 415467 w 476464"/>
              <a:gd name="connsiteY176" fmla="*/ 395778 h 481410"/>
              <a:gd name="connsiteX177" fmla="*/ 420484 w 476464"/>
              <a:gd name="connsiteY177" fmla="*/ 391888 h 481410"/>
              <a:gd name="connsiteX178" fmla="*/ 422686 w 476464"/>
              <a:gd name="connsiteY178" fmla="*/ 388509 h 481410"/>
              <a:gd name="connsiteX179" fmla="*/ 421073 w 476464"/>
              <a:gd name="connsiteY179" fmla="*/ 389149 h 481410"/>
              <a:gd name="connsiteX180" fmla="*/ 430006 w 476464"/>
              <a:gd name="connsiteY180" fmla="*/ 376273 h 481410"/>
              <a:gd name="connsiteX181" fmla="*/ 429981 w 476464"/>
              <a:gd name="connsiteY181" fmla="*/ 377528 h 481410"/>
              <a:gd name="connsiteX182" fmla="*/ 441986 w 476464"/>
              <a:gd name="connsiteY182" fmla="*/ 358637 h 481410"/>
              <a:gd name="connsiteX183" fmla="*/ 444136 w 476464"/>
              <a:gd name="connsiteY183" fmla="*/ 353851 h 481410"/>
              <a:gd name="connsiteX184" fmla="*/ 444981 w 476464"/>
              <a:gd name="connsiteY184" fmla="*/ 353723 h 481410"/>
              <a:gd name="connsiteX185" fmla="*/ 447361 w 476464"/>
              <a:gd name="connsiteY185" fmla="*/ 349755 h 481410"/>
              <a:gd name="connsiteX186" fmla="*/ 453786 w 476464"/>
              <a:gd name="connsiteY186" fmla="*/ 334781 h 481410"/>
              <a:gd name="connsiteX187" fmla="*/ 461798 w 476464"/>
              <a:gd name="connsiteY187" fmla="*/ 312947 h 481410"/>
              <a:gd name="connsiteX188" fmla="*/ 463948 w 476464"/>
              <a:gd name="connsiteY188" fmla="*/ 308928 h 481410"/>
              <a:gd name="connsiteX189" fmla="*/ 464306 w 476464"/>
              <a:gd name="connsiteY189" fmla="*/ 305908 h 481410"/>
              <a:gd name="connsiteX190" fmla="*/ 464306 w 476464"/>
              <a:gd name="connsiteY190" fmla="*/ 306522 h 481410"/>
              <a:gd name="connsiteX191" fmla="*/ 466994 w 476464"/>
              <a:gd name="connsiteY191" fmla="*/ 294031 h 481410"/>
              <a:gd name="connsiteX192" fmla="*/ 467224 w 476464"/>
              <a:gd name="connsiteY192" fmla="*/ 295976 h 481410"/>
              <a:gd name="connsiteX193" fmla="*/ 467787 w 476464"/>
              <a:gd name="connsiteY193" fmla="*/ 292981 h 481410"/>
              <a:gd name="connsiteX194" fmla="*/ 468299 w 476464"/>
              <a:gd name="connsiteY194" fmla="*/ 293519 h 481410"/>
              <a:gd name="connsiteX195" fmla="*/ 470245 w 476464"/>
              <a:gd name="connsiteY195" fmla="*/ 281872 h 481410"/>
              <a:gd name="connsiteX196" fmla="*/ 469451 w 476464"/>
              <a:gd name="connsiteY196" fmla="*/ 284381 h 481410"/>
              <a:gd name="connsiteX197" fmla="*/ 472062 w 476464"/>
              <a:gd name="connsiteY197" fmla="*/ 266386 h 481410"/>
              <a:gd name="connsiteX198" fmla="*/ 472472 w 476464"/>
              <a:gd name="connsiteY198" fmla="*/ 266642 h 481410"/>
              <a:gd name="connsiteX199" fmla="*/ 472420 w 476464"/>
              <a:gd name="connsiteY199" fmla="*/ 262649 h 481410"/>
              <a:gd name="connsiteX200" fmla="*/ 472881 w 476464"/>
              <a:gd name="connsiteY200" fmla="*/ 257914 h 481410"/>
              <a:gd name="connsiteX201" fmla="*/ 406611 w 476464"/>
              <a:gd name="connsiteY201" fmla="*/ 402664 h 481410"/>
              <a:gd name="connsiteX202" fmla="*/ 406867 w 476464"/>
              <a:gd name="connsiteY202" fmla="*/ 402254 h 481410"/>
              <a:gd name="connsiteX203" fmla="*/ 406304 w 476464"/>
              <a:gd name="connsiteY203" fmla="*/ 402689 h 481410"/>
              <a:gd name="connsiteX204" fmla="*/ 406611 w 476464"/>
              <a:gd name="connsiteY204" fmla="*/ 402664 h 481410"/>
              <a:gd name="connsiteX205" fmla="*/ 407840 w 476464"/>
              <a:gd name="connsiteY205" fmla="*/ 402587 h 481410"/>
              <a:gd name="connsiteX206" fmla="*/ 411116 w 476464"/>
              <a:gd name="connsiteY206" fmla="*/ 398747 h 481410"/>
              <a:gd name="connsiteX207" fmla="*/ 410988 w 476464"/>
              <a:gd name="connsiteY207" fmla="*/ 398466 h 481410"/>
              <a:gd name="connsiteX208" fmla="*/ 407276 w 476464"/>
              <a:gd name="connsiteY208" fmla="*/ 402587 h 481410"/>
              <a:gd name="connsiteX209" fmla="*/ 407840 w 476464"/>
              <a:gd name="connsiteY209" fmla="*/ 402587 h 481410"/>
              <a:gd name="connsiteX210" fmla="*/ 411142 w 476464"/>
              <a:gd name="connsiteY210" fmla="*/ 398747 h 481410"/>
              <a:gd name="connsiteX211" fmla="*/ 411346 w 476464"/>
              <a:gd name="connsiteY211" fmla="*/ 398543 h 481410"/>
              <a:gd name="connsiteX212" fmla="*/ 411193 w 476464"/>
              <a:gd name="connsiteY212" fmla="*/ 398210 h 481410"/>
              <a:gd name="connsiteX213" fmla="*/ 410988 w 476464"/>
              <a:gd name="connsiteY213" fmla="*/ 398440 h 481410"/>
              <a:gd name="connsiteX214" fmla="*/ 411142 w 476464"/>
              <a:gd name="connsiteY214" fmla="*/ 398747 h 481410"/>
              <a:gd name="connsiteX215" fmla="*/ 411372 w 476464"/>
              <a:gd name="connsiteY215" fmla="*/ 398696 h 481410"/>
              <a:gd name="connsiteX216" fmla="*/ 411372 w 476464"/>
              <a:gd name="connsiteY216" fmla="*/ 398696 h 481410"/>
              <a:gd name="connsiteX217" fmla="*/ 411321 w 476464"/>
              <a:gd name="connsiteY217" fmla="*/ 398747 h 481410"/>
              <a:gd name="connsiteX218" fmla="*/ 411372 w 476464"/>
              <a:gd name="connsiteY218" fmla="*/ 398696 h 481410"/>
              <a:gd name="connsiteX219" fmla="*/ 327645 w 476464"/>
              <a:gd name="connsiteY219" fmla="*/ 213682 h 481410"/>
              <a:gd name="connsiteX220" fmla="*/ 328054 w 476464"/>
              <a:gd name="connsiteY220" fmla="*/ 214450 h 481410"/>
              <a:gd name="connsiteX221" fmla="*/ 327645 w 476464"/>
              <a:gd name="connsiteY221" fmla="*/ 213682 h 481410"/>
              <a:gd name="connsiteX222" fmla="*/ 326083 w 476464"/>
              <a:gd name="connsiteY222" fmla="*/ 210432 h 481410"/>
              <a:gd name="connsiteX223" fmla="*/ 325187 w 476464"/>
              <a:gd name="connsiteY223" fmla="*/ 208537 h 481410"/>
              <a:gd name="connsiteX224" fmla="*/ 326083 w 476464"/>
              <a:gd name="connsiteY224" fmla="*/ 210483 h 481410"/>
              <a:gd name="connsiteX225" fmla="*/ 326083 w 476464"/>
              <a:gd name="connsiteY225" fmla="*/ 210432 h 481410"/>
              <a:gd name="connsiteX226" fmla="*/ 325008 w 476464"/>
              <a:gd name="connsiteY226" fmla="*/ 208205 h 481410"/>
              <a:gd name="connsiteX227" fmla="*/ 324829 w 476464"/>
              <a:gd name="connsiteY227" fmla="*/ 207514 h 481410"/>
              <a:gd name="connsiteX228" fmla="*/ 325008 w 476464"/>
              <a:gd name="connsiteY228" fmla="*/ 208205 h 481410"/>
              <a:gd name="connsiteX229" fmla="*/ 10833 w 476464"/>
              <a:gd name="connsiteY229" fmla="*/ 188725 h 481410"/>
              <a:gd name="connsiteX230" fmla="*/ 10474 w 476464"/>
              <a:gd name="connsiteY230" fmla="*/ 190287 h 481410"/>
              <a:gd name="connsiteX231" fmla="*/ 10833 w 476464"/>
              <a:gd name="connsiteY231" fmla="*/ 188674 h 481410"/>
              <a:gd name="connsiteX232" fmla="*/ 10833 w 476464"/>
              <a:gd name="connsiteY232" fmla="*/ 188725 h 481410"/>
              <a:gd name="connsiteX233" fmla="*/ 11806 w 476464"/>
              <a:gd name="connsiteY233" fmla="*/ 184425 h 481410"/>
              <a:gd name="connsiteX234" fmla="*/ 12036 w 476464"/>
              <a:gd name="connsiteY234" fmla="*/ 183529 h 481410"/>
              <a:gd name="connsiteX235" fmla="*/ 11806 w 476464"/>
              <a:gd name="connsiteY235" fmla="*/ 184425 h 481410"/>
              <a:gd name="connsiteX236" fmla="*/ 10167 w 476464"/>
              <a:gd name="connsiteY236" fmla="*/ 191669 h 481410"/>
              <a:gd name="connsiteX237" fmla="*/ 9809 w 476464"/>
              <a:gd name="connsiteY237" fmla="*/ 192463 h 481410"/>
              <a:gd name="connsiteX238" fmla="*/ 10167 w 476464"/>
              <a:gd name="connsiteY238" fmla="*/ 191669 h 481410"/>
              <a:gd name="connsiteX239" fmla="*/ 68528 w 476464"/>
              <a:gd name="connsiteY239" fmla="*/ 403739 h 481410"/>
              <a:gd name="connsiteX240" fmla="*/ 76309 w 476464"/>
              <a:gd name="connsiteY240" fmla="*/ 403201 h 481410"/>
              <a:gd name="connsiteX241" fmla="*/ 125353 w 476464"/>
              <a:gd name="connsiteY241" fmla="*/ 402305 h 481410"/>
              <a:gd name="connsiteX242" fmla="*/ 129039 w 476464"/>
              <a:gd name="connsiteY242" fmla="*/ 402894 h 481410"/>
              <a:gd name="connsiteX243" fmla="*/ 186939 w 476464"/>
              <a:gd name="connsiteY243" fmla="*/ 403304 h 481410"/>
              <a:gd name="connsiteX244" fmla="*/ 185787 w 476464"/>
              <a:gd name="connsiteY244" fmla="*/ 403534 h 481410"/>
              <a:gd name="connsiteX245" fmla="*/ 197434 w 476464"/>
              <a:gd name="connsiteY245" fmla="*/ 403048 h 481410"/>
              <a:gd name="connsiteX246" fmla="*/ 197075 w 476464"/>
              <a:gd name="connsiteY246" fmla="*/ 403457 h 481410"/>
              <a:gd name="connsiteX247" fmla="*/ 205445 w 476464"/>
              <a:gd name="connsiteY247" fmla="*/ 402945 h 481410"/>
              <a:gd name="connsiteX248" fmla="*/ 208696 w 476464"/>
              <a:gd name="connsiteY248" fmla="*/ 403611 h 481410"/>
              <a:gd name="connsiteX249" fmla="*/ 210846 w 476464"/>
              <a:gd name="connsiteY249" fmla="*/ 403099 h 481410"/>
              <a:gd name="connsiteX250" fmla="*/ 233500 w 476464"/>
              <a:gd name="connsiteY250" fmla="*/ 402561 h 481410"/>
              <a:gd name="connsiteX251" fmla="*/ 232962 w 476464"/>
              <a:gd name="connsiteY251" fmla="*/ 402920 h 481410"/>
              <a:gd name="connsiteX252" fmla="*/ 276989 w 476464"/>
              <a:gd name="connsiteY252" fmla="*/ 402049 h 481410"/>
              <a:gd name="connsiteX253" fmla="*/ 276733 w 476464"/>
              <a:gd name="connsiteY253" fmla="*/ 402715 h 481410"/>
              <a:gd name="connsiteX254" fmla="*/ 285845 w 476464"/>
              <a:gd name="connsiteY254" fmla="*/ 401973 h 481410"/>
              <a:gd name="connsiteX255" fmla="*/ 297184 w 476464"/>
              <a:gd name="connsiteY255" fmla="*/ 401793 h 481410"/>
              <a:gd name="connsiteX256" fmla="*/ 296775 w 476464"/>
              <a:gd name="connsiteY256" fmla="*/ 401921 h 481410"/>
              <a:gd name="connsiteX257" fmla="*/ 304582 w 476464"/>
              <a:gd name="connsiteY257" fmla="*/ 401563 h 481410"/>
              <a:gd name="connsiteX258" fmla="*/ 306732 w 476464"/>
              <a:gd name="connsiteY258" fmla="*/ 401973 h 481410"/>
              <a:gd name="connsiteX259" fmla="*/ 314462 w 476464"/>
              <a:gd name="connsiteY259" fmla="*/ 401973 h 481410"/>
              <a:gd name="connsiteX260" fmla="*/ 314386 w 476464"/>
              <a:gd name="connsiteY260" fmla="*/ 401819 h 481410"/>
              <a:gd name="connsiteX261" fmla="*/ 320836 w 476464"/>
              <a:gd name="connsiteY261" fmla="*/ 401921 h 481410"/>
              <a:gd name="connsiteX262" fmla="*/ 321092 w 476464"/>
              <a:gd name="connsiteY262" fmla="*/ 401973 h 481410"/>
              <a:gd name="connsiteX263" fmla="*/ 329411 w 476464"/>
              <a:gd name="connsiteY263" fmla="*/ 401921 h 481410"/>
              <a:gd name="connsiteX264" fmla="*/ 327645 w 476464"/>
              <a:gd name="connsiteY264" fmla="*/ 402510 h 481410"/>
              <a:gd name="connsiteX265" fmla="*/ 385084 w 476464"/>
              <a:gd name="connsiteY265" fmla="*/ 401998 h 481410"/>
              <a:gd name="connsiteX266" fmla="*/ 389077 w 476464"/>
              <a:gd name="connsiteY266" fmla="*/ 402536 h 481410"/>
              <a:gd name="connsiteX267" fmla="*/ 397985 w 476464"/>
              <a:gd name="connsiteY267" fmla="*/ 402126 h 481410"/>
              <a:gd name="connsiteX268" fmla="*/ 400212 w 476464"/>
              <a:gd name="connsiteY268" fmla="*/ 402433 h 481410"/>
              <a:gd name="connsiteX269" fmla="*/ 406969 w 476464"/>
              <a:gd name="connsiteY269" fmla="*/ 402024 h 481410"/>
              <a:gd name="connsiteX270" fmla="*/ 409503 w 476464"/>
              <a:gd name="connsiteY270" fmla="*/ 398875 h 481410"/>
              <a:gd name="connsiteX271" fmla="*/ 411039 w 476464"/>
              <a:gd name="connsiteY271" fmla="*/ 397775 h 481410"/>
              <a:gd name="connsiteX272" fmla="*/ 407072 w 476464"/>
              <a:gd name="connsiteY272" fmla="*/ 389200 h 481410"/>
              <a:gd name="connsiteX273" fmla="*/ 407916 w 476464"/>
              <a:gd name="connsiteY273" fmla="*/ 390326 h 481410"/>
              <a:gd name="connsiteX274" fmla="*/ 404717 w 476464"/>
              <a:gd name="connsiteY274" fmla="*/ 384260 h 481410"/>
              <a:gd name="connsiteX275" fmla="*/ 405459 w 476464"/>
              <a:gd name="connsiteY275" fmla="*/ 385027 h 481410"/>
              <a:gd name="connsiteX276" fmla="*/ 397908 w 476464"/>
              <a:gd name="connsiteY276" fmla="*/ 369516 h 481410"/>
              <a:gd name="connsiteX277" fmla="*/ 398113 w 476464"/>
              <a:gd name="connsiteY277" fmla="*/ 369669 h 481410"/>
              <a:gd name="connsiteX278" fmla="*/ 391355 w 476464"/>
              <a:gd name="connsiteY278" fmla="*/ 354823 h 481410"/>
              <a:gd name="connsiteX279" fmla="*/ 390050 w 476464"/>
              <a:gd name="connsiteY279" fmla="*/ 350113 h 481410"/>
              <a:gd name="connsiteX280" fmla="*/ 386620 w 476464"/>
              <a:gd name="connsiteY280" fmla="*/ 344994 h 481410"/>
              <a:gd name="connsiteX281" fmla="*/ 380553 w 476464"/>
              <a:gd name="connsiteY281" fmla="*/ 330993 h 481410"/>
              <a:gd name="connsiteX282" fmla="*/ 382064 w 476464"/>
              <a:gd name="connsiteY282" fmla="*/ 332119 h 481410"/>
              <a:gd name="connsiteX283" fmla="*/ 381270 w 476464"/>
              <a:gd name="connsiteY283" fmla="*/ 329252 h 481410"/>
              <a:gd name="connsiteX284" fmla="*/ 382345 w 476464"/>
              <a:gd name="connsiteY284" fmla="*/ 331069 h 481410"/>
              <a:gd name="connsiteX285" fmla="*/ 378378 w 476464"/>
              <a:gd name="connsiteY285" fmla="*/ 322546 h 481410"/>
              <a:gd name="connsiteX286" fmla="*/ 372030 w 476464"/>
              <a:gd name="connsiteY286" fmla="*/ 311360 h 481410"/>
              <a:gd name="connsiteX287" fmla="*/ 372925 w 476464"/>
              <a:gd name="connsiteY287" fmla="*/ 311283 h 481410"/>
              <a:gd name="connsiteX288" fmla="*/ 368421 w 476464"/>
              <a:gd name="connsiteY288" fmla="*/ 304346 h 481410"/>
              <a:gd name="connsiteX289" fmla="*/ 367422 w 476464"/>
              <a:gd name="connsiteY289" fmla="*/ 301249 h 481410"/>
              <a:gd name="connsiteX290" fmla="*/ 366219 w 476464"/>
              <a:gd name="connsiteY290" fmla="*/ 299637 h 481410"/>
              <a:gd name="connsiteX291" fmla="*/ 363071 w 476464"/>
              <a:gd name="connsiteY291" fmla="*/ 291241 h 481410"/>
              <a:gd name="connsiteX292" fmla="*/ 363813 w 476464"/>
              <a:gd name="connsiteY292" fmla="*/ 292034 h 481410"/>
              <a:gd name="connsiteX293" fmla="*/ 360614 w 476464"/>
              <a:gd name="connsiteY293" fmla="*/ 285379 h 481410"/>
              <a:gd name="connsiteX294" fmla="*/ 360665 w 476464"/>
              <a:gd name="connsiteY294" fmla="*/ 285277 h 481410"/>
              <a:gd name="connsiteX295" fmla="*/ 358259 w 476464"/>
              <a:gd name="connsiteY295" fmla="*/ 281463 h 481410"/>
              <a:gd name="connsiteX296" fmla="*/ 354905 w 476464"/>
              <a:gd name="connsiteY296" fmla="*/ 274628 h 481410"/>
              <a:gd name="connsiteX297" fmla="*/ 355980 w 476464"/>
              <a:gd name="connsiteY297" fmla="*/ 275883 h 481410"/>
              <a:gd name="connsiteX298" fmla="*/ 348916 w 476464"/>
              <a:gd name="connsiteY298" fmla="*/ 262188 h 481410"/>
              <a:gd name="connsiteX299" fmla="*/ 350451 w 476464"/>
              <a:gd name="connsiteY299" fmla="*/ 264646 h 481410"/>
              <a:gd name="connsiteX300" fmla="*/ 342337 w 476464"/>
              <a:gd name="connsiteY300" fmla="*/ 246267 h 481410"/>
              <a:gd name="connsiteX301" fmla="*/ 342184 w 476464"/>
              <a:gd name="connsiteY301" fmla="*/ 246805 h 481410"/>
              <a:gd name="connsiteX302" fmla="*/ 340341 w 476464"/>
              <a:gd name="connsiteY302" fmla="*/ 241813 h 481410"/>
              <a:gd name="connsiteX303" fmla="*/ 338140 w 476464"/>
              <a:gd name="connsiteY303" fmla="*/ 237308 h 481410"/>
              <a:gd name="connsiteX304" fmla="*/ 338856 w 476464"/>
              <a:gd name="connsiteY304" fmla="*/ 238511 h 481410"/>
              <a:gd name="connsiteX305" fmla="*/ 329385 w 476464"/>
              <a:gd name="connsiteY305" fmla="*/ 217778 h 481410"/>
              <a:gd name="connsiteX306" fmla="*/ 326339 w 476464"/>
              <a:gd name="connsiteY306" fmla="*/ 212479 h 481410"/>
              <a:gd name="connsiteX307" fmla="*/ 326979 w 476464"/>
              <a:gd name="connsiteY307" fmla="*/ 212914 h 481410"/>
              <a:gd name="connsiteX308" fmla="*/ 326237 w 476464"/>
              <a:gd name="connsiteY308" fmla="*/ 210944 h 481410"/>
              <a:gd name="connsiteX309" fmla="*/ 326109 w 476464"/>
              <a:gd name="connsiteY309" fmla="*/ 210688 h 481410"/>
              <a:gd name="connsiteX310" fmla="*/ 325060 w 476464"/>
              <a:gd name="connsiteY310" fmla="*/ 208179 h 481410"/>
              <a:gd name="connsiteX311" fmla="*/ 322142 w 476464"/>
              <a:gd name="connsiteY311" fmla="*/ 201524 h 481410"/>
              <a:gd name="connsiteX312" fmla="*/ 322653 w 476464"/>
              <a:gd name="connsiteY312" fmla="*/ 201319 h 481410"/>
              <a:gd name="connsiteX313" fmla="*/ 320247 w 476464"/>
              <a:gd name="connsiteY313" fmla="*/ 196712 h 481410"/>
              <a:gd name="connsiteX314" fmla="*/ 319095 w 476464"/>
              <a:gd name="connsiteY314" fmla="*/ 194562 h 481410"/>
              <a:gd name="connsiteX315" fmla="*/ 317739 w 476464"/>
              <a:gd name="connsiteY315" fmla="*/ 192463 h 481410"/>
              <a:gd name="connsiteX316" fmla="*/ 315589 w 476464"/>
              <a:gd name="connsiteY316" fmla="*/ 186473 h 481410"/>
              <a:gd name="connsiteX317" fmla="*/ 316331 w 476464"/>
              <a:gd name="connsiteY317" fmla="*/ 186831 h 481410"/>
              <a:gd name="connsiteX318" fmla="*/ 313592 w 476464"/>
              <a:gd name="connsiteY318" fmla="*/ 182633 h 481410"/>
              <a:gd name="connsiteX319" fmla="*/ 313541 w 476464"/>
              <a:gd name="connsiteY319" fmla="*/ 181917 h 481410"/>
              <a:gd name="connsiteX320" fmla="*/ 310034 w 476464"/>
              <a:gd name="connsiteY320" fmla="*/ 175441 h 481410"/>
              <a:gd name="connsiteX321" fmla="*/ 305299 w 476464"/>
              <a:gd name="connsiteY321" fmla="*/ 163436 h 481410"/>
              <a:gd name="connsiteX322" fmla="*/ 300896 w 476464"/>
              <a:gd name="connsiteY322" fmla="*/ 154374 h 481410"/>
              <a:gd name="connsiteX323" fmla="*/ 301946 w 476464"/>
              <a:gd name="connsiteY323" fmla="*/ 156089 h 481410"/>
              <a:gd name="connsiteX324" fmla="*/ 299795 w 476464"/>
              <a:gd name="connsiteY324" fmla="*/ 151431 h 481410"/>
              <a:gd name="connsiteX325" fmla="*/ 297517 w 476464"/>
              <a:gd name="connsiteY325" fmla="*/ 144443 h 481410"/>
              <a:gd name="connsiteX326" fmla="*/ 295649 w 476464"/>
              <a:gd name="connsiteY326" fmla="*/ 142549 h 481410"/>
              <a:gd name="connsiteX327" fmla="*/ 290555 w 476464"/>
              <a:gd name="connsiteY327" fmla="*/ 130570 h 481410"/>
              <a:gd name="connsiteX328" fmla="*/ 291963 w 476464"/>
              <a:gd name="connsiteY328" fmla="*/ 132182 h 481410"/>
              <a:gd name="connsiteX329" fmla="*/ 287355 w 476464"/>
              <a:gd name="connsiteY329" fmla="*/ 122353 h 481410"/>
              <a:gd name="connsiteX330" fmla="*/ 287202 w 476464"/>
              <a:gd name="connsiteY330" fmla="*/ 123709 h 481410"/>
              <a:gd name="connsiteX331" fmla="*/ 284796 w 476464"/>
              <a:gd name="connsiteY331" fmla="*/ 117541 h 481410"/>
              <a:gd name="connsiteX332" fmla="*/ 282313 w 476464"/>
              <a:gd name="connsiteY332" fmla="*/ 112984 h 481410"/>
              <a:gd name="connsiteX333" fmla="*/ 273303 w 476464"/>
              <a:gd name="connsiteY333" fmla="*/ 90587 h 481410"/>
              <a:gd name="connsiteX334" fmla="*/ 271639 w 476464"/>
              <a:gd name="connsiteY334" fmla="*/ 87592 h 481410"/>
              <a:gd name="connsiteX335" fmla="*/ 273021 w 476464"/>
              <a:gd name="connsiteY335" fmla="*/ 90638 h 481410"/>
              <a:gd name="connsiteX336" fmla="*/ 272202 w 476464"/>
              <a:gd name="connsiteY336" fmla="*/ 89538 h 481410"/>
              <a:gd name="connsiteX337" fmla="*/ 272023 w 476464"/>
              <a:gd name="connsiteY337" fmla="*/ 87336 h 481410"/>
              <a:gd name="connsiteX338" fmla="*/ 266136 w 476464"/>
              <a:gd name="connsiteY338" fmla="*/ 76125 h 481410"/>
              <a:gd name="connsiteX339" fmla="*/ 265547 w 476464"/>
              <a:gd name="connsiteY339" fmla="*/ 73924 h 481410"/>
              <a:gd name="connsiteX340" fmla="*/ 263550 w 476464"/>
              <a:gd name="connsiteY340" fmla="*/ 70571 h 481410"/>
              <a:gd name="connsiteX341" fmla="*/ 263448 w 476464"/>
              <a:gd name="connsiteY341" fmla="*/ 67678 h 481410"/>
              <a:gd name="connsiteX342" fmla="*/ 260453 w 476464"/>
              <a:gd name="connsiteY342" fmla="*/ 61919 h 481410"/>
              <a:gd name="connsiteX343" fmla="*/ 259813 w 476464"/>
              <a:gd name="connsiteY343" fmla="*/ 59026 h 481410"/>
              <a:gd name="connsiteX344" fmla="*/ 258201 w 476464"/>
              <a:gd name="connsiteY344" fmla="*/ 56339 h 481410"/>
              <a:gd name="connsiteX345" fmla="*/ 258738 w 476464"/>
              <a:gd name="connsiteY345" fmla="*/ 57337 h 481410"/>
              <a:gd name="connsiteX346" fmla="*/ 256895 w 476464"/>
              <a:gd name="connsiteY346" fmla="*/ 53088 h 481410"/>
              <a:gd name="connsiteX347" fmla="*/ 258380 w 476464"/>
              <a:gd name="connsiteY347" fmla="*/ 57593 h 481410"/>
              <a:gd name="connsiteX348" fmla="*/ 256050 w 476464"/>
              <a:gd name="connsiteY348" fmla="*/ 53395 h 481410"/>
              <a:gd name="connsiteX349" fmla="*/ 254054 w 476464"/>
              <a:gd name="connsiteY349" fmla="*/ 47892 h 481410"/>
              <a:gd name="connsiteX350" fmla="*/ 252416 w 476464"/>
              <a:gd name="connsiteY350" fmla="*/ 45204 h 481410"/>
              <a:gd name="connsiteX351" fmla="*/ 252006 w 476464"/>
              <a:gd name="connsiteY351" fmla="*/ 43361 h 481410"/>
              <a:gd name="connsiteX352" fmla="*/ 253158 w 476464"/>
              <a:gd name="connsiteY352" fmla="*/ 46074 h 481410"/>
              <a:gd name="connsiteX353" fmla="*/ 251699 w 476464"/>
              <a:gd name="connsiteY353" fmla="*/ 42030 h 481410"/>
              <a:gd name="connsiteX354" fmla="*/ 249626 w 476464"/>
              <a:gd name="connsiteY354" fmla="*/ 38882 h 481410"/>
              <a:gd name="connsiteX355" fmla="*/ 250957 w 476464"/>
              <a:gd name="connsiteY355" fmla="*/ 40725 h 481410"/>
              <a:gd name="connsiteX356" fmla="*/ 249498 w 476464"/>
              <a:gd name="connsiteY356" fmla="*/ 36962 h 481410"/>
              <a:gd name="connsiteX357" fmla="*/ 249062 w 476464"/>
              <a:gd name="connsiteY357" fmla="*/ 36962 h 481410"/>
              <a:gd name="connsiteX358" fmla="*/ 249062 w 476464"/>
              <a:gd name="connsiteY358" fmla="*/ 36501 h 481410"/>
              <a:gd name="connsiteX359" fmla="*/ 245632 w 476464"/>
              <a:gd name="connsiteY359" fmla="*/ 30281 h 481410"/>
              <a:gd name="connsiteX360" fmla="*/ 243431 w 476464"/>
              <a:gd name="connsiteY360" fmla="*/ 24471 h 481410"/>
              <a:gd name="connsiteX361" fmla="*/ 243610 w 476464"/>
              <a:gd name="connsiteY361" fmla="*/ 24803 h 481410"/>
              <a:gd name="connsiteX362" fmla="*/ 240385 w 476464"/>
              <a:gd name="connsiteY362" fmla="*/ 17995 h 481410"/>
              <a:gd name="connsiteX363" fmla="*/ 240488 w 476464"/>
              <a:gd name="connsiteY363" fmla="*/ 18071 h 481410"/>
              <a:gd name="connsiteX364" fmla="*/ 238926 w 476464"/>
              <a:gd name="connsiteY364" fmla="*/ 15179 h 481410"/>
              <a:gd name="connsiteX365" fmla="*/ 238184 w 476464"/>
              <a:gd name="connsiteY365" fmla="*/ 10930 h 481410"/>
              <a:gd name="connsiteX366" fmla="*/ 238133 w 476464"/>
              <a:gd name="connsiteY366" fmla="*/ 11083 h 481410"/>
              <a:gd name="connsiteX367" fmla="*/ 237544 w 476464"/>
              <a:gd name="connsiteY367" fmla="*/ 14974 h 481410"/>
              <a:gd name="connsiteX368" fmla="*/ 236750 w 476464"/>
              <a:gd name="connsiteY368" fmla="*/ 16612 h 481410"/>
              <a:gd name="connsiteX369" fmla="*/ 235010 w 476464"/>
              <a:gd name="connsiteY369" fmla="*/ 20708 h 481410"/>
              <a:gd name="connsiteX370" fmla="*/ 231093 w 476464"/>
              <a:gd name="connsiteY370" fmla="*/ 28796 h 481410"/>
              <a:gd name="connsiteX371" fmla="*/ 230582 w 476464"/>
              <a:gd name="connsiteY371" fmla="*/ 30844 h 481410"/>
              <a:gd name="connsiteX372" fmla="*/ 219882 w 476464"/>
              <a:gd name="connsiteY372" fmla="*/ 53933 h 481410"/>
              <a:gd name="connsiteX373" fmla="*/ 219344 w 476464"/>
              <a:gd name="connsiteY373" fmla="*/ 53574 h 481410"/>
              <a:gd name="connsiteX374" fmla="*/ 218218 w 476464"/>
              <a:gd name="connsiteY374" fmla="*/ 56671 h 481410"/>
              <a:gd name="connsiteX375" fmla="*/ 219857 w 476464"/>
              <a:gd name="connsiteY375" fmla="*/ 54700 h 481410"/>
              <a:gd name="connsiteX376" fmla="*/ 213176 w 476464"/>
              <a:gd name="connsiteY376" fmla="*/ 69316 h 481410"/>
              <a:gd name="connsiteX377" fmla="*/ 213176 w 476464"/>
              <a:gd name="connsiteY377" fmla="*/ 70212 h 481410"/>
              <a:gd name="connsiteX378" fmla="*/ 210130 w 476464"/>
              <a:gd name="connsiteY378" fmla="*/ 75869 h 481410"/>
              <a:gd name="connsiteX379" fmla="*/ 210334 w 476464"/>
              <a:gd name="connsiteY379" fmla="*/ 76381 h 481410"/>
              <a:gd name="connsiteX380" fmla="*/ 209183 w 476464"/>
              <a:gd name="connsiteY380" fmla="*/ 77994 h 481410"/>
              <a:gd name="connsiteX381" fmla="*/ 207877 w 476464"/>
              <a:gd name="connsiteY381" fmla="*/ 81910 h 481410"/>
              <a:gd name="connsiteX382" fmla="*/ 207186 w 476464"/>
              <a:gd name="connsiteY382" fmla="*/ 82524 h 481410"/>
              <a:gd name="connsiteX383" fmla="*/ 203346 w 476464"/>
              <a:gd name="connsiteY383" fmla="*/ 92353 h 481410"/>
              <a:gd name="connsiteX384" fmla="*/ 201734 w 476464"/>
              <a:gd name="connsiteY384" fmla="*/ 94580 h 481410"/>
              <a:gd name="connsiteX385" fmla="*/ 201708 w 476464"/>
              <a:gd name="connsiteY385" fmla="*/ 95988 h 481410"/>
              <a:gd name="connsiteX386" fmla="*/ 196487 w 476464"/>
              <a:gd name="connsiteY386" fmla="*/ 105638 h 481410"/>
              <a:gd name="connsiteX387" fmla="*/ 183279 w 476464"/>
              <a:gd name="connsiteY387" fmla="*/ 137839 h 481410"/>
              <a:gd name="connsiteX388" fmla="*/ 183176 w 476464"/>
              <a:gd name="connsiteY388" fmla="*/ 137429 h 481410"/>
              <a:gd name="connsiteX389" fmla="*/ 181922 w 476464"/>
              <a:gd name="connsiteY389" fmla="*/ 140885 h 481410"/>
              <a:gd name="connsiteX390" fmla="*/ 181129 w 476464"/>
              <a:gd name="connsiteY390" fmla="*/ 140450 h 481410"/>
              <a:gd name="connsiteX391" fmla="*/ 178287 w 476464"/>
              <a:gd name="connsiteY391" fmla="*/ 148308 h 481410"/>
              <a:gd name="connsiteX392" fmla="*/ 179183 w 476464"/>
              <a:gd name="connsiteY392" fmla="*/ 146823 h 481410"/>
              <a:gd name="connsiteX393" fmla="*/ 176726 w 476464"/>
              <a:gd name="connsiteY393" fmla="*/ 152967 h 481410"/>
              <a:gd name="connsiteX394" fmla="*/ 176112 w 476464"/>
              <a:gd name="connsiteY394" fmla="*/ 152327 h 481410"/>
              <a:gd name="connsiteX395" fmla="*/ 175267 w 476464"/>
              <a:gd name="connsiteY395" fmla="*/ 154835 h 481410"/>
              <a:gd name="connsiteX396" fmla="*/ 175139 w 476464"/>
              <a:gd name="connsiteY396" fmla="*/ 150458 h 481410"/>
              <a:gd name="connsiteX397" fmla="*/ 174217 w 476464"/>
              <a:gd name="connsiteY397" fmla="*/ 152685 h 481410"/>
              <a:gd name="connsiteX398" fmla="*/ 173629 w 476464"/>
              <a:gd name="connsiteY398" fmla="*/ 152096 h 481410"/>
              <a:gd name="connsiteX399" fmla="*/ 173782 w 476464"/>
              <a:gd name="connsiteY399" fmla="*/ 154938 h 481410"/>
              <a:gd name="connsiteX400" fmla="*/ 171427 w 476464"/>
              <a:gd name="connsiteY400" fmla="*/ 163129 h 481410"/>
              <a:gd name="connsiteX401" fmla="*/ 172426 w 476464"/>
              <a:gd name="connsiteY401" fmla="*/ 159622 h 481410"/>
              <a:gd name="connsiteX402" fmla="*/ 169226 w 476464"/>
              <a:gd name="connsiteY402" fmla="*/ 167019 h 481410"/>
              <a:gd name="connsiteX403" fmla="*/ 169431 w 476464"/>
              <a:gd name="connsiteY403" fmla="*/ 168581 h 481410"/>
              <a:gd name="connsiteX404" fmla="*/ 167972 w 476464"/>
              <a:gd name="connsiteY404" fmla="*/ 170449 h 481410"/>
              <a:gd name="connsiteX405" fmla="*/ 168176 w 476464"/>
              <a:gd name="connsiteY405" fmla="*/ 171883 h 481410"/>
              <a:gd name="connsiteX406" fmla="*/ 165719 w 476464"/>
              <a:gd name="connsiteY406" fmla="*/ 178154 h 481410"/>
              <a:gd name="connsiteX407" fmla="*/ 164337 w 476464"/>
              <a:gd name="connsiteY407" fmla="*/ 177872 h 481410"/>
              <a:gd name="connsiteX408" fmla="*/ 164260 w 476464"/>
              <a:gd name="connsiteY408" fmla="*/ 181430 h 481410"/>
              <a:gd name="connsiteX409" fmla="*/ 163211 w 476464"/>
              <a:gd name="connsiteY409" fmla="*/ 181763 h 481410"/>
              <a:gd name="connsiteX410" fmla="*/ 160216 w 476464"/>
              <a:gd name="connsiteY410" fmla="*/ 188290 h 481410"/>
              <a:gd name="connsiteX411" fmla="*/ 160267 w 476464"/>
              <a:gd name="connsiteY411" fmla="*/ 189314 h 481410"/>
              <a:gd name="connsiteX412" fmla="*/ 158424 w 476464"/>
              <a:gd name="connsiteY412" fmla="*/ 192130 h 481410"/>
              <a:gd name="connsiteX413" fmla="*/ 155429 w 476464"/>
              <a:gd name="connsiteY413" fmla="*/ 198683 h 481410"/>
              <a:gd name="connsiteX414" fmla="*/ 154329 w 476464"/>
              <a:gd name="connsiteY414" fmla="*/ 202548 h 481410"/>
              <a:gd name="connsiteX415" fmla="*/ 156888 w 476464"/>
              <a:gd name="connsiteY415" fmla="*/ 197556 h 481410"/>
              <a:gd name="connsiteX416" fmla="*/ 154431 w 476464"/>
              <a:gd name="connsiteY416" fmla="*/ 203700 h 481410"/>
              <a:gd name="connsiteX417" fmla="*/ 154022 w 476464"/>
              <a:gd name="connsiteY417" fmla="*/ 203853 h 481410"/>
              <a:gd name="connsiteX418" fmla="*/ 152537 w 476464"/>
              <a:gd name="connsiteY418" fmla="*/ 208051 h 481410"/>
              <a:gd name="connsiteX419" fmla="*/ 151974 w 476464"/>
              <a:gd name="connsiteY419" fmla="*/ 208333 h 481410"/>
              <a:gd name="connsiteX420" fmla="*/ 151871 w 476464"/>
              <a:gd name="connsiteY420" fmla="*/ 209587 h 481410"/>
              <a:gd name="connsiteX421" fmla="*/ 149030 w 476464"/>
              <a:gd name="connsiteY421" fmla="*/ 214373 h 481410"/>
              <a:gd name="connsiteX422" fmla="*/ 150131 w 476464"/>
              <a:gd name="connsiteY422" fmla="*/ 211174 h 481410"/>
              <a:gd name="connsiteX423" fmla="*/ 148134 w 476464"/>
              <a:gd name="connsiteY423" fmla="*/ 215065 h 481410"/>
              <a:gd name="connsiteX424" fmla="*/ 147955 w 476464"/>
              <a:gd name="connsiteY424" fmla="*/ 218392 h 481410"/>
              <a:gd name="connsiteX425" fmla="*/ 146419 w 476464"/>
              <a:gd name="connsiteY425" fmla="*/ 221643 h 481410"/>
              <a:gd name="connsiteX426" fmla="*/ 147315 w 476464"/>
              <a:gd name="connsiteY426" fmla="*/ 218495 h 481410"/>
              <a:gd name="connsiteX427" fmla="*/ 144474 w 476464"/>
              <a:gd name="connsiteY427" fmla="*/ 223307 h 481410"/>
              <a:gd name="connsiteX428" fmla="*/ 144474 w 476464"/>
              <a:gd name="connsiteY428" fmla="*/ 225585 h 481410"/>
              <a:gd name="connsiteX429" fmla="*/ 142887 w 476464"/>
              <a:gd name="connsiteY429" fmla="*/ 227837 h 481410"/>
              <a:gd name="connsiteX430" fmla="*/ 142349 w 476464"/>
              <a:gd name="connsiteY430" fmla="*/ 230653 h 481410"/>
              <a:gd name="connsiteX431" fmla="*/ 138151 w 476464"/>
              <a:gd name="connsiteY431" fmla="*/ 237590 h 481410"/>
              <a:gd name="connsiteX432" fmla="*/ 138919 w 476464"/>
              <a:gd name="connsiteY432" fmla="*/ 234185 h 481410"/>
              <a:gd name="connsiteX433" fmla="*/ 137998 w 476464"/>
              <a:gd name="connsiteY433" fmla="*/ 236259 h 481410"/>
              <a:gd name="connsiteX434" fmla="*/ 137153 w 476464"/>
              <a:gd name="connsiteY434" fmla="*/ 235721 h 481410"/>
              <a:gd name="connsiteX435" fmla="*/ 135413 w 476464"/>
              <a:gd name="connsiteY435" fmla="*/ 240329 h 481410"/>
              <a:gd name="connsiteX436" fmla="*/ 135720 w 476464"/>
              <a:gd name="connsiteY436" fmla="*/ 244603 h 481410"/>
              <a:gd name="connsiteX437" fmla="*/ 130831 w 476464"/>
              <a:gd name="connsiteY437" fmla="*/ 253818 h 481410"/>
              <a:gd name="connsiteX438" fmla="*/ 132187 w 476464"/>
              <a:gd name="connsiteY438" fmla="*/ 252282 h 481410"/>
              <a:gd name="connsiteX439" fmla="*/ 129653 w 476464"/>
              <a:gd name="connsiteY439" fmla="*/ 259091 h 481410"/>
              <a:gd name="connsiteX440" fmla="*/ 128988 w 476464"/>
              <a:gd name="connsiteY440" fmla="*/ 257427 h 481410"/>
              <a:gd name="connsiteX441" fmla="*/ 130524 w 476464"/>
              <a:gd name="connsiteY441" fmla="*/ 254279 h 481410"/>
              <a:gd name="connsiteX442" fmla="*/ 128297 w 476464"/>
              <a:gd name="connsiteY442" fmla="*/ 257274 h 481410"/>
              <a:gd name="connsiteX443" fmla="*/ 126633 w 476464"/>
              <a:gd name="connsiteY443" fmla="*/ 262291 h 481410"/>
              <a:gd name="connsiteX444" fmla="*/ 127913 w 476464"/>
              <a:gd name="connsiteY444" fmla="*/ 260499 h 481410"/>
              <a:gd name="connsiteX445" fmla="*/ 125046 w 476464"/>
              <a:gd name="connsiteY445" fmla="*/ 267564 h 481410"/>
              <a:gd name="connsiteX446" fmla="*/ 127273 w 476464"/>
              <a:gd name="connsiteY446" fmla="*/ 264441 h 481410"/>
              <a:gd name="connsiteX447" fmla="*/ 125967 w 476464"/>
              <a:gd name="connsiteY447" fmla="*/ 267768 h 481410"/>
              <a:gd name="connsiteX448" fmla="*/ 125967 w 476464"/>
              <a:gd name="connsiteY448" fmla="*/ 267026 h 481410"/>
              <a:gd name="connsiteX449" fmla="*/ 123459 w 476464"/>
              <a:gd name="connsiteY449" fmla="*/ 273784 h 481410"/>
              <a:gd name="connsiteX450" fmla="*/ 121846 w 476464"/>
              <a:gd name="connsiteY450" fmla="*/ 275908 h 481410"/>
              <a:gd name="connsiteX451" fmla="*/ 124124 w 476464"/>
              <a:gd name="connsiteY451" fmla="*/ 269228 h 481410"/>
              <a:gd name="connsiteX452" fmla="*/ 120976 w 476464"/>
              <a:gd name="connsiteY452" fmla="*/ 276727 h 481410"/>
              <a:gd name="connsiteX453" fmla="*/ 121846 w 476464"/>
              <a:gd name="connsiteY453" fmla="*/ 274347 h 481410"/>
              <a:gd name="connsiteX454" fmla="*/ 118263 w 476464"/>
              <a:gd name="connsiteY454" fmla="*/ 281156 h 481410"/>
              <a:gd name="connsiteX455" fmla="*/ 118519 w 476464"/>
              <a:gd name="connsiteY455" fmla="*/ 282128 h 481410"/>
              <a:gd name="connsiteX456" fmla="*/ 114398 w 476464"/>
              <a:gd name="connsiteY456" fmla="*/ 292495 h 481410"/>
              <a:gd name="connsiteX457" fmla="*/ 112759 w 476464"/>
              <a:gd name="connsiteY457" fmla="*/ 294466 h 481410"/>
              <a:gd name="connsiteX458" fmla="*/ 117495 w 476464"/>
              <a:gd name="connsiteY458" fmla="*/ 283178 h 481410"/>
              <a:gd name="connsiteX459" fmla="*/ 119235 w 476464"/>
              <a:gd name="connsiteY459" fmla="*/ 277674 h 481410"/>
              <a:gd name="connsiteX460" fmla="*/ 116010 w 476464"/>
              <a:gd name="connsiteY460" fmla="*/ 281821 h 481410"/>
              <a:gd name="connsiteX461" fmla="*/ 114884 w 476464"/>
              <a:gd name="connsiteY461" fmla="*/ 284918 h 481410"/>
              <a:gd name="connsiteX462" fmla="*/ 116240 w 476464"/>
              <a:gd name="connsiteY462" fmla="*/ 284176 h 481410"/>
              <a:gd name="connsiteX463" fmla="*/ 111454 w 476464"/>
              <a:gd name="connsiteY463" fmla="*/ 296258 h 481410"/>
              <a:gd name="connsiteX464" fmla="*/ 111172 w 476464"/>
              <a:gd name="connsiteY464" fmla="*/ 295183 h 481410"/>
              <a:gd name="connsiteX465" fmla="*/ 103519 w 476464"/>
              <a:gd name="connsiteY465" fmla="*/ 312025 h 481410"/>
              <a:gd name="connsiteX466" fmla="*/ 102316 w 476464"/>
              <a:gd name="connsiteY466" fmla="*/ 316172 h 481410"/>
              <a:gd name="connsiteX467" fmla="*/ 101420 w 476464"/>
              <a:gd name="connsiteY467" fmla="*/ 316326 h 481410"/>
              <a:gd name="connsiteX468" fmla="*/ 99526 w 476464"/>
              <a:gd name="connsiteY468" fmla="*/ 319628 h 481410"/>
              <a:gd name="connsiteX469" fmla="*/ 94688 w 476464"/>
              <a:gd name="connsiteY469" fmla="*/ 332170 h 481410"/>
              <a:gd name="connsiteX470" fmla="*/ 86830 w 476464"/>
              <a:gd name="connsiteY470" fmla="*/ 349755 h 481410"/>
              <a:gd name="connsiteX471" fmla="*/ 84321 w 476464"/>
              <a:gd name="connsiteY471" fmla="*/ 352673 h 481410"/>
              <a:gd name="connsiteX472" fmla="*/ 83733 w 476464"/>
              <a:gd name="connsiteY472" fmla="*/ 355105 h 481410"/>
              <a:gd name="connsiteX473" fmla="*/ 83809 w 476464"/>
              <a:gd name="connsiteY473" fmla="*/ 354567 h 481410"/>
              <a:gd name="connsiteX474" fmla="*/ 79944 w 476464"/>
              <a:gd name="connsiteY474" fmla="*/ 364422 h 481410"/>
              <a:gd name="connsiteX475" fmla="*/ 79944 w 476464"/>
              <a:gd name="connsiteY475" fmla="*/ 362733 h 481410"/>
              <a:gd name="connsiteX476" fmla="*/ 79048 w 476464"/>
              <a:gd name="connsiteY476" fmla="*/ 365164 h 481410"/>
              <a:gd name="connsiteX477" fmla="*/ 78690 w 476464"/>
              <a:gd name="connsiteY477" fmla="*/ 364550 h 481410"/>
              <a:gd name="connsiteX478" fmla="*/ 74799 w 476464"/>
              <a:gd name="connsiteY478" fmla="*/ 373509 h 481410"/>
              <a:gd name="connsiteX479" fmla="*/ 76053 w 476464"/>
              <a:gd name="connsiteY479" fmla="*/ 371717 h 481410"/>
              <a:gd name="connsiteX480" fmla="*/ 69987 w 476464"/>
              <a:gd name="connsiteY480" fmla="*/ 385411 h 481410"/>
              <a:gd name="connsiteX481" fmla="*/ 69705 w 476464"/>
              <a:gd name="connsiteY481" fmla="*/ 385104 h 481410"/>
              <a:gd name="connsiteX482" fmla="*/ 68579 w 476464"/>
              <a:gd name="connsiteY482" fmla="*/ 388150 h 481410"/>
              <a:gd name="connsiteX483" fmla="*/ 66685 w 476464"/>
              <a:gd name="connsiteY483" fmla="*/ 391632 h 481410"/>
              <a:gd name="connsiteX484" fmla="*/ 69245 w 476464"/>
              <a:gd name="connsiteY484" fmla="*/ 383466 h 481410"/>
              <a:gd name="connsiteX485" fmla="*/ 69629 w 476464"/>
              <a:gd name="connsiteY485" fmla="*/ 384823 h 481410"/>
              <a:gd name="connsiteX486" fmla="*/ 72419 w 476464"/>
              <a:gd name="connsiteY486" fmla="*/ 378244 h 481410"/>
              <a:gd name="connsiteX487" fmla="*/ 71113 w 476464"/>
              <a:gd name="connsiteY487" fmla="*/ 381572 h 481410"/>
              <a:gd name="connsiteX488" fmla="*/ 71804 w 476464"/>
              <a:gd name="connsiteY488" fmla="*/ 377732 h 481410"/>
              <a:gd name="connsiteX489" fmla="*/ 70755 w 476464"/>
              <a:gd name="connsiteY489" fmla="*/ 380215 h 481410"/>
              <a:gd name="connsiteX490" fmla="*/ 73443 w 476464"/>
              <a:gd name="connsiteY490" fmla="*/ 373330 h 481410"/>
              <a:gd name="connsiteX491" fmla="*/ 74031 w 476464"/>
              <a:gd name="connsiteY491" fmla="*/ 373227 h 481410"/>
              <a:gd name="connsiteX492" fmla="*/ 76642 w 476464"/>
              <a:gd name="connsiteY492" fmla="*/ 366111 h 481410"/>
              <a:gd name="connsiteX493" fmla="*/ 81582 w 476464"/>
              <a:gd name="connsiteY493" fmla="*/ 354593 h 481410"/>
              <a:gd name="connsiteX494" fmla="*/ 79611 w 476464"/>
              <a:gd name="connsiteY494" fmla="*/ 361734 h 481410"/>
              <a:gd name="connsiteX495" fmla="*/ 82427 w 476464"/>
              <a:gd name="connsiteY495" fmla="*/ 356026 h 481410"/>
              <a:gd name="connsiteX496" fmla="*/ 83937 w 476464"/>
              <a:gd name="connsiteY496" fmla="*/ 349678 h 481410"/>
              <a:gd name="connsiteX497" fmla="*/ 84373 w 476464"/>
              <a:gd name="connsiteY497" fmla="*/ 349653 h 481410"/>
              <a:gd name="connsiteX498" fmla="*/ 87060 w 476464"/>
              <a:gd name="connsiteY498" fmla="*/ 342025 h 481410"/>
              <a:gd name="connsiteX499" fmla="*/ 96121 w 476464"/>
              <a:gd name="connsiteY499" fmla="*/ 322392 h 481410"/>
              <a:gd name="connsiteX500" fmla="*/ 96582 w 476464"/>
              <a:gd name="connsiteY500" fmla="*/ 322366 h 481410"/>
              <a:gd name="connsiteX501" fmla="*/ 102239 w 476464"/>
              <a:gd name="connsiteY501" fmla="*/ 308032 h 481410"/>
              <a:gd name="connsiteX502" fmla="*/ 110737 w 476464"/>
              <a:gd name="connsiteY502" fmla="*/ 289756 h 481410"/>
              <a:gd name="connsiteX503" fmla="*/ 126146 w 476464"/>
              <a:gd name="connsiteY503" fmla="*/ 254279 h 481410"/>
              <a:gd name="connsiteX504" fmla="*/ 125660 w 476464"/>
              <a:gd name="connsiteY504" fmla="*/ 256634 h 481410"/>
              <a:gd name="connsiteX505" fmla="*/ 127529 w 476464"/>
              <a:gd name="connsiteY505" fmla="*/ 253050 h 481410"/>
              <a:gd name="connsiteX506" fmla="*/ 128783 w 476464"/>
              <a:gd name="connsiteY506" fmla="*/ 248059 h 481410"/>
              <a:gd name="connsiteX507" fmla="*/ 136334 w 476464"/>
              <a:gd name="connsiteY507" fmla="*/ 230167 h 481410"/>
              <a:gd name="connsiteX508" fmla="*/ 136744 w 476464"/>
              <a:gd name="connsiteY508" fmla="*/ 230167 h 481410"/>
              <a:gd name="connsiteX509" fmla="*/ 144499 w 476464"/>
              <a:gd name="connsiteY509" fmla="*/ 212914 h 481410"/>
              <a:gd name="connsiteX510" fmla="*/ 146573 w 476464"/>
              <a:gd name="connsiteY510" fmla="*/ 209408 h 481410"/>
              <a:gd name="connsiteX511" fmla="*/ 150259 w 476464"/>
              <a:gd name="connsiteY511" fmla="*/ 198913 h 481410"/>
              <a:gd name="connsiteX512" fmla="*/ 156504 w 476464"/>
              <a:gd name="connsiteY512" fmla="*/ 185859 h 481410"/>
              <a:gd name="connsiteX513" fmla="*/ 174397 w 476464"/>
              <a:gd name="connsiteY513" fmla="*/ 143803 h 481410"/>
              <a:gd name="connsiteX514" fmla="*/ 175267 w 476464"/>
              <a:gd name="connsiteY514" fmla="*/ 142958 h 481410"/>
              <a:gd name="connsiteX515" fmla="*/ 193696 w 476464"/>
              <a:gd name="connsiteY515" fmla="*/ 100365 h 481410"/>
              <a:gd name="connsiteX516" fmla="*/ 193901 w 476464"/>
              <a:gd name="connsiteY516" fmla="*/ 101799 h 481410"/>
              <a:gd name="connsiteX517" fmla="*/ 196563 w 476464"/>
              <a:gd name="connsiteY517" fmla="*/ 94068 h 481410"/>
              <a:gd name="connsiteX518" fmla="*/ 201964 w 476464"/>
              <a:gd name="connsiteY518" fmla="*/ 82627 h 481410"/>
              <a:gd name="connsiteX519" fmla="*/ 205010 w 476464"/>
              <a:gd name="connsiteY519" fmla="*/ 74666 h 481410"/>
              <a:gd name="connsiteX520" fmla="*/ 212101 w 476464"/>
              <a:gd name="connsiteY520" fmla="*/ 59180 h 481410"/>
              <a:gd name="connsiteX521" fmla="*/ 212945 w 476464"/>
              <a:gd name="connsiteY521" fmla="*/ 58335 h 481410"/>
              <a:gd name="connsiteX522" fmla="*/ 215505 w 476464"/>
              <a:gd name="connsiteY522" fmla="*/ 50912 h 481410"/>
              <a:gd name="connsiteX523" fmla="*/ 226998 w 476464"/>
              <a:gd name="connsiteY523" fmla="*/ 25930 h 481410"/>
              <a:gd name="connsiteX524" fmla="*/ 227459 w 476464"/>
              <a:gd name="connsiteY524" fmla="*/ 23728 h 481410"/>
              <a:gd name="connsiteX525" fmla="*/ 231708 w 476464"/>
              <a:gd name="connsiteY525" fmla="*/ 14667 h 481410"/>
              <a:gd name="connsiteX526" fmla="*/ 234498 w 476464"/>
              <a:gd name="connsiteY526" fmla="*/ 8370 h 481410"/>
              <a:gd name="connsiteX527" fmla="*/ 214507 w 476464"/>
              <a:gd name="connsiteY527" fmla="*/ 9215 h 481410"/>
              <a:gd name="connsiteX528" fmla="*/ 209618 w 476464"/>
              <a:gd name="connsiteY528" fmla="*/ 9369 h 481410"/>
              <a:gd name="connsiteX529" fmla="*/ 198969 w 476464"/>
              <a:gd name="connsiteY529" fmla="*/ 11416 h 481410"/>
              <a:gd name="connsiteX530" fmla="*/ 196231 w 476464"/>
              <a:gd name="connsiteY530" fmla="*/ 11519 h 481410"/>
              <a:gd name="connsiteX531" fmla="*/ 187272 w 476464"/>
              <a:gd name="connsiteY531" fmla="*/ 13643 h 481410"/>
              <a:gd name="connsiteX532" fmla="*/ 188910 w 476464"/>
              <a:gd name="connsiteY532" fmla="*/ 12619 h 481410"/>
              <a:gd name="connsiteX533" fmla="*/ 175574 w 476464"/>
              <a:gd name="connsiteY533" fmla="*/ 16612 h 481410"/>
              <a:gd name="connsiteX534" fmla="*/ 177110 w 476464"/>
              <a:gd name="connsiteY534" fmla="*/ 15870 h 481410"/>
              <a:gd name="connsiteX535" fmla="*/ 163953 w 476464"/>
              <a:gd name="connsiteY535" fmla="*/ 19914 h 481410"/>
              <a:gd name="connsiteX536" fmla="*/ 165438 w 476464"/>
              <a:gd name="connsiteY536" fmla="*/ 19019 h 481410"/>
              <a:gd name="connsiteX537" fmla="*/ 157759 w 476464"/>
              <a:gd name="connsiteY537" fmla="*/ 22346 h 481410"/>
              <a:gd name="connsiteX538" fmla="*/ 158782 w 476464"/>
              <a:gd name="connsiteY538" fmla="*/ 21578 h 481410"/>
              <a:gd name="connsiteX539" fmla="*/ 139610 w 476464"/>
              <a:gd name="connsiteY539" fmla="*/ 30076 h 481410"/>
              <a:gd name="connsiteX540" fmla="*/ 139790 w 476464"/>
              <a:gd name="connsiteY540" fmla="*/ 29820 h 481410"/>
              <a:gd name="connsiteX541" fmla="*/ 122205 w 476464"/>
              <a:gd name="connsiteY541" fmla="*/ 38958 h 481410"/>
              <a:gd name="connsiteX542" fmla="*/ 116855 w 476464"/>
              <a:gd name="connsiteY542" fmla="*/ 41365 h 481410"/>
              <a:gd name="connsiteX543" fmla="*/ 111070 w 476464"/>
              <a:gd name="connsiteY543" fmla="*/ 46126 h 481410"/>
              <a:gd name="connsiteX544" fmla="*/ 95942 w 476464"/>
              <a:gd name="connsiteY544" fmla="*/ 56697 h 481410"/>
              <a:gd name="connsiteX545" fmla="*/ 96966 w 476464"/>
              <a:gd name="connsiteY545" fmla="*/ 54828 h 481410"/>
              <a:gd name="connsiteX546" fmla="*/ 93843 w 476464"/>
              <a:gd name="connsiteY546" fmla="*/ 56620 h 481410"/>
              <a:gd name="connsiteX547" fmla="*/ 95738 w 476464"/>
              <a:gd name="connsiteY547" fmla="*/ 54880 h 481410"/>
              <a:gd name="connsiteX548" fmla="*/ 86753 w 476464"/>
              <a:gd name="connsiteY548" fmla="*/ 62021 h 481410"/>
              <a:gd name="connsiteX549" fmla="*/ 76079 w 476464"/>
              <a:gd name="connsiteY549" fmla="*/ 73463 h 481410"/>
              <a:gd name="connsiteX550" fmla="*/ 75721 w 476464"/>
              <a:gd name="connsiteY550" fmla="*/ 72567 h 481410"/>
              <a:gd name="connsiteX551" fmla="*/ 72521 w 476464"/>
              <a:gd name="connsiteY551" fmla="*/ 76381 h 481410"/>
              <a:gd name="connsiteX552" fmla="*/ 69578 w 476464"/>
              <a:gd name="connsiteY552" fmla="*/ 80451 h 481410"/>
              <a:gd name="connsiteX553" fmla="*/ 66711 w 476464"/>
              <a:gd name="connsiteY553" fmla="*/ 83113 h 481410"/>
              <a:gd name="connsiteX554" fmla="*/ 65431 w 476464"/>
              <a:gd name="connsiteY554" fmla="*/ 85161 h 481410"/>
              <a:gd name="connsiteX555" fmla="*/ 57726 w 476464"/>
              <a:gd name="connsiteY555" fmla="*/ 92865 h 481410"/>
              <a:gd name="connsiteX556" fmla="*/ 58264 w 476464"/>
              <a:gd name="connsiteY556" fmla="*/ 91713 h 481410"/>
              <a:gd name="connsiteX557" fmla="*/ 52914 w 476464"/>
              <a:gd name="connsiteY557" fmla="*/ 98855 h 481410"/>
              <a:gd name="connsiteX558" fmla="*/ 52812 w 476464"/>
              <a:gd name="connsiteY558" fmla="*/ 98855 h 481410"/>
              <a:gd name="connsiteX559" fmla="*/ 50073 w 476464"/>
              <a:gd name="connsiteY559" fmla="*/ 103616 h 481410"/>
              <a:gd name="connsiteX560" fmla="*/ 44825 w 476464"/>
              <a:gd name="connsiteY560" fmla="*/ 111167 h 481410"/>
              <a:gd name="connsiteX561" fmla="*/ 45568 w 476464"/>
              <a:gd name="connsiteY561" fmla="*/ 109375 h 481410"/>
              <a:gd name="connsiteX562" fmla="*/ 36762 w 476464"/>
              <a:gd name="connsiteY562" fmla="*/ 124964 h 481410"/>
              <a:gd name="connsiteX563" fmla="*/ 37812 w 476464"/>
              <a:gd name="connsiteY563" fmla="*/ 122455 h 481410"/>
              <a:gd name="connsiteX564" fmla="*/ 26370 w 476464"/>
              <a:gd name="connsiteY564" fmla="*/ 143803 h 481410"/>
              <a:gd name="connsiteX565" fmla="*/ 26908 w 476464"/>
              <a:gd name="connsiteY565" fmla="*/ 143470 h 481410"/>
              <a:gd name="connsiteX566" fmla="*/ 23810 w 476464"/>
              <a:gd name="connsiteY566" fmla="*/ 149153 h 481410"/>
              <a:gd name="connsiteX567" fmla="*/ 21609 w 476464"/>
              <a:gd name="connsiteY567" fmla="*/ 154759 h 481410"/>
              <a:gd name="connsiteX568" fmla="*/ 22019 w 476464"/>
              <a:gd name="connsiteY568" fmla="*/ 153146 h 481410"/>
              <a:gd name="connsiteX569" fmla="*/ 13316 w 476464"/>
              <a:gd name="connsiteY569" fmla="*/ 179280 h 481410"/>
              <a:gd name="connsiteX570" fmla="*/ 12113 w 476464"/>
              <a:gd name="connsiteY570" fmla="*/ 186524 h 481410"/>
              <a:gd name="connsiteX571" fmla="*/ 11882 w 476464"/>
              <a:gd name="connsiteY571" fmla="*/ 185680 h 481410"/>
              <a:gd name="connsiteX572" fmla="*/ 11166 w 476464"/>
              <a:gd name="connsiteY572" fmla="*/ 188137 h 481410"/>
              <a:gd name="connsiteX573" fmla="*/ 11063 w 476464"/>
              <a:gd name="connsiteY573" fmla="*/ 188444 h 481410"/>
              <a:gd name="connsiteX574" fmla="*/ 10295 w 476464"/>
              <a:gd name="connsiteY574" fmla="*/ 191388 h 481410"/>
              <a:gd name="connsiteX575" fmla="*/ 8427 w 476464"/>
              <a:gd name="connsiteY575" fmla="*/ 200193 h 481410"/>
              <a:gd name="connsiteX576" fmla="*/ 7889 w 476464"/>
              <a:gd name="connsiteY576" fmla="*/ 200039 h 481410"/>
              <a:gd name="connsiteX577" fmla="*/ 7300 w 476464"/>
              <a:gd name="connsiteY577" fmla="*/ 206311 h 481410"/>
              <a:gd name="connsiteX578" fmla="*/ 7044 w 476464"/>
              <a:gd name="connsiteY578" fmla="*/ 209229 h 481410"/>
              <a:gd name="connsiteX579" fmla="*/ 6968 w 476464"/>
              <a:gd name="connsiteY579" fmla="*/ 212223 h 481410"/>
              <a:gd name="connsiteX580" fmla="*/ 5381 w 476464"/>
              <a:gd name="connsiteY580" fmla="*/ 219774 h 481410"/>
              <a:gd name="connsiteX581" fmla="*/ 4920 w 476464"/>
              <a:gd name="connsiteY581" fmla="*/ 218930 h 481410"/>
              <a:gd name="connsiteX582" fmla="*/ 5381 w 476464"/>
              <a:gd name="connsiteY582" fmla="*/ 224971 h 481410"/>
              <a:gd name="connsiteX583" fmla="*/ 5074 w 476464"/>
              <a:gd name="connsiteY583" fmla="*/ 225815 h 481410"/>
              <a:gd name="connsiteX584" fmla="*/ 5227 w 476464"/>
              <a:gd name="connsiteY584" fmla="*/ 234672 h 481410"/>
              <a:gd name="connsiteX585" fmla="*/ 4587 w 476464"/>
              <a:gd name="connsiteY585" fmla="*/ 250235 h 481410"/>
              <a:gd name="connsiteX586" fmla="*/ 5585 w 476464"/>
              <a:gd name="connsiteY586" fmla="*/ 262367 h 481410"/>
              <a:gd name="connsiteX587" fmla="*/ 5176 w 476464"/>
              <a:gd name="connsiteY587" fmla="*/ 260013 h 481410"/>
              <a:gd name="connsiteX588" fmla="*/ 5585 w 476464"/>
              <a:gd name="connsiteY588" fmla="*/ 266156 h 481410"/>
              <a:gd name="connsiteX589" fmla="*/ 6072 w 476464"/>
              <a:gd name="connsiteY589" fmla="*/ 275012 h 481410"/>
              <a:gd name="connsiteX590" fmla="*/ 7505 w 476464"/>
              <a:gd name="connsiteY590" fmla="*/ 277854 h 481410"/>
              <a:gd name="connsiteX591" fmla="*/ 9962 w 476464"/>
              <a:gd name="connsiteY591" fmla="*/ 293314 h 481410"/>
              <a:gd name="connsiteX592" fmla="*/ 8734 w 476464"/>
              <a:gd name="connsiteY592" fmla="*/ 291036 h 481410"/>
              <a:gd name="connsiteX593" fmla="*/ 12241 w 476464"/>
              <a:gd name="connsiteY593" fmla="*/ 303707 h 481410"/>
              <a:gd name="connsiteX594" fmla="*/ 12522 w 476464"/>
              <a:gd name="connsiteY594" fmla="*/ 302145 h 481410"/>
              <a:gd name="connsiteX595" fmla="*/ 14212 w 476464"/>
              <a:gd name="connsiteY595" fmla="*/ 309952 h 481410"/>
              <a:gd name="connsiteX596" fmla="*/ 16515 w 476464"/>
              <a:gd name="connsiteY596" fmla="*/ 315814 h 481410"/>
              <a:gd name="connsiteX597" fmla="*/ 26626 w 476464"/>
              <a:gd name="connsiteY597" fmla="*/ 343100 h 481410"/>
              <a:gd name="connsiteX598" fmla="*/ 28725 w 476464"/>
              <a:gd name="connsiteY598" fmla="*/ 346658 h 481410"/>
              <a:gd name="connsiteX599" fmla="*/ 26959 w 476464"/>
              <a:gd name="connsiteY599" fmla="*/ 343049 h 481410"/>
              <a:gd name="connsiteX600" fmla="*/ 27931 w 476464"/>
              <a:gd name="connsiteY600" fmla="*/ 344380 h 481410"/>
              <a:gd name="connsiteX601" fmla="*/ 28341 w 476464"/>
              <a:gd name="connsiteY601" fmla="*/ 346965 h 481410"/>
              <a:gd name="connsiteX602" fmla="*/ 36302 w 476464"/>
              <a:gd name="connsiteY602" fmla="*/ 360019 h 481410"/>
              <a:gd name="connsiteX603" fmla="*/ 37428 w 476464"/>
              <a:gd name="connsiteY603" fmla="*/ 362554 h 481410"/>
              <a:gd name="connsiteX604" fmla="*/ 40244 w 476464"/>
              <a:gd name="connsiteY604" fmla="*/ 366291 h 481410"/>
              <a:gd name="connsiteX605" fmla="*/ 40986 w 476464"/>
              <a:gd name="connsiteY605" fmla="*/ 369644 h 481410"/>
              <a:gd name="connsiteX606" fmla="*/ 45593 w 476464"/>
              <a:gd name="connsiteY606" fmla="*/ 375966 h 481410"/>
              <a:gd name="connsiteX607" fmla="*/ 47206 w 476464"/>
              <a:gd name="connsiteY607" fmla="*/ 379140 h 481410"/>
              <a:gd name="connsiteX608" fmla="*/ 49817 w 476464"/>
              <a:gd name="connsiteY608" fmla="*/ 381930 h 481410"/>
              <a:gd name="connsiteX609" fmla="*/ 48895 w 476464"/>
              <a:gd name="connsiteY609" fmla="*/ 380907 h 481410"/>
              <a:gd name="connsiteX610" fmla="*/ 52248 w 476464"/>
              <a:gd name="connsiteY610" fmla="*/ 385386 h 481410"/>
              <a:gd name="connsiteX611" fmla="*/ 49202 w 476464"/>
              <a:gd name="connsiteY611" fmla="*/ 380574 h 481410"/>
              <a:gd name="connsiteX612" fmla="*/ 52991 w 476464"/>
              <a:gd name="connsiteY612" fmla="*/ 384951 h 481410"/>
              <a:gd name="connsiteX613" fmla="*/ 56907 w 476464"/>
              <a:gd name="connsiteY613" fmla="*/ 390838 h 481410"/>
              <a:gd name="connsiteX614" fmla="*/ 59620 w 476464"/>
              <a:gd name="connsiteY614" fmla="*/ 393474 h 481410"/>
              <a:gd name="connsiteX615" fmla="*/ 60875 w 476464"/>
              <a:gd name="connsiteY615" fmla="*/ 395343 h 481410"/>
              <a:gd name="connsiteX616" fmla="*/ 58469 w 476464"/>
              <a:gd name="connsiteY616" fmla="*/ 392707 h 481410"/>
              <a:gd name="connsiteX617" fmla="*/ 61770 w 476464"/>
              <a:gd name="connsiteY617" fmla="*/ 396725 h 481410"/>
              <a:gd name="connsiteX618" fmla="*/ 65226 w 476464"/>
              <a:gd name="connsiteY618" fmla="*/ 399643 h 481410"/>
              <a:gd name="connsiteX619" fmla="*/ 63076 w 476464"/>
              <a:gd name="connsiteY619" fmla="*/ 398005 h 481410"/>
              <a:gd name="connsiteX620" fmla="*/ 66173 w 476464"/>
              <a:gd name="connsiteY620" fmla="*/ 401742 h 481410"/>
              <a:gd name="connsiteX621" fmla="*/ 66634 w 476464"/>
              <a:gd name="connsiteY621" fmla="*/ 401589 h 481410"/>
              <a:gd name="connsiteX622" fmla="*/ 66839 w 476464"/>
              <a:gd name="connsiteY622" fmla="*/ 402101 h 481410"/>
              <a:gd name="connsiteX623" fmla="*/ 68528 w 476464"/>
              <a:gd name="connsiteY623" fmla="*/ 403739 h 481410"/>
              <a:gd name="connsiteX624" fmla="*/ 404640 w 476464"/>
              <a:gd name="connsiteY624" fmla="*/ 406350 h 481410"/>
              <a:gd name="connsiteX625" fmla="*/ 404154 w 476464"/>
              <a:gd name="connsiteY625" fmla="*/ 406350 h 481410"/>
              <a:gd name="connsiteX626" fmla="*/ 401568 w 476464"/>
              <a:gd name="connsiteY626" fmla="*/ 408065 h 481410"/>
              <a:gd name="connsiteX627" fmla="*/ 403155 w 476464"/>
              <a:gd name="connsiteY627" fmla="*/ 406324 h 481410"/>
              <a:gd name="connsiteX628" fmla="*/ 347175 w 476464"/>
              <a:gd name="connsiteY628" fmla="*/ 406145 h 481410"/>
              <a:gd name="connsiteX629" fmla="*/ 328080 w 476464"/>
              <a:gd name="connsiteY629" fmla="*/ 405735 h 481410"/>
              <a:gd name="connsiteX630" fmla="*/ 328438 w 476464"/>
              <a:gd name="connsiteY630" fmla="*/ 405454 h 481410"/>
              <a:gd name="connsiteX631" fmla="*/ 320682 w 476464"/>
              <a:gd name="connsiteY631" fmla="*/ 406094 h 481410"/>
              <a:gd name="connsiteX632" fmla="*/ 279779 w 476464"/>
              <a:gd name="connsiteY632" fmla="*/ 406171 h 481410"/>
              <a:gd name="connsiteX633" fmla="*/ 280470 w 476464"/>
              <a:gd name="connsiteY633" fmla="*/ 405633 h 481410"/>
              <a:gd name="connsiteX634" fmla="*/ 277680 w 476464"/>
              <a:gd name="connsiteY634" fmla="*/ 406042 h 481410"/>
              <a:gd name="connsiteX635" fmla="*/ 277219 w 476464"/>
              <a:gd name="connsiteY635" fmla="*/ 405863 h 481410"/>
              <a:gd name="connsiteX636" fmla="*/ 275274 w 476464"/>
              <a:gd name="connsiteY636" fmla="*/ 406426 h 481410"/>
              <a:gd name="connsiteX637" fmla="*/ 169047 w 476464"/>
              <a:gd name="connsiteY637" fmla="*/ 405889 h 481410"/>
              <a:gd name="connsiteX638" fmla="*/ 139790 w 476464"/>
              <a:gd name="connsiteY638" fmla="*/ 405991 h 481410"/>
              <a:gd name="connsiteX639" fmla="*/ 69757 w 476464"/>
              <a:gd name="connsiteY639" fmla="*/ 405019 h 481410"/>
              <a:gd name="connsiteX640" fmla="*/ 72879 w 476464"/>
              <a:gd name="connsiteY640" fmla="*/ 407988 h 481410"/>
              <a:gd name="connsiteX641" fmla="*/ 78178 w 476464"/>
              <a:gd name="connsiteY641" fmla="*/ 413286 h 481410"/>
              <a:gd name="connsiteX642" fmla="*/ 77794 w 476464"/>
              <a:gd name="connsiteY642" fmla="*/ 413005 h 481410"/>
              <a:gd name="connsiteX643" fmla="*/ 84654 w 476464"/>
              <a:gd name="connsiteY643" fmla="*/ 418969 h 481410"/>
              <a:gd name="connsiteX644" fmla="*/ 84500 w 476464"/>
              <a:gd name="connsiteY644" fmla="*/ 418918 h 481410"/>
              <a:gd name="connsiteX645" fmla="*/ 90029 w 476464"/>
              <a:gd name="connsiteY645" fmla="*/ 423576 h 481410"/>
              <a:gd name="connsiteX646" fmla="*/ 93946 w 476464"/>
              <a:gd name="connsiteY646" fmla="*/ 427774 h 481410"/>
              <a:gd name="connsiteX647" fmla="*/ 98323 w 476464"/>
              <a:gd name="connsiteY647" fmla="*/ 429771 h 481410"/>
              <a:gd name="connsiteX648" fmla="*/ 116343 w 476464"/>
              <a:gd name="connsiteY648" fmla="*/ 442313 h 481410"/>
              <a:gd name="connsiteX649" fmla="*/ 118698 w 476464"/>
              <a:gd name="connsiteY649" fmla="*/ 443311 h 481410"/>
              <a:gd name="connsiteX650" fmla="*/ 145805 w 476464"/>
              <a:gd name="connsiteY650" fmla="*/ 457748 h 481410"/>
              <a:gd name="connsiteX651" fmla="*/ 145395 w 476464"/>
              <a:gd name="connsiteY651" fmla="*/ 458286 h 481410"/>
              <a:gd name="connsiteX652" fmla="*/ 149132 w 476464"/>
              <a:gd name="connsiteY652" fmla="*/ 459617 h 481410"/>
              <a:gd name="connsiteX653" fmla="*/ 146624 w 476464"/>
              <a:gd name="connsiteY653" fmla="*/ 457850 h 481410"/>
              <a:gd name="connsiteX654" fmla="*/ 164721 w 476464"/>
              <a:gd name="connsiteY654" fmla="*/ 464710 h 481410"/>
              <a:gd name="connsiteX655" fmla="*/ 165770 w 476464"/>
              <a:gd name="connsiteY655" fmla="*/ 464685 h 481410"/>
              <a:gd name="connsiteX656" fmla="*/ 172963 w 476464"/>
              <a:gd name="connsiteY656" fmla="*/ 467347 h 481410"/>
              <a:gd name="connsiteX657" fmla="*/ 173526 w 476464"/>
              <a:gd name="connsiteY657" fmla="*/ 467142 h 481410"/>
              <a:gd name="connsiteX658" fmla="*/ 175651 w 476464"/>
              <a:gd name="connsiteY658" fmla="*/ 468064 h 481410"/>
              <a:gd name="connsiteX659" fmla="*/ 180565 w 476464"/>
              <a:gd name="connsiteY659" fmla="*/ 468883 h 481410"/>
              <a:gd name="connsiteX660" fmla="*/ 181487 w 476464"/>
              <a:gd name="connsiteY660" fmla="*/ 469497 h 481410"/>
              <a:gd name="connsiteX661" fmla="*/ 193927 w 476464"/>
              <a:gd name="connsiteY661" fmla="*/ 471929 h 481410"/>
              <a:gd name="connsiteX662" fmla="*/ 196999 w 476464"/>
              <a:gd name="connsiteY662" fmla="*/ 472927 h 481410"/>
              <a:gd name="connsiteX663" fmla="*/ 198611 w 476464"/>
              <a:gd name="connsiteY663" fmla="*/ 472620 h 481410"/>
              <a:gd name="connsiteX664" fmla="*/ 211563 w 476464"/>
              <a:gd name="connsiteY664" fmla="*/ 475410 h 481410"/>
              <a:gd name="connsiteX665" fmla="*/ 253414 w 476464"/>
              <a:gd name="connsiteY665" fmla="*/ 475154 h 481410"/>
              <a:gd name="connsiteX666" fmla="*/ 253004 w 476464"/>
              <a:gd name="connsiteY666" fmla="*/ 475461 h 481410"/>
              <a:gd name="connsiteX667" fmla="*/ 257381 w 476464"/>
              <a:gd name="connsiteY667" fmla="*/ 474924 h 481410"/>
              <a:gd name="connsiteX668" fmla="*/ 257356 w 476464"/>
              <a:gd name="connsiteY668" fmla="*/ 475794 h 481410"/>
              <a:gd name="connsiteX669" fmla="*/ 267287 w 476464"/>
              <a:gd name="connsiteY669" fmla="*/ 474156 h 481410"/>
              <a:gd name="connsiteX670" fmla="*/ 265214 w 476464"/>
              <a:gd name="connsiteY670" fmla="*/ 474232 h 481410"/>
              <a:gd name="connsiteX671" fmla="*/ 273072 w 476464"/>
              <a:gd name="connsiteY671" fmla="*/ 472773 h 481410"/>
              <a:gd name="connsiteX672" fmla="*/ 272765 w 476464"/>
              <a:gd name="connsiteY672" fmla="*/ 473618 h 481410"/>
              <a:gd name="connsiteX673" fmla="*/ 275862 w 476464"/>
              <a:gd name="connsiteY673" fmla="*/ 472927 h 481410"/>
              <a:gd name="connsiteX674" fmla="*/ 271409 w 476464"/>
              <a:gd name="connsiteY674" fmla="*/ 475538 h 481410"/>
              <a:gd name="connsiteX675" fmla="*/ 274301 w 476464"/>
              <a:gd name="connsiteY675" fmla="*/ 475000 h 481410"/>
              <a:gd name="connsiteX676" fmla="*/ 274045 w 476464"/>
              <a:gd name="connsiteY676" fmla="*/ 475871 h 481410"/>
              <a:gd name="connsiteX677" fmla="*/ 276886 w 476464"/>
              <a:gd name="connsiteY677" fmla="*/ 474181 h 481410"/>
              <a:gd name="connsiteX678" fmla="*/ 286690 w 476464"/>
              <a:gd name="connsiteY678" fmla="*/ 471263 h 481410"/>
              <a:gd name="connsiteX679" fmla="*/ 282543 w 476464"/>
              <a:gd name="connsiteY679" fmla="*/ 472569 h 481410"/>
              <a:gd name="connsiteX680" fmla="*/ 291988 w 476464"/>
              <a:gd name="connsiteY680" fmla="*/ 470316 h 481410"/>
              <a:gd name="connsiteX681" fmla="*/ 293371 w 476464"/>
              <a:gd name="connsiteY681" fmla="*/ 469088 h 481410"/>
              <a:gd name="connsiteX682" fmla="*/ 296186 w 476464"/>
              <a:gd name="connsiteY682" fmla="*/ 468934 h 481410"/>
              <a:gd name="connsiteX683" fmla="*/ 297440 w 476464"/>
              <a:gd name="connsiteY683" fmla="*/ 467859 h 481410"/>
              <a:gd name="connsiteX684" fmla="*/ 305171 w 476464"/>
              <a:gd name="connsiteY684" fmla="*/ 465504 h 481410"/>
              <a:gd name="connsiteX685" fmla="*/ 305939 w 476464"/>
              <a:gd name="connsiteY685" fmla="*/ 466733 h 481410"/>
              <a:gd name="connsiteX686" fmla="*/ 309292 w 476464"/>
              <a:gd name="connsiteY686" fmla="*/ 464250 h 481410"/>
              <a:gd name="connsiteX687" fmla="*/ 310316 w 476464"/>
              <a:gd name="connsiteY687" fmla="*/ 464710 h 481410"/>
              <a:gd name="connsiteX688" fmla="*/ 318455 w 476464"/>
              <a:gd name="connsiteY688" fmla="*/ 461818 h 481410"/>
              <a:gd name="connsiteX689" fmla="*/ 319300 w 476464"/>
              <a:gd name="connsiteY689" fmla="*/ 460999 h 481410"/>
              <a:gd name="connsiteX690" fmla="*/ 323268 w 476464"/>
              <a:gd name="connsiteY690" fmla="*/ 460129 h 481410"/>
              <a:gd name="connsiteX691" fmla="*/ 331305 w 476464"/>
              <a:gd name="connsiteY691" fmla="*/ 456955 h 481410"/>
              <a:gd name="connsiteX692" fmla="*/ 335401 w 476464"/>
              <a:gd name="connsiteY692" fmla="*/ 454369 h 481410"/>
              <a:gd name="connsiteX693" fmla="*/ 329206 w 476464"/>
              <a:gd name="connsiteY693" fmla="*/ 456980 h 481410"/>
              <a:gd name="connsiteX694" fmla="*/ 336245 w 476464"/>
              <a:gd name="connsiteY694" fmla="*/ 453294 h 481410"/>
              <a:gd name="connsiteX695" fmla="*/ 336706 w 476464"/>
              <a:gd name="connsiteY695" fmla="*/ 453422 h 481410"/>
              <a:gd name="connsiteX696" fmla="*/ 341365 w 476464"/>
              <a:gd name="connsiteY696" fmla="*/ 450760 h 481410"/>
              <a:gd name="connsiteX697" fmla="*/ 342056 w 476464"/>
              <a:gd name="connsiteY697" fmla="*/ 450914 h 481410"/>
              <a:gd name="connsiteX698" fmla="*/ 343156 w 476464"/>
              <a:gd name="connsiteY698" fmla="*/ 449916 h 481410"/>
              <a:gd name="connsiteX699" fmla="*/ 349351 w 476464"/>
              <a:gd name="connsiteY699" fmla="*/ 447561 h 481410"/>
              <a:gd name="connsiteX700" fmla="*/ 345895 w 476464"/>
              <a:gd name="connsiteY700" fmla="*/ 449634 h 481410"/>
              <a:gd name="connsiteX701" fmla="*/ 350682 w 476464"/>
              <a:gd name="connsiteY701" fmla="*/ 447356 h 481410"/>
              <a:gd name="connsiteX702" fmla="*/ 353293 w 476464"/>
              <a:gd name="connsiteY702" fmla="*/ 444438 h 481410"/>
              <a:gd name="connsiteX703" fmla="*/ 356979 w 476464"/>
              <a:gd name="connsiteY703" fmla="*/ 442236 h 481410"/>
              <a:gd name="connsiteX704" fmla="*/ 353933 w 476464"/>
              <a:gd name="connsiteY704" fmla="*/ 444668 h 481410"/>
              <a:gd name="connsiteX705" fmla="*/ 359922 w 476464"/>
              <a:gd name="connsiteY705" fmla="*/ 441776 h 481410"/>
              <a:gd name="connsiteX706" fmla="*/ 361560 w 476464"/>
              <a:gd name="connsiteY706" fmla="*/ 439677 h 481410"/>
              <a:gd name="connsiteX707" fmla="*/ 364632 w 476464"/>
              <a:gd name="connsiteY707" fmla="*/ 438422 h 481410"/>
              <a:gd name="connsiteX708" fmla="*/ 367115 w 476464"/>
              <a:gd name="connsiteY708" fmla="*/ 436119 h 481410"/>
              <a:gd name="connsiteX709" fmla="*/ 375511 w 476464"/>
              <a:gd name="connsiteY709" fmla="*/ 431230 h 481410"/>
              <a:gd name="connsiteX710" fmla="*/ 372567 w 476464"/>
              <a:gd name="connsiteY710" fmla="*/ 434276 h 481410"/>
              <a:gd name="connsiteX711" fmla="*/ 374769 w 476464"/>
              <a:gd name="connsiteY711" fmla="*/ 432586 h 481410"/>
              <a:gd name="connsiteX712" fmla="*/ 375204 w 476464"/>
              <a:gd name="connsiteY712" fmla="*/ 433508 h 481410"/>
              <a:gd name="connsiteX713" fmla="*/ 379862 w 476464"/>
              <a:gd name="connsiteY713" fmla="*/ 429720 h 481410"/>
              <a:gd name="connsiteX714" fmla="*/ 382268 w 476464"/>
              <a:gd name="connsiteY714" fmla="*/ 425394 h 481410"/>
              <a:gd name="connsiteX715" fmla="*/ 392277 w 476464"/>
              <a:gd name="connsiteY715" fmla="*/ 417868 h 481410"/>
              <a:gd name="connsiteX716" fmla="*/ 390152 w 476464"/>
              <a:gd name="connsiteY716" fmla="*/ 418943 h 481410"/>
              <a:gd name="connsiteX717" fmla="*/ 396244 w 476464"/>
              <a:gd name="connsiteY717" fmla="*/ 412774 h 481410"/>
              <a:gd name="connsiteX718" fmla="*/ 396014 w 476464"/>
              <a:gd name="connsiteY718" fmla="*/ 414745 h 481410"/>
              <a:gd name="connsiteX719" fmla="*/ 392814 w 476464"/>
              <a:gd name="connsiteY719" fmla="*/ 417484 h 481410"/>
              <a:gd name="connsiteX720" fmla="*/ 396603 w 476464"/>
              <a:gd name="connsiteY720" fmla="*/ 415129 h 481410"/>
              <a:gd name="connsiteX721" fmla="*/ 400954 w 476464"/>
              <a:gd name="connsiteY721" fmla="*/ 410471 h 481410"/>
              <a:gd name="connsiteX722" fmla="*/ 398753 w 476464"/>
              <a:gd name="connsiteY722" fmla="*/ 411930 h 481410"/>
              <a:gd name="connsiteX723" fmla="*/ 404640 w 476464"/>
              <a:gd name="connsiteY723" fmla="*/ 406350 h 481410"/>
              <a:gd name="connsiteX724" fmla="*/ 474417 w 476464"/>
              <a:gd name="connsiteY724" fmla="*/ 253409 h 481410"/>
              <a:gd name="connsiteX725" fmla="*/ 473419 w 476464"/>
              <a:gd name="connsiteY725" fmla="*/ 255328 h 481410"/>
              <a:gd name="connsiteX726" fmla="*/ 474417 w 476464"/>
              <a:gd name="connsiteY726" fmla="*/ 253409 h 481410"/>
              <a:gd name="connsiteX727" fmla="*/ 446388 w 476464"/>
              <a:gd name="connsiteY727" fmla="*/ 348194 h 481410"/>
              <a:gd name="connsiteX728" fmla="*/ 445032 w 476464"/>
              <a:gd name="connsiteY728" fmla="*/ 351291 h 481410"/>
              <a:gd name="connsiteX729" fmla="*/ 445953 w 476464"/>
              <a:gd name="connsiteY729" fmla="*/ 349781 h 481410"/>
              <a:gd name="connsiteX730" fmla="*/ 446388 w 476464"/>
              <a:gd name="connsiteY730" fmla="*/ 348194 h 481410"/>
              <a:gd name="connsiteX731" fmla="*/ 432899 w 476464"/>
              <a:gd name="connsiteY731" fmla="*/ 371922 h 481410"/>
              <a:gd name="connsiteX732" fmla="*/ 437174 w 476464"/>
              <a:gd name="connsiteY732" fmla="*/ 363859 h 481410"/>
              <a:gd name="connsiteX733" fmla="*/ 432899 w 476464"/>
              <a:gd name="connsiteY733" fmla="*/ 371922 h 481410"/>
              <a:gd name="connsiteX734" fmla="*/ 418360 w 476464"/>
              <a:gd name="connsiteY734" fmla="*/ 389277 h 481410"/>
              <a:gd name="connsiteX735" fmla="*/ 417874 w 476464"/>
              <a:gd name="connsiteY735" fmla="*/ 390556 h 481410"/>
              <a:gd name="connsiteX736" fmla="*/ 418360 w 476464"/>
              <a:gd name="connsiteY736" fmla="*/ 389277 h 481410"/>
              <a:gd name="connsiteX737" fmla="*/ 417259 w 476464"/>
              <a:gd name="connsiteY737" fmla="*/ 392246 h 481410"/>
              <a:gd name="connsiteX738" fmla="*/ 414392 w 476464"/>
              <a:gd name="connsiteY738" fmla="*/ 394933 h 481410"/>
              <a:gd name="connsiteX739" fmla="*/ 417259 w 476464"/>
              <a:gd name="connsiteY739" fmla="*/ 392246 h 481410"/>
              <a:gd name="connsiteX740" fmla="*/ 379325 w 476464"/>
              <a:gd name="connsiteY740" fmla="*/ 427339 h 481410"/>
              <a:gd name="connsiteX741" fmla="*/ 375204 w 476464"/>
              <a:gd name="connsiteY741" fmla="*/ 430334 h 481410"/>
              <a:gd name="connsiteX742" fmla="*/ 379325 w 476464"/>
              <a:gd name="connsiteY742" fmla="*/ 427339 h 481410"/>
              <a:gd name="connsiteX743" fmla="*/ 358054 w 476464"/>
              <a:gd name="connsiteY743" fmla="*/ 442339 h 481410"/>
              <a:gd name="connsiteX744" fmla="*/ 359743 w 476464"/>
              <a:gd name="connsiteY744" fmla="*/ 441289 h 481410"/>
              <a:gd name="connsiteX745" fmla="*/ 358975 w 476464"/>
              <a:gd name="connsiteY745" fmla="*/ 441392 h 481410"/>
              <a:gd name="connsiteX746" fmla="*/ 358054 w 476464"/>
              <a:gd name="connsiteY746" fmla="*/ 442339 h 481410"/>
              <a:gd name="connsiteX747" fmla="*/ 11601 w 476464"/>
              <a:gd name="connsiteY747" fmla="*/ 300302 h 481410"/>
              <a:gd name="connsiteX748" fmla="*/ 11985 w 476464"/>
              <a:gd name="connsiteY748" fmla="*/ 300609 h 481410"/>
              <a:gd name="connsiteX749" fmla="*/ 11191 w 476464"/>
              <a:gd name="connsiteY749" fmla="*/ 298101 h 481410"/>
              <a:gd name="connsiteX750" fmla="*/ 11601 w 476464"/>
              <a:gd name="connsiteY750" fmla="*/ 300302 h 481410"/>
              <a:gd name="connsiteX751" fmla="*/ 43827 w 476464"/>
              <a:gd name="connsiteY751" fmla="*/ 113496 h 481410"/>
              <a:gd name="connsiteX752" fmla="*/ 45337 w 476464"/>
              <a:gd name="connsiteY752" fmla="*/ 111833 h 481410"/>
              <a:gd name="connsiteX753" fmla="*/ 43827 w 476464"/>
              <a:gd name="connsiteY753" fmla="*/ 113496 h 481410"/>
              <a:gd name="connsiteX754" fmla="*/ 118109 w 476464"/>
              <a:gd name="connsiteY754" fmla="*/ 41493 h 481410"/>
              <a:gd name="connsiteX755" fmla="*/ 117367 w 476464"/>
              <a:gd name="connsiteY755" fmla="*/ 41288 h 481410"/>
              <a:gd name="connsiteX756" fmla="*/ 117418 w 476464"/>
              <a:gd name="connsiteY756" fmla="*/ 41876 h 481410"/>
              <a:gd name="connsiteX757" fmla="*/ 118109 w 476464"/>
              <a:gd name="connsiteY757" fmla="*/ 41493 h 481410"/>
              <a:gd name="connsiteX758" fmla="*/ 358591 w 476464"/>
              <a:gd name="connsiteY758" fmla="*/ 282103 h 481410"/>
              <a:gd name="connsiteX759" fmla="*/ 359180 w 476464"/>
              <a:gd name="connsiteY759" fmla="*/ 283152 h 481410"/>
              <a:gd name="connsiteX760" fmla="*/ 358591 w 476464"/>
              <a:gd name="connsiteY760" fmla="*/ 282103 h 481410"/>
              <a:gd name="connsiteX761" fmla="*/ 358591 w 476464"/>
              <a:gd name="connsiteY761" fmla="*/ 282103 h 481410"/>
              <a:gd name="connsiteX762" fmla="*/ 358233 w 476464"/>
              <a:gd name="connsiteY762" fmla="*/ 281540 h 481410"/>
              <a:gd name="connsiteX763" fmla="*/ 358233 w 476464"/>
              <a:gd name="connsiteY763" fmla="*/ 281565 h 481410"/>
              <a:gd name="connsiteX764" fmla="*/ 358591 w 476464"/>
              <a:gd name="connsiteY764" fmla="*/ 282103 h 481410"/>
              <a:gd name="connsiteX765" fmla="*/ 101881 w 476464"/>
              <a:gd name="connsiteY765" fmla="*/ 318885 h 481410"/>
              <a:gd name="connsiteX766" fmla="*/ 104492 w 476464"/>
              <a:gd name="connsiteY766" fmla="*/ 313126 h 481410"/>
              <a:gd name="connsiteX767" fmla="*/ 105234 w 476464"/>
              <a:gd name="connsiteY767" fmla="*/ 312665 h 481410"/>
              <a:gd name="connsiteX768" fmla="*/ 102649 w 476464"/>
              <a:gd name="connsiteY768" fmla="*/ 315967 h 481410"/>
              <a:gd name="connsiteX769" fmla="*/ 102470 w 476464"/>
              <a:gd name="connsiteY769" fmla="*/ 316121 h 481410"/>
              <a:gd name="connsiteX770" fmla="*/ 101881 w 476464"/>
              <a:gd name="connsiteY770" fmla="*/ 318885 h 481410"/>
              <a:gd name="connsiteX771" fmla="*/ 329411 w 476464"/>
              <a:gd name="connsiteY771" fmla="*/ 401947 h 481410"/>
              <a:gd name="connsiteX772" fmla="*/ 329488 w 476464"/>
              <a:gd name="connsiteY772" fmla="*/ 401947 h 481410"/>
              <a:gd name="connsiteX773" fmla="*/ 329411 w 476464"/>
              <a:gd name="connsiteY773" fmla="*/ 401947 h 481410"/>
              <a:gd name="connsiteX774" fmla="*/ 330051 w 476464"/>
              <a:gd name="connsiteY774" fmla="*/ 401640 h 481410"/>
              <a:gd name="connsiteX775" fmla="*/ 329513 w 476464"/>
              <a:gd name="connsiteY775" fmla="*/ 401947 h 481410"/>
              <a:gd name="connsiteX776" fmla="*/ 330051 w 476464"/>
              <a:gd name="connsiteY776" fmla="*/ 401640 h 481410"/>
              <a:gd name="connsiteX777" fmla="*/ 211947 w 476464"/>
              <a:gd name="connsiteY777" fmla="*/ 59052 h 481410"/>
              <a:gd name="connsiteX778" fmla="*/ 211998 w 476464"/>
              <a:gd name="connsiteY778" fmla="*/ 59206 h 481410"/>
              <a:gd name="connsiteX779" fmla="*/ 212792 w 476464"/>
              <a:gd name="connsiteY779" fmla="*/ 57311 h 481410"/>
              <a:gd name="connsiteX780" fmla="*/ 211947 w 476464"/>
              <a:gd name="connsiteY780" fmla="*/ 59052 h 481410"/>
              <a:gd name="connsiteX781" fmla="*/ 102444 w 476464"/>
              <a:gd name="connsiteY781" fmla="*/ 316121 h 481410"/>
              <a:gd name="connsiteX782" fmla="*/ 102265 w 476464"/>
              <a:gd name="connsiteY782" fmla="*/ 316223 h 481410"/>
              <a:gd name="connsiteX783" fmla="*/ 102444 w 476464"/>
              <a:gd name="connsiteY783" fmla="*/ 316121 h 481410"/>
              <a:gd name="connsiteX784" fmla="*/ 63869 w 476464"/>
              <a:gd name="connsiteY784" fmla="*/ 394524 h 481410"/>
              <a:gd name="connsiteX785" fmla="*/ 65328 w 476464"/>
              <a:gd name="connsiteY785" fmla="*/ 393398 h 481410"/>
              <a:gd name="connsiteX786" fmla="*/ 63869 w 476464"/>
              <a:gd name="connsiteY786" fmla="*/ 394524 h 481410"/>
              <a:gd name="connsiteX787" fmla="*/ 100780 w 476464"/>
              <a:gd name="connsiteY787" fmla="*/ 319653 h 481410"/>
              <a:gd name="connsiteX788" fmla="*/ 100498 w 476464"/>
              <a:gd name="connsiteY788" fmla="*/ 321061 h 481410"/>
              <a:gd name="connsiteX789" fmla="*/ 101522 w 476464"/>
              <a:gd name="connsiteY789" fmla="*/ 318399 h 481410"/>
              <a:gd name="connsiteX790" fmla="*/ 100780 w 476464"/>
              <a:gd name="connsiteY790" fmla="*/ 319653 h 481410"/>
              <a:gd name="connsiteX791" fmla="*/ 107051 w 476464"/>
              <a:gd name="connsiteY791" fmla="*/ 307418 h 481410"/>
              <a:gd name="connsiteX792" fmla="*/ 109688 w 476464"/>
              <a:gd name="connsiteY792" fmla="*/ 300276 h 481410"/>
              <a:gd name="connsiteX793" fmla="*/ 107051 w 476464"/>
              <a:gd name="connsiteY793" fmla="*/ 307418 h 481410"/>
              <a:gd name="connsiteX794" fmla="*/ 118775 w 476464"/>
              <a:gd name="connsiteY794" fmla="*/ 282589 h 481410"/>
              <a:gd name="connsiteX795" fmla="*/ 118672 w 476464"/>
              <a:gd name="connsiteY795" fmla="*/ 283715 h 481410"/>
              <a:gd name="connsiteX796" fmla="*/ 118775 w 476464"/>
              <a:gd name="connsiteY796" fmla="*/ 282589 h 481410"/>
              <a:gd name="connsiteX797" fmla="*/ 120413 w 476464"/>
              <a:gd name="connsiteY797" fmla="*/ 278186 h 481410"/>
              <a:gd name="connsiteX798" fmla="*/ 118800 w 476464"/>
              <a:gd name="connsiteY798" fmla="*/ 281053 h 481410"/>
              <a:gd name="connsiteX799" fmla="*/ 120413 w 476464"/>
              <a:gd name="connsiteY799" fmla="*/ 278186 h 481410"/>
              <a:gd name="connsiteX800" fmla="*/ 138894 w 476464"/>
              <a:gd name="connsiteY800" fmla="*/ 238178 h 481410"/>
              <a:gd name="connsiteX801" fmla="*/ 137128 w 476464"/>
              <a:gd name="connsiteY801" fmla="*/ 242018 h 481410"/>
              <a:gd name="connsiteX802" fmla="*/ 138894 w 476464"/>
              <a:gd name="connsiteY802" fmla="*/ 238178 h 481410"/>
              <a:gd name="connsiteX803" fmla="*/ 145626 w 476464"/>
              <a:gd name="connsiteY803" fmla="*/ 222027 h 481410"/>
              <a:gd name="connsiteX804" fmla="*/ 144935 w 476464"/>
              <a:gd name="connsiteY804" fmla="*/ 223563 h 481410"/>
              <a:gd name="connsiteX805" fmla="*/ 145472 w 476464"/>
              <a:gd name="connsiteY805" fmla="*/ 223153 h 481410"/>
              <a:gd name="connsiteX806" fmla="*/ 145626 w 476464"/>
              <a:gd name="connsiteY806" fmla="*/ 222027 h 481410"/>
              <a:gd name="connsiteX807" fmla="*/ 288149 w 476464"/>
              <a:gd name="connsiteY807" fmla="*/ 125194 h 481410"/>
              <a:gd name="connsiteX808" fmla="*/ 287791 w 476464"/>
              <a:gd name="connsiteY808" fmla="*/ 124989 h 481410"/>
              <a:gd name="connsiteX809" fmla="*/ 288789 w 476464"/>
              <a:gd name="connsiteY809" fmla="*/ 126935 h 481410"/>
              <a:gd name="connsiteX810" fmla="*/ 288149 w 476464"/>
              <a:gd name="connsiteY810" fmla="*/ 125194 h 481410"/>
              <a:gd name="connsiteX811" fmla="*/ 354035 w 476464"/>
              <a:gd name="connsiteY811" fmla="*/ 274884 h 481410"/>
              <a:gd name="connsiteX812" fmla="*/ 353984 w 476464"/>
              <a:gd name="connsiteY812" fmla="*/ 274116 h 481410"/>
              <a:gd name="connsiteX813" fmla="*/ 354035 w 476464"/>
              <a:gd name="connsiteY813" fmla="*/ 274884 h 481410"/>
              <a:gd name="connsiteX814" fmla="*/ 353984 w 476464"/>
              <a:gd name="connsiteY814" fmla="*/ 274116 h 481410"/>
              <a:gd name="connsiteX815" fmla="*/ 353523 w 476464"/>
              <a:gd name="connsiteY815" fmla="*/ 273093 h 481410"/>
              <a:gd name="connsiteX816" fmla="*/ 353984 w 476464"/>
              <a:gd name="connsiteY816" fmla="*/ 274116 h 481410"/>
              <a:gd name="connsiteX817" fmla="*/ 390050 w 476464"/>
              <a:gd name="connsiteY817" fmla="*/ 350702 h 481410"/>
              <a:gd name="connsiteX818" fmla="*/ 389461 w 476464"/>
              <a:gd name="connsiteY818" fmla="*/ 350702 h 481410"/>
              <a:gd name="connsiteX819" fmla="*/ 389743 w 476464"/>
              <a:gd name="connsiteY819" fmla="*/ 351316 h 481410"/>
              <a:gd name="connsiteX820" fmla="*/ 390050 w 476464"/>
              <a:gd name="connsiteY820" fmla="*/ 350702 h 481410"/>
              <a:gd name="connsiteX821" fmla="*/ 71753 w 476464"/>
              <a:gd name="connsiteY821" fmla="*/ 206182 h 481410"/>
              <a:gd name="connsiteX822" fmla="*/ 64893 w 476464"/>
              <a:gd name="connsiteY822" fmla="*/ 198478 h 481410"/>
              <a:gd name="connsiteX823" fmla="*/ 62103 w 476464"/>
              <a:gd name="connsiteY823" fmla="*/ 188521 h 481410"/>
              <a:gd name="connsiteX824" fmla="*/ 61668 w 476464"/>
              <a:gd name="connsiteY824" fmla="*/ 183273 h 481410"/>
              <a:gd name="connsiteX825" fmla="*/ 61463 w 476464"/>
              <a:gd name="connsiteY825" fmla="*/ 180227 h 481410"/>
              <a:gd name="connsiteX826" fmla="*/ 61668 w 476464"/>
              <a:gd name="connsiteY826" fmla="*/ 177872 h 481410"/>
              <a:gd name="connsiteX827" fmla="*/ 62410 w 476464"/>
              <a:gd name="connsiteY827" fmla="*/ 174724 h 481410"/>
              <a:gd name="connsiteX828" fmla="*/ 67683 w 476464"/>
              <a:gd name="connsiteY828" fmla="*/ 161746 h 481410"/>
              <a:gd name="connsiteX829" fmla="*/ 77948 w 476464"/>
              <a:gd name="connsiteY829" fmla="*/ 152173 h 481410"/>
              <a:gd name="connsiteX830" fmla="*/ 81301 w 476464"/>
              <a:gd name="connsiteY830" fmla="*/ 150484 h 481410"/>
              <a:gd name="connsiteX831" fmla="*/ 84910 w 476464"/>
              <a:gd name="connsiteY831" fmla="*/ 149511 h 481410"/>
              <a:gd name="connsiteX832" fmla="*/ 89953 w 476464"/>
              <a:gd name="connsiteY832" fmla="*/ 148385 h 481410"/>
              <a:gd name="connsiteX833" fmla="*/ 94816 w 476464"/>
              <a:gd name="connsiteY833" fmla="*/ 148743 h 481410"/>
              <a:gd name="connsiteX834" fmla="*/ 98988 w 476464"/>
              <a:gd name="connsiteY834" fmla="*/ 149946 h 481410"/>
              <a:gd name="connsiteX835" fmla="*/ 101778 w 476464"/>
              <a:gd name="connsiteY835" fmla="*/ 151201 h 481410"/>
              <a:gd name="connsiteX836" fmla="*/ 102674 w 476464"/>
              <a:gd name="connsiteY836" fmla="*/ 151610 h 481410"/>
              <a:gd name="connsiteX837" fmla="*/ 103929 w 476464"/>
              <a:gd name="connsiteY837" fmla="*/ 152199 h 481410"/>
              <a:gd name="connsiteX838" fmla="*/ 105183 w 476464"/>
              <a:gd name="connsiteY838" fmla="*/ 152839 h 481410"/>
              <a:gd name="connsiteX839" fmla="*/ 105951 w 476464"/>
              <a:gd name="connsiteY839" fmla="*/ 153248 h 481410"/>
              <a:gd name="connsiteX840" fmla="*/ 106514 w 476464"/>
              <a:gd name="connsiteY840" fmla="*/ 150816 h 481410"/>
              <a:gd name="connsiteX841" fmla="*/ 108408 w 476464"/>
              <a:gd name="connsiteY841" fmla="*/ 149511 h 481410"/>
              <a:gd name="connsiteX842" fmla="*/ 110507 w 476464"/>
              <a:gd name="connsiteY842" fmla="*/ 149383 h 481410"/>
              <a:gd name="connsiteX843" fmla="*/ 112555 w 476464"/>
              <a:gd name="connsiteY843" fmla="*/ 149511 h 481410"/>
              <a:gd name="connsiteX844" fmla="*/ 114116 w 476464"/>
              <a:gd name="connsiteY844" fmla="*/ 149562 h 481410"/>
              <a:gd name="connsiteX845" fmla="*/ 116471 w 476464"/>
              <a:gd name="connsiteY845" fmla="*/ 149690 h 481410"/>
              <a:gd name="connsiteX846" fmla="*/ 118698 w 476464"/>
              <a:gd name="connsiteY846" fmla="*/ 149793 h 481410"/>
              <a:gd name="connsiteX847" fmla="*/ 120157 w 476464"/>
              <a:gd name="connsiteY847" fmla="*/ 149818 h 481410"/>
              <a:gd name="connsiteX848" fmla="*/ 121821 w 476464"/>
              <a:gd name="connsiteY848" fmla="*/ 149895 h 481410"/>
              <a:gd name="connsiteX849" fmla="*/ 123817 w 476464"/>
              <a:gd name="connsiteY849" fmla="*/ 150202 h 481410"/>
              <a:gd name="connsiteX850" fmla="*/ 125532 w 476464"/>
              <a:gd name="connsiteY850" fmla="*/ 151021 h 481410"/>
              <a:gd name="connsiteX851" fmla="*/ 126351 w 476464"/>
              <a:gd name="connsiteY851" fmla="*/ 152634 h 481410"/>
              <a:gd name="connsiteX852" fmla="*/ 126044 w 476464"/>
              <a:gd name="connsiteY852" fmla="*/ 167096 h 481410"/>
              <a:gd name="connsiteX853" fmla="*/ 125635 w 476464"/>
              <a:gd name="connsiteY853" fmla="*/ 181686 h 481410"/>
              <a:gd name="connsiteX854" fmla="*/ 125686 w 476464"/>
              <a:gd name="connsiteY854" fmla="*/ 184067 h 481410"/>
              <a:gd name="connsiteX855" fmla="*/ 125788 w 476464"/>
              <a:gd name="connsiteY855" fmla="*/ 188239 h 481410"/>
              <a:gd name="connsiteX856" fmla="*/ 125839 w 476464"/>
              <a:gd name="connsiteY856" fmla="*/ 193231 h 481410"/>
              <a:gd name="connsiteX857" fmla="*/ 125890 w 476464"/>
              <a:gd name="connsiteY857" fmla="*/ 198273 h 481410"/>
              <a:gd name="connsiteX858" fmla="*/ 125993 w 476464"/>
              <a:gd name="connsiteY858" fmla="*/ 202471 h 481410"/>
              <a:gd name="connsiteX859" fmla="*/ 126044 w 476464"/>
              <a:gd name="connsiteY859" fmla="*/ 204800 h 481410"/>
              <a:gd name="connsiteX860" fmla="*/ 126095 w 476464"/>
              <a:gd name="connsiteY860" fmla="*/ 206925 h 481410"/>
              <a:gd name="connsiteX861" fmla="*/ 125993 w 476464"/>
              <a:gd name="connsiteY861" fmla="*/ 209331 h 481410"/>
              <a:gd name="connsiteX862" fmla="*/ 125327 w 476464"/>
              <a:gd name="connsiteY862" fmla="*/ 211404 h 481410"/>
              <a:gd name="connsiteX863" fmla="*/ 123561 w 476464"/>
              <a:gd name="connsiteY863" fmla="*/ 212377 h 481410"/>
              <a:gd name="connsiteX864" fmla="*/ 115831 w 476464"/>
              <a:gd name="connsiteY864" fmla="*/ 213094 h 481410"/>
              <a:gd name="connsiteX865" fmla="*/ 107998 w 476464"/>
              <a:gd name="connsiteY865" fmla="*/ 212761 h 481410"/>
              <a:gd name="connsiteX866" fmla="*/ 107282 w 476464"/>
              <a:gd name="connsiteY866" fmla="*/ 212300 h 481410"/>
              <a:gd name="connsiteX867" fmla="*/ 106642 w 476464"/>
              <a:gd name="connsiteY867" fmla="*/ 211763 h 481410"/>
              <a:gd name="connsiteX868" fmla="*/ 106386 w 476464"/>
              <a:gd name="connsiteY868" fmla="*/ 210278 h 481410"/>
              <a:gd name="connsiteX869" fmla="*/ 105899 w 476464"/>
              <a:gd name="connsiteY869" fmla="*/ 208640 h 481410"/>
              <a:gd name="connsiteX870" fmla="*/ 102265 w 476464"/>
              <a:gd name="connsiteY870" fmla="*/ 210278 h 481410"/>
              <a:gd name="connsiteX871" fmla="*/ 99475 w 476464"/>
              <a:gd name="connsiteY871" fmla="*/ 211481 h 481410"/>
              <a:gd name="connsiteX872" fmla="*/ 97606 w 476464"/>
              <a:gd name="connsiteY872" fmla="*/ 212044 h 481410"/>
              <a:gd name="connsiteX873" fmla="*/ 87623 w 476464"/>
              <a:gd name="connsiteY873" fmla="*/ 212044 h 481410"/>
              <a:gd name="connsiteX874" fmla="*/ 86778 w 476464"/>
              <a:gd name="connsiteY874" fmla="*/ 211839 h 481410"/>
              <a:gd name="connsiteX875" fmla="*/ 85883 w 476464"/>
              <a:gd name="connsiteY875" fmla="*/ 211737 h 481410"/>
              <a:gd name="connsiteX876" fmla="*/ 85166 w 476464"/>
              <a:gd name="connsiteY876" fmla="*/ 211660 h 481410"/>
              <a:gd name="connsiteX877" fmla="*/ 83963 w 476464"/>
              <a:gd name="connsiteY877" fmla="*/ 211481 h 481410"/>
              <a:gd name="connsiteX878" fmla="*/ 82734 w 476464"/>
              <a:gd name="connsiteY878" fmla="*/ 211353 h 481410"/>
              <a:gd name="connsiteX879" fmla="*/ 82043 w 476464"/>
              <a:gd name="connsiteY879" fmla="*/ 211276 h 481410"/>
              <a:gd name="connsiteX880" fmla="*/ 81275 w 476464"/>
              <a:gd name="connsiteY880" fmla="*/ 211020 h 481410"/>
              <a:gd name="connsiteX881" fmla="*/ 80405 w 476464"/>
              <a:gd name="connsiteY881" fmla="*/ 210662 h 481410"/>
              <a:gd name="connsiteX882" fmla="*/ 78639 w 476464"/>
              <a:gd name="connsiteY882" fmla="*/ 209715 h 481410"/>
              <a:gd name="connsiteX883" fmla="*/ 76053 w 476464"/>
              <a:gd name="connsiteY883" fmla="*/ 208358 h 481410"/>
              <a:gd name="connsiteX884" fmla="*/ 73443 w 476464"/>
              <a:gd name="connsiteY884" fmla="*/ 207027 h 481410"/>
              <a:gd name="connsiteX885" fmla="*/ 71753 w 476464"/>
              <a:gd name="connsiteY885" fmla="*/ 206182 h 481410"/>
              <a:gd name="connsiteX886" fmla="*/ 73110 w 476464"/>
              <a:gd name="connsiteY886" fmla="*/ 200270 h 481410"/>
              <a:gd name="connsiteX887" fmla="*/ 72803 w 476464"/>
              <a:gd name="connsiteY887" fmla="*/ 199911 h 481410"/>
              <a:gd name="connsiteX888" fmla="*/ 72572 w 476464"/>
              <a:gd name="connsiteY888" fmla="*/ 200270 h 481410"/>
              <a:gd name="connsiteX889" fmla="*/ 72803 w 476464"/>
              <a:gd name="connsiteY889" fmla="*/ 200679 h 481410"/>
              <a:gd name="connsiteX890" fmla="*/ 73110 w 476464"/>
              <a:gd name="connsiteY890" fmla="*/ 200270 h 481410"/>
              <a:gd name="connsiteX891" fmla="*/ 73110 w 476464"/>
              <a:gd name="connsiteY891" fmla="*/ 199246 h 481410"/>
              <a:gd name="connsiteX892" fmla="*/ 72803 w 476464"/>
              <a:gd name="connsiteY892" fmla="*/ 198862 h 481410"/>
              <a:gd name="connsiteX893" fmla="*/ 72572 w 476464"/>
              <a:gd name="connsiteY893" fmla="*/ 199246 h 481410"/>
              <a:gd name="connsiteX894" fmla="*/ 72803 w 476464"/>
              <a:gd name="connsiteY894" fmla="*/ 199630 h 481410"/>
              <a:gd name="connsiteX895" fmla="*/ 73110 w 476464"/>
              <a:gd name="connsiteY895" fmla="*/ 199246 h 481410"/>
              <a:gd name="connsiteX896" fmla="*/ 73827 w 476464"/>
              <a:gd name="connsiteY896" fmla="*/ 197224 h 481410"/>
              <a:gd name="connsiteX897" fmla="*/ 73827 w 476464"/>
              <a:gd name="connsiteY897" fmla="*/ 196507 h 481410"/>
              <a:gd name="connsiteX898" fmla="*/ 73187 w 476464"/>
              <a:gd name="connsiteY898" fmla="*/ 196840 h 481410"/>
              <a:gd name="connsiteX899" fmla="*/ 72496 w 476464"/>
              <a:gd name="connsiteY899" fmla="*/ 197249 h 481410"/>
              <a:gd name="connsiteX900" fmla="*/ 72137 w 476464"/>
              <a:gd name="connsiteY900" fmla="*/ 197505 h 481410"/>
              <a:gd name="connsiteX901" fmla="*/ 71753 w 476464"/>
              <a:gd name="connsiteY901" fmla="*/ 197915 h 481410"/>
              <a:gd name="connsiteX902" fmla="*/ 73827 w 476464"/>
              <a:gd name="connsiteY902" fmla="*/ 197224 h 481410"/>
              <a:gd name="connsiteX903" fmla="*/ 73519 w 476464"/>
              <a:gd name="connsiteY903" fmla="*/ 202010 h 481410"/>
              <a:gd name="connsiteX904" fmla="*/ 73724 w 476464"/>
              <a:gd name="connsiteY904" fmla="*/ 202241 h 481410"/>
              <a:gd name="connsiteX905" fmla="*/ 73827 w 476464"/>
              <a:gd name="connsiteY905" fmla="*/ 202010 h 481410"/>
              <a:gd name="connsiteX906" fmla="*/ 73673 w 476464"/>
              <a:gd name="connsiteY906" fmla="*/ 201805 h 481410"/>
              <a:gd name="connsiteX907" fmla="*/ 73519 w 476464"/>
              <a:gd name="connsiteY907" fmla="*/ 202010 h 481410"/>
              <a:gd name="connsiteX908" fmla="*/ 73827 w 476464"/>
              <a:gd name="connsiteY908" fmla="*/ 201370 h 481410"/>
              <a:gd name="connsiteX909" fmla="*/ 73827 w 476464"/>
              <a:gd name="connsiteY909" fmla="*/ 200961 h 481410"/>
              <a:gd name="connsiteX910" fmla="*/ 73622 w 476464"/>
              <a:gd name="connsiteY910" fmla="*/ 201165 h 481410"/>
              <a:gd name="connsiteX911" fmla="*/ 73827 w 476464"/>
              <a:gd name="connsiteY911" fmla="*/ 201370 h 481410"/>
              <a:gd name="connsiteX912" fmla="*/ 74134 w 476464"/>
              <a:gd name="connsiteY912" fmla="*/ 203418 h 481410"/>
              <a:gd name="connsiteX913" fmla="*/ 73827 w 476464"/>
              <a:gd name="connsiteY913" fmla="*/ 203034 h 481410"/>
              <a:gd name="connsiteX914" fmla="*/ 73622 w 476464"/>
              <a:gd name="connsiteY914" fmla="*/ 203418 h 481410"/>
              <a:gd name="connsiteX915" fmla="*/ 73827 w 476464"/>
              <a:gd name="connsiteY915" fmla="*/ 203776 h 481410"/>
              <a:gd name="connsiteX916" fmla="*/ 74134 w 476464"/>
              <a:gd name="connsiteY916" fmla="*/ 203418 h 481410"/>
              <a:gd name="connsiteX917" fmla="*/ 74134 w 476464"/>
              <a:gd name="connsiteY917" fmla="*/ 199630 h 481410"/>
              <a:gd name="connsiteX918" fmla="*/ 73827 w 476464"/>
              <a:gd name="connsiteY918" fmla="*/ 199323 h 481410"/>
              <a:gd name="connsiteX919" fmla="*/ 73622 w 476464"/>
              <a:gd name="connsiteY919" fmla="*/ 199630 h 481410"/>
              <a:gd name="connsiteX920" fmla="*/ 73827 w 476464"/>
              <a:gd name="connsiteY920" fmla="*/ 199937 h 481410"/>
              <a:gd name="connsiteX921" fmla="*/ 74134 w 476464"/>
              <a:gd name="connsiteY921" fmla="*/ 199630 h 481410"/>
              <a:gd name="connsiteX922" fmla="*/ 74134 w 476464"/>
              <a:gd name="connsiteY922" fmla="*/ 195816 h 481410"/>
              <a:gd name="connsiteX923" fmla="*/ 73827 w 476464"/>
              <a:gd name="connsiteY923" fmla="*/ 195457 h 481410"/>
              <a:gd name="connsiteX924" fmla="*/ 73622 w 476464"/>
              <a:gd name="connsiteY924" fmla="*/ 195816 h 481410"/>
              <a:gd name="connsiteX925" fmla="*/ 73827 w 476464"/>
              <a:gd name="connsiteY925" fmla="*/ 196200 h 481410"/>
              <a:gd name="connsiteX926" fmla="*/ 74134 w 476464"/>
              <a:gd name="connsiteY926" fmla="*/ 195816 h 481410"/>
              <a:gd name="connsiteX927" fmla="*/ 74543 w 476464"/>
              <a:gd name="connsiteY927" fmla="*/ 199323 h 481410"/>
              <a:gd name="connsiteX928" fmla="*/ 74543 w 476464"/>
              <a:gd name="connsiteY928" fmla="*/ 199911 h 481410"/>
              <a:gd name="connsiteX929" fmla="*/ 75260 w 476464"/>
              <a:gd name="connsiteY929" fmla="*/ 199323 h 481410"/>
              <a:gd name="connsiteX930" fmla="*/ 74543 w 476464"/>
              <a:gd name="connsiteY930" fmla="*/ 199323 h 481410"/>
              <a:gd name="connsiteX931" fmla="*/ 75286 w 476464"/>
              <a:gd name="connsiteY931" fmla="*/ 196507 h 481410"/>
              <a:gd name="connsiteX932" fmla="*/ 75286 w 476464"/>
              <a:gd name="connsiteY932" fmla="*/ 196200 h 481410"/>
              <a:gd name="connsiteX933" fmla="*/ 74876 w 476464"/>
              <a:gd name="connsiteY933" fmla="*/ 196200 h 481410"/>
              <a:gd name="connsiteX934" fmla="*/ 74876 w 476464"/>
              <a:gd name="connsiteY934" fmla="*/ 196507 h 481410"/>
              <a:gd name="connsiteX935" fmla="*/ 75286 w 476464"/>
              <a:gd name="connsiteY935" fmla="*/ 196507 h 481410"/>
              <a:gd name="connsiteX936" fmla="*/ 76412 w 476464"/>
              <a:gd name="connsiteY936" fmla="*/ 206055 h 481410"/>
              <a:gd name="connsiteX937" fmla="*/ 79202 w 476464"/>
              <a:gd name="connsiteY937" fmla="*/ 204544 h 481410"/>
              <a:gd name="connsiteX938" fmla="*/ 81813 w 476464"/>
              <a:gd name="connsiteY938" fmla="*/ 202829 h 481410"/>
              <a:gd name="connsiteX939" fmla="*/ 82862 w 476464"/>
              <a:gd name="connsiteY939" fmla="*/ 201678 h 481410"/>
              <a:gd name="connsiteX940" fmla="*/ 80815 w 476464"/>
              <a:gd name="connsiteY940" fmla="*/ 202420 h 481410"/>
              <a:gd name="connsiteX941" fmla="*/ 78434 w 476464"/>
              <a:gd name="connsiteY941" fmla="*/ 203623 h 481410"/>
              <a:gd name="connsiteX942" fmla="*/ 76207 w 476464"/>
              <a:gd name="connsiteY942" fmla="*/ 204979 h 481410"/>
              <a:gd name="connsiteX943" fmla="*/ 74850 w 476464"/>
              <a:gd name="connsiteY943" fmla="*/ 206182 h 481410"/>
              <a:gd name="connsiteX944" fmla="*/ 74850 w 476464"/>
              <a:gd name="connsiteY944" fmla="*/ 206592 h 481410"/>
              <a:gd name="connsiteX945" fmla="*/ 76412 w 476464"/>
              <a:gd name="connsiteY945" fmla="*/ 206055 h 481410"/>
              <a:gd name="connsiteX946" fmla="*/ 75900 w 476464"/>
              <a:gd name="connsiteY946" fmla="*/ 198580 h 481410"/>
              <a:gd name="connsiteX947" fmla="*/ 76335 w 476464"/>
              <a:gd name="connsiteY947" fmla="*/ 198887 h 481410"/>
              <a:gd name="connsiteX948" fmla="*/ 77410 w 476464"/>
              <a:gd name="connsiteY948" fmla="*/ 198350 h 481410"/>
              <a:gd name="connsiteX949" fmla="*/ 79023 w 476464"/>
              <a:gd name="connsiteY949" fmla="*/ 197249 h 481410"/>
              <a:gd name="connsiteX950" fmla="*/ 79432 w 476464"/>
              <a:gd name="connsiteY950" fmla="*/ 196840 h 481410"/>
              <a:gd name="connsiteX951" fmla="*/ 77487 w 476464"/>
              <a:gd name="connsiteY951" fmla="*/ 197352 h 481410"/>
              <a:gd name="connsiteX952" fmla="*/ 75900 w 476464"/>
              <a:gd name="connsiteY952" fmla="*/ 198580 h 481410"/>
              <a:gd name="connsiteX953" fmla="*/ 76335 w 476464"/>
              <a:gd name="connsiteY953" fmla="*/ 195765 h 481410"/>
              <a:gd name="connsiteX954" fmla="*/ 75900 w 476464"/>
              <a:gd name="connsiteY954" fmla="*/ 195457 h 481410"/>
              <a:gd name="connsiteX955" fmla="*/ 75900 w 476464"/>
              <a:gd name="connsiteY955" fmla="*/ 195765 h 481410"/>
              <a:gd name="connsiteX956" fmla="*/ 76335 w 476464"/>
              <a:gd name="connsiteY956" fmla="*/ 195765 h 481410"/>
              <a:gd name="connsiteX957" fmla="*/ 81685 w 476464"/>
              <a:gd name="connsiteY957" fmla="*/ 195432 h 481410"/>
              <a:gd name="connsiteX958" fmla="*/ 80482 w 476464"/>
              <a:gd name="connsiteY958" fmla="*/ 196507 h 481410"/>
              <a:gd name="connsiteX959" fmla="*/ 80277 w 476464"/>
              <a:gd name="connsiteY959" fmla="*/ 196891 h 481410"/>
              <a:gd name="connsiteX960" fmla="*/ 80072 w 476464"/>
              <a:gd name="connsiteY960" fmla="*/ 197249 h 481410"/>
              <a:gd name="connsiteX961" fmla="*/ 81582 w 476464"/>
              <a:gd name="connsiteY961" fmla="*/ 196046 h 481410"/>
              <a:gd name="connsiteX962" fmla="*/ 83195 w 476464"/>
              <a:gd name="connsiteY962" fmla="*/ 195176 h 481410"/>
              <a:gd name="connsiteX963" fmla="*/ 81685 w 476464"/>
              <a:gd name="connsiteY963" fmla="*/ 195432 h 481410"/>
              <a:gd name="connsiteX964" fmla="*/ 82120 w 476464"/>
              <a:gd name="connsiteY964" fmla="*/ 192667 h 481410"/>
              <a:gd name="connsiteX965" fmla="*/ 82453 w 476464"/>
              <a:gd name="connsiteY965" fmla="*/ 192335 h 481410"/>
              <a:gd name="connsiteX966" fmla="*/ 82120 w 476464"/>
              <a:gd name="connsiteY966" fmla="*/ 192002 h 481410"/>
              <a:gd name="connsiteX967" fmla="*/ 81915 w 476464"/>
              <a:gd name="connsiteY967" fmla="*/ 192335 h 481410"/>
              <a:gd name="connsiteX968" fmla="*/ 82120 w 476464"/>
              <a:gd name="connsiteY968" fmla="*/ 192667 h 481410"/>
              <a:gd name="connsiteX969" fmla="*/ 65533 w 476464"/>
              <a:gd name="connsiteY969" fmla="*/ 188214 h 481410"/>
              <a:gd name="connsiteX970" fmla="*/ 67683 w 476464"/>
              <a:gd name="connsiteY970" fmla="*/ 187522 h 481410"/>
              <a:gd name="connsiteX971" fmla="*/ 71804 w 476464"/>
              <a:gd name="connsiteY971" fmla="*/ 185731 h 481410"/>
              <a:gd name="connsiteX972" fmla="*/ 75721 w 476464"/>
              <a:gd name="connsiteY972" fmla="*/ 183632 h 481410"/>
              <a:gd name="connsiteX973" fmla="*/ 77333 w 476464"/>
              <a:gd name="connsiteY973" fmla="*/ 182275 h 481410"/>
              <a:gd name="connsiteX974" fmla="*/ 76898 w 476464"/>
              <a:gd name="connsiteY974" fmla="*/ 182275 h 481410"/>
              <a:gd name="connsiteX975" fmla="*/ 76437 w 476464"/>
              <a:gd name="connsiteY975" fmla="*/ 182506 h 481410"/>
              <a:gd name="connsiteX976" fmla="*/ 75874 w 476464"/>
              <a:gd name="connsiteY976" fmla="*/ 182710 h 481410"/>
              <a:gd name="connsiteX977" fmla="*/ 74083 w 476464"/>
              <a:gd name="connsiteY977" fmla="*/ 183581 h 481410"/>
              <a:gd name="connsiteX978" fmla="*/ 71651 w 476464"/>
              <a:gd name="connsiteY978" fmla="*/ 184732 h 481410"/>
              <a:gd name="connsiteX979" fmla="*/ 69347 w 476464"/>
              <a:gd name="connsiteY979" fmla="*/ 185833 h 481410"/>
              <a:gd name="connsiteX980" fmla="*/ 67991 w 476464"/>
              <a:gd name="connsiteY980" fmla="*/ 186422 h 481410"/>
              <a:gd name="connsiteX981" fmla="*/ 66992 w 476464"/>
              <a:gd name="connsiteY981" fmla="*/ 187036 h 481410"/>
              <a:gd name="connsiteX982" fmla="*/ 65917 w 476464"/>
              <a:gd name="connsiteY982" fmla="*/ 187855 h 481410"/>
              <a:gd name="connsiteX983" fmla="*/ 65533 w 476464"/>
              <a:gd name="connsiteY983" fmla="*/ 188214 h 481410"/>
              <a:gd name="connsiteX984" fmla="*/ 65533 w 476464"/>
              <a:gd name="connsiteY984" fmla="*/ 173367 h 481410"/>
              <a:gd name="connsiteX985" fmla="*/ 65533 w 476464"/>
              <a:gd name="connsiteY985" fmla="*/ 172958 h 481410"/>
              <a:gd name="connsiteX986" fmla="*/ 64919 w 476464"/>
              <a:gd name="connsiteY986" fmla="*/ 173367 h 481410"/>
              <a:gd name="connsiteX987" fmla="*/ 65533 w 476464"/>
              <a:gd name="connsiteY987" fmla="*/ 173367 h 481410"/>
              <a:gd name="connsiteX988" fmla="*/ 65943 w 476464"/>
              <a:gd name="connsiteY988" fmla="*/ 179895 h 481410"/>
              <a:gd name="connsiteX989" fmla="*/ 66147 w 476464"/>
              <a:gd name="connsiteY989" fmla="*/ 179511 h 481410"/>
              <a:gd name="connsiteX990" fmla="*/ 65943 w 476464"/>
              <a:gd name="connsiteY990" fmla="*/ 179152 h 481410"/>
              <a:gd name="connsiteX991" fmla="*/ 65610 w 476464"/>
              <a:gd name="connsiteY991" fmla="*/ 179511 h 481410"/>
              <a:gd name="connsiteX992" fmla="*/ 65943 w 476464"/>
              <a:gd name="connsiteY992" fmla="*/ 179895 h 481410"/>
              <a:gd name="connsiteX993" fmla="*/ 69373 w 476464"/>
              <a:gd name="connsiteY993" fmla="*/ 178871 h 481410"/>
              <a:gd name="connsiteX994" fmla="*/ 69168 w 476464"/>
              <a:gd name="connsiteY994" fmla="*/ 179229 h 481410"/>
              <a:gd name="connsiteX995" fmla="*/ 69373 w 476464"/>
              <a:gd name="connsiteY995" fmla="*/ 179587 h 481410"/>
              <a:gd name="connsiteX996" fmla="*/ 69578 w 476464"/>
              <a:gd name="connsiteY996" fmla="*/ 179229 h 481410"/>
              <a:gd name="connsiteX997" fmla="*/ 69373 w 476464"/>
              <a:gd name="connsiteY997" fmla="*/ 178871 h 481410"/>
              <a:gd name="connsiteX998" fmla="*/ 69373 w 476464"/>
              <a:gd name="connsiteY998" fmla="*/ 167122 h 481410"/>
              <a:gd name="connsiteX999" fmla="*/ 69040 w 476464"/>
              <a:gd name="connsiteY999" fmla="*/ 167454 h 481410"/>
              <a:gd name="connsiteX1000" fmla="*/ 69373 w 476464"/>
              <a:gd name="connsiteY1000" fmla="*/ 167454 h 481410"/>
              <a:gd name="connsiteX1001" fmla="*/ 69373 w 476464"/>
              <a:gd name="connsiteY1001" fmla="*/ 167122 h 481410"/>
              <a:gd name="connsiteX1002" fmla="*/ 69373 w 476464"/>
              <a:gd name="connsiteY1002" fmla="*/ 175774 h 481410"/>
              <a:gd name="connsiteX1003" fmla="*/ 68016 w 476464"/>
              <a:gd name="connsiteY1003" fmla="*/ 176772 h 481410"/>
              <a:gd name="connsiteX1004" fmla="*/ 69040 w 476464"/>
              <a:gd name="connsiteY1004" fmla="*/ 176772 h 481410"/>
              <a:gd name="connsiteX1005" fmla="*/ 69373 w 476464"/>
              <a:gd name="connsiteY1005" fmla="*/ 175774 h 481410"/>
              <a:gd name="connsiteX1006" fmla="*/ 68323 w 476464"/>
              <a:gd name="connsiteY1006" fmla="*/ 182710 h 481410"/>
              <a:gd name="connsiteX1007" fmla="*/ 68323 w 476464"/>
              <a:gd name="connsiteY1007" fmla="*/ 183043 h 481410"/>
              <a:gd name="connsiteX1008" fmla="*/ 68630 w 476464"/>
              <a:gd name="connsiteY1008" fmla="*/ 182710 h 481410"/>
              <a:gd name="connsiteX1009" fmla="*/ 68323 w 476464"/>
              <a:gd name="connsiteY1009" fmla="*/ 182710 h 481410"/>
              <a:gd name="connsiteX1010" fmla="*/ 68528 w 476464"/>
              <a:gd name="connsiteY1010" fmla="*/ 174340 h 481410"/>
              <a:gd name="connsiteX1011" fmla="*/ 68323 w 476464"/>
              <a:gd name="connsiteY1011" fmla="*/ 173956 h 481410"/>
              <a:gd name="connsiteX1012" fmla="*/ 68119 w 476464"/>
              <a:gd name="connsiteY1012" fmla="*/ 174340 h 481410"/>
              <a:gd name="connsiteX1013" fmla="*/ 68323 w 476464"/>
              <a:gd name="connsiteY1013" fmla="*/ 174724 h 481410"/>
              <a:gd name="connsiteX1014" fmla="*/ 68528 w 476464"/>
              <a:gd name="connsiteY1014" fmla="*/ 174340 h 481410"/>
              <a:gd name="connsiteX1015" fmla="*/ 68323 w 476464"/>
              <a:gd name="connsiteY1015" fmla="*/ 171934 h 481410"/>
              <a:gd name="connsiteX1016" fmla="*/ 68016 w 476464"/>
              <a:gd name="connsiteY1016" fmla="*/ 171934 h 481410"/>
              <a:gd name="connsiteX1017" fmla="*/ 67607 w 476464"/>
              <a:gd name="connsiteY1017" fmla="*/ 172343 h 481410"/>
              <a:gd name="connsiteX1018" fmla="*/ 68298 w 476464"/>
              <a:gd name="connsiteY1018" fmla="*/ 172343 h 481410"/>
              <a:gd name="connsiteX1019" fmla="*/ 68298 w 476464"/>
              <a:gd name="connsiteY1019" fmla="*/ 171934 h 481410"/>
              <a:gd name="connsiteX1020" fmla="*/ 67632 w 476464"/>
              <a:gd name="connsiteY1020" fmla="*/ 184374 h 481410"/>
              <a:gd name="connsiteX1021" fmla="*/ 67453 w 476464"/>
              <a:gd name="connsiteY1021" fmla="*/ 184579 h 481410"/>
              <a:gd name="connsiteX1022" fmla="*/ 67299 w 476464"/>
              <a:gd name="connsiteY1022" fmla="*/ 184784 h 481410"/>
              <a:gd name="connsiteX1023" fmla="*/ 68016 w 476464"/>
              <a:gd name="connsiteY1023" fmla="*/ 184374 h 481410"/>
              <a:gd name="connsiteX1024" fmla="*/ 67632 w 476464"/>
              <a:gd name="connsiteY1024" fmla="*/ 184374 h 481410"/>
              <a:gd name="connsiteX1025" fmla="*/ 67299 w 476464"/>
              <a:gd name="connsiteY1025" fmla="*/ 177104 h 481410"/>
              <a:gd name="connsiteX1026" fmla="*/ 66916 w 476464"/>
              <a:gd name="connsiteY1026" fmla="*/ 176900 h 481410"/>
              <a:gd name="connsiteX1027" fmla="*/ 66557 w 476464"/>
              <a:gd name="connsiteY1027" fmla="*/ 177104 h 481410"/>
              <a:gd name="connsiteX1028" fmla="*/ 66916 w 476464"/>
              <a:gd name="connsiteY1028" fmla="*/ 177335 h 481410"/>
              <a:gd name="connsiteX1029" fmla="*/ 67299 w 476464"/>
              <a:gd name="connsiteY1029" fmla="*/ 177104 h 481410"/>
              <a:gd name="connsiteX1030" fmla="*/ 66583 w 476464"/>
              <a:gd name="connsiteY1030" fmla="*/ 178871 h 481410"/>
              <a:gd name="connsiteX1031" fmla="*/ 66378 w 476464"/>
              <a:gd name="connsiteY1031" fmla="*/ 179229 h 481410"/>
              <a:gd name="connsiteX1032" fmla="*/ 66583 w 476464"/>
              <a:gd name="connsiteY1032" fmla="*/ 179587 h 481410"/>
              <a:gd name="connsiteX1033" fmla="*/ 66890 w 476464"/>
              <a:gd name="connsiteY1033" fmla="*/ 179229 h 481410"/>
              <a:gd name="connsiteX1034" fmla="*/ 66583 w 476464"/>
              <a:gd name="connsiteY1034" fmla="*/ 178871 h 481410"/>
              <a:gd name="connsiteX1035" fmla="*/ 66583 w 476464"/>
              <a:gd name="connsiteY1035" fmla="*/ 172625 h 481410"/>
              <a:gd name="connsiteX1036" fmla="*/ 66250 w 476464"/>
              <a:gd name="connsiteY1036" fmla="*/ 172625 h 481410"/>
              <a:gd name="connsiteX1037" fmla="*/ 66583 w 476464"/>
              <a:gd name="connsiteY1037" fmla="*/ 172983 h 481410"/>
              <a:gd name="connsiteX1038" fmla="*/ 66583 w 476464"/>
              <a:gd name="connsiteY1038" fmla="*/ 172625 h 481410"/>
              <a:gd name="connsiteX1039" fmla="*/ 66250 w 476464"/>
              <a:gd name="connsiteY1039" fmla="*/ 185065 h 481410"/>
              <a:gd name="connsiteX1040" fmla="*/ 66429 w 476464"/>
              <a:gd name="connsiteY1040" fmla="*/ 185295 h 481410"/>
              <a:gd name="connsiteX1041" fmla="*/ 66583 w 476464"/>
              <a:gd name="connsiteY1041" fmla="*/ 185065 h 481410"/>
              <a:gd name="connsiteX1042" fmla="*/ 66480 w 476464"/>
              <a:gd name="connsiteY1042" fmla="*/ 184860 h 481410"/>
              <a:gd name="connsiteX1043" fmla="*/ 66250 w 476464"/>
              <a:gd name="connsiteY1043" fmla="*/ 185065 h 481410"/>
              <a:gd name="connsiteX1044" fmla="*/ 71139 w 476464"/>
              <a:gd name="connsiteY1044" fmla="*/ 164639 h 481410"/>
              <a:gd name="connsiteX1045" fmla="*/ 71881 w 476464"/>
              <a:gd name="connsiteY1045" fmla="*/ 164639 h 481410"/>
              <a:gd name="connsiteX1046" fmla="*/ 73187 w 476464"/>
              <a:gd name="connsiteY1046" fmla="*/ 164178 h 481410"/>
              <a:gd name="connsiteX1047" fmla="*/ 74364 w 476464"/>
              <a:gd name="connsiteY1047" fmla="*/ 163666 h 481410"/>
              <a:gd name="connsiteX1048" fmla="*/ 74902 w 476464"/>
              <a:gd name="connsiteY1048" fmla="*/ 163308 h 481410"/>
              <a:gd name="connsiteX1049" fmla="*/ 74902 w 476464"/>
              <a:gd name="connsiteY1049" fmla="*/ 162975 h 481410"/>
              <a:gd name="connsiteX1050" fmla="*/ 73494 w 476464"/>
              <a:gd name="connsiteY1050" fmla="*/ 163001 h 481410"/>
              <a:gd name="connsiteX1051" fmla="*/ 72188 w 476464"/>
              <a:gd name="connsiteY1051" fmla="*/ 163589 h 481410"/>
              <a:gd name="connsiteX1052" fmla="*/ 71625 w 476464"/>
              <a:gd name="connsiteY1052" fmla="*/ 164050 h 481410"/>
              <a:gd name="connsiteX1053" fmla="*/ 71139 w 476464"/>
              <a:gd name="connsiteY1053" fmla="*/ 164639 h 481410"/>
              <a:gd name="connsiteX1054" fmla="*/ 71753 w 476464"/>
              <a:gd name="connsiteY1054" fmla="*/ 161951 h 481410"/>
              <a:gd name="connsiteX1055" fmla="*/ 71420 w 476464"/>
              <a:gd name="connsiteY1055" fmla="*/ 161516 h 481410"/>
              <a:gd name="connsiteX1056" fmla="*/ 71113 w 476464"/>
              <a:gd name="connsiteY1056" fmla="*/ 162258 h 481410"/>
              <a:gd name="connsiteX1057" fmla="*/ 71113 w 476464"/>
              <a:gd name="connsiteY1057" fmla="*/ 162566 h 481410"/>
              <a:gd name="connsiteX1058" fmla="*/ 71753 w 476464"/>
              <a:gd name="connsiteY1058" fmla="*/ 161951 h 481410"/>
              <a:gd name="connsiteX1059" fmla="*/ 72188 w 476464"/>
              <a:gd name="connsiteY1059" fmla="*/ 160927 h 481410"/>
              <a:gd name="connsiteX1060" fmla="*/ 72393 w 476464"/>
              <a:gd name="connsiteY1060" fmla="*/ 160569 h 481410"/>
              <a:gd name="connsiteX1061" fmla="*/ 72188 w 476464"/>
              <a:gd name="connsiteY1061" fmla="*/ 160185 h 481410"/>
              <a:gd name="connsiteX1062" fmla="*/ 71881 w 476464"/>
              <a:gd name="connsiteY1062" fmla="*/ 160569 h 481410"/>
              <a:gd name="connsiteX1063" fmla="*/ 72188 w 476464"/>
              <a:gd name="connsiteY1063" fmla="*/ 160927 h 481410"/>
              <a:gd name="connsiteX1064" fmla="*/ 73212 w 476464"/>
              <a:gd name="connsiteY1064" fmla="*/ 162284 h 481410"/>
              <a:gd name="connsiteX1065" fmla="*/ 72879 w 476464"/>
              <a:gd name="connsiteY1065" fmla="*/ 162642 h 481410"/>
              <a:gd name="connsiteX1066" fmla="*/ 73212 w 476464"/>
              <a:gd name="connsiteY1066" fmla="*/ 163026 h 481410"/>
              <a:gd name="connsiteX1067" fmla="*/ 73417 w 476464"/>
              <a:gd name="connsiteY1067" fmla="*/ 162642 h 481410"/>
              <a:gd name="connsiteX1068" fmla="*/ 73212 w 476464"/>
              <a:gd name="connsiteY1068" fmla="*/ 162284 h 481410"/>
              <a:gd name="connsiteX1069" fmla="*/ 73519 w 476464"/>
              <a:gd name="connsiteY1069" fmla="*/ 161516 h 481410"/>
              <a:gd name="connsiteX1070" fmla="*/ 74543 w 476464"/>
              <a:gd name="connsiteY1070" fmla="*/ 160492 h 481410"/>
              <a:gd name="connsiteX1071" fmla="*/ 73212 w 476464"/>
              <a:gd name="connsiteY1071" fmla="*/ 161209 h 481410"/>
              <a:gd name="connsiteX1072" fmla="*/ 73519 w 476464"/>
              <a:gd name="connsiteY1072" fmla="*/ 161516 h 481410"/>
              <a:gd name="connsiteX1073" fmla="*/ 74108 w 476464"/>
              <a:gd name="connsiteY1073" fmla="*/ 164511 h 481410"/>
              <a:gd name="connsiteX1074" fmla="*/ 73238 w 476464"/>
              <a:gd name="connsiteY1074" fmla="*/ 165381 h 481410"/>
              <a:gd name="connsiteX1075" fmla="*/ 73110 w 476464"/>
              <a:gd name="connsiteY1075" fmla="*/ 165535 h 481410"/>
              <a:gd name="connsiteX1076" fmla="*/ 73238 w 476464"/>
              <a:gd name="connsiteY1076" fmla="*/ 165688 h 481410"/>
              <a:gd name="connsiteX1077" fmla="*/ 74492 w 476464"/>
              <a:gd name="connsiteY1077" fmla="*/ 165023 h 481410"/>
              <a:gd name="connsiteX1078" fmla="*/ 75286 w 476464"/>
              <a:gd name="connsiteY1078" fmla="*/ 163641 h 481410"/>
              <a:gd name="connsiteX1079" fmla="*/ 74108 w 476464"/>
              <a:gd name="connsiteY1079" fmla="*/ 164511 h 481410"/>
              <a:gd name="connsiteX1080" fmla="*/ 72188 w 476464"/>
              <a:gd name="connsiteY1080" fmla="*/ 166124 h 481410"/>
              <a:gd name="connsiteX1081" fmla="*/ 72188 w 476464"/>
              <a:gd name="connsiteY1081" fmla="*/ 166431 h 481410"/>
              <a:gd name="connsiteX1082" fmla="*/ 72496 w 476464"/>
              <a:gd name="connsiteY1082" fmla="*/ 166124 h 481410"/>
              <a:gd name="connsiteX1083" fmla="*/ 72188 w 476464"/>
              <a:gd name="connsiteY1083" fmla="*/ 166124 h 481410"/>
              <a:gd name="connsiteX1084" fmla="*/ 70729 w 476464"/>
              <a:gd name="connsiteY1084" fmla="*/ 166738 h 481410"/>
              <a:gd name="connsiteX1085" fmla="*/ 71318 w 476464"/>
              <a:gd name="connsiteY1085" fmla="*/ 166635 h 481410"/>
              <a:gd name="connsiteX1086" fmla="*/ 71420 w 476464"/>
              <a:gd name="connsiteY1086" fmla="*/ 166124 h 481410"/>
              <a:gd name="connsiteX1087" fmla="*/ 70729 w 476464"/>
              <a:gd name="connsiteY1087" fmla="*/ 166738 h 481410"/>
              <a:gd name="connsiteX1088" fmla="*/ 69680 w 476464"/>
              <a:gd name="connsiteY1088" fmla="*/ 168811 h 481410"/>
              <a:gd name="connsiteX1089" fmla="*/ 70141 w 476464"/>
              <a:gd name="connsiteY1089" fmla="*/ 169144 h 481410"/>
              <a:gd name="connsiteX1090" fmla="*/ 70729 w 476464"/>
              <a:gd name="connsiteY1090" fmla="*/ 169246 h 481410"/>
              <a:gd name="connsiteX1091" fmla="*/ 73519 w 476464"/>
              <a:gd name="connsiteY1091" fmla="*/ 167480 h 481410"/>
              <a:gd name="connsiteX1092" fmla="*/ 73827 w 476464"/>
              <a:gd name="connsiteY1092" fmla="*/ 167480 h 481410"/>
              <a:gd name="connsiteX1093" fmla="*/ 75234 w 476464"/>
              <a:gd name="connsiteY1093" fmla="*/ 166814 h 481410"/>
              <a:gd name="connsiteX1094" fmla="*/ 77359 w 476464"/>
              <a:gd name="connsiteY1094" fmla="*/ 165714 h 481410"/>
              <a:gd name="connsiteX1095" fmla="*/ 78178 w 476464"/>
              <a:gd name="connsiteY1095" fmla="*/ 165304 h 481410"/>
              <a:gd name="connsiteX1096" fmla="*/ 78716 w 476464"/>
              <a:gd name="connsiteY1096" fmla="*/ 164357 h 481410"/>
              <a:gd name="connsiteX1097" fmla="*/ 79432 w 476464"/>
              <a:gd name="connsiteY1097" fmla="*/ 164357 h 481410"/>
              <a:gd name="connsiteX1098" fmla="*/ 79432 w 476464"/>
              <a:gd name="connsiteY1098" fmla="*/ 163666 h 481410"/>
              <a:gd name="connsiteX1099" fmla="*/ 77692 w 476464"/>
              <a:gd name="connsiteY1099" fmla="*/ 164255 h 481410"/>
              <a:gd name="connsiteX1100" fmla="*/ 74543 w 476464"/>
              <a:gd name="connsiteY1100" fmla="*/ 165893 h 481410"/>
              <a:gd name="connsiteX1101" fmla="*/ 71344 w 476464"/>
              <a:gd name="connsiteY1101" fmla="*/ 167685 h 481410"/>
              <a:gd name="connsiteX1102" fmla="*/ 69680 w 476464"/>
              <a:gd name="connsiteY1102" fmla="*/ 168811 h 481410"/>
              <a:gd name="connsiteX1103" fmla="*/ 76335 w 476464"/>
              <a:gd name="connsiteY1103" fmla="*/ 164332 h 481410"/>
              <a:gd name="connsiteX1104" fmla="*/ 76540 w 476464"/>
              <a:gd name="connsiteY1104" fmla="*/ 163973 h 481410"/>
              <a:gd name="connsiteX1105" fmla="*/ 76335 w 476464"/>
              <a:gd name="connsiteY1105" fmla="*/ 163615 h 481410"/>
              <a:gd name="connsiteX1106" fmla="*/ 76028 w 476464"/>
              <a:gd name="connsiteY1106" fmla="*/ 163973 h 481410"/>
              <a:gd name="connsiteX1107" fmla="*/ 76335 w 476464"/>
              <a:gd name="connsiteY1107" fmla="*/ 164332 h 481410"/>
              <a:gd name="connsiteX1108" fmla="*/ 76924 w 476464"/>
              <a:gd name="connsiteY1108" fmla="*/ 162284 h 481410"/>
              <a:gd name="connsiteX1109" fmla="*/ 76924 w 476464"/>
              <a:gd name="connsiteY1109" fmla="*/ 161951 h 481410"/>
              <a:gd name="connsiteX1110" fmla="*/ 76617 w 476464"/>
              <a:gd name="connsiteY1110" fmla="*/ 162284 h 481410"/>
              <a:gd name="connsiteX1111" fmla="*/ 76924 w 476464"/>
              <a:gd name="connsiteY1111" fmla="*/ 162284 h 481410"/>
              <a:gd name="connsiteX1112" fmla="*/ 77973 w 476464"/>
              <a:gd name="connsiteY1112" fmla="*/ 160927 h 481410"/>
              <a:gd name="connsiteX1113" fmla="*/ 78281 w 476464"/>
              <a:gd name="connsiteY1113" fmla="*/ 160569 h 481410"/>
              <a:gd name="connsiteX1114" fmla="*/ 77973 w 476464"/>
              <a:gd name="connsiteY1114" fmla="*/ 160185 h 481410"/>
              <a:gd name="connsiteX1115" fmla="*/ 77768 w 476464"/>
              <a:gd name="connsiteY1115" fmla="*/ 160569 h 481410"/>
              <a:gd name="connsiteX1116" fmla="*/ 77973 w 476464"/>
              <a:gd name="connsiteY1116" fmla="*/ 160927 h 481410"/>
              <a:gd name="connsiteX1117" fmla="*/ 79663 w 476464"/>
              <a:gd name="connsiteY1117" fmla="*/ 161951 h 481410"/>
              <a:gd name="connsiteX1118" fmla="*/ 80098 w 476464"/>
              <a:gd name="connsiteY1118" fmla="*/ 160927 h 481410"/>
              <a:gd name="connsiteX1119" fmla="*/ 79356 w 476464"/>
              <a:gd name="connsiteY1119" fmla="*/ 160697 h 481410"/>
              <a:gd name="connsiteX1120" fmla="*/ 78741 w 476464"/>
              <a:gd name="connsiteY1120" fmla="*/ 160492 h 481410"/>
              <a:gd name="connsiteX1121" fmla="*/ 78741 w 476464"/>
              <a:gd name="connsiteY1121" fmla="*/ 161516 h 481410"/>
              <a:gd name="connsiteX1122" fmla="*/ 78562 w 476464"/>
              <a:gd name="connsiteY1122" fmla="*/ 161746 h 481410"/>
              <a:gd name="connsiteX1123" fmla="*/ 78434 w 476464"/>
              <a:gd name="connsiteY1123" fmla="*/ 161951 h 481410"/>
              <a:gd name="connsiteX1124" fmla="*/ 79663 w 476464"/>
              <a:gd name="connsiteY1124" fmla="*/ 161951 h 481410"/>
              <a:gd name="connsiteX1125" fmla="*/ 78690 w 476464"/>
              <a:gd name="connsiteY1125" fmla="*/ 166124 h 481410"/>
              <a:gd name="connsiteX1126" fmla="*/ 78383 w 476464"/>
              <a:gd name="connsiteY1126" fmla="*/ 166431 h 481410"/>
              <a:gd name="connsiteX1127" fmla="*/ 78997 w 476464"/>
              <a:gd name="connsiteY1127" fmla="*/ 166124 h 481410"/>
              <a:gd name="connsiteX1128" fmla="*/ 78690 w 476464"/>
              <a:gd name="connsiteY1128" fmla="*/ 166124 h 481410"/>
              <a:gd name="connsiteX1129" fmla="*/ 77666 w 476464"/>
              <a:gd name="connsiteY1129" fmla="*/ 166431 h 481410"/>
              <a:gd name="connsiteX1130" fmla="*/ 77461 w 476464"/>
              <a:gd name="connsiteY1130" fmla="*/ 166789 h 481410"/>
              <a:gd name="connsiteX1131" fmla="*/ 77666 w 476464"/>
              <a:gd name="connsiteY1131" fmla="*/ 167147 h 481410"/>
              <a:gd name="connsiteX1132" fmla="*/ 77871 w 476464"/>
              <a:gd name="connsiteY1132" fmla="*/ 166789 h 481410"/>
              <a:gd name="connsiteX1133" fmla="*/ 77666 w 476464"/>
              <a:gd name="connsiteY1133" fmla="*/ 166431 h 481410"/>
              <a:gd name="connsiteX1134" fmla="*/ 76975 w 476464"/>
              <a:gd name="connsiteY1134" fmla="*/ 168274 h 481410"/>
              <a:gd name="connsiteX1135" fmla="*/ 76617 w 476464"/>
              <a:gd name="connsiteY1135" fmla="*/ 168478 h 481410"/>
              <a:gd name="connsiteX1136" fmla="*/ 76975 w 476464"/>
              <a:gd name="connsiteY1136" fmla="*/ 168683 h 481410"/>
              <a:gd name="connsiteX1137" fmla="*/ 77359 w 476464"/>
              <a:gd name="connsiteY1137" fmla="*/ 168478 h 481410"/>
              <a:gd name="connsiteX1138" fmla="*/ 76975 w 476464"/>
              <a:gd name="connsiteY1138" fmla="*/ 168274 h 481410"/>
              <a:gd name="connsiteX1139" fmla="*/ 72188 w 476464"/>
              <a:gd name="connsiteY1139" fmla="*/ 183017 h 481410"/>
              <a:gd name="connsiteX1140" fmla="*/ 72803 w 476464"/>
              <a:gd name="connsiteY1140" fmla="*/ 183017 h 481410"/>
              <a:gd name="connsiteX1141" fmla="*/ 74313 w 476464"/>
              <a:gd name="connsiteY1141" fmla="*/ 182326 h 481410"/>
              <a:gd name="connsiteX1142" fmla="*/ 76335 w 476464"/>
              <a:gd name="connsiteY1142" fmla="*/ 181251 h 481410"/>
              <a:gd name="connsiteX1143" fmla="*/ 76693 w 476464"/>
              <a:gd name="connsiteY1143" fmla="*/ 180995 h 481410"/>
              <a:gd name="connsiteX1144" fmla="*/ 76949 w 476464"/>
              <a:gd name="connsiteY1144" fmla="*/ 180611 h 481410"/>
              <a:gd name="connsiteX1145" fmla="*/ 75746 w 476464"/>
              <a:gd name="connsiteY1145" fmla="*/ 181072 h 481410"/>
              <a:gd name="connsiteX1146" fmla="*/ 74569 w 476464"/>
              <a:gd name="connsiteY1146" fmla="*/ 181661 h 481410"/>
              <a:gd name="connsiteX1147" fmla="*/ 73315 w 476464"/>
              <a:gd name="connsiteY1147" fmla="*/ 182249 h 481410"/>
              <a:gd name="connsiteX1148" fmla="*/ 72188 w 476464"/>
              <a:gd name="connsiteY1148" fmla="*/ 183017 h 481410"/>
              <a:gd name="connsiteX1149" fmla="*/ 73212 w 476464"/>
              <a:gd name="connsiteY1149" fmla="*/ 181686 h 481410"/>
              <a:gd name="connsiteX1150" fmla="*/ 73417 w 476464"/>
              <a:gd name="connsiteY1150" fmla="*/ 181328 h 481410"/>
              <a:gd name="connsiteX1151" fmla="*/ 73212 w 476464"/>
              <a:gd name="connsiteY1151" fmla="*/ 180944 h 481410"/>
              <a:gd name="connsiteX1152" fmla="*/ 72879 w 476464"/>
              <a:gd name="connsiteY1152" fmla="*/ 181328 h 481410"/>
              <a:gd name="connsiteX1153" fmla="*/ 73212 w 476464"/>
              <a:gd name="connsiteY1153" fmla="*/ 181686 h 481410"/>
              <a:gd name="connsiteX1154" fmla="*/ 74236 w 476464"/>
              <a:gd name="connsiteY1154" fmla="*/ 176772 h 481410"/>
              <a:gd name="connsiteX1155" fmla="*/ 74031 w 476464"/>
              <a:gd name="connsiteY1155" fmla="*/ 176567 h 481410"/>
              <a:gd name="connsiteX1156" fmla="*/ 73827 w 476464"/>
              <a:gd name="connsiteY1156" fmla="*/ 176772 h 481410"/>
              <a:gd name="connsiteX1157" fmla="*/ 74236 w 476464"/>
              <a:gd name="connsiteY1157" fmla="*/ 176772 h 481410"/>
              <a:gd name="connsiteX1158" fmla="*/ 75183 w 476464"/>
              <a:gd name="connsiteY1158" fmla="*/ 173777 h 481410"/>
              <a:gd name="connsiteX1159" fmla="*/ 75900 w 476464"/>
              <a:gd name="connsiteY1159" fmla="*/ 172983 h 481410"/>
              <a:gd name="connsiteX1160" fmla="*/ 74876 w 476464"/>
              <a:gd name="connsiteY1160" fmla="*/ 173393 h 481410"/>
              <a:gd name="connsiteX1161" fmla="*/ 74236 w 476464"/>
              <a:gd name="connsiteY1161" fmla="*/ 173982 h 481410"/>
              <a:gd name="connsiteX1162" fmla="*/ 75183 w 476464"/>
              <a:gd name="connsiteY1162" fmla="*/ 173777 h 481410"/>
              <a:gd name="connsiteX1163" fmla="*/ 72803 w 476464"/>
              <a:gd name="connsiteY1163" fmla="*/ 174724 h 481410"/>
              <a:gd name="connsiteX1164" fmla="*/ 71600 w 476464"/>
              <a:gd name="connsiteY1164" fmla="*/ 174775 h 481410"/>
              <a:gd name="connsiteX1165" fmla="*/ 70729 w 476464"/>
              <a:gd name="connsiteY1165" fmla="*/ 175415 h 481410"/>
              <a:gd name="connsiteX1166" fmla="*/ 71804 w 476464"/>
              <a:gd name="connsiteY1166" fmla="*/ 175594 h 481410"/>
              <a:gd name="connsiteX1167" fmla="*/ 72803 w 476464"/>
              <a:gd name="connsiteY1167" fmla="*/ 174724 h 481410"/>
              <a:gd name="connsiteX1168" fmla="*/ 71753 w 476464"/>
              <a:gd name="connsiteY1168" fmla="*/ 179587 h 481410"/>
              <a:gd name="connsiteX1169" fmla="*/ 71549 w 476464"/>
              <a:gd name="connsiteY1169" fmla="*/ 179920 h 481410"/>
              <a:gd name="connsiteX1170" fmla="*/ 71753 w 476464"/>
              <a:gd name="connsiteY1170" fmla="*/ 180253 h 481410"/>
              <a:gd name="connsiteX1171" fmla="*/ 72086 w 476464"/>
              <a:gd name="connsiteY1171" fmla="*/ 179920 h 481410"/>
              <a:gd name="connsiteX1172" fmla="*/ 71753 w 476464"/>
              <a:gd name="connsiteY1172" fmla="*/ 179587 h 481410"/>
              <a:gd name="connsiteX1173" fmla="*/ 70729 w 476464"/>
              <a:gd name="connsiteY1173" fmla="*/ 181686 h 481410"/>
              <a:gd name="connsiteX1174" fmla="*/ 71139 w 476464"/>
              <a:gd name="connsiteY1174" fmla="*/ 181686 h 481410"/>
              <a:gd name="connsiteX1175" fmla="*/ 71139 w 476464"/>
              <a:gd name="connsiteY1175" fmla="*/ 181251 h 481410"/>
              <a:gd name="connsiteX1176" fmla="*/ 70729 w 476464"/>
              <a:gd name="connsiteY1176" fmla="*/ 181686 h 481410"/>
              <a:gd name="connsiteX1177" fmla="*/ 71139 w 476464"/>
              <a:gd name="connsiteY1177" fmla="*/ 178871 h 481410"/>
              <a:gd name="connsiteX1178" fmla="*/ 71344 w 476464"/>
              <a:gd name="connsiteY1178" fmla="*/ 178487 h 481410"/>
              <a:gd name="connsiteX1179" fmla="*/ 71139 w 476464"/>
              <a:gd name="connsiteY1179" fmla="*/ 178128 h 481410"/>
              <a:gd name="connsiteX1180" fmla="*/ 70832 w 476464"/>
              <a:gd name="connsiteY1180" fmla="*/ 178487 h 481410"/>
              <a:gd name="connsiteX1181" fmla="*/ 71139 w 476464"/>
              <a:gd name="connsiteY1181" fmla="*/ 178871 h 481410"/>
              <a:gd name="connsiteX1182" fmla="*/ 71139 w 476464"/>
              <a:gd name="connsiteY1182" fmla="*/ 183325 h 481410"/>
              <a:gd name="connsiteX1183" fmla="*/ 71318 w 476464"/>
              <a:gd name="connsiteY1183" fmla="*/ 183529 h 481410"/>
              <a:gd name="connsiteX1184" fmla="*/ 71446 w 476464"/>
              <a:gd name="connsiteY1184" fmla="*/ 183325 h 481410"/>
              <a:gd name="connsiteX1185" fmla="*/ 71241 w 476464"/>
              <a:gd name="connsiteY1185" fmla="*/ 183120 h 481410"/>
              <a:gd name="connsiteX1186" fmla="*/ 71139 w 476464"/>
              <a:gd name="connsiteY1186" fmla="*/ 183325 h 481410"/>
              <a:gd name="connsiteX1187" fmla="*/ 69782 w 476464"/>
              <a:gd name="connsiteY1187" fmla="*/ 180586 h 481410"/>
              <a:gd name="connsiteX1188" fmla="*/ 70115 w 476464"/>
              <a:gd name="connsiteY1188" fmla="*/ 180970 h 481410"/>
              <a:gd name="connsiteX1189" fmla="*/ 70320 w 476464"/>
              <a:gd name="connsiteY1189" fmla="*/ 180586 h 481410"/>
              <a:gd name="connsiteX1190" fmla="*/ 70115 w 476464"/>
              <a:gd name="connsiteY1190" fmla="*/ 180227 h 481410"/>
              <a:gd name="connsiteX1191" fmla="*/ 69782 w 476464"/>
              <a:gd name="connsiteY1191" fmla="*/ 180586 h 481410"/>
              <a:gd name="connsiteX1192" fmla="*/ 70090 w 476464"/>
              <a:gd name="connsiteY1192" fmla="*/ 176465 h 481410"/>
              <a:gd name="connsiteX1193" fmla="*/ 70294 w 476464"/>
              <a:gd name="connsiteY1193" fmla="*/ 176106 h 481410"/>
              <a:gd name="connsiteX1194" fmla="*/ 70090 w 476464"/>
              <a:gd name="connsiteY1194" fmla="*/ 175748 h 481410"/>
              <a:gd name="connsiteX1195" fmla="*/ 69859 w 476464"/>
              <a:gd name="connsiteY1195" fmla="*/ 176106 h 481410"/>
              <a:gd name="connsiteX1196" fmla="*/ 70090 w 476464"/>
              <a:gd name="connsiteY1196" fmla="*/ 176465 h 481410"/>
              <a:gd name="connsiteX1197" fmla="*/ 70422 w 476464"/>
              <a:gd name="connsiteY1197" fmla="*/ 178871 h 481410"/>
              <a:gd name="connsiteX1198" fmla="*/ 70166 w 476464"/>
              <a:gd name="connsiteY1198" fmla="*/ 178640 h 481410"/>
              <a:gd name="connsiteX1199" fmla="*/ 70090 w 476464"/>
              <a:gd name="connsiteY1199" fmla="*/ 178871 h 481410"/>
              <a:gd name="connsiteX1200" fmla="*/ 70243 w 476464"/>
              <a:gd name="connsiteY1200" fmla="*/ 179075 h 481410"/>
              <a:gd name="connsiteX1201" fmla="*/ 70422 w 476464"/>
              <a:gd name="connsiteY1201" fmla="*/ 178871 h 481410"/>
              <a:gd name="connsiteX1202" fmla="*/ 70422 w 476464"/>
              <a:gd name="connsiteY1202" fmla="*/ 174391 h 481410"/>
              <a:gd name="connsiteX1203" fmla="*/ 70627 w 476464"/>
              <a:gd name="connsiteY1203" fmla="*/ 174007 h 481410"/>
              <a:gd name="connsiteX1204" fmla="*/ 70422 w 476464"/>
              <a:gd name="connsiteY1204" fmla="*/ 173649 h 481410"/>
              <a:gd name="connsiteX1205" fmla="*/ 70166 w 476464"/>
              <a:gd name="connsiteY1205" fmla="*/ 174007 h 481410"/>
              <a:gd name="connsiteX1206" fmla="*/ 70422 w 476464"/>
              <a:gd name="connsiteY1206" fmla="*/ 174391 h 481410"/>
              <a:gd name="connsiteX1207" fmla="*/ 77359 w 476464"/>
              <a:gd name="connsiteY1207" fmla="*/ 172983 h 481410"/>
              <a:gd name="connsiteX1208" fmla="*/ 77589 w 476464"/>
              <a:gd name="connsiteY1208" fmla="*/ 172625 h 481410"/>
              <a:gd name="connsiteX1209" fmla="*/ 77359 w 476464"/>
              <a:gd name="connsiteY1209" fmla="*/ 172318 h 481410"/>
              <a:gd name="connsiteX1210" fmla="*/ 77026 w 476464"/>
              <a:gd name="connsiteY1210" fmla="*/ 172625 h 481410"/>
              <a:gd name="connsiteX1211" fmla="*/ 77359 w 476464"/>
              <a:gd name="connsiteY1211" fmla="*/ 172983 h 481410"/>
              <a:gd name="connsiteX1212" fmla="*/ 75286 w 476464"/>
              <a:gd name="connsiteY1212" fmla="*/ 185424 h 481410"/>
              <a:gd name="connsiteX1213" fmla="*/ 74748 w 476464"/>
              <a:gd name="connsiteY1213" fmla="*/ 185782 h 481410"/>
              <a:gd name="connsiteX1214" fmla="*/ 74236 w 476464"/>
              <a:gd name="connsiteY1214" fmla="*/ 186140 h 481410"/>
              <a:gd name="connsiteX1215" fmla="*/ 75030 w 476464"/>
              <a:gd name="connsiteY1215" fmla="*/ 186089 h 481410"/>
              <a:gd name="connsiteX1216" fmla="*/ 75593 w 476464"/>
              <a:gd name="connsiteY1216" fmla="*/ 185449 h 481410"/>
              <a:gd name="connsiteX1217" fmla="*/ 75286 w 476464"/>
              <a:gd name="connsiteY1217" fmla="*/ 185449 h 481410"/>
              <a:gd name="connsiteX1218" fmla="*/ 71420 w 476464"/>
              <a:gd name="connsiteY1218" fmla="*/ 186422 h 481410"/>
              <a:gd name="connsiteX1219" fmla="*/ 71216 w 476464"/>
              <a:gd name="connsiteY1219" fmla="*/ 186806 h 481410"/>
              <a:gd name="connsiteX1220" fmla="*/ 71420 w 476464"/>
              <a:gd name="connsiteY1220" fmla="*/ 187190 h 481410"/>
              <a:gd name="connsiteX1221" fmla="*/ 71676 w 476464"/>
              <a:gd name="connsiteY1221" fmla="*/ 186806 h 481410"/>
              <a:gd name="connsiteX1222" fmla="*/ 71420 w 476464"/>
              <a:gd name="connsiteY1222" fmla="*/ 186422 h 481410"/>
              <a:gd name="connsiteX1223" fmla="*/ 68323 w 476464"/>
              <a:gd name="connsiteY1223" fmla="*/ 188214 h 481410"/>
              <a:gd name="connsiteX1224" fmla="*/ 68323 w 476464"/>
              <a:gd name="connsiteY1224" fmla="*/ 188521 h 481410"/>
              <a:gd name="connsiteX1225" fmla="*/ 68630 w 476464"/>
              <a:gd name="connsiteY1225" fmla="*/ 188521 h 481410"/>
              <a:gd name="connsiteX1226" fmla="*/ 68630 w 476464"/>
              <a:gd name="connsiteY1226" fmla="*/ 188214 h 481410"/>
              <a:gd name="connsiteX1227" fmla="*/ 68323 w 476464"/>
              <a:gd name="connsiteY1227" fmla="*/ 188214 h 481410"/>
              <a:gd name="connsiteX1228" fmla="*/ 67376 w 476464"/>
              <a:gd name="connsiteY1228" fmla="*/ 189775 h 481410"/>
              <a:gd name="connsiteX1229" fmla="*/ 67632 w 476464"/>
              <a:gd name="connsiteY1229" fmla="*/ 189980 h 481410"/>
              <a:gd name="connsiteX1230" fmla="*/ 67632 w 476464"/>
              <a:gd name="connsiteY1230" fmla="*/ 189544 h 481410"/>
              <a:gd name="connsiteX1231" fmla="*/ 67376 w 476464"/>
              <a:gd name="connsiteY1231" fmla="*/ 189775 h 481410"/>
              <a:gd name="connsiteX1232" fmla="*/ 66583 w 476464"/>
              <a:gd name="connsiteY1232" fmla="*/ 190978 h 481410"/>
              <a:gd name="connsiteX1233" fmla="*/ 65226 w 476464"/>
              <a:gd name="connsiteY1233" fmla="*/ 192027 h 481410"/>
              <a:gd name="connsiteX1234" fmla="*/ 67453 w 476464"/>
              <a:gd name="connsiteY1234" fmla="*/ 191823 h 481410"/>
              <a:gd name="connsiteX1235" fmla="*/ 71728 w 476464"/>
              <a:gd name="connsiteY1235" fmla="*/ 189852 h 481410"/>
              <a:gd name="connsiteX1236" fmla="*/ 76028 w 476464"/>
              <a:gd name="connsiteY1236" fmla="*/ 187266 h 481410"/>
              <a:gd name="connsiteX1237" fmla="*/ 78408 w 476464"/>
              <a:gd name="connsiteY1237" fmla="*/ 185424 h 481410"/>
              <a:gd name="connsiteX1238" fmla="*/ 77973 w 476464"/>
              <a:gd name="connsiteY1238" fmla="*/ 185424 h 481410"/>
              <a:gd name="connsiteX1239" fmla="*/ 76617 w 476464"/>
              <a:gd name="connsiteY1239" fmla="*/ 186115 h 481410"/>
              <a:gd name="connsiteX1240" fmla="*/ 75260 w 476464"/>
              <a:gd name="connsiteY1240" fmla="*/ 186831 h 481410"/>
              <a:gd name="connsiteX1241" fmla="*/ 73289 w 476464"/>
              <a:gd name="connsiteY1241" fmla="*/ 187650 h 481410"/>
              <a:gd name="connsiteX1242" fmla="*/ 69808 w 476464"/>
              <a:gd name="connsiteY1242" fmla="*/ 189263 h 481410"/>
              <a:gd name="connsiteX1243" fmla="*/ 69347 w 476464"/>
              <a:gd name="connsiteY1243" fmla="*/ 189493 h 481410"/>
              <a:gd name="connsiteX1244" fmla="*/ 69552 w 476464"/>
              <a:gd name="connsiteY1244" fmla="*/ 189186 h 481410"/>
              <a:gd name="connsiteX1245" fmla="*/ 69347 w 476464"/>
              <a:gd name="connsiteY1245" fmla="*/ 188879 h 481410"/>
              <a:gd name="connsiteX1246" fmla="*/ 69142 w 476464"/>
              <a:gd name="connsiteY1246" fmla="*/ 189186 h 481410"/>
              <a:gd name="connsiteX1247" fmla="*/ 69347 w 476464"/>
              <a:gd name="connsiteY1247" fmla="*/ 189493 h 481410"/>
              <a:gd name="connsiteX1248" fmla="*/ 66583 w 476464"/>
              <a:gd name="connsiteY1248" fmla="*/ 190978 h 481410"/>
              <a:gd name="connsiteX1249" fmla="*/ 79227 w 476464"/>
              <a:gd name="connsiteY1249" fmla="*/ 180125 h 481410"/>
              <a:gd name="connsiteX1250" fmla="*/ 80482 w 476464"/>
              <a:gd name="connsiteY1250" fmla="*/ 179178 h 481410"/>
              <a:gd name="connsiteX1251" fmla="*/ 79740 w 476464"/>
              <a:gd name="connsiteY1251" fmla="*/ 179178 h 481410"/>
              <a:gd name="connsiteX1252" fmla="*/ 78716 w 476464"/>
              <a:gd name="connsiteY1252" fmla="*/ 179741 h 481410"/>
              <a:gd name="connsiteX1253" fmla="*/ 77692 w 476464"/>
              <a:gd name="connsiteY1253" fmla="*/ 180227 h 481410"/>
              <a:gd name="connsiteX1254" fmla="*/ 79227 w 476464"/>
              <a:gd name="connsiteY1254" fmla="*/ 180125 h 481410"/>
              <a:gd name="connsiteX1255" fmla="*/ 77973 w 476464"/>
              <a:gd name="connsiteY1255" fmla="*/ 172625 h 481410"/>
              <a:gd name="connsiteX1256" fmla="*/ 78281 w 476464"/>
              <a:gd name="connsiteY1256" fmla="*/ 172267 h 481410"/>
              <a:gd name="connsiteX1257" fmla="*/ 77973 w 476464"/>
              <a:gd name="connsiteY1257" fmla="*/ 171908 h 481410"/>
              <a:gd name="connsiteX1258" fmla="*/ 77768 w 476464"/>
              <a:gd name="connsiteY1258" fmla="*/ 172267 h 481410"/>
              <a:gd name="connsiteX1259" fmla="*/ 77973 w 476464"/>
              <a:gd name="connsiteY1259" fmla="*/ 172625 h 481410"/>
              <a:gd name="connsiteX1260" fmla="*/ 78690 w 476464"/>
              <a:gd name="connsiteY1260" fmla="*/ 172318 h 481410"/>
              <a:gd name="connsiteX1261" fmla="*/ 78895 w 476464"/>
              <a:gd name="connsiteY1261" fmla="*/ 171960 h 481410"/>
              <a:gd name="connsiteX1262" fmla="*/ 78690 w 476464"/>
              <a:gd name="connsiteY1262" fmla="*/ 171576 h 481410"/>
              <a:gd name="connsiteX1263" fmla="*/ 78511 w 476464"/>
              <a:gd name="connsiteY1263" fmla="*/ 171960 h 481410"/>
              <a:gd name="connsiteX1264" fmla="*/ 78690 w 476464"/>
              <a:gd name="connsiteY1264" fmla="*/ 172318 h 481410"/>
              <a:gd name="connsiteX1265" fmla="*/ 79714 w 476464"/>
              <a:gd name="connsiteY1265" fmla="*/ 177514 h 481410"/>
              <a:gd name="connsiteX1266" fmla="*/ 79944 w 476464"/>
              <a:gd name="connsiteY1266" fmla="*/ 177130 h 481410"/>
              <a:gd name="connsiteX1267" fmla="*/ 79714 w 476464"/>
              <a:gd name="connsiteY1267" fmla="*/ 176746 h 481410"/>
              <a:gd name="connsiteX1268" fmla="*/ 79509 w 476464"/>
              <a:gd name="connsiteY1268" fmla="*/ 177130 h 481410"/>
              <a:gd name="connsiteX1269" fmla="*/ 79714 w 476464"/>
              <a:gd name="connsiteY1269" fmla="*/ 177514 h 481410"/>
              <a:gd name="connsiteX1270" fmla="*/ 78408 w 476464"/>
              <a:gd name="connsiteY1270" fmla="*/ 181968 h 481410"/>
              <a:gd name="connsiteX1271" fmla="*/ 78716 w 476464"/>
              <a:gd name="connsiteY1271" fmla="*/ 181968 h 481410"/>
              <a:gd name="connsiteX1272" fmla="*/ 79535 w 476464"/>
              <a:gd name="connsiteY1272" fmla="*/ 181558 h 481410"/>
              <a:gd name="connsiteX1273" fmla="*/ 80072 w 476464"/>
              <a:gd name="connsiteY1273" fmla="*/ 181226 h 481410"/>
              <a:gd name="connsiteX1274" fmla="*/ 80072 w 476464"/>
              <a:gd name="connsiteY1274" fmla="*/ 180918 h 481410"/>
              <a:gd name="connsiteX1275" fmla="*/ 79714 w 476464"/>
              <a:gd name="connsiteY1275" fmla="*/ 180918 h 481410"/>
              <a:gd name="connsiteX1276" fmla="*/ 78895 w 476464"/>
              <a:gd name="connsiteY1276" fmla="*/ 181354 h 481410"/>
              <a:gd name="connsiteX1277" fmla="*/ 78383 w 476464"/>
              <a:gd name="connsiteY1277" fmla="*/ 181661 h 481410"/>
              <a:gd name="connsiteX1278" fmla="*/ 78383 w 476464"/>
              <a:gd name="connsiteY1278" fmla="*/ 181968 h 481410"/>
              <a:gd name="connsiteX1279" fmla="*/ 79023 w 476464"/>
              <a:gd name="connsiteY1279" fmla="*/ 185065 h 481410"/>
              <a:gd name="connsiteX1280" fmla="*/ 79432 w 476464"/>
              <a:gd name="connsiteY1280" fmla="*/ 185065 h 481410"/>
              <a:gd name="connsiteX1281" fmla="*/ 79227 w 476464"/>
              <a:gd name="connsiteY1281" fmla="*/ 184860 h 481410"/>
              <a:gd name="connsiteX1282" fmla="*/ 79023 w 476464"/>
              <a:gd name="connsiteY1282" fmla="*/ 185065 h 481410"/>
              <a:gd name="connsiteX1283" fmla="*/ 79432 w 476464"/>
              <a:gd name="connsiteY1283" fmla="*/ 186115 h 481410"/>
              <a:gd name="connsiteX1284" fmla="*/ 81070 w 476464"/>
              <a:gd name="connsiteY1284" fmla="*/ 185065 h 481410"/>
              <a:gd name="connsiteX1285" fmla="*/ 81199 w 476464"/>
              <a:gd name="connsiteY1285" fmla="*/ 184528 h 481410"/>
              <a:gd name="connsiteX1286" fmla="*/ 80763 w 476464"/>
              <a:gd name="connsiteY1286" fmla="*/ 184041 h 481410"/>
              <a:gd name="connsiteX1287" fmla="*/ 80072 w 476464"/>
              <a:gd name="connsiteY1287" fmla="*/ 184860 h 481410"/>
              <a:gd name="connsiteX1288" fmla="*/ 79432 w 476464"/>
              <a:gd name="connsiteY1288" fmla="*/ 185807 h 481410"/>
              <a:gd name="connsiteX1289" fmla="*/ 79432 w 476464"/>
              <a:gd name="connsiteY1289" fmla="*/ 186115 h 481410"/>
              <a:gd name="connsiteX1290" fmla="*/ 82658 w 476464"/>
              <a:gd name="connsiteY1290" fmla="*/ 168632 h 481410"/>
              <a:gd name="connsiteX1291" fmla="*/ 83886 w 476464"/>
              <a:gd name="connsiteY1291" fmla="*/ 168478 h 481410"/>
              <a:gd name="connsiteX1292" fmla="*/ 85985 w 476464"/>
              <a:gd name="connsiteY1292" fmla="*/ 166431 h 481410"/>
              <a:gd name="connsiteX1293" fmla="*/ 83579 w 476464"/>
              <a:gd name="connsiteY1293" fmla="*/ 165688 h 481410"/>
              <a:gd name="connsiteX1294" fmla="*/ 84936 w 476464"/>
              <a:gd name="connsiteY1294" fmla="*/ 164639 h 481410"/>
              <a:gd name="connsiteX1295" fmla="*/ 82658 w 476464"/>
              <a:gd name="connsiteY1295" fmla="*/ 164997 h 481410"/>
              <a:gd name="connsiteX1296" fmla="*/ 80789 w 476464"/>
              <a:gd name="connsiteY1296" fmla="*/ 166456 h 481410"/>
              <a:gd name="connsiteX1297" fmla="*/ 83195 w 476464"/>
              <a:gd name="connsiteY1297" fmla="*/ 166456 h 481410"/>
              <a:gd name="connsiteX1298" fmla="*/ 80943 w 476464"/>
              <a:gd name="connsiteY1298" fmla="*/ 167583 h 481410"/>
              <a:gd name="connsiteX1299" fmla="*/ 78101 w 476464"/>
              <a:gd name="connsiteY1299" fmla="*/ 169016 h 481410"/>
              <a:gd name="connsiteX1300" fmla="*/ 75414 w 476464"/>
              <a:gd name="connsiteY1300" fmla="*/ 170654 h 481410"/>
              <a:gd name="connsiteX1301" fmla="*/ 73571 w 476464"/>
              <a:gd name="connsiteY1301" fmla="*/ 172343 h 481410"/>
              <a:gd name="connsiteX1302" fmla="*/ 73263 w 476464"/>
              <a:gd name="connsiteY1302" fmla="*/ 172702 h 481410"/>
              <a:gd name="connsiteX1303" fmla="*/ 72828 w 476464"/>
              <a:gd name="connsiteY1303" fmla="*/ 173009 h 481410"/>
              <a:gd name="connsiteX1304" fmla="*/ 73801 w 476464"/>
              <a:gd name="connsiteY1304" fmla="*/ 172830 h 481410"/>
              <a:gd name="connsiteX1305" fmla="*/ 75260 w 476464"/>
              <a:gd name="connsiteY1305" fmla="*/ 172216 h 481410"/>
              <a:gd name="connsiteX1306" fmla="*/ 76719 w 476464"/>
              <a:gd name="connsiteY1306" fmla="*/ 171473 h 481410"/>
              <a:gd name="connsiteX1307" fmla="*/ 77717 w 476464"/>
              <a:gd name="connsiteY1307" fmla="*/ 170936 h 481410"/>
              <a:gd name="connsiteX1308" fmla="*/ 77385 w 476464"/>
              <a:gd name="connsiteY1308" fmla="*/ 170628 h 481410"/>
              <a:gd name="connsiteX1309" fmla="*/ 77871 w 476464"/>
              <a:gd name="connsiteY1309" fmla="*/ 170347 h 481410"/>
              <a:gd name="connsiteX1310" fmla="*/ 78434 w 476464"/>
              <a:gd name="connsiteY1310" fmla="*/ 170296 h 481410"/>
              <a:gd name="connsiteX1311" fmla="*/ 78434 w 476464"/>
              <a:gd name="connsiteY1311" fmla="*/ 170628 h 481410"/>
              <a:gd name="connsiteX1312" fmla="*/ 79688 w 476464"/>
              <a:gd name="connsiteY1312" fmla="*/ 170091 h 481410"/>
              <a:gd name="connsiteX1313" fmla="*/ 81199 w 476464"/>
              <a:gd name="connsiteY1313" fmla="*/ 169323 h 481410"/>
              <a:gd name="connsiteX1314" fmla="*/ 82658 w 476464"/>
              <a:gd name="connsiteY1314" fmla="*/ 168632 h 481410"/>
              <a:gd name="connsiteX1315" fmla="*/ 80763 w 476464"/>
              <a:gd name="connsiteY1315" fmla="*/ 160927 h 481410"/>
              <a:gd name="connsiteX1316" fmla="*/ 80968 w 476464"/>
              <a:gd name="connsiteY1316" fmla="*/ 160569 h 481410"/>
              <a:gd name="connsiteX1317" fmla="*/ 80763 w 476464"/>
              <a:gd name="connsiteY1317" fmla="*/ 160185 h 481410"/>
              <a:gd name="connsiteX1318" fmla="*/ 80559 w 476464"/>
              <a:gd name="connsiteY1318" fmla="*/ 160569 h 481410"/>
              <a:gd name="connsiteX1319" fmla="*/ 80763 w 476464"/>
              <a:gd name="connsiteY1319" fmla="*/ 160927 h 481410"/>
              <a:gd name="connsiteX1320" fmla="*/ 82120 w 476464"/>
              <a:gd name="connsiteY1320" fmla="*/ 163001 h 481410"/>
              <a:gd name="connsiteX1321" fmla="*/ 82453 w 476464"/>
              <a:gd name="connsiteY1321" fmla="*/ 162617 h 481410"/>
              <a:gd name="connsiteX1322" fmla="*/ 82120 w 476464"/>
              <a:gd name="connsiteY1322" fmla="*/ 162258 h 481410"/>
              <a:gd name="connsiteX1323" fmla="*/ 81915 w 476464"/>
              <a:gd name="connsiteY1323" fmla="*/ 162617 h 481410"/>
              <a:gd name="connsiteX1324" fmla="*/ 82120 w 476464"/>
              <a:gd name="connsiteY1324" fmla="*/ 163001 h 481410"/>
              <a:gd name="connsiteX1325" fmla="*/ 84193 w 476464"/>
              <a:gd name="connsiteY1325" fmla="*/ 163641 h 481410"/>
              <a:gd name="connsiteX1326" fmla="*/ 84424 w 476464"/>
              <a:gd name="connsiteY1326" fmla="*/ 163333 h 481410"/>
              <a:gd name="connsiteX1327" fmla="*/ 84193 w 476464"/>
              <a:gd name="connsiteY1327" fmla="*/ 163001 h 481410"/>
              <a:gd name="connsiteX1328" fmla="*/ 83989 w 476464"/>
              <a:gd name="connsiteY1328" fmla="*/ 163333 h 481410"/>
              <a:gd name="connsiteX1329" fmla="*/ 84193 w 476464"/>
              <a:gd name="connsiteY1329" fmla="*/ 163641 h 481410"/>
              <a:gd name="connsiteX1330" fmla="*/ 85115 w 476464"/>
              <a:gd name="connsiteY1330" fmla="*/ 158726 h 481410"/>
              <a:gd name="connsiteX1331" fmla="*/ 85652 w 476464"/>
              <a:gd name="connsiteY1331" fmla="*/ 158419 h 481410"/>
              <a:gd name="connsiteX1332" fmla="*/ 84603 w 476464"/>
              <a:gd name="connsiteY1332" fmla="*/ 158419 h 481410"/>
              <a:gd name="connsiteX1333" fmla="*/ 85115 w 476464"/>
              <a:gd name="connsiteY1333" fmla="*/ 158726 h 481410"/>
              <a:gd name="connsiteX1334" fmla="*/ 85985 w 476464"/>
              <a:gd name="connsiteY1334" fmla="*/ 156038 h 481410"/>
              <a:gd name="connsiteX1335" fmla="*/ 85678 w 476464"/>
              <a:gd name="connsiteY1335" fmla="*/ 156371 h 481410"/>
              <a:gd name="connsiteX1336" fmla="*/ 85985 w 476464"/>
              <a:gd name="connsiteY1336" fmla="*/ 156371 h 481410"/>
              <a:gd name="connsiteX1337" fmla="*/ 85985 w 476464"/>
              <a:gd name="connsiteY1337" fmla="*/ 156038 h 481410"/>
              <a:gd name="connsiteX1338" fmla="*/ 85985 w 476464"/>
              <a:gd name="connsiteY1338" fmla="*/ 164025 h 481410"/>
              <a:gd name="connsiteX1339" fmla="*/ 85755 w 476464"/>
              <a:gd name="connsiteY1339" fmla="*/ 164127 h 481410"/>
              <a:gd name="connsiteX1340" fmla="*/ 85985 w 476464"/>
              <a:gd name="connsiteY1340" fmla="*/ 164332 h 481410"/>
              <a:gd name="connsiteX1341" fmla="*/ 86190 w 476464"/>
              <a:gd name="connsiteY1341" fmla="*/ 164178 h 481410"/>
              <a:gd name="connsiteX1342" fmla="*/ 85985 w 476464"/>
              <a:gd name="connsiteY1342" fmla="*/ 164025 h 481410"/>
              <a:gd name="connsiteX1343" fmla="*/ 82018 w 476464"/>
              <a:gd name="connsiteY1343" fmla="*/ 182326 h 481410"/>
              <a:gd name="connsiteX1344" fmla="*/ 85013 w 476464"/>
              <a:gd name="connsiteY1344" fmla="*/ 189724 h 481410"/>
              <a:gd name="connsiteX1345" fmla="*/ 91872 w 476464"/>
              <a:gd name="connsiteY1345" fmla="*/ 195150 h 481410"/>
              <a:gd name="connsiteX1346" fmla="*/ 94970 w 476464"/>
              <a:gd name="connsiteY1346" fmla="*/ 195713 h 481410"/>
              <a:gd name="connsiteX1347" fmla="*/ 98118 w 476464"/>
              <a:gd name="connsiteY1347" fmla="*/ 195150 h 481410"/>
              <a:gd name="connsiteX1348" fmla="*/ 105311 w 476464"/>
              <a:gd name="connsiteY1348" fmla="*/ 189468 h 481410"/>
              <a:gd name="connsiteX1349" fmla="*/ 107922 w 476464"/>
              <a:gd name="connsiteY1349" fmla="*/ 180765 h 481410"/>
              <a:gd name="connsiteX1350" fmla="*/ 105874 w 476464"/>
              <a:gd name="connsiteY1350" fmla="*/ 171908 h 481410"/>
              <a:gd name="connsiteX1351" fmla="*/ 99142 w 476464"/>
              <a:gd name="connsiteY1351" fmla="*/ 165663 h 481410"/>
              <a:gd name="connsiteX1352" fmla="*/ 91309 w 476464"/>
              <a:gd name="connsiteY1352" fmla="*/ 164741 h 481410"/>
              <a:gd name="connsiteX1353" fmla="*/ 85524 w 476464"/>
              <a:gd name="connsiteY1353" fmla="*/ 168274 h 481410"/>
              <a:gd name="connsiteX1354" fmla="*/ 82299 w 476464"/>
              <a:gd name="connsiteY1354" fmla="*/ 174647 h 481410"/>
              <a:gd name="connsiteX1355" fmla="*/ 82018 w 476464"/>
              <a:gd name="connsiteY1355" fmla="*/ 182326 h 481410"/>
              <a:gd name="connsiteX1356" fmla="*/ 87316 w 476464"/>
              <a:gd name="connsiteY1356" fmla="*/ 155731 h 481410"/>
              <a:gd name="connsiteX1357" fmla="*/ 87316 w 476464"/>
              <a:gd name="connsiteY1357" fmla="*/ 155322 h 481410"/>
              <a:gd name="connsiteX1358" fmla="*/ 86983 w 476464"/>
              <a:gd name="connsiteY1358" fmla="*/ 155731 h 481410"/>
              <a:gd name="connsiteX1359" fmla="*/ 87316 w 476464"/>
              <a:gd name="connsiteY1359" fmla="*/ 155731 h 481410"/>
              <a:gd name="connsiteX1360" fmla="*/ 87726 w 476464"/>
              <a:gd name="connsiteY1360" fmla="*/ 162566 h 481410"/>
              <a:gd name="connsiteX1361" fmla="*/ 89338 w 476464"/>
              <a:gd name="connsiteY1361" fmla="*/ 162821 h 481410"/>
              <a:gd name="connsiteX1362" fmla="*/ 91156 w 476464"/>
              <a:gd name="connsiteY1362" fmla="*/ 163001 h 481410"/>
              <a:gd name="connsiteX1363" fmla="*/ 92154 w 476464"/>
              <a:gd name="connsiteY1363" fmla="*/ 163129 h 481410"/>
              <a:gd name="connsiteX1364" fmla="*/ 92896 w 476464"/>
              <a:gd name="connsiteY1364" fmla="*/ 163333 h 481410"/>
              <a:gd name="connsiteX1365" fmla="*/ 93741 w 476464"/>
              <a:gd name="connsiteY1365" fmla="*/ 161593 h 481410"/>
              <a:gd name="connsiteX1366" fmla="*/ 94944 w 476464"/>
              <a:gd name="connsiteY1366" fmla="*/ 160518 h 481410"/>
              <a:gd name="connsiteX1367" fmla="*/ 96505 w 476464"/>
              <a:gd name="connsiteY1367" fmla="*/ 159852 h 481410"/>
              <a:gd name="connsiteX1368" fmla="*/ 98118 w 476464"/>
              <a:gd name="connsiteY1368" fmla="*/ 159187 h 481410"/>
              <a:gd name="connsiteX1369" fmla="*/ 97068 w 476464"/>
              <a:gd name="connsiteY1369" fmla="*/ 158368 h 481410"/>
              <a:gd name="connsiteX1370" fmla="*/ 95507 w 476464"/>
              <a:gd name="connsiteY1370" fmla="*/ 158726 h 481410"/>
              <a:gd name="connsiteX1371" fmla="*/ 93946 w 476464"/>
              <a:gd name="connsiteY1371" fmla="*/ 159673 h 481410"/>
              <a:gd name="connsiteX1372" fmla="*/ 92896 w 476464"/>
              <a:gd name="connsiteY1372" fmla="*/ 160543 h 481410"/>
              <a:gd name="connsiteX1373" fmla="*/ 92691 w 476464"/>
              <a:gd name="connsiteY1373" fmla="*/ 161081 h 481410"/>
              <a:gd name="connsiteX1374" fmla="*/ 92487 w 476464"/>
              <a:gd name="connsiteY1374" fmla="*/ 161593 h 481410"/>
              <a:gd name="connsiteX1375" fmla="*/ 91744 w 476464"/>
              <a:gd name="connsiteY1375" fmla="*/ 161900 h 481410"/>
              <a:gd name="connsiteX1376" fmla="*/ 90336 w 476464"/>
              <a:gd name="connsiteY1376" fmla="*/ 162156 h 481410"/>
              <a:gd name="connsiteX1377" fmla="*/ 88775 w 476464"/>
              <a:gd name="connsiteY1377" fmla="*/ 162361 h 481410"/>
              <a:gd name="connsiteX1378" fmla="*/ 87726 w 476464"/>
              <a:gd name="connsiteY1378" fmla="*/ 162566 h 481410"/>
              <a:gd name="connsiteX1379" fmla="*/ 88366 w 476464"/>
              <a:gd name="connsiteY1379" fmla="*/ 158419 h 481410"/>
              <a:gd name="connsiteX1380" fmla="*/ 88673 w 476464"/>
              <a:gd name="connsiteY1380" fmla="*/ 158112 h 481410"/>
              <a:gd name="connsiteX1381" fmla="*/ 88366 w 476464"/>
              <a:gd name="connsiteY1381" fmla="*/ 157779 h 481410"/>
              <a:gd name="connsiteX1382" fmla="*/ 88110 w 476464"/>
              <a:gd name="connsiteY1382" fmla="*/ 158112 h 481410"/>
              <a:gd name="connsiteX1383" fmla="*/ 88366 w 476464"/>
              <a:gd name="connsiteY1383" fmla="*/ 158419 h 481410"/>
              <a:gd name="connsiteX1384" fmla="*/ 97708 w 476464"/>
              <a:gd name="connsiteY1384" fmla="*/ 156345 h 481410"/>
              <a:gd name="connsiteX1385" fmla="*/ 98041 w 476464"/>
              <a:gd name="connsiteY1385" fmla="*/ 156013 h 481410"/>
              <a:gd name="connsiteX1386" fmla="*/ 97708 w 476464"/>
              <a:gd name="connsiteY1386" fmla="*/ 155706 h 481410"/>
              <a:gd name="connsiteX1387" fmla="*/ 97478 w 476464"/>
              <a:gd name="connsiteY1387" fmla="*/ 156013 h 481410"/>
              <a:gd name="connsiteX1388" fmla="*/ 97708 w 476464"/>
              <a:gd name="connsiteY1388" fmla="*/ 156345 h 481410"/>
              <a:gd name="connsiteX1389" fmla="*/ 103493 w 476464"/>
              <a:gd name="connsiteY1389" fmla="*/ 163333 h 481410"/>
              <a:gd name="connsiteX1390" fmla="*/ 101932 w 476464"/>
              <a:gd name="connsiteY1390" fmla="*/ 164229 h 481410"/>
              <a:gd name="connsiteX1391" fmla="*/ 100806 w 476464"/>
              <a:gd name="connsiteY1391" fmla="*/ 165074 h 481410"/>
              <a:gd name="connsiteX1392" fmla="*/ 101497 w 476464"/>
              <a:gd name="connsiteY1392" fmla="*/ 164972 h 481410"/>
              <a:gd name="connsiteX1393" fmla="*/ 102290 w 476464"/>
              <a:gd name="connsiteY1393" fmla="*/ 164536 h 481410"/>
              <a:gd name="connsiteX1394" fmla="*/ 102981 w 476464"/>
              <a:gd name="connsiteY1394" fmla="*/ 164255 h 481410"/>
              <a:gd name="connsiteX1395" fmla="*/ 103570 w 476464"/>
              <a:gd name="connsiteY1395" fmla="*/ 164613 h 481410"/>
              <a:gd name="connsiteX1396" fmla="*/ 102674 w 476464"/>
              <a:gd name="connsiteY1396" fmla="*/ 165151 h 481410"/>
              <a:gd name="connsiteX1397" fmla="*/ 101778 w 476464"/>
              <a:gd name="connsiteY1397" fmla="*/ 165663 h 481410"/>
              <a:gd name="connsiteX1398" fmla="*/ 102521 w 476464"/>
              <a:gd name="connsiteY1398" fmla="*/ 166124 h 481410"/>
              <a:gd name="connsiteX1399" fmla="*/ 104875 w 476464"/>
              <a:gd name="connsiteY1399" fmla="*/ 164920 h 481410"/>
              <a:gd name="connsiteX1400" fmla="*/ 106386 w 476464"/>
              <a:gd name="connsiteY1400" fmla="*/ 162566 h 481410"/>
              <a:gd name="connsiteX1401" fmla="*/ 105080 w 476464"/>
              <a:gd name="connsiteY1401" fmla="*/ 162668 h 481410"/>
              <a:gd name="connsiteX1402" fmla="*/ 103493 w 476464"/>
              <a:gd name="connsiteY1402" fmla="*/ 163333 h 481410"/>
              <a:gd name="connsiteX1403" fmla="*/ 103929 w 476464"/>
              <a:gd name="connsiteY1403" fmla="*/ 161235 h 481410"/>
              <a:gd name="connsiteX1404" fmla="*/ 104236 w 476464"/>
              <a:gd name="connsiteY1404" fmla="*/ 160876 h 481410"/>
              <a:gd name="connsiteX1405" fmla="*/ 103929 w 476464"/>
              <a:gd name="connsiteY1405" fmla="*/ 160492 h 481410"/>
              <a:gd name="connsiteX1406" fmla="*/ 103724 w 476464"/>
              <a:gd name="connsiteY1406" fmla="*/ 160876 h 481410"/>
              <a:gd name="connsiteX1407" fmla="*/ 103929 w 476464"/>
              <a:gd name="connsiteY1407" fmla="*/ 161235 h 481410"/>
              <a:gd name="connsiteX1408" fmla="*/ 104620 w 476464"/>
              <a:gd name="connsiteY1408" fmla="*/ 161516 h 481410"/>
              <a:gd name="connsiteX1409" fmla="*/ 104620 w 476464"/>
              <a:gd name="connsiteY1409" fmla="*/ 161951 h 481410"/>
              <a:gd name="connsiteX1410" fmla="*/ 105669 w 476464"/>
              <a:gd name="connsiteY1410" fmla="*/ 161951 h 481410"/>
              <a:gd name="connsiteX1411" fmla="*/ 105208 w 476464"/>
              <a:gd name="connsiteY1411" fmla="*/ 161516 h 481410"/>
              <a:gd name="connsiteX1412" fmla="*/ 104620 w 476464"/>
              <a:gd name="connsiteY1412" fmla="*/ 161516 h 481410"/>
              <a:gd name="connsiteX1413" fmla="*/ 104978 w 476464"/>
              <a:gd name="connsiteY1413" fmla="*/ 160211 h 481410"/>
              <a:gd name="connsiteX1414" fmla="*/ 105285 w 476464"/>
              <a:gd name="connsiteY1414" fmla="*/ 159827 h 481410"/>
              <a:gd name="connsiteX1415" fmla="*/ 104978 w 476464"/>
              <a:gd name="connsiteY1415" fmla="*/ 159468 h 481410"/>
              <a:gd name="connsiteX1416" fmla="*/ 104748 w 476464"/>
              <a:gd name="connsiteY1416" fmla="*/ 159827 h 481410"/>
              <a:gd name="connsiteX1417" fmla="*/ 104978 w 476464"/>
              <a:gd name="connsiteY1417" fmla="*/ 160211 h 481410"/>
              <a:gd name="connsiteX1418" fmla="*/ 107026 w 476464"/>
              <a:gd name="connsiteY1418" fmla="*/ 160492 h 481410"/>
              <a:gd name="connsiteX1419" fmla="*/ 107512 w 476464"/>
              <a:gd name="connsiteY1419" fmla="*/ 160390 h 481410"/>
              <a:gd name="connsiteX1420" fmla="*/ 108229 w 476464"/>
              <a:gd name="connsiteY1420" fmla="*/ 160057 h 481410"/>
              <a:gd name="connsiteX1421" fmla="*/ 108792 w 476464"/>
              <a:gd name="connsiteY1421" fmla="*/ 159647 h 481410"/>
              <a:gd name="connsiteX1422" fmla="*/ 108792 w 476464"/>
              <a:gd name="connsiteY1422" fmla="*/ 159110 h 481410"/>
              <a:gd name="connsiteX1423" fmla="*/ 108408 w 476464"/>
              <a:gd name="connsiteY1423" fmla="*/ 158982 h 481410"/>
              <a:gd name="connsiteX1424" fmla="*/ 108049 w 476464"/>
              <a:gd name="connsiteY1424" fmla="*/ 159110 h 481410"/>
              <a:gd name="connsiteX1425" fmla="*/ 107486 w 476464"/>
              <a:gd name="connsiteY1425" fmla="*/ 159776 h 481410"/>
              <a:gd name="connsiteX1426" fmla="*/ 107026 w 476464"/>
              <a:gd name="connsiteY1426" fmla="*/ 160492 h 481410"/>
              <a:gd name="connsiteX1427" fmla="*/ 107410 w 476464"/>
              <a:gd name="connsiteY1427" fmla="*/ 158419 h 481410"/>
              <a:gd name="connsiteX1428" fmla="*/ 107205 w 476464"/>
              <a:gd name="connsiteY1428" fmla="*/ 158214 h 481410"/>
              <a:gd name="connsiteX1429" fmla="*/ 107000 w 476464"/>
              <a:gd name="connsiteY1429" fmla="*/ 158419 h 481410"/>
              <a:gd name="connsiteX1430" fmla="*/ 107410 w 476464"/>
              <a:gd name="connsiteY1430" fmla="*/ 158419 h 481410"/>
              <a:gd name="connsiteX1431" fmla="*/ 108792 w 476464"/>
              <a:gd name="connsiteY1431" fmla="*/ 156781 h 481410"/>
              <a:gd name="connsiteX1432" fmla="*/ 108792 w 476464"/>
              <a:gd name="connsiteY1432" fmla="*/ 156345 h 481410"/>
              <a:gd name="connsiteX1433" fmla="*/ 108459 w 476464"/>
              <a:gd name="connsiteY1433" fmla="*/ 156781 h 481410"/>
              <a:gd name="connsiteX1434" fmla="*/ 108792 w 476464"/>
              <a:gd name="connsiteY1434" fmla="*/ 156781 h 481410"/>
              <a:gd name="connsiteX1435" fmla="*/ 107026 w 476464"/>
              <a:gd name="connsiteY1435" fmla="*/ 161951 h 481410"/>
              <a:gd name="connsiteX1436" fmla="*/ 106821 w 476464"/>
              <a:gd name="connsiteY1436" fmla="*/ 162284 h 481410"/>
              <a:gd name="connsiteX1437" fmla="*/ 107026 w 476464"/>
              <a:gd name="connsiteY1437" fmla="*/ 162591 h 481410"/>
              <a:gd name="connsiteX1438" fmla="*/ 107358 w 476464"/>
              <a:gd name="connsiteY1438" fmla="*/ 162284 h 481410"/>
              <a:gd name="connsiteX1439" fmla="*/ 107026 w 476464"/>
              <a:gd name="connsiteY1439" fmla="*/ 161951 h 481410"/>
              <a:gd name="connsiteX1440" fmla="*/ 106923 w 476464"/>
              <a:gd name="connsiteY1440" fmla="*/ 159161 h 481410"/>
              <a:gd name="connsiteX1441" fmla="*/ 106719 w 476464"/>
              <a:gd name="connsiteY1441" fmla="*/ 158828 h 481410"/>
              <a:gd name="connsiteX1442" fmla="*/ 106514 w 476464"/>
              <a:gd name="connsiteY1442" fmla="*/ 159161 h 481410"/>
              <a:gd name="connsiteX1443" fmla="*/ 106719 w 476464"/>
              <a:gd name="connsiteY1443" fmla="*/ 159494 h 481410"/>
              <a:gd name="connsiteX1444" fmla="*/ 106923 w 476464"/>
              <a:gd name="connsiteY1444" fmla="*/ 159161 h 481410"/>
              <a:gd name="connsiteX1445" fmla="*/ 106002 w 476464"/>
              <a:gd name="connsiteY1445" fmla="*/ 165074 h 481410"/>
              <a:gd name="connsiteX1446" fmla="*/ 107026 w 476464"/>
              <a:gd name="connsiteY1446" fmla="*/ 165330 h 481410"/>
              <a:gd name="connsiteX1447" fmla="*/ 108792 w 476464"/>
              <a:gd name="connsiteY1447" fmla="*/ 164767 h 481410"/>
              <a:gd name="connsiteX1448" fmla="*/ 110558 w 476464"/>
              <a:gd name="connsiteY1448" fmla="*/ 163845 h 481410"/>
              <a:gd name="connsiteX1449" fmla="*/ 111582 w 476464"/>
              <a:gd name="connsiteY1449" fmla="*/ 163026 h 481410"/>
              <a:gd name="connsiteX1450" fmla="*/ 110916 w 476464"/>
              <a:gd name="connsiteY1450" fmla="*/ 162642 h 481410"/>
              <a:gd name="connsiteX1451" fmla="*/ 110225 w 476464"/>
              <a:gd name="connsiteY1451" fmla="*/ 162847 h 481410"/>
              <a:gd name="connsiteX1452" fmla="*/ 109637 w 476464"/>
              <a:gd name="connsiteY1452" fmla="*/ 163026 h 481410"/>
              <a:gd name="connsiteX1453" fmla="*/ 109099 w 476464"/>
              <a:gd name="connsiteY1453" fmla="*/ 162591 h 481410"/>
              <a:gd name="connsiteX1454" fmla="*/ 108562 w 476464"/>
              <a:gd name="connsiteY1454" fmla="*/ 163461 h 481410"/>
              <a:gd name="connsiteX1455" fmla="*/ 107742 w 476464"/>
              <a:gd name="connsiteY1455" fmla="*/ 163948 h 481410"/>
              <a:gd name="connsiteX1456" fmla="*/ 106795 w 476464"/>
              <a:gd name="connsiteY1456" fmla="*/ 164357 h 481410"/>
              <a:gd name="connsiteX1457" fmla="*/ 106002 w 476464"/>
              <a:gd name="connsiteY1457" fmla="*/ 165074 h 481410"/>
              <a:gd name="connsiteX1458" fmla="*/ 109534 w 476464"/>
              <a:gd name="connsiteY1458" fmla="*/ 157088 h 481410"/>
              <a:gd name="connsiteX1459" fmla="*/ 109739 w 476464"/>
              <a:gd name="connsiteY1459" fmla="*/ 156729 h 481410"/>
              <a:gd name="connsiteX1460" fmla="*/ 109534 w 476464"/>
              <a:gd name="connsiteY1460" fmla="*/ 156345 h 481410"/>
              <a:gd name="connsiteX1461" fmla="*/ 109227 w 476464"/>
              <a:gd name="connsiteY1461" fmla="*/ 156729 h 481410"/>
              <a:gd name="connsiteX1462" fmla="*/ 109534 w 476464"/>
              <a:gd name="connsiteY1462" fmla="*/ 157088 h 481410"/>
              <a:gd name="connsiteX1463" fmla="*/ 110148 w 476464"/>
              <a:gd name="connsiteY1463" fmla="*/ 155322 h 481410"/>
              <a:gd name="connsiteX1464" fmla="*/ 110481 w 476464"/>
              <a:gd name="connsiteY1464" fmla="*/ 154963 h 481410"/>
              <a:gd name="connsiteX1465" fmla="*/ 110148 w 476464"/>
              <a:gd name="connsiteY1465" fmla="*/ 154656 h 481410"/>
              <a:gd name="connsiteX1466" fmla="*/ 109918 w 476464"/>
              <a:gd name="connsiteY1466" fmla="*/ 154963 h 481410"/>
              <a:gd name="connsiteX1467" fmla="*/ 110148 w 476464"/>
              <a:gd name="connsiteY1467" fmla="*/ 155322 h 481410"/>
              <a:gd name="connsiteX1468" fmla="*/ 110865 w 476464"/>
              <a:gd name="connsiteY1468" fmla="*/ 157804 h 481410"/>
              <a:gd name="connsiteX1469" fmla="*/ 110660 w 476464"/>
              <a:gd name="connsiteY1469" fmla="*/ 158137 h 481410"/>
              <a:gd name="connsiteX1470" fmla="*/ 110865 w 476464"/>
              <a:gd name="connsiteY1470" fmla="*/ 158444 h 481410"/>
              <a:gd name="connsiteX1471" fmla="*/ 111070 w 476464"/>
              <a:gd name="connsiteY1471" fmla="*/ 158137 h 481410"/>
              <a:gd name="connsiteX1472" fmla="*/ 110865 w 476464"/>
              <a:gd name="connsiteY1472" fmla="*/ 157804 h 481410"/>
              <a:gd name="connsiteX1473" fmla="*/ 111172 w 476464"/>
              <a:gd name="connsiteY1473" fmla="*/ 156345 h 481410"/>
              <a:gd name="connsiteX1474" fmla="*/ 111172 w 476464"/>
              <a:gd name="connsiteY1474" fmla="*/ 156013 h 481410"/>
              <a:gd name="connsiteX1475" fmla="*/ 110865 w 476464"/>
              <a:gd name="connsiteY1475" fmla="*/ 156345 h 481410"/>
              <a:gd name="connsiteX1476" fmla="*/ 111172 w 476464"/>
              <a:gd name="connsiteY1476" fmla="*/ 156345 h 481410"/>
              <a:gd name="connsiteX1477" fmla="*/ 110660 w 476464"/>
              <a:gd name="connsiteY1477" fmla="*/ 160211 h 481410"/>
              <a:gd name="connsiteX1478" fmla="*/ 110865 w 476464"/>
              <a:gd name="connsiteY1478" fmla="*/ 160518 h 481410"/>
              <a:gd name="connsiteX1479" fmla="*/ 111070 w 476464"/>
              <a:gd name="connsiteY1479" fmla="*/ 160211 h 481410"/>
              <a:gd name="connsiteX1480" fmla="*/ 110865 w 476464"/>
              <a:gd name="connsiteY1480" fmla="*/ 159878 h 481410"/>
              <a:gd name="connsiteX1481" fmla="*/ 110660 w 476464"/>
              <a:gd name="connsiteY1481" fmla="*/ 160211 h 481410"/>
              <a:gd name="connsiteX1482" fmla="*/ 113271 w 476464"/>
              <a:gd name="connsiteY1482" fmla="*/ 157395 h 481410"/>
              <a:gd name="connsiteX1483" fmla="*/ 114654 w 476464"/>
              <a:gd name="connsiteY1483" fmla="*/ 157216 h 481410"/>
              <a:gd name="connsiteX1484" fmla="*/ 116676 w 476464"/>
              <a:gd name="connsiteY1484" fmla="*/ 156704 h 481410"/>
              <a:gd name="connsiteX1485" fmla="*/ 118544 w 476464"/>
              <a:gd name="connsiteY1485" fmla="*/ 156269 h 481410"/>
              <a:gd name="connsiteX1486" fmla="*/ 119466 w 476464"/>
              <a:gd name="connsiteY1486" fmla="*/ 156320 h 481410"/>
              <a:gd name="connsiteX1487" fmla="*/ 120003 w 476464"/>
              <a:gd name="connsiteY1487" fmla="*/ 155654 h 481410"/>
              <a:gd name="connsiteX1488" fmla="*/ 120208 w 476464"/>
              <a:gd name="connsiteY1488" fmla="*/ 154963 h 481410"/>
              <a:gd name="connsiteX1489" fmla="*/ 119235 w 476464"/>
              <a:gd name="connsiteY1489" fmla="*/ 155142 h 481410"/>
              <a:gd name="connsiteX1490" fmla="*/ 117264 w 476464"/>
              <a:gd name="connsiteY1490" fmla="*/ 155757 h 481410"/>
              <a:gd name="connsiteX1491" fmla="*/ 115242 w 476464"/>
              <a:gd name="connsiteY1491" fmla="*/ 156499 h 481410"/>
              <a:gd name="connsiteX1492" fmla="*/ 113988 w 476464"/>
              <a:gd name="connsiteY1492" fmla="*/ 157037 h 481410"/>
              <a:gd name="connsiteX1493" fmla="*/ 113271 w 476464"/>
              <a:gd name="connsiteY1493" fmla="*/ 157395 h 481410"/>
              <a:gd name="connsiteX1494" fmla="*/ 113962 w 476464"/>
              <a:gd name="connsiteY1494" fmla="*/ 155322 h 481410"/>
              <a:gd name="connsiteX1495" fmla="*/ 114167 w 476464"/>
              <a:gd name="connsiteY1495" fmla="*/ 154963 h 481410"/>
              <a:gd name="connsiteX1496" fmla="*/ 113962 w 476464"/>
              <a:gd name="connsiteY1496" fmla="*/ 154656 h 481410"/>
              <a:gd name="connsiteX1497" fmla="*/ 113758 w 476464"/>
              <a:gd name="connsiteY1497" fmla="*/ 154963 h 481410"/>
              <a:gd name="connsiteX1498" fmla="*/ 113962 w 476464"/>
              <a:gd name="connsiteY1498" fmla="*/ 155322 h 481410"/>
              <a:gd name="connsiteX1499" fmla="*/ 114730 w 476464"/>
              <a:gd name="connsiteY1499" fmla="*/ 153990 h 481410"/>
              <a:gd name="connsiteX1500" fmla="*/ 114526 w 476464"/>
              <a:gd name="connsiteY1500" fmla="*/ 153786 h 481410"/>
              <a:gd name="connsiteX1501" fmla="*/ 114270 w 476464"/>
              <a:gd name="connsiteY1501" fmla="*/ 153990 h 481410"/>
              <a:gd name="connsiteX1502" fmla="*/ 114730 w 476464"/>
              <a:gd name="connsiteY1502" fmla="*/ 153990 h 481410"/>
              <a:gd name="connsiteX1503" fmla="*/ 116061 w 476464"/>
              <a:gd name="connsiteY1503" fmla="*/ 154989 h 481410"/>
              <a:gd name="connsiteX1504" fmla="*/ 116266 w 476464"/>
              <a:gd name="connsiteY1504" fmla="*/ 154630 h 481410"/>
              <a:gd name="connsiteX1505" fmla="*/ 116061 w 476464"/>
              <a:gd name="connsiteY1505" fmla="*/ 154272 h 481410"/>
              <a:gd name="connsiteX1506" fmla="*/ 115831 w 476464"/>
              <a:gd name="connsiteY1506" fmla="*/ 154630 h 481410"/>
              <a:gd name="connsiteX1507" fmla="*/ 116061 w 476464"/>
              <a:gd name="connsiteY1507" fmla="*/ 154989 h 481410"/>
              <a:gd name="connsiteX1508" fmla="*/ 120771 w 476464"/>
              <a:gd name="connsiteY1508" fmla="*/ 155885 h 481410"/>
              <a:gd name="connsiteX1509" fmla="*/ 120208 w 476464"/>
              <a:gd name="connsiteY1509" fmla="*/ 156038 h 481410"/>
              <a:gd name="connsiteX1510" fmla="*/ 121565 w 476464"/>
              <a:gd name="connsiteY1510" fmla="*/ 156038 h 481410"/>
              <a:gd name="connsiteX1511" fmla="*/ 122000 w 476464"/>
              <a:gd name="connsiteY1511" fmla="*/ 155347 h 481410"/>
              <a:gd name="connsiteX1512" fmla="*/ 121642 w 476464"/>
              <a:gd name="connsiteY1512" fmla="*/ 155552 h 481410"/>
              <a:gd name="connsiteX1513" fmla="*/ 121257 w 476464"/>
              <a:gd name="connsiteY1513" fmla="*/ 155757 h 481410"/>
              <a:gd name="connsiteX1514" fmla="*/ 120771 w 476464"/>
              <a:gd name="connsiteY1514" fmla="*/ 155885 h 481410"/>
              <a:gd name="connsiteX1515" fmla="*/ 122281 w 476464"/>
              <a:gd name="connsiteY1515" fmla="*/ 154272 h 481410"/>
              <a:gd name="connsiteX1516" fmla="*/ 121257 w 476464"/>
              <a:gd name="connsiteY1516" fmla="*/ 154682 h 481410"/>
              <a:gd name="connsiteX1517" fmla="*/ 121257 w 476464"/>
              <a:gd name="connsiteY1517" fmla="*/ 154835 h 481410"/>
              <a:gd name="connsiteX1518" fmla="*/ 122281 w 476464"/>
              <a:gd name="connsiteY1518" fmla="*/ 154272 h 481410"/>
              <a:gd name="connsiteX1519" fmla="*/ 120464 w 476464"/>
              <a:gd name="connsiteY1519" fmla="*/ 157856 h 481410"/>
              <a:gd name="connsiteX1520" fmla="*/ 119466 w 476464"/>
              <a:gd name="connsiteY1520" fmla="*/ 158419 h 481410"/>
              <a:gd name="connsiteX1521" fmla="*/ 120515 w 476464"/>
              <a:gd name="connsiteY1521" fmla="*/ 158828 h 481410"/>
              <a:gd name="connsiteX1522" fmla="*/ 121539 w 476464"/>
              <a:gd name="connsiteY1522" fmla="*/ 158137 h 481410"/>
              <a:gd name="connsiteX1523" fmla="*/ 120464 w 476464"/>
              <a:gd name="connsiteY1523" fmla="*/ 157856 h 481410"/>
              <a:gd name="connsiteX1524" fmla="*/ 121974 w 476464"/>
              <a:gd name="connsiteY1524" fmla="*/ 168171 h 481410"/>
              <a:gd name="connsiteX1525" fmla="*/ 122281 w 476464"/>
              <a:gd name="connsiteY1525" fmla="*/ 168171 h 481410"/>
              <a:gd name="connsiteX1526" fmla="*/ 122281 w 476464"/>
              <a:gd name="connsiteY1526" fmla="*/ 167762 h 481410"/>
              <a:gd name="connsiteX1527" fmla="*/ 121974 w 476464"/>
              <a:gd name="connsiteY1527" fmla="*/ 168171 h 481410"/>
              <a:gd name="connsiteX1528" fmla="*/ 122486 w 476464"/>
              <a:gd name="connsiteY1528" fmla="*/ 166866 h 481410"/>
              <a:gd name="connsiteX1529" fmla="*/ 122589 w 476464"/>
              <a:gd name="connsiteY1529" fmla="*/ 166124 h 481410"/>
              <a:gd name="connsiteX1530" fmla="*/ 122409 w 476464"/>
              <a:gd name="connsiteY1530" fmla="*/ 165995 h 481410"/>
              <a:gd name="connsiteX1531" fmla="*/ 122256 w 476464"/>
              <a:gd name="connsiteY1531" fmla="*/ 166124 h 481410"/>
              <a:gd name="connsiteX1532" fmla="*/ 122051 w 476464"/>
              <a:gd name="connsiteY1532" fmla="*/ 166431 h 481410"/>
              <a:gd name="connsiteX1533" fmla="*/ 121949 w 476464"/>
              <a:gd name="connsiteY1533" fmla="*/ 166635 h 481410"/>
              <a:gd name="connsiteX1534" fmla="*/ 121949 w 476464"/>
              <a:gd name="connsiteY1534" fmla="*/ 166738 h 481410"/>
              <a:gd name="connsiteX1535" fmla="*/ 121949 w 476464"/>
              <a:gd name="connsiteY1535" fmla="*/ 167147 h 481410"/>
              <a:gd name="connsiteX1536" fmla="*/ 122486 w 476464"/>
              <a:gd name="connsiteY1536" fmla="*/ 166866 h 481410"/>
              <a:gd name="connsiteX1537" fmla="*/ 117520 w 476464"/>
              <a:gd name="connsiteY1537" fmla="*/ 170296 h 481410"/>
              <a:gd name="connsiteX1538" fmla="*/ 112939 w 476464"/>
              <a:gd name="connsiteY1538" fmla="*/ 172958 h 481410"/>
              <a:gd name="connsiteX1539" fmla="*/ 112222 w 476464"/>
              <a:gd name="connsiteY1539" fmla="*/ 173649 h 481410"/>
              <a:gd name="connsiteX1540" fmla="*/ 113271 w 476464"/>
              <a:gd name="connsiteY1540" fmla="*/ 173598 h 481410"/>
              <a:gd name="connsiteX1541" fmla="*/ 114270 w 476464"/>
              <a:gd name="connsiteY1541" fmla="*/ 173009 h 481410"/>
              <a:gd name="connsiteX1542" fmla="*/ 115319 w 476464"/>
              <a:gd name="connsiteY1542" fmla="*/ 172369 h 481410"/>
              <a:gd name="connsiteX1543" fmla="*/ 116369 w 476464"/>
              <a:gd name="connsiteY1543" fmla="*/ 172318 h 481410"/>
              <a:gd name="connsiteX1544" fmla="*/ 116061 w 476464"/>
              <a:gd name="connsiteY1544" fmla="*/ 172625 h 481410"/>
              <a:gd name="connsiteX1545" fmla="*/ 117520 w 476464"/>
              <a:gd name="connsiteY1545" fmla="*/ 173163 h 481410"/>
              <a:gd name="connsiteX1546" fmla="*/ 120413 w 476464"/>
              <a:gd name="connsiteY1546" fmla="*/ 172395 h 481410"/>
              <a:gd name="connsiteX1547" fmla="*/ 123254 w 476464"/>
              <a:gd name="connsiteY1547" fmla="*/ 171141 h 481410"/>
              <a:gd name="connsiteX1548" fmla="*/ 124662 w 476464"/>
              <a:gd name="connsiteY1548" fmla="*/ 170270 h 481410"/>
              <a:gd name="connsiteX1549" fmla="*/ 122589 w 476464"/>
              <a:gd name="connsiteY1549" fmla="*/ 170449 h 481410"/>
              <a:gd name="connsiteX1550" fmla="*/ 120515 w 476464"/>
              <a:gd name="connsiteY1550" fmla="*/ 170603 h 481410"/>
              <a:gd name="connsiteX1551" fmla="*/ 121437 w 476464"/>
              <a:gd name="connsiteY1551" fmla="*/ 170270 h 481410"/>
              <a:gd name="connsiteX1552" fmla="*/ 122589 w 476464"/>
              <a:gd name="connsiteY1552" fmla="*/ 169553 h 481410"/>
              <a:gd name="connsiteX1553" fmla="*/ 117520 w 476464"/>
              <a:gd name="connsiteY1553" fmla="*/ 170296 h 481410"/>
              <a:gd name="connsiteX1554" fmla="*/ 124048 w 476464"/>
              <a:gd name="connsiteY1554" fmla="*/ 166124 h 481410"/>
              <a:gd name="connsiteX1555" fmla="*/ 123817 w 476464"/>
              <a:gd name="connsiteY1555" fmla="*/ 165868 h 481410"/>
              <a:gd name="connsiteX1556" fmla="*/ 123612 w 476464"/>
              <a:gd name="connsiteY1556" fmla="*/ 166124 h 481410"/>
              <a:gd name="connsiteX1557" fmla="*/ 124048 w 476464"/>
              <a:gd name="connsiteY1557" fmla="*/ 166124 h 481410"/>
              <a:gd name="connsiteX1558" fmla="*/ 124176 w 476464"/>
              <a:gd name="connsiteY1558" fmla="*/ 168862 h 481410"/>
              <a:gd name="connsiteX1559" fmla="*/ 124380 w 476464"/>
              <a:gd name="connsiteY1559" fmla="*/ 169246 h 481410"/>
              <a:gd name="connsiteX1560" fmla="*/ 124585 w 476464"/>
              <a:gd name="connsiteY1560" fmla="*/ 168862 h 481410"/>
              <a:gd name="connsiteX1561" fmla="*/ 124380 w 476464"/>
              <a:gd name="connsiteY1561" fmla="*/ 168478 h 481410"/>
              <a:gd name="connsiteX1562" fmla="*/ 124176 w 476464"/>
              <a:gd name="connsiteY1562" fmla="*/ 168862 h 481410"/>
              <a:gd name="connsiteX1563" fmla="*/ 124380 w 476464"/>
              <a:gd name="connsiteY1563" fmla="*/ 167454 h 481410"/>
              <a:gd name="connsiteX1564" fmla="*/ 124585 w 476464"/>
              <a:gd name="connsiteY1564" fmla="*/ 167071 h 481410"/>
              <a:gd name="connsiteX1565" fmla="*/ 124380 w 476464"/>
              <a:gd name="connsiteY1565" fmla="*/ 166712 h 481410"/>
              <a:gd name="connsiteX1566" fmla="*/ 124176 w 476464"/>
              <a:gd name="connsiteY1566" fmla="*/ 167071 h 481410"/>
              <a:gd name="connsiteX1567" fmla="*/ 124380 w 476464"/>
              <a:gd name="connsiteY1567" fmla="*/ 167454 h 481410"/>
              <a:gd name="connsiteX1568" fmla="*/ 124048 w 476464"/>
              <a:gd name="connsiteY1568" fmla="*/ 203776 h 481410"/>
              <a:gd name="connsiteX1569" fmla="*/ 123484 w 476464"/>
              <a:gd name="connsiteY1569" fmla="*/ 203546 h 481410"/>
              <a:gd name="connsiteX1570" fmla="*/ 122998 w 476464"/>
              <a:gd name="connsiteY1570" fmla="*/ 203776 h 481410"/>
              <a:gd name="connsiteX1571" fmla="*/ 123484 w 476464"/>
              <a:gd name="connsiteY1571" fmla="*/ 203981 h 481410"/>
              <a:gd name="connsiteX1572" fmla="*/ 124048 w 476464"/>
              <a:gd name="connsiteY1572" fmla="*/ 203776 h 481410"/>
              <a:gd name="connsiteX1573" fmla="*/ 123612 w 476464"/>
              <a:gd name="connsiteY1573" fmla="*/ 204493 h 481410"/>
              <a:gd name="connsiteX1574" fmla="*/ 123408 w 476464"/>
              <a:gd name="connsiteY1574" fmla="*/ 204596 h 481410"/>
              <a:gd name="connsiteX1575" fmla="*/ 123612 w 476464"/>
              <a:gd name="connsiteY1575" fmla="*/ 204800 h 481410"/>
              <a:gd name="connsiteX1576" fmla="*/ 123817 w 476464"/>
              <a:gd name="connsiteY1576" fmla="*/ 204672 h 481410"/>
              <a:gd name="connsiteX1577" fmla="*/ 123612 w 476464"/>
              <a:gd name="connsiteY1577" fmla="*/ 204493 h 481410"/>
              <a:gd name="connsiteX1578" fmla="*/ 124048 w 476464"/>
              <a:gd name="connsiteY1578" fmla="*/ 201370 h 481410"/>
              <a:gd name="connsiteX1579" fmla="*/ 124048 w 476464"/>
              <a:gd name="connsiteY1579" fmla="*/ 200961 h 481410"/>
              <a:gd name="connsiteX1580" fmla="*/ 123817 w 476464"/>
              <a:gd name="connsiteY1580" fmla="*/ 201165 h 481410"/>
              <a:gd name="connsiteX1581" fmla="*/ 124048 w 476464"/>
              <a:gd name="connsiteY1581" fmla="*/ 201370 h 481410"/>
              <a:gd name="connsiteX1582" fmla="*/ 124662 w 476464"/>
              <a:gd name="connsiteY1582" fmla="*/ 196507 h 481410"/>
              <a:gd name="connsiteX1583" fmla="*/ 124662 w 476464"/>
              <a:gd name="connsiteY1583" fmla="*/ 195790 h 481410"/>
              <a:gd name="connsiteX1584" fmla="*/ 124355 w 476464"/>
              <a:gd name="connsiteY1584" fmla="*/ 195790 h 481410"/>
              <a:gd name="connsiteX1585" fmla="*/ 123971 w 476464"/>
              <a:gd name="connsiteY1585" fmla="*/ 195995 h 481410"/>
              <a:gd name="connsiteX1586" fmla="*/ 123587 w 476464"/>
              <a:gd name="connsiteY1586" fmla="*/ 196225 h 481410"/>
              <a:gd name="connsiteX1587" fmla="*/ 122845 w 476464"/>
              <a:gd name="connsiteY1587" fmla="*/ 196532 h 481410"/>
              <a:gd name="connsiteX1588" fmla="*/ 121411 w 476464"/>
              <a:gd name="connsiteY1588" fmla="*/ 197070 h 481410"/>
              <a:gd name="connsiteX1589" fmla="*/ 119440 w 476464"/>
              <a:gd name="connsiteY1589" fmla="*/ 197915 h 481410"/>
              <a:gd name="connsiteX1590" fmla="*/ 119850 w 476464"/>
              <a:gd name="connsiteY1590" fmla="*/ 198324 h 481410"/>
              <a:gd name="connsiteX1591" fmla="*/ 124662 w 476464"/>
              <a:gd name="connsiteY1591" fmla="*/ 196507 h 481410"/>
              <a:gd name="connsiteX1592" fmla="*/ 122589 w 476464"/>
              <a:gd name="connsiteY1592" fmla="*/ 201678 h 481410"/>
              <a:gd name="connsiteX1593" fmla="*/ 121974 w 476464"/>
              <a:gd name="connsiteY1593" fmla="*/ 201678 h 481410"/>
              <a:gd name="connsiteX1594" fmla="*/ 121974 w 476464"/>
              <a:gd name="connsiteY1594" fmla="*/ 202010 h 481410"/>
              <a:gd name="connsiteX1595" fmla="*/ 122589 w 476464"/>
              <a:gd name="connsiteY1595" fmla="*/ 201678 h 481410"/>
              <a:gd name="connsiteX1596" fmla="*/ 122077 w 476464"/>
              <a:gd name="connsiteY1596" fmla="*/ 204263 h 481410"/>
              <a:gd name="connsiteX1597" fmla="*/ 121974 w 476464"/>
              <a:gd name="connsiteY1597" fmla="*/ 204493 h 481410"/>
              <a:gd name="connsiteX1598" fmla="*/ 122128 w 476464"/>
              <a:gd name="connsiteY1598" fmla="*/ 204672 h 481410"/>
              <a:gd name="connsiteX1599" fmla="*/ 122281 w 476464"/>
              <a:gd name="connsiteY1599" fmla="*/ 204493 h 481410"/>
              <a:gd name="connsiteX1600" fmla="*/ 122077 w 476464"/>
              <a:gd name="connsiteY1600" fmla="*/ 204263 h 481410"/>
              <a:gd name="connsiteX1601" fmla="*/ 121872 w 476464"/>
              <a:gd name="connsiteY1601" fmla="*/ 198222 h 481410"/>
              <a:gd name="connsiteX1602" fmla="*/ 121539 w 476464"/>
              <a:gd name="connsiteY1602" fmla="*/ 197864 h 481410"/>
              <a:gd name="connsiteX1603" fmla="*/ 121360 w 476464"/>
              <a:gd name="connsiteY1603" fmla="*/ 198222 h 481410"/>
              <a:gd name="connsiteX1604" fmla="*/ 121539 w 476464"/>
              <a:gd name="connsiteY1604" fmla="*/ 198580 h 481410"/>
              <a:gd name="connsiteX1605" fmla="*/ 121872 w 476464"/>
              <a:gd name="connsiteY1605" fmla="*/ 198222 h 481410"/>
              <a:gd name="connsiteX1606" fmla="*/ 121539 w 476464"/>
              <a:gd name="connsiteY1606" fmla="*/ 205133 h 481410"/>
              <a:gd name="connsiteX1607" fmla="*/ 121360 w 476464"/>
              <a:gd name="connsiteY1607" fmla="*/ 205491 h 481410"/>
              <a:gd name="connsiteX1608" fmla="*/ 121539 w 476464"/>
              <a:gd name="connsiteY1608" fmla="*/ 205875 h 481410"/>
              <a:gd name="connsiteX1609" fmla="*/ 121872 w 476464"/>
              <a:gd name="connsiteY1609" fmla="*/ 205491 h 481410"/>
              <a:gd name="connsiteX1610" fmla="*/ 121539 w 476464"/>
              <a:gd name="connsiteY1610" fmla="*/ 205133 h 481410"/>
              <a:gd name="connsiteX1611" fmla="*/ 120208 w 476464"/>
              <a:gd name="connsiteY1611" fmla="*/ 202420 h 481410"/>
              <a:gd name="connsiteX1612" fmla="*/ 120003 w 476464"/>
              <a:gd name="connsiteY1612" fmla="*/ 202522 h 481410"/>
              <a:gd name="connsiteX1613" fmla="*/ 120208 w 476464"/>
              <a:gd name="connsiteY1613" fmla="*/ 202727 h 481410"/>
              <a:gd name="connsiteX1614" fmla="*/ 120438 w 476464"/>
              <a:gd name="connsiteY1614" fmla="*/ 202573 h 481410"/>
              <a:gd name="connsiteX1615" fmla="*/ 120208 w 476464"/>
              <a:gd name="connsiteY1615" fmla="*/ 202420 h 481410"/>
              <a:gd name="connsiteX1616" fmla="*/ 116880 w 476464"/>
              <a:gd name="connsiteY1616" fmla="*/ 205466 h 481410"/>
              <a:gd name="connsiteX1617" fmla="*/ 117085 w 476464"/>
              <a:gd name="connsiteY1617" fmla="*/ 205850 h 481410"/>
              <a:gd name="connsiteX1618" fmla="*/ 117341 w 476464"/>
              <a:gd name="connsiteY1618" fmla="*/ 205466 h 481410"/>
              <a:gd name="connsiteX1619" fmla="*/ 117085 w 476464"/>
              <a:gd name="connsiteY1619" fmla="*/ 205107 h 481410"/>
              <a:gd name="connsiteX1620" fmla="*/ 116880 w 476464"/>
              <a:gd name="connsiteY1620" fmla="*/ 205466 h 481410"/>
              <a:gd name="connsiteX1621" fmla="*/ 117060 w 476464"/>
              <a:gd name="connsiteY1621" fmla="*/ 204083 h 481410"/>
              <a:gd name="connsiteX1622" fmla="*/ 117060 w 476464"/>
              <a:gd name="connsiteY1622" fmla="*/ 203776 h 481410"/>
              <a:gd name="connsiteX1623" fmla="*/ 116369 w 476464"/>
              <a:gd name="connsiteY1623" fmla="*/ 204083 h 481410"/>
              <a:gd name="connsiteX1624" fmla="*/ 117060 w 476464"/>
              <a:gd name="connsiteY1624" fmla="*/ 204083 h 481410"/>
              <a:gd name="connsiteX1625" fmla="*/ 117828 w 476464"/>
              <a:gd name="connsiteY1625" fmla="*/ 202368 h 481410"/>
              <a:gd name="connsiteX1626" fmla="*/ 118135 w 476464"/>
              <a:gd name="connsiteY1626" fmla="*/ 201678 h 481410"/>
              <a:gd name="connsiteX1627" fmla="*/ 117776 w 476464"/>
              <a:gd name="connsiteY1627" fmla="*/ 201857 h 481410"/>
              <a:gd name="connsiteX1628" fmla="*/ 117392 w 476464"/>
              <a:gd name="connsiteY1628" fmla="*/ 202010 h 481410"/>
              <a:gd name="connsiteX1629" fmla="*/ 117239 w 476464"/>
              <a:gd name="connsiteY1629" fmla="*/ 202241 h 481410"/>
              <a:gd name="connsiteX1630" fmla="*/ 117060 w 476464"/>
              <a:gd name="connsiteY1630" fmla="*/ 202445 h 481410"/>
              <a:gd name="connsiteX1631" fmla="*/ 117828 w 476464"/>
              <a:gd name="connsiteY1631" fmla="*/ 202368 h 481410"/>
              <a:gd name="connsiteX1632" fmla="*/ 118109 w 476464"/>
              <a:gd name="connsiteY1632" fmla="*/ 203469 h 481410"/>
              <a:gd name="connsiteX1633" fmla="*/ 118851 w 476464"/>
              <a:gd name="connsiteY1633" fmla="*/ 203469 h 481410"/>
              <a:gd name="connsiteX1634" fmla="*/ 118851 w 476464"/>
              <a:gd name="connsiteY1634" fmla="*/ 203034 h 481410"/>
              <a:gd name="connsiteX1635" fmla="*/ 118416 w 476464"/>
              <a:gd name="connsiteY1635" fmla="*/ 203034 h 481410"/>
              <a:gd name="connsiteX1636" fmla="*/ 118237 w 476464"/>
              <a:gd name="connsiteY1636" fmla="*/ 203239 h 481410"/>
              <a:gd name="connsiteX1637" fmla="*/ 118109 w 476464"/>
              <a:gd name="connsiteY1637" fmla="*/ 203469 h 481410"/>
              <a:gd name="connsiteX1638" fmla="*/ 118877 w 476464"/>
              <a:gd name="connsiteY1638" fmla="*/ 199630 h 481410"/>
              <a:gd name="connsiteX1639" fmla="*/ 119082 w 476464"/>
              <a:gd name="connsiteY1639" fmla="*/ 199246 h 481410"/>
              <a:gd name="connsiteX1640" fmla="*/ 118877 w 476464"/>
              <a:gd name="connsiteY1640" fmla="*/ 198862 h 481410"/>
              <a:gd name="connsiteX1641" fmla="*/ 118544 w 476464"/>
              <a:gd name="connsiteY1641" fmla="*/ 199246 h 481410"/>
              <a:gd name="connsiteX1642" fmla="*/ 118877 w 476464"/>
              <a:gd name="connsiteY1642" fmla="*/ 199630 h 481410"/>
              <a:gd name="connsiteX1643" fmla="*/ 121257 w 476464"/>
              <a:gd name="connsiteY1643" fmla="*/ 195150 h 481410"/>
              <a:gd name="connsiteX1644" fmla="*/ 121257 w 476464"/>
              <a:gd name="connsiteY1644" fmla="*/ 194715 h 481410"/>
              <a:gd name="connsiteX1645" fmla="*/ 112222 w 476464"/>
              <a:gd name="connsiteY1645" fmla="*/ 197864 h 481410"/>
              <a:gd name="connsiteX1646" fmla="*/ 112068 w 476464"/>
              <a:gd name="connsiteY1646" fmla="*/ 198068 h 481410"/>
              <a:gd name="connsiteX1647" fmla="*/ 111889 w 476464"/>
              <a:gd name="connsiteY1647" fmla="*/ 198273 h 481410"/>
              <a:gd name="connsiteX1648" fmla="*/ 112222 w 476464"/>
              <a:gd name="connsiteY1648" fmla="*/ 198273 h 481410"/>
              <a:gd name="connsiteX1649" fmla="*/ 121257 w 476464"/>
              <a:gd name="connsiteY1649" fmla="*/ 195150 h 481410"/>
              <a:gd name="connsiteX1650" fmla="*/ 115319 w 476464"/>
              <a:gd name="connsiteY1650" fmla="*/ 197864 h 481410"/>
              <a:gd name="connsiteX1651" fmla="*/ 115114 w 476464"/>
              <a:gd name="connsiteY1651" fmla="*/ 198222 h 481410"/>
              <a:gd name="connsiteX1652" fmla="*/ 115319 w 476464"/>
              <a:gd name="connsiteY1652" fmla="*/ 198580 h 481410"/>
              <a:gd name="connsiteX1653" fmla="*/ 115652 w 476464"/>
              <a:gd name="connsiteY1653" fmla="*/ 198222 h 481410"/>
              <a:gd name="connsiteX1654" fmla="*/ 115319 w 476464"/>
              <a:gd name="connsiteY1654" fmla="*/ 197864 h 481410"/>
              <a:gd name="connsiteX1655" fmla="*/ 113271 w 476464"/>
              <a:gd name="connsiteY1655" fmla="*/ 199323 h 481410"/>
              <a:gd name="connsiteX1656" fmla="*/ 113143 w 476464"/>
              <a:gd name="connsiteY1656" fmla="*/ 199067 h 481410"/>
              <a:gd name="connsiteX1657" fmla="*/ 112939 w 476464"/>
              <a:gd name="connsiteY1657" fmla="*/ 199323 h 481410"/>
              <a:gd name="connsiteX1658" fmla="*/ 113092 w 476464"/>
              <a:gd name="connsiteY1658" fmla="*/ 199502 h 481410"/>
              <a:gd name="connsiteX1659" fmla="*/ 113271 w 476464"/>
              <a:gd name="connsiteY1659" fmla="*/ 199323 h 481410"/>
              <a:gd name="connsiteX1660" fmla="*/ 112939 w 476464"/>
              <a:gd name="connsiteY1660" fmla="*/ 203469 h 481410"/>
              <a:gd name="connsiteX1661" fmla="*/ 112708 w 476464"/>
              <a:gd name="connsiteY1661" fmla="*/ 203776 h 481410"/>
              <a:gd name="connsiteX1662" fmla="*/ 112939 w 476464"/>
              <a:gd name="connsiteY1662" fmla="*/ 204083 h 481410"/>
              <a:gd name="connsiteX1663" fmla="*/ 113143 w 476464"/>
              <a:gd name="connsiteY1663" fmla="*/ 203776 h 481410"/>
              <a:gd name="connsiteX1664" fmla="*/ 112939 w 476464"/>
              <a:gd name="connsiteY1664" fmla="*/ 203469 h 481410"/>
              <a:gd name="connsiteX1665" fmla="*/ 112478 w 476464"/>
              <a:gd name="connsiteY1665" fmla="*/ 192872 h 481410"/>
              <a:gd name="connsiteX1666" fmla="*/ 113271 w 476464"/>
              <a:gd name="connsiteY1666" fmla="*/ 191618 h 481410"/>
              <a:gd name="connsiteX1667" fmla="*/ 111966 w 476464"/>
              <a:gd name="connsiteY1667" fmla="*/ 191925 h 481410"/>
              <a:gd name="connsiteX1668" fmla="*/ 110865 w 476464"/>
              <a:gd name="connsiteY1668" fmla="*/ 192667 h 481410"/>
              <a:gd name="connsiteX1669" fmla="*/ 110865 w 476464"/>
              <a:gd name="connsiteY1669" fmla="*/ 193077 h 481410"/>
              <a:gd name="connsiteX1670" fmla="*/ 112478 w 476464"/>
              <a:gd name="connsiteY1670" fmla="*/ 192872 h 481410"/>
              <a:gd name="connsiteX1671" fmla="*/ 111607 w 476464"/>
              <a:gd name="connsiteY1671" fmla="*/ 209280 h 481410"/>
              <a:gd name="connsiteX1672" fmla="*/ 111275 w 476464"/>
              <a:gd name="connsiteY1672" fmla="*/ 209638 h 481410"/>
              <a:gd name="connsiteX1673" fmla="*/ 111607 w 476464"/>
              <a:gd name="connsiteY1673" fmla="*/ 209996 h 481410"/>
              <a:gd name="connsiteX1674" fmla="*/ 111812 w 476464"/>
              <a:gd name="connsiteY1674" fmla="*/ 209638 h 481410"/>
              <a:gd name="connsiteX1675" fmla="*/ 111607 w 476464"/>
              <a:gd name="connsiteY1675" fmla="*/ 209280 h 481410"/>
              <a:gd name="connsiteX1676" fmla="*/ 111070 w 476464"/>
              <a:gd name="connsiteY1676" fmla="*/ 198683 h 481410"/>
              <a:gd name="connsiteX1677" fmla="*/ 110865 w 476464"/>
              <a:gd name="connsiteY1677" fmla="*/ 198887 h 481410"/>
              <a:gd name="connsiteX1678" fmla="*/ 111019 w 476464"/>
              <a:gd name="connsiteY1678" fmla="*/ 199092 h 481410"/>
              <a:gd name="connsiteX1679" fmla="*/ 111172 w 476464"/>
              <a:gd name="connsiteY1679" fmla="*/ 198887 h 481410"/>
              <a:gd name="connsiteX1680" fmla="*/ 111070 w 476464"/>
              <a:gd name="connsiteY1680" fmla="*/ 198683 h 481410"/>
              <a:gd name="connsiteX1681" fmla="*/ 112478 w 476464"/>
              <a:gd name="connsiteY1681" fmla="*/ 182557 h 481410"/>
              <a:gd name="connsiteX1682" fmla="*/ 113399 w 476464"/>
              <a:gd name="connsiteY1682" fmla="*/ 181917 h 481410"/>
              <a:gd name="connsiteX1683" fmla="*/ 113681 w 476464"/>
              <a:gd name="connsiteY1683" fmla="*/ 181251 h 481410"/>
              <a:gd name="connsiteX1684" fmla="*/ 112273 w 476464"/>
              <a:gd name="connsiteY1684" fmla="*/ 181968 h 481410"/>
              <a:gd name="connsiteX1685" fmla="*/ 110865 w 476464"/>
              <a:gd name="connsiteY1685" fmla="*/ 182685 h 481410"/>
              <a:gd name="connsiteX1686" fmla="*/ 110558 w 476464"/>
              <a:gd name="connsiteY1686" fmla="*/ 183017 h 481410"/>
              <a:gd name="connsiteX1687" fmla="*/ 111326 w 476464"/>
              <a:gd name="connsiteY1687" fmla="*/ 182966 h 481410"/>
              <a:gd name="connsiteX1688" fmla="*/ 112478 w 476464"/>
              <a:gd name="connsiteY1688" fmla="*/ 182557 h 481410"/>
              <a:gd name="connsiteX1689" fmla="*/ 111889 w 476464"/>
              <a:gd name="connsiteY1689" fmla="*/ 184784 h 481410"/>
              <a:gd name="connsiteX1690" fmla="*/ 111710 w 476464"/>
              <a:gd name="connsiteY1690" fmla="*/ 185091 h 481410"/>
              <a:gd name="connsiteX1691" fmla="*/ 111889 w 476464"/>
              <a:gd name="connsiteY1691" fmla="*/ 185449 h 481410"/>
              <a:gd name="connsiteX1692" fmla="*/ 112119 w 476464"/>
              <a:gd name="connsiteY1692" fmla="*/ 185091 h 481410"/>
              <a:gd name="connsiteX1693" fmla="*/ 111889 w 476464"/>
              <a:gd name="connsiteY1693" fmla="*/ 184784 h 481410"/>
              <a:gd name="connsiteX1694" fmla="*/ 110660 w 476464"/>
              <a:gd name="connsiteY1694" fmla="*/ 173623 h 481410"/>
              <a:gd name="connsiteX1695" fmla="*/ 112119 w 476464"/>
              <a:gd name="connsiteY1695" fmla="*/ 172676 h 481410"/>
              <a:gd name="connsiteX1696" fmla="*/ 113271 w 476464"/>
              <a:gd name="connsiteY1696" fmla="*/ 171934 h 481410"/>
              <a:gd name="connsiteX1697" fmla="*/ 113783 w 476464"/>
              <a:gd name="connsiteY1697" fmla="*/ 171422 h 481410"/>
              <a:gd name="connsiteX1698" fmla="*/ 114295 w 476464"/>
              <a:gd name="connsiteY1698" fmla="*/ 170884 h 481410"/>
              <a:gd name="connsiteX1699" fmla="*/ 115037 w 476464"/>
              <a:gd name="connsiteY1699" fmla="*/ 170577 h 481410"/>
              <a:gd name="connsiteX1700" fmla="*/ 115037 w 476464"/>
              <a:gd name="connsiteY1700" fmla="*/ 170245 h 481410"/>
              <a:gd name="connsiteX1701" fmla="*/ 113630 w 476464"/>
              <a:gd name="connsiteY1701" fmla="*/ 170731 h 481410"/>
              <a:gd name="connsiteX1702" fmla="*/ 112222 w 476464"/>
              <a:gd name="connsiteY1702" fmla="*/ 171294 h 481410"/>
              <a:gd name="connsiteX1703" fmla="*/ 111556 w 476464"/>
              <a:gd name="connsiteY1703" fmla="*/ 171729 h 481410"/>
              <a:gd name="connsiteX1704" fmla="*/ 110302 w 476464"/>
              <a:gd name="connsiteY1704" fmla="*/ 172625 h 481410"/>
              <a:gd name="connsiteX1705" fmla="*/ 108485 w 476464"/>
              <a:gd name="connsiteY1705" fmla="*/ 173982 h 481410"/>
              <a:gd name="connsiteX1706" fmla="*/ 108382 w 476464"/>
              <a:gd name="connsiteY1706" fmla="*/ 174366 h 481410"/>
              <a:gd name="connsiteX1707" fmla="*/ 108485 w 476464"/>
              <a:gd name="connsiteY1707" fmla="*/ 174750 h 481410"/>
              <a:gd name="connsiteX1708" fmla="*/ 108817 w 476464"/>
              <a:gd name="connsiteY1708" fmla="*/ 174750 h 481410"/>
              <a:gd name="connsiteX1709" fmla="*/ 110660 w 476464"/>
              <a:gd name="connsiteY1709" fmla="*/ 173623 h 481410"/>
              <a:gd name="connsiteX1710" fmla="*/ 109534 w 476464"/>
              <a:gd name="connsiteY1710" fmla="*/ 178564 h 481410"/>
              <a:gd name="connsiteX1711" fmla="*/ 109534 w 476464"/>
              <a:gd name="connsiteY1711" fmla="*/ 178871 h 481410"/>
              <a:gd name="connsiteX1712" fmla="*/ 109841 w 476464"/>
              <a:gd name="connsiteY1712" fmla="*/ 178871 h 481410"/>
              <a:gd name="connsiteX1713" fmla="*/ 109841 w 476464"/>
              <a:gd name="connsiteY1713" fmla="*/ 178564 h 481410"/>
              <a:gd name="connsiteX1714" fmla="*/ 109534 w 476464"/>
              <a:gd name="connsiteY1714" fmla="*/ 178564 h 481410"/>
              <a:gd name="connsiteX1715" fmla="*/ 109099 w 476464"/>
              <a:gd name="connsiteY1715" fmla="*/ 181968 h 481410"/>
              <a:gd name="connsiteX1716" fmla="*/ 108894 w 476464"/>
              <a:gd name="connsiteY1716" fmla="*/ 182326 h 481410"/>
              <a:gd name="connsiteX1717" fmla="*/ 109099 w 476464"/>
              <a:gd name="connsiteY1717" fmla="*/ 182710 h 481410"/>
              <a:gd name="connsiteX1718" fmla="*/ 109432 w 476464"/>
              <a:gd name="connsiteY1718" fmla="*/ 182326 h 481410"/>
              <a:gd name="connsiteX1719" fmla="*/ 109099 w 476464"/>
              <a:gd name="connsiteY1719" fmla="*/ 181968 h 481410"/>
              <a:gd name="connsiteX1720" fmla="*/ 107307 w 476464"/>
              <a:gd name="connsiteY1720" fmla="*/ 167890 h 481410"/>
              <a:gd name="connsiteX1721" fmla="*/ 108485 w 476464"/>
              <a:gd name="connsiteY1721" fmla="*/ 167147 h 481410"/>
              <a:gd name="connsiteX1722" fmla="*/ 109585 w 476464"/>
              <a:gd name="connsiteY1722" fmla="*/ 166891 h 481410"/>
              <a:gd name="connsiteX1723" fmla="*/ 111198 w 476464"/>
              <a:gd name="connsiteY1723" fmla="*/ 166533 h 481410"/>
              <a:gd name="connsiteX1724" fmla="*/ 112606 w 476464"/>
              <a:gd name="connsiteY1724" fmla="*/ 165970 h 481410"/>
              <a:gd name="connsiteX1725" fmla="*/ 112990 w 476464"/>
              <a:gd name="connsiteY1725" fmla="*/ 165100 h 481410"/>
              <a:gd name="connsiteX1726" fmla="*/ 109816 w 476464"/>
              <a:gd name="connsiteY1726" fmla="*/ 165842 h 481410"/>
              <a:gd name="connsiteX1727" fmla="*/ 107589 w 476464"/>
              <a:gd name="connsiteY1727" fmla="*/ 166584 h 481410"/>
              <a:gd name="connsiteX1728" fmla="*/ 106463 w 476464"/>
              <a:gd name="connsiteY1728" fmla="*/ 167147 h 481410"/>
              <a:gd name="connsiteX1729" fmla="*/ 106232 w 476464"/>
              <a:gd name="connsiteY1729" fmla="*/ 167659 h 481410"/>
              <a:gd name="connsiteX1730" fmla="*/ 106027 w 476464"/>
              <a:gd name="connsiteY1730" fmla="*/ 168197 h 481410"/>
              <a:gd name="connsiteX1731" fmla="*/ 107307 w 476464"/>
              <a:gd name="connsiteY1731" fmla="*/ 167890 h 481410"/>
              <a:gd name="connsiteX1732" fmla="*/ 106719 w 476464"/>
              <a:gd name="connsiteY1732" fmla="*/ 170245 h 481410"/>
              <a:gd name="connsiteX1733" fmla="*/ 106514 w 476464"/>
              <a:gd name="connsiteY1733" fmla="*/ 170577 h 481410"/>
              <a:gd name="connsiteX1734" fmla="*/ 106719 w 476464"/>
              <a:gd name="connsiteY1734" fmla="*/ 170884 h 481410"/>
              <a:gd name="connsiteX1735" fmla="*/ 106923 w 476464"/>
              <a:gd name="connsiteY1735" fmla="*/ 170577 h 481410"/>
              <a:gd name="connsiteX1736" fmla="*/ 106719 w 476464"/>
              <a:gd name="connsiteY1736" fmla="*/ 170245 h 481410"/>
              <a:gd name="connsiteX1737" fmla="*/ 111889 w 476464"/>
              <a:gd name="connsiteY1737" fmla="*/ 168478 h 481410"/>
              <a:gd name="connsiteX1738" fmla="*/ 110712 w 476464"/>
              <a:gd name="connsiteY1738" fmla="*/ 168632 h 481410"/>
              <a:gd name="connsiteX1739" fmla="*/ 109816 w 476464"/>
              <a:gd name="connsiteY1739" fmla="*/ 169528 h 481410"/>
              <a:gd name="connsiteX1740" fmla="*/ 109816 w 476464"/>
              <a:gd name="connsiteY1740" fmla="*/ 170245 h 481410"/>
              <a:gd name="connsiteX1741" fmla="*/ 111172 w 476464"/>
              <a:gd name="connsiteY1741" fmla="*/ 169528 h 481410"/>
              <a:gd name="connsiteX1742" fmla="*/ 111889 w 476464"/>
              <a:gd name="connsiteY1742" fmla="*/ 168478 h 481410"/>
              <a:gd name="connsiteX1743" fmla="*/ 111172 w 476464"/>
              <a:gd name="connsiteY1743" fmla="*/ 170245 h 481410"/>
              <a:gd name="connsiteX1744" fmla="*/ 110814 w 476464"/>
              <a:gd name="connsiteY1744" fmla="*/ 170526 h 481410"/>
              <a:gd name="connsiteX1745" fmla="*/ 110558 w 476464"/>
              <a:gd name="connsiteY1745" fmla="*/ 170884 h 481410"/>
              <a:gd name="connsiteX1746" fmla="*/ 111198 w 476464"/>
              <a:gd name="connsiteY1746" fmla="*/ 170884 h 481410"/>
              <a:gd name="connsiteX1747" fmla="*/ 112145 w 476464"/>
              <a:gd name="connsiteY1747" fmla="*/ 170782 h 481410"/>
              <a:gd name="connsiteX1748" fmla="*/ 112862 w 476464"/>
              <a:gd name="connsiteY1748" fmla="*/ 170424 h 481410"/>
              <a:gd name="connsiteX1749" fmla="*/ 112913 w 476464"/>
              <a:gd name="connsiteY1749" fmla="*/ 169835 h 481410"/>
              <a:gd name="connsiteX1750" fmla="*/ 112043 w 476464"/>
              <a:gd name="connsiteY1750" fmla="*/ 169989 h 481410"/>
              <a:gd name="connsiteX1751" fmla="*/ 111172 w 476464"/>
              <a:gd name="connsiteY1751" fmla="*/ 170245 h 481410"/>
              <a:gd name="connsiteX1752" fmla="*/ 110148 w 476464"/>
              <a:gd name="connsiteY1752" fmla="*/ 168478 h 481410"/>
              <a:gd name="connsiteX1753" fmla="*/ 110481 w 476464"/>
              <a:gd name="connsiteY1753" fmla="*/ 168120 h 481410"/>
              <a:gd name="connsiteX1754" fmla="*/ 110148 w 476464"/>
              <a:gd name="connsiteY1754" fmla="*/ 167762 h 481410"/>
              <a:gd name="connsiteX1755" fmla="*/ 109918 w 476464"/>
              <a:gd name="connsiteY1755" fmla="*/ 168120 h 481410"/>
              <a:gd name="connsiteX1756" fmla="*/ 110148 w 476464"/>
              <a:gd name="connsiteY1756" fmla="*/ 168478 h 481410"/>
              <a:gd name="connsiteX1757" fmla="*/ 108178 w 476464"/>
              <a:gd name="connsiteY1757" fmla="*/ 172267 h 481410"/>
              <a:gd name="connsiteX1758" fmla="*/ 108485 w 476464"/>
              <a:gd name="connsiteY1758" fmla="*/ 172625 h 481410"/>
              <a:gd name="connsiteX1759" fmla="*/ 108689 w 476464"/>
              <a:gd name="connsiteY1759" fmla="*/ 172267 h 481410"/>
              <a:gd name="connsiteX1760" fmla="*/ 108485 w 476464"/>
              <a:gd name="connsiteY1760" fmla="*/ 171908 h 481410"/>
              <a:gd name="connsiteX1761" fmla="*/ 108178 w 476464"/>
              <a:gd name="connsiteY1761" fmla="*/ 172267 h 481410"/>
              <a:gd name="connsiteX1762" fmla="*/ 114730 w 476464"/>
              <a:gd name="connsiteY1762" fmla="*/ 168325 h 481410"/>
              <a:gd name="connsiteX1763" fmla="*/ 113988 w 476464"/>
              <a:gd name="connsiteY1763" fmla="*/ 168811 h 481410"/>
              <a:gd name="connsiteX1764" fmla="*/ 113988 w 476464"/>
              <a:gd name="connsiteY1764" fmla="*/ 169246 h 481410"/>
              <a:gd name="connsiteX1765" fmla="*/ 114295 w 476464"/>
              <a:gd name="connsiteY1765" fmla="*/ 169246 h 481410"/>
              <a:gd name="connsiteX1766" fmla="*/ 115601 w 476464"/>
              <a:gd name="connsiteY1766" fmla="*/ 168990 h 481410"/>
              <a:gd name="connsiteX1767" fmla="*/ 117111 w 476464"/>
              <a:gd name="connsiteY1767" fmla="*/ 168606 h 481410"/>
              <a:gd name="connsiteX1768" fmla="*/ 118903 w 476464"/>
              <a:gd name="connsiteY1768" fmla="*/ 168171 h 481410"/>
              <a:gd name="connsiteX1769" fmla="*/ 119210 w 476464"/>
              <a:gd name="connsiteY1769" fmla="*/ 167454 h 481410"/>
              <a:gd name="connsiteX1770" fmla="*/ 118160 w 476464"/>
              <a:gd name="connsiteY1770" fmla="*/ 167557 h 481410"/>
              <a:gd name="connsiteX1771" fmla="*/ 116420 w 476464"/>
              <a:gd name="connsiteY1771" fmla="*/ 167890 h 481410"/>
              <a:gd name="connsiteX1772" fmla="*/ 114730 w 476464"/>
              <a:gd name="connsiteY1772" fmla="*/ 168325 h 481410"/>
              <a:gd name="connsiteX1773" fmla="*/ 115165 w 476464"/>
              <a:gd name="connsiteY1773" fmla="*/ 166917 h 481410"/>
              <a:gd name="connsiteX1774" fmla="*/ 115319 w 476464"/>
              <a:gd name="connsiteY1774" fmla="*/ 166712 h 481410"/>
              <a:gd name="connsiteX1775" fmla="*/ 115217 w 476464"/>
              <a:gd name="connsiteY1775" fmla="*/ 166507 h 481410"/>
              <a:gd name="connsiteX1776" fmla="*/ 115012 w 476464"/>
              <a:gd name="connsiteY1776" fmla="*/ 166712 h 481410"/>
              <a:gd name="connsiteX1777" fmla="*/ 115165 w 476464"/>
              <a:gd name="connsiteY1777" fmla="*/ 166917 h 481410"/>
              <a:gd name="connsiteX1778" fmla="*/ 112119 w 476464"/>
              <a:gd name="connsiteY1778" fmla="*/ 178333 h 481410"/>
              <a:gd name="connsiteX1779" fmla="*/ 111889 w 476464"/>
              <a:gd name="connsiteY1779" fmla="*/ 178589 h 481410"/>
              <a:gd name="connsiteX1780" fmla="*/ 112068 w 476464"/>
              <a:gd name="connsiteY1780" fmla="*/ 178794 h 481410"/>
              <a:gd name="connsiteX1781" fmla="*/ 112222 w 476464"/>
              <a:gd name="connsiteY1781" fmla="*/ 178589 h 481410"/>
              <a:gd name="connsiteX1782" fmla="*/ 112119 w 476464"/>
              <a:gd name="connsiteY1782" fmla="*/ 178333 h 481410"/>
              <a:gd name="connsiteX1783" fmla="*/ 110865 w 476464"/>
              <a:gd name="connsiteY1783" fmla="*/ 173982 h 481410"/>
              <a:gd name="connsiteX1784" fmla="*/ 110660 w 476464"/>
              <a:gd name="connsiteY1784" fmla="*/ 174366 h 481410"/>
              <a:gd name="connsiteX1785" fmla="*/ 110865 w 476464"/>
              <a:gd name="connsiteY1785" fmla="*/ 174750 h 481410"/>
              <a:gd name="connsiteX1786" fmla="*/ 111070 w 476464"/>
              <a:gd name="connsiteY1786" fmla="*/ 174366 h 481410"/>
              <a:gd name="connsiteX1787" fmla="*/ 110865 w 476464"/>
              <a:gd name="connsiteY1787" fmla="*/ 173982 h 481410"/>
              <a:gd name="connsiteX1788" fmla="*/ 110225 w 476464"/>
              <a:gd name="connsiteY1788" fmla="*/ 179229 h 481410"/>
              <a:gd name="connsiteX1789" fmla="*/ 110584 w 476464"/>
              <a:gd name="connsiteY1789" fmla="*/ 179587 h 481410"/>
              <a:gd name="connsiteX1790" fmla="*/ 110788 w 476464"/>
              <a:gd name="connsiteY1790" fmla="*/ 179229 h 481410"/>
              <a:gd name="connsiteX1791" fmla="*/ 110584 w 476464"/>
              <a:gd name="connsiteY1791" fmla="*/ 178871 h 481410"/>
              <a:gd name="connsiteX1792" fmla="*/ 110225 w 476464"/>
              <a:gd name="connsiteY1792" fmla="*/ 179229 h 481410"/>
              <a:gd name="connsiteX1793" fmla="*/ 110584 w 476464"/>
              <a:gd name="connsiteY1793" fmla="*/ 185424 h 481410"/>
              <a:gd name="connsiteX1794" fmla="*/ 110891 w 476464"/>
              <a:gd name="connsiteY1794" fmla="*/ 185424 h 481410"/>
              <a:gd name="connsiteX1795" fmla="*/ 110891 w 476464"/>
              <a:gd name="connsiteY1795" fmla="*/ 185065 h 481410"/>
              <a:gd name="connsiteX1796" fmla="*/ 110584 w 476464"/>
              <a:gd name="connsiteY1796" fmla="*/ 185424 h 481410"/>
              <a:gd name="connsiteX1797" fmla="*/ 112580 w 476464"/>
              <a:gd name="connsiteY1797" fmla="*/ 177002 h 481410"/>
              <a:gd name="connsiteX1798" fmla="*/ 112964 w 476464"/>
              <a:gd name="connsiteY1798" fmla="*/ 176772 h 481410"/>
              <a:gd name="connsiteX1799" fmla="*/ 112580 w 476464"/>
              <a:gd name="connsiteY1799" fmla="*/ 176567 h 481410"/>
              <a:gd name="connsiteX1800" fmla="*/ 112222 w 476464"/>
              <a:gd name="connsiteY1800" fmla="*/ 176772 h 481410"/>
              <a:gd name="connsiteX1801" fmla="*/ 112580 w 476464"/>
              <a:gd name="connsiteY1801" fmla="*/ 177002 h 481410"/>
              <a:gd name="connsiteX1802" fmla="*/ 114270 w 476464"/>
              <a:gd name="connsiteY1802" fmla="*/ 177104 h 481410"/>
              <a:gd name="connsiteX1803" fmla="*/ 114270 w 476464"/>
              <a:gd name="connsiteY1803" fmla="*/ 177540 h 481410"/>
              <a:gd name="connsiteX1804" fmla="*/ 115012 w 476464"/>
              <a:gd name="connsiteY1804" fmla="*/ 177540 h 481410"/>
              <a:gd name="connsiteX1805" fmla="*/ 115012 w 476464"/>
              <a:gd name="connsiteY1805" fmla="*/ 177104 h 481410"/>
              <a:gd name="connsiteX1806" fmla="*/ 114270 w 476464"/>
              <a:gd name="connsiteY1806" fmla="*/ 177104 h 481410"/>
              <a:gd name="connsiteX1807" fmla="*/ 115012 w 476464"/>
              <a:gd name="connsiteY1807" fmla="*/ 176465 h 481410"/>
              <a:gd name="connsiteX1808" fmla="*/ 115217 w 476464"/>
              <a:gd name="connsiteY1808" fmla="*/ 176106 h 481410"/>
              <a:gd name="connsiteX1809" fmla="*/ 115012 w 476464"/>
              <a:gd name="connsiteY1809" fmla="*/ 175748 h 481410"/>
              <a:gd name="connsiteX1810" fmla="*/ 114807 w 476464"/>
              <a:gd name="connsiteY1810" fmla="*/ 176106 h 481410"/>
              <a:gd name="connsiteX1811" fmla="*/ 115012 w 476464"/>
              <a:gd name="connsiteY1811" fmla="*/ 176465 h 481410"/>
              <a:gd name="connsiteX1812" fmla="*/ 114218 w 476464"/>
              <a:gd name="connsiteY1812" fmla="*/ 184041 h 481410"/>
              <a:gd name="connsiteX1813" fmla="*/ 113962 w 476464"/>
              <a:gd name="connsiteY1813" fmla="*/ 184758 h 481410"/>
              <a:gd name="connsiteX1814" fmla="*/ 114449 w 476464"/>
              <a:gd name="connsiteY1814" fmla="*/ 184911 h 481410"/>
              <a:gd name="connsiteX1815" fmla="*/ 114833 w 476464"/>
              <a:gd name="connsiteY1815" fmla="*/ 184553 h 481410"/>
              <a:gd name="connsiteX1816" fmla="*/ 115037 w 476464"/>
              <a:gd name="connsiteY1816" fmla="*/ 183734 h 481410"/>
              <a:gd name="connsiteX1817" fmla="*/ 115037 w 476464"/>
              <a:gd name="connsiteY1817" fmla="*/ 184041 h 481410"/>
              <a:gd name="connsiteX1818" fmla="*/ 115908 w 476464"/>
              <a:gd name="connsiteY1818" fmla="*/ 183734 h 481410"/>
              <a:gd name="connsiteX1819" fmla="*/ 116778 w 476464"/>
              <a:gd name="connsiteY1819" fmla="*/ 184041 h 481410"/>
              <a:gd name="connsiteX1820" fmla="*/ 118442 w 476464"/>
              <a:gd name="connsiteY1820" fmla="*/ 183555 h 481410"/>
              <a:gd name="connsiteX1821" fmla="*/ 121206 w 476464"/>
              <a:gd name="connsiteY1821" fmla="*/ 182352 h 481410"/>
              <a:gd name="connsiteX1822" fmla="*/ 123638 w 476464"/>
              <a:gd name="connsiteY1822" fmla="*/ 180918 h 481410"/>
              <a:gd name="connsiteX1823" fmla="*/ 124380 w 476464"/>
              <a:gd name="connsiteY1823" fmla="*/ 179536 h 481410"/>
              <a:gd name="connsiteX1824" fmla="*/ 123331 w 476464"/>
              <a:gd name="connsiteY1824" fmla="*/ 179792 h 481410"/>
              <a:gd name="connsiteX1825" fmla="*/ 122281 w 476464"/>
              <a:gd name="connsiteY1825" fmla="*/ 180202 h 481410"/>
              <a:gd name="connsiteX1826" fmla="*/ 122128 w 476464"/>
              <a:gd name="connsiteY1826" fmla="*/ 180407 h 481410"/>
              <a:gd name="connsiteX1827" fmla="*/ 121974 w 476464"/>
              <a:gd name="connsiteY1827" fmla="*/ 180611 h 481410"/>
              <a:gd name="connsiteX1828" fmla="*/ 121539 w 476464"/>
              <a:gd name="connsiteY1828" fmla="*/ 180611 h 481410"/>
              <a:gd name="connsiteX1829" fmla="*/ 120669 w 476464"/>
              <a:gd name="connsiteY1829" fmla="*/ 181149 h 481410"/>
              <a:gd name="connsiteX1830" fmla="*/ 119210 w 476464"/>
              <a:gd name="connsiteY1830" fmla="*/ 181866 h 481410"/>
              <a:gd name="connsiteX1831" fmla="*/ 117751 w 476464"/>
              <a:gd name="connsiteY1831" fmla="*/ 182608 h 481410"/>
              <a:gd name="connsiteX1832" fmla="*/ 116753 w 476464"/>
              <a:gd name="connsiteY1832" fmla="*/ 183017 h 481410"/>
              <a:gd name="connsiteX1833" fmla="*/ 115677 w 476464"/>
              <a:gd name="connsiteY1833" fmla="*/ 183171 h 481410"/>
              <a:gd name="connsiteX1834" fmla="*/ 114705 w 476464"/>
              <a:gd name="connsiteY1834" fmla="*/ 183325 h 481410"/>
              <a:gd name="connsiteX1835" fmla="*/ 114218 w 476464"/>
              <a:gd name="connsiteY1835" fmla="*/ 184041 h 481410"/>
              <a:gd name="connsiteX1836" fmla="*/ 122870 w 476464"/>
              <a:gd name="connsiteY1836" fmla="*/ 172983 h 481410"/>
              <a:gd name="connsiteX1837" fmla="*/ 120310 w 476464"/>
              <a:gd name="connsiteY1837" fmla="*/ 173726 h 481410"/>
              <a:gd name="connsiteX1838" fmla="*/ 117904 w 476464"/>
              <a:gd name="connsiteY1838" fmla="*/ 174647 h 481410"/>
              <a:gd name="connsiteX1839" fmla="*/ 117060 w 476464"/>
              <a:gd name="connsiteY1839" fmla="*/ 175415 h 481410"/>
              <a:gd name="connsiteX1840" fmla="*/ 117802 w 476464"/>
              <a:gd name="connsiteY1840" fmla="*/ 175594 h 481410"/>
              <a:gd name="connsiteX1841" fmla="*/ 119159 w 476464"/>
              <a:gd name="connsiteY1841" fmla="*/ 175261 h 481410"/>
              <a:gd name="connsiteX1842" fmla="*/ 120566 w 476464"/>
              <a:gd name="connsiteY1842" fmla="*/ 174750 h 481410"/>
              <a:gd name="connsiteX1843" fmla="*/ 121539 w 476464"/>
              <a:gd name="connsiteY1843" fmla="*/ 174366 h 481410"/>
              <a:gd name="connsiteX1844" fmla="*/ 122972 w 476464"/>
              <a:gd name="connsiteY1844" fmla="*/ 173802 h 481410"/>
              <a:gd name="connsiteX1845" fmla="*/ 124380 w 476464"/>
              <a:gd name="connsiteY1845" fmla="*/ 173342 h 481410"/>
              <a:gd name="connsiteX1846" fmla="*/ 124380 w 476464"/>
              <a:gd name="connsiteY1846" fmla="*/ 172600 h 481410"/>
              <a:gd name="connsiteX1847" fmla="*/ 122870 w 476464"/>
              <a:gd name="connsiteY1847" fmla="*/ 172983 h 481410"/>
              <a:gd name="connsiteX1848" fmla="*/ 123331 w 476464"/>
              <a:gd name="connsiteY1848" fmla="*/ 172318 h 481410"/>
              <a:gd name="connsiteX1849" fmla="*/ 123536 w 476464"/>
              <a:gd name="connsiteY1849" fmla="*/ 171960 h 481410"/>
              <a:gd name="connsiteX1850" fmla="*/ 123331 w 476464"/>
              <a:gd name="connsiteY1850" fmla="*/ 171576 h 481410"/>
              <a:gd name="connsiteX1851" fmla="*/ 123126 w 476464"/>
              <a:gd name="connsiteY1851" fmla="*/ 171960 h 481410"/>
              <a:gd name="connsiteX1852" fmla="*/ 123331 w 476464"/>
              <a:gd name="connsiteY1852" fmla="*/ 172318 h 481410"/>
              <a:gd name="connsiteX1853" fmla="*/ 122998 w 476464"/>
              <a:gd name="connsiteY1853" fmla="*/ 174724 h 481410"/>
              <a:gd name="connsiteX1854" fmla="*/ 122691 w 476464"/>
              <a:gd name="connsiteY1854" fmla="*/ 175082 h 481410"/>
              <a:gd name="connsiteX1855" fmla="*/ 122998 w 476464"/>
              <a:gd name="connsiteY1855" fmla="*/ 175441 h 481410"/>
              <a:gd name="connsiteX1856" fmla="*/ 123228 w 476464"/>
              <a:gd name="connsiteY1856" fmla="*/ 175082 h 481410"/>
              <a:gd name="connsiteX1857" fmla="*/ 122998 w 476464"/>
              <a:gd name="connsiteY1857" fmla="*/ 174724 h 481410"/>
              <a:gd name="connsiteX1858" fmla="*/ 121360 w 476464"/>
              <a:gd name="connsiteY1858" fmla="*/ 175774 h 481410"/>
              <a:gd name="connsiteX1859" fmla="*/ 121539 w 476464"/>
              <a:gd name="connsiteY1859" fmla="*/ 176081 h 481410"/>
              <a:gd name="connsiteX1860" fmla="*/ 121872 w 476464"/>
              <a:gd name="connsiteY1860" fmla="*/ 175774 h 481410"/>
              <a:gd name="connsiteX1861" fmla="*/ 121539 w 476464"/>
              <a:gd name="connsiteY1861" fmla="*/ 175415 h 481410"/>
              <a:gd name="connsiteX1862" fmla="*/ 121360 w 476464"/>
              <a:gd name="connsiteY1862" fmla="*/ 175774 h 481410"/>
              <a:gd name="connsiteX1863" fmla="*/ 121437 w 476464"/>
              <a:gd name="connsiteY1863" fmla="*/ 175390 h 481410"/>
              <a:gd name="connsiteX1864" fmla="*/ 121232 w 476464"/>
              <a:gd name="connsiteY1864" fmla="*/ 175006 h 481410"/>
              <a:gd name="connsiteX1865" fmla="*/ 121002 w 476464"/>
              <a:gd name="connsiteY1865" fmla="*/ 175390 h 481410"/>
              <a:gd name="connsiteX1866" fmla="*/ 121232 w 476464"/>
              <a:gd name="connsiteY1866" fmla="*/ 175774 h 481410"/>
              <a:gd name="connsiteX1867" fmla="*/ 121437 w 476464"/>
              <a:gd name="connsiteY1867" fmla="*/ 175390 h 481410"/>
              <a:gd name="connsiteX1868" fmla="*/ 119466 w 476464"/>
              <a:gd name="connsiteY1868" fmla="*/ 175415 h 481410"/>
              <a:gd name="connsiteX1869" fmla="*/ 119261 w 476464"/>
              <a:gd name="connsiteY1869" fmla="*/ 175774 h 481410"/>
              <a:gd name="connsiteX1870" fmla="*/ 119466 w 476464"/>
              <a:gd name="connsiteY1870" fmla="*/ 176081 h 481410"/>
              <a:gd name="connsiteX1871" fmla="*/ 119798 w 476464"/>
              <a:gd name="connsiteY1871" fmla="*/ 175774 h 481410"/>
              <a:gd name="connsiteX1872" fmla="*/ 119466 w 476464"/>
              <a:gd name="connsiteY1872" fmla="*/ 175415 h 481410"/>
              <a:gd name="connsiteX1873" fmla="*/ 118493 w 476464"/>
              <a:gd name="connsiteY1873" fmla="*/ 176285 h 481410"/>
              <a:gd name="connsiteX1874" fmla="*/ 118109 w 476464"/>
              <a:gd name="connsiteY1874" fmla="*/ 176490 h 481410"/>
              <a:gd name="connsiteX1875" fmla="*/ 118493 w 476464"/>
              <a:gd name="connsiteY1875" fmla="*/ 176695 h 481410"/>
              <a:gd name="connsiteX1876" fmla="*/ 118877 w 476464"/>
              <a:gd name="connsiteY1876" fmla="*/ 176490 h 481410"/>
              <a:gd name="connsiteX1877" fmla="*/ 118493 w 476464"/>
              <a:gd name="connsiteY1877" fmla="*/ 176285 h 481410"/>
              <a:gd name="connsiteX1878" fmla="*/ 116778 w 476464"/>
              <a:gd name="connsiteY1878" fmla="*/ 176772 h 481410"/>
              <a:gd name="connsiteX1879" fmla="*/ 116778 w 476464"/>
              <a:gd name="connsiteY1879" fmla="*/ 177104 h 481410"/>
              <a:gd name="connsiteX1880" fmla="*/ 117392 w 476464"/>
              <a:gd name="connsiteY1880" fmla="*/ 177104 h 481410"/>
              <a:gd name="connsiteX1881" fmla="*/ 117392 w 476464"/>
              <a:gd name="connsiteY1881" fmla="*/ 176772 h 481410"/>
              <a:gd name="connsiteX1882" fmla="*/ 116778 w 476464"/>
              <a:gd name="connsiteY1882" fmla="*/ 176772 h 481410"/>
              <a:gd name="connsiteX1883" fmla="*/ 115754 w 476464"/>
              <a:gd name="connsiteY1883" fmla="*/ 179075 h 481410"/>
              <a:gd name="connsiteX1884" fmla="*/ 115754 w 476464"/>
              <a:gd name="connsiteY1884" fmla="*/ 179587 h 481410"/>
              <a:gd name="connsiteX1885" fmla="*/ 117828 w 476464"/>
              <a:gd name="connsiteY1885" fmla="*/ 179178 h 481410"/>
              <a:gd name="connsiteX1886" fmla="*/ 117828 w 476464"/>
              <a:gd name="connsiteY1886" fmla="*/ 178589 h 481410"/>
              <a:gd name="connsiteX1887" fmla="*/ 120438 w 476464"/>
              <a:gd name="connsiteY1887" fmla="*/ 177949 h 481410"/>
              <a:gd name="connsiteX1888" fmla="*/ 123024 w 476464"/>
              <a:gd name="connsiteY1888" fmla="*/ 177130 h 481410"/>
              <a:gd name="connsiteX1889" fmla="*/ 122614 w 476464"/>
              <a:gd name="connsiteY1889" fmla="*/ 176797 h 481410"/>
              <a:gd name="connsiteX1890" fmla="*/ 123331 w 476464"/>
              <a:gd name="connsiteY1890" fmla="*/ 176797 h 481410"/>
              <a:gd name="connsiteX1891" fmla="*/ 123689 w 476464"/>
              <a:gd name="connsiteY1891" fmla="*/ 177386 h 481410"/>
              <a:gd name="connsiteX1892" fmla="*/ 122819 w 476464"/>
              <a:gd name="connsiteY1892" fmla="*/ 178154 h 481410"/>
              <a:gd name="connsiteX1893" fmla="*/ 120950 w 476464"/>
              <a:gd name="connsiteY1893" fmla="*/ 179178 h 481410"/>
              <a:gd name="connsiteX1894" fmla="*/ 123843 w 476464"/>
              <a:gd name="connsiteY1894" fmla="*/ 178205 h 481410"/>
              <a:gd name="connsiteX1895" fmla="*/ 124380 w 476464"/>
              <a:gd name="connsiteY1895" fmla="*/ 175031 h 481410"/>
              <a:gd name="connsiteX1896" fmla="*/ 123075 w 476464"/>
              <a:gd name="connsiteY1896" fmla="*/ 175492 h 481410"/>
              <a:gd name="connsiteX1897" fmla="*/ 120464 w 476464"/>
              <a:gd name="connsiteY1897" fmla="*/ 176644 h 481410"/>
              <a:gd name="connsiteX1898" fmla="*/ 117955 w 476464"/>
              <a:gd name="connsiteY1898" fmla="*/ 178000 h 481410"/>
              <a:gd name="connsiteX1899" fmla="*/ 117060 w 476464"/>
              <a:gd name="connsiteY1899" fmla="*/ 179101 h 481410"/>
              <a:gd name="connsiteX1900" fmla="*/ 115754 w 476464"/>
              <a:gd name="connsiteY1900" fmla="*/ 179101 h 481410"/>
              <a:gd name="connsiteX1901" fmla="*/ 123612 w 476464"/>
              <a:gd name="connsiteY1901" fmla="*/ 178871 h 481410"/>
              <a:gd name="connsiteX1902" fmla="*/ 123408 w 476464"/>
              <a:gd name="connsiteY1902" fmla="*/ 179229 h 481410"/>
              <a:gd name="connsiteX1903" fmla="*/ 123612 w 476464"/>
              <a:gd name="connsiteY1903" fmla="*/ 179587 h 481410"/>
              <a:gd name="connsiteX1904" fmla="*/ 123920 w 476464"/>
              <a:gd name="connsiteY1904" fmla="*/ 179229 h 481410"/>
              <a:gd name="connsiteX1905" fmla="*/ 123612 w 476464"/>
              <a:gd name="connsiteY1905" fmla="*/ 178871 h 481410"/>
              <a:gd name="connsiteX1906" fmla="*/ 119261 w 476464"/>
              <a:gd name="connsiteY1906" fmla="*/ 180586 h 481410"/>
              <a:gd name="connsiteX1907" fmla="*/ 119466 w 476464"/>
              <a:gd name="connsiteY1907" fmla="*/ 180970 h 481410"/>
              <a:gd name="connsiteX1908" fmla="*/ 119798 w 476464"/>
              <a:gd name="connsiteY1908" fmla="*/ 180586 h 481410"/>
              <a:gd name="connsiteX1909" fmla="*/ 119466 w 476464"/>
              <a:gd name="connsiteY1909" fmla="*/ 180227 h 481410"/>
              <a:gd name="connsiteX1910" fmla="*/ 119261 w 476464"/>
              <a:gd name="connsiteY1910" fmla="*/ 180586 h 481410"/>
              <a:gd name="connsiteX1911" fmla="*/ 119363 w 476464"/>
              <a:gd name="connsiteY1911" fmla="*/ 180125 h 481410"/>
              <a:gd name="connsiteX1912" fmla="*/ 119159 w 476464"/>
              <a:gd name="connsiteY1912" fmla="*/ 179895 h 481410"/>
              <a:gd name="connsiteX1913" fmla="*/ 118954 w 476464"/>
              <a:gd name="connsiteY1913" fmla="*/ 180074 h 481410"/>
              <a:gd name="connsiteX1914" fmla="*/ 119159 w 476464"/>
              <a:gd name="connsiteY1914" fmla="*/ 180227 h 481410"/>
              <a:gd name="connsiteX1915" fmla="*/ 119363 w 476464"/>
              <a:gd name="connsiteY1915" fmla="*/ 180125 h 481410"/>
              <a:gd name="connsiteX1916" fmla="*/ 117392 w 476464"/>
              <a:gd name="connsiteY1916" fmla="*/ 181251 h 481410"/>
              <a:gd name="connsiteX1917" fmla="*/ 117623 w 476464"/>
              <a:gd name="connsiteY1917" fmla="*/ 181149 h 481410"/>
              <a:gd name="connsiteX1918" fmla="*/ 117392 w 476464"/>
              <a:gd name="connsiteY1918" fmla="*/ 180944 h 481410"/>
              <a:gd name="connsiteX1919" fmla="*/ 117188 w 476464"/>
              <a:gd name="connsiteY1919" fmla="*/ 181072 h 481410"/>
              <a:gd name="connsiteX1920" fmla="*/ 117392 w 476464"/>
              <a:gd name="connsiteY1920" fmla="*/ 181251 h 481410"/>
              <a:gd name="connsiteX1921" fmla="*/ 117060 w 476464"/>
              <a:gd name="connsiteY1921" fmla="*/ 181968 h 481410"/>
              <a:gd name="connsiteX1922" fmla="*/ 116855 w 476464"/>
              <a:gd name="connsiteY1922" fmla="*/ 182326 h 481410"/>
              <a:gd name="connsiteX1923" fmla="*/ 117060 w 476464"/>
              <a:gd name="connsiteY1923" fmla="*/ 182710 h 481410"/>
              <a:gd name="connsiteX1924" fmla="*/ 117316 w 476464"/>
              <a:gd name="connsiteY1924" fmla="*/ 182326 h 481410"/>
              <a:gd name="connsiteX1925" fmla="*/ 117060 w 476464"/>
              <a:gd name="connsiteY1925" fmla="*/ 181968 h 481410"/>
              <a:gd name="connsiteX1926" fmla="*/ 116061 w 476464"/>
              <a:gd name="connsiteY1926" fmla="*/ 175415 h 481410"/>
              <a:gd name="connsiteX1927" fmla="*/ 115729 w 476464"/>
              <a:gd name="connsiteY1927" fmla="*/ 175415 h 481410"/>
              <a:gd name="connsiteX1928" fmla="*/ 115729 w 476464"/>
              <a:gd name="connsiteY1928" fmla="*/ 175774 h 481410"/>
              <a:gd name="connsiteX1929" fmla="*/ 116061 w 476464"/>
              <a:gd name="connsiteY1929" fmla="*/ 175774 h 481410"/>
              <a:gd name="connsiteX1930" fmla="*/ 116061 w 476464"/>
              <a:gd name="connsiteY1930" fmla="*/ 175415 h 481410"/>
              <a:gd name="connsiteX1931" fmla="*/ 115754 w 476464"/>
              <a:gd name="connsiteY1931" fmla="*/ 176772 h 481410"/>
              <a:gd name="connsiteX1932" fmla="*/ 115421 w 476464"/>
              <a:gd name="connsiteY1932" fmla="*/ 177156 h 481410"/>
              <a:gd name="connsiteX1933" fmla="*/ 115754 w 476464"/>
              <a:gd name="connsiteY1933" fmla="*/ 177540 h 481410"/>
              <a:gd name="connsiteX1934" fmla="*/ 115959 w 476464"/>
              <a:gd name="connsiteY1934" fmla="*/ 177156 h 481410"/>
              <a:gd name="connsiteX1935" fmla="*/ 115754 w 476464"/>
              <a:gd name="connsiteY1935" fmla="*/ 176772 h 481410"/>
              <a:gd name="connsiteX1936" fmla="*/ 122486 w 476464"/>
              <a:gd name="connsiteY1936" fmla="*/ 182838 h 481410"/>
              <a:gd name="connsiteX1937" fmla="*/ 122256 w 476464"/>
              <a:gd name="connsiteY1937" fmla="*/ 183043 h 481410"/>
              <a:gd name="connsiteX1938" fmla="*/ 122409 w 476464"/>
              <a:gd name="connsiteY1938" fmla="*/ 183248 h 481410"/>
              <a:gd name="connsiteX1939" fmla="*/ 122589 w 476464"/>
              <a:gd name="connsiteY1939" fmla="*/ 183043 h 481410"/>
              <a:gd name="connsiteX1940" fmla="*/ 122486 w 476464"/>
              <a:gd name="connsiteY1940" fmla="*/ 182838 h 481410"/>
              <a:gd name="connsiteX1941" fmla="*/ 121257 w 476464"/>
              <a:gd name="connsiteY1941" fmla="*/ 185065 h 481410"/>
              <a:gd name="connsiteX1942" fmla="*/ 121565 w 476464"/>
              <a:gd name="connsiteY1942" fmla="*/ 185065 h 481410"/>
              <a:gd name="connsiteX1943" fmla="*/ 121565 w 476464"/>
              <a:gd name="connsiteY1943" fmla="*/ 184758 h 481410"/>
              <a:gd name="connsiteX1944" fmla="*/ 121257 w 476464"/>
              <a:gd name="connsiteY1944" fmla="*/ 185065 h 481410"/>
              <a:gd name="connsiteX1945" fmla="*/ 120362 w 476464"/>
              <a:gd name="connsiteY1945" fmla="*/ 183632 h 481410"/>
              <a:gd name="connsiteX1946" fmla="*/ 120182 w 476464"/>
              <a:gd name="connsiteY1946" fmla="*/ 183760 h 481410"/>
              <a:gd name="connsiteX1947" fmla="*/ 119466 w 476464"/>
              <a:gd name="connsiteY1947" fmla="*/ 184067 h 481410"/>
              <a:gd name="connsiteX1948" fmla="*/ 119466 w 476464"/>
              <a:gd name="connsiteY1948" fmla="*/ 184400 h 481410"/>
              <a:gd name="connsiteX1949" fmla="*/ 120234 w 476464"/>
              <a:gd name="connsiteY1949" fmla="*/ 184272 h 481410"/>
              <a:gd name="connsiteX1950" fmla="*/ 120515 w 476464"/>
              <a:gd name="connsiteY1950" fmla="*/ 183760 h 481410"/>
              <a:gd name="connsiteX1951" fmla="*/ 120362 w 476464"/>
              <a:gd name="connsiteY1951" fmla="*/ 183632 h 481410"/>
              <a:gd name="connsiteX1952" fmla="*/ 118877 w 476464"/>
              <a:gd name="connsiteY1952" fmla="*/ 184041 h 481410"/>
              <a:gd name="connsiteX1953" fmla="*/ 118544 w 476464"/>
              <a:gd name="connsiteY1953" fmla="*/ 184425 h 481410"/>
              <a:gd name="connsiteX1954" fmla="*/ 118877 w 476464"/>
              <a:gd name="connsiteY1954" fmla="*/ 184784 h 481410"/>
              <a:gd name="connsiteX1955" fmla="*/ 119082 w 476464"/>
              <a:gd name="connsiteY1955" fmla="*/ 184425 h 481410"/>
              <a:gd name="connsiteX1956" fmla="*/ 118877 w 476464"/>
              <a:gd name="connsiteY1956" fmla="*/ 184041 h 481410"/>
              <a:gd name="connsiteX1957" fmla="*/ 117392 w 476464"/>
              <a:gd name="connsiteY1957" fmla="*/ 188930 h 481410"/>
              <a:gd name="connsiteX1958" fmla="*/ 117188 w 476464"/>
              <a:gd name="connsiteY1958" fmla="*/ 189237 h 481410"/>
              <a:gd name="connsiteX1959" fmla="*/ 117392 w 476464"/>
              <a:gd name="connsiteY1959" fmla="*/ 189570 h 481410"/>
              <a:gd name="connsiteX1960" fmla="*/ 117725 w 476464"/>
              <a:gd name="connsiteY1960" fmla="*/ 189237 h 481410"/>
              <a:gd name="connsiteX1961" fmla="*/ 117392 w 476464"/>
              <a:gd name="connsiteY1961" fmla="*/ 188930 h 481410"/>
              <a:gd name="connsiteX1962" fmla="*/ 116778 w 476464"/>
              <a:gd name="connsiteY1962" fmla="*/ 193691 h 481410"/>
              <a:gd name="connsiteX1963" fmla="*/ 116957 w 476464"/>
              <a:gd name="connsiteY1963" fmla="*/ 193896 h 481410"/>
              <a:gd name="connsiteX1964" fmla="*/ 117085 w 476464"/>
              <a:gd name="connsiteY1964" fmla="*/ 193691 h 481410"/>
              <a:gd name="connsiteX1965" fmla="*/ 116880 w 476464"/>
              <a:gd name="connsiteY1965" fmla="*/ 193461 h 481410"/>
              <a:gd name="connsiteX1966" fmla="*/ 116778 w 476464"/>
              <a:gd name="connsiteY1966" fmla="*/ 193691 h 481410"/>
              <a:gd name="connsiteX1967" fmla="*/ 116778 w 476464"/>
              <a:gd name="connsiteY1967" fmla="*/ 185424 h 481410"/>
              <a:gd name="connsiteX1968" fmla="*/ 116573 w 476464"/>
              <a:gd name="connsiteY1968" fmla="*/ 185167 h 481410"/>
              <a:gd name="connsiteX1969" fmla="*/ 116369 w 476464"/>
              <a:gd name="connsiteY1969" fmla="*/ 185424 h 481410"/>
              <a:gd name="connsiteX1970" fmla="*/ 116778 w 476464"/>
              <a:gd name="connsiteY1970" fmla="*/ 185424 h 481410"/>
              <a:gd name="connsiteX1971" fmla="*/ 116061 w 476464"/>
              <a:gd name="connsiteY1971" fmla="*/ 184784 h 481410"/>
              <a:gd name="connsiteX1972" fmla="*/ 115831 w 476464"/>
              <a:gd name="connsiteY1972" fmla="*/ 185091 h 481410"/>
              <a:gd name="connsiteX1973" fmla="*/ 116061 w 476464"/>
              <a:gd name="connsiteY1973" fmla="*/ 185449 h 481410"/>
              <a:gd name="connsiteX1974" fmla="*/ 116266 w 476464"/>
              <a:gd name="connsiteY1974" fmla="*/ 185091 h 481410"/>
              <a:gd name="connsiteX1975" fmla="*/ 116061 w 476464"/>
              <a:gd name="connsiteY1975" fmla="*/ 184784 h 481410"/>
              <a:gd name="connsiteX1976" fmla="*/ 115012 w 476464"/>
              <a:gd name="connsiteY1976" fmla="*/ 185424 h 481410"/>
              <a:gd name="connsiteX1977" fmla="*/ 114705 w 476464"/>
              <a:gd name="connsiteY1977" fmla="*/ 185833 h 481410"/>
              <a:gd name="connsiteX1978" fmla="*/ 115319 w 476464"/>
              <a:gd name="connsiteY1978" fmla="*/ 185424 h 481410"/>
              <a:gd name="connsiteX1979" fmla="*/ 115012 w 476464"/>
              <a:gd name="connsiteY1979" fmla="*/ 185424 h 481410"/>
              <a:gd name="connsiteX1980" fmla="*/ 113962 w 476464"/>
              <a:gd name="connsiteY1980" fmla="*/ 189237 h 481410"/>
              <a:gd name="connsiteX1981" fmla="*/ 113758 w 476464"/>
              <a:gd name="connsiteY1981" fmla="*/ 189493 h 481410"/>
              <a:gd name="connsiteX1982" fmla="*/ 113655 w 476464"/>
              <a:gd name="connsiteY1982" fmla="*/ 189570 h 481410"/>
              <a:gd name="connsiteX1983" fmla="*/ 114270 w 476464"/>
              <a:gd name="connsiteY1983" fmla="*/ 189570 h 481410"/>
              <a:gd name="connsiteX1984" fmla="*/ 114270 w 476464"/>
              <a:gd name="connsiteY1984" fmla="*/ 189237 h 481410"/>
              <a:gd name="connsiteX1985" fmla="*/ 113962 w 476464"/>
              <a:gd name="connsiteY1985" fmla="*/ 189237 h 481410"/>
              <a:gd name="connsiteX1986" fmla="*/ 113271 w 476464"/>
              <a:gd name="connsiteY1986" fmla="*/ 191029 h 481410"/>
              <a:gd name="connsiteX1987" fmla="*/ 114961 w 476464"/>
              <a:gd name="connsiteY1987" fmla="*/ 190671 h 481410"/>
              <a:gd name="connsiteX1988" fmla="*/ 116369 w 476464"/>
              <a:gd name="connsiteY1988" fmla="*/ 189544 h 481410"/>
              <a:gd name="connsiteX1989" fmla="*/ 115831 w 476464"/>
              <a:gd name="connsiteY1989" fmla="*/ 188956 h 481410"/>
              <a:gd name="connsiteX1990" fmla="*/ 115012 w 476464"/>
              <a:gd name="connsiteY1990" fmla="*/ 188905 h 481410"/>
              <a:gd name="connsiteX1991" fmla="*/ 115012 w 476464"/>
              <a:gd name="connsiteY1991" fmla="*/ 189212 h 481410"/>
              <a:gd name="connsiteX1992" fmla="*/ 115729 w 476464"/>
              <a:gd name="connsiteY1992" fmla="*/ 189544 h 481410"/>
              <a:gd name="connsiteX1993" fmla="*/ 115294 w 476464"/>
              <a:gd name="connsiteY1993" fmla="*/ 189980 h 481410"/>
              <a:gd name="connsiteX1994" fmla="*/ 114244 w 476464"/>
              <a:gd name="connsiteY1994" fmla="*/ 190440 h 481410"/>
              <a:gd name="connsiteX1995" fmla="*/ 113271 w 476464"/>
              <a:gd name="connsiteY1995" fmla="*/ 191029 h 481410"/>
              <a:gd name="connsiteX1996" fmla="*/ 115754 w 476464"/>
              <a:gd name="connsiteY1996" fmla="*/ 191336 h 481410"/>
              <a:gd name="connsiteX1997" fmla="*/ 116087 w 476464"/>
              <a:gd name="connsiteY1997" fmla="*/ 191643 h 481410"/>
              <a:gd name="connsiteX1998" fmla="*/ 116394 w 476464"/>
              <a:gd name="connsiteY1998" fmla="*/ 191029 h 481410"/>
              <a:gd name="connsiteX1999" fmla="*/ 115754 w 476464"/>
              <a:gd name="connsiteY1999" fmla="*/ 191336 h 481410"/>
              <a:gd name="connsiteX2000" fmla="*/ 113681 w 476464"/>
              <a:gd name="connsiteY2000" fmla="*/ 194434 h 481410"/>
              <a:gd name="connsiteX2001" fmla="*/ 113374 w 476464"/>
              <a:gd name="connsiteY2001" fmla="*/ 194792 h 481410"/>
              <a:gd name="connsiteX2002" fmla="*/ 113681 w 476464"/>
              <a:gd name="connsiteY2002" fmla="*/ 195176 h 481410"/>
              <a:gd name="connsiteX2003" fmla="*/ 113886 w 476464"/>
              <a:gd name="connsiteY2003" fmla="*/ 194792 h 481410"/>
              <a:gd name="connsiteX2004" fmla="*/ 113681 w 476464"/>
              <a:gd name="connsiteY2004" fmla="*/ 194434 h 481410"/>
              <a:gd name="connsiteX2005" fmla="*/ 119159 w 476464"/>
              <a:gd name="connsiteY2005" fmla="*/ 192360 h 481410"/>
              <a:gd name="connsiteX2006" fmla="*/ 119159 w 476464"/>
              <a:gd name="connsiteY2006" fmla="*/ 192027 h 481410"/>
              <a:gd name="connsiteX2007" fmla="*/ 118109 w 476464"/>
              <a:gd name="connsiteY2007" fmla="*/ 192360 h 481410"/>
              <a:gd name="connsiteX2008" fmla="*/ 119159 w 476464"/>
              <a:gd name="connsiteY2008" fmla="*/ 192360 h 481410"/>
              <a:gd name="connsiteX2009" fmla="*/ 120925 w 476464"/>
              <a:gd name="connsiteY2009" fmla="*/ 193077 h 481410"/>
              <a:gd name="connsiteX2010" fmla="*/ 121130 w 476464"/>
              <a:gd name="connsiteY2010" fmla="*/ 192718 h 481410"/>
              <a:gd name="connsiteX2011" fmla="*/ 120925 w 476464"/>
              <a:gd name="connsiteY2011" fmla="*/ 192335 h 481410"/>
              <a:gd name="connsiteX2012" fmla="*/ 120618 w 476464"/>
              <a:gd name="connsiteY2012" fmla="*/ 192718 h 481410"/>
              <a:gd name="connsiteX2013" fmla="*/ 120925 w 476464"/>
              <a:gd name="connsiteY2013" fmla="*/ 193077 h 481410"/>
              <a:gd name="connsiteX2014" fmla="*/ 122179 w 476464"/>
              <a:gd name="connsiteY2014" fmla="*/ 192360 h 481410"/>
              <a:gd name="connsiteX2015" fmla="*/ 121974 w 476464"/>
              <a:gd name="connsiteY2015" fmla="*/ 192027 h 481410"/>
              <a:gd name="connsiteX2016" fmla="*/ 121667 w 476464"/>
              <a:gd name="connsiteY2016" fmla="*/ 192360 h 481410"/>
              <a:gd name="connsiteX2017" fmla="*/ 121974 w 476464"/>
              <a:gd name="connsiteY2017" fmla="*/ 192693 h 481410"/>
              <a:gd name="connsiteX2018" fmla="*/ 122179 w 476464"/>
              <a:gd name="connsiteY2018" fmla="*/ 192360 h 481410"/>
              <a:gd name="connsiteX2019" fmla="*/ 122077 w 476464"/>
              <a:gd name="connsiteY2019" fmla="*/ 194536 h 481410"/>
              <a:gd name="connsiteX2020" fmla="*/ 121974 w 476464"/>
              <a:gd name="connsiteY2020" fmla="*/ 194741 h 481410"/>
              <a:gd name="connsiteX2021" fmla="*/ 122128 w 476464"/>
              <a:gd name="connsiteY2021" fmla="*/ 194971 h 481410"/>
              <a:gd name="connsiteX2022" fmla="*/ 122281 w 476464"/>
              <a:gd name="connsiteY2022" fmla="*/ 194741 h 481410"/>
              <a:gd name="connsiteX2023" fmla="*/ 122077 w 476464"/>
              <a:gd name="connsiteY2023" fmla="*/ 194536 h 481410"/>
              <a:gd name="connsiteX2024" fmla="*/ 123510 w 476464"/>
              <a:gd name="connsiteY2024" fmla="*/ 191669 h 481410"/>
              <a:gd name="connsiteX2025" fmla="*/ 123305 w 476464"/>
              <a:gd name="connsiteY2025" fmla="*/ 191311 h 481410"/>
              <a:gd name="connsiteX2026" fmla="*/ 123101 w 476464"/>
              <a:gd name="connsiteY2026" fmla="*/ 191669 h 481410"/>
              <a:gd name="connsiteX2027" fmla="*/ 123305 w 476464"/>
              <a:gd name="connsiteY2027" fmla="*/ 192027 h 481410"/>
              <a:gd name="connsiteX2028" fmla="*/ 123510 w 476464"/>
              <a:gd name="connsiteY2028" fmla="*/ 191669 h 481410"/>
              <a:gd name="connsiteX2029" fmla="*/ 123408 w 476464"/>
              <a:gd name="connsiteY2029" fmla="*/ 194075 h 481410"/>
              <a:gd name="connsiteX2030" fmla="*/ 123612 w 476464"/>
              <a:gd name="connsiteY2030" fmla="*/ 194434 h 481410"/>
              <a:gd name="connsiteX2031" fmla="*/ 123920 w 476464"/>
              <a:gd name="connsiteY2031" fmla="*/ 194075 h 481410"/>
              <a:gd name="connsiteX2032" fmla="*/ 123612 w 476464"/>
              <a:gd name="connsiteY2032" fmla="*/ 193691 h 481410"/>
              <a:gd name="connsiteX2033" fmla="*/ 123408 w 476464"/>
              <a:gd name="connsiteY2033" fmla="*/ 194075 h 481410"/>
              <a:gd name="connsiteX2034" fmla="*/ 123126 w 476464"/>
              <a:gd name="connsiteY2034" fmla="*/ 193179 h 481410"/>
              <a:gd name="connsiteX2035" fmla="*/ 122998 w 476464"/>
              <a:gd name="connsiteY2035" fmla="*/ 193410 h 481410"/>
              <a:gd name="connsiteX2036" fmla="*/ 123177 w 476464"/>
              <a:gd name="connsiteY2036" fmla="*/ 193614 h 481410"/>
              <a:gd name="connsiteX2037" fmla="*/ 123331 w 476464"/>
              <a:gd name="connsiteY2037" fmla="*/ 193410 h 481410"/>
              <a:gd name="connsiteX2038" fmla="*/ 123126 w 476464"/>
              <a:gd name="connsiteY2038" fmla="*/ 193179 h 481410"/>
              <a:gd name="connsiteX2039" fmla="*/ 124227 w 476464"/>
              <a:gd name="connsiteY2039" fmla="*/ 193282 h 481410"/>
              <a:gd name="connsiteX2040" fmla="*/ 124380 w 476464"/>
              <a:gd name="connsiteY2040" fmla="*/ 193077 h 481410"/>
              <a:gd name="connsiteX2041" fmla="*/ 124176 w 476464"/>
              <a:gd name="connsiteY2041" fmla="*/ 192872 h 481410"/>
              <a:gd name="connsiteX2042" fmla="*/ 124048 w 476464"/>
              <a:gd name="connsiteY2042" fmla="*/ 193077 h 481410"/>
              <a:gd name="connsiteX2043" fmla="*/ 124227 w 476464"/>
              <a:gd name="connsiteY2043" fmla="*/ 193282 h 481410"/>
              <a:gd name="connsiteX2044" fmla="*/ 124662 w 476464"/>
              <a:gd name="connsiteY2044" fmla="*/ 189237 h 481410"/>
              <a:gd name="connsiteX2045" fmla="*/ 124355 w 476464"/>
              <a:gd name="connsiteY2045" fmla="*/ 189237 h 481410"/>
              <a:gd name="connsiteX2046" fmla="*/ 122947 w 476464"/>
              <a:gd name="connsiteY2046" fmla="*/ 189928 h 481410"/>
              <a:gd name="connsiteX2047" fmla="*/ 121513 w 476464"/>
              <a:gd name="connsiteY2047" fmla="*/ 190594 h 481410"/>
              <a:gd name="connsiteX2048" fmla="*/ 121206 w 476464"/>
              <a:gd name="connsiteY2048" fmla="*/ 190594 h 481410"/>
              <a:gd name="connsiteX2049" fmla="*/ 120873 w 476464"/>
              <a:gd name="connsiteY2049" fmla="*/ 190594 h 481410"/>
              <a:gd name="connsiteX2050" fmla="*/ 120618 w 476464"/>
              <a:gd name="connsiteY2050" fmla="*/ 190978 h 481410"/>
              <a:gd name="connsiteX2051" fmla="*/ 120464 w 476464"/>
              <a:gd name="connsiteY2051" fmla="*/ 191336 h 481410"/>
              <a:gd name="connsiteX2052" fmla="*/ 121616 w 476464"/>
              <a:gd name="connsiteY2052" fmla="*/ 191285 h 481410"/>
              <a:gd name="connsiteX2053" fmla="*/ 123228 w 476464"/>
              <a:gd name="connsiteY2053" fmla="*/ 190978 h 481410"/>
              <a:gd name="connsiteX2054" fmla="*/ 124483 w 476464"/>
              <a:gd name="connsiteY2054" fmla="*/ 190287 h 481410"/>
              <a:gd name="connsiteX2055" fmla="*/ 124662 w 476464"/>
              <a:gd name="connsiteY2055" fmla="*/ 189237 h 481410"/>
              <a:gd name="connsiteX2056" fmla="*/ 124713 w 476464"/>
              <a:gd name="connsiteY2056" fmla="*/ 186370 h 481410"/>
              <a:gd name="connsiteX2057" fmla="*/ 124355 w 476464"/>
              <a:gd name="connsiteY2057" fmla="*/ 185065 h 481410"/>
              <a:gd name="connsiteX2058" fmla="*/ 123715 w 476464"/>
              <a:gd name="connsiteY2058" fmla="*/ 185295 h 481410"/>
              <a:gd name="connsiteX2059" fmla="*/ 123408 w 476464"/>
              <a:gd name="connsiteY2059" fmla="*/ 185961 h 481410"/>
              <a:gd name="connsiteX2060" fmla="*/ 123305 w 476464"/>
              <a:gd name="connsiteY2060" fmla="*/ 186652 h 481410"/>
              <a:gd name="connsiteX2061" fmla="*/ 123305 w 476464"/>
              <a:gd name="connsiteY2061" fmla="*/ 187164 h 481410"/>
              <a:gd name="connsiteX2062" fmla="*/ 123152 w 476464"/>
              <a:gd name="connsiteY2062" fmla="*/ 187266 h 481410"/>
              <a:gd name="connsiteX2063" fmla="*/ 122972 w 476464"/>
              <a:gd name="connsiteY2063" fmla="*/ 187164 h 481410"/>
              <a:gd name="connsiteX2064" fmla="*/ 122307 w 476464"/>
              <a:gd name="connsiteY2064" fmla="*/ 186319 h 481410"/>
              <a:gd name="connsiteX2065" fmla="*/ 121539 w 476464"/>
              <a:gd name="connsiteY2065" fmla="*/ 186422 h 481410"/>
              <a:gd name="connsiteX2066" fmla="*/ 120515 w 476464"/>
              <a:gd name="connsiteY2066" fmla="*/ 186550 h 481410"/>
              <a:gd name="connsiteX2067" fmla="*/ 119466 w 476464"/>
              <a:gd name="connsiteY2067" fmla="*/ 186422 h 481410"/>
              <a:gd name="connsiteX2068" fmla="*/ 119107 w 476464"/>
              <a:gd name="connsiteY2068" fmla="*/ 187113 h 481410"/>
              <a:gd name="connsiteX2069" fmla="*/ 118365 w 476464"/>
              <a:gd name="connsiteY2069" fmla="*/ 187420 h 481410"/>
              <a:gd name="connsiteX2070" fmla="*/ 117853 w 476464"/>
              <a:gd name="connsiteY2070" fmla="*/ 187804 h 481410"/>
              <a:gd name="connsiteX2071" fmla="*/ 118109 w 476464"/>
              <a:gd name="connsiteY2071" fmla="*/ 188521 h 481410"/>
              <a:gd name="connsiteX2072" fmla="*/ 119159 w 476464"/>
              <a:gd name="connsiteY2072" fmla="*/ 188521 h 481410"/>
              <a:gd name="connsiteX2073" fmla="*/ 118851 w 476464"/>
              <a:gd name="connsiteY2073" fmla="*/ 187881 h 481410"/>
              <a:gd name="connsiteX2074" fmla="*/ 119543 w 476464"/>
              <a:gd name="connsiteY2074" fmla="*/ 187983 h 481410"/>
              <a:gd name="connsiteX2075" fmla="*/ 120157 w 476464"/>
              <a:gd name="connsiteY2075" fmla="*/ 188521 h 481410"/>
              <a:gd name="connsiteX2076" fmla="*/ 118698 w 476464"/>
              <a:gd name="connsiteY2076" fmla="*/ 189391 h 481410"/>
              <a:gd name="connsiteX2077" fmla="*/ 117341 w 476464"/>
              <a:gd name="connsiteY2077" fmla="*/ 190261 h 481410"/>
              <a:gd name="connsiteX2078" fmla="*/ 117341 w 476464"/>
              <a:gd name="connsiteY2078" fmla="*/ 191004 h 481410"/>
              <a:gd name="connsiteX2079" fmla="*/ 120950 w 476464"/>
              <a:gd name="connsiteY2079" fmla="*/ 189647 h 481410"/>
              <a:gd name="connsiteX2080" fmla="*/ 124329 w 476464"/>
              <a:gd name="connsiteY2080" fmla="*/ 187855 h 481410"/>
              <a:gd name="connsiteX2081" fmla="*/ 124713 w 476464"/>
              <a:gd name="connsiteY2081" fmla="*/ 186370 h 481410"/>
              <a:gd name="connsiteX2082" fmla="*/ 119466 w 476464"/>
              <a:gd name="connsiteY2082" fmla="*/ 167122 h 481410"/>
              <a:gd name="connsiteX2083" fmla="*/ 119798 w 476464"/>
              <a:gd name="connsiteY2083" fmla="*/ 166763 h 481410"/>
              <a:gd name="connsiteX2084" fmla="*/ 119466 w 476464"/>
              <a:gd name="connsiteY2084" fmla="*/ 166405 h 481410"/>
              <a:gd name="connsiteX2085" fmla="*/ 119261 w 476464"/>
              <a:gd name="connsiteY2085" fmla="*/ 166763 h 481410"/>
              <a:gd name="connsiteX2086" fmla="*/ 119466 w 476464"/>
              <a:gd name="connsiteY2086" fmla="*/ 167122 h 481410"/>
              <a:gd name="connsiteX2087" fmla="*/ 121257 w 476464"/>
              <a:gd name="connsiteY2087" fmla="*/ 168478 h 481410"/>
              <a:gd name="connsiteX2088" fmla="*/ 121027 w 476464"/>
              <a:gd name="connsiteY2088" fmla="*/ 168274 h 481410"/>
              <a:gd name="connsiteX2089" fmla="*/ 120925 w 476464"/>
              <a:gd name="connsiteY2089" fmla="*/ 168478 h 481410"/>
              <a:gd name="connsiteX2090" fmla="*/ 121078 w 476464"/>
              <a:gd name="connsiteY2090" fmla="*/ 168683 h 481410"/>
              <a:gd name="connsiteX2091" fmla="*/ 121257 w 476464"/>
              <a:gd name="connsiteY2091" fmla="*/ 168478 h 481410"/>
              <a:gd name="connsiteX2092" fmla="*/ 121130 w 476464"/>
              <a:gd name="connsiteY2092" fmla="*/ 165765 h 481410"/>
              <a:gd name="connsiteX2093" fmla="*/ 120925 w 476464"/>
              <a:gd name="connsiteY2093" fmla="*/ 165381 h 481410"/>
              <a:gd name="connsiteX2094" fmla="*/ 120618 w 476464"/>
              <a:gd name="connsiteY2094" fmla="*/ 165765 h 481410"/>
              <a:gd name="connsiteX2095" fmla="*/ 120925 w 476464"/>
              <a:gd name="connsiteY2095" fmla="*/ 166149 h 481410"/>
              <a:gd name="connsiteX2096" fmla="*/ 121130 w 476464"/>
              <a:gd name="connsiteY2096" fmla="*/ 165765 h 481410"/>
              <a:gd name="connsiteX2097" fmla="*/ 120515 w 476464"/>
              <a:gd name="connsiteY2097" fmla="*/ 167122 h 481410"/>
              <a:gd name="connsiteX2098" fmla="*/ 120925 w 476464"/>
              <a:gd name="connsiteY2098" fmla="*/ 167122 h 481410"/>
              <a:gd name="connsiteX2099" fmla="*/ 120925 w 476464"/>
              <a:gd name="connsiteY2099" fmla="*/ 166712 h 481410"/>
              <a:gd name="connsiteX2100" fmla="*/ 120515 w 476464"/>
              <a:gd name="connsiteY2100" fmla="*/ 167122 h 481410"/>
              <a:gd name="connsiteX2101" fmla="*/ 120515 w 476464"/>
              <a:gd name="connsiteY2101" fmla="*/ 165381 h 481410"/>
              <a:gd name="connsiteX2102" fmla="*/ 119568 w 476464"/>
              <a:gd name="connsiteY2102" fmla="*/ 164767 h 481410"/>
              <a:gd name="connsiteX2103" fmla="*/ 118442 w 476464"/>
              <a:gd name="connsiteY2103" fmla="*/ 164639 h 481410"/>
              <a:gd name="connsiteX2104" fmla="*/ 118442 w 476464"/>
              <a:gd name="connsiteY2104" fmla="*/ 164332 h 481410"/>
              <a:gd name="connsiteX2105" fmla="*/ 116829 w 476464"/>
              <a:gd name="connsiteY2105" fmla="*/ 164460 h 481410"/>
              <a:gd name="connsiteX2106" fmla="*/ 115319 w 476464"/>
              <a:gd name="connsiteY2106" fmla="*/ 165074 h 481410"/>
              <a:gd name="connsiteX2107" fmla="*/ 113271 w 476464"/>
              <a:gd name="connsiteY2107" fmla="*/ 166047 h 481410"/>
              <a:gd name="connsiteX2108" fmla="*/ 111172 w 476464"/>
              <a:gd name="connsiteY2108" fmla="*/ 167122 h 481410"/>
              <a:gd name="connsiteX2109" fmla="*/ 110968 w 476464"/>
              <a:gd name="connsiteY2109" fmla="*/ 167429 h 481410"/>
              <a:gd name="connsiteX2110" fmla="*/ 110865 w 476464"/>
              <a:gd name="connsiteY2110" fmla="*/ 167787 h 481410"/>
              <a:gd name="connsiteX2111" fmla="*/ 111172 w 476464"/>
              <a:gd name="connsiteY2111" fmla="*/ 168197 h 481410"/>
              <a:gd name="connsiteX2112" fmla="*/ 112273 w 476464"/>
              <a:gd name="connsiteY2112" fmla="*/ 167710 h 481410"/>
              <a:gd name="connsiteX2113" fmla="*/ 112939 w 476464"/>
              <a:gd name="connsiteY2113" fmla="*/ 166763 h 481410"/>
              <a:gd name="connsiteX2114" fmla="*/ 113706 w 476464"/>
              <a:gd name="connsiteY2114" fmla="*/ 166507 h 481410"/>
              <a:gd name="connsiteX2115" fmla="*/ 114961 w 476464"/>
              <a:gd name="connsiteY2115" fmla="*/ 166200 h 481410"/>
              <a:gd name="connsiteX2116" fmla="*/ 116215 w 476464"/>
              <a:gd name="connsiteY2116" fmla="*/ 165842 h 481410"/>
              <a:gd name="connsiteX2117" fmla="*/ 117060 w 476464"/>
              <a:gd name="connsiteY2117" fmla="*/ 165688 h 481410"/>
              <a:gd name="connsiteX2118" fmla="*/ 118800 w 476464"/>
              <a:gd name="connsiteY2118" fmla="*/ 166072 h 481410"/>
              <a:gd name="connsiteX2119" fmla="*/ 120515 w 476464"/>
              <a:gd name="connsiteY2119" fmla="*/ 165381 h 481410"/>
              <a:gd name="connsiteX2120" fmla="*/ 114730 w 476464"/>
              <a:gd name="connsiteY2120" fmla="*/ 160927 h 481410"/>
              <a:gd name="connsiteX2121" fmla="*/ 114935 w 476464"/>
              <a:gd name="connsiteY2121" fmla="*/ 160569 h 481410"/>
              <a:gd name="connsiteX2122" fmla="*/ 114730 w 476464"/>
              <a:gd name="connsiteY2122" fmla="*/ 160185 h 481410"/>
              <a:gd name="connsiteX2123" fmla="*/ 114398 w 476464"/>
              <a:gd name="connsiteY2123" fmla="*/ 160569 h 481410"/>
              <a:gd name="connsiteX2124" fmla="*/ 114730 w 476464"/>
              <a:gd name="connsiteY2124" fmla="*/ 160927 h 481410"/>
              <a:gd name="connsiteX2125" fmla="*/ 118109 w 476464"/>
              <a:gd name="connsiteY2125" fmla="*/ 160927 h 481410"/>
              <a:gd name="connsiteX2126" fmla="*/ 116369 w 476464"/>
              <a:gd name="connsiteY2126" fmla="*/ 160927 h 481410"/>
              <a:gd name="connsiteX2127" fmla="*/ 115012 w 476464"/>
              <a:gd name="connsiteY2127" fmla="*/ 161951 h 481410"/>
              <a:gd name="connsiteX2128" fmla="*/ 115012 w 476464"/>
              <a:gd name="connsiteY2128" fmla="*/ 162566 h 481410"/>
              <a:gd name="connsiteX2129" fmla="*/ 116650 w 476464"/>
              <a:gd name="connsiteY2129" fmla="*/ 162181 h 481410"/>
              <a:gd name="connsiteX2130" fmla="*/ 118109 w 476464"/>
              <a:gd name="connsiteY2130" fmla="*/ 160927 h 481410"/>
              <a:gd name="connsiteX2131" fmla="*/ 117060 w 476464"/>
              <a:gd name="connsiteY2131" fmla="*/ 163001 h 481410"/>
              <a:gd name="connsiteX2132" fmla="*/ 116855 w 476464"/>
              <a:gd name="connsiteY2132" fmla="*/ 163333 h 481410"/>
              <a:gd name="connsiteX2133" fmla="*/ 117060 w 476464"/>
              <a:gd name="connsiteY2133" fmla="*/ 163641 h 481410"/>
              <a:gd name="connsiteX2134" fmla="*/ 117316 w 476464"/>
              <a:gd name="connsiteY2134" fmla="*/ 163333 h 481410"/>
              <a:gd name="connsiteX2135" fmla="*/ 117060 w 476464"/>
              <a:gd name="connsiteY2135" fmla="*/ 163001 h 481410"/>
              <a:gd name="connsiteX2136" fmla="*/ 115857 w 476464"/>
              <a:gd name="connsiteY2136" fmla="*/ 163820 h 481410"/>
              <a:gd name="connsiteX2137" fmla="*/ 115754 w 476464"/>
              <a:gd name="connsiteY2137" fmla="*/ 164025 h 481410"/>
              <a:gd name="connsiteX2138" fmla="*/ 115908 w 476464"/>
              <a:gd name="connsiteY2138" fmla="*/ 164229 h 481410"/>
              <a:gd name="connsiteX2139" fmla="*/ 116087 w 476464"/>
              <a:gd name="connsiteY2139" fmla="*/ 164025 h 481410"/>
              <a:gd name="connsiteX2140" fmla="*/ 115857 w 476464"/>
              <a:gd name="connsiteY2140" fmla="*/ 163820 h 481410"/>
              <a:gd name="connsiteX2141" fmla="*/ 118442 w 476464"/>
              <a:gd name="connsiteY2141" fmla="*/ 162284 h 481410"/>
              <a:gd name="connsiteX2142" fmla="*/ 118877 w 476464"/>
              <a:gd name="connsiteY2142" fmla="*/ 162284 h 481410"/>
              <a:gd name="connsiteX2143" fmla="*/ 118647 w 476464"/>
              <a:gd name="connsiteY2143" fmla="*/ 162079 h 481410"/>
              <a:gd name="connsiteX2144" fmla="*/ 118442 w 476464"/>
              <a:gd name="connsiteY2144" fmla="*/ 162284 h 481410"/>
              <a:gd name="connsiteX2145" fmla="*/ 118877 w 476464"/>
              <a:gd name="connsiteY2145" fmla="*/ 158828 h 481410"/>
              <a:gd name="connsiteX2146" fmla="*/ 118442 w 476464"/>
              <a:gd name="connsiteY2146" fmla="*/ 159161 h 481410"/>
              <a:gd name="connsiteX2147" fmla="*/ 118442 w 476464"/>
              <a:gd name="connsiteY2147" fmla="*/ 159494 h 481410"/>
              <a:gd name="connsiteX2148" fmla="*/ 118877 w 476464"/>
              <a:gd name="connsiteY2148" fmla="*/ 158828 h 481410"/>
              <a:gd name="connsiteX2149" fmla="*/ 118877 w 476464"/>
              <a:gd name="connsiteY2149" fmla="*/ 156781 h 481410"/>
              <a:gd name="connsiteX2150" fmla="*/ 118647 w 476464"/>
              <a:gd name="connsiteY2150" fmla="*/ 156576 h 481410"/>
              <a:gd name="connsiteX2151" fmla="*/ 118442 w 476464"/>
              <a:gd name="connsiteY2151" fmla="*/ 156781 h 481410"/>
              <a:gd name="connsiteX2152" fmla="*/ 118877 w 476464"/>
              <a:gd name="connsiteY2152" fmla="*/ 156781 h 481410"/>
              <a:gd name="connsiteX2153" fmla="*/ 112939 w 476464"/>
              <a:gd name="connsiteY2153" fmla="*/ 163333 h 481410"/>
              <a:gd name="connsiteX2154" fmla="*/ 112273 w 476464"/>
              <a:gd name="connsiteY2154" fmla="*/ 163794 h 481410"/>
              <a:gd name="connsiteX2155" fmla="*/ 111607 w 476464"/>
              <a:gd name="connsiteY2155" fmla="*/ 164332 h 481410"/>
              <a:gd name="connsiteX2156" fmla="*/ 113066 w 476464"/>
              <a:gd name="connsiteY2156" fmla="*/ 164178 h 481410"/>
              <a:gd name="connsiteX2157" fmla="*/ 113681 w 476464"/>
              <a:gd name="connsiteY2157" fmla="*/ 163001 h 481410"/>
              <a:gd name="connsiteX2158" fmla="*/ 112939 w 476464"/>
              <a:gd name="connsiteY2158" fmla="*/ 163333 h 481410"/>
              <a:gd name="connsiteX2159" fmla="*/ 105669 w 476464"/>
              <a:gd name="connsiteY2159" fmla="*/ 169221 h 481410"/>
              <a:gd name="connsiteX2160" fmla="*/ 106002 w 476464"/>
              <a:gd name="connsiteY2160" fmla="*/ 169528 h 481410"/>
              <a:gd name="connsiteX2161" fmla="*/ 106002 w 476464"/>
              <a:gd name="connsiteY2161" fmla="*/ 169221 h 481410"/>
              <a:gd name="connsiteX2162" fmla="*/ 105669 w 476464"/>
              <a:gd name="connsiteY2162" fmla="*/ 169221 h 481410"/>
              <a:gd name="connsiteX2163" fmla="*/ 103621 w 476464"/>
              <a:gd name="connsiteY2163" fmla="*/ 162284 h 481410"/>
              <a:gd name="connsiteX2164" fmla="*/ 101701 w 476464"/>
              <a:gd name="connsiteY2164" fmla="*/ 162540 h 481410"/>
              <a:gd name="connsiteX2165" fmla="*/ 99782 w 476464"/>
              <a:gd name="connsiteY2165" fmla="*/ 163641 h 481410"/>
              <a:gd name="connsiteX2166" fmla="*/ 99321 w 476464"/>
              <a:gd name="connsiteY2166" fmla="*/ 163999 h 481410"/>
              <a:gd name="connsiteX2167" fmla="*/ 98707 w 476464"/>
              <a:gd name="connsiteY2167" fmla="*/ 164357 h 481410"/>
              <a:gd name="connsiteX2168" fmla="*/ 100063 w 476464"/>
              <a:gd name="connsiteY2168" fmla="*/ 164255 h 481410"/>
              <a:gd name="connsiteX2169" fmla="*/ 101804 w 476464"/>
              <a:gd name="connsiteY2169" fmla="*/ 163666 h 481410"/>
              <a:gd name="connsiteX2170" fmla="*/ 103237 w 476464"/>
              <a:gd name="connsiteY2170" fmla="*/ 162873 h 481410"/>
              <a:gd name="connsiteX2171" fmla="*/ 103621 w 476464"/>
              <a:gd name="connsiteY2171" fmla="*/ 162284 h 481410"/>
              <a:gd name="connsiteX2172" fmla="*/ 95609 w 476464"/>
              <a:gd name="connsiteY2172" fmla="*/ 163333 h 481410"/>
              <a:gd name="connsiteX2173" fmla="*/ 97453 w 476464"/>
              <a:gd name="connsiteY2173" fmla="*/ 163001 h 481410"/>
              <a:gd name="connsiteX2174" fmla="*/ 99116 w 476464"/>
              <a:gd name="connsiteY2174" fmla="*/ 162284 h 481410"/>
              <a:gd name="connsiteX2175" fmla="*/ 97043 w 476464"/>
              <a:gd name="connsiteY2175" fmla="*/ 162284 h 481410"/>
              <a:gd name="connsiteX2176" fmla="*/ 96838 w 476464"/>
              <a:gd name="connsiteY2176" fmla="*/ 162437 h 481410"/>
              <a:gd name="connsiteX2177" fmla="*/ 96608 w 476464"/>
              <a:gd name="connsiteY2177" fmla="*/ 162591 h 481410"/>
              <a:gd name="connsiteX2178" fmla="*/ 96121 w 476464"/>
              <a:gd name="connsiteY2178" fmla="*/ 162975 h 481410"/>
              <a:gd name="connsiteX2179" fmla="*/ 95609 w 476464"/>
              <a:gd name="connsiteY2179" fmla="*/ 163333 h 481410"/>
              <a:gd name="connsiteX2180" fmla="*/ 95609 w 476464"/>
              <a:gd name="connsiteY2180" fmla="*/ 161951 h 481410"/>
              <a:gd name="connsiteX2181" fmla="*/ 95609 w 476464"/>
              <a:gd name="connsiteY2181" fmla="*/ 161516 h 481410"/>
              <a:gd name="connsiteX2182" fmla="*/ 94765 w 476464"/>
              <a:gd name="connsiteY2182" fmla="*/ 161567 h 481410"/>
              <a:gd name="connsiteX2183" fmla="*/ 94253 w 476464"/>
              <a:gd name="connsiteY2183" fmla="*/ 162258 h 481410"/>
              <a:gd name="connsiteX2184" fmla="*/ 94560 w 476464"/>
              <a:gd name="connsiteY2184" fmla="*/ 162975 h 481410"/>
              <a:gd name="connsiteX2185" fmla="*/ 95609 w 476464"/>
              <a:gd name="connsiteY2185" fmla="*/ 161951 h 481410"/>
              <a:gd name="connsiteX2186" fmla="*/ 96352 w 476464"/>
              <a:gd name="connsiteY2186" fmla="*/ 161951 h 481410"/>
              <a:gd name="connsiteX2187" fmla="*/ 96531 w 476464"/>
              <a:gd name="connsiteY2187" fmla="*/ 161567 h 481410"/>
              <a:gd name="connsiteX2188" fmla="*/ 96352 w 476464"/>
              <a:gd name="connsiteY2188" fmla="*/ 161209 h 481410"/>
              <a:gd name="connsiteX2189" fmla="*/ 96147 w 476464"/>
              <a:gd name="connsiteY2189" fmla="*/ 161567 h 481410"/>
              <a:gd name="connsiteX2190" fmla="*/ 96352 w 476464"/>
              <a:gd name="connsiteY2190" fmla="*/ 161951 h 481410"/>
              <a:gd name="connsiteX2191" fmla="*/ 97068 w 476464"/>
              <a:gd name="connsiteY2191" fmla="*/ 161951 h 481410"/>
              <a:gd name="connsiteX2192" fmla="*/ 97273 w 476464"/>
              <a:gd name="connsiteY2192" fmla="*/ 161567 h 481410"/>
              <a:gd name="connsiteX2193" fmla="*/ 97068 w 476464"/>
              <a:gd name="connsiteY2193" fmla="*/ 161209 h 481410"/>
              <a:gd name="connsiteX2194" fmla="*/ 96761 w 476464"/>
              <a:gd name="connsiteY2194" fmla="*/ 161567 h 481410"/>
              <a:gd name="connsiteX2195" fmla="*/ 97068 w 476464"/>
              <a:gd name="connsiteY2195" fmla="*/ 161951 h 481410"/>
              <a:gd name="connsiteX2196" fmla="*/ 100831 w 476464"/>
              <a:gd name="connsiteY2196" fmla="*/ 159878 h 481410"/>
              <a:gd name="connsiteX2197" fmla="*/ 100498 w 476464"/>
              <a:gd name="connsiteY2197" fmla="*/ 159878 h 481410"/>
              <a:gd name="connsiteX2198" fmla="*/ 100498 w 476464"/>
              <a:gd name="connsiteY2198" fmla="*/ 160211 h 481410"/>
              <a:gd name="connsiteX2199" fmla="*/ 100831 w 476464"/>
              <a:gd name="connsiteY2199" fmla="*/ 159878 h 481410"/>
              <a:gd name="connsiteX2200" fmla="*/ 100498 w 476464"/>
              <a:gd name="connsiteY2200" fmla="*/ 158137 h 481410"/>
              <a:gd name="connsiteX2201" fmla="*/ 99782 w 476464"/>
              <a:gd name="connsiteY2201" fmla="*/ 158444 h 481410"/>
              <a:gd name="connsiteX2202" fmla="*/ 100498 w 476464"/>
              <a:gd name="connsiteY2202" fmla="*/ 158854 h 481410"/>
              <a:gd name="connsiteX2203" fmla="*/ 100498 w 476464"/>
              <a:gd name="connsiteY2203" fmla="*/ 158137 h 481410"/>
              <a:gd name="connsiteX2204" fmla="*/ 100166 w 476464"/>
              <a:gd name="connsiteY2204" fmla="*/ 157600 h 481410"/>
              <a:gd name="connsiteX2205" fmla="*/ 98425 w 476464"/>
              <a:gd name="connsiteY2205" fmla="*/ 157395 h 481410"/>
              <a:gd name="connsiteX2206" fmla="*/ 98425 w 476464"/>
              <a:gd name="connsiteY2206" fmla="*/ 158112 h 481410"/>
              <a:gd name="connsiteX2207" fmla="*/ 98630 w 476464"/>
              <a:gd name="connsiteY2207" fmla="*/ 158931 h 481410"/>
              <a:gd name="connsiteX2208" fmla="*/ 98732 w 476464"/>
              <a:gd name="connsiteY2208" fmla="*/ 159468 h 481410"/>
              <a:gd name="connsiteX2209" fmla="*/ 99167 w 476464"/>
              <a:gd name="connsiteY2209" fmla="*/ 159468 h 481410"/>
              <a:gd name="connsiteX2210" fmla="*/ 99167 w 476464"/>
              <a:gd name="connsiteY2210" fmla="*/ 157600 h 481410"/>
              <a:gd name="connsiteX2211" fmla="*/ 100166 w 476464"/>
              <a:gd name="connsiteY2211" fmla="*/ 157600 h 481410"/>
              <a:gd name="connsiteX2212" fmla="*/ 98118 w 476464"/>
              <a:gd name="connsiteY2212" fmla="*/ 160927 h 481410"/>
              <a:gd name="connsiteX2213" fmla="*/ 98016 w 476464"/>
              <a:gd name="connsiteY2213" fmla="*/ 161081 h 481410"/>
              <a:gd name="connsiteX2214" fmla="*/ 98118 w 476464"/>
              <a:gd name="connsiteY2214" fmla="*/ 161235 h 481410"/>
              <a:gd name="connsiteX2215" fmla="*/ 99065 w 476464"/>
              <a:gd name="connsiteY2215" fmla="*/ 160978 h 481410"/>
              <a:gd name="connsiteX2216" fmla="*/ 99756 w 476464"/>
              <a:gd name="connsiteY2216" fmla="*/ 160211 h 481410"/>
              <a:gd name="connsiteX2217" fmla="*/ 98758 w 476464"/>
              <a:gd name="connsiteY2217" fmla="*/ 160287 h 481410"/>
              <a:gd name="connsiteX2218" fmla="*/ 98118 w 476464"/>
              <a:gd name="connsiteY2218" fmla="*/ 160927 h 481410"/>
              <a:gd name="connsiteX2219" fmla="*/ 90413 w 476464"/>
              <a:gd name="connsiteY2219" fmla="*/ 163333 h 481410"/>
              <a:gd name="connsiteX2220" fmla="*/ 90209 w 476464"/>
              <a:gd name="connsiteY2220" fmla="*/ 163692 h 481410"/>
              <a:gd name="connsiteX2221" fmla="*/ 90413 w 476464"/>
              <a:gd name="connsiteY2221" fmla="*/ 164050 h 481410"/>
              <a:gd name="connsiteX2222" fmla="*/ 90721 w 476464"/>
              <a:gd name="connsiteY2222" fmla="*/ 163692 h 481410"/>
              <a:gd name="connsiteX2223" fmla="*/ 90413 w 476464"/>
              <a:gd name="connsiteY2223" fmla="*/ 163333 h 481410"/>
              <a:gd name="connsiteX2224" fmla="*/ 105669 w 476464"/>
              <a:gd name="connsiteY2224" fmla="*/ 191618 h 481410"/>
              <a:gd name="connsiteX2225" fmla="*/ 106104 w 476464"/>
              <a:gd name="connsiteY2225" fmla="*/ 191669 h 481410"/>
              <a:gd name="connsiteX2226" fmla="*/ 106437 w 476464"/>
              <a:gd name="connsiteY2226" fmla="*/ 191311 h 481410"/>
              <a:gd name="connsiteX2227" fmla="*/ 105669 w 476464"/>
              <a:gd name="connsiteY2227" fmla="*/ 191618 h 481410"/>
              <a:gd name="connsiteX2228" fmla="*/ 104620 w 476464"/>
              <a:gd name="connsiteY2228" fmla="*/ 195150 h 481410"/>
              <a:gd name="connsiteX2229" fmla="*/ 104415 w 476464"/>
              <a:gd name="connsiteY2229" fmla="*/ 195483 h 481410"/>
              <a:gd name="connsiteX2230" fmla="*/ 104620 w 476464"/>
              <a:gd name="connsiteY2230" fmla="*/ 195790 h 481410"/>
              <a:gd name="connsiteX2231" fmla="*/ 104875 w 476464"/>
              <a:gd name="connsiteY2231" fmla="*/ 195483 h 481410"/>
              <a:gd name="connsiteX2232" fmla="*/ 104620 w 476464"/>
              <a:gd name="connsiteY2232" fmla="*/ 195150 h 481410"/>
              <a:gd name="connsiteX2233" fmla="*/ 102879 w 476464"/>
              <a:gd name="connsiteY2233" fmla="*/ 194126 h 481410"/>
              <a:gd name="connsiteX2234" fmla="*/ 102674 w 476464"/>
              <a:gd name="connsiteY2234" fmla="*/ 194434 h 481410"/>
              <a:gd name="connsiteX2235" fmla="*/ 102879 w 476464"/>
              <a:gd name="connsiteY2235" fmla="*/ 194741 h 481410"/>
              <a:gd name="connsiteX2236" fmla="*/ 103212 w 476464"/>
              <a:gd name="connsiteY2236" fmla="*/ 194434 h 481410"/>
              <a:gd name="connsiteX2237" fmla="*/ 102879 w 476464"/>
              <a:gd name="connsiteY2237" fmla="*/ 194126 h 481410"/>
              <a:gd name="connsiteX2238" fmla="*/ 101369 w 476464"/>
              <a:gd name="connsiteY2238" fmla="*/ 195278 h 481410"/>
              <a:gd name="connsiteX2239" fmla="*/ 101215 w 476464"/>
              <a:gd name="connsiteY2239" fmla="*/ 195483 h 481410"/>
              <a:gd name="connsiteX2240" fmla="*/ 101318 w 476464"/>
              <a:gd name="connsiteY2240" fmla="*/ 195688 h 481410"/>
              <a:gd name="connsiteX2241" fmla="*/ 101522 w 476464"/>
              <a:gd name="connsiteY2241" fmla="*/ 195483 h 481410"/>
              <a:gd name="connsiteX2242" fmla="*/ 101369 w 476464"/>
              <a:gd name="connsiteY2242" fmla="*/ 195278 h 481410"/>
              <a:gd name="connsiteX2243" fmla="*/ 94279 w 476464"/>
              <a:gd name="connsiteY2243" fmla="*/ 196814 h 481410"/>
              <a:gd name="connsiteX2244" fmla="*/ 94074 w 476464"/>
              <a:gd name="connsiteY2244" fmla="*/ 197172 h 481410"/>
              <a:gd name="connsiteX2245" fmla="*/ 94279 w 476464"/>
              <a:gd name="connsiteY2245" fmla="*/ 197531 h 481410"/>
              <a:gd name="connsiteX2246" fmla="*/ 94483 w 476464"/>
              <a:gd name="connsiteY2246" fmla="*/ 197172 h 481410"/>
              <a:gd name="connsiteX2247" fmla="*/ 94279 w 476464"/>
              <a:gd name="connsiteY2247" fmla="*/ 196814 h 481410"/>
              <a:gd name="connsiteX2248" fmla="*/ 93383 w 476464"/>
              <a:gd name="connsiteY2248" fmla="*/ 196635 h 481410"/>
              <a:gd name="connsiteX2249" fmla="*/ 92922 w 476464"/>
              <a:gd name="connsiteY2249" fmla="*/ 196840 h 481410"/>
              <a:gd name="connsiteX2250" fmla="*/ 93383 w 476464"/>
              <a:gd name="connsiteY2250" fmla="*/ 197044 h 481410"/>
              <a:gd name="connsiteX2251" fmla="*/ 93971 w 476464"/>
              <a:gd name="connsiteY2251" fmla="*/ 196840 h 481410"/>
              <a:gd name="connsiteX2252" fmla="*/ 93383 w 476464"/>
              <a:gd name="connsiteY2252" fmla="*/ 196635 h 481410"/>
              <a:gd name="connsiteX2253" fmla="*/ 90413 w 476464"/>
              <a:gd name="connsiteY2253" fmla="*/ 197531 h 481410"/>
              <a:gd name="connsiteX2254" fmla="*/ 90209 w 476464"/>
              <a:gd name="connsiteY2254" fmla="*/ 197915 h 481410"/>
              <a:gd name="connsiteX2255" fmla="*/ 90413 w 476464"/>
              <a:gd name="connsiteY2255" fmla="*/ 198299 h 481410"/>
              <a:gd name="connsiteX2256" fmla="*/ 90721 w 476464"/>
              <a:gd name="connsiteY2256" fmla="*/ 197915 h 481410"/>
              <a:gd name="connsiteX2257" fmla="*/ 90413 w 476464"/>
              <a:gd name="connsiteY2257" fmla="*/ 197531 h 481410"/>
              <a:gd name="connsiteX2258" fmla="*/ 88366 w 476464"/>
              <a:gd name="connsiteY2258" fmla="*/ 197531 h 481410"/>
              <a:gd name="connsiteX2259" fmla="*/ 88545 w 476464"/>
              <a:gd name="connsiteY2259" fmla="*/ 197326 h 481410"/>
              <a:gd name="connsiteX2260" fmla="*/ 88366 w 476464"/>
              <a:gd name="connsiteY2260" fmla="*/ 197224 h 481410"/>
              <a:gd name="connsiteX2261" fmla="*/ 88110 w 476464"/>
              <a:gd name="connsiteY2261" fmla="*/ 197377 h 481410"/>
              <a:gd name="connsiteX2262" fmla="*/ 88366 w 476464"/>
              <a:gd name="connsiteY2262" fmla="*/ 197531 h 481410"/>
              <a:gd name="connsiteX2263" fmla="*/ 88212 w 476464"/>
              <a:gd name="connsiteY2263" fmla="*/ 199732 h 481410"/>
              <a:gd name="connsiteX2264" fmla="*/ 88058 w 476464"/>
              <a:gd name="connsiteY2264" fmla="*/ 199937 h 481410"/>
              <a:gd name="connsiteX2265" fmla="*/ 88263 w 476464"/>
              <a:gd name="connsiteY2265" fmla="*/ 200142 h 481410"/>
              <a:gd name="connsiteX2266" fmla="*/ 88391 w 476464"/>
              <a:gd name="connsiteY2266" fmla="*/ 199937 h 481410"/>
              <a:gd name="connsiteX2267" fmla="*/ 88212 w 476464"/>
              <a:gd name="connsiteY2267" fmla="*/ 199732 h 481410"/>
              <a:gd name="connsiteX2268" fmla="*/ 85985 w 476464"/>
              <a:gd name="connsiteY2268" fmla="*/ 192360 h 481410"/>
              <a:gd name="connsiteX2269" fmla="*/ 85755 w 476464"/>
              <a:gd name="connsiteY2269" fmla="*/ 192744 h 481410"/>
              <a:gd name="connsiteX2270" fmla="*/ 85985 w 476464"/>
              <a:gd name="connsiteY2270" fmla="*/ 193102 h 481410"/>
              <a:gd name="connsiteX2271" fmla="*/ 86190 w 476464"/>
              <a:gd name="connsiteY2271" fmla="*/ 192744 h 481410"/>
              <a:gd name="connsiteX2272" fmla="*/ 85985 w 476464"/>
              <a:gd name="connsiteY2272" fmla="*/ 192360 h 481410"/>
              <a:gd name="connsiteX2273" fmla="*/ 84628 w 476464"/>
              <a:gd name="connsiteY2273" fmla="*/ 194126 h 481410"/>
              <a:gd name="connsiteX2274" fmla="*/ 84424 w 476464"/>
              <a:gd name="connsiteY2274" fmla="*/ 194280 h 481410"/>
              <a:gd name="connsiteX2275" fmla="*/ 84628 w 476464"/>
              <a:gd name="connsiteY2275" fmla="*/ 194434 h 481410"/>
              <a:gd name="connsiteX2276" fmla="*/ 84833 w 476464"/>
              <a:gd name="connsiteY2276" fmla="*/ 194229 h 481410"/>
              <a:gd name="connsiteX2277" fmla="*/ 84628 w 476464"/>
              <a:gd name="connsiteY2277" fmla="*/ 194126 h 481410"/>
              <a:gd name="connsiteX2278" fmla="*/ 83579 w 476464"/>
              <a:gd name="connsiteY2278" fmla="*/ 190594 h 481410"/>
              <a:gd name="connsiteX2279" fmla="*/ 83272 w 476464"/>
              <a:gd name="connsiteY2279" fmla="*/ 190978 h 481410"/>
              <a:gd name="connsiteX2280" fmla="*/ 83579 w 476464"/>
              <a:gd name="connsiteY2280" fmla="*/ 191336 h 481410"/>
              <a:gd name="connsiteX2281" fmla="*/ 83784 w 476464"/>
              <a:gd name="connsiteY2281" fmla="*/ 190978 h 481410"/>
              <a:gd name="connsiteX2282" fmla="*/ 83579 w 476464"/>
              <a:gd name="connsiteY2282" fmla="*/ 190594 h 481410"/>
              <a:gd name="connsiteX2283" fmla="*/ 80072 w 476464"/>
              <a:gd name="connsiteY2283" fmla="*/ 193410 h 481410"/>
              <a:gd name="connsiteX2284" fmla="*/ 79714 w 476464"/>
              <a:gd name="connsiteY2284" fmla="*/ 193410 h 481410"/>
              <a:gd name="connsiteX2285" fmla="*/ 80072 w 476464"/>
              <a:gd name="connsiteY2285" fmla="*/ 193717 h 481410"/>
              <a:gd name="connsiteX2286" fmla="*/ 80072 w 476464"/>
              <a:gd name="connsiteY2286" fmla="*/ 193410 h 481410"/>
              <a:gd name="connsiteX2287" fmla="*/ 79227 w 476464"/>
              <a:gd name="connsiteY2287" fmla="*/ 198785 h 481410"/>
              <a:gd name="connsiteX2288" fmla="*/ 76924 w 476464"/>
              <a:gd name="connsiteY2288" fmla="*/ 200346 h 481410"/>
              <a:gd name="connsiteX2289" fmla="*/ 77666 w 476464"/>
              <a:gd name="connsiteY2289" fmla="*/ 200705 h 481410"/>
              <a:gd name="connsiteX2290" fmla="*/ 81147 w 476464"/>
              <a:gd name="connsiteY2290" fmla="*/ 199067 h 481410"/>
              <a:gd name="connsiteX2291" fmla="*/ 84193 w 476464"/>
              <a:gd name="connsiteY2291" fmla="*/ 197249 h 481410"/>
              <a:gd name="connsiteX2292" fmla="*/ 86164 w 476464"/>
              <a:gd name="connsiteY2292" fmla="*/ 196174 h 481410"/>
              <a:gd name="connsiteX2293" fmla="*/ 87726 w 476464"/>
              <a:gd name="connsiteY2293" fmla="*/ 195509 h 481410"/>
              <a:gd name="connsiteX2294" fmla="*/ 88366 w 476464"/>
              <a:gd name="connsiteY2294" fmla="*/ 195509 h 481410"/>
              <a:gd name="connsiteX2295" fmla="*/ 88366 w 476464"/>
              <a:gd name="connsiteY2295" fmla="*/ 195176 h 481410"/>
              <a:gd name="connsiteX2296" fmla="*/ 85908 w 476464"/>
              <a:gd name="connsiteY2296" fmla="*/ 195560 h 481410"/>
              <a:gd name="connsiteX2297" fmla="*/ 82504 w 476464"/>
              <a:gd name="connsiteY2297" fmla="*/ 197019 h 481410"/>
              <a:gd name="connsiteX2298" fmla="*/ 79227 w 476464"/>
              <a:gd name="connsiteY2298" fmla="*/ 198785 h 481410"/>
              <a:gd name="connsiteX2299" fmla="*/ 87726 w 476464"/>
              <a:gd name="connsiteY2299" fmla="*/ 198580 h 481410"/>
              <a:gd name="connsiteX2300" fmla="*/ 87521 w 476464"/>
              <a:gd name="connsiteY2300" fmla="*/ 198734 h 481410"/>
              <a:gd name="connsiteX2301" fmla="*/ 87726 w 476464"/>
              <a:gd name="connsiteY2301" fmla="*/ 198887 h 481410"/>
              <a:gd name="connsiteX2302" fmla="*/ 87931 w 476464"/>
              <a:gd name="connsiteY2302" fmla="*/ 198785 h 481410"/>
              <a:gd name="connsiteX2303" fmla="*/ 87726 w 476464"/>
              <a:gd name="connsiteY2303" fmla="*/ 198580 h 481410"/>
              <a:gd name="connsiteX2304" fmla="*/ 86702 w 476464"/>
              <a:gd name="connsiteY2304" fmla="*/ 199630 h 481410"/>
              <a:gd name="connsiteX2305" fmla="*/ 85985 w 476464"/>
              <a:gd name="connsiteY2305" fmla="*/ 200321 h 481410"/>
              <a:gd name="connsiteX2306" fmla="*/ 87009 w 476464"/>
              <a:gd name="connsiteY2306" fmla="*/ 199630 h 481410"/>
              <a:gd name="connsiteX2307" fmla="*/ 86702 w 476464"/>
              <a:gd name="connsiteY2307" fmla="*/ 199630 h 481410"/>
              <a:gd name="connsiteX2308" fmla="*/ 84526 w 476464"/>
              <a:gd name="connsiteY2308" fmla="*/ 199963 h 481410"/>
              <a:gd name="connsiteX2309" fmla="*/ 84193 w 476464"/>
              <a:gd name="connsiteY2309" fmla="*/ 199604 h 481410"/>
              <a:gd name="connsiteX2310" fmla="*/ 83989 w 476464"/>
              <a:gd name="connsiteY2310" fmla="*/ 199963 h 481410"/>
              <a:gd name="connsiteX2311" fmla="*/ 84193 w 476464"/>
              <a:gd name="connsiteY2311" fmla="*/ 200321 h 481410"/>
              <a:gd name="connsiteX2312" fmla="*/ 84526 w 476464"/>
              <a:gd name="connsiteY2312" fmla="*/ 199963 h 481410"/>
              <a:gd name="connsiteX2313" fmla="*/ 84193 w 476464"/>
              <a:gd name="connsiteY2313" fmla="*/ 200679 h 481410"/>
              <a:gd name="connsiteX2314" fmla="*/ 83989 w 476464"/>
              <a:gd name="connsiteY2314" fmla="*/ 201038 h 481410"/>
              <a:gd name="connsiteX2315" fmla="*/ 84193 w 476464"/>
              <a:gd name="connsiteY2315" fmla="*/ 201396 h 481410"/>
              <a:gd name="connsiteX2316" fmla="*/ 84526 w 476464"/>
              <a:gd name="connsiteY2316" fmla="*/ 201038 h 481410"/>
              <a:gd name="connsiteX2317" fmla="*/ 84193 w 476464"/>
              <a:gd name="connsiteY2317" fmla="*/ 200679 h 481410"/>
              <a:gd name="connsiteX2318" fmla="*/ 83579 w 476464"/>
              <a:gd name="connsiteY2318" fmla="*/ 200961 h 481410"/>
              <a:gd name="connsiteX2319" fmla="*/ 83272 w 476464"/>
              <a:gd name="connsiteY2319" fmla="*/ 201319 h 481410"/>
              <a:gd name="connsiteX2320" fmla="*/ 83579 w 476464"/>
              <a:gd name="connsiteY2320" fmla="*/ 201678 h 481410"/>
              <a:gd name="connsiteX2321" fmla="*/ 83784 w 476464"/>
              <a:gd name="connsiteY2321" fmla="*/ 201319 h 481410"/>
              <a:gd name="connsiteX2322" fmla="*/ 83579 w 476464"/>
              <a:gd name="connsiteY2322" fmla="*/ 200961 h 481410"/>
              <a:gd name="connsiteX2323" fmla="*/ 80072 w 476464"/>
              <a:gd name="connsiteY2323" fmla="*/ 200679 h 481410"/>
              <a:gd name="connsiteX2324" fmla="*/ 79842 w 476464"/>
              <a:gd name="connsiteY2324" fmla="*/ 201038 h 481410"/>
              <a:gd name="connsiteX2325" fmla="*/ 80072 w 476464"/>
              <a:gd name="connsiteY2325" fmla="*/ 201396 h 481410"/>
              <a:gd name="connsiteX2326" fmla="*/ 80379 w 476464"/>
              <a:gd name="connsiteY2326" fmla="*/ 201038 h 481410"/>
              <a:gd name="connsiteX2327" fmla="*/ 80072 w 476464"/>
              <a:gd name="connsiteY2327" fmla="*/ 200679 h 481410"/>
              <a:gd name="connsiteX2328" fmla="*/ 77666 w 476464"/>
              <a:gd name="connsiteY2328" fmla="*/ 202010 h 481410"/>
              <a:gd name="connsiteX2329" fmla="*/ 77461 w 476464"/>
              <a:gd name="connsiteY2329" fmla="*/ 202394 h 481410"/>
              <a:gd name="connsiteX2330" fmla="*/ 77666 w 476464"/>
              <a:gd name="connsiteY2330" fmla="*/ 202753 h 481410"/>
              <a:gd name="connsiteX2331" fmla="*/ 77871 w 476464"/>
              <a:gd name="connsiteY2331" fmla="*/ 202394 h 481410"/>
              <a:gd name="connsiteX2332" fmla="*/ 77666 w 476464"/>
              <a:gd name="connsiteY2332" fmla="*/ 202010 h 481410"/>
              <a:gd name="connsiteX2333" fmla="*/ 79663 w 476464"/>
              <a:gd name="connsiteY2333" fmla="*/ 195099 h 481410"/>
              <a:gd name="connsiteX2334" fmla="*/ 79432 w 476464"/>
              <a:gd name="connsiteY2334" fmla="*/ 194715 h 481410"/>
              <a:gd name="connsiteX2335" fmla="*/ 79125 w 476464"/>
              <a:gd name="connsiteY2335" fmla="*/ 195099 h 481410"/>
              <a:gd name="connsiteX2336" fmla="*/ 79432 w 476464"/>
              <a:gd name="connsiteY2336" fmla="*/ 195483 h 481410"/>
              <a:gd name="connsiteX2337" fmla="*/ 79663 w 476464"/>
              <a:gd name="connsiteY2337" fmla="*/ 195099 h 481410"/>
              <a:gd name="connsiteX2338" fmla="*/ 75900 w 476464"/>
              <a:gd name="connsiteY2338" fmla="*/ 203060 h 481410"/>
              <a:gd name="connsiteX2339" fmla="*/ 75900 w 476464"/>
              <a:gd name="connsiteY2339" fmla="*/ 203776 h 481410"/>
              <a:gd name="connsiteX2340" fmla="*/ 76617 w 476464"/>
              <a:gd name="connsiteY2340" fmla="*/ 203060 h 481410"/>
              <a:gd name="connsiteX2341" fmla="*/ 75900 w 476464"/>
              <a:gd name="connsiteY2341" fmla="*/ 203060 h 481410"/>
              <a:gd name="connsiteX2342" fmla="*/ 75593 w 476464"/>
              <a:gd name="connsiteY2342" fmla="*/ 201370 h 481410"/>
              <a:gd name="connsiteX2343" fmla="*/ 76156 w 476464"/>
              <a:gd name="connsiteY2343" fmla="*/ 201217 h 481410"/>
              <a:gd name="connsiteX2344" fmla="*/ 76309 w 476464"/>
              <a:gd name="connsiteY2344" fmla="*/ 200679 h 481410"/>
              <a:gd name="connsiteX2345" fmla="*/ 75593 w 476464"/>
              <a:gd name="connsiteY2345" fmla="*/ 201370 h 481410"/>
              <a:gd name="connsiteX2346" fmla="*/ 81326 w 476464"/>
              <a:gd name="connsiteY2346" fmla="*/ 206055 h 481410"/>
              <a:gd name="connsiteX2347" fmla="*/ 83835 w 476464"/>
              <a:gd name="connsiteY2347" fmla="*/ 204544 h 481410"/>
              <a:gd name="connsiteX2348" fmla="*/ 85678 w 476464"/>
              <a:gd name="connsiteY2348" fmla="*/ 203469 h 481410"/>
              <a:gd name="connsiteX2349" fmla="*/ 88366 w 476464"/>
              <a:gd name="connsiteY2349" fmla="*/ 202215 h 481410"/>
              <a:gd name="connsiteX2350" fmla="*/ 93408 w 476464"/>
              <a:gd name="connsiteY2350" fmla="*/ 199911 h 481410"/>
              <a:gd name="connsiteX2351" fmla="*/ 98169 w 476464"/>
              <a:gd name="connsiteY2351" fmla="*/ 197454 h 481410"/>
              <a:gd name="connsiteX2352" fmla="*/ 99782 w 476464"/>
              <a:gd name="connsiteY2352" fmla="*/ 195765 h 481410"/>
              <a:gd name="connsiteX2353" fmla="*/ 97657 w 476464"/>
              <a:gd name="connsiteY2353" fmla="*/ 196481 h 481410"/>
              <a:gd name="connsiteX2354" fmla="*/ 94125 w 476464"/>
              <a:gd name="connsiteY2354" fmla="*/ 198401 h 481410"/>
              <a:gd name="connsiteX2355" fmla="*/ 90465 w 476464"/>
              <a:gd name="connsiteY2355" fmla="*/ 200526 h 481410"/>
              <a:gd name="connsiteX2356" fmla="*/ 88033 w 476464"/>
              <a:gd name="connsiteY2356" fmla="*/ 201652 h 481410"/>
              <a:gd name="connsiteX2357" fmla="*/ 87470 w 476464"/>
              <a:gd name="connsiteY2357" fmla="*/ 201831 h 481410"/>
              <a:gd name="connsiteX2358" fmla="*/ 86983 w 476464"/>
              <a:gd name="connsiteY2358" fmla="*/ 201985 h 481410"/>
              <a:gd name="connsiteX2359" fmla="*/ 82914 w 476464"/>
              <a:gd name="connsiteY2359" fmla="*/ 204109 h 481410"/>
              <a:gd name="connsiteX2360" fmla="*/ 79023 w 476464"/>
              <a:gd name="connsiteY2360" fmla="*/ 206157 h 481410"/>
              <a:gd name="connsiteX2361" fmla="*/ 77973 w 476464"/>
              <a:gd name="connsiteY2361" fmla="*/ 206848 h 481410"/>
              <a:gd name="connsiteX2362" fmla="*/ 76924 w 476464"/>
              <a:gd name="connsiteY2362" fmla="*/ 207565 h 481410"/>
              <a:gd name="connsiteX2363" fmla="*/ 78767 w 476464"/>
              <a:gd name="connsiteY2363" fmla="*/ 207258 h 481410"/>
              <a:gd name="connsiteX2364" fmla="*/ 81326 w 476464"/>
              <a:gd name="connsiteY2364" fmla="*/ 206055 h 481410"/>
              <a:gd name="connsiteX2365" fmla="*/ 94970 w 476464"/>
              <a:gd name="connsiteY2365" fmla="*/ 199323 h 481410"/>
              <a:gd name="connsiteX2366" fmla="*/ 94662 w 476464"/>
              <a:gd name="connsiteY2366" fmla="*/ 199630 h 481410"/>
              <a:gd name="connsiteX2367" fmla="*/ 94970 w 476464"/>
              <a:gd name="connsiteY2367" fmla="*/ 199937 h 481410"/>
              <a:gd name="connsiteX2368" fmla="*/ 95200 w 476464"/>
              <a:gd name="connsiteY2368" fmla="*/ 199630 h 481410"/>
              <a:gd name="connsiteX2369" fmla="*/ 94970 w 476464"/>
              <a:gd name="connsiteY2369" fmla="*/ 199323 h 481410"/>
              <a:gd name="connsiteX2370" fmla="*/ 90618 w 476464"/>
              <a:gd name="connsiteY2370" fmla="*/ 203546 h 481410"/>
              <a:gd name="connsiteX2371" fmla="*/ 90413 w 476464"/>
              <a:gd name="connsiteY2371" fmla="*/ 203776 h 481410"/>
              <a:gd name="connsiteX2372" fmla="*/ 90849 w 476464"/>
              <a:gd name="connsiteY2372" fmla="*/ 203776 h 481410"/>
              <a:gd name="connsiteX2373" fmla="*/ 90618 w 476464"/>
              <a:gd name="connsiteY2373" fmla="*/ 203546 h 481410"/>
              <a:gd name="connsiteX2374" fmla="*/ 81070 w 476464"/>
              <a:gd name="connsiteY2374" fmla="*/ 209664 h 481410"/>
              <a:gd name="connsiteX2375" fmla="*/ 80917 w 476464"/>
              <a:gd name="connsiteY2375" fmla="*/ 209459 h 481410"/>
              <a:gd name="connsiteX2376" fmla="*/ 80763 w 476464"/>
              <a:gd name="connsiteY2376" fmla="*/ 209664 h 481410"/>
              <a:gd name="connsiteX2377" fmla="*/ 80968 w 476464"/>
              <a:gd name="connsiteY2377" fmla="*/ 209894 h 481410"/>
              <a:gd name="connsiteX2378" fmla="*/ 81070 w 476464"/>
              <a:gd name="connsiteY2378" fmla="*/ 209664 h 481410"/>
              <a:gd name="connsiteX2379" fmla="*/ 82530 w 476464"/>
              <a:gd name="connsiteY2379" fmla="*/ 207590 h 481410"/>
              <a:gd name="connsiteX2380" fmla="*/ 81838 w 476464"/>
              <a:gd name="connsiteY2380" fmla="*/ 207923 h 481410"/>
              <a:gd name="connsiteX2381" fmla="*/ 81096 w 476464"/>
              <a:gd name="connsiteY2381" fmla="*/ 208640 h 481410"/>
              <a:gd name="connsiteX2382" fmla="*/ 82094 w 476464"/>
              <a:gd name="connsiteY2382" fmla="*/ 208358 h 481410"/>
              <a:gd name="connsiteX2383" fmla="*/ 82530 w 476464"/>
              <a:gd name="connsiteY2383" fmla="*/ 207590 h 481410"/>
              <a:gd name="connsiteX2384" fmla="*/ 83067 w 476464"/>
              <a:gd name="connsiteY2384" fmla="*/ 209612 h 481410"/>
              <a:gd name="connsiteX2385" fmla="*/ 82862 w 476464"/>
              <a:gd name="connsiteY2385" fmla="*/ 209254 h 481410"/>
              <a:gd name="connsiteX2386" fmla="*/ 82632 w 476464"/>
              <a:gd name="connsiteY2386" fmla="*/ 209612 h 481410"/>
              <a:gd name="connsiteX2387" fmla="*/ 82862 w 476464"/>
              <a:gd name="connsiteY2387" fmla="*/ 209971 h 481410"/>
              <a:gd name="connsiteX2388" fmla="*/ 83067 w 476464"/>
              <a:gd name="connsiteY2388" fmla="*/ 209612 h 481410"/>
              <a:gd name="connsiteX2389" fmla="*/ 83477 w 476464"/>
              <a:gd name="connsiteY2389" fmla="*/ 208281 h 481410"/>
              <a:gd name="connsiteX2390" fmla="*/ 83169 w 476464"/>
              <a:gd name="connsiteY2390" fmla="*/ 207923 h 481410"/>
              <a:gd name="connsiteX2391" fmla="*/ 82939 w 476464"/>
              <a:gd name="connsiteY2391" fmla="*/ 208281 h 481410"/>
              <a:gd name="connsiteX2392" fmla="*/ 83169 w 476464"/>
              <a:gd name="connsiteY2392" fmla="*/ 208665 h 481410"/>
              <a:gd name="connsiteX2393" fmla="*/ 83477 w 476464"/>
              <a:gd name="connsiteY2393" fmla="*/ 208281 h 481410"/>
              <a:gd name="connsiteX2394" fmla="*/ 84833 w 476464"/>
              <a:gd name="connsiteY2394" fmla="*/ 210355 h 481410"/>
              <a:gd name="connsiteX2395" fmla="*/ 84628 w 476464"/>
              <a:gd name="connsiteY2395" fmla="*/ 209971 h 481410"/>
              <a:gd name="connsiteX2396" fmla="*/ 84321 w 476464"/>
              <a:gd name="connsiteY2396" fmla="*/ 210355 h 481410"/>
              <a:gd name="connsiteX2397" fmla="*/ 84628 w 476464"/>
              <a:gd name="connsiteY2397" fmla="*/ 210739 h 481410"/>
              <a:gd name="connsiteX2398" fmla="*/ 84833 w 476464"/>
              <a:gd name="connsiteY2398" fmla="*/ 210355 h 481410"/>
              <a:gd name="connsiteX2399" fmla="*/ 86267 w 476464"/>
              <a:gd name="connsiteY2399" fmla="*/ 209971 h 481410"/>
              <a:gd name="connsiteX2400" fmla="*/ 85678 w 476464"/>
              <a:gd name="connsiteY2400" fmla="*/ 209971 h 481410"/>
              <a:gd name="connsiteX2401" fmla="*/ 85448 w 476464"/>
              <a:gd name="connsiteY2401" fmla="*/ 210150 h 481410"/>
              <a:gd name="connsiteX2402" fmla="*/ 85243 w 476464"/>
              <a:gd name="connsiteY2402" fmla="*/ 210304 h 481410"/>
              <a:gd name="connsiteX2403" fmla="*/ 86267 w 476464"/>
              <a:gd name="connsiteY2403" fmla="*/ 209971 h 481410"/>
              <a:gd name="connsiteX2404" fmla="*/ 87726 w 476464"/>
              <a:gd name="connsiteY2404" fmla="*/ 209280 h 481410"/>
              <a:gd name="connsiteX2405" fmla="*/ 87316 w 476464"/>
              <a:gd name="connsiteY2405" fmla="*/ 209689 h 481410"/>
              <a:gd name="connsiteX2406" fmla="*/ 87726 w 476464"/>
              <a:gd name="connsiteY2406" fmla="*/ 209689 h 481410"/>
              <a:gd name="connsiteX2407" fmla="*/ 87726 w 476464"/>
              <a:gd name="connsiteY2407" fmla="*/ 209280 h 481410"/>
              <a:gd name="connsiteX2408" fmla="*/ 88058 w 476464"/>
              <a:gd name="connsiteY2408" fmla="*/ 207923 h 481410"/>
              <a:gd name="connsiteX2409" fmla="*/ 88263 w 476464"/>
              <a:gd name="connsiteY2409" fmla="*/ 207539 h 481410"/>
              <a:gd name="connsiteX2410" fmla="*/ 88058 w 476464"/>
              <a:gd name="connsiteY2410" fmla="*/ 207155 h 481410"/>
              <a:gd name="connsiteX2411" fmla="*/ 87828 w 476464"/>
              <a:gd name="connsiteY2411" fmla="*/ 207539 h 481410"/>
              <a:gd name="connsiteX2412" fmla="*/ 88058 w 476464"/>
              <a:gd name="connsiteY2412" fmla="*/ 207923 h 481410"/>
              <a:gd name="connsiteX2413" fmla="*/ 88135 w 476464"/>
              <a:gd name="connsiteY2413" fmla="*/ 207923 h 481410"/>
              <a:gd name="connsiteX2414" fmla="*/ 88391 w 476464"/>
              <a:gd name="connsiteY2414" fmla="*/ 208230 h 481410"/>
              <a:gd name="connsiteX2415" fmla="*/ 88698 w 476464"/>
              <a:gd name="connsiteY2415" fmla="*/ 207923 h 481410"/>
              <a:gd name="connsiteX2416" fmla="*/ 88391 w 476464"/>
              <a:gd name="connsiteY2416" fmla="*/ 207590 h 481410"/>
              <a:gd name="connsiteX2417" fmla="*/ 88135 w 476464"/>
              <a:gd name="connsiteY2417" fmla="*/ 207923 h 481410"/>
              <a:gd name="connsiteX2418" fmla="*/ 89082 w 476464"/>
              <a:gd name="connsiteY2418" fmla="*/ 208640 h 481410"/>
              <a:gd name="connsiteX2419" fmla="*/ 88391 w 476464"/>
              <a:gd name="connsiteY2419" fmla="*/ 208640 h 481410"/>
              <a:gd name="connsiteX2420" fmla="*/ 88391 w 476464"/>
              <a:gd name="connsiteY2420" fmla="*/ 208973 h 481410"/>
              <a:gd name="connsiteX2421" fmla="*/ 89082 w 476464"/>
              <a:gd name="connsiteY2421" fmla="*/ 208640 h 481410"/>
              <a:gd name="connsiteX2422" fmla="*/ 89082 w 476464"/>
              <a:gd name="connsiteY2422" fmla="*/ 204800 h 481410"/>
              <a:gd name="connsiteX2423" fmla="*/ 88212 w 476464"/>
              <a:gd name="connsiteY2423" fmla="*/ 204544 h 481410"/>
              <a:gd name="connsiteX2424" fmla="*/ 86702 w 476464"/>
              <a:gd name="connsiteY2424" fmla="*/ 205082 h 481410"/>
              <a:gd name="connsiteX2425" fmla="*/ 85115 w 476464"/>
              <a:gd name="connsiteY2425" fmla="*/ 205926 h 481410"/>
              <a:gd name="connsiteX2426" fmla="*/ 84193 w 476464"/>
              <a:gd name="connsiteY2426" fmla="*/ 206566 h 481410"/>
              <a:gd name="connsiteX2427" fmla="*/ 83809 w 476464"/>
              <a:gd name="connsiteY2427" fmla="*/ 206822 h 481410"/>
              <a:gd name="connsiteX2428" fmla="*/ 83553 w 476464"/>
              <a:gd name="connsiteY2428" fmla="*/ 207181 h 481410"/>
              <a:gd name="connsiteX2429" fmla="*/ 84910 w 476464"/>
              <a:gd name="connsiteY2429" fmla="*/ 206976 h 481410"/>
              <a:gd name="connsiteX2430" fmla="*/ 86420 w 476464"/>
              <a:gd name="connsiteY2430" fmla="*/ 206285 h 481410"/>
              <a:gd name="connsiteX2431" fmla="*/ 87931 w 476464"/>
              <a:gd name="connsiteY2431" fmla="*/ 205440 h 481410"/>
              <a:gd name="connsiteX2432" fmla="*/ 89082 w 476464"/>
              <a:gd name="connsiteY2432" fmla="*/ 204800 h 481410"/>
              <a:gd name="connsiteX2433" fmla="*/ 89799 w 476464"/>
              <a:gd name="connsiteY2433" fmla="*/ 205850 h 481410"/>
              <a:gd name="connsiteX2434" fmla="*/ 89594 w 476464"/>
              <a:gd name="connsiteY2434" fmla="*/ 205619 h 481410"/>
              <a:gd name="connsiteX2435" fmla="*/ 89364 w 476464"/>
              <a:gd name="connsiteY2435" fmla="*/ 205850 h 481410"/>
              <a:gd name="connsiteX2436" fmla="*/ 89799 w 476464"/>
              <a:gd name="connsiteY2436" fmla="*/ 205850 h 481410"/>
              <a:gd name="connsiteX2437" fmla="*/ 90336 w 476464"/>
              <a:gd name="connsiteY2437" fmla="*/ 209971 h 481410"/>
              <a:gd name="connsiteX2438" fmla="*/ 90132 w 476464"/>
              <a:gd name="connsiteY2438" fmla="*/ 209664 h 481410"/>
              <a:gd name="connsiteX2439" fmla="*/ 89927 w 476464"/>
              <a:gd name="connsiteY2439" fmla="*/ 209971 h 481410"/>
              <a:gd name="connsiteX2440" fmla="*/ 90132 w 476464"/>
              <a:gd name="connsiteY2440" fmla="*/ 210304 h 481410"/>
              <a:gd name="connsiteX2441" fmla="*/ 90336 w 476464"/>
              <a:gd name="connsiteY2441" fmla="*/ 209971 h 481410"/>
              <a:gd name="connsiteX2442" fmla="*/ 91872 w 476464"/>
              <a:gd name="connsiteY2442" fmla="*/ 207590 h 481410"/>
              <a:gd name="connsiteX2443" fmla="*/ 90413 w 476464"/>
              <a:gd name="connsiteY2443" fmla="*/ 207590 h 481410"/>
              <a:gd name="connsiteX2444" fmla="*/ 90413 w 476464"/>
              <a:gd name="connsiteY2444" fmla="*/ 207923 h 481410"/>
              <a:gd name="connsiteX2445" fmla="*/ 90849 w 476464"/>
              <a:gd name="connsiteY2445" fmla="*/ 207923 h 481410"/>
              <a:gd name="connsiteX2446" fmla="*/ 91335 w 476464"/>
              <a:gd name="connsiteY2446" fmla="*/ 207770 h 481410"/>
              <a:gd name="connsiteX2447" fmla="*/ 91872 w 476464"/>
              <a:gd name="connsiteY2447" fmla="*/ 207590 h 481410"/>
              <a:gd name="connsiteX2448" fmla="*/ 92589 w 476464"/>
              <a:gd name="connsiteY2448" fmla="*/ 206003 h 481410"/>
              <a:gd name="connsiteX2449" fmla="*/ 92512 w 476464"/>
              <a:gd name="connsiteY2449" fmla="*/ 205850 h 481410"/>
              <a:gd name="connsiteX2450" fmla="*/ 91872 w 476464"/>
              <a:gd name="connsiteY2450" fmla="*/ 206182 h 481410"/>
              <a:gd name="connsiteX2451" fmla="*/ 91872 w 476464"/>
              <a:gd name="connsiteY2451" fmla="*/ 206592 h 481410"/>
              <a:gd name="connsiteX2452" fmla="*/ 92231 w 476464"/>
              <a:gd name="connsiteY2452" fmla="*/ 206438 h 481410"/>
              <a:gd name="connsiteX2453" fmla="*/ 92538 w 476464"/>
              <a:gd name="connsiteY2453" fmla="*/ 206182 h 481410"/>
              <a:gd name="connsiteX2454" fmla="*/ 92589 w 476464"/>
              <a:gd name="connsiteY2454" fmla="*/ 206003 h 481410"/>
              <a:gd name="connsiteX2455" fmla="*/ 93843 w 476464"/>
              <a:gd name="connsiteY2455" fmla="*/ 205466 h 481410"/>
              <a:gd name="connsiteX2456" fmla="*/ 93510 w 476464"/>
              <a:gd name="connsiteY2456" fmla="*/ 205107 h 481410"/>
              <a:gd name="connsiteX2457" fmla="*/ 93331 w 476464"/>
              <a:gd name="connsiteY2457" fmla="*/ 205466 h 481410"/>
              <a:gd name="connsiteX2458" fmla="*/ 93510 w 476464"/>
              <a:gd name="connsiteY2458" fmla="*/ 205850 h 481410"/>
              <a:gd name="connsiteX2459" fmla="*/ 93843 w 476464"/>
              <a:gd name="connsiteY2459" fmla="*/ 205466 h 481410"/>
              <a:gd name="connsiteX2460" fmla="*/ 94586 w 476464"/>
              <a:gd name="connsiteY2460" fmla="*/ 206566 h 481410"/>
              <a:gd name="connsiteX2461" fmla="*/ 94995 w 476464"/>
              <a:gd name="connsiteY2461" fmla="*/ 205107 h 481410"/>
              <a:gd name="connsiteX2462" fmla="*/ 94304 w 476464"/>
              <a:gd name="connsiteY2462" fmla="*/ 206157 h 481410"/>
              <a:gd name="connsiteX2463" fmla="*/ 94586 w 476464"/>
              <a:gd name="connsiteY2463" fmla="*/ 206566 h 481410"/>
              <a:gd name="connsiteX2464" fmla="*/ 94586 w 476464"/>
              <a:gd name="connsiteY2464" fmla="*/ 204800 h 481410"/>
              <a:gd name="connsiteX2465" fmla="*/ 94279 w 476464"/>
              <a:gd name="connsiteY2465" fmla="*/ 205133 h 481410"/>
              <a:gd name="connsiteX2466" fmla="*/ 94279 w 476464"/>
              <a:gd name="connsiteY2466" fmla="*/ 205542 h 481410"/>
              <a:gd name="connsiteX2467" fmla="*/ 94586 w 476464"/>
              <a:gd name="connsiteY2467" fmla="*/ 204800 h 481410"/>
              <a:gd name="connsiteX2468" fmla="*/ 99142 w 476464"/>
              <a:gd name="connsiteY2468" fmla="*/ 205850 h 481410"/>
              <a:gd name="connsiteX2469" fmla="*/ 97837 w 476464"/>
              <a:gd name="connsiteY2469" fmla="*/ 206285 h 481410"/>
              <a:gd name="connsiteX2470" fmla="*/ 96326 w 476464"/>
              <a:gd name="connsiteY2470" fmla="*/ 206874 h 481410"/>
              <a:gd name="connsiteX2471" fmla="*/ 95661 w 476464"/>
              <a:gd name="connsiteY2471" fmla="*/ 207360 h 481410"/>
              <a:gd name="connsiteX2472" fmla="*/ 94970 w 476464"/>
              <a:gd name="connsiteY2472" fmla="*/ 207923 h 481410"/>
              <a:gd name="connsiteX2473" fmla="*/ 97171 w 476464"/>
              <a:gd name="connsiteY2473" fmla="*/ 207309 h 481410"/>
              <a:gd name="connsiteX2474" fmla="*/ 99142 w 476464"/>
              <a:gd name="connsiteY2474" fmla="*/ 205850 h 481410"/>
              <a:gd name="connsiteX2475" fmla="*/ 96147 w 476464"/>
              <a:gd name="connsiteY2475" fmla="*/ 205722 h 481410"/>
              <a:gd name="connsiteX2476" fmla="*/ 96352 w 476464"/>
              <a:gd name="connsiteY2476" fmla="*/ 205517 h 481410"/>
              <a:gd name="connsiteX2477" fmla="*/ 96173 w 476464"/>
              <a:gd name="connsiteY2477" fmla="*/ 205312 h 481410"/>
              <a:gd name="connsiteX2478" fmla="*/ 96019 w 476464"/>
              <a:gd name="connsiteY2478" fmla="*/ 205517 h 481410"/>
              <a:gd name="connsiteX2479" fmla="*/ 96147 w 476464"/>
              <a:gd name="connsiteY2479" fmla="*/ 205722 h 481410"/>
              <a:gd name="connsiteX2480" fmla="*/ 99372 w 476464"/>
              <a:gd name="connsiteY2480" fmla="*/ 208589 h 481410"/>
              <a:gd name="connsiteX2481" fmla="*/ 99142 w 476464"/>
              <a:gd name="connsiteY2481" fmla="*/ 208205 h 481410"/>
              <a:gd name="connsiteX2482" fmla="*/ 98809 w 476464"/>
              <a:gd name="connsiteY2482" fmla="*/ 208589 h 481410"/>
              <a:gd name="connsiteX2483" fmla="*/ 99142 w 476464"/>
              <a:gd name="connsiteY2483" fmla="*/ 208973 h 481410"/>
              <a:gd name="connsiteX2484" fmla="*/ 99372 w 476464"/>
              <a:gd name="connsiteY2484" fmla="*/ 208589 h 481410"/>
              <a:gd name="connsiteX2485" fmla="*/ 99449 w 476464"/>
              <a:gd name="connsiteY2485" fmla="*/ 201370 h 481410"/>
              <a:gd name="connsiteX2486" fmla="*/ 99142 w 476464"/>
              <a:gd name="connsiteY2486" fmla="*/ 201370 h 481410"/>
              <a:gd name="connsiteX2487" fmla="*/ 97376 w 476464"/>
              <a:gd name="connsiteY2487" fmla="*/ 203034 h 481410"/>
              <a:gd name="connsiteX2488" fmla="*/ 97708 w 476464"/>
              <a:gd name="connsiteY2488" fmla="*/ 203469 h 481410"/>
              <a:gd name="connsiteX2489" fmla="*/ 98425 w 476464"/>
              <a:gd name="connsiteY2489" fmla="*/ 203239 h 481410"/>
              <a:gd name="connsiteX2490" fmla="*/ 99142 w 476464"/>
              <a:gd name="connsiteY2490" fmla="*/ 202701 h 481410"/>
              <a:gd name="connsiteX2491" fmla="*/ 99142 w 476464"/>
              <a:gd name="connsiteY2491" fmla="*/ 201985 h 481410"/>
              <a:gd name="connsiteX2492" fmla="*/ 99449 w 476464"/>
              <a:gd name="connsiteY2492" fmla="*/ 201370 h 481410"/>
              <a:gd name="connsiteX2493" fmla="*/ 100166 w 476464"/>
              <a:gd name="connsiteY2493" fmla="*/ 199911 h 481410"/>
              <a:gd name="connsiteX2494" fmla="*/ 100498 w 476464"/>
              <a:gd name="connsiteY2494" fmla="*/ 199911 h 481410"/>
              <a:gd name="connsiteX2495" fmla="*/ 101830 w 476464"/>
              <a:gd name="connsiteY2495" fmla="*/ 198708 h 481410"/>
              <a:gd name="connsiteX2496" fmla="*/ 103621 w 476464"/>
              <a:gd name="connsiteY2496" fmla="*/ 197505 h 481410"/>
              <a:gd name="connsiteX2497" fmla="*/ 103289 w 476464"/>
              <a:gd name="connsiteY2497" fmla="*/ 197198 h 481410"/>
              <a:gd name="connsiteX2498" fmla="*/ 101113 w 476464"/>
              <a:gd name="connsiteY2498" fmla="*/ 198145 h 481410"/>
              <a:gd name="connsiteX2499" fmla="*/ 97120 w 476464"/>
              <a:gd name="connsiteY2499" fmla="*/ 200218 h 481410"/>
              <a:gd name="connsiteX2500" fmla="*/ 93280 w 476464"/>
              <a:gd name="connsiteY2500" fmla="*/ 202343 h 481410"/>
              <a:gd name="connsiteX2501" fmla="*/ 91488 w 476464"/>
              <a:gd name="connsiteY2501" fmla="*/ 203444 h 481410"/>
              <a:gd name="connsiteX2502" fmla="*/ 92538 w 476464"/>
              <a:gd name="connsiteY2502" fmla="*/ 203751 h 481410"/>
              <a:gd name="connsiteX2503" fmla="*/ 100166 w 476464"/>
              <a:gd name="connsiteY2503" fmla="*/ 199911 h 481410"/>
              <a:gd name="connsiteX2504" fmla="*/ 102930 w 476464"/>
              <a:gd name="connsiteY2504" fmla="*/ 199067 h 481410"/>
              <a:gd name="connsiteX2505" fmla="*/ 102572 w 476464"/>
              <a:gd name="connsiteY2505" fmla="*/ 199323 h 481410"/>
              <a:gd name="connsiteX2506" fmla="*/ 102930 w 476464"/>
              <a:gd name="connsiteY2506" fmla="*/ 199502 h 481410"/>
              <a:gd name="connsiteX2507" fmla="*/ 103314 w 476464"/>
              <a:gd name="connsiteY2507" fmla="*/ 199323 h 481410"/>
              <a:gd name="connsiteX2508" fmla="*/ 102930 w 476464"/>
              <a:gd name="connsiteY2508" fmla="*/ 199067 h 481410"/>
              <a:gd name="connsiteX2509" fmla="*/ 100498 w 476464"/>
              <a:gd name="connsiteY2509" fmla="*/ 201678 h 481410"/>
              <a:gd name="connsiteX2510" fmla="*/ 101215 w 476464"/>
              <a:gd name="connsiteY2510" fmla="*/ 201857 h 481410"/>
              <a:gd name="connsiteX2511" fmla="*/ 101574 w 476464"/>
              <a:gd name="connsiteY2511" fmla="*/ 201575 h 481410"/>
              <a:gd name="connsiteX2512" fmla="*/ 101830 w 476464"/>
              <a:gd name="connsiteY2512" fmla="*/ 201114 h 481410"/>
              <a:gd name="connsiteX2513" fmla="*/ 102265 w 476464"/>
              <a:gd name="connsiteY2513" fmla="*/ 200679 h 481410"/>
              <a:gd name="connsiteX2514" fmla="*/ 101830 w 476464"/>
              <a:gd name="connsiteY2514" fmla="*/ 200321 h 481410"/>
              <a:gd name="connsiteX2515" fmla="*/ 100498 w 476464"/>
              <a:gd name="connsiteY2515" fmla="*/ 201678 h 481410"/>
              <a:gd name="connsiteX2516" fmla="*/ 102239 w 476464"/>
              <a:gd name="connsiteY2516" fmla="*/ 204083 h 481410"/>
              <a:gd name="connsiteX2517" fmla="*/ 103058 w 476464"/>
              <a:gd name="connsiteY2517" fmla="*/ 203879 h 481410"/>
              <a:gd name="connsiteX2518" fmla="*/ 103289 w 476464"/>
              <a:gd name="connsiteY2518" fmla="*/ 203060 h 481410"/>
              <a:gd name="connsiteX2519" fmla="*/ 102239 w 476464"/>
              <a:gd name="connsiteY2519" fmla="*/ 204083 h 481410"/>
              <a:gd name="connsiteX2520" fmla="*/ 101113 w 476464"/>
              <a:gd name="connsiteY2520" fmla="*/ 207923 h 481410"/>
              <a:gd name="connsiteX2521" fmla="*/ 100806 w 476464"/>
              <a:gd name="connsiteY2521" fmla="*/ 207590 h 481410"/>
              <a:gd name="connsiteX2522" fmla="*/ 100550 w 476464"/>
              <a:gd name="connsiteY2522" fmla="*/ 207923 h 481410"/>
              <a:gd name="connsiteX2523" fmla="*/ 100806 w 476464"/>
              <a:gd name="connsiteY2523" fmla="*/ 208230 h 481410"/>
              <a:gd name="connsiteX2524" fmla="*/ 101113 w 476464"/>
              <a:gd name="connsiteY2524" fmla="*/ 207923 h 481410"/>
              <a:gd name="connsiteX2525" fmla="*/ 102572 w 476464"/>
              <a:gd name="connsiteY2525" fmla="*/ 205850 h 481410"/>
              <a:gd name="connsiteX2526" fmla="*/ 101625 w 476464"/>
              <a:gd name="connsiteY2526" fmla="*/ 205799 h 481410"/>
              <a:gd name="connsiteX2527" fmla="*/ 100831 w 476464"/>
              <a:gd name="connsiteY2527" fmla="*/ 206182 h 481410"/>
              <a:gd name="connsiteX2528" fmla="*/ 100831 w 476464"/>
              <a:gd name="connsiteY2528" fmla="*/ 206592 h 481410"/>
              <a:gd name="connsiteX2529" fmla="*/ 101701 w 476464"/>
              <a:gd name="connsiteY2529" fmla="*/ 206362 h 481410"/>
              <a:gd name="connsiteX2530" fmla="*/ 102572 w 476464"/>
              <a:gd name="connsiteY2530" fmla="*/ 205850 h 481410"/>
              <a:gd name="connsiteX2531" fmla="*/ 103186 w 476464"/>
              <a:gd name="connsiteY2531" fmla="*/ 205184 h 481410"/>
              <a:gd name="connsiteX2532" fmla="*/ 102853 w 476464"/>
              <a:gd name="connsiteY2532" fmla="*/ 204800 h 481410"/>
              <a:gd name="connsiteX2533" fmla="*/ 102649 w 476464"/>
              <a:gd name="connsiteY2533" fmla="*/ 205184 h 481410"/>
              <a:gd name="connsiteX2534" fmla="*/ 102853 w 476464"/>
              <a:gd name="connsiteY2534" fmla="*/ 205542 h 481410"/>
              <a:gd name="connsiteX2535" fmla="*/ 103186 w 476464"/>
              <a:gd name="connsiteY2535" fmla="*/ 205184 h 481410"/>
              <a:gd name="connsiteX2536" fmla="*/ 103621 w 476464"/>
              <a:gd name="connsiteY2536" fmla="*/ 207590 h 481410"/>
              <a:gd name="connsiteX2537" fmla="*/ 103442 w 476464"/>
              <a:gd name="connsiteY2537" fmla="*/ 207386 h 481410"/>
              <a:gd name="connsiteX2538" fmla="*/ 103289 w 476464"/>
              <a:gd name="connsiteY2538" fmla="*/ 207590 h 481410"/>
              <a:gd name="connsiteX2539" fmla="*/ 103365 w 476464"/>
              <a:gd name="connsiteY2539" fmla="*/ 207821 h 481410"/>
              <a:gd name="connsiteX2540" fmla="*/ 103621 w 476464"/>
              <a:gd name="connsiteY2540" fmla="*/ 207590 h 481410"/>
              <a:gd name="connsiteX2541" fmla="*/ 103929 w 476464"/>
              <a:gd name="connsiteY2541" fmla="*/ 202010 h 481410"/>
              <a:gd name="connsiteX2542" fmla="*/ 102879 w 476464"/>
              <a:gd name="connsiteY2542" fmla="*/ 202010 h 481410"/>
              <a:gd name="connsiteX2543" fmla="*/ 103391 w 476464"/>
              <a:gd name="connsiteY2543" fmla="*/ 202343 h 481410"/>
              <a:gd name="connsiteX2544" fmla="*/ 103929 w 476464"/>
              <a:gd name="connsiteY2544" fmla="*/ 202010 h 481410"/>
              <a:gd name="connsiteX2545" fmla="*/ 104312 w 476464"/>
              <a:gd name="connsiteY2545" fmla="*/ 196507 h 481410"/>
              <a:gd name="connsiteX2546" fmla="*/ 104620 w 476464"/>
              <a:gd name="connsiteY2546" fmla="*/ 196507 h 481410"/>
              <a:gd name="connsiteX2547" fmla="*/ 104620 w 476464"/>
              <a:gd name="connsiteY2547" fmla="*/ 196200 h 481410"/>
              <a:gd name="connsiteX2548" fmla="*/ 104312 w 476464"/>
              <a:gd name="connsiteY2548" fmla="*/ 196507 h 481410"/>
              <a:gd name="connsiteX2549" fmla="*/ 105362 w 476464"/>
              <a:gd name="connsiteY2549" fmla="*/ 203469 h 481410"/>
              <a:gd name="connsiteX2550" fmla="*/ 104952 w 476464"/>
              <a:gd name="connsiteY2550" fmla="*/ 203469 h 481410"/>
              <a:gd name="connsiteX2551" fmla="*/ 104722 w 476464"/>
              <a:gd name="connsiteY2551" fmla="*/ 203546 h 481410"/>
              <a:gd name="connsiteX2552" fmla="*/ 104594 w 476464"/>
              <a:gd name="connsiteY2552" fmla="*/ 203776 h 481410"/>
              <a:gd name="connsiteX2553" fmla="*/ 105362 w 476464"/>
              <a:gd name="connsiteY2553" fmla="*/ 203469 h 481410"/>
              <a:gd name="connsiteX2554" fmla="*/ 106411 w 476464"/>
              <a:gd name="connsiteY2554" fmla="*/ 200679 h 481410"/>
              <a:gd name="connsiteX2555" fmla="*/ 105362 w 476464"/>
              <a:gd name="connsiteY2555" fmla="*/ 200679 h 481410"/>
              <a:gd name="connsiteX2556" fmla="*/ 105157 w 476464"/>
              <a:gd name="connsiteY2556" fmla="*/ 200833 h 481410"/>
              <a:gd name="connsiteX2557" fmla="*/ 104952 w 476464"/>
              <a:gd name="connsiteY2557" fmla="*/ 200986 h 481410"/>
              <a:gd name="connsiteX2558" fmla="*/ 105362 w 476464"/>
              <a:gd name="connsiteY2558" fmla="*/ 200986 h 481410"/>
              <a:gd name="connsiteX2559" fmla="*/ 105823 w 476464"/>
              <a:gd name="connsiteY2559" fmla="*/ 200884 h 481410"/>
              <a:gd name="connsiteX2560" fmla="*/ 106411 w 476464"/>
              <a:gd name="connsiteY2560" fmla="*/ 200679 h 481410"/>
              <a:gd name="connsiteX2561" fmla="*/ 106616 w 476464"/>
              <a:gd name="connsiteY2561" fmla="*/ 202727 h 481410"/>
              <a:gd name="connsiteX2562" fmla="*/ 106411 w 476464"/>
              <a:gd name="connsiteY2562" fmla="*/ 202420 h 481410"/>
              <a:gd name="connsiteX2563" fmla="*/ 106079 w 476464"/>
              <a:gd name="connsiteY2563" fmla="*/ 202727 h 481410"/>
              <a:gd name="connsiteX2564" fmla="*/ 106411 w 476464"/>
              <a:gd name="connsiteY2564" fmla="*/ 203060 h 481410"/>
              <a:gd name="connsiteX2565" fmla="*/ 106616 w 476464"/>
              <a:gd name="connsiteY2565" fmla="*/ 202727 h 481410"/>
              <a:gd name="connsiteX2566" fmla="*/ 107026 w 476464"/>
              <a:gd name="connsiteY2566" fmla="*/ 197224 h 481410"/>
              <a:gd name="connsiteX2567" fmla="*/ 105388 w 476464"/>
              <a:gd name="connsiteY2567" fmla="*/ 197531 h 481410"/>
              <a:gd name="connsiteX2568" fmla="*/ 104645 w 476464"/>
              <a:gd name="connsiteY2568" fmla="*/ 198273 h 481410"/>
              <a:gd name="connsiteX2569" fmla="*/ 106027 w 476464"/>
              <a:gd name="connsiteY2569" fmla="*/ 198120 h 481410"/>
              <a:gd name="connsiteX2570" fmla="*/ 107026 w 476464"/>
              <a:gd name="connsiteY2570" fmla="*/ 197224 h 481410"/>
              <a:gd name="connsiteX2571" fmla="*/ 107358 w 476464"/>
              <a:gd name="connsiteY2571" fmla="*/ 190978 h 481410"/>
              <a:gd name="connsiteX2572" fmla="*/ 107026 w 476464"/>
              <a:gd name="connsiteY2572" fmla="*/ 190594 h 481410"/>
              <a:gd name="connsiteX2573" fmla="*/ 106821 w 476464"/>
              <a:gd name="connsiteY2573" fmla="*/ 190978 h 481410"/>
              <a:gd name="connsiteX2574" fmla="*/ 107026 w 476464"/>
              <a:gd name="connsiteY2574" fmla="*/ 191336 h 481410"/>
              <a:gd name="connsiteX2575" fmla="*/ 107358 w 476464"/>
              <a:gd name="connsiteY2575" fmla="*/ 190978 h 481410"/>
              <a:gd name="connsiteX2576" fmla="*/ 108075 w 476464"/>
              <a:gd name="connsiteY2576" fmla="*/ 209971 h 481410"/>
              <a:gd name="connsiteX2577" fmla="*/ 107973 w 476464"/>
              <a:gd name="connsiteY2577" fmla="*/ 209766 h 481410"/>
              <a:gd name="connsiteX2578" fmla="*/ 107768 w 476464"/>
              <a:gd name="connsiteY2578" fmla="*/ 209971 h 481410"/>
              <a:gd name="connsiteX2579" fmla="*/ 107922 w 476464"/>
              <a:gd name="connsiteY2579" fmla="*/ 210201 h 481410"/>
              <a:gd name="connsiteX2580" fmla="*/ 108075 w 476464"/>
              <a:gd name="connsiteY2580" fmla="*/ 209971 h 481410"/>
              <a:gd name="connsiteX2581" fmla="*/ 108382 w 476464"/>
              <a:gd name="connsiteY2581" fmla="*/ 189852 h 481410"/>
              <a:gd name="connsiteX2582" fmla="*/ 110148 w 476464"/>
              <a:gd name="connsiteY2582" fmla="*/ 189033 h 481410"/>
              <a:gd name="connsiteX2583" fmla="*/ 111787 w 476464"/>
              <a:gd name="connsiteY2583" fmla="*/ 187983 h 481410"/>
              <a:gd name="connsiteX2584" fmla="*/ 113271 w 476464"/>
              <a:gd name="connsiteY2584" fmla="*/ 187190 h 481410"/>
              <a:gd name="connsiteX2585" fmla="*/ 112836 w 476464"/>
              <a:gd name="connsiteY2585" fmla="*/ 186678 h 481410"/>
              <a:gd name="connsiteX2586" fmla="*/ 112119 w 476464"/>
              <a:gd name="connsiteY2586" fmla="*/ 186806 h 481410"/>
              <a:gd name="connsiteX2587" fmla="*/ 111352 w 476464"/>
              <a:gd name="connsiteY2587" fmla="*/ 187190 h 481410"/>
              <a:gd name="connsiteX2588" fmla="*/ 110865 w 476464"/>
              <a:gd name="connsiteY2588" fmla="*/ 187497 h 481410"/>
              <a:gd name="connsiteX2589" fmla="*/ 110865 w 476464"/>
              <a:gd name="connsiteY2589" fmla="*/ 187190 h 481410"/>
              <a:gd name="connsiteX2590" fmla="*/ 111019 w 476464"/>
              <a:gd name="connsiteY2590" fmla="*/ 186626 h 481410"/>
              <a:gd name="connsiteX2591" fmla="*/ 111172 w 476464"/>
              <a:gd name="connsiteY2591" fmla="*/ 186140 h 481410"/>
              <a:gd name="connsiteX2592" fmla="*/ 108485 w 476464"/>
              <a:gd name="connsiteY2592" fmla="*/ 186447 h 481410"/>
              <a:gd name="connsiteX2593" fmla="*/ 108126 w 476464"/>
              <a:gd name="connsiteY2593" fmla="*/ 186703 h 481410"/>
              <a:gd name="connsiteX2594" fmla="*/ 107768 w 476464"/>
              <a:gd name="connsiteY2594" fmla="*/ 187215 h 481410"/>
              <a:gd name="connsiteX2595" fmla="*/ 107768 w 476464"/>
              <a:gd name="connsiteY2595" fmla="*/ 187522 h 481410"/>
              <a:gd name="connsiteX2596" fmla="*/ 108971 w 476464"/>
              <a:gd name="connsiteY2596" fmla="*/ 187471 h 481410"/>
              <a:gd name="connsiteX2597" fmla="*/ 110148 w 476464"/>
              <a:gd name="connsiteY2597" fmla="*/ 186908 h 481410"/>
              <a:gd name="connsiteX2598" fmla="*/ 110174 w 476464"/>
              <a:gd name="connsiteY2598" fmla="*/ 187778 h 481410"/>
              <a:gd name="connsiteX2599" fmla="*/ 109483 w 476464"/>
              <a:gd name="connsiteY2599" fmla="*/ 188342 h 481410"/>
              <a:gd name="connsiteX2600" fmla="*/ 108485 w 476464"/>
              <a:gd name="connsiteY2600" fmla="*/ 188725 h 481410"/>
              <a:gd name="connsiteX2601" fmla="*/ 107794 w 476464"/>
              <a:gd name="connsiteY2601" fmla="*/ 188981 h 481410"/>
              <a:gd name="connsiteX2602" fmla="*/ 107205 w 476464"/>
              <a:gd name="connsiteY2602" fmla="*/ 189468 h 481410"/>
              <a:gd name="connsiteX2603" fmla="*/ 106744 w 476464"/>
              <a:gd name="connsiteY2603" fmla="*/ 190031 h 481410"/>
              <a:gd name="connsiteX2604" fmla="*/ 108382 w 476464"/>
              <a:gd name="connsiteY2604" fmla="*/ 189852 h 481410"/>
              <a:gd name="connsiteX2605" fmla="*/ 109099 w 476464"/>
              <a:gd name="connsiteY2605" fmla="*/ 193691 h 481410"/>
              <a:gd name="connsiteX2606" fmla="*/ 109534 w 476464"/>
              <a:gd name="connsiteY2606" fmla="*/ 193691 h 481410"/>
              <a:gd name="connsiteX2607" fmla="*/ 109329 w 476464"/>
              <a:gd name="connsiteY2607" fmla="*/ 193461 h 481410"/>
              <a:gd name="connsiteX2608" fmla="*/ 109099 w 476464"/>
              <a:gd name="connsiteY2608" fmla="*/ 193691 h 481410"/>
              <a:gd name="connsiteX2609" fmla="*/ 109816 w 476464"/>
              <a:gd name="connsiteY2609" fmla="*/ 195765 h 481410"/>
              <a:gd name="connsiteX2610" fmla="*/ 109611 w 476464"/>
              <a:gd name="connsiteY2610" fmla="*/ 195560 h 481410"/>
              <a:gd name="connsiteX2611" fmla="*/ 109508 w 476464"/>
              <a:gd name="connsiteY2611" fmla="*/ 195765 h 481410"/>
              <a:gd name="connsiteX2612" fmla="*/ 109662 w 476464"/>
              <a:gd name="connsiteY2612" fmla="*/ 195969 h 481410"/>
              <a:gd name="connsiteX2613" fmla="*/ 109816 w 476464"/>
              <a:gd name="connsiteY2613" fmla="*/ 195765 h 481410"/>
              <a:gd name="connsiteX2614" fmla="*/ 113041 w 476464"/>
              <a:gd name="connsiteY2614" fmla="*/ 210560 h 481410"/>
              <a:gd name="connsiteX2615" fmla="*/ 114602 w 476464"/>
              <a:gd name="connsiteY2615" fmla="*/ 209715 h 481410"/>
              <a:gd name="connsiteX2616" fmla="*/ 115037 w 476464"/>
              <a:gd name="connsiteY2616" fmla="*/ 208973 h 481410"/>
              <a:gd name="connsiteX2617" fmla="*/ 112964 w 476464"/>
              <a:gd name="connsiteY2617" fmla="*/ 209561 h 481410"/>
              <a:gd name="connsiteX2618" fmla="*/ 110891 w 476464"/>
              <a:gd name="connsiteY2618" fmla="*/ 211020 h 481410"/>
              <a:gd name="connsiteX2619" fmla="*/ 110174 w 476464"/>
              <a:gd name="connsiteY2619" fmla="*/ 211328 h 481410"/>
              <a:gd name="connsiteX2620" fmla="*/ 111300 w 476464"/>
              <a:gd name="connsiteY2620" fmla="*/ 211174 h 481410"/>
              <a:gd name="connsiteX2621" fmla="*/ 113041 w 476464"/>
              <a:gd name="connsiteY2621" fmla="*/ 210560 h 481410"/>
              <a:gd name="connsiteX2622" fmla="*/ 123331 w 476464"/>
              <a:gd name="connsiteY2622" fmla="*/ 208230 h 481410"/>
              <a:gd name="connsiteX2623" fmla="*/ 122998 w 476464"/>
              <a:gd name="connsiteY2623" fmla="*/ 208230 h 481410"/>
              <a:gd name="connsiteX2624" fmla="*/ 123331 w 476464"/>
              <a:gd name="connsiteY2624" fmla="*/ 208973 h 481410"/>
              <a:gd name="connsiteX2625" fmla="*/ 123331 w 476464"/>
              <a:gd name="connsiteY2625" fmla="*/ 208230 h 481410"/>
              <a:gd name="connsiteX2626" fmla="*/ 124662 w 476464"/>
              <a:gd name="connsiteY2626" fmla="*/ 210713 h 481410"/>
              <a:gd name="connsiteX2627" fmla="*/ 124048 w 476464"/>
              <a:gd name="connsiteY2627" fmla="*/ 210713 h 481410"/>
              <a:gd name="connsiteX2628" fmla="*/ 123612 w 476464"/>
              <a:gd name="connsiteY2628" fmla="*/ 211020 h 481410"/>
              <a:gd name="connsiteX2629" fmla="*/ 124227 w 476464"/>
              <a:gd name="connsiteY2629" fmla="*/ 211071 h 481410"/>
              <a:gd name="connsiteX2630" fmla="*/ 124662 w 476464"/>
              <a:gd name="connsiteY2630" fmla="*/ 210713 h 481410"/>
              <a:gd name="connsiteX2631" fmla="*/ 124815 w 476464"/>
              <a:gd name="connsiteY2631" fmla="*/ 207027 h 481410"/>
              <a:gd name="connsiteX2632" fmla="*/ 124662 w 476464"/>
              <a:gd name="connsiteY2632" fmla="*/ 206566 h 481410"/>
              <a:gd name="connsiteX2633" fmla="*/ 120464 w 476464"/>
              <a:gd name="connsiteY2633" fmla="*/ 207590 h 481410"/>
              <a:gd name="connsiteX2634" fmla="*/ 116061 w 476464"/>
              <a:gd name="connsiteY2634" fmla="*/ 208973 h 481410"/>
              <a:gd name="connsiteX2635" fmla="*/ 115524 w 476464"/>
              <a:gd name="connsiteY2635" fmla="*/ 209766 h 481410"/>
              <a:gd name="connsiteX2636" fmla="*/ 115012 w 476464"/>
              <a:gd name="connsiteY2636" fmla="*/ 210713 h 481410"/>
              <a:gd name="connsiteX2637" fmla="*/ 114346 w 476464"/>
              <a:gd name="connsiteY2637" fmla="*/ 211174 h 481410"/>
              <a:gd name="connsiteX2638" fmla="*/ 113681 w 476464"/>
              <a:gd name="connsiteY2638" fmla="*/ 211763 h 481410"/>
              <a:gd name="connsiteX2639" fmla="*/ 114526 w 476464"/>
              <a:gd name="connsiteY2639" fmla="*/ 211686 h 481410"/>
              <a:gd name="connsiteX2640" fmla="*/ 115754 w 476464"/>
              <a:gd name="connsiteY2640" fmla="*/ 211430 h 481410"/>
              <a:gd name="connsiteX2641" fmla="*/ 116829 w 476464"/>
              <a:gd name="connsiteY2641" fmla="*/ 210892 h 481410"/>
              <a:gd name="connsiteX2642" fmla="*/ 117085 w 476464"/>
              <a:gd name="connsiteY2642" fmla="*/ 210252 h 481410"/>
              <a:gd name="connsiteX2643" fmla="*/ 116087 w 476464"/>
              <a:gd name="connsiteY2643" fmla="*/ 210252 h 481410"/>
              <a:gd name="connsiteX2644" fmla="*/ 116087 w 476464"/>
              <a:gd name="connsiteY2644" fmla="*/ 209920 h 481410"/>
              <a:gd name="connsiteX2645" fmla="*/ 116599 w 476464"/>
              <a:gd name="connsiteY2645" fmla="*/ 209510 h 481410"/>
              <a:gd name="connsiteX2646" fmla="*/ 117213 w 476464"/>
              <a:gd name="connsiteY2646" fmla="*/ 209664 h 481410"/>
              <a:gd name="connsiteX2647" fmla="*/ 117879 w 476464"/>
              <a:gd name="connsiteY2647" fmla="*/ 209971 h 481410"/>
              <a:gd name="connsiteX2648" fmla="*/ 118442 w 476464"/>
              <a:gd name="connsiteY2648" fmla="*/ 209920 h 481410"/>
              <a:gd name="connsiteX2649" fmla="*/ 119952 w 476464"/>
              <a:gd name="connsiteY2649" fmla="*/ 209024 h 481410"/>
              <a:gd name="connsiteX2650" fmla="*/ 121974 w 476464"/>
              <a:gd name="connsiteY2650" fmla="*/ 208921 h 481410"/>
              <a:gd name="connsiteX2651" fmla="*/ 121974 w 476464"/>
              <a:gd name="connsiteY2651" fmla="*/ 208179 h 481410"/>
              <a:gd name="connsiteX2652" fmla="*/ 122589 w 476464"/>
              <a:gd name="connsiteY2652" fmla="*/ 207974 h 481410"/>
              <a:gd name="connsiteX2653" fmla="*/ 123126 w 476464"/>
              <a:gd name="connsiteY2653" fmla="*/ 207770 h 481410"/>
              <a:gd name="connsiteX2654" fmla="*/ 123638 w 476464"/>
              <a:gd name="connsiteY2654" fmla="*/ 207539 h 481410"/>
              <a:gd name="connsiteX2655" fmla="*/ 124483 w 476464"/>
              <a:gd name="connsiteY2655" fmla="*/ 207334 h 481410"/>
              <a:gd name="connsiteX2656" fmla="*/ 124815 w 476464"/>
              <a:gd name="connsiteY2656" fmla="*/ 207027 h 481410"/>
              <a:gd name="connsiteX2657" fmla="*/ 125071 w 476464"/>
              <a:gd name="connsiteY2657" fmla="*/ 159878 h 481410"/>
              <a:gd name="connsiteX2658" fmla="*/ 121923 w 476464"/>
              <a:gd name="connsiteY2658" fmla="*/ 159878 h 481410"/>
              <a:gd name="connsiteX2659" fmla="*/ 119184 w 476464"/>
              <a:gd name="connsiteY2659" fmla="*/ 161235 h 481410"/>
              <a:gd name="connsiteX2660" fmla="*/ 119645 w 476464"/>
              <a:gd name="connsiteY2660" fmla="*/ 161900 h 481410"/>
              <a:gd name="connsiteX2661" fmla="*/ 120541 w 476464"/>
              <a:gd name="connsiteY2661" fmla="*/ 161951 h 481410"/>
              <a:gd name="connsiteX2662" fmla="*/ 120208 w 476464"/>
              <a:gd name="connsiteY2662" fmla="*/ 162437 h 481410"/>
              <a:gd name="connsiteX2663" fmla="*/ 120208 w 476464"/>
              <a:gd name="connsiteY2663" fmla="*/ 163205 h 481410"/>
              <a:gd name="connsiteX2664" fmla="*/ 120131 w 476464"/>
              <a:gd name="connsiteY2664" fmla="*/ 163871 h 481410"/>
              <a:gd name="connsiteX2665" fmla="*/ 119491 w 476464"/>
              <a:gd name="connsiteY2665" fmla="*/ 164025 h 481410"/>
              <a:gd name="connsiteX2666" fmla="*/ 120208 w 476464"/>
              <a:gd name="connsiteY2666" fmla="*/ 164127 h 481410"/>
              <a:gd name="connsiteX2667" fmla="*/ 120925 w 476464"/>
              <a:gd name="connsiteY2667" fmla="*/ 164332 h 481410"/>
              <a:gd name="connsiteX2668" fmla="*/ 121257 w 476464"/>
              <a:gd name="connsiteY2668" fmla="*/ 164511 h 481410"/>
              <a:gd name="connsiteX2669" fmla="*/ 121565 w 476464"/>
              <a:gd name="connsiteY2669" fmla="*/ 164639 h 481410"/>
              <a:gd name="connsiteX2670" fmla="*/ 122000 w 476464"/>
              <a:gd name="connsiteY2670" fmla="*/ 163026 h 481410"/>
              <a:gd name="connsiteX2671" fmla="*/ 122896 w 476464"/>
              <a:gd name="connsiteY2671" fmla="*/ 163538 h 481410"/>
              <a:gd name="connsiteX2672" fmla="*/ 122614 w 476464"/>
              <a:gd name="connsiteY2672" fmla="*/ 164357 h 481410"/>
              <a:gd name="connsiteX2673" fmla="*/ 124687 w 476464"/>
              <a:gd name="connsiteY2673" fmla="*/ 164357 h 481410"/>
              <a:gd name="connsiteX2674" fmla="*/ 124687 w 476464"/>
              <a:gd name="connsiteY2674" fmla="*/ 162617 h 481410"/>
              <a:gd name="connsiteX2675" fmla="*/ 124022 w 476464"/>
              <a:gd name="connsiteY2675" fmla="*/ 162821 h 481410"/>
              <a:gd name="connsiteX2676" fmla="*/ 123356 w 476464"/>
              <a:gd name="connsiteY2676" fmla="*/ 163052 h 481410"/>
              <a:gd name="connsiteX2677" fmla="*/ 123561 w 476464"/>
              <a:gd name="connsiteY2677" fmla="*/ 162617 h 481410"/>
              <a:gd name="connsiteX2678" fmla="*/ 124252 w 476464"/>
              <a:gd name="connsiteY2678" fmla="*/ 162105 h 481410"/>
              <a:gd name="connsiteX2679" fmla="*/ 124892 w 476464"/>
              <a:gd name="connsiteY2679" fmla="*/ 161260 h 481410"/>
              <a:gd name="connsiteX2680" fmla="*/ 125071 w 476464"/>
              <a:gd name="connsiteY2680" fmla="*/ 159878 h 481410"/>
              <a:gd name="connsiteX2681" fmla="*/ 124227 w 476464"/>
              <a:gd name="connsiteY2681" fmla="*/ 158317 h 481410"/>
              <a:gd name="connsiteX2682" fmla="*/ 124380 w 476464"/>
              <a:gd name="connsiteY2682" fmla="*/ 158112 h 481410"/>
              <a:gd name="connsiteX2683" fmla="*/ 124176 w 476464"/>
              <a:gd name="connsiteY2683" fmla="*/ 157881 h 481410"/>
              <a:gd name="connsiteX2684" fmla="*/ 124048 w 476464"/>
              <a:gd name="connsiteY2684" fmla="*/ 158112 h 481410"/>
              <a:gd name="connsiteX2685" fmla="*/ 124227 w 476464"/>
              <a:gd name="connsiteY2685" fmla="*/ 158317 h 481410"/>
              <a:gd name="connsiteX2686" fmla="*/ 125404 w 476464"/>
              <a:gd name="connsiteY2686" fmla="*/ 153990 h 481410"/>
              <a:gd name="connsiteX2687" fmla="*/ 124867 w 476464"/>
              <a:gd name="connsiteY2687" fmla="*/ 153863 h 481410"/>
              <a:gd name="connsiteX2688" fmla="*/ 124355 w 476464"/>
              <a:gd name="connsiteY2688" fmla="*/ 153990 h 481410"/>
              <a:gd name="connsiteX2689" fmla="*/ 123894 w 476464"/>
              <a:gd name="connsiteY2689" fmla="*/ 154451 h 481410"/>
              <a:gd name="connsiteX2690" fmla="*/ 123587 w 476464"/>
              <a:gd name="connsiteY2690" fmla="*/ 154989 h 481410"/>
              <a:gd name="connsiteX2691" fmla="*/ 124534 w 476464"/>
              <a:gd name="connsiteY2691" fmla="*/ 154682 h 481410"/>
              <a:gd name="connsiteX2692" fmla="*/ 125404 w 476464"/>
              <a:gd name="connsiteY2692" fmla="*/ 153990 h 481410"/>
              <a:gd name="connsiteX2693" fmla="*/ 125302 w 476464"/>
              <a:gd name="connsiteY2693" fmla="*/ 153299 h 481410"/>
              <a:gd name="connsiteX2694" fmla="*/ 125071 w 476464"/>
              <a:gd name="connsiteY2694" fmla="*/ 152915 h 481410"/>
              <a:gd name="connsiteX2695" fmla="*/ 124764 w 476464"/>
              <a:gd name="connsiteY2695" fmla="*/ 153299 h 481410"/>
              <a:gd name="connsiteX2696" fmla="*/ 125071 w 476464"/>
              <a:gd name="connsiteY2696" fmla="*/ 153658 h 481410"/>
              <a:gd name="connsiteX2697" fmla="*/ 125302 w 476464"/>
              <a:gd name="connsiteY2697" fmla="*/ 153299 h 481410"/>
              <a:gd name="connsiteX2698" fmla="*/ 120720 w 476464"/>
              <a:gd name="connsiteY2698" fmla="*/ 152301 h 481410"/>
              <a:gd name="connsiteX2699" fmla="*/ 117674 w 476464"/>
              <a:gd name="connsiteY2699" fmla="*/ 153376 h 481410"/>
              <a:gd name="connsiteX2700" fmla="*/ 116061 w 476464"/>
              <a:gd name="connsiteY2700" fmla="*/ 153965 h 481410"/>
              <a:gd name="connsiteX2701" fmla="*/ 118186 w 476464"/>
              <a:gd name="connsiteY2701" fmla="*/ 154067 h 481410"/>
              <a:gd name="connsiteX2702" fmla="*/ 120976 w 476464"/>
              <a:gd name="connsiteY2702" fmla="*/ 153632 h 481410"/>
              <a:gd name="connsiteX2703" fmla="*/ 123561 w 476464"/>
              <a:gd name="connsiteY2703" fmla="*/ 152915 h 481410"/>
              <a:gd name="connsiteX2704" fmla="*/ 125071 w 476464"/>
              <a:gd name="connsiteY2704" fmla="*/ 151866 h 481410"/>
              <a:gd name="connsiteX2705" fmla="*/ 123664 w 476464"/>
              <a:gd name="connsiteY2705" fmla="*/ 151508 h 481410"/>
              <a:gd name="connsiteX2706" fmla="*/ 120720 w 476464"/>
              <a:gd name="connsiteY2706" fmla="*/ 152301 h 481410"/>
              <a:gd name="connsiteX2707" fmla="*/ 113041 w 476464"/>
              <a:gd name="connsiteY2707" fmla="*/ 151047 h 481410"/>
              <a:gd name="connsiteX2708" fmla="*/ 113271 w 476464"/>
              <a:gd name="connsiteY2708" fmla="*/ 151175 h 481410"/>
              <a:gd name="connsiteX2709" fmla="*/ 113476 w 476464"/>
              <a:gd name="connsiteY2709" fmla="*/ 150996 h 481410"/>
              <a:gd name="connsiteX2710" fmla="*/ 113271 w 476464"/>
              <a:gd name="connsiteY2710" fmla="*/ 150842 h 481410"/>
              <a:gd name="connsiteX2711" fmla="*/ 113041 w 476464"/>
              <a:gd name="connsiteY2711" fmla="*/ 151047 h 481410"/>
              <a:gd name="connsiteX2712" fmla="*/ 112939 w 476464"/>
              <a:gd name="connsiteY2712" fmla="*/ 153658 h 481410"/>
              <a:gd name="connsiteX2713" fmla="*/ 115165 w 476464"/>
              <a:gd name="connsiteY2713" fmla="*/ 153223 h 481410"/>
              <a:gd name="connsiteX2714" fmla="*/ 117392 w 476464"/>
              <a:gd name="connsiteY2714" fmla="*/ 152608 h 481410"/>
              <a:gd name="connsiteX2715" fmla="*/ 117776 w 476464"/>
              <a:gd name="connsiteY2715" fmla="*/ 152762 h 481410"/>
              <a:gd name="connsiteX2716" fmla="*/ 118135 w 476464"/>
              <a:gd name="connsiteY2716" fmla="*/ 152915 h 481410"/>
              <a:gd name="connsiteX2717" fmla="*/ 118519 w 476464"/>
              <a:gd name="connsiteY2717" fmla="*/ 152608 h 481410"/>
              <a:gd name="connsiteX2718" fmla="*/ 118903 w 476464"/>
              <a:gd name="connsiteY2718" fmla="*/ 152148 h 481410"/>
              <a:gd name="connsiteX2719" fmla="*/ 120413 w 476464"/>
              <a:gd name="connsiteY2719" fmla="*/ 151840 h 481410"/>
              <a:gd name="connsiteX2720" fmla="*/ 121590 w 476464"/>
              <a:gd name="connsiteY2720" fmla="*/ 151149 h 481410"/>
              <a:gd name="connsiteX2721" fmla="*/ 117495 w 476464"/>
              <a:gd name="connsiteY2721" fmla="*/ 151098 h 481410"/>
              <a:gd name="connsiteX2722" fmla="*/ 113732 w 476464"/>
              <a:gd name="connsiteY2722" fmla="*/ 152890 h 481410"/>
              <a:gd name="connsiteX2723" fmla="*/ 112939 w 476464"/>
              <a:gd name="connsiteY2723" fmla="*/ 153658 h 481410"/>
              <a:gd name="connsiteX2724" fmla="*/ 112222 w 476464"/>
              <a:gd name="connsiteY2724" fmla="*/ 151585 h 481410"/>
              <a:gd name="connsiteX2725" fmla="*/ 112631 w 476464"/>
              <a:gd name="connsiteY2725" fmla="*/ 151585 h 481410"/>
              <a:gd name="connsiteX2726" fmla="*/ 112427 w 476464"/>
              <a:gd name="connsiteY2726" fmla="*/ 151380 h 481410"/>
              <a:gd name="connsiteX2727" fmla="*/ 112222 w 476464"/>
              <a:gd name="connsiteY2727" fmla="*/ 151585 h 481410"/>
              <a:gd name="connsiteX2728" fmla="*/ 111889 w 476464"/>
              <a:gd name="connsiteY2728" fmla="*/ 154989 h 481410"/>
              <a:gd name="connsiteX2729" fmla="*/ 112452 w 476464"/>
              <a:gd name="connsiteY2729" fmla="*/ 154912 h 481410"/>
              <a:gd name="connsiteX2730" fmla="*/ 112939 w 476464"/>
              <a:gd name="connsiteY2730" fmla="*/ 154682 h 481410"/>
              <a:gd name="connsiteX2731" fmla="*/ 112939 w 476464"/>
              <a:gd name="connsiteY2731" fmla="*/ 154272 h 481410"/>
              <a:gd name="connsiteX2732" fmla="*/ 111889 w 476464"/>
              <a:gd name="connsiteY2732" fmla="*/ 154682 h 481410"/>
              <a:gd name="connsiteX2733" fmla="*/ 111889 w 476464"/>
              <a:gd name="connsiteY2733" fmla="*/ 154989 h 481410"/>
              <a:gd name="connsiteX2734" fmla="*/ 111607 w 476464"/>
              <a:gd name="connsiteY2734" fmla="*/ 157395 h 481410"/>
              <a:gd name="connsiteX2735" fmla="*/ 111275 w 476464"/>
              <a:gd name="connsiteY2735" fmla="*/ 157779 h 481410"/>
              <a:gd name="connsiteX2736" fmla="*/ 111607 w 476464"/>
              <a:gd name="connsiteY2736" fmla="*/ 158137 h 481410"/>
              <a:gd name="connsiteX2737" fmla="*/ 111812 w 476464"/>
              <a:gd name="connsiteY2737" fmla="*/ 157779 h 481410"/>
              <a:gd name="connsiteX2738" fmla="*/ 111607 w 476464"/>
              <a:gd name="connsiteY2738" fmla="*/ 157395 h 481410"/>
              <a:gd name="connsiteX2739" fmla="*/ 110968 w 476464"/>
              <a:gd name="connsiteY2739" fmla="*/ 151226 h 481410"/>
              <a:gd name="connsiteX2740" fmla="*/ 111172 w 476464"/>
              <a:gd name="connsiteY2740" fmla="*/ 151585 h 481410"/>
              <a:gd name="connsiteX2741" fmla="*/ 111480 w 476464"/>
              <a:gd name="connsiteY2741" fmla="*/ 151226 h 481410"/>
              <a:gd name="connsiteX2742" fmla="*/ 111172 w 476464"/>
              <a:gd name="connsiteY2742" fmla="*/ 150842 h 481410"/>
              <a:gd name="connsiteX2743" fmla="*/ 110968 w 476464"/>
              <a:gd name="connsiteY2743" fmla="*/ 151226 h 481410"/>
              <a:gd name="connsiteX2744" fmla="*/ 108075 w 476464"/>
              <a:gd name="connsiteY2744" fmla="*/ 151175 h 481410"/>
              <a:gd name="connsiteX2745" fmla="*/ 108280 w 476464"/>
              <a:gd name="connsiteY2745" fmla="*/ 151533 h 481410"/>
              <a:gd name="connsiteX2746" fmla="*/ 108408 w 476464"/>
              <a:gd name="connsiteY2746" fmla="*/ 151738 h 481410"/>
              <a:gd name="connsiteX2747" fmla="*/ 110148 w 476464"/>
              <a:gd name="connsiteY2747" fmla="*/ 150868 h 481410"/>
              <a:gd name="connsiteX2748" fmla="*/ 109611 w 476464"/>
              <a:gd name="connsiteY2748" fmla="*/ 150637 h 481410"/>
              <a:gd name="connsiteX2749" fmla="*/ 108843 w 476464"/>
              <a:gd name="connsiteY2749" fmla="*/ 150561 h 481410"/>
              <a:gd name="connsiteX2750" fmla="*/ 108229 w 476464"/>
              <a:gd name="connsiteY2750" fmla="*/ 150637 h 481410"/>
              <a:gd name="connsiteX2751" fmla="*/ 108075 w 476464"/>
              <a:gd name="connsiteY2751" fmla="*/ 151175 h 481410"/>
              <a:gd name="connsiteX2752" fmla="*/ 107026 w 476464"/>
              <a:gd name="connsiteY2752" fmla="*/ 154272 h 481410"/>
              <a:gd name="connsiteX2753" fmla="*/ 109381 w 476464"/>
              <a:gd name="connsiteY2753" fmla="*/ 153658 h 481410"/>
              <a:gd name="connsiteX2754" fmla="*/ 111172 w 476464"/>
              <a:gd name="connsiteY2754" fmla="*/ 151892 h 481410"/>
              <a:gd name="connsiteX2755" fmla="*/ 108843 w 476464"/>
              <a:gd name="connsiteY2755" fmla="*/ 152199 h 481410"/>
              <a:gd name="connsiteX2756" fmla="*/ 107026 w 476464"/>
              <a:gd name="connsiteY2756" fmla="*/ 153683 h 481410"/>
              <a:gd name="connsiteX2757" fmla="*/ 107026 w 476464"/>
              <a:gd name="connsiteY2757" fmla="*/ 154272 h 481410"/>
              <a:gd name="connsiteX2758" fmla="*/ 101830 w 476464"/>
              <a:gd name="connsiteY2758" fmla="*/ 153223 h 481410"/>
              <a:gd name="connsiteX2759" fmla="*/ 102879 w 476464"/>
              <a:gd name="connsiteY2759" fmla="*/ 152915 h 481410"/>
              <a:gd name="connsiteX2760" fmla="*/ 101830 w 476464"/>
              <a:gd name="connsiteY2760" fmla="*/ 152915 h 481410"/>
              <a:gd name="connsiteX2761" fmla="*/ 101830 w 476464"/>
              <a:gd name="connsiteY2761" fmla="*/ 153223 h 481410"/>
              <a:gd name="connsiteX2762" fmla="*/ 101522 w 476464"/>
              <a:gd name="connsiteY2762" fmla="*/ 153990 h 481410"/>
              <a:gd name="connsiteX2763" fmla="*/ 101753 w 476464"/>
              <a:gd name="connsiteY2763" fmla="*/ 154195 h 481410"/>
              <a:gd name="connsiteX2764" fmla="*/ 101830 w 476464"/>
              <a:gd name="connsiteY2764" fmla="*/ 153990 h 481410"/>
              <a:gd name="connsiteX2765" fmla="*/ 101701 w 476464"/>
              <a:gd name="connsiteY2765" fmla="*/ 153786 h 481410"/>
              <a:gd name="connsiteX2766" fmla="*/ 101522 w 476464"/>
              <a:gd name="connsiteY2766" fmla="*/ 153990 h 481410"/>
              <a:gd name="connsiteX2767" fmla="*/ 100831 w 476464"/>
              <a:gd name="connsiteY2767" fmla="*/ 156038 h 481410"/>
              <a:gd name="connsiteX2768" fmla="*/ 101241 w 476464"/>
              <a:gd name="connsiteY2768" fmla="*/ 155731 h 481410"/>
              <a:gd name="connsiteX2769" fmla="*/ 100524 w 476464"/>
              <a:gd name="connsiteY2769" fmla="*/ 155322 h 481410"/>
              <a:gd name="connsiteX2770" fmla="*/ 100396 w 476464"/>
              <a:gd name="connsiteY2770" fmla="*/ 156473 h 481410"/>
              <a:gd name="connsiteX2771" fmla="*/ 101036 w 476464"/>
              <a:gd name="connsiteY2771" fmla="*/ 157318 h 481410"/>
              <a:gd name="connsiteX2772" fmla="*/ 101753 w 476464"/>
              <a:gd name="connsiteY2772" fmla="*/ 157958 h 481410"/>
              <a:gd name="connsiteX2773" fmla="*/ 101830 w 476464"/>
              <a:gd name="connsiteY2773" fmla="*/ 158419 h 481410"/>
              <a:gd name="connsiteX2774" fmla="*/ 102572 w 476464"/>
              <a:gd name="connsiteY2774" fmla="*/ 158419 h 481410"/>
              <a:gd name="connsiteX2775" fmla="*/ 102572 w 476464"/>
              <a:gd name="connsiteY2775" fmla="*/ 159136 h 481410"/>
              <a:gd name="connsiteX2776" fmla="*/ 101522 w 476464"/>
              <a:gd name="connsiteY2776" fmla="*/ 159136 h 481410"/>
              <a:gd name="connsiteX2777" fmla="*/ 101830 w 476464"/>
              <a:gd name="connsiteY2777" fmla="*/ 159852 h 481410"/>
              <a:gd name="connsiteX2778" fmla="*/ 102930 w 476464"/>
              <a:gd name="connsiteY2778" fmla="*/ 160108 h 481410"/>
              <a:gd name="connsiteX2779" fmla="*/ 103826 w 476464"/>
              <a:gd name="connsiteY2779" fmla="*/ 159622 h 481410"/>
              <a:gd name="connsiteX2780" fmla="*/ 104568 w 476464"/>
              <a:gd name="connsiteY2780" fmla="*/ 158828 h 481410"/>
              <a:gd name="connsiteX2781" fmla="*/ 105362 w 476464"/>
              <a:gd name="connsiteY2781" fmla="*/ 158137 h 481410"/>
              <a:gd name="connsiteX2782" fmla="*/ 106411 w 476464"/>
              <a:gd name="connsiteY2782" fmla="*/ 157907 h 481410"/>
              <a:gd name="connsiteX2783" fmla="*/ 107000 w 476464"/>
              <a:gd name="connsiteY2783" fmla="*/ 157088 h 481410"/>
              <a:gd name="connsiteX2784" fmla="*/ 105157 w 476464"/>
              <a:gd name="connsiteY2784" fmla="*/ 157804 h 481410"/>
              <a:gd name="connsiteX2785" fmla="*/ 103289 w 476464"/>
              <a:gd name="connsiteY2785" fmla="*/ 158419 h 481410"/>
              <a:gd name="connsiteX2786" fmla="*/ 103545 w 476464"/>
              <a:gd name="connsiteY2786" fmla="*/ 157779 h 481410"/>
              <a:gd name="connsiteX2787" fmla="*/ 104543 w 476464"/>
              <a:gd name="connsiteY2787" fmla="*/ 157088 h 481410"/>
              <a:gd name="connsiteX2788" fmla="*/ 105311 w 476464"/>
              <a:gd name="connsiteY2788" fmla="*/ 156422 h 481410"/>
              <a:gd name="connsiteX2789" fmla="*/ 104952 w 476464"/>
              <a:gd name="connsiteY2789" fmla="*/ 155757 h 481410"/>
              <a:gd name="connsiteX2790" fmla="*/ 105976 w 476464"/>
              <a:gd name="connsiteY2790" fmla="*/ 155347 h 481410"/>
              <a:gd name="connsiteX2791" fmla="*/ 106079 w 476464"/>
              <a:gd name="connsiteY2791" fmla="*/ 155168 h 481410"/>
              <a:gd name="connsiteX2792" fmla="*/ 105976 w 476464"/>
              <a:gd name="connsiteY2792" fmla="*/ 154989 h 481410"/>
              <a:gd name="connsiteX2793" fmla="*/ 104517 w 476464"/>
              <a:gd name="connsiteY2793" fmla="*/ 153939 h 481410"/>
              <a:gd name="connsiteX2794" fmla="*/ 103340 w 476464"/>
              <a:gd name="connsiteY2794" fmla="*/ 154528 h 481410"/>
              <a:gd name="connsiteX2795" fmla="*/ 102341 w 476464"/>
              <a:gd name="connsiteY2795" fmla="*/ 155731 h 481410"/>
              <a:gd name="connsiteX2796" fmla="*/ 101190 w 476464"/>
              <a:gd name="connsiteY2796" fmla="*/ 156345 h 481410"/>
              <a:gd name="connsiteX2797" fmla="*/ 100831 w 476464"/>
              <a:gd name="connsiteY2797" fmla="*/ 156038 h 481410"/>
              <a:gd name="connsiteX2798" fmla="*/ 99449 w 476464"/>
              <a:gd name="connsiteY2798" fmla="*/ 153990 h 481410"/>
              <a:gd name="connsiteX2799" fmla="*/ 100498 w 476464"/>
              <a:gd name="connsiteY2799" fmla="*/ 153990 h 481410"/>
              <a:gd name="connsiteX2800" fmla="*/ 100498 w 476464"/>
              <a:gd name="connsiteY2800" fmla="*/ 153658 h 481410"/>
              <a:gd name="connsiteX2801" fmla="*/ 100115 w 476464"/>
              <a:gd name="connsiteY2801" fmla="*/ 153555 h 481410"/>
              <a:gd name="connsiteX2802" fmla="*/ 99756 w 476464"/>
              <a:gd name="connsiteY2802" fmla="*/ 153658 h 481410"/>
              <a:gd name="connsiteX2803" fmla="*/ 99551 w 476464"/>
              <a:gd name="connsiteY2803" fmla="*/ 153786 h 481410"/>
              <a:gd name="connsiteX2804" fmla="*/ 99449 w 476464"/>
              <a:gd name="connsiteY2804" fmla="*/ 153990 h 481410"/>
              <a:gd name="connsiteX2805" fmla="*/ 98783 w 476464"/>
              <a:gd name="connsiteY2805" fmla="*/ 155526 h 481410"/>
              <a:gd name="connsiteX2806" fmla="*/ 98425 w 476464"/>
              <a:gd name="connsiteY2806" fmla="*/ 155322 h 481410"/>
              <a:gd name="connsiteX2807" fmla="*/ 98425 w 476464"/>
              <a:gd name="connsiteY2807" fmla="*/ 155731 h 481410"/>
              <a:gd name="connsiteX2808" fmla="*/ 99142 w 476464"/>
              <a:gd name="connsiteY2808" fmla="*/ 156038 h 481410"/>
              <a:gd name="connsiteX2809" fmla="*/ 99142 w 476464"/>
              <a:gd name="connsiteY2809" fmla="*/ 155731 h 481410"/>
              <a:gd name="connsiteX2810" fmla="*/ 98783 w 476464"/>
              <a:gd name="connsiteY2810" fmla="*/ 155526 h 481410"/>
              <a:gd name="connsiteX2811" fmla="*/ 97376 w 476464"/>
              <a:gd name="connsiteY2811" fmla="*/ 152173 h 481410"/>
              <a:gd name="connsiteX2812" fmla="*/ 97939 w 476464"/>
              <a:gd name="connsiteY2812" fmla="*/ 152250 h 481410"/>
              <a:gd name="connsiteX2813" fmla="*/ 98425 w 476464"/>
              <a:gd name="connsiteY2813" fmla="*/ 151866 h 481410"/>
              <a:gd name="connsiteX2814" fmla="*/ 97376 w 476464"/>
              <a:gd name="connsiteY2814" fmla="*/ 152173 h 481410"/>
              <a:gd name="connsiteX2815" fmla="*/ 96761 w 476464"/>
              <a:gd name="connsiteY2815" fmla="*/ 151892 h 481410"/>
              <a:gd name="connsiteX2816" fmla="*/ 97068 w 476464"/>
              <a:gd name="connsiteY2816" fmla="*/ 152199 h 481410"/>
              <a:gd name="connsiteX2817" fmla="*/ 97273 w 476464"/>
              <a:gd name="connsiteY2817" fmla="*/ 151892 h 481410"/>
              <a:gd name="connsiteX2818" fmla="*/ 97068 w 476464"/>
              <a:gd name="connsiteY2818" fmla="*/ 151585 h 481410"/>
              <a:gd name="connsiteX2819" fmla="*/ 96761 w 476464"/>
              <a:gd name="connsiteY2819" fmla="*/ 151892 h 481410"/>
              <a:gd name="connsiteX2820" fmla="*/ 96761 w 476464"/>
              <a:gd name="connsiteY2820" fmla="*/ 155680 h 481410"/>
              <a:gd name="connsiteX2821" fmla="*/ 97068 w 476464"/>
              <a:gd name="connsiteY2821" fmla="*/ 156038 h 481410"/>
              <a:gd name="connsiteX2822" fmla="*/ 97273 w 476464"/>
              <a:gd name="connsiteY2822" fmla="*/ 155680 h 481410"/>
              <a:gd name="connsiteX2823" fmla="*/ 97068 w 476464"/>
              <a:gd name="connsiteY2823" fmla="*/ 155322 h 481410"/>
              <a:gd name="connsiteX2824" fmla="*/ 96761 w 476464"/>
              <a:gd name="connsiteY2824" fmla="*/ 155680 h 481410"/>
              <a:gd name="connsiteX2825" fmla="*/ 96659 w 476464"/>
              <a:gd name="connsiteY2825" fmla="*/ 157088 h 481410"/>
              <a:gd name="connsiteX2826" fmla="*/ 96992 w 476464"/>
              <a:gd name="connsiteY2826" fmla="*/ 157446 h 481410"/>
              <a:gd name="connsiteX2827" fmla="*/ 97401 w 476464"/>
              <a:gd name="connsiteY2827" fmla="*/ 157421 h 481410"/>
              <a:gd name="connsiteX2828" fmla="*/ 97401 w 476464"/>
              <a:gd name="connsiteY2828" fmla="*/ 157088 h 481410"/>
              <a:gd name="connsiteX2829" fmla="*/ 96659 w 476464"/>
              <a:gd name="connsiteY2829" fmla="*/ 157088 h 481410"/>
              <a:gd name="connsiteX2830" fmla="*/ 96147 w 476464"/>
              <a:gd name="connsiteY2830" fmla="*/ 156038 h 481410"/>
              <a:gd name="connsiteX2831" fmla="*/ 96352 w 476464"/>
              <a:gd name="connsiteY2831" fmla="*/ 156371 h 481410"/>
              <a:gd name="connsiteX2832" fmla="*/ 96531 w 476464"/>
              <a:gd name="connsiteY2832" fmla="*/ 156038 h 481410"/>
              <a:gd name="connsiteX2833" fmla="*/ 96352 w 476464"/>
              <a:gd name="connsiteY2833" fmla="*/ 155731 h 481410"/>
              <a:gd name="connsiteX2834" fmla="*/ 96147 w 476464"/>
              <a:gd name="connsiteY2834" fmla="*/ 156038 h 481410"/>
              <a:gd name="connsiteX2835" fmla="*/ 94970 w 476464"/>
              <a:gd name="connsiteY2835" fmla="*/ 154272 h 481410"/>
              <a:gd name="connsiteX2836" fmla="*/ 95507 w 476464"/>
              <a:gd name="connsiteY2836" fmla="*/ 154221 h 481410"/>
              <a:gd name="connsiteX2837" fmla="*/ 96019 w 476464"/>
              <a:gd name="connsiteY2837" fmla="*/ 153965 h 481410"/>
              <a:gd name="connsiteX2838" fmla="*/ 94970 w 476464"/>
              <a:gd name="connsiteY2838" fmla="*/ 153965 h 481410"/>
              <a:gd name="connsiteX2839" fmla="*/ 94970 w 476464"/>
              <a:gd name="connsiteY2839" fmla="*/ 154272 h 481410"/>
              <a:gd name="connsiteX2840" fmla="*/ 94662 w 476464"/>
              <a:gd name="connsiteY2840" fmla="*/ 155680 h 481410"/>
              <a:gd name="connsiteX2841" fmla="*/ 94970 w 476464"/>
              <a:gd name="connsiteY2841" fmla="*/ 156038 h 481410"/>
              <a:gd name="connsiteX2842" fmla="*/ 95200 w 476464"/>
              <a:gd name="connsiteY2842" fmla="*/ 155680 h 481410"/>
              <a:gd name="connsiteX2843" fmla="*/ 94970 w 476464"/>
              <a:gd name="connsiteY2843" fmla="*/ 155322 h 481410"/>
              <a:gd name="connsiteX2844" fmla="*/ 94662 w 476464"/>
              <a:gd name="connsiteY2844" fmla="*/ 155680 h 481410"/>
              <a:gd name="connsiteX2845" fmla="*/ 93229 w 476464"/>
              <a:gd name="connsiteY2845" fmla="*/ 153223 h 481410"/>
              <a:gd name="connsiteX2846" fmla="*/ 93536 w 476464"/>
              <a:gd name="connsiteY2846" fmla="*/ 152915 h 481410"/>
              <a:gd name="connsiteX2847" fmla="*/ 93229 w 476464"/>
              <a:gd name="connsiteY2847" fmla="*/ 152915 h 481410"/>
              <a:gd name="connsiteX2848" fmla="*/ 93229 w 476464"/>
              <a:gd name="connsiteY2848" fmla="*/ 153223 h 481410"/>
              <a:gd name="connsiteX2849" fmla="*/ 93536 w 476464"/>
              <a:gd name="connsiteY2849" fmla="*/ 156038 h 481410"/>
              <a:gd name="connsiteX2850" fmla="*/ 93997 w 476464"/>
              <a:gd name="connsiteY2850" fmla="*/ 156371 h 481410"/>
              <a:gd name="connsiteX2851" fmla="*/ 93997 w 476464"/>
              <a:gd name="connsiteY2851" fmla="*/ 156038 h 481410"/>
              <a:gd name="connsiteX2852" fmla="*/ 93536 w 476464"/>
              <a:gd name="connsiteY2852" fmla="*/ 156038 h 481410"/>
              <a:gd name="connsiteX2853" fmla="*/ 91668 w 476464"/>
              <a:gd name="connsiteY2853" fmla="*/ 158086 h 481410"/>
              <a:gd name="connsiteX2854" fmla="*/ 88775 w 476464"/>
              <a:gd name="connsiteY2854" fmla="*/ 160211 h 481410"/>
              <a:gd name="connsiteX2855" fmla="*/ 88673 w 476464"/>
              <a:gd name="connsiteY2855" fmla="*/ 160339 h 481410"/>
              <a:gd name="connsiteX2856" fmla="*/ 88775 w 476464"/>
              <a:gd name="connsiteY2856" fmla="*/ 160518 h 481410"/>
              <a:gd name="connsiteX2857" fmla="*/ 89082 w 476464"/>
              <a:gd name="connsiteY2857" fmla="*/ 160518 h 481410"/>
              <a:gd name="connsiteX2858" fmla="*/ 91002 w 476464"/>
              <a:gd name="connsiteY2858" fmla="*/ 159852 h 481410"/>
              <a:gd name="connsiteX2859" fmla="*/ 93229 w 476464"/>
              <a:gd name="connsiteY2859" fmla="*/ 159903 h 481410"/>
              <a:gd name="connsiteX2860" fmla="*/ 94279 w 476464"/>
              <a:gd name="connsiteY2860" fmla="*/ 158393 h 481410"/>
              <a:gd name="connsiteX2861" fmla="*/ 95328 w 476464"/>
              <a:gd name="connsiteY2861" fmla="*/ 157421 h 481410"/>
              <a:gd name="connsiteX2862" fmla="*/ 91668 w 476464"/>
              <a:gd name="connsiteY2862" fmla="*/ 158086 h 481410"/>
              <a:gd name="connsiteX2863" fmla="*/ 89799 w 476464"/>
              <a:gd name="connsiteY2863" fmla="*/ 157804 h 481410"/>
              <a:gd name="connsiteX2864" fmla="*/ 89594 w 476464"/>
              <a:gd name="connsiteY2864" fmla="*/ 157600 h 481410"/>
              <a:gd name="connsiteX2865" fmla="*/ 89364 w 476464"/>
              <a:gd name="connsiteY2865" fmla="*/ 157804 h 481410"/>
              <a:gd name="connsiteX2866" fmla="*/ 89799 w 476464"/>
              <a:gd name="connsiteY2866" fmla="*/ 157804 h 481410"/>
              <a:gd name="connsiteX2867" fmla="*/ 90413 w 476464"/>
              <a:gd name="connsiteY2867" fmla="*/ 154272 h 481410"/>
              <a:gd name="connsiteX2868" fmla="*/ 90849 w 476464"/>
              <a:gd name="connsiteY2868" fmla="*/ 153965 h 481410"/>
              <a:gd name="connsiteX2869" fmla="*/ 90413 w 476464"/>
              <a:gd name="connsiteY2869" fmla="*/ 153965 h 481410"/>
              <a:gd name="connsiteX2870" fmla="*/ 90413 w 476464"/>
              <a:gd name="connsiteY2870" fmla="*/ 154272 h 481410"/>
              <a:gd name="connsiteX2871" fmla="*/ 90234 w 476464"/>
              <a:gd name="connsiteY2871" fmla="*/ 157088 h 481410"/>
              <a:gd name="connsiteX2872" fmla="*/ 90439 w 476464"/>
              <a:gd name="connsiteY2872" fmla="*/ 157421 h 481410"/>
              <a:gd name="connsiteX2873" fmla="*/ 90746 w 476464"/>
              <a:gd name="connsiteY2873" fmla="*/ 157088 h 481410"/>
              <a:gd name="connsiteX2874" fmla="*/ 90439 w 476464"/>
              <a:gd name="connsiteY2874" fmla="*/ 156781 h 481410"/>
              <a:gd name="connsiteX2875" fmla="*/ 90234 w 476464"/>
              <a:gd name="connsiteY2875" fmla="*/ 157088 h 481410"/>
              <a:gd name="connsiteX2876" fmla="*/ 90234 w 476464"/>
              <a:gd name="connsiteY2876" fmla="*/ 158137 h 481410"/>
              <a:gd name="connsiteX2877" fmla="*/ 90439 w 476464"/>
              <a:gd name="connsiteY2877" fmla="*/ 158444 h 481410"/>
              <a:gd name="connsiteX2878" fmla="*/ 90746 w 476464"/>
              <a:gd name="connsiteY2878" fmla="*/ 158137 h 481410"/>
              <a:gd name="connsiteX2879" fmla="*/ 90439 w 476464"/>
              <a:gd name="connsiteY2879" fmla="*/ 157804 h 481410"/>
              <a:gd name="connsiteX2880" fmla="*/ 90234 w 476464"/>
              <a:gd name="connsiteY2880" fmla="*/ 158137 h 481410"/>
              <a:gd name="connsiteX2881" fmla="*/ 89364 w 476464"/>
              <a:gd name="connsiteY2881" fmla="*/ 152173 h 481410"/>
              <a:gd name="connsiteX2882" fmla="*/ 90106 w 476464"/>
              <a:gd name="connsiteY2882" fmla="*/ 152915 h 481410"/>
              <a:gd name="connsiteX2883" fmla="*/ 90004 w 476464"/>
              <a:gd name="connsiteY2883" fmla="*/ 152352 h 481410"/>
              <a:gd name="connsiteX2884" fmla="*/ 89364 w 476464"/>
              <a:gd name="connsiteY2884" fmla="*/ 152173 h 481410"/>
              <a:gd name="connsiteX2885" fmla="*/ 89082 w 476464"/>
              <a:gd name="connsiteY2885" fmla="*/ 154682 h 481410"/>
              <a:gd name="connsiteX2886" fmla="*/ 89799 w 476464"/>
              <a:gd name="connsiteY2886" fmla="*/ 154272 h 481410"/>
              <a:gd name="connsiteX2887" fmla="*/ 89082 w 476464"/>
              <a:gd name="connsiteY2887" fmla="*/ 154272 h 481410"/>
              <a:gd name="connsiteX2888" fmla="*/ 89082 w 476464"/>
              <a:gd name="connsiteY2888" fmla="*/ 154682 h 481410"/>
              <a:gd name="connsiteX2889" fmla="*/ 88468 w 476464"/>
              <a:gd name="connsiteY2889" fmla="*/ 151892 h 481410"/>
              <a:gd name="connsiteX2890" fmla="*/ 88775 w 476464"/>
              <a:gd name="connsiteY2890" fmla="*/ 152199 h 481410"/>
              <a:gd name="connsiteX2891" fmla="*/ 88980 w 476464"/>
              <a:gd name="connsiteY2891" fmla="*/ 151892 h 481410"/>
              <a:gd name="connsiteX2892" fmla="*/ 88775 w 476464"/>
              <a:gd name="connsiteY2892" fmla="*/ 151585 h 481410"/>
              <a:gd name="connsiteX2893" fmla="*/ 88468 w 476464"/>
              <a:gd name="connsiteY2893" fmla="*/ 151892 h 481410"/>
              <a:gd name="connsiteX2894" fmla="*/ 87828 w 476464"/>
              <a:gd name="connsiteY2894" fmla="*/ 151533 h 481410"/>
              <a:gd name="connsiteX2895" fmla="*/ 88058 w 476464"/>
              <a:gd name="connsiteY2895" fmla="*/ 151892 h 481410"/>
              <a:gd name="connsiteX2896" fmla="*/ 88263 w 476464"/>
              <a:gd name="connsiteY2896" fmla="*/ 151533 h 481410"/>
              <a:gd name="connsiteX2897" fmla="*/ 88058 w 476464"/>
              <a:gd name="connsiteY2897" fmla="*/ 151175 h 481410"/>
              <a:gd name="connsiteX2898" fmla="*/ 87828 w 476464"/>
              <a:gd name="connsiteY2898" fmla="*/ 151533 h 481410"/>
              <a:gd name="connsiteX2899" fmla="*/ 85985 w 476464"/>
              <a:gd name="connsiteY2899" fmla="*/ 150561 h 481410"/>
              <a:gd name="connsiteX2900" fmla="*/ 86292 w 476464"/>
              <a:gd name="connsiteY2900" fmla="*/ 150868 h 481410"/>
              <a:gd name="connsiteX2901" fmla="*/ 86292 w 476464"/>
              <a:gd name="connsiteY2901" fmla="*/ 150561 h 481410"/>
              <a:gd name="connsiteX2902" fmla="*/ 85985 w 476464"/>
              <a:gd name="connsiteY2902" fmla="*/ 150561 h 481410"/>
              <a:gd name="connsiteX2903" fmla="*/ 85678 w 476464"/>
              <a:gd name="connsiteY2903" fmla="*/ 152173 h 481410"/>
              <a:gd name="connsiteX2904" fmla="*/ 85985 w 476464"/>
              <a:gd name="connsiteY2904" fmla="*/ 152173 h 481410"/>
              <a:gd name="connsiteX2905" fmla="*/ 85985 w 476464"/>
              <a:gd name="connsiteY2905" fmla="*/ 151866 h 481410"/>
              <a:gd name="connsiteX2906" fmla="*/ 85678 w 476464"/>
              <a:gd name="connsiteY2906" fmla="*/ 151866 h 481410"/>
              <a:gd name="connsiteX2907" fmla="*/ 85678 w 476464"/>
              <a:gd name="connsiteY2907" fmla="*/ 152173 h 481410"/>
              <a:gd name="connsiteX2908" fmla="*/ 83886 w 476464"/>
              <a:gd name="connsiteY2908" fmla="*/ 151892 h 481410"/>
              <a:gd name="connsiteX2909" fmla="*/ 84219 w 476464"/>
              <a:gd name="connsiteY2909" fmla="*/ 151892 h 481410"/>
              <a:gd name="connsiteX2910" fmla="*/ 84219 w 476464"/>
              <a:gd name="connsiteY2910" fmla="*/ 151585 h 481410"/>
              <a:gd name="connsiteX2911" fmla="*/ 83886 w 476464"/>
              <a:gd name="connsiteY2911" fmla="*/ 151892 h 481410"/>
              <a:gd name="connsiteX2912" fmla="*/ 81915 w 476464"/>
              <a:gd name="connsiteY2912" fmla="*/ 151533 h 481410"/>
              <a:gd name="connsiteX2913" fmla="*/ 82120 w 476464"/>
              <a:gd name="connsiteY2913" fmla="*/ 151892 h 481410"/>
              <a:gd name="connsiteX2914" fmla="*/ 82453 w 476464"/>
              <a:gd name="connsiteY2914" fmla="*/ 151533 h 481410"/>
              <a:gd name="connsiteX2915" fmla="*/ 82120 w 476464"/>
              <a:gd name="connsiteY2915" fmla="*/ 151175 h 481410"/>
              <a:gd name="connsiteX2916" fmla="*/ 81915 w 476464"/>
              <a:gd name="connsiteY2916" fmla="*/ 151533 h 481410"/>
              <a:gd name="connsiteX2917" fmla="*/ 80149 w 476464"/>
              <a:gd name="connsiteY2917" fmla="*/ 153607 h 481410"/>
              <a:gd name="connsiteX2918" fmla="*/ 80482 w 476464"/>
              <a:gd name="connsiteY2918" fmla="*/ 153990 h 481410"/>
              <a:gd name="connsiteX2919" fmla="*/ 80686 w 476464"/>
              <a:gd name="connsiteY2919" fmla="*/ 153607 h 481410"/>
              <a:gd name="connsiteX2920" fmla="*/ 80482 w 476464"/>
              <a:gd name="connsiteY2920" fmla="*/ 153223 h 481410"/>
              <a:gd name="connsiteX2921" fmla="*/ 80149 w 476464"/>
              <a:gd name="connsiteY2921" fmla="*/ 153607 h 481410"/>
              <a:gd name="connsiteX2922" fmla="*/ 77487 w 476464"/>
              <a:gd name="connsiteY2922" fmla="*/ 153990 h 481410"/>
              <a:gd name="connsiteX2923" fmla="*/ 77692 w 476464"/>
              <a:gd name="connsiteY2923" fmla="*/ 154298 h 481410"/>
              <a:gd name="connsiteX2924" fmla="*/ 77896 w 476464"/>
              <a:gd name="connsiteY2924" fmla="*/ 153990 h 481410"/>
              <a:gd name="connsiteX2925" fmla="*/ 77692 w 476464"/>
              <a:gd name="connsiteY2925" fmla="*/ 153658 h 481410"/>
              <a:gd name="connsiteX2926" fmla="*/ 77487 w 476464"/>
              <a:gd name="connsiteY2926" fmla="*/ 153990 h 481410"/>
              <a:gd name="connsiteX2927" fmla="*/ 69680 w 476464"/>
              <a:gd name="connsiteY2927" fmla="*/ 160492 h 481410"/>
              <a:gd name="connsiteX2928" fmla="*/ 70422 w 476464"/>
              <a:gd name="connsiteY2928" fmla="*/ 160390 h 481410"/>
              <a:gd name="connsiteX2929" fmla="*/ 71549 w 476464"/>
              <a:gd name="connsiteY2929" fmla="*/ 159827 h 481410"/>
              <a:gd name="connsiteX2930" fmla="*/ 72675 w 476464"/>
              <a:gd name="connsiteY2930" fmla="*/ 159161 h 481410"/>
              <a:gd name="connsiteX2931" fmla="*/ 73519 w 476464"/>
              <a:gd name="connsiteY2931" fmla="*/ 158828 h 481410"/>
              <a:gd name="connsiteX2932" fmla="*/ 73519 w 476464"/>
              <a:gd name="connsiteY2932" fmla="*/ 159878 h 481410"/>
              <a:gd name="connsiteX2933" fmla="*/ 74594 w 476464"/>
              <a:gd name="connsiteY2933" fmla="*/ 160083 h 481410"/>
              <a:gd name="connsiteX2934" fmla="*/ 75260 w 476464"/>
              <a:gd name="connsiteY2934" fmla="*/ 160927 h 481410"/>
              <a:gd name="connsiteX2935" fmla="*/ 75004 w 476464"/>
              <a:gd name="connsiteY2935" fmla="*/ 161465 h 481410"/>
              <a:gd name="connsiteX2936" fmla="*/ 74518 w 476464"/>
              <a:gd name="connsiteY2936" fmla="*/ 161951 h 481410"/>
              <a:gd name="connsiteX2937" fmla="*/ 75567 w 476464"/>
              <a:gd name="connsiteY2937" fmla="*/ 161951 h 481410"/>
              <a:gd name="connsiteX2938" fmla="*/ 76745 w 476464"/>
              <a:gd name="connsiteY2938" fmla="*/ 160697 h 481410"/>
              <a:gd name="connsiteX2939" fmla="*/ 77948 w 476464"/>
              <a:gd name="connsiteY2939" fmla="*/ 159468 h 481410"/>
              <a:gd name="connsiteX2940" fmla="*/ 80251 w 476464"/>
              <a:gd name="connsiteY2940" fmla="*/ 158112 h 481410"/>
              <a:gd name="connsiteX2941" fmla="*/ 83861 w 476464"/>
              <a:gd name="connsiteY2941" fmla="*/ 156166 h 481410"/>
              <a:gd name="connsiteX2942" fmla="*/ 87163 w 476464"/>
              <a:gd name="connsiteY2942" fmla="*/ 154221 h 481410"/>
              <a:gd name="connsiteX2943" fmla="*/ 88366 w 476464"/>
              <a:gd name="connsiteY2943" fmla="*/ 152608 h 481410"/>
              <a:gd name="connsiteX2944" fmla="*/ 86753 w 476464"/>
              <a:gd name="connsiteY2944" fmla="*/ 152660 h 481410"/>
              <a:gd name="connsiteX2945" fmla="*/ 84936 w 476464"/>
              <a:gd name="connsiteY2945" fmla="*/ 153530 h 481410"/>
              <a:gd name="connsiteX2946" fmla="*/ 83041 w 476464"/>
              <a:gd name="connsiteY2946" fmla="*/ 154451 h 481410"/>
              <a:gd name="connsiteX2947" fmla="*/ 81096 w 476464"/>
              <a:gd name="connsiteY2947" fmla="*/ 154656 h 481410"/>
              <a:gd name="connsiteX2948" fmla="*/ 80507 w 476464"/>
              <a:gd name="connsiteY2948" fmla="*/ 154656 h 481410"/>
              <a:gd name="connsiteX2949" fmla="*/ 81557 w 476464"/>
              <a:gd name="connsiteY2949" fmla="*/ 155706 h 481410"/>
              <a:gd name="connsiteX2950" fmla="*/ 80303 w 476464"/>
              <a:gd name="connsiteY2950" fmla="*/ 156166 h 481410"/>
              <a:gd name="connsiteX2951" fmla="*/ 78306 w 476464"/>
              <a:gd name="connsiteY2951" fmla="*/ 157113 h 481410"/>
              <a:gd name="connsiteX2952" fmla="*/ 76412 w 476464"/>
              <a:gd name="connsiteY2952" fmla="*/ 157881 h 481410"/>
              <a:gd name="connsiteX2953" fmla="*/ 75311 w 476464"/>
              <a:gd name="connsiteY2953" fmla="*/ 158112 h 481410"/>
              <a:gd name="connsiteX2954" fmla="*/ 75772 w 476464"/>
              <a:gd name="connsiteY2954" fmla="*/ 157267 h 481410"/>
              <a:gd name="connsiteX2955" fmla="*/ 77154 w 476464"/>
              <a:gd name="connsiteY2955" fmla="*/ 156294 h 481410"/>
              <a:gd name="connsiteX2956" fmla="*/ 78716 w 476464"/>
              <a:gd name="connsiteY2956" fmla="*/ 155526 h 481410"/>
              <a:gd name="connsiteX2957" fmla="*/ 79791 w 476464"/>
              <a:gd name="connsiteY2957" fmla="*/ 155322 h 481410"/>
              <a:gd name="connsiteX2958" fmla="*/ 78844 w 476464"/>
              <a:gd name="connsiteY2958" fmla="*/ 154374 h 481410"/>
              <a:gd name="connsiteX2959" fmla="*/ 75490 w 476464"/>
              <a:gd name="connsiteY2959" fmla="*/ 155936 h 481410"/>
              <a:gd name="connsiteX2960" fmla="*/ 71804 w 476464"/>
              <a:gd name="connsiteY2960" fmla="*/ 158496 h 481410"/>
              <a:gd name="connsiteX2961" fmla="*/ 69680 w 476464"/>
              <a:gd name="connsiteY2961" fmla="*/ 160492 h 481410"/>
              <a:gd name="connsiteX2962" fmla="*/ 70422 w 476464"/>
              <a:gd name="connsiteY2962" fmla="*/ 160492 h 481410"/>
              <a:gd name="connsiteX2963" fmla="*/ 70166 w 476464"/>
              <a:gd name="connsiteY2963" fmla="*/ 160876 h 481410"/>
              <a:gd name="connsiteX2964" fmla="*/ 70422 w 476464"/>
              <a:gd name="connsiteY2964" fmla="*/ 161235 h 481410"/>
              <a:gd name="connsiteX2965" fmla="*/ 70627 w 476464"/>
              <a:gd name="connsiteY2965" fmla="*/ 160876 h 481410"/>
              <a:gd name="connsiteX2966" fmla="*/ 70422 w 476464"/>
              <a:gd name="connsiteY2966" fmla="*/ 160492 h 481410"/>
              <a:gd name="connsiteX2967" fmla="*/ 67632 w 476464"/>
              <a:gd name="connsiteY2967" fmla="*/ 164025 h 481410"/>
              <a:gd name="connsiteX2968" fmla="*/ 69680 w 476464"/>
              <a:gd name="connsiteY2968" fmla="*/ 163001 h 481410"/>
              <a:gd name="connsiteX2969" fmla="*/ 69680 w 476464"/>
              <a:gd name="connsiteY2969" fmla="*/ 162566 h 481410"/>
              <a:gd name="connsiteX2970" fmla="*/ 68528 w 476464"/>
              <a:gd name="connsiteY2970" fmla="*/ 162719 h 481410"/>
              <a:gd name="connsiteX2971" fmla="*/ 67632 w 476464"/>
              <a:gd name="connsiteY2971" fmla="*/ 163615 h 481410"/>
              <a:gd name="connsiteX2972" fmla="*/ 67632 w 476464"/>
              <a:gd name="connsiteY2972" fmla="*/ 164025 h 481410"/>
              <a:gd name="connsiteX2973" fmla="*/ 66250 w 476464"/>
              <a:gd name="connsiteY2973" fmla="*/ 166738 h 481410"/>
              <a:gd name="connsiteX2974" fmla="*/ 67760 w 476464"/>
              <a:gd name="connsiteY2974" fmla="*/ 166200 h 481410"/>
              <a:gd name="connsiteX2975" fmla="*/ 69373 w 476464"/>
              <a:gd name="connsiteY2975" fmla="*/ 165407 h 481410"/>
              <a:gd name="connsiteX2976" fmla="*/ 70038 w 476464"/>
              <a:gd name="connsiteY2976" fmla="*/ 164792 h 481410"/>
              <a:gd name="connsiteX2977" fmla="*/ 70704 w 476464"/>
              <a:gd name="connsiteY2977" fmla="*/ 164076 h 481410"/>
              <a:gd name="connsiteX2978" fmla="*/ 71113 w 476464"/>
              <a:gd name="connsiteY2978" fmla="*/ 163666 h 481410"/>
              <a:gd name="connsiteX2979" fmla="*/ 69757 w 476464"/>
              <a:gd name="connsiteY2979" fmla="*/ 164127 h 481410"/>
              <a:gd name="connsiteX2980" fmla="*/ 69040 w 476464"/>
              <a:gd name="connsiteY2980" fmla="*/ 165125 h 481410"/>
              <a:gd name="connsiteX2981" fmla="*/ 67658 w 476464"/>
              <a:gd name="connsiteY2981" fmla="*/ 165791 h 481410"/>
              <a:gd name="connsiteX2982" fmla="*/ 66224 w 476464"/>
              <a:gd name="connsiteY2982" fmla="*/ 166456 h 481410"/>
              <a:gd name="connsiteX2983" fmla="*/ 66224 w 476464"/>
              <a:gd name="connsiteY2983" fmla="*/ 166738 h 481410"/>
              <a:gd name="connsiteX2984" fmla="*/ 65738 w 476464"/>
              <a:gd name="connsiteY2984" fmla="*/ 168274 h 481410"/>
              <a:gd name="connsiteX2985" fmla="*/ 65968 w 476464"/>
              <a:gd name="connsiteY2985" fmla="*/ 168478 h 481410"/>
              <a:gd name="connsiteX2986" fmla="*/ 66173 w 476464"/>
              <a:gd name="connsiteY2986" fmla="*/ 168325 h 481410"/>
              <a:gd name="connsiteX2987" fmla="*/ 65968 w 476464"/>
              <a:gd name="connsiteY2987" fmla="*/ 168171 h 481410"/>
              <a:gd name="connsiteX2988" fmla="*/ 65738 w 476464"/>
              <a:gd name="connsiteY2988" fmla="*/ 168274 h 481410"/>
              <a:gd name="connsiteX2989" fmla="*/ 64484 w 476464"/>
              <a:gd name="connsiteY2989" fmla="*/ 171601 h 481410"/>
              <a:gd name="connsiteX2990" fmla="*/ 65328 w 476464"/>
              <a:gd name="connsiteY2990" fmla="*/ 171396 h 481410"/>
              <a:gd name="connsiteX2991" fmla="*/ 66890 w 476464"/>
              <a:gd name="connsiteY2991" fmla="*/ 170859 h 481410"/>
              <a:gd name="connsiteX2992" fmla="*/ 68502 w 476464"/>
              <a:gd name="connsiteY2992" fmla="*/ 170219 h 481410"/>
              <a:gd name="connsiteX2993" fmla="*/ 69373 w 476464"/>
              <a:gd name="connsiteY2993" fmla="*/ 169528 h 481410"/>
              <a:gd name="connsiteX2994" fmla="*/ 68502 w 476464"/>
              <a:gd name="connsiteY2994" fmla="*/ 169221 h 481410"/>
              <a:gd name="connsiteX2995" fmla="*/ 66967 w 476464"/>
              <a:gd name="connsiteY2995" fmla="*/ 169707 h 481410"/>
              <a:gd name="connsiteX2996" fmla="*/ 65405 w 476464"/>
              <a:gd name="connsiteY2996" fmla="*/ 170603 h 481410"/>
              <a:gd name="connsiteX2997" fmla="*/ 65328 w 476464"/>
              <a:gd name="connsiteY2997" fmla="*/ 170654 h 481410"/>
              <a:gd name="connsiteX2998" fmla="*/ 65405 w 476464"/>
              <a:gd name="connsiteY2998" fmla="*/ 170552 h 481410"/>
              <a:gd name="connsiteX2999" fmla="*/ 65201 w 476464"/>
              <a:gd name="connsiteY2999" fmla="*/ 170219 h 481410"/>
              <a:gd name="connsiteX3000" fmla="*/ 64996 w 476464"/>
              <a:gd name="connsiteY3000" fmla="*/ 170552 h 481410"/>
              <a:gd name="connsiteX3001" fmla="*/ 65149 w 476464"/>
              <a:gd name="connsiteY3001" fmla="*/ 170808 h 481410"/>
              <a:gd name="connsiteX3002" fmla="*/ 64458 w 476464"/>
              <a:gd name="connsiteY3002" fmla="*/ 171268 h 481410"/>
              <a:gd name="connsiteX3003" fmla="*/ 64458 w 476464"/>
              <a:gd name="connsiteY3003" fmla="*/ 171601 h 481410"/>
              <a:gd name="connsiteX3004" fmla="*/ 64074 w 476464"/>
              <a:gd name="connsiteY3004" fmla="*/ 181328 h 481410"/>
              <a:gd name="connsiteX3005" fmla="*/ 63869 w 476464"/>
              <a:gd name="connsiteY3005" fmla="*/ 180944 h 481410"/>
              <a:gd name="connsiteX3006" fmla="*/ 63562 w 476464"/>
              <a:gd name="connsiteY3006" fmla="*/ 181328 h 481410"/>
              <a:gd name="connsiteX3007" fmla="*/ 63869 w 476464"/>
              <a:gd name="connsiteY3007" fmla="*/ 181686 h 481410"/>
              <a:gd name="connsiteX3008" fmla="*/ 64074 w 476464"/>
              <a:gd name="connsiteY3008" fmla="*/ 181328 h 481410"/>
              <a:gd name="connsiteX3009" fmla="*/ 63869 w 476464"/>
              <a:gd name="connsiteY3009" fmla="*/ 187471 h 481410"/>
              <a:gd name="connsiteX3010" fmla="*/ 63562 w 476464"/>
              <a:gd name="connsiteY3010" fmla="*/ 187855 h 481410"/>
              <a:gd name="connsiteX3011" fmla="*/ 63869 w 476464"/>
              <a:gd name="connsiteY3011" fmla="*/ 188239 h 481410"/>
              <a:gd name="connsiteX3012" fmla="*/ 64074 w 476464"/>
              <a:gd name="connsiteY3012" fmla="*/ 187855 h 481410"/>
              <a:gd name="connsiteX3013" fmla="*/ 63869 w 476464"/>
              <a:gd name="connsiteY3013" fmla="*/ 187471 h 481410"/>
              <a:gd name="connsiteX3014" fmla="*/ 63690 w 476464"/>
              <a:gd name="connsiteY3014" fmla="*/ 174212 h 481410"/>
              <a:gd name="connsiteX3015" fmla="*/ 63895 w 476464"/>
              <a:gd name="connsiteY3015" fmla="*/ 174417 h 481410"/>
              <a:gd name="connsiteX3016" fmla="*/ 63895 w 476464"/>
              <a:gd name="connsiteY3016" fmla="*/ 173982 h 481410"/>
              <a:gd name="connsiteX3017" fmla="*/ 63690 w 476464"/>
              <a:gd name="connsiteY3017" fmla="*/ 174212 h 481410"/>
              <a:gd name="connsiteX3018" fmla="*/ 62922 w 476464"/>
              <a:gd name="connsiteY3018" fmla="*/ 179229 h 481410"/>
              <a:gd name="connsiteX3019" fmla="*/ 63153 w 476464"/>
              <a:gd name="connsiteY3019" fmla="*/ 179587 h 481410"/>
              <a:gd name="connsiteX3020" fmla="*/ 63358 w 476464"/>
              <a:gd name="connsiteY3020" fmla="*/ 179229 h 481410"/>
              <a:gd name="connsiteX3021" fmla="*/ 63153 w 476464"/>
              <a:gd name="connsiteY3021" fmla="*/ 178871 h 481410"/>
              <a:gd name="connsiteX3022" fmla="*/ 62922 w 476464"/>
              <a:gd name="connsiteY3022" fmla="*/ 179229 h 481410"/>
              <a:gd name="connsiteX3023" fmla="*/ 63358 w 476464"/>
              <a:gd name="connsiteY3023" fmla="*/ 181635 h 481410"/>
              <a:gd name="connsiteX3024" fmla="*/ 63153 w 476464"/>
              <a:gd name="connsiteY3024" fmla="*/ 181251 h 481410"/>
              <a:gd name="connsiteX3025" fmla="*/ 62922 w 476464"/>
              <a:gd name="connsiteY3025" fmla="*/ 181635 h 481410"/>
              <a:gd name="connsiteX3026" fmla="*/ 63153 w 476464"/>
              <a:gd name="connsiteY3026" fmla="*/ 181993 h 481410"/>
              <a:gd name="connsiteX3027" fmla="*/ 63358 w 476464"/>
              <a:gd name="connsiteY3027" fmla="*/ 181635 h 481410"/>
              <a:gd name="connsiteX3028" fmla="*/ 63460 w 476464"/>
              <a:gd name="connsiteY3028" fmla="*/ 180944 h 481410"/>
              <a:gd name="connsiteX3029" fmla="*/ 63793 w 476464"/>
              <a:gd name="connsiteY3029" fmla="*/ 180560 h 481410"/>
              <a:gd name="connsiteX3030" fmla="*/ 63460 w 476464"/>
              <a:gd name="connsiteY3030" fmla="*/ 180202 h 481410"/>
              <a:gd name="connsiteX3031" fmla="*/ 63255 w 476464"/>
              <a:gd name="connsiteY3031" fmla="*/ 180560 h 481410"/>
              <a:gd name="connsiteX3032" fmla="*/ 63460 w 476464"/>
              <a:gd name="connsiteY3032" fmla="*/ 180944 h 481410"/>
              <a:gd name="connsiteX3033" fmla="*/ 63588 w 476464"/>
              <a:gd name="connsiteY3033" fmla="*/ 189237 h 481410"/>
              <a:gd name="connsiteX3034" fmla="*/ 63895 w 476464"/>
              <a:gd name="connsiteY3034" fmla="*/ 189570 h 481410"/>
              <a:gd name="connsiteX3035" fmla="*/ 64100 w 476464"/>
              <a:gd name="connsiteY3035" fmla="*/ 189237 h 481410"/>
              <a:gd name="connsiteX3036" fmla="*/ 63895 w 476464"/>
              <a:gd name="connsiteY3036" fmla="*/ 188930 h 481410"/>
              <a:gd name="connsiteX3037" fmla="*/ 63588 w 476464"/>
              <a:gd name="connsiteY3037" fmla="*/ 189237 h 481410"/>
              <a:gd name="connsiteX3038" fmla="*/ 64177 w 476464"/>
              <a:gd name="connsiteY3038" fmla="*/ 191336 h 481410"/>
              <a:gd name="connsiteX3039" fmla="*/ 63869 w 476464"/>
              <a:gd name="connsiteY3039" fmla="*/ 190287 h 481410"/>
              <a:gd name="connsiteX3040" fmla="*/ 63869 w 476464"/>
              <a:gd name="connsiteY3040" fmla="*/ 191336 h 481410"/>
              <a:gd name="connsiteX3041" fmla="*/ 64177 w 476464"/>
              <a:gd name="connsiteY3041" fmla="*/ 191336 h 481410"/>
              <a:gd name="connsiteX3042" fmla="*/ 65124 w 476464"/>
              <a:gd name="connsiteY3042" fmla="*/ 190466 h 481410"/>
              <a:gd name="connsiteX3043" fmla="*/ 65866 w 476464"/>
              <a:gd name="connsiteY3043" fmla="*/ 190210 h 481410"/>
              <a:gd name="connsiteX3044" fmla="*/ 66506 w 476464"/>
              <a:gd name="connsiteY3044" fmla="*/ 189801 h 481410"/>
              <a:gd name="connsiteX3045" fmla="*/ 66557 w 476464"/>
              <a:gd name="connsiteY3045" fmla="*/ 189212 h 481410"/>
              <a:gd name="connsiteX3046" fmla="*/ 66224 w 476464"/>
              <a:gd name="connsiteY3046" fmla="*/ 189212 h 481410"/>
              <a:gd name="connsiteX3047" fmla="*/ 65405 w 476464"/>
              <a:gd name="connsiteY3047" fmla="*/ 189544 h 481410"/>
              <a:gd name="connsiteX3048" fmla="*/ 64868 w 476464"/>
              <a:gd name="connsiteY3048" fmla="*/ 189826 h 481410"/>
              <a:gd name="connsiteX3049" fmla="*/ 64458 w 476464"/>
              <a:gd name="connsiteY3049" fmla="*/ 189980 h 481410"/>
              <a:gd name="connsiteX3050" fmla="*/ 64458 w 476464"/>
              <a:gd name="connsiteY3050" fmla="*/ 190594 h 481410"/>
              <a:gd name="connsiteX3051" fmla="*/ 65124 w 476464"/>
              <a:gd name="connsiteY3051" fmla="*/ 190466 h 481410"/>
              <a:gd name="connsiteX3052" fmla="*/ 65943 w 476464"/>
              <a:gd name="connsiteY3052" fmla="*/ 194997 h 481410"/>
              <a:gd name="connsiteX3053" fmla="*/ 67504 w 476464"/>
              <a:gd name="connsiteY3053" fmla="*/ 194280 h 481410"/>
              <a:gd name="connsiteX3054" fmla="*/ 69066 w 476464"/>
              <a:gd name="connsiteY3054" fmla="*/ 193538 h 481410"/>
              <a:gd name="connsiteX3055" fmla="*/ 70115 w 476464"/>
              <a:gd name="connsiteY3055" fmla="*/ 193077 h 481410"/>
              <a:gd name="connsiteX3056" fmla="*/ 71984 w 476464"/>
              <a:gd name="connsiteY3056" fmla="*/ 192027 h 481410"/>
              <a:gd name="connsiteX3057" fmla="*/ 73827 w 476464"/>
              <a:gd name="connsiteY3057" fmla="*/ 190594 h 481410"/>
              <a:gd name="connsiteX3058" fmla="*/ 70499 w 476464"/>
              <a:gd name="connsiteY3058" fmla="*/ 191464 h 481410"/>
              <a:gd name="connsiteX3059" fmla="*/ 67632 w 476464"/>
              <a:gd name="connsiteY3059" fmla="*/ 193384 h 481410"/>
              <a:gd name="connsiteX3060" fmla="*/ 65968 w 476464"/>
              <a:gd name="connsiteY3060" fmla="*/ 194408 h 481410"/>
              <a:gd name="connsiteX3061" fmla="*/ 64919 w 476464"/>
              <a:gd name="connsiteY3061" fmla="*/ 195125 h 481410"/>
              <a:gd name="connsiteX3062" fmla="*/ 64919 w 476464"/>
              <a:gd name="connsiteY3062" fmla="*/ 195457 h 481410"/>
              <a:gd name="connsiteX3063" fmla="*/ 65943 w 476464"/>
              <a:gd name="connsiteY3063" fmla="*/ 194997 h 481410"/>
              <a:gd name="connsiteX3064" fmla="*/ 71420 w 476464"/>
              <a:gd name="connsiteY3064" fmla="*/ 193410 h 481410"/>
              <a:gd name="connsiteX3065" fmla="*/ 71216 w 476464"/>
              <a:gd name="connsiteY3065" fmla="*/ 193794 h 481410"/>
              <a:gd name="connsiteX3066" fmla="*/ 71420 w 476464"/>
              <a:gd name="connsiteY3066" fmla="*/ 194152 h 481410"/>
              <a:gd name="connsiteX3067" fmla="*/ 71676 w 476464"/>
              <a:gd name="connsiteY3067" fmla="*/ 193794 h 481410"/>
              <a:gd name="connsiteX3068" fmla="*/ 71420 w 476464"/>
              <a:gd name="connsiteY3068" fmla="*/ 193410 h 481410"/>
              <a:gd name="connsiteX3069" fmla="*/ 69680 w 476464"/>
              <a:gd name="connsiteY3069" fmla="*/ 194715 h 481410"/>
              <a:gd name="connsiteX3070" fmla="*/ 69680 w 476464"/>
              <a:gd name="connsiteY3070" fmla="*/ 195150 h 481410"/>
              <a:gd name="connsiteX3071" fmla="*/ 70115 w 476464"/>
              <a:gd name="connsiteY3071" fmla="*/ 194997 h 481410"/>
              <a:gd name="connsiteX3072" fmla="*/ 70448 w 476464"/>
              <a:gd name="connsiteY3072" fmla="*/ 194715 h 481410"/>
              <a:gd name="connsiteX3073" fmla="*/ 70448 w 476464"/>
              <a:gd name="connsiteY3073" fmla="*/ 194408 h 481410"/>
              <a:gd name="connsiteX3074" fmla="*/ 69680 w 476464"/>
              <a:gd name="connsiteY3074" fmla="*/ 194715 h 481410"/>
              <a:gd name="connsiteX3075" fmla="*/ 66583 w 476464"/>
              <a:gd name="connsiteY3075" fmla="*/ 196814 h 481410"/>
              <a:gd name="connsiteX3076" fmla="*/ 66480 w 476464"/>
              <a:gd name="connsiteY3076" fmla="*/ 196609 h 481410"/>
              <a:gd name="connsiteX3077" fmla="*/ 66250 w 476464"/>
              <a:gd name="connsiteY3077" fmla="*/ 196814 h 481410"/>
              <a:gd name="connsiteX3078" fmla="*/ 66429 w 476464"/>
              <a:gd name="connsiteY3078" fmla="*/ 197019 h 481410"/>
              <a:gd name="connsiteX3079" fmla="*/ 66583 w 476464"/>
              <a:gd name="connsiteY3079" fmla="*/ 196814 h 481410"/>
              <a:gd name="connsiteX3080" fmla="*/ 67299 w 476464"/>
              <a:gd name="connsiteY3080" fmla="*/ 196200 h 481410"/>
              <a:gd name="connsiteX3081" fmla="*/ 69040 w 476464"/>
              <a:gd name="connsiteY3081" fmla="*/ 195483 h 481410"/>
              <a:gd name="connsiteX3082" fmla="*/ 68605 w 476464"/>
              <a:gd name="connsiteY3082" fmla="*/ 195483 h 481410"/>
              <a:gd name="connsiteX3083" fmla="*/ 67965 w 476464"/>
              <a:gd name="connsiteY3083" fmla="*/ 195841 h 481410"/>
              <a:gd name="connsiteX3084" fmla="*/ 67299 w 476464"/>
              <a:gd name="connsiteY3084" fmla="*/ 196200 h 481410"/>
              <a:gd name="connsiteX3085" fmla="*/ 68323 w 476464"/>
              <a:gd name="connsiteY3085" fmla="*/ 197224 h 481410"/>
              <a:gd name="connsiteX3086" fmla="*/ 70294 w 476464"/>
              <a:gd name="connsiteY3086" fmla="*/ 196763 h 481410"/>
              <a:gd name="connsiteX3087" fmla="*/ 73084 w 476464"/>
              <a:gd name="connsiteY3087" fmla="*/ 195150 h 481410"/>
              <a:gd name="connsiteX3088" fmla="*/ 75874 w 476464"/>
              <a:gd name="connsiteY3088" fmla="*/ 193282 h 481410"/>
              <a:gd name="connsiteX3089" fmla="*/ 77948 w 476464"/>
              <a:gd name="connsiteY3089" fmla="*/ 192027 h 481410"/>
              <a:gd name="connsiteX3090" fmla="*/ 79458 w 476464"/>
              <a:gd name="connsiteY3090" fmla="*/ 191336 h 481410"/>
              <a:gd name="connsiteX3091" fmla="*/ 80763 w 476464"/>
              <a:gd name="connsiteY3091" fmla="*/ 190620 h 481410"/>
              <a:gd name="connsiteX3092" fmla="*/ 82069 w 476464"/>
              <a:gd name="connsiteY3092" fmla="*/ 189877 h 481410"/>
              <a:gd name="connsiteX3093" fmla="*/ 82862 w 476464"/>
              <a:gd name="connsiteY3093" fmla="*/ 189263 h 481410"/>
              <a:gd name="connsiteX3094" fmla="*/ 82862 w 476464"/>
              <a:gd name="connsiteY3094" fmla="*/ 188956 h 481410"/>
              <a:gd name="connsiteX3095" fmla="*/ 80405 w 476464"/>
              <a:gd name="connsiteY3095" fmla="*/ 189749 h 481410"/>
              <a:gd name="connsiteX3096" fmla="*/ 76156 w 476464"/>
              <a:gd name="connsiteY3096" fmla="*/ 192053 h 481410"/>
              <a:gd name="connsiteX3097" fmla="*/ 71651 w 476464"/>
              <a:gd name="connsiteY3097" fmla="*/ 194792 h 481410"/>
              <a:gd name="connsiteX3098" fmla="*/ 68605 w 476464"/>
              <a:gd name="connsiteY3098" fmla="*/ 196840 h 481410"/>
              <a:gd name="connsiteX3099" fmla="*/ 68477 w 476464"/>
              <a:gd name="connsiteY3099" fmla="*/ 197044 h 481410"/>
              <a:gd name="connsiteX3100" fmla="*/ 68323 w 476464"/>
              <a:gd name="connsiteY3100" fmla="*/ 197224 h 481410"/>
              <a:gd name="connsiteX3101" fmla="*/ 69040 w 476464"/>
              <a:gd name="connsiteY3101" fmla="*/ 199630 h 481410"/>
              <a:gd name="connsiteX3102" fmla="*/ 68605 w 476464"/>
              <a:gd name="connsiteY3102" fmla="*/ 199630 h 481410"/>
              <a:gd name="connsiteX3103" fmla="*/ 68605 w 476464"/>
              <a:gd name="connsiteY3103" fmla="*/ 199937 h 481410"/>
              <a:gd name="connsiteX3104" fmla="*/ 69040 w 476464"/>
              <a:gd name="connsiteY3104" fmla="*/ 199630 h 481410"/>
              <a:gd name="connsiteX3105" fmla="*/ 70013 w 476464"/>
              <a:gd name="connsiteY3105" fmla="*/ 201678 h 481410"/>
              <a:gd name="connsiteX3106" fmla="*/ 69680 w 476464"/>
              <a:gd name="connsiteY3106" fmla="*/ 201370 h 481410"/>
              <a:gd name="connsiteX3107" fmla="*/ 69475 w 476464"/>
              <a:gd name="connsiteY3107" fmla="*/ 201678 h 481410"/>
              <a:gd name="connsiteX3108" fmla="*/ 69680 w 476464"/>
              <a:gd name="connsiteY3108" fmla="*/ 202010 h 481410"/>
              <a:gd name="connsiteX3109" fmla="*/ 70013 w 476464"/>
              <a:gd name="connsiteY3109" fmla="*/ 201678 h 481410"/>
              <a:gd name="connsiteX3110" fmla="*/ 70832 w 476464"/>
              <a:gd name="connsiteY3110" fmla="*/ 202727 h 481410"/>
              <a:gd name="connsiteX3111" fmla="*/ 70729 w 476464"/>
              <a:gd name="connsiteY3111" fmla="*/ 202010 h 481410"/>
              <a:gd name="connsiteX3112" fmla="*/ 70243 w 476464"/>
              <a:gd name="connsiteY3112" fmla="*/ 202445 h 481410"/>
              <a:gd name="connsiteX3113" fmla="*/ 70090 w 476464"/>
              <a:gd name="connsiteY3113" fmla="*/ 203060 h 481410"/>
              <a:gd name="connsiteX3114" fmla="*/ 70422 w 476464"/>
              <a:gd name="connsiteY3114" fmla="*/ 203495 h 481410"/>
              <a:gd name="connsiteX3115" fmla="*/ 70832 w 476464"/>
              <a:gd name="connsiteY3115" fmla="*/ 202727 h 481410"/>
              <a:gd name="connsiteX3116" fmla="*/ 71420 w 476464"/>
              <a:gd name="connsiteY3116" fmla="*/ 203060 h 481410"/>
              <a:gd name="connsiteX3117" fmla="*/ 72803 w 476464"/>
              <a:gd name="connsiteY3117" fmla="*/ 201678 h 481410"/>
              <a:gd name="connsiteX3118" fmla="*/ 72368 w 476464"/>
              <a:gd name="connsiteY3118" fmla="*/ 201319 h 481410"/>
              <a:gd name="connsiteX3119" fmla="*/ 71753 w 476464"/>
              <a:gd name="connsiteY3119" fmla="*/ 201370 h 481410"/>
              <a:gd name="connsiteX3120" fmla="*/ 71804 w 476464"/>
              <a:gd name="connsiteY3120" fmla="*/ 202036 h 481410"/>
              <a:gd name="connsiteX3121" fmla="*/ 71420 w 476464"/>
              <a:gd name="connsiteY3121" fmla="*/ 202701 h 481410"/>
              <a:gd name="connsiteX3122" fmla="*/ 71420 w 476464"/>
              <a:gd name="connsiteY3122" fmla="*/ 203060 h 481410"/>
              <a:gd name="connsiteX3123" fmla="*/ 65354 w 476464"/>
              <a:gd name="connsiteY3123" fmla="*/ 170680 h 481410"/>
              <a:gd name="connsiteX3124" fmla="*/ 65175 w 476464"/>
              <a:gd name="connsiteY3124" fmla="*/ 170833 h 481410"/>
              <a:gd name="connsiteX3125" fmla="*/ 65226 w 476464"/>
              <a:gd name="connsiteY3125" fmla="*/ 170884 h 481410"/>
              <a:gd name="connsiteX3126" fmla="*/ 65354 w 476464"/>
              <a:gd name="connsiteY3126" fmla="*/ 170680 h 481410"/>
              <a:gd name="connsiteX3127" fmla="*/ 69373 w 476464"/>
              <a:gd name="connsiteY3127" fmla="*/ 189519 h 481410"/>
              <a:gd name="connsiteX3128" fmla="*/ 69373 w 476464"/>
              <a:gd name="connsiteY3128" fmla="*/ 189519 h 481410"/>
              <a:gd name="connsiteX3129" fmla="*/ 69373 w 476464"/>
              <a:gd name="connsiteY3129" fmla="*/ 189519 h 481410"/>
              <a:gd name="connsiteX3130" fmla="*/ 69373 w 476464"/>
              <a:gd name="connsiteY3130" fmla="*/ 189519 h 481410"/>
              <a:gd name="connsiteX3131" fmla="*/ 349735 w 476464"/>
              <a:gd name="connsiteY3131" fmla="*/ 161439 h 481410"/>
              <a:gd name="connsiteX3132" fmla="*/ 349735 w 476464"/>
              <a:gd name="connsiteY3132" fmla="*/ 153735 h 481410"/>
              <a:gd name="connsiteX3133" fmla="*/ 349684 w 476464"/>
              <a:gd name="connsiteY3133" fmla="*/ 147131 h 481410"/>
              <a:gd name="connsiteX3134" fmla="*/ 349632 w 476464"/>
              <a:gd name="connsiteY3134" fmla="*/ 142779 h 481410"/>
              <a:gd name="connsiteX3135" fmla="*/ 350682 w 476464"/>
              <a:gd name="connsiteY3135" fmla="*/ 140987 h 481410"/>
              <a:gd name="connsiteX3136" fmla="*/ 351706 w 476464"/>
              <a:gd name="connsiteY3136" fmla="*/ 140962 h 481410"/>
              <a:gd name="connsiteX3137" fmla="*/ 353267 w 476464"/>
              <a:gd name="connsiteY3137" fmla="*/ 140834 h 481410"/>
              <a:gd name="connsiteX3138" fmla="*/ 354854 w 476464"/>
              <a:gd name="connsiteY3138" fmla="*/ 140731 h 481410"/>
              <a:gd name="connsiteX3139" fmla="*/ 355878 w 476464"/>
              <a:gd name="connsiteY3139" fmla="*/ 140680 h 481410"/>
              <a:gd name="connsiteX3140" fmla="*/ 357465 w 476464"/>
              <a:gd name="connsiteY3140" fmla="*/ 140475 h 481410"/>
              <a:gd name="connsiteX3141" fmla="*/ 360204 w 476464"/>
              <a:gd name="connsiteY3141" fmla="*/ 140117 h 481410"/>
              <a:gd name="connsiteX3142" fmla="*/ 362917 w 476464"/>
              <a:gd name="connsiteY3142" fmla="*/ 139759 h 481410"/>
              <a:gd name="connsiteX3143" fmla="*/ 364504 w 476464"/>
              <a:gd name="connsiteY3143" fmla="*/ 139631 h 481410"/>
              <a:gd name="connsiteX3144" fmla="*/ 365810 w 476464"/>
              <a:gd name="connsiteY3144" fmla="*/ 139580 h 481410"/>
              <a:gd name="connsiteX3145" fmla="*/ 367550 w 476464"/>
              <a:gd name="connsiteY3145" fmla="*/ 139503 h 481410"/>
              <a:gd name="connsiteX3146" fmla="*/ 369240 w 476464"/>
              <a:gd name="connsiteY3146" fmla="*/ 139682 h 481410"/>
              <a:gd name="connsiteX3147" fmla="*/ 370391 w 476464"/>
              <a:gd name="connsiteY3147" fmla="*/ 140245 h 481410"/>
              <a:gd name="connsiteX3148" fmla="*/ 371799 w 476464"/>
              <a:gd name="connsiteY3148" fmla="*/ 144341 h 481410"/>
              <a:gd name="connsiteX3149" fmla="*/ 371748 w 476464"/>
              <a:gd name="connsiteY3149" fmla="*/ 148538 h 481410"/>
              <a:gd name="connsiteX3150" fmla="*/ 371646 w 476464"/>
              <a:gd name="connsiteY3150" fmla="*/ 150637 h 481410"/>
              <a:gd name="connsiteX3151" fmla="*/ 371441 w 476464"/>
              <a:gd name="connsiteY3151" fmla="*/ 153811 h 481410"/>
              <a:gd name="connsiteX3152" fmla="*/ 371211 w 476464"/>
              <a:gd name="connsiteY3152" fmla="*/ 156934 h 481410"/>
              <a:gd name="connsiteX3153" fmla="*/ 371134 w 476464"/>
              <a:gd name="connsiteY3153" fmla="*/ 158905 h 481410"/>
              <a:gd name="connsiteX3154" fmla="*/ 370750 w 476464"/>
              <a:gd name="connsiteY3154" fmla="*/ 160364 h 481410"/>
              <a:gd name="connsiteX3155" fmla="*/ 370673 w 476464"/>
              <a:gd name="connsiteY3155" fmla="*/ 161721 h 481410"/>
              <a:gd name="connsiteX3156" fmla="*/ 382780 w 476464"/>
              <a:gd name="connsiteY3156" fmla="*/ 156883 h 481410"/>
              <a:gd name="connsiteX3157" fmla="*/ 395604 w 476464"/>
              <a:gd name="connsiteY3157" fmla="*/ 158572 h 481410"/>
              <a:gd name="connsiteX3158" fmla="*/ 406483 w 476464"/>
              <a:gd name="connsiteY3158" fmla="*/ 165176 h 481410"/>
              <a:gd name="connsiteX3159" fmla="*/ 413983 w 476464"/>
              <a:gd name="connsiteY3159" fmla="*/ 175466 h 481410"/>
              <a:gd name="connsiteX3160" fmla="*/ 415826 w 476464"/>
              <a:gd name="connsiteY3160" fmla="*/ 185295 h 481410"/>
              <a:gd name="connsiteX3161" fmla="*/ 414674 w 476464"/>
              <a:gd name="connsiteY3161" fmla="*/ 195227 h 481410"/>
              <a:gd name="connsiteX3162" fmla="*/ 411730 w 476464"/>
              <a:gd name="connsiteY3162" fmla="*/ 203930 h 481410"/>
              <a:gd name="connsiteX3163" fmla="*/ 406380 w 476464"/>
              <a:gd name="connsiteY3163" fmla="*/ 212223 h 481410"/>
              <a:gd name="connsiteX3164" fmla="*/ 399137 w 476464"/>
              <a:gd name="connsiteY3164" fmla="*/ 218674 h 481410"/>
              <a:gd name="connsiteX3165" fmla="*/ 390434 w 476464"/>
              <a:gd name="connsiteY3165" fmla="*/ 221566 h 481410"/>
              <a:gd name="connsiteX3166" fmla="*/ 381193 w 476464"/>
              <a:gd name="connsiteY3166" fmla="*/ 220875 h 481410"/>
              <a:gd name="connsiteX3167" fmla="*/ 373181 w 476464"/>
              <a:gd name="connsiteY3167" fmla="*/ 216370 h 481410"/>
              <a:gd name="connsiteX3168" fmla="*/ 373028 w 476464"/>
              <a:gd name="connsiteY3168" fmla="*/ 218674 h 481410"/>
              <a:gd name="connsiteX3169" fmla="*/ 372618 w 476464"/>
              <a:gd name="connsiteY3169" fmla="*/ 220235 h 481410"/>
              <a:gd name="connsiteX3170" fmla="*/ 371466 w 476464"/>
              <a:gd name="connsiteY3170" fmla="*/ 221131 h 481410"/>
              <a:gd name="connsiteX3171" fmla="*/ 369316 w 476464"/>
              <a:gd name="connsiteY3171" fmla="*/ 221592 h 481410"/>
              <a:gd name="connsiteX3172" fmla="*/ 368190 w 476464"/>
              <a:gd name="connsiteY3172" fmla="*/ 221643 h 481410"/>
              <a:gd name="connsiteX3173" fmla="*/ 366117 w 476464"/>
              <a:gd name="connsiteY3173" fmla="*/ 221745 h 481410"/>
              <a:gd name="connsiteX3174" fmla="*/ 363813 w 476464"/>
              <a:gd name="connsiteY3174" fmla="*/ 221848 h 481410"/>
              <a:gd name="connsiteX3175" fmla="*/ 362073 w 476464"/>
              <a:gd name="connsiteY3175" fmla="*/ 221899 h 481410"/>
              <a:gd name="connsiteX3176" fmla="*/ 359231 w 476464"/>
              <a:gd name="connsiteY3176" fmla="*/ 221848 h 481410"/>
              <a:gd name="connsiteX3177" fmla="*/ 356185 w 476464"/>
              <a:gd name="connsiteY3177" fmla="*/ 221592 h 481410"/>
              <a:gd name="connsiteX3178" fmla="*/ 352243 w 476464"/>
              <a:gd name="connsiteY3178" fmla="*/ 221080 h 481410"/>
              <a:gd name="connsiteX3179" fmla="*/ 349991 w 476464"/>
              <a:gd name="connsiteY3179" fmla="*/ 219877 h 481410"/>
              <a:gd name="connsiteX3180" fmla="*/ 348967 w 476464"/>
              <a:gd name="connsiteY3180" fmla="*/ 217368 h 481410"/>
              <a:gd name="connsiteX3181" fmla="*/ 348583 w 476464"/>
              <a:gd name="connsiteY3181" fmla="*/ 213273 h 481410"/>
              <a:gd name="connsiteX3182" fmla="*/ 348583 w 476464"/>
              <a:gd name="connsiteY3182" fmla="*/ 206618 h 481410"/>
              <a:gd name="connsiteX3183" fmla="*/ 348711 w 476464"/>
              <a:gd name="connsiteY3183" fmla="*/ 203930 h 481410"/>
              <a:gd name="connsiteX3184" fmla="*/ 348916 w 476464"/>
              <a:gd name="connsiteY3184" fmla="*/ 199143 h 481410"/>
              <a:gd name="connsiteX3185" fmla="*/ 349172 w 476464"/>
              <a:gd name="connsiteY3185" fmla="*/ 193333 h 481410"/>
              <a:gd name="connsiteX3186" fmla="*/ 349453 w 476464"/>
              <a:gd name="connsiteY3186" fmla="*/ 187497 h 481410"/>
              <a:gd name="connsiteX3187" fmla="*/ 349607 w 476464"/>
              <a:gd name="connsiteY3187" fmla="*/ 182736 h 481410"/>
              <a:gd name="connsiteX3188" fmla="*/ 349658 w 476464"/>
              <a:gd name="connsiteY3188" fmla="*/ 180048 h 481410"/>
              <a:gd name="connsiteX3189" fmla="*/ 349709 w 476464"/>
              <a:gd name="connsiteY3189" fmla="*/ 175697 h 481410"/>
              <a:gd name="connsiteX3190" fmla="*/ 349760 w 476464"/>
              <a:gd name="connsiteY3190" fmla="*/ 169093 h 481410"/>
              <a:gd name="connsiteX3191" fmla="*/ 349735 w 476464"/>
              <a:gd name="connsiteY3191" fmla="*/ 161439 h 481410"/>
              <a:gd name="connsiteX3192" fmla="*/ 350989 w 476464"/>
              <a:gd name="connsiteY3192" fmla="*/ 217778 h 481410"/>
              <a:gd name="connsiteX3193" fmla="*/ 350682 w 476464"/>
              <a:gd name="connsiteY3193" fmla="*/ 217778 h 481410"/>
              <a:gd name="connsiteX3194" fmla="*/ 350682 w 476464"/>
              <a:gd name="connsiteY3194" fmla="*/ 218085 h 481410"/>
              <a:gd name="connsiteX3195" fmla="*/ 350989 w 476464"/>
              <a:gd name="connsiteY3195" fmla="*/ 218085 h 481410"/>
              <a:gd name="connsiteX3196" fmla="*/ 350989 w 476464"/>
              <a:gd name="connsiteY3196" fmla="*/ 217778 h 481410"/>
              <a:gd name="connsiteX3197" fmla="*/ 350989 w 476464"/>
              <a:gd name="connsiteY3197" fmla="*/ 210815 h 481410"/>
              <a:gd name="connsiteX3198" fmla="*/ 351296 w 476464"/>
              <a:gd name="connsiteY3198" fmla="*/ 210508 h 481410"/>
              <a:gd name="connsiteX3199" fmla="*/ 350989 w 476464"/>
              <a:gd name="connsiteY3199" fmla="*/ 210176 h 481410"/>
              <a:gd name="connsiteX3200" fmla="*/ 350784 w 476464"/>
              <a:gd name="connsiteY3200" fmla="*/ 210508 h 481410"/>
              <a:gd name="connsiteX3201" fmla="*/ 350989 w 476464"/>
              <a:gd name="connsiteY3201" fmla="*/ 210815 h 481410"/>
              <a:gd name="connsiteX3202" fmla="*/ 351578 w 476464"/>
              <a:gd name="connsiteY3202" fmla="*/ 213273 h 481410"/>
              <a:gd name="connsiteX3203" fmla="*/ 351373 w 476464"/>
              <a:gd name="connsiteY3203" fmla="*/ 212889 h 481410"/>
              <a:gd name="connsiteX3204" fmla="*/ 351066 w 476464"/>
              <a:gd name="connsiteY3204" fmla="*/ 213273 h 481410"/>
              <a:gd name="connsiteX3205" fmla="*/ 351373 w 476464"/>
              <a:gd name="connsiteY3205" fmla="*/ 213631 h 481410"/>
              <a:gd name="connsiteX3206" fmla="*/ 351578 w 476464"/>
              <a:gd name="connsiteY3206" fmla="*/ 213273 h 481410"/>
              <a:gd name="connsiteX3207" fmla="*/ 352013 w 476464"/>
              <a:gd name="connsiteY3207" fmla="*/ 211225 h 481410"/>
              <a:gd name="connsiteX3208" fmla="*/ 352013 w 476464"/>
              <a:gd name="connsiteY3208" fmla="*/ 211532 h 481410"/>
              <a:gd name="connsiteX3209" fmla="*/ 352448 w 476464"/>
              <a:gd name="connsiteY3209" fmla="*/ 211532 h 481410"/>
              <a:gd name="connsiteX3210" fmla="*/ 352448 w 476464"/>
              <a:gd name="connsiteY3210" fmla="*/ 210841 h 481410"/>
              <a:gd name="connsiteX3211" fmla="*/ 352013 w 476464"/>
              <a:gd name="connsiteY3211" fmla="*/ 211225 h 481410"/>
              <a:gd name="connsiteX3212" fmla="*/ 353062 w 476464"/>
              <a:gd name="connsiteY3212" fmla="*/ 204928 h 481410"/>
              <a:gd name="connsiteX3213" fmla="*/ 353779 w 476464"/>
              <a:gd name="connsiteY3213" fmla="*/ 204288 h 481410"/>
              <a:gd name="connsiteX3214" fmla="*/ 353472 w 476464"/>
              <a:gd name="connsiteY3214" fmla="*/ 204288 h 481410"/>
              <a:gd name="connsiteX3215" fmla="*/ 351987 w 476464"/>
              <a:gd name="connsiteY3215" fmla="*/ 205031 h 481410"/>
              <a:gd name="connsiteX3216" fmla="*/ 353062 w 476464"/>
              <a:gd name="connsiteY3216" fmla="*/ 204928 h 481410"/>
              <a:gd name="connsiteX3217" fmla="*/ 352448 w 476464"/>
              <a:gd name="connsiteY3217" fmla="*/ 212889 h 481410"/>
              <a:gd name="connsiteX3218" fmla="*/ 352448 w 476464"/>
              <a:gd name="connsiteY3218" fmla="*/ 213324 h 481410"/>
              <a:gd name="connsiteX3219" fmla="*/ 352755 w 476464"/>
              <a:gd name="connsiteY3219" fmla="*/ 212889 h 481410"/>
              <a:gd name="connsiteX3220" fmla="*/ 352448 w 476464"/>
              <a:gd name="connsiteY3220" fmla="*/ 212889 h 481410"/>
              <a:gd name="connsiteX3221" fmla="*/ 352013 w 476464"/>
              <a:gd name="connsiteY3221" fmla="*/ 208717 h 481410"/>
              <a:gd name="connsiteX3222" fmla="*/ 351834 w 476464"/>
              <a:gd name="connsiteY3222" fmla="*/ 208973 h 481410"/>
              <a:gd name="connsiteX3223" fmla="*/ 352013 w 476464"/>
              <a:gd name="connsiteY3223" fmla="*/ 209177 h 481410"/>
              <a:gd name="connsiteX3224" fmla="*/ 352013 w 476464"/>
              <a:gd name="connsiteY3224" fmla="*/ 208717 h 481410"/>
              <a:gd name="connsiteX3225" fmla="*/ 351834 w 476464"/>
              <a:gd name="connsiteY3225" fmla="*/ 216063 h 481410"/>
              <a:gd name="connsiteX3226" fmla="*/ 352013 w 476464"/>
              <a:gd name="connsiteY3226" fmla="*/ 216421 h 481410"/>
              <a:gd name="connsiteX3227" fmla="*/ 352346 w 476464"/>
              <a:gd name="connsiteY3227" fmla="*/ 216063 h 481410"/>
              <a:gd name="connsiteX3228" fmla="*/ 352013 w 476464"/>
              <a:gd name="connsiteY3228" fmla="*/ 215679 h 481410"/>
              <a:gd name="connsiteX3229" fmla="*/ 351834 w 476464"/>
              <a:gd name="connsiteY3229" fmla="*/ 216063 h 481410"/>
              <a:gd name="connsiteX3230" fmla="*/ 352448 w 476464"/>
              <a:gd name="connsiteY3230" fmla="*/ 217036 h 481410"/>
              <a:gd name="connsiteX3231" fmla="*/ 352013 w 476464"/>
              <a:gd name="connsiteY3231" fmla="*/ 217471 h 481410"/>
              <a:gd name="connsiteX3232" fmla="*/ 352013 w 476464"/>
              <a:gd name="connsiteY3232" fmla="*/ 217778 h 481410"/>
              <a:gd name="connsiteX3233" fmla="*/ 352448 w 476464"/>
              <a:gd name="connsiteY3233" fmla="*/ 217036 h 481410"/>
              <a:gd name="connsiteX3234" fmla="*/ 352448 w 476464"/>
              <a:gd name="connsiteY3234" fmla="*/ 215372 h 481410"/>
              <a:gd name="connsiteX3235" fmla="*/ 352653 w 476464"/>
              <a:gd name="connsiteY3235" fmla="*/ 215013 h 481410"/>
              <a:gd name="connsiteX3236" fmla="*/ 352448 w 476464"/>
              <a:gd name="connsiteY3236" fmla="*/ 214655 h 481410"/>
              <a:gd name="connsiteX3237" fmla="*/ 352141 w 476464"/>
              <a:gd name="connsiteY3237" fmla="*/ 215013 h 481410"/>
              <a:gd name="connsiteX3238" fmla="*/ 352448 w 476464"/>
              <a:gd name="connsiteY3238" fmla="*/ 215372 h 481410"/>
              <a:gd name="connsiteX3239" fmla="*/ 352960 w 476464"/>
              <a:gd name="connsiteY3239" fmla="*/ 218827 h 481410"/>
              <a:gd name="connsiteX3240" fmla="*/ 352730 w 476464"/>
              <a:gd name="connsiteY3240" fmla="*/ 218495 h 481410"/>
              <a:gd name="connsiteX3241" fmla="*/ 352525 w 476464"/>
              <a:gd name="connsiteY3241" fmla="*/ 218827 h 481410"/>
              <a:gd name="connsiteX3242" fmla="*/ 352730 w 476464"/>
              <a:gd name="connsiteY3242" fmla="*/ 219135 h 481410"/>
              <a:gd name="connsiteX3243" fmla="*/ 352960 w 476464"/>
              <a:gd name="connsiteY3243" fmla="*/ 218827 h 481410"/>
              <a:gd name="connsiteX3244" fmla="*/ 352960 w 476464"/>
              <a:gd name="connsiteY3244" fmla="*/ 215321 h 481410"/>
              <a:gd name="connsiteX3245" fmla="*/ 352730 w 476464"/>
              <a:gd name="connsiteY3245" fmla="*/ 214962 h 481410"/>
              <a:gd name="connsiteX3246" fmla="*/ 352525 w 476464"/>
              <a:gd name="connsiteY3246" fmla="*/ 215321 h 481410"/>
              <a:gd name="connsiteX3247" fmla="*/ 352730 w 476464"/>
              <a:gd name="connsiteY3247" fmla="*/ 215705 h 481410"/>
              <a:gd name="connsiteX3248" fmla="*/ 352960 w 476464"/>
              <a:gd name="connsiteY3248" fmla="*/ 215321 h 481410"/>
              <a:gd name="connsiteX3249" fmla="*/ 353062 w 476464"/>
              <a:gd name="connsiteY3249" fmla="*/ 206055 h 481410"/>
              <a:gd name="connsiteX3250" fmla="*/ 354368 w 476464"/>
              <a:gd name="connsiteY3250" fmla="*/ 205491 h 481410"/>
              <a:gd name="connsiteX3251" fmla="*/ 357260 w 476464"/>
              <a:gd name="connsiteY3251" fmla="*/ 203981 h 481410"/>
              <a:gd name="connsiteX3252" fmla="*/ 360946 w 476464"/>
              <a:gd name="connsiteY3252" fmla="*/ 201959 h 481410"/>
              <a:gd name="connsiteX3253" fmla="*/ 364607 w 476464"/>
              <a:gd name="connsiteY3253" fmla="*/ 199886 h 481410"/>
              <a:gd name="connsiteX3254" fmla="*/ 367397 w 476464"/>
              <a:gd name="connsiteY3254" fmla="*/ 198248 h 481410"/>
              <a:gd name="connsiteX3255" fmla="*/ 368651 w 476464"/>
              <a:gd name="connsiteY3255" fmla="*/ 197352 h 481410"/>
              <a:gd name="connsiteX3256" fmla="*/ 365886 w 476464"/>
              <a:gd name="connsiteY3256" fmla="*/ 198145 h 481410"/>
              <a:gd name="connsiteX3257" fmla="*/ 361305 w 476464"/>
              <a:gd name="connsiteY3257" fmla="*/ 200577 h 481410"/>
              <a:gd name="connsiteX3258" fmla="*/ 356620 w 476464"/>
              <a:gd name="connsiteY3258" fmla="*/ 203495 h 481410"/>
              <a:gd name="connsiteX3259" fmla="*/ 353472 w 476464"/>
              <a:gd name="connsiteY3259" fmla="*/ 205645 h 481410"/>
              <a:gd name="connsiteX3260" fmla="*/ 353062 w 476464"/>
              <a:gd name="connsiteY3260" fmla="*/ 206055 h 481410"/>
              <a:gd name="connsiteX3261" fmla="*/ 354880 w 476464"/>
              <a:gd name="connsiteY3261" fmla="*/ 203828 h 481410"/>
              <a:gd name="connsiteX3262" fmla="*/ 355136 w 476464"/>
              <a:gd name="connsiteY3262" fmla="*/ 203546 h 481410"/>
              <a:gd name="connsiteX3263" fmla="*/ 355136 w 476464"/>
              <a:gd name="connsiteY3263" fmla="*/ 203239 h 481410"/>
              <a:gd name="connsiteX3264" fmla="*/ 354521 w 476464"/>
              <a:gd name="connsiteY3264" fmla="*/ 203546 h 481410"/>
              <a:gd name="connsiteX3265" fmla="*/ 354521 w 476464"/>
              <a:gd name="connsiteY3265" fmla="*/ 203981 h 481410"/>
              <a:gd name="connsiteX3266" fmla="*/ 354880 w 476464"/>
              <a:gd name="connsiteY3266" fmla="*/ 203828 h 481410"/>
              <a:gd name="connsiteX3267" fmla="*/ 356185 w 476464"/>
              <a:gd name="connsiteY3267" fmla="*/ 202932 h 481410"/>
              <a:gd name="connsiteX3268" fmla="*/ 356492 w 476464"/>
              <a:gd name="connsiteY3268" fmla="*/ 202573 h 481410"/>
              <a:gd name="connsiteX3269" fmla="*/ 356185 w 476464"/>
              <a:gd name="connsiteY3269" fmla="*/ 202215 h 481410"/>
              <a:gd name="connsiteX3270" fmla="*/ 355955 w 476464"/>
              <a:gd name="connsiteY3270" fmla="*/ 202573 h 481410"/>
              <a:gd name="connsiteX3271" fmla="*/ 356185 w 476464"/>
              <a:gd name="connsiteY3271" fmla="*/ 202932 h 481410"/>
              <a:gd name="connsiteX3272" fmla="*/ 351578 w 476464"/>
              <a:gd name="connsiteY3272" fmla="*/ 199963 h 481410"/>
              <a:gd name="connsiteX3273" fmla="*/ 350324 w 476464"/>
              <a:gd name="connsiteY3273" fmla="*/ 200116 h 481410"/>
              <a:gd name="connsiteX3274" fmla="*/ 350324 w 476464"/>
              <a:gd name="connsiteY3274" fmla="*/ 201165 h 481410"/>
              <a:gd name="connsiteX3275" fmla="*/ 353242 w 476464"/>
              <a:gd name="connsiteY3275" fmla="*/ 200244 h 481410"/>
              <a:gd name="connsiteX3276" fmla="*/ 357107 w 476464"/>
              <a:gd name="connsiteY3276" fmla="*/ 198324 h 481410"/>
              <a:gd name="connsiteX3277" fmla="*/ 360818 w 476464"/>
              <a:gd name="connsiteY3277" fmla="*/ 196149 h 481410"/>
              <a:gd name="connsiteX3278" fmla="*/ 363122 w 476464"/>
              <a:gd name="connsiteY3278" fmla="*/ 194229 h 481410"/>
              <a:gd name="connsiteX3279" fmla="*/ 362789 w 476464"/>
              <a:gd name="connsiteY3279" fmla="*/ 194229 h 481410"/>
              <a:gd name="connsiteX3280" fmla="*/ 359103 w 476464"/>
              <a:gd name="connsiteY3280" fmla="*/ 195790 h 481410"/>
              <a:gd name="connsiteX3281" fmla="*/ 355520 w 476464"/>
              <a:gd name="connsiteY3281" fmla="*/ 197352 h 481410"/>
              <a:gd name="connsiteX3282" fmla="*/ 354342 w 476464"/>
              <a:gd name="connsiteY3282" fmla="*/ 198094 h 481410"/>
              <a:gd name="connsiteX3283" fmla="*/ 354035 w 476464"/>
              <a:gd name="connsiteY3283" fmla="*/ 197761 h 481410"/>
              <a:gd name="connsiteX3284" fmla="*/ 353830 w 476464"/>
              <a:gd name="connsiteY3284" fmla="*/ 198094 h 481410"/>
              <a:gd name="connsiteX3285" fmla="*/ 354009 w 476464"/>
              <a:gd name="connsiteY3285" fmla="*/ 198350 h 481410"/>
              <a:gd name="connsiteX3286" fmla="*/ 353011 w 476464"/>
              <a:gd name="connsiteY3286" fmla="*/ 199092 h 481410"/>
              <a:gd name="connsiteX3287" fmla="*/ 351578 w 476464"/>
              <a:gd name="connsiteY3287" fmla="*/ 199963 h 481410"/>
              <a:gd name="connsiteX3288" fmla="*/ 352448 w 476464"/>
              <a:gd name="connsiteY3288" fmla="*/ 198785 h 481410"/>
              <a:gd name="connsiteX3289" fmla="*/ 352448 w 476464"/>
              <a:gd name="connsiteY3289" fmla="*/ 198375 h 481410"/>
              <a:gd name="connsiteX3290" fmla="*/ 352243 w 476464"/>
              <a:gd name="connsiteY3290" fmla="*/ 198580 h 481410"/>
              <a:gd name="connsiteX3291" fmla="*/ 352448 w 476464"/>
              <a:gd name="connsiteY3291" fmla="*/ 198785 h 481410"/>
              <a:gd name="connsiteX3292" fmla="*/ 353498 w 476464"/>
              <a:gd name="connsiteY3292" fmla="*/ 197326 h 481410"/>
              <a:gd name="connsiteX3293" fmla="*/ 353498 w 476464"/>
              <a:gd name="connsiteY3293" fmla="*/ 197019 h 481410"/>
              <a:gd name="connsiteX3294" fmla="*/ 353062 w 476464"/>
              <a:gd name="connsiteY3294" fmla="*/ 197019 h 481410"/>
              <a:gd name="connsiteX3295" fmla="*/ 353062 w 476464"/>
              <a:gd name="connsiteY3295" fmla="*/ 197326 h 481410"/>
              <a:gd name="connsiteX3296" fmla="*/ 353498 w 476464"/>
              <a:gd name="connsiteY3296" fmla="*/ 197326 h 481410"/>
              <a:gd name="connsiteX3297" fmla="*/ 356185 w 476464"/>
              <a:gd name="connsiteY3297" fmla="*/ 195969 h 481410"/>
              <a:gd name="connsiteX3298" fmla="*/ 356492 w 476464"/>
              <a:gd name="connsiteY3298" fmla="*/ 195611 h 481410"/>
              <a:gd name="connsiteX3299" fmla="*/ 356185 w 476464"/>
              <a:gd name="connsiteY3299" fmla="*/ 195253 h 481410"/>
              <a:gd name="connsiteX3300" fmla="*/ 355955 w 476464"/>
              <a:gd name="connsiteY3300" fmla="*/ 195611 h 481410"/>
              <a:gd name="connsiteX3301" fmla="*/ 356185 w 476464"/>
              <a:gd name="connsiteY3301" fmla="*/ 195969 h 481410"/>
              <a:gd name="connsiteX3302" fmla="*/ 359820 w 476464"/>
              <a:gd name="connsiteY3302" fmla="*/ 194894 h 481410"/>
              <a:gd name="connsiteX3303" fmla="*/ 360357 w 476464"/>
              <a:gd name="connsiteY3303" fmla="*/ 194229 h 481410"/>
              <a:gd name="connsiteX3304" fmla="*/ 359999 w 476464"/>
              <a:gd name="connsiteY3304" fmla="*/ 194229 h 481410"/>
              <a:gd name="connsiteX3305" fmla="*/ 359462 w 476464"/>
              <a:gd name="connsiteY3305" fmla="*/ 194587 h 481410"/>
              <a:gd name="connsiteX3306" fmla="*/ 359001 w 476464"/>
              <a:gd name="connsiteY3306" fmla="*/ 194971 h 481410"/>
              <a:gd name="connsiteX3307" fmla="*/ 359820 w 476464"/>
              <a:gd name="connsiteY3307" fmla="*/ 194894 h 481410"/>
              <a:gd name="connsiteX3308" fmla="*/ 362380 w 476464"/>
              <a:gd name="connsiteY3308" fmla="*/ 179690 h 481410"/>
              <a:gd name="connsiteX3309" fmla="*/ 362073 w 476464"/>
              <a:gd name="connsiteY3309" fmla="*/ 179357 h 481410"/>
              <a:gd name="connsiteX3310" fmla="*/ 362610 w 476464"/>
              <a:gd name="connsiteY3310" fmla="*/ 179101 h 481410"/>
              <a:gd name="connsiteX3311" fmla="*/ 363148 w 476464"/>
              <a:gd name="connsiteY3311" fmla="*/ 179050 h 481410"/>
              <a:gd name="connsiteX3312" fmla="*/ 363148 w 476464"/>
              <a:gd name="connsiteY3312" fmla="*/ 179357 h 481410"/>
              <a:gd name="connsiteX3313" fmla="*/ 369035 w 476464"/>
              <a:gd name="connsiteY3313" fmla="*/ 176797 h 481410"/>
              <a:gd name="connsiteX3314" fmla="*/ 374845 w 476464"/>
              <a:gd name="connsiteY3314" fmla="*/ 174161 h 481410"/>
              <a:gd name="connsiteX3315" fmla="*/ 374384 w 476464"/>
              <a:gd name="connsiteY3315" fmla="*/ 173930 h 481410"/>
              <a:gd name="connsiteX3316" fmla="*/ 373284 w 476464"/>
              <a:gd name="connsiteY3316" fmla="*/ 174186 h 481410"/>
              <a:gd name="connsiteX3317" fmla="*/ 372081 w 476464"/>
              <a:gd name="connsiteY3317" fmla="*/ 174622 h 481410"/>
              <a:gd name="connsiteX3318" fmla="*/ 371441 w 476464"/>
              <a:gd name="connsiteY3318" fmla="*/ 174903 h 481410"/>
              <a:gd name="connsiteX3319" fmla="*/ 369931 w 476464"/>
              <a:gd name="connsiteY3319" fmla="*/ 174622 h 481410"/>
              <a:gd name="connsiteX3320" fmla="*/ 368318 w 476464"/>
              <a:gd name="connsiteY3320" fmla="*/ 174494 h 481410"/>
              <a:gd name="connsiteX3321" fmla="*/ 369649 w 476464"/>
              <a:gd name="connsiteY3321" fmla="*/ 173444 h 481410"/>
              <a:gd name="connsiteX3322" fmla="*/ 368728 w 476464"/>
              <a:gd name="connsiteY3322" fmla="*/ 173342 h 481410"/>
              <a:gd name="connsiteX3323" fmla="*/ 367473 w 476464"/>
              <a:gd name="connsiteY3323" fmla="*/ 173751 h 481410"/>
              <a:gd name="connsiteX3324" fmla="*/ 366270 w 476464"/>
              <a:gd name="connsiteY3324" fmla="*/ 174494 h 481410"/>
              <a:gd name="connsiteX3325" fmla="*/ 365502 w 476464"/>
              <a:gd name="connsiteY3325" fmla="*/ 175185 h 481410"/>
              <a:gd name="connsiteX3326" fmla="*/ 367985 w 476464"/>
              <a:gd name="connsiteY3326" fmla="*/ 175185 h 481410"/>
              <a:gd name="connsiteX3327" fmla="*/ 365656 w 476464"/>
              <a:gd name="connsiteY3327" fmla="*/ 176337 h 481410"/>
              <a:gd name="connsiteX3328" fmla="*/ 362815 w 476464"/>
              <a:gd name="connsiteY3328" fmla="*/ 177744 h 481410"/>
              <a:gd name="connsiteX3329" fmla="*/ 360127 w 476464"/>
              <a:gd name="connsiteY3329" fmla="*/ 179434 h 481410"/>
              <a:gd name="connsiteX3330" fmla="*/ 358259 w 476464"/>
              <a:gd name="connsiteY3330" fmla="*/ 181123 h 481410"/>
              <a:gd name="connsiteX3331" fmla="*/ 358003 w 476464"/>
              <a:gd name="connsiteY3331" fmla="*/ 181482 h 481410"/>
              <a:gd name="connsiteX3332" fmla="*/ 357644 w 476464"/>
              <a:gd name="connsiteY3332" fmla="*/ 181763 h 481410"/>
              <a:gd name="connsiteX3333" fmla="*/ 358617 w 476464"/>
              <a:gd name="connsiteY3333" fmla="*/ 181610 h 481410"/>
              <a:gd name="connsiteX3334" fmla="*/ 360076 w 476464"/>
              <a:gd name="connsiteY3334" fmla="*/ 180995 h 481410"/>
              <a:gd name="connsiteX3335" fmla="*/ 361509 w 476464"/>
              <a:gd name="connsiteY3335" fmla="*/ 180278 h 481410"/>
              <a:gd name="connsiteX3336" fmla="*/ 362380 w 476464"/>
              <a:gd name="connsiteY3336" fmla="*/ 179690 h 481410"/>
              <a:gd name="connsiteX3337" fmla="*/ 362098 w 476464"/>
              <a:gd name="connsiteY3337" fmla="*/ 181149 h 481410"/>
              <a:gd name="connsiteX3338" fmla="*/ 361893 w 476464"/>
              <a:gd name="connsiteY3338" fmla="*/ 181456 h 481410"/>
              <a:gd name="connsiteX3339" fmla="*/ 362098 w 476464"/>
              <a:gd name="connsiteY3339" fmla="*/ 181789 h 481410"/>
              <a:gd name="connsiteX3340" fmla="*/ 362303 w 476464"/>
              <a:gd name="connsiteY3340" fmla="*/ 181456 h 481410"/>
              <a:gd name="connsiteX3341" fmla="*/ 362098 w 476464"/>
              <a:gd name="connsiteY3341" fmla="*/ 181149 h 481410"/>
              <a:gd name="connsiteX3342" fmla="*/ 357644 w 476464"/>
              <a:gd name="connsiteY3342" fmla="*/ 183529 h 481410"/>
              <a:gd name="connsiteX3343" fmla="*/ 356492 w 476464"/>
              <a:gd name="connsiteY3343" fmla="*/ 183581 h 481410"/>
              <a:gd name="connsiteX3344" fmla="*/ 355571 w 476464"/>
              <a:gd name="connsiteY3344" fmla="*/ 184246 h 481410"/>
              <a:gd name="connsiteX3345" fmla="*/ 356646 w 476464"/>
              <a:gd name="connsiteY3345" fmla="*/ 184425 h 481410"/>
              <a:gd name="connsiteX3346" fmla="*/ 357644 w 476464"/>
              <a:gd name="connsiteY3346" fmla="*/ 183529 h 481410"/>
              <a:gd name="connsiteX3347" fmla="*/ 356595 w 476464"/>
              <a:gd name="connsiteY3347" fmla="*/ 188418 h 481410"/>
              <a:gd name="connsiteX3348" fmla="*/ 356288 w 476464"/>
              <a:gd name="connsiteY3348" fmla="*/ 188725 h 481410"/>
              <a:gd name="connsiteX3349" fmla="*/ 356595 w 476464"/>
              <a:gd name="connsiteY3349" fmla="*/ 189033 h 481410"/>
              <a:gd name="connsiteX3350" fmla="*/ 356800 w 476464"/>
              <a:gd name="connsiteY3350" fmla="*/ 188725 h 481410"/>
              <a:gd name="connsiteX3351" fmla="*/ 356595 w 476464"/>
              <a:gd name="connsiteY3351" fmla="*/ 188418 h 481410"/>
              <a:gd name="connsiteX3352" fmla="*/ 354649 w 476464"/>
              <a:gd name="connsiteY3352" fmla="*/ 189391 h 481410"/>
              <a:gd name="connsiteX3353" fmla="*/ 354854 w 476464"/>
              <a:gd name="connsiteY3353" fmla="*/ 189775 h 481410"/>
              <a:gd name="connsiteX3354" fmla="*/ 355059 w 476464"/>
              <a:gd name="connsiteY3354" fmla="*/ 189391 h 481410"/>
              <a:gd name="connsiteX3355" fmla="*/ 354854 w 476464"/>
              <a:gd name="connsiteY3355" fmla="*/ 189007 h 481410"/>
              <a:gd name="connsiteX3356" fmla="*/ 354649 w 476464"/>
              <a:gd name="connsiteY3356" fmla="*/ 189391 h 481410"/>
              <a:gd name="connsiteX3357" fmla="*/ 354854 w 476464"/>
              <a:gd name="connsiteY3357" fmla="*/ 185295 h 481410"/>
              <a:gd name="connsiteX3358" fmla="*/ 355059 w 476464"/>
              <a:gd name="connsiteY3358" fmla="*/ 184911 h 481410"/>
              <a:gd name="connsiteX3359" fmla="*/ 354854 w 476464"/>
              <a:gd name="connsiteY3359" fmla="*/ 184553 h 481410"/>
              <a:gd name="connsiteX3360" fmla="*/ 354649 w 476464"/>
              <a:gd name="connsiteY3360" fmla="*/ 184911 h 481410"/>
              <a:gd name="connsiteX3361" fmla="*/ 354854 w 476464"/>
              <a:gd name="connsiteY3361" fmla="*/ 185295 h 481410"/>
              <a:gd name="connsiteX3362" fmla="*/ 355136 w 476464"/>
              <a:gd name="connsiteY3362" fmla="*/ 187676 h 481410"/>
              <a:gd name="connsiteX3363" fmla="*/ 355033 w 476464"/>
              <a:gd name="connsiteY3363" fmla="*/ 187471 h 481410"/>
              <a:gd name="connsiteX3364" fmla="*/ 354828 w 476464"/>
              <a:gd name="connsiteY3364" fmla="*/ 187676 h 481410"/>
              <a:gd name="connsiteX3365" fmla="*/ 354982 w 476464"/>
              <a:gd name="connsiteY3365" fmla="*/ 187881 h 481410"/>
              <a:gd name="connsiteX3366" fmla="*/ 355136 w 476464"/>
              <a:gd name="connsiteY3366" fmla="*/ 187676 h 481410"/>
              <a:gd name="connsiteX3367" fmla="*/ 355571 w 476464"/>
              <a:gd name="connsiteY3367" fmla="*/ 178026 h 481410"/>
              <a:gd name="connsiteX3368" fmla="*/ 358233 w 476464"/>
              <a:gd name="connsiteY3368" fmla="*/ 176285 h 481410"/>
              <a:gd name="connsiteX3369" fmla="*/ 358668 w 476464"/>
              <a:gd name="connsiteY3369" fmla="*/ 176285 h 481410"/>
              <a:gd name="connsiteX3370" fmla="*/ 359999 w 476464"/>
              <a:gd name="connsiteY3370" fmla="*/ 175543 h 481410"/>
              <a:gd name="connsiteX3371" fmla="*/ 361125 w 476464"/>
              <a:gd name="connsiteY3371" fmla="*/ 175006 h 481410"/>
              <a:gd name="connsiteX3372" fmla="*/ 362098 w 476464"/>
              <a:gd name="connsiteY3372" fmla="*/ 174545 h 481410"/>
              <a:gd name="connsiteX3373" fmla="*/ 362917 w 476464"/>
              <a:gd name="connsiteY3373" fmla="*/ 174110 h 481410"/>
              <a:gd name="connsiteX3374" fmla="*/ 363455 w 476464"/>
              <a:gd name="connsiteY3374" fmla="*/ 173163 h 481410"/>
              <a:gd name="connsiteX3375" fmla="*/ 364171 w 476464"/>
              <a:gd name="connsiteY3375" fmla="*/ 173163 h 481410"/>
              <a:gd name="connsiteX3376" fmla="*/ 364171 w 476464"/>
              <a:gd name="connsiteY3376" fmla="*/ 172446 h 481410"/>
              <a:gd name="connsiteX3377" fmla="*/ 362405 w 476464"/>
              <a:gd name="connsiteY3377" fmla="*/ 173060 h 481410"/>
              <a:gd name="connsiteX3378" fmla="*/ 359257 w 476464"/>
              <a:gd name="connsiteY3378" fmla="*/ 174724 h 481410"/>
              <a:gd name="connsiteX3379" fmla="*/ 356083 w 476464"/>
              <a:gd name="connsiteY3379" fmla="*/ 176465 h 481410"/>
              <a:gd name="connsiteX3380" fmla="*/ 354521 w 476464"/>
              <a:gd name="connsiteY3380" fmla="*/ 177616 h 481410"/>
              <a:gd name="connsiteX3381" fmla="*/ 354957 w 476464"/>
              <a:gd name="connsiteY3381" fmla="*/ 177924 h 481410"/>
              <a:gd name="connsiteX3382" fmla="*/ 355571 w 476464"/>
              <a:gd name="connsiteY3382" fmla="*/ 178026 h 481410"/>
              <a:gd name="connsiteX3383" fmla="*/ 353882 w 476464"/>
              <a:gd name="connsiteY3383" fmla="*/ 185500 h 481410"/>
              <a:gd name="connsiteX3384" fmla="*/ 354086 w 476464"/>
              <a:gd name="connsiteY3384" fmla="*/ 184579 h 481410"/>
              <a:gd name="connsiteX3385" fmla="*/ 352730 w 476464"/>
              <a:gd name="connsiteY3385" fmla="*/ 185628 h 481410"/>
              <a:gd name="connsiteX3386" fmla="*/ 353882 w 476464"/>
              <a:gd name="connsiteY3386" fmla="*/ 185500 h 481410"/>
              <a:gd name="connsiteX3387" fmla="*/ 353062 w 476464"/>
              <a:gd name="connsiteY3387" fmla="*/ 191516 h 481410"/>
              <a:gd name="connsiteX3388" fmla="*/ 353062 w 476464"/>
              <a:gd name="connsiteY3388" fmla="*/ 191823 h 481410"/>
              <a:gd name="connsiteX3389" fmla="*/ 353498 w 476464"/>
              <a:gd name="connsiteY3389" fmla="*/ 191516 h 481410"/>
              <a:gd name="connsiteX3390" fmla="*/ 353062 w 476464"/>
              <a:gd name="connsiteY3390" fmla="*/ 191516 h 481410"/>
              <a:gd name="connsiteX3391" fmla="*/ 351706 w 476464"/>
              <a:gd name="connsiteY3391" fmla="*/ 159289 h 481410"/>
              <a:gd name="connsiteX3392" fmla="*/ 350989 w 476464"/>
              <a:gd name="connsiteY3392" fmla="*/ 159392 h 481410"/>
              <a:gd name="connsiteX3393" fmla="*/ 350989 w 476464"/>
              <a:gd name="connsiteY3393" fmla="*/ 159980 h 481410"/>
              <a:gd name="connsiteX3394" fmla="*/ 351706 w 476464"/>
              <a:gd name="connsiteY3394" fmla="*/ 159980 h 481410"/>
              <a:gd name="connsiteX3395" fmla="*/ 352013 w 476464"/>
              <a:gd name="connsiteY3395" fmla="*/ 160697 h 481410"/>
              <a:gd name="connsiteX3396" fmla="*/ 352576 w 476464"/>
              <a:gd name="connsiteY3396" fmla="*/ 160569 h 481410"/>
              <a:gd name="connsiteX3397" fmla="*/ 352730 w 476464"/>
              <a:gd name="connsiteY3397" fmla="*/ 159980 h 481410"/>
              <a:gd name="connsiteX3398" fmla="*/ 352474 w 476464"/>
              <a:gd name="connsiteY3398" fmla="*/ 159980 h 481410"/>
              <a:gd name="connsiteX3399" fmla="*/ 352167 w 476464"/>
              <a:gd name="connsiteY3399" fmla="*/ 159571 h 481410"/>
              <a:gd name="connsiteX3400" fmla="*/ 351706 w 476464"/>
              <a:gd name="connsiteY3400" fmla="*/ 159289 h 481410"/>
              <a:gd name="connsiteX3401" fmla="*/ 352013 w 476464"/>
              <a:gd name="connsiteY3401" fmla="*/ 158624 h 481410"/>
              <a:gd name="connsiteX3402" fmla="*/ 352243 w 476464"/>
              <a:gd name="connsiteY3402" fmla="*/ 158265 h 481410"/>
              <a:gd name="connsiteX3403" fmla="*/ 352013 w 476464"/>
              <a:gd name="connsiteY3403" fmla="*/ 157881 h 481410"/>
              <a:gd name="connsiteX3404" fmla="*/ 351834 w 476464"/>
              <a:gd name="connsiteY3404" fmla="*/ 158265 h 481410"/>
              <a:gd name="connsiteX3405" fmla="*/ 352013 w 476464"/>
              <a:gd name="connsiteY3405" fmla="*/ 158624 h 481410"/>
              <a:gd name="connsiteX3406" fmla="*/ 356185 w 476464"/>
              <a:gd name="connsiteY3406" fmla="*/ 155834 h 481410"/>
              <a:gd name="connsiteX3407" fmla="*/ 356185 w 476464"/>
              <a:gd name="connsiteY3407" fmla="*/ 156243 h 481410"/>
              <a:gd name="connsiteX3408" fmla="*/ 358617 w 476464"/>
              <a:gd name="connsiteY3408" fmla="*/ 155347 h 481410"/>
              <a:gd name="connsiteX3409" fmla="*/ 360741 w 476464"/>
              <a:gd name="connsiteY3409" fmla="*/ 153786 h 481410"/>
              <a:gd name="connsiteX3410" fmla="*/ 361305 w 476464"/>
              <a:gd name="connsiteY3410" fmla="*/ 153376 h 481410"/>
              <a:gd name="connsiteX3411" fmla="*/ 361970 w 476464"/>
              <a:gd name="connsiteY3411" fmla="*/ 152915 h 481410"/>
              <a:gd name="connsiteX3412" fmla="*/ 362789 w 476464"/>
              <a:gd name="connsiteY3412" fmla="*/ 152404 h 481410"/>
              <a:gd name="connsiteX3413" fmla="*/ 362789 w 476464"/>
              <a:gd name="connsiteY3413" fmla="*/ 151661 h 481410"/>
              <a:gd name="connsiteX3414" fmla="*/ 361586 w 476464"/>
              <a:gd name="connsiteY3414" fmla="*/ 152148 h 481410"/>
              <a:gd name="connsiteX3415" fmla="*/ 359462 w 476464"/>
              <a:gd name="connsiteY3415" fmla="*/ 153427 h 481410"/>
              <a:gd name="connsiteX3416" fmla="*/ 357337 w 476464"/>
              <a:gd name="connsiteY3416" fmla="*/ 154912 h 481410"/>
              <a:gd name="connsiteX3417" fmla="*/ 356185 w 476464"/>
              <a:gd name="connsiteY3417" fmla="*/ 155834 h 481410"/>
              <a:gd name="connsiteX3418" fmla="*/ 356902 w 476464"/>
              <a:gd name="connsiteY3418" fmla="*/ 153786 h 481410"/>
              <a:gd name="connsiteX3419" fmla="*/ 357132 w 476464"/>
              <a:gd name="connsiteY3419" fmla="*/ 153427 h 481410"/>
              <a:gd name="connsiteX3420" fmla="*/ 356902 w 476464"/>
              <a:gd name="connsiteY3420" fmla="*/ 153120 h 481410"/>
              <a:gd name="connsiteX3421" fmla="*/ 356697 w 476464"/>
              <a:gd name="connsiteY3421" fmla="*/ 153427 h 481410"/>
              <a:gd name="connsiteX3422" fmla="*/ 356902 w 476464"/>
              <a:gd name="connsiteY3422" fmla="*/ 153786 h 481410"/>
              <a:gd name="connsiteX3423" fmla="*/ 358361 w 476464"/>
              <a:gd name="connsiteY3423" fmla="*/ 152352 h 481410"/>
              <a:gd name="connsiteX3424" fmla="*/ 358668 w 476464"/>
              <a:gd name="connsiteY3424" fmla="*/ 151687 h 481410"/>
              <a:gd name="connsiteX3425" fmla="*/ 357644 w 476464"/>
              <a:gd name="connsiteY3425" fmla="*/ 152429 h 481410"/>
              <a:gd name="connsiteX3426" fmla="*/ 358361 w 476464"/>
              <a:gd name="connsiteY3426" fmla="*/ 152352 h 481410"/>
              <a:gd name="connsiteX3427" fmla="*/ 359871 w 476464"/>
              <a:gd name="connsiteY3427" fmla="*/ 151047 h 481410"/>
              <a:gd name="connsiteX3428" fmla="*/ 360357 w 476464"/>
              <a:gd name="connsiteY3428" fmla="*/ 150612 h 481410"/>
              <a:gd name="connsiteX3429" fmla="*/ 360460 w 476464"/>
              <a:gd name="connsiteY3429" fmla="*/ 150458 h 481410"/>
              <a:gd name="connsiteX3430" fmla="*/ 360357 w 476464"/>
              <a:gd name="connsiteY3430" fmla="*/ 150305 h 481410"/>
              <a:gd name="connsiteX3431" fmla="*/ 359820 w 476464"/>
              <a:gd name="connsiteY3431" fmla="*/ 150612 h 481410"/>
              <a:gd name="connsiteX3432" fmla="*/ 359282 w 476464"/>
              <a:gd name="connsiteY3432" fmla="*/ 151047 h 481410"/>
              <a:gd name="connsiteX3433" fmla="*/ 359282 w 476464"/>
              <a:gd name="connsiteY3433" fmla="*/ 151380 h 481410"/>
              <a:gd name="connsiteX3434" fmla="*/ 359871 w 476464"/>
              <a:gd name="connsiteY3434" fmla="*/ 151047 h 481410"/>
              <a:gd name="connsiteX3435" fmla="*/ 361791 w 476464"/>
              <a:gd name="connsiteY3435" fmla="*/ 151047 h 481410"/>
              <a:gd name="connsiteX3436" fmla="*/ 361996 w 476464"/>
              <a:gd name="connsiteY3436" fmla="*/ 150663 h 481410"/>
              <a:gd name="connsiteX3437" fmla="*/ 361791 w 476464"/>
              <a:gd name="connsiteY3437" fmla="*/ 150305 h 481410"/>
              <a:gd name="connsiteX3438" fmla="*/ 361484 w 476464"/>
              <a:gd name="connsiteY3438" fmla="*/ 150663 h 481410"/>
              <a:gd name="connsiteX3439" fmla="*/ 361791 w 476464"/>
              <a:gd name="connsiteY3439" fmla="*/ 151047 h 481410"/>
              <a:gd name="connsiteX3440" fmla="*/ 358796 w 476464"/>
              <a:gd name="connsiteY3440" fmla="*/ 162566 h 481410"/>
              <a:gd name="connsiteX3441" fmla="*/ 359001 w 476464"/>
              <a:gd name="connsiteY3441" fmla="*/ 162770 h 481410"/>
              <a:gd name="connsiteX3442" fmla="*/ 359206 w 476464"/>
              <a:gd name="connsiteY3442" fmla="*/ 162617 h 481410"/>
              <a:gd name="connsiteX3443" fmla="*/ 359001 w 476464"/>
              <a:gd name="connsiteY3443" fmla="*/ 162463 h 481410"/>
              <a:gd name="connsiteX3444" fmla="*/ 358796 w 476464"/>
              <a:gd name="connsiteY3444" fmla="*/ 162566 h 481410"/>
              <a:gd name="connsiteX3445" fmla="*/ 358233 w 476464"/>
              <a:gd name="connsiteY3445" fmla="*/ 156576 h 481410"/>
              <a:gd name="connsiteX3446" fmla="*/ 358028 w 476464"/>
              <a:gd name="connsiteY3446" fmla="*/ 157037 h 481410"/>
              <a:gd name="connsiteX3447" fmla="*/ 357926 w 476464"/>
              <a:gd name="connsiteY3447" fmla="*/ 157600 h 481410"/>
              <a:gd name="connsiteX3448" fmla="*/ 358642 w 476464"/>
              <a:gd name="connsiteY3448" fmla="*/ 156576 h 481410"/>
              <a:gd name="connsiteX3449" fmla="*/ 358233 w 476464"/>
              <a:gd name="connsiteY3449" fmla="*/ 156576 h 481410"/>
              <a:gd name="connsiteX3450" fmla="*/ 357183 w 476464"/>
              <a:gd name="connsiteY3450" fmla="*/ 161746 h 481410"/>
              <a:gd name="connsiteX3451" fmla="*/ 357542 w 476464"/>
              <a:gd name="connsiteY3451" fmla="*/ 161362 h 481410"/>
              <a:gd name="connsiteX3452" fmla="*/ 357183 w 476464"/>
              <a:gd name="connsiteY3452" fmla="*/ 161004 h 481410"/>
              <a:gd name="connsiteX3453" fmla="*/ 356979 w 476464"/>
              <a:gd name="connsiteY3453" fmla="*/ 161362 h 481410"/>
              <a:gd name="connsiteX3454" fmla="*/ 357183 w 476464"/>
              <a:gd name="connsiteY3454" fmla="*/ 161746 h 481410"/>
              <a:gd name="connsiteX3455" fmla="*/ 356902 w 476464"/>
              <a:gd name="connsiteY3455" fmla="*/ 163513 h 481410"/>
              <a:gd name="connsiteX3456" fmla="*/ 356902 w 476464"/>
              <a:gd name="connsiteY3456" fmla="*/ 163845 h 481410"/>
              <a:gd name="connsiteX3457" fmla="*/ 357209 w 476464"/>
              <a:gd name="connsiteY3457" fmla="*/ 163513 h 481410"/>
              <a:gd name="connsiteX3458" fmla="*/ 356902 w 476464"/>
              <a:gd name="connsiteY3458" fmla="*/ 163513 h 481410"/>
              <a:gd name="connsiteX3459" fmla="*/ 357183 w 476464"/>
              <a:gd name="connsiteY3459" fmla="*/ 158956 h 481410"/>
              <a:gd name="connsiteX3460" fmla="*/ 357183 w 476464"/>
              <a:gd name="connsiteY3460" fmla="*/ 158624 h 481410"/>
              <a:gd name="connsiteX3461" fmla="*/ 356876 w 476464"/>
              <a:gd name="connsiteY3461" fmla="*/ 158624 h 481410"/>
              <a:gd name="connsiteX3462" fmla="*/ 356876 w 476464"/>
              <a:gd name="connsiteY3462" fmla="*/ 158956 h 481410"/>
              <a:gd name="connsiteX3463" fmla="*/ 357183 w 476464"/>
              <a:gd name="connsiteY3463" fmla="*/ 158956 h 481410"/>
              <a:gd name="connsiteX3464" fmla="*/ 354189 w 476464"/>
              <a:gd name="connsiteY3464" fmla="*/ 167634 h 481410"/>
              <a:gd name="connsiteX3465" fmla="*/ 355648 w 476464"/>
              <a:gd name="connsiteY3465" fmla="*/ 166251 h 481410"/>
              <a:gd name="connsiteX3466" fmla="*/ 356902 w 476464"/>
              <a:gd name="connsiteY3466" fmla="*/ 165586 h 481410"/>
              <a:gd name="connsiteX3467" fmla="*/ 356032 w 476464"/>
              <a:gd name="connsiteY3467" fmla="*/ 164280 h 481410"/>
              <a:gd name="connsiteX3468" fmla="*/ 355878 w 476464"/>
              <a:gd name="connsiteY3468" fmla="*/ 162770 h 481410"/>
              <a:gd name="connsiteX3469" fmla="*/ 354521 w 476464"/>
              <a:gd name="connsiteY3469" fmla="*/ 162770 h 481410"/>
              <a:gd name="connsiteX3470" fmla="*/ 354521 w 476464"/>
              <a:gd name="connsiteY3470" fmla="*/ 163487 h 481410"/>
              <a:gd name="connsiteX3471" fmla="*/ 355136 w 476464"/>
              <a:gd name="connsiteY3471" fmla="*/ 163487 h 481410"/>
              <a:gd name="connsiteX3472" fmla="*/ 355136 w 476464"/>
              <a:gd name="connsiteY3472" fmla="*/ 163922 h 481410"/>
              <a:gd name="connsiteX3473" fmla="*/ 354675 w 476464"/>
              <a:gd name="connsiteY3473" fmla="*/ 164332 h 481410"/>
              <a:gd name="connsiteX3474" fmla="*/ 354138 w 476464"/>
              <a:gd name="connsiteY3474" fmla="*/ 164767 h 481410"/>
              <a:gd name="connsiteX3475" fmla="*/ 354086 w 476464"/>
              <a:gd name="connsiteY3475" fmla="*/ 165202 h 481410"/>
              <a:gd name="connsiteX3476" fmla="*/ 355571 w 476464"/>
              <a:gd name="connsiteY3476" fmla="*/ 165202 h 481410"/>
              <a:gd name="connsiteX3477" fmla="*/ 354086 w 476464"/>
              <a:gd name="connsiteY3477" fmla="*/ 166507 h 481410"/>
              <a:gd name="connsiteX3478" fmla="*/ 352013 w 476464"/>
              <a:gd name="connsiteY3478" fmla="*/ 166661 h 481410"/>
              <a:gd name="connsiteX3479" fmla="*/ 351834 w 476464"/>
              <a:gd name="connsiteY3479" fmla="*/ 167480 h 481410"/>
              <a:gd name="connsiteX3480" fmla="*/ 350989 w 476464"/>
              <a:gd name="connsiteY3480" fmla="*/ 167710 h 481410"/>
              <a:gd name="connsiteX3481" fmla="*/ 350989 w 476464"/>
              <a:gd name="connsiteY3481" fmla="*/ 169758 h 481410"/>
              <a:gd name="connsiteX3482" fmla="*/ 351655 w 476464"/>
              <a:gd name="connsiteY3482" fmla="*/ 169451 h 481410"/>
              <a:gd name="connsiteX3483" fmla="*/ 352013 w 476464"/>
              <a:gd name="connsiteY3483" fmla="*/ 168709 h 481410"/>
              <a:gd name="connsiteX3484" fmla="*/ 352883 w 476464"/>
              <a:gd name="connsiteY3484" fmla="*/ 168786 h 481410"/>
              <a:gd name="connsiteX3485" fmla="*/ 354189 w 476464"/>
              <a:gd name="connsiteY3485" fmla="*/ 167634 h 481410"/>
              <a:gd name="connsiteX3486" fmla="*/ 352090 w 476464"/>
              <a:gd name="connsiteY3486" fmla="*/ 172216 h 481410"/>
              <a:gd name="connsiteX3487" fmla="*/ 350989 w 476464"/>
              <a:gd name="connsiteY3487" fmla="*/ 172830 h 481410"/>
              <a:gd name="connsiteX3488" fmla="*/ 350989 w 476464"/>
              <a:gd name="connsiteY3488" fmla="*/ 173137 h 481410"/>
              <a:gd name="connsiteX3489" fmla="*/ 351706 w 476464"/>
              <a:gd name="connsiteY3489" fmla="*/ 173009 h 481410"/>
              <a:gd name="connsiteX3490" fmla="*/ 352423 w 476464"/>
              <a:gd name="connsiteY3490" fmla="*/ 172830 h 481410"/>
              <a:gd name="connsiteX3491" fmla="*/ 354496 w 476464"/>
              <a:gd name="connsiteY3491" fmla="*/ 171806 h 481410"/>
              <a:gd name="connsiteX3492" fmla="*/ 354496 w 476464"/>
              <a:gd name="connsiteY3492" fmla="*/ 171371 h 481410"/>
              <a:gd name="connsiteX3493" fmla="*/ 353779 w 476464"/>
              <a:gd name="connsiteY3493" fmla="*/ 171371 h 481410"/>
              <a:gd name="connsiteX3494" fmla="*/ 352090 w 476464"/>
              <a:gd name="connsiteY3494" fmla="*/ 172216 h 481410"/>
              <a:gd name="connsiteX3495" fmla="*/ 350989 w 476464"/>
              <a:gd name="connsiteY3495" fmla="*/ 165586 h 481410"/>
              <a:gd name="connsiteX3496" fmla="*/ 351347 w 476464"/>
              <a:gd name="connsiteY3496" fmla="*/ 165893 h 481410"/>
              <a:gd name="connsiteX3497" fmla="*/ 351859 w 476464"/>
              <a:gd name="connsiteY3497" fmla="*/ 165765 h 481410"/>
              <a:gd name="connsiteX3498" fmla="*/ 352269 w 476464"/>
              <a:gd name="connsiteY3498" fmla="*/ 165586 h 481410"/>
              <a:gd name="connsiteX3499" fmla="*/ 352474 w 476464"/>
              <a:gd name="connsiteY3499" fmla="*/ 165893 h 481410"/>
              <a:gd name="connsiteX3500" fmla="*/ 352730 w 476464"/>
              <a:gd name="connsiteY3500" fmla="*/ 165381 h 481410"/>
              <a:gd name="connsiteX3501" fmla="*/ 353267 w 476464"/>
              <a:gd name="connsiteY3501" fmla="*/ 164460 h 481410"/>
              <a:gd name="connsiteX3502" fmla="*/ 353830 w 476464"/>
              <a:gd name="connsiteY3502" fmla="*/ 163077 h 481410"/>
              <a:gd name="connsiteX3503" fmla="*/ 353011 w 476464"/>
              <a:gd name="connsiteY3503" fmla="*/ 163410 h 481410"/>
              <a:gd name="connsiteX3504" fmla="*/ 352013 w 476464"/>
              <a:gd name="connsiteY3504" fmla="*/ 163948 h 481410"/>
              <a:gd name="connsiteX3505" fmla="*/ 351194 w 476464"/>
              <a:gd name="connsiteY3505" fmla="*/ 164639 h 481410"/>
              <a:gd name="connsiteX3506" fmla="*/ 350989 w 476464"/>
              <a:gd name="connsiteY3506" fmla="*/ 165586 h 481410"/>
              <a:gd name="connsiteX3507" fmla="*/ 351399 w 476464"/>
              <a:gd name="connsiteY3507" fmla="*/ 162489 h 481410"/>
              <a:gd name="connsiteX3508" fmla="*/ 350989 w 476464"/>
              <a:gd name="connsiteY3508" fmla="*/ 162489 h 481410"/>
              <a:gd name="connsiteX3509" fmla="*/ 350989 w 476464"/>
              <a:gd name="connsiteY3509" fmla="*/ 162796 h 481410"/>
              <a:gd name="connsiteX3510" fmla="*/ 351399 w 476464"/>
              <a:gd name="connsiteY3510" fmla="*/ 162489 h 481410"/>
              <a:gd name="connsiteX3511" fmla="*/ 352730 w 476464"/>
              <a:gd name="connsiteY3511" fmla="*/ 162079 h 481410"/>
              <a:gd name="connsiteX3512" fmla="*/ 352960 w 476464"/>
              <a:gd name="connsiteY3512" fmla="*/ 161746 h 481410"/>
              <a:gd name="connsiteX3513" fmla="*/ 352730 w 476464"/>
              <a:gd name="connsiteY3513" fmla="*/ 161414 h 481410"/>
              <a:gd name="connsiteX3514" fmla="*/ 352525 w 476464"/>
              <a:gd name="connsiteY3514" fmla="*/ 161746 h 481410"/>
              <a:gd name="connsiteX3515" fmla="*/ 352730 w 476464"/>
              <a:gd name="connsiteY3515" fmla="*/ 162079 h 481410"/>
              <a:gd name="connsiteX3516" fmla="*/ 355136 w 476464"/>
              <a:gd name="connsiteY3516" fmla="*/ 160415 h 481410"/>
              <a:gd name="connsiteX3517" fmla="*/ 355443 w 476464"/>
              <a:gd name="connsiteY3517" fmla="*/ 160031 h 481410"/>
              <a:gd name="connsiteX3518" fmla="*/ 355136 w 476464"/>
              <a:gd name="connsiteY3518" fmla="*/ 159673 h 481410"/>
              <a:gd name="connsiteX3519" fmla="*/ 354931 w 476464"/>
              <a:gd name="connsiteY3519" fmla="*/ 160031 h 481410"/>
              <a:gd name="connsiteX3520" fmla="*/ 355136 w 476464"/>
              <a:gd name="connsiteY3520" fmla="*/ 160415 h 481410"/>
              <a:gd name="connsiteX3521" fmla="*/ 356595 w 476464"/>
              <a:gd name="connsiteY3521" fmla="*/ 162770 h 481410"/>
              <a:gd name="connsiteX3522" fmla="*/ 356800 w 476464"/>
              <a:gd name="connsiteY3522" fmla="*/ 162412 h 481410"/>
              <a:gd name="connsiteX3523" fmla="*/ 356595 w 476464"/>
              <a:gd name="connsiteY3523" fmla="*/ 162054 h 481410"/>
              <a:gd name="connsiteX3524" fmla="*/ 356288 w 476464"/>
              <a:gd name="connsiteY3524" fmla="*/ 162412 h 481410"/>
              <a:gd name="connsiteX3525" fmla="*/ 356595 w 476464"/>
              <a:gd name="connsiteY3525" fmla="*/ 162770 h 481410"/>
              <a:gd name="connsiteX3526" fmla="*/ 354854 w 476464"/>
              <a:gd name="connsiteY3526" fmla="*/ 155219 h 481410"/>
              <a:gd name="connsiteX3527" fmla="*/ 354854 w 476464"/>
              <a:gd name="connsiteY3527" fmla="*/ 155526 h 481410"/>
              <a:gd name="connsiteX3528" fmla="*/ 354957 w 476464"/>
              <a:gd name="connsiteY3528" fmla="*/ 155731 h 481410"/>
              <a:gd name="connsiteX3529" fmla="*/ 355161 w 476464"/>
              <a:gd name="connsiteY3529" fmla="*/ 155834 h 481410"/>
              <a:gd name="connsiteX3530" fmla="*/ 356211 w 476464"/>
              <a:gd name="connsiteY3530" fmla="*/ 154810 h 481410"/>
              <a:gd name="connsiteX3531" fmla="*/ 354854 w 476464"/>
              <a:gd name="connsiteY3531" fmla="*/ 155219 h 481410"/>
              <a:gd name="connsiteX3532" fmla="*/ 356185 w 476464"/>
              <a:gd name="connsiteY3532" fmla="*/ 153786 h 481410"/>
              <a:gd name="connsiteX3533" fmla="*/ 355571 w 476464"/>
              <a:gd name="connsiteY3533" fmla="*/ 153427 h 481410"/>
              <a:gd name="connsiteX3534" fmla="*/ 355341 w 476464"/>
              <a:gd name="connsiteY3534" fmla="*/ 153607 h 481410"/>
              <a:gd name="connsiteX3535" fmla="*/ 355136 w 476464"/>
              <a:gd name="connsiteY3535" fmla="*/ 153786 h 481410"/>
              <a:gd name="connsiteX3536" fmla="*/ 356185 w 476464"/>
              <a:gd name="connsiteY3536" fmla="*/ 153786 h 481410"/>
              <a:gd name="connsiteX3537" fmla="*/ 353882 w 476464"/>
              <a:gd name="connsiteY3537" fmla="*/ 157779 h 481410"/>
              <a:gd name="connsiteX3538" fmla="*/ 353062 w 476464"/>
              <a:gd name="connsiteY3538" fmla="*/ 158317 h 481410"/>
              <a:gd name="connsiteX3539" fmla="*/ 352730 w 476464"/>
              <a:gd name="connsiteY3539" fmla="*/ 158624 h 481410"/>
              <a:gd name="connsiteX3540" fmla="*/ 352730 w 476464"/>
              <a:gd name="connsiteY3540" fmla="*/ 158956 h 481410"/>
              <a:gd name="connsiteX3541" fmla="*/ 353523 w 476464"/>
              <a:gd name="connsiteY3541" fmla="*/ 158982 h 481410"/>
              <a:gd name="connsiteX3542" fmla="*/ 354675 w 476464"/>
              <a:gd name="connsiteY3542" fmla="*/ 158828 h 481410"/>
              <a:gd name="connsiteX3543" fmla="*/ 355673 w 476464"/>
              <a:gd name="connsiteY3543" fmla="*/ 158572 h 481410"/>
              <a:gd name="connsiteX3544" fmla="*/ 356185 w 476464"/>
              <a:gd name="connsiteY3544" fmla="*/ 158317 h 481410"/>
              <a:gd name="connsiteX3545" fmla="*/ 356134 w 476464"/>
              <a:gd name="connsiteY3545" fmla="*/ 156960 h 481410"/>
              <a:gd name="connsiteX3546" fmla="*/ 355136 w 476464"/>
              <a:gd name="connsiteY3546" fmla="*/ 157011 h 481410"/>
              <a:gd name="connsiteX3547" fmla="*/ 353882 w 476464"/>
              <a:gd name="connsiteY3547" fmla="*/ 157779 h 481410"/>
              <a:gd name="connsiteX3548" fmla="*/ 352730 w 476464"/>
              <a:gd name="connsiteY3548" fmla="*/ 158317 h 481410"/>
              <a:gd name="connsiteX3549" fmla="*/ 352960 w 476464"/>
              <a:gd name="connsiteY3549" fmla="*/ 157958 h 481410"/>
              <a:gd name="connsiteX3550" fmla="*/ 352730 w 476464"/>
              <a:gd name="connsiteY3550" fmla="*/ 157574 h 481410"/>
              <a:gd name="connsiteX3551" fmla="*/ 352525 w 476464"/>
              <a:gd name="connsiteY3551" fmla="*/ 157958 h 481410"/>
              <a:gd name="connsiteX3552" fmla="*/ 352730 w 476464"/>
              <a:gd name="connsiteY3552" fmla="*/ 158317 h 481410"/>
              <a:gd name="connsiteX3553" fmla="*/ 353779 w 476464"/>
              <a:gd name="connsiteY3553" fmla="*/ 153120 h 481410"/>
              <a:gd name="connsiteX3554" fmla="*/ 353574 w 476464"/>
              <a:gd name="connsiteY3554" fmla="*/ 152915 h 481410"/>
              <a:gd name="connsiteX3555" fmla="*/ 353472 w 476464"/>
              <a:gd name="connsiteY3555" fmla="*/ 153120 h 481410"/>
              <a:gd name="connsiteX3556" fmla="*/ 353626 w 476464"/>
              <a:gd name="connsiteY3556" fmla="*/ 153351 h 481410"/>
              <a:gd name="connsiteX3557" fmla="*/ 353779 w 476464"/>
              <a:gd name="connsiteY3557" fmla="*/ 153120 h 481410"/>
              <a:gd name="connsiteX3558" fmla="*/ 353779 w 476464"/>
              <a:gd name="connsiteY3558" fmla="*/ 154477 h 481410"/>
              <a:gd name="connsiteX3559" fmla="*/ 353574 w 476464"/>
              <a:gd name="connsiteY3559" fmla="*/ 154861 h 481410"/>
              <a:gd name="connsiteX3560" fmla="*/ 353779 w 476464"/>
              <a:gd name="connsiteY3560" fmla="*/ 155245 h 481410"/>
              <a:gd name="connsiteX3561" fmla="*/ 353984 w 476464"/>
              <a:gd name="connsiteY3561" fmla="*/ 154861 h 481410"/>
              <a:gd name="connsiteX3562" fmla="*/ 353779 w 476464"/>
              <a:gd name="connsiteY3562" fmla="*/ 154477 h 481410"/>
              <a:gd name="connsiteX3563" fmla="*/ 354086 w 476464"/>
              <a:gd name="connsiteY3563" fmla="*/ 150637 h 481410"/>
              <a:gd name="connsiteX3564" fmla="*/ 353779 w 476464"/>
              <a:gd name="connsiteY3564" fmla="*/ 150637 h 481410"/>
              <a:gd name="connsiteX3565" fmla="*/ 353626 w 476464"/>
              <a:gd name="connsiteY3565" fmla="*/ 151021 h 481410"/>
              <a:gd name="connsiteX3566" fmla="*/ 353472 w 476464"/>
              <a:gd name="connsiteY3566" fmla="*/ 151405 h 481410"/>
              <a:gd name="connsiteX3567" fmla="*/ 353369 w 476464"/>
              <a:gd name="connsiteY3567" fmla="*/ 151559 h 481410"/>
              <a:gd name="connsiteX3568" fmla="*/ 353472 w 476464"/>
              <a:gd name="connsiteY3568" fmla="*/ 151712 h 481410"/>
              <a:gd name="connsiteX3569" fmla="*/ 353984 w 476464"/>
              <a:gd name="connsiteY3569" fmla="*/ 151456 h 481410"/>
              <a:gd name="connsiteX3570" fmla="*/ 354086 w 476464"/>
              <a:gd name="connsiteY3570" fmla="*/ 150637 h 481410"/>
              <a:gd name="connsiteX3571" fmla="*/ 352730 w 476464"/>
              <a:gd name="connsiteY3571" fmla="*/ 155834 h 481410"/>
              <a:gd name="connsiteX3572" fmla="*/ 352730 w 476464"/>
              <a:gd name="connsiteY3572" fmla="*/ 156883 h 481410"/>
              <a:gd name="connsiteX3573" fmla="*/ 353472 w 476464"/>
              <a:gd name="connsiteY3573" fmla="*/ 156243 h 481410"/>
              <a:gd name="connsiteX3574" fmla="*/ 352730 w 476464"/>
              <a:gd name="connsiteY3574" fmla="*/ 155834 h 481410"/>
              <a:gd name="connsiteX3575" fmla="*/ 353062 w 476464"/>
              <a:gd name="connsiteY3575" fmla="*/ 152429 h 481410"/>
              <a:gd name="connsiteX3576" fmla="*/ 352448 w 476464"/>
              <a:gd name="connsiteY3576" fmla="*/ 152096 h 481410"/>
              <a:gd name="connsiteX3577" fmla="*/ 352448 w 476464"/>
              <a:gd name="connsiteY3577" fmla="*/ 153427 h 481410"/>
              <a:gd name="connsiteX3578" fmla="*/ 353062 w 476464"/>
              <a:gd name="connsiteY3578" fmla="*/ 152429 h 481410"/>
              <a:gd name="connsiteX3579" fmla="*/ 351399 w 476464"/>
              <a:gd name="connsiteY3579" fmla="*/ 157395 h 481410"/>
              <a:gd name="connsiteX3580" fmla="*/ 350989 w 476464"/>
              <a:gd name="connsiteY3580" fmla="*/ 156857 h 481410"/>
              <a:gd name="connsiteX3581" fmla="*/ 350682 w 476464"/>
              <a:gd name="connsiteY3581" fmla="*/ 157574 h 481410"/>
              <a:gd name="connsiteX3582" fmla="*/ 350989 w 476464"/>
              <a:gd name="connsiteY3582" fmla="*/ 157881 h 481410"/>
              <a:gd name="connsiteX3583" fmla="*/ 351399 w 476464"/>
              <a:gd name="connsiteY3583" fmla="*/ 157395 h 481410"/>
              <a:gd name="connsiteX3584" fmla="*/ 350784 w 476464"/>
              <a:gd name="connsiteY3584" fmla="*/ 161388 h 481410"/>
              <a:gd name="connsiteX3585" fmla="*/ 350989 w 476464"/>
              <a:gd name="connsiteY3585" fmla="*/ 161772 h 481410"/>
              <a:gd name="connsiteX3586" fmla="*/ 351296 w 476464"/>
              <a:gd name="connsiteY3586" fmla="*/ 161388 h 481410"/>
              <a:gd name="connsiteX3587" fmla="*/ 350989 w 476464"/>
              <a:gd name="connsiteY3587" fmla="*/ 161030 h 481410"/>
              <a:gd name="connsiteX3588" fmla="*/ 350784 w 476464"/>
              <a:gd name="connsiteY3588" fmla="*/ 161388 h 481410"/>
              <a:gd name="connsiteX3589" fmla="*/ 353779 w 476464"/>
              <a:gd name="connsiteY3589" fmla="*/ 178026 h 481410"/>
              <a:gd name="connsiteX3590" fmla="*/ 352090 w 476464"/>
              <a:gd name="connsiteY3590" fmla="*/ 178333 h 481410"/>
              <a:gd name="connsiteX3591" fmla="*/ 350989 w 476464"/>
              <a:gd name="connsiteY3591" fmla="*/ 179075 h 481410"/>
              <a:gd name="connsiteX3592" fmla="*/ 350989 w 476464"/>
              <a:gd name="connsiteY3592" fmla="*/ 179690 h 481410"/>
              <a:gd name="connsiteX3593" fmla="*/ 352730 w 476464"/>
              <a:gd name="connsiteY3593" fmla="*/ 179306 h 481410"/>
              <a:gd name="connsiteX3594" fmla="*/ 354086 w 476464"/>
              <a:gd name="connsiteY3594" fmla="*/ 178308 h 481410"/>
              <a:gd name="connsiteX3595" fmla="*/ 353779 w 476464"/>
              <a:gd name="connsiteY3595" fmla="*/ 178026 h 481410"/>
              <a:gd name="connsiteX3596" fmla="*/ 354086 w 476464"/>
              <a:gd name="connsiteY3596" fmla="*/ 176285 h 481410"/>
              <a:gd name="connsiteX3597" fmla="*/ 354086 w 476464"/>
              <a:gd name="connsiteY3597" fmla="*/ 175978 h 481410"/>
              <a:gd name="connsiteX3598" fmla="*/ 353779 w 476464"/>
              <a:gd name="connsiteY3598" fmla="*/ 176285 h 481410"/>
              <a:gd name="connsiteX3599" fmla="*/ 354086 w 476464"/>
              <a:gd name="connsiteY3599" fmla="*/ 176285 h 481410"/>
              <a:gd name="connsiteX3600" fmla="*/ 350989 w 476464"/>
              <a:gd name="connsiteY3600" fmla="*/ 181456 h 481410"/>
              <a:gd name="connsiteX3601" fmla="*/ 351399 w 476464"/>
              <a:gd name="connsiteY3601" fmla="*/ 181789 h 481410"/>
              <a:gd name="connsiteX3602" fmla="*/ 351399 w 476464"/>
              <a:gd name="connsiteY3602" fmla="*/ 181456 h 481410"/>
              <a:gd name="connsiteX3603" fmla="*/ 350989 w 476464"/>
              <a:gd name="connsiteY3603" fmla="*/ 181456 h 481410"/>
              <a:gd name="connsiteX3604" fmla="*/ 350989 w 476464"/>
              <a:gd name="connsiteY3604" fmla="*/ 193896 h 481410"/>
              <a:gd name="connsiteX3605" fmla="*/ 351399 w 476464"/>
              <a:gd name="connsiteY3605" fmla="*/ 193896 h 481410"/>
              <a:gd name="connsiteX3606" fmla="*/ 351194 w 476464"/>
              <a:gd name="connsiteY3606" fmla="*/ 193691 h 481410"/>
              <a:gd name="connsiteX3607" fmla="*/ 350989 w 476464"/>
              <a:gd name="connsiteY3607" fmla="*/ 193896 h 481410"/>
              <a:gd name="connsiteX3608" fmla="*/ 351399 w 476464"/>
              <a:gd name="connsiteY3608" fmla="*/ 188418 h 481410"/>
              <a:gd name="connsiteX3609" fmla="*/ 351603 w 476464"/>
              <a:gd name="connsiteY3609" fmla="*/ 188034 h 481410"/>
              <a:gd name="connsiteX3610" fmla="*/ 351399 w 476464"/>
              <a:gd name="connsiteY3610" fmla="*/ 187650 h 481410"/>
              <a:gd name="connsiteX3611" fmla="*/ 351091 w 476464"/>
              <a:gd name="connsiteY3611" fmla="*/ 188034 h 481410"/>
              <a:gd name="connsiteX3612" fmla="*/ 351399 w 476464"/>
              <a:gd name="connsiteY3612" fmla="*/ 188418 h 481410"/>
              <a:gd name="connsiteX3613" fmla="*/ 351706 w 476464"/>
              <a:gd name="connsiteY3613" fmla="*/ 186115 h 481410"/>
              <a:gd name="connsiteX3614" fmla="*/ 352013 w 476464"/>
              <a:gd name="connsiteY3614" fmla="*/ 185910 h 481410"/>
              <a:gd name="connsiteX3615" fmla="*/ 351706 w 476464"/>
              <a:gd name="connsiteY3615" fmla="*/ 185705 h 481410"/>
              <a:gd name="connsiteX3616" fmla="*/ 351373 w 476464"/>
              <a:gd name="connsiteY3616" fmla="*/ 185910 h 481410"/>
              <a:gd name="connsiteX3617" fmla="*/ 351706 w 476464"/>
              <a:gd name="connsiteY3617" fmla="*/ 186115 h 481410"/>
              <a:gd name="connsiteX3618" fmla="*/ 352013 w 476464"/>
              <a:gd name="connsiteY3618" fmla="*/ 193589 h 481410"/>
              <a:gd name="connsiteX3619" fmla="*/ 352730 w 476464"/>
              <a:gd name="connsiteY3619" fmla="*/ 193154 h 481410"/>
              <a:gd name="connsiteX3620" fmla="*/ 352423 w 476464"/>
              <a:gd name="connsiteY3620" fmla="*/ 193154 h 481410"/>
              <a:gd name="connsiteX3621" fmla="*/ 352013 w 476464"/>
              <a:gd name="connsiteY3621" fmla="*/ 193589 h 481410"/>
              <a:gd name="connsiteX3622" fmla="*/ 353062 w 476464"/>
              <a:gd name="connsiteY3622" fmla="*/ 181149 h 481410"/>
              <a:gd name="connsiteX3623" fmla="*/ 353062 w 476464"/>
              <a:gd name="connsiteY3623" fmla="*/ 180714 h 481410"/>
              <a:gd name="connsiteX3624" fmla="*/ 352730 w 476464"/>
              <a:gd name="connsiteY3624" fmla="*/ 180714 h 481410"/>
              <a:gd name="connsiteX3625" fmla="*/ 352423 w 476464"/>
              <a:gd name="connsiteY3625" fmla="*/ 181149 h 481410"/>
              <a:gd name="connsiteX3626" fmla="*/ 353062 w 476464"/>
              <a:gd name="connsiteY3626" fmla="*/ 181149 h 481410"/>
              <a:gd name="connsiteX3627" fmla="*/ 353062 w 476464"/>
              <a:gd name="connsiteY3627" fmla="*/ 182838 h 481410"/>
              <a:gd name="connsiteX3628" fmla="*/ 352832 w 476464"/>
              <a:gd name="connsiteY3628" fmla="*/ 183197 h 481410"/>
              <a:gd name="connsiteX3629" fmla="*/ 353062 w 476464"/>
              <a:gd name="connsiteY3629" fmla="*/ 183555 h 481410"/>
              <a:gd name="connsiteX3630" fmla="*/ 353395 w 476464"/>
              <a:gd name="connsiteY3630" fmla="*/ 183197 h 481410"/>
              <a:gd name="connsiteX3631" fmla="*/ 353062 w 476464"/>
              <a:gd name="connsiteY3631" fmla="*/ 182838 h 481410"/>
              <a:gd name="connsiteX3632" fmla="*/ 353882 w 476464"/>
              <a:gd name="connsiteY3632" fmla="*/ 188060 h 481410"/>
              <a:gd name="connsiteX3633" fmla="*/ 354086 w 476464"/>
              <a:gd name="connsiteY3633" fmla="*/ 188444 h 481410"/>
              <a:gd name="connsiteX3634" fmla="*/ 354393 w 476464"/>
              <a:gd name="connsiteY3634" fmla="*/ 188060 h 481410"/>
              <a:gd name="connsiteX3635" fmla="*/ 354086 w 476464"/>
              <a:gd name="connsiteY3635" fmla="*/ 187676 h 481410"/>
              <a:gd name="connsiteX3636" fmla="*/ 353882 w 476464"/>
              <a:gd name="connsiteY3636" fmla="*/ 188060 h 481410"/>
              <a:gd name="connsiteX3637" fmla="*/ 354854 w 476464"/>
              <a:gd name="connsiteY3637" fmla="*/ 173572 h 481410"/>
              <a:gd name="connsiteX3638" fmla="*/ 355571 w 476464"/>
              <a:gd name="connsiteY3638" fmla="*/ 172855 h 481410"/>
              <a:gd name="connsiteX3639" fmla="*/ 355699 w 476464"/>
              <a:gd name="connsiteY3639" fmla="*/ 172625 h 481410"/>
              <a:gd name="connsiteX3640" fmla="*/ 355878 w 476464"/>
              <a:gd name="connsiteY3640" fmla="*/ 172420 h 481410"/>
              <a:gd name="connsiteX3641" fmla="*/ 354521 w 476464"/>
              <a:gd name="connsiteY3641" fmla="*/ 172881 h 481410"/>
              <a:gd name="connsiteX3642" fmla="*/ 353805 w 476464"/>
              <a:gd name="connsiteY3642" fmla="*/ 173854 h 481410"/>
              <a:gd name="connsiteX3643" fmla="*/ 352397 w 476464"/>
              <a:gd name="connsiteY3643" fmla="*/ 174545 h 481410"/>
              <a:gd name="connsiteX3644" fmla="*/ 350989 w 476464"/>
              <a:gd name="connsiteY3644" fmla="*/ 175185 h 481410"/>
              <a:gd name="connsiteX3645" fmla="*/ 350989 w 476464"/>
              <a:gd name="connsiteY3645" fmla="*/ 175492 h 481410"/>
              <a:gd name="connsiteX3646" fmla="*/ 352550 w 476464"/>
              <a:gd name="connsiteY3646" fmla="*/ 174954 h 481410"/>
              <a:gd name="connsiteX3647" fmla="*/ 354112 w 476464"/>
              <a:gd name="connsiteY3647" fmla="*/ 174186 h 481410"/>
              <a:gd name="connsiteX3648" fmla="*/ 354854 w 476464"/>
              <a:gd name="connsiteY3648" fmla="*/ 173572 h 481410"/>
              <a:gd name="connsiteX3649" fmla="*/ 355136 w 476464"/>
              <a:gd name="connsiteY3649" fmla="*/ 170040 h 481410"/>
              <a:gd name="connsiteX3650" fmla="*/ 355443 w 476464"/>
              <a:gd name="connsiteY3650" fmla="*/ 169656 h 481410"/>
              <a:gd name="connsiteX3651" fmla="*/ 355136 w 476464"/>
              <a:gd name="connsiteY3651" fmla="*/ 169297 h 481410"/>
              <a:gd name="connsiteX3652" fmla="*/ 354931 w 476464"/>
              <a:gd name="connsiteY3652" fmla="*/ 169656 h 481410"/>
              <a:gd name="connsiteX3653" fmla="*/ 355136 w 476464"/>
              <a:gd name="connsiteY3653" fmla="*/ 170040 h 481410"/>
              <a:gd name="connsiteX3654" fmla="*/ 355852 w 476464"/>
              <a:gd name="connsiteY3654" fmla="*/ 173470 h 481410"/>
              <a:gd name="connsiteX3655" fmla="*/ 356672 w 476464"/>
              <a:gd name="connsiteY3655" fmla="*/ 173419 h 481410"/>
              <a:gd name="connsiteX3656" fmla="*/ 357977 w 476464"/>
              <a:gd name="connsiteY3656" fmla="*/ 173009 h 481410"/>
              <a:gd name="connsiteX3657" fmla="*/ 359180 w 476464"/>
              <a:gd name="connsiteY3657" fmla="*/ 172471 h 481410"/>
              <a:gd name="connsiteX3658" fmla="*/ 359692 w 476464"/>
              <a:gd name="connsiteY3658" fmla="*/ 172113 h 481410"/>
              <a:gd name="connsiteX3659" fmla="*/ 359692 w 476464"/>
              <a:gd name="connsiteY3659" fmla="*/ 171806 h 481410"/>
              <a:gd name="connsiteX3660" fmla="*/ 358182 w 476464"/>
              <a:gd name="connsiteY3660" fmla="*/ 171832 h 481410"/>
              <a:gd name="connsiteX3661" fmla="*/ 356876 w 476464"/>
              <a:gd name="connsiteY3661" fmla="*/ 172420 h 481410"/>
              <a:gd name="connsiteX3662" fmla="*/ 356339 w 476464"/>
              <a:gd name="connsiteY3662" fmla="*/ 172881 h 481410"/>
              <a:gd name="connsiteX3663" fmla="*/ 355852 w 476464"/>
              <a:gd name="connsiteY3663" fmla="*/ 173470 h 481410"/>
              <a:gd name="connsiteX3664" fmla="*/ 356595 w 476464"/>
              <a:gd name="connsiteY3664" fmla="*/ 170782 h 481410"/>
              <a:gd name="connsiteX3665" fmla="*/ 356185 w 476464"/>
              <a:gd name="connsiteY3665" fmla="*/ 170347 h 481410"/>
              <a:gd name="connsiteX3666" fmla="*/ 356006 w 476464"/>
              <a:gd name="connsiteY3666" fmla="*/ 170731 h 481410"/>
              <a:gd name="connsiteX3667" fmla="*/ 355852 w 476464"/>
              <a:gd name="connsiteY3667" fmla="*/ 171089 h 481410"/>
              <a:gd name="connsiteX3668" fmla="*/ 355852 w 476464"/>
              <a:gd name="connsiteY3668" fmla="*/ 171422 h 481410"/>
              <a:gd name="connsiteX3669" fmla="*/ 356595 w 476464"/>
              <a:gd name="connsiteY3669" fmla="*/ 170782 h 481410"/>
              <a:gd name="connsiteX3670" fmla="*/ 356902 w 476464"/>
              <a:gd name="connsiteY3670" fmla="*/ 169733 h 481410"/>
              <a:gd name="connsiteX3671" fmla="*/ 357132 w 476464"/>
              <a:gd name="connsiteY3671" fmla="*/ 169374 h 481410"/>
              <a:gd name="connsiteX3672" fmla="*/ 356902 w 476464"/>
              <a:gd name="connsiteY3672" fmla="*/ 169016 h 481410"/>
              <a:gd name="connsiteX3673" fmla="*/ 356697 w 476464"/>
              <a:gd name="connsiteY3673" fmla="*/ 169374 h 481410"/>
              <a:gd name="connsiteX3674" fmla="*/ 356902 w 476464"/>
              <a:gd name="connsiteY3674" fmla="*/ 169733 h 481410"/>
              <a:gd name="connsiteX3675" fmla="*/ 357798 w 476464"/>
              <a:gd name="connsiteY3675" fmla="*/ 171601 h 481410"/>
              <a:gd name="connsiteX3676" fmla="*/ 357951 w 476464"/>
              <a:gd name="connsiteY3676" fmla="*/ 171396 h 481410"/>
              <a:gd name="connsiteX3677" fmla="*/ 357747 w 476464"/>
              <a:gd name="connsiteY3677" fmla="*/ 171166 h 481410"/>
              <a:gd name="connsiteX3678" fmla="*/ 357644 w 476464"/>
              <a:gd name="connsiteY3678" fmla="*/ 171396 h 481410"/>
              <a:gd name="connsiteX3679" fmla="*/ 357798 w 476464"/>
              <a:gd name="connsiteY3679" fmla="*/ 171601 h 481410"/>
              <a:gd name="connsiteX3680" fmla="*/ 358233 w 476464"/>
              <a:gd name="connsiteY3680" fmla="*/ 170347 h 481410"/>
              <a:gd name="connsiteX3681" fmla="*/ 359282 w 476464"/>
              <a:gd name="connsiteY3681" fmla="*/ 169323 h 481410"/>
              <a:gd name="connsiteX3682" fmla="*/ 357926 w 476464"/>
              <a:gd name="connsiteY3682" fmla="*/ 170040 h 481410"/>
              <a:gd name="connsiteX3683" fmla="*/ 358233 w 476464"/>
              <a:gd name="connsiteY3683" fmla="*/ 170347 h 481410"/>
              <a:gd name="connsiteX3684" fmla="*/ 358950 w 476464"/>
              <a:gd name="connsiteY3684" fmla="*/ 173316 h 481410"/>
              <a:gd name="connsiteX3685" fmla="*/ 357951 w 476464"/>
              <a:gd name="connsiteY3685" fmla="*/ 174186 h 481410"/>
              <a:gd name="connsiteX3686" fmla="*/ 357951 w 476464"/>
              <a:gd name="connsiteY3686" fmla="*/ 174519 h 481410"/>
              <a:gd name="connsiteX3687" fmla="*/ 359206 w 476464"/>
              <a:gd name="connsiteY3687" fmla="*/ 173828 h 481410"/>
              <a:gd name="connsiteX3688" fmla="*/ 359999 w 476464"/>
              <a:gd name="connsiteY3688" fmla="*/ 172420 h 481410"/>
              <a:gd name="connsiteX3689" fmla="*/ 358950 w 476464"/>
              <a:gd name="connsiteY3689" fmla="*/ 173316 h 481410"/>
              <a:gd name="connsiteX3690" fmla="*/ 356902 w 476464"/>
              <a:gd name="connsiteY3690" fmla="*/ 174929 h 481410"/>
              <a:gd name="connsiteX3691" fmla="*/ 356902 w 476464"/>
              <a:gd name="connsiteY3691" fmla="*/ 175236 h 481410"/>
              <a:gd name="connsiteX3692" fmla="*/ 357209 w 476464"/>
              <a:gd name="connsiteY3692" fmla="*/ 174929 h 481410"/>
              <a:gd name="connsiteX3693" fmla="*/ 356902 w 476464"/>
              <a:gd name="connsiteY3693" fmla="*/ 174929 h 481410"/>
              <a:gd name="connsiteX3694" fmla="*/ 355571 w 476464"/>
              <a:gd name="connsiteY3694" fmla="*/ 175518 h 481410"/>
              <a:gd name="connsiteX3695" fmla="*/ 356083 w 476464"/>
              <a:gd name="connsiteY3695" fmla="*/ 175415 h 481410"/>
              <a:gd name="connsiteX3696" fmla="*/ 356211 w 476464"/>
              <a:gd name="connsiteY3696" fmla="*/ 174903 h 481410"/>
              <a:gd name="connsiteX3697" fmla="*/ 355571 w 476464"/>
              <a:gd name="connsiteY3697" fmla="*/ 175518 h 481410"/>
              <a:gd name="connsiteX3698" fmla="*/ 361049 w 476464"/>
              <a:gd name="connsiteY3698" fmla="*/ 173163 h 481410"/>
              <a:gd name="connsiteX3699" fmla="*/ 361253 w 476464"/>
              <a:gd name="connsiteY3699" fmla="*/ 172804 h 481410"/>
              <a:gd name="connsiteX3700" fmla="*/ 361049 w 476464"/>
              <a:gd name="connsiteY3700" fmla="*/ 172420 h 481410"/>
              <a:gd name="connsiteX3701" fmla="*/ 360844 w 476464"/>
              <a:gd name="connsiteY3701" fmla="*/ 172804 h 481410"/>
              <a:gd name="connsiteX3702" fmla="*/ 361049 w 476464"/>
              <a:gd name="connsiteY3702" fmla="*/ 173163 h 481410"/>
              <a:gd name="connsiteX3703" fmla="*/ 361791 w 476464"/>
              <a:gd name="connsiteY3703" fmla="*/ 171089 h 481410"/>
              <a:gd name="connsiteX3704" fmla="*/ 361791 w 476464"/>
              <a:gd name="connsiteY3704" fmla="*/ 170782 h 481410"/>
              <a:gd name="connsiteX3705" fmla="*/ 361356 w 476464"/>
              <a:gd name="connsiteY3705" fmla="*/ 171089 h 481410"/>
              <a:gd name="connsiteX3706" fmla="*/ 361791 w 476464"/>
              <a:gd name="connsiteY3706" fmla="*/ 171089 h 481410"/>
              <a:gd name="connsiteX3707" fmla="*/ 362815 w 476464"/>
              <a:gd name="connsiteY3707" fmla="*/ 169733 h 481410"/>
              <a:gd name="connsiteX3708" fmla="*/ 363045 w 476464"/>
              <a:gd name="connsiteY3708" fmla="*/ 169374 h 481410"/>
              <a:gd name="connsiteX3709" fmla="*/ 362815 w 476464"/>
              <a:gd name="connsiteY3709" fmla="*/ 169016 h 481410"/>
              <a:gd name="connsiteX3710" fmla="*/ 362482 w 476464"/>
              <a:gd name="connsiteY3710" fmla="*/ 169374 h 481410"/>
              <a:gd name="connsiteX3711" fmla="*/ 362815 w 476464"/>
              <a:gd name="connsiteY3711" fmla="*/ 169733 h 481410"/>
              <a:gd name="connsiteX3712" fmla="*/ 364376 w 476464"/>
              <a:gd name="connsiteY3712" fmla="*/ 170782 h 481410"/>
              <a:gd name="connsiteX3713" fmla="*/ 364888 w 476464"/>
              <a:gd name="connsiteY3713" fmla="*/ 169733 h 481410"/>
              <a:gd name="connsiteX3714" fmla="*/ 364223 w 476464"/>
              <a:gd name="connsiteY3714" fmla="*/ 169733 h 481410"/>
              <a:gd name="connsiteX3715" fmla="*/ 363839 w 476464"/>
              <a:gd name="connsiteY3715" fmla="*/ 169323 h 481410"/>
              <a:gd name="connsiteX3716" fmla="*/ 363429 w 476464"/>
              <a:gd name="connsiteY3716" fmla="*/ 169323 h 481410"/>
              <a:gd name="connsiteX3717" fmla="*/ 363122 w 476464"/>
              <a:gd name="connsiteY3717" fmla="*/ 170782 h 481410"/>
              <a:gd name="connsiteX3718" fmla="*/ 364376 w 476464"/>
              <a:gd name="connsiteY3718" fmla="*/ 170782 h 481410"/>
              <a:gd name="connsiteX3719" fmla="*/ 363429 w 476464"/>
              <a:gd name="connsiteY3719" fmla="*/ 174929 h 481410"/>
              <a:gd name="connsiteX3720" fmla="*/ 363224 w 476464"/>
              <a:gd name="connsiteY3720" fmla="*/ 175031 h 481410"/>
              <a:gd name="connsiteX3721" fmla="*/ 363122 w 476464"/>
              <a:gd name="connsiteY3721" fmla="*/ 175236 h 481410"/>
              <a:gd name="connsiteX3722" fmla="*/ 363813 w 476464"/>
              <a:gd name="connsiteY3722" fmla="*/ 174929 h 481410"/>
              <a:gd name="connsiteX3723" fmla="*/ 363429 w 476464"/>
              <a:gd name="connsiteY3723" fmla="*/ 174929 h 481410"/>
              <a:gd name="connsiteX3724" fmla="*/ 362380 w 476464"/>
              <a:gd name="connsiteY3724" fmla="*/ 175236 h 481410"/>
              <a:gd name="connsiteX3725" fmla="*/ 362175 w 476464"/>
              <a:gd name="connsiteY3725" fmla="*/ 175620 h 481410"/>
              <a:gd name="connsiteX3726" fmla="*/ 362380 w 476464"/>
              <a:gd name="connsiteY3726" fmla="*/ 176004 h 481410"/>
              <a:gd name="connsiteX3727" fmla="*/ 362712 w 476464"/>
              <a:gd name="connsiteY3727" fmla="*/ 175620 h 481410"/>
              <a:gd name="connsiteX3728" fmla="*/ 362380 w 476464"/>
              <a:gd name="connsiteY3728" fmla="*/ 175236 h 481410"/>
              <a:gd name="connsiteX3729" fmla="*/ 361740 w 476464"/>
              <a:gd name="connsiteY3729" fmla="*/ 177104 h 481410"/>
              <a:gd name="connsiteX3730" fmla="*/ 361356 w 476464"/>
              <a:gd name="connsiteY3730" fmla="*/ 177335 h 481410"/>
              <a:gd name="connsiteX3731" fmla="*/ 361740 w 476464"/>
              <a:gd name="connsiteY3731" fmla="*/ 177540 h 481410"/>
              <a:gd name="connsiteX3732" fmla="*/ 362098 w 476464"/>
              <a:gd name="connsiteY3732" fmla="*/ 177335 h 481410"/>
              <a:gd name="connsiteX3733" fmla="*/ 361740 w 476464"/>
              <a:gd name="connsiteY3733" fmla="*/ 177104 h 481410"/>
              <a:gd name="connsiteX3734" fmla="*/ 355571 w 476464"/>
              <a:gd name="connsiteY3734" fmla="*/ 190466 h 481410"/>
              <a:gd name="connsiteX3735" fmla="*/ 355878 w 476464"/>
              <a:gd name="connsiteY3735" fmla="*/ 190466 h 481410"/>
              <a:gd name="connsiteX3736" fmla="*/ 355878 w 476464"/>
              <a:gd name="connsiteY3736" fmla="*/ 190057 h 481410"/>
              <a:gd name="connsiteX3737" fmla="*/ 355571 w 476464"/>
              <a:gd name="connsiteY3737" fmla="*/ 190466 h 481410"/>
              <a:gd name="connsiteX3738" fmla="*/ 355852 w 476464"/>
              <a:gd name="connsiteY3738" fmla="*/ 187676 h 481410"/>
              <a:gd name="connsiteX3739" fmla="*/ 356057 w 476464"/>
              <a:gd name="connsiteY3739" fmla="*/ 187318 h 481410"/>
              <a:gd name="connsiteX3740" fmla="*/ 355852 w 476464"/>
              <a:gd name="connsiteY3740" fmla="*/ 186959 h 481410"/>
              <a:gd name="connsiteX3741" fmla="*/ 355622 w 476464"/>
              <a:gd name="connsiteY3741" fmla="*/ 187318 h 481410"/>
              <a:gd name="connsiteX3742" fmla="*/ 355852 w 476464"/>
              <a:gd name="connsiteY3742" fmla="*/ 187676 h 481410"/>
              <a:gd name="connsiteX3743" fmla="*/ 355852 w 476464"/>
              <a:gd name="connsiteY3743" fmla="*/ 192155 h 481410"/>
              <a:gd name="connsiteX3744" fmla="*/ 356006 w 476464"/>
              <a:gd name="connsiteY3744" fmla="*/ 192360 h 481410"/>
              <a:gd name="connsiteX3745" fmla="*/ 356185 w 476464"/>
              <a:gd name="connsiteY3745" fmla="*/ 192155 h 481410"/>
              <a:gd name="connsiteX3746" fmla="*/ 356057 w 476464"/>
              <a:gd name="connsiteY3746" fmla="*/ 191925 h 481410"/>
              <a:gd name="connsiteX3747" fmla="*/ 355852 w 476464"/>
              <a:gd name="connsiteY3747" fmla="*/ 192155 h 481410"/>
              <a:gd name="connsiteX3748" fmla="*/ 356902 w 476464"/>
              <a:gd name="connsiteY3748" fmla="*/ 191823 h 481410"/>
              <a:gd name="connsiteX3749" fmla="*/ 357644 w 476464"/>
              <a:gd name="connsiteY3749" fmla="*/ 191823 h 481410"/>
              <a:gd name="connsiteX3750" fmla="*/ 359052 w 476464"/>
              <a:gd name="connsiteY3750" fmla="*/ 191183 h 481410"/>
              <a:gd name="connsiteX3751" fmla="*/ 361049 w 476464"/>
              <a:gd name="connsiteY3751" fmla="*/ 190082 h 481410"/>
              <a:gd name="connsiteX3752" fmla="*/ 361433 w 476464"/>
              <a:gd name="connsiteY3752" fmla="*/ 189826 h 481410"/>
              <a:gd name="connsiteX3753" fmla="*/ 361816 w 476464"/>
              <a:gd name="connsiteY3753" fmla="*/ 189468 h 481410"/>
              <a:gd name="connsiteX3754" fmla="*/ 360562 w 476464"/>
              <a:gd name="connsiteY3754" fmla="*/ 189903 h 481410"/>
              <a:gd name="connsiteX3755" fmla="*/ 359308 w 476464"/>
              <a:gd name="connsiteY3755" fmla="*/ 190440 h 481410"/>
              <a:gd name="connsiteX3756" fmla="*/ 358105 w 476464"/>
              <a:gd name="connsiteY3756" fmla="*/ 191055 h 481410"/>
              <a:gd name="connsiteX3757" fmla="*/ 356902 w 476464"/>
              <a:gd name="connsiteY3757" fmla="*/ 191823 h 481410"/>
              <a:gd name="connsiteX3758" fmla="*/ 357951 w 476464"/>
              <a:gd name="connsiteY3758" fmla="*/ 190466 h 481410"/>
              <a:gd name="connsiteX3759" fmla="*/ 358156 w 476464"/>
              <a:gd name="connsiteY3759" fmla="*/ 190108 h 481410"/>
              <a:gd name="connsiteX3760" fmla="*/ 357951 w 476464"/>
              <a:gd name="connsiteY3760" fmla="*/ 189749 h 481410"/>
              <a:gd name="connsiteX3761" fmla="*/ 357747 w 476464"/>
              <a:gd name="connsiteY3761" fmla="*/ 190108 h 481410"/>
              <a:gd name="connsiteX3762" fmla="*/ 357951 w 476464"/>
              <a:gd name="connsiteY3762" fmla="*/ 190466 h 481410"/>
              <a:gd name="connsiteX3763" fmla="*/ 358822 w 476464"/>
              <a:gd name="connsiteY3763" fmla="*/ 185833 h 481410"/>
              <a:gd name="connsiteX3764" fmla="*/ 359001 w 476464"/>
              <a:gd name="connsiteY3764" fmla="*/ 185628 h 481410"/>
              <a:gd name="connsiteX3765" fmla="*/ 358796 w 476464"/>
              <a:gd name="connsiteY3765" fmla="*/ 185424 h 481410"/>
              <a:gd name="connsiteX3766" fmla="*/ 358668 w 476464"/>
              <a:gd name="connsiteY3766" fmla="*/ 185628 h 481410"/>
              <a:gd name="connsiteX3767" fmla="*/ 358822 w 476464"/>
              <a:gd name="connsiteY3767" fmla="*/ 185833 h 481410"/>
              <a:gd name="connsiteX3768" fmla="*/ 359922 w 476464"/>
              <a:gd name="connsiteY3768" fmla="*/ 182633 h 481410"/>
              <a:gd name="connsiteX3769" fmla="*/ 360741 w 476464"/>
              <a:gd name="connsiteY3769" fmla="*/ 181789 h 481410"/>
              <a:gd name="connsiteX3770" fmla="*/ 359692 w 476464"/>
              <a:gd name="connsiteY3770" fmla="*/ 182198 h 481410"/>
              <a:gd name="connsiteX3771" fmla="*/ 359334 w 476464"/>
              <a:gd name="connsiteY3771" fmla="*/ 182531 h 481410"/>
              <a:gd name="connsiteX3772" fmla="*/ 358975 w 476464"/>
              <a:gd name="connsiteY3772" fmla="*/ 182864 h 481410"/>
              <a:gd name="connsiteX3773" fmla="*/ 359922 w 476464"/>
              <a:gd name="connsiteY3773" fmla="*/ 182633 h 481410"/>
              <a:gd name="connsiteX3774" fmla="*/ 365502 w 476464"/>
              <a:gd name="connsiteY3774" fmla="*/ 169733 h 481410"/>
              <a:gd name="connsiteX3775" fmla="*/ 365835 w 476464"/>
              <a:gd name="connsiteY3775" fmla="*/ 169374 h 481410"/>
              <a:gd name="connsiteX3776" fmla="*/ 365502 w 476464"/>
              <a:gd name="connsiteY3776" fmla="*/ 169016 h 481410"/>
              <a:gd name="connsiteX3777" fmla="*/ 365272 w 476464"/>
              <a:gd name="connsiteY3777" fmla="*/ 169374 h 481410"/>
              <a:gd name="connsiteX3778" fmla="*/ 365502 w 476464"/>
              <a:gd name="connsiteY3778" fmla="*/ 169733 h 481410"/>
              <a:gd name="connsiteX3779" fmla="*/ 366962 w 476464"/>
              <a:gd name="connsiteY3779" fmla="*/ 171832 h 481410"/>
              <a:gd name="connsiteX3780" fmla="*/ 367192 w 476464"/>
              <a:gd name="connsiteY3780" fmla="*/ 171422 h 481410"/>
              <a:gd name="connsiteX3781" fmla="*/ 366962 w 476464"/>
              <a:gd name="connsiteY3781" fmla="*/ 171064 h 481410"/>
              <a:gd name="connsiteX3782" fmla="*/ 366654 w 476464"/>
              <a:gd name="connsiteY3782" fmla="*/ 171422 h 481410"/>
              <a:gd name="connsiteX3783" fmla="*/ 366962 w 476464"/>
              <a:gd name="connsiteY3783" fmla="*/ 171832 h 481410"/>
              <a:gd name="connsiteX3784" fmla="*/ 369035 w 476464"/>
              <a:gd name="connsiteY3784" fmla="*/ 171832 h 481410"/>
              <a:gd name="connsiteX3785" fmla="*/ 368830 w 476464"/>
              <a:gd name="connsiteY3785" fmla="*/ 171934 h 481410"/>
              <a:gd name="connsiteX3786" fmla="*/ 369035 w 476464"/>
              <a:gd name="connsiteY3786" fmla="*/ 172139 h 481410"/>
              <a:gd name="connsiteX3787" fmla="*/ 369240 w 476464"/>
              <a:gd name="connsiteY3787" fmla="*/ 171985 h 481410"/>
              <a:gd name="connsiteX3788" fmla="*/ 369035 w 476464"/>
              <a:gd name="connsiteY3788" fmla="*/ 171832 h 481410"/>
              <a:gd name="connsiteX3789" fmla="*/ 369035 w 476464"/>
              <a:gd name="connsiteY3789" fmla="*/ 160415 h 481410"/>
              <a:gd name="connsiteX3790" fmla="*/ 368625 w 476464"/>
              <a:gd name="connsiteY3790" fmla="*/ 160722 h 481410"/>
              <a:gd name="connsiteX3791" fmla="*/ 369035 w 476464"/>
              <a:gd name="connsiteY3791" fmla="*/ 160722 h 481410"/>
              <a:gd name="connsiteX3792" fmla="*/ 369035 w 476464"/>
              <a:gd name="connsiteY3792" fmla="*/ 160415 h 481410"/>
              <a:gd name="connsiteX3793" fmla="*/ 369675 w 476464"/>
              <a:gd name="connsiteY3793" fmla="*/ 157907 h 481410"/>
              <a:gd name="connsiteX3794" fmla="*/ 369342 w 476464"/>
              <a:gd name="connsiteY3794" fmla="*/ 158624 h 481410"/>
              <a:gd name="connsiteX3795" fmla="*/ 369342 w 476464"/>
              <a:gd name="connsiteY3795" fmla="*/ 158956 h 481410"/>
              <a:gd name="connsiteX3796" fmla="*/ 370007 w 476464"/>
              <a:gd name="connsiteY3796" fmla="*/ 158675 h 481410"/>
              <a:gd name="connsiteX3797" fmla="*/ 370084 w 476464"/>
              <a:gd name="connsiteY3797" fmla="*/ 157907 h 481410"/>
              <a:gd name="connsiteX3798" fmla="*/ 369675 w 476464"/>
              <a:gd name="connsiteY3798" fmla="*/ 157907 h 481410"/>
              <a:gd name="connsiteX3799" fmla="*/ 370084 w 476464"/>
              <a:gd name="connsiteY3799" fmla="*/ 157267 h 481410"/>
              <a:gd name="connsiteX3800" fmla="*/ 370084 w 476464"/>
              <a:gd name="connsiteY3800" fmla="*/ 156576 h 481410"/>
              <a:gd name="connsiteX3801" fmla="*/ 369649 w 476464"/>
              <a:gd name="connsiteY3801" fmla="*/ 156576 h 481410"/>
              <a:gd name="connsiteX3802" fmla="*/ 369649 w 476464"/>
              <a:gd name="connsiteY3802" fmla="*/ 156883 h 481410"/>
              <a:gd name="connsiteX3803" fmla="*/ 370084 w 476464"/>
              <a:gd name="connsiteY3803" fmla="*/ 157267 h 481410"/>
              <a:gd name="connsiteX3804" fmla="*/ 369342 w 476464"/>
              <a:gd name="connsiteY3804" fmla="*/ 167250 h 481410"/>
              <a:gd name="connsiteX3805" fmla="*/ 369880 w 476464"/>
              <a:gd name="connsiteY3805" fmla="*/ 167557 h 481410"/>
              <a:gd name="connsiteX3806" fmla="*/ 370391 w 476464"/>
              <a:gd name="connsiteY3806" fmla="*/ 167250 h 481410"/>
              <a:gd name="connsiteX3807" fmla="*/ 369342 w 476464"/>
              <a:gd name="connsiteY3807" fmla="*/ 167250 h 481410"/>
              <a:gd name="connsiteX3808" fmla="*/ 371748 w 476464"/>
              <a:gd name="connsiteY3808" fmla="*/ 172420 h 481410"/>
              <a:gd name="connsiteX3809" fmla="*/ 371543 w 476464"/>
              <a:gd name="connsiteY3809" fmla="*/ 172804 h 481410"/>
              <a:gd name="connsiteX3810" fmla="*/ 371748 w 476464"/>
              <a:gd name="connsiteY3810" fmla="*/ 173163 h 481410"/>
              <a:gd name="connsiteX3811" fmla="*/ 372055 w 476464"/>
              <a:gd name="connsiteY3811" fmla="*/ 172804 h 481410"/>
              <a:gd name="connsiteX3812" fmla="*/ 371748 w 476464"/>
              <a:gd name="connsiteY3812" fmla="*/ 172420 h 481410"/>
              <a:gd name="connsiteX3813" fmla="*/ 372132 w 476464"/>
              <a:gd name="connsiteY3813" fmla="*/ 164562 h 481410"/>
              <a:gd name="connsiteX3814" fmla="*/ 372132 w 476464"/>
              <a:gd name="connsiteY3814" fmla="*/ 164127 h 481410"/>
              <a:gd name="connsiteX3815" fmla="*/ 371722 w 476464"/>
              <a:gd name="connsiteY3815" fmla="*/ 164562 h 481410"/>
              <a:gd name="connsiteX3816" fmla="*/ 372132 w 476464"/>
              <a:gd name="connsiteY3816" fmla="*/ 164562 h 481410"/>
              <a:gd name="connsiteX3817" fmla="*/ 381910 w 476464"/>
              <a:gd name="connsiteY3817" fmla="*/ 167122 h 481410"/>
              <a:gd name="connsiteX3818" fmla="*/ 380297 w 476464"/>
              <a:gd name="connsiteY3818" fmla="*/ 167506 h 481410"/>
              <a:gd name="connsiteX3819" fmla="*/ 378685 w 476464"/>
              <a:gd name="connsiteY3819" fmla="*/ 168427 h 481410"/>
              <a:gd name="connsiteX3820" fmla="*/ 377635 w 476464"/>
              <a:gd name="connsiteY3820" fmla="*/ 169323 h 481410"/>
              <a:gd name="connsiteX3821" fmla="*/ 377431 w 476464"/>
              <a:gd name="connsiteY3821" fmla="*/ 169835 h 481410"/>
              <a:gd name="connsiteX3822" fmla="*/ 377328 w 476464"/>
              <a:gd name="connsiteY3822" fmla="*/ 170372 h 481410"/>
              <a:gd name="connsiteX3823" fmla="*/ 376509 w 476464"/>
              <a:gd name="connsiteY3823" fmla="*/ 170705 h 481410"/>
              <a:gd name="connsiteX3824" fmla="*/ 375101 w 476464"/>
              <a:gd name="connsiteY3824" fmla="*/ 170910 h 481410"/>
              <a:gd name="connsiteX3825" fmla="*/ 373565 w 476464"/>
              <a:gd name="connsiteY3825" fmla="*/ 171115 h 481410"/>
              <a:gd name="connsiteX3826" fmla="*/ 372439 w 476464"/>
              <a:gd name="connsiteY3826" fmla="*/ 171448 h 481410"/>
              <a:gd name="connsiteX3827" fmla="*/ 374103 w 476464"/>
              <a:gd name="connsiteY3827" fmla="*/ 171704 h 481410"/>
              <a:gd name="connsiteX3828" fmla="*/ 375844 w 476464"/>
              <a:gd name="connsiteY3828" fmla="*/ 171883 h 481410"/>
              <a:gd name="connsiteX3829" fmla="*/ 376893 w 476464"/>
              <a:gd name="connsiteY3829" fmla="*/ 172036 h 481410"/>
              <a:gd name="connsiteX3830" fmla="*/ 377584 w 476464"/>
              <a:gd name="connsiteY3830" fmla="*/ 172190 h 481410"/>
              <a:gd name="connsiteX3831" fmla="*/ 378429 w 476464"/>
              <a:gd name="connsiteY3831" fmla="*/ 171038 h 481410"/>
              <a:gd name="connsiteX3832" fmla="*/ 378634 w 476464"/>
              <a:gd name="connsiteY3832" fmla="*/ 169784 h 481410"/>
              <a:gd name="connsiteX3833" fmla="*/ 380809 w 476464"/>
              <a:gd name="connsiteY3833" fmla="*/ 169042 h 481410"/>
              <a:gd name="connsiteX3834" fmla="*/ 382780 w 476464"/>
              <a:gd name="connsiteY3834" fmla="*/ 168043 h 481410"/>
              <a:gd name="connsiteX3835" fmla="*/ 381910 w 476464"/>
              <a:gd name="connsiteY3835" fmla="*/ 167122 h 481410"/>
              <a:gd name="connsiteX3836" fmla="*/ 382550 w 476464"/>
              <a:gd name="connsiteY3836" fmla="*/ 165176 h 481410"/>
              <a:gd name="connsiteX3837" fmla="*/ 382755 w 476464"/>
              <a:gd name="connsiteY3837" fmla="*/ 164869 h 481410"/>
              <a:gd name="connsiteX3838" fmla="*/ 382550 w 476464"/>
              <a:gd name="connsiteY3838" fmla="*/ 164536 h 481410"/>
              <a:gd name="connsiteX3839" fmla="*/ 382217 w 476464"/>
              <a:gd name="connsiteY3839" fmla="*/ 164869 h 481410"/>
              <a:gd name="connsiteX3840" fmla="*/ 382550 w 476464"/>
              <a:gd name="connsiteY3840" fmla="*/ 165176 h 481410"/>
              <a:gd name="connsiteX3841" fmla="*/ 387900 w 476464"/>
              <a:gd name="connsiteY3841" fmla="*/ 172471 h 481410"/>
              <a:gd name="connsiteX3842" fmla="*/ 386185 w 476464"/>
              <a:gd name="connsiteY3842" fmla="*/ 173470 h 481410"/>
              <a:gd name="connsiteX3843" fmla="*/ 385647 w 476464"/>
              <a:gd name="connsiteY3843" fmla="*/ 174186 h 481410"/>
              <a:gd name="connsiteX3844" fmla="*/ 386850 w 476464"/>
              <a:gd name="connsiteY3844" fmla="*/ 173419 h 481410"/>
              <a:gd name="connsiteX3845" fmla="*/ 387720 w 476464"/>
              <a:gd name="connsiteY3845" fmla="*/ 173086 h 481410"/>
              <a:gd name="connsiteX3846" fmla="*/ 388335 w 476464"/>
              <a:gd name="connsiteY3846" fmla="*/ 173470 h 481410"/>
              <a:gd name="connsiteX3847" fmla="*/ 387516 w 476464"/>
              <a:gd name="connsiteY3847" fmla="*/ 173956 h 481410"/>
              <a:gd name="connsiteX3848" fmla="*/ 386697 w 476464"/>
              <a:gd name="connsiteY3848" fmla="*/ 174494 h 481410"/>
              <a:gd name="connsiteX3849" fmla="*/ 387285 w 476464"/>
              <a:gd name="connsiteY3849" fmla="*/ 174903 h 481410"/>
              <a:gd name="connsiteX3850" fmla="*/ 391125 w 476464"/>
              <a:gd name="connsiteY3850" fmla="*/ 171371 h 481410"/>
              <a:gd name="connsiteX3851" fmla="*/ 389819 w 476464"/>
              <a:gd name="connsiteY3851" fmla="*/ 171627 h 481410"/>
              <a:gd name="connsiteX3852" fmla="*/ 387900 w 476464"/>
              <a:gd name="connsiteY3852" fmla="*/ 172471 h 481410"/>
              <a:gd name="connsiteX3853" fmla="*/ 388770 w 476464"/>
              <a:gd name="connsiteY3853" fmla="*/ 170040 h 481410"/>
              <a:gd name="connsiteX3854" fmla="*/ 388975 w 476464"/>
              <a:gd name="connsiteY3854" fmla="*/ 169656 h 481410"/>
              <a:gd name="connsiteX3855" fmla="*/ 388770 w 476464"/>
              <a:gd name="connsiteY3855" fmla="*/ 169297 h 481410"/>
              <a:gd name="connsiteX3856" fmla="*/ 388437 w 476464"/>
              <a:gd name="connsiteY3856" fmla="*/ 169656 h 481410"/>
              <a:gd name="connsiteX3857" fmla="*/ 388770 w 476464"/>
              <a:gd name="connsiteY3857" fmla="*/ 170040 h 481410"/>
              <a:gd name="connsiteX3858" fmla="*/ 389384 w 476464"/>
              <a:gd name="connsiteY3858" fmla="*/ 170347 h 481410"/>
              <a:gd name="connsiteX3859" fmla="*/ 389384 w 476464"/>
              <a:gd name="connsiteY3859" fmla="*/ 170782 h 481410"/>
              <a:gd name="connsiteX3860" fmla="*/ 390434 w 476464"/>
              <a:gd name="connsiteY3860" fmla="*/ 170782 h 481410"/>
              <a:gd name="connsiteX3861" fmla="*/ 389384 w 476464"/>
              <a:gd name="connsiteY3861" fmla="*/ 170347 h 481410"/>
              <a:gd name="connsiteX3862" fmla="*/ 389794 w 476464"/>
              <a:gd name="connsiteY3862" fmla="*/ 169016 h 481410"/>
              <a:gd name="connsiteX3863" fmla="*/ 390024 w 476464"/>
              <a:gd name="connsiteY3863" fmla="*/ 168606 h 481410"/>
              <a:gd name="connsiteX3864" fmla="*/ 389794 w 476464"/>
              <a:gd name="connsiteY3864" fmla="*/ 168248 h 481410"/>
              <a:gd name="connsiteX3865" fmla="*/ 389487 w 476464"/>
              <a:gd name="connsiteY3865" fmla="*/ 168606 h 481410"/>
              <a:gd name="connsiteX3866" fmla="*/ 389794 w 476464"/>
              <a:gd name="connsiteY3866" fmla="*/ 169016 h 481410"/>
              <a:gd name="connsiteX3867" fmla="*/ 391867 w 476464"/>
              <a:gd name="connsiteY3867" fmla="*/ 169323 h 481410"/>
              <a:gd name="connsiteX3868" fmla="*/ 392302 w 476464"/>
              <a:gd name="connsiteY3868" fmla="*/ 169221 h 481410"/>
              <a:gd name="connsiteX3869" fmla="*/ 392942 w 476464"/>
              <a:gd name="connsiteY3869" fmla="*/ 168913 h 481410"/>
              <a:gd name="connsiteX3870" fmla="*/ 393531 w 476464"/>
              <a:gd name="connsiteY3870" fmla="*/ 168453 h 481410"/>
              <a:gd name="connsiteX3871" fmla="*/ 393531 w 476464"/>
              <a:gd name="connsiteY3871" fmla="*/ 167941 h 481410"/>
              <a:gd name="connsiteX3872" fmla="*/ 392891 w 476464"/>
              <a:gd name="connsiteY3872" fmla="*/ 167941 h 481410"/>
              <a:gd name="connsiteX3873" fmla="*/ 392354 w 476464"/>
              <a:gd name="connsiteY3873" fmla="*/ 168581 h 481410"/>
              <a:gd name="connsiteX3874" fmla="*/ 391867 w 476464"/>
              <a:gd name="connsiteY3874" fmla="*/ 169323 h 481410"/>
              <a:gd name="connsiteX3875" fmla="*/ 391995 w 476464"/>
              <a:gd name="connsiteY3875" fmla="*/ 167454 h 481410"/>
              <a:gd name="connsiteX3876" fmla="*/ 392200 w 476464"/>
              <a:gd name="connsiteY3876" fmla="*/ 167250 h 481410"/>
              <a:gd name="connsiteX3877" fmla="*/ 392046 w 476464"/>
              <a:gd name="connsiteY3877" fmla="*/ 167019 h 481410"/>
              <a:gd name="connsiteX3878" fmla="*/ 391867 w 476464"/>
              <a:gd name="connsiteY3878" fmla="*/ 167250 h 481410"/>
              <a:gd name="connsiteX3879" fmla="*/ 391995 w 476464"/>
              <a:gd name="connsiteY3879" fmla="*/ 167454 h 481410"/>
              <a:gd name="connsiteX3880" fmla="*/ 393531 w 476464"/>
              <a:gd name="connsiteY3880" fmla="*/ 165586 h 481410"/>
              <a:gd name="connsiteX3881" fmla="*/ 393531 w 476464"/>
              <a:gd name="connsiteY3881" fmla="*/ 165176 h 481410"/>
              <a:gd name="connsiteX3882" fmla="*/ 393224 w 476464"/>
              <a:gd name="connsiteY3882" fmla="*/ 165586 h 481410"/>
              <a:gd name="connsiteX3883" fmla="*/ 393531 w 476464"/>
              <a:gd name="connsiteY3883" fmla="*/ 165586 h 481410"/>
              <a:gd name="connsiteX3884" fmla="*/ 391867 w 476464"/>
              <a:gd name="connsiteY3884" fmla="*/ 170782 h 481410"/>
              <a:gd name="connsiteX3885" fmla="*/ 391560 w 476464"/>
              <a:gd name="connsiteY3885" fmla="*/ 171089 h 481410"/>
              <a:gd name="connsiteX3886" fmla="*/ 391867 w 476464"/>
              <a:gd name="connsiteY3886" fmla="*/ 171422 h 481410"/>
              <a:gd name="connsiteX3887" fmla="*/ 392072 w 476464"/>
              <a:gd name="connsiteY3887" fmla="*/ 171089 h 481410"/>
              <a:gd name="connsiteX3888" fmla="*/ 391867 w 476464"/>
              <a:gd name="connsiteY3888" fmla="*/ 170782 h 481410"/>
              <a:gd name="connsiteX3889" fmla="*/ 391765 w 476464"/>
              <a:gd name="connsiteY3889" fmla="*/ 167966 h 481410"/>
              <a:gd name="connsiteX3890" fmla="*/ 391432 w 476464"/>
              <a:gd name="connsiteY3890" fmla="*/ 167659 h 481410"/>
              <a:gd name="connsiteX3891" fmla="*/ 391227 w 476464"/>
              <a:gd name="connsiteY3891" fmla="*/ 167966 h 481410"/>
              <a:gd name="connsiteX3892" fmla="*/ 391432 w 476464"/>
              <a:gd name="connsiteY3892" fmla="*/ 168274 h 481410"/>
              <a:gd name="connsiteX3893" fmla="*/ 391765 w 476464"/>
              <a:gd name="connsiteY3893" fmla="*/ 167966 h 481410"/>
              <a:gd name="connsiteX3894" fmla="*/ 390843 w 476464"/>
              <a:gd name="connsiteY3894" fmla="*/ 173879 h 481410"/>
              <a:gd name="connsiteX3895" fmla="*/ 391816 w 476464"/>
              <a:gd name="connsiteY3895" fmla="*/ 174161 h 481410"/>
              <a:gd name="connsiteX3896" fmla="*/ 393531 w 476464"/>
              <a:gd name="connsiteY3896" fmla="*/ 173598 h 481410"/>
              <a:gd name="connsiteX3897" fmla="*/ 395272 w 476464"/>
              <a:gd name="connsiteY3897" fmla="*/ 172651 h 481410"/>
              <a:gd name="connsiteX3898" fmla="*/ 396321 w 476464"/>
              <a:gd name="connsiteY3898" fmla="*/ 171857 h 481410"/>
              <a:gd name="connsiteX3899" fmla="*/ 395681 w 476464"/>
              <a:gd name="connsiteY3899" fmla="*/ 171448 h 481410"/>
              <a:gd name="connsiteX3900" fmla="*/ 395092 w 476464"/>
              <a:gd name="connsiteY3900" fmla="*/ 171678 h 481410"/>
              <a:gd name="connsiteX3901" fmla="*/ 394452 w 476464"/>
              <a:gd name="connsiteY3901" fmla="*/ 171857 h 481410"/>
              <a:gd name="connsiteX3902" fmla="*/ 393940 w 476464"/>
              <a:gd name="connsiteY3902" fmla="*/ 171422 h 481410"/>
              <a:gd name="connsiteX3903" fmla="*/ 393326 w 476464"/>
              <a:gd name="connsiteY3903" fmla="*/ 172292 h 481410"/>
              <a:gd name="connsiteX3904" fmla="*/ 392456 w 476464"/>
              <a:gd name="connsiteY3904" fmla="*/ 172753 h 481410"/>
              <a:gd name="connsiteX3905" fmla="*/ 391586 w 476464"/>
              <a:gd name="connsiteY3905" fmla="*/ 173188 h 481410"/>
              <a:gd name="connsiteX3906" fmla="*/ 390843 w 476464"/>
              <a:gd name="connsiteY3906" fmla="*/ 173879 h 481410"/>
              <a:gd name="connsiteX3907" fmla="*/ 394248 w 476464"/>
              <a:gd name="connsiteY3907" fmla="*/ 165868 h 481410"/>
              <a:gd name="connsiteX3908" fmla="*/ 394452 w 476464"/>
              <a:gd name="connsiteY3908" fmla="*/ 165509 h 481410"/>
              <a:gd name="connsiteX3909" fmla="*/ 394248 w 476464"/>
              <a:gd name="connsiteY3909" fmla="*/ 165151 h 481410"/>
              <a:gd name="connsiteX3910" fmla="*/ 394043 w 476464"/>
              <a:gd name="connsiteY3910" fmla="*/ 165509 h 481410"/>
              <a:gd name="connsiteX3911" fmla="*/ 394248 w 476464"/>
              <a:gd name="connsiteY3911" fmla="*/ 165868 h 481410"/>
              <a:gd name="connsiteX3912" fmla="*/ 394990 w 476464"/>
              <a:gd name="connsiteY3912" fmla="*/ 164127 h 481410"/>
              <a:gd name="connsiteX3913" fmla="*/ 395195 w 476464"/>
              <a:gd name="connsiteY3913" fmla="*/ 163820 h 481410"/>
              <a:gd name="connsiteX3914" fmla="*/ 394990 w 476464"/>
              <a:gd name="connsiteY3914" fmla="*/ 163487 h 481410"/>
              <a:gd name="connsiteX3915" fmla="*/ 394683 w 476464"/>
              <a:gd name="connsiteY3915" fmla="*/ 163820 h 481410"/>
              <a:gd name="connsiteX3916" fmla="*/ 394990 w 476464"/>
              <a:gd name="connsiteY3916" fmla="*/ 164127 h 481410"/>
              <a:gd name="connsiteX3917" fmla="*/ 395604 w 476464"/>
              <a:gd name="connsiteY3917" fmla="*/ 166635 h 481410"/>
              <a:gd name="connsiteX3918" fmla="*/ 395374 w 476464"/>
              <a:gd name="connsiteY3918" fmla="*/ 166943 h 481410"/>
              <a:gd name="connsiteX3919" fmla="*/ 395604 w 476464"/>
              <a:gd name="connsiteY3919" fmla="*/ 167275 h 481410"/>
              <a:gd name="connsiteX3920" fmla="*/ 395911 w 476464"/>
              <a:gd name="connsiteY3920" fmla="*/ 166943 h 481410"/>
              <a:gd name="connsiteX3921" fmla="*/ 395604 w 476464"/>
              <a:gd name="connsiteY3921" fmla="*/ 166635 h 481410"/>
              <a:gd name="connsiteX3922" fmla="*/ 396039 w 476464"/>
              <a:gd name="connsiteY3922" fmla="*/ 165176 h 481410"/>
              <a:gd name="connsiteX3923" fmla="*/ 396039 w 476464"/>
              <a:gd name="connsiteY3923" fmla="*/ 164869 h 481410"/>
              <a:gd name="connsiteX3924" fmla="*/ 395604 w 476464"/>
              <a:gd name="connsiteY3924" fmla="*/ 165176 h 481410"/>
              <a:gd name="connsiteX3925" fmla="*/ 396039 w 476464"/>
              <a:gd name="connsiteY3925" fmla="*/ 165176 h 481410"/>
              <a:gd name="connsiteX3926" fmla="*/ 395374 w 476464"/>
              <a:gd name="connsiteY3926" fmla="*/ 169016 h 481410"/>
              <a:gd name="connsiteX3927" fmla="*/ 395604 w 476464"/>
              <a:gd name="connsiteY3927" fmla="*/ 169323 h 481410"/>
              <a:gd name="connsiteX3928" fmla="*/ 395911 w 476464"/>
              <a:gd name="connsiteY3928" fmla="*/ 169016 h 481410"/>
              <a:gd name="connsiteX3929" fmla="*/ 395604 w 476464"/>
              <a:gd name="connsiteY3929" fmla="*/ 168658 h 481410"/>
              <a:gd name="connsiteX3930" fmla="*/ 395374 w 476464"/>
              <a:gd name="connsiteY3930" fmla="*/ 169016 h 481410"/>
              <a:gd name="connsiteX3931" fmla="*/ 396039 w 476464"/>
              <a:gd name="connsiteY3931" fmla="*/ 175978 h 481410"/>
              <a:gd name="connsiteX3932" fmla="*/ 395732 w 476464"/>
              <a:gd name="connsiteY3932" fmla="*/ 176234 h 481410"/>
              <a:gd name="connsiteX3933" fmla="*/ 395604 w 476464"/>
              <a:gd name="connsiteY3933" fmla="*/ 176593 h 481410"/>
              <a:gd name="connsiteX3934" fmla="*/ 396039 w 476464"/>
              <a:gd name="connsiteY3934" fmla="*/ 177028 h 481410"/>
              <a:gd name="connsiteX3935" fmla="*/ 397038 w 476464"/>
              <a:gd name="connsiteY3935" fmla="*/ 176490 h 481410"/>
              <a:gd name="connsiteX3936" fmla="*/ 397678 w 476464"/>
              <a:gd name="connsiteY3936" fmla="*/ 175543 h 481410"/>
              <a:gd name="connsiteX3937" fmla="*/ 398420 w 476464"/>
              <a:gd name="connsiteY3937" fmla="*/ 175287 h 481410"/>
              <a:gd name="connsiteX3938" fmla="*/ 399674 w 476464"/>
              <a:gd name="connsiteY3938" fmla="*/ 174980 h 481410"/>
              <a:gd name="connsiteX3939" fmla="*/ 400928 w 476464"/>
              <a:gd name="connsiteY3939" fmla="*/ 174647 h 481410"/>
              <a:gd name="connsiteX3940" fmla="*/ 401824 w 476464"/>
              <a:gd name="connsiteY3940" fmla="*/ 174519 h 481410"/>
              <a:gd name="connsiteX3941" fmla="*/ 403565 w 476464"/>
              <a:gd name="connsiteY3941" fmla="*/ 174878 h 481410"/>
              <a:gd name="connsiteX3942" fmla="*/ 405305 w 476464"/>
              <a:gd name="connsiteY3942" fmla="*/ 174212 h 481410"/>
              <a:gd name="connsiteX3943" fmla="*/ 404358 w 476464"/>
              <a:gd name="connsiteY3943" fmla="*/ 173598 h 481410"/>
              <a:gd name="connsiteX3944" fmla="*/ 403258 w 476464"/>
              <a:gd name="connsiteY3944" fmla="*/ 173495 h 481410"/>
              <a:gd name="connsiteX3945" fmla="*/ 402823 w 476464"/>
              <a:gd name="connsiteY3945" fmla="*/ 172881 h 481410"/>
              <a:gd name="connsiteX3946" fmla="*/ 399393 w 476464"/>
              <a:gd name="connsiteY3946" fmla="*/ 174340 h 481410"/>
              <a:gd name="connsiteX3947" fmla="*/ 396039 w 476464"/>
              <a:gd name="connsiteY3947" fmla="*/ 175978 h 481410"/>
              <a:gd name="connsiteX3948" fmla="*/ 399444 w 476464"/>
              <a:gd name="connsiteY3948" fmla="*/ 169733 h 481410"/>
              <a:gd name="connsiteX3949" fmla="*/ 399674 w 476464"/>
              <a:gd name="connsiteY3949" fmla="*/ 169374 h 481410"/>
              <a:gd name="connsiteX3950" fmla="*/ 399444 w 476464"/>
              <a:gd name="connsiteY3950" fmla="*/ 169016 h 481410"/>
              <a:gd name="connsiteX3951" fmla="*/ 399239 w 476464"/>
              <a:gd name="connsiteY3951" fmla="*/ 169374 h 481410"/>
              <a:gd name="connsiteX3952" fmla="*/ 399444 w 476464"/>
              <a:gd name="connsiteY3952" fmla="*/ 169733 h 481410"/>
              <a:gd name="connsiteX3953" fmla="*/ 402848 w 476464"/>
              <a:gd name="connsiteY3953" fmla="*/ 169733 h 481410"/>
              <a:gd name="connsiteX3954" fmla="*/ 401159 w 476464"/>
              <a:gd name="connsiteY3954" fmla="*/ 169733 h 481410"/>
              <a:gd name="connsiteX3955" fmla="*/ 399725 w 476464"/>
              <a:gd name="connsiteY3955" fmla="*/ 170782 h 481410"/>
              <a:gd name="connsiteX3956" fmla="*/ 399725 w 476464"/>
              <a:gd name="connsiteY3956" fmla="*/ 171396 h 481410"/>
              <a:gd name="connsiteX3957" fmla="*/ 401440 w 476464"/>
              <a:gd name="connsiteY3957" fmla="*/ 171012 h 481410"/>
              <a:gd name="connsiteX3958" fmla="*/ 402848 w 476464"/>
              <a:gd name="connsiteY3958" fmla="*/ 169733 h 481410"/>
              <a:gd name="connsiteX3959" fmla="*/ 401824 w 476464"/>
              <a:gd name="connsiteY3959" fmla="*/ 171832 h 481410"/>
              <a:gd name="connsiteX3960" fmla="*/ 401620 w 476464"/>
              <a:gd name="connsiteY3960" fmla="*/ 172139 h 481410"/>
              <a:gd name="connsiteX3961" fmla="*/ 401824 w 476464"/>
              <a:gd name="connsiteY3961" fmla="*/ 172446 h 481410"/>
              <a:gd name="connsiteX3962" fmla="*/ 402029 w 476464"/>
              <a:gd name="connsiteY3962" fmla="*/ 172139 h 481410"/>
              <a:gd name="connsiteX3963" fmla="*/ 401824 w 476464"/>
              <a:gd name="connsiteY3963" fmla="*/ 171832 h 481410"/>
              <a:gd name="connsiteX3964" fmla="*/ 400698 w 476464"/>
              <a:gd name="connsiteY3964" fmla="*/ 172625 h 481410"/>
              <a:gd name="connsiteX3965" fmla="*/ 400493 w 476464"/>
              <a:gd name="connsiteY3965" fmla="*/ 172855 h 481410"/>
              <a:gd name="connsiteX3966" fmla="*/ 400647 w 476464"/>
              <a:gd name="connsiteY3966" fmla="*/ 173060 h 481410"/>
              <a:gd name="connsiteX3967" fmla="*/ 400801 w 476464"/>
              <a:gd name="connsiteY3967" fmla="*/ 172855 h 481410"/>
              <a:gd name="connsiteX3968" fmla="*/ 400698 w 476464"/>
              <a:gd name="connsiteY3968" fmla="*/ 172625 h 481410"/>
              <a:gd name="connsiteX3969" fmla="*/ 403283 w 476464"/>
              <a:gd name="connsiteY3969" fmla="*/ 167966 h 481410"/>
              <a:gd name="connsiteX3970" fmla="*/ 403181 w 476464"/>
              <a:gd name="connsiteY3970" fmla="*/ 168120 h 481410"/>
              <a:gd name="connsiteX3971" fmla="*/ 403283 w 476464"/>
              <a:gd name="connsiteY3971" fmla="*/ 168274 h 481410"/>
              <a:gd name="connsiteX3972" fmla="*/ 403591 w 476464"/>
              <a:gd name="connsiteY3972" fmla="*/ 167685 h 481410"/>
              <a:gd name="connsiteX3973" fmla="*/ 403283 w 476464"/>
              <a:gd name="connsiteY3973" fmla="*/ 167966 h 481410"/>
              <a:gd name="connsiteX3974" fmla="*/ 403437 w 476464"/>
              <a:gd name="connsiteY3974" fmla="*/ 165791 h 481410"/>
              <a:gd name="connsiteX3975" fmla="*/ 403591 w 476464"/>
              <a:gd name="connsiteY3975" fmla="*/ 165560 h 481410"/>
              <a:gd name="connsiteX3976" fmla="*/ 403386 w 476464"/>
              <a:gd name="connsiteY3976" fmla="*/ 165355 h 481410"/>
              <a:gd name="connsiteX3977" fmla="*/ 403283 w 476464"/>
              <a:gd name="connsiteY3977" fmla="*/ 165560 h 481410"/>
              <a:gd name="connsiteX3978" fmla="*/ 403437 w 476464"/>
              <a:gd name="connsiteY3978" fmla="*/ 165791 h 481410"/>
              <a:gd name="connsiteX3979" fmla="*/ 403386 w 476464"/>
              <a:gd name="connsiteY3979" fmla="*/ 170884 h 481410"/>
              <a:gd name="connsiteX3980" fmla="*/ 403283 w 476464"/>
              <a:gd name="connsiteY3980" fmla="*/ 171089 h 481410"/>
              <a:gd name="connsiteX3981" fmla="*/ 403437 w 476464"/>
              <a:gd name="connsiteY3981" fmla="*/ 171320 h 481410"/>
              <a:gd name="connsiteX3982" fmla="*/ 403591 w 476464"/>
              <a:gd name="connsiteY3982" fmla="*/ 171089 h 481410"/>
              <a:gd name="connsiteX3983" fmla="*/ 403386 w 476464"/>
              <a:gd name="connsiteY3983" fmla="*/ 170884 h 481410"/>
              <a:gd name="connsiteX3984" fmla="*/ 405894 w 476464"/>
              <a:gd name="connsiteY3984" fmla="*/ 174570 h 481410"/>
              <a:gd name="connsiteX3985" fmla="*/ 405664 w 476464"/>
              <a:gd name="connsiteY3985" fmla="*/ 174186 h 481410"/>
              <a:gd name="connsiteX3986" fmla="*/ 405459 w 476464"/>
              <a:gd name="connsiteY3986" fmla="*/ 174570 h 481410"/>
              <a:gd name="connsiteX3987" fmla="*/ 405664 w 476464"/>
              <a:gd name="connsiteY3987" fmla="*/ 174929 h 481410"/>
              <a:gd name="connsiteX3988" fmla="*/ 405894 w 476464"/>
              <a:gd name="connsiteY3988" fmla="*/ 174570 h 481410"/>
              <a:gd name="connsiteX3989" fmla="*/ 405894 w 476464"/>
              <a:gd name="connsiteY3989" fmla="*/ 177104 h 481410"/>
              <a:gd name="connsiteX3990" fmla="*/ 405664 w 476464"/>
              <a:gd name="connsiteY3990" fmla="*/ 177335 h 481410"/>
              <a:gd name="connsiteX3991" fmla="*/ 405843 w 476464"/>
              <a:gd name="connsiteY3991" fmla="*/ 177540 h 481410"/>
              <a:gd name="connsiteX3992" fmla="*/ 405997 w 476464"/>
              <a:gd name="connsiteY3992" fmla="*/ 177335 h 481410"/>
              <a:gd name="connsiteX3993" fmla="*/ 405894 w 476464"/>
              <a:gd name="connsiteY3993" fmla="*/ 177104 h 481410"/>
              <a:gd name="connsiteX3994" fmla="*/ 405331 w 476464"/>
              <a:gd name="connsiteY3994" fmla="*/ 175978 h 481410"/>
              <a:gd name="connsiteX3995" fmla="*/ 405664 w 476464"/>
              <a:gd name="connsiteY3995" fmla="*/ 175978 h 481410"/>
              <a:gd name="connsiteX3996" fmla="*/ 405664 w 476464"/>
              <a:gd name="connsiteY3996" fmla="*/ 175518 h 481410"/>
              <a:gd name="connsiteX3997" fmla="*/ 405331 w 476464"/>
              <a:gd name="connsiteY3997" fmla="*/ 175978 h 481410"/>
              <a:gd name="connsiteX3998" fmla="*/ 404333 w 476464"/>
              <a:gd name="connsiteY3998" fmla="*/ 175236 h 481410"/>
              <a:gd name="connsiteX3999" fmla="*/ 404000 w 476464"/>
              <a:gd name="connsiteY3999" fmla="*/ 175620 h 481410"/>
              <a:gd name="connsiteX4000" fmla="*/ 404333 w 476464"/>
              <a:gd name="connsiteY4000" fmla="*/ 176004 h 481410"/>
              <a:gd name="connsiteX4001" fmla="*/ 404538 w 476464"/>
              <a:gd name="connsiteY4001" fmla="*/ 175620 h 481410"/>
              <a:gd name="connsiteX4002" fmla="*/ 404333 w 476464"/>
              <a:gd name="connsiteY4002" fmla="*/ 175236 h 481410"/>
              <a:gd name="connsiteX4003" fmla="*/ 400493 w 476464"/>
              <a:gd name="connsiteY4003" fmla="*/ 198375 h 481410"/>
              <a:gd name="connsiteX4004" fmla="*/ 400340 w 476464"/>
              <a:gd name="connsiteY4004" fmla="*/ 198580 h 481410"/>
              <a:gd name="connsiteX4005" fmla="*/ 400161 w 476464"/>
              <a:gd name="connsiteY4005" fmla="*/ 198785 h 481410"/>
              <a:gd name="connsiteX4006" fmla="*/ 399137 w 476464"/>
              <a:gd name="connsiteY4006" fmla="*/ 199271 h 481410"/>
              <a:gd name="connsiteX4007" fmla="*/ 398087 w 476464"/>
              <a:gd name="connsiteY4007" fmla="*/ 199834 h 481410"/>
              <a:gd name="connsiteX4008" fmla="*/ 399777 w 476464"/>
              <a:gd name="connsiteY4008" fmla="*/ 199502 h 481410"/>
              <a:gd name="connsiteX4009" fmla="*/ 401210 w 476464"/>
              <a:gd name="connsiteY4009" fmla="*/ 198375 h 481410"/>
              <a:gd name="connsiteX4010" fmla="*/ 400647 w 476464"/>
              <a:gd name="connsiteY4010" fmla="*/ 197838 h 481410"/>
              <a:gd name="connsiteX4011" fmla="*/ 399751 w 476464"/>
              <a:gd name="connsiteY4011" fmla="*/ 197761 h 481410"/>
              <a:gd name="connsiteX4012" fmla="*/ 399751 w 476464"/>
              <a:gd name="connsiteY4012" fmla="*/ 198094 h 481410"/>
              <a:gd name="connsiteX4013" fmla="*/ 400493 w 476464"/>
              <a:gd name="connsiteY4013" fmla="*/ 198375 h 481410"/>
              <a:gd name="connsiteX4014" fmla="*/ 400161 w 476464"/>
              <a:gd name="connsiteY4014" fmla="*/ 194229 h 481410"/>
              <a:gd name="connsiteX4015" fmla="*/ 399725 w 476464"/>
              <a:gd name="connsiteY4015" fmla="*/ 194229 h 481410"/>
              <a:gd name="connsiteX4016" fmla="*/ 399572 w 476464"/>
              <a:gd name="connsiteY4016" fmla="*/ 194434 h 481410"/>
              <a:gd name="connsiteX4017" fmla="*/ 399418 w 476464"/>
              <a:gd name="connsiteY4017" fmla="*/ 194664 h 481410"/>
              <a:gd name="connsiteX4018" fmla="*/ 400161 w 476464"/>
              <a:gd name="connsiteY4018" fmla="*/ 194229 h 481410"/>
              <a:gd name="connsiteX4019" fmla="*/ 400775 w 476464"/>
              <a:gd name="connsiteY4019" fmla="*/ 194229 h 481410"/>
              <a:gd name="connsiteX4020" fmla="*/ 401082 w 476464"/>
              <a:gd name="connsiteY4020" fmla="*/ 193896 h 481410"/>
              <a:gd name="connsiteX4021" fmla="*/ 400775 w 476464"/>
              <a:gd name="connsiteY4021" fmla="*/ 193589 h 481410"/>
              <a:gd name="connsiteX4022" fmla="*/ 400570 w 476464"/>
              <a:gd name="connsiteY4022" fmla="*/ 193896 h 481410"/>
              <a:gd name="connsiteX4023" fmla="*/ 400775 w 476464"/>
              <a:gd name="connsiteY4023" fmla="*/ 194229 h 481410"/>
              <a:gd name="connsiteX4024" fmla="*/ 400493 w 476464"/>
              <a:gd name="connsiteY4024" fmla="*/ 200116 h 481410"/>
              <a:gd name="connsiteX4025" fmla="*/ 400801 w 476464"/>
              <a:gd name="connsiteY4025" fmla="*/ 200449 h 481410"/>
              <a:gd name="connsiteX4026" fmla="*/ 401236 w 476464"/>
              <a:gd name="connsiteY4026" fmla="*/ 199834 h 481410"/>
              <a:gd name="connsiteX4027" fmla="*/ 400493 w 476464"/>
              <a:gd name="connsiteY4027" fmla="*/ 200116 h 481410"/>
              <a:gd name="connsiteX4028" fmla="*/ 398420 w 476464"/>
              <a:gd name="connsiteY4028" fmla="*/ 203239 h 481410"/>
              <a:gd name="connsiteX4029" fmla="*/ 398190 w 476464"/>
              <a:gd name="connsiteY4029" fmla="*/ 203623 h 481410"/>
              <a:gd name="connsiteX4030" fmla="*/ 398420 w 476464"/>
              <a:gd name="connsiteY4030" fmla="*/ 203981 h 481410"/>
              <a:gd name="connsiteX4031" fmla="*/ 398625 w 476464"/>
              <a:gd name="connsiteY4031" fmla="*/ 203623 h 481410"/>
              <a:gd name="connsiteX4032" fmla="*/ 398420 w 476464"/>
              <a:gd name="connsiteY4032" fmla="*/ 203239 h 481410"/>
              <a:gd name="connsiteX4033" fmla="*/ 399137 w 476464"/>
              <a:gd name="connsiteY4033" fmla="*/ 198068 h 481410"/>
              <a:gd name="connsiteX4034" fmla="*/ 398702 w 476464"/>
              <a:gd name="connsiteY4034" fmla="*/ 198068 h 481410"/>
              <a:gd name="connsiteX4035" fmla="*/ 398394 w 476464"/>
              <a:gd name="connsiteY4035" fmla="*/ 198375 h 481410"/>
              <a:gd name="connsiteX4036" fmla="*/ 399111 w 476464"/>
              <a:gd name="connsiteY4036" fmla="*/ 198375 h 481410"/>
              <a:gd name="connsiteX4037" fmla="*/ 399111 w 476464"/>
              <a:gd name="connsiteY4037" fmla="*/ 198068 h 481410"/>
              <a:gd name="connsiteX4038" fmla="*/ 398420 w 476464"/>
              <a:gd name="connsiteY4038" fmla="*/ 190082 h 481410"/>
              <a:gd name="connsiteX4039" fmla="*/ 397754 w 476464"/>
              <a:gd name="connsiteY4039" fmla="*/ 190440 h 481410"/>
              <a:gd name="connsiteX4040" fmla="*/ 397063 w 476464"/>
              <a:gd name="connsiteY4040" fmla="*/ 190824 h 481410"/>
              <a:gd name="connsiteX4041" fmla="*/ 396859 w 476464"/>
              <a:gd name="connsiteY4041" fmla="*/ 191004 h 481410"/>
              <a:gd name="connsiteX4042" fmla="*/ 396654 w 476464"/>
              <a:gd name="connsiteY4042" fmla="*/ 191132 h 481410"/>
              <a:gd name="connsiteX4043" fmla="*/ 397857 w 476464"/>
              <a:gd name="connsiteY4043" fmla="*/ 190927 h 481410"/>
              <a:gd name="connsiteX4044" fmla="*/ 398420 w 476464"/>
              <a:gd name="connsiteY4044" fmla="*/ 190082 h 481410"/>
              <a:gd name="connsiteX4045" fmla="*/ 396628 w 476464"/>
              <a:gd name="connsiteY4045" fmla="*/ 193589 h 481410"/>
              <a:gd name="connsiteX4046" fmla="*/ 396423 w 476464"/>
              <a:gd name="connsiteY4046" fmla="*/ 193896 h 481410"/>
              <a:gd name="connsiteX4047" fmla="*/ 396628 w 476464"/>
              <a:gd name="connsiteY4047" fmla="*/ 194229 h 481410"/>
              <a:gd name="connsiteX4048" fmla="*/ 396935 w 476464"/>
              <a:gd name="connsiteY4048" fmla="*/ 193896 h 481410"/>
              <a:gd name="connsiteX4049" fmla="*/ 396628 w 476464"/>
              <a:gd name="connsiteY4049" fmla="*/ 193589 h 481410"/>
              <a:gd name="connsiteX4050" fmla="*/ 397038 w 476464"/>
              <a:gd name="connsiteY4050" fmla="*/ 187369 h 481410"/>
              <a:gd name="connsiteX4051" fmla="*/ 396833 w 476464"/>
              <a:gd name="connsiteY4051" fmla="*/ 187164 h 481410"/>
              <a:gd name="connsiteX4052" fmla="*/ 396628 w 476464"/>
              <a:gd name="connsiteY4052" fmla="*/ 187369 h 481410"/>
              <a:gd name="connsiteX4053" fmla="*/ 397038 w 476464"/>
              <a:gd name="connsiteY4053" fmla="*/ 187369 h 481410"/>
              <a:gd name="connsiteX4054" fmla="*/ 397678 w 476464"/>
              <a:gd name="connsiteY4054" fmla="*/ 185628 h 481410"/>
              <a:gd name="connsiteX4055" fmla="*/ 397345 w 476464"/>
              <a:gd name="connsiteY4055" fmla="*/ 185424 h 481410"/>
              <a:gd name="connsiteX4056" fmla="*/ 397012 w 476464"/>
              <a:gd name="connsiteY4056" fmla="*/ 185628 h 481410"/>
              <a:gd name="connsiteX4057" fmla="*/ 397345 w 476464"/>
              <a:gd name="connsiteY4057" fmla="*/ 185833 h 481410"/>
              <a:gd name="connsiteX4058" fmla="*/ 397678 w 476464"/>
              <a:gd name="connsiteY4058" fmla="*/ 185628 h 481410"/>
              <a:gd name="connsiteX4059" fmla="*/ 397883 w 476464"/>
              <a:gd name="connsiteY4059" fmla="*/ 180765 h 481410"/>
              <a:gd name="connsiteX4060" fmla="*/ 399290 w 476464"/>
              <a:gd name="connsiteY4060" fmla="*/ 179690 h 481410"/>
              <a:gd name="connsiteX4061" fmla="*/ 399751 w 476464"/>
              <a:gd name="connsiteY4061" fmla="*/ 179075 h 481410"/>
              <a:gd name="connsiteX4062" fmla="*/ 397217 w 476464"/>
              <a:gd name="connsiteY4062" fmla="*/ 179946 h 481410"/>
              <a:gd name="connsiteX4063" fmla="*/ 395297 w 476464"/>
              <a:gd name="connsiteY4063" fmla="*/ 181763 h 481410"/>
              <a:gd name="connsiteX4064" fmla="*/ 395297 w 476464"/>
              <a:gd name="connsiteY4064" fmla="*/ 182173 h 481410"/>
              <a:gd name="connsiteX4065" fmla="*/ 396295 w 476464"/>
              <a:gd name="connsiteY4065" fmla="*/ 181814 h 481410"/>
              <a:gd name="connsiteX4066" fmla="*/ 397883 w 476464"/>
              <a:gd name="connsiteY4066" fmla="*/ 180765 h 481410"/>
              <a:gd name="connsiteX4067" fmla="*/ 395604 w 476464"/>
              <a:gd name="connsiteY4067" fmla="*/ 193896 h 481410"/>
              <a:gd name="connsiteX4068" fmla="*/ 395374 w 476464"/>
              <a:gd name="connsiteY4068" fmla="*/ 194280 h 481410"/>
              <a:gd name="connsiteX4069" fmla="*/ 395604 w 476464"/>
              <a:gd name="connsiteY4069" fmla="*/ 194664 h 481410"/>
              <a:gd name="connsiteX4070" fmla="*/ 395911 w 476464"/>
              <a:gd name="connsiteY4070" fmla="*/ 194280 h 481410"/>
              <a:gd name="connsiteX4071" fmla="*/ 395604 w 476464"/>
              <a:gd name="connsiteY4071" fmla="*/ 193896 h 481410"/>
              <a:gd name="connsiteX4072" fmla="*/ 390127 w 476464"/>
              <a:gd name="connsiteY4072" fmla="*/ 209817 h 481410"/>
              <a:gd name="connsiteX4073" fmla="*/ 390434 w 476464"/>
              <a:gd name="connsiteY4073" fmla="*/ 209459 h 481410"/>
              <a:gd name="connsiteX4074" fmla="*/ 390075 w 476464"/>
              <a:gd name="connsiteY4074" fmla="*/ 209459 h 481410"/>
              <a:gd name="connsiteX4075" fmla="*/ 389871 w 476464"/>
              <a:gd name="connsiteY4075" fmla="*/ 209664 h 481410"/>
              <a:gd name="connsiteX4076" fmla="*/ 389768 w 476464"/>
              <a:gd name="connsiteY4076" fmla="*/ 209766 h 481410"/>
              <a:gd name="connsiteX4077" fmla="*/ 390127 w 476464"/>
              <a:gd name="connsiteY4077" fmla="*/ 209817 h 481410"/>
              <a:gd name="connsiteX4078" fmla="*/ 389794 w 476464"/>
              <a:gd name="connsiteY4078" fmla="*/ 212274 h 481410"/>
              <a:gd name="connsiteX4079" fmla="*/ 389384 w 476464"/>
              <a:gd name="connsiteY4079" fmla="*/ 212582 h 481410"/>
              <a:gd name="connsiteX4080" fmla="*/ 390075 w 476464"/>
              <a:gd name="connsiteY4080" fmla="*/ 212274 h 481410"/>
              <a:gd name="connsiteX4081" fmla="*/ 389794 w 476464"/>
              <a:gd name="connsiteY4081" fmla="*/ 212274 h 481410"/>
              <a:gd name="connsiteX4082" fmla="*/ 390946 w 476464"/>
              <a:gd name="connsiteY4082" fmla="*/ 211532 h 481410"/>
              <a:gd name="connsiteX4083" fmla="*/ 391151 w 476464"/>
              <a:gd name="connsiteY4083" fmla="*/ 211891 h 481410"/>
              <a:gd name="connsiteX4084" fmla="*/ 391355 w 476464"/>
              <a:gd name="connsiteY4084" fmla="*/ 211532 h 481410"/>
              <a:gd name="connsiteX4085" fmla="*/ 391151 w 476464"/>
              <a:gd name="connsiteY4085" fmla="*/ 211225 h 481410"/>
              <a:gd name="connsiteX4086" fmla="*/ 390946 w 476464"/>
              <a:gd name="connsiteY4086" fmla="*/ 211532 h 481410"/>
              <a:gd name="connsiteX4087" fmla="*/ 391125 w 476464"/>
              <a:gd name="connsiteY4087" fmla="*/ 209766 h 481410"/>
              <a:gd name="connsiteX4088" fmla="*/ 391330 w 476464"/>
              <a:gd name="connsiteY4088" fmla="*/ 209459 h 481410"/>
              <a:gd name="connsiteX4089" fmla="*/ 391125 w 476464"/>
              <a:gd name="connsiteY4089" fmla="*/ 209152 h 481410"/>
              <a:gd name="connsiteX4090" fmla="*/ 390920 w 476464"/>
              <a:gd name="connsiteY4090" fmla="*/ 209459 h 481410"/>
              <a:gd name="connsiteX4091" fmla="*/ 391125 w 476464"/>
              <a:gd name="connsiteY4091" fmla="*/ 209766 h 481410"/>
              <a:gd name="connsiteX4092" fmla="*/ 390843 w 476464"/>
              <a:gd name="connsiteY4092" fmla="*/ 217471 h 481410"/>
              <a:gd name="connsiteX4093" fmla="*/ 390434 w 476464"/>
              <a:gd name="connsiteY4093" fmla="*/ 217778 h 481410"/>
              <a:gd name="connsiteX4094" fmla="*/ 391048 w 476464"/>
              <a:gd name="connsiteY4094" fmla="*/ 217829 h 481410"/>
              <a:gd name="connsiteX4095" fmla="*/ 391458 w 476464"/>
              <a:gd name="connsiteY4095" fmla="*/ 217471 h 481410"/>
              <a:gd name="connsiteX4096" fmla="*/ 390843 w 476464"/>
              <a:gd name="connsiteY4096" fmla="*/ 217471 h 481410"/>
              <a:gd name="connsiteX4097" fmla="*/ 391867 w 476464"/>
              <a:gd name="connsiteY4097" fmla="*/ 206055 h 481410"/>
              <a:gd name="connsiteX4098" fmla="*/ 390101 w 476464"/>
              <a:gd name="connsiteY4098" fmla="*/ 206362 h 481410"/>
              <a:gd name="connsiteX4099" fmla="*/ 389410 w 476464"/>
              <a:gd name="connsiteY4099" fmla="*/ 207104 h 481410"/>
              <a:gd name="connsiteX4100" fmla="*/ 390818 w 476464"/>
              <a:gd name="connsiteY4100" fmla="*/ 206925 h 481410"/>
              <a:gd name="connsiteX4101" fmla="*/ 391867 w 476464"/>
              <a:gd name="connsiteY4101" fmla="*/ 206055 h 481410"/>
              <a:gd name="connsiteX4102" fmla="*/ 389692 w 476464"/>
              <a:gd name="connsiteY4102" fmla="*/ 204263 h 481410"/>
              <a:gd name="connsiteX4103" fmla="*/ 389384 w 476464"/>
              <a:gd name="connsiteY4103" fmla="*/ 203956 h 481410"/>
              <a:gd name="connsiteX4104" fmla="*/ 389179 w 476464"/>
              <a:gd name="connsiteY4104" fmla="*/ 204263 h 481410"/>
              <a:gd name="connsiteX4105" fmla="*/ 389384 w 476464"/>
              <a:gd name="connsiteY4105" fmla="*/ 204596 h 481410"/>
              <a:gd name="connsiteX4106" fmla="*/ 389692 w 476464"/>
              <a:gd name="connsiteY4106" fmla="*/ 204263 h 481410"/>
              <a:gd name="connsiteX4107" fmla="*/ 391867 w 476464"/>
              <a:gd name="connsiteY4107" fmla="*/ 198683 h 481410"/>
              <a:gd name="connsiteX4108" fmla="*/ 394836 w 476464"/>
              <a:gd name="connsiteY4108" fmla="*/ 192693 h 481410"/>
              <a:gd name="connsiteX4109" fmla="*/ 395297 w 476464"/>
              <a:gd name="connsiteY4109" fmla="*/ 185935 h 481410"/>
              <a:gd name="connsiteX4110" fmla="*/ 392661 w 476464"/>
              <a:gd name="connsiteY4110" fmla="*/ 179920 h 481410"/>
              <a:gd name="connsiteX4111" fmla="*/ 386287 w 476464"/>
              <a:gd name="connsiteY4111" fmla="*/ 176004 h 481410"/>
              <a:gd name="connsiteX4112" fmla="*/ 379427 w 476464"/>
              <a:gd name="connsiteY4112" fmla="*/ 176106 h 481410"/>
              <a:gd name="connsiteX4113" fmla="*/ 374640 w 476464"/>
              <a:gd name="connsiteY4113" fmla="*/ 179920 h 481410"/>
              <a:gd name="connsiteX4114" fmla="*/ 372081 w 476464"/>
              <a:gd name="connsiteY4114" fmla="*/ 186038 h 481410"/>
              <a:gd name="connsiteX4115" fmla="*/ 372132 w 476464"/>
              <a:gd name="connsiteY4115" fmla="*/ 192949 h 481410"/>
              <a:gd name="connsiteX4116" fmla="*/ 375050 w 476464"/>
              <a:gd name="connsiteY4116" fmla="*/ 199067 h 481410"/>
              <a:gd name="connsiteX4117" fmla="*/ 381065 w 476464"/>
              <a:gd name="connsiteY4117" fmla="*/ 202932 h 481410"/>
              <a:gd name="connsiteX4118" fmla="*/ 387055 w 476464"/>
              <a:gd name="connsiteY4118" fmla="*/ 202573 h 481410"/>
              <a:gd name="connsiteX4119" fmla="*/ 391867 w 476464"/>
              <a:gd name="connsiteY4119" fmla="*/ 198683 h 481410"/>
              <a:gd name="connsiteX4120" fmla="*/ 386082 w 476464"/>
              <a:gd name="connsiteY4120" fmla="*/ 204083 h 481410"/>
              <a:gd name="connsiteX4121" fmla="*/ 385954 w 476464"/>
              <a:gd name="connsiteY4121" fmla="*/ 204288 h 481410"/>
              <a:gd name="connsiteX4122" fmla="*/ 386159 w 476464"/>
              <a:gd name="connsiteY4122" fmla="*/ 204519 h 481410"/>
              <a:gd name="connsiteX4123" fmla="*/ 386261 w 476464"/>
              <a:gd name="connsiteY4123" fmla="*/ 204288 h 481410"/>
              <a:gd name="connsiteX4124" fmla="*/ 386082 w 476464"/>
              <a:gd name="connsiteY4124" fmla="*/ 204083 h 481410"/>
              <a:gd name="connsiteX4125" fmla="*/ 380451 w 476464"/>
              <a:gd name="connsiteY4125" fmla="*/ 204596 h 481410"/>
              <a:gd name="connsiteX4126" fmla="*/ 380195 w 476464"/>
              <a:gd name="connsiteY4126" fmla="*/ 204979 h 481410"/>
              <a:gd name="connsiteX4127" fmla="*/ 380041 w 476464"/>
              <a:gd name="connsiteY4127" fmla="*/ 205338 h 481410"/>
              <a:gd name="connsiteX4128" fmla="*/ 380809 w 476464"/>
              <a:gd name="connsiteY4128" fmla="*/ 205287 h 481410"/>
              <a:gd name="connsiteX4129" fmla="*/ 381091 w 476464"/>
              <a:gd name="connsiteY4129" fmla="*/ 204621 h 481410"/>
              <a:gd name="connsiteX4130" fmla="*/ 380451 w 476464"/>
              <a:gd name="connsiteY4130" fmla="*/ 204621 h 481410"/>
              <a:gd name="connsiteX4131" fmla="*/ 379402 w 476464"/>
              <a:gd name="connsiteY4131" fmla="*/ 204596 h 481410"/>
              <a:gd name="connsiteX4132" fmla="*/ 379606 w 476464"/>
              <a:gd name="connsiteY4132" fmla="*/ 204263 h 481410"/>
              <a:gd name="connsiteX4133" fmla="*/ 379402 w 476464"/>
              <a:gd name="connsiteY4133" fmla="*/ 203956 h 481410"/>
              <a:gd name="connsiteX4134" fmla="*/ 379094 w 476464"/>
              <a:gd name="connsiteY4134" fmla="*/ 204263 h 481410"/>
              <a:gd name="connsiteX4135" fmla="*/ 379402 w 476464"/>
              <a:gd name="connsiteY4135" fmla="*/ 204596 h 481410"/>
              <a:gd name="connsiteX4136" fmla="*/ 378992 w 476464"/>
              <a:gd name="connsiteY4136" fmla="*/ 205619 h 481410"/>
              <a:gd name="connsiteX4137" fmla="*/ 378787 w 476464"/>
              <a:gd name="connsiteY4137" fmla="*/ 206003 h 481410"/>
              <a:gd name="connsiteX4138" fmla="*/ 378992 w 476464"/>
              <a:gd name="connsiteY4138" fmla="*/ 206362 h 481410"/>
              <a:gd name="connsiteX4139" fmla="*/ 379325 w 476464"/>
              <a:gd name="connsiteY4139" fmla="*/ 206003 h 481410"/>
              <a:gd name="connsiteX4140" fmla="*/ 378992 w 476464"/>
              <a:gd name="connsiteY4140" fmla="*/ 205619 h 481410"/>
              <a:gd name="connsiteX4141" fmla="*/ 378378 w 476464"/>
              <a:gd name="connsiteY4141" fmla="*/ 205312 h 481410"/>
              <a:gd name="connsiteX4142" fmla="*/ 377994 w 476464"/>
              <a:gd name="connsiteY4142" fmla="*/ 205466 h 481410"/>
              <a:gd name="connsiteX4143" fmla="*/ 377610 w 476464"/>
              <a:gd name="connsiteY4143" fmla="*/ 205619 h 481410"/>
              <a:gd name="connsiteX4144" fmla="*/ 378659 w 476464"/>
              <a:gd name="connsiteY4144" fmla="*/ 205619 h 481410"/>
              <a:gd name="connsiteX4145" fmla="*/ 378659 w 476464"/>
              <a:gd name="connsiteY4145" fmla="*/ 205312 h 481410"/>
              <a:gd name="connsiteX4146" fmla="*/ 378378 w 476464"/>
              <a:gd name="connsiteY4146" fmla="*/ 205312 h 481410"/>
              <a:gd name="connsiteX4147" fmla="*/ 376151 w 476464"/>
              <a:gd name="connsiteY4147" fmla="*/ 202573 h 481410"/>
              <a:gd name="connsiteX4148" fmla="*/ 376330 w 476464"/>
              <a:gd name="connsiteY4148" fmla="*/ 201882 h 481410"/>
              <a:gd name="connsiteX4149" fmla="*/ 374743 w 476464"/>
              <a:gd name="connsiteY4149" fmla="*/ 202061 h 481410"/>
              <a:gd name="connsiteX4150" fmla="*/ 373514 w 476464"/>
              <a:gd name="connsiteY4150" fmla="*/ 202932 h 481410"/>
              <a:gd name="connsiteX4151" fmla="*/ 374180 w 476464"/>
              <a:gd name="connsiteY4151" fmla="*/ 203367 h 481410"/>
              <a:gd name="connsiteX4152" fmla="*/ 375255 w 476464"/>
              <a:gd name="connsiteY4152" fmla="*/ 203137 h 481410"/>
              <a:gd name="connsiteX4153" fmla="*/ 376151 w 476464"/>
              <a:gd name="connsiteY4153" fmla="*/ 202573 h 481410"/>
              <a:gd name="connsiteX4154" fmla="*/ 375255 w 476464"/>
              <a:gd name="connsiteY4154" fmla="*/ 206336 h 481410"/>
              <a:gd name="connsiteX4155" fmla="*/ 374922 w 476464"/>
              <a:gd name="connsiteY4155" fmla="*/ 206720 h 481410"/>
              <a:gd name="connsiteX4156" fmla="*/ 375255 w 476464"/>
              <a:gd name="connsiteY4156" fmla="*/ 207104 h 481410"/>
              <a:gd name="connsiteX4157" fmla="*/ 375485 w 476464"/>
              <a:gd name="connsiteY4157" fmla="*/ 206720 h 481410"/>
              <a:gd name="connsiteX4158" fmla="*/ 375255 w 476464"/>
              <a:gd name="connsiteY4158" fmla="*/ 206336 h 481410"/>
              <a:gd name="connsiteX4159" fmla="*/ 374231 w 476464"/>
              <a:gd name="connsiteY4159" fmla="*/ 201882 h 481410"/>
              <a:gd name="connsiteX4160" fmla="*/ 374231 w 476464"/>
              <a:gd name="connsiteY4160" fmla="*/ 201473 h 481410"/>
              <a:gd name="connsiteX4161" fmla="*/ 374001 w 476464"/>
              <a:gd name="connsiteY4161" fmla="*/ 201678 h 481410"/>
              <a:gd name="connsiteX4162" fmla="*/ 374231 w 476464"/>
              <a:gd name="connsiteY4162" fmla="*/ 201882 h 481410"/>
              <a:gd name="connsiteX4163" fmla="*/ 373181 w 476464"/>
              <a:gd name="connsiteY4163" fmla="*/ 204263 h 481410"/>
              <a:gd name="connsiteX4164" fmla="*/ 373181 w 476464"/>
              <a:gd name="connsiteY4164" fmla="*/ 203956 h 481410"/>
              <a:gd name="connsiteX4165" fmla="*/ 370673 w 476464"/>
              <a:gd name="connsiteY4165" fmla="*/ 204314 h 481410"/>
              <a:gd name="connsiteX4166" fmla="*/ 367320 w 476464"/>
              <a:gd name="connsiteY4166" fmla="*/ 205799 h 481410"/>
              <a:gd name="connsiteX4167" fmla="*/ 364018 w 476464"/>
              <a:gd name="connsiteY4167" fmla="*/ 207590 h 481410"/>
              <a:gd name="connsiteX4168" fmla="*/ 361765 w 476464"/>
              <a:gd name="connsiteY4168" fmla="*/ 209177 h 481410"/>
              <a:gd name="connsiteX4169" fmla="*/ 362354 w 476464"/>
              <a:gd name="connsiteY4169" fmla="*/ 209484 h 481410"/>
              <a:gd name="connsiteX4170" fmla="*/ 365912 w 476464"/>
              <a:gd name="connsiteY4170" fmla="*/ 207872 h 481410"/>
              <a:gd name="connsiteX4171" fmla="*/ 369009 w 476464"/>
              <a:gd name="connsiteY4171" fmla="*/ 206055 h 481410"/>
              <a:gd name="connsiteX4172" fmla="*/ 370929 w 476464"/>
              <a:gd name="connsiteY4172" fmla="*/ 204979 h 481410"/>
              <a:gd name="connsiteX4173" fmla="*/ 372439 w 476464"/>
              <a:gd name="connsiteY4173" fmla="*/ 204288 h 481410"/>
              <a:gd name="connsiteX4174" fmla="*/ 373181 w 476464"/>
              <a:gd name="connsiteY4174" fmla="*/ 204288 h 481410"/>
              <a:gd name="connsiteX4175" fmla="*/ 372465 w 476464"/>
              <a:gd name="connsiteY4175" fmla="*/ 207386 h 481410"/>
              <a:gd name="connsiteX4176" fmla="*/ 372260 w 476464"/>
              <a:gd name="connsiteY4176" fmla="*/ 207539 h 481410"/>
              <a:gd name="connsiteX4177" fmla="*/ 372465 w 476464"/>
              <a:gd name="connsiteY4177" fmla="*/ 207718 h 481410"/>
              <a:gd name="connsiteX4178" fmla="*/ 372695 w 476464"/>
              <a:gd name="connsiteY4178" fmla="*/ 207590 h 481410"/>
              <a:gd name="connsiteX4179" fmla="*/ 372465 w 476464"/>
              <a:gd name="connsiteY4179" fmla="*/ 207386 h 481410"/>
              <a:gd name="connsiteX4180" fmla="*/ 371441 w 476464"/>
              <a:gd name="connsiteY4180" fmla="*/ 208435 h 481410"/>
              <a:gd name="connsiteX4181" fmla="*/ 371057 w 476464"/>
              <a:gd name="connsiteY4181" fmla="*/ 208742 h 481410"/>
              <a:gd name="connsiteX4182" fmla="*/ 370673 w 476464"/>
              <a:gd name="connsiteY4182" fmla="*/ 209203 h 481410"/>
              <a:gd name="connsiteX4183" fmla="*/ 371722 w 476464"/>
              <a:gd name="connsiteY4183" fmla="*/ 208461 h 481410"/>
              <a:gd name="connsiteX4184" fmla="*/ 371441 w 476464"/>
              <a:gd name="connsiteY4184" fmla="*/ 208461 h 481410"/>
              <a:gd name="connsiteX4185" fmla="*/ 369240 w 476464"/>
              <a:gd name="connsiteY4185" fmla="*/ 208793 h 481410"/>
              <a:gd name="connsiteX4186" fmla="*/ 369035 w 476464"/>
              <a:gd name="connsiteY4186" fmla="*/ 208409 h 481410"/>
              <a:gd name="connsiteX4187" fmla="*/ 368728 w 476464"/>
              <a:gd name="connsiteY4187" fmla="*/ 208793 h 481410"/>
              <a:gd name="connsiteX4188" fmla="*/ 369035 w 476464"/>
              <a:gd name="connsiteY4188" fmla="*/ 209177 h 481410"/>
              <a:gd name="connsiteX4189" fmla="*/ 369240 w 476464"/>
              <a:gd name="connsiteY4189" fmla="*/ 208793 h 481410"/>
              <a:gd name="connsiteX4190" fmla="*/ 369035 w 476464"/>
              <a:gd name="connsiteY4190" fmla="*/ 209484 h 481410"/>
              <a:gd name="connsiteX4191" fmla="*/ 368728 w 476464"/>
              <a:gd name="connsiteY4191" fmla="*/ 209843 h 481410"/>
              <a:gd name="connsiteX4192" fmla="*/ 369035 w 476464"/>
              <a:gd name="connsiteY4192" fmla="*/ 210227 h 481410"/>
              <a:gd name="connsiteX4193" fmla="*/ 369240 w 476464"/>
              <a:gd name="connsiteY4193" fmla="*/ 209843 h 481410"/>
              <a:gd name="connsiteX4194" fmla="*/ 369035 w 476464"/>
              <a:gd name="connsiteY4194" fmla="*/ 209484 h 481410"/>
              <a:gd name="connsiteX4195" fmla="*/ 368344 w 476464"/>
              <a:gd name="connsiteY4195" fmla="*/ 209766 h 481410"/>
              <a:gd name="connsiteX4196" fmla="*/ 368088 w 476464"/>
              <a:gd name="connsiteY4196" fmla="*/ 210150 h 481410"/>
              <a:gd name="connsiteX4197" fmla="*/ 368344 w 476464"/>
              <a:gd name="connsiteY4197" fmla="*/ 210534 h 481410"/>
              <a:gd name="connsiteX4198" fmla="*/ 368523 w 476464"/>
              <a:gd name="connsiteY4198" fmla="*/ 210150 h 481410"/>
              <a:gd name="connsiteX4199" fmla="*/ 368344 w 476464"/>
              <a:gd name="connsiteY4199" fmla="*/ 209766 h 481410"/>
              <a:gd name="connsiteX4200" fmla="*/ 359641 w 476464"/>
              <a:gd name="connsiteY4200" fmla="*/ 208025 h 481410"/>
              <a:gd name="connsiteX4201" fmla="*/ 359282 w 476464"/>
              <a:gd name="connsiteY4201" fmla="*/ 208128 h 481410"/>
              <a:gd name="connsiteX4202" fmla="*/ 359078 w 476464"/>
              <a:gd name="connsiteY4202" fmla="*/ 208384 h 481410"/>
              <a:gd name="connsiteX4203" fmla="*/ 358975 w 476464"/>
              <a:gd name="connsiteY4203" fmla="*/ 208742 h 481410"/>
              <a:gd name="connsiteX4204" fmla="*/ 359564 w 476464"/>
              <a:gd name="connsiteY4204" fmla="*/ 208537 h 481410"/>
              <a:gd name="connsiteX4205" fmla="*/ 359974 w 476464"/>
              <a:gd name="connsiteY4205" fmla="*/ 208128 h 481410"/>
              <a:gd name="connsiteX4206" fmla="*/ 359641 w 476464"/>
              <a:gd name="connsiteY4206" fmla="*/ 208025 h 481410"/>
              <a:gd name="connsiteX4207" fmla="*/ 359999 w 476464"/>
              <a:gd name="connsiteY4207" fmla="*/ 205312 h 481410"/>
              <a:gd name="connsiteX4208" fmla="*/ 359999 w 476464"/>
              <a:gd name="connsiteY4208" fmla="*/ 205005 h 481410"/>
              <a:gd name="connsiteX4209" fmla="*/ 359692 w 476464"/>
              <a:gd name="connsiteY4209" fmla="*/ 205005 h 481410"/>
              <a:gd name="connsiteX4210" fmla="*/ 359692 w 476464"/>
              <a:gd name="connsiteY4210" fmla="*/ 205312 h 481410"/>
              <a:gd name="connsiteX4211" fmla="*/ 359999 w 476464"/>
              <a:gd name="connsiteY4211" fmla="*/ 205312 h 481410"/>
              <a:gd name="connsiteX4212" fmla="*/ 359282 w 476464"/>
              <a:gd name="connsiteY4212" fmla="*/ 215372 h 481410"/>
              <a:gd name="connsiteX4213" fmla="*/ 359692 w 476464"/>
              <a:gd name="connsiteY4213" fmla="*/ 215705 h 481410"/>
              <a:gd name="connsiteX4214" fmla="*/ 363429 w 476464"/>
              <a:gd name="connsiteY4214" fmla="*/ 213375 h 481410"/>
              <a:gd name="connsiteX4215" fmla="*/ 367269 w 476464"/>
              <a:gd name="connsiteY4215" fmla="*/ 211225 h 481410"/>
              <a:gd name="connsiteX4216" fmla="*/ 367576 w 476464"/>
              <a:gd name="connsiteY4216" fmla="*/ 210534 h 481410"/>
              <a:gd name="connsiteX4217" fmla="*/ 365451 w 476464"/>
              <a:gd name="connsiteY4217" fmla="*/ 211225 h 481410"/>
              <a:gd name="connsiteX4218" fmla="*/ 363071 w 476464"/>
              <a:gd name="connsiteY4218" fmla="*/ 212428 h 481410"/>
              <a:gd name="connsiteX4219" fmla="*/ 360818 w 476464"/>
              <a:gd name="connsiteY4219" fmla="*/ 213887 h 481410"/>
              <a:gd name="connsiteX4220" fmla="*/ 359282 w 476464"/>
              <a:gd name="connsiteY4220" fmla="*/ 215372 h 481410"/>
              <a:gd name="connsiteX4221" fmla="*/ 360741 w 476464"/>
              <a:gd name="connsiteY4221" fmla="*/ 207386 h 481410"/>
              <a:gd name="connsiteX4222" fmla="*/ 361049 w 476464"/>
              <a:gd name="connsiteY4222" fmla="*/ 207718 h 481410"/>
              <a:gd name="connsiteX4223" fmla="*/ 362149 w 476464"/>
              <a:gd name="connsiteY4223" fmla="*/ 207130 h 481410"/>
              <a:gd name="connsiteX4224" fmla="*/ 363839 w 476464"/>
              <a:gd name="connsiteY4224" fmla="*/ 206055 h 481410"/>
              <a:gd name="connsiteX4225" fmla="*/ 363992 w 476464"/>
              <a:gd name="connsiteY4225" fmla="*/ 205850 h 481410"/>
              <a:gd name="connsiteX4226" fmla="*/ 364171 w 476464"/>
              <a:gd name="connsiteY4226" fmla="*/ 205619 h 481410"/>
              <a:gd name="connsiteX4227" fmla="*/ 362200 w 476464"/>
              <a:gd name="connsiteY4227" fmla="*/ 206157 h 481410"/>
              <a:gd name="connsiteX4228" fmla="*/ 360741 w 476464"/>
              <a:gd name="connsiteY4228" fmla="*/ 207386 h 481410"/>
              <a:gd name="connsiteX4229" fmla="*/ 361049 w 476464"/>
              <a:gd name="connsiteY4229" fmla="*/ 204596 h 481410"/>
              <a:gd name="connsiteX4230" fmla="*/ 360741 w 476464"/>
              <a:gd name="connsiteY4230" fmla="*/ 204263 h 481410"/>
              <a:gd name="connsiteX4231" fmla="*/ 360741 w 476464"/>
              <a:gd name="connsiteY4231" fmla="*/ 204596 h 481410"/>
              <a:gd name="connsiteX4232" fmla="*/ 361049 w 476464"/>
              <a:gd name="connsiteY4232" fmla="*/ 204596 h 481410"/>
              <a:gd name="connsiteX4233" fmla="*/ 364171 w 476464"/>
              <a:gd name="connsiteY4233" fmla="*/ 204263 h 481410"/>
              <a:gd name="connsiteX4234" fmla="*/ 364402 w 476464"/>
              <a:gd name="connsiteY4234" fmla="*/ 203904 h 481410"/>
              <a:gd name="connsiteX4235" fmla="*/ 364171 w 476464"/>
              <a:gd name="connsiteY4235" fmla="*/ 203520 h 481410"/>
              <a:gd name="connsiteX4236" fmla="*/ 363967 w 476464"/>
              <a:gd name="connsiteY4236" fmla="*/ 203904 h 481410"/>
              <a:gd name="connsiteX4237" fmla="*/ 364171 w 476464"/>
              <a:gd name="connsiteY4237" fmla="*/ 204263 h 481410"/>
              <a:gd name="connsiteX4238" fmla="*/ 360741 w 476464"/>
              <a:gd name="connsiteY4238" fmla="*/ 211865 h 481410"/>
              <a:gd name="connsiteX4239" fmla="*/ 360741 w 476464"/>
              <a:gd name="connsiteY4239" fmla="*/ 212556 h 481410"/>
              <a:gd name="connsiteX4240" fmla="*/ 361356 w 476464"/>
              <a:gd name="connsiteY4240" fmla="*/ 211865 h 481410"/>
              <a:gd name="connsiteX4241" fmla="*/ 360741 w 476464"/>
              <a:gd name="connsiteY4241" fmla="*/ 211865 h 481410"/>
              <a:gd name="connsiteX4242" fmla="*/ 360332 w 476464"/>
              <a:gd name="connsiteY4242" fmla="*/ 210201 h 481410"/>
              <a:gd name="connsiteX4243" fmla="*/ 360921 w 476464"/>
              <a:gd name="connsiteY4243" fmla="*/ 210022 h 481410"/>
              <a:gd name="connsiteX4244" fmla="*/ 361023 w 476464"/>
              <a:gd name="connsiteY4244" fmla="*/ 209484 h 481410"/>
              <a:gd name="connsiteX4245" fmla="*/ 360332 w 476464"/>
              <a:gd name="connsiteY4245" fmla="*/ 210201 h 481410"/>
              <a:gd name="connsiteX4246" fmla="*/ 362380 w 476464"/>
              <a:gd name="connsiteY4246" fmla="*/ 211532 h 481410"/>
              <a:gd name="connsiteX4247" fmla="*/ 362712 w 476464"/>
              <a:gd name="connsiteY4247" fmla="*/ 211174 h 481410"/>
              <a:gd name="connsiteX4248" fmla="*/ 362380 w 476464"/>
              <a:gd name="connsiteY4248" fmla="*/ 210815 h 481410"/>
              <a:gd name="connsiteX4249" fmla="*/ 362175 w 476464"/>
              <a:gd name="connsiteY4249" fmla="*/ 211174 h 481410"/>
              <a:gd name="connsiteX4250" fmla="*/ 362380 w 476464"/>
              <a:gd name="connsiteY4250" fmla="*/ 211532 h 481410"/>
              <a:gd name="connsiteX4251" fmla="*/ 364888 w 476464"/>
              <a:gd name="connsiteY4251" fmla="*/ 210201 h 481410"/>
              <a:gd name="connsiteX4252" fmla="*/ 365093 w 476464"/>
              <a:gd name="connsiteY4252" fmla="*/ 209817 h 481410"/>
              <a:gd name="connsiteX4253" fmla="*/ 364888 w 476464"/>
              <a:gd name="connsiteY4253" fmla="*/ 209459 h 481410"/>
              <a:gd name="connsiteX4254" fmla="*/ 364581 w 476464"/>
              <a:gd name="connsiteY4254" fmla="*/ 209817 h 481410"/>
              <a:gd name="connsiteX4255" fmla="*/ 364888 w 476464"/>
              <a:gd name="connsiteY4255" fmla="*/ 210201 h 481410"/>
              <a:gd name="connsiteX4256" fmla="*/ 366398 w 476464"/>
              <a:gd name="connsiteY4256" fmla="*/ 204212 h 481410"/>
              <a:gd name="connsiteX4257" fmla="*/ 365195 w 476464"/>
              <a:gd name="connsiteY4257" fmla="*/ 205312 h 481410"/>
              <a:gd name="connsiteX4258" fmla="*/ 364888 w 476464"/>
              <a:gd name="connsiteY4258" fmla="*/ 206029 h 481410"/>
              <a:gd name="connsiteX4259" fmla="*/ 366296 w 476464"/>
              <a:gd name="connsiteY4259" fmla="*/ 204826 h 481410"/>
              <a:gd name="connsiteX4260" fmla="*/ 367985 w 476464"/>
              <a:gd name="connsiteY4260" fmla="*/ 203956 h 481410"/>
              <a:gd name="connsiteX4261" fmla="*/ 366398 w 476464"/>
              <a:gd name="connsiteY4261" fmla="*/ 204212 h 481410"/>
              <a:gd name="connsiteX4262" fmla="*/ 366962 w 476464"/>
              <a:gd name="connsiteY4262" fmla="*/ 201473 h 481410"/>
              <a:gd name="connsiteX4263" fmla="*/ 367192 w 476464"/>
              <a:gd name="connsiteY4263" fmla="*/ 201165 h 481410"/>
              <a:gd name="connsiteX4264" fmla="*/ 366962 w 476464"/>
              <a:gd name="connsiteY4264" fmla="*/ 200858 h 481410"/>
              <a:gd name="connsiteX4265" fmla="*/ 366654 w 476464"/>
              <a:gd name="connsiteY4265" fmla="*/ 201165 h 481410"/>
              <a:gd name="connsiteX4266" fmla="*/ 366962 w 476464"/>
              <a:gd name="connsiteY4266" fmla="*/ 201473 h 481410"/>
              <a:gd name="connsiteX4267" fmla="*/ 364888 w 476464"/>
              <a:gd name="connsiteY4267" fmla="*/ 202215 h 481410"/>
              <a:gd name="connsiteX4268" fmla="*/ 364683 w 476464"/>
              <a:gd name="connsiteY4268" fmla="*/ 201985 h 481410"/>
              <a:gd name="connsiteX4269" fmla="*/ 364479 w 476464"/>
              <a:gd name="connsiteY4269" fmla="*/ 202215 h 481410"/>
              <a:gd name="connsiteX4270" fmla="*/ 364888 w 476464"/>
              <a:gd name="connsiteY4270" fmla="*/ 202215 h 481410"/>
              <a:gd name="connsiteX4271" fmla="*/ 368344 w 476464"/>
              <a:gd name="connsiteY4271" fmla="*/ 200116 h 481410"/>
              <a:gd name="connsiteX4272" fmla="*/ 368523 w 476464"/>
              <a:gd name="connsiteY4272" fmla="*/ 199758 h 481410"/>
              <a:gd name="connsiteX4273" fmla="*/ 368344 w 476464"/>
              <a:gd name="connsiteY4273" fmla="*/ 199399 h 481410"/>
              <a:gd name="connsiteX4274" fmla="*/ 368088 w 476464"/>
              <a:gd name="connsiteY4274" fmla="*/ 199758 h 481410"/>
              <a:gd name="connsiteX4275" fmla="*/ 368344 w 476464"/>
              <a:gd name="connsiteY4275" fmla="*/ 200116 h 481410"/>
              <a:gd name="connsiteX4276" fmla="*/ 363839 w 476464"/>
              <a:gd name="connsiteY4276" fmla="*/ 193896 h 481410"/>
              <a:gd name="connsiteX4277" fmla="*/ 363967 w 476464"/>
              <a:gd name="connsiteY4277" fmla="*/ 194126 h 481410"/>
              <a:gd name="connsiteX4278" fmla="*/ 364171 w 476464"/>
              <a:gd name="connsiteY4278" fmla="*/ 193896 h 481410"/>
              <a:gd name="connsiteX4279" fmla="*/ 363992 w 476464"/>
              <a:gd name="connsiteY4279" fmla="*/ 193691 h 481410"/>
              <a:gd name="connsiteX4280" fmla="*/ 363839 w 476464"/>
              <a:gd name="connsiteY4280" fmla="*/ 193896 h 481410"/>
              <a:gd name="connsiteX4281" fmla="*/ 364351 w 476464"/>
              <a:gd name="connsiteY4281" fmla="*/ 190364 h 481410"/>
              <a:gd name="connsiteX4282" fmla="*/ 364888 w 476464"/>
              <a:gd name="connsiteY4282" fmla="*/ 190057 h 481410"/>
              <a:gd name="connsiteX4283" fmla="*/ 364888 w 476464"/>
              <a:gd name="connsiteY4283" fmla="*/ 189749 h 481410"/>
              <a:gd name="connsiteX4284" fmla="*/ 364479 w 476464"/>
              <a:gd name="connsiteY4284" fmla="*/ 189749 h 481410"/>
              <a:gd name="connsiteX4285" fmla="*/ 363634 w 476464"/>
              <a:gd name="connsiteY4285" fmla="*/ 190159 h 481410"/>
              <a:gd name="connsiteX4286" fmla="*/ 363122 w 476464"/>
              <a:gd name="connsiteY4286" fmla="*/ 190466 h 481410"/>
              <a:gd name="connsiteX4287" fmla="*/ 363122 w 476464"/>
              <a:gd name="connsiteY4287" fmla="*/ 190799 h 481410"/>
              <a:gd name="connsiteX4288" fmla="*/ 363429 w 476464"/>
              <a:gd name="connsiteY4288" fmla="*/ 190799 h 481410"/>
              <a:gd name="connsiteX4289" fmla="*/ 364351 w 476464"/>
              <a:gd name="connsiteY4289" fmla="*/ 190364 h 481410"/>
              <a:gd name="connsiteX4290" fmla="*/ 364171 w 476464"/>
              <a:gd name="connsiteY4290" fmla="*/ 194946 h 481410"/>
              <a:gd name="connsiteX4291" fmla="*/ 365733 w 476464"/>
              <a:gd name="connsiteY4291" fmla="*/ 194280 h 481410"/>
              <a:gd name="connsiteX4292" fmla="*/ 367985 w 476464"/>
              <a:gd name="connsiteY4292" fmla="*/ 193231 h 481410"/>
              <a:gd name="connsiteX4293" fmla="*/ 369854 w 476464"/>
              <a:gd name="connsiteY4293" fmla="*/ 191925 h 481410"/>
              <a:gd name="connsiteX4294" fmla="*/ 370391 w 476464"/>
              <a:gd name="connsiteY4294" fmla="*/ 190466 h 481410"/>
              <a:gd name="connsiteX4295" fmla="*/ 370084 w 476464"/>
              <a:gd name="connsiteY4295" fmla="*/ 190466 h 481410"/>
              <a:gd name="connsiteX4296" fmla="*/ 368344 w 476464"/>
              <a:gd name="connsiteY4296" fmla="*/ 191259 h 481410"/>
              <a:gd name="connsiteX4297" fmla="*/ 365938 w 476464"/>
              <a:gd name="connsiteY4297" fmla="*/ 192565 h 481410"/>
              <a:gd name="connsiteX4298" fmla="*/ 364939 w 476464"/>
              <a:gd name="connsiteY4298" fmla="*/ 193461 h 481410"/>
              <a:gd name="connsiteX4299" fmla="*/ 364171 w 476464"/>
              <a:gd name="connsiteY4299" fmla="*/ 194638 h 481410"/>
              <a:gd name="connsiteX4300" fmla="*/ 364171 w 476464"/>
              <a:gd name="connsiteY4300" fmla="*/ 194946 h 481410"/>
              <a:gd name="connsiteX4301" fmla="*/ 366962 w 476464"/>
              <a:gd name="connsiteY4301" fmla="*/ 189033 h 481410"/>
              <a:gd name="connsiteX4302" fmla="*/ 366526 w 476464"/>
              <a:gd name="connsiteY4302" fmla="*/ 188725 h 481410"/>
              <a:gd name="connsiteX4303" fmla="*/ 366526 w 476464"/>
              <a:gd name="connsiteY4303" fmla="*/ 189033 h 481410"/>
              <a:gd name="connsiteX4304" fmla="*/ 366962 w 476464"/>
              <a:gd name="connsiteY4304" fmla="*/ 189033 h 481410"/>
              <a:gd name="connsiteX4305" fmla="*/ 370494 w 476464"/>
              <a:gd name="connsiteY4305" fmla="*/ 201524 h 481410"/>
              <a:gd name="connsiteX4306" fmla="*/ 370699 w 476464"/>
              <a:gd name="connsiteY4306" fmla="*/ 201882 h 481410"/>
              <a:gd name="connsiteX4307" fmla="*/ 371031 w 476464"/>
              <a:gd name="connsiteY4307" fmla="*/ 201524 h 481410"/>
              <a:gd name="connsiteX4308" fmla="*/ 370699 w 476464"/>
              <a:gd name="connsiteY4308" fmla="*/ 201165 h 481410"/>
              <a:gd name="connsiteX4309" fmla="*/ 370494 w 476464"/>
              <a:gd name="connsiteY4309" fmla="*/ 201524 h 481410"/>
              <a:gd name="connsiteX4310" fmla="*/ 370596 w 476464"/>
              <a:gd name="connsiteY4310" fmla="*/ 197940 h 481410"/>
              <a:gd name="connsiteX4311" fmla="*/ 370699 w 476464"/>
              <a:gd name="connsiteY4311" fmla="*/ 197735 h 481410"/>
              <a:gd name="connsiteX4312" fmla="*/ 370545 w 476464"/>
              <a:gd name="connsiteY4312" fmla="*/ 197505 h 481410"/>
              <a:gd name="connsiteX4313" fmla="*/ 370391 w 476464"/>
              <a:gd name="connsiteY4313" fmla="*/ 197735 h 481410"/>
              <a:gd name="connsiteX4314" fmla="*/ 370596 w 476464"/>
              <a:gd name="connsiteY4314" fmla="*/ 197940 h 481410"/>
              <a:gd name="connsiteX4315" fmla="*/ 370699 w 476464"/>
              <a:gd name="connsiteY4315" fmla="*/ 196276 h 481410"/>
              <a:gd name="connsiteX4316" fmla="*/ 370391 w 476464"/>
              <a:gd name="connsiteY4316" fmla="*/ 196276 h 481410"/>
              <a:gd name="connsiteX4317" fmla="*/ 369854 w 476464"/>
              <a:gd name="connsiteY4317" fmla="*/ 196507 h 481410"/>
              <a:gd name="connsiteX4318" fmla="*/ 369342 w 476464"/>
              <a:gd name="connsiteY4318" fmla="*/ 196712 h 481410"/>
              <a:gd name="connsiteX4319" fmla="*/ 370699 w 476464"/>
              <a:gd name="connsiteY4319" fmla="*/ 196276 h 481410"/>
              <a:gd name="connsiteX4320" fmla="*/ 369675 w 476464"/>
              <a:gd name="connsiteY4320" fmla="*/ 198375 h 481410"/>
              <a:gd name="connsiteX4321" fmla="*/ 369675 w 476464"/>
              <a:gd name="connsiteY4321" fmla="*/ 198068 h 481410"/>
              <a:gd name="connsiteX4322" fmla="*/ 369342 w 476464"/>
              <a:gd name="connsiteY4322" fmla="*/ 198068 h 481410"/>
              <a:gd name="connsiteX4323" fmla="*/ 369342 w 476464"/>
              <a:gd name="connsiteY4323" fmla="*/ 198375 h 481410"/>
              <a:gd name="connsiteX4324" fmla="*/ 369675 w 476464"/>
              <a:gd name="connsiteY4324" fmla="*/ 198375 h 481410"/>
              <a:gd name="connsiteX4325" fmla="*/ 369342 w 476464"/>
              <a:gd name="connsiteY4325" fmla="*/ 202932 h 481410"/>
              <a:gd name="connsiteX4326" fmla="*/ 369137 w 476464"/>
              <a:gd name="connsiteY4326" fmla="*/ 203085 h 481410"/>
              <a:gd name="connsiteX4327" fmla="*/ 369342 w 476464"/>
              <a:gd name="connsiteY4327" fmla="*/ 203264 h 481410"/>
              <a:gd name="connsiteX4328" fmla="*/ 369572 w 476464"/>
              <a:gd name="connsiteY4328" fmla="*/ 203060 h 481410"/>
              <a:gd name="connsiteX4329" fmla="*/ 369342 w 476464"/>
              <a:gd name="connsiteY4329" fmla="*/ 202932 h 481410"/>
              <a:gd name="connsiteX4330" fmla="*/ 368728 w 476464"/>
              <a:gd name="connsiteY4330" fmla="*/ 195969 h 481410"/>
              <a:gd name="connsiteX4331" fmla="*/ 369035 w 476464"/>
              <a:gd name="connsiteY4331" fmla="*/ 196276 h 481410"/>
              <a:gd name="connsiteX4332" fmla="*/ 369240 w 476464"/>
              <a:gd name="connsiteY4332" fmla="*/ 195969 h 481410"/>
              <a:gd name="connsiteX4333" fmla="*/ 369035 w 476464"/>
              <a:gd name="connsiteY4333" fmla="*/ 195662 h 481410"/>
              <a:gd name="connsiteX4334" fmla="*/ 368728 w 476464"/>
              <a:gd name="connsiteY4334" fmla="*/ 195969 h 481410"/>
              <a:gd name="connsiteX4335" fmla="*/ 371441 w 476464"/>
              <a:gd name="connsiteY4335" fmla="*/ 201882 h 481410"/>
              <a:gd name="connsiteX4336" fmla="*/ 371441 w 476464"/>
              <a:gd name="connsiteY4336" fmla="*/ 201473 h 481410"/>
              <a:gd name="connsiteX4337" fmla="*/ 371211 w 476464"/>
              <a:gd name="connsiteY4337" fmla="*/ 201678 h 481410"/>
              <a:gd name="connsiteX4338" fmla="*/ 371441 w 476464"/>
              <a:gd name="connsiteY4338" fmla="*/ 201882 h 481410"/>
              <a:gd name="connsiteX4339" fmla="*/ 373181 w 476464"/>
              <a:gd name="connsiteY4339" fmla="*/ 200116 h 481410"/>
              <a:gd name="connsiteX4340" fmla="*/ 372465 w 476464"/>
              <a:gd name="connsiteY4340" fmla="*/ 200116 h 481410"/>
              <a:gd name="connsiteX4341" fmla="*/ 372798 w 476464"/>
              <a:gd name="connsiteY4341" fmla="*/ 200449 h 481410"/>
              <a:gd name="connsiteX4342" fmla="*/ 373181 w 476464"/>
              <a:gd name="connsiteY4342" fmla="*/ 200116 h 481410"/>
              <a:gd name="connsiteX4343" fmla="*/ 372849 w 476464"/>
              <a:gd name="connsiteY4343" fmla="*/ 202215 h 481410"/>
              <a:gd name="connsiteX4344" fmla="*/ 372798 w 476464"/>
              <a:gd name="connsiteY4344" fmla="*/ 202522 h 481410"/>
              <a:gd name="connsiteX4345" fmla="*/ 373156 w 476464"/>
              <a:gd name="connsiteY4345" fmla="*/ 202522 h 481410"/>
              <a:gd name="connsiteX4346" fmla="*/ 373207 w 476464"/>
              <a:gd name="connsiteY4346" fmla="*/ 202215 h 481410"/>
              <a:gd name="connsiteX4347" fmla="*/ 372849 w 476464"/>
              <a:gd name="connsiteY4347" fmla="*/ 202215 h 481410"/>
              <a:gd name="connsiteX4348" fmla="*/ 372798 w 476464"/>
              <a:gd name="connsiteY4348" fmla="*/ 208717 h 481410"/>
              <a:gd name="connsiteX4349" fmla="*/ 373207 w 476464"/>
              <a:gd name="connsiteY4349" fmla="*/ 208717 h 481410"/>
              <a:gd name="connsiteX4350" fmla="*/ 373002 w 476464"/>
              <a:gd name="connsiteY4350" fmla="*/ 208512 h 481410"/>
              <a:gd name="connsiteX4351" fmla="*/ 372798 w 476464"/>
              <a:gd name="connsiteY4351" fmla="*/ 208717 h 481410"/>
              <a:gd name="connsiteX4352" fmla="*/ 373181 w 476464"/>
              <a:gd name="connsiteY4352" fmla="*/ 206336 h 481410"/>
              <a:gd name="connsiteX4353" fmla="*/ 373386 w 476464"/>
              <a:gd name="connsiteY4353" fmla="*/ 206157 h 481410"/>
              <a:gd name="connsiteX4354" fmla="*/ 373181 w 476464"/>
              <a:gd name="connsiteY4354" fmla="*/ 206029 h 481410"/>
              <a:gd name="connsiteX4355" fmla="*/ 372977 w 476464"/>
              <a:gd name="connsiteY4355" fmla="*/ 206208 h 481410"/>
              <a:gd name="connsiteX4356" fmla="*/ 373181 w 476464"/>
              <a:gd name="connsiteY4356" fmla="*/ 206336 h 481410"/>
              <a:gd name="connsiteX4357" fmla="*/ 372132 w 476464"/>
              <a:gd name="connsiteY4357" fmla="*/ 178333 h 481410"/>
              <a:gd name="connsiteX4358" fmla="*/ 372362 w 476464"/>
              <a:gd name="connsiteY4358" fmla="*/ 177975 h 481410"/>
              <a:gd name="connsiteX4359" fmla="*/ 372132 w 476464"/>
              <a:gd name="connsiteY4359" fmla="*/ 177616 h 481410"/>
              <a:gd name="connsiteX4360" fmla="*/ 371825 w 476464"/>
              <a:gd name="connsiteY4360" fmla="*/ 177975 h 481410"/>
              <a:gd name="connsiteX4361" fmla="*/ 372132 w 476464"/>
              <a:gd name="connsiteY4361" fmla="*/ 178333 h 481410"/>
              <a:gd name="connsiteX4362" fmla="*/ 373386 w 476464"/>
              <a:gd name="connsiteY4362" fmla="*/ 175594 h 481410"/>
              <a:gd name="connsiteX4363" fmla="*/ 373181 w 476464"/>
              <a:gd name="connsiteY4363" fmla="*/ 175210 h 481410"/>
              <a:gd name="connsiteX4364" fmla="*/ 372874 w 476464"/>
              <a:gd name="connsiteY4364" fmla="*/ 175594 h 481410"/>
              <a:gd name="connsiteX4365" fmla="*/ 373181 w 476464"/>
              <a:gd name="connsiteY4365" fmla="*/ 175978 h 481410"/>
              <a:gd name="connsiteX4366" fmla="*/ 373386 w 476464"/>
              <a:gd name="connsiteY4366" fmla="*/ 175594 h 481410"/>
              <a:gd name="connsiteX4367" fmla="*/ 373181 w 476464"/>
              <a:gd name="connsiteY4367" fmla="*/ 179383 h 481410"/>
              <a:gd name="connsiteX4368" fmla="*/ 372874 w 476464"/>
              <a:gd name="connsiteY4368" fmla="*/ 179767 h 481410"/>
              <a:gd name="connsiteX4369" fmla="*/ 373181 w 476464"/>
              <a:gd name="connsiteY4369" fmla="*/ 180151 h 481410"/>
              <a:gd name="connsiteX4370" fmla="*/ 373386 w 476464"/>
              <a:gd name="connsiteY4370" fmla="*/ 179767 h 481410"/>
              <a:gd name="connsiteX4371" fmla="*/ 373181 w 476464"/>
              <a:gd name="connsiteY4371" fmla="*/ 179383 h 481410"/>
              <a:gd name="connsiteX4372" fmla="*/ 372798 w 476464"/>
              <a:gd name="connsiteY4372" fmla="*/ 177616 h 481410"/>
              <a:gd name="connsiteX4373" fmla="*/ 373207 w 476464"/>
              <a:gd name="connsiteY4373" fmla="*/ 177616 h 481410"/>
              <a:gd name="connsiteX4374" fmla="*/ 373002 w 476464"/>
              <a:gd name="connsiteY4374" fmla="*/ 177412 h 481410"/>
              <a:gd name="connsiteX4375" fmla="*/ 372798 w 476464"/>
              <a:gd name="connsiteY4375" fmla="*/ 177616 h 481410"/>
              <a:gd name="connsiteX4376" fmla="*/ 374897 w 476464"/>
              <a:gd name="connsiteY4376" fmla="*/ 176900 h 481410"/>
              <a:gd name="connsiteX4377" fmla="*/ 374538 w 476464"/>
              <a:gd name="connsiteY4377" fmla="*/ 177002 h 481410"/>
              <a:gd name="connsiteX4378" fmla="*/ 373821 w 476464"/>
              <a:gd name="connsiteY4378" fmla="*/ 177335 h 481410"/>
              <a:gd name="connsiteX4379" fmla="*/ 374257 w 476464"/>
              <a:gd name="connsiteY4379" fmla="*/ 177335 h 481410"/>
              <a:gd name="connsiteX4380" fmla="*/ 374717 w 476464"/>
              <a:gd name="connsiteY4380" fmla="*/ 177156 h 481410"/>
              <a:gd name="connsiteX4381" fmla="*/ 375280 w 476464"/>
              <a:gd name="connsiteY4381" fmla="*/ 177002 h 481410"/>
              <a:gd name="connsiteX4382" fmla="*/ 374897 w 476464"/>
              <a:gd name="connsiteY4382" fmla="*/ 176900 h 481410"/>
              <a:gd name="connsiteX4383" fmla="*/ 375255 w 476464"/>
              <a:gd name="connsiteY4383" fmla="*/ 173163 h 481410"/>
              <a:gd name="connsiteX4384" fmla="*/ 375485 w 476464"/>
              <a:gd name="connsiteY4384" fmla="*/ 172804 h 481410"/>
              <a:gd name="connsiteX4385" fmla="*/ 375255 w 476464"/>
              <a:gd name="connsiteY4385" fmla="*/ 172420 h 481410"/>
              <a:gd name="connsiteX4386" fmla="*/ 375050 w 476464"/>
              <a:gd name="connsiteY4386" fmla="*/ 172804 h 481410"/>
              <a:gd name="connsiteX4387" fmla="*/ 375255 w 476464"/>
              <a:gd name="connsiteY4387" fmla="*/ 173163 h 481410"/>
              <a:gd name="connsiteX4388" fmla="*/ 379734 w 476464"/>
              <a:gd name="connsiteY4388" fmla="*/ 171832 h 481410"/>
              <a:gd name="connsiteX4389" fmla="*/ 380041 w 476464"/>
              <a:gd name="connsiteY4389" fmla="*/ 171089 h 481410"/>
              <a:gd name="connsiteX4390" fmla="*/ 380451 w 476464"/>
              <a:gd name="connsiteY4390" fmla="*/ 170372 h 481410"/>
              <a:gd name="connsiteX4391" fmla="*/ 379504 w 476464"/>
              <a:gd name="connsiteY4391" fmla="*/ 170372 h 481410"/>
              <a:gd name="connsiteX4392" fmla="*/ 379197 w 476464"/>
              <a:gd name="connsiteY4392" fmla="*/ 171422 h 481410"/>
              <a:gd name="connsiteX4393" fmla="*/ 378838 w 476464"/>
              <a:gd name="connsiteY4393" fmla="*/ 172625 h 481410"/>
              <a:gd name="connsiteX4394" fmla="*/ 377635 w 476464"/>
              <a:gd name="connsiteY4394" fmla="*/ 173163 h 481410"/>
              <a:gd name="connsiteX4395" fmla="*/ 376816 w 476464"/>
              <a:gd name="connsiteY4395" fmla="*/ 172804 h 481410"/>
              <a:gd name="connsiteX4396" fmla="*/ 375895 w 476464"/>
              <a:gd name="connsiteY4396" fmla="*/ 173163 h 481410"/>
              <a:gd name="connsiteX4397" fmla="*/ 375588 w 476464"/>
              <a:gd name="connsiteY4397" fmla="*/ 173495 h 481410"/>
              <a:gd name="connsiteX4398" fmla="*/ 377994 w 476464"/>
              <a:gd name="connsiteY4398" fmla="*/ 173495 h 481410"/>
              <a:gd name="connsiteX4399" fmla="*/ 383881 w 476464"/>
              <a:gd name="connsiteY4399" fmla="*/ 171089 h 481410"/>
              <a:gd name="connsiteX4400" fmla="*/ 381680 w 476464"/>
              <a:gd name="connsiteY4400" fmla="*/ 171448 h 481410"/>
              <a:gd name="connsiteX4401" fmla="*/ 379734 w 476464"/>
              <a:gd name="connsiteY4401" fmla="*/ 171832 h 481410"/>
              <a:gd name="connsiteX4402" fmla="*/ 381091 w 476464"/>
              <a:gd name="connsiteY4402" fmla="*/ 170782 h 481410"/>
              <a:gd name="connsiteX4403" fmla="*/ 381398 w 476464"/>
              <a:gd name="connsiteY4403" fmla="*/ 170424 h 481410"/>
              <a:gd name="connsiteX4404" fmla="*/ 381091 w 476464"/>
              <a:gd name="connsiteY4404" fmla="*/ 170040 h 481410"/>
              <a:gd name="connsiteX4405" fmla="*/ 380861 w 476464"/>
              <a:gd name="connsiteY4405" fmla="*/ 170424 h 481410"/>
              <a:gd name="connsiteX4406" fmla="*/ 381091 w 476464"/>
              <a:gd name="connsiteY4406" fmla="*/ 170782 h 481410"/>
              <a:gd name="connsiteX4407" fmla="*/ 381782 w 476464"/>
              <a:gd name="connsiteY4407" fmla="*/ 170782 h 481410"/>
              <a:gd name="connsiteX4408" fmla="*/ 382012 w 476464"/>
              <a:gd name="connsiteY4408" fmla="*/ 170424 h 481410"/>
              <a:gd name="connsiteX4409" fmla="*/ 381782 w 476464"/>
              <a:gd name="connsiteY4409" fmla="*/ 170040 h 481410"/>
              <a:gd name="connsiteX4410" fmla="*/ 381577 w 476464"/>
              <a:gd name="connsiteY4410" fmla="*/ 170424 h 481410"/>
              <a:gd name="connsiteX4411" fmla="*/ 381782 w 476464"/>
              <a:gd name="connsiteY4411" fmla="*/ 170782 h 481410"/>
              <a:gd name="connsiteX4412" fmla="*/ 396039 w 476464"/>
              <a:gd name="connsiteY4412" fmla="*/ 175338 h 481410"/>
              <a:gd name="connsiteX4413" fmla="*/ 397422 w 476464"/>
              <a:gd name="connsiteY4413" fmla="*/ 174801 h 481410"/>
              <a:gd name="connsiteX4414" fmla="*/ 397703 w 476464"/>
              <a:gd name="connsiteY4414" fmla="*/ 173905 h 481410"/>
              <a:gd name="connsiteX4415" fmla="*/ 397063 w 476464"/>
              <a:gd name="connsiteY4415" fmla="*/ 173905 h 481410"/>
              <a:gd name="connsiteX4416" fmla="*/ 395655 w 476464"/>
              <a:gd name="connsiteY4416" fmla="*/ 174391 h 481410"/>
              <a:gd name="connsiteX4417" fmla="*/ 394248 w 476464"/>
              <a:gd name="connsiteY4417" fmla="*/ 174954 h 481410"/>
              <a:gd name="connsiteX4418" fmla="*/ 393685 w 476464"/>
              <a:gd name="connsiteY4418" fmla="*/ 175006 h 481410"/>
              <a:gd name="connsiteX4419" fmla="*/ 392635 w 476464"/>
              <a:gd name="connsiteY4419" fmla="*/ 175159 h 481410"/>
              <a:gd name="connsiteX4420" fmla="*/ 391637 w 476464"/>
              <a:gd name="connsiteY4420" fmla="*/ 175466 h 481410"/>
              <a:gd name="connsiteX4421" fmla="*/ 391125 w 476464"/>
              <a:gd name="connsiteY4421" fmla="*/ 176004 h 481410"/>
              <a:gd name="connsiteX4422" fmla="*/ 391125 w 476464"/>
              <a:gd name="connsiteY4422" fmla="*/ 177028 h 481410"/>
              <a:gd name="connsiteX4423" fmla="*/ 392226 w 476464"/>
              <a:gd name="connsiteY4423" fmla="*/ 176644 h 481410"/>
              <a:gd name="connsiteX4424" fmla="*/ 393224 w 476464"/>
              <a:gd name="connsiteY4424" fmla="*/ 176004 h 481410"/>
              <a:gd name="connsiteX4425" fmla="*/ 394350 w 476464"/>
              <a:gd name="connsiteY4425" fmla="*/ 175722 h 481410"/>
              <a:gd name="connsiteX4426" fmla="*/ 396039 w 476464"/>
              <a:gd name="connsiteY4426" fmla="*/ 175338 h 481410"/>
              <a:gd name="connsiteX4427" fmla="*/ 394990 w 476464"/>
              <a:gd name="connsiteY4427" fmla="*/ 176567 h 481410"/>
              <a:gd name="connsiteX4428" fmla="*/ 394683 w 476464"/>
              <a:gd name="connsiteY4428" fmla="*/ 176951 h 481410"/>
              <a:gd name="connsiteX4429" fmla="*/ 394990 w 476464"/>
              <a:gd name="connsiteY4429" fmla="*/ 177335 h 481410"/>
              <a:gd name="connsiteX4430" fmla="*/ 395195 w 476464"/>
              <a:gd name="connsiteY4430" fmla="*/ 176951 h 481410"/>
              <a:gd name="connsiteX4431" fmla="*/ 394990 w 476464"/>
              <a:gd name="connsiteY4431" fmla="*/ 176567 h 481410"/>
              <a:gd name="connsiteX4432" fmla="*/ 395988 w 476464"/>
              <a:gd name="connsiteY4432" fmla="*/ 178333 h 481410"/>
              <a:gd name="connsiteX4433" fmla="*/ 396628 w 476464"/>
              <a:gd name="connsiteY4433" fmla="*/ 177335 h 481410"/>
              <a:gd name="connsiteX4434" fmla="*/ 395425 w 476464"/>
              <a:gd name="connsiteY4434" fmla="*/ 177488 h 481410"/>
              <a:gd name="connsiteX4435" fmla="*/ 394555 w 476464"/>
              <a:gd name="connsiteY4435" fmla="*/ 178333 h 481410"/>
              <a:gd name="connsiteX4436" fmla="*/ 394555 w 476464"/>
              <a:gd name="connsiteY4436" fmla="*/ 179075 h 481410"/>
              <a:gd name="connsiteX4437" fmla="*/ 395988 w 476464"/>
              <a:gd name="connsiteY4437" fmla="*/ 178333 h 481410"/>
              <a:gd name="connsiteX4438" fmla="*/ 396039 w 476464"/>
              <a:gd name="connsiteY4438" fmla="*/ 179075 h 481410"/>
              <a:gd name="connsiteX4439" fmla="*/ 395604 w 476464"/>
              <a:gd name="connsiteY4439" fmla="*/ 179331 h 481410"/>
              <a:gd name="connsiteX4440" fmla="*/ 395272 w 476464"/>
              <a:gd name="connsiteY4440" fmla="*/ 179715 h 481410"/>
              <a:gd name="connsiteX4441" fmla="*/ 395963 w 476464"/>
              <a:gd name="connsiteY4441" fmla="*/ 179715 h 481410"/>
              <a:gd name="connsiteX4442" fmla="*/ 396859 w 476464"/>
              <a:gd name="connsiteY4442" fmla="*/ 179587 h 481410"/>
              <a:gd name="connsiteX4443" fmla="*/ 397601 w 476464"/>
              <a:gd name="connsiteY4443" fmla="*/ 179229 h 481410"/>
              <a:gd name="connsiteX4444" fmla="*/ 397652 w 476464"/>
              <a:gd name="connsiteY4444" fmla="*/ 178666 h 481410"/>
              <a:gd name="connsiteX4445" fmla="*/ 396807 w 476464"/>
              <a:gd name="connsiteY4445" fmla="*/ 178845 h 481410"/>
              <a:gd name="connsiteX4446" fmla="*/ 396039 w 476464"/>
              <a:gd name="connsiteY4446" fmla="*/ 179075 h 481410"/>
              <a:gd name="connsiteX4447" fmla="*/ 400391 w 476464"/>
              <a:gd name="connsiteY4447" fmla="*/ 177770 h 481410"/>
              <a:gd name="connsiteX4448" fmla="*/ 401850 w 476464"/>
              <a:gd name="connsiteY4448" fmla="*/ 177412 h 481410"/>
              <a:gd name="connsiteX4449" fmla="*/ 403591 w 476464"/>
              <a:gd name="connsiteY4449" fmla="*/ 176977 h 481410"/>
              <a:gd name="connsiteX4450" fmla="*/ 403898 w 476464"/>
              <a:gd name="connsiteY4450" fmla="*/ 176260 h 481410"/>
              <a:gd name="connsiteX4451" fmla="*/ 402874 w 476464"/>
              <a:gd name="connsiteY4451" fmla="*/ 176362 h 481410"/>
              <a:gd name="connsiteX4452" fmla="*/ 401108 w 476464"/>
              <a:gd name="connsiteY4452" fmla="*/ 176669 h 481410"/>
              <a:gd name="connsiteX4453" fmla="*/ 399469 w 476464"/>
              <a:gd name="connsiteY4453" fmla="*/ 177130 h 481410"/>
              <a:gd name="connsiteX4454" fmla="*/ 398753 w 476464"/>
              <a:gd name="connsiteY4454" fmla="*/ 177616 h 481410"/>
              <a:gd name="connsiteX4455" fmla="*/ 398753 w 476464"/>
              <a:gd name="connsiteY4455" fmla="*/ 178026 h 481410"/>
              <a:gd name="connsiteX4456" fmla="*/ 399188 w 476464"/>
              <a:gd name="connsiteY4456" fmla="*/ 178026 h 481410"/>
              <a:gd name="connsiteX4457" fmla="*/ 400391 w 476464"/>
              <a:gd name="connsiteY4457" fmla="*/ 177770 h 481410"/>
              <a:gd name="connsiteX4458" fmla="*/ 400161 w 476464"/>
              <a:gd name="connsiteY4458" fmla="*/ 175518 h 481410"/>
              <a:gd name="connsiteX4459" fmla="*/ 399956 w 476464"/>
              <a:gd name="connsiteY4459" fmla="*/ 175313 h 481410"/>
              <a:gd name="connsiteX4460" fmla="*/ 399725 w 476464"/>
              <a:gd name="connsiteY4460" fmla="*/ 175518 h 481410"/>
              <a:gd name="connsiteX4461" fmla="*/ 400161 w 476464"/>
              <a:gd name="connsiteY4461" fmla="*/ 175518 h 481410"/>
              <a:gd name="connsiteX4462" fmla="*/ 398420 w 476464"/>
              <a:gd name="connsiteY4462" fmla="*/ 171832 h 481410"/>
              <a:gd name="connsiteX4463" fmla="*/ 397703 w 476464"/>
              <a:gd name="connsiteY4463" fmla="*/ 172139 h 481410"/>
              <a:gd name="connsiteX4464" fmla="*/ 397012 w 476464"/>
              <a:gd name="connsiteY4464" fmla="*/ 172625 h 481410"/>
              <a:gd name="connsiteX4465" fmla="*/ 396372 w 476464"/>
              <a:gd name="connsiteY4465" fmla="*/ 173163 h 481410"/>
              <a:gd name="connsiteX4466" fmla="*/ 397883 w 476464"/>
              <a:gd name="connsiteY4466" fmla="*/ 173035 h 481410"/>
              <a:gd name="connsiteX4467" fmla="*/ 398420 w 476464"/>
              <a:gd name="connsiteY4467" fmla="*/ 171832 h 481410"/>
              <a:gd name="connsiteX4468" fmla="*/ 388335 w 476464"/>
              <a:gd name="connsiteY4468" fmla="*/ 171089 h 481410"/>
              <a:gd name="connsiteX4469" fmla="*/ 387183 w 476464"/>
              <a:gd name="connsiteY4469" fmla="*/ 171371 h 481410"/>
              <a:gd name="connsiteX4470" fmla="*/ 385084 w 476464"/>
              <a:gd name="connsiteY4470" fmla="*/ 172241 h 481410"/>
              <a:gd name="connsiteX4471" fmla="*/ 382831 w 476464"/>
              <a:gd name="connsiteY4471" fmla="*/ 173239 h 481410"/>
              <a:gd name="connsiteX4472" fmla="*/ 381475 w 476464"/>
              <a:gd name="connsiteY4472" fmla="*/ 173879 h 481410"/>
              <a:gd name="connsiteX4473" fmla="*/ 380912 w 476464"/>
              <a:gd name="connsiteY4473" fmla="*/ 174161 h 481410"/>
              <a:gd name="connsiteX4474" fmla="*/ 380425 w 476464"/>
              <a:gd name="connsiteY4474" fmla="*/ 174545 h 481410"/>
              <a:gd name="connsiteX4475" fmla="*/ 382012 w 476464"/>
              <a:gd name="connsiteY4475" fmla="*/ 174494 h 481410"/>
              <a:gd name="connsiteX4476" fmla="*/ 383574 w 476464"/>
              <a:gd name="connsiteY4476" fmla="*/ 173905 h 481410"/>
              <a:gd name="connsiteX4477" fmla="*/ 384905 w 476464"/>
              <a:gd name="connsiteY4477" fmla="*/ 173265 h 481410"/>
              <a:gd name="connsiteX4478" fmla="*/ 386518 w 476464"/>
              <a:gd name="connsiteY4478" fmla="*/ 172471 h 481410"/>
              <a:gd name="connsiteX4479" fmla="*/ 388309 w 476464"/>
              <a:gd name="connsiteY4479" fmla="*/ 171448 h 481410"/>
              <a:gd name="connsiteX4480" fmla="*/ 388309 w 476464"/>
              <a:gd name="connsiteY4480" fmla="*/ 171089 h 481410"/>
              <a:gd name="connsiteX4481" fmla="*/ 385647 w 476464"/>
              <a:gd name="connsiteY4481" fmla="*/ 168683 h 481410"/>
              <a:gd name="connsiteX4482" fmla="*/ 385212 w 476464"/>
              <a:gd name="connsiteY4482" fmla="*/ 168683 h 481410"/>
              <a:gd name="connsiteX4483" fmla="*/ 385212 w 476464"/>
              <a:gd name="connsiteY4483" fmla="*/ 169042 h 481410"/>
              <a:gd name="connsiteX4484" fmla="*/ 385647 w 476464"/>
              <a:gd name="connsiteY4484" fmla="*/ 168683 h 481410"/>
              <a:gd name="connsiteX4485" fmla="*/ 385212 w 476464"/>
              <a:gd name="connsiteY4485" fmla="*/ 166917 h 481410"/>
              <a:gd name="connsiteX4486" fmla="*/ 384598 w 476464"/>
              <a:gd name="connsiteY4486" fmla="*/ 167250 h 481410"/>
              <a:gd name="connsiteX4487" fmla="*/ 385212 w 476464"/>
              <a:gd name="connsiteY4487" fmla="*/ 167685 h 481410"/>
              <a:gd name="connsiteX4488" fmla="*/ 385212 w 476464"/>
              <a:gd name="connsiteY4488" fmla="*/ 166917 h 481410"/>
              <a:gd name="connsiteX4489" fmla="*/ 384905 w 476464"/>
              <a:gd name="connsiteY4489" fmla="*/ 166431 h 481410"/>
              <a:gd name="connsiteX4490" fmla="*/ 383164 w 476464"/>
              <a:gd name="connsiteY4490" fmla="*/ 166226 h 481410"/>
              <a:gd name="connsiteX4491" fmla="*/ 383164 w 476464"/>
              <a:gd name="connsiteY4491" fmla="*/ 166917 h 481410"/>
              <a:gd name="connsiteX4492" fmla="*/ 383344 w 476464"/>
              <a:gd name="connsiteY4492" fmla="*/ 167762 h 481410"/>
              <a:gd name="connsiteX4493" fmla="*/ 383599 w 476464"/>
              <a:gd name="connsiteY4493" fmla="*/ 168274 h 481410"/>
              <a:gd name="connsiteX4494" fmla="*/ 383907 w 476464"/>
              <a:gd name="connsiteY4494" fmla="*/ 168274 h 481410"/>
              <a:gd name="connsiteX4495" fmla="*/ 383907 w 476464"/>
              <a:gd name="connsiteY4495" fmla="*/ 166431 h 481410"/>
              <a:gd name="connsiteX4496" fmla="*/ 384905 w 476464"/>
              <a:gd name="connsiteY4496" fmla="*/ 166431 h 481410"/>
              <a:gd name="connsiteX4497" fmla="*/ 382831 w 476464"/>
              <a:gd name="connsiteY4497" fmla="*/ 169733 h 481410"/>
              <a:gd name="connsiteX4498" fmla="*/ 382729 w 476464"/>
              <a:gd name="connsiteY4498" fmla="*/ 169886 h 481410"/>
              <a:gd name="connsiteX4499" fmla="*/ 382831 w 476464"/>
              <a:gd name="connsiteY4499" fmla="*/ 170065 h 481410"/>
              <a:gd name="connsiteX4500" fmla="*/ 383881 w 476464"/>
              <a:gd name="connsiteY4500" fmla="*/ 169809 h 481410"/>
              <a:gd name="connsiteX4501" fmla="*/ 384572 w 476464"/>
              <a:gd name="connsiteY4501" fmla="*/ 169042 h 481410"/>
              <a:gd name="connsiteX4502" fmla="*/ 383599 w 476464"/>
              <a:gd name="connsiteY4502" fmla="*/ 169144 h 481410"/>
              <a:gd name="connsiteX4503" fmla="*/ 382831 w 476464"/>
              <a:gd name="connsiteY4503" fmla="*/ 169733 h 481410"/>
              <a:gd name="connsiteX4504" fmla="*/ 369675 w 476464"/>
              <a:gd name="connsiteY4504" fmla="*/ 179075 h 481410"/>
              <a:gd name="connsiteX4505" fmla="*/ 369060 w 476464"/>
              <a:gd name="connsiteY4505" fmla="*/ 179383 h 481410"/>
              <a:gd name="connsiteX4506" fmla="*/ 369598 w 476464"/>
              <a:gd name="connsiteY4506" fmla="*/ 179331 h 481410"/>
              <a:gd name="connsiteX4507" fmla="*/ 370136 w 476464"/>
              <a:gd name="connsiteY4507" fmla="*/ 179075 h 481410"/>
              <a:gd name="connsiteX4508" fmla="*/ 369675 w 476464"/>
              <a:gd name="connsiteY4508" fmla="*/ 179075 h 481410"/>
              <a:gd name="connsiteX4509" fmla="*/ 367781 w 476464"/>
              <a:gd name="connsiteY4509" fmla="*/ 181584 h 481410"/>
              <a:gd name="connsiteX4510" fmla="*/ 367576 w 476464"/>
              <a:gd name="connsiteY4510" fmla="*/ 181789 h 481410"/>
              <a:gd name="connsiteX4511" fmla="*/ 367985 w 476464"/>
              <a:gd name="connsiteY4511" fmla="*/ 181789 h 481410"/>
              <a:gd name="connsiteX4512" fmla="*/ 367781 w 476464"/>
              <a:gd name="connsiteY4512" fmla="*/ 181584 h 481410"/>
              <a:gd name="connsiteX4513" fmla="*/ 366757 w 476464"/>
              <a:gd name="connsiteY4513" fmla="*/ 181968 h 481410"/>
              <a:gd name="connsiteX4514" fmla="*/ 366526 w 476464"/>
              <a:gd name="connsiteY4514" fmla="*/ 182173 h 481410"/>
              <a:gd name="connsiteX4515" fmla="*/ 366962 w 476464"/>
              <a:gd name="connsiteY4515" fmla="*/ 182173 h 481410"/>
              <a:gd name="connsiteX4516" fmla="*/ 366757 w 476464"/>
              <a:gd name="connsiteY4516" fmla="*/ 181968 h 481410"/>
              <a:gd name="connsiteX4517" fmla="*/ 364479 w 476464"/>
              <a:gd name="connsiteY4517" fmla="*/ 185628 h 481410"/>
              <a:gd name="connsiteX4518" fmla="*/ 364274 w 476464"/>
              <a:gd name="connsiteY4518" fmla="*/ 185987 h 481410"/>
              <a:gd name="connsiteX4519" fmla="*/ 364479 w 476464"/>
              <a:gd name="connsiteY4519" fmla="*/ 186345 h 481410"/>
              <a:gd name="connsiteX4520" fmla="*/ 364786 w 476464"/>
              <a:gd name="connsiteY4520" fmla="*/ 185987 h 481410"/>
              <a:gd name="connsiteX4521" fmla="*/ 364479 w 476464"/>
              <a:gd name="connsiteY4521" fmla="*/ 185628 h 481410"/>
              <a:gd name="connsiteX4522" fmla="*/ 363429 w 476464"/>
              <a:gd name="connsiteY4522" fmla="*/ 180432 h 481410"/>
              <a:gd name="connsiteX4523" fmla="*/ 363224 w 476464"/>
              <a:gd name="connsiteY4523" fmla="*/ 180790 h 481410"/>
              <a:gd name="connsiteX4524" fmla="*/ 363429 w 476464"/>
              <a:gd name="connsiteY4524" fmla="*/ 181174 h 481410"/>
              <a:gd name="connsiteX4525" fmla="*/ 363736 w 476464"/>
              <a:gd name="connsiteY4525" fmla="*/ 180790 h 481410"/>
              <a:gd name="connsiteX4526" fmla="*/ 363429 w 476464"/>
              <a:gd name="connsiteY4526" fmla="*/ 180432 h 481410"/>
              <a:gd name="connsiteX4527" fmla="*/ 362815 w 476464"/>
              <a:gd name="connsiteY4527" fmla="*/ 180714 h 481410"/>
              <a:gd name="connsiteX4528" fmla="*/ 362482 w 476464"/>
              <a:gd name="connsiteY4528" fmla="*/ 181072 h 481410"/>
              <a:gd name="connsiteX4529" fmla="*/ 362815 w 476464"/>
              <a:gd name="connsiteY4529" fmla="*/ 181456 h 481410"/>
              <a:gd name="connsiteX4530" fmla="*/ 363045 w 476464"/>
              <a:gd name="connsiteY4530" fmla="*/ 181072 h 481410"/>
              <a:gd name="connsiteX4531" fmla="*/ 362815 w 476464"/>
              <a:gd name="connsiteY4531" fmla="*/ 180714 h 481410"/>
              <a:gd name="connsiteX4532" fmla="*/ 362380 w 476464"/>
              <a:gd name="connsiteY4532" fmla="*/ 189033 h 481410"/>
              <a:gd name="connsiteX4533" fmla="*/ 364197 w 476464"/>
              <a:gd name="connsiteY4533" fmla="*/ 188674 h 481410"/>
              <a:gd name="connsiteX4534" fmla="*/ 367320 w 476464"/>
              <a:gd name="connsiteY4534" fmla="*/ 187522 h 481410"/>
              <a:gd name="connsiteX4535" fmla="*/ 370110 w 476464"/>
              <a:gd name="connsiteY4535" fmla="*/ 186166 h 481410"/>
              <a:gd name="connsiteX4536" fmla="*/ 371108 w 476464"/>
              <a:gd name="connsiteY4536" fmla="*/ 185295 h 481410"/>
              <a:gd name="connsiteX4537" fmla="*/ 369624 w 476464"/>
              <a:gd name="connsiteY4537" fmla="*/ 185833 h 481410"/>
              <a:gd name="connsiteX4538" fmla="*/ 368292 w 476464"/>
              <a:gd name="connsiteY4538" fmla="*/ 186345 h 481410"/>
              <a:gd name="connsiteX4539" fmla="*/ 367089 w 476464"/>
              <a:gd name="connsiteY4539" fmla="*/ 186934 h 481410"/>
              <a:gd name="connsiteX4540" fmla="*/ 365247 w 476464"/>
              <a:gd name="connsiteY4540" fmla="*/ 187676 h 481410"/>
              <a:gd name="connsiteX4541" fmla="*/ 363506 w 476464"/>
              <a:gd name="connsiteY4541" fmla="*/ 188521 h 481410"/>
              <a:gd name="connsiteX4542" fmla="*/ 362380 w 476464"/>
              <a:gd name="connsiteY4542" fmla="*/ 189033 h 481410"/>
              <a:gd name="connsiteX4543" fmla="*/ 357644 w 476464"/>
              <a:gd name="connsiteY4543" fmla="*/ 210815 h 481410"/>
              <a:gd name="connsiteX4544" fmla="*/ 357363 w 476464"/>
              <a:gd name="connsiteY4544" fmla="*/ 210278 h 481410"/>
              <a:gd name="connsiteX4545" fmla="*/ 356595 w 476464"/>
              <a:gd name="connsiteY4545" fmla="*/ 210176 h 481410"/>
              <a:gd name="connsiteX4546" fmla="*/ 356595 w 476464"/>
              <a:gd name="connsiteY4546" fmla="*/ 210841 h 481410"/>
              <a:gd name="connsiteX4547" fmla="*/ 356185 w 476464"/>
              <a:gd name="connsiteY4547" fmla="*/ 211481 h 481410"/>
              <a:gd name="connsiteX4548" fmla="*/ 356185 w 476464"/>
              <a:gd name="connsiteY4548" fmla="*/ 211839 h 481410"/>
              <a:gd name="connsiteX4549" fmla="*/ 357644 w 476464"/>
              <a:gd name="connsiteY4549" fmla="*/ 210815 h 481410"/>
              <a:gd name="connsiteX4550" fmla="*/ 357439 w 476464"/>
              <a:gd name="connsiteY4550" fmla="*/ 216524 h 481410"/>
              <a:gd name="connsiteX4551" fmla="*/ 357183 w 476464"/>
              <a:gd name="connsiteY4551" fmla="*/ 216728 h 481410"/>
              <a:gd name="connsiteX4552" fmla="*/ 357644 w 476464"/>
              <a:gd name="connsiteY4552" fmla="*/ 216728 h 481410"/>
              <a:gd name="connsiteX4553" fmla="*/ 357439 w 476464"/>
              <a:gd name="connsiteY4553" fmla="*/ 216524 h 481410"/>
              <a:gd name="connsiteX4554" fmla="*/ 356185 w 476464"/>
              <a:gd name="connsiteY4554" fmla="*/ 217036 h 481410"/>
              <a:gd name="connsiteX4555" fmla="*/ 356595 w 476464"/>
              <a:gd name="connsiteY4555" fmla="*/ 217471 h 481410"/>
              <a:gd name="connsiteX4556" fmla="*/ 356595 w 476464"/>
              <a:gd name="connsiteY4556" fmla="*/ 217036 h 481410"/>
              <a:gd name="connsiteX4557" fmla="*/ 356185 w 476464"/>
              <a:gd name="connsiteY4557" fmla="*/ 217036 h 481410"/>
              <a:gd name="connsiteX4558" fmla="*/ 357644 w 476464"/>
              <a:gd name="connsiteY4558" fmla="*/ 209484 h 481410"/>
              <a:gd name="connsiteX4559" fmla="*/ 357849 w 476464"/>
              <a:gd name="connsiteY4559" fmla="*/ 209100 h 481410"/>
              <a:gd name="connsiteX4560" fmla="*/ 357644 w 476464"/>
              <a:gd name="connsiteY4560" fmla="*/ 208717 h 481410"/>
              <a:gd name="connsiteX4561" fmla="*/ 357311 w 476464"/>
              <a:gd name="connsiteY4561" fmla="*/ 209100 h 481410"/>
              <a:gd name="connsiteX4562" fmla="*/ 357644 w 476464"/>
              <a:gd name="connsiteY4562" fmla="*/ 209484 h 481410"/>
              <a:gd name="connsiteX4563" fmla="*/ 357849 w 476464"/>
              <a:gd name="connsiteY4563" fmla="*/ 208077 h 481410"/>
              <a:gd name="connsiteX4564" fmla="*/ 357644 w 476464"/>
              <a:gd name="connsiteY4564" fmla="*/ 207718 h 481410"/>
              <a:gd name="connsiteX4565" fmla="*/ 357311 w 476464"/>
              <a:gd name="connsiteY4565" fmla="*/ 208077 h 481410"/>
              <a:gd name="connsiteX4566" fmla="*/ 357644 w 476464"/>
              <a:gd name="connsiteY4566" fmla="*/ 208435 h 481410"/>
              <a:gd name="connsiteX4567" fmla="*/ 357849 w 476464"/>
              <a:gd name="connsiteY4567" fmla="*/ 208077 h 481410"/>
              <a:gd name="connsiteX4568" fmla="*/ 358668 w 476464"/>
              <a:gd name="connsiteY4568" fmla="*/ 206055 h 481410"/>
              <a:gd name="connsiteX4569" fmla="*/ 358668 w 476464"/>
              <a:gd name="connsiteY4569" fmla="*/ 205338 h 481410"/>
              <a:gd name="connsiteX4570" fmla="*/ 357951 w 476464"/>
              <a:gd name="connsiteY4570" fmla="*/ 205645 h 481410"/>
              <a:gd name="connsiteX4571" fmla="*/ 357209 w 476464"/>
              <a:gd name="connsiteY4571" fmla="*/ 206080 h 481410"/>
              <a:gd name="connsiteX4572" fmla="*/ 356851 w 476464"/>
              <a:gd name="connsiteY4572" fmla="*/ 206336 h 481410"/>
              <a:gd name="connsiteX4573" fmla="*/ 356595 w 476464"/>
              <a:gd name="connsiteY4573" fmla="*/ 206720 h 481410"/>
              <a:gd name="connsiteX4574" fmla="*/ 358668 w 476464"/>
              <a:gd name="connsiteY4574" fmla="*/ 206055 h 481410"/>
              <a:gd name="connsiteX4575" fmla="*/ 358438 w 476464"/>
              <a:gd name="connsiteY4575" fmla="*/ 210611 h 481410"/>
              <a:gd name="connsiteX4576" fmla="*/ 358233 w 476464"/>
              <a:gd name="connsiteY4576" fmla="*/ 210815 h 481410"/>
              <a:gd name="connsiteX4577" fmla="*/ 358668 w 476464"/>
              <a:gd name="connsiteY4577" fmla="*/ 210815 h 481410"/>
              <a:gd name="connsiteX4578" fmla="*/ 358438 w 476464"/>
              <a:gd name="connsiteY4578" fmla="*/ 210611 h 481410"/>
              <a:gd name="connsiteX4579" fmla="*/ 358668 w 476464"/>
              <a:gd name="connsiteY4579" fmla="*/ 210201 h 481410"/>
              <a:gd name="connsiteX4580" fmla="*/ 358668 w 476464"/>
              <a:gd name="connsiteY4580" fmla="*/ 209766 h 481410"/>
              <a:gd name="connsiteX4581" fmla="*/ 358438 w 476464"/>
              <a:gd name="connsiteY4581" fmla="*/ 209971 h 481410"/>
              <a:gd name="connsiteX4582" fmla="*/ 358668 w 476464"/>
              <a:gd name="connsiteY4582" fmla="*/ 210201 h 481410"/>
              <a:gd name="connsiteX4583" fmla="*/ 358233 w 476464"/>
              <a:gd name="connsiteY4583" fmla="*/ 216421 h 481410"/>
              <a:gd name="connsiteX4584" fmla="*/ 358668 w 476464"/>
              <a:gd name="connsiteY4584" fmla="*/ 215705 h 481410"/>
              <a:gd name="connsiteX4585" fmla="*/ 358438 w 476464"/>
              <a:gd name="connsiteY4585" fmla="*/ 215884 h 481410"/>
              <a:gd name="connsiteX4586" fmla="*/ 358233 w 476464"/>
              <a:gd name="connsiteY4586" fmla="*/ 216037 h 481410"/>
              <a:gd name="connsiteX4587" fmla="*/ 358233 w 476464"/>
              <a:gd name="connsiteY4587" fmla="*/ 216421 h 481410"/>
              <a:gd name="connsiteX4588" fmla="*/ 358668 w 476464"/>
              <a:gd name="connsiteY4588" fmla="*/ 212582 h 481410"/>
              <a:gd name="connsiteX4589" fmla="*/ 358873 w 476464"/>
              <a:gd name="connsiteY4589" fmla="*/ 212223 h 481410"/>
              <a:gd name="connsiteX4590" fmla="*/ 358668 w 476464"/>
              <a:gd name="connsiteY4590" fmla="*/ 211865 h 481410"/>
              <a:gd name="connsiteX4591" fmla="*/ 358361 w 476464"/>
              <a:gd name="connsiteY4591" fmla="*/ 212223 h 481410"/>
              <a:gd name="connsiteX4592" fmla="*/ 358668 w 476464"/>
              <a:gd name="connsiteY4592" fmla="*/ 212582 h 481410"/>
              <a:gd name="connsiteX4593" fmla="*/ 358873 w 476464"/>
              <a:gd name="connsiteY4593" fmla="*/ 208435 h 481410"/>
              <a:gd name="connsiteX4594" fmla="*/ 358668 w 476464"/>
              <a:gd name="connsiteY4594" fmla="*/ 208128 h 481410"/>
              <a:gd name="connsiteX4595" fmla="*/ 358361 w 476464"/>
              <a:gd name="connsiteY4595" fmla="*/ 208435 h 481410"/>
              <a:gd name="connsiteX4596" fmla="*/ 358668 w 476464"/>
              <a:gd name="connsiteY4596" fmla="*/ 208742 h 481410"/>
              <a:gd name="connsiteX4597" fmla="*/ 358873 w 476464"/>
              <a:gd name="connsiteY4597" fmla="*/ 208435 h 481410"/>
              <a:gd name="connsiteX4598" fmla="*/ 358873 w 476464"/>
              <a:gd name="connsiteY4598" fmla="*/ 204672 h 481410"/>
              <a:gd name="connsiteX4599" fmla="*/ 358668 w 476464"/>
              <a:gd name="connsiteY4599" fmla="*/ 204263 h 481410"/>
              <a:gd name="connsiteX4600" fmla="*/ 358361 w 476464"/>
              <a:gd name="connsiteY4600" fmla="*/ 204672 h 481410"/>
              <a:gd name="connsiteX4601" fmla="*/ 358668 w 476464"/>
              <a:gd name="connsiteY4601" fmla="*/ 205031 h 481410"/>
              <a:gd name="connsiteX4602" fmla="*/ 358873 w 476464"/>
              <a:gd name="connsiteY4602" fmla="*/ 204672 h 481410"/>
              <a:gd name="connsiteX4603" fmla="*/ 355571 w 476464"/>
              <a:gd name="connsiteY4603" fmla="*/ 210815 h 481410"/>
              <a:gd name="connsiteX4604" fmla="*/ 355008 w 476464"/>
              <a:gd name="connsiteY4604" fmla="*/ 211225 h 481410"/>
              <a:gd name="connsiteX4605" fmla="*/ 354854 w 476464"/>
              <a:gd name="connsiteY4605" fmla="*/ 211865 h 481410"/>
              <a:gd name="connsiteX4606" fmla="*/ 355008 w 476464"/>
              <a:gd name="connsiteY4606" fmla="*/ 212070 h 481410"/>
              <a:gd name="connsiteX4607" fmla="*/ 355161 w 476464"/>
              <a:gd name="connsiteY4607" fmla="*/ 212274 h 481410"/>
              <a:gd name="connsiteX4608" fmla="*/ 355622 w 476464"/>
              <a:gd name="connsiteY4608" fmla="*/ 211532 h 481410"/>
              <a:gd name="connsiteX4609" fmla="*/ 355571 w 476464"/>
              <a:gd name="connsiteY4609" fmla="*/ 210815 h 481410"/>
              <a:gd name="connsiteX4610" fmla="*/ 354521 w 476464"/>
              <a:gd name="connsiteY4610" fmla="*/ 210201 h 481410"/>
              <a:gd name="connsiteX4611" fmla="*/ 354189 w 476464"/>
              <a:gd name="connsiteY4611" fmla="*/ 210534 h 481410"/>
              <a:gd name="connsiteX4612" fmla="*/ 354521 w 476464"/>
              <a:gd name="connsiteY4612" fmla="*/ 210841 h 481410"/>
              <a:gd name="connsiteX4613" fmla="*/ 354752 w 476464"/>
              <a:gd name="connsiteY4613" fmla="*/ 210534 h 481410"/>
              <a:gd name="connsiteX4614" fmla="*/ 354521 w 476464"/>
              <a:gd name="connsiteY4614" fmla="*/ 210201 h 481410"/>
              <a:gd name="connsiteX4615" fmla="*/ 353702 w 476464"/>
              <a:gd name="connsiteY4615" fmla="*/ 218111 h 481410"/>
              <a:gd name="connsiteX4616" fmla="*/ 353498 w 476464"/>
              <a:gd name="connsiteY4616" fmla="*/ 217752 h 481410"/>
              <a:gd name="connsiteX4617" fmla="*/ 353165 w 476464"/>
              <a:gd name="connsiteY4617" fmla="*/ 218111 h 481410"/>
              <a:gd name="connsiteX4618" fmla="*/ 353498 w 476464"/>
              <a:gd name="connsiteY4618" fmla="*/ 218495 h 481410"/>
              <a:gd name="connsiteX4619" fmla="*/ 353702 w 476464"/>
              <a:gd name="connsiteY4619" fmla="*/ 218111 h 481410"/>
              <a:gd name="connsiteX4620" fmla="*/ 353702 w 476464"/>
              <a:gd name="connsiteY4620" fmla="*/ 212582 h 481410"/>
              <a:gd name="connsiteX4621" fmla="*/ 353498 w 476464"/>
              <a:gd name="connsiteY4621" fmla="*/ 212274 h 481410"/>
              <a:gd name="connsiteX4622" fmla="*/ 353165 w 476464"/>
              <a:gd name="connsiteY4622" fmla="*/ 212582 h 481410"/>
              <a:gd name="connsiteX4623" fmla="*/ 353498 w 476464"/>
              <a:gd name="connsiteY4623" fmla="*/ 212914 h 481410"/>
              <a:gd name="connsiteX4624" fmla="*/ 353702 w 476464"/>
              <a:gd name="connsiteY4624" fmla="*/ 212582 h 481410"/>
              <a:gd name="connsiteX4625" fmla="*/ 353779 w 476464"/>
              <a:gd name="connsiteY4625" fmla="*/ 208435 h 481410"/>
              <a:gd name="connsiteX4626" fmla="*/ 353472 w 476464"/>
              <a:gd name="connsiteY4626" fmla="*/ 208435 h 481410"/>
              <a:gd name="connsiteX4627" fmla="*/ 353472 w 476464"/>
              <a:gd name="connsiteY4627" fmla="*/ 208742 h 481410"/>
              <a:gd name="connsiteX4628" fmla="*/ 353779 w 476464"/>
              <a:gd name="connsiteY4628" fmla="*/ 208435 h 481410"/>
              <a:gd name="connsiteX4629" fmla="*/ 354317 w 476464"/>
              <a:gd name="connsiteY4629" fmla="*/ 216882 h 481410"/>
              <a:gd name="connsiteX4630" fmla="*/ 354086 w 476464"/>
              <a:gd name="connsiteY4630" fmla="*/ 216728 h 481410"/>
              <a:gd name="connsiteX4631" fmla="*/ 353882 w 476464"/>
              <a:gd name="connsiteY4631" fmla="*/ 216959 h 481410"/>
              <a:gd name="connsiteX4632" fmla="*/ 354086 w 476464"/>
              <a:gd name="connsiteY4632" fmla="*/ 217061 h 481410"/>
              <a:gd name="connsiteX4633" fmla="*/ 354317 w 476464"/>
              <a:gd name="connsiteY4633" fmla="*/ 216882 h 481410"/>
              <a:gd name="connsiteX4634" fmla="*/ 354317 w 476464"/>
              <a:gd name="connsiteY4634" fmla="*/ 214322 h 481410"/>
              <a:gd name="connsiteX4635" fmla="*/ 354521 w 476464"/>
              <a:gd name="connsiteY4635" fmla="*/ 214681 h 481410"/>
              <a:gd name="connsiteX4636" fmla="*/ 354752 w 476464"/>
              <a:gd name="connsiteY4636" fmla="*/ 214322 h 481410"/>
              <a:gd name="connsiteX4637" fmla="*/ 354521 w 476464"/>
              <a:gd name="connsiteY4637" fmla="*/ 213913 h 481410"/>
              <a:gd name="connsiteX4638" fmla="*/ 354317 w 476464"/>
              <a:gd name="connsiteY4638" fmla="*/ 214322 h 481410"/>
              <a:gd name="connsiteX4639" fmla="*/ 359692 w 476464"/>
              <a:gd name="connsiteY4639" fmla="*/ 217778 h 481410"/>
              <a:gd name="connsiteX4640" fmla="*/ 359999 w 476464"/>
              <a:gd name="connsiteY4640" fmla="*/ 217061 h 481410"/>
              <a:gd name="connsiteX4641" fmla="*/ 358950 w 476464"/>
              <a:gd name="connsiteY4641" fmla="*/ 217394 h 481410"/>
              <a:gd name="connsiteX4642" fmla="*/ 357286 w 476464"/>
              <a:gd name="connsiteY4642" fmla="*/ 218315 h 481410"/>
              <a:gd name="connsiteX4643" fmla="*/ 355622 w 476464"/>
              <a:gd name="connsiteY4643" fmla="*/ 219288 h 481410"/>
              <a:gd name="connsiteX4644" fmla="*/ 354547 w 476464"/>
              <a:gd name="connsiteY4644" fmla="*/ 219544 h 481410"/>
              <a:gd name="connsiteX4645" fmla="*/ 354547 w 476464"/>
              <a:gd name="connsiteY4645" fmla="*/ 219877 h 481410"/>
              <a:gd name="connsiteX4646" fmla="*/ 354726 w 476464"/>
              <a:gd name="connsiteY4646" fmla="*/ 220158 h 481410"/>
              <a:gd name="connsiteX4647" fmla="*/ 354880 w 476464"/>
              <a:gd name="connsiteY4647" fmla="*/ 220210 h 481410"/>
              <a:gd name="connsiteX4648" fmla="*/ 359692 w 476464"/>
              <a:gd name="connsiteY4648" fmla="*/ 217778 h 481410"/>
              <a:gd name="connsiteX4649" fmla="*/ 360332 w 476464"/>
              <a:gd name="connsiteY4649" fmla="*/ 219518 h 481410"/>
              <a:gd name="connsiteX4650" fmla="*/ 359974 w 476464"/>
              <a:gd name="connsiteY4650" fmla="*/ 219518 h 481410"/>
              <a:gd name="connsiteX4651" fmla="*/ 359974 w 476464"/>
              <a:gd name="connsiteY4651" fmla="*/ 219851 h 481410"/>
              <a:gd name="connsiteX4652" fmla="*/ 360332 w 476464"/>
              <a:gd name="connsiteY4652" fmla="*/ 219518 h 481410"/>
              <a:gd name="connsiteX4653" fmla="*/ 363736 w 476464"/>
              <a:gd name="connsiteY4653" fmla="*/ 219160 h 481410"/>
              <a:gd name="connsiteX4654" fmla="*/ 363429 w 476464"/>
              <a:gd name="connsiteY4654" fmla="*/ 218802 h 481410"/>
              <a:gd name="connsiteX4655" fmla="*/ 363224 w 476464"/>
              <a:gd name="connsiteY4655" fmla="*/ 219160 h 481410"/>
              <a:gd name="connsiteX4656" fmla="*/ 363429 w 476464"/>
              <a:gd name="connsiteY4656" fmla="*/ 219518 h 481410"/>
              <a:gd name="connsiteX4657" fmla="*/ 363736 w 476464"/>
              <a:gd name="connsiteY4657" fmla="*/ 219160 h 481410"/>
              <a:gd name="connsiteX4658" fmla="*/ 365579 w 476464"/>
              <a:gd name="connsiteY4658" fmla="*/ 215065 h 481410"/>
              <a:gd name="connsiteX4659" fmla="*/ 368395 w 476464"/>
              <a:gd name="connsiteY4659" fmla="*/ 213401 h 481410"/>
              <a:gd name="connsiteX4660" fmla="*/ 370366 w 476464"/>
              <a:gd name="connsiteY4660" fmla="*/ 212249 h 481410"/>
              <a:gd name="connsiteX4661" fmla="*/ 373105 w 476464"/>
              <a:gd name="connsiteY4661" fmla="*/ 210995 h 481410"/>
              <a:gd name="connsiteX4662" fmla="*/ 378198 w 476464"/>
              <a:gd name="connsiteY4662" fmla="*/ 208691 h 481410"/>
              <a:gd name="connsiteX4663" fmla="*/ 382908 w 476464"/>
              <a:gd name="connsiteY4663" fmla="*/ 206259 h 481410"/>
              <a:gd name="connsiteX4664" fmla="*/ 384546 w 476464"/>
              <a:gd name="connsiteY4664" fmla="*/ 204570 h 481410"/>
              <a:gd name="connsiteX4665" fmla="*/ 382448 w 476464"/>
              <a:gd name="connsiteY4665" fmla="*/ 205287 h 481410"/>
              <a:gd name="connsiteX4666" fmla="*/ 378890 w 476464"/>
              <a:gd name="connsiteY4666" fmla="*/ 207181 h 481410"/>
              <a:gd name="connsiteX4667" fmla="*/ 375204 w 476464"/>
              <a:gd name="connsiteY4667" fmla="*/ 209331 h 481410"/>
              <a:gd name="connsiteX4668" fmla="*/ 372721 w 476464"/>
              <a:gd name="connsiteY4668" fmla="*/ 210483 h 481410"/>
              <a:gd name="connsiteX4669" fmla="*/ 372234 w 476464"/>
              <a:gd name="connsiteY4669" fmla="*/ 210636 h 481410"/>
              <a:gd name="connsiteX4670" fmla="*/ 371671 w 476464"/>
              <a:gd name="connsiteY4670" fmla="*/ 210790 h 481410"/>
              <a:gd name="connsiteX4671" fmla="*/ 366373 w 476464"/>
              <a:gd name="connsiteY4671" fmla="*/ 213350 h 481410"/>
              <a:gd name="connsiteX4672" fmla="*/ 361305 w 476464"/>
              <a:gd name="connsiteY4672" fmla="*/ 216396 h 481410"/>
              <a:gd name="connsiteX4673" fmla="*/ 361100 w 476464"/>
              <a:gd name="connsiteY4673" fmla="*/ 216652 h 481410"/>
              <a:gd name="connsiteX4674" fmla="*/ 360972 w 476464"/>
              <a:gd name="connsiteY4674" fmla="*/ 217036 h 481410"/>
              <a:gd name="connsiteX4675" fmla="*/ 362712 w 476464"/>
              <a:gd name="connsiteY4675" fmla="*/ 216549 h 481410"/>
              <a:gd name="connsiteX4676" fmla="*/ 365579 w 476464"/>
              <a:gd name="connsiteY4676" fmla="*/ 215065 h 481410"/>
              <a:gd name="connsiteX4677" fmla="*/ 379734 w 476464"/>
              <a:gd name="connsiteY4677" fmla="*/ 208128 h 481410"/>
              <a:gd name="connsiteX4678" fmla="*/ 379530 w 476464"/>
              <a:gd name="connsiteY4678" fmla="*/ 208435 h 481410"/>
              <a:gd name="connsiteX4679" fmla="*/ 379734 w 476464"/>
              <a:gd name="connsiteY4679" fmla="*/ 208742 h 481410"/>
              <a:gd name="connsiteX4680" fmla="*/ 379939 w 476464"/>
              <a:gd name="connsiteY4680" fmla="*/ 208435 h 481410"/>
              <a:gd name="connsiteX4681" fmla="*/ 379734 w 476464"/>
              <a:gd name="connsiteY4681" fmla="*/ 208128 h 481410"/>
              <a:gd name="connsiteX4682" fmla="*/ 365938 w 476464"/>
              <a:gd name="connsiteY4682" fmla="*/ 218495 h 481410"/>
              <a:gd name="connsiteX4683" fmla="*/ 365707 w 476464"/>
              <a:gd name="connsiteY4683" fmla="*/ 218290 h 481410"/>
              <a:gd name="connsiteX4684" fmla="*/ 365502 w 476464"/>
              <a:gd name="connsiteY4684" fmla="*/ 218495 h 481410"/>
              <a:gd name="connsiteX4685" fmla="*/ 365938 w 476464"/>
              <a:gd name="connsiteY4685" fmla="*/ 218495 h 481410"/>
              <a:gd name="connsiteX4686" fmla="*/ 366552 w 476464"/>
              <a:gd name="connsiteY4686" fmla="*/ 220568 h 481410"/>
              <a:gd name="connsiteX4687" fmla="*/ 366398 w 476464"/>
              <a:gd name="connsiteY4687" fmla="*/ 220363 h 481410"/>
              <a:gd name="connsiteX4688" fmla="*/ 366245 w 476464"/>
              <a:gd name="connsiteY4688" fmla="*/ 220568 h 481410"/>
              <a:gd name="connsiteX4689" fmla="*/ 366450 w 476464"/>
              <a:gd name="connsiteY4689" fmla="*/ 220773 h 481410"/>
              <a:gd name="connsiteX4690" fmla="*/ 366552 w 476464"/>
              <a:gd name="connsiteY4690" fmla="*/ 220568 h 481410"/>
              <a:gd name="connsiteX4691" fmla="*/ 367294 w 476464"/>
              <a:gd name="connsiteY4691" fmla="*/ 216421 h 481410"/>
              <a:gd name="connsiteX4692" fmla="*/ 366552 w 476464"/>
              <a:gd name="connsiteY4692" fmla="*/ 216728 h 481410"/>
              <a:gd name="connsiteX4693" fmla="*/ 366245 w 476464"/>
              <a:gd name="connsiteY4693" fmla="*/ 217138 h 481410"/>
              <a:gd name="connsiteX4694" fmla="*/ 365938 w 476464"/>
              <a:gd name="connsiteY4694" fmla="*/ 217496 h 481410"/>
              <a:gd name="connsiteX4695" fmla="*/ 366833 w 476464"/>
              <a:gd name="connsiteY4695" fmla="*/ 217215 h 481410"/>
              <a:gd name="connsiteX4696" fmla="*/ 367294 w 476464"/>
              <a:gd name="connsiteY4696" fmla="*/ 216421 h 481410"/>
              <a:gd name="connsiteX4697" fmla="*/ 367883 w 476464"/>
              <a:gd name="connsiteY4697" fmla="*/ 218443 h 481410"/>
              <a:gd name="connsiteX4698" fmla="*/ 367576 w 476464"/>
              <a:gd name="connsiteY4698" fmla="*/ 218059 h 481410"/>
              <a:gd name="connsiteX4699" fmla="*/ 367371 w 476464"/>
              <a:gd name="connsiteY4699" fmla="*/ 218443 h 481410"/>
              <a:gd name="connsiteX4700" fmla="*/ 367576 w 476464"/>
              <a:gd name="connsiteY4700" fmla="*/ 218827 h 481410"/>
              <a:gd name="connsiteX4701" fmla="*/ 367883 w 476464"/>
              <a:gd name="connsiteY4701" fmla="*/ 218443 h 481410"/>
              <a:gd name="connsiteX4702" fmla="*/ 368216 w 476464"/>
              <a:gd name="connsiteY4702" fmla="*/ 217112 h 481410"/>
              <a:gd name="connsiteX4703" fmla="*/ 367985 w 476464"/>
              <a:gd name="connsiteY4703" fmla="*/ 216703 h 481410"/>
              <a:gd name="connsiteX4704" fmla="*/ 367678 w 476464"/>
              <a:gd name="connsiteY4704" fmla="*/ 217112 h 481410"/>
              <a:gd name="connsiteX4705" fmla="*/ 367985 w 476464"/>
              <a:gd name="connsiteY4705" fmla="*/ 217471 h 481410"/>
              <a:gd name="connsiteX4706" fmla="*/ 368216 w 476464"/>
              <a:gd name="connsiteY4706" fmla="*/ 217112 h 481410"/>
              <a:gd name="connsiteX4707" fmla="*/ 371134 w 476464"/>
              <a:gd name="connsiteY4707" fmla="*/ 218827 h 481410"/>
              <a:gd name="connsiteX4708" fmla="*/ 369649 w 476464"/>
              <a:gd name="connsiteY4708" fmla="*/ 219186 h 481410"/>
              <a:gd name="connsiteX4709" fmla="*/ 368318 w 476464"/>
              <a:gd name="connsiteY4709" fmla="*/ 219544 h 481410"/>
              <a:gd name="connsiteX4710" fmla="*/ 368318 w 476464"/>
              <a:gd name="connsiteY4710" fmla="*/ 219877 h 481410"/>
              <a:gd name="connsiteX4711" fmla="*/ 368856 w 476464"/>
              <a:gd name="connsiteY4711" fmla="*/ 220210 h 481410"/>
              <a:gd name="connsiteX4712" fmla="*/ 369624 w 476464"/>
              <a:gd name="connsiteY4712" fmla="*/ 219826 h 481410"/>
              <a:gd name="connsiteX4713" fmla="*/ 370391 w 476464"/>
              <a:gd name="connsiteY4713" fmla="*/ 219262 h 481410"/>
              <a:gd name="connsiteX4714" fmla="*/ 371134 w 476464"/>
              <a:gd name="connsiteY4714" fmla="*/ 218827 h 481410"/>
              <a:gd name="connsiteX4715" fmla="*/ 373821 w 476464"/>
              <a:gd name="connsiteY4715" fmla="*/ 213631 h 481410"/>
              <a:gd name="connsiteX4716" fmla="*/ 373054 w 476464"/>
              <a:gd name="connsiteY4716" fmla="*/ 213375 h 481410"/>
              <a:gd name="connsiteX4717" fmla="*/ 371595 w 476464"/>
              <a:gd name="connsiteY4717" fmla="*/ 213887 h 481410"/>
              <a:gd name="connsiteX4718" fmla="*/ 370084 w 476464"/>
              <a:gd name="connsiteY4718" fmla="*/ 214706 h 481410"/>
              <a:gd name="connsiteX4719" fmla="*/ 369035 w 476464"/>
              <a:gd name="connsiteY4719" fmla="*/ 215372 h 481410"/>
              <a:gd name="connsiteX4720" fmla="*/ 368625 w 476464"/>
              <a:gd name="connsiteY4720" fmla="*/ 215653 h 481410"/>
              <a:gd name="connsiteX4721" fmla="*/ 368318 w 476464"/>
              <a:gd name="connsiteY4721" fmla="*/ 216037 h 481410"/>
              <a:gd name="connsiteX4722" fmla="*/ 371031 w 476464"/>
              <a:gd name="connsiteY4722" fmla="*/ 215141 h 481410"/>
              <a:gd name="connsiteX4723" fmla="*/ 373821 w 476464"/>
              <a:gd name="connsiteY4723" fmla="*/ 213631 h 481410"/>
              <a:gd name="connsiteX4724" fmla="*/ 374538 w 476464"/>
              <a:gd name="connsiteY4724" fmla="*/ 214681 h 481410"/>
              <a:gd name="connsiteX4725" fmla="*/ 374384 w 476464"/>
              <a:gd name="connsiteY4725" fmla="*/ 214450 h 481410"/>
              <a:gd name="connsiteX4726" fmla="*/ 374231 w 476464"/>
              <a:gd name="connsiteY4726" fmla="*/ 214681 h 481410"/>
              <a:gd name="connsiteX4727" fmla="*/ 374333 w 476464"/>
              <a:gd name="connsiteY4727" fmla="*/ 214885 h 481410"/>
              <a:gd name="connsiteX4728" fmla="*/ 374538 w 476464"/>
              <a:gd name="connsiteY4728" fmla="*/ 214681 h 481410"/>
              <a:gd name="connsiteX4729" fmla="*/ 375485 w 476464"/>
              <a:gd name="connsiteY4729" fmla="*/ 216370 h 481410"/>
              <a:gd name="connsiteX4730" fmla="*/ 375255 w 476464"/>
              <a:gd name="connsiteY4730" fmla="*/ 216012 h 481410"/>
              <a:gd name="connsiteX4731" fmla="*/ 374922 w 476464"/>
              <a:gd name="connsiteY4731" fmla="*/ 216370 h 481410"/>
              <a:gd name="connsiteX4732" fmla="*/ 375255 w 476464"/>
              <a:gd name="connsiteY4732" fmla="*/ 216728 h 481410"/>
              <a:gd name="connsiteX4733" fmla="*/ 375485 w 476464"/>
              <a:gd name="connsiteY4733" fmla="*/ 216370 h 481410"/>
              <a:gd name="connsiteX4734" fmla="*/ 375485 w 476464"/>
              <a:gd name="connsiteY4734" fmla="*/ 212582 h 481410"/>
              <a:gd name="connsiteX4735" fmla="*/ 375255 w 476464"/>
              <a:gd name="connsiteY4735" fmla="*/ 212274 h 481410"/>
              <a:gd name="connsiteX4736" fmla="*/ 374922 w 476464"/>
              <a:gd name="connsiteY4736" fmla="*/ 212582 h 481410"/>
              <a:gd name="connsiteX4737" fmla="*/ 375255 w 476464"/>
              <a:gd name="connsiteY4737" fmla="*/ 212914 h 481410"/>
              <a:gd name="connsiteX4738" fmla="*/ 375485 w 476464"/>
              <a:gd name="connsiteY4738" fmla="*/ 212582 h 481410"/>
              <a:gd name="connsiteX4739" fmla="*/ 376612 w 476464"/>
              <a:gd name="connsiteY4739" fmla="*/ 216421 h 481410"/>
              <a:gd name="connsiteX4740" fmla="*/ 376228 w 476464"/>
              <a:gd name="connsiteY4740" fmla="*/ 216319 h 481410"/>
              <a:gd name="connsiteX4741" fmla="*/ 375869 w 476464"/>
              <a:gd name="connsiteY4741" fmla="*/ 216421 h 481410"/>
              <a:gd name="connsiteX4742" fmla="*/ 375664 w 476464"/>
              <a:gd name="connsiteY4742" fmla="*/ 216524 h 481410"/>
              <a:gd name="connsiteX4743" fmla="*/ 375562 w 476464"/>
              <a:gd name="connsiteY4743" fmla="*/ 216728 h 481410"/>
              <a:gd name="connsiteX4744" fmla="*/ 376612 w 476464"/>
              <a:gd name="connsiteY4744" fmla="*/ 216421 h 481410"/>
              <a:gd name="connsiteX4745" fmla="*/ 377328 w 476464"/>
              <a:gd name="connsiteY4745" fmla="*/ 214681 h 481410"/>
              <a:gd name="connsiteX4746" fmla="*/ 376612 w 476464"/>
              <a:gd name="connsiteY4746" fmla="*/ 214988 h 481410"/>
              <a:gd name="connsiteX4747" fmla="*/ 376612 w 476464"/>
              <a:gd name="connsiteY4747" fmla="*/ 215397 h 481410"/>
              <a:gd name="connsiteX4748" fmla="*/ 376995 w 476464"/>
              <a:gd name="connsiteY4748" fmla="*/ 215244 h 481410"/>
              <a:gd name="connsiteX4749" fmla="*/ 377354 w 476464"/>
              <a:gd name="connsiteY4749" fmla="*/ 214988 h 481410"/>
              <a:gd name="connsiteX4750" fmla="*/ 377354 w 476464"/>
              <a:gd name="connsiteY4750" fmla="*/ 214681 h 481410"/>
              <a:gd name="connsiteX4751" fmla="*/ 378582 w 476464"/>
              <a:gd name="connsiteY4751" fmla="*/ 214322 h 481410"/>
              <a:gd name="connsiteX4752" fmla="*/ 378378 w 476464"/>
              <a:gd name="connsiteY4752" fmla="*/ 213913 h 481410"/>
              <a:gd name="connsiteX4753" fmla="*/ 378045 w 476464"/>
              <a:gd name="connsiteY4753" fmla="*/ 214322 h 481410"/>
              <a:gd name="connsiteX4754" fmla="*/ 378378 w 476464"/>
              <a:gd name="connsiteY4754" fmla="*/ 214681 h 481410"/>
              <a:gd name="connsiteX4755" fmla="*/ 378582 w 476464"/>
              <a:gd name="connsiteY4755" fmla="*/ 214322 h 481410"/>
              <a:gd name="connsiteX4756" fmla="*/ 379402 w 476464"/>
              <a:gd name="connsiteY4756" fmla="*/ 215372 h 481410"/>
              <a:gd name="connsiteX4757" fmla="*/ 379734 w 476464"/>
              <a:gd name="connsiteY4757" fmla="*/ 213913 h 481410"/>
              <a:gd name="connsiteX4758" fmla="*/ 378992 w 476464"/>
              <a:gd name="connsiteY4758" fmla="*/ 214962 h 481410"/>
              <a:gd name="connsiteX4759" fmla="*/ 379402 w 476464"/>
              <a:gd name="connsiteY4759" fmla="*/ 215372 h 481410"/>
              <a:gd name="connsiteX4760" fmla="*/ 379402 w 476464"/>
              <a:gd name="connsiteY4760" fmla="*/ 213631 h 481410"/>
              <a:gd name="connsiteX4761" fmla="*/ 379171 w 476464"/>
              <a:gd name="connsiteY4761" fmla="*/ 213785 h 481410"/>
              <a:gd name="connsiteX4762" fmla="*/ 378966 w 476464"/>
              <a:gd name="connsiteY4762" fmla="*/ 213938 h 481410"/>
              <a:gd name="connsiteX4763" fmla="*/ 378966 w 476464"/>
              <a:gd name="connsiteY4763" fmla="*/ 214348 h 481410"/>
              <a:gd name="connsiteX4764" fmla="*/ 379402 w 476464"/>
              <a:gd name="connsiteY4764" fmla="*/ 213631 h 481410"/>
              <a:gd name="connsiteX4765" fmla="*/ 381961 w 476464"/>
              <a:gd name="connsiteY4765" fmla="*/ 216114 h 481410"/>
              <a:gd name="connsiteX4766" fmla="*/ 383881 w 476464"/>
              <a:gd name="connsiteY4766" fmla="*/ 214655 h 481410"/>
              <a:gd name="connsiteX4767" fmla="*/ 382576 w 476464"/>
              <a:gd name="connsiteY4767" fmla="*/ 215065 h 481410"/>
              <a:gd name="connsiteX4768" fmla="*/ 381065 w 476464"/>
              <a:gd name="connsiteY4768" fmla="*/ 215679 h 481410"/>
              <a:gd name="connsiteX4769" fmla="*/ 380400 w 476464"/>
              <a:gd name="connsiteY4769" fmla="*/ 216140 h 481410"/>
              <a:gd name="connsiteX4770" fmla="*/ 379734 w 476464"/>
              <a:gd name="connsiteY4770" fmla="*/ 216703 h 481410"/>
              <a:gd name="connsiteX4771" fmla="*/ 381961 w 476464"/>
              <a:gd name="connsiteY4771" fmla="*/ 216114 h 481410"/>
              <a:gd name="connsiteX4772" fmla="*/ 380989 w 476464"/>
              <a:gd name="connsiteY4772" fmla="*/ 214578 h 481410"/>
              <a:gd name="connsiteX4773" fmla="*/ 381091 w 476464"/>
              <a:gd name="connsiteY4773" fmla="*/ 214322 h 481410"/>
              <a:gd name="connsiteX4774" fmla="*/ 380912 w 476464"/>
              <a:gd name="connsiteY4774" fmla="*/ 214143 h 481410"/>
              <a:gd name="connsiteX4775" fmla="*/ 380784 w 476464"/>
              <a:gd name="connsiteY4775" fmla="*/ 214322 h 481410"/>
              <a:gd name="connsiteX4776" fmla="*/ 380989 w 476464"/>
              <a:gd name="connsiteY4776" fmla="*/ 214578 h 481410"/>
              <a:gd name="connsiteX4777" fmla="*/ 384086 w 476464"/>
              <a:gd name="connsiteY4777" fmla="*/ 217420 h 481410"/>
              <a:gd name="connsiteX4778" fmla="*/ 383881 w 476464"/>
              <a:gd name="connsiteY4778" fmla="*/ 217036 h 481410"/>
              <a:gd name="connsiteX4779" fmla="*/ 383651 w 476464"/>
              <a:gd name="connsiteY4779" fmla="*/ 217420 h 481410"/>
              <a:gd name="connsiteX4780" fmla="*/ 383881 w 476464"/>
              <a:gd name="connsiteY4780" fmla="*/ 217778 h 481410"/>
              <a:gd name="connsiteX4781" fmla="*/ 384086 w 476464"/>
              <a:gd name="connsiteY4781" fmla="*/ 217420 h 481410"/>
              <a:gd name="connsiteX4782" fmla="*/ 384188 w 476464"/>
              <a:gd name="connsiteY4782" fmla="*/ 210201 h 481410"/>
              <a:gd name="connsiteX4783" fmla="*/ 383881 w 476464"/>
              <a:gd name="connsiteY4783" fmla="*/ 210201 h 481410"/>
              <a:gd name="connsiteX4784" fmla="*/ 382115 w 476464"/>
              <a:gd name="connsiteY4784" fmla="*/ 211891 h 481410"/>
              <a:gd name="connsiteX4785" fmla="*/ 382780 w 476464"/>
              <a:gd name="connsiteY4785" fmla="*/ 212326 h 481410"/>
              <a:gd name="connsiteX4786" fmla="*/ 383446 w 476464"/>
              <a:gd name="connsiteY4786" fmla="*/ 211711 h 481410"/>
              <a:gd name="connsiteX4787" fmla="*/ 384188 w 476464"/>
              <a:gd name="connsiteY4787" fmla="*/ 210201 h 481410"/>
              <a:gd name="connsiteX4788" fmla="*/ 384905 w 476464"/>
              <a:gd name="connsiteY4788" fmla="*/ 208717 h 481410"/>
              <a:gd name="connsiteX4789" fmla="*/ 385212 w 476464"/>
              <a:gd name="connsiteY4789" fmla="*/ 208717 h 481410"/>
              <a:gd name="connsiteX4790" fmla="*/ 386645 w 476464"/>
              <a:gd name="connsiteY4790" fmla="*/ 207539 h 481410"/>
              <a:gd name="connsiteX4791" fmla="*/ 388335 w 476464"/>
              <a:gd name="connsiteY4791" fmla="*/ 206336 h 481410"/>
              <a:gd name="connsiteX4792" fmla="*/ 388028 w 476464"/>
              <a:gd name="connsiteY4792" fmla="*/ 206029 h 481410"/>
              <a:gd name="connsiteX4793" fmla="*/ 385826 w 476464"/>
              <a:gd name="connsiteY4793" fmla="*/ 206950 h 481410"/>
              <a:gd name="connsiteX4794" fmla="*/ 381910 w 476464"/>
              <a:gd name="connsiteY4794" fmla="*/ 208998 h 481410"/>
              <a:gd name="connsiteX4795" fmla="*/ 378122 w 476464"/>
              <a:gd name="connsiteY4795" fmla="*/ 211097 h 481410"/>
              <a:gd name="connsiteX4796" fmla="*/ 376330 w 476464"/>
              <a:gd name="connsiteY4796" fmla="*/ 212249 h 481410"/>
              <a:gd name="connsiteX4797" fmla="*/ 377354 w 476464"/>
              <a:gd name="connsiteY4797" fmla="*/ 212556 h 481410"/>
              <a:gd name="connsiteX4798" fmla="*/ 384905 w 476464"/>
              <a:gd name="connsiteY4798" fmla="*/ 208717 h 481410"/>
              <a:gd name="connsiteX4799" fmla="*/ 386978 w 476464"/>
              <a:gd name="connsiteY4799" fmla="*/ 212889 h 481410"/>
              <a:gd name="connsiteX4800" fmla="*/ 387823 w 476464"/>
              <a:gd name="connsiteY4800" fmla="*/ 212684 h 481410"/>
              <a:gd name="connsiteX4801" fmla="*/ 388028 w 476464"/>
              <a:gd name="connsiteY4801" fmla="*/ 211865 h 481410"/>
              <a:gd name="connsiteX4802" fmla="*/ 386978 w 476464"/>
              <a:gd name="connsiteY4802" fmla="*/ 212889 h 481410"/>
              <a:gd name="connsiteX4803" fmla="*/ 386978 w 476464"/>
              <a:gd name="connsiteY4803" fmla="*/ 209484 h 481410"/>
              <a:gd name="connsiteX4804" fmla="*/ 386671 w 476464"/>
              <a:gd name="connsiteY4804" fmla="*/ 209177 h 481410"/>
              <a:gd name="connsiteX4805" fmla="*/ 386236 w 476464"/>
              <a:gd name="connsiteY4805" fmla="*/ 209433 h 481410"/>
              <a:gd name="connsiteX4806" fmla="*/ 385929 w 476464"/>
              <a:gd name="connsiteY4806" fmla="*/ 209792 h 481410"/>
              <a:gd name="connsiteX4807" fmla="*/ 385929 w 476464"/>
              <a:gd name="connsiteY4807" fmla="*/ 210227 h 481410"/>
              <a:gd name="connsiteX4808" fmla="*/ 386236 w 476464"/>
              <a:gd name="connsiteY4808" fmla="*/ 210560 h 481410"/>
              <a:gd name="connsiteX4809" fmla="*/ 386978 w 476464"/>
              <a:gd name="connsiteY4809" fmla="*/ 209484 h 481410"/>
              <a:gd name="connsiteX4810" fmla="*/ 387669 w 476464"/>
              <a:gd name="connsiteY4810" fmla="*/ 208333 h 481410"/>
              <a:gd name="connsiteX4811" fmla="*/ 388053 w 476464"/>
              <a:gd name="connsiteY4811" fmla="*/ 208128 h 481410"/>
              <a:gd name="connsiteX4812" fmla="*/ 387669 w 476464"/>
              <a:gd name="connsiteY4812" fmla="*/ 207923 h 481410"/>
              <a:gd name="connsiteX4813" fmla="*/ 387285 w 476464"/>
              <a:gd name="connsiteY4813" fmla="*/ 208128 h 481410"/>
              <a:gd name="connsiteX4814" fmla="*/ 387669 w 476464"/>
              <a:gd name="connsiteY4814" fmla="*/ 208333 h 481410"/>
              <a:gd name="connsiteX4815" fmla="*/ 385212 w 476464"/>
              <a:gd name="connsiteY4815" fmla="*/ 210815 h 481410"/>
              <a:gd name="connsiteX4816" fmla="*/ 385545 w 476464"/>
              <a:gd name="connsiteY4816" fmla="*/ 210508 h 481410"/>
              <a:gd name="connsiteX4817" fmla="*/ 385212 w 476464"/>
              <a:gd name="connsiteY4817" fmla="*/ 210176 h 481410"/>
              <a:gd name="connsiteX4818" fmla="*/ 385007 w 476464"/>
              <a:gd name="connsiteY4818" fmla="*/ 210508 h 481410"/>
              <a:gd name="connsiteX4819" fmla="*/ 385212 w 476464"/>
              <a:gd name="connsiteY4819" fmla="*/ 210815 h 481410"/>
              <a:gd name="connsiteX4820" fmla="*/ 385826 w 476464"/>
              <a:gd name="connsiteY4820" fmla="*/ 216728 h 481410"/>
              <a:gd name="connsiteX4821" fmla="*/ 385622 w 476464"/>
              <a:gd name="connsiteY4821" fmla="*/ 216421 h 481410"/>
              <a:gd name="connsiteX4822" fmla="*/ 385314 w 476464"/>
              <a:gd name="connsiteY4822" fmla="*/ 216728 h 481410"/>
              <a:gd name="connsiteX4823" fmla="*/ 385622 w 476464"/>
              <a:gd name="connsiteY4823" fmla="*/ 217061 h 481410"/>
              <a:gd name="connsiteX4824" fmla="*/ 385826 w 476464"/>
              <a:gd name="connsiteY4824" fmla="*/ 216728 h 481410"/>
              <a:gd name="connsiteX4825" fmla="*/ 386978 w 476464"/>
              <a:gd name="connsiteY4825" fmla="*/ 219518 h 481410"/>
              <a:gd name="connsiteX4826" fmla="*/ 386671 w 476464"/>
              <a:gd name="connsiteY4826" fmla="*/ 219851 h 481410"/>
              <a:gd name="connsiteX4827" fmla="*/ 386978 w 476464"/>
              <a:gd name="connsiteY4827" fmla="*/ 219851 h 481410"/>
              <a:gd name="connsiteX4828" fmla="*/ 386978 w 476464"/>
              <a:gd name="connsiteY4828" fmla="*/ 219518 h 481410"/>
              <a:gd name="connsiteX4829" fmla="*/ 387285 w 476464"/>
              <a:gd name="connsiteY4829" fmla="*/ 214681 h 481410"/>
              <a:gd name="connsiteX4830" fmla="*/ 386441 w 476464"/>
              <a:gd name="connsiteY4830" fmla="*/ 214629 h 481410"/>
              <a:gd name="connsiteX4831" fmla="*/ 385647 w 476464"/>
              <a:gd name="connsiteY4831" fmla="*/ 214988 h 481410"/>
              <a:gd name="connsiteX4832" fmla="*/ 385647 w 476464"/>
              <a:gd name="connsiteY4832" fmla="*/ 215397 h 481410"/>
              <a:gd name="connsiteX4833" fmla="*/ 386466 w 476464"/>
              <a:gd name="connsiteY4833" fmla="*/ 215193 h 481410"/>
              <a:gd name="connsiteX4834" fmla="*/ 387285 w 476464"/>
              <a:gd name="connsiteY4834" fmla="*/ 214681 h 481410"/>
              <a:gd name="connsiteX4835" fmla="*/ 387720 w 476464"/>
              <a:gd name="connsiteY4835" fmla="*/ 214322 h 481410"/>
              <a:gd name="connsiteX4836" fmla="*/ 387951 w 476464"/>
              <a:gd name="connsiteY4836" fmla="*/ 213964 h 481410"/>
              <a:gd name="connsiteX4837" fmla="*/ 387720 w 476464"/>
              <a:gd name="connsiteY4837" fmla="*/ 213606 h 481410"/>
              <a:gd name="connsiteX4838" fmla="*/ 387388 w 476464"/>
              <a:gd name="connsiteY4838" fmla="*/ 213964 h 481410"/>
              <a:gd name="connsiteX4839" fmla="*/ 387720 w 476464"/>
              <a:gd name="connsiteY4839" fmla="*/ 214322 h 481410"/>
              <a:gd name="connsiteX4840" fmla="*/ 387848 w 476464"/>
              <a:gd name="connsiteY4840" fmla="*/ 216370 h 481410"/>
              <a:gd name="connsiteX4841" fmla="*/ 388053 w 476464"/>
              <a:gd name="connsiteY4841" fmla="*/ 216728 h 481410"/>
              <a:gd name="connsiteX4842" fmla="*/ 388258 w 476464"/>
              <a:gd name="connsiteY4842" fmla="*/ 216370 h 481410"/>
              <a:gd name="connsiteX4843" fmla="*/ 388053 w 476464"/>
              <a:gd name="connsiteY4843" fmla="*/ 216012 h 481410"/>
              <a:gd name="connsiteX4844" fmla="*/ 387848 w 476464"/>
              <a:gd name="connsiteY4844" fmla="*/ 216370 h 481410"/>
              <a:gd name="connsiteX4845" fmla="*/ 388335 w 476464"/>
              <a:gd name="connsiteY4845" fmla="*/ 218495 h 481410"/>
              <a:gd name="connsiteX4846" fmla="*/ 388028 w 476464"/>
              <a:gd name="connsiteY4846" fmla="*/ 218059 h 481410"/>
              <a:gd name="connsiteX4847" fmla="*/ 388028 w 476464"/>
              <a:gd name="connsiteY4847" fmla="*/ 218802 h 481410"/>
              <a:gd name="connsiteX4848" fmla="*/ 388335 w 476464"/>
              <a:gd name="connsiteY4848" fmla="*/ 218495 h 481410"/>
              <a:gd name="connsiteX4849" fmla="*/ 388770 w 476464"/>
              <a:gd name="connsiteY4849" fmla="*/ 210815 h 481410"/>
              <a:gd name="connsiteX4850" fmla="*/ 387720 w 476464"/>
              <a:gd name="connsiteY4850" fmla="*/ 210815 h 481410"/>
              <a:gd name="connsiteX4851" fmla="*/ 388258 w 476464"/>
              <a:gd name="connsiteY4851" fmla="*/ 211123 h 481410"/>
              <a:gd name="connsiteX4852" fmla="*/ 388770 w 476464"/>
              <a:gd name="connsiteY4852" fmla="*/ 210815 h 481410"/>
              <a:gd name="connsiteX4853" fmla="*/ 389052 w 476464"/>
              <a:gd name="connsiteY4853" fmla="*/ 205312 h 481410"/>
              <a:gd name="connsiteX4854" fmla="*/ 389384 w 476464"/>
              <a:gd name="connsiteY4854" fmla="*/ 205312 h 481410"/>
              <a:gd name="connsiteX4855" fmla="*/ 389384 w 476464"/>
              <a:gd name="connsiteY4855" fmla="*/ 205005 h 481410"/>
              <a:gd name="connsiteX4856" fmla="*/ 389052 w 476464"/>
              <a:gd name="connsiteY4856" fmla="*/ 205312 h 481410"/>
              <a:gd name="connsiteX4857" fmla="*/ 389692 w 476464"/>
              <a:gd name="connsiteY4857" fmla="*/ 220210 h 481410"/>
              <a:gd name="connsiteX4858" fmla="*/ 389384 w 476464"/>
              <a:gd name="connsiteY4858" fmla="*/ 219826 h 481410"/>
              <a:gd name="connsiteX4859" fmla="*/ 389179 w 476464"/>
              <a:gd name="connsiteY4859" fmla="*/ 220210 h 481410"/>
              <a:gd name="connsiteX4860" fmla="*/ 389384 w 476464"/>
              <a:gd name="connsiteY4860" fmla="*/ 220568 h 481410"/>
              <a:gd name="connsiteX4861" fmla="*/ 389692 w 476464"/>
              <a:gd name="connsiteY4861" fmla="*/ 220210 h 481410"/>
              <a:gd name="connsiteX4862" fmla="*/ 390434 w 476464"/>
              <a:gd name="connsiteY4862" fmla="*/ 216728 h 481410"/>
              <a:gd name="connsiteX4863" fmla="*/ 390255 w 476464"/>
              <a:gd name="connsiteY4863" fmla="*/ 216524 h 481410"/>
              <a:gd name="connsiteX4864" fmla="*/ 390075 w 476464"/>
              <a:gd name="connsiteY4864" fmla="*/ 216728 h 481410"/>
              <a:gd name="connsiteX4865" fmla="*/ 390306 w 476464"/>
              <a:gd name="connsiteY4865" fmla="*/ 216959 h 481410"/>
              <a:gd name="connsiteX4866" fmla="*/ 390434 w 476464"/>
              <a:gd name="connsiteY4866" fmla="*/ 216728 h 481410"/>
              <a:gd name="connsiteX4867" fmla="*/ 392891 w 476464"/>
              <a:gd name="connsiteY4867" fmla="*/ 218827 h 481410"/>
              <a:gd name="connsiteX4868" fmla="*/ 392481 w 476464"/>
              <a:gd name="connsiteY4868" fmla="*/ 218827 h 481410"/>
              <a:gd name="connsiteX4869" fmla="*/ 391944 w 476464"/>
              <a:gd name="connsiteY4869" fmla="*/ 218981 h 481410"/>
              <a:gd name="connsiteX4870" fmla="*/ 391432 w 476464"/>
              <a:gd name="connsiteY4870" fmla="*/ 219135 h 481410"/>
              <a:gd name="connsiteX4871" fmla="*/ 390971 w 476464"/>
              <a:gd name="connsiteY4871" fmla="*/ 219518 h 481410"/>
              <a:gd name="connsiteX4872" fmla="*/ 390434 w 476464"/>
              <a:gd name="connsiteY4872" fmla="*/ 219877 h 481410"/>
              <a:gd name="connsiteX4873" fmla="*/ 391867 w 476464"/>
              <a:gd name="connsiteY4873" fmla="*/ 219544 h 481410"/>
              <a:gd name="connsiteX4874" fmla="*/ 392891 w 476464"/>
              <a:gd name="connsiteY4874" fmla="*/ 218827 h 481410"/>
              <a:gd name="connsiteX4875" fmla="*/ 393531 w 476464"/>
              <a:gd name="connsiteY4875" fmla="*/ 198068 h 481410"/>
              <a:gd name="connsiteX4876" fmla="*/ 395860 w 476464"/>
              <a:gd name="connsiteY4876" fmla="*/ 197377 h 481410"/>
              <a:gd name="connsiteX4877" fmla="*/ 398087 w 476464"/>
              <a:gd name="connsiteY4877" fmla="*/ 195969 h 481410"/>
              <a:gd name="connsiteX4878" fmla="*/ 397626 w 476464"/>
              <a:gd name="connsiteY4878" fmla="*/ 195509 h 481410"/>
              <a:gd name="connsiteX4879" fmla="*/ 396833 w 476464"/>
              <a:gd name="connsiteY4879" fmla="*/ 195611 h 481410"/>
              <a:gd name="connsiteX4880" fmla="*/ 396065 w 476464"/>
              <a:gd name="connsiteY4880" fmla="*/ 195969 h 481410"/>
              <a:gd name="connsiteX4881" fmla="*/ 395604 w 476464"/>
              <a:gd name="connsiteY4881" fmla="*/ 196276 h 481410"/>
              <a:gd name="connsiteX4882" fmla="*/ 395860 w 476464"/>
              <a:gd name="connsiteY4882" fmla="*/ 195534 h 481410"/>
              <a:gd name="connsiteX4883" fmla="*/ 395604 w 476464"/>
              <a:gd name="connsiteY4883" fmla="*/ 194971 h 481410"/>
              <a:gd name="connsiteX4884" fmla="*/ 395323 w 476464"/>
              <a:gd name="connsiteY4884" fmla="*/ 195637 h 481410"/>
              <a:gd name="connsiteX4885" fmla="*/ 394964 w 476464"/>
              <a:gd name="connsiteY4885" fmla="*/ 196276 h 481410"/>
              <a:gd name="connsiteX4886" fmla="*/ 394222 w 476464"/>
              <a:gd name="connsiteY4886" fmla="*/ 197172 h 481410"/>
              <a:gd name="connsiteX4887" fmla="*/ 393531 w 476464"/>
              <a:gd name="connsiteY4887" fmla="*/ 198068 h 481410"/>
              <a:gd name="connsiteX4888" fmla="*/ 396731 w 476464"/>
              <a:gd name="connsiteY4888" fmla="*/ 200756 h 481410"/>
              <a:gd name="connsiteX4889" fmla="*/ 395604 w 476464"/>
              <a:gd name="connsiteY4889" fmla="*/ 201473 h 481410"/>
              <a:gd name="connsiteX4890" fmla="*/ 395604 w 476464"/>
              <a:gd name="connsiteY4890" fmla="*/ 201882 h 481410"/>
              <a:gd name="connsiteX4891" fmla="*/ 397217 w 476464"/>
              <a:gd name="connsiteY4891" fmla="*/ 201678 h 481410"/>
              <a:gd name="connsiteX4892" fmla="*/ 398062 w 476464"/>
              <a:gd name="connsiteY4892" fmla="*/ 200449 h 481410"/>
              <a:gd name="connsiteX4893" fmla="*/ 396731 w 476464"/>
              <a:gd name="connsiteY4893" fmla="*/ 200756 h 481410"/>
              <a:gd name="connsiteX4894" fmla="*/ 394094 w 476464"/>
              <a:gd name="connsiteY4894" fmla="*/ 202727 h 481410"/>
              <a:gd name="connsiteX4895" fmla="*/ 394248 w 476464"/>
              <a:gd name="connsiteY4895" fmla="*/ 202522 h 481410"/>
              <a:gd name="connsiteX4896" fmla="*/ 394043 w 476464"/>
              <a:gd name="connsiteY4896" fmla="*/ 202317 h 481410"/>
              <a:gd name="connsiteX4897" fmla="*/ 393940 w 476464"/>
              <a:gd name="connsiteY4897" fmla="*/ 202522 h 481410"/>
              <a:gd name="connsiteX4898" fmla="*/ 394094 w 476464"/>
              <a:gd name="connsiteY4898" fmla="*/ 202727 h 481410"/>
              <a:gd name="connsiteX4899" fmla="*/ 394555 w 476464"/>
              <a:gd name="connsiteY4899" fmla="*/ 204596 h 481410"/>
              <a:gd name="connsiteX4900" fmla="*/ 394427 w 476464"/>
              <a:gd name="connsiteY4900" fmla="*/ 204365 h 481410"/>
              <a:gd name="connsiteX4901" fmla="*/ 394222 w 476464"/>
              <a:gd name="connsiteY4901" fmla="*/ 204596 h 481410"/>
              <a:gd name="connsiteX4902" fmla="*/ 394401 w 476464"/>
              <a:gd name="connsiteY4902" fmla="*/ 204800 h 481410"/>
              <a:gd name="connsiteX4903" fmla="*/ 394555 w 476464"/>
              <a:gd name="connsiteY4903" fmla="*/ 204596 h 481410"/>
              <a:gd name="connsiteX4904" fmla="*/ 396039 w 476464"/>
              <a:gd name="connsiteY4904" fmla="*/ 207718 h 481410"/>
              <a:gd name="connsiteX4905" fmla="*/ 395809 w 476464"/>
              <a:gd name="connsiteY4905" fmla="*/ 207488 h 481410"/>
              <a:gd name="connsiteX4906" fmla="*/ 395604 w 476464"/>
              <a:gd name="connsiteY4906" fmla="*/ 207718 h 481410"/>
              <a:gd name="connsiteX4907" fmla="*/ 396039 w 476464"/>
              <a:gd name="connsiteY4907" fmla="*/ 207718 h 481410"/>
              <a:gd name="connsiteX4908" fmla="*/ 396526 w 476464"/>
              <a:gd name="connsiteY4908" fmla="*/ 218443 h 481410"/>
              <a:gd name="connsiteX4909" fmla="*/ 396321 w 476464"/>
              <a:gd name="connsiteY4909" fmla="*/ 218059 h 481410"/>
              <a:gd name="connsiteX4910" fmla="*/ 396091 w 476464"/>
              <a:gd name="connsiteY4910" fmla="*/ 218443 h 481410"/>
              <a:gd name="connsiteX4911" fmla="*/ 396321 w 476464"/>
              <a:gd name="connsiteY4911" fmla="*/ 218827 h 481410"/>
              <a:gd name="connsiteX4912" fmla="*/ 396526 w 476464"/>
              <a:gd name="connsiteY4912" fmla="*/ 218443 h 481410"/>
              <a:gd name="connsiteX4913" fmla="*/ 397985 w 476464"/>
              <a:gd name="connsiteY4913" fmla="*/ 212582 h 481410"/>
              <a:gd name="connsiteX4914" fmla="*/ 397678 w 476464"/>
              <a:gd name="connsiteY4914" fmla="*/ 212274 h 481410"/>
              <a:gd name="connsiteX4915" fmla="*/ 397473 w 476464"/>
              <a:gd name="connsiteY4915" fmla="*/ 212582 h 481410"/>
              <a:gd name="connsiteX4916" fmla="*/ 397678 w 476464"/>
              <a:gd name="connsiteY4916" fmla="*/ 212914 h 481410"/>
              <a:gd name="connsiteX4917" fmla="*/ 397985 w 476464"/>
              <a:gd name="connsiteY4917" fmla="*/ 212582 h 481410"/>
              <a:gd name="connsiteX4918" fmla="*/ 398087 w 476464"/>
              <a:gd name="connsiteY4918" fmla="*/ 208128 h 481410"/>
              <a:gd name="connsiteX4919" fmla="*/ 397883 w 476464"/>
              <a:gd name="connsiteY4919" fmla="*/ 207923 h 481410"/>
              <a:gd name="connsiteX4920" fmla="*/ 397678 w 476464"/>
              <a:gd name="connsiteY4920" fmla="*/ 208128 h 481410"/>
              <a:gd name="connsiteX4921" fmla="*/ 398087 w 476464"/>
              <a:gd name="connsiteY4921" fmla="*/ 208128 h 481410"/>
              <a:gd name="connsiteX4922" fmla="*/ 405971 w 476464"/>
              <a:gd name="connsiteY4922" fmla="*/ 203981 h 481410"/>
              <a:gd name="connsiteX4923" fmla="*/ 405971 w 476464"/>
              <a:gd name="connsiteY4923" fmla="*/ 203546 h 481410"/>
              <a:gd name="connsiteX4924" fmla="*/ 401338 w 476464"/>
              <a:gd name="connsiteY4924" fmla="*/ 204672 h 481410"/>
              <a:gd name="connsiteX4925" fmla="*/ 397012 w 476464"/>
              <a:gd name="connsiteY4925" fmla="*/ 206669 h 481410"/>
              <a:gd name="connsiteX4926" fmla="*/ 396603 w 476464"/>
              <a:gd name="connsiteY4926" fmla="*/ 207104 h 481410"/>
              <a:gd name="connsiteX4927" fmla="*/ 397012 w 476464"/>
              <a:gd name="connsiteY4927" fmla="*/ 207104 h 481410"/>
              <a:gd name="connsiteX4928" fmla="*/ 405971 w 476464"/>
              <a:gd name="connsiteY4928" fmla="*/ 203981 h 481410"/>
              <a:gd name="connsiteX4929" fmla="*/ 401543 w 476464"/>
              <a:gd name="connsiteY4929" fmla="*/ 194229 h 481410"/>
              <a:gd name="connsiteX4930" fmla="*/ 401287 w 476464"/>
              <a:gd name="connsiteY4930" fmla="*/ 194024 h 481410"/>
              <a:gd name="connsiteX4931" fmla="*/ 401210 w 476464"/>
              <a:gd name="connsiteY4931" fmla="*/ 194229 h 481410"/>
              <a:gd name="connsiteX4932" fmla="*/ 401364 w 476464"/>
              <a:gd name="connsiteY4932" fmla="*/ 194434 h 481410"/>
              <a:gd name="connsiteX4933" fmla="*/ 401543 w 476464"/>
              <a:gd name="connsiteY4933" fmla="*/ 194229 h 481410"/>
              <a:gd name="connsiteX4934" fmla="*/ 401543 w 476464"/>
              <a:gd name="connsiteY4934" fmla="*/ 202522 h 481410"/>
              <a:gd name="connsiteX4935" fmla="*/ 401671 w 476464"/>
              <a:gd name="connsiteY4935" fmla="*/ 202727 h 481410"/>
              <a:gd name="connsiteX4936" fmla="*/ 401850 w 476464"/>
              <a:gd name="connsiteY4936" fmla="*/ 202522 h 481410"/>
              <a:gd name="connsiteX4937" fmla="*/ 401722 w 476464"/>
              <a:gd name="connsiteY4937" fmla="*/ 202317 h 481410"/>
              <a:gd name="connsiteX4938" fmla="*/ 401543 w 476464"/>
              <a:gd name="connsiteY4938" fmla="*/ 202522 h 481410"/>
              <a:gd name="connsiteX4939" fmla="*/ 403898 w 476464"/>
              <a:gd name="connsiteY4939" fmla="*/ 201165 h 481410"/>
              <a:gd name="connsiteX4940" fmla="*/ 403898 w 476464"/>
              <a:gd name="connsiteY4940" fmla="*/ 200858 h 481410"/>
              <a:gd name="connsiteX4941" fmla="*/ 402874 w 476464"/>
              <a:gd name="connsiteY4941" fmla="*/ 201165 h 481410"/>
              <a:gd name="connsiteX4942" fmla="*/ 403898 w 476464"/>
              <a:gd name="connsiteY4942" fmla="*/ 201165 h 481410"/>
              <a:gd name="connsiteX4943" fmla="*/ 405664 w 476464"/>
              <a:gd name="connsiteY4943" fmla="*/ 201882 h 481410"/>
              <a:gd name="connsiteX4944" fmla="*/ 405894 w 476464"/>
              <a:gd name="connsiteY4944" fmla="*/ 201524 h 481410"/>
              <a:gd name="connsiteX4945" fmla="*/ 405664 w 476464"/>
              <a:gd name="connsiteY4945" fmla="*/ 201165 h 481410"/>
              <a:gd name="connsiteX4946" fmla="*/ 405459 w 476464"/>
              <a:gd name="connsiteY4946" fmla="*/ 201524 h 481410"/>
              <a:gd name="connsiteX4947" fmla="*/ 405664 w 476464"/>
              <a:gd name="connsiteY4947" fmla="*/ 201882 h 481410"/>
              <a:gd name="connsiteX4948" fmla="*/ 400391 w 476464"/>
              <a:gd name="connsiteY4948" fmla="*/ 207027 h 481410"/>
              <a:gd name="connsiteX4949" fmla="*/ 400161 w 476464"/>
              <a:gd name="connsiteY4949" fmla="*/ 206669 h 481410"/>
              <a:gd name="connsiteX4950" fmla="*/ 399853 w 476464"/>
              <a:gd name="connsiteY4950" fmla="*/ 207027 h 481410"/>
              <a:gd name="connsiteX4951" fmla="*/ 400161 w 476464"/>
              <a:gd name="connsiteY4951" fmla="*/ 207411 h 481410"/>
              <a:gd name="connsiteX4952" fmla="*/ 400391 w 476464"/>
              <a:gd name="connsiteY4952" fmla="*/ 207027 h 481410"/>
              <a:gd name="connsiteX4953" fmla="*/ 401210 w 476464"/>
              <a:gd name="connsiteY4953" fmla="*/ 212889 h 481410"/>
              <a:gd name="connsiteX4954" fmla="*/ 401824 w 476464"/>
              <a:gd name="connsiteY4954" fmla="*/ 212889 h 481410"/>
              <a:gd name="connsiteX4955" fmla="*/ 401824 w 476464"/>
              <a:gd name="connsiteY4955" fmla="*/ 212556 h 481410"/>
              <a:gd name="connsiteX4956" fmla="*/ 401210 w 476464"/>
              <a:gd name="connsiteY4956" fmla="*/ 212889 h 481410"/>
              <a:gd name="connsiteX4957" fmla="*/ 402132 w 476464"/>
              <a:gd name="connsiteY4957" fmla="*/ 214322 h 481410"/>
              <a:gd name="connsiteX4958" fmla="*/ 401824 w 476464"/>
              <a:gd name="connsiteY4958" fmla="*/ 213913 h 481410"/>
              <a:gd name="connsiteX4959" fmla="*/ 401620 w 476464"/>
              <a:gd name="connsiteY4959" fmla="*/ 214322 h 481410"/>
              <a:gd name="connsiteX4960" fmla="*/ 401824 w 476464"/>
              <a:gd name="connsiteY4960" fmla="*/ 214681 h 481410"/>
              <a:gd name="connsiteX4961" fmla="*/ 402132 w 476464"/>
              <a:gd name="connsiteY4961" fmla="*/ 214322 h 481410"/>
              <a:gd name="connsiteX4962" fmla="*/ 402592 w 476464"/>
              <a:gd name="connsiteY4962" fmla="*/ 211174 h 481410"/>
              <a:gd name="connsiteX4963" fmla="*/ 402874 w 476464"/>
              <a:gd name="connsiteY4963" fmla="*/ 210534 h 481410"/>
              <a:gd name="connsiteX4964" fmla="*/ 402541 w 476464"/>
              <a:gd name="connsiteY4964" fmla="*/ 210688 h 481410"/>
              <a:gd name="connsiteX4965" fmla="*/ 402234 w 476464"/>
              <a:gd name="connsiteY4965" fmla="*/ 210841 h 481410"/>
              <a:gd name="connsiteX4966" fmla="*/ 401824 w 476464"/>
              <a:gd name="connsiteY4966" fmla="*/ 211251 h 481410"/>
              <a:gd name="connsiteX4967" fmla="*/ 402592 w 476464"/>
              <a:gd name="connsiteY4967" fmla="*/ 211174 h 481410"/>
              <a:gd name="connsiteX4968" fmla="*/ 403591 w 476464"/>
              <a:gd name="connsiteY4968" fmla="*/ 211865 h 481410"/>
              <a:gd name="connsiteX4969" fmla="*/ 403283 w 476464"/>
              <a:gd name="connsiteY4969" fmla="*/ 211865 h 481410"/>
              <a:gd name="connsiteX4970" fmla="*/ 402848 w 476464"/>
              <a:gd name="connsiteY4970" fmla="*/ 212274 h 481410"/>
              <a:gd name="connsiteX4971" fmla="*/ 403565 w 476464"/>
              <a:gd name="connsiteY4971" fmla="*/ 212274 h 481410"/>
              <a:gd name="connsiteX4972" fmla="*/ 403565 w 476464"/>
              <a:gd name="connsiteY4972" fmla="*/ 211865 h 481410"/>
              <a:gd name="connsiteX4973" fmla="*/ 403795 w 476464"/>
              <a:gd name="connsiteY4973" fmla="*/ 208077 h 481410"/>
              <a:gd name="connsiteX4974" fmla="*/ 403591 w 476464"/>
              <a:gd name="connsiteY4974" fmla="*/ 207718 h 481410"/>
              <a:gd name="connsiteX4975" fmla="*/ 403386 w 476464"/>
              <a:gd name="connsiteY4975" fmla="*/ 208077 h 481410"/>
              <a:gd name="connsiteX4976" fmla="*/ 403591 w 476464"/>
              <a:gd name="connsiteY4976" fmla="*/ 208435 h 481410"/>
              <a:gd name="connsiteX4977" fmla="*/ 403795 w 476464"/>
              <a:gd name="connsiteY4977" fmla="*/ 208077 h 481410"/>
              <a:gd name="connsiteX4978" fmla="*/ 405126 w 476464"/>
              <a:gd name="connsiteY4978" fmla="*/ 211404 h 481410"/>
              <a:gd name="connsiteX4979" fmla="*/ 404921 w 476464"/>
              <a:gd name="connsiteY4979" fmla="*/ 211225 h 481410"/>
              <a:gd name="connsiteX4980" fmla="*/ 404717 w 476464"/>
              <a:gd name="connsiteY4980" fmla="*/ 211328 h 481410"/>
              <a:gd name="connsiteX4981" fmla="*/ 404921 w 476464"/>
              <a:gd name="connsiteY4981" fmla="*/ 211532 h 481410"/>
              <a:gd name="connsiteX4982" fmla="*/ 405126 w 476464"/>
              <a:gd name="connsiteY4982" fmla="*/ 211404 h 481410"/>
              <a:gd name="connsiteX4983" fmla="*/ 406585 w 476464"/>
              <a:gd name="connsiteY4983" fmla="*/ 207027 h 481410"/>
              <a:gd name="connsiteX4984" fmla="*/ 406380 w 476464"/>
              <a:gd name="connsiteY4984" fmla="*/ 206669 h 481410"/>
              <a:gd name="connsiteX4985" fmla="*/ 406073 w 476464"/>
              <a:gd name="connsiteY4985" fmla="*/ 207027 h 481410"/>
              <a:gd name="connsiteX4986" fmla="*/ 406380 w 476464"/>
              <a:gd name="connsiteY4986" fmla="*/ 207411 h 481410"/>
              <a:gd name="connsiteX4987" fmla="*/ 406585 w 476464"/>
              <a:gd name="connsiteY4987" fmla="*/ 207027 h 481410"/>
              <a:gd name="connsiteX4988" fmla="*/ 410527 w 476464"/>
              <a:gd name="connsiteY4988" fmla="*/ 204263 h 481410"/>
              <a:gd name="connsiteX4989" fmla="*/ 409222 w 476464"/>
              <a:gd name="connsiteY4989" fmla="*/ 204672 h 481410"/>
              <a:gd name="connsiteX4990" fmla="*/ 407174 w 476464"/>
              <a:gd name="connsiteY4990" fmla="*/ 205466 h 481410"/>
              <a:gd name="connsiteX4991" fmla="*/ 404333 w 476464"/>
              <a:gd name="connsiteY4991" fmla="*/ 206669 h 481410"/>
              <a:gd name="connsiteX4992" fmla="*/ 404640 w 476464"/>
              <a:gd name="connsiteY4992" fmla="*/ 207104 h 481410"/>
              <a:gd name="connsiteX4993" fmla="*/ 409503 w 476464"/>
              <a:gd name="connsiteY4993" fmla="*/ 205338 h 481410"/>
              <a:gd name="connsiteX4994" fmla="*/ 410527 w 476464"/>
              <a:gd name="connsiteY4994" fmla="*/ 204263 h 481410"/>
              <a:gd name="connsiteX4995" fmla="*/ 406893 w 476464"/>
              <a:gd name="connsiteY4995" fmla="*/ 201165 h 481410"/>
              <a:gd name="connsiteX4996" fmla="*/ 406688 w 476464"/>
              <a:gd name="connsiteY4996" fmla="*/ 200858 h 481410"/>
              <a:gd name="connsiteX4997" fmla="*/ 406483 w 476464"/>
              <a:gd name="connsiteY4997" fmla="*/ 201165 h 481410"/>
              <a:gd name="connsiteX4998" fmla="*/ 406688 w 476464"/>
              <a:gd name="connsiteY4998" fmla="*/ 201473 h 481410"/>
              <a:gd name="connsiteX4999" fmla="*/ 406893 w 476464"/>
              <a:gd name="connsiteY4999" fmla="*/ 201165 h 481410"/>
              <a:gd name="connsiteX5000" fmla="*/ 406893 w 476464"/>
              <a:gd name="connsiteY5000" fmla="*/ 203341 h 481410"/>
              <a:gd name="connsiteX5001" fmla="*/ 406688 w 476464"/>
              <a:gd name="connsiteY5001" fmla="*/ 203546 h 481410"/>
              <a:gd name="connsiteX5002" fmla="*/ 406841 w 476464"/>
              <a:gd name="connsiteY5002" fmla="*/ 203776 h 481410"/>
              <a:gd name="connsiteX5003" fmla="*/ 407020 w 476464"/>
              <a:gd name="connsiteY5003" fmla="*/ 203546 h 481410"/>
              <a:gd name="connsiteX5004" fmla="*/ 406893 w 476464"/>
              <a:gd name="connsiteY5004" fmla="*/ 203341 h 481410"/>
              <a:gd name="connsiteX5005" fmla="*/ 408352 w 476464"/>
              <a:gd name="connsiteY5005" fmla="*/ 200500 h 481410"/>
              <a:gd name="connsiteX5006" fmla="*/ 408044 w 476464"/>
              <a:gd name="connsiteY5006" fmla="*/ 200116 h 481410"/>
              <a:gd name="connsiteX5007" fmla="*/ 407814 w 476464"/>
              <a:gd name="connsiteY5007" fmla="*/ 200500 h 481410"/>
              <a:gd name="connsiteX5008" fmla="*/ 408044 w 476464"/>
              <a:gd name="connsiteY5008" fmla="*/ 200884 h 481410"/>
              <a:gd name="connsiteX5009" fmla="*/ 408352 w 476464"/>
              <a:gd name="connsiteY5009" fmla="*/ 200500 h 481410"/>
              <a:gd name="connsiteX5010" fmla="*/ 408147 w 476464"/>
              <a:gd name="connsiteY5010" fmla="*/ 202881 h 481410"/>
              <a:gd name="connsiteX5011" fmla="*/ 408505 w 476464"/>
              <a:gd name="connsiteY5011" fmla="*/ 203264 h 481410"/>
              <a:gd name="connsiteX5012" fmla="*/ 408710 w 476464"/>
              <a:gd name="connsiteY5012" fmla="*/ 202881 h 481410"/>
              <a:gd name="connsiteX5013" fmla="*/ 408505 w 476464"/>
              <a:gd name="connsiteY5013" fmla="*/ 202522 h 481410"/>
              <a:gd name="connsiteX5014" fmla="*/ 408147 w 476464"/>
              <a:gd name="connsiteY5014" fmla="*/ 202881 h 481410"/>
              <a:gd name="connsiteX5015" fmla="*/ 407737 w 476464"/>
              <a:gd name="connsiteY5015" fmla="*/ 202215 h 481410"/>
              <a:gd name="connsiteX5016" fmla="*/ 407891 w 476464"/>
              <a:gd name="connsiteY5016" fmla="*/ 202420 h 481410"/>
              <a:gd name="connsiteX5017" fmla="*/ 408070 w 476464"/>
              <a:gd name="connsiteY5017" fmla="*/ 202215 h 481410"/>
              <a:gd name="connsiteX5018" fmla="*/ 407942 w 476464"/>
              <a:gd name="connsiteY5018" fmla="*/ 201985 h 481410"/>
              <a:gd name="connsiteX5019" fmla="*/ 407737 w 476464"/>
              <a:gd name="connsiteY5019" fmla="*/ 202215 h 481410"/>
              <a:gd name="connsiteX5020" fmla="*/ 408940 w 476464"/>
              <a:gd name="connsiteY5020" fmla="*/ 202113 h 481410"/>
              <a:gd name="connsiteX5021" fmla="*/ 409094 w 476464"/>
              <a:gd name="connsiteY5021" fmla="*/ 201857 h 481410"/>
              <a:gd name="connsiteX5022" fmla="*/ 408991 w 476464"/>
              <a:gd name="connsiteY5022" fmla="*/ 201652 h 481410"/>
              <a:gd name="connsiteX5023" fmla="*/ 408787 w 476464"/>
              <a:gd name="connsiteY5023" fmla="*/ 201857 h 481410"/>
              <a:gd name="connsiteX5024" fmla="*/ 408940 w 476464"/>
              <a:gd name="connsiteY5024" fmla="*/ 202113 h 481410"/>
              <a:gd name="connsiteX5025" fmla="*/ 412498 w 476464"/>
              <a:gd name="connsiteY5025" fmla="*/ 198427 h 481410"/>
              <a:gd name="connsiteX5026" fmla="*/ 412166 w 476464"/>
              <a:gd name="connsiteY5026" fmla="*/ 198068 h 481410"/>
              <a:gd name="connsiteX5027" fmla="*/ 411961 w 476464"/>
              <a:gd name="connsiteY5027" fmla="*/ 198427 h 481410"/>
              <a:gd name="connsiteX5028" fmla="*/ 412166 w 476464"/>
              <a:gd name="connsiteY5028" fmla="*/ 198785 h 481410"/>
              <a:gd name="connsiteX5029" fmla="*/ 412498 w 476464"/>
              <a:gd name="connsiteY5029" fmla="*/ 198427 h 481410"/>
              <a:gd name="connsiteX5030" fmla="*/ 413241 w 476464"/>
              <a:gd name="connsiteY5030" fmla="*/ 196276 h 481410"/>
              <a:gd name="connsiteX5031" fmla="*/ 412370 w 476464"/>
              <a:gd name="connsiteY5031" fmla="*/ 196456 h 481410"/>
              <a:gd name="connsiteX5032" fmla="*/ 411193 w 476464"/>
              <a:gd name="connsiteY5032" fmla="*/ 197019 h 481410"/>
              <a:gd name="connsiteX5033" fmla="*/ 409990 w 476464"/>
              <a:gd name="connsiteY5033" fmla="*/ 197633 h 481410"/>
              <a:gd name="connsiteX5034" fmla="*/ 409094 w 476464"/>
              <a:gd name="connsiteY5034" fmla="*/ 198068 h 481410"/>
              <a:gd name="connsiteX5035" fmla="*/ 406406 w 476464"/>
              <a:gd name="connsiteY5035" fmla="*/ 199425 h 481410"/>
              <a:gd name="connsiteX5036" fmla="*/ 406048 w 476464"/>
              <a:gd name="connsiteY5036" fmla="*/ 199476 h 481410"/>
              <a:gd name="connsiteX5037" fmla="*/ 405664 w 476464"/>
              <a:gd name="connsiteY5037" fmla="*/ 199425 h 481410"/>
              <a:gd name="connsiteX5038" fmla="*/ 405331 w 476464"/>
              <a:gd name="connsiteY5038" fmla="*/ 200116 h 481410"/>
              <a:gd name="connsiteX5039" fmla="*/ 407251 w 476464"/>
              <a:gd name="connsiteY5039" fmla="*/ 199860 h 481410"/>
              <a:gd name="connsiteX5040" fmla="*/ 410041 w 476464"/>
              <a:gd name="connsiteY5040" fmla="*/ 198939 h 481410"/>
              <a:gd name="connsiteX5041" fmla="*/ 412473 w 476464"/>
              <a:gd name="connsiteY5041" fmla="*/ 197633 h 481410"/>
              <a:gd name="connsiteX5042" fmla="*/ 413241 w 476464"/>
              <a:gd name="connsiteY5042" fmla="*/ 196276 h 481410"/>
              <a:gd name="connsiteX5043" fmla="*/ 412601 w 476464"/>
              <a:gd name="connsiteY5043" fmla="*/ 193179 h 481410"/>
              <a:gd name="connsiteX5044" fmla="*/ 413471 w 476464"/>
              <a:gd name="connsiteY5044" fmla="*/ 192821 h 481410"/>
              <a:gd name="connsiteX5045" fmla="*/ 413983 w 476464"/>
              <a:gd name="connsiteY5045" fmla="*/ 192155 h 481410"/>
              <a:gd name="connsiteX5046" fmla="*/ 412933 w 476464"/>
              <a:gd name="connsiteY5046" fmla="*/ 192488 h 481410"/>
              <a:gd name="connsiteX5047" fmla="*/ 411116 w 476464"/>
              <a:gd name="connsiteY5047" fmla="*/ 193128 h 481410"/>
              <a:gd name="connsiteX5048" fmla="*/ 408479 w 476464"/>
              <a:gd name="connsiteY5048" fmla="*/ 194229 h 481410"/>
              <a:gd name="connsiteX5049" fmla="*/ 408121 w 476464"/>
              <a:gd name="connsiteY5049" fmla="*/ 195099 h 481410"/>
              <a:gd name="connsiteX5050" fmla="*/ 408044 w 476464"/>
              <a:gd name="connsiteY5050" fmla="*/ 195969 h 481410"/>
              <a:gd name="connsiteX5051" fmla="*/ 407865 w 476464"/>
              <a:gd name="connsiteY5051" fmla="*/ 196072 h 481410"/>
              <a:gd name="connsiteX5052" fmla="*/ 407712 w 476464"/>
              <a:gd name="connsiteY5052" fmla="*/ 195969 h 481410"/>
              <a:gd name="connsiteX5053" fmla="*/ 407200 w 476464"/>
              <a:gd name="connsiteY5053" fmla="*/ 195432 h 481410"/>
              <a:gd name="connsiteX5054" fmla="*/ 407020 w 476464"/>
              <a:gd name="connsiteY5054" fmla="*/ 195201 h 481410"/>
              <a:gd name="connsiteX5055" fmla="*/ 406841 w 476464"/>
              <a:gd name="connsiteY5055" fmla="*/ 195201 h 481410"/>
              <a:gd name="connsiteX5056" fmla="*/ 406329 w 476464"/>
              <a:gd name="connsiteY5056" fmla="*/ 195278 h 481410"/>
              <a:gd name="connsiteX5057" fmla="*/ 405280 w 476464"/>
              <a:gd name="connsiteY5057" fmla="*/ 195381 h 481410"/>
              <a:gd name="connsiteX5058" fmla="*/ 404282 w 476464"/>
              <a:gd name="connsiteY5058" fmla="*/ 195278 h 481410"/>
              <a:gd name="connsiteX5059" fmla="*/ 403898 w 476464"/>
              <a:gd name="connsiteY5059" fmla="*/ 195918 h 481410"/>
              <a:gd name="connsiteX5060" fmla="*/ 403181 w 476464"/>
              <a:gd name="connsiteY5060" fmla="*/ 196251 h 481410"/>
              <a:gd name="connsiteX5061" fmla="*/ 402618 w 476464"/>
              <a:gd name="connsiteY5061" fmla="*/ 196635 h 481410"/>
              <a:gd name="connsiteX5062" fmla="*/ 402823 w 476464"/>
              <a:gd name="connsiteY5062" fmla="*/ 197326 h 481410"/>
              <a:gd name="connsiteX5063" fmla="*/ 403846 w 476464"/>
              <a:gd name="connsiteY5063" fmla="*/ 197326 h 481410"/>
              <a:gd name="connsiteX5064" fmla="*/ 403539 w 476464"/>
              <a:gd name="connsiteY5064" fmla="*/ 196712 h 481410"/>
              <a:gd name="connsiteX5065" fmla="*/ 404333 w 476464"/>
              <a:gd name="connsiteY5065" fmla="*/ 196840 h 481410"/>
              <a:gd name="connsiteX5066" fmla="*/ 404870 w 476464"/>
              <a:gd name="connsiteY5066" fmla="*/ 197352 h 481410"/>
              <a:gd name="connsiteX5067" fmla="*/ 404282 w 476464"/>
              <a:gd name="connsiteY5067" fmla="*/ 197915 h 481410"/>
              <a:gd name="connsiteX5068" fmla="*/ 403437 w 476464"/>
              <a:gd name="connsiteY5068" fmla="*/ 198248 h 481410"/>
              <a:gd name="connsiteX5069" fmla="*/ 402669 w 476464"/>
              <a:gd name="connsiteY5069" fmla="*/ 198555 h 481410"/>
              <a:gd name="connsiteX5070" fmla="*/ 402208 w 476464"/>
              <a:gd name="connsiteY5070" fmla="*/ 199118 h 481410"/>
              <a:gd name="connsiteX5071" fmla="*/ 402106 w 476464"/>
              <a:gd name="connsiteY5071" fmla="*/ 199527 h 481410"/>
              <a:gd name="connsiteX5072" fmla="*/ 402208 w 476464"/>
              <a:gd name="connsiteY5072" fmla="*/ 199886 h 481410"/>
              <a:gd name="connsiteX5073" fmla="*/ 405050 w 476464"/>
              <a:gd name="connsiteY5073" fmla="*/ 198836 h 481410"/>
              <a:gd name="connsiteX5074" fmla="*/ 408940 w 476464"/>
              <a:gd name="connsiteY5074" fmla="*/ 197044 h 481410"/>
              <a:gd name="connsiteX5075" fmla="*/ 412370 w 476464"/>
              <a:gd name="connsiteY5075" fmla="*/ 195150 h 481410"/>
              <a:gd name="connsiteX5076" fmla="*/ 413957 w 476464"/>
              <a:gd name="connsiteY5076" fmla="*/ 193666 h 481410"/>
              <a:gd name="connsiteX5077" fmla="*/ 413215 w 476464"/>
              <a:gd name="connsiteY5077" fmla="*/ 193717 h 481410"/>
              <a:gd name="connsiteX5078" fmla="*/ 412601 w 476464"/>
              <a:gd name="connsiteY5078" fmla="*/ 193179 h 481410"/>
              <a:gd name="connsiteX5079" fmla="*/ 402234 w 476464"/>
              <a:gd name="connsiteY5079" fmla="*/ 198375 h 481410"/>
              <a:gd name="connsiteX5080" fmla="*/ 402439 w 476464"/>
              <a:gd name="connsiteY5080" fmla="*/ 198068 h 481410"/>
              <a:gd name="connsiteX5081" fmla="*/ 402234 w 476464"/>
              <a:gd name="connsiteY5081" fmla="*/ 197735 h 481410"/>
              <a:gd name="connsiteX5082" fmla="*/ 401927 w 476464"/>
              <a:gd name="connsiteY5082" fmla="*/ 198068 h 481410"/>
              <a:gd name="connsiteX5083" fmla="*/ 402234 w 476464"/>
              <a:gd name="connsiteY5083" fmla="*/ 198375 h 481410"/>
              <a:gd name="connsiteX5084" fmla="*/ 403591 w 476464"/>
              <a:gd name="connsiteY5084" fmla="*/ 193589 h 481410"/>
              <a:gd name="connsiteX5085" fmla="*/ 403795 w 476464"/>
              <a:gd name="connsiteY5085" fmla="*/ 193205 h 481410"/>
              <a:gd name="connsiteX5086" fmla="*/ 403591 w 476464"/>
              <a:gd name="connsiteY5086" fmla="*/ 192847 h 481410"/>
              <a:gd name="connsiteX5087" fmla="*/ 403386 w 476464"/>
              <a:gd name="connsiteY5087" fmla="*/ 193205 h 481410"/>
              <a:gd name="connsiteX5088" fmla="*/ 403591 w 476464"/>
              <a:gd name="connsiteY5088" fmla="*/ 193589 h 481410"/>
              <a:gd name="connsiteX5089" fmla="*/ 405075 w 476464"/>
              <a:gd name="connsiteY5089" fmla="*/ 193077 h 481410"/>
              <a:gd name="connsiteX5090" fmla="*/ 405331 w 476464"/>
              <a:gd name="connsiteY5090" fmla="*/ 192565 h 481410"/>
              <a:gd name="connsiteX5091" fmla="*/ 404921 w 476464"/>
              <a:gd name="connsiteY5091" fmla="*/ 192565 h 481410"/>
              <a:gd name="connsiteX5092" fmla="*/ 404563 w 476464"/>
              <a:gd name="connsiteY5092" fmla="*/ 192667 h 481410"/>
              <a:gd name="connsiteX5093" fmla="*/ 404307 w 476464"/>
              <a:gd name="connsiteY5093" fmla="*/ 192872 h 481410"/>
              <a:gd name="connsiteX5094" fmla="*/ 404307 w 476464"/>
              <a:gd name="connsiteY5094" fmla="*/ 193179 h 481410"/>
              <a:gd name="connsiteX5095" fmla="*/ 405075 w 476464"/>
              <a:gd name="connsiteY5095" fmla="*/ 193077 h 481410"/>
              <a:gd name="connsiteX5096" fmla="*/ 406380 w 476464"/>
              <a:gd name="connsiteY5096" fmla="*/ 193896 h 481410"/>
              <a:gd name="connsiteX5097" fmla="*/ 406380 w 476464"/>
              <a:gd name="connsiteY5097" fmla="*/ 193589 h 481410"/>
              <a:gd name="connsiteX5098" fmla="*/ 405971 w 476464"/>
              <a:gd name="connsiteY5098" fmla="*/ 193896 h 481410"/>
              <a:gd name="connsiteX5099" fmla="*/ 406380 w 476464"/>
              <a:gd name="connsiteY5099" fmla="*/ 193896 h 481410"/>
              <a:gd name="connsiteX5100" fmla="*/ 407430 w 476464"/>
              <a:gd name="connsiteY5100" fmla="*/ 191823 h 481410"/>
              <a:gd name="connsiteX5101" fmla="*/ 407225 w 476464"/>
              <a:gd name="connsiteY5101" fmla="*/ 191618 h 481410"/>
              <a:gd name="connsiteX5102" fmla="*/ 406995 w 476464"/>
              <a:gd name="connsiteY5102" fmla="*/ 191823 h 481410"/>
              <a:gd name="connsiteX5103" fmla="*/ 407430 w 476464"/>
              <a:gd name="connsiteY5103" fmla="*/ 191823 h 481410"/>
              <a:gd name="connsiteX5104" fmla="*/ 409811 w 476464"/>
              <a:gd name="connsiteY5104" fmla="*/ 192872 h 481410"/>
              <a:gd name="connsiteX5105" fmla="*/ 410041 w 476464"/>
              <a:gd name="connsiteY5105" fmla="*/ 192514 h 481410"/>
              <a:gd name="connsiteX5106" fmla="*/ 409811 w 476464"/>
              <a:gd name="connsiteY5106" fmla="*/ 192130 h 481410"/>
              <a:gd name="connsiteX5107" fmla="*/ 409606 w 476464"/>
              <a:gd name="connsiteY5107" fmla="*/ 192514 h 481410"/>
              <a:gd name="connsiteX5108" fmla="*/ 409811 w 476464"/>
              <a:gd name="connsiteY5108" fmla="*/ 192872 h 481410"/>
              <a:gd name="connsiteX5109" fmla="*/ 410860 w 476464"/>
              <a:gd name="connsiteY5109" fmla="*/ 191823 h 481410"/>
              <a:gd name="connsiteX5110" fmla="*/ 410630 w 476464"/>
              <a:gd name="connsiteY5110" fmla="*/ 191618 h 481410"/>
              <a:gd name="connsiteX5111" fmla="*/ 410527 w 476464"/>
              <a:gd name="connsiteY5111" fmla="*/ 191823 h 481410"/>
              <a:gd name="connsiteX5112" fmla="*/ 410681 w 476464"/>
              <a:gd name="connsiteY5112" fmla="*/ 192027 h 481410"/>
              <a:gd name="connsiteX5113" fmla="*/ 410860 w 476464"/>
              <a:gd name="connsiteY5113" fmla="*/ 191823 h 481410"/>
              <a:gd name="connsiteX5114" fmla="*/ 410527 w 476464"/>
              <a:gd name="connsiteY5114" fmla="*/ 192565 h 481410"/>
              <a:gd name="connsiteX5115" fmla="*/ 410323 w 476464"/>
              <a:gd name="connsiteY5115" fmla="*/ 192718 h 481410"/>
              <a:gd name="connsiteX5116" fmla="*/ 410527 w 476464"/>
              <a:gd name="connsiteY5116" fmla="*/ 192872 h 481410"/>
              <a:gd name="connsiteX5117" fmla="*/ 410732 w 476464"/>
              <a:gd name="connsiteY5117" fmla="*/ 192667 h 481410"/>
              <a:gd name="connsiteX5118" fmla="*/ 410527 w 476464"/>
              <a:gd name="connsiteY5118" fmla="*/ 192565 h 481410"/>
              <a:gd name="connsiteX5119" fmla="*/ 410527 w 476464"/>
              <a:gd name="connsiteY5119" fmla="*/ 189775 h 481410"/>
              <a:gd name="connsiteX5120" fmla="*/ 410323 w 476464"/>
              <a:gd name="connsiteY5120" fmla="*/ 189544 h 481410"/>
              <a:gd name="connsiteX5121" fmla="*/ 410118 w 476464"/>
              <a:gd name="connsiteY5121" fmla="*/ 189775 h 481410"/>
              <a:gd name="connsiteX5122" fmla="*/ 410527 w 476464"/>
              <a:gd name="connsiteY5122" fmla="*/ 189775 h 481410"/>
              <a:gd name="connsiteX5123" fmla="*/ 412191 w 476464"/>
              <a:gd name="connsiteY5123" fmla="*/ 192155 h 481410"/>
              <a:gd name="connsiteX5124" fmla="*/ 412524 w 476464"/>
              <a:gd name="connsiteY5124" fmla="*/ 191823 h 481410"/>
              <a:gd name="connsiteX5125" fmla="*/ 412191 w 476464"/>
              <a:gd name="connsiteY5125" fmla="*/ 191516 h 481410"/>
              <a:gd name="connsiteX5126" fmla="*/ 411986 w 476464"/>
              <a:gd name="connsiteY5126" fmla="*/ 191823 h 481410"/>
              <a:gd name="connsiteX5127" fmla="*/ 412191 w 476464"/>
              <a:gd name="connsiteY5127" fmla="*/ 192155 h 481410"/>
              <a:gd name="connsiteX5128" fmla="*/ 412933 w 476464"/>
              <a:gd name="connsiteY5128" fmla="*/ 190799 h 481410"/>
              <a:gd name="connsiteX5129" fmla="*/ 413138 w 476464"/>
              <a:gd name="connsiteY5129" fmla="*/ 190415 h 481410"/>
              <a:gd name="connsiteX5130" fmla="*/ 412933 w 476464"/>
              <a:gd name="connsiteY5130" fmla="*/ 190057 h 481410"/>
              <a:gd name="connsiteX5131" fmla="*/ 412729 w 476464"/>
              <a:gd name="connsiteY5131" fmla="*/ 190415 h 481410"/>
              <a:gd name="connsiteX5132" fmla="*/ 412933 w 476464"/>
              <a:gd name="connsiteY5132" fmla="*/ 190799 h 481410"/>
              <a:gd name="connsiteX5133" fmla="*/ 414290 w 476464"/>
              <a:gd name="connsiteY5133" fmla="*/ 188725 h 481410"/>
              <a:gd name="connsiteX5134" fmla="*/ 414290 w 476464"/>
              <a:gd name="connsiteY5134" fmla="*/ 188418 h 481410"/>
              <a:gd name="connsiteX5135" fmla="*/ 413676 w 476464"/>
              <a:gd name="connsiteY5135" fmla="*/ 188725 h 481410"/>
              <a:gd name="connsiteX5136" fmla="*/ 414290 w 476464"/>
              <a:gd name="connsiteY5136" fmla="*/ 188725 h 481410"/>
              <a:gd name="connsiteX5137" fmla="*/ 414572 w 476464"/>
              <a:gd name="connsiteY5137" fmla="*/ 189775 h 481410"/>
              <a:gd name="connsiteX5138" fmla="*/ 414264 w 476464"/>
              <a:gd name="connsiteY5138" fmla="*/ 189468 h 481410"/>
              <a:gd name="connsiteX5139" fmla="*/ 414060 w 476464"/>
              <a:gd name="connsiteY5139" fmla="*/ 189775 h 481410"/>
              <a:gd name="connsiteX5140" fmla="*/ 414264 w 476464"/>
              <a:gd name="connsiteY5140" fmla="*/ 190082 h 481410"/>
              <a:gd name="connsiteX5141" fmla="*/ 414572 w 476464"/>
              <a:gd name="connsiteY5141" fmla="*/ 189775 h 481410"/>
              <a:gd name="connsiteX5142" fmla="*/ 414776 w 476464"/>
              <a:gd name="connsiteY5142" fmla="*/ 186806 h 481410"/>
              <a:gd name="connsiteX5143" fmla="*/ 414674 w 476464"/>
              <a:gd name="connsiteY5143" fmla="*/ 186319 h 481410"/>
              <a:gd name="connsiteX5144" fmla="*/ 412549 w 476464"/>
              <a:gd name="connsiteY5144" fmla="*/ 186601 h 481410"/>
              <a:gd name="connsiteX5145" fmla="*/ 410860 w 476464"/>
              <a:gd name="connsiteY5145" fmla="*/ 187676 h 481410"/>
              <a:gd name="connsiteX5146" fmla="*/ 407020 w 476464"/>
              <a:gd name="connsiteY5146" fmla="*/ 189033 h 481410"/>
              <a:gd name="connsiteX5147" fmla="*/ 406406 w 476464"/>
              <a:gd name="connsiteY5147" fmla="*/ 189493 h 481410"/>
              <a:gd name="connsiteX5148" fmla="*/ 405408 w 476464"/>
              <a:gd name="connsiteY5148" fmla="*/ 189980 h 481410"/>
              <a:gd name="connsiteX5149" fmla="*/ 403975 w 476464"/>
              <a:gd name="connsiteY5149" fmla="*/ 190671 h 481410"/>
              <a:gd name="connsiteX5150" fmla="*/ 402490 w 476464"/>
              <a:gd name="connsiteY5150" fmla="*/ 191413 h 481410"/>
              <a:gd name="connsiteX5151" fmla="*/ 401543 w 476464"/>
              <a:gd name="connsiteY5151" fmla="*/ 191823 h 481410"/>
              <a:gd name="connsiteX5152" fmla="*/ 400493 w 476464"/>
              <a:gd name="connsiteY5152" fmla="*/ 191976 h 481410"/>
              <a:gd name="connsiteX5153" fmla="*/ 399444 w 476464"/>
              <a:gd name="connsiteY5153" fmla="*/ 192155 h 481410"/>
              <a:gd name="connsiteX5154" fmla="*/ 398983 w 476464"/>
              <a:gd name="connsiteY5154" fmla="*/ 192872 h 481410"/>
              <a:gd name="connsiteX5155" fmla="*/ 398702 w 476464"/>
              <a:gd name="connsiteY5155" fmla="*/ 193589 h 481410"/>
              <a:gd name="connsiteX5156" fmla="*/ 399418 w 476464"/>
              <a:gd name="connsiteY5156" fmla="*/ 193512 h 481410"/>
              <a:gd name="connsiteX5157" fmla="*/ 399725 w 476464"/>
              <a:gd name="connsiteY5157" fmla="*/ 192872 h 481410"/>
              <a:gd name="connsiteX5158" fmla="*/ 400672 w 476464"/>
              <a:gd name="connsiteY5158" fmla="*/ 192565 h 481410"/>
              <a:gd name="connsiteX5159" fmla="*/ 401517 w 476464"/>
              <a:gd name="connsiteY5159" fmla="*/ 192872 h 481410"/>
              <a:gd name="connsiteX5160" fmla="*/ 403667 w 476464"/>
              <a:gd name="connsiteY5160" fmla="*/ 191976 h 481410"/>
              <a:gd name="connsiteX5161" fmla="*/ 408172 w 476464"/>
              <a:gd name="connsiteY5161" fmla="*/ 190133 h 481410"/>
              <a:gd name="connsiteX5162" fmla="*/ 414674 w 476464"/>
              <a:gd name="connsiteY5162" fmla="*/ 187369 h 481410"/>
              <a:gd name="connsiteX5163" fmla="*/ 414776 w 476464"/>
              <a:gd name="connsiteY5163" fmla="*/ 186806 h 481410"/>
              <a:gd name="connsiteX5164" fmla="*/ 399137 w 476464"/>
              <a:gd name="connsiteY5164" fmla="*/ 185935 h 481410"/>
              <a:gd name="connsiteX5165" fmla="*/ 399137 w 476464"/>
              <a:gd name="connsiteY5165" fmla="*/ 186345 h 481410"/>
              <a:gd name="connsiteX5166" fmla="*/ 399725 w 476464"/>
              <a:gd name="connsiteY5166" fmla="*/ 186345 h 481410"/>
              <a:gd name="connsiteX5167" fmla="*/ 399725 w 476464"/>
              <a:gd name="connsiteY5167" fmla="*/ 185935 h 481410"/>
              <a:gd name="connsiteX5168" fmla="*/ 399137 w 476464"/>
              <a:gd name="connsiteY5168" fmla="*/ 185935 h 481410"/>
              <a:gd name="connsiteX5169" fmla="*/ 399725 w 476464"/>
              <a:gd name="connsiteY5169" fmla="*/ 185295 h 481410"/>
              <a:gd name="connsiteX5170" fmla="*/ 400033 w 476464"/>
              <a:gd name="connsiteY5170" fmla="*/ 184911 h 481410"/>
              <a:gd name="connsiteX5171" fmla="*/ 399725 w 476464"/>
              <a:gd name="connsiteY5171" fmla="*/ 184553 h 481410"/>
              <a:gd name="connsiteX5172" fmla="*/ 399521 w 476464"/>
              <a:gd name="connsiteY5172" fmla="*/ 184911 h 481410"/>
              <a:gd name="connsiteX5173" fmla="*/ 399725 w 476464"/>
              <a:gd name="connsiteY5173" fmla="*/ 185295 h 481410"/>
              <a:gd name="connsiteX5174" fmla="*/ 400493 w 476464"/>
              <a:gd name="connsiteY5174" fmla="*/ 185628 h 481410"/>
              <a:gd name="connsiteX5175" fmla="*/ 400288 w 476464"/>
              <a:gd name="connsiteY5175" fmla="*/ 185987 h 481410"/>
              <a:gd name="connsiteX5176" fmla="*/ 400493 w 476464"/>
              <a:gd name="connsiteY5176" fmla="*/ 186345 h 481410"/>
              <a:gd name="connsiteX5177" fmla="*/ 400698 w 476464"/>
              <a:gd name="connsiteY5177" fmla="*/ 185987 h 481410"/>
              <a:gd name="connsiteX5178" fmla="*/ 400493 w 476464"/>
              <a:gd name="connsiteY5178" fmla="*/ 185628 h 481410"/>
              <a:gd name="connsiteX5179" fmla="*/ 400775 w 476464"/>
              <a:gd name="connsiteY5179" fmla="*/ 184579 h 481410"/>
              <a:gd name="connsiteX5180" fmla="*/ 400775 w 476464"/>
              <a:gd name="connsiteY5180" fmla="*/ 184246 h 481410"/>
              <a:gd name="connsiteX5181" fmla="*/ 400468 w 476464"/>
              <a:gd name="connsiteY5181" fmla="*/ 184246 h 481410"/>
              <a:gd name="connsiteX5182" fmla="*/ 400468 w 476464"/>
              <a:gd name="connsiteY5182" fmla="*/ 184579 h 481410"/>
              <a:gd name="connsiteX5183" fmla="*/ 400775 w 476464"/>
              <a:gd name="connsiteY5183" fmla="*/ 184579 h 481410"/>
              <a:gd name="connsiteX5184" fmla="*/ 401824 w 476464"/>
              <a:gd name="connsiteY5184" fmla="*/ 190799 h 481410"/>
              <a:gd name="connsiteX5185" fmla="*/ 401620 w 476464"/>
              <a:gd name="connsiteY5185" fmla="*/ 191183 h 481410"/>
              <a:gd name="connsiteX5186" fmla="*/ 401824 w 476464"/>
              <a:gd name="connsiteY5186" fmla="*/ 191541 h 481410"/>
              <a:gd name="connsiteX5187" fmla="*/ 402132 w 476464"/>
              <a:gd name="connsiteY5187" fmla="*/ 191183 h 481410"/>
              <a:gd name="connsiteX5188" fmla="*/ 401824 w 476464"/>
              <a:gd name="connsiteY5188" fmla="*/ 190799 h 481410"/>
              <a:gd name="connsiteX5189" fmla="*/ 402234 w 476464"/>
              <a:gd name="connsiteY5189" fmla="*/ 190082 h 481410"/>
              <a:gd name="connsiteX5190" fmla="*/ 402439 w 476464"/>
              <a:gd name="connsiteY5190" fmla="*/ 189775 h 481410"/>
              <a:gd name="connsiteX5191" fmla="*/ 402234 w 476464"/>
              <a:gd name="connsiteY5191" fmla="*/ 189468 h 481410"/>
              <a:gd name="connsiteX5192" fmla="*/ 401927 w 476464"/>
              <a:gd name="connsiteY5192" fmla="*/ 189775 h 481410"/>
              <a:gd name="connsiteX5193" fmla="*/ 402234 w 476464"/>
              <a:gd name="connsiteY5193" fmla="*/ 190082 h 481410"/>
              <a:gd name="connsiteX5194" fmla="*/ 404077 w 476464"/>
              <a:gd name="connsiteY5194" fmla="*/ 188930 h 481410"/>
              <a:gd name="connsiteX5195" fmla="*/ 403872 w 476464"/>
              <a:gd name="connsiteY5195" fmla="*/ 188725 h 481410"/>
              <a:gd name="connsiteX5196" fmla="*/ 403667 w 476464"/>
              <a:gd name="connsiteY5196" fmla="*/ 188879 h 481410"/>
              <a:gd name="connsiteX5197" fmla="*/ 403872 w 476464"/>
              <a:gd name="connsiteY5197" fmla="*/ 189033 h 481410"/>
              <a:gd name="connsiteX5198" fmla="*/ 404077 w 476464"/>
              <a:gd name="connsiteY5198" fmla="*/ 188930 h 481410"/>
              <a:gd name="connsiteX5199" fmla="*/ 404000 w 476464"/>
              <a:gd name="connsiteY5199" fmla="*/ 189391 h 481410"/>
              <a:gd name="connsiteX5200" fmla="*/ 404333 w 476464"/>
              <a:gd name="connsiteY5200" fmla="*/ 189775 h 481410"/>
              <a:gd name="connsiteX5201" fmla="*/ 404538 w 476464"/>
              <a:gd name="connsiteY5201" fmla="*/ 189391 h 481410"/>
              <a:gd name="connsiteX5202" fmla="*/ 404333 w 476464"/>
              <a:gd name="connsiteY5202" fmla="*/ 189007 h 481410"/>
              <a:gd name="connsiteX5203" fmla="*/ 404000 w 476464"/>
              <a:gd name="connsiteY5203" fmla="*/ 189391 h 481410"/>
              <a:gd name="connsiteX5204" fmla="*/ 408479 w 476464"/>
              <a:gd name="connsiteY5204" fmla="*/ 188418 h 481410"/>
              <a:gd name="connsiteX5205" fmla="*/ 408684 w 476464"/>
              <a:gd name="connsiteY5205" fmla="*/ 188034 h 481410"/>
              <a:gd name="connsiteX5206" fmla="*/ 408479 w 476464"/>
              <a:gd name="connsiteY5206" fmla="*/ 187650 h 481410"/>
              <a:gd name="connsiteX5207" fmla="*/ 408121 w 476464"/>
              <a:gd name="connsiteY5207" fmla="*/ 188034 h 481410"/>
              <a:gd name="connsiteX5208" fmla="*/ 408479 w 476464"/>
              <a:gd name="connsiteY5208" fmla="*/ 188418 h 481410"/>
              <a:gd name="connsiteX5209" fmla="*/ 411577 w 476464"/>
              <a:gd name="connsiteY5209" fmla="*/ 186319 h 481410"/>
              <a:gd name="connsiteX5210" fmla="*/ 411782 w 476464"/>
              <a:gd name="connsiteY5210" fmla="*/ 185961 h 481410"/>
              <a:gd name="connsiteX5211" fmla="*/ 411577 w 476464"/>
              <a:gd name="connsiteY5211" fmla="*/ 185603 h 481410"/>
              <a:gd name="connsiteX5212" fmla="*/ 411244 w 476464"/>
              <a:gd name="connsiteY5212" fmla="*/ 185961 h 481410"/>
              <a:gd name="connsiteX5213" fmla="*/ 411577 w 476464"/>
              <a:gd name="connsiteY5213" fmla="*/ 186319 h 481410"/>
              <a:gd name="connsiteX5214" fmla="*/ 412601 w 476464"/>
              <a:gd name="connsiteY5214" fmla="*/ 185628 h 481410"/>
              <a:gd name="connsiteX5215" fmla="*/ 412601 w 476464"/>
              <a:gd name="connsiteY5215" fmla="*/ 185295 h 481410"/>
              <a:gd name="connsiteX5216" fmla="*/ 412166 w 476464"/>
              <a:gd name="connsiteY5216" fmla="*/ 185628 h 481410"/>
              <a:gd name="connsiteX5217" fmla="*/ 412601 w 476464"/>
              <a:gd name="connsiteY5217" fmla="*/ 185628 h 481410"/>
              <a:gd name="connsiteX5218" fmla="*/ 413650 w 476464"/>
              <a:gd name="connsiteY5218" fmla="*/ 185295 h 481410"/>
              <a:gd name="connsiteX5219" fmla="*/ 413650 w 476464"/>
              <a:gd name="connsiteY5219" fmla="*/ 184860 h 481410"/>
              <a:gd name="connsiteX5220" fmla="*/ 413420 w 476464"/>
              <a:gd name="connsiteY5220" fmla="*/ 185065 h 481410"/>
              <a:gd name="connsiteX5221" fmla="*/ 413650 w 476464"/>
              <a:gd name="connsiteY5221" fmla="*/ 185295 h 481410"/>
              <a:gd name="connsiteX5222" fmla="*/ 414495 w 476464"/>
              <a:gd name="connsiteY5222" fmla="*/ 184041 h 481410"/>
              <a:gd name="connsiteX5223" fmla="*/ 414700 w 476464"/>
              <a:gd name="connsiteY5223" fmla="*/ 184246 h 481410"/>
              <a:gd name="connsiteX5224" fmla="*/ 414700 w 476464"/>
              <a:gd name="connsiteY5224" fmla="*/ 183811 h 481410"/>
              <a:gd name="connsiteX5225" fmla="*/ 414495 w 476464"/>
              <a:gd name="connsiteY5225" fmla="*/ 184041 h 481410"/>
              <a:gd name="connsiteX5226" fmla="*/ 414290 w 476464"/>
              <a:gd name="connsiteY5226" fmla="*/ 181763 h 481410"/>
              <a:gd name="connsiteX5227" fmla="*/ 412626 w 476464"/>
              <a:gd name="connsiteY5227" fmla="*/ 181763 h 481410"/>
              <a:gd name="connsiteX5228" fmla="*/ 410707 w 476464"/>
              <a:gd name="connsiteY5228" fmla="*/ 183273 h 481410"/>
              <a:gd name="connsiteX5229" fmla="*/ 406841 w 476464"/>
              <a:gd name="connsiteY5229" fmla="*/ 184835 h 481410"/>
              <a:gd name="connsiteX5230" fmla="*/ 403155 w 476464"/>
              <a:gd name="connsiteY5230" fmla="*/ 186396 h 481410"/>
              <a:gd name="connsiteX5231" fmla="*/ 401850 w 476464"/>
              <a:gd name="connsiteY5231" fmla="*/ 187906 h 481410"/>
              <a:gd name="connsiteX5232" fmla="*/ 400493 w 476464"/>
              <a:gd name="connsiteY5232" fmla="*/ 187906 h 481410"/>
              <a:gd name="connsiteX5233" fmla="*/ 400493 w 476464"/>
              <a:gd name="connsiteY5233" fmla="*/ 188444 h 481410"/>
              <a:gd name="connsiteX5234" fmla="*/ 402541 w 476464"/>
              <a:gd name="connsiteY5234" fmla="*/ 187983 h 481410"/>
              <a:gd name="connsiteX5235" fmla="*/ 402541 w 476464"/>
              <a:gd name="connsiteY5235" fmla="*/ 187369 h 481410"/>
              <a:gd name="connsiteX5236" fmla="*/ 405203 w 476464"/>
              <a:gd name="connsiteY5236" fmla="*/ 186755 h 481410"/>
              <a:gd name="connsiteX5237" fmla="*/ 407763 w 476464"/>
              <a:gd name="connsiteY5237" fmla="*/ 185935 h 481410"/>
              <a:gd name="connsiteX5238" fmla="*/ 407456 w 476464"/>
              <a:gd name="connsiteY5238" fmla="*/ 185628 h 481410"/>
              <a:gd name="connsiteX5239" fmla="*/ 408070 w 476464"/>
              <a:gd name="connsiteY5239" fmla="*/ 185628 h 481410"/>
              <a:gd name="connsiteX5240" fmla="*/ 408454 w 476464"/>
              <a:gd name="connsiteY5240" fmla="*/ 186166 h 481410"/>
              <a:gd name="connsiteX5241" fmla="*/ 407558 w 476464"/>
              <a:gd name="connsiteY5241" fmla="*/ 186959 h 481410"/>
              <a:gd name="connsiteX5242" fmla="*/ 405690 w 476464"/>
              <a:gd name="connsiteY5242" fmla="*/ 187958 h 481410"/>
              <a:gd name="connsiteX5243" fmla="*/ 408812 w 476464"/>
              <a:gd name="connsiteY5243" fmla="*/ 186601 h 481410"/>
              <a:gd name="connsiteX5244" fmla="*/ 409350 w 476464"/>
              <a:gd name="connsiteY5244" fmla="*/ 186447 h 481410"/>
              <a:gd name="connsiteX5245" fmla="*/ 410246 w 476464"/>
              <a:gd name="connsiteY5245" fmla="*/ 186345 h 481410"/>
              <a:gd name="connsiteX5246" fmla="*/ 410886 w 476464"/>
              <a:gd name="connsiteY5246" fmla="*/ 186243 h 481410"/>
              <a:gd name="connsiteX5247" fmla="*/ 410860 w 476464"/>
              <a:gd name="connsiteY5247" fmla="*/ 185884 h 481410"/>
              <a:gd name="connsiteX5248" fmla="*/ 409171 w 476464"/>
              <a:gd name="connsiteY5248" fmla="*/ 185372 h 481410"/>
              <a:gd name="connsiteX5249" fmla="*/ 409683 w 476464"/>
              <a:gd name="connsiteY5249" fmla="*/ 184579 h 481410"/>
              <a:gd name="connsiteX5250" fmla="*/ 411116 w 476464"/>
              <a:gd name="connsiteY5250" fmla="*/ 184067 h 481410"/>
              <a:gd name="connsiteX5251" fmla="*/ 412626 w 476464"/>
              <a:gd name="connsiteY5251" fmla="*/ 184195 h 481410"/>
              <a:gd name="connsiteX5252" fmla="*/ 412626 w 476464"/>
              <a:gd name="connsiteY5252" fmla="*/ 183478 h 481410"/>
              <a:gd name="connsiteX5253" fmla="*/ 414290 w 476464"/>
              <a:gd name="connsiteY5253" fmla="*/ 183478 h 481410"/>
              <a:gd name="connsiteX5254" fmla="*/ 414290 w 476464"/>
              <a:gd name="connsiteY5254" fmla="*/ 181763 h 481410"/>
              <a:gd name="connsiteX5255" fmla="*/ 405945 w 476464"/>
              <a:gd name="connsiteY5255" fmla="*/ 182275 h 481410"/>
              <a:gd name="connsiteX5256" fmla="*/ 402925 w 476464"/>
              <a:gd name="connsiteY5256" fmla="*/ 183222 h 481410"/>
              <a:gd name="connsiteX5257" fmla="*/ 401850 w 476464"/>
              <a:gd name="connsiteY5257" fmla="*/ 184246 h 481410"/>
              <a:gd name="connsiteX5258" fmla="*/ 402439 w 476464"/>
              <a:gd name="connsiteY5258" fmla="*/ 184630 h 481410"/>
              <a:gd name="connsiteX5259" fmla="*/ 403283 w 476464"/>
              <a:gd name="connsiteY5259" fmla="*/ 184246 h 481410"/>
              <a:gd name="connsiteX5260" fmla="*/ 406841 w 476464"/>
              <a:gd name="connsiteY5260" fmla="*/ 182864 h 481410"/>
              <a:gd name="connsiteX5261" fmla="*/ 410553 w 476464"/>
              <a:gd name="connsiteY5261" fmla="*/ 181763 h 481410"/>
              <a:gd name="connsiteX5262" fmla="*/ 410886 w 476464"/>
              <a:gd name="connsiteY5262" fmla="*/ 181149 h 481410"/>
              <a:gd name="connsiteX5263" fmla="*/ 409171 w 476464"/>
              <a:gd name="connsiteY5263" fmla="*/ 181584 h 481410"/>
              <a:gd name="connsiteX5264" fmla="*/ 405945 w 476464"/>
              <a:gd name="connsiteY5264" fmla="*/ 182275 h 481410"/>
              <a:gd name="connsiteX5265" fmla="*/ 408070 w 476464"/>
              <a:gd name="connsiteY5265" fmla="*/ 181149 h 481410"/>
              <a:gd name="connsiteX5266" fmla="*/ 408377 w 476464"/>
              <a:gd name="connsiteY5266" fmla="*/ 180765 h 481410"/>
              <a:gd name="connsiteX5267" fmla="*/ 408070 w 476464"/>
              <a:gd name="connsiteY5267" fmla="*/ 180407 h 481410"/>
              <a:gd name="connsiteX5268" fmla="*/ 407840 w 476464"/>
              <a:gd name="connsiteY5268" fmla="*/ 180765 h 481410"/>
              <a:gd name="connsiteX5269" fmla="*/ 408070 w 476464"/>
              <a:gd name="connsiteY5269" fmla="*/ 181149 h 481410"/>
              <a:gd name="connsiteX5270" fmla="*/ 407737 w 476464"/>
              <a:gd name="connsiteY5270" fmla="*/ 183529 h 481410"/>
              <a:gd name="connsiteX5271" fmla="*/ 407532 w 476464"/>
              <a:gd name="connsiteY5271" fmla="*/ 183888 h 481410"/>
              <a:gd name="connsiteX5272" fmla="*/ 407737 w 476464"/>
              <a:gd name="connsiteY5272" fmla="*/ 184272 h 481410"/>
              <a:gd name="connsiteX5273" fmla="*/ 407942 w 476464"/>
              <a:gd name="connsiteY5273" fmla="*/ 183888 h 481410"/>
              <a:gd name="connsiteX5274" fmla="*/ 407737 w 476464"/>
              <a:gd name="connsiteY5274" fmla="*/ 183529 h 481410"/>
              <a:gd name="connsiteX5275" fmla="*/ 406073 w 476464"/>
              <a:gd name="connsiteY5275" fmla="*/ 184579 h 481410"/>
              <a:gd name="connsiteX5276" fmla="*/ 406380 w 476464"/>
              <a:gd name="connsiteY5276" fmla="*/ 184886 h 481410"/>
              <a:gd name="connsiteX5277" fmla="*/ 406585 w 476464"/>
              <a:gd name="connsiteY5277" fmla="*/ 184579 h 481410"/>
              <a:gd name="connsiteX5278" fmla="*/ 406380 w 476464"/>
              <a:gd name="connsiteY5278" fmla="*/ 184246 h 481410"/>
              <a:gd name="connsiteX5279" fmla="*/ 406073 w 476464"/>
              <a:gd name="connsiteY5279" fmla="*/ 184579 h 481410"/>
              <a:gd name="connsiteX5280" fmla="*/ 406278 w 476464"/>
              <a:gd name="connsiteY5280" fmla="*/ 184220 h 481410"/>
              <a:gd name="connsiteX5281" fmla="*/ 405971 w 476464"/>
              <a:gd name="connsiteY5281" fmla="*/ 183811 h 481410"/>
              <a:gd name="connsiteX5282" fmla="*/ 405741 w 476464"/>
              <a:gd name="connsiteY5282" fmla="*/ 184220 h 481410"/>
              <a:gd name="connsiteX5283" fmla="*/ 405971 w 476464"/>
              <a:gd name="connsiteY5283" fmla="*/ 184579 h 481410"/>
              <a:gd name="connsiteX5284" fmla="*/ 406278 w 476464"/>
              <a:gd name="connsiteY5284" fmla="*/ 184220 h 481410"/>
              <a:gd name="connsiteX5285" fmla="*/ 404333 w 476464"/>
              <a:gd name="connsiteY5285" fmla="*/ 184246 h 481410"/>
              <a:gd name="connsiteX5286" fmla="*/ 404000 w 476464"/>
              <a:gd name="connsiteY5286" fmla="*/ 184579 h 481410"/>
              <a:gd name="connsiteX5287" fmla="*/ 404333 w 476464"/>
              <a:gd name="connsiteY5287" fmla="*/ 184886 h 481410"/>
              <a:gd name="connsiteX5288" fmla="*/ 404538 w 476464"/>
              <a:gd name="connsiteY5288" fmla="*/ 184579 h 481410"/>
              <a:gd name="connsiteX5289" fmla="*/ 404333 w 476464"/>
              <a:gd name="connsiteY5289" fmla="*/ 184246 h 481410"/>
              <a:gd name="connsiteX5290" fmla="*/ 403232 w 476464"/>
              <a:gd name="connsiteY5290" fmla="*/ 185065 h 481410"/>
              <a:gd name="connsiteX5291" fmla="*/ 402848 w 476464"/>
              <a:gd name="connsiteY5291" fmla="*/ 185295 h 481410"/>
              <a:gd name="connsiteX5292" fmla="*/ 403232 w 476464"/>
              <a:gd name="connsiteY5292" fmla="*/ 185500 h 481410"/>
              <a:gd name="connsiteX5293" fmla="*/ 403591 w 476464"/>
              <a:gd name="connsiteY5293" fmla="*/ 185295 h 481410"/>
              <a:gd name="connsiteX5294" fmla="*/ 403232 w 476464"/>
              <a:gd name="connsiteY5294" fmla="*/ 185065 h 481410"/>
              <a:gd name="connsiteX5295" fmla="*/ 401543 w 476464"/>
              <a:gd name="connsiteY5295" fmla="*/ 185628 h 481410"/>
              <a:gd name="connsiteX5296" fmla="*/ 401543 w 476464"/>
              <a:gd name="connsiteY5296" fmla="*/ 185935 h 481410"/>
              <a:gd name="connsiteX5297" fmla="*/ 402234 w 476464"/>
              <a:gd name="connsiteY5297" fmla="*/ 185935 h 481410"/>
              <a:gd name="connsiteX5298" fmla="*/ 402234 w 476464"/>
              <a:gd name="connsiteY5298" fmla="*/ 185628 h 481410"/>
              <a:gd name="connsiteX5299" fmla="*/ 401543 w 476464"/>
              <a:gd name="connsiteY5299" fmla="*/ 185628 h 481410"/>
              <a:gd name="connsiteX5300" fmla="*/ 413983 w 476464"/>
              <a:gd name="connsiteY5300" fmla="*/ 180432 h 481410"/>
              <a:gd name="connsiteX5301" fmla="*/ 413727 w 476464"/>
              <a:gd name="connsiteY5301" fmla="*/ 180586 h 481410"/>
              <a:gd name="connsiteX5302" fmla="*/ 413983 w 476464"/>
              <a:gd name="connsiteY5302" fmla="*/ 180739 h 481410"/>
              <a:gd name="connsiteX5303" fmla="*/ 414188 w 476464"/>
              <a:gd name="connsiteY5303" fmla="*/ 180637 h 481410"/>
              <a:gd name="connsiteX5304" fmla="*/ 413983 w 476464"/>
              <a:gd name="connsiteY5304" fmla="*/ 180432 h 481410"/>
              <a:gd name="connsiteX5305" fmla="*/ 413650 w 476464"/>
              <a:gd name="connsiteY5305" fmla="*/ 179383 h 481410"/>
              <a:gd name="connsiteX5306" fmla="*/ 413087 w 476464"/>
              <a:gd name="connsiteY5306" fmla="*/ 179536 h 481410"/>
              <a:gd name="connsiteX5307" fmla="*/ 412601 w 476464"/>
              <a:gd name="connsiteY5307" fmla="*/ 179715 h 481410"/>
              <a:gd name="connsiteX5308" fmla="*/ 413317 w 476464"/>
              <a:gd name="connsiteY5308" fmla="*/ 180023 h 481410"/>
              <a:gd name="connsiteX5309" fmla="*/ 413957 w 476464"/>
              <a:gd name="connsiteY5309" fmla="*/ 179408 h 481410"/>
              <a:gd name="connsiteX5310" fmla="*/ 413650 w 476464"/>
              <a:gd name="connsiteY5310" fmla="*/ 179408 h 481410"/>
              <a:gd name="connsiteX5311" fmla="*/ 412191 w 476464"/>
              <a:gd name="connsiteY5311" fmla="*/ 176567 h 481410"/>
              <a:gd name="connsiteX5312" fmla="*/ 411602 w 476464"/>
              <a:gd name="connsiteY5312" fmla="*/ 177309 h 481410"/>
              <a:gd name="connsiteX5313" fmla="*/ 411909 w 476464"/>
              <a:gd name="connsiteY5313" fmla="*/ 177616 h 481410"/>
              <a:gd name="connsiteX5314" fmla="*/ 408710 w 476464"/>
              <a:gd name="connsiteY5314" fmla="*/ 178922 h 481410"/>
              <a:gd name="connsiteX5315" fmla="*/ 405357 w 476464"/>
              <a:gd name="connsiteY5315" fmla="*/ 179357 h 481410"/>
              <a:gd name="connsiteX5316" fmla="*/ 406304 w 476464"/>
              <a:gd name="connsiteY5316" fmla="*/ 179050 h 481410"/>
              <a:gd name="connsiteX5317" fmla="*/ 407456 w 476464"/>
              <a:gd name="connsiteY5317" fmla="*/ 178308 h 481410"/>
              <a:gd name="connsiteX5318" fmla="*/ 402260 w 476464"/>
              <a:gd name="connsiteY5318" fmla="*/ 179050 h 481410"/>
              <a:gd name="connsiteX5319" fmla="*/ 397703 w 476464"/>
              <a:gd name="connsiteY5319" fmla="*/ 181737 h 481410"/>
              <a:gd name="connsiteX5320" fmla="*/ 397370 w 476464"/>
              <a:gd name="connsiteY5320" fmla="*/ 182096 h 481410"/>
              <a:gd name="connsiteX5321" fmla="*/ 397038 w 476464"/>
              <a:gd name="connsiteY5321" fmla="*/ 182480 h 481410"/>
              <a:gd name="connsiteX5322" fmla="*/ 398087 w 476464"/>
              <a:gd name="connsiteY5322" fmla="*/ 182429 h 481410"/>
              <a:gd name="connsiteX5323" fmla="*/ 399137 w 476464"/>
              <a:gd name="connsiteY5323" fmla="*/ 181814 h 481410"/>
              <a:gd name="connsiteX5324" fmla="*/ 400161 w 476464"/>
              <a:gd name="connsiteY5324" fmla="*/ 181200 h 481410"/>
              <a:gd name="connsiteX5325" fmla="*/ 401210 w 476464"/>
              <a:gd name="connsiteY5325" fmla="*/ 181149 h 481410"/>
              <a:gd name="connsiteX5326" fmla="*/ 400775 w 476464"/>
              <a:gd name="connsiteY5326" fmla="*/ 181456 h 481410"/>
              <a:gd name="connsiteX5327" fmla="*/ 402951 w 476464"/>
              <a:gd name="connsiteY5327" fmla="*/ 181686 h 481410"/>
              <a:gd name="connsiteX5328" fmla="*/ 407430 w 476464"/>
              <a:gd name="connsiteY5328" fmla="*/ 180483 h 481410"/>
              <a:gd name="connsiteX5329" fmla="*/ 411679 w 476464"/>
              <a:gd name="connsiteY5329" fmla="*/ 178794 h 481410"/>
              <a:gd name="connsiteX5330" fmla="*/ 413241 w 476464"/>
              <a:gd name="connsiteY5330" fmla="*/ 177335 h 481410"/>
              <a:gd name="connsiteX5331" fmla="*/ 412524 w 476464"/>
              <a:gd name="connsiteY5331" fmla="*/ 177104 h 481410"/>
              <a:gd name="connsiteX5332" fmla="*/ 412191 w 476464"/>
              <a:gd name="connsiteY5332" fmla="*/ 176567 h 481410"/>
              <a:gd name="connsiteX5333" fmla="*/ 406688 w 476464"/>
              <a:gd name="connsiteY5333" fmla="*/ 177002 h 481410"/>
              <a:gd name="connsiteX5334" fmla="*/ 407430 w 476464"/>
              <a:gd name="connsiteY5334" fmla="*/ 177002 h 481410"/>
              <a:gd name="connsiteX5335" fmla="*/ 406995 w 476464"/>
              <a:gd name="connsiteY5335" fmla="*/ 176567 h 481410"/>
              <a:gd name="connsiteX5336" fmla="*/ 406688 w 476464"/>
              <a:gd name="connsiteY5336" fmla="*/ 177002 h 481410"/>
              <a:gd name="connsiteX5337" fmla="*/ 407251 w 476464"/>
              <a:gd name="connsiteY5337" fmla="*/ 175697 h 481410"/>
              <a:gd name="connsiteX5338" fmla="*/ 407430 w 476464"/>
              <a:gd name="connsiteY5338" fmla="*/ 174929 h 481410"/>
              <a:gd name="connsiteX5339" fmla="*/ 406995 w 476464"/>
              <a:gd name="connsiteY5339" fmla="*/ 174929 h 481410"/>
              <a:gd name="connsiteX5340" fmla="*/ 406790 w 476464"/>
              <a:gd name="connsiteY5340" fmla="*/ 175236 h 481410"/>
              <a:gd name="connsiteX5341" fmla="*/ 406662 w 476464"/>
              <a:gd name="connsiteY5341" fmla="*/ 175441 h 481410"/>
              <a:gd name="connsiteX5342" fmla="*/ 406662 w 476464"/>
              <a:gd name="connsiteY5342" fmla="*/ 175543 h 481410"/>
              <a:gd name="connsiteX5343" fmla="*/ 406662 w 476464"/>
              <a:gd name="connsiteY5343" fmla="*/ 176004 h 481410"/>
              <a:gd name="connsiteX5344" fmla="*/ 407251 w 476464"/>
              <a:gd name="connsiteY5344" fmla="*/ 175697 h 481410"/>
              <a:gd name="connsiteX5345" fmla="*/ 408633 w 476464"/>
              <a:gd name="connsiteY5345" fmla="*/ 175134 h 481410"/>
              <a:gd name="connsiteX5346" fmla="*/ 408787 w 476464"/>
              <a:gd name="connsiteY5346" fmla="*/ 174929 h 481410"/>
              <a:gd name="connsiteX5347" fmla="*/ 408556 w 476464"/>
              <a:gd name="connsiteY5347" fmla="*/ 174724 h 481410"/>
              <a:gd name="connsiteX5348" fmla="*/ 408479 w 476464"/>
              <a:gd name="connsiteY5348" fmla="*/ 174929 h 481410"/>
              <a:gd name="connsiteX5349" fmla="*/ 408633 w 476464"/>
              <a:gd name="connsiteY5349" fmla="*/ 175134 h 481410"/>
              <a:gd name="connsiteX5350" fmla="*/ 409094 w 476464"/>
              <a:gd name="connsiteY5350" fmla="*/ 177335 h 481410"/>
              <a:gd name="connsiteX5351" fmla="*/ 408889 w 476464"/>
              <a:gd name="connsiteY5351" fmla="*/ 177693 h 481410"/>
              <a:gd name="connsiteX5352" fmla="*/ 409094 w 476464"/>
              <a:gd name="connsiteY5352" fmla="*/ 178052 h 481410"/>
              <a:gd name="connsiteX5353" fmla="*/ 409401 w 476464"/>
              <a:gd name="connsiteY5353" fmla="*/ 177693 h 481410"/>
              <a:gd name="connsiteX5354" fmla="*/ 409094 w 476464"/>
              <a:gd name="connsiteY5354" fmla="*/ 177335 h 481410"/>
              <a:gd name="connsiteX5355" fmla="*/ 411884 w 476464"/>
              <a:gd name="connsiteY5355" fmla="*/ 175236 h 481410"/>
              <a:gd name="connsiteX5356" fmla="*/ 411577 w 476464"/>
              <a:gd name="connsiteY5356" fmla="*/ 174929 h 481410"/>
              <a:gd name="connsiteX5357" fmla="*/ 411577 w 476464"/>
              <a:gd name="connsiteY5357" fmla="*/ 175236 h 481410"/>
              <a:gd name="connsiteX5358" fmla="*/ 411884 w 476464"/>
              <a:gd name="connsiteY5358" fmla="*/ 175236 h 481410"/>
              <a:gd name="connsiteX5359" fmla="*/ 411270 w 476464"/>
              <a:gd name="connsiteY5359" fmla="*/ 173163 h 481410"/>
              <a:gd name="connsiteX5360" fmla="*/ 411602 w 476464"/>
              <a:gd name="connsiteY5360" fmla="*/ 173495 h 481410"/>
              <a:gd name="connsiteX5361" fmla="*/ 411807 w 476464"/>
              <a:gd name="connsiteY5361" fmla="*/ 173163 h 481410"/>
              <a:gd name="connsiteX5362" fmla="*/ 411602 w 476464"/>
              <a:gd name="connsiteY5362" fmla="*/ 172855 h 481410"/>
              <a:gd name="connsiteX5363" fmla="*/ 411270 w 476464"/>
              <a:gd name="connsiteY5363" fmla="*/ 173163 h 481410"/>
              <a:gd name="connsiteX5364" fmla="*/ 405254 w 476464"/>
              <a:gd name="connsiteY5364" fmla="*/ 166687 h 481410"/>
              <a:gd name="connsiteX5365" fmla="*/ 404333 w 476464"/>
              <a:gd name="connsiteY5365" fmla="*/ 167250 h 481410"/>
              <a:gd name="connsiteX5366" fmla="*/ 405331 w 476464"/>
              <a:gd name="connsiteY5366" fmla="*/ 167685 h 481410"/>
              <a:gd name="connsiteX5367" fmla="*/ 406380 w 476464"/>
              <a:gd name="connsiteY5367" fmla="*/ 166943 h 481410"/>
              <a:gd name="connsiteX5368" fmla="*/ 405254 w 476464"/>
              <a:gd name="connsiteY5368" fmla="*/ 166687 h 481410"/>
              <a:gd name="connsiteX5369" fmla="*/ 404000 w 476464"/>
              <a:gd name="connsiteY5369" fmla="*/ 165228 h 481410"/>
              <a:gd name="connsiteX5370" fmla="*/ 404333 w 476464"/>
              <a:gd name="connsiteY5370" fmla="*/ 165586 h 481410"/>
              <a:gd name="connsiteX5371" fmla="*/ 404538 w 476464"/>
              <a:gd name="connsiteY5371" fmla="*/ 165228 h 481410"/>
              <a:gd name="connsiteX5372" fmla="*/ 404333 w 476464"/>
              <a:gd name="connsiteY5372" fmla="*/ 164869 h 481410"/>
              <a:gd name="connsiteX5373" fmla="*/ 404000 w 476464"/>
              <a:gd name="connsiteY5373" fmla="*/ 165228 h 481410"/>
              <a:gd name="connsiteX5374" fmla="*/ 403898 w 476464"/>
              <a:gd name="connsiteY5374" fmla="*/ 170040 h 481410"/>
              <a:gd name="connsiteX5375" fmla="*/ 404410 w 476464"/>
              <a:gd name="connsiteY5375" fmla="*/ 170705 h 481410"/>
              <a:gd name="connsiteX5376" fmla="*/ 405357 w 476464"/>
              <a:gd name="connsiteY5376" fmla="*/ 170757 h 481410"/>
              <a:gd name="connsiteX5377" fmla="*/ 404947 w 476464"/>
              <a:gd name="connsiteY5377" fmla="*/ 171217 h 481410"/>
              <a:gd name="connsiteX5378" fmla="*/ 404947 w 476464"/>
              <a:gd name="connsiteY5378" fmla="*/ 172011 h 481410"/>
              <a:gd name="connsiteX5379" fmla="*/ 404896 w 476464"/>
              <a:gd name="connsiteY5379" fmla="*/ 172651 h 481410"/>
              <a:gd name="connsiteX5380" fmla="*/ 404358 w 476464"/>
              <a:gd name="connsiteY5380" fmla="*/ 172830 h 481410"/>
              <a:gd name="connsiteX5381" fmla="*/ 404998 w 476464"/>
              <a:gd name="connsiteY5381" fmla="*/ 172958 h 481410"/>
              <a:gd name="connsiteX5382" fmla="*/ 405664 w 476464"/>
              <a:gd name="connsiteY5382" fmla="*/ 173137 h 481410"/>
              <a:gd name="connsiteX5383" fmla="*/ 406048 w 476464"/>
              <a:gd name="connsiteY5383" fmla="*/ 173316 h 481410"/>
              <a:gd name="connsiteX5384" fmla="*/ 406406 w 476464"/>
              <a:gd name="connsiteY5384" fmla="*/ 173470 h 481410"/>
              <a:gd name="connsiteX5385" fmla="*/ 406355 w 476464"/>
              <a:gd name="connsiteY5385" fmla="*/ 172600 h 481410"/>
              <a:gd name="connsiteX5386" fmla="*/ 406713 w 476464"/>
              <a:gd name="connsiteY5386" fmla="*/ 171832 h 481410"/>
              <a:gd name="connsiteX5387" fmla="*/ 407609 w 476464"/>
              <a:gd name="connsiteY5387" fmla="*/ 172343 h 481410"/>
              <a:gd name="connsiteX5388" fmla="*/ 407456 w 476464"/>
              <a:gd name="connsiteY5388" fmla="*/ 173163 h 481410"/>
              <a:gd name="connsiteX5389" fmla="*/ 408863 w 476464"/>
              <a:gd name="connsiteY5389" fmla="*/ 173393 h 481410"/>
              <a:gd name="connsiteX5390" fmla="*/ 410169 w 476464"/>
              <a:gd name="connsiteY5390" fmla="*/ 173495 h 481410"/>
              <a:gd name="connsiteX5391" fmla="*/ 410271 w 476464"/>
              <a:gd name="connsiteY5391" fmla="*/ 173342 h 481410"/>
              <a:gd name="connsiteX5392" fmla="*/ 410169 w 476464"/>
              <a:gd name="connsiteY5392" fmla="*/ 173163 h 481410"/>
              <a:gd name="connsiteX5393" fmla="*/ 409836 w 476464"/>
              <a:gd name="connsiteY5393" fmla="*/ 172855 h 481410"/>
              <a:gd name="connsiteX5394" fmla="*/ 409401 w 476464"/>
              <a:gd name="connsiteY5394" fmla="*/ 171550 h 481410"/>
              <a:gd name="connsiteX5395" fmla="*/ 409196 w 476464"/>
              <a:gd name="connsiteY5395" fmla="*/ 171396 h 481410"/>
              <a:gd name="connsiteX5396" fmla="*/ 408838 w 476464"/>
              <a:gd name="connsiteY5396" fmla="*/ 171780 h 481410"/>
              <a:gd name="connsiteX5397" fmla="*/ 408070 w 476464"/>
              <a:gd name="connsiteY5397" fmla="*/ 171832 h 481410"/>
              <a:gd name="connsiteX5398" fmla="*/ 408147 w 476464"/>
              <a:gd name="connsiteY5398" fmla="*/ 171243 h 481410"/>
              <a:gd name="connsiteX5399" fmla="*/ 408889 w 476464"/>
              <a:gd name="connsiteY5399" fmla="*/ 170987 h 481410"/>
              <a:gd name="connsiteX5400" fmla="*/ 409555 w 476464"/>
              <a:gd name="connsiteY5400" fmla="*/ 170731 h 481410"/>
              <a:gd name="connsiteX5401" fmla="*/ 409503 w 476464"/>
              <a:gd name="connsiteY5401" fmla="*/ 170065 h 481410"/>
              <a:gd name="connsiteX5402" fmla="*/ 406841 w 476464"/>
              <a:gd name="connsiteY5402" fmla="*/ 168632 h 481410"/>
              <a:gd name="connsiteX5403" fmla="*/ 403898 w 476464"/>
              <a:gd name="connsiteY5403" fmla="*/ 170040 h 481410"/>
              <a:gd name="connsiteX5404" fmla="*/ 403591 w 476464"/>
              <a:gd name="connsiteY5404" fmla="*/ 164562 h 481410"/>
              <a:gd name="connsiteX5405" fmla="*/ 400980 w 476464"/>
              <a:gd name="connsiteY5405" fmla="*/ 164767 h 481410"/>
              <a:gd name="connsiteX5406" fmla="*/ 398702 w 476464"/>
              <a:gd name="connsiteY5406" fmla="*/ 165893 h 481410"/>
              <a:gd name="connsiteX5407" fmla="*/ 398087 w 476464"/>
              <a:gd name="connsiteY5407" fmla="*/ 166251 h 481410"/>
              <a:gd name="connsiteX5408" fmla="*/ 400980 w 476464"/>
              <a:gd name="connsiteY5408" fmla="*/ 165893 h 481410"/>
              <a:gd name="connsiteX5409" fmla="*/ 403591 w 476464"/>
              <a:gd name="connsiteY5409" fmla="*/ 164562 h 481410"/>
              <a:gd name="connsiteX5410" fmla="*/ 398702 w 476464"/>
              <a:gd name="connsiteY5410" fmla="*/ 164127 h 481410"/>
              <a:gd name="connsiteX5411" fmla="*/ 399034 w 476464"/>
              <a:gd name="connsiteY5411" fmla="*/ 163820 h 481410"/>
              <a:gd name="connsiteX5412" fmla="*/ 398702 w 476464"/>
              <a:gd name="connsiteY5412" fmla="*/ 163487 h 481410"/>
              <a:gd name="connsiteX5413" fmla="*/ 398471 w 476464"/>
              <a:gd name="connsiteY5413" fmla="*/ 163820 h 481410"/>
              <a:gd name="connsiteX5414" fmla="*/ 398702 w 476464"/>
              <a:gd name="connsiteY5414" fmla="*/ 164127 h 481410"/>
              <a:gd name="connsiteX5415" fmla="*/ 399290 w 476464"/>
              <a:gd name="connsiteY5415" fmla="*/ 163001 h 481410"/>
              <a:gd name="connsiteX5416" fmla="*/ 399444 w 476464"/>
              <a:gd name="connsiteY5416" fmla="*/ 162770 h 481410"/>
              <a:gd name="connsiteX5417" fmla="*/ 399239 w 476464"/>
              <a:gd name="connsiteY5417" fmla="*/ 162566 h 481410"/>
              <a:gd name="connsiteX5418" fmla="*/ 399137 w 476464"/>
              <a:gd name="connsiteY5418" fmla="*/ 162770 h 481410"/>
              <a:gd name="connsiteX5419" fmla="*/ 399290 w 476464"/>
              <a:gd name="connsiteY5419" fmla="*/ 163001 h 481410"/>
              <a:gd name="connsiteX5420" fmla="*/ 400775 w 476464"/>
              <a:gd name="connsiteY5420" fmla="*/ 162770 h 481410"/>
              <a:gd name="connsiteX5421" fmla="*/ 401159 w 476464"/>
              <a:gd name="connsiteY5421" fmla="*/ 163001 h 481410"/>
              <a:gd name="connsiteX5422" fmla="*/ 401543 w 476464"/>
              <a:gd name="connsiteY5422" fmla="*/ 162770 h 481410"/>
              <a:gd name="connsiteX5423" fmla="*/ 401159 w 476464"/>
              <a:gd name="connsiteY5423" fmla="*/ 162566 h 481410"/>
              <a:gd name="connsiteX5424" fmla="*/ 400775 w 476464"/>
              <a:gd name="connsiteY5424" fmla="*/ 162770 h 481410"/>
              <a:gd name="connsiteX5425" fmla="*/ 400596 w 476464"/>
              <a:gd name="connsiteY5425" fmla="*/ 163461 h 481410"/>
              <a:gd name="connsiteX5426" fmla="*/ 400801 w 476464"/>
              <a:gd name="connsiteY5426" fmla="*/ 163845 h 481410"/>
              <a:gd name="connsiteX5427" fmla="*/ 401108 w 476464"/>
              <a:gd name="connsiteY5427" fmla="*/ 163461 h 481410"/>
              <a:gd name="connsiteX5428" fmla="*/ 400801 w 476464"/>
              <a:gd name="connsiteY5428" fmla="*/ 163077 h 481410"/>
              <a:gd name="connsiteX5429" fmla="*/ 400596 w 476464"/>
              <a:gd name="connsiteY5429" fmla="*/ 163461 h 481410"/>
              <a:gd name="connsiteX5430" fmla="*/ 397678 w 476464"/>
              <a:gd name="connsiteY5430" fmla="*/ 162489 h 481410"/>
              <a:gd name="connsiteX5431" fmla="*/ 399085 w 476464"/>
              <a:gd name="connsiteY5431" fmla="*/ 162437 h 481410"/>
              <a:gd name="connsiteX5432" fmla="*/ 400161 w 476464"/>
              <a:gd name="connsiteY5432" fmla="*/ 161772 h 481410"/>
              <a:gd name="connsiteX5433" fmla="*/ 399290 w 476464"/>
              <a:gd name="connsiteY5433" fmla="*/ 161644 h 481410"/>
              <a:gd name="connsiteX5434" fmla="*/ 398420 w 476464"/>
              <a:gd name="connsiteY5434" fmla="*/ 161772 h 481410"/>
              <a:gd name="connsiteX5435" fmla="*/ 397985 w 476464"/>
              <a:gd name="connsiteY5435" fmla="*/ 162028 h 481410"/>
              <a:gd name="connsiteX5436" fmla="*/ 397678 w 476464"/>
              <a:gd name="connsiteY5436" fmla="*/ 162489 h 481410"/>
              <a:gd name="connsiteX5437" fmla="*/ 396628 w 476464"/>
              <a:gd name="connsiteY5437" fmla="*/ 163820 h 481410"/>
              <a:gd name="connsiteX5438" fmla="*/ 397191 w 476464"/>
              <a:gd name="connsiteY5438" fmla="*/ 163717 h 481410"/>
              <a:gd name="connsiteX5439" fmla="*/ 397678 w 476464"/>
              <a:gd name="connsiteY5439" fmla="*/ 163487 h 481410"/>
              <a:gd name="connsiteX5440" fmla="*/ 397678 w 476464"/>
              <a:gd name="connsiteY5440" fmla="*/ 163052 h 481410"/>
              <a:gd name="connsiteX5441" fmla="*/ 396628 w 476464"/>
              <a:gd name="connsiteY5441" fmla="*/ 163487 h 481410"/>
              <a:gd name="connsiteX5442" fmla="*/ 396628 w 476464"/>
              <a:gd name="connsiteY5442" fmla="*/ 163820 h 481410"/>
              <a:gd name="connsiteX5443" fmla="*/ 396347 w 476464"/>
              <a:gd name="connsiteY5443" fmla="*/ 166226 h 481410"/>
              <a:gd name="connsiteX5444" fmla="*/ 396116 w 476464"/>
              <a:gd name="connsiteY5444" fmla="*/ 166584 h 481410"/>
              <a:gd name="connsiteX5445" fmla="*/ 396347 w 476464"/>
              <a:gd name="connsiteY5445" fmla="*/ 166943 h 481410"/>
              <a:gd name="connsiteX5446" fmla="*/ 396551 w 476464"/>
              <a:gd name="connsiteY5446" fmla="*/ 166584 h 481410"/>
              <a:gd name="connsiteX5447" fmla="*/ 396347 w 476464"/>
              <a:gd name="connsiteY5447" fmla="*/ 166226 h 481410"/>
              <a:gd name="connsiteX5448" fmla="*/ 395681 w 476464"/>
              <a:gd name="connsiteY5448" fmla="*/ 160031 h 481410"/>
              <a:gd name="connsiteX5449" fmla="*/ 396039 w 476464"/>
              <a:gd name="connsiteY5449" fmla="*/ 160415 h 481410"/>
              <a:gd name="connsiteX5450" fmla="*/ 396244 w 476464"/>
              <a:gd name="connsiteY5450" fmla="*/ 160031 h 481410"/>
              <a:gd name="connsiteX5451" fmla="*/ 396039 w 476464"/>
              <a:gd name="connsiteY5451" fmla="*/ 159673 h 481410"/>
              <a:gd name="connsiteX5452" fmla="*/ 395681 w 476464"/>
              <a:gd name="connsiteY5452" fmla="*/ 160031 h 481410"/>
              <a:gd name="connsiteX5453" fmla="*/ 392174 w 476464"/>
              <a:gd name="connsiteY5453" fmla="*/ 159980 h 481410"/>
              <a:gd name="connsiteX5454" fmla="*/ 392481 w 476464"/>
              <a:gd name="connsiteY5454" fmla="*/ 159980 h 481410"/>
              <a:gd name="connsiteX5455" fmla="*/ 392891 w 476464"/>
              <a:gd name="connsiteY5455" fmla="*/ 160339 h 481410"/>
              <a:gd name="connsiteX5456" fmla="*/ 393121 w 476464"/>
              <a:gd name="connsiteY5456" fmla="*/ 160620 h 481410"/>
              <a:gd name="connsiteX5457" fmla="*/ 394990 w 476464"/>
              <a:gd name="connsiteY5457" fmla="*/ 159699 h 481410"/>
              <a:gd name="connsiteX5458" fmla="*/ 394376 w 476464"/>
              <a:gd name="connsiteY5458" fmla="*/ 159110 h 481410"/>
              <a:gd name="connsiteX5459" fmla="*/ 393326 w 476464"/>
              <a:gd name="connsiteY5459" fmla="*/ 159033 h 481410"/>
              <a:gd name="connsiteX5460" fmla="*/ 392405 w 476464"/>
              <a:gd name="connsiteY5460" fmla="*/ 159417 h 481410"/>
              <a:gd name="connsiteX5461" fmla="*/ 392174 w 476464"/>
              <a:gd name="connsiteY5461" fmla="*/ 159980 h 481410"/>
              <a:gd name="connsiteX5462" fmla="*/ 391227 w 476464"/>
              <a:gd name="connsiteY5462" fmla="*/ 160031 h 481410"/>
              <a:gd name="connsiteX5463" fmla="*/ 391432 w 476464"/>
              <a:gd name="connsiteY5463" fmla="*/ 160415 h 481410"/>
              <a:gd name="connsiteX5464" fmla="*/ 391765 w 476464"/>
              <a:gd name="connsiteY5464" fmla="*/ 160031 h 481410"/>
              <a:gd name="connsiteX5465" fmla="*/ 391432 w 476464"/>
              <a:gd name="connsiteY5465" fmla="*/ 159673 h 481410"/>
              <a:gd name="connsiteX5466" fmla="*/ 391227 w 476464"/>
              <a:gd name="connsiteY5466" fmla="*/ 160031 h 481410"/>
              <a:gd name="connsiteX5467" fmla="*/ 387337 w 476464"/>
              <a:gd name="connsiteY5467" fmla="*/ 161286 h 481410"/>
              <a:gd name="connsiteX5468" fmla="*/ 386697 w 476464"/>
              <a:gd name="connsiteY5468" fmla="*/ 161772 h 481410"/>
              <a:gd name="connsiteX5469" fmla="*/ 386594 w 476464"/>
              <a:gd name="connsiteY5469" fmla="*/ 161926 h 481410"/>
              <a:gd name="connsiteX5470" fmla="*/ 386697 w 476464"/>
              <a:gd name="connsiteY5470" fmla="*/ 162105 h 481410"/>
              <a:gd name="connsiteX5471" fmla="*/ 387464 w 476464"/>
              <a:gd name="connsiteY5471" fmla="*/ 161849 h 481410"/>
              <a:gd name="connsiteX5472" fmla="*/ 388642 w 476464"/>
              <a:gd name="connsiteY5472" fmla="*/ 161593 h 481410"/>
              <a:gd name="connsiteX5473" fmla="*/ 389794 w 476464"/>
              <a:gd name="connsiteY5473" fmla="*/ 161235 h 481410"/>
              <a:gd name="connsiteX5474" fmla="*/ 390434 w 476464"/>
              <a:gd name="connsiteY5474" fmla="*/ 160697 h 481410"/>
              <a:gd name="connsiteX5475" fmla="*/ 389692 w 476464"/>
              <a:gd name="connsiteY5475" fmla="*/ 160441 h 481410"/>
              <a:gd name="connsiteX5476" fmla="*/ 388540 w 476464"/>
              <a:gd name="connsiteY5476" fmla="*/ 160697 h 481410"/>
              <a:gd name="connsiteX5477" fmla="*/ 387337 w 476464"/>
              <a:gd name="connsiteY5477" fmla="*/ 161286 h 481410"/>
              <a:gd name="connsiteX5478" fmla="*/ 386261 w 476464"/>
              <a:gd name="connsiteY5478" fmla="*/ 158956 h 481410"/>
              <a:gd name="connsiteX5479" fmla="*/ 387285 w 476464"/>
              <a:gd name="connsiteY5479" fmla="*/ 158342 h 481410"/>
              <a:gd name="connsiteX5480" fmla="*/ 386978 w 476464"/>
              <a:gd name="connsiteY5480" fmla="*/ 157907 h 481410"/>
              <a:gd name="connsiteX5481" fmla="*/ 386261 w 476464"/>
              <a:gd name="connsiteY5481" fmla="*/ 158624 h 481410"/>
              <a:gd name="connsiteX5482" fmla="*/ 386261 w 476464"/>
              <a:gd name="connsiteY5482" fmla="*/ 158956 h 481410"/>
              <a:gd name="connsiteX5483" fmla="*/ 386261 w 476464"/>
              <a:gd name="connsiteY5483" fmla="*/ 162770 h 481410"/>
              <a:gd name="connsiteX5484" fmla="*/ 386697 w 476464"/>
              <a:gd name="connsiteY5484" fmla="*/ 162770 h 481410"/>
              <a:gd name="connsiteX5485" fmla="*/ 386466 w 476464"/>
              <a:gd name="connsiteY5485" fmla="*/ 162566 h 481410"/>
              <a:gd name="connsiteX5486" fmla="*/ 386261 w 476464"/>
              <a:gd name="connsiteY5486" fmla="*/ 162770 h 481410"/>
              <a:gd name="connsiteX5487" fmla="*/ 385647 w 476464"/>
              <a:gd name="connsiteY5487" fmla="*/ 164869 h 481410"/>
              <a:gd name="connsiteX5488" fmla="*/ 385980 w 476464"/>
              <a:gd name="connsiteY5488" fmla="*/ 164536 h 481410"/>
              <a:gd name="connsiteX5489" fmla="*/ 385238 w 476464"/>
              <a:gd name="connsiteY5489" fmla="*/ 164101 h 481410"/>
              <a:gd name="connsiteX5490" fmla="*/ 385212 w 476464"/>
              <a:gd name="connsiteY5490" fmla="*/ 165253 h 481410"/>
              <a:gd name="connsiteX5491" fmla="*/ 385852 w 476464"/>
              <a:gd name="connsiteY5491" fmla="*/ 166149 h 481410"/>
              <a:gd name="connsiteX5492" fmla="*/ 386594 w 476464"/>
              <a:gd name="connsiteY5492" fmla="*/ 166738 h 481410"/>
              <a:gd name="connsiteX5493" fmla="*/ 386697 w 476464"/>
              <a:gd name="connsiteY5493" fmla="*/ 167224 h 481410"/>
              <a:gd name="connsiteX5494" fmla="*/ 387285 w 476464"/>
              <a:gd name="connsiteY5494" fmla="*/ 167224 h 481410"/>
              <a:gd name="connsiteX5495" fmla="*/ 387285 w 476464"/>
              <a:gd name="connsiteY5495" fmla="*/ 167941 h 481410"/>
              <a:gd name="connsiteX5496" fmla="*/ 386261 w 476464"/>
              <a:gd name="connsiteY5496" fmla="*/ 167941 h 481410"/>
              <a:gd name="connsiteX5497" fmla="*/ 386338 w 476464"/>
              <a:gd name="connsiteY5497" fmla="*/ 168299 h 481410"/>
              <a:gd name="connsiteX5498" fmla="*/ 386697 w 476464"/>
              <a:gd name="connsiteY5498" fmla="*/ 168658 h 481410"/>
              <a:gd name="connsiteX5499" fmla="*/ 387772 w 476464"/>
              <a:gd name="connsiteY5499" fmla="*/ 168965 h 481410"/>
              <a:gd name="connsiteX5500" fmla="*/ 388591 w 476464"/>
              <a:gd name="connsiteY5500" fmla="*/ 168427 h 481410"/>
              <a:gd name="connsiteX5501" fmla="*/ 389333 w 476464"/>
              <a:gd name="connsiteY5501" fmla="*/ 167685 h 481410"/>
              <a:gd name="connsiteX5502" fmla="*/ 390075 w 476464"/>
              <a:gd name="connsiteY5502" fmla="*/ 166943 h 481410"/>
              <a:gd name="connsiteX5503" fmla="*/ 390511 w 476464"/>
              <a:gd name="connsiteY5503" fmla="*/ 166789 h 481410"/>
              <a:gd name="connsiteX5504" fmla="*/ 391125 w 476464"/>
              <a:gd name="connsiteY5504" fmla="*/ 166687 h 481410"/>
              <a:gd name="connsiteX5505" fmla="*/ 391637 w 476464"/>
              <a:gd name="connsiteY5505" fmla="*/ 166482 h 481410"/>
              <a:gd name="connsiteX5506" fmla="*/ 391867 w 476464"/>
              <a:gd name="connsiteY5506" fmla="*/ 165893 h 481410"/>
              <a:gd name="connsiteX5507" fmla="*/ 390024 w 476464"/>
              <a:gd name="connsiteY5507" fmla="*/ 166635 h 481410"/>
              <a:gd name="connsiteX5508" fmla="*/ 388053 w 476464"/>
              <a:gd name="connsiteY5508" fmla="*/ 167250 h 481410"/>
              <a:gd name="connsiteX5509" fmla="*/ 388309 w 476464"/>
              <a:gd name="connsiteY5509" fmla="*/ 166584 h 481410"/>
              <a:gd name="connsiteX5510" fmla="*/ 389282 w 476464"/>
              <a:gd name="connsiteY5510" fmla="*/ 165893 h 481410"/>
              <a:gd name="connsiteX5511" fmla="*/ 390101 w 476464"/>
              <a:gd name="connsiteY5511" fmla="*/ 165253 h 481410"/>
              <a:gd name="connsiteX5512" fmla="*/ 389794 w 476464"/>
              <a:gd name="connsiteY5512" fmla="*/ 164588 h 481410"/>
              <a:gd name="connsiteX5513" fmla="*/ 390638 w 476464"/>
              <a:gd name="connsiteY5513" fmla="*/ 164101 h 481410"/>
              <a:gd name="connsiteX5514" fmla="*/ 392533 w 476464"/>
              <a:gd name="connsiteY5514" fmla="*/ 163154 h 481410"/>
              <a:gd name="connsiteX5515" fmla="*/ 394606 w 476464"/>
              <a:gd name="connsiteY5515" fmla="*/ 161977 h 481410"/>
              <a:gd name="connsiteX5516" fmla="*/ 396039 w 476464"/>
              <a:gd name="connsiteY5516" fmla="*/ 160722 h 481410"/>
              <a:gd name="connsiteX5517" fmla="*/ 394785 w 476464"/>
              <a:gd name="connsiteY5517" fmla="*/ 161004 h 481410"/>
              <a:gd name="connsiteX5518" fmla="*/ 392533 w 476464"/>
              <a:gd name="connsiteY5518" fmla="*/ 161593 h 481410"/>
              <a:gd name="connsiteX5519" fmla="*/ 390178 w 476464"/>
              <a:gd name="connsiteY5519" fmla="*/ 162335 h 481410"/>
              <a:gd name="connsiteX5520" fmla="*/ 388744 w 476464"/>
              <a:gd name="connsiteY5520" fmla="*/ 162796 h 481410"/>
              <a:gd name="connsiteX5521" fmla="*/ 388181 w 476464"/>
              <a:gd name="connsiteY5521" fmla="*/ 163385 h 481410"/>
              <a:gd name="connsiteX5522" fmla="*/ 387132 w 476464"/>
              <a:gd name="connsiteY5522" fmla="*/ 164460 h 481410"/>
              <a:gd name="connsiteX5523" fmla="*/ 386082 w 476464"/>
              <a:gd name="connsiteY5523" fmla="*/ 165228 h 481410"/>
              <a:gd name="connsiteX5524" fmla="*/ 385647 w 476464"/>
              <a:gd name="connsiteY5524" fmla="*/ 164869 h 481410"/>
              <a:gd name="connsiteX5525" fmla="*/ 384700 w 476464"/>
              <a:gd name="connsiteY5525" fmla="*/ 159340 h 481410"/>
              <a:gd name="connsiteX5526" fmla="*/ 384905 w 476464"/>
              <a:gd name="connsiteY5526" fmla="*/ 159699 h 481410"/>
              <a:gd name="connsiteX5527" fmla="*/ 385135 w 476464"/>
              <a:gd name="connsiteY5527" fmla="*/ 159340 h 481410"/>
              <a:gd name="connsiteX5528" fmla="*/ 384905 w 476464"/>
              <a:gd name="connsiteY5528" fmla="*/ 158956 h 481410"/>
              <a:gd name="connsiteX5529" fmla="*/ 384700 w 476464"/>
              <a:gd name="connsiteY5529" fmla="*/ 159340 h 481410"/>
              <a:gd name="connsiteX5530" fmla="*/ 384598 w 476464"/>
              <a:gd name="connsiteY5530" fmla="*/ 162489 h 481410"/>
              <a:gd name="connsiteX5531" fmla="*/ 384188 w 476464"/>
              <a:gd name="connsiteY5531" fmla="*/ 162796 h 481410"/>
              <a:gd name="connsiteX5532" fmla="*/ 385212 w 476464"/>
              <a:gd name="connsiteY5532" fmla="*/ 162796 h 481410"/>
              <a:gd name="connsiteX5533" fmla="*/ 385212 w 476464"/>
              <a:gd name="connsiteY5533" fmla="*/ 162489 h 481410"/>
              <a:gd name="connsiteX5534" fmla="*/ 384598 w 476464"/>
              <a:gd name="connsiteY5534" fmla="*/ 162489 h 481410"/>
              <a:gd name="connsiteX5535" fmla="*/ 383881 w 476464"/>
              <a:gd name="connsiteY5535" fmla="*/ 159980 h 481410"/>
              <a:gd name="connsiteX5536" fmla="*/ 384188 w 476464"/>
              <a:gd name="connsiteY5536" fmla="*/ 159673 h 481410"/>
              <a:gd name="connsiteX5537" fmla="*/ 383881 w 476464"/>
              <a:gd name="connsiteY5537" fmla="*/ 159673 h 481410"/>
              <a:gd name="connsiteX5538" fmla="*/ 383881 w 476464"/>
              <a:gd name="connsiteY5538" fmla="*/ 159980 h 481410"/>
              <a:gd name="connsiteX5539" fmla="*/ 383523 w 476464"/>
              <a:gd name="connsiteY5539" fmla="*/ 164332 h 481410"/>
              <a:gd name="connsiteX5540" fmla="*/ 383164 w 476464"/>
              <a:gd name="connsiteY5540" fmla="*/ 164127 h 481410"/>
              <a:gd name="connsiteX5541" fmla="*/ 383164 w 476464"/>
              <a:gd name="connsiteY5541" fmla="*/ 164562 h 481410"/>
              <a:gd name="connsiteX5542" fmla="*/ 383881 w 476464"/>
              <a:gd name="connsiteY5542" fmla="*/ 164895 h 481410"/>
              <a:gd name="connsiteX5543" fmla="*/ 383983 w 476464"/>
              <a:gd name="connsiteY5543" fmla="*/ 164716 h 481410"/>
              <a:gd name="connsiteX5544" fmla="*/ 383881 w 476464"/>
              <a:gd name="connsiteY5544" fmla="*/ 164562 h 481410"/>
              <a:gd name="connsiteX5545" fmla="*/ 383523 w 476464"/>
              <a:gd name="connsiteY5545" fmla="*/ 164332 h 481410"/>
              <a:gd name="connsiteX5546" fmla="*/ 382115 w 476464"/>
              <a:gd name="connsiteY5546" fmla="*/ 161030 h 481410"/>
              <a:gd name="connsiteX5547" fmla="*/ 382729 w 476464"/>
              <a:gd name="connsiteY5547" fmla="*/ 161081 h 481410"/>
              <a:gd name="connsiteX5548" fmla="*/ 383164 w 476464"/>
              <a:gd name="connsiteY5548" fmla="*/ 160697 h 481410"/>
              <a:gd name="connsiteX5549" fmla="*/ 382115 w 476464"/>
              <a:gd name="connsiteY5549" fmla="*/ 161030 h 481410"/>
              <a:gd name="connsiteX5550" fmla="*/ 381577 w 476464"/>
              <a:gd name="connsiteY5550" fmla="*/ 160697 h 481410"/>
              <a:gd name="connsiteX5551" fmla="*/ 381782 w 476464"/>
              <a:gd name="connsiteY5551" fmla="*/ 161030 h 481410"/>
              <a:gd name="connsiteX5552" fmla="*/ 382012 w 476464"/>
              <a:gd name="connsiteY5552" fmla="*/ 160697 h 481410"/>
              <a:gd name="connsiteX5553" fmla="*/ 381782 w 476464"/>
              <a:gd name="connsiteY5553" fmla="*/ 160390 h 481410"/>
              <a:gd name="connsiteX5554" fmla="*/ 381577 w 476464"/>
              <a:gd name="connsiteY5554" fmla="*/ 160697 h 481410"/>
              <a:gd name="connsiteX5555" fmla="*/ 381577 w 476464"/>
              <a:gd name="connsiteY5555" fmla="*/ 164511 h 481410"/>
              <a:gd name="connsiteX5556" fmla="*/ 381782 w 476464"/>
              <a:gd name="connsiteY5556" fmla="*/ 164895 h 481410"/>
              <a:gd name="connsiteX5557" fmla="*/ 382012 w 476464"/>
              <a:gd name="connsiteY5557" fmla="*/ 164511 h 481410"/>
              <a:gd name="connsiteX5558" fmla="*/ 381782 w 476464"/>
              <a:gd name="connsiteY5558" fmla="*/ 164127 h 481410"/>
              <a:gd name="connsiteX5559" fmla="*/ 381577 w 476464"/>
              <a:gd name="connsiteY5559" fmla="*/ 164511 h 481410"/>
              <a:gd name="connsiteX5560" fmla="*/ 381500 w 476464"/>
              <a:gd name="connsiteY5560" fmla="*/ 165868 h 481410"/>
              <a:gd name="connsiteX5561" fmla="*/ 381756 w 476464"/>
              <a:gd name="connsiteY5561" fmla="*/ 166251 h 481410"/>
              <a:gd name="connsiteX5562" fmla="*/ 382140 w 476464"/>
              <a:gd name="connsiteY5562" fmla="*/ 166226 h 481410"/>
              <a:gd name="connsiteX5563" fmla="*/ 382140 w 476464"/>
              <a:gd name="connsiteY5563" fmla="*/ 165868 h 481410"/>
              <a:gd name="connsiteX5564" fmla="*/ 381500 w 476464"/>
              <a:gd name="connsiteY5564" fmla="*/ 165868 h 481410"/>
              <a:gd name="connsiteX5565" fmla="*/ 380861 w 476464"/>
              <a:gd name="connsiteY5565" fmla="*/ 164869 h 481410"/>
              <a:gd name="connsiteX5566" fmla="*/ 381091 w 476464"/>
              <a:gd name="connsiteY5566" fmla="*/ 165176 h 481410"/>
              <a:gd name="connsiteX5567" fmla="*/ 381398 w 476464"/>
              <a:gd name="connsiteY5567" fmla="*/ 164869 h 481410"/>
              <a:gd name="connsiteX5568" fmla="*/ 381091 w 476464"/>
              <a:gd name="connsiteY5568" fmla="*/ 164536 h 481410"/>
              <a:gd name="connsiteX5569" fmla="*/ 380861 w 476464"/>
              <a:gd name="connsiteY5569" fmla="*/ 164869 h 481410"/>
              <a:gd name="connsiteX5570" fmla="*/ 379734 w 476464"/>
              <a:gd name="connsiteY5570" fmla="*/ 163077 h 481410"/>
              <a:gd name="connsiteX5571" fmla="*/ 380246 w 476464"/>
              <a:gd name="connsiteY5571" fmla="*/ 163026 h 481410"/>
              <a:gd name="connsiteX5572" fmla="*/ 380784 w 476464"/>
              <a:gd name="connsiteY5572" fmla="*/ 162770 h 481410"/>
              <a:gd name="connsiteX5573" fmla="*/ 379734 w 476464"/>
              <a:gd name="connsiteY5573" fmla="*/ 162770 h 481410"/>
              <a:gd name="connsiteX5574" fmla="*/ 379734 w 476464"/>
              <a:gd name="connsiteY5574" fmla="*/ 163077 h 481410"/>
              <a:gd name="connsiteX5575" fmla="*/ 379530 w 476464"/>
              <a:gd name="connsiteY5575" fmla="*/ 164511 h 481410"/>
              <a:gd name="connsiteX5576" fmla="*/ 379734 w 476464"/>
              <a:gd name="connsiteY5576" fmla="*/ 164895 h 481410"/>
              <a:gd name="connsiteX5577" fmla="*/ 379939 w 476464"/>
              <a:gd name="connsiteY5577" fmla="*/ 164511 h 481410"/>
              <a:gd name="connsiteX5578" fmla="*/ 379734 w 476464"/>
              <a:gd name="connsiteY5578" fmla="*/ 164127 h 481410"/>
              <a:gd name="connsiteX5579" fmla="*/ 379530 w 476464"/>
              <a:gd name="connsiteY5579" fmla="*/ 164511 h 481410"/>
              <a:gd name="connsiteX5580" fmla="*/ 377994 w 476464"/>
              <a:gd name="connsiteY5580" fmla="*/ 162079 h 481410"/>
              <a:gd name="connsiteX5581" fmla="*/ 378403 w 476464"/>
              <a:gd name="connsiteY5581" fmla="*/ 161746 h 481410"/>
              <a:gd name="connsiteX5582" fmla="*/ 377994 w 476464"/>
              <a:gd name="connsiteY5582" fmla="*/ 161746 h 481410"/>
              <a:gd name="connsiteX5583" fmla="*/ 377994 w 476464"/>
              <a:gd name="connsiteY5583" fmla="*/ 162079 h 481410"/>
              <a:gd name="connsiteX5584" fmla="*/ 378378 w 476464"/>
              <a:gd name="connsiteY5584" fmla="*/ 164869 h 481410"/>
              <a:gd name="connsiteX5585" fmla="*/ 378685 w 476464"/>
              <a:gd name="connsiteY5585" fmla="*/ 165176 h 481410"/>
              <a:gd name="connsiteX5586" fmla="*/ 378685 w 476464"/>
              <a:gd name="connsiteY5586" fmla="*/ 164869 h 481410"/>
              <a:gd name="connsiteX5587" fmla="*/ 378378 w 476464"/>
              <a:gd name="connsiteY5587" fmla="*/ 164869 h 481410"/>
              <a:gd name="connsiteX5588" fmla="*/ 375255 w 476464"/>
              <a:gd name="connsiteY5588" fmla="*/ 163077 h 481410"/>
              <a:gd name="connsiteX5589" fmla="*/ 375588 w 476464"/>
              <a:gd name="connsiteY5589" fmla="*/ 162770 h 481410"/>
              <a:gd name="connsiteX5590" fmla="*/ 375255 w 476464"/>
              <a:gd name="connsiteY5590" fmla="*/ 162770 h 481410"/>
              <a:gd name="connsiteX5591" fmla="*/ 375255 w 476464"/>
              <a:gd name="connsiteY5591" fmla="*/ 163077 h 481410"/>
              <a:gd name="connsiteX5592" fmla="*/ 374948 w 476464"/>
              <a:gd name="connsiteY5592" fmla="*/ 165868 h 481410"/>
              <a:gd name="connsiteX5593" fmla="*/ 375280 w 476464"/>
              <a:gd name="connsiteY5593" fmla="*/ 166226 h 481410"/>
              <a:gd name="connsiteX5594" fmla="*/ 375511 w 476464"/>
              <a:gd name="connsiteY5594" fmla="*/ 165868 h 481410"/>
              <a:gd name="connsiteX5595" fmla="*/ 375280 w 476464"/>
              <a:gd name="connsiteY5595" fmla="*/ 165560 h 481410"/>
              <a:gd name="connsiteX5596" fmla="*/ 374948 w 476464"/>
              <a:gd name="connsiteY5596" fmla="*/ 165868 h 481410"/>
              <a:gd name="connsiteX5597" fmla="*/ 374948 w 476464"/>
              <a:gd name="connsiteY5597" fmla="*/ 166917 h 481410"/>
              <a:gd name="connsiteX5598" fmla="*/ 375280 w 476464"/>
              <a:gd name="connsiteY5598" fmla="*/ 167250 h 481410"/>
              <a:gd name="connsiteX5599" fmla="*/ 375511 w 476464"/>
              <a:gd name="connsiteY5599" fmla="*/ 166917 h 481410"/>
              <a:gd name="connsiteX5600" fmla="*/ 375280 w 476464"/>
              <a:gd name="connsiteY5600" fmla="*/ 166610 h 481410"/>
              <a:gd name="connsiteX5601" fmla="*/ 374948 w 476464"/>
              <a:gd name="connsiteY5601" fmla="*/ 166917 h 481410"/>
              <a:gd name="connsiteX5602" fmla="*/ 374231 w 476464"/>
              <a:gd name="connsiteY5602" fmla="*/ 161030 h 481410"/>
              <a:gd name="connsiteX5603" fmla="*/ 374820 w 476464"/>
              <a:gd name="connsiteY5603" fmla="*/ 161746 h 481410"/>
              <a:gd name="connsiteX5604" fmla="*/ 374717 w 476464"/>
              <a:gd name="connsiteY5604" fmla="*/ 161158 h 481410"/>
              <a:gd name="connsiteX5605" fmla="*/ 374231 w 476464"/>
              <a:gd name="connsiteY5605" fmla="*/ 161030 h 481410"/>
              <a:gd name="connsiteX5606" fmla="*/ 373821 w 476464"/>
              <a:gd name="connsiteY5606" fmla="*/ 163513 h 481410"/>
              <a:gd name="connsiteX5607" fmla="*/ 374538 w 476464"/>
              <a:gd name="connsiteY5607" fmla="*/ 163077 h 481410"/>
              <a:gd name="connsiteX5608" fmla="*/ 373821 w 476464"/>
              <a:gd name="connsiteY5608" fmla="*/ 163077 h 481410"/>
              <a:gd name="connsiteX5609" fmla="*/ 373821 w 476464"/>
              <a:gd name="connsiteY5609" fmla="*/ 163513 h 481410"/>
              <a:gd name="connsiteX5610" fmla="*/ 374538 w 476464"/>
              <a:gd name="connsiteY5610" fmla="*/ 166226 h 481410"/>
              <a:gd name="connsiteX5611" fmla="*/ 374333 w 476464"/>
              <a:gd name="connsiteY5611" fmla="*/ 166584 h 481410"/>
              <a:gd name="connsiteX5612" fmla="*/ 374538 w 476464"/>
              <a:gd name="connsiteY5612" fmla="*/ 166943 h 481410"/>
              <a:gd name="connsiteX5613" fmla="*/ 374743 w 476464"/>
              <a:gd name="connsiteY5613" fmla="*/ 166584 h 481410"/>
              <a:gd name="connsiteX5614" fmla="*/ 374538 w 476464"/>
              <a:gd name="connsiteY5614" fmla="*/ 166226 h 481410"/>
              <a:gd name="connsiteX5615" fmla="*/ 373514 w 476464"/>
              <a:gd name="connsiteY5615" fmla="*/ 169323 h 481410"/>
              <a:gd name="connsiteX5616" fmla="*/ 373821 w 476464"/>
              <a:gd name="connsiteY5616" fmla="*/ 169323 h 481410"/>
              <a:gd name="connsiteX5617" fmla="*/ 375741 w 476464"/>
              <a:gd name="connsiteY5617" fmla="*/ 168632 h 481410"/>
              <a:gd name="connsiteX5618" fmla="*/ 377994 w 476464"/>
              <a:gd name="connsiteY5618" fmla="*/ 168683 h 481410"/>
              <a:gd name="connsiteX5619" fmla="*/ 378992 w 476464"/>
              <a:gd name="connsiteY5619" fmla="*/ 167173 h 481410"/>
              <a:gd name="connsiteX5620" fmla="*/ 380041 w 476464"/>
              <a:gd name="connsiteY5620" fmla="*/ 166226 h 481410"/>
              <a:gd name="connsiteX5621" fmla="*/ 376509 w 476464"/>
              <a:gd name="connsiteY5621" fmla="*/ 166917 h 481410"/>
              <a:gd name="connsiteX5622" fmla="*/ 373514 w 476464"/>
              <a:gd name="connsiteY5622" fmla="*/ 169016 h 481410"/>
              <a:gd name="connsiteX5623" fmla="*/ 373514 w 476464"/>
              <a:gd name="connsiteY5623" fmla="*/ 169323 h 481410"/>
              <a:gd name="connsiteX5624" fmla="*/ 373386 w 476464"/>
              <a:gd name="connsiteY5624" fmla="*/ 166917 h 481410"/>
              <a:gd name="connsiteX5625" fmla="*/ 373181 w 476464"/>
              <a:gd name="connsiteY5625" fmla="*/ 166610 h 481410"/>
              <a:gd name="connsiteX5626" fmla="*/ 372874 w 476464"/>
              <a:gd name="connsiteY5626" fmla="*/ 166917 h 481410"/>
              <a:gd name="connsiteX5627" fmla="*/ 373181 w 476464"/>
              <a:gd name="connsiteY5627" fmla="*/ 167250 h 481410"/>
              <a:gd name="connsiteX5628" fmla="*/ 373386 w 476464"/>
              <a:gd name="connsiteY5628" fmla="*/ 166917 h 481410"/>
              <a:gd name="connsiteX5629" fmla="*/ 371134 w 476464"/>
              <a:gd name="connsiteY5629" fmla="*/ 163513 h 481410"/>
              <a:gd name="connsiteX5630" fmla="*/ 372516 w 476464"/>
              <a:gd name="connsiteY5630" fmla="*/ 162694 h 481410"/>
              <a:gd name="connsiteX5631" fmla="*/ 373181 w 476464"/>
              <a:gd name="connsiteY5631" fmla="*/ 161439 h 481410"/>
              <a:gd name="connsiteX5632" fmla="*/ 371134 w 476464"/>
              <a:gd name="connsiteY5632" fmla="*/ 163513 h 481410"/>
              <a:gd name="connsiteX5633" fmla="*/ 370699 w 476464"/>
              <a:gd name="connsiteY5633" fmla="*/ 172855 h 481410"/>
              <a:gd name="connsiteX5634" fmla="*/ 370494 w 476464"/>
              <a:gd name="connsiteY5634" fmla="*/ 172983 h 481410"/>
              <a:gd name="connsiteX5635" fmla="*/ 370699 w 476464"/>
              <a:gd name="connsiteY5635" fmla="*/ 173163 h 481410"/>
              <a:gd name="connsiteX5636" fmla="*/ 370903 w 476464"/>
              <a:gd name="connsiteY5636" fmla="*/ 173035 h 481410"/>
              <a:gd name="connsiteX5637" fmla="*/ 370699 w 476464"/>
              <a:gd name="connsiteY5637" fmla="*/ 172855 h 481410"/>
              <a:gd name="connsiteX5638" fmla="*/ 370699 w 476464"/>
              <a:gd name="connsiteY5638" fmla="*/ 164869 h 481410"/>
              <a:gd name="connsiteX5639" fmla="*/ 370391 w 476464"/>
              <a:gd name="connsiteY5639" fmla="*/ 165176 h 481410"/>
              <a:gd name="connsiteX5640" fmla="*/ 370699 w 476464"/>
              <a:gd name="connsiteY5640" fmla="*/ 165176 h 481410"/>
              <a:gd name="connsiteX5641" fmla="*/ 370699 w 476464"/>
              <a:gd name="connsiteY5641" fmla="*/ 164869 h 481410"/>
              <a:gd name="connsiteX5642" fmla="*/ 370187 w 476464"/>
              <a:gd name="connsiteY5642" fmla="*/ 149306 h 481410"/>
              <a:gd name="connsiteX5643" fmla="*/ 370391 w 476464"/>
              <a:gd name="connsiteY5643" fmla="*/ 149639 h 481410"/>
              <a:gd name="connsiteX5644" fmla="*/ 370596 w 476464"/>
              <a:gd name="connsiteY5644" fmla="*/ 149306 h 481410"/>
              <a:gd name="connsiteX5645" fmla="*/ 370391 w 476464"/>
              <a:gd name="connsiteY5645" fmla="*/ 148974 h 481410"/>
              <a:gd name="connsiteX5646" fmla="*/ 370187 w 476464"/>
              <a:gd name="connsiteY5646" fmla="*/ 149306 h 481410"/>
              <a:gd name="connsiteX5647" fmla="*/ 368651 w 476464"/>
              <a:gd name="connsiteY5647" fmla="*/ 147233 h 481410"/>
              <a:gd name="connsiteX5648" fmla="*/ 369060 w 476464"/>
              <a:gd name="connsiteY5648" fmla="*/ 146516 h 481410"/>
              <a:gd name="connsiteX5649" fmla="*/ 368651 w 476464"/>
              <a:gd name="connsiteY5649" fmla="*/ 146952 h 481410"/>
              <a:gd name="connsiteX5650" fmla="*/ 368651 w 476464"/>
              <a:gd name="connsiteY5650" fmla="*/ 147233 h 481410"/>
              <a:gd name="connsiteX5651" fmla="*/ 368344 w 476464"/>
              <a:gd name="connsiteY5651" fmla="*/ 150330 h 481410"/>
              <a:gd name="connsiteX5652" fmla="*/ 368651 w 476464"/>
              <a:gd name="connsiteY5652" fmla="*/ 150637 h 481410"/>
              <a:gd name="connsiteX5653" fmla="*/ 369342 w 476464"/>
              <a:gd name="connsiteY5653" fmla="*/ 150049 h 481410"/>
              <a:gd name="connsiteX5654" fmla="*/ 368804 w 476464"/>
              <a:gd name="connsiteY5654" fmla="*/ 149997 h 481410"/>
              <a:gd name="connsiteX5655" fmla="*/ 368344 w 476464"/>
              <a:gd name="connsiteY5655" fmla="*/ 150330 h 481410"/>
              <a:gd name="connsiteX5656" fmla="*/ 368344 w 476464"/>
              <a:gd name="connsiteY5656" fmla="*/ 153427 h 481410"/>
              <a:gd name="connsiteX5657" fmla="*/ 369035 w 476464"/>
              <a:gd name="connsiteY5657" fmla="*/ 153376 h 481410"/>
              <a:gd name="connsiteX5658" fmla="*/ 369828 w 476464"/>
              <a:gd name="connsiteY5658" fmla="*/ 153018 h 481410"/>
              <a:gd name="connsiteX5659" fmla="*/ 370366 w 476464"/>
              <a:gd name="connsiteY5659" fmla="*/ 152480 h 481410"/>
              <a:gd name="connsiteX5660" fmla="*/ 370366 w 476464"/>
              <a:gd name="connsiteY5660" fmla="*/ 151687 h 481410"/>
              <a:gd name="connsiteX5661" fmla="*/ 369982 w 476464"/>
              <a:gd name="connsiteY5661" fmla="*/ 151892 h 481410"/>
              <a:gd name="connsiteX5662" fmla="*/ 369624 w 476464"/>
              <a:gd name="connsiteY5662" fmla="*/ 152122 h 481410"/>
              <a:gd name="connsiteX5663" fmla="*/ 368958 w 476464"/>
              <a:gd name="connsiteY5663" fmla="*/ 152736 h 481410"/>
              <a:gd name="connsiteX5664" fmla="*/ 368344 w 476464"/>
              <a:gd name="connsiteY5664" fmla="*/ 153427 h 481410"/>
              <a:gd name="connsiteX5665" fmla="*/ 368651 w 476464"/>
              <a:gd name="connsiteY5665" fmla="*/ 154170 h 481410"/>
              <a:gd name="connsiteX5666" fmla="*/ 368421 w 476464"/>
              <a:gd name="connsiteY5666" fmla="*/ 154477 h 481410"/>
              <a:gd name="connsiteX5667" fmla="*/ 368651 w 476464"/>
              <a:gd name="connsiteY5667" fmla="*/ 154810 h 481410"/>
              <a:gd name="connsiteX5668" fmla="*/ 368958 w 476464"/>
              <a:gd name="connsiteY5668" fmla="*/ 154477 h 481410"/>
              <a:gd name="connsiteX5669" fmla="*/ 368651 w 476464"/>
              <a:gd name="connsiteY5669" fmla="*/ 154170 h 481410"/>
              <a:gd name="connsiteX5670" fmla="*/ 368344 w 476464"/>
              <a:gd name="connsiteY5670" fmla="*/ 156883 h 481410"/>
              <a:gd name="connsiteX5671" fmla="*/ 368523 w 476464"/>
              <a:gd name="connsiteY5671" fmla="*/ 157088 h 481410"/>
              <a:gd name="connsiteX5672" fmla="*/ 368651 w 476464"/>
              <a:gd name="connsiteY5672" fmla="*/ 156883 h 481410"/>
              <a:gd name="connsiteX5673" fmla="*/ 368472 w 476464"/>
              <a:gd name="connsiteY5673" fmla="*/ 156653 h 481410"/>
              <a:gd name="connsiteX5674" fmla="*/ 368344 w 476464"/>
              <a:gd name="connsiteY5674" fmla="*/ 156883 h 481410"/>
              <a:gd name="connsiteX5675" fmla="*/ 367883 w 476464"/>
              <a:gd name="connsiteY5675" fmla="*/ 158777 h 481410"/>
              <a:gd name="connsiteX5676" fmla="*/ 367985 w 476464"/>
              <a:gd name="connsiteY5676" fmla="*/ 158956 h 481410"/>
              <a:gd name="connsiteX5677" fmla="*/ 368830 w 476464"/>
              <a:gd name="connsiteY5677" fmla="*/ 158726 h 481410"/>
              <a:gd name="connsiteX5678" fmla="*/ 369035 w 476464"/>
              <a:gd name="connsiteY5678" fmla="*/ 157907 h 481410"/>
              <a:gd name="connsiteX5679" fmla="*/ 368344 w 476464"/>
              <a:gd name="connsiteY5679" fmla="*/ 158240 h 481410"/>
              <a:gd name="connsiteX5680" fmla="*/ 367985 w 476464"/>
              <a:gd name="connsiteY5680" fmla="*/ 158649 h 481410"/>
              <a:gd name="connsiteX5681" fmla="*/ 367883 w 476464"/>
              <a:gd name="connsiteY5681" fmla="*/ 158777 h 481410"/>
              <a:gd name="connsiteX5682" fmla="*/ 366962 w 476464"/>
              <a:gd name="connsiteY5682" fmla="*/ 163513 h 481410"/>
              <a:gd name="connsiteX5683" fmla="*/ 365938 w 476464"/>
              <a:gd name="connsiteY5683" fmla="*/ 163513 h 481410"/>
              <a:gd name="connsiteX5684" fmla="*/ 365579 w 476464"/>
              <a:gd name="connsiteY5684" fmla="*/ 163410 h 481410"/>
              <a:gd name="connsiteX5685" fmla="*/ 365170 w 476464"/>
              <a:gd name="connsiteY5685" fmla="*/ 163513 h 481410"/>
              <a:gd name="connsiteX5686" fmla="*/ 366219 w 476464"/>
              <a:gd name="connsiteY5686" fmla="*/ 164562 h 481410"/>
              <a:gd name="connsiteX5687" fmla="*/ 364965 w 476464"/>
              <a:gd name="connsiteY5687" fmla="*/ 165023 h 481410"/>
              <a:gd name="connsiteX5688" fmla="*/ 363020 w 476464"/>
              <a:gd name="connsiteY5688" fmla="*/ 165970 h 481410"/>
              <a:gd name="connsiteX5689" fmla="*/ 361100 w 476464"/>
              <a:gd name="connsiteY5689" fmla="*/ 166738 h 481410"/>
              <a:gd name="connsiteX5690" fmla="*/ 359974 w 476464"/>
              <a:gd name="connsiteY5690" fmla="*/ 166943 h 481410"/>
              <a:gd name="connsiteX5691" fmla="*/ 360511 w 476464"/>
              <a:gd name="connsiteY5691" fmla="*/ 166149 h 481410"/>
              <a:gd name="connsiteX5692" fmla="*/ 361816 w 476464"/>
              <a:gd name="connsiteY5692" fmla="*/ 165151 h 481410"/>
              <a:gd name="connsiteX5693" fmla="*/ 363378 w 476464"/>
              <a:gd name="connsiteY5693" fmla="*/ 164357 h 481410"/>
              <a:gd name="connsiteX5694" fmla="*/ 364479 w 476464"/>
              <a:gd name="connsiteY5694" fmla="*/ 164153 h 481410"/>
              <a:gd name="connsiteX5695" fmla="*/ 363685 w 476464"/>
              <a:gd name="connsiteY5695" fmla="*/ 163154 h 481410"/>
              <a:gd name="connsiteX5696" fmla="*/ 360588 w 476464"/>
              <a:gd name="connsiteY5696" fmla="*/ 164741 h 481410"/>
              <a:gd name="connsiteX5697" fmla="*/ 356979 w 476464"/>
              <a:gd name="connsiteY5697" fmla="*/ 166968 h 481410"/>
              <a:gd name="connsiteX5698" fmla="*/ 354828 w 476464"/>
              <a:gd name="connsiteY5698" fmla="*/ 168018 h 481410"/>
              <a:gd name="connsiteX5699" fmla="*/ 354086 w 476464"/>
              <a:gd name="connsiteY5699" fmla="*/ 169374 h 481410"/>
              <a:gd name="connsiteX5700" fmla="*/ 356185 w 476464"/>
              <a:gd name="connsiteY5700" fmla="*/ 168811 h 481410"/>
              <a:gd name="connsiteX5701" fmla="*/ 358233 w 476464"/>
              <a:gd name="connsiteY5701" fmla="*/ 167736 h 481410"/>
              <a:gd name="connsiteX5702" fmla="*/ 358233 w 476464"/>
              <a:gd name="connsiteY5702" fmla="*/ 168734 h 481410"/>
              <a:gd name="connsiteX5703" fmla="*/ 359334 w 476464"/>
              <a:gd name="connsiteY5703" fmla="*/ 168990 h 481410"/>
              <a:gd name="connsiteX5704" fmla="*/ 359974 w 476464"/>
              <a:gd name="connsiteY5704" fmla="*/ 169784 h 481410"/>
              <a:gd name="connsiteX5705" fmla="*/ 359718 w 476464"/>
              <a:gd name="connsiteY5705" fmla="*/ 170347 h 481410"/>
              <a:gd name="connsiteX5706" fmla="*/ 359257 w 476464"/>
              <a:gd name="connsiteY5706" fmla="*/ 170833 h 481410"/>
              <a:gd name="connsiteX5707" fmla="*/ 360306 w 476464"/>
              <a:gd name="connsiteY5707" fmla="*/ 170833 h 481410"/>
              <a:gd name="connsiteX5708" fmla="*/ 362789 w 476464"/>
              <a:gd name="connsiteY5708" fmla="*/ 168325 h 481410"/>
              <a:gd name="connsiteX5709" fmla="*/ 363327 w 476464"/>
              <a:gd name="connsiteY5709" fmla="*/ 168069 h 481410"/>
              <a:gd name="connsiteX5710" fmla="*/ 364197 w 476464"/>
              <a:gd name="connsiteY5710" fmla="*/ 167659 h 481410"/>
              <a:gd name="connsiteX5711" fmla="*/ 364965 w 476464"/>
              <a:gd name="connsiteY5711" fmla="*/ 167147 h 481410"/>
              <a:gd name="connsiteX5712" fmla="*/ 365170 w 476464"/>
              <a:gd name="connsiteY5712" fmla="*/ 166635 h 481410"/>
              <a:gd name="connsiteX5713" fmla="*/ 366475 w 476464"/>
              <a:gd name="connsiteY5713" fmla="*/ 166251 h 481410"/>
              <a:gd name="connsiteX5714" fmla="*/ 367883 w 476464"/>
              <a:gd name="connsiteY5714" fmla="*/ 165535 h 481410"/>
              <a:gd name="connsiteX5715" fmla="*/ 368881 w 476464"/>
              <a:gd name="connsiteY5715" fmla="*/ 164511 h 481410"/>
              <a:gd name="connsiteX5716" fmla="*/ 369035 w 476464"/>
              <a:gd name="connsiteY5716" fmla="*/ 163077 h 481410"/>
              <a:gd name="connsiteX5717" fmla="*/ 368216 w 476464"/>
              <a:gd name="connsiteY5717" fmla="*/ 163026 h 481410"/>
              <a:gd name="connsiteX5718" fmla="*/ 367653 w 476464"/>
              <a:gd name="connsiteY5718" fmla="*/ 163257 h 481410"/>
              <a:gd name="connsiteX5719" fmla="*/ 366962 w 476464"/>
              <a:gd name="connsiteY5719" fmla="*/ 163513 h 481410"/>
              <a:gd name="connsiteX5720" fmla="*/ 360230 w 476464"/>
              <a:gd name="connsiteY5720" fmla="*/ 163001 h 481410"/>
              <a:gd name="connsiteX5721" fmla="*/ 360332 w 476464"/>
              <a:gd name="connsiteY5721" fmla="*/ 162770 h 481410"/>
              <a:gd name="connsiteX5722" fmla="*/ 360178 w 476464"/>
              <a:gd name="connsiteY5722" fmla="*/ 162566 h 481410"/>
              <a:gd name="connsiteX5723" fmla="*/ 359974 w 476464"/>
              <a:gd name="connsiteY5723" fmla="*/ 162770 h 481410"/>
              <a:gd name="connsiteX5724" fmla="*/ 360230 w 476464"/>
              <a:gd name="connsiteY5724" fmla="*/ 163001 h 481410"/>
              <a:gd name="connsiteX5725" fmla="*/ 364479 w 476464"/>
              <a:gd name="connsiteY5725" fmla="*/ 161439 h 481410"/>
              <a:gd name="connsiteX5726" fmla="*/ 364786 w 476464"/>
              <a:gd name="connsiteY5726" fmla="*/ 161081 h 481410"/>
              <a:gd name="connsiteX5727" fmla="*/ 364479 w 476464"/>
              <a:gd name="connsiteY5727" fmla="*/ 160697 h 481410"/>
              <a:gd name="connsiteX5728" fmla="*/ 364274 w 476464"/>
              <a:gd name="connsiteY5728" fmla="*/ 161081 h 481410"/>
              <a:gd name="connsiteX5729" fmla="*/ 364479 w 476464"/>
              <a:gd name="connsiteY5729" fmla="*/ 161439 h 481410"/>
              <a:gd name="connsiteX5730" fmla="*/ 366706 w 476464"/>
              <a:gd name="connsiteY5730" fmla="*/ 159724 h 481410"/>
              <a:gd name="connsiteX5731" fmla="*/ 366091 w 476464"/>
              <a:gd name="connsiteY5731" fmla="*/ 160134 h 481410"/>
              <a:gd name="connsiteX5732" fmla="*/ 365195 w 476464"/>
              <a:gd name="connsiteY5732" fmla="*/ 159980 h 481410"/>
              <a:gd name="connsiteX5733" fmla="*/ 365195 w 476464"/>
              <a:gd name="connsiteY5733" fmla="*/ 160697 h 481410"/>
              <a:gd name="connsiteX5734" fmla="*/ 366782 w 476464"/>
              <a:gd name="connsiteY5734" fmla="*/ 160441 h 481410"/>
              <a:gd name="connsiteX5735" fmla="*/ 367320 w 476464"/>
              <a:gd name="connsiteY5735" fmla="*/ 158931 h 481410"/>
              <a:gd name="connsiteX5736" fmla="*/ 366706 w 476464"/>
              <a:gd name="connsiteY5736" fmla="*/ 159724 h 481410"/>
              <a:gd name="connsiteX5737" fmla="*/ 367089 w 476464"/>
              <a:gd name="connsiteY5737" fmla="*/ 154374 h 481410"/>
              <a:gd name="connsiteX5738" fmla="*/ 367294 w 476464"/>
              <a:gd name="connsiteY5738" fmla="*/ 154170 h 481410"/>
              <a:gd name="connsiteX5739" fmla="*/ 367141 w 476464"/>
              <a:gd name="connsiteY5739" fmla="*/ 153965 h 481410"/>
              <a:gd name="connsiteX5740" fmla="*/ 366962 w 476464"/>
              <a:gd name="connsiteY5740" fmla="*/ 154170 h 481410"/>
              <a:gd name="connsiteX5741" fmla="*/ 367089 w 476464"/>
              <a:gd name="connsiteY5741" fmla="*/ 154374 h 481410"/>
              <a:gd name="connsiteX5742" fmla="*/ 365195 w 476464"/>
              <a:gd name="connsiteY5742" fmla="*/ 162079 h 481410"/>
              <a:gd name="connsiteX5743" fmla="*/ 364991 w 476464"/>
              <a:gd name="connsiteY5743" fmla="*/ 162437 h 481410"/>
              <a:gd name="connsiteX5744" fmla="*/ 365195 w 476464"/>
              <a:gd name="connsiteY5744" fmla="*/ 162796 h 481410"/>
              <a:gd name="connsiteX5745" fmla="*/ 365426 w 476464"/>
              <a:gd name="connsiteY5745" fmla="*/ 162437 h 481410"/>
              <a:gd name="connsiteX5746" fmla="*/ 365195 w 476464"/>
              <a:gd name="connsiteY5746" fmla="*/ 162079 h 481410"/>
              <a:gd name="connsiteX5747" fmla="*/ 366654 w 476464"/>
              <a:gd name="connsiteY5747" fmla="*/ 140987 h 481410"/>
              <a:gd name="connsiteX5748" fmla="*/ 366962 w 476464"/>
              <a:gd name="connsiteY5748" fmla="*/ 141346 h 481410"/>
              <a:gd name="connsiteX5749" fmla="*/ 367192 w 476464"/>
              <a:gd name="connsiteY5749" fmla="*/ 140987 h 481410"/>
              <a:gd name="connsiteX5750" fmla="*/ 366962 w 476464"/>
              <a:gd name="connsiteY5750" fmla="*/ 140680 h 481410"/>
              <a:gd name="connsiteX5751" fmla="*/ 366654 w 476464"/>
              <a:gd name="connsiteY5751" fmla="*/ 140987 h 481410"/>
              <a:gd name="connsiteX5752" fmla="*/ 366552 w 476464"/>
              <a:gd name="connsiteY5752" fmla="*/ 147950 h 481410"/>
              <a:gd name="connsiteX5753" fmla="*/ 367294 w 476464"/>
              <a:gd name="connsiteY5753" fmla="*/ 147515 h 481410"/>
              <a:gd name="connsiteX5754" fmla="*/ 366962 w 476464"/>
              <a:gd name="connsiteY5754" fmla="*/ 147515 h 481410"/>
              <a:gd name="connsiteX5755" fmla="*/ 366552 w 476464"/>
              <a:gd name="connsiteY5755" fmla="*/ 147950 h 481410"/>
              <a:gd name="connsiteX5756" fmla="*/ 366552 w 476464"/>
              <a:gd name="connsiteY5756" fmla="*/ 152096 h 481410"/>
              <a:gd name="connsiteX5757" fmla="*/ 366987 w 476464"/>
              <a:gd name="connsiteY5757" fmla="*/ 152429 h 481410"/>
              <a:gd name="connsiteX5758" fmla="*/ 366987 w 476464"/>
              <a:gd name="connsiteY5758" fmla="*/ 151380 h 481410"/>
              <a:gd name="connsiteX5759" fmla="*/ 366731 w 476464"/>
              <a:gd name="connsiteY5759" fmla="*/ 151687 h 481410"/>
              <a:gd name="connsiteX5760" fmla="*/ 366552 w 476464"/>
              <a:gd name="connsiteY5760" fmla="*/ 152096 h 481410"/>
              <a:gd name="connsiteX5761" fmla="*/ 366552 w 476464"/>
              <a:gd name="connsiteY5761" fmla="*/ 158317 h 481410"/>
              <a:gd name="connsiteX5762" fmla="*/ 366347 w 476464"/>
              <a:gd name="connsiteY5762" fmla="*/ 158624 h 481410"/>
              <a:gd name="connsiteX5763" fmla="*/ 366552 w 476464"/>
              <a:gd name="connsiteY5763" fmla="*/ 158956 h 481410"/>
              <a:gd name="connsiteX5764" fmla="*/ 366859 w 476464"/>
              <a:gd name="connsiteY5764" fmla="*/ 158624 h 481410"/>
              <a:gd name="connsiteX5765" fmla="*/ 366552 w 476464"/>
              <a:gd name="connsiteY5765" fmla="*/ 158317 h 481410"/>
              <a:gd name="connsiteX5766" fmla="*/ 366040 w 476464"/>
              <a:gd name="connsiteY5766" fmla="*/ 156576 h 481410"/>
              <a:gd name="connsiteX5767" fmla="*/ 366245 w 476464"/>
              <a:gd name="connsiteY5767" fmla="*/ 156883 h 481410"/>
              <a:gd name="connsiteX5768" fmla="*/ 366450 w 476464"/>
              <a:gd name="connsiteY5768" fmla="*/ 156576 h 481410"/>
              <a:gd name="connsiteX5769" fmla="*/ 366245 w 476464"/>
              <a:gd name="connsiteY5769" fmla="*/ 156218 h 481410"/>
              <a:gd name="connsiteX5770" fmla="*/ 366040 w 476464"/>
              <a:gd name="connsiteY5770" fmla="*/ 156576 h 481410"/>
              <a:gd name="connsiteX5771" fmla="*/ 365502 w 476464"/>
              <a:gd name="connsiteY5771" fmla="*/ 152736 h 481410"/>
              <a:gd name="connsiteX5772" fmla="*/ 365938 w 476464"/>
              <a:gd name="connsiteY5772" fmla="*/ 152736 h 481410"/>
              <a:gd name="connsiteX5773" fmla="*/ 365938 w 476464"/>
              <a:gd name="connsiteY5773" fmla="*/ 152429 h 481410"/>
              <a:gd name="connsiteX5774" fmla="*/ 365502 w 476464"/>
              <a:gd name="connsiteY5774" fmla="*/ 152736 h 481410"/>
              <a:gd name="connsiteX5775" fmla="*/ 365502 w 476464"/>
              <a:gd name="connsiteY5775" fmla="*/ 157267 h 481410"/>
              <a:gd name="connsiteX5776" fmla="*/ 365938 w 476464"/>
              <a:gd name="connsiteY5776" fmla="*/ 157267 h 481410"/>
              <a:gd name="connsiteX5777" fmla="*/ 365707 w 476464"/>
              <a:gd name="connsiteY5777" fmla="*/ 157062 h 481410"/>
              <a:gd name="connsiteX5778" fmla="*/ 365502 w 476464"/>
              <a:gd name="connsiteY5778" fmla="*/ 157267 h 481410"/>
              <a:gd name="connsiteX5779" fmla="*/ 365502 w 476464"/>
              <a:gd name="connsiteY5779" fmla="*/ 158624 h 481410"/>
              <a:gd name="connsiteX5780" fmla="*/ 364479 w 476464"/>
              <a:gd name="connsiteY5780" fmla="*/ 158624 h 481410"/>
              <a:gd name="connsiteX5781" fmla="*/ 364479 w 476464"/>
              <a:gd name="connsiteY5781" fmla="*/ 159673 h 481410"/>
              <a:gd name="connsiteX5782" fmla="*/ 363967 w 476464"/>
              <a:gd name="connsiteY5782" fmla="*/ 159392 h 481410"/>
              <a:gd name="connsiteX5783" fmla="*/ 363429 w 476464"/>
              <a:gd name="connsiteY5783" fmla="*/ 159366 h 481410"/>
              <a:gd name="connsiteX5784" fmla="*/ 363429 w 476464"/>
              <a:gd name="connsiteY5784" fmla="*/ 160390 h 481410"/>
              <a:gd name="connsiteX5785" fmla="*/ 361228 w 476464"/>
              <a:gd name="connsiteY5785" fmla="*/ 160697 h 481410"/>
              <a:gd name="connsiteX5786" fmla="*/ 358975 w 476464"/>
              <a:gd name="connsiteY5786" fmla="*/ 161030 h 481410"/>
              <a:gd name="connsiteX5787" fmla="*/ 358975 w 476464"/>
              <a:gd name="connsiteY5787" fmla="*/ 161439 h 481410"/>
              <a:gd name="connsiteX5788" fmla="*/ 361023 w 476464"/>
              <a:gd name="connsiteY5788" fmla="*/ 162079 h 481410"/>
              <a:gd name="connsiteX5789" fmla="*/ 361765 w 476464"/>
              <a:gd name="connsiteY5789" fmla="*/ 161439 h 481410"/>
              <a:gd name="connsiteX5790" fmla="*/ 361868 w 476464"/>
              <a:gd name="connsiteY5790" fmla="*/ 161926 h 481410"/>
              <a:gd name="connsiteX5791" fmla="*/ 362073 w 476464"/>
              <a:gd name="connsiteY5791" fmla="*/ 162489 h 481410"/>
              <a:gd name="connsiteX5792" fmla="*/ 362380 w 476464"/>
              <a:gd name="connsiteY5792" fmla="*/ 162796 h 481410"/>
              <a:gd name="connsiteX5793" fmla="*/ 362789 w 476464"/>
              <a:gd name="connsiteY5793" fmla="*/ 162233 h 481410"/>
              <a:gd name="connsiteX5794" fmla="*/ 362815 w 476464"/>
              <a:gd name="connsiteY5794" fmla="*/ 161849 h 481410"/>
              <a:gd name="connsiteX5795" fmla="*/ 362917 w 476464"/>
              <a:gd name="connsiteY5795" fmla="*/ 161490 h 481410"/>
              <a:gd name="connsiteX5796" fmla="*/ 363455 w 476464"/>
              <a:gd name="connsiteY5796" fmla="*/ 161030 h 481410"/>
              <a:gd name="connsiteX5797" fmla="*/ 364555 w 476464"/>
              <a:gd name="connsiteY5797" fmla="*/ 159827 h 481410"/>
              <a:gd name="connsiteX5798" fmla="*/ 365502 w 476464"/>
              <a:gd name="connsiteY5798" fmla="*/ 158624 h 481410"/>
              <a:gd name="connsiteX5799" fmla="*/ 361049 w 476464"/>
              <a:gd name="connsiteY5799" fmla="*/ 158956 h 481410"/>
              <a:gd name="connsiteX5800" fmla="*/ 361253 w 476464"/>
              <a:gd name="connsiteY5800" fmla="*/ 158624 h 481410"/>
              <a:gd name="connsiteX5801" fmla="*/ 361049 w 476464"/>
              <a:gd name="connsiteY5801" fmla="*/ 158317 h 481410"/>
              <a:gd name="connsiteX5802" fmla="*/ 360844 w 476464"/>
              <a:gd name="connsiteY5802" fmla="*/ 158624 h 481410"/>
              <a:gd name="connsiteX5803" fmla="*/ 361049 w 476464"/>
              <a:gd name="connsiteY5803" fmla="*/ 158956 h 481410"/>
              <a:gd name="connsiteX5804" fmla="*/ 362815 w 476464"/>
              <a:gd name="connsiteY5804" fmla="*/ 158624 h 481410"/>
              <a:gd name="connsiteX5805" fmla="*/ 363045 w 476464"/>
              <a:gd name="connsiteY5805" fmla="*/ 158265 h 481410"/>
              <a:gd name="connsiteX5806" fmla="*/ 362815 w 476464"/>
              <a:gd name="connsiteY5806" fmla="*/ 157881 h 481410"/>
              <a:gd name="connsiteX5807" fmla="*/ 362482 w 476464"/>
              <a:gd name="connsiteY5807" fmla="*/ 158265 h 481410"/>
              <a:gd name="connsiteX5808" fmla="*/ 362815 w 476464"/>
              <a:gd name="connsiteY5808" fmla="*/ 158624 h 481410"/>
              <a:gd name="connsiteX5809" fmla="*/ 364299 w 476464"/>
              <a:gd name="connsiteY5809" fmla="*/ 151585 h 481410"/>
              <a:gd name="connsiteX5810" fmla="*/ 364888 w 476464"/>
              <a:gd name="connsiteY5810" fmla="*/ 151047 h 481410"/>
              <a:gd name="connsiteX5811" fmla="*/ 363429 w 476464"/>
              <a:gd name="connsiteY5811" fmla="*/ 151380 h 481410"/>
              <a:gd name="connsiteX5812" fmla="*/ 363429 w 476464"/>
              <a:gd name="connsiteY5812" fmla="*/ 151687 h 481410"/>
              <a:gd name="connsiteX5813" fmla="*/ 364299 w 476464"/>
              <a:gd name="connsiteY5813" fmla="*/ 151585 h 481410"/>
              <a:gd name="connsiteX5814" fmla="*/ 364888 w 476464"/>
              <a:gd name="connsiteY5814" fmla="*/ 147950 h 481410"/>
              <a:gd name="connsiteX5815" fmla="*/ 364991 w 476464"/>
              <a:gd name="connsiteY5815" fmla="*/ 148180 h 481410"/>
              <a:gd name="connsiteX5816" fmla="*/ 365195 w 476464"/>
              <a:gd name="connsiteY5816" fmla="*/ 147950 h 481410"/>
              <a:gd name="connsiteX5817" fmla="*/ 365042 w 476464"/>
              <a:gd name="connsiteY5817" fmla="*/ 147745 h 481410"/>
              <a:gd name="connsiteX5818" fmla="*/ 364888 w 476464"/>
              <a:gd name="connsiteY5818" fmla="*/ 147950 h 481410"/>
              <a:gd name="connsiteX5819" fmla="*/ 364888 w 476464"/>
              <a:gd name="connsiteY5819" fmla="*/ 148974 h 481410"/>
              <a:gd name="connsiteX5820" fmla="*/ 364683 w 476464"/>
              <a:gd name="connsiteY5820" fmla="*/ 149076 h 481410"/>
              <a:gd name="connsiteX5821" fmla="*/ 364888 w 476464"/>
              <a:gd name="connsiteY5821" fmla="*/ 149306 h 481410"/>
              <a:gd name="connsiteX5822" fmla="*/ 365093 w 476464"/>
              <a:gd name="connsiteY5822" fmla="*/ 149127 h 481410"/>
              <a:gd name="connsiteX5823" fmla="*/ 364888 w 476464"/>
              <a:gd name="connsiteY5823" fmla="*/ 148974 h 481410"/>
              <a:gd name="connsiteX5824" fmla="*/ 364299 w 476464"/>
              <a:gd name="connsiteY5824" fmla="*/ 144469 h 481410"/>
              <a:gd name="connsiteX5825" fmla="*/ 364504 w 476464"/>
              <a:gd name="connsiteY5825" fmla="*/ 144827 h 481410"/>
              <a:gd name="connsiteX5826" fmla="*/ 364811 w 476464"/>
              <a:gd name="connsiteY5826" fmla="*/ 144469 h 481410"/>
              <a:gd name="connsiteX5827" fmla="*/ 364504 w 476464"/>
              <a:gd name="connsiteY5827" fmla="*/ 144110 h 481410"/>
              <a:gd name="connsiteX5828" fmla="*/ 364299 w 476464"/>
              <a:gd name="connsiteY5828" fmla="*/ 144469 h 481410"/>
              <a:gd name="connsiteX5829" fmla="*/ 363839 w 476464"/>
              <a:gd name="connsiteY5829" fmla="*/ 150023 h 481410"/>
              <a:gd name="connsiteX5830" fmla="*/ 363429 w 476464"/>
              <a:gd name="connsiteY5830" fmla="*/ 149613 h 481410"/>
              <a:gd name="connsiteX5831" fmla="*/ 363429 w 476464"/>
              <a:gd name="connsiteY5831" fmla="*/ 150023 h 481410"/>
              <a:gd name="connsiteX5832" fmla="*/ 363839 w 476464"/>
              <a:gd name="connsiteY5832" fmla="*/ 150023 h 481410"/>
              <a:gd name="connsiteX5833" fmla="*/ 363250 w 476464"/>
              <a:gd name="connsiteY5833" fmla="*/ 145825 h 481410"/>
              <a:gd name="connsiteX5834" fmla="*/ 363455 w 476464"/>
              <a:gd name="connsiteY5834" fmla="*/ 146183 h 481410"/>
              <a:gd name="connsiteX5835" fmla="*/ 363762 w 476464"/>
              <a:gd name="connsiteY5835" fmla="*/ 145825 h 481410"/>
              <a:gd name="connsiteX5836" fmla="*/ 363455 w 476464"/>
              <a:gd name="connsiteY5836" fmla="*/ 145441 h 481410"/>
              <a:gd name="connsiteX5837" fmla="*/ 363250 w 476464"/>
              <a:gd name="connsiteY5837" fmla="*/ 145825 h 481410"/>
              <a:gd name="connsiteX5838" fmla="*/ 363148 w 476464"/>
              <a:gd name="connsiteY5838" fmla="*/ 153786 h 481410"/>
              <a:gd name="connsiteX5839" fmla="*/ 361381 w 476464"/>
              <a:gd name="connsiteY5839" fmla="*/ 154861 h 481410"/>
              <a:gd name="connsiteX5840" fmla="*/ 359999 w 476464"/>
              <a:gd name="connsiteY5840" fmla="*/ 155834 h 481410"/>
              <a:gd name="connsiteX5841" fmla="*/ 359999 w 476464"/>
              <a:gd name="connsiteY5841" fmla="*/ 156089 h 481410"/>
              <a:gd name="connsiteX5842" fmla="*/ 360460 w 476464"/>
              <a:gd name="connsiteY5842" fmla="*/ 155885 h 481410"/>
              <a:gd name="connsiteX5843" fmla="*/ 361049 w 476464"/>
              <a:gd name="connsiteY5843" fmla="*/ 156243 h 481410"/>
              <a:gd name="connsiteX5844" fmla="*/ 362456 w 476464"/>
              <a:gd name="connsiteY5844" fmla="*/ 155296 h 481410"/>
              <a:gd name="connsiteX5845" fmla="*/ 363301 w 476464"/>
              <a:gd name="connsiteY5845" fmla="*/ 154503 h 481410"/>
              <a:gd name="connsiteX5846" fmla="*/ 363455 w 476464"/>
              <a:gd name="connsiteY5846" fmla="*/ 153811 h 481410"/>
              <a:gd name="connsiteX5847" fmla="*/ 363148 w 476464"/>
              <a:gd name="connsiteY5847" fmla="*/ 153811 h 481410"/>
              <a:gd name="connsiteX5848" fmla="*/ 362482 w 476464"/>
              <a:gd name="connsiteY5848" fmla="*/ 150330 h 481410"/>
              <a:gd name="connsiteX5849" fmla="*/ 362815 w 476464"/>
              <a:gd name="connsiteY5849" fmla="*/ 150637 h 481410"/>
              <a:gd name="connsiteX5850" fmla="*/ 363045 w 476464"/>
              <a:gd name="connsiteY5850" fmla="*/ 150330 h 481410"/>
              <a:gd name="connsiteX5851" fmla="*/ 362815 w 476464"/>
              <a:gd name="connsiteY5851" fmla="*/ 150023 h 481410"/>
              <a:gd name="connsiteX5852" fmla="*/ 362482 w 476464"/>
              <a:gd name="connsiteY5852" fmla="*/ 150330 h 481410"/>
              <a:gd name="connsiteX5853" fmla="*/ 358668 w 476464"/>
              <a:gd name="connsiteY5853" fmla="*/ 141730 h 481410"/>
              <a:gd name="connsiteX5854" fmla="*/ 359282 w 476464"/>
              <a:gd name="connsiteY5854" fmla="*/ 141320 h 481410"/>
              <a:gd name="connsiteX5855" fmla="*/ 358668 w 476464"/>
              <a:gd name="connsiteY5855" fmla="*/ 141320 h 481410"/>
              <a:gd name="connsiteX5856" fmla="*/ 358668 w 476464"/>
              <a:gd name="connsiteY5856" fmla="*/ 141730 h 481410"/>
              <a:gd name="connsiteX5857" fmla="*/ 357951 w 476464"/>
              <a:gd name="connsiteY5857" fmla="*/ 146183 h 481410"/>
              <a:gd name="connsiteX5858" fmla="*/ 358259 w 476464"/>
              <a:gd name="connsiteY5858" fmla="*/ 146516 h 481410"/>
              <a:gd name="connsiteX5859" fmla="*/ 358259 w 476464"/>
              <a:gd name="connsiteY5859" fmla="*/ 145902 h 481410"/>
              <a:gd name="connsiteX5860" fmla="*/ 357951 w 476464"/>
              <a:gd name="connsiteY5860" fmla="*/ 146183 h 481410"/>
              <a:gd name="connsiteX5861" fmla="*/ 356339 w 476464"/>
              <a:gd name="connsiteY5861" fmla="*/ 149870 h 481410"/>
              <a:gd name="connsiteX5862" fmla="*/ 355289 w 476464"/>
              <a:gd name="connsiteY5862" fmla="*/ 150791 h 481410"/>
              <a:gd name="connsiteX5863" fmla="*/ 354828 w 476464"/>
              <a:gd name="connsiteY5863" fmla="*/ 151661 h 481410"/>
              <a:gd name="connsiteX5864" fmla="*/ 355136 w 476464"/>
              <a:gd name="connsiteY5864" fmla="*/ 152096 h 481410"/>
              <a:gd name="connsiteX5865" fmla="*/ 356492 w 476464"/>
              <a:gd name="connsiteY5865" fmla="*/ 150740 h 481410"/>
              <a:gd name="connsiteX5866" fmla="*/ 359155 w 476464"/>
              <a:gd name="connsiteY5866" fmla="*/ 149127 h 481410"/>
              <a:gd name="connsiteX5867" fmla="*/ 361637 w 476464"/>
              <a:gd name="connsiteY5867" fmla="*/ 147438 h 481410"/>
              <a:gd name="connsiteX5868" fmla="*/ 362405 w 476464"/>
              <a:gd name="connsiteY5868" fmla="*/ 145876 h 481410"/>
              <a:gd name="connsiteX5869" fmla="*/ 361330 w 476464"/>
              <a:gd name="connsiteY5869" fmla="*/ 146132 h 481410"/>
              <a:gd name="connsiteX5870" fmla="*/ 360255 w 476464"/>
              <a:gd name="connsiteY5870" fmla="*/ 147182 h 481410"/>
              <a:gd name="connsiteX5871" fmla="*/ 359206 w 476464"/>
              <a:gd name="connsiteY5871" fmla="*/ 148180 h 481410"/>
              <a:gd name="connsiteX5872" fmla="*/ 358259 w 476464"/>
              <a:gd name="connsiteY5872" fmla="*/ 148257 h 481410"/>
              <a:gd name="connsiteX5873" fmla="*/ 357516 w 476464"/>
              <a:gd name="connsiteY5873" fmla="*/ 148974 h 481410"/>
              <a:gd name="connsiteX5874" fmla="*/ 356339 w 476464"/>
              <a:gd name="connsiteY5874" fmla="*/ 149870 h 481410"/>
              <a:gd name="connsiteX5875" fmla="*/ 356595 w 476464"/>
              <a:gd name="connsiteY5875" fmla="*/ 141730 h 481410"/>
              <a:gd name="connsiteX5876" fmla="*/ 356748 w 476464"/>
              <a:gd name="connsiteY5876" fmla="*/ 141934 h 481410"/>
              <a:gd name="connsiteX5877" fmla="*/ 356902 w 476464"/>
              <a:gd name="connsiteY5877" fmla="*/ 141730 h 481410"/>
              <a:gd name="connsiteX5878" fmla="*/ 356697 w 476464"/>
              <a:gd name="connsiteY5878" fmla="*/ 141525 h 481410"/>
              <a:gd name="connsiteX5879" fmla="*/ 356595 w 476464"/>
              <a:gd name="connsiteY5879" fmla="*/ 141730 h 481410"/>
              <a:gd name="connsiteX5880" fmla="*/ 356595 w 476464"/>
              <a:gd name="connsiteY5880" fmla="*/ 142779 h 481410"/>
              <a:gd name="connsiteX5881" fmla="*/ 356288 w 476464"/>
              <a:gd name="connsiteY5881" fmla="*/ 143086 h 481410"/>
              <a:gd name="connsiteX5882" fmla="*/ 356595 w 476464"/>
              <a:gd name="connsiteY5882" fmla="*/ 143394 h 481410"/>
              <a:gd name="connsiteX5883" fmla="*/ 356800 w 476464"/>
              <a:gd name="connsiteY5883" fmla="*/ 143086 h 481410"/>
              <a:gd name="connsiteX5884" fmla="*/ 356595 w 476464"/>
              <a:gd name="connsiteY5884" fmla="*/ 142779 h 481410"/>
              <a:gd name="connsiteX5885" fmla="*/ 355955 w 476464"/>
              <a:gd name="connsiteY5885" fmla="*/ 142395 h 481410"/>
              <a:gd name="connsiteX5886" fmla="*/ 356185 w 476464"/>
              <a:gd name="connsiteY5886" fmla="*/ 142779 h 481410"/>
              <a:gd name="connsiteX5887" fmla="*/ 356492 w 476464"/>
              <a:gd name="connsiteY5887" fmla="*/ 142395 h 481410"/>
              <a:gd name="connsiteX5888" fmla="*/ 356185 w 476464"/>
              <a:gd name="connsiteY5888" fmla="*/ 142011 h 481410"/>
              <a:gd name="connsiteX5889" fmla="*/ 355955 w 476464"/>
              <a:gd name="connsiteY5889" fmla="*/ 142395 h 481410"/>
              <a:gd name="connsiteX5890" fmla="*/ 355571 w 476464"/>
              <a:gd name="connsiteY5890" fmla="*/ 147335 h 481410"/>
              <a:gd name="connsiteX5891" fmla="*/ 353216 w 476464"/>
              <a:gd name="connsiteY5891" fmla="*/ 148846 h 481410"/>
              <a:gd name="connsiteX5892" fmla="*/ 351245 w 476464"/>
              <a:gd name="connsiteY5892" fmla="*/ 150637 h 481410"/>
              <a:gd name="connsiteX5893" fmla="*/ 350708 w 476464"/>
              <a:gd name="connsiteY5893" fmla="*/ 152122 h 481410"/>
              <a:gd name="connsiteX5894" fmla="*/ 351527 w 476464"/>
              <a:gd name="connsiteY5894" fmla="*/ 152378 h 481410"/>
              <a:gd name="connsiteX5895" fmla="*/ 351731 w 476464"/>
              <a:gd name="connsiteY5895" fmla="*/ 151405 h 481410"/>
              <a:gd name="connsiteX5896" fmla="*/ 352448 w 476464"/>
              <a:gd name="connsiteY5896" fmla="*/ 151405 h 481410"/>
              <a:gd name="connsiteX5897" fmla="*/ 354086 w 476464"/>
              <a:gd name="connsiteY5897" fmla="*/ 149665 h 481410"/>
              <a:gd name="connsiteX5898" fmla="*/ 355238 w 476464"/>
              <a:gd name="connsiteY5898" fmla="*/ 149537 h 481410"/>
              <a:gd name="connsiteX5899" fmla="*/ 355955 w 476464"/>
              <a:gd name="connsiteY5899" fmla="*/ 148718 h 481410"/>
              <a:gd name="connsiteX5900" fmla="*/ 356518 w 476464"/>
              <a:gd name="connsiteY5900" fmla="*/ 147668 h 481410"/>
              <a:gd name="connsiteX5901" fmla="*/ 357158 w 476464"/>
              <a:gd name="connsiteY5901" fmla="*/ 146977 h 481410"/>
              <a:gd name="connsiteX5902" fmla="*/ 355571 w 476464"/>
              <a:gd name="connsiteY5902" fmla="*/ 147335 h 481410"/>
              <a:gd name="connsiteX5903" fmla="*/ 351706 w 476464"/>
              <a:gd name="connsiteY5903" fmla="*/ 147950 h 481410"/>
              <a:gd name="connsiteX5904" fmla="*/ 351706 w 476464"/>
              <a:gd name="connsiteY5904" fmla="*/ 147515 h 481410"/>
              <a:gd name="connsiteX5905" fmla="*/ 351501 w 476464"/>
              <a:gd name="connsiteY5905" fmla="*/ 147745 h 481410"/>
              <a:gd name="connsiteX5906" fmla="*/ 351706 w 476464"/>
              <a:gd name="connsiteY5906" fmla="*/ 147950 h 481410"/>
              <a:gd name="connsiteX5907" fmla="*/ 352730 w 476464"/>
              <a:gd name="connsiteY5907" fmla="*/ 147540 h 481410"/>
              <a:gd name="connsiteX5908" fmla="*/ 352960 w 476464"/>
              <a:gd name="connsiteY5908" fmla="*/ 147233 h 481410"/>
              <a:gd name="connsiteX5909" fmla="*/ 352730 w 476464"/>
              <a:gd name="connsiteY5909" fmla="*/ 146926 h 481410"/>
              <a:gd name="connsiteX5910" fmla="*/ 352525 w 476464"/>
              <a:gd name="connsiteY5910" fmla="*/ 147233 h 481410"/>
              <a:gd name="connsiteX5911" fmla="*/ 352730 w 476464"/>
              <a:gd name="connsiteY5911" fmla="*/ 147540 h 481410"/>
              <a:gd name="connsiteX5912" fmla="*/ 355187 w 476464"/>
              <a:gd name="connsiteY5912" fmla="*/ 145262 h 481410"/>
              <a:gd name="connsiteX5913" fmla="*/ 354828 w 476464"/>
              <a:gd name="connsiteY5913" fmla="*/ 145467 h 481410"/>
              <a:gd name="connsiteX5914" fmla="*/ 355187 w 476464"/>
              <a:gd name="connsiteY5914" fmla="*/ 145697 h 481410"/>
              <a:gd name="connsiteX5915" fmla="*/ 355571 w 476464"/>
              <a:gd name="connsiteY5915" fmla="*/ 145467 h 481410"/>
              <a:gd name="connsiteX5916" fmla="*/ 355187 w 476464"/>
              <a:gd name="connsiteY5916" fmla="*/ 145262 h 481410"/>
              <a:gd name="connsiteX5917" fmla="*/ 350835 w 476464"/>
              <a:gd name="connsiteY5917" fmla="*/ 144571 h 481410"/>
              <a:gd name="connsiteX5918" fmla="*/ 350989 w 476464"/>
              <a:gd name="connsiteY5918" fmla="*/ 145441 h 481410"/>
              <a:gd name="connsiteX5919" fmla="*/ 351706 w 476464"/>
              <a:gd name="connsiteY5919" fmla="*/ 144417 h 481410"/>
              <a:gd name="connsiteX5920" fmla="*/ 352013 w 476464"/>
              <a:gd name="connsiteY5920" fmla="*/ 144827 h 481410"/>
              <a:gd name="connsiteX5921" fmla="*/ 352141 w 476464"/>
              <a:gd name="connsiteY5921" fmla="*/ 145313 h 481410"/>
              <a:gd name="connsiteX5922" fmla="*/ 352013 w 476464"/>
              <a:gd name="connsiteY5922" fmla="*/ 145876 h 481410"/>
              <a:gd name="connsiteX5923" fmla="*/ 352883 w 476464"/>
              <a:gd name="connsiteY5923" fmla="*/ 144673 h 481410"/>
              <a:gd name="connsiteX5924" fmla="*/ 354086 w 476464"/>
              <a:gd name="connsiteY5924" fmla="*/ 143905 h 481410"/>
              <a:gd name="connsiteX5925" fmla="*/ 353062 w 476464"/>
              <a:gd name="connsiteY5925" fmla="*/ 143905 h 481410"/>
              <a:gd name="connsiteX5926" fmla="*/ 353677 w 476464"/>
              <a:gd name="connsiteY5926" fmla="*/ 143368 h 481410"/>
              <a:gd name="connsiteX5927" fmla="*/ 354496 w 476464"/>
              <a:gd name="connsiteY5927" fmla="*/ 143368 h 481410"/>
              <a:gd name="connsiteX5928" fmla="*/ 354931 w 476464"/>
              <a:gd name="connsiteY5928" fmla="*/ 142779 h 481410"/>
              <a:gd name="connsiteX5929" fmla="*/ 355136 w 476464"/>
              <a:gd name="connsiteY5929" fmla="*/ 142037 h 481410"/>
              <a:gd name="connsiteX5930" fmla="*/ 353446 w 476464"/>
              <a:gd name="connsiteY5930" fmla="*/ 142933 h 481410"/>
              <a:gd name="connsiteX5931" fmla="*/ 351731 w 476464"/>
              <a:gd name="connsiteY5931" fmla="*/ 143777 h 481410"/>
              <a:gd name="connsiteX5932" fmla="*/ 350835 w 476464"/>
              <a:gd name="connsiteY5932" fmla="*/ 144571 h 481410"/>
              <a:gd name="connsiteX5933" fmla="*/ 350477 w 476464"/>
              <a:gd name="connsiteY5933" fmla="*/ 146183 h 481410"/>
              <a:gd name="connsiteX5934" fmla="*/ 350708 w 476464"/>
              <a:gd name="connsiteY5934" fmla="*/ 146516 h 481410"/>
              <a:gd name="connsiteX5935" fmla="*/ 350912 w 476464"/>
              <a:gd name="connsiteY5935" fmla="*/ 146183 h 481410"/>
              <a:gd name="connsiteX5936" fmla="*/ 350708 w 476464"/>
              <a:gd name="connsiteY5936" fmla="*/ 145876 h 481410"/>
              <a:gd name="connsiteX5937" fmla="*/ 350477 w 476464"/>
              <a:gd name="connsiteY5937" fmla="*/ 146183 h 481410"/>
              <a:gd name="connsiteX5938" fmla="*/ 350477 w 476464"/>
              <a:gd name="connsiteY5938" fmla="*/ 188342 h 481410"/>
              <a:gd name="connsiteX5939" fmla="*/ 350708 w 476464"/>
              <a:gd name="connsiteY5939" fmla="*/ 188725 h 481410"/>
              <a:gd name="connsiteX5940" fmla="*/ 350912 w 476464"/>
              <a:gd name="connsiteY5940" fmla="*/ 188342 h 481410"/>
              <a:gd name="connsiteX5941" fmla="*/ 350708 w 476464"/>
              <a:gd name="connsiteY5941" fmla="*/ 187958 h 481410"/>
              <a:gd name="connsiteX5942" fmla="*/ 350477 w 476464"/>
              <a:gd name="connsiteY5942" fmla="*/ 188342 h 481410"/>
              <a:gd name="connsiteX5943" fmla="*/ 350349 w 476464"/>
              <a:gd name="connsiteY5943" fmla="*/ 197019 h 481410"/>
              <a:gd name="connsiteX5944" fmla="*/ 351859 w 476464"/>
              <a:gd name="connsiteY5944" fmla="*/ 196456 h 481410"/>
              <a:gd name="connsiteX5945" fmla="*/ 354905 w 476464"/>
              <a:gd name="connsiteY5945" fmla="*/ 195150 h 481410"/>
              <a:gd name="connsiteX5946" fmla="*/ 358156 w 476464"/>
              <a:gd name="connsiteY5946" fmla="*/ 193768 h 481410"/>
              <a:gd name="connsiteX5947" fmla="*/ 359999 w 476464"/>
              <a:gd name="connsiteY5947" fmla="*/ 192872 h 481410"/>
              <a:gd name="connsiteX5948" fmla="*/ 361253 w 476464"/>
              <a:gd name="connsiteY5948" fmla="*/ 192207 h 481410"/>
              <a:gd name="connsiteX5949" fmla="*/ 362405 w 476464"/>
              <a:gd name="connsiteY5949" fmla="*/ 191541 h 481410"/>
              <a:gd name="connsiteX5950" fmla="*/ 361637 w 476464"/>
              <a:gd name="connsiteY5950" fmla="*/ 191183 h 481410"/>
              <a:gd name="connsiteX5951" fmla="*/ 360767 w 476464"/>
              <a:gd name="connsiteY5951" fmla="*/ 191541 h 481410"/>
              <a:gd name="connsiteX5952" fmla="*/ 358898 w 476464"/>
              <a:gd name="connsiteY5952" fmla="*/ 192411 h 481410"/>
              <a:gd name="connsiteX5953" fmla="*/ 356416 w 476464"/>
              <a:gd name="connsiteY5953" fmla="*/ 193538 h 481410"/>
              <a:gd name="connsiteX5954" fmla="*/ 354112 w 476464"/>
              <a:gd name="connsiteY5954" fmla="*/ 194664 h 481410"/>
              <a:gd name="connsiteX5955" fmla="*/ 352755 w 476464"/>
              <a:gd name="connsiteY5955" fmla="*/ 195278 h 481410"/>
              <a:gd name="connsiteX5956" fmla="*/ 351910 w 476464"/>
              <a:gd name="connsiteY5956" fmla="*/ 195893 h 481410"/>
              <a:gd name="connsiteX5957" fmla="*/ 350708 w 476464"/>
              <a:gd name="connsiteY5957" fmla="*/ 196712 h 481410"/>
              <a:gd name="connsiteX5958" fmla="*/ 350349 w 476464"/>
              <a:gd name="connsiteY5958" fmla="*/ 197019 h 481410"/>
              <a:gd name="connsiteX5959" fmla="*/ 349965 w 476464"/>
              <a:gd name="connsiteY5959" fmla="*/ 199067 h 481410"/>
              <a:gd name="connsiteX5960" fmla="*/ 351040 w 476464"/>
              <a:gd name="connsiteY5960" fmla="*/ 198939 h 481410"/>
              <a:gd name="connsiteX5961" fmla="*/ 351399 w 476464"/>
              <a:gd name="connsiteY5961" fmla="*/ 198068 h 481410"/>
              <a:gd name="connsiteX5962" fmla="*/ 350605 w 476464"/>
              <a:gd name="connsiteY5962" fmla="*/ 198222 h 481410"/>
              <a:gd name="connsiteX5963" fmla="*/ 349991 w 476464"/>
              <a:gd name="connsiteY5963" fmla="*/ 198759 h 481410"/>
              <a:gd name="connsiteX5964" fmla="*/ 349991 w 476464"/>
              <a:gd name="connsiteY5964" fmla="*/ 199067 h 481410"/>
              <a:gd name="connsiteX5965" fmla="*/ 349965 w 476464"/>
              <a:gd name="connsiteY5965" fmla="*/ 203981 h 481410"/>
              <a:gd name="connsiteX5966" fmla="*/ 350349 w 476464"/>
              <a:gd name="connsiteY5966" fmla="*/ 203981 h 481410"/>
              <a:gd name="connsiteX5967" fmla="*/ 352192 w 476464"/>
              <a:gd name="connsiteY5967" fmla="*/ 203137 h 481410"/>
              <a:gd name="connsiteX5968" fmla="*/ 353600 w 476464"/>
              <a:gd name="connsiteY5968" fmla="*/ 202497 h 481410"/>
              <a:gd name="connsiteX5969" fmla="*/ 354854 w 476464"/>
              <a:gd name="connsiteY5969" fmla="*/ 201908 h 481410"/>
              <a:gd name="connsiteX5970" fmla="*/ 356748 w 476464"/>
              <a:gd name="connsiteY5970" fmla="*/ 200909 h 481410"/>
              <a:gd name="connsiteX5971" fmla="*/ 358668 w 476464"/>
              <a:gd name="connsiteY5971" fmla="*/ 199450 h 481410"/>
              <a:gd name="connsiteX5972" fmla="*/ 356646 w 476464"/>
              <a:gd name="connsiteY5972" fmla="*/ 199706 h 481410"/>
              <a:gd name="connsiteX5973" fmla="*/ 354470 w 476464"/>
              <a:gd name="connsiteY5973" fmla="*/ 200705 h 481410"/>
              <a:gd name="connsiteX5974" fmla="*/ 352397 w 476464"/>
              <a:gd name="connsiteY5974" fmla="*/ 202036 h 481410"/>
              <a:gd name="connsiteX5975" fmla="*/ 350708 w 476464"/>
              <a:gd name="connsiteY5975" fmla="*/ 203290 h 481410"/>
              <a:gd name="connsiteX5976" fmla="*/ 349965 w 476464"/>
              <a:gd name="connsiteY5976" fmla="*/ 203981 h 481410"/>
              <a:gd name="connsiteX5977" fmla="*/ 351194 w 476464"/>
              <a:gd name="connsiteY5977" fmla="*/ 205415 h 481410"/>
              <a:gd name="connsiteX5978" fmla="*/ 350989 w 476464"/>
              <a:gd name="connsiteY5978" fmla="*/ 205619 h 481410"/>
              <a:gd name="connsiteX5979" fmla="*/ 351399 w 476464"/>
              <a:gd name="connsiteY5979" fmla="*/ 205619 h 481410"/>
              <a:gd name="connsiteX5980" fmla="*/ 351194 w 476464"/>
              <a:gd name="connsiteY5980" fmla="*/ 205415 h 481410"/>
              <a:gd name="connsiteX5981" fmla="*/ 349965 w 476464"/>
              <a:gd name="connsiteY5981" fmla="*/ 210534 h 481410"/>
              <a:gd name="connsiteX5982" fmla="*/ 351399 w 476464"/>
              <a:gd name="connsiteY5982" fmla="*/ 209792 h 481410"/>
              <a:gd name="connsiteX5983" fmla="*/ 351399 w 476464"/>
              <a:gd name="connsiteY5983" fmla="*/ 209484 h 481410"/>
              <a:gd name="connsiteX5984" fmla="*/ 350349 w 476464"/>
              <a:gd name="connsiteY5984" fmla="*/ 209792 h 481410"/>
              <a:gd name="connsiteX5985" fmla="*/ 350170 w 476464"/>
              <a:gd name="connsiteY5985" fmla="*/ 210176 h 481410"/>
              <a:gd name="connsiteX5986" fmla="*/ 349965 w 476464"/>
              <a:gd name="connsiteY5986" fmla="*/ 210534 h 481410"/>
              <a:gd name="connsiteX5987" fmla="*/ 354393 w 476464"/>
              <a:gd name="connsiteY5987" fmla="*/ 198068 h 481410"/>
              <a:gd name="connsiteX5988" fmla="*/ 354061 w 476464"/>
              <a:gd name="connsiteY5988" fmla="*/ 198324 h 481410"/>
              <a:gd name="connsiteX5989" fmla="*/ 354086 w 476464"/>
              <a:gd name="connsiteY5989" fmla="*/ 198375 h 481410"/>
              <a:gd name="connsiteX5990" fmla="*/ 354393 w 476464"/>
              <a:gd name="connsiteY5990" fmla="*/ 198068 h 481410"/>
              <a:gd name="connsiteX5991" fmla="*/ 210130 w 476464"/>
              <a:gd name="connsiteY5991" fmla="*/ 360096 h 481410"/>
              <a:gd name="connsiteX5992" fmla="*/ 209797 w 476464"/>
              <a:gd name="connsiteY5992" fmla="*/ 360301 h 481410"/>
              <a:gd name="connsiteX5993" fmla="*/ 209874 w 476464"/>
              <a:gd name="connsiteY5993" fmla="*/ 360352 h 481410"/>
              <a:gd name="connsiteX5994" fmla="*/ 210130 w 476464"/>
              <a:gd name="connsiteY5994" fmla="*/ 360096 h 481410"/>
              <a:gd name="connsiteX5995" fmla="*/ 210309 w 476464"/>
              <a:gd name="connsiteY5995" fmla="*/ 367340 h 481410"/>
              <a:gd name="connsiteX5996" fmla="*/ 206418 w 476464"/>
              <a:gd name="connsiteY5996" fmla="*/ 356769 h 481410"/>
              <a:gd name="connsiteX5997" fmla="*/ 207186 w 476464"/>
              <a:gd name="connsiteY5997" fmla="*/ 345250 h 481410"/>
              <a:gd name="connsiteX5998" fmla="*/ 216939 w 476464"/>
              <a:gd name="connsiteY5998" fmla="*/ 326104 h 481410"/>
              <a:gd name="connsiteX5999" fmla="*/ 237288 w 476464"/>
              <a:gd name="connsiteY5999" fmla="*/ 318911 h 481410"/>
              <a:gd name="connsiteX6000" fmla="*/ 246452 w 476464"/>
              <a:gd name="connsiteY6000" fmla="*/ 319167 h 481410"/>
              <a:gd name="connsiteX6001" fmla="*/ 254105 w 476464"/>
              <a:gd name="connsiteY6001" fmla="*/ 320780 h 481410"/>
              <a:gd name="connsiteX6002" fmla="*/ 261067 w 476464"/>
              <a:gd name="connsiteY6002" fmla="*/ 324312 h 481410"/>
              <a:gd name="connsiteX6003" fmla="*/ 267979 w 476464"/>
              <a:gd name="connsiteY6003" fmla="*/ 330327 h 481410"/>
              <a:gd name="connsiteX6004" fmla="*/ 268311 w 476464"/>
              <a:gd name="connsiteY6004" fmla="*/ 333245 h 481410"/>
              <a:gd name="connsiteX6005" fmla="*/ 266315 w 476464"/>
              <a:gd name="connsiteY6005" fmla="*/ 335498 h 481410"/>
              <a:gd name="connsiteX6006" fmla="*/ 265572 w 476464"/>
              <a:gd name="connsiteY6006" fmla="*/ 336086 h 481410"/>
              <a:gd name="connsiteX6007" fmla="*/ 264369 w 476464"/>
              <a:gd name="connsiteY6007" fmla="*/ 337085 h 481410"/>
              <a:gd name="connsiteX6008" fmla="*/ 263166 w 476464"/>
              <a:gd name="connsiteY6008" fmla="*/ 338032 h 481410"/>
              <a:gd name="connsiteX6009" fmla="*/ 262501 w 476464"/>
              <a:gd name="connsiteY6009" fmla="*/ 338621 h 481410"/>
              <a:gd name="connsiteX6010" fmla="*/ 261938 w 476464"/>
              <a:gd name="connsiteY6010" fmla="*/ 339158 h 481410"/>
              <a:gd name="connsiteX6011" fmla="*/ 260965 w 476464"/>
              <a:gd name="connsiteY6011" fmla="*/ 340207 h 481410"/>
              <a:gd name="connsiteX6012" fmla="*/ 259992 w 476464"/>
              <a:gd name="connsiteY6012" fmla="*/ 341180 h 481410"/>
              <a:gd name="connsiteX6013" fmla="*/ 259404 w 476464"/>
              <a:gd name="connsiteY6013" fmla="*/ 341718 h 481410"/>
              <a:gd name="connsiteX6014" fmla="*/ 256357 w 476464"/>
              <a:gd name="connsiteY6014" fmla="*/ 342255 h 481410"/>
              <a:gd name="connsiteX6015" fmla="*/ 252006 w 476464"/>
              <a:gd name="connsiteY6015" fmla="*/ 340719 h 481410"/>
              <a:gd name="connsiteX6016" fmla="*/ 246861 w 476464"/>
              <a:gd name="connsiteY6016" fmla="*/ 338825 h 481410"/>
              <a:gd name="connsiteX6017" fmla="*/ 241460 w 476464"/>
              <a:gd name="connsiteY6017" fmla="*/ 337981 h 481410"/>
              <a:gd name="connsiteX6018" fmla="*/ 236341 w 476464"/>
              <a:gd name="connsiteY6018" fmla="*/ 339798 h 481410"/>
              <a:gd name="connsiteX6019" fmla="*/ 232117 w 476464"/>
              <a:gd name="connsiteY6019" fmla="*/ 345864 h 481410"/>
              <a:gd name="connsiteX6020" fmla="*/ 230121 w 476464"/>
              <a:gd name="connsiteY6020" fmla="*/ 354414 h 481410"/>
              <a:gd name="connsiteX6021" fmla="*/ 232092 w 476464"/>
              <a:gd name="connsiteY6021" fmla="*/ 360301 h 481410"/>
              <a:gd name="connsiteX6022" fmla="*/ 237646 w 476464"/>
              <a:gd name="connsiteY6022" fmla="*/ 363705 h 481410"/>
              <a:gd name="connsiteX6023" fmla="*/ 246247 w 476464"/>
              <a:gd name="connsiteY6023" fmla="*/ 364525 h 481410"/>
              <a:gd name="connsiteX6024" fmla="*/ 248806 w 476464"/>
              <a:gd name="connsiteY6024" fmla="*/ 363987 h 481410"/>
              <a:gd name="connsiteX6025" fmla="*/ 251136 w 476464"/>
              <a:gd name="connsiteY6025" fmla="*/ 362835 h 481410"/>
              <a:gd name="connsiteX6026" fmla="*/ 253107 w 476464"/>
              <a:gd name="connsiteY6026" fmla="*/ 361376 h 481410"/>
              <a:gd name="connsiteX6027" fmla="*/ 255538 w 476464"/>
              <a:gd name="connsiteY6027" fmla="*/ 359738 h 481410"/>
              <a:gd name="connsiteX6028" fmla="*/ 258201 w 476464"/>
              <a:gd name="connsiteY6028" fmla="*/ 358791 h 481410"/>
              <a:gd name="connsiteX6029" fmla="*/ 260786 w 476464"/>
              <a:gd name="connsiteY6029" fmla="*/ 359328 h 481410"/>
              <a:gd name="connsiteX6030" fmla="*/ 262398 w 476464"/>
              <a:gd name="connsiteY6030" fmla="*/ 360327 h 481410"/>
              <a:gd name="connsiteX6031" fmla="*/ 264856 w 476464"/>
              <a:gd name="connsiteY6031" fmla="*/ 361888 h 481410"/>
              <a:gd name="connsiteX6032" fmla="*/ 267262 w 476464"/>
              <a:gd name="connsiteY6032" fmla="*/ 363475 h 481410"/>
              <a:gd name="connsiteX6033" fmla="*/ 268823 w 476464"/>
              <a:gd name="connsiteY6033" fmla="*/ 364525 h 481410"/>
              <a:gd name="connsiteX6034" fmla="*/ 270077 w 476464"/>
              <a:gd name="connsiteY6034" fmla="*/ 366393 h 481410"/>
              <a:gd name="connsiteX6035" fmla="*/ 269540 w 476464"/>
              <a:gd name="connsiteY6035" fmla="*/ 368671 h 481410"/>
              <a:gd name="connsiteX6036" fmla="*/ 268977 w 476464"/>
              <a:gd name="connsiteY6036" fmla="*/ 369439 h 481410"/>
              <a:gd name="connsiteX6037" fmla="*/ 268235 w 476464"/>
              <a:gd name="connsiteY6037" fmla="*/ 370412 h 481410"/>
              <a:gd name="connsiteX6038" fmla="*/ 267492 w 476464"/>
              <a:gd name="connsiteY6038" fmla="*/ 371282 h 481410"/>
              <a:gd name="connsiteX6039" fmla="*/ 267083 w 476464"/>
              <a:gd name="connsiteY6039" fmla="*/ 371794 h 481410"/>
              <a:gd name="connsiteX6040" fmla="*/ 266084 w 476464"/>
              <a:gd name="connsiteY6040" fmla="*/ 372869 h 481410"/>
              <a:gd name="connsiteX6041" fmla="*/ 264395 w 476464"/>
              <a:gd name="connsiteY6041" fmla="*/ 374584 h 481410"/>
              <a:gd name="connsiteX6042" fmla="*/ 262578 w 476464"/>
              <a:gd name="connsiteY6042" fmla="*/ 376376 h 481410"/>
              <a:gd name="connsiteX6043" fmla="*/ 261272 w 476464"/>
              <a:gd name="connsiteY6043" fmla="*/ 377681 h 481410"/>
              <a:gd name="connsiteX6044" fmla="*/ 255590 w 476464"/>
              <a:gd name="connsiteY6044" fmla="*/ 381470 h 481410"/>
              <a:gd name="connsiteX6045" fmla="*/ 249037 w 476464"/>
              <a:gd name="connsiteY6045" fmla="*/ 383466 h 481410"/>
              <a:gd name="connsiteX6046" fmla="*/ 242100 w 476464"/>
              <a:gd name="connsiteY6046" fmla="*/ 384106 h 481410"/>
              <a:gd name="connsiteX6047" fmla="*/ 235343 w 476464"/>
              <a:gd name="connsiteY6047" fmla="*/ 383568 h 481410"/>
              <a:gd name="connsiteX6048" fmla="*/ 221034 w 476464"/>
              <a:gd name="connsiteY6048" fmla="*/ 378116 h 481410"/>
              <a:gd name="connsiteX6049" fmla="*/ 210309 w 476464"/>
              <a:gd name="connsiteY6049" fmla="*/ 367340 h 481410"/>
              <a:gd name="connsiteX6050" fmla="*/ 255538 w 476464"/>
              <a:gd name="connsiteY6050" fmla="*/ 379780 h 481410"/>
              <a:gd name="connsiteX6051" fmla="*/ 255206 w 476464"/>
              <a:gd name="connsiteY6051" fmla="*/ 379780 h 481410"/>
              <a:gd name="connsiteX6052" fmla="*/ 253798 w 476464"/>
              <a:gd name="connsiteY6052" fmla="*/ 380446 h 481410"/>
              <a:gd name="connsiteX6053" fmla="*/ 252390 w 476464"/>
              <a:gd name="connsiteY6053" fmla="*/ 381086 h 481410"/>
              <a:gd name="connsiteX6054" fmla="*/ 252237 w 476464"/>
              <a:gd name="connsiteY6054" fmla="*/ 381316 h 481410"/>
              <a:gd name="connsiteX6055" fmla="*/ 252083 w 476464"/>
              <a:gd name="connsiteY6055" fmla="*/ 381521 h 481410"/>
              <a:gd name="connsiteX6056" fmla="*/ 253132 w 476464"/>
              <a:gd name="connsiteY6056" fmla="*/ 381137 h 481410"/>
              <a:gd name="connsiteX6057" fmla="*/ 254131 w 476464"/>
              <a:gd name="connsiteY6057" fmla="*/ 380778 h 481410"/>
              <a:gd name="connsiteX6058" fmla="*/ 254975 w 476464"/>
              <a:gd name="connsiteY6058" fmla="*/ 380369 h 481410"/>
              <a:gd name="connsiteX6059" fmla="*/ 255513 w 476464"/>
              <a:gd name="connsiteY6059" fmla="*/ 380062 h 481410"/>
              <a:gd name="connsiteX6060" fmla="*/ 255513 w 476464"/>
              <a:gd name="connsiteY6060" fmla="*/ 379780 h 481410"/>
              <a:gd name="connsiteX6061" fmla="*/ 252109 w 476464"/>
              <a:gd name="connsiteY6061" fmla="*/ 380804 h 481410"/>
              <a:gd name="connsiteX6062" fmla="*/ 252313 w 476464"/>
              <a:gd name="connsiteY6062" fmla="*/ 380446 h 481410"/>
              <a:gd name="connsiteX6063" fmla="*/ 252109 w 476464"/>
              <a:gd name="connsiteY6063" fmla="*/ 380087 h 481410"/>
              <a:gd name="connsiteX6064" fmla="*/ 251904 w 476464"/>
              <a:gd name="connsiteY6064" fmla="*/ 380446 h 481410"/>
              <a:gd name="connsiteX6065" fmla="*/ 252109 w 476464"/>
              <a:gd name="connsiteY6065" fmla="*/ 380804 h 481410"/>
              <a:gd name="connsiteX6066" fmla="*/ 253465 w 476464"/>
              <a:gd name="connsiteY6066" fmla="*/ 374277 h 481410"/>
              <a:gd name="connsiteX6067" fmla="*/ 253260 w 476464"/>
              <a:gd name="connsiteY6067" fmla="*/ 374610 h 481410"/>
              <a:gd name="connsiteX6068" fmla="*/ 253465 w 476464"/>
              <a:gd name="connsiteY6068" fmla="*/ 374917 h 481410"/>
              <a:gd name="connsiteX6069" fmla="*/ 253772 w 476464"/>
              <a:gd name="connsiteY6069" fmla="*/ 374610 h 481410"/>
              <a:gd name="connsiteX6070" fmla="*/ 253465 w 476464"/>
              <a:gd name="connsiteY6070" fmla="*/ 374277 h 481410"/>
              <a:gd name="connsiteX6071" fmla="*/ 253849 w 476464"/>
              <a:gd name="connsiteY6071" fmla="*/ 370130 h 481410"/>
              <a:gd name="connsiteX6072" fmla="*/ 253644 w 476464"/>
              <a:gd name="connsiteY6072" fmla="*/ 369900 h 481410"/>
              <a:gd name="connsiteX6073" fmla="*/ 253439 w 476464"/>
              <a:gd name="connsiteY6073" fmla="*/ 370130 h 481410"/>
              <a:gd name="connsiteX6074" fmla="*/ 253849 w 476464"/>
              <a:gd name="connsiteY6074" fmla="*/ 370130 h 481410"/>
              <a:gd name="connsiteX6075" fmla="*/ 256153 w 476464"/>
              <a:gd name="connsiteY6075" fmla="*/ 369055 h 481410"/>
              <a:gd name="connsiteX6076" fmla="*/ 255948 w 476464"/>
              <a:gd name="connsiteY6076" fmla="*/ 368671 h 481410"/>
              <a:gd name="connsiteX6077" fmla="*/ 255615 w 476464"/>
              <a:gd name="connsiteY6077" fmla="*/ 369055 h 481410"/>
              <a:gd name="connsiteX6078" fmla="*/ 255948 w 476464"/>
              <a:gd name="connsiteY6078" fmla="*/ 369413 h 481410"/>
              <a:gd name="connsiteX6079" fmla="*/ 256153 w 476464"/>
              <a:gd name="connsiteY6079" fmla="*/ 369055 h 481410"/>
              <a:gd name="connsiteX6080" fmla="*/ 257893 w 476464"/>
              <a:gd name="connsiteY6080" fmla="*/ 376299 h 481410"/>
              <a:gd name="connsiteX6081" fmla="*/ 257586 w 476464"/>
              <a:gd name="connsiteY6081" fmla="*/ 375915 h 481410"/>
              <a:gd name="connsiteX6082" fmla="*/ 257381 w 476464"/>
              <a:gd name="connsiteY6082" fmla="*/ 376299 h 481410"/>
              <a:gd name="connsiteX6083" fmla="*/ 257586 w 476464"/>
              <a:gd name="connsiteY6083" fmla="*/ 376657 h 481410"/>
              <a:gd name="connsiteX6084" fmla="*/ 257893 w 476464"/>
              <a:gd name="connsiteY6084" fmla="*/ 376299 h 481410"/>
              <a:gd name="connsiteX6085" fmla="*/ 257612 w 476464"/>
              <a:gd name="connsiteY6085" fmla="*/ 374891 h 481410"/>
              <a:gd name="connsiteX6086" fmla="*/ 257612 w 476464"/>
              <a:gd name="connsiteY6086" fmla="*/ 374584 h 481410"/>
              <a:gd name="connsiteX6087" fmla="*/ 256972 w 476464"/>
              <a:gd name="connsiteY6087" fmla="*/ 374891 h 481410"/>
              <a:gd name="connsiteX6088" fmla="*/ 257612 w 476464"/>
              <a:gd name="connsiteY6088" fmla="*/ 374891 h 481410"/>
              <a:gd name="connsiteX6089" fmla="*/ 258380 w 476464"/>
              <a:gd name="connsiteY6089" fmla="*/ 373176 h 481410"/>
              <a:gd name="connsiteX6090" fmla="*/ 258636 w 476464"/>
              <a:gd name="connsiteY6090" fmla="*/ 372511 h 481410"/>
              <a:gd name="connsiteX6091" fmla="*/ 258329 w 476464"/>
              <a:gd name="connsiteY6091" fmla="*/ 372690 h 481410"/>
              <a:gd name="connsiteX6092" fmla="*/ 257996 w 476464"/>
              <a:gd name="connsiteY6092" fmla="*/ 372818 h 481410"/>
              <a:gd name="connsiteX6093" fmla="*/ 257586 w 476464"/>
              <a:gd name="connsiteY6093" fmla="*/ 373279 h 481410"/>
              <a:gd name="connsiteX6094" fmla="*/ 258380 w 476464"/>
              <a:gd name="connsiteY6094" fmla="*/ 373176 h 481410"/>
              <a:gd name="connsiteX6095" fmla="*/ 259352 w 476464"/>
              <a:gd name="connsiteY6095" fmla="*/ 373842 h 481410"/>
              <a:gd name="connsiteX6096" fmla="*/ 259045 w 476464"/>
              <a:gd name="connsiteY6096" fmla="*/ 373842 h 481410"/>
              <a:gd name="connsiteX6097" fmla="*/ 258610 w 476464"/>
              <a:gd name="connsiteY6097" fmla="*/ 374277 h 481410"/>
              <a:gd name="connsiteX6098" fmla="*/ 259327 w 476464"/>
              <a:gd name="connsiteY6098" fmla="*/ 374277 h 481410"/>
              <a:gd name="connsiteX6099" fmla="*/ 259327 w 476464"/>
              <a:gd name="connsiteY6099" fmla="*/ 373842 h 481410"/>
              <a:gd name="connsiteX6100" fmla="*/ 259583 w 476464"/>
              <a:gd name="connsiteY6100" fmla="*/ 370079 h 481410"/>
              <a:gd name="connsiteX6101" fmla="*/ 259352 w 476464"/>
              <a:gd name="connsiteY6101" fmla="*/ 369695 h 481410"/>
              <a:gd name="connsiteX6102" fmla="*/ 259148 w 476464"/>
              <a:gd name="connsiteY6102" fmla="*/ 370079 h 481410"/>
              <a:gd name="connsiteX6103" fmla="*/ 259352 w 476464"/>
              <a:gd name="connsiteY6103" fmla="*/ 370437 h 481410"/>
              <a:gd name="connsiteX6104" fmla="*/ 259583 w 476464"/>
              <a:gd name="connsiteY6104" fmla="*/ 370079 h 481410"/>
              <a:gd name="connsiteX6105" fmla="*/ 260991 w 476464"/>
              <a:gd name="connsiteY6105" fmla="*/ 373176 h 481410"/>
              <a:gd name="connsiteX6106" fmla="*/ 260684 w 476464"/>
              <a:gd name="connsiteY6106" fmla="*/ 372792 h 481410"/>
              <a:gd name="connsiteX6107" fmla="*/ 260479 w 476464"/>
              <a:gd name="connsiteY6107" fmla="*/ 373176 h 481410"/>
              <a:gd name="connsiteX6108" fmla="*/ 260684 w 476464"/>
              <a:gd name="connsiteY6108" fmla="*/ 373560 h 481410"/>
              <a:gd name="connsiteX6109" fmla="*/ 260991 w 476464"/>
              <a:gd name="connsiteY6109" fmla="*/ 373176 h 481410"/>
              <a:gd name="connsiteX6110" fmla="*/ 262373 w 476464"/>
              <a:gd name="connsiteY6110" fmla="*/ 369055 h 481410"/>
              <a:gd name="connsiteX6111" fmla="*/ 262143 w 476464"/>
              <a:gd name="connsiteY6111" fmla="*/ 368671 h 481410"/>
              <a:gd name="connsiteX6112" fmla="*/ 261835 w 476464"/>
              <a:gd name="connsiteY6112" fmla="*/ 369055 h 481410"/>
              <a:gd name="connsiteX6113" fmla="*/ 262143 w 476464"/>
              <a:gd name="connsiteY6113" fmla="*/ 369413 h 481410"/>
              <a:gd name="connsiteX6114" fmla="*/ 262373 w 476464"/>
              <a:gd name="connsiteY6114" fmla="*/ 369055 h 481410"/>
              <a:gd name="connsiteX6115" fmla="*/ 263192 w 476464"/>
              <a:gd name="connsiteY6115" fmla="*/ 372511 h 481410"/>
              <a:gd name="connsiteX6116" fmla="*/ 262475 w 476464"/>
              <a:gd name="connsiteY6116" fmla="*/ 372511 h 481410"/>
              <a:gd name="connsiteX6117" fmla="*/ 262475 w 476464"/>
              <a:gd name="connsiteY6117" fmla="*/ 372818 h 481410"/>
              <a:gd name="connsiteX6118" fmla="*/ 263192 w 476464"/>
              <a:gd name="connsiteY6118" fmla="*/ 372511 h 481410"/>
              <a:gd name="connsiteX6119" fmla="*/ 264549 w 476464"/>
              <a:gd name="connsiteY6119" fmla="*/ 371794 h 481410"/>
              <a:gd name="connsiteX6120" fmla="*/ 264344 w 476464"/>
              <a:gd name="connsiteY6120" fmla="*/ 371999 h 481410"/>
              <a:gd name="connsiteX6121" fmla="*/ 264549 w 476464"/>
              <a:gd name="connsiteY6121" fmla="*/ 372203 h 481410"/>
              <a:gd name="connsiteX6122" fmla="*/ 264549 w 476464"/>
              <a:gd name="connsiteY6122" fmla="*/ 371794 h 481410"/>
              <a:gd name="connsiteX6123" fmla="*/ 266520 w 476464"/>
              <a:gd name="connsiteY6123" fmla="*/ 368364 h 481410"/>
              <a:gd name="connsiteX6124" fmla="*/ 266289 w 476464"/>
              <a:gd name="connsiteY6124" fmla="*/ 368057 h 481410"/>
              <a:gd name="connsiteX6125" fmla="*/ 265982 w 476464"/>
              <a:gd name="connsiteY6125" fmla="*/ 368364 h 481410"/>
              <a:gd name="connsiteX6126" fmla="*/ 266289 w 476464"/>
              <a:gd name="connsiteY6126" fmla="*/ 368697 h 481410"/>
              <a:gd name="connsiteX6127" fmla="*/ 266520 w 476464"/>
              <a:gd name="connsiteY6127" fmla="*/ 368364 h 481410"/>
              <a:gd name="connsiteX6128" fmla="*/ 264549 w 476464"/>
              <a:gd name="connsiteY6128" fmla="*/ 363910 h 481410"/>
              <a:gd name="connsiteX6129" fmla="*/ 264702 w 476464"/>
              <a:gd name="connsiteY6129" fmla="*/ 364115 h 481410"/>
              <a:gd name="connsiteX6130" fmla="*/ 264856 w 476464"/>
              <a:gd name="connsiteY6130" fmla="*/ 363910 h 481410"/>
              <a:gd name="connsiteX6131" fmla="*/ 264753 w 476464"/>
              <a:gd name="connsiteY6131" fmla="*/ 363705 h 481410"/>
              <a:gd name="connsiteX6132" fmla="*/ 264549 w 476464"/>
              <a:gd name="connsiteY6132" fmla="*/ 363910 h 481410"/>
              <a:gd name="connsiteX6133" fmla="*/ 263934 w 476464"/>
              <a:gd name="connsiteY6133" fmla="*/ 364908 h 481410"/>
              <a:gd name="connsiteX6134" fmla="*/ 264267 w 476464"/>
              <a:gd name="connsiteY6134" fmla="*/ 365267 h 481410"/>
              <a:gd name="connsiteX6135" fmla="*/ 264472 w 476464"/>
              <a:gd name="connsiteY6135" fmla="*/ 364908 h 481410"/>
              <a:gd name="connsiteX6136" fmla="*/ 264267 w 476464"/>
              <a:gd name="connsiteY6136" fmla="*/ 364525 h 481410"/>
              <a:gd name="connsiteX6137" fmla="*/ 263934 w 476464"/>
              <a:gd name="connsiteY6137" fmla="*/ 364908 h 481410"/>
              <a:gd name="connsiteX6138" fmla="*/ 263934 w 476464"/>
              <a:gd name="connsiteY6138" fmla="*/ 367084 h 481410"/>
              <a:gd name="connsiteX6139" fmla="*/ 260120 w 476464"/>
              <a:gd name="connsiteY6139" fmla="*/ 368697 h 481410"/>
              <a:gd name="connsiteX6140" fmla="*/ 260427 w 476464"/>
              <a:gd name="connsiteY6140" fmla="*/ 369132 h 481410"/>
              <a:gd name="connsiteX6141" fmla="*/ 263115 w 476464"/>
              <a:gd name="connsiteY6141" fmla="*/ 368185 h 481410"/>
              <a:gd name="connsiteX6142" fmla="*/ 265393 w 476464"/>
              <a:gd name="connsiteY6142" fmla="*/ 367366 h 481410"/>
              <a:gd name="connsiteX6143" fmla="*/ 267364 w 476464"/>
              <a:gd name="connsiteY6143" fmla="*/ 366649 h 481410"/>
              <a:gd name="connsiteX6144" fmla="*/ 268107 w 476464"/>
              <a:gd name="connsiteY6144" fmla="*/ 366316 h 481410"/>
              <a:gd name="connsiteX6145" fmla="*/ 268414 w 476464"/>
              <a:gd name="connsiteY6145" fmla="*/ 365600 h 481410"/>
              <a:gd name="connsiteX6146" fmla="*/ 266750 w 476464"/>
              <a:gd name="connsiteY6146" fmla="*/ 366086 h 481410"/>
              <a:gd name="connsiteX6147" fmla="*/ 263934 w 476464"/>
              <a:gd name="connsiteY6147" fmla="*/ 367084 h 481410"/>
              <a:gd name="connsiteX6148" fmla="*/ 263499 w 476464"/>
              <a:gd name="connsiteY6148" fmla="*/ 364192 h 481410"/>
              <a:gd name="connsiteX6149" fmla="*/ 263678 w 476464"/>
              <a:gd name="connsiteY6149" fmla="*/ 364396 h 481410"/>
              <a:gd name="connsiteX6150" fmla="*/ 263806 w 476464"/>
              <a:gd name="connsiteY6150" fmla="*/ 364192 h 481410"/>
              <a:gd name="connsiteX6151" fmla="*/ 263729 w 476464"/>
              <a:gd name="connsiteY6151" fmla="*/ 363987 h 481410"/>
              <a:gd name="connsiteX6152" fmla="*/ 263499 w 476464"/>
              <a:gd name="connsiteY6152" fmla="*/ 364192 h 481410"/>
              <a:gd name="connsiteX6153" fmla="*/ 262808 w 476464"/>
              <a:gd name="connsiteY6153" fmla="*/ 365548 h 481410"/>
              <a:gd name="connsiteX6154" fmla="*/ 262680 w 476464"/>
              <a:gd name="connsiteY6154" fmla="*/ 365344 h 481410"/>
              <a:gd name="connsiteX6155" fmla="*/ 262475 w 476464"/>
              <a:gd name="connsiteY6155" fmla="*/ 365548 h 481410"/>
              <a:gd name="connsiteX6156" fmla="*/ 262629 w 476464"/>
              <a:gd name="connsiteY6156" fmla="*/ 365753 h 481410"/>
              <a:gd name="connsiteX6157" fmla="*/ 262808 w 476464"/>
              <a:gd name="connsiteY6157" fmla="*/ 365548 h 481410"/>
              <a:gd name="connsiteX6158" fmla="*/ 262680 w 476464"/>
              <a:gd name="connsiteY6158" fmla="*/ 363142 h 481410"/>
              <a:gd name="connsiteX6159" fmla="*/ 262475 w 476464"/>
              <a:gd name="connsiteY6159" fmla="*/ 362835 h 481410"/>
              <a:gd name="connsiteX6160" fmla="*/ 262245 w 476464"/>
              <a:gd name="connsiteY6160" fmla="*/ 363142 h 481410"/>
              <a:gd name="connsiteX6161" fmla="*/ 262475 w 476464"/>
              <a:gd name="connsiteY6161" fmla="*/ 363475 h 481410"/>
              <a:gd name="connsiteX6162" fmla="*/ 262680 w 476464"/>
              <a:gd name="connsiteY6162" fmla="*/ 363142 h 481410"/>
              <a:gd name="connsiteX6163" fmla="*/ 261119 w 476464"/>
              <a:gd name="connsiteY6163" fmla="*/ 362144 h 481410"/>
              <a:gd name="connsiteX6164" fmla="*/ 262475 w 476464"/>
              <a:gd name="connsiteY6164" fmla="*/ 362144 h 481410"/>
              <a:gd name="connsiteX6165" fmla="*/ 262475 w 476464"/>
              <a:gd name="connsiteY6165" fmla="*/ 361811 h 481410"/>
              <a:gd name="connsiteX6166" fmla="*/ 261912 w 476464"/>
              <a:gd name="connsiteY6166" fmla="*/ 361478 h 481410"/>
              <a:gd name="connsiteX6167" fmla="*/ 261477 w 476464"/>
              <a:gd name="connsiteY6167" fmla="*/ 361376 h 481410"/>
              <a:gd name="connsiteX6168" fmla="*/ 261119 w 476464"/>
              <a:gd name="connsiteY6168" fmla="*/ 362144 h 481410"/>
              <a:gd name="connsiteX6169" fmla="*/ 261451 w 476464"/>
              <a:gd name="connsiteY6169" fmla="*/ 363142 h 481410"/>
              <a:gd name="connsiteX6170" fmla="*/ 261247 w 476464"/>
              <a:gd name="connsiteY6170" fmla="*/ 363526 h 481410"/>
              <a:gd name="connsiteX6171" fmla="*/ 261451 w 476464"/>
              <a:gd name="connsiteY6171" fmla="*/ 363910 h 481410"/>
              <a:gd name="connsiteX6172" fmla="*/ 261656 w 476464"/>
              <a:gd name="connsiteY6172" fmla="*/ 363526 h 481410"/>
              <a:gd name="connsiteX6173" fmla="*/ 261451 w 476464"/>
              <a:gd name="connsiteY6173" fmla="*/ 363142 h 481410"/>
              <a:gd name="connsiteX6174" fmla="*/ 259148 w 476464"/>
              <a:gd name="connsiteY6174" fmla="*/ 360147 h 481410"/>
              <a:gd name="connsiteX6175" fmla="*/ 257996 w 476464"/>
              <a:gd name="connsiteY6175" fmla="*/ 361095 h 481410"/>
              <a:gd name="connsiteX6176" fmla="*/ 257893 w 476464"/>
              <a:gd name="connsiteY6176" fmla="*/ 361453 h 481410"/>
              <a:gd name="connsiteX6177" fmla="*/ 257996 w 476464"/>
              <a:gd name="connsiteY6177" fmla="*/ 361837 h 481410"/>
              <a:gd name="connsiteX6178" fmla="*/ 259301 w 476464"/>
              <a:gd name="connsiteY6178" fmla="*/ 361299 h 481410"/>
              <a:gd name="connsiteX6179" fmla="*/ 260402 w 476464"/>
              <a:gd name="connsiteY6179" fmla="*/ 360352 h 481410"/>
              <a:gd name="connsiteX6180" fmla="*/ 259148 w 476464"/>
              <a:gd name="connsiteY6180" fmla="*/ 360147 h 481410"/>
              <a:gd name="connsiteX6181" fmla="*/ 258636 w 476464"/>
              <a:gd name="connsiteY6181" fmla="*/ 363142 h 481410"/>
              <a:gd name="connsiteX6182" fmla="*/ 259685 w 476464"/>
              <a:gd name="connsiteY6182" fmla="*/ 363142 h 481410"/>
              <a:gd name="connsiteX6183" fmla="*/ 259685 w 476464"/>
              <a:gd name="connsiteY6183" fmla="*/ 362835 h 481410"/>
              <a:gd name="connsiteX6184" fmla="*/ 258636 w 476464"/>
              <a:gd name="connsiteY6184" fmla="*/ 363142 h 481410"/>
              <a:gd name="connsiteX6185" fmla="*/ 257714 w 476464"/>
              <a:gd name="connsiteY6185" fmla="*/ 360045 h 481410"/>
              <a:gd name="connsiteX6186" fmla="*/ 258021 w 476464"/>
              <a:gd name="connsiteY6186" fmla="*/ 360352 h 481410"/>
              <a:gd name="connsiteX6187" fmla="*/ 258226 w 476464"/>
              <a:gd name="connsiteY6187" fmla="*/ 360045 h 481410"/>
              <a:gd name="connsiteX6188" fmla="*/ 258021 w 476464"/>
              <a:gd name="connsiteY6188" fmla="*/ 359738 h 481410"/>
              <a:gd name="connsiteX6189" fmla="*/ 257714 w 476464"/>
              <a:gd name="connsiteY6189" fmla="*/ 360045 h 481410"/>
              <a:gd name="connsiteX6190" fmla="*/ 257305 w 476464"/>
              <a:gd name="connsiteY6190" fmla="*/ 364525 h 481410"/>
              <a:gd name="connsiteX6191" fmla="*/ 257458 w 476464"/>
              <a:gd name="connsiteY6191" fmla="*/ 364729 h 481410"/>
              <a:gd name="connsiteX6192" fmla="*/ 257612 w 476464"/>
              <a:gd name="connsiteY6192" fmla="*/ 364525 h 481410"/>
              <a:gd name="connsiteX6193" fmla="*/ 257509 w 476464"/>
              <a:gd name="connsiteY6193" fmla="*/ 364294 h 481410"/>
              <a:gd name="connsiteX6194" fmla="*/ 257305 w 476464"/>
              <a:gd name="connsiteY6194" fmla="*/ 364525 h 481410"/>
              <a:gd name="connsiteX6195" fmla="*/ 257126 w 476464"/>
              <a:gd name="connsiteY6195" fmla="*/ 366649 h 481410"/>
              <a:gd name="connsiteX6196" fmla="*/ 252825 w 476464"/>
              <a:gd name="connsiteY6196" fmla="*/ 368671 h 481410"/>
              <a:gd name="connsiteX6197" fmla="*/ 252390 w 476464"/>
              <a:gd name="connsiteY6197" fmla="*/ 369106 h 481410"/>
              <a:gd name="connsiteX6198" fmla="*/ 252825 w 476464"/>
              <a:gd name="connsiteY6198" fmla="*/ 369106 h 481410"/>
              <a:gd name="connsiteX6199" fmla="*/ 261759 w 476464"/>
              <a:gd name="connsiteY6199" fmla="*/ 365958 h 481410"/>
              <a:gd name="connsiteX6200" fmla="*/ 261759 w 476464"/>
              <a:gd name="connsiteY6200" fmla="*/ 365548 h 481410"/>
              <a:gd name="connsiteX6201" fmla="*/ 257126 w 476464"/>
              <a:gd name="connsiteY6201" fmla="*/ 366649 h 481410"/>
              <a:gd name="connsiteX6202" fmla="*/ 256562 w 476464"/>
              <a:gd name="connsiteY6202" fmla="*/ 362451 h 481410"/>
              <a:gd name="connsiteX6203" fmla="*/ 256972 w 476464"/>
              <a:gd name="connsiteY6203" fmla="*/ 361837 h 481410"/>
              <a:gd name="connsiteX6204" fmla="*/ 256281 w 476464"/>
              <a:gd name="connsiteY6204" fmla="*/ 362170 h 481410"/>
              <a:gd name="connsiteX6205" fmla="*/ 256562 w 476464"/>
              <a:gd name="connsiteY6205" fmla="*/ 362451 h 481410"/>
              <a:gd name="connsiteX6206" fmla="*/ 255206 w 476464"/>
              <a:gd name="connsiteY6206" fmla="*/ 361402 h 481410"/>
              <a:gd name="connsiteX6207" fmla="*/ 256255 w 476464"/>
              <a:gd name="connsiteY6207" fmla="*/ 361146 h 481410"/>
              <a:gd name="connsiteX6208" fmla="*/ 256946 w 476464"/>
              <a:gd name="connsiteY6208" fmla="*/ 360352 h 481410"/>
              <a:gd name="connsiteX6209" fmla="*/ 256537 w 476464"/>
              <a:gd name="connsiteY6209" fmla="*/ 360352 h 481410"/>
              <a:gd name="connsiteX6210" fmla="*/ 256076 w 476464"/>
              <a:gd name="connsiteY6210" fmla="*/ 360736 h 481410"/>
              <a:gd name="connsiteX6211" fmla="*/ 255513 w 476464"/>
              <a:gd name="connsiteY6211" fmla="*/ 361120 h 481410"/>
              <a:gd name="connsiteX6212" fmla="*/ 255206 w 476464"/>
              <a:gd name="connsiteY6212" fmla="*/ 361402 h 481410"/>
              <a:gd name="connsiteX6213" fmla="*/ 253952 w 476464"/>
              <a:gd name="connsiteY6213" fmla="*/ 365600 h 481410"/>
              <a:gd name="connsiteX6214" fmla="*/ 254156 w 476464"/>
              <a:gd name="connsiteY6214" fmla="*/ 365958 h 481410"/>
              <a:gd name="connsiteX6215" fmla="*/ 254412 w 476464"/>
              <a:gd name="connsiteY6215" fmla="*/ 365600 h 481410"/>
              <a:gd name="connsiteX6216" fmla="*/ 254156 w 476464"/>
              <a:gd name="connsiteY6216" fmla="*/ 365241 h 481410"/>
              <a:gd name="connsiteX6217" fmla="*/ 253952 w 476464"/>
              <a:gd name="connsiteY6217" fmla="*/ 365600 h 481410"/>
              <a:gd name="connsiteX6218" fmla="*/ 251366 w 476464"/>
              <a:gd name="connsiteY6218" fmla="*/ 363910 h 481410"/>
              <a:gd name="connsiteX6219" fmla="*/ 253030 w 476464"/>
              <a:gd name="connsiteY6219" fmla="*/ 363705 h 481410"/>
              <a:gd name="connsiteX6220" fmla="*/ 253849 w 476464"/>
              <a:gd name="connsiteY6220" fmla="*/ 362451 h 481410"/>
              <a:gd name="connsiteX6221" fmla="*/ 253491 w 476464"/>
              <a:gd name="connsiteY6221" fmla="*/ 362656 h 481410"/>
              <a:gd name="connsiteX6222" fmla="*/ 253132 w 476464"/>
              <a:gd name="connsiteY6222" fmla="*/ 362861 h 481410"/>
              <a:gd name="connsiteX6223" fmla="*/ 252237 w 476464"/>
              <a:gd name="connsiteY6223" fmla="*/ 363347 h 481410"/>
              <a:gd name="connsiteX6224" fmla="*/ 251366 w 476464"/>
              <a:gd name="connsiteY6224" fmla="*/ 363910 h 481410"/>
              <a:gd name="connsiteX6225" fmla="*/ 251366 w 476464"/>
              <a:gd name="connsiteY6225" fmla="*/ 369695 h 481410"/>
              <a:gd name="connsiteX6226" fmla="*/ 251801 w 476464"/>
              <a:gd name="connsiteY6226" fmla="*/ 369695 h 481410"/>
              <a:gd name="connsiteX6227" fmla="*/ 251622 w 476464"/>
              <a:gd name="connsiteY6227" fmla="*/ 369490 h 481410"/>
              <a:gd name="connsiteX6228" fmla="*/ 251366 w 476464"/>
              <a:gd name="connsiteY6228" fmla="*/ 369695 h 481410"/>
              <a:gd name="connsiteX6229" fmla="*/ 250035 w 476464"/>
              <a:gd name="connsiteY6229" fmla="*/ 366598 h 481410"/>
              <a:gd name="connsiteX6230" fmla="*/ 250240 w 476464"/>
              <a:gd name="connsiteY6230" fmla="*/ 366803 h 481410"/>
              <a:gd name="connsiteX6231" fmla="*/ 250368 w 476464"/>
              <a:gd name="connsiteY6231" fmla="*/ 366598 h 481410"/>
              <a:gd name="connsiteX6232" fmla="*/ 250189 w 476464"/>
              <a:gd name="connsiteY6232" fmla="*/ 366393 h 481410"/>
              <a:gd name="connsiteX6233" fmla="*/ 250035 w 476464"/>
              <a:gd name="connsiteY6233" fmla="*/ 366598 h 481410"/>
              <a:gd name="connsiteX6234" fmla="*/ 210898 w 476464"/>
              <a:gd name="connsiteY6234" fmla="*/ 365241 h 481410"/>
              <a:gd name="connsiteX6235" fmla="*/ 210590 w 476464"/>
              <a:gd name="connsiteY6235" fmla="*/ 365241 h 481410"/>
              <a:gd name="connsiteX6236" fmla="*/ 210590 w 476464"/>
              <a:gd name="connsiteY6236" fmla="*/ 365548 h 481410"/>
              <a:gd name="connsiteX6237" fmla="*/ 210898 w 476464"/>
              <a:gd name="connsiteY6237" fmla="*/ 365548 h 481410"/>
              <a:gd name="connsiteX6238" fmla="*/ 210898 w 476464"/>
              <a:gd name="connsiteY6238" fmla="*/ 365241 h 481410"/>
              <a:gd name="connsiteX6239" fmla="*/ 211640 w 476464"/>
              <a:gd name="connsiteY6239" fmla="*/ 367007 h 481410"/>
              <a:gd name="connsiteX6240" fmla="*/ 212869 w 476464"/>
              <a:gd name="connsiteY6240" fmla="*/ 366342 h 481410"/>
              <a:gd name="connsiteX6241" fmla="*/ 214456 w 476464"/>
              <a:gd name="connsiteY6241" fmla="*/ 365267 h 481410"/>
              <a:gd name="connsiteX6242" fmla="*/ 216759 w 476464"/>
              <a:gd name="connsiteY6242" fmla="*/ 363910 h 481410"/>
              <a:gd name="connsiteX6243" fmla="*/ 219933 w 476464"/>
              <a:gd name="connsiteY6243" fmla="*/ 362272 h 481410"/>
              <a:gd name="connsiteX6244" fmla="*/ 222826 w 476464"/>
              <a:gd name="connsiteY6244" fmla="*/ 360659 h 481410"/>
              <a:gd name="connsiteX6245" fmla="*/ 224438 w 476464"/>
              <a:gd name="connsiteY6245" fmla="*/ 359354 h 481410"/>
              <a:gd name="connsiteX6246" fmla="*/ 221930 w 476464"/>
              <a:gd name="connsiteY6246" fmla="*/ 360096 h 481410"/>
              <a:gd name="connsiteX6247" fmla="*/ 217578 w 476464"/>
              <a:gd name="connsiteY6247" fmla="*/ 362246 h 481410"/>
              <a:gd name="connsiteX6248" fmla="*/ 213381 w 476464"/>
              <a:gd name="connsiteY6248" fmla="*/ 364704 h 481410"/>
              <a:gd name="connsiteX6249" fmla="*/ 211333 w 476464"/>
              <a:gd name="connsiteY6249" fmla="*/ 366291 h 481410"/>
              <a:gd name="connsiteX6250" fmla="*/ 211256 w 476464"/>
              <a:gd name="connsiteY6250" fmla="*/ 366675 h 481410"/>
              <a:gd name="connsiteX6251" fmla="*/ 211333 w 476464"/>
              <a:gd name="connsiteY6251" fmla="*/ 367033 h 481410"/>
              <a:gd name="connsiteX6252" fmla="*/ 211640 w 476464"/>
              <a:gd name="connsiteY6252" fmla="*/ 367033 h 481410"/>
              <a:gd name="connsiteX6253" fmla="*/ 211947 w 476464"/>
              <a:gd name="connsiteY6253" fmla="*/ 364960 h 481410"/>
              <a:gd name="connsiteX6254" fmla="*/ 212254 w 476464"/>
              <a:gd name="connsiteY6254" fmla="*/ 364576 h 481410"/>
              <a:gd name="connsiteX6255" fmla="*/ 211947 w 476464"/>
              <a:gd name="connsiteY6255" fmla="*/ 364192 h 481410"/>
              <a:gd name="connsiteX6256" fmla="*/ 211742 w 476464"/>
              <a:gd name="connsiteY6256" fmla="*/ 364576 h 481410"/>
              <a:gd name="connsiteX6257" fmla="*/ 211947 w 476464"/>
              <a:gd name="connsiteY6257" fmla="*/ 364960 h 481410"/>
              <a:gd name="connsiteX6258" fmla="*/ 216555 w 476464"/>
              <a:gd name="connsiteY6258" fmla="*/ 354465 h 481410"/>
              <a:gd name="connsiteX6259" fmla="*/ 217860 w 476464"/>
              <a:gd name="connsiteY6259" fmla="*/ 353108 h 481410"/>
              <a:gd name="connsiteX6260" fmla="*/ 217553 w 476464"/>
              <a:gd name="connsiteY6260" fmla="*/ 353108 h 481410"/>
              <a:gd name="connsiteX6261" fmla="*/ 216990 w 476464"/>
              <a:gd name="connsiteY6261" fmla="*/ 353313 h 481410"/>
              <a:gd name="connsiteX6262" fmla="*/ 216503 w 476464"/>
              <a:gd name="connsiteY6262" fmla="*/ 353518 h 481410"/>
              <a:gd name="connsiteX6263" fmla="*/ 214865 w 476464"/>
              <a:gd name="connsiteY6263" fmla="*/ 354260 h 481410"/>
              <a:gd name="connsiteX6264" fmla="*/ 212459 w 476464"/>
              <a:gd name="connsiteY6264" fmla="*/ 355412 h 481410"/>
              <a:gd name="connsiteX6265" fmla="*/ 210078 w 476464"/>
              <a:gd name="connsiteY6265" fmla="*/ 356564 h 481410"/>
              <a:gd name="connsiteX6266" fmla="*/ 208492 w 476464"/>
              <a:gd name="connsiteY6266" fmla="*/ 357255 h 481410"/>
              <a:gd name="connsiteX6267" fmla="*/ 207800 w 476464"/>
              <a:gd name="connsiteY6267" fmla="*/ 357972 h 481410"/>
              <a:gd name="connsiteX6268" fmla="*/ 207800 w 476464"/>
              <a:gd name="connsiteY6268" fmla="*/ 358177 h 481410"/>
              <a:gd name="connsiteX6269" fmla="*/ 209413 w 476464"/>
              <a:gd name="connsiteY6269" fmla="*/ 357562 h 481410"/>
              <a:gd name="connsiteX6270" fmla="*/ 213125 w 476464"/>
              <a:gd name="connsiteY6270" fmla="*/ 356103 h 481410"/>
              <a:gd name="connsiteX6271" fmla="*/ 216555 w 476464"/>
              <a:gd name="connsiteY6271" fmla="*/ 354465 h 481410"/>
              <a:gd name="connsiteX6272" fmla="*/ 215787 w 476464"/>
              <a:gd name="connsiteY6272" fmla="*/ 356231 h 481410"/>
              <a:gd name="connsiteX6273" fmla="*/ 215249 w 476464"/>
              <a:gd name="connsiteY6273" fmla="*/ 356615 h 481410"/>
              <a:gd name="connsiteX6274" fmla="*/ 214763 w 476464"/>
              <a:gd name="connsiteY6274" fmla="*/ 356973 h 481410"/>
              <a:gd name="connsiteX6275" fmla="*/ 215607 w 476464"/>
              <a:gd name="connsiteY6275" fmla="*/ 356922 h 481410"/>
              <a:gd name="connsiteX6276" fmla="*/ 216119 w 476464"/>
              <a:gd name="connsiteY6276" fmla="*/ 356257 h 481410"/>
              <a:gd name="connsiteX6277" fmla="*/ 215787 w 476464"/>
              <a:gd name="connsiteY6277" fmla="*/ 356257 h 481410"/>
              <a:gd name="connsiteX6278" fmla="*/ 211947 w 476464"/>
              <a:gd name="connsiteY6278" fmla="*/ 357255 h 481410"/>
              <a:gd name="connsiteX6279" fmla="*/ 211742 w 476464"/>
              <a:gd name="connsiteY6279" fmla="*/ 357613 h 481410"/>
              <a:gd name="connsiteX6280" fmla="*/ 211947 w 476464"/>
              <a:gd name="connsiteY6280" fmla="*/ 357997 h 481410"/>
              <a:gd name="connsiteX6281" fmla="*/ 212254 w 476464"/>
              <a:gd name="connsiteY6281" fmla="*/ 357613 h 481410"/>
              <a:gd name="connsiteX6282" fmla="*/ 211947 w 476464"/>
              <a:gd name="connsiteY6282" fmla="*/ 357255 h 481410"/>
              <a:gd name="connsiteX6283" fmla="*/ 208824 w 476464"/>
              <a:gd name="connsiteY6283" fmla="*/ 359021 h 481410"/>
              <a:gd name="connsiteX6284" fmla="*/ 208824 w 476464"/>
              <a:gd name="connsiteY6284" fmla="*/ 359354 h 481410"/>
              <a:gd name="connsiteX6285" fmla="*/ 209259 w 476464"/>
              <a:gd name="connsiteY6285" fmla="*/ 359354 h 481410"/>
              <a:gd name="connsiteX6286" fmla="*/ 209259 w 476464"/>
              <a:gd name="connsiteY6286" fmla="*/ 359021 h 481410"/>
              <a:gd name="connsiteX6287" fmla="*/ 208824 w 476464"/>
              <a:gd name="connsiteY6287" fmla="*/ 359021 h 481410"/>
              <a:gd name="connsiteX6288" fmla="*/ 209259 w 476464"/>
              <a:gd name="connsiteY6288" fmla="*/ 353492 h 481410"/>
              <a:gd name="connsiteX6289" fmla="*/ 208824 w 476464"/>
              <a:gd name="connsiteY6289" fmla="*/ 353492 h 481410"/>
              <a:gd name="connsiteX6290" fmla="*/ 208824 w 476464"/>
              <a:gd name="connsiteY6290" fmla="*/ 353851 h 481410"/>
              <a:gd name="connsiteX6291" fmla="*/ 209259 w 476464"/>
              <a:gd name="connsiteY6291" fmla="*/ 353492 h 481410"/>
              <a:gd name="connsiteX6292" fmla="*/ 210795 w 476464"/>
              <a:gd name="connsiteY6292" fmla="*/ 346965 h 481410"/>
              <a:gd name="connsiteX6293" fmla="*/ 210590 w 476464"/>
              <a:gd name="connsiteY6293" fmla="*/ 346581 h 481410"/>
              <a:gd name="connsiteX6294" fmla="*/ 210386 w 476464"/>
              <a:gd name="connsiteY6294" fmla="*/ 346965 h 481410"/>
              <a:gd name="connsiteX6295" fmla="*/ 210590 w 476464"/>
              <a:gd name="connsiteY6295" fmla="*/ 347323 h 481410"/>
              <a:gd name="connsiteX6296" fmla="*/ 210795 w 476464"/>
              <a:gd name="connsiteY6296" fmla="*/ 346965 h 481410"/>
              <a:gd name="connsiteX6297" fmla="*/ 210795 w 476464"/>
              <a:gd name="connsiteY6297" fmla="*/ 349448 h 481410"/>
              <a:gd name="connsiteX6298" fmla="*/ 210590 w 476464"/>
              <a:gd name="connsiteY6298" fmla="*/ 349704 h 481410"/>
              <a:gd name="connsiteX6299" fmla="*/ 210744 w 476464"/>
              <a:gd name="connsiteY6299" fmla="*/ 349909 h 481410"/>
              <a:gd name="connsiteX6300" fmla="*/ 210898 w 476464"/>
              <a:gd name="connsiteY6300" fmla="*/ 349704 h 481410"/>
              <a:gd name="connsiteX6301" fmla="*/ 210795 w 476464"/>
              <a:gd name="connsiteY6301" fmla="*/ 349448 h 481410"/>
              <a:gd name="connsiteX6302" fmla="*/ 210411 w 476464"/>
              <a:gd name="connsiteY6302" fmla="*/ 351393 h 481410"/>
              <a:gd name="connsiteX6303" fmla="*/ 210616 w 476464"/>
              <a:gd name="connsiteY6303" fmla="*/ 351752 h 481410"/>
              <a:gd name="connsiteX6304" fmla="*/ 210821 w 476464"/>
              <a:gd name="connsiteY6304" fmla="*/ 351393 h 481410"/>
              <a:gd name="connsiteX6305" fmla="*/ 210616 w 476464"/>
              <a:gd name="connsiteY6305" fmla="*/ 351035 h 481410"/>
              <a:gd name="connsiteX6306" fmla="*/ 210411 w 476464"/>
              <a:gd name="connsiteY6306" fmla="*/ 351393 h 481410"/>
              <a:gd name="connsiteX6307" fmla="*/ 212689 w 476464"/>
              <a:gd name="connsiteY6307" fmla="*/ 353851 h 481410"/>
              <a:gd name="connsiteX6308" fmla="*/ 213406 w 476464"/>
              <a:gd name="connsiteY6308" fmla="*/ 353851 h 481410"/>
              <a:gd name="connsiteX6309" fmla="*/ 214814 w 476464"/>
              <a:gd name="connsiteY6309" fmla="*/ 353160 h 481410"/>
              <a:gd name="connsiteX6310" fmla="*/ 216836 w 476464"/>
              <a:gd name="connsiteY6310" fmla="*/ 352059 h 481410"/>
              <a:gd name="connsiteX6311" fmla="*/ 217220 w 476464"/>
              <a:gd name="connsiteY6311" fmla="*/ 351803 h 481410"/>
              <a:gd name="connsiteX6312" fmla="*/ 217578 w 476464"/>
              <a:gd name="connsiteY6312" fmla="*/ 351445 h 481410"/>
              <a:gd name="connsiteX6313" fmla="*/ 216324 w 476464"/>
              <a:gd name="connsiteY6313" fmla="*/ 351905 h 481410"/>
              <a:gd name="connsiteX6314" fmla="*/ 215070 w 476464"/>
              <a:gd name="connsiteY6314" fmla="*/ 352494 h 481410"/>
              <a:gd name="connsiteX6315" fmla="*/ 213867 w 476464"/>
              <a:gd name="connsiteY6315" fmla="*/ 353083 h 481410"/>
              <a:gd name="connsiteX6316" fmla="*/ 212689 w 476464"/>
              <a:gd name="connsiteY6316" fmla="*/ 353851 h 481410"/>
              <a:gd name="connsiteX6317" fmla="*/ 213713 w 476464"/>
              <a:gd name="connsiteY6317" fmla="*/ 352494 h 481410"/>
              <a:gd name="connsiteX6318" fmla="*/ 213944 w 476464"/>
              <a:gd name="connsiteY6318" fmla="*/ 352110 h 481410"/>
              <a:gd name="connsiteX6319" fmla="*/ 213713 w 476464"/>
              <a:gd name="connsiteY6319" fmla="*/ 351726 h 481410"/>
              <a:gd name="connsiteX6320" fmla="*/ 213508 w 476464"/>
              <a:gd name="connsiteY6320" fmla="*/ 352110 h 481410"/>
              <a:gd name="connsiteX6321" fmla="*/ 213713 w 476464"/>
              <a:gd name="connsiteY6321" fmla="*/ 352494 h 481410"/>
              <a:gd name="connsiteX6322" fmla="*/ 214609 w 476464"/>
              <a:gd name="connsiteY6322" fmla="*/ 347835 h 481410"/>
              <a:gd name="connsiteX6323" fmla="*/ 214763 w 476464"/>
              <a:gd name="connsiteY6323" fmla="*/ 347605 h 481410"/>
              <a:gd name="connsiteX6324" fmla="*/ 214558 w 476464"/>
              <a:gd name="connsiteY6324" fmla="*/ 347400 h 481410"/>
              <a:gd name="connsiteX6325" fmla="*/ 214430 w 476464"/>
              <a:gd name="connsiteY6325" fmla="*/ 347605 h 481410"/>
              <a:gd name="connsiteX6326" fmla="*/ 214609 w 476464"/>
              <a:gd name="connsiteY6326" fmla="*/ 347835 h 481410"/>
              <a:gd name="connsiteX6327" fmla="*/ 215684 w 476464"/>
              <a:gd name="connsiteY6327" fmla="*/ 344610 h 481410"/>
              <a:gd name="connsiteX6328" fmla="*/ 216503 w 476464"/>
              <a:gd name="connsiteY6328" fmla="*/ 343791 h 481410"/>
              <a:gd name="connsiteX6329" fmla="*/ 215479 w 476464"/>
              <a:gd name="connsiteY6329" fmla="*/ 344226 h 481410"/>
              <a:gd name="connsiteX6330" fmla="*/ 215095 w 476464"/>
              <a:gd name="connsiteY6330" fmla="*/ 344533 h 481410"/>
              <a:gd name="connsiteX6331" fmla="*/ 214737 w 476464"/>
              <a:gd name="connsiteY6331" fmla="*/ 344840 h 481410"/>
              <a:gd name="connsiteX6332" fmla="*/ 215684 w 476464"/>
              <a:gd name="connsiteY6332" fmla="*/ 344610 h 481410"/>
              <a:gd name="connsiteX6333" fmla="*/ 213406 w 476464"/>
              <a:gd name="connsiteY6333" fmla="*/ 345532 h 481410"/>
              <a:gd name="connsiteX6334" fmla="*/ 212203 w 476464"/>
              <a:gd name="connsiteY6334" fmla="*/ 345583 h 481410"/>
              <a:gd name="connsiteX6335" fmla="*/ 211307 w 476464"/>
              <a:gd name="connsiteY6335" fmla="*/ 346248 h 481410"/>
              <a:gd name="connsiteX6336" fmla="*/ 212433 w 476464"/>
              <a:gd name="connsiteY6336" fmla="*/ 346402 h 481410"/>
              <a:gd name="connsiteX6337" fmla="*/ 213406 w 476464"/>
              <a:gd name="connsiteY6337" fmla="*/ 345532 h 481410"/>
              <a:gd name="connsiteX6338" fmla="*/ 212357 w 476464"/>
              <a:gd name="connsiteY6338" fmla="*/ 350395 h 481410"/>
              <a:gd name="connsiteX6339" fmla="*/ 212049 w 476464"/>
              <a:gd name="connsiteY6339" fmla="*/ 350702 h 481410"/>
              <a:gd name="connsiteX6340" fmla="*/ 212357 w 476464"/>
              <a:gd name="connsiteY6340" fmla="*/ 351061 h 481410"/>
              <a:gd name="connsiteX6341" fmla="*/ 212561 w 476464"/>
              <a:gd name="connsiteY6341" fmla="*/ 350702 h 481410"/>
              <a:gd name="connsiteX6342" fmla="*/ 212357 w 476464"/>
              <a:gd name="connsiteY6342" fmla="*/ 350395 h 481410"/>
              <a:gd name="connsiteX6343" fmla="*/ 211640 w 476464"/>
              <a:gd name="connsiteY6343" fmla="*/ 354158 h 481410"/>
              <a:gd name="connsiteX6344" fmla="*/ 211819 w 476464"/>
              <a:gd name="connsiteY6344" fmla="*/ 354363 h 481410"/>
              <a:gd name="connsiteX6345" fmla="*/ 211973 w 476464"/>
              <a:gd name="connsiteY6345" fmla="*/ 354158 h 481410"/>
              <a:gd name="connsiteX6346" fmla="*/ 211870 w 476464"/>
              <a:gd name="connsiteY6346" fmla="*/ 353927 h 481410"/>
              <a:gd name="connsiteX6347" fmla="*/ 211640 w 476464"/>
              <a:gd name="connsiteY6347" fmla="*/ 354158 h 481410"/>
              <a:gd name="connsiteX6348" fmla="*/ 211870 w 476464"/>
              <a:gd name="connsiteY6348" fmla="*/ 349320 h 481410"/>
              <a:gd name="connsiteX6349" fmla="*/ 211640 w 476464"/>
              <a:gd name="connsiteY6349" fmla="*/ 348936 h 481410"/>
              <a:gd name="connsiteX6350" fmla="*/ 211435 w 476464"/>
              <a:gd name="connsiteY6350" fmla="*/ 349320 h 481410"/>
              <a:gd name="connsiteX6351" fmla="*/ 211640 w 476464"/>
              <a:gd name="connsiteY6351" fmla="*/ 349704 h 481410"/>
              <a:gd name="connsiteX6352" fmla="*/ 211870 w 476464"/>
              <a:gd name="connsiteY6352" fmla="*/ 349320 h 481410"/>
              <a:gd name="connsiteX6353" fmla="*/ 211307 w 476464"/>
              <a:gd name="connsiteY6353" fmla="*/ 352059 h 481410"/>
              <a:gd name="connsiteX6354" fmla="*/ 211307 w 476464"/>
              <a:gd name="connsiteY6354" fmla="*/ 352520 h 481410"/>
              <a:gd name="connsiteX6355" fmla="*/ 211640 w 476464"/>
              <a:gd name="connsiteY6355" fmla="*/ 352520 h 481410"/>
              <a:gd name="connsiteX6356" fmla="*/ 211640 w 476464"/>
              <a:gd name="connsiteY6356" fmla="*/ 352059 h 481410"/>
              <a:gd name="connsiteX6357" fmla="*/ 211307 w 476464"/>
              <a:gd name="connsiteY6357" fmla="*/ 352059 h 481410"/>
              <a:gd name="connsiteX6358" fmla="*/ 217860 w 476464"/>
              <a:gd name="connsiteY6358" fmla="*/ 343791 h 481410"/>
              <a:gd name="connsiteX6359" fmla="*/ 218065 w 476464"/>
              <a:gd name="connsiteY6359" fmla="*/ 343458 h 481410"/>
              <a:gd name="connsiteX6360" fmla="*/ 217860 w 476464"/>
              <a:gd name="connsiteY6360" fmla="*/ 343151 h 481410"/>
              <a:gd name="connsiteX6361" fmla="*/ 217655 w 476464"/>
              <a:gd name="connsiteY6361" fmla="*/ 343458 h 481410"/>
              <a:gd name="connsiteX6362" fmla="*/ 217860 w 476464"/>
              <a:gd name="connsiteY6362" fmla="*/ 343791 h 481410"/>
              <a:gd name="connsiteX6363" fmla="*/ 218167 w 476464"/>
              <a:gd name="connsiteY6363" fmla="*/ 341718 h 481410"/>
              <a:gd name="connsiteX6364" fmla="*/ 217860 w 476464"/>
              <a:gd name="connsiteY6364" fmla="*/ 341411 h 481410"/>
              <a:gd name="connsiteX6365" fmla="*/ 218398 w 476464"/>
              <a:gd name="connsiteY6365" fmla="*/ 341103 h 481410"/>
              <a:gd name="connsiteX6366" fmla="*/ 218909 w 476464"/>
              <a:gd name="connsiteY6366" fmla="*/ 341052 h 481410"/>
              <a:gd name="connsiteX6367" fmla="*/ 218909 w 476464"/>
              <a:gd name="connsiteY6367" fmla="*/ 341411 h 481410"/>
              <a:gd name="connsiteX6368" fmla="*/ 224797 w 476464"/>
              <a:gd name="connsiteY6368" fmla="*/ 338851 h 481410"/>
              <a:gd name="connsiteX6369" fmla="*/ 230607 w 476464"/>
              <a:gd name="connsiteY6369" fmla="*/ 336189 h 481410"/>
              <a:gd name="connsiteX6370" fmla="*/ 230300 w 476464"/>
              <a:gd name="connsiteY6370" fmla="*/ 335856 h 481410"/>
              <a:gd name="connsiteX6371" fmla="*/ 228790 w 476464"/>
              <a:gd name="connsiteY6371" fmla="*/ 336419 h 481410"/>
              <a:gd name="connsiteX6372" fmla="*/ 227177 w 476464"/>
              <a:gd name="connsiteY6372" fmla="*/ 336906 h 481410"/>
              <a:gd name="connsiteX6373" fmla="*/ 225667 w 476464"/>
              <a:gd name="connsiteY6373" fmla="*/ 336675 h 481410"/>
              <a:gd name="connsiteX6374" fmla="*/ 224054 w 476464"/>
              <a:gd name="connsiteY6374" fmla="*/ 336470 h 481410"/>
              <a:gd name="connsiteX6375" fmla="*/ 225411 w 476464"/>
              <a:gd name="connsiteY6375" fmla="*/ 335421 h 481410"/>
              <a:gd name="connsiteX6376" fmla="*/ 224490 w 476464"/>
              <a:gd name="connsiteY6376" fmla="*/ 335344 h 481410"/>
              <a:gd name="connsiteX6377" fmla="*/ 223235 w 476464"/>
              <a:gd name="connsiteY6377" fmla="*/ 335779 h 481410"/>
              <a:gd name="connsiteX6378" fmla="*/ 222032 w 476464"/>
              <a:gd name="connsiteY6378" fmla="*/ 336470 h 481410"/>
              <a:gd name="connsiteX6379" fmla="*/ 221264 w 476464"/>
              <a:gd name="connsiteY6379" fmla="*/ 337187 h 481410"/>
              <a:gd name="connsiteX6380" fmla="*/ 223747 w 476464"/>
              <a:gd name="connsiteY6380" fmla="*/ 337187 h 481410"/>
              <a:gd name="connsiteX6381" fmla="*/ 221443 w 476464"/>
              <a:gd name="connsiteY6381" fmla="*/ 338339 h 481410"/>
              <a:gd name="connsiteX6382" fmla="*/ 218602 w 476464"/>
              <a:gd name="connsiteY6382" fmla="*/ 339747 h 481410"/>
              <a:gd name="connsiteX6383" fmla="*/ 215915 w 476464"/>
              <a:gd name="connsiteY6383" fmla="*/ 341436 h 481410"/>
              <a:gd name="connsiteX6384" fmla="*/ 214046 w 476464"/>
              <a:gd name="connsiteY6384" fmla="*/ 343125 h 481410"/>
              <a:gd name="connsiteX6385" fmla="*/ 213765 w 476464"/>
              <a:gd name="connsiteY6385" fmla="*/ 343484 h 481410"/>
              <a:gd name="connsiteX6386" fmla="*/ 213406 w 476464"/>
              <a:gd name="connsiteY6386" fmla="*/ 343765 h 481410"/>
              <a:gd name="connsiteX6387" fmla="*/ 214763 w 476464"/>
              <a:gd name="connsiteY6387" fmla="*/ 343433 h 481410"/>
              <a:gd name="connsiteX6388" fmla="*/ 216119 w 476464"/>
              <a:gd name="connsiteY6388" fmla="*/ 342716 h 481410"/>
              <a:gd name="connsiteX6389" fmla="*/ 217169 w 476464"/>
              <a:gd name="connsiteY6389" fmla="*/ 342230 h 481410"/>
              <a:gd name="connsiteX6390" fmla="*/ 218167 w 476464"/>
              <a:gd name="connsiteY6390" fmla="*/ 341718 h 481410"/>
              <a:gd name="connsiteX6391" fmla="*/ 217502 w 476464"/>
              <a:gd name="connsiteY6391" fmla="*/ 339516 h 481410"/>
              <a:gd name="connsiteX6392" fmla="*/ 217860 w 476464"/>
              <a:gd name="connsiteY6392" fmla="*/ 339312 h 481410"/>
              <a:gd name="connsiteX6393" fmla="*/ 217502 w 476464"/>
              <a:gd name="connsiteY6393" fmla="*/ 339107 h 481410"/>
              <a:gd name="connsiteX6394" fmla="*/ 217143 w 476464"/>
              <a:gd name="connsiteY6394" fmla="*/ 339312 h 481410"/>
              <a:gd name="connsiteX6395" fmla="*/ 217502 w 476464"/>
              <a:gd name="connsiteY6395" fmla="*/ 339516 h 481410"/>
              <a:gd name="connsiteX6396" fmla="*/ 218167 w 476464"/>
              <a:gd name="connsiteY6396" fmla="*/ 337955 h 481410"/>
              <a:gd name="connsiteX6397" fmla="*/ 218500 w 476464"/>
              <a:gd name="connsiteY6397" fmla="*/ 337597 h 481410"/>
              <a:gd name="connsiteX6398" fmla="*/ 218167 w 476464"/>
              <a:gd name="connsiteY6398" fmla="*/ 337213 h 481410"/>
              <a:gd name="connsiteX6399" fmla="*/ 217962 w 476464"/>
              <a:gd name="connsiteY6399" fmla="*/ 337597 h 481410"/>
              <a:gd name="connsiteX6400" fmla="*/ 218167 w 476464"/>
              <a:gd name="connsiteY6400" fmla="*/ 337955 h 481410"/>
              <a:gd name="connsiteX6401" fmla="*/ 219626 w 476464"/>
              <a:gd name="connsiteY6401" fmla="*/ 336931 h 481410"/>
              <a:gd name="connsiteX6402" fmla="*/ 219191 w 476464"/>
              <a:gd name="connsiteY6402" fmla="*/ 336931 h 481410"/>
              <a:gd name="connsiteX6403" fmla="*/ 218986 w 476464"/>
              <a:gd name="connsiteY6403" fmla="*/ 337059 h 481410"/>
              <a:gd name="connsiteX6404" fmla="*/ 218884 w 476464"/>
              <a:gd name="connsiteY6404" fmla="*/ 337238 h 481410"/>
              <a:gd name="connsiteX6405" fmla="*/ 219626 w 476464"/>
              <a:gd name="connsiteY6405" fmla="*/ 336931 h 481410"/>
              <a:gd name="connsiteX6406" fmla="*/ 220650 w 476464"/>
              <a:gd name="connsiteY6406" fmla="*/ 331760 h 481410"/>
              <a:gd name="connsiteX6407" fmla="*/ 220010 w 476464"/>
              <a:gd name="connsiteY6407" fmla="*/ 331760 h 481410"/>
              <a:gd name="connsiteX6408" fmla="*/ 219626 w 476464"/>
              <a:gd name="connsiteY6408" fmla="*/ 331325 h 481410"/>
              <a:gd name="connsiteX6409" fmla="*/ 219191 w 476464"/>
              <a:gd name="connsiteY6409" fmla="*/ 331325 h 481410"/>
              <a:gd name="connsiteX6410" fmla="*/ 218884 w 476464"/>
              <a:gd name="connsiteY6410" fmla="*/ 332759 h 481410"/>
              <a:gd name="connsiteX6411" fmla="*/ 220138 w 476464"/>
              <a:gd name="connsiteY6411" fmla="*/ 332759 h 481410"/>
              <a:gd name="connsiteX6412" fmla="*/ 220650 w 476464"/>
              <a:gd name="connsiteY6412" fmla="*/ 331760 h 481410"/>
              <a:gd name="connsiteX6413" fmla="*/ 221290 w 476464"/>
              <a:gd name="connsiteY6413" fmla="*/ 331760 h 481410"/>
              <a:gd name="connsiteX6414" fmla="*/ 221623 w 476464"/>
              <a:gd name="connsiteY6414" fmla="*/ 331377 h 481410"/>
              <a:gd name="connsiteX6415" fmla="*/ 221290 w 476464"/>
              <a:gd name="connsiteY6415" fmla="*/ 330993 h 481410"/>
              <a:gd name="connsiteX6416" fmla="*/ 221085 w 476464"/>
              <a:gd name="connsiteY6416" fmla="*/ 331377 h 481410"/>
              <a:gd name="connsiteX6417" fmla="*/ 221290 w 476464"/>
              <a:gd name="connsiteY6417" fmla="*/ 331760 h 481410"/>
              <a:gd name="connsiteX6418" fmla="*/ 222749 w 476464"/>
              <a:gd name="connsiteY6418" fmla="*/ 333808 h 481410"/>
              <a:gd name="connsiteX6419" fmla="*/ 222954 w 476464"/>
              <a:gd name="connsiteY6419" fmla="*/ 333450 h 481410"/>
              <a:gd name="connsiteX6420" fmla="*/ 222749 w 476464"/>
              <a:gd name="connsiteY6420" fmla="*/ 333066 h 481410"/>
              <a:gd name="connsiteX6421" fmla="*/ 222416 w 476464"/>
              <a:gd name="connsiteY6421" fmla="*/ 333450 h 481410"/>
              <a:gd name="connsiteX6422" fmla="*/ 222749 w 476464"/>
              <a:gd name="connsiteY6422" fmla="*/ 333808 h 481410"/>
              <a:gd name="connsiteX6423" fmla="*/ 224797 w 476464"/>
              <a:gd name="connsiteY6423" fmla="*/ 334423 h 481410"/>
              <a:gd name="connsiteX6424" fmla="*/ 225001 w 476464"/>
              <a:gd name="connsiteY6424" fmla="*/ 334115 h 481410"/>
              <a:gd name="connsiteX6425" fmla="*/ 224797 w 476464"/>
              <a:gd name="connsiteY6425" fmla="*/ 333783 h 481410"/>
              <a:gd name="connsiteX6426" fmla="*/ 224592 w 476464"/>
              <a:gd name="connsiteY6426" fmla="*/ 334115 h 481410"/>
              <a:gd name="connsiteX6427" fmla="*/ 224797 w 476464"/>
              <a:gd name="connsiteY6427" fmla="*/ 334423 h 481410"/>
              <a:gd name="connsiteX6428" fmla="*/ 225667 w 476464"/>
              <a:gd name="connsiteY6428" fmla="*/ 329559 h 481410"/>
              <a:gd name="connsiteX6429" fmla="*/ 226179 w 476464"/>
              <a:gd name="connsiteY6429" fmla="*/ 329252 h 481410"/>
              <a:gd name="connsiteX6430" fmla="*/ 225155 w 476464"/>
              <a:gd name="connsiteY6430" fmla="*/ 329252 h 481410"/>
              <a:gd name="connsiteX6431" fmla="*/ 225667 w 476464"/>
              <a:gd name="connsiteY6431" fmla="*/ 329559 h 481410"/>
              <a:gd name="connsiteX6432" fmla="*/ 226460 w 476464"/>
              <a:gd name="connsiteY6432" fmla="*/ 326846 h 481410"/>
              <a:gd name="connsiteX6433" fmla="*/ 226153 w 476464"/>
              <a:gd name="connsiteY6433" fmla="*/ 327153 h 481410"/>
              <a:gd name="connsiteX6434" fmla="*/ 226460 w 476464"/>
              <a:gd name="connsiteY6434" fmla="*/ 327153 h 481410"/>
              <a:gd name="connsiteX6435" fmla="*/ 226460 w 476464"/>
              <a:gd name="connsiteY6435" fmla="*/ 326846 h 481410"/>
              <a:gd name="connsiteX6436" fmla="*/ 226460 w 476464"/>
              <a:gd name="connsiteY6436" fmla="*/ 334858 h 481410"/>
              <a:gd name="connsiteX6437" fmla="*/ 226256 w 476464"/>
              <a:gd name="connsiteY6437" fmla="*/ 334960 h 481410"/>
              <a:gd name="connsiteX6438" fmla="*/ 226460 w 476464"/>
              <a:gd name="connsiteY6438" fmla="*/ 335165 h 481410"/>
              <a:gd name="connsiteX6439" fmla="*/ 226691 w 476464"/>
              <a:gd name="connsiteY6439" fmla="*/ 335011 h 481410"/>
              <a:gd name="connsiteX6440" fmla="*/ 226460 w 476464"/>
              <a:gd name="connsiteY6440" fmla="*/ 334858 h 481410"/>
              <a:gd name="connsiteX6441" fmla="*/ 227919 w 476464"/>
              <a:gd name="connsiteY6441" fmla="*/ 326564 h 481410"/>
              <a:gd name="connsiteX6442" fmla="*/ 227919 w 476464"/>
              <a:gd name="connsiteY6442" fmla="*/ 326155 h 481410"/>
              <a:gd name="connsiteX6443" fmla="*/ 227484 w 476464"/>
              <a:gd name="connsiteY6443" fmla="*/ 326564 h 481410"/>
              <a:gd name="connsiteX6444" fmla="*/ 227919 w 476464"/>
              <a:gd name="connsiteY6444" fmla="*/ 326564 h 481410"/>
              <a:gd name="connsiteX6445" fmla="*/ 228252 w 476464"/>
              <a:gd name="connsiteY6445" fmla="*/ 333399 h 481410"/>
              <a:gd name="connsiteX6446" fmla="*/ 229890 w 476464"/>
              <a:gd name="connsiteY6446" fmla="*/ 333655 h 481410"/>
              <a:gd name="connsiteX6447" fmla="*/ 231631 w 476464"/>
              <a:gd name="connsiteY6447" fmla="*/ 333808 h 481410"/>
              <a:gd name="connsiteX6448" fmla="*/ 232681 w 476464"/>
              <a:gd name="connsiteY6448" fmla="*/ 333962 h 481410"/>
              <a:gd name="connsiteX6449" fmla="*/ 233397 w 476464"/>
              <a:gd name="connsiteY6449" fmla="*/ 334141 h 481410"/>
              <a:gd name="connsiteX6450" fmla="*/ 234216 w 476464"/>
              <a:gd name="connsiteY6450" fmla="*/ 333015 h 481410"/>
              <a:gd name="connsiteX6451" fmla="*/ 234421 w 476464"/>
              <a:gd name="connsiteY6451" fmla="*/ 331760 h 481410"/>
              <a:gd name="connsiteX6452" fmla="*/ 236622 w 476464"/>
              <a:gd name="connsiteY6452" fmla="*/ 330967 h 481410"/>
              <a:gd name="connsiteX6453" fmla="*/ 238568 w 476464"/>
              <a:gd name="connsiteY6453" fmla="*/ 329969 h 481410"/>
              <a:gd name="connsiteX6454" fmla="*/ 237621 w 476464"/>
              <a:gd name="connsiteY6454" fmla="*/ 329175 h 481410"/>
              <a:gd name="connsiteX6455" fmla="*/ 236034 w 476464"/>
              <a:gd name="connsiteY6455" fmla="*/ 329534 h 481410"/>
              <a:gd name="connsiteX6456" fmla="*/ 234421 w 476464"/>
              <a:gd name="connsiteY6456" fmla="*/ 330481 h 481410"/>
              <a:gd name="connsiteX6457" fmla="*/ 233397 w 476464"/>
              <a:gd name="connsiteY6457" fmla="*/ 331351 h 481410"/>
              <a:gd name="connsiteX6458" fmla="*/ 233192 w 476464"/>
              <a:gd name="connsiteY6458" fmla="*/ 331837 h 481410"/>
              <a:gd name="connsiteX6459" fmla="*/ 233064 w 476464"/>
              <a:gd name="connsiteY6459" fmla="*/ 332375 h 481410"/>
              <a:gd name="connsiteX6460" fmla="*/ 232245 w 476464"/>
              <a:gd name="connsiteY6460" fmla="*/ 332682 h 481410"/>
              <a:gd name="connsiteX6461" fmla="*/ 230838 w 476464"/>
              <a:gd name="connsiteY6461" fmla="*/ 332912 h 481410"/>
              <a:gd name="connsiteX6462" fmla="*/ 229327 w 476464"/>
              <a:gd name="connsiteY6462" fmla="*/ 333117 h 481410"/>
              <a:gd name="connsiteX6463" fmla="*/ 228252 w 476464"/>
              <a:gd name="connsiteY6463" fmla="*/ 333399 h 481410"/>
              <a:gd name="connsiteX6464" fmla="*/ 228969 w 476464"/>
              <a:gd name="connsiteY6464" fmla="*/ 329252 h 481410"/>
              <a:gd name="connsiteX6465" fmla="*/ 229199 w 476464"/>
              <a:gd name="connsiteY6465" fmla="*/ 328945 h 481410"/>
              <a:gd name="connsiteX6466" fmla="*/ 228969 w 476464"/>
              <a:gd name="connsiteY6466" fmla="*/ 328587 h 481410"/>
              <a:gd name="connsiteX6467" fmla="*/ 228662 w 476464"/>
              <a:gd name="connsiteY6467" fmla="*/ 328945 h 481410"/>
              <a:gd name="connsiteX6468" fmla="*/ 228969 w 476464"/>
              <a:gd name="connsiteY6468" fmla="*/ 329252 h 481410"/>
              <a:gd name="connsiteX6469" fmla="*/ 238312 w 476464"/>
              <a:gd name="connsiteY6469" fmla="*/ 327153 h 481410"/>
              <a:gd name="connsiteX6470" fmla="*/ 238517 w 476464"/>
              <a:gd name="connsiteY6470" fmla="*/ 326846 h 481410"/>
              <a:gd name="connsiteX6471" fmla="*/ 238312 w 476464"/>
              <a:gd name="connsiteY6471" fmla="*/ 326539 h 481410"/>
              <a:gd name="connsiteX6472" fmla="*/ 238005 w 476464"/>
              <a:gd name="connsiteY6472" fmla="*/ 326846 h 481410"/>
              <a:gd name="connsiteX6473" fmla="*/ 238312 w 476464"/>
              <a:gd name="connsiteY6473" fmla="*/ 327153 h 481410"/>
              <a:gd name="connsiteX6474" fmla="*/ 240999 w 476464"/>
              <a:gd name="connsiteY6474" fmla="*/ 328945 h 481410"/>
              <a:gd name="connsiteX6475" fmla="*/ 240385 w 476464"/>
              <a:gd name="connsiteY6475" fmla="*/ 329252 h 481410"/>
              <a:gd name="connsiteX6476" fmla="*/ 240999 w 476464"/>
              <a:gd name="connsiteY6476" fmla="*/ 329662 h 481410"/>
              <a:gd name="connsiteX6477" fmla="*/ 240999 w 476464"/>
              <a:gd name="connsiteY6477" fmla="*/ 328945 h 481410"/>
              <a:gd name="connsiteX6478" fmla="*/ 240999 w 476464"/>
              <a:gd name="connsiteY6478" fmla="*/ 330711 h 481410"/>
              <a:gd name="connsiteX6479" fmla="*/ 240999 w 476464"/>
              <a:gd name="connsiteY6479" fmla="*/ 331018 h 481410"/>
              <a:gd name="connsiteX6480" fmla="*/ 241409 w 476464"/>
              <a:gd name="connsiteY6480" fmla="*/ 330711 h 481410"/>
              <a:gd name="connsiteX6481" fmla="*/ 240999 w 476464"/>
              <a:gd name="connsiteY6481" fmla="*/ 330711 h 481410"/>
              <a:gd name="connsiteX6482" fmla="*/ 240718 w 476464"/>
              <a:gd name="connsiteY6482" fmla="*/ 328407 h 481410"/>
              <a:gd name="connsiteX6483" fmla="*/ 238926 w 476464"/>
              <a:gd name="connsiteY6483" fmla="*/ 328202 h 481410"/>
              <a:gd name="connsiteX6484" fmla="*/ 238926 w 476464"/>
              <a:gd name="connsiteY6484" fmla="*/ 328945 h 481410"/>
              <a:gd name="connsiteX6485" fmla="*/ 239156 w 476464"/>
              <a:gd name="connsiteY6485" fmla="*/ 329738 h 481410"/>
              <a:gd name="connsiteX6486" fmla="*/ 239361 w 476464"/>
              <a:gd name="connsiteY6486" fmla="*/ 330276 h 481410"/>
              <a:gd name="connsiteX6487" fmla="*/ 239694 w 476464"/>
              <a:gd name="connsiteY6487" fmla="*/ 330276 h 481410"/>
              <a:gd name="connsiteX6488" fmla="*/ 239694 w 476464"/>
              <a:gd name="connsiteY6488" fmla="*/ 328407 h 481410"/>
              <a:gd name="connsiteX6489" fmla="*/ 240718 w 476464"/>
              <a:gd name="connsiteY6489" fmla="*/ 328407 h 481410"/>
              <a:gd name="connsiteX6490" fmla="*/ 238593 w 476464"/>
              <a:gd name="connsiteY6490" fmla="*/ 331760 h 481410"/>
              <a:gd name="connsiteX6491" fmla="*/ 238491 w 476464"/>
              <a:gd name="connsiteY6491" fmla="*/ 331914 h 481410"/>
              <a:gd name="connsiteX6492" fmla="*/ 238593 w 476464"/>
              <a:gd name="connsiteY6492" fmla="*/ 332068 h 481410"/>
              <a:gd name="connsiteX6493" fmla="*/ 239643 w 476464"/>
              <a:gd name="connsiteY6493" fmla="*/ 331812 h 481410"/>
              <a:gd name="connsiteX6494" fmla="*/ 240359 w 476464"/>
              <a:gd name="connsiteY6494" fmla="*/ 331018 h 481410"/>
              <a:gd name="connsiteX6495" fmla="*/ 239387 w 476464"/>
              <a:gd name="connsiteY6495" fmla="*/ 331121 h 481410"/>
              <a:gd name="connsiteX6496" fmla="*/ 238593 w 476464"/>
              <a:gd name="connsiteY6496" fmla="*/ 331760 h 481410"/>
              <a:gd name="connsiteX6497" fmla="*/ 235496 w 476464"/>
              <a:gd name="connsiteY6497" fmla="*/ 333808 h 481410"/>
              <a:gd name="connsiteX6498" fmla="*/ 235803 w 476464"/>
              <a:gd name="connsiteY6498" fmla="*/ 333092 h 481410"/>
              <a:gd name="connsiteX6499" fmla="*/ 236238 w 476464"/>
              <a:gd name="connsiteY6499" fmla="*/ 332375 h 481410"/>
              <a:gd name="connsiteX6500" fmla="*/ 235266 w 476464"/>
              <a:gd name="connsiteY6500" fmla="*/ 332375 h 481410"/>
              <a:gd name="connsiteX6501" fmla="*/ 234984 w 476464"/>
              <a:gd name="connsiteY6501" fmla="*/ 333424 h 481410"/>
              <a:gd name="connsiteX6502" fmla="*/ 234600 w 476464"/>
              <a:gd name="connsiteY6502" fmla="*/ 334627 h 481410"/>
              <a:gd name="connsiteX6503" fmla="*/ 233423 w 476464"/>
              <a:gd name="connsiteY6503" fmla="*/ 335165 h 481410"/>
              <a:gd name="connsiteX6504" fmla="*/ 232604 w 476464"/>
              <a:gd name="connsiteY6504" fmla="*/ 334807 h 481410"/>
              <a:gd name="connsiteX6505" fmla="*/ 231657 w 476464"/>
              <a:gd name="connsiteY6505" fmla="*/ 335165 h 481410"/>
              <a:gd name="connsiteX6506" fmla="*/ 231349 w 476464"/>
              <a:gd name="connsiteY6506" fmla="*/ 335472 h 481410"/>
              <a:gd name="connsiteX6507" fmla="*/ 235650 w 476464"/>
              <a:gd name="connsiteY6507" fmla="*/ 334934 h 481410"/>
              <a:gd name="connsiteX6508" fmla="*/ 239643 w 476464"/>
              <a:gd name="connsiteY6508" fmla="*/ 333117 h 481410"/>
              <a:gd name="connsiteX6509" fmla="*/ 237441 w 476464"/>
              <a:gd name="connsiteY6509" fmla="*/ 333501 h 481410"/>
              <a:gd name="connsiteX6510" fmla="*/ 235496 w 476464"/>
              <a:gd name="connsiteY6510" fmla="*/ 333808 h 481410"/>
              <a:gd name="connsiteX6511" fmla="*/ 236853 w 476464"/>
              <a:gd name="connsiteY6511" fmla="*/ 332759 h 481410"/>
              <a:gd name="connsiteX6512" fmla="*/ 237160 w 476464"/>
              <a:gd name="connsiteY6512" fmla="*/ 332400 h 481410"/>
              <a:gd name="connsiteX6513" fmla="*/ 236853 w 476464"/>
              <a:gd name="connsiteY6513" fmla="*/ 332042 h 481410"/>
              <a:gd name="connsiteX6514" fmla="*/ 236648 w 476464"/>
              <a:gd name="connsiteY6514" fmla="*/ 332400 h 481410"/>
              <a:gd name="connsiteX6515" fmla="*/ 236853 w 476464"/>
              <a:gd name="connsiteY6515" fmla="*/ 332759 h 481410"/>
              <a:gd name="connsiteX6516" fmla="*/ 237570 w 476464"/>
              <a:gd name="connsiteY6516" fmla="*/ 332759 h 481410"/>
              <a:gd name="connsiteX6517" fmla="*/ 237774 w 476464"/>
              <a:gd name="connsiteY6517" fmla="*/ 332400 h 481410"/>
              <a:gd name="connsiteX6518" fmla="*/ 237570 w 476464"/>
              <a:gd name="connsiteY6518" fmla="*/ 332042 h 481410"/>
              <a:gd name="connsiteX6519" fmla="*/ 237339 w 476464"/>
              <a:gd name="connsiteY6519" fmla="*/ 332400 h 481410"/>
              <a:gd name="connsiteX6520" fmla="*/ 237570 w 476464"/>
              <a:gd name="connsiteY6520" fmla="*/ 332759 h 481410"/>
              <a:gd name="connsiteX6521" fmla="*/ 231068 w 476464"/>
              <a:gd name="connsiteY6521" fmla="*/ 335165 h 481410"/>
              <a:gd name="connsiteX6522" fmla="*/ 231273 w 476464"/>
              <a:gd name="connsiteY6522" fmla="*/ 334807 h 481410"/>
              <a:gd name="connsiteX6523" fmla="*/ 231068 w 476464"/>
              <a:gd name="connsiteY6523" fmla="*/ 334423 h 481410"/>
              <a:gd name="connsiteX6524" fmla="*/ 230863 w 476464"/>
              <a:gd name="connsiteY6524" fmla="*/ 334807 h 481410"/>
              <a:gd name="connsiteX6525" fmla="*/ 231068 w 476464"/>
              <a:gd name="connsiteY6525" fmla="*/ 335165 h 481410"/>
              <a:gd name="connsiteX6526" fmla="*/ 230684 w 476464"/>
              <a:gd name="connsiteY6526" fmla="*/ 338902 h 481410"/>
              <a:gd name="connsiteX6527" fmla="*/ 230300 w 476464"/>
              <a:gd name="connsiteY6527" fmla="*/ 339004 h 481410"/>
              <a:gd name="connsiteX6528" fmla="*/ 229609 w 476464"/>
              <a:gd name="connsiteY6528" fmla="*/ 339312 h 481410"/>
              <a:gd name="connsiteX6529" fmla="*/ 230018 w 476464"/>
              <a:gd name="connsiteY6529" fmla="*/ 339312 h 481410"/>
              <a:gd name="connsiteX6530" fmla="*/ 230505 w 476464"/>
              <a:gd name="connsiteY6530" fmla="*/ 339158 h 481410"/>
              <a:gd name="connsiteX6531" fmla="*/ 231093 w 476464"/>
              <a:gd name="connsiteY6531" fmla="*/ 339004 h 481410"/>
              <a:gd name="connsiteX6532" fmla="*/ 230684 w 476464"/>
              <a:gd name="connsiteY6532" fmla="*/ 338902 h 481410"/>
              <a:gd name="connsiteX6533" fmla="*/ 231145 w 476464"/>
              <a:gd name="connsiteY6533" fmla="*/ 342588 h 481410"/>
              <a:gd name="connsiteX6534" fmla="*/ 231349 w 476464"/>
              <a:gd name="connsiteY6534" fmla="*/ 342742 h 481410"/>
              <a:gd name="connsiteX6535" fmla="*/ 231554 w 476464"/>
              <a:gd name="connsiteY6535" fmla="*/ 342665 h 481410"/>
              <a:gd name="connsiteX6536" fmla="*/ 231349 w 476464"/>
              <a:gd name="connsiteY6536" fmla="*/ 342409 h 481410"/>
              <a:gd name="connsiteX6537" fmla="*/ 231145 w 476464"/>
              <a:gd name="connsiteY6537" fmla="*/ 342588 h 481410"/>
              <a:gd name="connsiteX6538" fmla="*/ 228559 w 476464"/>
              <a:gd name="connsiteY6538" fmla="*/ 339619 h 481410"/>
              <a:gd name="connsiteX6539" fmla="*/ 228969 w 476464"/>
              <a:gd name="connsiteY6539" fmla="*/ 339619 h 481410"/>
              <a:gd name="connsiteX6540" fmla="*/ 228764 w 476464"/>
              <a:gd name="connsiteY6540" fmla="*/ 339414 h 481410"/>
              <a:gd name="connsiteX6541" fmla="*/ 228559 w 476464"/>
              <a:gd name="connsiteY6541" fmla="*/ 339619 h 481410"/>
              <a:gd name="connsiteX6542" fmla="*/ 228969 w 476464"/>
              <a:gd name="connsiteY6542" fmla="*/ 337955 h 481410"/>
              <a:gd name="connsiteX6543" fmla="*/ 229199 w 476464"/>
              <a:gd name="connsiteY6543" fmla="*/ 337597 h 481410"/>
              <a:gd name="connsiteX6544" fmla="*/ 228969 w 476464"/>
              <a:gd name="connsiteY6544" fmla="*/ 337213 h 481410"/>
              <a:gd name="connsiteX6545" fmla="*/ 228662 w 476464"/>
              <a:gd name="connsiteY6545" fmla="*/ 337597 h 481410"/>
              <a:gd name="connsiteX6546" fmla="*/ 228969 w 476464"/>
              <a:gd name="connsiteY6546" fmla="*/ 337955 h 481410"/>
              <a:gd name="connsiteX6547" fmla="*/ 228969 w 476464"/>
              <a:gd name="connsiteY6547" fmla="*/ 342102 h 481410"/>
              <a:gd name="connsiteX6548" fmla="*/ 229199 w 476464"/>
              <a:gd name="connsiteY6548" fmla="*/ 341743 h 481410"/>
              <a:gd name="connsiteX6549" fmla="*/ 228969 w 476464"/>
              <a:gd name="connsiteY6549" fmla="*/ 341385 h 481410"/>
              <a:gd name="connsiteX6550" fmla="*/ 228662 w 476464"/>
              <a:gd name="connsiteY6550" fmla="*/ 341743 h 481410"/>
              <a:gd name="connsiteX6551" fmla="*/ 228969 w 476464"/>
              <a:gd name="connsiteY6551" fmla="*/ 342102 h 481410"/>
              <a:gd name="connsiteX6552" fmla="*/ 228559 w 476464"/>
              <a:gd name="connsiteY6552" fmla="*/ 344815 h 481410"/>
              <a:gd name="connsiteX6553" fmla="*/ 228355 w 476464"/>
              <a:gd name="connsiteY6553" fmla="*/ 345173 h 481410"/>
              <a:gd name="connsiteX6554" fmla="*/ 228559 w 476464"/>
              <a:gd name="connsiteY6554" fmla="*/ 345557 h 481410"/>
              <a:gd name="connsiteX6555" fmla="*/ 228867 w 476464"/>
              <a:gd name="connsiteY6555" fmla="*/ 345173 h 481410"/>
              <a:gd name="connsiteX6556" fmla="*/ 228559 w 476464"/>
              <a:gd name="connsiteY6556" fmla="*/ 344815 h 481410"/>
              <a:gd name="connsiteX6557" fmla="*/ 229046 w 476464"/>
              <a:gd name="connsiteY6557" fmla="*/ 344866 h 481410"/>
              <a:gd name="connsiteX6558" fmla="*/ 229250 w 476464"/>
              <a:gd name="connsiteY6558" fmla="*/ 345250 h 481410"/>
              <a:gd name="connsiteX6559" fmla="*/ 229481 w 476464"/>
              <a:gd name="connsiteY6559" fmla="*/ 344866 h 481410"/>
              <a:gd name="connsiteX6560" fmla="*/ 229250 w 476464"/>
              <a:gd name="connsiteY6560" fmla="*/ 344508 h 481410"/>
              <a:gd name="connsiteX6561" fmla="*/ 229046 w 476464"/>
              <a:gd name="connsiteY6561" fmla="*/ 344866 h 481410"/>
              <a:gd name="connsiteX6562" fmla="*/ 227919 w 476464"/>
              <a:gd name="connsiteY6562" fmla="*/ 339619 h 481410"/>
              <a:gd name="connsiteX6563" fmla="*/ 227587 w 476464"/>
              <a:gd name="connsiteY6563" fmla="*/ 340003 h 481410"/>
              <a:gd name="connsiteX6564" fmla="*/ 227919 w 476464"/>
              <a:gd name="connsiteY6564" fmla="*/ 340387 h 481410"/>
              <a:gd name="connsiteX6565" fmla="*/ 228124 w 476464"/>
              <a:gd name="connsiteY6565" fmla="*/ 340003 h 481410"/>
              <a:gd name="connsiteX6566" fmla="*/ 227919 w 476464"/>
              <a:gd name="connsiteY6566" fmla="*/ 339619 h 481410"/>
              <a:gd name="connsiteX6567" fmla="*/ 225437 w 476464"/>
              <a:gd name="connsiteY6567" fmla="*/ 341052 h 481410"/>
              <a:gd name="connsiteX6568" fmla="*/ 224822 w 476464"/>
              <a:gd name="connsiteY6568" fmla="*/ 341411 h 481410"/>
              <a:gd name="connsiteX6569" fmla="*/ 225360 w 476464"/>
              <a:gd name="connsiteY6569" fmla="*/ 341359 h 481410"/>
              <a:gd name="connsiteX6570" fmla="*/ 225897 w 476464"/>
              <a:gd name="connsiteY6570" fmla="*/ 341052 h 481410"/>
              <a:gd name="connsiteX6571" fmla="*/ 225437 w 476464"/>
              <a:gd name="connsiteY6571" fmla="*/ 341052 h 481410"/>
              <a:gd name="connsiteX6572" fmla="*/ 223594 w 476464"/>
              <a:gd name="connsiteY6572" fmla="*/ 343561 h 481410"/>
              <a:gd name="connsiteX6573" fmla="*/ 223363 w 476464"/>
              <a:gd name="connsiteY6573" fmla="*/ 343791 h 481410"/>
              <a:gd name="connsiteX6574" fmla="*/ 223773 w 476464"/>
              <a:gd name="connsiteY6574" fmla="*/ 343791 h 481410"/>
              <a:gd name="connsiteX6575" fmla="*/ 223594 w 476464"/>
              <a:gd name="connsiteY6575" fmla="*/ 343561 h 481410"/>
              <a:gd name="connsiteX6576" fmla="*/ 222544 w 476464"/>
              <a:gd name="connsiteY6576" fmla="*/ 343970 h 481410"/>
              <a:gd name="connsiteX6577" fmla="*/ 222339 w 476464"/>
              <a:gd name="connsiteY6577" fmla="*/ 344201 h 481410"/>
              <a:gd name="connsiteX6578" fmla="*/ 222775 w 476464"/>
              <a:gd name="connsiteY6578" fmla="*/ 344201 h 481410"/>
              <a:gd name="connsiteX6579" fmla="*/ 222544 w 476464"/>
              <a:gd name="connsiteY6579" fmla="*/ 343970 h 481410"/>
              <a:gd name="connsiteX6580" fmla="*/ 220266 w 476464"/>
              <a:gd name="connsiteY6580" fmla="*/ 347605 h 481410"/>
              <a:gd name="connsiteX6581" fmla="*/ 220061 w 476464"/>
              <a:gd name="connsiteY6581" fmla="*/ 347963 h 481410"/>
              <a:gd name="connsiteX6582" fmla="*/ 220266 w 476464"/>
              <a:gd name="connsiteY6582" fmla="*/ 348347 h 481410"/>
              <a:gd name="connsiteX6583" fmla="*/ 220573 w 476464"/>
              <a:gd name="connsiteY6583" fmla="*/ 347963 h 481410"/>
              <a:gd name="connsiteX6584" fmla="*/ 220266 w 476464"/>
              <a:gd name="connsiteY6584" fmla="*/ 347605 h 481410"/>
              <a:gd name="connsiteX6585" fmla="*/ 219217 w 476464"/>
              <a:gd name="connsiteY6585" fmla="*/ 342409 h 481410"/>
              <a:gd name="connsiteX6586" fmla="*/ 219012 w 476464"/>
              <a:gd name="connsiteY6586" fmla="*/ 342793 h 481410"/>
              <a:gd name="connsiteX6587" fmla="*/ 219217 w 476464"/>
              <a:gd name="connsiteY6587" fmla="*/ 343177 h 481410"/>
              <a:gd name="connsiteX6588" fmla="*/ 219549 w 476464"/>
              <a:gd name="connsiteY6588" fmla="*/ 342793 h 481410"/>
              <a:gd name="connsiteX6589" fmla="*/ 219217 w 476464"/>
              <a:gd name="connsiteY6589" fmla="*/ 342409 h 481410"/>
              <a:gd name="connsiteX6590" fmla="*/ 218602 w 476464"/>
              <a:gd name="connsiteY6590" fmla="*/ 342742 h 481410"/>
              <a:gd name="connsiteX6591" fmla="*/ 218269 w 476464"/>
              <a:gd name="connsiteY6591" fmla="*/ 343125 h 481410"/>
              <a:gd name="connsiteX6592" fmla="*/ 218602 w 476464"/>
              <a:gd name="connsiteY6592" fmla="*/ 343484 h 481410"/>
              <a:gd name="connsiteX6593" fmla="*/ 218807 w 476464"/>
              <a:gd name="connsiteY6593" fmla="*/ 343125 h 481410"/>
              <a:gd name="connsiteX6594" fmla="*/ 218602 w 476464"/>
              <a:gd name="connsiteY6594" fmla="*/ 342742 h 481410"/>
              <a:gd name="connsiteX6595" fmla="*/ 218167 w 476464"/>
              <a:gd name="connsiteY6595" fmla="*/ 351061 h 481410"/>
              <a:gd name="connsiteX6596" fmla="*/ 220317 w 476464"/>
              <a:gd name="connsiteY6596" fmla="*/ 350549 h 481410"/>
              <a:gd name="connsiteX6597" fmla="*/ 224157 w 476464"/>
              <a:gd name="connsiteY6597" fmla="*/ 349141 h 481410"/>
              <a:gd name="connsiteX6598" fmla="*/ 227945 w 476464"/>
              <a:gd name="connsiteY6598" fmla="*/ 347503 h 481410"/>
              <a:gd name="connsiteX6599" fmla="*/ 230018 w 476464"/>
              <a:gd name="connsiteY6599" fmla="*/ 346248 h 481410"/>
              <a:gd name="connsiteX6600" fmla="*/ 228431 w 476464"/>
              <a:gd name="connsiteY6600" fmla="*/ 346402 h 481410"/>
              <a:gd name="connsiteX6601" fmla="*/ 227228 w 476464"/>
              <a:gd name="connsiteY6601" fmla="*/ 346914 h 481410"/>
              <a:gd name="connsiteX6602" fmla="*/ 225411 w 476464"/>
              <a:gd name="connsiteY6602" fmla="*/ 347707 h 481410"/>
              <a:gd name="connsiteX6603" fmla="*/ 222749 w 476464"/>
              <a:gd name="connsiteY6603" fmla="*/ 348962 h 481410"/>
              <a:gd name="connsiteX6604" fmla="*/ 220061 w 476464"/>
              <a:gd name="connsiteY6604" fmla="*/ 350216 h 481410"/>
              <a:gd name="connsiteX6605" fmla="*/ 218167 w 476464"/>
              <a:gd name="connsiteY6605" fmla="*/ 351061 h 481410"/>
              <a:gd name="connsiteX6606" fmla="*/ 229814 w 476464"/>
              <a:gd name="connsiteY6606" fmla="*/ 363705 h 481410"/>
              <a:gd name="connsiteX6607" fmla="*/ 230018 w 476464"/>
              <a:gd name="connsiteY6607" fmla="*/ 363910 h 481410"/>
              <a:gd name="connsiteX6608" fmla="*/ 230018 w 476464"/>
              <a:gd name="connsiteY6608" fmla="*/ 363475 h 481410"/>
              <a:gd name="connsiteX6609" fmla="*/ 229814 w 476464"/>
              <a:gd name="connsiteY6609" fmla="*/ 363705 h 481410"/>
              <a:gd name="connsiteX6610" fmla="*/ 228969 w 476464"/>
              <a:gd name="connsiteY6610" fmla="*/ 368364 h 481410"/>
              <a:gd name="connsiteX6611" fmla="*/ 229199 w 476464"/>
              <a:gd name="connsiteY6611" fmla="*/ 368159 h 481410"/>
              <a:gd name="connsiteX6612" fmla="*/ 228969 w 476464"/>
              <a:gd name="connsiteY6612" fmla="*/ 368057 h 481410"/>
              <a:gd name="connsiteX6613" fmla="*/ 228764 w 476464"/>
              <a:gd name="connsiteY6613" fmla="*/ 368210 h 481410"/>
              <a:gd name="connsiteX6614" fmla="*/ 228969 w 476464"/>
              <a:gd name="connsiteY6614" fmla="*/ 368364 h 481410"/>
              <a:gd name="connsiteX6615" fmla="*/ 228764 w 476464"/>
              <a:gd name="connsiteY6615" fmla="*/ 370540 h 481410"/>
              <a:gd name="connsiteX6616" fmla="*/ 228559 w 476464"/>
              <a:gd name="connsiteY6616" fmla="*/ 370744 h 481410"/>
              <a:gd name="connsiteX6617" fmla="*/ 228969 w 476464"/>
              <a:gd name="connsiteY6617" fmla="*/ 370744 h 481410"/>
              <a:gd name="connsiteX6618" fmla="*/ 228764 w 476464"/>
              <a:gd name="connsiteY6618" fmla="*/ 370540 h 481410"/>
              <a:gd name="connsiteX6619" fmla="*/ 228406 w 476464"/>
              <a:gd name="connsiteY6619" fmla="*/ 352596 h 481410"/>
              <a:gd name="connsiteX6620" fmla="*/ 228943 w 476464"/>
              <a:gd name="connsiteY6620" fmla="*/ 351445 h 481410"/>
              <a:gd name="connsiteX6621" fmla="*/ 226921 w 476464"/>
              <a:gd name="connsiteY6621" fmla="*/ 351752 h 481410"/>
              <a:gd name="connsiteX6622" fmla="*/ 224259 w 476464"/>
              <a:gd name="connsiteY6622" fmla="*/ 353108 h 481410"/>
              <a:gd name="connsiteX6623" fmla="*/ 221648 w 476464"/>
              <a:gd name="connsiteY6623" fmla="*/ 354926 h 481410"/>
              <a:gd name="connsiteX6624" fmla="*/ 219959 w 476464"/>
              <a:gd name="connsiteY6624" fmla="*/ 356641 h 481410"/>
              <a:gd name="connsiteX6625" fmla="*/ 219959 w 476464"/>
              <a:gd name="connsiteY6625" fmla="*/ 356948 h 481410"/>
              <a:gd name="connsiteX6626" fmla="*/ 221341 w 476464"/>
              <a:gd name="connsiteY6626" fmla="*/ 356257 h 481410"/>
              <a:gd name="connsiteX6627" fmla="*/ 222775 w 476464"/>
              <a:gd name="connsiteY6627" fmla="*/ 355617 h 481410"/>
              <a:gd name="connsiteX6628" fmla="*/ 224285 w 476464"/>
              <a:gd name="connsiteY6628" fmla="*/ 354900 h 481410"/>
              <a:gd name="connsiteX6629" fmla="*/ 226486 w 476464"/>
              <a:gd name="connsiteY6629" fmla="*/ 353825 h 481410"/>
              <a:gd name="connsiteX6630" fmla="*/ 228406 w 476464"/>
              <a:gd name="connsiteY6630" fmla="*/ 352596 h 481410"/>
              <a:gd name="connsiteX6631" fmla="*/ 227510 w 476464"/>
              <a:gd name="connsiteY6631" fmla="*/ 355898 h 481410"/>
              <a:gd name="connsiteX6632" fmla="*/ 227305 w 476464"/>
              <a:gd name="connsiteY6632" fmla="*/ 356257 h 481410"/>
              <a:gd name="connsiteX6633" fmla="*/ 227510 w 476464"/>
              <a:gd name="connsiteY6633" fmla="*/ 356666 h 481410"/>
              <a:gd name="connsiteX6634" fmla="*/ 227817 w 476464"/>
              <a:gd name="connsiteY6634" fmla="*/ 356257 h 481410"/>
              <a:gd name="connsiteX6635" fmla="*/ 227510 w 476464"/>
              <a:gd name="connsiteY6635" fmla="*/ 355898 h 481410"/>
              <a:gd name="connsiteX6636" fmla="*/ 226998 w 476464"/>
              <a:gd name="connsiteY6636" fmla="*/ 363705 h 481410"/>
              <a:gd name="connsiteX6637" fmla="*/ 227203 w 476464"/>
              <a:gd name="connsiteY6637" fmla="*/ 363910 h 481410"/>
              <a:gd name="connsiteX6638" fmla="*/ 227203 w 476464"/>
              <a:gd name="connsiteY6638" fmla="*/ 363475 h 481410"/>
              <a:gd name="connsiteX6639" fmla="*/ 226998 w 476464"/>
              <a:gd name="connsiteY6639" fmla="*/ 363705 h 481410"/>
              <a:gd name="connsiteX6640" fmla="*/ 224899 w 476464"/>
              <a:gd name="connsiteY6640" fmla="*/ 365088 h 481410"/>
              <a:gd name="connsiteX6641" fmla="*/ 225130 w 476464"/>
              <a:gd name="connsiteY6641" fmla="*/ 365267 h 481410"/>
              <a:gd name="connsiteX6642" fmla="*/ 225334 w 476464"/>
              <a:gd name="connsiteY6642" fmla="*/ 365062 h 481410"/>
              <a:gd name="connsiteX6643" fmla="*/ 225130 w 476464"/>
              <a:gd name="connsiteY6643" fmla="*/ 364960 h 481410"/>
              <a:gd name="connsiteX6644" fmla="*/ 224899 w 476464"/>
              <a:gd name="connsiteY6644" fmla="*/ 365088 h 481410"/>
              <a:gd name="connsiteX6645" fmla="*/ 225001 w 476464"/>
              <a:gd name="connsiteY6645" fmla="*/ 357972 h 481410"/>
              <a:gd name="connsiteX6646" fmla="*/ 224797 w 476464"/>
              <a:gd name="connsiteY6646" fmla="*/ 357664 h 481410"/>
              <a:gd name="connsiteX6647" fmla="*/ 224490 w 476464"/>
              <a:gd name="connsiteY6647" fmla="*/ 357972 h 481410"/>
              <a:gd name="connsiteX6648" fmla="*/ 224797 w 476464"/>
              <a:gd name="connsiteY6648" fmla="*/ 358304 h 481410"/>
              <a:gd name="connsiteX6649" fmla="*/ 225001 w 476464"/>
              <a:gd name="connsiteY6649" fmla="*/ 357972 h 481410"/>
              <a:gd name="connsiteX6650" fmla="*/ 225437 w 476464"/>
              <a:gd name="connsiteY6650" fmla="*/ 360352 h 481410"/>
              <a:gd name="connsiteX6651" fmla="*/ 225437 w 476464"/>
              <a:gd name="connsiteY6651" fmla="*/ 360045 h 481410"/>
              <a:gd name="connsiteX6652" fmla="*/ 225130 w 476464"/>
              <a:gd name="connsiteY6652" fmla="*/ 360045 h 481410"/>
              <a:gd name="connsiteX6653" fmla="*/ 225130 w 476464"/>
              <a:gd name="connsiteY6653" fmla="*/ 360352 h 481410"/>
              <a:gd name="connsiteX6654" fmla="*/ 225437 w 476464"/>
              <a:gd name="connsiteY6654" fmla="*/ 360352 h 481410"/>
              <a:gd name="connsiteX6655" fmla="*/ 226460 w 476464"/>
              <a:gd name="connsiteY6655" fmla="*/ 358304 h 481410"/>
              <a:gd name="connsiteX6656" fmla="*/ 226153 w 476464"/>
              <a:gd name="connsiteY6656" fmla="*/ 358304 h 481410"/>
              <a:gd name="connsiteX6657" fmla="*/ 225616 w 476464"/>
              <a:gd name="connsiteY6657" fmla="*/ 358509 h 481410"/>
              <a:gd name="connsiteX6658" fmla="*/ 225130 w 476464"/>
              <a:gd name="connsiteY6658" fmla="*/ 358714 h 481410"/>
              <a:gd name="connsiteX6659" fmla="*/ 226460 w 476464"/>
              <a:gd name="connsiteY6659" fmla="*/ 358304 h 481410"/>
              <a:gd name="connsiteX6660" fmla="*/ 226153 w 476464"/>
              <a:gd name="connsiteY6660" fmla="*/ 359763 h 481410"/>
              <a:gd name="connsiteX6661" fmla="*/ 226384 w 476464"/>
              <a:gd name="connsiteY6661" fmla="*/ 359968 h 481410"/>
              <a:gd name="connsiteX6662" fmla="*/ 226460 w 476464"/>
              <a:gd name="connsiteY6662" fmla="*/ 359763 h 481410"/>
              <a:gd name="connsiteX6663" fmla="*/ 226307 w 476464"/>
              <a:gd name="connsiteY6663" fmla="*/ 359559 h 481410"/>
              <a:gd name="connsiteX6664" fmla="*/ 226153 w 476464"/>
              <a:gd name="connsiteY6664" fmla="*/ 359763 h 481410"/>
              <a:gd name="connsiteX6665" fmla="*/ 226256 w 476464"/>
              <a:gd name="connsiteY6665" fmla="*/ 363526 h 481410"/>
              <a:gd name="connsiteX6666" fmla="*/ 226460 w 476464"/>
              <a:gd name="connsiteY6666" fmla="*/ 363910 h 481410"/>
              <a:gd name="connsiteX6667" fmla="*/ 226819 w 476464"/>
              <a:gd name="connsiteY6667" fmla="*/ 363526 h 481410"/>
              <a:gd name="connsiteX6668" fmla="*/ 226460 w 476464"/>
              <a:gd name="connsiteY6668" fmla="*/ 363142 h 481410"/>
              <a:gd name="connsiteX6669" fmla="*/ 226256 w 476464"/>
              <a:gd name="connsiteY6669" fmla="*/ 363526 h 481410"/>
              <a:gd name="connsiteX6670" fmla="*/ 219959 w 476464"/>
              <a:gd name="connsiteY6670" fmla="*/ 355898 h 481410"/>
              <a:gd name="connsiteX6671" fmla="*/ 219780 w 476464"/>
              <a:gd name="connsiteY6671" fmla="*/ 355694 h 481410"/>
              <a:gd name="connsiteX6672" fmla="*/ 219626 w 476464"/>
              <a:gd name="connsiteY6672" fmla="*/ 355898 h 481410"/>
              <a:gd name="connsiteX6673" fmla="*/ 219728 w 476464"/>
              <a:gd name="connsiteY6673" fmla="*/ 356103 h 481410"/>
              <a:gd name="connsiteX6674" fmla="*/ 219959 w 476464"/>
              <a:gd name="connsiteY6674" fmla="*/ 355898 h 481410"/>
              <a:gd name="connsiteX6675" fmla="*/ 222749 w 476464"/>
              <a:gd name="connsiteY6675" fmla="*/ 351061 h 481410"/>
              <a:gd name="connsiteX6676" fmla="*/ 222314 w 476464"/>
              <a:gd name="connsiteY6676" fmla="*/ 350702 h 481410"/>
              <a:gd name="connsiteX6677" fmla="*/ 222314 w 476464"/>
              <a:gd name="connsiteY6677" fmla="*/ 351061 h 481410"/>
              <a:gd name="connsiteX6678" fmla="*/ 222749 w 476464"/>
              <a:gd name="connsiteY6678" fmla="*/ 351061 h 481410"/>
              <a:gd name="connsiteX6679" fmla="*/ 228559 w 476464"/>
              <a:gd name="connsiteY6679" fmla="*/ 353492 h 481410"/>
              <a:gd name="connsiteX6680" fmla="*/ 228355 w 476464"/>
              <a:gd name="connsiteY6680" fmla="*/ 353851 h 481410"/>
              <a:gd name="connsiteX6681" fmla="*/ 228559 w 476464"/>
              <a:gd name="connsiteY6681" fmla="*/ 354158 h 481410"/>
              <a:gd name="connsiteX6682" fmla="*/ 228764 w 476464"/>
              <a:gd name="connsiteY6682" fmla="*/ 353851 h 481410"/>
              <a:gd name="connsiteX6683" fmla="*/ 228559 w 476464"/>
              <a:gd name="connsiteY6683" fmla="*/ 353492 h 481410"/>
              <a:gd name="connsiteX6684" fmla="*/ 228048 w 476464"/>
              <a:gd name="connsiteY6684" fmla="*/ 357613 h 481410"/>
              <a:gd name="connsiteX6685" fmla="*/ 228252 w 476464"/>
              <a:gd name="connsiteY6685" fmla="*/ 357997 h 481410"/>
              <a:gd name="connsiteX6686" fmla="*/ 228457 w 476464"/>
              <a:gd name="connsiteY6686" fmla="*/ 357613 h 481410"/>
              <a:gd name="connsiteX6687" fmla="*/ 228252 w 476464"/>
              <a:gd name="connsiteY6687" fmla="*/ 357255 h 481410"/>
              <a:gd name="connsiteX6688" fmla="*/ 228048 w 476464"/>
              <a:gd name="connsiteY6688" fmla="*/ 357613 h 481410"/>
              <a:gd name="connsiteX6689" fmla="*/ 228252 w 476464"/>
              <a:gd name="connsiteY6689" fmla="*/ 362144 h 481410"/>
              <a:gd name="connsiteX6690" fmla="*/ 228559 w 476464"/>
              <a:gd name="connsiteY6690" fmla="*/ 362451 h 481410"/>
              <a:gd name="connsiteX6691" fmla="*/ 228969 w 476464"/>
              <a:gd name="connsiteY6691" fmla="*/ 362144 h 481410"/>
              <a:gd name="connsiteX6692" fmla="*/ 228252 w 476464"/>
              <a:gd name="connsiteY6692" fmla="*/ 362144 h 481410"/>
              <a:gd name="connsiteX6693" fmla="*/ 228559 w 476464"/>
              <a:gd name="connsiteY6693" fmla="*/ 364525 h 481410"/>
              <a:gd name="connsiteX6694" fmla="*/ 228918 w 476464"/>
              <a:gd name="connsiteY6694" fmla="*/ 364525 h 481410"/>
              <a:gd name="connsiteX6695" fmla="*/ 228969 w 476464"/>
              <a:gd name="connsiteY6695" fmla="*/ 364192 h 481410"/>
              <a:gd name="connsiteX6696" fmla="*/ 228611 w 476464"/>
              <a:gd name="connsiteY6696" fmla="*/ 364192 h 481410"/>
              <a:gd name="connsiteX6697" fmla="*/ 228559 w 476464"/>
              <a:gd name="connsiteY6697" fmla="*/ 364525 h 481410"/>
              <a:gd name="connsiteX6698" fmla="*/ 229250 w 476464"/>
              <a:gd name="connsiteY6698" fmla="*/ 350011 h 481410"/>
              <a:gd name="connsiteX6699" fmla="*/ 229481 w 476464"/>
              <a:gd name="connsiteY6699" fmla="*/ 349704 h 481410"/>
              <a:gd name="connsiteX6700" fmla="*/ 229250 w 476464"/>
              <a:gd name="connsiteY6700" fmla="*/ 349371 h 481410"/>
              <a:gd name="connsiteX6701" fmla="*/ 229046 w 476464"/>
              <a:gd name="connsiteY6701" fmla="*/ 349704 h 481410"/>
              <a:gd name="connsiteX6702" fmla="*/ 229250 w 476464"/>
              <a:gd name="connsiteY6702" fmla="*/ 350011 h 481410"/>
              <a:gd name="connsiteX6703" fmla="*/ 218909 w 476464"/>
              <a:gd name="connsiteY6703" fmla="*/ 352801 h 481410"/>
              <a:gd name="connsiteX6704" fmla="*/ 219217 w 476464"/>
              <a:gd name="connsiteY6704" fmla="*/ 352801 h 481410"/>
              <a:gd name="connsiteX6705" fmla="*/ 220113 w 476464"/>
              <a:gd name="connsiteY6705" fmla="*/ 352366 h 481410"/>
              <a:gd name="connsiteX6706" fmla="*/ 220650 w 476464"/>
              <a:gd name="connsiteY6706" fmla="*/ 352033 h 481410"/>
              <a:gd name="connsiteX6707" fmla="*/ 220650 w 476464"/>
              <a:gd name="connsiteY6707" fmla="*/ 351726 h 481410"/>
              <a:gd name="connsiteX6708" fmla="*/ 220240 w 476464"/>
              <a:gd name="connsiteY6708" fmla="*/ 351726 h 481410"/>
              <a:gd name="connsiteX6709" fmla="*/ 219396 w 476464"/>
              <a:gd name="connsiteY6709" fmla="*/ 352161 h 481410"/>
              <a:gd name="connsiteX6710" fmla="*/ 218884 w 476464"/>
              <a:gd name="connsiteY6710" fmla="*/ 352494 h 481410"/>
              <a:gd name="connsiteX6711" fmla="*/ 218884 w 476464"/>
              <a:gd name="connsiteY6711" fmla="*/ 352801 h 481410"/>
              <a:gd name="connsiteX6712" fmla="*/ 224080 w 476464"/>
              <a:gd name="connsiteY6712" fmla="*/ 361402 h 481410"/>
              <a:gd name="connsiteX6713" fmla="*/ 223875 w 476464"/>
              <a:gd name="connsiteY6713" fmla="*/ 361786 h 481410"/>
              <a:gd name="connsiteX6714" fmla="*/ 224080 w 476464"/>
              <a:gd name="connsiteY6714" fmla="*/ 362170 h 481410"/>
              <a:gd name="connsiteX6715" fmla="*/ 224310 w 476464"/>
              <a:gd name="connsiteY6715" fmla="*/ 361786 h 481410"/>
              <a:gd name="connsiteX6716" fmla="*/ 224080 w 476464"/>
              <a:gd name="connsiteY6716" fmla="*/ 361402 h 481410"/>
              <a:gd name="connsiteX6717" fmla="*/ 220650 w 476464"/>
              <a:gd name="connsiteY6717" fmla="*/ 368057 h 481410"/>
              <a:gd name="connsiteX6718" fmla="*/ 222058 w 476464"/>
              <a:gd name="connsiteY6718" fmla="*/ 366854 h 481410"/>
              <a:gd name="connsiteX6719" fmla="*/ 223747 w 476464"/>
              <a:gd name="connsiteY6719" fmla="*/ 365958 h 481410"/>
              <a:gd name="connsiteX6720" fmla="*/ 222135 w 476464"/>
              <a:gd name="connsiteY6720" fmla="*/ 366265 h 481410"/>
              <a:gd name="connsiteX6721" fmla="*/ 220932 w 476464"/>
              <a:gd name="connsiteY6721" fmla="*/ 367340 h 481410"/>
              <a:gd name="connsiteX6722" fmla="*/ 220650 w 476464"/>
              <a:gd name="connsiteY6722" fmla="*/ 368057 h 481410"/>
              <a:gd name="connsiteX6723" fmla="*/ 220650 w 476464"/>
              <a:gd name="connsiteY6723" fmla="*/ 364525 h 481410"/>
              <a:gd name="connsiteX6724" fmla="*/ 220650 w 476464"/>
              <a:gd name="connsiteY6724" fmla="*/ 364192 h 481410"/>
              <a:gd name="connsiteX6725" fmla="*/ 220240 w 476464"/>
              <a:gd name="connsiteY6725" fmla="*/ 364192 h 481410"/>
              <a:gd name="connsiteX6726" fmla="*/ 220650 w 476464"/>
              <a:gd name="connsiteY6726" fmla="*/ 364525 h 481410"/>
              <a:gd name="connsiteX6727" fmla="*/ 222749 w 476464"/>
              <a:gd name="connsiteY6727" fmla="*/ 363475 h 481410"/>
              <a:gd name="connsiteX6728" fmla="*/ 222954 w 476464"/>
              <a:gd name="connsiteY6728" fmla="*/ 363142 h 481410"/>
              <a:gd name="connsiteX6729" fmla="*/ 222749 w 476464"/>
              <a:gd name="connsiteY6729" fmla="*/ 362835 h 481410"/>
              <a:gd name="connsiteX6730" fmla="*/ 222416 w 476464"/>
              <a:gd name="connsiteY6730" fmla="*/ 363142 h 481410"/>
              <a:gd name="connsiteX6731" fmla="*/ 222749 w 476464"/>
              <a:gd name="connsiteY6731" fmla="*/ 363475 h 481410"/>
              <a:gd name="connsiteX6732" fmla="*/ 219959 w 476464"/>
              <a:gd name="connsiteY6732" fmla="*/ 366265 h 481410"/>
              <a:gd name="connsiteX6733" fmla="*/ 220164 w 476464"/>
              <a:gd name="connsiteY6733" fmla="*/ 365881 h 481410"/>
              <a:gd name="connsiteX6734" fmla="*/ 219959 w 476464"/>
              <a:gd name="connsiteY6734" fmla="*/ 365523 h 481410"/>
              <a:gd name="connsiteX6735" fmla="*/ 219728 w 476464"/>
              <a:gd name="connsiteY6735" fmla="*/ 365881 h 481410"/>
              <a:gd name="connsiteX6736" fmla="*/ 219959 w 476464"/>
              <a:gd name="connsiteY6736" fmla="*/ 366265 h 481410"/>
              <a:gd name="connsiteX6737" fmla="*/ 219217 w 476464"/>
              <a:gd name="connsiteY6737" fmla="*/ 367622 h 481410"/>
              <a:gd name="connsiteX6738" fmla="*/ 218858 w 476464"/>
              <a:gd name="connsiteY6738" fmla="*/ 368006 h 481410"/>
              <a:gd name="connsiteX6739" fmla="*/ 218602 w 476464"/>
              <a:gd name="connsiteY6739" fmla="*/ 368364 h 481410"/>
              <a:gd name="connsiteX6740" fmla="*/ 219447 w 476464"/>
              <a:gd name="connsiteY6740" fmla="*/ 368415 h 481410"/>
              <a:gd name="connsiteX6741" fmla="*/ 219959 w 476464"/>
              <a:gd name="connsiteY6741" fmla="*/ 367647 h 481410"/>
              <a:gd name="connsiteX6742" fmla="*/ 219217 w 476464"/>
              <a:gd name="connsiteY6742" fmla="*/ 367647 h 481410"/>
              <a:gd name="connsiteX6743" fmla="*/ 216503 w 476464"/>
              <a:gd name="connsiteY6743" fmla="*/ 366265 h 481410"/>
              <a:gd name="connsiteX6744" fmla="*/ 216503 w 476464"/>
              <a:gd name="connsiteY6744" fmla="*/ 366598 h 481410"/>
              <a:gd name="connsiteX6745" fmla="*/ 216836 w 476464"/>
              <a:gd name="connsiteY6745" fmla="*/ 366598 h 481410"/>
              <a:gd name="connsiteX6746" fmla="*/ 216503 w 476464"/>
              <a:gd name="connsiteY6746" fmla="*/ 366265 h 481410"/>
              <a:gd name="connsiteX6747" fmla="*/ 214046 w 476464"/>
              <a:gd name="connsiteY6747" fmla="*/ 368210 h 481410"/>
              <a:gd name="connsiteX6748" fmla="*/ 214609 w 476464"/>
              <a:gd name="connsiteY6748" fmla="*/ 367852 h 481410"/>
              <a:gd name="connsiteX6749" fmla="*/ 214430 w 476464"/>
              <a:gd name="connsiteY6749" fmla="*/ 367314 h 481410"/>
              <a:gd name="connsiteX6750" fmla="*/ 212971 w 476464"/>
              <a:gd name="connsiteY6750" fmla="*/ 368031 h 481410"/>
              <a:gd name="connsiteX6751" fmla="*/ 212766 w 476464"/>
              <a:gd name="connsiteY6751" fmla="*/ 368134 h 481410"/>
              <a:gd name="connsiteX6752" fmla="*/ 212664 w 476464"/>
              <a:gd name="connsiteY6752" fmla="*/ 368338 h 481410"/>
              <a:gd name="connsiteX6753" fmla="*/ 213201 w 476464"/>
              <a:gd name="connsiteY6753" fmla="*/ 368338 h 481410"/>
              <a:gd name="connsiteX6754" fmla="*/ 214046 w 476464"/>
              <a:gd name="connsiteY6754" fmla="*/ 368210 h 481410"/>
              <a:gd name="connsiteX6755" fmla="*/ 214660 w 476464"/>
              <a:gd name="connsiteY6755" fmla="*/ 370437 h 481410"/>
              <a:gd name="connsiteX6756" fmla="*/ 214430 w 476464"/>
              <a:gd name="connsiteY6756" fmla="*/ 370130 h 481410"/>
              <a:gd name="connsiteX6757" fmla="*/ 214097 w 476464"/>
              <a:gd name="connsiteY6757" fmla="*/ 370437 h 481410"/>
              <a:gd name="connsiteX6758" fmla="*/ 214430 w 476464"/>
              <a:gd name="connsiteY6758" fmla="*/ 370770 h 481410"/>
              <a:gd name="connsiteX6759" fmla="*/ 214660 w 476464"/>
              <a:gd name="connsiteY6759" fmla="*/ 370437 h 481410"/>
              <a:gd name="connsiteX6760" fmla="*/ 214660 w 476464"/>
              <a:gd name="connsiteY6760" fmla="*/ 366649 h 481410"/>
              <a:gd name="connsiteX6761" fmla="*/ 214430 w 476464"/>
              <a:gd name="connsiteY6761" fmla="*/ 366265 h 481410"/>
              <a:gd name="connsiteX6762" fmla="*/ 214097 w 476464"/>
              <a:gd name="connsiteY6762" fmla="*/ 366649 h 481410"/>
              <a:gd name="connsiteX6763" fmla="*/ 214430 w 476464"/>
              <a:gd name="connsiteY6763" fmla="*/ 367007 h 481410"/>
              <a:gd name="connsiteX6764" fmla="*/ 214660 w 476464"/>
              <a:gd name="connsiteY6764" fmla="*/ 366649 h 481410"/>
              <a:gd name="connsiteX6765" fmla="*/ 215787 w 476464"/>
              <a:gd name="connsiteY6765" fmla="*/ 370130 h 481410"/>
              <a:gd name="connsiteX6766" fmla="*/ 215428 w 476464"/>
              <a:gd name="connsiteY6766" fmla="*/ 370002 h 481410"/>
              <a:gd name="connsiteX6767" fmla="*/ 215044 w 476464"/>
              <a:gd name="connsiteY6767" fmla="*/ 370130 h 481410"/>
              <a:gd name="connsiteX6768" fmla="*/ 214840 w 476464"/>
              <a:gd name="connsiteY6768" fmla="*/ 370386 h 481410"/>
              <a:gd name="connsiteX6769" fmla="*/ 214737 w 476464"/>
              <a:gd name="connsiteY6769" fmla="*/ 370770 h 481410"/>
              <a:gd name="connsiteX6770" fmla="*/ 215326 w 476464"/>
              <a:gd name="connsiteY6770" fmla="*/ 370565 h 481410"/>
              <a:gd name="connsiteX6771" fmla="*/ 215787 w 476464"/>
              <a:gd name="connsiteY6771" fmla="*/ 370130 h 481410"/>
              <a:gd name="connsiteX6772" fmla="*/ 215787 w 476464"/>
              <a:gd name="connsiteY6772" fmla="*/ 367007 h 481410"/>
              <a:gd name="connsiteX6773" fmla="*/ 215479 w 476464"/>
              <a:gd name="connsiteY6773" fmla="*/ 367007 h 481410"/>
              <a:gd name="connsiteX6774" fmla="*/ 215479 w 476464"/>
              <a:gd name="connsiteY6774" fmla="*/ 367340 h 481410"/>
              <a:gd name="connsiteX6775" fmla="*/ 215787 w 476464"/>
              <a:gd name="connsiteY6775" fmla="*/ 367340 h 481410"/>
              <a:gd name="connsiteX6776" fmla="*/ 215787 w 476464"/>
              <a:gd name="connsiteY6776" fmla="*/ 367007 h 481410"/>
              <a:gd name="connsiteX6777" fmla="*/ 216836 w 476464"/>
              <a:gd name="connsiteY6777" fmla="*/ 371487 h 481410"/>
              <a:gd name="connsiteX6778" fmla="*/ 216119 w 476464"/>
              <a:gd name="connsiteY6778" fmla="*/ 372203 h 481410"/>
              <a:gd name="connsiteX6779" fmla="*/ 216734 w 476464"/>
              <a:gd name="connsiteY6779" fmla="*/ 372050 h 481410"/>
              <a:gd name="connsiteX6780" fmla="*/ 216836 w 476464"/>
              <a:gd name="connsiteY6780" fmla="*/ 371487 h 481410"/>
              <a:gd name="connsiteX6781" fmla="*/ 216836 w 476464"/>
              <a:gd name="connsiteY6781" fmla="*/ 369695 h 481410"/>
              <a:gd name="connsiteX6782" fmla="*/ 217860 w 476464"/>
              <a:gd name="connsiteY6782" fmla="*/ 368671 h 481410"/>
              <a:gd name="connsiteX6783" fmla="*/ 217118 w 476464"/>
              <a:gd name="connsiteY6783" fmla="*/ 368825 h 481410"/>
              <a:gd name="connsiteX6784" fmla="*/ 216529 w 476464"/>
              <a:gd name="connsiteY6784" fmla="*/ 369388 h 481410"/>
              <a:gd name="connsiteX6785" fmla="*/ 216836 w 476464"/>
              <a:gd name="connsiteY6785" fmla="*/ 369695 h 481410"/>
              <a:gd name="connsiteX6786" fmla="*/ 217450 w 476464"/>
              <a:gd name="connsiteY6786" fmla="*/ 373893 h 481410"/>
              <a:gd name="connsiteX6787" fmla="*/ 217143 w 476464"/>
              <a:gd name="connsiteY6787" fmla="*/ 373535 h 481410"/>
              <a:gd name="connsiteX6788" fmla="*/ 216913 w 476464"/>
              <a:gd name="connsiteY6788" fmla="*/ 373893 h 481410"/>
              <a:gd name="connsiteX6789" fmla="*/ 217143 w 476464"/>
              <a:gd name="connsiteY6789" fmla="*/ 374277 h 481410"/>
              <a:gd name="connsiteX6790" fmla="*/ 217450 w 476464"/>
              <a:gd name="connsiteY6790" fmla="*/ 373893 h 481410"/>
              <a:gd name="connsiteX6791" fmla="*/ 217553 w 476464"/>
              <a:gd name="connsiteY6791" fmla="*/ 371154 h 481410"/>
              <a:gd name="connsiteX6792" fmla="*/ 218142 w 476464"/>
              <a:gd name="connsiteY6792" fmla="*/ 371487 h 481410"/>
              <a:gd name="connsiteX6793" fmla="*/ 221699 w 476464"/>
              <a:gd name="connsiteY6793" fmla="*/ 369874 h 481410"/>
              <a:gd name="connsiteX6794" fmla="*/ 224797 w 476464"/>
              <a:gd name="connsiteY6794" fmla="*/ 368057 h 481410"/>
              <a:gd name="connsiteX6795" fmla="*/ 226742 w 476464"/>
              <a:gd name="connsiteY6795" fmla="*/ 366956 h 481410"/>
              <a:gd name="connsiteX6796" fmla="*/ 228252 w 476464"/>
              <a:gd name="connsiteY6796" fmla="*/ 366291 h 481410"/>
              <a:gd name="connsiteX6797" fmla="*/ 228943 w 476464"/>
              <a:gd name="connsiteY6797" fmla="*/ 366291 h 481410"/>
              <a:gd name="connsiteX6798" fmla="*/ 228943 w 476464"/>
              <a:gd name="connsiteY6798" fmla="*/ 365958 h 481410"/>
              <a:gd name="connsiteX6799" fmla="*/ 226435 w 476464"/>
              <a:gd name="connsiteY6799" fmla="*/ 366342 h 481410"/>
              <a:gd name="connsiteX6800" fmla="*/ 223082 w 476464"/>
              <a:gd name="connsiteY6800" fmla="*/ 367826 h 481410"/>
              <a:gd name="connsiteX6801" fmla="*/ 219805 w 476464"/>
              <a:gd name="connsiteY6801" fmla="*/ 369618 h 481410"/>
              <a:gd name="connsiteX6802" fmla="*/ 217553 w 476464"/>
              <a:gd name="connsiteY6802" fmla="*/ 371154 h 481410"/>
              <a:gd name="connsiteX6803" fmla="*/ 228252 w 476464"/>
              <a:gd name="connsiteY6803" fmla="*/ 369413 h 481410"/>
              <a:gd name="connsiteX6804" fmla="*/ 228048 w 476464"/>
              <a:gd name="connsiteY6804" fmla="*/ 369567 h 481410"/>
              <a:gd name="connsiteX6805" fmla="*/ 228252 w 476464"/>
              <a:gd name="connsiteY6805" fmla="*/ 369721 h 481410"/>
              <a:gd name="connsiteX6806" fmla="*/ 228457 w 476464"/>
              <a:gd name="connsiteY6806" fmla="*/ 369618 h 481410"/>
              <a:gd name="connsiteX6807" fmla="*/ 228252 w 476464"/>
              <a:gd name="connsiteY6807" fmla="*/ 369413 h 481410"/>
              <a:gd name="connsiteX6808" fmla="*/ 227203 w 476464"/>
              <a:gd name="connsiteY6808" fmla="*/ 370437 h 481410"/>
              <a:gd name="connsiteX6809" fmla="*/ 226844 w 476464"/>
              <a:gd name="connsiteY6809" fmla="*/ 370770 h 481410"/>
              <a:gd name="connsiteX6810" fmla="*/ 226435 w 476464"/>
              <a:gd name="connsiteY6810" fmla="*/ 371180 h 481410"/>
              <a:gd name="connsiteX6811" fmla="*/ 227484 w 476464"/>
              <a:gd name="connsiteY6811" fmla="*/ 370463 h 481410"/>
              <a:gd name="connsiteX6812" fmla="*/ 227203 w 476464"/>
              <a:gd name="connsiteY6812" fmla="*/ 370463 h 481410"/>
              <a:gd name="connsiteX6813" fmla="*/ 225001 w 476464"/>
              <a:gd name="connsiteY6813" fmla="*/ 370796 h 481410"/>
              <a:gd name="connsiteX6814" fmla="*/ 224797 w 476464"/>
              <a:gd name="connsiteY6814" fmla="*/ 370412 h 481410"/>
              <a:gd name="connsiteX6815" fmla="*/ 224490 w 476464"/>
              <a:gd name="connsiteY6815" fmla="*/ 370796 h 481410"/>
              <a:gd name="connsiteX6816" fmla="*/ 224797 w 476464"/>
              <a:gd name="connsiteY6816" fmla="*/ 371154 h 481410"/>
              <a:gd name="connsiteX6817" fmla="*/ 225001 w 476464"/>
              <a:gd name="connsiteY6817" fmla="*/ 370796 h 481410"/>
              <a:gd name="connsiteX6818" fmla="*/ 224797 w 476464"/>
              <a:gd name="connsiteY6818" fmla="*/ 371487 h 481410"/>
              <a:gd name="connsiteX6819" fmla="*/ 224490 w 476464"/>
              <a:gd name="connsiteY6819" fmla="*/ 371871 h 481410"/>
              <a:gd name="connsiteX6820" fmla="*/ 224797 w 476464"/>
              <a:gd name="connsiteY6820" fmla="*/ 372229 h 481410"/>
              <a:gd name="connsiteX6821" fmla="*/ 225001 w 476464"/>
              <a:gd name="connsiteY6821" fmla="*/ 371871 h 481410"/>
              <a:gd name="connsiteX6822" fmla="*/ 224797 w 476464"/>
              <a:gd name="connsiteY6822" fmla="*/ 371487 h 481410"/>
              <a:gd name="connsiteX6823" fmla="*/ 224080 w 476464"/>
              <a:gd name="connsiteY6823" fmla="*/ 371794 h 481410"/>
              <a:gd name="connsiteX6824" fmla="*/ 223875 w 476464"/>
              <a:gd name="connsiteY6824" fmla="*/ 372152 h 481410"/>
              <a:gd name="connsiteX6825" fmla="*/ 224080 w 476464"/>
              <a:gd name="connsiteY6825" fmla="*/ 372511 h 481410"/>
              <a:gd name="connsiteX6826" fmla="*/ 224310 w 476464"/>
              <a:gd name="connsiteY6826" fmla="*/ 372152 h 481410"/>
              <a:gd name="connsiteX6827" fmla="*/ 224080 w 476464"/>
              <a:gd name="connsiteY6827" fmla="*/ 371794 h 481410"/>
              <a:gd name="connsiteX6828" fmla="*/ 220650 w 476464"/>
              <a:gd name="connsiteY6828" fmla="*/ 371487 h 481410"/>
              <a:gd name="connsiteX6829" fmla="*/ 220343 w 476464"/>
              <a:gd name="connsiteY6829" fmla="*/ 371871 h 481410"/>
              <a:gd name="connsiteX6830" fmla="*/ 220650 w 476464"/>
              <a:gd name="connsiteY6830" fmla="*/ 372229 h 481410"/>
              <a:gd name="connsiteX6831" fmla="*/ 220855 w 476464"/>
              <a:gd name="connsiteY6831" fmla="*/ 371871 h 481410"/>
              <a:gd name="connsiteX6832" fmla="*/ 220650 w 476464"/>
              <a:gd name="connsiteY6832" fmla="*/ 371487 h 481410"/>
              <a:gd name="connsiteX6833" fmla="*/ 218474 w 476464"/>
              <a:gd name="connsiteY6833" fmla="*/ 373176 h 481410"/>
              <a:gd name="connsiteX6834" fmla="*/ 218142 w 476464"/>
              <a:gd name="connsiteY6834" fmla="*/ 372792 h 481410"/>
              <a:gd name="connsiteX6835" fmla="*/ 217937 w 476464"/>
              <a:gd name="connsiteY6835" fmla="*/ 373176 h 481410"/>
              <a:gd name="connsiteX6836" fmla="*/ 218142 w 476464"/>
              <a:gd name="connsiteY6836" fmla="*/ 373560 h 481410"/>
              <a:gd name="connsiteX6837" fmla="*/ 218474 w 476464"/>
              <a:gd name="connsiteY6837" fmla="*/ 373176 h 481410"/>
              <a:gd name="connsiteX6838" fmla="*/ 219626 w 476464"/>
              <a:gd name="connsiteY6838" fmla="*/ 375301 h 481410"/>
              <a:gd name="connsiteX6839" fmla="*/ 220957 w 476464"/>
              <a:gd name="connsiteY6839" fmla="*/ 374482 h 481410"/>
              <a:gd name="connsiteX6840" fmla="*/ 222058 w 476464"/>
              <a:gd name="connsiteY6840" fmla="*/ 373816 h 481410"/>
              <a:gd name="connsiteX6841" fmla="*/ 223056 w 476464"/>
              <a:gd name="connsiteY6841" fmla="*/ 373279 h 481410"/>
              <a:gd name="connsiteX6842" fmla="*/ 223363 w 476464"/>
              <a:gd name="connsiteY6842" fmla="*/ 372536 h 481410"/>
              <a:gd name="connsiteX6843" fmla="*/ 221725 w 476464"/>
              <a:gd name="connsiteY6843" fmla="*/ 373151 h 481410"/>
              <a:gd name="connsiteX6844" fmla="*/ 220266 w 476464"/>
              <a:gd name="connsiteY6844" fmla="*/ 373867 h 481410"/>
              <a:gd name="connsiteX6845" fmla="*/ 219728 w 476464"/>
              <a:gd name="connsiteY6845" fmla="*/ 374200 h 481410"/>
              <a:gd name="connsiteX6846" fmla="*/ 219191 w 476464"/>
              <a:gd name="connsiteY6846" fmla="*/ 374507 h 481410"/>
              <a:gd name="connsiteX6847" fmla="*/ 218602 w 476464"/>
              <a:gd name="connsiteY6847" fmla="*/ 374942 h 481410"/>
              <a:gd name="connsiteX6848" fmla="*/ 218602 w 476464"/>
              <a:gd name="connsiteY6848" fmla="*/ 375352 h 481410"/>
              <a:gd name="connsiteX6849" fmla="*/ 219626 w 476464"/>
              <a:gd name="connsiteY6849" fmla="*/ 375352 h 481410"/>
              <a:gd name="connsiteX6850" fmla="*/ 228252 w 476464"/>
              <a:gd name="connsiteY6850" fmla="*/ 380113 h 481410"/>
              <a:gd name="connsiteX6851" fmla="*/ 227919 w 476464"/>
              <a:gd name="connsiteY6851" fmla="*/ 380523 h 481410"/>
              <a:gd name="connsiteX6852" fmla="*/ 228252 w 476464"/>
              <a:gd name="connsiteY6852" fmla="*/ 380523 h 481410"/>
              <a:gd name="connsiteX6853" fmla="*/ 228252 w 476464"/>
              <a:gd name="connsiteY6853" fmla="*/ 380113 h 481410"/>
              <a:gd name="connsiteX6854" fmla="*/ 228559 w 476464"/>
              <a:gd name="connsiteY6854" fmla="*/ 378731 h 481410"/>
              <a:gd name="connsiteX6855" fmla="*/ 228867 w 476464"/>
              <a:gd name="connsiteY6855" fmla="*/ 378347 h 481410"/>
              <a:gd name="connsiteX6856" fmla="*/ 228559 w 476464"/>
              <a:gd name="connsiteY6856" fmla="*/ 377988 h 481410"/>
              <a:gd name="connsiteX6857" fmla="*/ 228355 w 476464"/>
              <a:gd name="connsiteY6857" fmla="*/ 378347 h 481410"/>
              <a:gd name="connsiteX6858" fmla="*/ 228559 w 476464"/>
              <a:gd name="connsiteY6858" fmla="*/ 378731 h 481410"/>
              <a:gd name="connsiteX6859" fmla="*/ 228662 w 476464"/>
              <a:gd name="connsiteY6859" fmla="*/ 378731 h 481410"/>
              <a:gd name="connsiteX6860" fmla="*/ 228969 w 476464"/>
              <a:gd name="connsiteY6860" fmla="*/ 379063 h 481410"/>
              <a:gd name="connsiteX6861" fmla="*/ 229199 w 476464"/>
              <a:gd name="connsiteY6861" fmla="*/ 378731 h 481410"/>
              <a:gd name="connsiteX6862" fmla="*/ 228969 w 476464"/>
              <a:gd name="connsiteY6862" fmla="*/ 378398 h 481410"/>
              <a:gd name="connsiteX6863" fmla="*/ 228662 w 476464"/>
              <a:gd name="connsiteY6863" fmla="*/ 378731 h 481410"/>
              <a:gd name="connsiteX6864" fmla="*/ 229609 w 476464"/>
              <a:gd name="connsiteY6864" fmla="*/ 379448 h 481410"/>
              <a:gd name="connsiteX6865" fmla="*/ 228969 w 476464"/>
              <a:gd name="connsiteY6865" fmla="*/ 379448 h 481410"/>
              <a:gd name="connsiteX6866" fmla="*/ 228969 w 476464"/>
              <a:gd name="connsiteY6866" fmla="*/ 379780 h 481410"/>
              <a:gd name="connsiteX6867" fmla="*/ 229609 w 476464"/>
              <a:gd name="connsiteY6867" fmla="*/ 379448 h 481410"/>
              <a:gd name="connsiteX6868" fmla="*/ 229609 w 476464"/>
              <a:gd name="connsiteY6868" fmla="*/ 375608 h 481410"/>
              <a:gd name="connsiteX6869" fmla="*/ 228713 w 476464"/>
              <a:gd name="connsiteY6869" fmla="*/ 375352 h 481410"/>
              <a:gd name="connsiteX6870" fmla="*/ 227254 w 476464"/>
              <a:gd name="connsiteY6870" fmla="*/ 375890 h 481410"/>
              <a:gd name="connsiteX6871" fmla="*/ 225744 w 476464"/>
              <a:gd name="connsiteY6871" fmla="*/ 376734 h 481410"/>
              <a:gd name="connsiteX6872" fmla="*/ 224797 w 476464"/>
              <a:gd name="connsiteY6872" fmla="*/ 377374 h 481410"/>
              <a:gd name="connsiteX6873" fmla="*/ 224387 w 476464"/>
              <a:gd name="connsiteY6873" fmla="*/ 377630 h 481410"/>
              <a:gd name="connsiteX6874" fmla="*/ 224054 w 476464"/>
              <a:gd name="connsiteY6874" fmla="*/ 377988 h 481410"/>
              <a:gd name="connsiteX6875" fmla="*/ 225411 w 476464"/>
              <a:gd name="connsiteY6875" fmla="*/ 377784 h 481410"/>
              <a:gd name="connsiteX6876" fmla="*/ 226921 w 476464"/>
              <a:gd name="connsiteY6876" fmla="*/ 377093 h 481410"/>
              <a:gd name="connsiteX6877" fmla="*/ 228457 w 476464"/>
              <a:gd name="connsiteY6877" fmla="*/ 376248 h 481410"/>
              <a:gd name="connsiteX6878" fmla="*/ 229609 w 476464"/>
              <a:gd name="connsiteY6878" fmla="*/ 375608 h 481410"/>
              <a:gd name="connsiteX6879" fmla="*/ 230300 w 476464"/>
              <a:gd name="connsiteY6879" fmla="*/ 376657 h 481410"/>
              <a:gd name="connsiteX6880" fmla="*/ 230146 w 476464"/>
              <a:gd name="connsiteY6880" fmla="*/ 376453 h 481410"/>
              <a:gd name="connsiteX6881" fmla="*/ 229993 w 476464"/>
              <a:gd name="connsiteY6881" fmla="*/ 376657 h 481410"/>
              <a:gd name="connsiteX6882" fmla="*/ 230095 w 476464"/>
              <a:gd name="connsiteY6882" fmla="*/ 376862 h 481410"/>
              <a:gd name="connsiteX6883" fmla="*/ 230300 w 476464"/>
              <a:gd name="connsiteY6883" fmla="*/ 376657 h 481410"/>
              <a:gd name="connsiteX6884" fmla="*/ 230940 w 476464"/>
              <a:gd name="connsiteY6884" fmla="*/ 380804 h 481410"/>
              <a:gd name="connsiteX6885" fmla="*/ 230607 w 476464"/>
              <a:gd name="connsiteY6885" fmla="*/ 380497 h 481410"/>
              <a:gd name="connsiteX6886" fmla="*/ 230428 w 476464"/>
              <a:gd name="connsiteY6886" fmla="*/ 380804 h 481410"/>
              <a:gd name="connsiteX6887" fmla="*/ 230607 w 476464"/>
              <a:gd name="connsiteY6887" fmla="*/ 381111 h 481410"/>
              <a:gd name="connsiteX6888" fmla="*/ 230940 w 476464"/>
              <a:gd name="connsiteY6888" fmla="*/ 380804 h 481410"/>
              <a:gd name="connsiteX6889" fmla="*/ 231068 w 476464"/>
              <a:gd name="connsiteY6889" fmla="*/ 374891 h 481410"/>
              <a:gd name="connsiteX6890" fmla="*/ 231273 w 476464"/>
              <a:gd name="connsiteY6890" fmla="*/ 374584 h 481410"/>
              <a:gd name="connsiteX6891" fmla="*/ 231068 w 476464"/>
              <a:gd name="connsiteY6891" fmla="*/ 374251 h 481410"/>
              <a:gd name="connsiteX6892" fmla="*/ 230735 w 476464"/>
              <a:gd name="connsiteY6892" fmla="*/ 374584 h 481410"/>
              <a:gd name="connsiteX6893" fmla="*/ 231068 w 476464"/>
              <a:gd name="connsiteY6893" fmla="*/ 374891 h 481410"/>
              <a:gd name="connsiteX6894" fmla="*/ 232399 w 476464"/>
              <a:gd name="connsiteY6894" fmla="*/ 378398 h 481410"/>
              <a:gd name="connsiteX6895" fmla="*/ 231042 w 476464"/>
              <a:gd name="connsiteY6895" fmla="*/ 378398 h 481410"/>
              <a:gd name="connsiteX6896" fmla="*/ 231042 w 476464"/>
              <a:gd name="connsiteY6896" fmla="*/ 378731 h 481410"/>
              <a:gd name="connsiteX6897" fmla="*/ 231349 w 476464"/>
              <a:gd name="connsiteY6897" fmla="*/ 378731 h 481410"/>
              <a:gd name="connsiteX6898" fmla="*/ 231913 w 476464"/>
              <a:gd name="connsiteY6898" fmla="*/ 378603 h 481410"/>
              <a:gd name="connsiteX6899" fmla="*/ 232399 w 476464"/>
              <a:gd name="connsiteY6899" fmla="*/ 378398 h 481410"/>
              <a:gd name="connsiteX6900" fmla="*/ 233116 w 476464"/>
              <a:gd name="connsiteY6900" fmla="*/ 376657 h 481410"/>
              <a:gd name="connsiteX6901" fmla="*/ 232425 w 476464"/>
              <a:gd name="connsiteY6901" fmla="*/ 376990 h 481410"/>
              <a:gd name="connsiteX6902" fmla="*/ 232425 w 476464"/>
              <a:gd name="connsiteY6902" fmla="*/ 377425 h 481410"/>
              <a:gd name="connsiteX6903" fmla="*/ 232783 w 476464"/>
              <a:gd name="connsiteY6903" fmla="*/ 377246 h 481410"/>
              <a:gd name="connsiteX6904" fmla="*/ 233141 w 476464"/>
              <a:gd name="connsiteY6904" fmla="*/ 376990 h 481410"/>
              <a:gd name="connsiteX6905" fmla="*/ 233141 w 476464"/>
              <a:gd name="connsiteY6905" fmla="*/ 376657 h 481410"/>
              <a:gd name="connsiteX6906" fmla="*/ 234344 w 476464"/>
              <a:gd name="connsiteY6906" fmla="*/ 376299 h 481410"/>
              <a:gd name="connsiteX6907" fmla="*/ 234140 w 476464"/>
              <a:gd name="connsiteY6907" fmla="*/ 375915 h 481410"/>
              <a:gd name="connsiteX6908" fmla="*/ 233832 w 476464"/>
              <a:gd name="connsiteY6908" fmla="*/ 376299 h 481410"/>
              <a:gd name="connsiteX6909" fmla="*/ 234140 w 476464"/>
              <a:gd name="connsiteY6909" fmla="*/ 376657 h 481410"/>
              <a:gd name="connsiteX6910" fmla="*/ 234344 w 476464"/>
              <a:gd name="connsiteY6910" fmla="*/ 376299 h 481410"/>
              <a:gd name="connsiteX6911" fmla="*/ 235215 w 476464"/>
              <a:gd name="connsiteY6911" fmla="*/ 377400 h 481410"/>
              <a:gd name="connsiteX6912" fmla="*/ 235522 w 476464"/>
              <a:gd name="connsiteY6912" fmla="*/ 375915 h 481410"/>
              <a:gd name="connsiteX6913" fmla="*/ 234805 w 476464"/>
              <a:gd name="connsiteY6913" fmla="*/ 376965 h 481410"/>
              <a:gd name="connsiteX6914" fmla="*/ 235215 w 476464"/>
              <a:gd name="connsiteY6914" fmla="*/ 377400 h 481410"/>
              <a:gd name="connsiteX6915" fmla="*/ 235215 w 476464"/>
              <a:gd name="connsiteY6915" fmla="*/ 375608 h 481410"/>
              <a:gd name="connsiteX6916" fmla="*/ 234984 w 476464"/>
              <a:gd name="connsiteY6916" fmla="*/ 375787 h 481410"/>
              <a:gd name="connsiteX6917" fmla="*/ 234779 w 476464"/>
              <a:gd name="connsiteY6917" fmla="*/ 375941 h 481410"/>
              <a:gd name="connsiteX6918" fmla="*/ 234779 w 476464"/>
              <a:gd name="connsiteY6918" fmla="*/ 376376 h 481410"/>
              <a:gd name="connsiteX6919" fmla="*/ 235215 w 476464"/>
              <a:gd name="connsiteY6919" fmla="*/ 375608 h 481410"/>
              <a:gd name="connsiteX6920" fmla="*/ 237723 w 476464"/>
              <a:gd name="connsiteY6920" fmla="*/ 378091 h 481410"/>
              <a:gd name="connsiteX6921" fmla="*/ 239643 w 476464"/>
              <a:gd name="connsiteY6921" fmla="*/ 376632 h 481410"/>
              <a:gd name="connsiteX6922" fmla="*/ 238337 w 476464"/>
              <a:gd name="connsiteY6922" fmla="*/ 377067 h 481410"/>
              <a:gd name="connsiteX6923" fmla="*/ 236827 w 476464"/>
              <a:gd name="connsiteY6923" fmla="*/ 377656 h 481410"/>
              <a:gd name="connsiteX6924" fmla="*/ 236136 w 476464"/>
              <a:gd name="connsiteY6924" fmla="*/ 378116 h 481410"/>
              <a:gd name="connsiteX6925" fmla="*/ 235496 w 476464"/>
              <a:gd name="connsiteY6925" fmla="*/ 378679 h 481410"/>
              <a:gd name="connsiteX6926" fmla="*/ 237723 w 476464"/>
              <a:gd name="connsiteY6926" fmla="*/ 378091 h 481410"/>
              <a:gd name="connsiteX6927" fmla="*/ 236750 w 476464"/>
              <a:gd name="connsiteY6927" fmla="*/ 376555 h 481410"/>
              <a:gd name="connsiteX6928" fmla="*/ 236853 w 476464"/>
              <a:gd name="connsiteY6928" fmla="*/ 376350 h 481410"/>
              <a:gd name="connsiteX6929" fmla="*/ 236699 w 476464"/>
              <a:gd name="connsiteY6929" fmla="*/ 376145 h 481410"/>
              <a:gd name="connsiteX6930" fmla="*/ 236520 w 476464"/>
              <a:gd name="connsiteY6930" fmla="*/ 376350 h 481410"/>
              <a:gd name="connsiteX6931" fmla="*/ 236750 w 476464"/>
              <a:gd name="connsiteY6931" fmla="*/ 376555 h 481410"/>
              <a:gd name="connsiteX6932" fmla="*/ 238568 w 476464"/>
              <a:gd name="connsiteY6932" fmla="*/ 374302 h 481410"/>
              <a:gd name="connsiteX6933" fmla="*/ 239259 w 476464"/>
              <a:gd name="connsiteY6933" fmla="*/ 373714 h 481410"/>
              <a:gd name="connsiteX6934" fmla="*/ 239950 w 476464"/>
              <a:gd name="connsiteY6934" fmla="*/ 372203 h 481410"/>
              <a:gd name="connsiteX6935" fmla="*/ 239643 w 476464"/>
              <a:gd name="connsiteY6935" fmla="*/ 372203 h 481410"/>
              <a:gd name="connsiteX6936" fmla="*/ 237902 w 476464"/>
              <a:gd name="connsiteY6936" fmla="*/ 373842 h 481410"/>
              <a:gd name="connsiteX6937" fmla="*/ 238568 w 476464"/>
              <a:gd name="connsiteY6937" fmla="*/ 374302 h 481410"/>
              <a:gd name="connsiteX6938" fmla="*/ 239669 w 476464"/>
              <a:gd name="connsiteY6938" fmla="*/ 379780 h 481410"/>
              <a:gd name="connsiteX6939" fmla="*/ 239873 w 476464"/>
              <a:gd name="connsiteY6939" fmla="*/ 379396 h 481410"/>
              <a:gd name="connsiteX6940" fmla="*/ 239669 w 476464"/>
              <a:gd name="connsiteY6940" fmla="*/ 379038 h 481410"/>
              <a:gd name="connsiteX6941" fmla="*/ 239464 w 476464"/>
              <a:gd name="connsiteY6941" fmla="*/ 379396 h 481410"/>
              <a:gd name="connsiteX6942" fmla="*/ 239669 w 476464"/>
              <a:gd name="connsiteY6942" fmla="*/ 379780 h 481410"/>
              <a:gd name="connsiteX6943" fmla="*/ 240283 w 476464"/>
              <a:gd name="connsiteY6943" fmla="*/ 382903 h 481410"/>
              <a:gd name="connsiteX6944" fmla="*/ 239950 w 476464"/>
              <a:gd name="connsiteY6944" fmla="*/ 382570 h 481410"/>
              <a:gd name="connsiteX6945" fmla="*/ 239745 w 476464"/>
              <a:gd name="connsiteY6945" fmla="*/ 382903 h 481410"/>
              <a:gd name="connsiteX6946" fmla="*/ 239950 w 476464"/>
              <a:gd name="connsiteY6946" fmla="*/ 383210 h 481410"/>
              <a:gd name="connsiteX6947" fmla="*/ 240283 w 476464"/>
              <a:gd name="connsiteY6947" fmla="*/ 382903 h 481410"/>
              <a:gd name="connsiteX6948" fmla="*/ 242766 w 476464"/>
              <a:gd name="connsiteY6948" fmla="*/ 374891 h 481410"/>
              <a:gd name="connsiteX6949" fmla="*/ 243610 w 476464"/>
              <a:gd name="connsiteY6949" fmla="*/ 374686 h 481410"/>
              <a:gd name="connsiteX6950" fmla="*/ 243815 w 476464"/>
              <a:gd name="connsiteY6950" fmla="*/ 373842 h 481410"/>
              <a:gd name="connsiteX6951" fmla="*/ 242766 w 476464"/>
              <a:gd name="connsiteY6951" fmla="*/ 374891 h 481410"/>
              <a:gd name="connsiteX6952" fmla="*/ 243457 w 476464"/>
              <a:gd name="connsiteY6952" fmla="*/ 370335 h 481410"/>
              <a:gd name="connsiteX6953" fmla="*/ 243815 w 476464"/>
              <a:gd name="connsiteY6953" fmla="*/ 370130 h 481410"/>
              <a:gd name="connsiteX6954" fmla="*/ 243457 w 476464"/>
              <a:gd name="connsiteY6954" fmla="*/ 369900 h 481410"/>
              <a:gd name="connsiteX6955" fmla="*/ 243073 w 476464"/>
              <a:gd name="connsiteY6955" fmla="*/ 370130 h 481410"/>
              <a:gd name="connsiteX6956" fmla="*/ 243457 w 476464"/>
              <a:gd name="connsiteY6956" fmla="*/ 370335 h 481410"/>
              <a:gd name="connsiteX6957" fmla="*/ 242766 w 476464"/>
              <a:gd name="connsiteY6957" fmla="*/ 371487 h 481410"/>
              <a:gd name="connsiteX6958" fmla="*/ 242458 w 476464"/>
              <a:gd name="connsiteY6958" fmla="*/ 371154 h 481410"/>
              <a:gd name="connsiteX6959" fmla="*/ 240999 w 476464"/>
              <a:gd name="connsiteY6959" fmla="*/ 372511 h 481410"/>
              <a:gd name="connsiteX6960" fmla="*/ 241691 w 476464"/>
              <a:gd name="connsiteY6960" fmla="*/ 372690 h 481410"/>
              <a:gd name="connsiteX6961" fmla="*/ 242074 w 476464"/>
              <a:gd name="connsiteY6961" fmla="*/ 372408 h 481410"/>
              <a:gd name="connsiteX6962" fmla="*/ 242356 w 476464"/>
              <a:gd name="connsiteY6962" fmla="*/ 371922 h 481410"/>
              <a:gd name="connsiteX6963" fmla="*/ 242766 w 476464"/>
              <a:gd name="connsiteY6963" fmla="*/ 371487 h 481410"/>
              <a:gd name="connsiteX6964" fmla="*/ 241639 w 476464"/>
              <a:gd name="connsiteY6964" fmla="*/ 378731 h 481410"/>
              <a:gd name="connsiteX6965" fmla="*/ 241409 w 476464"/>
              <a:gd name="connsiteY6965" fmla="*/ 378398 h 481410"/>
              <a:gd name="connsiteX6966" fmla="*/ 241102 w 476464"/>
              <a:gd name="connsiteY6966" fmla="*/ 378731 h 481410"/>
              <a:gd name="connsiteX6967" fmla="*/ 241409 w 476464"/>
              <a:gd name="connsiteY6967" fmla="*/ 379063 h 481410"/>
              <a:gd name="connsiteX6968" fmla="*/ 241639 w 476464"/>
              <a:gd name="connsiteY6968" fmla="*/ 378731 h 481410"/>
              <a:gd name="connsiteX6969" fmla="*/ 242766 w 476464"/>
              <a:gd name="connsiteY6969" fmla="*/ 381521 h 481410"/>
              <a:gd name="connsiteX6970" fmla="*/ 242458 w 476464"/>
              <a:gd name="connsiteY6970" fmla="*/ 381853 h 481410"/>
              <a:gd name="connsiteX6971" fmla="*/ 242766 w 476464"/>
              <a:gd name="connsiteY6971" fmla="*/ 381853 h 481410"/>
              <a:gd name="connsiteX6972" fmla="*/ 242766 w 476464"/>
              <a:gd name="connsiteY6972" fmla="*/ 381521 h 481410"/>
              <a:gd name="connsiteX6973" fmla="*/ 243073 w 476464"/>
              <a:gd name="connsiteY6973" fmla="*/ 376657 h 481410"/>
              <a:gd name="connsiteX6974" fmla="*/ 242203 w 476464"/>
              <a:gd name="connsiteY6974" fmla="*/ 376606 h 481410"/>
              <a:gd name="connsiteX6975" fmla="*/ 241409 w 476464"/>
              <a:gd name="connsiteY6975" fmla="*/ 376990 h 481410"/>
              <a:gd name="connsiteX6976" fmla="*/ 241409 w 476464"/>
              <a:gd name="connsiteY6976" fmla="*/ 377425 h 481410"/>
              <a:gd name="connsiteX6977" fmla="*/ 242254 w 476464"/>
              <a:gd name="connsiteY6977" fmla="*/ 377195 h 481410"/>
              <a:gd name="connsiteX6978" fmla="*/ 243073 w 476464"/>
              <a:gd name="connsiteY6978" fmla="*/ 376657 h 481410"/>
              <a:gd name="connsiteX6979" fmla="*/ 243508 w 476464"/>
              <a:gd name="connsiteY6979" fmla="*/ 376350 h 481410"/>
              <a:gd name="connsiteX6980" fmla="*/ 243713 w 476464"/>
              <a:gd name="connsiteY6980" fmla="*/ 375966 h 481410"/>
              <a:gd name="connsiteX6981" fmla="*/ 243508 w 476464"/>
              <a:gd name="connsiteY6981" fmla="*/ 375582 h 481410"/>
              <a:gd name="connsiteX6982" fmla="*/ 243175 w 476464"/>
              <a:gd name="connsiteY6982" fmla="*/ 375966 h 481410"/>
              <a:gd name="connsiteX6983" fmla="*/ 243508 w 476464"/>
              <a:gd name="connsiteY6983" fmla="*/ 376350 h 481410"/>
              <a:gd name="connsiteX6984" fmla="*/ 243610 w 476464"/>
              <a:gd name="connsiteY6984" fmla="*/ 378347 h 481410"/>
              <a:gd name="connsiteX6985" fmla="*/ 243815 w 476464"/>
              <a:gd name="connsiteY6985" fmla="*/ 378731 h 481410"/>
              <a:gd name="connsiteX6986" fmla="*/ 244020 w 476464"/>
              <a:gd name="connsiteY6986" fmla="*/ 378347 h 481410"/>
              <a:gd name="connsiteX6987" fmla="*/ 243815 w 476464"/>
              <a:gd name="connsiteY6987" fmla="*/ 377988 h 481410"/>
              <a:gd name="connsiteX6988" fmla="*/ 243610 w 476464"/>
              <a:gd name="connsiteY6988" fmla="*/ 378347 h 481410"/>
              <a:gd name="connsiteX6989" fmla="*/ 244097 w 476464"/>
              <a:gd name="connsiteY6989" fmla="*/ 380497 h 481410"/>
              <a:gd name="connsiteX6990" fmla="*/ 243790 w 476464"/>
              <a:gd name="connsiteY6990" fmla="*/ 380087 h 481410"/>
              <a:gd name="connsiteX6991" fmla="*/ 243790 w 476464"/>
              <a:gd name="connsiteY6991" fmla="*/ 380778 h 481410"/>
              <a:gd name="connsiteX6992" fmla="*/ 244097 w 476464"/>
              <a:gd name="connsiteY6992" fmla="*/ 380497 h 481410"/>
              <a:gd name="connsiteX6993" fmla="*/ 247117 w 476464"/>
              <a:gd name="connsiteY6993" fmla="*/ 373560 h 481410"/>
              <a:gd name="connsiteX6994" fmla="*/ 246912 w 476464"/>
              <a:gd name="connsiteY6994" fmla="*/ 373253 h 481410"/>
              <a:gd name="connsiteX6995" fmla="*/ 246708 w 476464"/>
              <a:gd name="connsiteY6995" fmla="*/ 373560 h 481410"/>
              <a:gd name="connsiteX6996" fmla="*/ 246912 w 476464"/>
              <a:gd name="connsiteY6996" fmla="*/ 373867 h 481410"/>
              <a:gd name="connsiteX6997" fmla="*/ 247117 w 476464"/>
              <a:gd name="connsiteY6997" fmla="*/ 373560 h 481410"/>
              <a:gd name="connsiteX6998" fmla="*/ 246605 w 476464"/>
              <a:gd name="connsiteY6998" fmla="*/ 379448 h 481410"/>
              <a:gd name="connsiteX6999" fmla="*/ 246170 w 476464"/>
              <a:gd name="connsiteY6999" fmla="*/ 379780 h 481410"/>
              <a:gd name="connsiteX7000" fmla="*/ 246784 w 476464"/>
              <a:gd name="connsiteY7000" fmla="*/ 379831 h 481410"/>
              <a:gd name="connsiteX7001" fmla="*/ 247220 w 476464"/>
              <a:gd name="connsiteY7001" fmla="*/ 379448 h 481410"/>
              <a:gd name="connsiteX7002" fmla="*/ 246605 w 476464"/>
              <a:gd name="connsiteY7002" fmla="*/ 379448 h 481410"/>
              <a:gd name="connsiteX7003" fmla="*/ 246912 w 476464"/>
              <a:gd name="connsiteY7003" fmla="*/ 371487 h 481410"/>
              <a:gd name="connsiteX7004" fmla="*/ 245888 w 476464"/>
              <a:gd name="connsiteY7004" fmla="*/ 371487 h 481410"/>
              <a:gd name="connsiteX7005" fmla="*/ 245684 w 476464"/>
              <a:gd name="connsiteY7005" fmla="*/ 371692 h 481410"/>
              <a:gd name="connsiteX7006" fmla="*/ 245556 w 476464"/>
              <a:gd name="connsiteY7006" fmla="*/ 371820 h 481410"/>
              <a:gd name="connsiteX7007" fmla="*/ 245888 w 476464"/>
              <a:gd name="connsiteY7007" fmla="*/ 371820 h 481410"/>
              <a:gd name="connsiteX7008" fmla="*/ 246452 w 476464"/>
              <a:gd name="connsiteY7008" fmla="*/ 371692 h 481410"/>
              <a:gd name="connsiteX7009" fmla="*/ 246912 w 476464"/>
              <a:gd name="connsiteY7009" fmla="*/ 371487 h 481410"/>
              <a:gd name="connsiteX7010" fmla="*/ 245556 w 476464"/>
              <a:gd name="connsiteY7010" fmla="*/ 374277 h 481410"/>
              <a:gd name="connsiteX7011" fmla="*/ 245146 w 476464"/>
              <a:gd name="connsiteY7011" fmla="*/ 374610 h 481410"/>
              <a:gd name="connsiteX7012" fmla="*/ 245863 w 476464"/>
              <a:gd name="connsiteY7012" fmla="*/ 374277 h 481410"/>
              <a:gd name="connsiteX7013" fmla="*/ 245556 w 476464"/>
              <a:gd name="connsiteY7013" fmla="*/ 374277 h 481410"/>
              <a:gd name="connsiteX7014" fmla="*/ 246093 w 476464"/>
              <a:gd name="connsiteY7014" fmla="*/ 378961 h 481410"/>
              <a:gd name="connsiteX7015" fmla="*/ 246170 w 476464"/>
              <a:gd name="connsiteY7015" fmla="*/ 378731 h 481410"/>
              <a:gd name="connsiteX7016" fmla="*/ 246042 w 476464"/>
              <a:gd name="connsiteY7016" fmla="*/ 378526 h 481410"/>
              <a:gd name="connsiteX7017" fmla="*/ 245863 w 476464"/>
              <a:gd name="connsiteY7017" fmla="*/ 378731 h 481410"/>
              <a:gd name="connsiteX7018" fmla="*/ 246093 w 476464"/>
              <a:gd name="connsiteY7018" fmla="*/ 378961 h 481410"/>
              <a:gd name="connsiteX7019" fmla="*/ 247706 w 476464"/>
              <a:gd name="connsiteY7019" fmla="*/ 380958 h 481410"/>
              <a:gd name="connsiteX7020" fmla="*/ 247220 w 476464"/>
              <a:gd name="connsiteY7020" fmla="*/ 381111 h 481410"/>
              <a:gd name="connsiteX7021" fmla="*/ 246733 w 476464"/>
              <a:gd name="connsiteY7021" fmla="*/ 381521 h 481410"/>
              <a:gd name="connsiteX7022" fmla="*/ 246170 w 476464"/>
              <a:gd name="connsiteY7022" fmla="*/ 381879 h 481410"/>
              <a:gd name="connsiteX7023" fmla="*/ 247655 w 476464"/>
              <a:gd name="connsiteY7023" fmla="*/ 381546 h 481410"/>
              <a:gd name="connsiteX7024" fmla="*/ 248679 w 476464"/>
              <a:gd name="connsiteY7024" fmla="*/ 380830 h 481410"/>
              <a:gd name="connsiteX7025" fmla="*/ 248243 w 476464"/>
              <a:gd name="connsiteY7025" fmla="*/ 380830 h 481410"/>
              <a:gd name="connsiteX7026" fmla="*/ 247706 w 476464"/>
              <a:gd name="connsiteY7026" fmla="*/ 380958 h 481410"/>
              <a:gd name="connsiteX7027" fmla="*/ 245888 w 476464"/>
              <a:gd name="connsiteY7027" fmla="*/ 368364 h 481410"/>
              <a:gd name="connsiteX7028" fmla="*/ 245172 w 476464"/>
              <a:gd name="connsiteY7028" fmla="*/ 369106 h 481410"/>
              <a:gd name="connsiteX7029" fmla="*/ 246580 w 476464"/>
              <a:gd name="connsiteY7029" fmla="*/ 368927 h 481410"/>
              <a:gd name="connsiteX7030" fmla="*/ 247680 w 476464"/>
              <a:gd name="connsiteY7030" fmla="*/ 368057 h 481410"/>
              <a:gd name="connsiteX7031" fmla="*/ 245888 w 476464"/>
              <a:gd name="connsiteY7031" fmla="*/ 368364 h 481410"/>
              <a:gd name="connsiteX7032" fmla="*/ 244967 w 476464"/>
              <a:gd name="connsiteY7032" fmla="*/ 366265 h 481410"/>
              <a:gd name="connsiteX7033" fmla="*/ 245172 w 476464"/>
              <a:gd name="connsiteY7033" fmla="*/ 366598 h 481410"/>
              <a:gd name="connsiteX7034" fmla="*/ 245479 w 476464"/>
              <a:gd name="connsiteY7034" fmla="*/ 366265 h 481410"/>
              <a:gd name="connsiteX7035" fmla="*/ 245172 w 476464"/>
              <a:gd name="connsiteY7035" fmla="*/ 365932 h 481410"/>
              <a:gd name="connsiteX7036" fmla="*/ 244967 w 476464"/>
              <a:gd name="connsiteY7036" fmla="*/ 366265 h 481410"/>
              <a:gd name="connsiteX7037" fmla="*/ 244865 w 476464"/>
              <a:gd name="connsiteY7037" fmla="*/ 367340 h 481410"/>
              <a:gd name="connsiteX7038" fmla="*/ 245172 w 476464"/>
              <a:gd name="connsiteY7038" fmla="*/ 367340 h 481410"/>
              <a:gd name="connsiteX7039" fmla="*/ 245172 w 476464"/>
              <a:gd name="connsiteY7039" fmla="*/ 367007 h 481410"/>
              <a:gd name="connsiteX7040" fmla="*/ 244865 w 476464"/>
              <a:gd name="connsiteY7040" fmla="*/ 367340 h 481410"/>
              <a:gd name="connsiteX7041" fmla="*/ 244865 w 476464"/>
              <a:gd name="connsiteY7041" fmla="*/ 382570 h 481410"/>
              <a:gd name="connsiteX7042" fmla="*/ 245172 w 476464"/>
              <a:gd name="connsiteY7042" fmla="*/ 382570 h 481410"/>
              <a:gd name="connsiteX7043" fmla="*/ 245172 w 476464"/>
              <a:gd name="connsiteY7043" fmla="*/ 382135 h 481410"/>
              <a:gd name="connsiteX7044" fmla="*/ 244865 w 476464"/>
              <a:gd name="connsiteY7044" fmla="*/ 382570 h 481410"/>
              <a:gd name="connsiteX7045" fmla="*/ 244506 w 476464"/>
              <a:gd name="connsiteY7045" fmla="*/ 372792 h 481410"/>
              <a:gd name="connsiteX7046" fmla="*/ 243508 w 476464"/>
              <a:gd name="connsiteY7046" fmla="*/ 372792 h 481410"/>
              <a:gd name="connsiteX7047" fmla="*/ 244020 w 476464"/>
              <a:gd name="connsiteY7047" fmla="*/ 373125 h 481410"/>
              <a:gd name="connsiteX7048" fmla="*/ 244506 w 476464"/>
              <a:gd name="connsiteY7048" fmla="*/ 372792 h 481410"/>
              <a:gd name="connsiteX7049" fmla="*/ 241716 w 476464"/>
              <a:gd name="connsiteY7049" fmla="*/ 366265 h 481410"/>
              <a:gd name="connsiteX7050" fmla="*/ 241972 w 476464"/>
              <a:gd name="connsiteY7050" fmla="*/ 366495 h 481410"/>
              <a:gd name="connsiteX7051" fmla="*/ 242074 w 476464"/>
              <a:gd name="connsiteY7051" fmla="*/ 366265 h 481410"/>
              <a:gd name="connsiteX7052" fmla="*/ 241895 w 476464"/>
              <a:gd name="connsiteY7052" fmla="*/ 366060 h 481410"/>
              <a:gd name="connsiteX7053" fmla="*/ 241716 w 476464"/>
              <a:gd name="connsiteY7053" fmla="*/ 366265 h 481410"/>
              <a:gd name="connsiteX7054" fmla="*/ 241639 w 476464"/>
              <a:gd name="connsiteY7054" fmla="*/ 369004 h 481410"/>
              <a:gd name="connsiteX7055" fmla="*/ 237672 w 476464"/>
              <a:gd name="connsiteY7055" fmla="*/ 371001 h 481410"/>
              <a:gd name="connsiteX7056" fmla="*/ 233935 w 476464"/>
              <a:gd name="connsiteY7056" fmla="*/ 373125 h 481410"/>
              <a:gd name="connsiteX7057" fmla="*/ 232092 w 476464"/>
              <a:gd name="connsiteY7057" fmla="*/ 374277 h 481410"/>
              <a:gd name="connsiteX7058" fmla="*/ 233141 w 476464"/>
              <a:gd name="connsiteY7058" fmla="*/ 374610 h 481410"/>
              <a:gd name="connsiteX7059" fmla="*/ 240744 w 476464"/>
              <a:gd name="connsiteY7059" fmla="*/ 370770 h 481410"/>
              <a:gd name="connsiteX7060" fmla="*/ 241051 w 476464"/>
              <a:gd name="connsiteY7060" fmla="*/ 370770 h 481410"/>
              <a:gd name="connsiteX7061" fmla="*/ 242458 w 476464"/>
              <a:gd name="connsiteY7061" fmla="*/ 369567 h 481410"/>
              <a:gd name="connsiteX7062" fmla="*/ 244148 w 476464"/>
              <a:gd name="connsiteY7062" fmla="*/ 368364 h 481410"/>
              <a:gd name="connsiteX7063" fmla="*/ 243841 w 476464"/>
              <a:gd name="connsiteY7063" fmla="*/ 368057 h 481410"/>
              <a:gd name="connsiteX7064" fmla="*/ 241639 w 476464"/>
              <a:gd name="connsiteY7064" fmla="*/ 369004 h 481410"/>
              <a:gd name="connsiteX7065" fmla="*/ 235496 w 476464"/>
              <a:gd name="connsiteY7065" fmla="*/ 370744 h 481410"/>
              <a:gd name="connsiteX7066" fmla="*/ 235701 w 476464"/>
              <a:gd name="connsiteY7066" fmla="*/ 370412 h 481410"/>
              <a:gd name="connsiteX7067" fmla="*/ 235496 w 476464"/>
              <a:gd name="connsiteY7067" fmla="*/ 370105 h 481410"/>
              <a:gd name="connsiteX7068" fmla="*/ 235266 w 476464"/>
              <a:gd name="connsiteY7068" fmla="*/ 370412 h 481410"/>
              <a:gd name="connsiteX7069" fmla="*/ 235496 w 476464"/>
              <a:gd name="connsiteY7069" fmla="*/ 370744 h 481410"/>
              <a:gd name="connsiteX7070" fmla="*/ 238593 w 476464"/>
              <a:gd name="connsiteY7070" fmla="*/ 365548 h 481410"/>
              <a:gd name="connsiteX7071" fmla="*/ 238952 w 476464"/>
              <a:gd name="connsiteY7071" fmla="*/ 365753 h 481410"/>
              <a:gd name="connsiteX7072" fmla="*/ 239336 w 476464"/>
              <a:gd name="connsiteY7072" fmla="*/ 365548 h 481410"/>
              <a:gd name="connsiteX7073" fmla="*/ 238952 w 476464"/>
              <a:gd name="connsiteY7073" fmla="*/ 365344 h 481410"/>
              <a:gd name="connsiteX7074" fmla="*/ 238593 w 476464"/>
              <a:gd name="connsiteY7074" fmla="*/ 365548 h 481410"/>
              <a:gd name="connsiteX7075" fmla="*/ 234728 w 476464"/>
              <a:gd name="connsiteY7075" fmla="*/ 369260 h 481410"/>
              <a:gd name="connsiteX7076" fmla="*/ 231068 w 476464"/>
              <a:gd name="connsiteY7076" fmla="*/ 371384 h 481410"/>
              <a:gd name="connsiteX7077" fmla="*/ 228559 w 476464"/>
              <a:gd name="connsiteY7077" fmla="*/ 372511 h 481410"/>
              <a:gd name="connsiteX7078" fmla="*/ 228073 w 476464"/>
              <a:gd name="connsiteY7078" fmla="*/ 372690 h 481410"/>
              <a:gd name="connsiteX7079" fmla="*/ 227510 w 476464"/>
              <a:gd name="connsiteY7079" fmla="*/ 372818 h 481410"/>
              <a:gd name="connsiteX7080" fmla="*/ 224003 w 476464"/>
              <a:gd name="connsiteY7080" fmla="*/ 374763 h 481410"/>
              <a:gd name="connsiteX7081" fmla="*/ 220650 w 476464"/>
              <a:gd name="connsiteY7081" fmla="*/ 376657 h 481410"/>
              <a:gd name="connsiteX7082" fmla="*/ 221648 w 476464"/>
              <a:gd name="connsiteY7082" fmla="*/ 376913 h 481410"/>
              <a:gd name="connsiteX7083" fmla="*/ 223261 w 476464"/>
              <a:gd name="connsiteY7083" fmla="*/ 376171 h 481410"/>
              <a:gd name="connsiteX7084" fmla="*/ 224899 w 476464"/>
              <a:gd name="connsiteY7084" fmla="*/ 375070 h 481410"/>
              <a:gd name="connsiteX7085" fmla="*/ 226153 w 476464"/>
              <a:gd name="connsiteY7085" fmla="*/ 374302 h 481410"/>
              <a:gd name="connsiteX7086" fmla="*/ 228892 w 476464"/>
              <a:gd name="connsiteY7086" fmla="*/ 373074 h 481410"/>
              <a:gd name="connsiteX7087" fmla="*/ 233986 w 476464"/>
              <a:gd name="connsiteY7087" fmla="*/ 370770 h 481410"/>
              <a:gd name="connsiteX7088" fmla="*/ 238696 w 476464"/>
              <a:gd name="connsiteY7088" fmla="*/ 368313 h 481410"/>
              <a:gd name="connsiteX7089" fmla="*/ 240359 w 476464"/>
              <a:gd name="connsiteY7089" fmla="*/ 366623 h 481410"/>
              <a:gd name="connsiteX7090" fmla="*/ 238235 w 476464"/>
              <a:gd name="connsiteY7090" fmla="*/ 367340 h 481410"/>
              <a:gd name="connsiteX7091" fmla="*/ 234728 w 476464"/>
              <a:gd name="connsiteY7091" fmla="*/ 369260 h 481410"/>
              <a:gd name="connsiteX7092" fmla="*/ 231068 w 476464"/>
              <a:gd name="connsiteY7092" fmla="*/ 369106 h 481410"/>
              <a:gd name="connsiteX7093" fmla="*/ 231273 w 476464"/>
              <a:gd name="connsiteY7093" fmla="*/ 368697 h 481410"/>
              <a:gd name="connsiteX7094" fmla="*/ 231068 w 476464"/>
              <a:gd name="connsiteY7094" fmla="*/ 368338 h 481410"/>
              <a:gd name="connsiteX7095" fmla="*/ 230735 w 476464"/>
              <a:gd name="connsiteY7095" fmla="*/ 368697 h 481410"/>
              <a:gd name="connsiteX7096" fmla="*/ 231068 w 476464"/>
              <a:gd name="connsiteY7096" fmla="*/ 369106 h 481410"/>
              <a:gd name="connsiteX7097" fmla="*/ 237288 w 476464"/>
              <a:gd name="connsiteY7097" fmla="*/ 365548 h 481410"/>
              <a:gd name="connsiteX7098" fmla="*/ 237365 w 476464"/>
              <a:gd name="connsiteY7098" fmla="*/ 365753 h 481410"/>
              <a:gd name="connsiteX7099" fmla="*/ 237595 w 476464"/>
              <a:gd name="connsiteY7099" fmla="*/ 365548 h 481410"/>
              <a:gd name="connsiteX7100" fmla="*/ 237416 w 476464"/>
              <a:gd name="connsiteY7100" fmla="*/ 365344 h 481410"/>
              <a:gd name="connsiteX7101" fmla="*/ 237288 w 476464"/>
              <a:gd name="connsiteY7101" fmla="*/ 365548 h 481410"/>
              <a:gd name="connsiteX7102" fmla="*/ 235803 w 476464"/>
              <a:gd name="connsiteY7102" fmla="*/ 367340 h 481410"/>
              <a:gd name="connsiteX7103" fmla="*/ 236597 w 476464"/>
              <a:gd name="connsiteY7103" fmla="*/ 367263 h 481410"/>
              <a:gd name="connsiteX7104" fmla="*/ 236853 w 476464"/>
              <a:gd name="connsiteY7104" fmla="*/ 366623 h 481410"/>
              <a:gd name="connsiteX7105" fmla="*/ 236238 w 476464"/>
              <a:gd name="connsiteY7105" fmla="*/ 366623 h 481410"/>
              <a:gd name="connsiteX7106" fmla="*/ 235957 w 476464"/>
              <a:gd name="connsiteY7106" fmla="*/ 366982 h 481410"/>
              <a:gd name="connsiteX7107" fmla="*/ 235803 w 476464"/>
              <a:gd name="connsiteY7107" fmla="*/ 367340 h 481410"/>
              <a:gd name="connsiteX7108" fmla="*/ 234907 w 476464"/>
              <a:gd name="connsiteY7108" fmla="*/ 366265 h 481410"/>
              <a:gd name="connsiteX7109" fmla="*/ 235215 w 476464"/>
              <a:gd name="connsiteY7109" fmla="*/ 366598 h 481410"/>
              <a:gd name="connsiteX7110" fmla="*/ 235419 w 476464"/>
              <a:gd name="connsiteY7110" fmla="*/ 366265 h 481410"/>
              <a:gd name="connsiteX7111" fmla="*/ 235215 w 476464"/>
              <a:gd name="connsiteY7111" fmla="*/ 365932 h 481410"/>
              <a:gd name="connsiteX7112" fmla="*/ 234907 w 476464"/>
              <a:gd name="connsiteY7112" fmla="*/ 366265 h 481410"/>
              <a:gd name="connsiteX7113" fmla="*/ 234549 w 476464"/>
              <a:gd name="connsiteY7113" fmla="*/ 368006 h 481410"/>
              <a:gd name="connsiteX7114" fmla="*/ 234779 w 476464"/>
              <a:gd name="connsiteY7114" fmla="*/ 368364 h 481410"/>
              <a:gd name="connsiteX7115" fmla="*/ 235112 w 476464"/>
              <a:gd name="connsiteY7115" fmla="*/ 368006 h 481410"/>
              <a:gd name="connsiteX7116" fmla="*/ 234779 w 476464"/>
              <a:gd name="connsiteY7116" fmla="*/ 367622 h 481410"/>
              <a:gd name="connsiteX7117" fmla="*/ 234549 w 476464"/>
              <a:gd name="connsiteY7117" fmla="*/ 368006 h 481410"/>
              <a:gd name="connsiteX7118" fmla="*/ 233781 w 476464"/>
              <a:gd name="connsiteY7118" fmla="*/ 367494 h 481410"/>
              <a:gd name="connsiteX7119" fmla="*/ 233423 w 476464"/>
              <a:gd name="connsiteY7119" fmla="*/ 367622 h 481410"/>
              <a:gd name="connsiteX7120" fmla="*/ 234447 w 476464"/>
              <a:gd name="connsiteY7120" fmla="*/ 367622 h 481410"/>
              <a:gd name="connsiteX7121" fmla="*/ 234447 w 476464"/>
              <a:gd name="connsiteY7121" fmla="*/ 367314 h 481410"/>
              <a:gd name="connsiteX7122" fmla="*/ 234140 w 476464"/>
              <a:gd name="connsiteY7122" fmla="*/ 367314 h 481410"/>
              <a:gd name="connsiteX7123" fmla="*/ 233781 w 476464"/>
              <a:gd name="connsiteY7123" fmla="*/ 367494 h 481410"/>
              <a:gd name="connsiteX7124" fmla="*/ 231657 w 476464"/>
              <a:gd name="connsiteY7124" fmla="*/ 361837 h 481410"/>
              <a:gd name="connsiteX7125" fmla="*/ 231452 w 476464"/>
              <a:gd name="connsiteY7125" fmla="*/ 362170 h 481410"/>
              <a:gd name="connsiteX7126" fmla="*/ 231657 w 476464"/>
              <a:gd name="connsiteY7126" fmla="*/ 362477 h 481410"/>
              <a:gd name="connsiteX7127" fmla="*/ 231989 w 476464"/>
              <a:gd name="connsiteY7127" fmla="*/ 362170 h 481410"/>
              <a:gd name="connsiteX7128" fmla="*/ 231657 w 476464"/>
              <a:gd name="connsiteY7128" fmla="*/ 361837 h 481410"/>
              <a:gd name="connsiteX7129" fmla="*/ 231145 w 476464"/>
              <a:gd name="connsiteY7129" fmla="*/ 361786 h 481410"/>
              <a:gd name="connsiteX7130" fmla="*/ 231349 w 476464"/>
              <a:gd name="connsiteY7130" fmla="*/ 362170 h 481410"/>
              <a:gd name="connsiteX7131" fmla="*/ 231554 w 476464"/>
              <a:gd name="connsiteY7131" fmla="*/ 361786 h 481410"/>
              <a:gd name="connsiteX7132" fmla="*/ 231349 w 476464"/>
              <a:gd name="connsiteY7132" fmla="*/ 361402 h 481410"/>
              <a:gd name="connsiteX7133" fmla="*/ 231145 w 476464"/>
              <a:gd name="connsiteY7133" fmla="*/ 361786 h 481410"/>
              <a:gd name="connsiteX7134" fmla="*/ 230095 w 476464"/>
              <a:gd name="connsiteY7134" fmla="*/ 361786 h 481410"/>
              <a:gd name="connsiteX7135" fmla="*/ 230300 w 476464"/>
              <a:gd name="connsiteY7135" fmla="*/ 362170 h 481410"/>
              <a:gd name="connsiteX7136" fmla="*/ 230505 w 476464"/>
              <a:gd name="connsiteY7136" fmla="*/ 361786 h 481410"/>
              <a:gd name="connsiteX7137" fmla="*/ 230300 w 476464"/>
              <a:gd name="connsiteY7137" fmla="*/ 361402 h 481410"/>
              <a:gd name="connsiteX7138" fmla="*/ 230095 w 476464"/>
              <a:gd name="connsiteY7138" fmla="*/ 361786 h 481410"/>
              <a:gd name="connsiteX7139" fmla="*/ 229250 w 476464"/>
              <a:gd name="connsiteY7139" fmla="*/ 364960 h 481410"/>
              <a:gd name="connsiteX7140" fmla="*/ 230044 w 476464"/>
              <a:gd name="connsiteY7140" fmla="*/ 365318 h 481410"/>
              <a:gd name="connsiteX7141" fmla="*/ 231503 w 476464"/>
              <a:gd name="connsiteY7141" fmla="*/ 364780 h 481410"/>
              <a:gd name="connsiteX7142" fmla="*/ 232860 w 476464"/>
              <a:gd name="connsiteY7142" fmla="*/ 364013 h 481410"/>
              <a:gd name="connsiteX7143" fmla="*/ 233423 w 476464"/>
              <a:gd name="connsiteY7143" fmla="*/ 363475 h 481410"/>
              <a:gd name="connsiteX7144" fmla="*/ 232655 w 476464"/>
              <a:gd name="connsiteY7144" fmla="*/ 362758 h 481410"/>
              <a:gd name="connsiteX7145" fmla="*/ 232041 w 476464"/>
              <a:gd name="connsiteY7145" fmla="*/ 363475 h 481410"/>
              <a:gd name="connsiteX7146" fmla="*/ 230530 w 476464"/>
              <a:gd name="connsiteY7146" fmla="*/ 364141 h 481410"/>
              <a:gd name="connsiteX7147" fmla="*/ 229250 w 476464"/>
              <a:gd name="connsiteY7147" fmla="*/ 364960 h 481410"/>
              <a:gd name="connsiteX7148" fmla="*/ 230607 w 476464"/>
              <a:gd name="connsiteY7148" fmla="*/ 342742 h 481410"/>
              <a:gd name="connsiteX7149" fmla="*/ 229993 w 476464"/>
              <a:gd name="connsiteY7149" fmla="*/ 343177 h 481410"/>
              <a:gd name="connsiteX7150" fmla="*/ 230607 w 476464"/>
              <a:gd name="connsiteY7150" fmla="*/ 343177 h 481410"/>
              <a:gd name="connsiteX7151" fmla="*/ 230607 w 476464"/>
              <a:gd name="connsiteY7151" fmla="*/ 342742 h 481410"/>
              <a:gd name="connsiteX7152" fmla="*/ 231657 w 476464"/>
              <a:gd name="connsiteY7152" fmla="*/ 343458 h 481410"/>
              <a:gd name="connsiteX7153" fmla="*/ 231068 w 476464"/>
              <a:gd name="connsiteY7153" fmla="*/ 343458 h 481410"/>
              <a:gd name="connsiteX7154" fmla="*/ 231068 w 476464"/>
              <a:gd name="connsiteY7154" fmla="*/ 344201 h 481410"/>
              <a:gd name="connsiteX7155" fmla="*/ 231554 w 476464"/>
              <a:gd name="connsiteY7155" fmla="*/ 344021 h 481410"/>
              <a:gd name="connsiteX7156" fmla="*/ 231657 w 476464"/>
              <a:gd name="connsiteY7156" fmla="*/ 343458 h 481410"/>
              <a:gd name="connsiteX7157" fmla="*/ 232066 w 476464"/>
              <a:gd name="connsiteY7157" fmla="*/ 340668 h 481410"/>
              <a:gd name="connsiteX7158" fmla="*/ 231657 w 476464"/>
              <a:gd name="connsiteY7158" fmla="*/ 340668 h 481410"/>
              <a:gd name="connsiteX7159" fmla="*/ 231503 w 476464"/>
              <a:gd name="connsiteY7159" fmla="*/ 340873 h 481410"/>
              <a:gd name="connsiteX7160" fmla="*/ 231349 w 476464"/>
              <a:gd name="connsiteY7160" fmla="*/ 341078 h 481410"/>
              <a:gd name="connsiteX7161" fmla="*/ 232041 w 476464"/>
              <a:gd name="connsiteY7161" fmla="*/ 341078 h 481410"/>
              <a:gd name="connsiteX7162" fmla="*/ 232041 w 476464"/>
              <a:gd name="connsiteY7162" fmla="*/ 340668 h 481410"/>
              <a:gd name="connsiteX7163" fmla="*/ 233730 w 476464"/>
              <a:gd name="connsiteY7163" fmla="*/ 340668 h 481410"/>
              <a:gd name="connsiteX7164" fmla="*/ 233090 w 476464"/>
              <a:gd name="connsiteY7164" fmla="*/ 341078 h 481410"/>
              <a:gd name="connsiteX7165" fmla="*/ 233090 w 476464"/>
              <a:gd name="connsiteY7165" fmla="*/ 341436 h 481410"/>
              <a:gd name="connsiteX7166" fmla="*/ 233730 w 476464"/>
              <a:gd name="connsiteY7166" fmla="*/ 340668 h 481410"/>
              <a:gd name="connsiteX7167" fmla="*/ 240718 w 476464"/>
              <a:gd name="connsiteY7167" fmla="*/ 335216 h 481410"/>
              <a:gd name="connsiteX7168" fmla="*/ 242331 w 476464"/>
              <a:gd name="connsiteY7168" fmla="*/ 334448 h 481410"/>
              <a:gd name="connsiteX7169" fmla="*/ 244122 w 476464"/>
              <a:gd name="connsiteY7169" fmla="*/ 333424 h 481410"/>
              <a:gd name="connsiteX7170" fmla="*/ 244122 w 476464"/>
              <a:gd name="connsiteY7170" fmla="*/ 333092 h 481410"/>
              <a:gd name="connsiteX7171" fmla="*/ 242612 w 476464"/>
              <a:gd name="connsiteY7171" fmla="*/ 333475 h 481410"/>
              <a:gd name="connsiteX7172" fmla="*/ 239950 w 476464"/>
              <a:gd name="connsiteY7172" fmla="*/ 334627 h 481410"/>
              <a:gd name="connsiteX7173" fmla="*/ 237211 w 476464"/>
              <a:gd name="connsiteY7173" fmla="*/ 335958 h 481410"/>
              <a:gd name="connsiteX7174" fmla="*/ 235522 w 476464"/>
              <a:gd name="connsiteY7174" fmla="*/ 336957 h 481410"/>
              <a:gd name="connsiteX7175" fmla="*/ 235215 w 476464"/>
              <a:gd name="connsiteY7175" fmla="*/ 337264 h 481410"/>
              <a:gd name="connsiteX7176" fmla="*/ 236085 w 476464"/>
              <a:gd name="connsiteY7176" fmla="*/ 337213 h 481410"/>
              <a:gd name="connsiteX7177" fmla="*/ 237288 w 476464"/>
              <a:gd name="connsiteY7177" fmla="*/ 336778 h 481410"/>
              <a:gd name="connsiteX7178" fmla="*/ 238465 w 476464"/>
              <a:gd name="connsiteY7178" fmla="*/ 336266 h 481410"/>
              <a:gd name="connsiteX7179" fmla="*/ 239336 w 476464"/>
              <a:gd name="connsiteY7179" fmla="*/ 335882 h 481410"/>
              <a:gd name="connsiteX7180" fmla="*/ 240718 w 476464"/>
              <a:gd name="connsiteY7180" fmla="*/ 335216 h 481410"/>
              <a:gd name="connsiteX7181" fmla="*/ 245095 w 476464"/>
              <a:gd name="connsiteY7181" fmla="*/ 336061 h 481410"/>
              <a:gd name="connsiteX7182" fmla="*/ 246887 w 476464"/>
              <a:gd name="connsiteY7182" fmla="*/ 333399 h 481410"/>
              <a:gd name="connsiteX7183" fmla="*/ 245735 w 476464"/>
              <a:gd name="connsiteY7183" fmla="*/ 333604 h 481410"/>
              <a:gd name="connsiteX7184" fmla="*/ 243994 w 476464"/>
              <a:gd name="connsiteY7184" fmla="*/ 334320 h 481410"/>
              <a:gd name="connsiteX7185" fmla="*/ 242305 w 476464"/>
              <a:gd name="connsiteY7185" fmla="*/ 335139 h 481410"/>
              <a:gd name="connsiteX7186" fmla="*/ 241409 w 476464"/>
              <a:gd name="connsiteY7186" fmla="*/ 335856 h 481410"/>
              <a:gd name="connsiteX7187" fmla="*/ 241307 w 476464"/>
              <a:gd name="connsiteY7187" fmla="*/ 336342 h 481410"/>
              <a:gd name="connsiteX7188" fmla="*/ 241409 w 476464"/>
              <a:gd name="connsiteY7188" fmla="*/ 336906 h 481410"/>
              <a:gd name="connsiteX7189" fmla="*/ 242612 w 476464"/>
              <a:gd name="connsiteY7189" fmla="*/ 335395 h 481410"/>
              <a:gd name="connsiteX7190" fmla="*/ 244122 w 476464"/>
              <a:gd name="connsiteY7190" fmla="*/ 335421 h 481410"/>
              <a:gd name="connsiteX7191" fmla="*/ 243098 w 476464"/>
              <a:gd name="connsiteY7191" fmla="*/ 336061 h 481410"/>
              <a:gd name="connsiteX7192" fmla="*/ 242074 w 476464"/>
              <a:gd name="connsiteY7192" fmla="*/ 336880 h 481410"/>
              <a:gd name="connsiteX7193" fmla="*/ 245095 w 476464"/>
              <a:gd name="connsiteY7193" fmla="*/ 336061 h 481410"/>
              <a:gd name="connsiteX7194" fmla="*/ 244506 w 476464"/>
              <a:gd name="connsiteY7194" fmla="*/ 332068 h 481410"/>
              <a:gd name="connsiteX7195" fmla="*/ 244762 w 476464"/>
              <a:gd name="connsiteY7195" fmla="*/ 331709 h 481410"/>
              <a:gd name="connsiteX7196" fmla="*/ 244506 w 476464"/>
              <a:gd name="connsiteY7196" fmla="*/ 331325 h 481410"/>
              <a:gd name="connsiteX7197" fmla="*/ 244199 w 476464"/>
              <a:gd name="connsiteY7197" fmla="*/ 331709 h 481410"/>
              <a:gd name="connsiteX7198" fmla="*/ 244506 w 476464"/>
              <a:gd name="connsiteY7198" fmla="*/ 332068 h 481410"/>
              <a:gd name="connsiteX7199" fmla="*/ 245146 w 476464"/>
              <a:gd name="connsiteY7199" fmla="*/ 332349 h 481410"/>
              <a:gd name="connsiteX7200" fmla="*/ 245146 w 476464"/>
              <a:gd name="connsiteY7200" fmla="*/ 332759 h 481410"/>
              <a:gd name="connsiteX7201" fmla="*/ 246170 w 476464"/>
              <a:gd name="connsiteY7201" fmla="*/ 332759 h 481410"/>
              <a:gd name="connsiteX7202" fmla="*/ 245146 w 476464"/>
              <a:gd name="connsiteY7202" fmla="*/ 332349 h 481410"/>
              <a:gd name="connsiteX7203" fmla="*/ 245556 w 476464"/>
              <a:gd name="connsiteY7203" fmla="*/ 331018 h 481410"/>
              <a:gd name="connsiteX7204" fmla="*/ 245761 w 476464"/>
              <a:gd name="connsiteY7204" fmla="*/ 330660 h 481410"/>
              <a:gd name="connsiteX7205" fmla="*/ 245556 w 476464"/>
              <a:gd name="connsiteY7205" fmla="*/ 330276 h 481410"/>
              <a:gd name="connsiteX7206" fmla="*/ 245249 w 476464"/>
              <a:gd name="connsiteY7206" fmla="*/ 330660 h 481410"/>
              <a:gd name="connsiteX7207" fmla="*/ 245556 w 476464"/>
              <a:gd name="connsiteY7207" fmla="*/ 331018 h 481410"/>
              <a:gd name="connsiteX7208" fmla="*/ 247603 w 476464"/>
              <a:gd name="connsiteY7208" fmla="*/ 336163 h 481410"/>
              <a:gd name="connsiteX7209" fmla="*/ 249293 w 476464"/>
              <a:gd name="connsiteY7209" fmla="*/ 335574 h 481410"/>
              <a:gd name="connsiteX7210" fmla="*/ 251034 w 476464"/>
              <a:gd name="connsiteY7210" fmla="*/ 334653 h 481410"/>
              <a:gd name="connsiteX7211" fmla="*/ 252083 w 476464"/>
              <a:gd name="connsiteY7211" fmla="*/ 333834 h 481410"/>
              <a:gd name="connsiteX7212" fmla="*/ 251469 w 476464"/>
              <a:gd name="connsiteY7212" fmla="*/ 333475 h 481410"/>
              <a:gd name="connsiteX7213" fmla="*/ 250854 w 476464"/>
              <a:gd name="connsiteY7213" fmla="*/ 333680 h 481410"/>
              <a:gd name="connsiteX7214" fmla="*/ 250240 w 476464"/>
              <a:gd name="connsiteY7214" fmla="*/ 333834 h 481410"/>
              <a:gd name="connsiteX7215" fmla="*/ 249702 w 476464"/>
              <a:gd name="connsiteY7215" fmla="*/ 333424 h 481410"/>
              <a:gd name="connsiteX7216" fmla="*/ 249114 w 476464"/>
              <a:gd name="connsiteY7216" fmla="*/ 334269 h 481410"/>
              <a:gd name="connsiteX7217" fmla="*/ 248218 w 476464"/>
              <a:gd name="connsiteY7217" fmla="*/ 334781 h 481410"/>
              <a:gd name="connsiteX7218" fmla="*/ 247322 w 476464"/>
              <a:gd name="connsiteY7218" fmla="*/ 335190 h 481410"/>
              <a:gd name="connsiteX7219" fmla="*/ 246631 w 476464"/>
              <a:gd name="connsiteY7219" fmla="*/ 335907 h 481410"/>
              <a:gd name="connsiteX7220" fmla="*/ 247603 w 476464"/>
              <a:gd name="connsiteY7220" fmla="*/ 336163 h 481410"/>
              <a:gd name="connsiteX7221" fmla="*/ 247655 w 476464"/>
              <a:gd name="connsiteY7221" fmla="*/ 331325 h 481410"/>
              <a:gd name="connsiteX7222" fmla="*/ 248064 w 476464"/>
              <a:gd name="connsiteY7222" fmla="*/ 331197 h 481410"/>
              <a:gd name="connsiteX7223" fmla="*/ 248730 w 476464"/>
              <a:gd name="connsiteY7223" fmla="*/ 330890 h 481410"/>
              <a:gd name="connsiteX7224" fmla="*/ 249293 w 476464"/>
              <a:gd name="connsiteY7224" fmla="*/ 330481 h 481410"/>
              <a:gd name="connsiteX7225" fmla="*/ 249293 w 476464"/>
              <a:gd name="connsiteY7225" fmla="*/ 329943 h 481410"/>
              <a:gd name="connsiteX7226" fmla="*/ 248679 w 476464"/>
              <a:gd name="connsiteY7226" fmla="*/ 329943 h 481410"/>
              <a:gd name="connsiteX7227" fmla="*/ 248115 w 476464"/>
              <a:gd name="connsiteY7227" fmla="*/ 330634 h 481410"/>
              <a:gd name="connsiteX7228" fmla="*/ 247655 w 476464"/>
              <a:gd name="connsiteY7228" fmla="*/ 331325 h 481410"/>
              <a:gd name="connsiteX7229" fmla="*/ 247757 w 476464"/>
              <a:gd name="connsiteY7229" fmla="*/ 329457 h 481410"/>
              <a:gd name="connsiteX7230" fmla="*/ 247962 w 476464"/>
              <a:gd name="connsiteY7230" fmla="*/ 329252 h 481410"/>
              <a:gd name="connsiteX7231" fmla="*/ 247808 w 476464"/>
              <a:gd name="connsiteY7231" fmla="*/ 329022 h 481410"/>
              <a:gd name="connsiteX7232" fmla="*/ 247655 w 476464"/>
              <a:gd name="connsiteY7232" fmla="*/ 329252 h 481410"/>
              <a:gd name="connsiteX7233" fmla="*/ 247757 w 476464"/>
              <a:gd name="connsiteY7233" fmla="*/ 329457 h 481410"/>
              <a:gd name="connsiteX7234" fmla="*/ 249293 w 476464"/>
              <a:gd name="connsiteY7234" fmla="*/ 327588 h 481410"/>
              <a:gd name="connsiteX7235" fmla="*/ 249293 w 476464"/>
              <a:gd name="connsiteY7235" fmla="*/ 327153 h 481410"/>
              <a:gd name="connsiteX7236" fmla="*/ 248960 w 476464"/>
              <a:gd name="connsiteY7236" fmla="*/ 327588 h 481410"/>
              <a:gd name="connsiteX7237" fmla="*/ 249293 w 476464"/>
              <a:gd name="connsiteY7237" fmla="*/ 327588 h 481410"/>
              <a:gd name="connsiteX7238" fmla="*/ 247655 w 476464"/>
              <a:gd name="connsiteY7238" fmla="*/ 332759 h 481410"/>
              <a:gd name="connsiteX7239" fmla="*/ 247296 w 476464"/>
              <a:gd name="connsiteY7239" fmla="*/ 333092 h 481410"/>
              <a:gd name="connsiteX7240" fmla="*/ 247655 w 476464"/>
              <a:gd name="connsiteY7240" fmla="*/ 333424 h 481410"/>
              <a:gd name="connsiteX7241" fmla="*/ 247860 w 476464"/>
              <a:gd name="connsiteY7241" fmla="*/ 333092 h 481410"/>
              <a:gd name="connsiteX7242" fmla="*/ 247655 w 476464"/>
              <a:gd name="connsiteY7242" fmla="*/ 332759 h 481410"/>
              <a:gd name="connsiteX7243" fmla="*/ 247552 w 476464"/>
              <a:gd name="connsiteY7243" fmla="*/ 329969 h 481410"/>
              <a:gd name="connsiteX7244" fmla="*/ 247220 w 476464"/>
              <a:gd name="connsiteY7244" fmla="*/ 329662 h 481410"/>
              <a:gd name="connsiteX7245" fmla="*/ 246989 w 476464"/>
              <a:gd name="connsiteY7245" fmla="*/ 329969 h 481410"/>
              <a:gd name="connsiteX7246" fmla="*/ 247220 w 476464"/>
              <a:gd name="connsiteY7246" fmla="*/ 330301 h 481410"/>
              <a:gd name="connsiteX7247" fmla="*/ 247552 w 476464"/>
              <a:gd name="connsiteY7247" fmla="*/ 329969 h 481410"/>
              <a:gd name="connsiteX7248" fmla="*/ 250035 w 476464"/>
              <a:gd name="connsiteY7248" fmla="*/ 327895 h 481410"/>
              <a:gd name="connsiteX7249" fmla="*/ 250240 w 476464"/>
              <a:gd name="connsiteY7249" fmla="*/ 327511 h 481410"/>
              <a:gd name="connsiteX7250" fmla="*/ 250035 w 476464"/>
              <a:gd name="connsiteY7250" fmla="*/ 327127 h 481410"/>
              <a:gd name="connsiteX7251" fmla="*/ 249805 w 476464"/>
              <a:gd name="connsiteY7251" fmla="*/ 327511 h 481410"/>
              <a:gd name="connsiteX7252" fmla="*/ 250035 w 476464"/>
              <a:gd name="connsiteY7252" fmla="*/ 327895 h 481410"/>
              <a:gd name="connsiteX7253" fmla="*/ 250752 w 476464"/>
              <a:gd name="connsiteY7253" fmla="*/ 326155 h 481410"/>
              <a:gd name="connsiteX7254" fmla="*/ 250957 w 476464"/>
              <a:gd name="connsiteY7254" fmla="*/ 325797 h 481410"/>
              <a:gd name="connsiteX7255" fmla="*/ 250752 w 476464"/>
              <a:gd name="connsiteY7255" fmla="*/ 325489 h 481410"/>
              <a:gd name="connsiteX7256" fmla="*/ 250445 w 476464"/>
              <a:gd name="connsiteY7256" fmla="*/ 325797 h 481410"/>
              <a:gd name="connsiteX7257" fmla="*/ 250752 w 476464"/>
              <a:gd name="connsiteY7257" fmla="*/ 326155 h 481410"/>
              <a:gd name="connsiteX7258" fmla="*/ 251366 w 476464"/>
              <a:gd name="connsiteY7258" fmla="*/ 328612 h 481410"/>
              <a:gd name="connsiteX7259" fmla="*/ 251161 w 476464"/>
              <a:gd name="connsiteY7259" fmla="*/ 328971 h 481410"/>
              <a:gd name="connsiteX7260" fmla="*/ 251366 w 476464"/>
              <a:gd name="connsiteY7260" fmla="*/ 329278 h 481410"/>
              <a:gd name="connsiteX7261" fmla="*/ 251724 w 476464"/>
              <a:gd name="connsiteY7261" fmla="*/ 328971 h 481410"/>
              <a:gd name="connsiteX7262" fmla="*/ 251366 w 476464"/>
              <a:gd name="connsiteY7262" fmla="*/ 328612 h 481410"/>
              <a:gd name="connsiteX7263" fmla="*/ 251776 w 476464"/>
              <a:gd name="connsiteY7263" fmla="*/ 327153 h 481410"/>
              <a:gd name="connsiteX7264" fmla="*/ 251776 w 476464"/>
              <a:gd name="connsiteY7264" fmla="*/ 326846 h 481410"/>
              <a:gd name="connsiteX7265" fmla="*/ 251341 w 476464"/>
              <a:gd name="connsiteY7265" fmla="*/ 327153 h 481410"/>
              <a:gd name="connsiteX7266" fmla="*/ 251776 w 476464"/>
              <a:gd name="connsiteY7266" fmla="*/ 327153 h 481410"/>
              <a:gd name="connsiteX7267" fmla="*/ 251161 w 476464"/>
              <a:gd name="connsiteY7267" fmla="*/ 331018 h 481410"/>
              <a:gd name="connsiteX7268" fmla="*/ 251366 w 476464"/>
              <a:gd name="connsiteY7268" fmla="*/ 331351 h 481410"/>
              <a:gd name="connsiteX7269" fmla="*/ 251724 w 476464"/>
              <a:gd name="connsiteY7269" fmla="*/ 331018 h 481410"/>
              <a:gd name="connsiteX7270" fmla="*/ 251366 w 476464"/>
              <a:gd name="connsiteY7270" fmla="*/ 330711 h 481410"/>
              <a:gd name="connsiteX7271" fmla="*/ 251161 w 476464"/>
              <a:gd name="connsiteY7271" fmla="*/ 331018 h 481410"/>
              <a:gd name="connsiteX7272" fmla="*/ 252774 w 476464"/>
              <a:gd name="connsiteY7272" fmla="*/ 334602 h 481410"/>
              <a:gd name="connsiteX7273" fmla="*/ 252109 w 476464"/>
              <a:gd name="connsiteY7273" fmla="*/ 335139 h 481410"/>
              <a:gd name="connsiteX7274" fmla="*/ 253619 w 476464"/>
              <a:gd name="connsiteY7274" fmla="*/ 334986 h 481410"/>
              <a:gd name="connsiteX7275" fmla="*/ 254156 w 476464"/>
              <a:gd name="connsiteY7275" fmla="*/ 333783 h 481410"/>
              <a:gd name="connsiteX7276" fmla="*/ 253465 w 476464"/>
              <a:gd name="connsiteY7276" fmla="*/ 334115 h 481410"/>
              <a:gd name="connsiteX7277" fmla="*/ 252774 w 476464"/>
              <a:gd name="connsiteY7277" fmla="*/ 334602 h 481410"/>
              <a:gd name="connsiteX7278" fmla="*/ 253158 w 476464"/>
              <a:gd name="connsiteY7278" fmla="*/ 333092 h 481410"/>
              <a:gd name="connsiteX7279" fmla="*/ 253363 w 476464"/>
              <a:gd name="connsiteY7279" fmla="*/ 332708 h 481410"/>
              <a:gd name="connsiteX7280" fmla="*/ 253158 w 476464"/>
              <a:gd name="connsiteY7280" fmla="*/ 332349 h 481410"/>
              <a:gd name="connsiteX7281" fmla="*/ 252928 w 476464"/>
              <a:gd name="connsiteY7281" fmla="*/ 332708 h 481410"/>
              <a:gd name="connsiteX7282" fmla="*/ 253158 w 476464"/>
              <a:gd name="connsiteY7282" fmla="*/ 333092 h 481410"/>
              <a:gd name="connsiteX7283" fmla="*/ 250394 w 476464"/>
              <a:gd name="connsiteY7283" fmla="*/ 337955 h 481410"/>
              <a:gd name="connsiteX7284" fmla="*/ 253132 w 476464"/>
              <a:gd name="connsiteY7284" fmla="*/ 336496 h 481410"/>
              <a:gd name="connsiteX7285" fmla="*/ 253491 w 476464"/>
              <a:gd name="connsiteY7285" fmla="*/ 336240 h 481410"/>
              <a:gd name="connsiteX7286" fmla="*/ 253439 w 476464"/>
              <a:gd name="connsiteY7286" fmla="*/ 335856 h 481410"/>
              <a:gd name="connsiteX7287" fmla="*/ 252441 w 476464"/>
              <a:gd name="connsiteY7287" fmla="*/ 336035 h 481410"/>
              <a:gd name="connsiteX7288" fmla="*/ 250496 w 476464"/>
              <a:gd name="connsiteY7288" fmla="*/ 336496 h 481410"/>
              <a:gd name="connsiteX7289" fmla="*/ 248474 w 476464"/>
              <a:gd name="connsiteY7289" fmla="*/ 337110 h 481410"/>
              <a:gd name="connsiteX7290" fmla="*/ 247220 w 476464"/>
              <a:gd name="connsiteY7290" fmla="*/ 337545 h 481410"/>
              <a:gd name="connsiteX7291" fmla="*/ 247220 w 476464"/>
              <a:gd name="connsiteY7291" fmla="*/ 337955 h 481410"/>
              <a:gd name="connsiteX7292" fmla="*/ 250394 w 476464"/>
              <a:gd name="connsiteY7292" fmla="*/ 337955 h 481410"/>
              <a:gd name="connsiteX7293" fmla="*/ 252723 w 476464"/>
              <a:gd name="connsiteY7293" fmla="*/ 339312 h 481410"/>
              <a:gd name="connsiteX7294" fmla="*/ 252390 w 476464"/>
              <a:gd name="connsiteY7294" fmla="*/ 339004 h 481410"/>
              <a:gd name="connsiteX7295" fmla="*/ 252185 w 476464"/>
              <a:gd name="connsiteY7295" fmla="*/ 339312 h 481410"/>
              <a:gd name="connsiteX7296" fmla="*/ 252390 w 476464"/>
              <a:gd name="connsiteY7296" fmla="*/ 339619 h 481410"/>
              <a:gd name="connsiteX7297" fmla="*/ 252723 w 476464"/>
              <a:gd name="connsiteY7297" fmla="*/ 339312 h 481410"/>
              <a:gd name="connsiteX7298" fmla="*/ 255820 w 476464"/>
              <a:gd name="connsiteY7298" fmla="*/ 341026 h 481410"/>
              <a:gd name="connsiteX7299" fmla="*/ 255513 w 476464"/>
              <a:gd name="connsiteY7299" fmla="*/ 340643 h 481410"/>
              <a:gd name="connsiteX7300" fmla="*/ 255282 w 476464"/>
              <a:gd name="connsiteY7300" fmla="*/ 341026 h 481410"/>
              <a:gd name="connsiteX7301" fmla="*/ 255513 w 476464"/>
              <a:gd name="connsiteY7301" fmla="*/ 341411 h 481410"/>
              <a:gd name="connsiteX7302" fmla="*/ 255820 w 476464"/>
              <a:gd name="connsiteY7302" fmla="*/ 341026 h 481410"/>
              <a:gd name="connsiteX7303" fmla="*/ 259685 w 476464"/>
              <a:gd name="connsiteY7303" fmla="*/ 338262 h 481410"/>
              <a:gd name="connsiteX7304" fmla="*/ 258636 w 476464"/>
              <a:gd name="connsiteY7304" fmla="*/ 338390 h 481410"/>
              <a:gd name="connsiteX7305" fmla="*/ 256895 w 476464"/>
              <a:gd name="connsiteY7305" fmla="*/ 338697 h 481410"/>
              <a:gd name="connsiteX7306" fmla="*/ 255231 w 476464"/>
              <a:gd name="connsiteY7306" fmla="*/ 339184 h 481410"/>
              <a:gd name="connsiteX7307" fmla="*/ 254540 w 476464"/>
              <a:gd name="connsiteY7307" fmla="*/ 339644 h 481410"/>
              <a:gd name="connsiteX7308" fmla="*/ 254540 w 476464"/>
              <a:gd name="connsiteY7308" fmla="*/ 340105 h 481410"/>
              <a:gd name="connsiteX7309" fmla="*/ 254950 w 476464"/>
              <a:gd name="connsiteY7309" fmla="*/ 340105 h 481410"/>
              <a:gd name="connsiteX7310" fmla="*/ 256204 w 476464"/>
              <a:gd name="connsiteY7310" fmla="*/ 339824 h 481410"/>
              <a:gd name="connsiteX7311" fmla="*/ 257663 w 476464"/>
              <a:gd name="connsiteY7311" fmla="*/ 339440 h 481410"/>
              <a:gd name="connsiteX7312" fmla="*/ 259404 w 476464"/>
              <a:gd name="connsiteY7312" fmla="*/ 339030 h 481410"/>
              <a:gd name="connsiteX7313" fmla="*/ 259685 w 476464"/>
              <a:gd name="connsiteY7313" fmla="*/ 338262 h 481410"/>
              <a:gd name="connsiteX7314" fmla="*/ 255948 w 476464"/>
              <a:gd name="connsiteY7314" fmla="*/ 337545 h 481410"/>
              <a:gd name="connsiteX7315" fmla="*/ 255718 w 476464"/>
              <a:gd name="connsiteY7315" fmla="*/ 337341 h 481410"/>
              <a:gd name="connsiteX7316" fmla="*/ 255513 w 476464"/>
              <a:gd name="connsiteY7316" fmla="*/ 337545 h 481410"/>
              <a:gd name="connsiteX7317" fmla="*/ 255948 w 476464"/>
              <a:gd name="connsiteY7317" fmla="*/ 337545 h 481410"/>
              <a:gd name="connsiteX7318" fmla="*/ 260300 w 476464"/>
              <a:gd name="connsiteY7318" fmla="*/ 337597 h 481410"/>
              <a:gd name="connsiteX7319" fmla="*/ 260095 w 476464"/>
              <a:gd name="connsiteY7319" fmla="*/ 337213 h 481410"/>
              <a:gd name="connsiteX7320" fmla="*/ 259762 w 476464"/>
              <a:gd name="connsiteY7320" fmla="*/ 337597 h 481410"/>
              <a:gd name="connsiteX7321" fmla="*/ 260095 w 476464"/>
              <a:gd name="connsiteY7321" fmla="*/ 337955 h 481410"/>
              <a:gd name="connsiteX7322" fmla="*/ 260300 w 476464"/>
              <a:gd name="connsiteY7322" fmla="*/ 337597 h 481410"/>
              <a:gd name="connsiteX7323" fmla="*/ 261119 w 476464"/>
              <a:gd name="connsiteY7323" fmla="*/ 336214 h 481410"/>
              <a:gd name="connsiteX7324" fmla="*/ 260120 w 476464"/>
              <a:gd name="connsiteY7324" fmla="*/ 335574 h 481410"/>
              <a:gd name="connsiteX7325" fmla="*/ 259045 w 476464"/>
              <a:gd name="connsiteY7325" fmla="*/ 335472 h 481410"/>
              <a:gd name="connsiteX7326" fmla="*/ 258610 w 476464"/>
              <a:gd name="connsiteY7326" fmla="*/ 334883 h 481410"/>
              <a:gd name="connsiteX7327" fmla="*/ 257791 w 476464"/>
              <a:gd name="connsiteY7327" fmla="*/ 335190 h 481410"/>
              <a:gd name="connsiteX7328" fmla="*/ 256946 w 476464"/>
              <a:gd name="connsiteY7328" fmla="*/ 335498 h 481410"/>
              <a:gd name="connsiteX7329" fmla="*/ 256434 w 476464"/>
              <a:gd name="connsiteY7329" fmla="*/ 335728 h 481410"/>
              <a:gd name="connsiteX7330" fmla="*/ 255922 w 476464"/>
              <a:gd name="connsiteY7330" fmla="*/ 335933 h 481410"/>
              <a:gd name="connsiteX7331" fmla="*/ 254719 w 476464"/>
              <a:gd name="connsiteY7331" fmla="*/ 336470 h 481410"/>
              <a:gd name="connsiteX7332" fmla="*/ 253363 w 476464"/>
              <a:gd name="connsiteY7332" fmla="*/ 337110 h 481410"/>
              <a:gd name="connsiteX7333" fmla="*/ 251750 w 476464"/>
              <a:gd name="connsiteY7333" fmla="*/ 338006 h 481410"/>
              <a:gd name="connsiteX7334" fmla="*/ 251315 w 476464"/>
              <a:gd name="connsiteY7334" fmla="*/ 338646 h 481410"/>
              <a:gd name="connsiteX7335" fmla="*/ 252620 w 476464"/>
              <a:gd name="connsiteY7335" fmla="*/ 338646 h 481410"/>
              <a:gd name="connsiteX7336" fmla="*/ 253414 w 476464"/>
              <a:gd name="connsiteY7336" fmla="*/ 337597 h 481410"/>
              <a:gd name="connsiteX7337" fmla="*/ 254182 w 476464"/>
              <a:gd name="connsiteY7337" fmla="*/ 337341 h 481410"/>
              <a:gd name="connsiteX7338" fmla="*/ 255411 w 476464"/>
              <a:gd name="connsiteY7338" fmla="*/ 337008 h 481410"/>
              <a:gd name="connsiteX7339" fmla="*/ 256665 w 476464"/>
              <a:gd name="connsiteY7339" fmla="*/ 336675 h 481410"/>
              <a:gd name="connsiteX7340" fmla="*/ 257561 w 476464"/>
              <a:gd name="connsiteY7340" fmla="*/ 336522 h 481410"/>
              <a:gd name="connsiteX7341" fmla="*/ 259301 w 476464"/>
              <a:gd name="connsiteY7341" fmla="*/ 336906 h 481410"/>
              <a:gd name="connsiteX7342" fmla="*/ 261119 w 476464"/>
              <a:gd name="connsiteY7342" fmla="*/ 336214 h 481410"/>
              <a:gd name="connsiteX7343" fmla="*/ 255206 w 476464"/>
              <a:gd name="connsiteY7343" fmla="*/ 331760 h 481410"/>
              <a:gd name="connsiteX7344" fmla="*/ 255411 w 476464"/>
              <a:gd name="connsiteY7344" fmla="*/ 331377 h 481410"/>
              <a:gd name="connsiteX7345" fmla="*/ 255206 w 476464"/>
              <a:gd name="connsiteY7345" fmla="*/ 330993 h 481410"/>
              <a:gd name="connsiteX7346" fmla="*/ 255001 w 476464"/>
              <a:gd name="connsiteY7346" fmla="*/ 331377 h 481410"/>
              <a:gd name="connsiteX7347" fmla="*/ 255206 w 476464"/>
              <a:gd name="connsiteY7347" fmla="*/ 331760 h 481410"/>
              <a:gd name="connsiteX7348" fmla="*/ 258636 w 476464"/>
              <a:gd name="connsiteY7348" fmla="*/ 331760 h 481410"/>
              <a:gd name="connsiteX7349" fmla="*/ 256972 w 476464"/>
              <a:gd name="connsiteY7349" fmla="*/ 331760 h 481410"/>
              <a:gd name="connsiteX7350" fmla="*/ 255538 w 476464"/>
              <a:gd name="connsiteY7350" fmla="*/ 332759 h 481410"/>
              <a:gd name="connsiteX7351" fmla="*/ 255538 w 476464"/>
              <a:gd name="connsiteY7351" fmla="*/ 333399 h 481410"/>
              <a:gd name="connsiteX7352" fmla="*/ 257253 w 476464"/>
              <a:gd name="connsiteY7352" fmla="*/ 333015 h 481410"/>
              <a:gd name="connsiteX7353" fmla="*/ 258636 w 476464"/>
              <a:gd name="connsiteY7353" fmla="*/ 331760 h 481410"/>
              <a:gd name="connsiteX7354" fmla="*/ 257612 w 476464"/>
              <a:gd name="connsiteY7354" fmla="*/ 333808 h 481410"/>
              <a:gd name="connsiteX7355" fmla="*/ 257407 w 476464"/>
              <a:gd name="connsiteY7355" fmla="*/ 334141 h 481410"/>
              <a:gd name="connsiteX7356" fmla="*/ 257612 w 476464"/>
              <a:gd name="connsiteY7356" fmla="*/ 334448 h 481410"/>
              <a:gd name="connsiteX7357" fmla="*/ 257817 w 476464"/>
              <a:gd name="connsiteY7357" fmla="*/ 334141 h 481410"/>
              <a:gd name="connsiteX7358" fmla="*/ 257612 w 476464"/>
              <a:gd name="connsiteY7358" fmla="*/ 333808 h 481410"/>
              <a:gd name="connsiteX7359" fmla="*/ 256460 w 476464"/>
              <a:gd name="connsiteY7359" fmla="*/ 334627 h 481410"/>
              <a:gd name="connsiteX7360" fmla="*/ 256255 w 476464"/>
              <a:gd name="connsiteY7360" fmla="*/ 334858 h 481410"/>
              <a:gd name="connsiteX7361" fmla="*/ 256409 w 476464"/>
              <a:gd name="connsiteY7361" fmla="*/ 335063 h 481410"/>
              <a:gd name="connsiteX7362" fmla="*/ 256562 w 476464"/>
              <a:gd name="connsiteY7362" fmla="*/ 334858 h 481410"/>
              <a:gd name="connsiteX7363" fmla="*/ 256460 w 476464"/>
              <a:gd name="connsiteY7363" fmla="*/ 334627 h 481410"/>
              <a:gd name="connsiteX7364" fmla="*/ 259045 w 476464"/>
              <a:gd name="connsiteY7364" fmla="*/ 329969 h 481410"/>
              <a:gd name="connsiteX7365" fmla="*/ 258943 w 476464"/>
              <a:gd name="connsiteY7365" fmla="*/ 330148 h 481410"/>
              <a:gd name="connsiteX7366" fmla="*/ 259045 w 476464"/>
              <a:gd name="connsiteY7366" fmla="*/ 330301 h 481410"/>
              <a:gd name="connsiteX7367" fmla="*/ 259352 w 476464"/>
              <a:gd name="connsiteY7367" fmla="*/ 329687 h 481410"/>
              <a:gd name="connsiteX7368" fmla="*/ 259045 w 476464"/>
              <a:gd name="connsiteY7368" fmla="*/ 329969 h 481410"/>
              <a:gd name="connsiteX7369" fmla="*/ 259199 w 476464"/>
              <a:gd name="connsiteY7369" fmla="*/ 327819 h 481410"/>
              <a:gd name="connsiteX7370" fmla="*/ 259352 w 476464"/>
              <a:gd name="connsiteY7370" fmla="*/ 327588 h 481410"/>
              <a:gd name="connsiteX7371" fmla="*/ 259148 w 476464"/>
              <a:gd name="connsiteY7371" fmla="*/ 327409 h 481410"/>
              <a:gd name="connsiteX7372" fmla="*/ 259045 w 476464"/>
              <a:gd name="connsiteY7372" fmla="*/ 327588 h 481410"/>
              <a:gd name="connsiteX7373" fmla="*/ 259199 w 476464"/>
              <a:gd name="connsiteY7373" fmla="*/ 327819 h 481410"/>
              <a:gd name="connsiteX7374" fmla="*/ 259148 w 476464"/>
              <a:gd name="connsiteY7374" fmla="*/ 332887 h 481410"/>
              <a:gd name="connsiteX7375" fmla="*/ 259045 w 476464"/>
              <a:gd name="connsiteY7375" fmla="*/ 333092 h 481410"/>
              <a:gd name="connsiteX7376" fmla="*/ 259199 w 476464"/>
              <a:gd name="connsiteY7376" fmla="*/ 333322 h 481410"/>
              <a:gd name="connsiteX7377" fmla="*/ 259352 w 476464"/>
              <a:gd name="connsiteY7377" fmla="*/ 333092 h 481410"/>
              <a:gd name="connsiteX7378" fmla="*/ 259148 w 476464"/>
              <a:gd name="connsiteY7378" fmla="*/ 332887 h 481410"/>
              <a:gd name="connsiteX7379" fmla="*/ 261656 w 476464"/>
              <a:gd name="connsiteY7379" fmla="*/ 337597 h 481410"/>
              <a:gd name="connsiteX7380" fmla="*/ 261451 w 476464"/>
              <a:gd name="connsiteY7380" fmla="*/ 337213 h 481410"/>
              <a:gd name="connsiteX7381" fmla="*/ 261247 w 476464"/>
              <a:gd name="connsiteY7381" fmla="*/ 337597 h 481410"/>
              <a:gd name="connsiteX7382" fmla="*/ 261451 w 476464"/>
              <a:gd name="connsiteY7382" fmla="*/ 337955 h 481410"/>
              <a:gd name="connsiteX7383" fmla="*/ 261656 w 476464"/>
              <a:gd name="connsiteY7383" fmla="*/ 337597 h 481410"/>
              <a:gd name="connsiteX7384" fmla="*/ 261656 w 476464"/>
              <a:gd name="connsiteY7384" fmla="*/ 336547 h 481410"/>
              <a:gd name="connsiteX7385" fmla="*/ 261451 w 476464"/>
              <a:gd name="connsiteY7385" fmla="*/ 336189 h 481410"/>
              <a:gd name="connsiteX7386" fmla="*/ 261247 w 476464"/>
              <a:gd name="connsiteY7386" fmla="*/ 336547 h 481410"/>
              <a:gd name="connsiteX7387" fmla="*/ 261451 w 476464"/>
              <a:gd name="connsiteY7387" fmla="*/ 336931 h 481410"/>
              <a:gd name="connsiteX7388" fmla="*/ 261656 w 476464"/>
              <a:gd name="connsiteY7388" fmla="*/ 336547 h 481410"/>
              <a:gd name="connsiteX7389" fmla="*/ 266955 w 476464"/>
              <a:gd name="connsiteY7389" fmla="*/ 333092 h 481410"/>
              <a:gd name="connsiteX7390" fmla="*/ 266315 w 476464"/>
              <a:gd name="connsiteY7390" fmla="*/ 333092 h 481410"/>
              <a:gd name="connsiteX7391" fmla="*/ 266315 w 476464"/>
              <a:gd name="connsiteY7391" fmla="*/ 333424 h 481410"/>
              <a:gd name="connsiteX7392" fmla="*/ 266955 w 476464"/>
              <a:gd name="connsiteY7392" fmla="*/ 333424 h 481410"/>
              <a:gd name="connsiteX7393" fmla="*/ 266955 w 476464"/>
              <a:gd name="connsiteY7393" fmla="*/ 333092 h 481410"/>
              <a:gd name="connsiteX7394" fmla="*/ 264549 w 476464"/>
              <a:gd name="connsiteY7394" fmla="*/ 328945 h 481410"/>
              <a:gd name="connsiteX7395" fmla="*/ 264702 w 476464"/>
              <a:gd name="connsiteY7395" fmla="*/ 329150 h 481410"/>
              <a:gd name="connsiteX7396" fmla="*/ 264856 w 476464"/>
              <a:gd name="connsiteY7396" fmla="*/ 328945 h 481410"/>
              <a:gd name="connsiteX7397" fmla="*/ 264753 w 476464"/>
              <a:gd name="connsiteY7397" fmla="*/ 328715 h 481410"/>
              <a:gd name="connsiteX7398" fmla="*/ 264549 w 476464"/>
              <a:gd name="connsiteY7398" fmla="*/ 328945 h 481410"/>
              <a:gd name="connsiteX7399" fmla="*/ 263064 w 476464"/>
              <a:gd name="connsiteY7399" fmla="*/ 330916 h 481410"/>
              <a:gd name="connsiteX7400" fmla="*/ 261323 w 476464"/>
              <a:gd name="connsiteY7400" fmla="*/ 331223 h 481410"/>
              <a:gd name="connsiteX7401" fmla="*/ 259711 w 476464"/>
              <a:gd name="connsiteY7401" fmla="*/ 332068 h 481410"/>
              <a:gd name="connsiteX7402" fmla="*/ 260171 w 476464"/>
              <a:gd name="connsiteY7402" fmla="*/ 332708 h 481410"/>
              <a:gd name="connsiteX7403" fmla="*/ 261170 w 476464"/>
              <a:gd name="connsiteY7403" fmla="*/ 332759 h 481410"/>
              <a:gd name="connsiteX7404" fmla="*/ 260735 w 476464"/>
              <a:gd name="connsiteY7404" fmla="*/ 333271 h 481410"/>
              <a:gd name="connsiteX7405" fmla="*/ 260735 w 476464"/>
              <a:gd name="connsiteY7405" fmla="*/ 334013 h 481410"/>
              <a:gd name="connsiteX7406" fmla="*/ 260684 w 476464"/>
              <a:gd name="connsiteY7406" fmla="*/ 334704 h 481410"/>
              <a:gd name="connsiteX7407" fmla="*/ 260146 w 476464"/>
              <a:gd name="connsiteY7407" fmla="*/ 334858 h 481410"/>
              <a:gd name="connsiteX7408" fmla="*/ 260786 w 476464"/>
              <a:gd name="connsiteY7408" fmla="*/ 334960 h 481410"/>
              <a:gd name="connsiteX7409" fmla="*/ 261477 w 476464"/>
              <a:gd name="connsiteY7409" fmla="*/ 335165 h 481410"/>
              <a:gd name="connsiteX7410" fmla="*/ 261963 w 476464"/>
              <a:gd name="connsiteY7410" fmla="*/ 335472 h 481410"/>
              <a:gd name="connsiteX7411" fmla="*/ 262501 w 476464"/>
              <a:gd name="connsiteY7411" fmla="*/ 335165 h 481410"/>
              <a:gd name="connsiteX7412" fmla="*/ 262143 w 476464"/>
              <a:gd name="connsiteY7412" fmla="*/ 334551 h 481410"/>
              <a:gd name="connsiteX7413" fmla="*/ 262501 w 476464"/>
              <a:gd name="connsiteY7413" fmla="*/ 333808 h 481410"/>
              <a:gd name="connsiteX7414" fmla="*/ 263371 w 476464"/>
              <a:gd name="connsiteY7414" fmla="*/ 334346 h 481410"/>
              <a:gd name="connsiteX7415" fmla="*/ 263218 w 476464"/>
              <a:gd name="connsiteY7415" fmla="*/ 335165 h 481410"/>
              <a:gd name="connsiteX7416" fmla="*/ 264113 w 476464"/>
              <a:gd name="connsiteY7416" fmla="*/ 335011 h 481410"/>
              <a:gd name="connsiteX7417" fmla="*/ 265137 w 476464"/>
              <a:gd name="connsiteY7417" fmla="*/ 334602 h 481410"/>
              <a:gd name="connsiteX7418" fmla="*/ 265752 w 476464"/>
              <a:gd name="connsiteY7418" fmla="*/ 334013 h 481410"/>
              <a:gd name="connsiteX7419" fmla="*/ 265291 w 476464"/>
              <a:gd name="connsiteY7419" fmla="*/ 333399 h 481410"/>
              <a:gd name="connsiteX7420" fmla="*/ 264549 w 476464"/>
              <a:gd name="connsiteY7420" fmla="*/ 333552 h 481410"/>
              <a:gd name="connsiteX7421" fmla="*/ 263806 w 476464"/>
              <a:gd name="connsiteY7421" fmla="*/ 333808 h 481410"/>
              <a:gd name="connsiteX7422" fmla="*/ 264344 w 476464"/>
              <a:gd name="connsiteY7422" fmla="*/ 333040 h 481410"/>
              <a:gd name="connsiteX7423" fmla="*/ 265291 w 476464"/>
              <a:gd name="connsiteY7423" fmla="*/ 332759 h 481410"/>
              <a:gd name="connsiteX7424" fmla="*/ 266289 w 476464"/>
              <a:gd name="connsiteY7424" fmla="*/ 332221 h 481410"/>
              <a:gd name="connsiteX7425" fmla="*/ 267339 w 476464"/>
              <a:gd name="connsiteY7425" fmla="*/ 331760 h 481410"/>
              <a:gd name="connsiteX7426" fmla="*/ 267339 w 476464"/>
              <a:gd name="connsiteY7426" fmla="*/ 331325 h 481410"/>
              <a:gd name="connsiteX7427" fmla="*/ 266801 w 476464"/>
              <a:gd name="connsiteY7427" fmla="*/ 330660 h 481410"/>
              <a:gd name="connsiteX7428" fmla="*/ 266289 w 476464"/>
              <a:gd name="connsiteY7428" fmla="*/ 329969 h 481410"/>
              <a:gd name="connsiteX7429" fmla="*/ 264779 w 476464"/>
              <a:gd name="connsiteY7429" fmla="*/ 330660 h 481410"/>
              <a:gd name="connsiteX7430" fmla="*/ 263064 w 476464"/>
              <a:gd name="connsiteY7430" fmla="*/ 330916 h 481410"/>
              <a:gd name="connsiteX7431" fmla="*/ 261119 w 476464"/>
              <a:gd name="connsiteY7431" fmla="*/ 329662 h 481410"/>
              <a:gd name="connsiteX7432" fmla="*/ 262143 w 476464"/>
              <a:gd name="connsiteY7432" fmla="*/ 328971 h 481410"/>
              <a:gd name="connsiteX7433" fmla="*/ 260991 w 476464"/>
              <a:gd name="connsiteY7433" fmla="*/ 328663 h 481410"/>
              <a:gd name="connsiteX7434" fmla="*/ 260095 w 476464"/>
              <a:gd name="connsiteY7434" fmla="*/ 329252 h 481410"/>
              <a:gd name="connsiteX7435" fmla="*/ 261119 w 476464"/>
              <a:gd name="connsiteY7435" fmla="*/ 329662 h 481410"/>
              <a:gd name="connsiteX7436" fmla="*/ 261554 w 476464"/>
              <a:gd name="connsiteY7436" fmla="*/ 325797 h 481410"/>
              <a:gd name="connsiteX7437" fmla="*/ 261759 w 476464"/>
              <a:gd name="connsiteY7437" fmla="*/ 326155 h 481410"/>
              <a:gd name="connsiteX7438" fmla="*/ 262066 w 476464"/>
              <a:gd name="connsiteY7438" fmla="*/ 325797 h 481410"/>
              <a:gd name="connsiteX7439" fmla="*/ 261759 w 476464"/>
              <a:gd name="connsiteY7439" fmla="*/ 325489 h 481410"/>
              <a:gd name="connsiteX7440" fmla="*/ 261554 w 476464"/>
              <a:gd name="connsiteY7440" fmla="*/ 325797 h 481410"/>
              <a:gd name="connsiteX7441" fmla="*/ 260709 w 476464"/>
              <a:gd name="connsiteY7441" fmla="*/ 326846 h 481410"/>
              <a:gd name="connsiteX7442" fmla="*/ 261605 w 476464"/>
              <a:gd name="connsiteY7442" fmla="*/ 326948 h 481410"/>
              <a:gd name="connsiteX7443" fmla="*/ 262475 w 476464"/>
              <a:gd name="connsiteY7443" fmla="*/ 326539 h 481410"/>
              <a:gd name="connsiteX7444" fmla="*/ 262143 w 476464"/>
              <a:gd name="connsiteY7444" fmla="*/ 326539 h 481410"/>
              <a:gd name="connsiteX7445" fmla="*/ 261451 w 476464"/>
              <a:gd name="connsiteY7445" fmla="*/ 326641 h 481410"/>
              <a:gd name="connsiteX7446" fmla="*/ 260709 w 476464"/>
              <a:gd name="connsiteY7446" fmla="*/ 326846 h 481410"/>
              <a:gd name="connsiteX7447" fmla="*/ 260709 w 476464"/>
              <a:gd name="connsiteY7447" fmla="*/ 325797 h 481410"/>
              <a:gd name="connsiteX7448" fmla="*/ 259711 w 476464"/>
              <a:gd name="connsiteY7448" fmla="*/ 325976 h 481410"/>
              <a:gd name="connsiteX7449" fmla="*/ 257817 w 476464"/>
              <a:gd name="connsiteY7449" fmla="*/ 326590 h 481410"/>
              <a:gd name="connsiteX7450" fmla="*/ 255794 w 476464"/>
              <a:gd name="connsiteY7450" fmla="*/ 327307 h 481410"/>
              <a:gd name="connsiteX7451" fmla="*/ 254515 w 476464"/>
              <a:gd name="connsiteY7451" fmla="*/ 327870 h 481410"/>
              <a:gd name="connsiteX7452" fmla="*/ 253875 w 476464"/>
              <a:gd name="connsiteY7452" fmla="*/ 328177 h 481410"/>
              <a:gd name="connsiteX7453" fmla="*/ 255308 w 476464"/>
              <a:gd name="connsiteY7453" fmla="*/ 328023 h 481410"/>
              <a:gd name="connsiteX7454" fmla="*/ 257330 w 476464"/>
              <a:gd name="connsiteY7454" fmla="*/ 327486 h 481410"/>
              <a:gd name="connsiteX7455" fmla="*/ 259173 w 476464"/>
              <a:gd name="connsiteY7455" fmla="*/ 327051 h 481410"/>
              <a:gd name="connsiteX7456" fmla="*/ 260120 w 476464"/>
              <a:gd name="connsiteY7456" fmla="*/ 327102 h 481410"/>
              <a:gd name="connsiteX7457" fmla="*/ 260581 w 476464"/>
              <a:gd name="connsiteY7457" fmla="*/ 326462 h 481410"/>
              <a:gd name="connsiteX7458" fmla="*/ 260709 w 476464"/>
              <a:gd name="connsiteY7458" fmla="*/ 325797 h 481410"/>
              <a:gd name="connsiteX7459" fmla="*/ 254515 w 476464"/>
              <a:gd name="connsiteY7459" fmla="*/ 326155 h 481410"/>
              <a:gd name="connsiteX7460" fmla="*/ 254822 w 476464"/>
              <a:gd name="connsiteY7460" fmla="*/ 325797 h 481410"/>
              <a:gd name="connsiteX7461" fmla="*/ 254515 w 476464"/>
              <a:gd name="connsiteY7461" fmla="*/ 325489 h 481410"/>
              <a:gd name="connsiteX7462" fmla="*/ 254284 w 476464"/>
              <a:gd name="connsiteY7462" fmla="*/ 325797 h 481410"/>
              <a:gd name="connsiteX7463" fmla="*/ 254515 w 476464"/>
              <a:gd name="connsiteY7463" fmla="*/ 326155 h 481410"/>
              <a:gd name="connsiteX7464" fmla="*/ 255052 w 476464"/>
              <a:gd name="connsiteY7464" fmla="*/ 325003 h 481410"/>
              <a:gd name="connsiteX7465" fmla="*/ 255206 w 476464"/>
              <a:gd name="connsiteY7465" fmla="*/ 324773 h 481410"/>
              <a:gd name="connsiteX7466" fmla="*/ 255001 w 476464"/>
              <a:gd name="connsiteY7466" fmla="*/ 324568 h 481410"/>
              <a:gd name="connsiteX7467" fmla="*/ 254898 w 476464"/>
              <a:gd name="connsiteY7467" fmla="*/ 324773 h 481410"/>
              <a:gd name="connsiteX7468" fmla="*/ 255052 w 476464"/>
              <a:gd name="connsiteY7468" fmla="*/ 325003 h 481410"/>
              <a:gd name="connsiteX7469" fmla="*/ 256562 w 476464"/>
              <a:gd name="connsiteY7469" fmla="*/ 325797 h 481410"/>
              <a:gd name="connsiteX7470" fmla="*/ 256895 w 476464"/>
              <a:gd name="connsiteY7470" fmla="*/ 325438 h 481410"/>
              <a:gd name="connsiteX7471" fmla="*/ 256562 w 476464"/>
              <a:gd name="connsiteY7471" fmla="*/ 325080 h 481410"/>
              <a:gd name="connsiteX7472" fmla="*/ 256357 w 476464"/>
              <a:gd name="connsiteY7472" fmla="*/ 325438 h 481410"/>
              <a:gd name="connsiteX7473" fmla="*/ 256562 w 476464"/>
              <a:gd name="connsiteY7473" fmla="*/ 325797 h 481410"/>
              <a:gd name="connsiteX7474" fmla="*/ 258380 w 476464"/>
              <a:gd name="connsiteY7474" fmla="*/ 324107 h 481410"/>
              <a:gd name="connsiteX7475" fmla="*/ 256562 w 476464"/>
              <a:gd name="connsiteY7475" fmla="*/ 324773 h 481410"/>
              <a:gd name="connsiteX7476" fmla="*/ 258380 w 476464"/>
              <a:gd name="connsiteY7476" fmla="*/ 325157 h 481410"/>
              <a:gd name="connsiteX7477" fmla="*/ 260095 w 476464"/>
              <a:gd name="connsiteY7477" fmla="*/ 324773 h 481410"/>
              <a:gd name="connsiteX7478" fmla="*/ 258380 w 476464"/>
              <a:gd name="connsiteY7478" fmla="*/ 324107 h 481410"/>
              <a:gd name="connsiteX7479" fmla="*/ 253542 w 476464"/>
              <a:gd name="connsiteY7479" fmla="*/ 322059 h 481410"/>
              <a:gd name="connsiteX7480" fmla="*/ 253849 w 476464"/>
              <a:gd name="connsiteY7480" fmla="*/ 322418 h 481410"/>
              <a:gd name="connsiteX7481" fmla="*/ 254079 w 476464"/>
              <a:gd name="connsiteY7481" fmla="*/ 322059 h 481410"/>
              <a:gd name="connsiteX7482" fmla="*/ 253849 w 476464"/>
              <a:gd name="connsiteY7482" fmla="*/ 321675 h 481410"/>
              <a:gd name="connsiteX7483" fmla="*/ 253542 w 476464"/>
              <a:gd name="connsiteY7483" fmla="*/ 322059 h 481410"/>
              <a:gd name="connsiteX7484" fmla="*/ 253465 w 476464"/>
              <a:gd name="connsiteY7484" fmla="*/ 324491 h 481410"/>
              <a:gd name="connsiteX7485" fmla="*/ 255718 w 476464"/>
              <a:gd name="connsiteY7485" fmla="*/ 324158 h 481410"/>
              <a:gd name="connsiteX7486" fmla="*/ 257612 w 476464"/>
              <a:gd name="connsiteY7486" fmla="*/ 323442 h 481410"/>
              <a:gd name="connsiteX7487" fmla="*/ 255922 w 476464"/>
              <a:gd name="connsiteY7487" fmla="*/ 323006 h 481410"/>
              <a:gd name="connsiteX7488" fmla="*/ 254182 w 476464"/>
              <a:gd name="connsiteY7488" fmla="*/ 323749 h 481410"/>
              <a:gd name="connsiteX7489" fmla="*/ 253823 w 476464"/>
              <a:gd name="connsiteY7489" fmla="*/ 324056 h 481410"/>
              <a:gd name="connsiteX7490" fmla="*/ 253465 w 476464"/>
              <a:gd name="connsiteY7490" fmla="*/ 324491 h 481410"/>
              <a:gd name="connsiteX7491" fmla="*/ 252825 w 476464"/>
              <a:gd name="connsiteY7491" fmla="*/ 322418 h 481410"/>
              <a:gd name="connsiteX7492" fmla="*/ 252979 w 476464"/>
              <a:gd name="connsiteY7492" fmla="*/ 322623 h 481410"/>
              <a:gd name="connsiteX7493" fmla="*/ 253158 w 476464"/>
              <a:gd name="connsiteY7493" fmla="*/ 322418 h 481410"/>
              <a:gd name="connsiteX7494" fmla="*/ 252928 w 476464"/>
              <a:gd name="connsiteY7494" fmla="*/ 322213 h 481410"/>
              <a:gd name="connsiteX7495" fmla="*/ 252825 w 476464"/>
              <a:gd name="connsiteY7495" fmla="*/ 322418 h 481410"/>
              <a:gd name="connsiteX7496" fmla="*/ 252390 w 476464"/>
              <a:gd name="connsiteY7496" fmla="*/ 325797 h 481410"/>
              <a:gd name="connsiteX7497" fmla="*/ 252979 w 476464"/>
              <a:gd name="connsiteY7497" fmla="*/ 325694 h 481410"/>
              <a:gd name="connsiteX7498" fmla="*/ 253465 w 476464"/>
              <a:gd name="connsiteY7498" fmla="*/ 325489 h 481410"/>
              <a:gd name="connsiteX7499" fmla="*/ 253465 w 476464"/>
              <a:gd name="connsiteY7499" fmla="*/ 325080 h 481410"/>
              <a:gd name="connsiteX7500" fmla="*/ 252416 w 476464"/>
              <a:gd name="connsiteY7500" fmla="*/ 325489 h 481410"/>
              <a:gd name="connsiteX7501" fmla="*/ 252416 w 476464"/>
              <a:gd name="connsiteY7501" fmla="*/ 325797 h 481410"/>
              <a:gd name="connsiteX7502" fmla="*/ 252109 w 476464"/>
              <a:gd name="connsiteY7502" fmla="*/ 328202 h 481410"/>
              <a:gd name="connsiteX7503" fmla="*/ 251904 w 476464"/>
              <a:gd name="connsiteY7503" fmla="*/ 328587 h 481410"/>
              <a:gd name="connsiteX7504" fmla="*/ 252109 w 476464"/>
              <a:gd name="connsiteY7504" fmla="*/ 328971 h 481410"/>
              <a:gd name="connsiteX7505" fmla="*/ 252313 w 476464"/>
              <a:gd name="connsiteY7505" fmla="*/ 328587 h 481410"/>
              <a:gd name="connsiteX7506" fmla="*/ 252109 w 476464"/>
              <a:gd name="connsiteY7506" fmla="*/ 328202 h 481410"/>
              <a:gd name="connsiteX7507" fmla="*/ 251469 w 476464"/>
              <a:gd name="connsiteY7507" fmla="*/ 322059 h 481410"/>
              <a:gd name="connsiteX7508" fmla="*/ 251776 w 476464"/>
              <a:gd name="connsiteY7508" fmla="*/ 322418 h 481410"/>
              <a:gd name="connsiteX7509" fmla="*/ 252006 w 476464"/>
              <a:gd name="connsiteY7509" fmla="*/ 322059 h 481410"/>
              <a:gd name="connsiteX7510" fmla="*/ 251776 w 476464"/>
              <a:gd name="connsiteY7510" fmla="*/ 321675 h 481410"/>
              <a:gd name="connsiteX7511" fmla="*/ 251469 w 476464"/>
              <a:gd name="connsiteY7511" fmla="*/ 322059 h 481410"/>
              <a:gd name="connsiteX7512" fmla="*/ 247962 w 476464"/>
              <a:gd name="connsiteY7512" fmla="*/ 321983 h 481410"/>
              <a:gd name="connsiteX7513" fmla="*/ 248269 w 476464"/>
              <a:gd name="connsiteY7513" fmla="*/ 321983 h 481410"/>
              <a:gd name="connsiteX7514" fmla="*/ 248704 w 476464"/>
              <a:gd name="connsiteY7514" fmla="*/ 322366 h 481410"/>
              <a:gd name="connsiteX7515" fmla="*/ 248935 w 476464"/>
              <a:gd name="connsiteY7515" fmla="*/ 322623 h 481410"/>
              <a:gd name="connsiteX7516" fmla="*/ 251392 w 476464"/>
              <a:gd name="connsiteY7516" fmla="*/ 321368 h 481410"/>
              <a:gd name="connsiteX7517" fmla="*/ 250598 w 476464"/>
              <a:gd name="connsiteY7517" fmla="*/ 321164 h 481410"/>
              <a:gd name="connsiteX7518" fmla="*/ 249293 w 476464"/>
              <a:gd name="connsiteY7518" fmla="*/ 321061 h 481410"/>
              <a:gd name="connsiteX7519" fmla="*/ 248141 w 476464"/>
              <a:gd name="connsiteY7519" fmla="*/ 321266 h 481410"/>
              <a:gd name="connsiteX7520" fmla="*/ 247962 w 476464"/>
              <a:gd name="connsiteY7520" fmla="*/ 321983 h 481410"/>
              <a:gd name="connsiteX7521" fmla="*/ 247015 w 476464"/>
              <a:gd name="connsiteY7521" fmla="*/ 322059 h 481410"/>
              <a:gd name="connsiteX7522" fmla="*/ 247245 w 476464"/>
              <a:gd name="connsiteY7522" fmla="*/ 322418 h 481410"/>
              <a:gd name="connsiteX7523" fmla="*/ 247578 w 476464"/>
              <a:gd name="connsiteY7523" fmla="*/ 322059 h 481410"/>
              <a:gd name="connsiteX7524" fmla="*/ 247245 w 476464"/>
              <a:gd name="connsiteY7524" fmla="*/ 321675 h 481410"/>
              <a:gd name="connsiteX7525" fmla="*/ 247015 w 476464"/>
              <a:gd name="connsiteY7525" fmla="*/ 322059 h 481410"/>
              <a:gd name="connsiteX7526" fmla="*/ 243124 w 476464"/>
              <a:gd name="connsiteY7526" fmla="*/ 323288 h 481410"/>
              <a:gd name="connsiteX7527" fmla="*/ 242458 w 476464"/>
              <a:gd name="connsiteY7527" fmla="*/ 323774 h 481410"/>
              <a:gd name="connsiteX7528" fmla="*/ 242356 w 476464"/>
              <a:gd name="connsiteY7528" fmla="*/ 323928 h 481410"/>
              <a:gd name="connsiteX7529" fmla="*/ 242458 w 476464"/>
              <a:gd name="connsiteY7529" fmla="*/ 324082 h 481410"/>
              <a:gd name="connsiteX7530" fmla="*/ 243252 w 476464"/>
              <a:gd name="connsiteY7530" fmla="*/ 323877 h 481410"/>
              <a:gd name="connsiteX7531" fmla="*/ 244429 w 476464"/>
              <a:gd name="connsiteY7531" fmla="*/ 323621 h 481410"/>
              <a:gd name="connsiteX7532" fmla="*/ 245556 w 476464"/>
              <a:gd name="connsiteY7532" fmla="*/ 323237 h 481410"/>
              <a:gd name="connsiteX7533" fmla="*/ 246170 w 476464"/>
              <a:gd name="connsiteY7533" fmla="*/ 322699 h 481410"/>
              <a:gd name="connsiteX7534" fmla="*/ 245453 w 476464"/>
              <a:gd name="connsiteY7534" fmla="*/ 322443 h 481410"/>
              <a:gd name="connsiteX7535" fmla="*/ 244302 w 476464"/>
              <a:gd name="connsiteY7535" fmla="*/ 322699 h 481410"/>
              <a:gd name="connsiteX7536" fmla="*/ 243124 w 476464"/>
              <a:gd name="connsiteY7536" fmla="*/ 323288 h 481410"/>
              <a:gd name="connsiteX7537" fmla="*/ 242049 w 476464"/>
              <a:gd name="connsiteY7537" fmla="*/ 320959 h 481410"/>
              <a:gd name="connsiteX7538" fmla="*/ 243073 w 476464"/>
              <a:gd name="connsiteY7538" fmla="*/ 320319 h 481410"/>
              <a:gd name="connsiteX7539" fmla="*/ 242049 w 476464"/>
              <a:gd name="connsiteY7539" fmla="*/ 320651 h 481410"/>
              <a:gd name="connsiteX7540" fmla="*/ 242049 w 476464"/>
              <a:gd name="connsiteY7540" fmla="*/ 320959 h 481410"/>
              <a:gd name="connsiteX7541" fmla="*/ 242049 w 476464"/>
              <a:gd name="connsiteY7541" fmla="*/ 324773 h 481410"/>
              <a:gd name="connsiteX7542" fmla="*/ 242458 w 476464"/>
              <a:gd name="connsiteY7542" fmla="*/ 324773 h 481410"/>
              <a:gd name="connsiteX7543" fmla="*/ 242254 w 476464"/>
              <a:gd name="connsiteY7543" fmla="*/ 324568 h 481410"/>
              <a:gd name="connsiteX7544" fmla="*/ 242049 w 476464"/>
              <a:gd name="connsiteY7544" fmla="*/ 324773 h 481410"/>
              <a:gd name="connsiteX7545" fmla="*/ 241409 w 476464"/>
              <a:gd name="connsiteY7545" fmla="*/ 326846 h 481410"/>
              <a:gd name="connsiteX7546" fmla="*/ 241716 w 476464"/>
              <a:gd name="connsiteY7546" fmla="*/ 326539 h 481410"/>
              <a:gd name="connsiteX7547" fmla="*/ 241025 w 476464"/>
              <a:gd name="connsiteY7547" fmla="*/ 326129 h 481410"/>
              <a:gd name="connsiteX7548" fmla="*/ 240974 w 476464"/>
              <a:gd name="connsiteY7548" fmla="*/ 327256 h 481410"/>
              <a:gd name="connsiteX7549" fmla="*/ 241639 w 476464"/>
              <a:gd name="connsiteY7549" fmla="*/ 328126 h 481410"/>
              <a:gd name="connsiteX7550" fmla="*/ 242356 w 476464"/>
              <a:gd name="connsiteY7550" fmla="*/ 328740 h 481410"/>
              <a:gd name="connsiteX7551" fmla="*/ 242458 w 476464"/>
              <a:gd name="connsiteY7551" fmla="*/ 329226 h 481410"/>
              <a:gd name="connsiteX7552" fmla="*/ 243073 w 476464"/>
              <a:gd name="connsiteY7552" fmla="*/ 329226 h 481410"/>
              <a:gd name="connsiteX7553" fmla="*/ 243073 w 476464"/>
              <a:gd name="connsiteY7553" fmla="*/ 329918 h 481410"/>
              <a:gd name="connsiteX7554" fmla="*/ 242049 w 476464"/>
              <a:gd name="connsiteY7554" fmla="*/ 329918 h 481410"/>
              <a:gd name="connsiteX7555" fmla="*/ 242074 w 476464"/>
              <a:gd name="connsiteY7555" fmla="*/ 330301 h 481410"/>
              <a:gd name="connsiteX7556" fmla="*/ 242458 w 476464"/>
              <a:gd name="connsiteY7556" fmla="*/ 330685 h 481410"/>
              <a:gd name="connsiteX7557" fmla="*/ 243559 w 476464"/>
              <a:gd name="connsiteY7557" fmla="*/ 330941 h 481410"/>
              <a:gd name="connsiteX7558" fmla="*/ 244378 w 476464"/>
              <a:gd name="connsiteY7558" fmla="*/ 330430 h 481410"/>
              <a:gd name="connsiteX7559" fmla="*/ 245095 w 476464"/>
              <a:gd name="connsiteY7559" fmla="*/ 329636 h 481410"/>
              <a:gd name="connsiteX7560" fmla="*/ 245863 w 476464"/>
              <a:gd name="connsiteY7560" fmla="*/ 328945 h 481410"/>
              <a:gd name="connsiteX7561" fmla="*/ 246298 w 476464"/>
              <a:gd name="connsiteY7561" fmla="*/ 328766 h 481410"/>
              <a:gd name="connsiteX7562" fmla="*/ 246887 w 476464"/>
              <a:gd name="connsiteY7562" fmla="*/ 328638 h 481410"/>
              <a:gd name="connsiteX7563" fmla="*/ 247424 w 476464"/>
              <a:gd name="connsiteY7563" fmla="*/ 328433 h 481410"/>
              <a:gd name="connsiteX7564" fmla="*/ 247655 w 476464"/>
              <a:gd name="connsiteY7564" fmla="*/ 327895 h 481410"/>
              <a:gd name="connsiteX7565" fmla="*/ 245761 w 476464"/>
              <a:gd name="connsiteY7565" fmla="*/ 328587 h 481410"/>
              <a:gd name="connsiteX7566" fmla="*/ 243815 w 476464"/>
              <a:gd name="connsiteY7566" fmla="*/ 329226 h 481410"/>
              <a:gd name="connsiteX7567" fmla="*/ 244071 w 476464"/>
              <a:gd name="connsiteY7567" fmla="*/ 328561 h 481410"/>
              <a:gd name="connsiteX7568" fmla="*/ 245069 w 476464"/>
              <a:gd name="connsiteY7568" fmla="*/ 327895 h 481410"/>
              <a:gd name="connsiteX7569" fmla="*/ 245888 w 476464"/>
              <a:gd name="connsiteY7569" fmla="*/ 327204 h 481410"/>
              <a:gd name="connsiteX7570" fmla="*/ 245556 w 476464"/>
              <a:gd name="connsiteY7570" fmla="*/ 326564 h 481410"/>
              <a:gd name="connsiteX7571" fmla="*/ 246400 w 476464"/>
              <a:gd name="connsiteY7571" fmla="*/ 326104 h 481410"/>
              <a:gd name="connsiteX7572" fmla="*/ 248295 w 476464"/>
              <a:gd name="connsiteY7572" fmla="*/ 325182 h 481410"/>
              <a:gd name="connsiteX7573" fmla="*/ 250394 w 476464"/>
              <a:gd name="connsiteY7573" fmla="*/ 323979 h 481410"/>
              <a:gd name="connsiteX7574" fmla="*/ 251776 w 476464"/>
              <a:gd name="connsiteY7574" fmla="*/ 322725 h 481410"/>
              <a:gd name="connsiteX7575" fmla="*/ 250547 w 476464"/>
              <a:gd name="connsiteY7575" fmla="*/ 323006 h 481410"/>
              <a:gd name="connsiteX7576" fmla="*/ 248295 w 476464"/>
              <a:gd name="connsiteY7576" fmla="*/ 323621 h 481410"/>
              <a:gd name="connsiteX7577" fmla="*/ 245965 w 476464"/>
              <a:gd name="connsiteY7577" fmla="*/ 324312 h 481410"/>
              <a:gd name="connsiteX7578" fmla="*/ 244481 w 476464"/>
              <a:gd name="connsiteY7578" fmla="*/ 324798 h 481410"/>
              <a:gd name="connsiteX7579" fmla="*/ 243943 w 476464"/>
              <a:gd name="connsiteY7579" fmla="*/ 325361 h 481410"/>
              <a:gd name="connsiteX7580" fmla="*/ 242894 w 476464"/>
              <a:gd name="connsiteY7580" fmla="*/ 326462 h 481410"/>
              <a:gd name="connsiteX7581" fmla="*/ 241870 w 476464"/>
              <a:gd name="connsiteY7581" fmla="*/ 327204 h 481410"/>
              <a:gd name="connsiteX7582" fmla="*/ 241409 w 476464"/>
              <a:gd name="connsiteY7582" fmla="*/ 326846 h 481410"/>
              <a:gd name="connsiteX7583" fmla="*/ 240513 w 476464"/>
              <a:gd name="connsiteY7583" fmla="*/ 321317 h 481410"/>
              <a:gd name="connsiteX7584" fmla="*/ 240718 w 476464"/>
              <a:gd name="connsiteY7584" fmla="*/ 321701 h 481410"/>
              <a:gd name="connsiteX7585" fmla="*/ 240923 w 476464"/>
              <a:gd name="connsiteY7585" fmla="*/ 321317 h 481410"/>
              <a:gd name="connsiteX7586" fmla="*/ 240718 w 476464"/>
              <a:gd name="connsiteY7586" fmla="*/ 320959 h 481410"/>
              <a:gd name="connsiteX7587" fmla="*/ 240513 w 476464"/>
              <a:gd name="connsiteY7587" fmla="*/ 321317 h 481410"/>
              <a:gd name="connsiteX7588" fmla="*/ 240385 w 476464"/>
              <a:gd name="connsiteY7588" fmla="*/ 324491 h 481410"/>
              <a:gd name="connsiteX7589" fmla="*/ 239950 w 476464"/>
              <a:gd name="connsiteY7589" fmla="*/ 324798 h 481410"/>
              <a:gd name="connsiteX7590" fmla="*/ 240999 w 476464"/>
              <a:gd name="connsiteY7590" fmla="*/ 324798 h 481410"/>
              <a:gd name="connsiteX7591" fmla="*/ 240999 w 476464"/>
              <a:gd name="connsiteY7591" fmla="*/ 324491 h 481410"/>
              <a:gd name="connsiteX7592" fmla="*/ 240385 w 476464"/>
              <a:gd name="connsiteY7592" fmla="*/ 324491 h 481410"/>
              <a:gd name="connsiteX7593" fmla="*/ 239669 w 476464"/>
              <a:gd name="connsiteY7593" fmla="*/ 321983 h 481410"/>
              <a:gd name="connsiteX7594" fmla="*/ 239976 w 476464"/>
              <a:gd name="connsiteY7594" fmla="*/ 321675 h 481410"/>
              <a:gd name="connsiteX7595" fmla="*/ 239669 w 476464"/>
              <a:gd name="connsiteY7595" fmla="*/ 321675 h 481410"/>
              <a:gd name="connsiteX7596" fmla="*/ 239669 w 476464"/>
              <a:gd name="connsiteY7596" fmla="*/ 321983 h 481410"/>
              <a:gd name="connsiteX7597" fmla="*/ 239310 w 476464"/>
              <a:gd name="connsiteY7597" fmla="*/ 326360 h 481410"/>
              <a:gd name="connsiteX7598" fmla="*/ 238900 w 476464"/>
              <a:gd name="connsiteY7598" fmla="*/ 326155 h 481410"/>
              <a:gd name="connsiteX7599" fmla="*/ 238900 w 476464"/>
              <a:gd name="connsiteY7599" fmla="*/ 326564 h 481410"/>
              <a:gd name="connsiteX7600" fmla="*/ 239643 w 476464"/>
              <a:gd name="connsiteY7600" fmla="*/ 326872 h 481410"/>
              <a:gd name="connsiteX7601" fmla="*/ 239745 w 476464"/>
              <a:gd name="connsiteY7601" fmla="*/ 326718 h 481410"/>
              <a:gd name="connsiteX7602" fmla="*/ 239643 w 476464"/>
              <a:gd name="connsiteY7602" fmla="*/ 326564 h 481410"/>
              <a:gd name="connsiteX7603" fmla="*/ 239310 w 476464"/>
              <a:gd name="connsiteY7603" fmla="*/ 326360 h 481410"/>
              <a:gd name="connsiteX7604" fmla="*/ 237902 w 476464"/>
              <a:gd name="connsiteY7604" fmla="*/ 323006 h 481410"/>
              <a:gd name="connsiteX7605" fmla="*/ 238491 w 476464"/>
              <a:gd name="connsiteY7605" fmla="*/ 323058 h 481410"/>
              <a:gd name="connsiteX7606" fmla="*/ 238900 w 476464"/>
              <a:gd name="connsiteY7606" fmla="*/ 322699 h 481410"/>
              <a:gd name="connsiteX7607" fmla="*/ 237902 w 476464"/>
              <a:gd name="connsiteY7607" fmla="*/ 323006 h 481410"/>
              <a:gd name="connsiteX7608" fmla="*/ 237365 w 476464"/>
              <a:gd name="connsiteY7608" fmla="*/ 322699 h 481410"/>
              <a:gd name="connsiteX7609" fmla="*/ 237595 w 476464"/>
              <a:gd name="connsiteY7609" fmla="*/ 323006 h 481410"/>
              <a:gd name="connsiteX7610" fmla="*/ 237800 w 476464"/>
              <a:gd name="connsiteY7610" fmla="*/ 322699 h 481410"/>
              <a:gd name="connsiteX7611" fmla="*/ 237595 w 476464"/>
              <a:gd name="connsiteY7611" fmla="*/ 322392 h 481410"/>
              <a:gd name="connsiteX7612" fmla="*/ 237365 w 476464"/>
              <a:gd name="connsiteY7612" fmla="*/ 322699 h 481410"/>
              <a:gd name="connsiteX7613" fmla="*/ 237365 w 476464"/>
              <a:gd name="connsiteY7613" fmla="*/ 326513 h 481410"/>
              <a:gd name="connsiteX7614" fmla="*/ 237595 w 476464"/>
              <a:gd name="connsiteY7614" fmla="*/ 326872 h 481410"/>
              <a:gd name="connsiteX7615" fmla="*/ 237800 w 476464"/>
              <a:gd name="connsiteY7615" fmla="*/ 326513 h 481410"/>
              <a:gd name="connsiteX7616" fmla="*/ 237595 w 476464"/>
              <a:gd name="connsiteY7616" fmla="*/ 326155 h 481410"/>
              <a:gd name="connsiteX7617" fmla="*/ 237365 w 476464"/>
              <a:gd name="connsiteY7617" fmla="*/ 326513 h 481410"/>
              <a:gd name="connsiteX7618" fmla="*/ 237288 w 476464"/>
              <a:gd name="connsiteY7618" fmla="*/ 327895 h 481410"/>
              <a:gd name="connsiteX7619" fmla="*/ 237544 w 476464"/>
              <a:gd name="connsiteY7619" fmla="*/ 328254 h 481410"/>
              <a:gd name="connsiteX7620" fmla="*/ 237928 w 476464"/>
              <a:gd name="connsiteY7620" fmla="*/ 328202 h 481410"/>
              <a:gd name="connsiteX7621" fmla="*/ 237928 w 476464"/>
              <a:gd name="connsiteY7621" fmla="*/ 327895 h 481410"/>
              <a:gd name="connsiteX7622" fmla="*/ 237288 w 476464"/>
              <a:gd name="connsiteY7622" fmla="*/ 327895 h 481410"/>
              <a:gd name="connsiteX7623" fmla="*/ 236648 w 476464"/>
              <a:gd name="connsiteY7623" fmla="*/ 326846 h 481410"/>
              <a:gd name="connsiteX7624" fmla="*/ 236853 w 476464"/>
              <a:gd name="connsiteY7624" fmla="*/ 327153 h 481410"/>
              <a:gd name="connsiteX7625" fmla="*/ 237160 w 476464"/>
              <a:gd name="connsiteY7625" fmla="*/ 326846 h 481410"/>
              <a:gd name="connsiteX7626" fmla="*/ 236853 w 476464"/>
              <a:gd name="connsiteY7626" fmla="*/ 326539 h 481410"/>
              <a:gd name="connsiteX7627" fmla="*/ 236648 w 476464"/>
              <a:gd name="connsiteY7627" fmla="*/ 326846 h 481410"/>
              <a:gd name="connsiteX7628" fmla="*/ 235496 w 476464"/>
              <a:gd name="connsiteY7628" fmla="*/ 325105 h 481410"/>
              <a:gd name="connsiteX7629" fmla="*/ 236034 w 476464"/>
              <a:gd name="connsiteY7629" fmla="*/ 325054 h 481410"/>
              <a:gd name="connsiteX7630" fmla="*/ 236546 w 476464"/>
              <a:gd name="connsiteY7630" fmla="*/ 324773 h 481410"/>
              <a:gd name="connsiteX7631" fmla="*/ 235522 w 476464"/>
              <a:gd name="connsiteY7631" fmla="*/ 324773 h 481410"/>
              <a:gd name="connsiteX7632" fmla="*/ 235522 w 476464"/>
              <a:gd name="connsiteY7632" fmla="*/ 325105 h 481410"/>
              <a:gd name="connsiteX7633" fmla="*/ 235291 w 476464"/>
              <a:gd name="connsiteY7633" fmla="*/ 326513 h 481410"/>
              <a:gd name="connsiteX7634" fmla="*/ 235522 w 476464"/>
              <a:gd name="connsiteY7634" fmla="*/ 326872 h 481410"/>
              <a:gd name="connsiteX7635" fmla="*/ 235726 w 476464"/>
              <a:gd name="connsiteY7635" fmla="*/ 326513 h 481410"/>
              <a:gd name="connsiteX7636" fmla="*/ 235522 w 476464"/>
              <a:gd name="connsiteY7636" fmla="*/ 326155 h 481410"/>
              <a:gd name="connsiteX7637" fmla="*/ 235291 w 476464"/>
              <a:gd name="connsiteY7637" fmla="*/ 326513 h 481410"/>
              <a:gd name="connsiteX7638" fmla="*/ 233730 w 476464"/>
              <a:gd name="connsiteY7638" fmla="*/ 324056 h 481410"/>
              <a:gd name="connsiteX7639" fmla="*/ 234165 w 476464"/>
              <a:gd name="connsiteY7639" fmla="*/ 323749 h 481410"/>
              <a:gd name="connsiteX7640" fmla="*/ 233730 w 476464"/>
              <a:gd name="connsiteY7640" fmla="*/ 323749 h 481410"/>
              <a:gd name="connsiteX7641" fmla="*/ 233730 w 476464"/>
              <a:gd name="connsiteY7641" fmla="*/ 324056 h 481410"/>
              <a:gd name="connsiteX7642" fmla="*/ 234165 w 476464"/>
              <a:gd name="connsiteY7642" fmla="*/ 326846 h 481410"/>
              <a:gd name="connsiteX7643" fmla="*/ 234472 w 476464"/>
              <a:gd name="connsiteY7643" fmla="*/ 327153 h 481410"/>
              <a:gd name="connsiteX7644" fmla="*/ 234472 w 476464"/>
              <a:gd name="connsiteY7644" fmla="*/ 326846 h 481410"/>
              <a:gd name="connsiteX7645" fmla="*/ 234165 w 476464"/>
              <a:gd name="connsiteY7645" fmla="*/ 326846 h 481410"/>
              <a:gd name="connsiteX7646" fmla="*/ 232271 w 476464"/>
              <a:gd name="connsiteY7646" fmla="*/ 328945 h 481410"/>
              <a:gd name="connsiteX7647" fmla="*/ 229250 w 476464"/>
              <a:gd name="connsiteY7647" fmla="*/ 330993 h 481410"/>
              <a:gd name="connsiteX7648" fmla="*/ 229250 w 476464"/>
              <a:gd name="connsiteY7648" fmla="*/ 331325 h 481410"/>
              <a:gd name="connsiteX7649" fmla="*/ 229609 w 476464"/>
              <a:gd name="connsiteY7649" fmla="*/ 331325 h 481410"/>
              <a:gd name="connsiteX7650" fmla="*/ 231503 w 476464"/>
              <a:gd name="connsiteY7650" fmla="*/ 330660 h 481410"/>
              <a:gd name="connsiteX7651" fmla="*/ 233730 w 476464"/>
              <a:gd name="connsiteY7651" fmla="*/ 330711 h 481410"/>
              <a:gd name="connsiteX7652" fmla="*/ 234779 w 476464"/>
              <a:gd name="connsiteY7652" fmla="*/ 329226 h 481410"/>
              <a:gd name="connsiteX7653" fmla="*/ 235803 w 476464"/>
              <a:gd name="connsiteY7653" fmla="*/ 328228 h 481410"/>
              <a:gd name="connsiteX7654" fmla="*/ 232271 w 476464"/>
              <a:gd name="connsiteY7654" fmla="*/ 328945 h 481410"/>
              <a:gd name="connsiteX7655" fmla="*/ 230095 w 476464"/>
              <a:gd name="connsiteY7655" fmla="*/ 328842 h 481410"/>
              <a:gd name="connsiteX7656" fmla="*/ 230300 w 476464"/>
              <a:gd name="connsiteY7656" fmla="*/ 328612 h 481410"/>
              <a:gd name="connsiteX7657" fmla="*/ 230146 w 476464"/>
              <a:gd name="connsiteY7657" fmla="*/ 328407 h 481410"/>
              <a:gd name="connsiteX7658" fmla="*/ 229993 w 476464"/>
              <a:gd name="connsiteY7658" fmla="*/ 328612 h 481410"/>
              <a:gd name="connsiteX7659" fmla="*/ 230095 w 476464"/>
              <a:gd name="connsiteY7659" fmla="*/ 328842 h 481410"/>
              <a:gd name="connsiteX7660" fmla="*/ 231068 w 476464"/>
              <a:gd name="connsiteY7660" fmla="*/ 325105 h 481410"/>
              <a:gd name="connsiteX7661" fmla="*/ 231375 w 476464"/>
              <a:gd name="connsiteY7661" fmla="*/ 324773 h 481410"/>
              <a:gd name="connsiteX7662" fmla="*/ 231068 w 476464"/>
              <a:gd name="connsiteY7662" fmla="*/ 324773 h 481410"/>
              <a:gd name="connsiteX7663" fmla="*/ 231068 w 476464"/>
              <a:gd name="connsiteY7663" fmla="*/ 325105 h 481410"/>
              <a:gd name="connsiteX7664" fmla="*/ 230735 w 476464"/>
              <a:gd name="connsiteY7664" fmla="*/ 327895 h 481410"/>
              <a:gd name="connsiteX7665" fmla="*/ 231068 w 476464"/>
              <a:gd name="connsiteY7665" fmla="*/ 328202 h 481410"/>
              <a:gd name="connsiteX7666" fmla="*/ 231273 w 476464"/>
              <a:gd name="connsiteY7666" fmla="*/ 327895 h 481410"/>
              <a:gd name="connsiteX7667" fmla="*/ 231068 w 476464"/>
              <a:gd name="connsiteY7667" fmla="*/ 327563 h 481410"/>
              <a:gd name="connsiteX7668" fmla="*/ 230735 w 476464"/>
              <a:gd name="connsiteY7668" fmla="*/ 327895 h 481410"/>
              <a:gd name="connsiteX7669" fmla="*/ 230735 w 476464"/>
              <a:gd name="connsiteY7669" fmla="*/ 328945 h 481410"/>
              <a:gd name="connsiteX7670" fmla="*/ 231068 w 476464"/>
              <a:gd name="connsiteY7670" fmla="*/ 329252 h 481410"/>
              <a:gd name="connsiteX7671" fmla="*/ 231273 w 476464"/>
              <a:gd name="connsiteY7671" fmla="*/ 328945 h 481410"/>
              <a:gd name="connsiteX7672" fmla="*/ 231068 w 476464"/>
              <a:gd name="connsiteY7672" fmla="*/ 328587 h 481410"/>
              <a:gd name="connsiteX7673" fmla="*/ 230735 w 476464"/>
              <a:gd name="connsiteY7673" fmla="*/ 328945 h 481410"/>
              <a:gd name="connsiteX7674" fmla="*/ 229993 w 476464"/>
              <a:gd name="connsiteY7674" fmla="*/ 323006 h 481410"/>
              <a:gd name="connsiteX7675" fmla="*/ 230607 w 476464"/>
              <a:gd name="connsiteY7675" fmla="*/ 323749 h 481410"/>
              <a:gd name="connsiteX7676" fmla="*/ 230505 w 476464"/>
              <a:gd name="connsiteY7676" fmla="*/ 323186 h 481410"/>
              <a:gd name="connsiteX7677" fmla="*/ 229993 w 476464"/>
              <a:gd name="connsiteY7677" fmla="*/ 323006 h 481410"/>
              <a:gd name="connsiteX7678" fmla="*/ 229609 w 476464"/>
              <a:gd name="connsiteY7678" fmla="*/ 325515 h 481410"/>
              <a:gd name="connsiteX7679" fmla="*/ 230300 w 476464"/>
              <a:gd name="connsiteY7679" fmla="*/ 325105 h 481410"/>
              <a:gd name="connsiteX7680" fmla="*/ 229609 w 476464"/>
              <a:gd name="connsiteY7680" fmla="*/ 325105 h 481410"/>
              <a:gd name="connsiteX7681" fmla="*/ 229609 w 476464"/>
              <a:gd name="connsiteY7681" fmla="*/ 325515 h 481410"/>
              <a:gd name="connsiteX7682" fmla="*/ 229046 w 476464"/>
              <a:gd name="connsiteY7682" fmla="*/ 322699 h 481410"/>
              <a:gd name="connsiteX7683" fmla="*/ 229250 w 476464"/>
              <a:gd name="connsiteY7683" fmla="*/ 323006 h 481410"/>
              <a:gd name="connsiteX7684" fmla="*/ 229481 w 476464"/>
              <a:gd name="connsiteY7684" fmla="*/ 322699 h 481410"/>
              <a:gd name="connsiteX7685" fmla="*/ 229250 w 476464"/>
              <a:gd name="connsiteY7685" fmla="*/ 322392 h 481410"/>
              <a:gd name="connsiteX7686" fmla="*/ 229046 w 476464"/>
              <a:gd name="connsiteY7686" fmla="*/ 322699 h 481410"/>
              <a:gd name="connsiteX7687" fmla="*/ 228355 w 476464"/>
              <a:gd name="connsiteY7687" fmla="*/ 322366 h 481410"/>
              <a:gd name="connsiteX7688" fmla="*/ 228559 w 476464"/>
              <a:gd name="connsiteY7688" fmla="*/ 322725 h 481410"/>
              <a:gd name="connsiteX7689" fmla="*/ 228867 w 476464"/>
              <a:gd name="connsiteY7689" fmla="*/ 322366 h 481410"/>
              <a:gd name="connsiteX7690" fmla="*/ 228559 w 476464"/>
              <a:gd name="connsiteY7690" fmla="*/ 321983 h 481410"/>
              <a:gd name="connsiteX7691" fmla="*/ 228355 w 476464"/>
              <a:gd name="connsiteY7691" fmla="*/ 322366 h 481410"/>
              <a:gd name="connsiteX7692" fmla="*/ 226153 w 476464"/>
              <a:gd name="connsiteY7692" fmla="*/ 323006 h 481410"/>
              <a:gd name="connsiteX7693" fmla="*/ 226460 w 476464"/>
              <a:gd name="connsiteY7693" fmla="*/ 323006 h 481410"/>
              <a:gd name="connsiteX7694" fmla="*/ 226460 w 476464"/>
              <a:gd name="connsiteY7694" fmla="*/ 322699 h 481410"/>
              <a:gd name="connsiteX7695" fmla="*/ 226153 w 476464"/>
              <a:gd name="connsiteY7695" fmla="*/ 322699 h 481410"/>
              <a:gd name="connsiteX7696" fmla="*/ 226153 w 476464"/>
              <a:gd name="connsiteY7696" fmla="*/ 323006 h 481410"/>
              <a:gd name="connsiteX7697" fmla="*/ 224413 w 476464"/>
              <a:gd name="connsiteY7697" fmla="*/ 322699 h 481410"/>
              <a:gd name="connsiteX7698" fmla="*/ 224822 w 476464"/>
              <a:gd name="connsiteY7698" fmla="*/ 322699 h 481410"/>
              <a:gd name="connsiteX7699" fmla="*/ 224822 w 476464"/>
              <a:gd name="connsiteY7699" fmla="*/ 322392 h 481410"/>
              <a:gd name="connsiteX7700" fmla="*/ 224413 w 476464"/>
              <a:gd name="connsiteY7700" fmla="*/ 322699 h 481410"/>
              <a:gd name="connsiteX7701" fmla="*/ 220752 w 476464"/>
              <a:gd name="connsiteY7701" fmla="*/ 324414 h 481410"/>
              <a:gd name="connsiteX7702" fmla="*/ 220957 w 476464"/>
              <a:gd name="connsiteY7702" fmla="*/ 324798 h 481410"/>
              <a:gd name="connsiteX7703" fmla="*/ 221213 w 476464"/>
              <a:gd name="connsiteY7703" fmla="*/ 324414 h 481410"/>
              <a:gd name="connsiteX7704" fmla="*/ 220957 w 476464"/>
              <a:gd name="connsiteY7704" fmla="*/ 324056 h 481410"/>
              <a:gd name="connsiteX7705" fmla="*/ 220752 w 476464"/>
              <a:gd name="connsiteY7705" fmla="*/ 324414 h 481410"/>
              <a:gd name="connsiteX7706" fmla="*/ 217860 w 476464"/>
              <a:gd name="connsiteY7706" fmla="*/ 326846 h 481410"/>
              <a:gd name="connsiteX7707" fmla="*/ 219012 w 476464"/>
              <a:gd name="connsiteY7707" fmla="*/ 326488 h 481410"/>
              <a:gd name="connsiteX7708" fmla="*/ 220266 w 476464"/>
              <a:gd name="connsiteY7708" fmla="*/ 326129 h 481410"/>
              <a:gd name="connsiteX7709" fmla="*/ 220215 w 476464"/>
              <a:gd name="connsiteY7709" fmla="*/ 325233 h 481410"/>
              <a:gd name="connsiteX7710" fmla="*/ 219473 w 476464"/>
              <a:gd name="connsiteY7710" fmla="*/ 325233 h 481410"/>
              <a:gd name="connsiteX7711" fmla="*/ 218500 w 476464"/>
              <a:gd name="connsiteY7711" fmla="*/ 325771 h 481410"/>
              <a:gd name="connsiteX7712" fmla="*/ 217885 w 476464"/>
              <a:gd name="connsiteY7712" fmla="*/ 326513 h 481410"/>
              <a:gd name="connsiteX7713" fmla="*/ 217885 w 476464"/>
              <a:gd name="connsiteY7713" fmla="*/ 326846 h 481410"/>
              <a:gd name="connsiteX7714" fmla="*/ 216836 w 476464"/>
              <a:gd name="connsiteY7714" fmla="*/ 327895 h 481410"/>
              <a:gd name="connsiteX7715" fmla="*/ 217169 w 476464"/>
              <a:gd name="connsiteY7715" fmla="*/ 327563 h 481410"/>
              <a:gd name="connsiteX7716" fmla="*/ 216836 w 476464"/>
              <a:gd name="connsiteY7716" fmla="*/ 327563 h 481410"/>
              <a:gd name="connsiteX7717" fmla="*/ 216836 w 476464"/>
              <a:gd name="connsiteY7717" fmla="*/ 327895 h 481410"/>
              <a:gd name="connsiteX7718" fmla="*/ 214430 w 476464"/>
              <a:gd name="connsiteY7718" fmla="*/ 330276 h 481410"/>
              <a:gd name="connsiteX7719" fmla="*/ 215787 w 476464"/>
              <a:gd name="connsiteY7719" fmla="*/ 331760 h 481410"/>
              <a:gd name="connsiteX7720" fmla="*/ 215070 w 476464"/>
              <a:gd name="connsiteY7720" fmla="*/ 332759 h 481410"/>
              <a:gd name="connsiteX7721" fmla="*/ 216119 w 476464"/>
              <a:gd name="connsiteY7721" fmla="*/ 332759 h 481410"/>
              <a:gd name="connsiteX7722" fmla="*/ 218628 w 476464"/>
              <a:gd name="connsiteY7722" fmla="*/ 330276 h 481410"/>
              <a:gd name="connsiteX7723" fmla="*/ 220880 w 476464"/>
              <a:gd name="connsiteY7723" fmla="*/ 328945 h 481410"/>
              <a:gd name="connsiteX7724" fmla="*/ 224541 w 476464"/>
              <a:gd name="connsiteY7724" fmla="*/ 327000 h 481410"/>
              <a:gd name="connsiteX7725" fmla="*/ 227791 w 476464"/>
              <a:gd name="connsiteY7725" fmla="*/ 325054 h 481410"/>
              <a:gd name="connsiteX7726" fmla="*/ 228995 w 476464"/>
              <a:gd name="connsiteY7726" fmla="*/ 323442 h 481410"/>
              <a:gd name="connsiteX7727" fmla="*/ 227382 w 476464"/>
              <a:gd name="connsiteY7727" fmla="*/ 323493 h 481410"/>
              <a:gd name="connsiteX7728" fmla="*/ 225590 w 476464"/>
              <a:gd name="connsiteY7728" fmla="*/ 324363 h 481410"/>
              <a:gd name="connsiteX7729" fmla="*/ 223671 w 476464"/>
              <a:gd name="connsiteY7729" fmla="*/ 325310 h 481410"/>
              <a:gd name="connsiteX7730" fmla="*/ 221751 w 476464"/>
              <a:gd name="connsiteY7730" fmla="*/ 325515 h 481410"/>
              <a:gd name="connsiteX7731" fmla="*/ 221367 w 476464"/>
              <a:gd name="connsiteY7731" fmla="*/ 325413 h 481410"/>
              <a:gd name="connsiteX7732" fmla="*/ 220983 w 476464"/>
              <a:gd name="connsiteY7732" fmla="*/ 325515 h 481410"/>
              <a:gd name="connsiteX7733" fmla="*/ 222032 w 476464"/>
              <a:gd name="connsiteY7733" fmla="*/ 326564 h 481410"/>
              <a:gd name="connsiteX7734" fmla="*/ 220522 w 476464"/>
              <a:gd name="connsiteY7734" fmla="*/ 327025 h 481410"/>
              <a:gd name="connsiteX7735" fmla="*/ 217732 w 476464"/>
              <a:gd name="connsiteY7735" fmla="*/ 328126 h 481410"/>
              <a:gd name="connsiteX7736" fmla="*/ 215172 w 476464"/>
              <a:gd name="connsiteY7736" fmla="*/ 329380 h 481410"/>
              <a:gd name="connsiteX7737" fmla="*/ 214430 w 476464"/>
              <a:gd name="connsiteY7737" fmla="*/ 330276 h 481410"/>
              <a:gd name="connsiteX7738" fmla="*/ 218602 w 476464"/>
              <a:gd name="connsiteY7738" fmla="*/ 331018 h 481410"/>
              <a:gd name="connsiteX7739" fmla="*/ 218269 w 476464"/>
              <a:gd name="connsiteY7739" fmla="*/ 331402 h 481410"/>
              <a:gd name="connsiteX7740" fmla="*/ 218602 w 476464"/>
              <a:gd name="connsiteY7740" fmla="*/ 331786 h 481410"/>
              <a:gd name="connsiteX7741" fmla="*/ 218807 w 476464"/>
              <a:gd name="connsiteY7741" fmla="*/ 331402 h 481410"/>
              <a:gd name="connsiteX7742" fmla="*/ 218602 w 476464"/>
              <a:gd name="connsiteY7742" fmla="*/ 331018 h 481410"/>
              <a:gd name="connsiteX7743" fmla="*/ 217169 w 476464"/>
              <a:gd name="connsiteY7743" fmla="*/ 333092 h 481410"/>
              <a:gd name="connsiteX7744" fmla="*/ 217578 w 476464"/>
              <a:gd name="connsiteY7744" fmla="*/ 333092 h 481410"/>
              <a:gd name="connsiteX7745" fmla="*/ 217578 w 476464"/>
              <a:gd name="connsiteY7745" fmla="*/ 332759 h 481410"/>
              <a:gd name="connsiteX7746" fmla="*/ 217169 w 476464"/>
              <a:gd name="connsiteY7746" fmla="*/ 333092 h 481410"/>
              <a:gd name="connsiteX7747" fmla="*/ 216836 w 476464"/>
              <a:gd name="connsiteY7747" fmla="*/ 334423 h 481410"/>
              <a:gd name="connsiteX7748" fmla="*/ 216606 w 476464"/>
              <a:gd name="connsiteY7748" fmla="*/ 334807 h 481410"/>
              <a:gd name="connsiteX7749" fmla="*/ 216836 w 476464"/>
              <a:gd name="connsiteY7749" fmla="*/ 335165 h 481410"/>
              <a:gd name="connsiteX7750" fmla="*/ 217041 w 476464"/>
              <a:gd name="connsiteY7750" fmla="*/ 334807 h 481410"/>
              <a:gd name="connsiteX7751" fmla="*/ 216836 w 476464"/>
              <a:gd name="connsiteY7751" fmla="*/ 334423 h 481410"/>
              <a:gd name="connsiteX7752" fmla="*/ 213713 w 476464"/>
              <a:gd name="connsiteY7752" fmla="*/ 332068 h 481410"/>
              <a:gd name="connsiteX7753" fmla="*/ 214046 w 476464"/>
              <a:gd name="connsiteY7753" fmla="*/ 332375 h 481410"/>
              <a:gd name="connsiteX7754" fmla="*/ 215070 w 476464"/>
              <a:gd name="connsiteY7754" fmla="*/ 331351 h 481410"/>
              <a:gd name="connsiteX7755" fmla="*/ 213713 w 476464"/>
              <a:gd name="connsiteY7755" fmla="*/ 332068 h 481410"/>
              <a:gd name="connsiteX7756" fmla="*/ 214763 w 476464"/>
              <a:gd name="connsiteY7756" fmla="*/ 332068 h 481410"/>
              <a:gd name="connsiteX7757" fmla="*/ 214558 w 476464"/>
              <a:gd name="connsiteY7757" fmla="*/ 332426 h 481410"/>
              <a:gd name="connsiteX7758" fmla="*/ 214763 w 476464"/>
              <a:gd name="connsiteY7758" fmla="*/ 332784 h 481410"/>
              <a:gd name="connsiteX7759" fmla="*/ 214967 w 476464"/>
              <a:gd name="connsiteY7759" fmla="*/ 332426 h 481410"/>
              <a:gd name="connsiteX7760" fmla="*/ 214763 w 476464"/>
              <a:gd name="connsiteY7760" fmla="*/ 332068 h 481410"/>
              <a:gd name="connsiteX7761" fmla="*/ 213406 w 476464"/>
              <a:gd name="connsiteY7761" fmla="*/ 333399 h 481410"/>
              <a:gd name="connsiteX7762" fmla="*/ 213560 w 476464"/>
              <a:gd name="connsiteY7762" fmla="*/ 333604 h 481410"/>
              <a:gd name="connsiteX7763" fmla="*/ 213713 w 476464"/>
              <a:gd name="connsiteY7763" fmla="*/ 333399 h 481410"/>
              <a:gd name="connsiteX7764" fmla="*/ 213508 w 476464"/>
              <a:gd name="connsiteY7764" fmla="*/ 333194 h 481410"/>
              <a:gd name="connsiteX7765" fmla="*/ 213406 w 476464"/>
              <a:gd name="connsiteY7765" fmla="*/ 333399 h 481410"/>
              <a:gd name="connsiteX7766" fmla="*/ 211640 w 476464"/>
              <a:gd name="connsiteY7766" fmla="*/ 335447 h 481410"/>
              <a:gd name="connsiteX7767" fmla="*/ 212459 w 476464"/>
              <a:gd name="connsiteY7767" fmla="*/ 335421 h 481410"/>
              <a:gd name="connsiteX7768" fmla="*/ 213765 w 476464"/>
              <a:gd name="connsiteY7768" fmla="*/ 334986 h 481410"/>
              <a:gd name="connsiteX7769" fmla="*/ 214967 w 476464"/>
              <a:gd name="connsiteY7769" fmla="*/ 334474 h 481410"/>
              <a:gd name="connsiteX7770" fmla="*/ 215505 w 476464"/>
              <a:gd name="connsiteY7770" fmla="*/ 334090 h 481410"/>
              <a:gd name="connsiteX7771" fmla="*/ 215505 w 476464"/>
              <a:gd name="connsiteY7771" fmla="*/ 333757 h 481410"/>
              <a:gd name="connsiteX7772" fmla="*/ 213995 w 476464"/>
              <a:gd name="connsiteY7772" fmla="*/ 333808 h 481410"/>
              <a:gd name="connsiteX7773" fmla="*/ 212689 w 476464"/>
              <a:gd name="connsiteY7773" fmla="*/ 334371 h 481410"/>
              <a:gd name="connsiteX7774" fmla="*/ 212126 w 476464"/>
              <a:gd name="connsiteY7774" fmla="*/ 334858 h 481410"/>
              <a:gd name="connsiteX7775" fmla="*/ 211640 w 476464"/>
              <a:gd name="connsiteY7775" fmla="*/ 335447 h 481410"/>
              <a:gd name="connsiteX7776" fmla="*/ 214711 w 476464"/>
              <a:gd name="connsiteY7776" fmla="*/ 335318 h 481410"/>
              <a:gd name="connsiteX7777" fmla="*/ 213713 w 476464"/>
              <a:gd name="connsiteY7777" fmla="*/ 336214 h 481410"/>
              <a:gd name="connsiteX7778" fmla="*/ 213713 w 476464"/>
              <a:gd name="connsiteY7778" fmla="*/ 336522 h 481410"/>
              <a:gd name="connsiteX7779" fmla="*/ 214967 w 476464"/>
              <a:gd name="connsiteY7779" fmla="*/ 335856 h 481410"/>
              <a:gd name="connsiteX7780" fmla="*/ 215787 w 476464"/>
              <a:gd name="connsiteY7780" fmla="*/ 334448 h 481410"/>
              <a:gd name="connsiteX7781" fmla="*/ 214711 w 476464"/>
              <a:gd name="connsiteY7781" fmla="*/ 335318 h 481410"/>
              <a:gd name="connsiteX7782" fmla="*/ 212689 w 476464"/>
              <a:gd name="connsiteY7782" fmla="*/ 336931 h 481410"/>
              <a:gd name="connsiteX7783" fmla="*/ 212689 w 476464"/>
              <a:gd name="connsiteY7783" fmla="*/ 337238 h 481410"/>
              <a:gd name="connsiteX7784" fmla="*/ 212997 w 476464"/>
              <a:gd name="connsiteY7784" fmla="*/ 336931 h 481410"/>
              <a:gd name="connsiteX7785" fmla="*/ 212689 w 476464"/>
              <a:gd name="connsiteY7785" fmla="*/ 336931 h 481410"/>
              <a:gd name="connsiteX7786" fmla="*/ 211307 w 476464"/>
              <a:gd name="connsiteY7786" fmla="*/ 337545 h 481410"/>
              <a:gd name="connsiteX7787" fmla="*/ 211870 w 476464"/>
              <a:gd name="connsiteY7787" fmla="*/ 337417 h 481410"/>
              <a:gd name="connsiteX7788" fmla="*/ 211973 w 476464"/>
              <a:gd name="connsiteY7788" fmla="*/ 336906 h 481410"/>
              <a:gd name="connsiteX7789" fmla="*/ 211307 w 476464"/>
              <a:gd name="connsiteY7789" fmla="*/ 337545 h 481410"/>
              <a:gd name="connsiteX7790" fmla="*/ 210309 w 476464"/>
              <a:gd name="connsiteY7790" fmla="*/ 339619 h 481410"/>
              <a:gd name="connsiteX7791" fmla="*/ 210718 w 476464"/>
              <a:gd name="connsiteY7791" fmla="*/ 339951 h 481410"/>
              <a:gd name="connsiteX7792" fmla="*/ 211307 w 476464"/>
              <a:gd name="connsiteY7792" fmla="*/ 340080 h 481410"/>
              <a:gd name="connsiteX7793" fmla="*/ 214020 w 476464"/>
              <a:gd name="connsiteY7793" fmla="*/ 338288 h 481410"/>
              <a:gd name="connsiteX7794" fmla="*/ 214430 w 476464"/>
              <a:gd name="connsiteY7794" fmla="*/ 338288 h 481410"/>
              <a:gd name="connsiteX7795" fmla="*/ 215787 w 476464"/>
              <a:gd name="connsiteY7795" fmla="*/ 337597 h 481410"/>
              <a:gd name="connsiteX7796" fmla="*/ 216862 w 476464"/>
              <a:gd name="connsiteY7796" fmla="*/ 337033 h 481410"/>
              <a:gd name="connsiteX7797" fmla="*/ 217860 w 476464"/>
              <a:gd name="connsiteY7797" fmla="*/ 336547 h 481410"/>
              <a:gd name="connsiteX7798" fmla="*/ 218705 w 476464"/>
              <a:gd name="connsiteY7798" fmla="*/ 336138 h 481410"/>
              <a:gd name="connsiteX7799" fmla="*/ 219217 w 476464"/>
              <a:gd name="connsiteY7799" fmla="*/ 335190 h 481410"/>
              <a:gd name="connsiteX7800" fmla="*/ 219959 w 476464"/>
              <a:gd name="connsiteY7800" fmla="*/ 335190 h 481410"/>
              <a:gd name="connsiteX7801" fmla="*/ 219959 w 476464"/>
              <a:gd name="connsiteY7801" fmla="*/ 334474 h 481410"/>
              <a:gd name="connsiteX7802" fmla="*/ 218167 w 476464"/>
              <a:gd name="connsiteY7802" fmla="*/ 335088 h 481410"/>
              <a:gd name="connsiteX7803" fmla="*/ 215019 w 476464"/>
              <a:gd name="connsiteY7803" fmla="*/ 336726 h 481410"/>
              <a:gd name="connsiteX7804" fmla="*/ 211870 w 476464"/>
              <a:gd name="connsiteY7804" fmla="*/ 338492 h 481410"/>
              <a:gd name="connsiteX7805" fmla="*/ 210309 w 476464"/>
              <a:gd name="connsiteY7805" fmla="*/ 339619 h 481410"/>
              <a:gd name="connsiteX7806" fmla="*/ 210181 w 476464"/>
              <a:gd name="connsiteY7806" fmla="*/ 350062 h 481410"/>
              <a:gd name="connsiteX7807" fmla="*/ 209874 w 476464"/>
              <a:gd name="connsiteY7807" fmla="*/ 349704 h 481410"/>
              <a:gd name="connsiteX7808" fmla="*/ 209643 w 476464"/>
              <a:gd name="connsiteY7808" fmla="*/ 350062 h 481410"/>
              <a:gd name="connsiteX7809" fmla="*/ 209874 w 476464"/>
              <a:gd name="connsiteY7809" fmla="*/ 350421 h 481410"/>
              <a:gd name="connsiteX7810" fmla="*/ 210181 w 476464"/>
              <a:gd name="connsiteY7810" fmla="*/ 350062 h 481410"/>
              <a:gd name="connsiteX7811" fmla="*/ 209567 w 476464"/>
              <a:gd name="connsiteY7811" fmla="*/ 340668 h 481410"/>
              <a:gd name="connsiteX7812" fmla="*/ 209899 w 476464"/>
              <a:gd name="connsiteY7812" fmla="*/ 340361 h 481410"/>
              <a:gd name="connsiteX7813" fmla="*/ 209567 w 476464"/>
              <a:gd name="connsiteY7813" fmla="*/ 340361 h 481410"/>
              <a:gd name="connsiteX7814" fmla="*/ 209567 w 476464"/>
              <a:gd name="connsiteY7814" fmla="*/ 340668 h 481410"/>
              <a:gd name="connsiteX7815" fmla="*/ 208645 w 476464"/>
              <a:gd name="connsiteY7815" fmla="*/ 342946 h 481410"/>
              <a:gd name="connsiteX7816" fmla="*/ 208850 w 476464"/>
              <a:gd name="connsiteY7816" fmla="*/ 343151 h 481410"/>
              <a:gd name="connsiteX7817" fmla="*/ 208850 w 476464"/>
              <a:gd name="connsiteY7817" fmla="*/ 342716 h 481410"/>
              <a:gd name="connsiteX7818" fmla="*/ 208645 w 476464"/>
              <a:gd name="connsiteY7818" fmla="*/ 342946 h 481410"/>
              <a:gd name="connsiteX7819" fmla="*/ 208645 w 476464"/>
              <a:gd name="connsiteY7819" fmla="*/ 345148 h 481410"/>
              <a:gd name="connsiteX7820" fmla="*/ 208850 w 476464"/>
              <a:gd name="connsiteY7820" fmla="*/ 345532 h 481410"/>
              <a:gd name="connsiteX7821" fmla="*/ 209183 w 476464"/>
              <a:gd name="connsiteY7821" fmla="*/ 345148 h 481410"/>
              <a:gd name="connsiteX7822" fmla="*/ 208850 w 476464"/>
              <a:gd name="connsiteY7822" fmla="*/ 344789 h 481410"/>
              <a:gd name="connsiteX7823" fmla="*/ 208645 w 476464"/>
              <a:gd name="connsiteY7823" fmla="*/ 345148 h 481410"/>
              <a:gd name="connsiteX7824" fmla="*/ 208517 w 476464"/>
              <a:gd name="connsiteY7824" fmla="*/ 347605 h 481410"/>
              <a:gd name="connsiteX7825" fmla="*/ 209669 w 476464"/>
              <a:gd name="connsiteY7825" fmla="*/ 347503 h 481410"/>
              <a:gd name="connsiteX7826" fmla="*/ 209899 w 476464"/>
              <a:gd name="connsiteY7826" fmla="*/ 346581 h 481410"/>
              <a:gd name="connsiteX7827" fmla="*/ 208517 w 476464"/>
              <a:gd name="connsiteY7827" fmla="*/ 347605 h 481410"/>
              <a:gd name="connsiteX7828" fmla="*/ 208210 w 476464"/>
              <a:gd name="connsiteY7828" fmla="*/ 355182 h 481410"/>
              <a:gd name="connsiteX7829" fmla="*/ 207800 w 476464"/>
              <a:gd name="connsiteY7829" fmla="*/ 355617 h 481410"/>
              <a:gd name="connsiteX7830" fmla="*/ 208492 w 476464"/>
              <a:gd name="connsiteY7830" fmla="*/ 355182 h 481410"/>
              <a:gd name="connsiteX7831" fmla="*/ 208210 w 476464"/>
              <a:gd name="connsiteY7831" fmla="*/ 355182 h 481410"/>
              <a:gd name="connsiteX7832" fmla="*/ 207596 w 476464"/>
              <a:gd name="connsiteY7832" fmla="*/ 347963 h 481410"/>
              <a:gd name="connsiteX7833" fmla="*/ 207800 w 476464"/>
              <a:gd name="connsiteY7833" fmla="*/ 348347 h 481410"/>
              <a:gd name="connsiteX7834" fmla="*/ 208108 w 476464"/>
              <a:gd name="connsiteY7834" fmla="*/ 347963 h 481410"/>
              <a:gd name="connsiteX7835" fmla="*/ 207800 w 476464"/>
              <a:gd name="connsiteY7835" fmla="*/ 347605 h 481410"/>
              <a:gd name="connsiteX7836" fmla="*/ 207596 w 476464"/>
              <a:gd name="connsiteY7836" fmla="*/ 347963 h 481410"/>
              <a:gd name="connsiteX7837" fmla="*/ 208210 w 476464"/>
              <a:gd name="connsiteY7837" fmla="*/ 360352 h 481410"/>
              <a:gd name="connsiteX7838" fmla="*/ 208005 w 476464"/>
              <a:gd name="connsiteY7838" fmla="*/ 360583 h 481410"/>
              <a:gd name="connsiteX7839" fmla="*/ 208210 w 476464"/>
              <a:gd name="connsiteY7839" fmla="*/ 360787 h 481410"/>
              <a:gd name="connsiteX7840" fmla="*/ 208210 w 476464"/>
              <a:gd name="connsiteY7840" fmla="*/ 360352 h 481410"/>
              <a:gd name="connsiteX7841" fmla="*/ 208517 w 476464"/>
              <a:gd name="connsiteY7841" fmla="*/ 362144 h 481410"/>
              <a:gd name="connsiteX7842" fmla="*/ 210437 w 476464"/>
              <a:gd name="connsiteY7842" fmla="*/ 361555 h 481410"/>
              <a:gd name="connsiteX7843" fmla="*/ 213713 w 476464"/>
              <a:gd name="connsiteY7843" fmla="*/ 359815 h 481410"/>
              <a:gd name="connsiteX7844" fmla="*/ 217041 w 476464"/>
              <a:gd name="connsiteY7844" fmla="*/ 357793 h 481410"/>
              <a:gd name="connsiteX7845" fmla="*/ 218909 w 476464"/>
              <a:gd name="connsiteY7845" fmla="*/ 356231 h 481410"/>
              <a:gd name="connsiteX7846" fmla="*/ 213713 w 476464"/>
              <a:gd name="connsiteY7846" fmla="*/ 358458 h 481410"/>
              <a:gd name="connsiteX7847" fmla="*/ 210130 w 476464"/>
              <a:gd name="connsiteY7847" fmla="*/ 360096 h 481410"/>
              <a:gd name="connsiteX7848" fmla="*/ 210181 w 476464"/>
              <a:gd name="connsiteY7848" fmla="*/ 360045 h 481410"/>
              <a:gd name="connsiteX7849" fmla="*/ 209874 w 476464"/>
              <a:gd name="connsiteY7849" fmla="*/ 359738 h 481410"/>
              <a:gd name="connsiteX7850" fmla="*/ 209643 w 476464"/>
              <a:gd name="connsiteY7850" fmla="*/ 360045 h 481410"/>
              <a:gd name="connsiteX7851" fmla="*/ 209797 w 476464"/>
              <a:gd name="connsiteY7851" fmla="*/ 360301 h 481410"/>
              <a:gd name="connsiteX7852" fmla="*/ 208492 w 476464"/>
              <a:gd name="connsiteY7852" fmla="*/ 361095 h 481410"/>
              <a:gd name="connsiteX7853" fmla="*/ 208492 w 476464"/>
              <a:gd name="connsiteY7853" fmla="*/ 362144 h 481410"/>
              <a:gd name="connsiteX7854" fmla="*/ 209567 w 476464"/>
              <a:gd name="connsiteY7854" fmla="*/ 364192 h 481410"/>
              <a:gd name="connsiteX7855" fmla="*/ 212177 w 476464"/>
              <a:gd name="connsiteY7855" fmla="*/ 363219 h 481410"/>
              <a:gd name="connsiteX7856" fmla="*/ 214456 w 476464"/>
              <a:gd name="connsiteY7856" fmla="*/ 361402 h 481410"/>
              <a:gd name="connsiteX7857" fmla="*/ 212997 w 476464"/>
              <a:gd name="connsiteY7857" fmla="*/ 361555 h 481410"/>
              <a:gd name="connsiteX7858" fmla="*/ 211640 w 476464"/>
              <a:gd name="connsiteY7858" fmla="*/ 362144 h 481410"/>
              <a:gd name="connsiteX7859" fmla="*/ 211077 w 476464"/>
              <a:gd name="connsiteY7859" fmla="*/ 362554 h 481410"/>
              <a:gd name="connsiteX7860" fmla="*/ 210437 w 476464"/>
              <a:gd name="connsiteY7860" fmla="*/ 362963 h 481410"/>
              <a:gd name="connsiteX7861" fmla="*/ 209592 w 476464"/>
              <a:gd name="connsiteY7861" fmla="*/ 363501 h 481410"/>
              <a:gd name="connsiteX7862" fmla="*/ 209592 w 476464"/>
              <a:gd name="connsiteY7862" fmla="*/ 364192 h 48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Lst>
            <a:rect l="l" t="t" r="r" b="b"/>
            <a:pathLst>
              <a:path w="476464" h="481410">
                <a:moveTo>
                  <a:pt x="474647" y="243324"/>
                </a:moveTo>
                <a:cubicBezTo>
                  <a:pt x="474826" y="244040"/>
                  <a:pt x="474929" y="245115"/>
                  <a:pt x="474673" y="246882"/>
                </a:cubicBezTo>
                <a:cubicBezTo>
                  <a:pt x="474826" y="241429"/>
                  <a:pt x="474059" y="249825"/>
                  <a:pt x="474647" y="243324"/>
                </a:cubicBezTo>
                <a:close/>
                <a:moveTo>
                  <a:pt x="152716" y="465888"/>
                </a:moveTo>
                <a:cubicBezTo>
                  <a:pt x="152870" y="465939"/>
                  <a:pt x="152818" y="465862"/>
                  <a:pt x="152946" y="465888"/>
                </a:cubicBezTo>
                <a:cubicBezTo>
                  <a:pt x="152127" y="465581"/>
                  <a:pt x="151411" y="465350"/>
                  <a:pt x="150464" y="465043"/>
                </a:cubicBezTo>
                <a:lnTo>
                  <a:pt x="152716" y="465888"/>
                </a:lnTo>
                <a:close/>
                <a:moveTo>
                  <a:pt x="50482" y="102925"/>
                </a:moveTo>
                <a:cubicBezTo>
                  <a:pt x="50354" y="103130"/>
                  <a:pt x="50175" y="103386"/>
                  <a:pt x="50022" y="103616"/>
                </a:cubicBezTo>
                <a:cubicBezTo>
                  <a:pt x="50073" y="103565"/>
                  <a:pt x="50022" y="103616"/>
                  <a:pt x="50073" y="103565"/>
                </a:cubicBezTo>
                <a:cubicBezTo>
                  <a:pt x="50482" y="103078"/>
                  <a:pt x="50508" y="102951"/>
                  <a:pt x="50482" y="102925"/>
                </a:cubicBezTo>
                <a:close/>
                <a:moveTo>
                  <a:pt x="444725" y="350753"/>
                </a:moveTo>
                <a:cubicBezTo>
                  <a:pt x="444059" y="353697"/>
                  <a:pt x="442370" y="354695"/>
                  <a:pt x="441115" y="357409"/>
                </a:cubicBezTo>
                <a:cubicBezTo>
                  <a:pt x="440475" y="358151"/>
                  <a:pt x="441499" y="355949"/>
                  <a:pt x="440220" y="357946"/>
                </a:cubicBezTo>
                <a:cubicBezTo>
                  <a:pt x="439426" y="359840"/>
                  <a:pt x="441627" y="357409"/>
                  <a:pt x="443650" y="354209"/>
                </a:cubicBezTo>
                <a:cubicBezTo>
                  <a:pt x="443931" y="353902"/>
                  <a:pt x="444033" y="353825"/>
                  <a:pt x="444085" y="353876"/>
                </a:cubicBezTo>
                <a:cubicBezTo>
                  <a:pt x="443522" y="354311"/>
                  <a:pt x="443163" y="354363"/>
                  <a:pt x="444725" y="350753"/>
                </a:cubicBezTo>
                <a:close/>
                <a:moveTo>
                  <a:pt x="50482" y="102925"/>
                </a:moveTo>
                <a:cubicBezTo>
                  <a:pt x="50687" y="102541"/>
                  <a:pt x="51122" y="101978"/>
                  <a:pt x="51225" y="101696"/>
                </a:cubicBezTo>
                <a:cubicBezTo>
                  <a:pt x="49919" y="103232"/>
                  <a:pt x="50380" y="102848"/>
                  <a:pt x="50482" y="102925"/>
                </a:cubicBezTo>
                <a:close/>
                <a:moveTo>
                  <a:pt x="444085" y="353902"/>
                </a:moveTo>
                <a:cubicBezTo>
                  <a:pt x="444085" y="353902"/>
                  <a:pt x="444085" y="353902"/>
                  <a:pt x="444085" y="353902"/>
                </a:cubicBezTo>
                <a:lnTo>
                  <a:pt x="444085" y="353902"/>
                </a:lnTo>
                <a:close/>
                <a:moveTo>
                  <a:pt x="3743" y="287324"/>
                </a:moveTo>
                <a:lnTo>
                  <a:pt x="3743" y="287324"/>
                </a:lnTo>
                <a:cubicBezTo>
                  <a:pt x="3589" y="286633"/>
                  <a:pt x="3435" y="285865"/>
                  <a:pt x="3282" y="285174"/>
                </a:cubicBezTo>
                <a:cubicBezTo>
                  <a:pt x="3410" y="285968"/>
                  <a:pt x="3512" y="286403"/>
                  <a:pt x="3743" y="287324"/>
                </a:cubicBezTo>
                <a:close/>
                <a:moveTo>
                  <a:pt x="36737" y="124989"/>
                </a:moveTo>
                <a:cubicBezTo>
                  <a:pt x="36609" y="125194"/>
                  <a:pt x="36506" y="125399"/>
                  <a:pt x="36378" y="125604"/>
                </a:cubicBezTo>
                <a:cubicBezTo>
                  <a:pt x="36455" y="125681"/>
                  <a:pt x="36583" y="125373"/>
                  <a:pt x="36737" y="124989"/>
                </a:cubicBezTo>
                <a:close/>
                <a:moveTo>
                  <a:pt x="472881" y="257914"/>
                </a:moveTo>
                <a:lnTo>
                  <a:pt x="473291" y="268357"/>
                </a:lnTo>
                <a:cubicBezTo>
                  <a:pt x="472702" y="271147"/>
                  <a:pt x="473188" y="265158"/>
                  <a:pt x="472548" y="266924"/>
                </a:cubicBezTo>
                <a:cubicBezTo>
                  <a:pt x="472062" y="268408"/>
                  <a:pt x="471192" y="274500"/>
                  <a:pt x="471448" y="275550"/>
                </a:cubicBezTo>
                <a:cubicBezTo>
                  <a:pt x="471857" y="273195"/>
                  <a:pt x="471755" y="273093"/>
                  <a:pt x="471908" y="271250"/>
                </a:cubicBezTo>
                <a:cubicBezTo>
                  <a:pt x="472600" y="270558"/>
                  <a:pt x="472011" y="274116"/>
                  <a:pt x="472139" y="275934"/>
                </a:cubicBezTo>
                <a:cubicBezTo>
                  <a:pt x="472318" y="274705"/>
                  <a:pt x="472753" y="272965"/>
                  <a:pt x="472600" y="272683"/>
                </a:cubicBezTo>
                <a:cubicBezTo>
                  <a:pt x="472497" y="275166"/>
                  <a:pt x="472165" y="277598"/>
                  <a:pt x="471550" y="281616"/>
                </a:cubicBezTo>
                <a:cubicBezTo>
                  <a:pt x="471755" y="278878"/>
                  <a:pt x="471013" y="283075"/>
                  <a:pt x="471013" y="281975"/>
                </a:cubicBezTo>
                <a:cubicBezTo>
                  <a:pt x="471473" y="282436"/>
                  <a:pt x="471038" y="286275"/>
                  <a:pt x="470117" y="291215"/>
                </a:cubicBezTo>
                <a:cubicBezTo>
                  <a:pt x="468607" y="294594"/>
                  <a:pt x="468120" y="300481"/>
                  <a:pt x="466456" y="306112"/>
                </a:cubicBezTo>
                <a:cubicBezTo>
                  <a:pt x="466584" y="303707"/>
                  <a:pt x="466968" y="300660"/>
                  <a:pt x="467608" y="297205"/>
                </a:cubicBezTo>
                <a:cubicBezTo>
                  <a:pt x="466456" y="301198"/>
                  <a:pt x="466636" y="300584"/>
                  <a:pt x="465458" y="304602"/>
                </a:cubicBezTo>
                <a:cubicBezTo>
                  <a:pt x="465407" y="306394"/>
                  <a:pt x="465612" y="307802"/>
                  <a:pt x="464664" y="312512"/>
                </a:cubicBezTo>
                <a:lnTo>
                  <a:pt x="464229" y="312665"/>
                </a:lnTo>
                <a:cubicBezTo>
                  <a:pt x="463129" y="316812"/>
                  <a:pt x="463513" y="316966"/>
                  <a:pt x="461567" y="322136"/>
                </a:cubicBezTo>
                <a:cubicBezTo>
                  <a:pt x="459878" y="326616"/>
                  <a:pt x="458163" y="331069"/>
                  <a:pt x="456576" y="335293"/>
                </a:cubicBezTo>
                <a:cubicBezTo>
                  <a:pt x="454631" y="339337"/>
                  <a:pt x="452788" y="343177"/>
                  <a:pt x="451175" y="346428"/>
                </a:cubicBezTo>
                <a:lnTo>
                  <a:pt x="450714" y="346530"/>
                </a:lnTo>
                <a:cubicBezTo>
                  <a:pt x="449767" y="350523"/>
                  <a:pt x="445211" y="358740"/>
                  <a:pt x="442447" y="363347"/>
                </a:cubicBezTo>
                <a:cubicBezTo>
                  <a:pt x="439912" y="367212"/>
                  <a:pt x="437404" y="371512"/>
                  <a:pt x="435126" y="375352"/>
                </a:cubicBezTo>
                <a:cubicBezTo>
                  <a:pt x="432592" y="379012"/>
                  <a:pt x="430237" y="382084"/>
                  <a:pt x="428573" y="383773"/>
                </a:cubicBezTo>
                <a:cubicBezTo>
                  <a:pt x="424631" y="389584"/>
                  <a:pt x="420561" y="394780"/>
                  <a:pt x="416184" y="399669"/>
                </a:cubicBezTo>
                <a:cubicBezTo>
                  <a:pt x="417157" y="401921"/>
                  <a:pt x="418155" y="404174"/>
                  <a:pt x="419128" y="406401"/>
                </a:cubicBezTo>
                <a:cubicBezTo>
                  <a:pt x="416184" y="406401"/>
                  <a:pt x="413189" y="406375"/>
                  <a:pt x="410194" y="406375"/>
                </a:cubicBezTo>
                <a:cubicBezTo>
                  <a:pt x="406278" y="410727"/>
                  <a:pt x="402106" y="414976"/>
                  <a:pt x="397217" y="419046"/>
                </a:cubicBezTo>
                <a:lnTo>
                  <a:pt x="398932" y="416768"/>
                </a:lnTo>
                <a:cubicBezTo>
                  <a:pt x="396961" y="419071"/>
                  <a:pt x="397268" y="417868"/>
                  <a:pt x="395169" y="419865"/>
                </a:cubicBezTo>
                <a:cubicBezTo>
                  <a:pt x="397959" y="417919"/>
                  <a:pt x="392507" y="423064"/>
                  <a:pt x="391176" y="424703"/>
                </a:cubicBezTo>
                <a:cubicBezTo>
                  <a:pt x="385238" y="429259"/>
                  <a:pt x="377584" y="435095"/>
                  <a:pt x="372516" y="439497"/>
                </a:cubicBezTo>
                <a:lnTo>
                  <a:pt x="372081" y="439344"/>
                </a:lnTo>
                <a:cubicBezTo>
                  <a:pt x="366859" y="443670"/>
                  <a:pt x="359538" y="447151"/>
                  <a:pt x="352346" y="451451"/>
                </a:cubicBezTo>
                <a:cubicBezTo>
                  <a:pt x="351501" y="451912"/>
                  <a:pt x="349940" y="452168"/>
                  <a:pt x="347687" y="453294"/>
                </a:cubicBezTo>
                <a:cubicBezTo>
                  <a:pt x="343899" y="455828"/>
                  <a:pt x="341723" y="456801"/>
                  <a:pt x="335861" y="460052"/>
                </a:cubicBezTo>
                <a:cubicBezTo>
                  <a:pt x="331587" y="462458"/>
                  <a:pt x="323984" y="464813"/>
                  <a:pt x="319300" y="466297"/>
                </a:cubicBezTo>
                <a:cubicBezTo>
                  <a:pt x="302457" y="473823"/>
                  <a:pt x="283746" y="476971"/>
                  <a:pt x="264958" y="480043"/>
                </a:cubicBezTo>
                <a:lnTo>
                  <a:pt x="263550" y="479813"/>
                </a:lnTo>
                <a:cubicBezTo>
                  <a:pt x="245146" y="482423"/>
                  <a:pt x="222263" y="481502"/>
                  <a:pt x="206597" y="479429"/>
                </a:cubicBezTo>
                <a:lnTo>
                  <a:pt x="208210" y="478917"/>
                </a:lnTo>
                <a:cubicBezTo>
                  <a:pt x="203346" y="477970"/>
                  <a:pt x="197024" y="477406"/>
                  <a:pt x="198176" y="478123"/>
                </a:cubicBezTo>
                <a:cubicBezTo>
                  <a:pt x="193261" y="477381"/>
                  <a:pt x="185889" y="476383"/>
                  <a:pt x="182971" y="474821"/>
                </a:cubicBezTo>
                <a:cubicBezTo>
                  <a:pt x="178108" y="473388"/>
                  <a:pt x="176879" y="473567"/>
                  <a:pt x="172758" y="472620"/>
                </a:cubicBezTo>
                <a:cubicBezTo>
                  <a:pt x="163927" y="470214"/>
                  <a:pt x="160190" y="468320"/>
                  <a:pt x="152946" y="465862"/>
                </a:cubicBezTo>
                <a:cubicBezTo>
                  <a:pt x="153561" y="465888"/>
                  <a:pt x="153586" y="465658"/>
                  <a:pt x="151718" y="464941"/>
                </a:cubicBezTo>
                <a:cubicBezTo>
                  <a:pt x="148185" y="464147"/>
                  <a:pt x="139662" y="459770"/>
                  <a:pt x="142580" y="462023"/>
                </a:cubicBezTo>
                <a:cubicBezTo>
                  <a:pt x="133493" y="457236"/>
                  <a:pt x="120771" y="452117"/>
                  <a:pt x="112785" y="445897"/>
                </a:cubicBezTo>
                <a:cubicBezTo>
                  <a:pt x="113374" y="446537"/>
                  <a:pt x="111224" y="445283"/>
                  <a:pt x="110225" y="444873"/>
                </a:cubicBezTo>
                <a:cubicBezTo>
                  <a:pt x="102265" y="440547"/>
                  <a:pt x="95533" y="433713"/>
                  <a:pt x="89364" y="429976"/>
                </a:cubicBezTo>
                <a:cubicBezTo>
                  <a:pt x="88289" y="429028"/>
                  <a:pt x="91463" y="431025"/>
                  <a:pt x="88545" y="428798"/>
                </a:cubicBezTo>
                <a:cubicBezTo>
                  <a:pt x="86753" y="427569"/>
                  <a:pt x="88289" y="429054"/>
                  <a:pt x="86088" y="427518"/>
                </a:cubicBezTo>
                <a:cubicBezTo>
                  <a:pt x="80533" y="422783"/>
                  <a:pt x="75132" y="417715"/>
                  <a:pt x="69885" y="412749"/>
                </a:cubicBezTo>
                <a:cubicBezTo>
                  <a:pt x="67504" y="410087"/>
                  <a:pt x="65354" y="407630"/>
                  <a:pt x="63050" y="405070"/>
                </a:cubicBezTo>
                <a:cubicBezTo>
                  <a:pt x="62538" y="405070"/>
                  <a:pt x="62026" y="405070"/>
                  <a:pt x="61489" y="405070"/>
                </a:cubicBezTo>
                <a:cubicBezTo>
                  <a:pt x="61489" y="405070"/>
                  <a:pt x="61975" y="404916"/>
                  <a:pt x="62769" y="404712"/>
                </a:cubicBezTo>
                <a:cubicBezTo>
                  <a:pt x="60491" y="402152"/>
                  <a:pt x="58136" y="399515"/>
                  <a:pt x="56037" y="397109"/>
                </a:cubicBezTo>
                <a:cubicBezTo>
                  <a:pt x="40576" y="379319"/>
                  <a:pt x="27727" y="358100"/>
                  <a:pt x="18640" y="337417"/>
                </a:cubicBezTo>
                <a:lnTo>
                  <a:pt x="18896" y="337571"/>
                </a:lnTo>
                <a:cubicBezTo>
                  <a:pt x="15389" y="330839"/>
                  <a:pt x="13392" y="320728"/>
                  <a:pt x="10295" y="315430"/>
                </a:cubicBezTo>
                <a:cubicBezTo>
                  <a:pt x="9783" y="313689"/>
                  <a:pt x="8606" y="308800"/>
                  <a:pt x="9195" y="309978"/>
                </a:cubicBezTo>
                <a:cubicBezTo>
                  <a:pt x="7633" y="304679"/>
                  <a:pt x="5329" y="295413"/>
                  <a:pt x="3743" y="287273"/>
                </a:cubicBezTo>
                <a:cubicBezTo>
                  <a:pt x="3051" y="278494"/>
                  <a:pt x="492" y="270968"/>
                  <a:pt x="645" y="261676"/>
                </a:cubicBezTo>
                <a:cubicBezTo>
                  <a:pt x="799" y="262598"/>
                  <a:pt x="927" y="264313"/>
                  <a:pt x="1132" y="264543"/>
                </a:cubicBezTo>
                <a:cubicBezTo>
                  <a:pt x="1311" y="260960"/>
                  <a:pt x="-46" y="256148"/>
                  <a:pt x="696" y="254151"/>
                </a:cubicBezTo>
                <a:cubicBezTo>
                  <a:pt x="594" y="252103"/>
                  <a:pt x="185" y="252692"/>
                  <a:pt x="261" y="253972"/>
                </a:cubicBezTo>
                <a:cubicBezTo>
                  <a:pt x="-711" y="233699"/>
                  <a:pt x="1055" y="211993"/>
                  <a:pt x="5176" y="191234"/>
                </a:cubicBezTo>
                <a:cubicBezTo>
                  <a:pt x="9425" y="176695"/>
                  <a:pt x="6814" y="190696"/>
                  <a:pt x="9143" y="178973"/>
                </a:cubicBezTo>
                <a:cubicBezTo>
                  <a:pt x="9578" y="178077"/>
                  <a:pt x="8990" y="178231"/>
                  <a:pt x="9220" y="178103"/>
                </a:cubicBezTo>
                <a:cubicBezTo>
                  <a:pt x="10039" y="173521"/>
                  <a:pt x="11959" y="171422"/>
                  <a:pt x="12727" y="168325"/>
                </a:cubicBezTo>
                <a:cubicBezTo>
                  <a:pt x="11780" y="169425"/>
                  <a:pt x="13188" y="166251"/>
                  <a:pt x="12906" y="166047"/>
                </a:cubicBezTo>
                <a:cubicBezTo>
                  <a:pt x="16490" y="157523"/>
                  <a:pt x="17334" y="155834"/>
                  <a:pt x="19792" y="148999"/>
                </a:cubicBezTo>
                <a:lnTo>
                  <a:pt x="19843" y="149588"/>
                </a:lnTo>
                <a:cubicBezTo>
                  <a:pt x="22940" y="141653"/>
                  <a:pt x="27164" y="132668"/>
                  <a:pt x="30133" y="126064"/>
                </a:cubicBezTo>
                <a:cubicBezTo>
                  <a:pt x="53349" y="84905"/>
                  <a:pt x="87214" y="51885"/>
                  <a:pt x="128220" y="30486"/>
                </a:cubicBezTo>
                <a:cubicBezTo>
                  <a:pt x="148441" y="19684"/>
                  <a:pt x="170275" y="12978"/>
                  <a:pt x="192391" y="8089"/>
                </a:cubicBezTo>
                <a:cubicBezTo>
                  <a:pt x="206802" y="5401"/>
                  <a:pt x="221520" y="4198"/>
                  <a:pt x="236315" y="4096"/>
                </a:cubicBezTo>
                <a:cubicBezTo>
                  <a:pt x="236904" y="2790"/>
                  <a:pt x="237570" y="1357"/>
                  <a:pt x="238158" y="0"/>
                </a:cubicBezTo>
                <a:lnTo>
                  <a:pt x="239361" y="2508"/>
                </a:lnTo>
                <a:cubicBezTo>
                  <a:pt x="240052" y="4351"/>
                  <a:pt x="238696" y="1817"/>
                  <a:pt x="239617" y="4096"/>
                </a:cubicBezTo>
                <a:cubicBezTo>
                  <a:pt x="246656" y="4172"/>
                  <a:pt x="253721" y="4428"/>
                  <a:pt x="260811" y="5043"/>
                </a:cubicBezTo>
                <a:cubicBezTo>
                  <a:pt x="271485" y="7065"/>
                  <a:pt x="272228" y="7423"/>
                  <a:pt x="284053" y="8831"/>
                </a:cubicBezTo>
                <a:cubicBezTo>
                  <a:pt x="283567" y="8857"/>
                  <a:pt x="282825" y="8780"/>
                  <a:pt x="283593" y="9010"/>
                </a:cubicBezTo>
                <a:cubicBezTo>
                  <a:pt x="284309" y="8294"/>
                  <a:pt x="291758" y="10751"/>
                  <a:pt x="292987" y="10520"/>
                </a:cubicBezTo>
                <a:cubicBezTo>
                  <a:pt x="309573" y="14616"/>
                  <a:pt x="324778" y="19454"/>
                  <a:pt x="340622" y="27158"/>
                </a:cubicBezTo>
                <a:cubicBezTo>
                  <a:pt x="338063" y="26032"/>
                  <a:pt x="336629" y="25853"/>
                  <a:pt x="339624" y="27261"/>
                </a:cubicBezTo>
                <a:lnTo>
                  <a:pt x="342900" y="28412"/>
                </a:lnTo>
                <a:lnTo>
                  <a:pt x="343336" y="28822"/>
                </a:lnTo>
                <a:cubicBezTo>
                  <a:pt x="345435" y="29718"/>
                  <a:pt x="347790" y="30537"/>
                  <a:pt x="345767" y="29360"/>
                </a:cubicBezTo>
                <a:cubicBezTo>
                  <a:pt x="365630" y="39189"/>
                  <a:pt x="384086" y="51680"/>
                  <a:pt x="399828" y="66936"/>
                </a:cubicBezTo>
                <a:cubicBezTo>
                  <a:pt x="415979" y="81680"/>
                  <a:pt x="429674" y="98829"/>
                  <a:pt x="441064" y="117234"/>
                </a:cubicBezTo>
                <a:cubicBezTo>
                  <a:pt x="446619" y="125936"/>
                  <a:pt x="453197" y="139016"/>
                  <a:pt x="458035" y="149127"/>
                </a:cubicBezTo>
                <a:cubicBezTo>
                  <a:pt x="470296" y="179971"/>
                  <a:pt x="475671" y="209766"/>
                  <a:pt x="476465" y="243324"/>
                </a:cubicBezTo>
                <a:cubicBezTo>
                  <a:pt x="476465" y="243324"/>
                  <a:pt x="474673" y="238921"/>
                  <a:pt x="473624" y="225227"/>
                </a:cubicBezTo>
                <a:cubicBezTo>
                  <a:pt x="472830" y="216524"/>
                  <a:pt x="470424" y="206618"/>
                  <a:pt x="469221" y="196328"/>
                </a:cubicBezTo>
                <a:cubicBezTo>
                  <a:pt x="466533" y="186370"/>
                  <a:pt x="464818" y="175825"/>
                  <a:pt x="460800" y="167096"/>
                </a:cubicBezTo>
                <a:cubicBezTo>
                  <a:pt x="459980" y="164997"/>
                  <a:pt x="461721" y="167403"/>
                  <a:pt x="459827" y="162668"/>
                </a:cubicBezTo>
                <a:cubicBezTo>
                  <a:pt x="453069" y="145339"/>
                  <a:pt x="439989" y="119051"/>
                  <a:pt x="426500" y="100698"/>
                </a:cubicBezTo>
                <a:lnTo>
                  <a:pt x="427498" y="101696"/>
                </a:lnTo>
                <a:cubicBezTo>
                  <a:pt x="424913" y="98189"/>
                  <a:pt x="421534" y="94145"/>
                  <a:pt x="418411" y="90792"/>
                </a:cubicBezTo>
                <a:cubicBezTo>
                  <a:pt x="418514" y="90690"/>
                  <a:pt x="419589" y="91739"/>
                  <a:pt x="419000" y="90843"/>
                </a:cubicBezTo>
                <a:cubicBezTo>
                  <a:pt x="417874" y="90254"/>
                  <a:pt x="413266" y="84854"/>
                  <a:pt x="411730" y="83625"/>
                </a:cubicBezTo>
                <a:cubicBezTo>
                  <a:pt x="410630" y="82140"/>
                  <a:pt x="411039" y="82038"/>
                  <a:pt x="409580" y="80195"/>
                </a:cubicBezTo>
                <a:lnTo>
                  <a:pt x="407456" y="78582"/>
                </a:lnTo>
                <a:cubicBezTo>
                  <a:pt x="401620" y="74154"/>
                  <a:pt x="394632" y="66398"/>
                  <a:pt x="386773" y="60306"/>
                </a:cubicBezTo>
                <a:cubicBezTo>
                  <a:pt x="387234" y="60511"/>
                  <a:pt x="388079" y="61023"/>
                  <a:pt x="387516" y="60485"/>
                </a:cubicBezTo>
                <a:cubicBezTo>
                  <a:pt x="374487" y="51270"/>
                  <a:pt x="358259" y="39650"/>
                  <a:pt x="341928" y="32380"/>
                </a:cubicBezTo>
                <a:cubicBezTo>
                  <a:pt x="342670" y="32534"/>
                  <a:pt x="343387" y="32534"/>
                  <a:pt x="342517" y="31894"/>
                </a:cubicBezTo>
                <a:cubicBezTo>
                  <a:pt x="341493" y="31970"/>
                  <a:pt x="336527" y="29718"/>
                  <a:pt x="332175" y="27747"/>
                </a:cubicBezTo>
                <a:cubicBezTo>
                  <a:pt x="330563" y="26134"/>
                  <a:pt x="324420" y="25187"/>
                  <a:pt x="319326" y="22960"/>
                </a:cubicBezTo>
                <a:lnTo>
                  <a:pt x="319812" y="23012"/>
                </a:lnTo>
                <a:cubicBezTo>
                  <a:pt x="315742" y="22116"/>
                  <a:pt x="314181" y="20580"/>
                  <a:pt x="310802" y="20068"/>
                </a:cubicBezTo>
                <a:lnTo>
                  <a:pt x="308473" y="18763"/>
                </a:lnTo>
                <a:cubicBezTo>
                  <a:pt x="306527" y="18967"/>
                  <a:pt x="302816" y="16894"/>
                  <a:pt x="299412" y="16382"/>
                </a:cubicBezTo>
                <a:lnTo>
                  <a:pt x="299488" y="16561"/>
                </a:lnTo>
                <a:cubicBezTo>
                  <a:pt x="296314" y="15972"/>
                  <a:pt x="294779" y="15153"/>
                  <a:pt x="291886" y="14565"/>
                </a:cubicBezTo>
                <a:lnTo>
                  <a:pt x="291630" y="14386"/>
                </a:lnTo>
                <a:cubicBezTo>
                  <a:pt x="284847" y="12670"/>
                  <a:pt x="280828" y="11954"/>
                  <a:pt x="280931" y="12517"/>
                </a:cubicBezTo>
                <a:cubicBezTo>
                  <a:pt x="278576" y="11672"/>
                  <a:pt x="287663" y="13310"/>
                  <a:pt x="283977" y="12031"/>
                </a:cubicBezTo>
                <a:cubicBezTo>
                  <a:pt x="270231" y="9778"/>
                  <a:pt x="256076" y="8652"/>
                  <a:pt x="241972" y="8447"/>
                </a:cubicBezTo>
                <a:cubicBezTo>
                  <a:pt x="243610" y="12107"/>
                  <a:pt x="245172" y="15486"/>
                  <a:pt x="246759" y="18916"/>
                </a:cubicBezTo>
                <a:lnTo>
                  <a:pt x="250189" y="27081"/>
                </a:lnTo>
                <a:cubicBezTo>
                  <a:pt x="252518" y="32534"/>
                  <a:pt x="254719" y="37807"/>
                  <a:pt x="256793" y="42670"/>
                </a:cubicBezTo>
                <a:cubicBezTo>
                  <a:pt x="264958" y="59973"/>
                  <a:pt x="272842" y="78301"/>
                  <a:pt x="280291" y="95016"/>
                </a:cubicBezTo>
                <a:lnTo>
                  <a:pt x="280035" y="94887"/>
                </a:lnTo>
                <a:cubicBezTo>
                  <a:pt x="283183" y="100212"/>
                  <a:pt x="285231" y="108300"/>
                  <a:pt x="288149" y="112370"/>
                </a:cubicBezTo>
                <a:cubicBezTo>
                  <a:pt x="288584" y="113778"/>
                  <a:pt x="290325" y="117464"/>
                  <a:pt x="289582" y="116645"/>
                </a:cubicBezTo>
                <a:cubicBezTo>
                  <a:pt x="292014" y="120919"/>
                  <a:pt x="294702" y="129315"/>
                  <a:pt x="298132" y="135510"/>
                </a:cubicBezTo>
                <a:cubicBezTo>
                  <a:pt x="297876" y="134921"/>
                  <a:pt x="297697" y="134614"/>
                  <a:pt x="297338" y="133974"/>
                </a:cubicBezTo>
                <a:cubicBezTo>
                  <a:pt x="299872" y="140629"/>
                  <a:pt x="302893" y="146158"/>
                  <a:pt x="305631" y="153197"/>
                </a:cubicBezTo>
                <a:cubicBezTo>
                  <a:pt x="305222" y="152531"/>
                  <a:pt x="304633" y="151277"/>
                  <a:pt x="304377" y="151149"/>
                </a:cubicBezTo>
                <a:cubicBezTo>
                  <a:pt x="305222" y="153939"/>
                  <a:pt x="307858" y="157139"/>
                  <a:pt x="307679" y="158956"/>
                </a:cubicBezTo>
                <a:cubicBezTo>
                  <a:pt x="308370" y="160492"/>
                  <a:pt x="308575" y="159878"/>
                  <a:pt x="308140" y="158931"/>
                </a:cubicBezTo>
                <a:cubicBezTo>
                  <a:pt x="314514" y="174161"/>
                  <a:pt x="322167" y="190005"/>
                  <a:pt x="329283" y="205594"/>
                </a:cubicBezTo>
                <a:cubicBezTo>
                  <a:pt x="333788" y="217061"/>
                  <a:pt x="328234" y="206874"/>
                  <a:pt x="332790" y="215474"/>
                </a:cubicBezTo>
                <a:cubicBezTo>
                  <a:pt x="332943" y="216268"/>
                  <a:pt x="333327" y="215884"/>
                  <a:pt x="333199" y="216063"/>
                </a:cubicBezTo>
                <a:cubicBezTo>
                  <a:pt x="334940" y="219365"/>
                  <a:pt x="334684" y="221797"/>
                  <a:pt x="336143" y="223998"/>
                </a:cubicBezTo>
                <a:cubicBezTo>
                  <a:pt x="336194" y="222795"/>
                  <a:pt x="337141" y="225457"/>
                  <a:pt x="337448" y="225431"/>
                </a:cubicBezTo>
                <a:cubicBezTo>
                  <a:pt x="340187" y="232419"/>
                  <a:pt x="340341" y="233981"/>
                  <a:pt x="343131" y="239228"/>
                </a:cubicBezTo>
                <a:lnTo>
                  <a:pt x="342696" y="238972"/>
                </a:lnTo>
                <a:cubicBezTo>
                  <a:pt x="346228" y="244962"/>
                  <a:pt x="349095" y="252513"/>
                  <a:pt x="352320" y="257504"/>
                </a:cubicBezTo>
                <a:cubicBezTo>
                  <a:pt x="368062" y="292367"/>
                  <a:pt x="383241" y="326001"/>
                  <a:pt x="398599" y="360019"/>
                </a:cubicBezTo>
                <a:cubicBezTo>
                  <a:pt x="403975" y="372127"/>
                  <a:pt x="409248" y="384106"/>
                  <a:pt x="414572" y="396060"/>
                </a:cubicBezTo>
                <a:cubicBezTo>
                  <a:pt x="415493" y="395215"/>
                  <a:pt x="416543" y="394114"/>
                  <a:pt x="417950" y="392220"/>
                </a:cubicBezTo>
                <a:cubicBezTo>
                  <a:pt x="419742" y="389558"/>
                  <a:pt x="418258" y="391350"/>
                  <a:pt x="418053" y="391094"/>
                </a:cubicBezTo>
                <a:cubicBezTo>
                  <a:pt x="421790" y="385719"/>
                  <a:pt x="423351" y="383517"/>
                  <a:pt x="425732" y="380011"/>
                </a:cubicBezTo>
                <a:cubicBezTo>
                  <a:pt x="425706" y="381162"/>
                  <a:pt x="430493" y="373765"/>
                  <a:pt x="428087" y="378065"/>
                </a:cubicBezTo>
                <a:cubicBezTo>
                  <a:pt x="426423" y="379703"/>
                  <a:pt x="420484" y="387715"/>
                  <a:pt x="419461" y="390044"/>
                </a:cubicBezTo>
                <a:cubicBezTo>
                  <a:pt x="421662" y="388585"/>
                  <a:pt x="416031" y="394268"/>
                  <a:pt x="415467" y="395778"/>
                </a:cubicBezTo>
                <a:cubicBezTo>
                  <a:pt x="419256" y="391683"/>
                  <a:pt x="419563" y="392272"/>
                  <a:pt x="420484" y="391888"/>
                </a:cubicBezTo>
                <a:cubicBezTo>
                  <a:pt x="421432" y="390633"/>
                  <a:pt x="422174" y="389277"/>
                  <a:pt x="422686" y="388509"/>
                </a:cubicBezTo>
                <a:cubicBezTo>
                  <a:pt x="422711" y="387715"/>
                  <a:pt x="421508" y="389328"/>
                  <a:pt x="421073" y="389149"/>
                </a:cubicBezTo>
                <a:cubicBezTo>
                  <a:pt x="424913" y="384234"/>
                  <a:pt x="428291" y="379268"/>
                  <a:pt x="430006" y="376273"/>
                </a:cubicBezTo>
                <a:cubicBezTo>
                  <a:pt x="431440" y="374712"/>
                  <a:pt x="431440" y="375531"/>
                  <a:pt x="429981" y="377528"/>
                </a:cubicBezTo>
                <a:cubicBezTo>
                  <a:pt x="434383" y="371564"/>
                  <a:pt x="438044" y="364499"/>
                  <a:pt x="441986" y="358637"/>
                </a:cubicBezTo>
                <a:cubicBezTo>
                  <a:pt x="439375" y="361734"/>
                  <a:pt x="444289" y="354235"/>
                  <a:pt x="444136" y="353851"/>
                </a:cubicBezTo>
                <a:cubicBezTo>
                  <a:pt x="444545" y="353569"/>
                  <a:pt x="444981" y="353185"/>
                  <a:pt x="444981" y="353723"/>
                </a:cubicBezTo>
                <a:cubicBezTo>
                  <a:pt x="446824" y="349166"/>
                  <a:pt x="445288" y="354132"/>
                  <a:pt x="447361" y="349755"/>
                </a:cubicBezTo>
                <a:cubicBezTo>
                  <a:pt x="449460" y="344840"/>
                  <a:pt x="451789" y="339491"/>
                  <a:pt x="453786" y="334781"/>
                </a:cubicBezTo>
                <a:cubicBezTo>
                  <a:pt x="456704" y="328638"/>
                  <a:pt x="459724" y="318629"/>
                  <a:pt x="461798" y="312947"/>
                </a:cubicBezTo>
                <a:cubicBezTo>
                  <a:pt x="462898" y="309978"/>
                  <a:pt x="463001" y="312281"/>
                  <a:pt x="463948" y="308928"/>
                </a:cubicBezTo>
                <a:cubicBezTo>
                  <a:pt x="464946" y="305012"/>
                  <a:pt x="462514" y="311667"/>
                  <a:pt x="464306" y="305908"/>
                </a:cubicBezTo>
                <a:lnTo>
                  <a:pt x="464306" y="306522"/>
                </a:lnTo>
                <a:cubicBezTo>
                  <a:pt x="464613" y="304730"/>
                  <a:pt x="467455" y="295976"/>
                  <a:pt x="466994" y="294031"/>
                </a:cubicBezTo>
                <a:lnTo>
                  <a:pt x="467224" y="295976"/>
                </a:lnTo>
                <a:cubicBezTo>
                  <a:pt x="467557" y="294927"/>
                  <a:pt x="467685" y="293877"/>
                  <a:pt x="467787" y="292981"/>
                </a:cubicBezTo>
                <a:cubicBezTo>
                  <a:pt x="468043" y="292981"/>
                  <a:pt x="468581" y="291727"/>
                  <a:pt x="468299" y="293519"/>
                </a:cubicBezTo>
                <a:cubicBezTo>
                  <a:pt x="469886" y="290063"/>
                  <a:pt x="469554" y="285814"/>
                  <a:pt x="470245" y="281872"/>
                </a:cubicBezTo>
                <a:lnTo>
                  <a:pt x="469451" y="284381"/>
                </a:lnTo>
                <a:cubicBezTo>
                  <a:pt x="470142" y="277495"/>
                  <a:pt x="471345" y="273041"/>
                  <a:pt x="472062" y="266386"/>
                </a:cubicBezTo>
                <a:lnTo>
                  <a:pt x="472472" y="266642"/>
                </a:lnTo>
                <a:lnTo>
                  <a:pt x="472420" y="262649"/>
                </a:lnTo>
                <a:cubicBezTo>
                  <a:pt x="472676" y="263699"/>
                  <a:pt x="473137" y="260038"/>
                  <a:pt x="472881" y="257914"/>
                </a:cubicBezTo>
                <a:close/>
                <a:moveTo>
                  <a:pt x="406611" y="402664"/>
                </a:moveTo>
                <a:cubicBezTo>
                  <a:pt x="406688" y="402536"/>
                  <a:pt x="406841" y="402331"/>
                  <a:pt x="406867" y="402254"/>
                </a:cubicBezTo>
                <a:cubicBezTo>
                  <a:pt x="406253" y="402382"/>
                  <a:pt x="405920" y="402536"/>
                  <a:pt x="406304" y="402689"/>
                </a:cubicBezTo>
                <a:cubicBezTo>
                  <a:pt x="406380" y="402664"/>
                  <a:pt x="406534" y="402689"/>
                  <a:pt x="406611" y="402664"/>
                </a:cubicBezTo>
                <a:close/>
                <a:moveTo>
                  <a:pt x="407840" y="402587"/>
                </a:moveTo>
                <a:cubicBezTo>
                  <a:pt x="408991" y="401179"/>
                  <a:pt x="410169" y="399899"/>
                  <a:pt x="411116" y="398747"/>
                </a:cubicBezTo>
                <a:lnTo>
                  <a:pt x="410988" y="398466"/>
                </a:lnTo>
                <a:cubicBezTo>
                  <a:pt x="409836" y="399797"/>
                  <a:pt x="408249" y="401461"/>
                  <a:pt x="407276" y="402587"/>
                </a:cubicBezTo>
                <a:cubicBezTo>
                  <a:pt x="407456" y="402587"/>
                  <a:pt x="407635" y="402587"/>
                  <a:pt x="407840" y="402587"/>
                </a:cubicBezTo>
                <a:close/>
                <a:moveTo>
                  <a:pt x="411142" y="398747"/>
                </a:moveTo>
                <a:cubicBezTo>
                  <a:pt x="411193" y="398645"/>
                  <a:pt x="411295" y="398594"/>
                  <a:pt x="411346" y="398543"/>
                </a:cubicBezTo>
                <a:cubicBezTo>
                  <a:pt x="411295" y="398415"/>
                  <a:pt x="411244" y="398287"/>
                  <a:pt x="411193" y="398210"/>
                </a:cubicBezTo>
                <a:cubicBezTo>
                  <a:pt x="411116" y="398287"/>
                  <a:pt x="411090" y="398364"/>
                  <a:pt x="410988" y="398440"/>
                </a:cubicBezTo>
                <a:cubicBezTo>
                  <a:pt x="411039" y="398543"/>
                  <a:pt x="411090" y="398645"/>
                  <a:pt x="411142" y="398747"/>
                </a:cubicBezTo>
                <a:close/>
                <a:moveTo>
                  <a:pt x="411372" y="398696"/>
                </a:moveTo>
                <a:cubicBezTo>
                  <a:pt x="411372" y="398696"/>
                  <a:pt x="411372" y="398696"/>
                  <a:pt x="411372" y="398696"/>
                </a:cubicBezTo>
                <a:lnTo>
                  <a:pt x="411321" y="398747"/>
                </a:lnTo>
                <a:cubicBezTo>
                  <a:pt x="411372" y="398747"/>
                  <a:pt x="411372" y="398696"/>
                  <a:pt x="411372" y="398696"/>
                </a:cubicBezTo>
                <a:close/>
                <a:moveTo>
                  <a:pt x="327645" y="213682"/>
                </a:moveTo>
                <a:cubicBezTo>
                  <a:pt x="327798" y="213989"/>
                  <a:pt x="327926" y="214220"/>
                  <a:pt x="328054" y="214450"/>
                </a:cubicBezTo>
                <a:cubicBezTo>
                  <a:pt x="327952" y="214194"/>
                  <a:pt x="327824" y="213964"/>
                  <a:pt x="327645" y="213682"/>
                </a:cubicBezTo>
                <a:close/>
                <a:moveTo>
                  <a:pt x="326083" y="210432"/>
                </a:moveTo>
                <a:cubicBezTo>
                  <a:pt x="325802" y="209792"/>
                  <a:pt x="325495" y="209177"/>
                  <a:pt x="325187" y="208537"/>
                </a:cubicBezTo>
                <a:cubicBezTo>
                  <a:pt x="325443" y="209100"/>
                  <a:pt x="325725" y="209766"/>
                  <a:pt x="326083" y="210483"/>
                </a:cubicBezTo>
                <a:cubicBezTo>
                  <a:pt x="326135" y="210508"/>
                  <a:pt x="326058" y="210432"/>
                  <a:pt x="326083" y="210432"/>
                </a:cubicBezTo>
                <a:close/>
                <a:moveTo>
                  <a:pt x="325008" y="208205"/>
                </a:moveTo>
                <a:cubicBezTo>
                  <a:pt x="324880" y="207872"/>
                  <a:pt x="324778" y="207590"/>
                  <a:pt x="324829" y="207514"/>
                </a:cubicBezTo>
                <a:cubicBezTo>
                  <a:pt x="324368" y="206695"/>
                  <a:pt x="324547" y="207181"/>
                  <a:pt x="325008" y="208205"/>
                </a:cubicBezTo>
                <a:close/>
                <a:moveTo>
                  <a:pt x="10833" y="188725"/>
                </a:moveTo>
                <a:cubicBezTo>
                  <a:pt x="10705" y="189263"/>
                  <a:pt x="10577" y="189775"/>
                  <a:pt x="10474" y="190287"/>
                </a:cubicBezTo>
                <a:cubicBezTo>
                  <a:pt x="10628" y="189775"/>
                  <a:pt x="10731" y="189289"/>
                  <a:pt x="10833" y="188674"/>
                </a:cubicBezTo>
                <a:cubicBezTo>
                  <a:pt x="10833" y="188649"/>
                  <a:pt x="10833" y="188777"/>
                  <a:pt x="10833" y="188725"/>
                </a:cubicBezTo>
                <a:close/>
                <a:moveTo>
                  <a:pt x="11806" y="184425"/>
                </a:moveTo>
                <a:cubicBezTo>
                  <a:pt x="11882" y="184067"/>
                  <a:pt x="11959" y="183836"/>
                  <a:pt x="12036" y="183529"/>
                </a:cubicBezTo>
                <a:cubicBezTo>
                  <a:pt x="11959" y="183836"/>
                  <a:pt x="11882" y="184067"/>
                  <a:pt x="11806" y="184425"/>
                </a:cubicBezTo>
                <a:close/>
                <a:moveTo>
                  <a:pt x="10167" y="191669"/>
                </a:moveTo>
                <a:cubicBezTo>
                  <a:pt x="10039" y="192079"/>
                  <a:pt x="9886" y="192411"/>
                  <a:pt x="9809" y="192463"/>
                </a:cubicBezTo>
                <a:cubicBezTo>
                  <a:pt x="9655" y="193563"/>
                  <a:pt x="9835" y="192975"/>
                  <a:pt x="10167" y="191669"/>
                </a:cubicBezTo>
                <a:close/>
                <a:moveTo>
                  <a:pt x="68528" y="403739"/>
                </a:moveTo>
                <a:cubicBezTo>
                  <a:pt x="70576" y="403483"/>
                  <a:pt x="73059" y="403278"/>
                  <a:pt x="76309" y="403201"/>
                </a:cubicBezTo>
                <a:cubicBezTo>
                  <a:pt x="90695" y="401793"/>
                  <a:pt x="109585" y="403201"/>
                  <a:pt x="125353" y="402305"/>
                </a:cubicBezTo>
                <a:cubicBezTo>
                  <a:pt x="127196" y="402254"/>
                  <a:pt x="124867" y="403099"/>
                  <a:pt x="129039" y="402894"/>
                </a:cubicBezTo>
                <a:cubicBezTo>
                  <a:pt x="144295" y="401793"/>
                  <a:pt x="168330" y="402433"/>
                  <a:pt x="186939" y="403304"/>
                </a:cubicBezTo>
                <a:lnTo>
                  <a:pt x="185787" y="403534"/>
                </a:lnTo>
                <a:cubicBezTo>
                  <a:pt x="189345" y="403662"/>
                  <a:pt x="193696" y="402971"/>
                  <a:pt x="197434" y="403048"/>
                </a:cubicBezTo>
                <a:cubicBezTo>
                  <a:pt x="197434" y="403201"/>
                  <a:pt x="196231" y="403253"/>
                  <a:pt x="197075" y="403457"/>
                </a:cubicBezTo>
                <a:cubicBezTo>
                  <a:pt x="198022" y="402997"/>
                  <a:pt x="203884" y="403253"/>
                  <a:pt x="205445" y="402945"/>
                </a:cubicBezTo>
                <a:cubicBezTo>
                  <a:pt x="206930" y="403099"/>
                  <a:pt x="206777" y="403457"/>
                  <a:pt x="208696" y="403611"/>
                </a:cubicBezTo>
                <a:lnTo>
                  <a:pt x="210846" y="403099"/>
                </a:lnTo>
                <a:cubicBezTo>
                  <a:pt x="216810" y="401921"/>
                  <a:pt x="225334" y="403227"/>
                  <a:pt x="233500" y="402561"/>
                </a:cubicBezTo>
                <a:cubicBezTo>
                  <a:pt x="233090" y="402689"/>
                  <a:pt x="232297" y="402766"/>
                  <a:pt x="232962" y="402920"/>
                </a:cubicBezTo>
                <a:cubicBezTo>
                  <a:pt x="246016" y="402203"/>
                  <a:pt x="262347" y="402305"/>
                  <a:pt x="276989" y="402049"/>
                </a:cubicBezTo>
                <a:cubicBezTo>
                  <a:pt x="276426" y="402229"/>
                  <a:pt x="275862" y="402587"/>
                  <a:pt x="276733" y="402715"/>
                </a:cubicBezTo>
                <a:cubicBezTo>
                  <a:pt x="277449" y="402229"/>
                  <a:pt x="281954" y="402075"/>
                  <a:pt x="285845" y="401973"/>
                </a:cubicBezTo>
                <a:cubicBezTo>
                  <a:pt x="287637" y="402510"/>
                  <a:pt x="292603" y="401512"/>
                  <a:pt x="297184" y="401793"/>
                </a:cubicBezTo>
                <a:lnTo>
                  <a:pt x="296775" y="401921"/>
                </a:lnTo>
                <a:cubicBezTo>
                  <a:pt x="300179" y="401384"/>
                  <a:pt x="301817" y="402229"/>
                  <a:pt x="304582" y="401563"/>
                </a:cubicBezTo>
                <a:lnTo>
                  <a:pt x="306732" y="401973"/>
                </a:lnTo>
                <a:cubicBezTo>
                  <a:pt x="308242" y="401230"/>
                  <a:pt x="311621" y="402382"/>
                  <a:pt x="314462" y="401973"/>
                </a:cubicBezTo>
                <a:lnTo>
                  <a:pt x="314386" y="401819"/>
                </a:lnTo>
                <a:cubicBezTo>
                  <a:pt x="317022" y="401640"/>
                  <a:pt x="318379" y="402049"/>
                  <a:pt x="320836" y="401921"/>
                </a:cubicBezTo>
                <a:lnTo>
                  <a:pt x="321092" y="401973"/>
                </a:lnTo>
                <a:cubicBezTo>
                  <a:pt x="325315" y="401845"/>
                  <a:pt x="328208" y="402024"/>
                  <a:pt x="329411" y="401921"/>
                </a:cubicBezTo>
                <a:cubicBezTo>
                  <a:pt x="327952" y="402024"/>
                  <a:pt x="325571" y="402075"/>
                  <a:pt x="327645" y="402510"/>
                </a:cubicBezTo>
                <a:cubicBezTo>
                  <a:pt x="346535" y="401921"/>
                  <a:pt x="366040" y="402024"/>
                  <a:pt x="385084" y="401998"/>
                </a:cubicBezTo>
                <a:cubicBezTo>
                  <a:pt x="387234" y="402254"/>
                  <a:pt x="388616" y="402305"/>
                  <a:pt x="389077" y="402536"/>
                </a:cubicBezTo>
                <a:cubicBezTo>
                  <a:pt x="390971" y="402408"/>
                  <a:pt x="396244" y="402408"/>
                  <a:pt x="397985" y="402126"/>
                </a:cubicBezTo>
                <a:cubicBezTo>
                  <a:pt x="397370" y="402126"/>
                  <a:pt x="399239" y="402408"/>
                  <a:pt x="400212" y="402433"/>
                </a:cubicBezTo>
                <a:cubicBezTo>
                  <a:pt x="403360" y="402638"/>
                  <a:pt x="404077" y="401973"/>
                  <a:pt x="406969" y="402024"/>
                </a:cubicBezTo>
                <a:cubicBezTo>
                  <a:pt x="407174" y="401589"/>
                  <a:pt x="407456" y="401077"/>
                  <a:pt x="409503" y="398875"/>
                </a:cubicBezTo>
                <a:lnTo>
                  <a:pt x="411039" y="397775"/>
                </a:lnTo>
                <a:cubicBezTo>
                  <a:pt x="409503" y="394831"/>
                  <a:pt x="408556" y="391913"/>
                  <a:pt x="407072" y="389200"/>
                </a:cubicBezTo>
                <a:lnTo>
                  <a:pt x="407916" y="390326"/>
                </a:lnTo>
                <a:cubicBezTo>
                  <a:pt x="405920" y="384772"/>
                  <a:pt x="406560" y="389021"/>
                  <a:pt x="404717" y="384260"/>
                </a:cubicBezTo>
                <a:cubicBezTo>
                  <a:pt x="405305" y="385335"/>
                  <a:pt x="405254" y="384874"/>
                  <a:pt x="405459" y="385027"/>
                </a:cubicBezTo>
                <a:cubicBezTo>
                  <a:pt x="402951" y="380932"/>
                  <a:pt x="400007" y="373791"/>
                  <a:pt x="397908" y="369516"/>
                </a:cubicBezTo>
                <a:cubicBezTo>
                  <a:pt x="398062" y="369797"/>
                  <a:pt x="398113" y="369669"/>
                  <a:pt x="398113" y="369669"/>
                </a:cubicBezTo>
                <a:cubicBezTo>
                  <a:pt x="395937" y="364934"/>
                  <a:pt x="393940" y="359892"/>
                  <a:pt x="391355" y="354823"/>
                </a:cubicBezTo>
                <a:cubicBezTo>
                  <a:pt x="390664" y="352852"/>
                  <a:pt x="392405" y="355105"/>
                  <a:pt x="390050" y="350113"/>
                </a:cubicBezTo>
                <a:cubicBezTo>
                  <a:pt x="389512" y="350600"/>
                  <a:pt x="386031" y="341743"/>
                  <a:pt x="386620" y="344994"/>
                </a:cubicBezTo>
                <a:cubicBezTo>
                  <a:pt x="384854" y="340643"/>
                  <a:pt x="382038" y="333783"/>
                  <a:pt x="380553" y="330993"/>
                </a:cubicBezTo>
                <a:cubicBezTo>
                  <a:pt x="381680" y="332784"/>
                  <a:pt x="380425" y="328561"/>
                  <a:pt x="382064" y="332119"/>
                </a:cubicBezTo>
                <a:lnTo>
                  <a:pt x="381270" y="329252"/>
                </a:lnTo>
                <a:cubicBezTo>
                  <a:pt x="381705" y="329559"/>
                  <a:pt x="382396" y="332042"/>
                  <a:pt x="382345" y="331069"/>
                </a:cubicBezTo>
                <a:cubicBezTo>
                  <a:pt x="381526" y="329303"/>
                  <a:pt x="378966" y="324184"/>
                  <a:pt x="378378" y="322546"/>
                </a:cubicBezTo>
                <a:cubicBezTo>
                  <a:pt x="376535" y="319397"/>
                  <a:pt x="374461" y="316684"/>
                  <a:pt x="372030" y="311360"/>
                </a:cubicBezTo>
                <a:cubicBezTo>
                  <a:pt x="373386" y="313792"/>
                  <a:pt x="372081" y="309645"/>
                  <a:pt x="372925" y="311283"/>
                </a:cubicBezTo>
                <a:lnTo>
                  <a:pt x="368421" y="304346"/>
                </a:lnTo>
                <a:cubicBezTo>
                  <a:pt x="367601" y="302606"/>
                  <a:pt x="368728" y="303758"/>
                  <a:pt x="367422" y="301249"/>
                </a:cubicBezTo>
                <a:cubicBezTo>
                  <a:pt x="367320" y="301454"/>
                  <a:pt x="366731" y="300404"/>
                  <a:pt x="366219" y="299637"/>
                </a:cubicBezTo>
                <a:cubicBezTo>
                  <a:pt x="366014" y="298945"/>
                  <a:pt x="362764" y="292290"/>
                  <a:pt x="363071" y="291241"/>
                </a:cubicBezTo>
                <a:cubicBezTo>
                  <a:pt x="362968" y="290370"/>
                  <a:pt x="364479" y="294082"/>
                  <a:pt x="363813" y="292034"/>
                </a:cubicBezTo>
                <a:cubicBezTo>
                  <a:pt x="362354" y="288988"/>
                  <a:pt x="362098" y="288425"/>
                  <a:pt x="360614" y="285379"/>
                </a:cubicBezTo>
                <a:lnTo>
                  <a:pt x="360665" y="285277"/>
                </a:lnTo>
                <a:cubicBezTo>
                  <a:pt x="359820" y="283075"/>
                  <a:pt x="357670" y="279185"/>
                  <a:pt x="358259" y="281463"/>
                </a:cubicBezTo>
                <a:cubicBezTo>
                  <a:pt x="357260" y="279671"/>
                  <a:pt x="356006" y="277163"/>
                  <a:pt x="354905" y="274628"/>
                </a:cubicBezTo>
                <a:cubicBezTo>
                  <a:pt x="355494" y="275729"/>
                  <a:pt x="355597" y="275473"/>
                  <a:pt x="355980" y="275883"/>
                </a:cubicBezTo>
                <a:cubicBezTo>
                  <a:pt x="353498" y="271685"/>
                  <a:pt x="351296" y="267026"/>
                  <a:pt x="348916" y="262188"/>
                </a:cubicBezTo>
                <a:cubicBezTo>
                  <a:pt x="348557" y="262291"/>
                  <a:pt x="350272" y="263826"/>
                  <a:pt x="350451" y="264646"/>
                </a:cubicBezTo>
                <a:cubicBezTo>
                  <a:pt x="348020" y="258093"/>
                  <a:pt x="344078" y="251796"/>
                  <a:pt x="342337" y="246267"/>
                </a:cubicBezTo>
                <a:cubicBezTo>
                  <a:pt x="342798" y="247086"/>
                  <a:pt x="342133" y="246907"/>
                  <a:pt x="342184" y="246805"/>
                </a:cubicBezTo>
                <a:cubicBezTo>
                  <a:pt x="340853" y="243759"/>
                  <a:pt x="341339" y="243707"/>
                  <a:pt x="340341" y="241813"/>
                </a:cubicBezTo>
                <a:cubicBezTo>
                  <a:pt x="340494" y="241455"/>
                  <a:pt x="339138" y="239356"/>
                  <a:pt x="338140" y="237308"/>
                </a:cubicBezTo>
                <a:cubicBezTo>
                  <a:pt x="337500" y="236361"/>
                  <a:pt x="338037" y="236771"/>
                  <a:pt x="338856" y="238511"/>
                </a:cubicBezTo>
                <a:cubicBezTo>
                  <a:pt x="337371" y="235772"/>
                  <a:pt x="331919" y="224510"/>
                  <a:pt x="329385" y="217778"/>
                </a:cubicBezTo>
                <a:cubicBezTo>
                  <a:pt x="329283" y="217983"/>
                  <a:pt x="326979" y="213989"/>
                  <a:pt x="326339" y="212479"/>
                </a:cubicBezTo>
                <a:lnTo>
                  <a:pt x="326979" y="212914"/>
                </a:lnTo>
                <a:cubicBezTo>
                  <a:pt x="326851" y="212428"/>
                  <a:pt x="326519" y="211686"/>
                  <a:pt x="326237" y="210944"/>
                </a:cubicBezTo>
                <a:cubicBezTo>
                  <a:pt x="326186" y="210815"/>
                  <a:pt x="326135" y="210764"/>
                  <a:pt x="326109" y="210688"/>
                </a:cubicBezTo>
                <a:cubicBezTo>
                  <a:pt x="325674" y="209740"/>
                  <a:pt x="325290" y="208819"/>
                  <a:pt x="325060" y="208179"/>
                </a:cubicBezTo>
                <a:cubicBezTo>
                  <a:pt x="323959" y="205978"/>
                  <a:pt x="322832" y="203828"/>
                  <a:pt x="322142" y="201524"/>
                </a:cubicBezTo>
                <a:cubicBezTo>
                  <a:pt x="322449" y="202394"/>
                  <a:pt x="323754" y="203776"/>
                  <a:pt x="322653" y="201319"/>
                </a:cubicBezTo>
                <a:cubicBezTo>
                  <a:pt x="320682" y="197019"/>
                  <a:pt x="321962" y="200167"/>
                  <a:pt x="320247" y="196712"/>
                </a:cubicBezTo>
                <a:lnTo>
                  <a:pt x="319095" y="194562"/>
                </a:lnTo>
                <a:cubicBezTo>
                  <a:pt x="318635" y="194613"/>
                  <a:pt x="317432" y="190696"/>
                  <a:pt x="317739" y="192463"/>
                </a:cubicBezTo>
                <a:cubicBezTo>
                  <a:pt x="317790" y="191823"/>
                  <a:pt x="314744" y="186268"/>
                  <a:pt x="315589" y="186473"/>
                </a:cubicBezTo>
                <a:lnTo>
                  <a:pt x="316331" y="186831"/>
                </a:lnTo>
                <a:cubicBezTo>
                  <a:pt x="315486" y="184988"/>
                  <a:pt x="314462" y="184041"/>
                  <a:pt x="313592" y="182633"/>
                </a:cubicBezTo>
                <a:cubicBezTo>
                  <a:pt x="313541" y="182377"/>
                  <a:pt x="313413" y="181840"/>
                  <a:pt x="313541" y="181917"/>
                </a:cubicBezTo>
                <a:cubicBezTo>
                  <a:pt x="312645" y="181942"/>
                  <a:pt x="311596" y="177437"/>
                  <a:pt x="310034" y="175441"/>
                </a:cubicBezTo>
                <a:cubicBezTo>
                  <a:pt x="308549" y="171448"/>
                  <a:pt x="305657" y="165484"/>
                  <a:pt x="305299" y="163436"/>
                </a:cubicBezTo>
                <a:cubicBezTo>
                  <a:pt x="303737" y="160492"/>
                  <a:pt x="302253" y="157881"/>
                  <a:pt x="300896" y="154374"/>
                </a:cubicBezTo>
                <a:cubicBezTo>
                  <a:pt x="301280" y="155040"/>
                  <a:pt x="301690" y="155962"/>
                  <a:pt x="301946" y="156089"/>
                </a:cubicBezTo>
                <a:cubicBezTo>
                  <a:pt x="301229" y="153811"/>
                  <a:pt x="300794" y="153402"/>
                  <a:pt x="299795" y="151431"/>
                </a:cubicBezTo>
                <a:cubicBezTo>
                  <a:pt x="300103" y="151840"/>
                  <a:pt x="298285" y="146926"/>
                  <a:pt x="297517" y="144443"/>
                </a:cubicBezTo>
                <a:cubicBezTo>
                  <a:pt x="295930" y="141550"/>
                  <a:pt x="296007" y="142754"/>
                  <a:pt x="295649" y="142549"/>
                </a:cubicBezTo>
                <a:cubicBezTo>
                  <a:pt x="295162" y="139503"/>
                  <a:pt x="291400" y="134307"/>
                  <a:pt x="290555" y="130570"/>
                </a:cubicBezTo>
                <a:cubicBezTo>
                  <a:pt x="291118" y="131593"/>
                  <a:pt x="292884" y="134793"/>
                  <a:pt x="291963" y="132182"/>
                </a:cubicBezTo>
                <a:cubicBezTo>
                  <a:pt x="291502" y="129136"/>
                  <a:pt x="288968" y="126935"/>
                  <a:pt x="287355" y="122353"/>
                </a:cubicBezTo>
                <a:lnTo>
                  <a:pt x="287202" y="123709"/>
                </a:lnTo>
                <a:cubicBezTo>
                  <a:pt x="286715" y="121585"/>
                  <a:pt x="284002" y="117387"/>
                  <a:pt x="284796" y="117541"/>
                </a:cubicBezTo>
                <a:cubicBezTo>
                  <a:pt x="283925" y="116158"/>
                  <a:pt x="282697" y="112242"/>
                  <a:pt x="282313" y="112984"/>
                </a:cubicBezTo>
                <a:cubicBezTo>
                  <a:pt x="279625" y="105536"/>
                  <a:pt x="274199" y="95476"/>
                  <a:pt x="273303" y="90587"/>
                </a:cubicBezTo>
                <a:cubicBezTo>
                  <a:pt x="272765" y="89589"/>
                  <a:pt x="271690" y="86927"/>
                  <a:pt x="271639" y="87592"/>
                </a:cubicBezTo>
                <a:cubicBezTo>
                  <a:pt x="272074" y="89487"/>
                  <a:pt x="272970" y="89922"/>
                  <a:pt x="273021" y="90638"/>
                </a:cubicBezTo>
                <a:cubicBezTo>
                  <a:pt x="272560" y="89743"/>
                  <a:pt x="272330" y="89589"/>
                  <a:pt x="272202" y="89538"/>
                </a:cubicBezTo>
                <a:cubicBezTo>
                  <a:pt x="271332" y="87234"/>
                  <a:pt x="270590" y="85442"/>
                  <a:pt x="272023" y="87336"/>
                </a:cubicBezTo>
                <a:cubicBezTo>
                  <a:pt x="270180" y="82166"/>
                  <a:pt x="268721" y="82627"/>
                  <a:pt x="266136" y="76125"/>
                </a:cubicBezTo>
                <a:cubicBezTo>
                  <a:pt x="266545" y="76279"/>
                  <a:pt x="266392" y="75767"/>
                  <a:pt x="265547" y="73924"/>
                </a:cubicBezTo>
                <a:lnTo>
                  <a:pt x="263550" y="70571"/>
                </a:lnTo>
                <a:cubicBezTo>
                  <a:pt x="261835" y="66373"/>
                  <a:pt x="263038" y="67960"/>
                  <a:pt x="263448" y="67678"/>
                </a:cubicBezTo>
                <a:cubicBezTo>
                  <a:pt x="262398" y="65502"/>
                  <a:pt x="261221" y="62815"/>
                  <a:pt x="260453" y="61919"/>
                </a:cubicBezTo>
                <a:lnTo>
                  <a:pt x="259813" y="59026"/>
                </a:lnTo>
                <a:cubicBezTo>
                  <a:pt x="260325" y="61151"/>
                  <a:pt x="258764" y="57337"/>
                  <a:pt x="258201" y="56339"/>
                </a:cubicBezTo>
                <a:lnTo>
                  <a:pt x="258738" y="57337"/>
                </a:lnTo>
                <a:cubicBezTo>
                  <a:pt x="258738" y="56825"/>
                  <a:pt x="257509" y="54342"/>
                  <a:pt x="256895" y="53088"/>
                </a:cubicBezTo>
                <a:cubicBezTo>
                  <a:pt x="256742" y="53497"/>
                  <a:pt x="257791" y="56134"/>
                  <a:pt x="258380" y="57593"/>
                </a:cubicBezTo>
                <a:cubicBezTo>
                  <a:pt x="257509" y="56006"/>
                  <a:pt x="257126" y="55340"/>
                  <a:pt x="256050" y="53395"/>
                </a:cubicBezTo>
                <a:cubicBezTo>
                  <a:pt x="256690" y="53702"/>
                  <a:pt x="254745" y="49658"/>
                  <a:pt x="254054" y="47892"/>
                </a:cubicBezTo>
                <a:cubicBezTo>
                  <a:pt x="253260" y="45844"/>
                  <a:pt x="252646" y="45793"/>
                  <a:pt x="252416" y="45204"/>
                </a:cubicBezTo>
                <a:cubicBezTo>
                  <a:pt x="252620" y="45050"/>
                  <a:pt x="251008" y="41902"/>
                  <a:pt x="252006" y="43361"/>
                </a:cubicBezTo>
                <a:cubicBezTo>
                  <a:pt x="252390" y="44001"/>
                  <a:pt x="252493" y="45025"/>
                  <a:pt x="253158" y="46074"/>
                </a:cubicBezTo>
                <a:cubicBezTo>
                  <a:pt x="252723" y="44667"/>
                  <a:pt x="253209" y="44667"/>
                  <a:pt x="251699" y="42030"/>
                </a:cubicBezTo>
                <a:cubicBezTo>
                  <a:pt x="250547" y="40085"/>
                  <a:pt x="251110" y="42926"/>
                  <a:pt x="249626" y="38882"/>
                </a:cubicBezTo>
                <a:cubicBezTo>
                  <a:pt x="250189" y="39880"/>
                  <a:pt x="250445" y="39982"/>
                  <a:pt x="250957" y="40725"/>
                </a:cubicBezTo>
                <a:lnTo>
                  <a:pt x="249498" y="36962"/>
                </a:lnTo>
                <a:lnTo>
                  <a:pt x="249062" y="36962"/>
                </a:lnTo>
                <a:cubicBezTo>
                  <a:pt x="248935" y="36424"/>
                  <a:pt x="249139" y="36732"/>
                  <a:pt x="249062" y="36501"/>
                </a:cubicBezTo>
                <a:cubicBezTo>
                  <a:pt x="248192" y="35580"/>
                  <a:pt x="246452" y="30921"/>
                  <a:pt x="245632" y="30281"/>
                </a:cubicBezTo>
                <a:cubicBezTo>
                  <a:pt x="244788" y="28464"/>
                  <a:pt x="244173" y="26288"/>
                  <a:pt x="243431" y="24471"/>
                </a:cubicBezTo>
                <a:lnTo>
                  <a:pt x="243610" y="24803"/>
                </a:lnTo>
                <a:cubicBezTo>
                  <a:pt x="242894" y="22525"/>
                  <a:pt x="241435" y="19735"/>
                  <a:pt x="240385" y="17995"/>
                </a:cubicBezTo>
                <a:lnTo>
                  <a:pt x="240488" y="18071"/>
                </a:lnTo>
                <a:cubicBezTo>
                  <a:pt x="239796" y="16331"/>
                  <a:pt x="239387" y="15563"/>
                  <a:pt x="238926" y="15179"/>
                </a:cubicBezTo>
                <a:cubicBezTo>
                  <a:pt x="238517" y="13541"/>
                  <a:pt x="239156" y="11979"/>
                  <a:pt x="238184" y="10930"/>
                </a:cubicBezTo>
                <a:lnTo>
                  <a:pt x="238133" y="11083"/>
                </a:lnTo>
                <a:cubicBezTo>
                  <a:pt x="237186" y="13336"/>
                  <a:pt x="237186" y="15153"/>
                  <a:pt x="237544" y="14974"/>
                </a:cubicBezTo>
                <a:cubicBezTo>
                  <a:pt x="237262" y="15435"/>
                  <a:pt x="236981" y="16024"/>
                  <a:pt x="236750" y="16612"/>
                </a:cubicBezTo>
                <a:lnTo>
                  <a:pt x="235010" y="20708"/>
                </a:lnTo>
                <a:cubicBezTo>
                  <a:pt x="233756" y="23600"/>
                  <a:pt x="232501" y="26416"/>
                  <a:pt x="231093" y="28796"/>
                </a:cubicBezTo>
                <a:cubicBezTo>
                  <a:pt x="230914" y="29641"/>
                  <a:pt x="231222" y="29206"/>
                  <a:pt x="230582" y="30844"/>
                </a:cubicBezTo>
                <a:cubicBezTo>
                  <a:pt x="226844" y="38779"/>
                  <a:pt x="223466" y="47943"/>
                  <a:pt x="219882" y="53933"/>
                </a:cubicBezTo>
                <a:cubicBezTo>
                  <a:pt x="220752" y="51578"/>
                  <a:pt x="219549" y="53625"/>
                  <a:pt x="219344" y="53574"/>
                </a:cubicBezTo>
                <a:cubicBezTo>
                  <a:pt x="218807" y="55622"/>
                  <a:pt x="217937" y="55724"/>
                  <a:pt x="218218" y="56671"/>
                </a:cubicBezTo>
                <a:cubicBezTo>
                  <a:pt x="218653" y="56620"/>
                  <a:pt x="218705" y="56876"/>
                  <a:pt x="219857" y="54700"/>
                </a:cubicBezTo>
                <a:cubicBezTo>
                  <a:pt x="217911" y="59538"/>
                  <a:pt x="214660" y="66833"/>
                  <a:pt x="213176" y="69316"/>
                </a:cubicBezTo>
                <a:cubicBezTo>
                  <a:pt x="213892" y="68062"/>
                  <a:pt x="213534" y="69112"/>
                  <a:pt x="213176" y="70212"/>
                </a:cubicBezTo>
                <a:cubicBezTo>
                  <a:pt x="212792" y="69623"/>
                  <a:pt x="211128" y="73105"/>
                  <a:pt x="210130" y="75869"/>
                </a:cubicBezTo>
                <a:lnTo>
                  <a:pt x="210334" y="76381"/>
                </a:lnTo>
                <a:lnTo>
                  <a:pt x="209183" y="77994"/>
                </a:lnTo>
                <a:cubicBezTo>
                  <a:pt x="208824" y="79043"/>
                  <a:pt x="209387" y="79453"/>
                  <a:pt x="207877" y="81910"/>
                </a:cubicBezTo>
                <a:cubicBezTo>
                  <a:pt x="207672" y="81987"/>
                  <a:pt x="207468" y="82089"/>
                  <a:pt x="207186" y="82524"/>
                </a:cubicBezTo>
                <a:cubicBezTo>
                  <a:pt x="206239" y="85391"/>
                  <a:pt x="204934" y="89461"/>
                  <a:pt x="203346" y="92353"/>
                </a:cubicBezTo>
                <a:lnTo>
                  <a:pt x="201734" y="94580"/>
                </a:lnTo>
                <a:cubicBezTo>
                  <a:pt x="201222" y="95886"/>
                  <a:pt x="200557" y="98164"/>
                  <a:pt x="201708" y="95988"/>
                </a:cubicBezTo>
                <a:cubicBezTo>
                  <a:pt x="199149" y="100928"/>
                  <a:pt x="197638" y="104230"/>
                  <a:pt x="196487" y="105638"/>
                </a:cubicBezTo>
                <a:cubicBezTo>
                  <a:pt x="193594" y="114879"/>
                  <a:pt x="187912" y="127651"/>
                  <a:pt x="183279" y="137839"/>
                </a:cubicBezTo>
                <a:lnTo>
                  <a:pt x="183176" y="137429"/>
                </a:lnTo>
                <a:cubicBezTo>
                  <a:pt x="181666" y="140066"/>
                  <a:pt x="182946" y="139042"/>
                  <a:pt x="181922" y="140885"/>
                </a:cubicBezTo>
                <a:cubicBezTo>
                  <a:pt x="182076" y="139887"/>
                  <a:pt x="180463" y="142728"/>
                  <a:pt x="181129" y="140450"/>
                </a:cubicBezTo>
                <a:cubicBezTo>
                  <a:pt x="179132" y="144238"/>
                  <a:pt x="179337" y="145697"/>
                  <a:pt x="178287" y="148308"/>
                </a:cubicBezTo>
                <a:cubicBezTo>
                  <a:pt x="178441" y="148846"/>
                  <a:pt x="179004" y="146158"/>
                  <a:pt x="179183" y="146823"/>
                </a:cubicBezTo>
                <a:cubicBezTo>
                  <a:pt x="179132" y="147310"/>
                  <a:pt x="176521" y="152148"/>
                  <a:pt x="176726" y="152967"/>
                </a:cubicBezTo>
                <a:cubicBezTo>
                  <a:pt x="176086" y="153863"/>
                  <a:pt x="176086" y="152941"/>
                  <a:pt x="176112" y="152327"/>
                </a:cubicBezTo>
                <a:lnTo>
                  <a:pt x="175267" y="154835"/>
                </a:lnTo>
                <a:cubicBezTo>
                  <a:pt x="173373" y="157523"/>
                  <a:pt x="177212" y="147694"/>
                  <a:pt x="175139" y="150458"/>
                </a:cubicBezTo>
                <a:lnTo>
                  <a:pt x="174217" y="152685"/>
                </a:lnTo>
                <a:cubicBezTo>
                  <a:pt x="172758" y="154579"/>
                  <a:pt x="176265" y="146593"/>
                  <a:pt x="173629" y="152096"/>
                </a:cubicBezTo>
                <a:cubicBezTo>
                  <a:pt x="172784" y="154605"/>
                  <a:pt x="172579" y="156960"/>
                  <a:pt x="173782" y="154938"/>
                </a:cubicBezTo>
                <a:cubicBezTo>
                  <a:pt x="171632" y="159980"/>
                  <a:pt x="173885" y="157753"/>
                  <a:pt x="171427" y="163129"/>
                </a:cubicBezTo>
                <a:cubicBezTo>
                  <a:pt x="170480" y="164485"/>
                  <a:pt x="173296" y="158777"/>
                  <a:pt x="172426" y="159622"/>
                </a:cubicBezTo>
                <a:cubicBezTo>
                  <a:pt x="170864" y="161977"/>
                  <a:pt x="170378" y="164818"/>
                  <a:pt x="169226" y="167019"/>
                </a:cubicBezTo>
                <a:cubicBezTo>
                  <a:pt x="170531" y="164562"/>
                  <a:pt x="170071" y="166917"/>
                  <a:pt x="169431" y="168581"/>
                </a:cubicBezTo>
                <a:cubicBezTo>
                  <a:pt x="167972" y="171217"/>
                  <a:pt x="169789" y="166610"/>
                  <a:pt x="167972" y="170449"/>
                </a:cubicBezTo>
                <a:cubicBezTo>
                  <a:pt x="167972" y="171192"/>
                  <a:pt x="166615" y="174878"/>
                  <a:pt x="168176" y="171883"/>
                </a:cubicBezTo>
                <a:cubicBezTo>
                  <a:pt x="168202" y="173572"/>
                  <a:pt x="166180" y="175850"/>
                  <a:pt x="165719" y="178154"/>
                </a:cubicBezTo>
                <a:cubicBezTo>
                  <a:pt x="164721" y="179255"/>
                  <a:pt x="166462" y="173700"/>
                  <a:pt x="164337" y="177872"/>
                </a:cubicBezTo>
                <a:cubicBezTo>
                  <a:pt x="165054" y="177386"/>
                  <a:pt x="162596" y="183401"/>
                  <a:pt x="164260" y="181430"/>
                </a:cubicBezTo>
                <a:cubicBezTo>
                  <a:pt x="163364" y="183069"/>
                  <a:pt x="162955" y="183094"/>
                  <a:pt x="163211" y="181763"/>
                </a:cubicBezTo>
                <a:cubicBezTo>
                  <a:pt x="161854" y="184016"/>
                  <a:pt x="161419" y="187906"/>
                  <a:pt x="160216" y="188290"/>
                </a:cubicBezTo>
                <a:lnTo>
                  <a:pt x="160267" y="189314"/>
                </a:lnTo>
                <a:cubicBezTo>
                  <a:pt x="159755" y="190108"/>
                  <a:pt x="159294" y="190824"/>
                  <a:pt x="158424" y="192130"/>
                </a:cubicBezTo>
                <a:cubicBezTo>
                  <a:pt x="157503" y="194203"/>
                  <a:pt x="156018" y="199169"/>
                  <a:pt x="155429" y="198683"/>
                </a:cubicBezTo>
                <a:cubicBezTo>
                  <a:pt x="155173" y="199374"/>
                  <a:pt x="153023" y="204160"/>
                  <a:pt x="154329" y="202548"/>
                </a:cubicBezTo>
                <a:cubicBezTo>
                  <a:pt x="155941" y="199655"/>
                  <a:pt x="155532" y="198939"/>
                  <a:pt x="156888" y="197556"/>
                </a:cubicBezTo>
                <a:cubicBezTo>
                  <a:pt x="155429" y="199425"/>
                  <a:pt x="155020" y="201908"/>
                  <a:pt x="154431" y="203700"/>
                </a:cubicBezTo>
                <a:lnTo>
                  <a:pt x="154022" y="203853"/>
                </a:lnTo>
                <a:cubicBezTo>
                  <a:pt x="153663" y="204928"/>
                  <a:pt x="152537" y="207283"/>
                  <a:pt x="152537" y="208051"/>
                </a:cubicBezTo>
                <a:cubicBezTo>
                  <a:pt x="152767" y="207206"/>
                  <a:pt x="152383" y="207514"/>
                  <a:pt x="151974" y="208333"/>
                </a:cubicBezTo>
                <a:lnTo>
                  <a:pt x="151871" y="209587"/>
                </a:lnTo>
                <a:cubicBezTo>
                  <a:pt x="150208" y="213810"/>
                  <a:pt x="150719" y="210252"/>
                  <a:pt x="149030" y="214373"/>
                </a:cubicBezTo>
                <a:lnTo>
                  <a:pt x="150131" y="211174"/>
                </a:lnTo>
                <a:cubicBezTo>
                  <a:pt x="149875" y="211839"/>
                  <a:pt x="148902" y="213068"/>
                  <a:pt x="148134" y="215065"/>
                </a:cubicBezTo>
                <a:cubicBezTo>
                  <a:pt x="148083" y="216165"/>
                  <a:pt x="147981" y="217522"/>
                  <a:pt x="147955" y="218392"/>
                </a:cubicBezTo>
                <a:cubicBezTo>
                  <a:pt x="147085" y="220747"/>
                  <a:pt x="147085" y="219211"/>
                  <a:pt x="146419" y="221643"/>
                </a:cubicBezTo>
                <a:lnTo>
                  <a:pt x="147315" y="218495"/>
                </a:lnTo>
                <a:cubicBezTo>
                  <a:pt x="147417" y="217983"/>
                  <a:pt x="145805" y="220210"/>
                  <a:pt x="144474" y="223307"/>
                </a:cubicBezTo>
                <a:cubicBezTo>
                  <a:pt x="143732" y="225303"/>
                  <a:pt x="142887" y="228580"/>
                  <a:pt x="144474" y="225585"/>
                </a:cubicBezTo>
                <a:cubicBezTo>
                  <a:pt x="143808" y="227146"/>
                  <a:pt x="142631" y="229194"/>
                  <a:pt x="142887" y="227837"/>
                </a:cubicBezTo>
                <a:cubicBezTo>
                  <a:pt x="141453" y="231370"/>
                  <a:pt x="143450" y="227530"/>
                  <a:pt x="142349" y="230653"/>
                </a:cubicBezTo>
                <a:cubicBezTo>
                  <a:pt x="141402" y="232240"/>
                  <a:pt x="139610" y="235133"/>
                  <a:pt x="138151" y="237590"/>
                </a:cubicBezTo>
                <a:lnTo>
                  <a:pt x="138919" y="234185"/>
                </a:lnTo>
                <a:lnTo>
                  <a:pt x="137998" y="236259"/>
                </a:lnTo>
                <a:cubicBezTo>
                  <a:pt x="138689" y="233341"/>
                  <a:pt x="137000" y="237487"/>
                  <a:pt x="137153" y="235721"/>
                </a:cubicBezTo>
                <a:cubicBezTo>
                  <a:pt x="136462" y="237078"/>
                  <a:pt x="135848" y="238870"/>
                  <a:pt x="135413" y="240329"/>
                </a:cubicBezTo>
                <a:cubicBezTo>
                  <a:pt x="138075" y="236540"/>
                  <a:pt x="134414" y="245474"/>
                  <a:pt x="135720" y="244603"/>
                </a:cubicBezTo>
                <a:cubicBezTo>
                  <a:pt x="133365" y="250414"/>
                  <a:pt x="132290" y="247368"/>
                  <a:pt x="130831" y="253818"/>
                </a:cubicBezTo>
                <a:cubicBezTo>
                  <a:pt x="131445" y="252948"/>
                  <a:pt x="130779" y="255968"/>
                  <a:pt x="132187" y="252282"/>
                </a:cubicBezTo>
                <a:cubicBezTo>
                  <a:pt x="130524" y="255815"/>
                  <a:pt x="131829" y="255021"/>
                  <a:pt x="129653" y="259091"/>
                </a:cubicBezTo>
                <a:cubicBezTo>
                  <a:pt x="130728" y="255866"/>
                  <a:pt x="127426" y="262086"/>
                  <a:pt x="128988" y="257427"/>
                </a:cubicBezTo>
                <a:cubicBezTo>
                  <a:pt x="129090" y="257837"/>
                  <a:pt x="130293" y="255021"/>
                  <a:pt x="130524" y="254279"/>
                </a:cubicBezTo>
                <a:cubicBezTo>
                  <a:pt x="129602" y="255636"/>
                  <a:pt x="129909" y="253639"/>
                  <a:pt x="128297" y="257274"/>
                </a:cubicBezTo>
                <a:cubicBezTo>
                  <a:pt x="127375" y="259526"/>
                  <a:pt x="126044" y="262572"/>
                  <a:pt x="126633" y="262291"/>
                </a:cubicBezTo>
                <a:cubicBezTo>
                  <a:pt x="127094" y="262367"/>
                  <a:pt x="128118" y="258886"/>
                  <a:pt x="127913" y="260499"/>
                </a:cubicBezTo>
                <a:cubicBezTo>
                  <a:pt x="126070" y="264978"/>
                  <a:pt x="125071" y="265414"/>
                  <a:pt x="125046" y="267564"/>
                </a:cubicBezTo>
                <a:cubicBezTo>
                  <a:pt x="126223" y="264774"/>
                  <a:pt x="126966" y="264262"/>
                  <a:pt x="127273" y="264441"/>
                </a:cubicBezTo>
                <a:lnTo>
                  <a:pt x="125967" y="267768"/>
                </a:lnTo>
                <a:lnTo>
                  <a:pt x="125967" y="267026"/>
                </a:lnTo>
                <a:cubicBezTo>
                  <a:pt x="123433" y="272146"/>
                  <a:pt x="125814" y="268767"/>
                  <a:pt x="123459" y="273784"/>
                </a:cubicBezTo>
                <a:lnTo>
                  <a:pt x="121846" y="275908"/>
                </a:lnTo>
                <a:cubicBezTo>
                  <a:pt x="121897" y="274475"/>
                  <a:pt x="125302" y="268690"/>
                  <a:pt x="124124" y="269228"/>
                </a:cubicBezTo>
                <a:cubicBezTo>
                  <a:pt x="122640" y="272478"/>
                  <a:pt x="122537" y="273732"/>
                  <a:pt x="120976" y="276727"/>
                </a:cubicBezTo>
                <a:cubicBezTo>
                  <a:pt x="121283" y="275908"/>
                  <a:pt x="121539" y="275166"/>
                  <a:pt x="121846" y="274347"/>
                </a:cubicBezTo>
                <a:cubicBezTo>
                  <a:pt x="121283" y="275499"/>
                  <a:pt x="119747" y="276215"/>
                  <a:pt x="118263" y="281156"/>
                </a:cubicBezTo>
                <a:cubicBezTo>
                  <a:pt x="117418" y="283690"/>
                  <a:pt x="118237" y="281898"/>
                  <a:pt x="118519" y="282128"/>
                </a:cubicBezTo>
                <a:cubicBezTo>
                  <a:pt x="116548" y="287069"/>
                  <a:pt x="115652" y="289321"/>
                  <a:pt x="114398" y="292495"/>
                </a:cubicBezTo>
                <a:cubicBezTo>
                  <a:pt x="114090" y="291548"/>
                  <a:pt x="111659" y="298459"/>
                  <a:pt x="112759" y="294466"/>
                </a:cubicBezTo>
                <a:cubicBezTo>
                  <a:pt x="113860" y="292853"/>
                  <a:pt x="117239" y="285302"/>
                  <a:pt x="117495" y="283178"/>
                </a:cubicBezTo>
                <a:cubicBezTo>
                  <a:pt x="115959" y="284790"/>
                  <a:pt x="119414" y="279082"/>
                  <a:pt x="119235" y="277674"/>
                </a:cubicBezTo>
                <a:cubicBezTo>
                  <a:pt x="117341" y="281872"/>
                  <a:pt x="116778" y="281386"/>
                  <a:pt x="116010" y="281821"/>
                </a:cubicBezTo>
                <a:cubicBezTo>
                  <a:pt x="115473" y="282973"/>
                  <a:pt x="115140" y="284227"/>
                  <a:pt x="114884" y="284918"/>
                </a:cubicBezTo>
                <a:cubicBezTo>
                  <a:pt x="115089" y="285610"/>
                  <a:pt x="115754" y="284125"/>
                  <a:pt x="116240" y="284176"/>
                </a:cubicBezTo>
                <a:cubicBezTo>
                  <a:pt x="114039" y="288835"/>
                  <a:pt x="112247" y="293468"/>
                  <a:pt x="111454" y="296258"/>
                </a:cubicBezTo>
                <a:cubicBezTo>
                  <a:pt x="110558" y="297742"/>
                  <a:pt x="110379" y="297051"/>
                  <a:pt x="111172" y="295183"/>
                </a:cubicBezTo>
                <a:cubicBezTo>
                  <a:pt x="108766" y="300839"/>
                  <a:pt x="106053" y="306778"/>
                  <a:pt x="103519" y="312025"/>
                </a:cubicBezTo>
                <a:cubicBezTo>
                  <a:pt x="105439" y="309312"/>
                  <a:pt x="102265" y="315660"/>
                  <a:pt x="102316" y="316172"/>
                </a:cubicBezTo>
                <a:cubicBezTo>
                  <a:pt x="101957" y="316377"/>
                  <a:pt x="101471" y="316812"/>
                  <a:pt x="101420" y="316326"/>
                </a:cubicBezTo>
                <a:cubicBezTo>
                  <a:pt x="100089" y="320114"/>
                  <a:pt x="101138" y="315967"/>
                  <a:pt x="99526" y="319628"/>
                </a:cubicBezTo>
                <a:cubicBezTo>
                  <a:pt x="98169" y="323416"/>
                  <a:pt x="96377" y="328023"/>
                  <a:pt x="94688" y="332170"/>
                </a:cubicBezTo>
                <a:cubicBezTo>
                  <a:pt x="91898" y="337059"/>
                  <a:pt x="88877" y="345173"/>
                  <a:pt x="86830" y="349755"/>
                </a:cubicBezTo>
                <a:cubicBezTo>
                  <a:pt x="85499" y="351982"/>
                  <a:pt x="85601" y="350139"/>
                  <a:pt x="84321" y="352673"/>
                </a:cubicBezTo>
                <a:cubicBezTo>
                  <a:pt x="82990" y="355719"/>
                  <a:pt x="85985" y="350677"/>
                  <a:pt x="83733" y="355105"/>
                </a:cubicBezTo>
                <a:lnTo>
                  <a:pt x="83809" y="354567"/>
                </a:lnTo>
                <a:cubicBezTo>
                  <a:pt x="83323" y="356026"/>
                  <a:pt x="79688" y="362656"/>
                  <a:pt x="79944" y="364422"/>
                </a:cubicBezTo>
                <a:lnTo>
                  <a:pt x="79944" y="362733"/>
                </a:lnTo>
                <a:cubicBezTo>
                  <a:pt x="79484" y="363552"/>
                  <a:pt x="79304" y="364396"/>
                  <a:pt x="79048" y="365164"/>
                </a:cubicBezTo>
                <a:cubicBezTo>
                  <a:pt x="78844" y="365088"/>
                  <a:pt x="78204" y="365984"/>
                  <a:pt x="78690" y="364550"/>
                </a:cubicBezTo>
                <a:cubicBezTo>
                  <a:pt x="77001" y="367161"/>
                  <a:pt x="76105" y="370437"/>
                  <a:pt x="74799" y="373509"/>
                </a:cubicBezTo>
                <a:lnTo>
                  <a:pt x="76053" y="371717"/>
                </a:lnTo>
                <a:cubicBezTo>
                  <a:pt x="74031" y="377041"/>
                  <a:pt x="72112" y="380318"/>
                  <a:pt x="69987" y="385411"/>
                </a:cubicBezTo>
                <a:lnTo>
                  <a:pt x="69705" y="385104"/>
                </a:lnTo>
                <a:lnTo>
                  <a:pt x="68579" y="388150"/>
                </a:lnTo>
                <a:cubicBezTo>
                  <a:pt x="68554" y="387255"/>
                  <a:pt x="67095" y="389891"/>
                  <a:pt x="66685" y="391632"/>
                </a:cubicBezTo>
                <a:lnTo>
                  <a:pt x="69245" y="383466"/>
                </a:lnTo>
                <a:cubicBezTo>
                  <a:pt x="70422" y="381418"/>
                  <a:pt x="68656" y="386026"/>
                  <a:pt x="69629" y="384823"/>
                </a:cubicBezTo>
                <a:cubicBezTo>
                  <a:pt x="70473" y="383850"/>
                  <a:pt x="72419" y="379140"/>
                  <a:pt x="72419" y="378244"/>
                </a:cubicBezTo>
                <a:cubicBezTo>
                  <a:pt x="71574" y="380011"/>
                  <a:pt x="71625" y="380113"/>
                  <a:pt x="71113" y="381572"/>
                </a:cubicBezTo>
                <a:cubicBezTo>
                  <a:pt x="70371" y="381905"/>
                  <a:pt x="71574" y="379217"/>
                  <a:pt x="71804" y="377732"/>
                </a:cubicBezTo>
                <a:cubicBezTo>
                  <a:pt x="71395" y="378679"/>
                  <a:pt x="70653" y="379934"/>
                  <a:pt x="70755" y="380215"/>
                </a:cubicBezTo>
                <a:cubicBezTo>
                  <a:pt x="71293" y="378270"/>
                  <a:pt x="72086" y="376427"/>
                  <a:pt x="73443" y="373330"/>
                </a:cubicBezTo>
                <a:cubicBezTo>
                  <a:pt x="72700" y="375505"/>
                  <a:pt x="74236" y="372357"/>
                  <a:pt x="74031" y="373227"/>
                </a:cubicBezTo>
                <a:cubicBezTo>
                  <a:pt x="73673" y="372741"/>
                  <a:pt x="74825" y="369772"/>
                  <a:pt x="76642" y="366111"/>
                </a:cubicBezTo>
                <a:cubicBezTo>
                  <a:pt x="78383" y="363629"/>
                  <a:pt x="79484" y="358893"/>
                  <a:pt x="81582" y="354593"/>
                </a:cubicBezTo>
                <a:cubicBezTo>
                  <a:pt x="81250" y="356589"/>
                  <a:pt x="80635" y="358996"/>
                  <a:pt x="79611" y="361734"/>
                </a:cubicBezTo>
                <a:cubicBezTo>
                  <a:pt x="81224" y="358484"/>
                  <a:pt x="80840" y="359226"/>
                  <a:pt x="82427" y="356026"/>
                </a:cubicBezTo>
                <a:cubicBezTo>
                  <a:pt x="82683" y="354516"/>
                  <a:pt x="82581" y="353339"/>
                  <a:pt x="83937" y="349678"/>
                </a:cubicBezTo>
                <a:lnTo>
                  <a:pt x="84373" y="349653"/>
                </a:lnTo>
                <a:cubicBezTo>
                  <a:pt x="85627" y="346325"/>
                  <a:pt x="85115" y="346120"/>
                  <a:pt x="87060" y="342025"/>
                </a:cubicBezTo>
                <a:cubicBezTo>
                  <a:pt x="90362" y="334832"/>
                  <a:pt x="93639" y="327742"/>
                  <a:pt x="96121" y="322392"/>
                </a:cubicBezTo>
                <a:lnTo>
                  <a:pt x="96582" y="322366"/>
                </a:lnTo>
                <a:cubicBezTo>
                  <a:pt x="97145" y="319013"/>
                  <a:pt x="100755" y="312230"/>
                  <a:pt x="102239" y="308032"/>
                </a:cubicBezTo>
                <a:cubicBezTo>
                  <a:pt x="105644" y="301300"/>
                  <a:pt x="108587" y="293007"/>
                  <a:pt x="110737" y="289756"/>
                </a:cubicBezTo>
                <a:cubicBezTo>
                  <a:pt x="115908" y="277521"/>
                  <a:pt x="120387" y="266821"/>
                  <a:pt x="126146" y="254279"/>
                </a:cubicBezTo>
                <a:lnTo>
                  <a:pt x="125660" y="256634"/>
                </a:lnTo>
                <a:cubicBezTo>
                  <a:pt x="126300" y="254202"/>
                  <a:pt x="126607" y="255303"/>
                  <a:pt x="127529" y="253050"/>
                </a:cubicBezTo>
                <a:cubicBezTo>
                  <a:pt x="125967" y="255405"/>
                  <a:pt x="128373" y="249748"/>
                  <a:pt x="128783" y="248059"/>
                </a:cubicBezTo>
                <a:cubicBezTo>
                  <a:pt x="131650" y="242658"/>
                  <a:pt x="134440" y="235260"/>
                  <a:pt x="136334" y="230167"/>
                </a:cubicBezTo>
                <a:lnTo>
                  <a:pt x="136744" y="230167"/>
                </a:lnTo>
                <a:cubicBezTo>
                  <a:pt x="138356" y="224868"/>
                  <a:pt x="141581" y="219109"/>
                  <a:pt x="144499" y="212914"/>
                </a:cubicBezTo>
                <a:cubicBezTo>
                  <a:pt x="144960" y="212274"/>
                  <a:pt x="145779" y="211302"/>
                  <a:pt x="146573" y="209408"/>
                </a:cubicBezTo>
                <a:cubicBezTo>
                  <a:pt x="147520" y="205773"/>
                  <a:pt x="148339" y="204007"/>
                  <a:pt x="150259" y="198913"/>
                </a:cubicBezTo>
                <a:cubicBezTo>
                  <a:pt x="151871" y="195278"/>
                  <a:pt x="154661" y="189468"/>
                  <a:pt x="156504" y="185859"/>
                </a:cubicBezTo>
                <a:cubicBezTo>
                  <a:pt x="161829" y="171883"/>
                  <a:pt x="168561" y="158188"/>
                  <a:pt x="174397" y="143803"/>
                </a:cubicBezTo>
                <a:lnTo>
                  <a:pt x="175267" y="142958"/>
                </a:lnTo>
                <a:cubicBezTo>
                  <a:pt x="180540" y="128803"/>
                  <a:pt x="188884" y="112293"/>
                  <a:pt x="193696" y="100365"/>
                </a:cubicBezTo>
                <a:lnTo>
                  <a:pt x="193901" y="101799"/>
                </a:lnTo>
                <a:cubicBezTo>
                  <a:pt x="195744" y="98215"/>
                  <a:pt x="197459" y="93352"/>
                  <a:pt x="196563" y="94068"/>
                </a:cubicBezTo>
                <a:cubicBezTo>
                  <a:pt x="198406" y="90459"/>
                  <a:pt x="200352" y="84726"/>
                  <a:pt x="201964" y="82627"/>
                </a:cubicBezTo>
                <a:cubicBezTo>
                  <a:pt x="203756" y="78915"/>
                  <a:pt x="203705" y="77866"/>
                  <a:pt x="205010" y="74666"/>
                </a:cubicBezTo>
                <a:cubicBezTo>
                  <a:pt x="208287" y="68011"/>
                  <a:pt x="209643" y="64914"/>
                  <a:pt x="212101" y="59180"/>
                </a:cubicBezTo>
                <a:cubicBezTo>
                  <a:pt x="211998" y="59743"/>
                  <a:pt x="212229" y="59820"/>
                  <a:pt x="212945" y="58335"/>
                </a:cubicBezTo>
                <a:cubicBezTo>
                  <a:pt x="213944" y="55596"/>
                  <a:pt x="217502" y="48634"/>
                  <a:pt x="215505" y="50912"/>
                </a:cubicBezTo>
                <a:cubicBezTo>
                  <a:pt x="219344" y="43540"/>
                  <a:pt x="223056" y="33046"/>
                  <a:pt x="226998" y="25930"/>
                </a:cubicBezTo>
                <a:cubicBezTo>
                  <a:pt x="226486" y="26442"/>
                  <a:pt x="227305" y="24573"/>
                  <a:pt x="227459" y="23728"/>
                </a:cubicBezTo>
                <a:cubicBezTo>
                  <a:pt x="228867" y="20759"/>
                  <a:pt x="230300" y="17687"/>
                  <a:pt x="231708" y="14667"/>
                </a:cubicBezTo>
                <a:cubicBezTo>
                  <a:pt x="232706" y="12414"/>
                  <a:pt x="233576" y="10469"/>
                  <a:pt x="234498" y="8370"/>
                </a:cubicBezTo>
                <a:cubicBezTo>
                  <a:pt x="227791" y="8447"/>
                  <a:pt x="221136" y="8677"/>
                  <a:pt x="214507" y="9215"/>
                </a:cubicBezTo>
                <a:cubicBezTo>
                  <a:pt x="211845" y="9317"/>
                  <a:pt x="210232" y="9522"/>
                  <a:pt x="209618" y="9369"/>
                </a:cubicBezTo>
                <a:cubicBezTo>
                  <a:pt x="207365" y="9880"/>
                  <a:pt x="201017" y="10828"/>
                  <a:pt x="198969" y="11416"/>
                </a:cubicBezTo>
                <a:cubicBezTo>
                  <a:pt x="199763" y="11288"/>
                  <a:pt x="197434" y="11365"/>
                  <a:pt x="196231" y="11519"/>
                </a:cubicBezTo>
                <a:cubicBezTo>
                  <a:pt x="192033" y="11979"/>
                  <a:pt x="191777" y="12670"/>
                  <a:pt x="187272" y="13643"/>
                </a:cubicBezTo>
                <a:cubicBezTo>
                  <a:pt x="189012" y="13029"/>
                  <a:pt x="189576" y="12670"/>
                  <a:pt x="188910" y="12619"/>
                </a:cubicBezTo>
                <a:cubicBezTo>
                  <a:pt x="185173" y="14078"/>
                  <a:pt x="180053" y="15307"/>
                  <a:pt x="175574" y="16612"/>
                </a:cubicBezTo>
                <a:cubicBezTo>
                  <a:pt x="176239" y="16305"/>
                  <a:pt x="177340" y="15998"/>
                  <a:pt x="177110" y="15870"/>
                </a:cubicBezTo>
                <a:cubicBezTo>
                  <a:pt x="172323" y="17662"/>
                  <a:pt x="168023" y="17867"/>
                  <a:pt x="163953" y="19914"/>
                </a:cubicBezTo>
                <a:lnTo>
                  <a:pt x="165438" y="19019"/>
                </a:lnTo>
                <a:cubicBezTo>
                  <a:pt x="158552" y="21118"/>
                  <a:pt x="163672" y="20426"/>
                  <a:pt x="157759" y="22346"/>
                </a:cubicBezTo>
                <a:cubicBezTo>
                  <a:pt x="159115" y="21732"/>
                  <a:pt x="158578" y="21783"/>
                  <a:pt x="158782" y="21578"/>
                </a:cubicBezTo>
                <a:cubicBezTo>
                  <a:pt x="153509" y="24112"/>
                  <a:pt x="144602" y="27056"/>
                  <a:pt x="139610" y="30076"/>
                </a:cubicBezTo>
                <a:cubicBezTo>
                  <a:pt x="139918" y="29871"/>
                  <a:pt x="139790" y="29820"/>
                  <a:pt x="139790" y="29820"/>
                </a:cubicBezTo>
                <a:cubicBezTo>
                  <a:pt x="134235" y="32815"/>
                  <a:pt x="127913" y="34914"/>
                  <a:pt x="122205" y="38958"/>
                </a:cubicBezTo>
                <a:cubicBezTo>
                  <a:pt x="119952" y="40110"/>
                  <a:pt x="122512" y="37807"/>
                  <a:pt x="116855" y="41365"/>
                </a:cubicBezTo>
                <a:cubicBezTo>
                  <a:pt x="117392" y="41851"/>
                  <a:pt x="107307" y="47508"/>
                  <a:pt x="111070" y="46126"/>
                </a:cubicBezTo>
                <a:cubicBezTo>
                  <a:pt x="105951" y="48685"/>
                  <a:pt x="98937" y="54393"/>
                  <a:pt x="95942" y="56697"/>
                </a:cubicBezTo>
                <a:cubicBezTo>
                  <a:pt x="97837" y="54956"/>
                  <a:pt x="93229" y="57695"/>
                  <a:pt x="96966" y="54828"/>
                </a:cubicBezTo>
                <a:lnTo>
                  <a:pt x="93843" y="56620"/>
                </a:lnTo>
                <a:cubicBezTo>
                  <a:pt x="94099" y="56083"/>
                  <a:pt x="96864" y="54470"/>
                  <a:pt x="95738" y="54880"/>
                </a:cubicBezTo>
                <a:cubicBezTo>
                  <a:pt x="93894" y="56364"/>
                  <a:pt x="88596" y="60562"/>
                  <a:pt x="86753" y="62021"/>
                </a:cubicBezTo>
                <a:cubicBezTo>
                  <a:pt x="83733" y="65323"/>
                  <a:pt x="81275" y="68625"/>
                  <a:pt x="76079" y="73463"/>
                </a:cubicBezTo>
                <a:cubicBezTo>
                  <a:pt x="78383" y="71006"/>
                  <a:pt x="74159" y="74180"/>
                  <a:pt x="75721" y="72567"/>
                </a:cubicBezTo>
                <a:cubicBezTo>
                  <a:pt x="75721" y="72567"/>
                  <a:pt x="74134" y="74461"/>
                  <a:pt x="72521" y="76381"/>
                </a:cubicBezTo>
                <a:cubicBezTo>
                  <a:pt x="70960" y="78326"/>
                  <a:pt x="69578" y="80451"/>
                  <a:pt x="69578" y="80451"/>
                </a:cubicBezTo>
                <a:cubicBezTo>
                  <a:pt x="68016" y="82191"/>
                  <a:pt x="68886" y="80451"/>
                  <a:pt x="66711" y="83113"/>
                </a:cubicBezTo>
                <a:cubicBezTo>
                  <a:pt x="66941" y="83113"/>
                  <a:pt x="66045" y="84290"/>
                  <a:pt x="65431" y="85161"/>
                </a:cubicBezTo>
                <a:cubicBezTo>
                  <a:pt x="64791" y="85749"/>
                  <a:pt x="58980" y="92507"/>
                  <a:pt x="57726" y="92865"/>
                </a:cubicBezTo>
                <a:cubicBezTo>
                  <a:pt x="56830" y="93480"/>
                  <a:pt x="60235" y="89922"/>
                  <a:pt x="58264" y="91713"/>
                </a:cubicBezTo>
                <a:cubicBezTo>
                  <a:pt x="55295" y="94913"/>
                  <a:pt x="55602" y="95425"/>
                  <a:pt x="52914" y="98855"/>
                </a:cubicBezTo>
                <a:lnTo>
                  <a:pt x="52812" y="98855"/>
                </a:lnTo>
                <a:cubicBezTo>
                  <a:pt x="51045" y="101082"/>
                  <a:pt x="48076" y="105612"/>
                  <a:pt x="50073" y="103616"/>
                </a:cubicBezTo>
                <a:cubicBezTo>
                  <a:pt x="48742" y="105715"/>
                  <a:pt x="46822" y="108454"/>
                  <a:pt x="44825" y="111167"/>
                </a:cubicBezTo>
                <a:cubicBezTo>
                  <a:pt x="45619" y="109913"/>
                  <a:pt x="45363" y="109938"/>
                  <a:pt x="45568" y="109375"/>
                </a:cubicBezTo>
                <a:cubicBezTo>
                  <a:pt x="42547" y="114136"/>
                  <a:pt x="39911" y="119563"/>
                  <a:pt x="36762" y="124964"/>
                </a:cubicBezTo>
                <a:cubicBezTo>
                  <a:pt x="37044" y="124196"/>
                  <a:pt x="37377" y="122942"/>
                  <a:pt x="37812" y="122455"/>
                </a:cubicBezTo>
                <a:cubicBezTo>
                  <a:pt x="32795" y="129264"/>
                  <a:pt x="29851" y="137762"/>
                  <a:pt x="26370" y="143803"/>
                </a:cubicBezTo>
                <a:cubicBezTo>
                  <a:pt x="26805" y="142754"/>
                  <a:pt x="27036" y="143445"/>
                  <a:pt x="26908" y="143470"/>
                </a:cubicBezTo>
                <a:cubicBezTo>
                  <a:pt x="25116" y="147105"/>
                  <a:pt x="24809" y="146747"/>
                  <a:pt x="23810" y="149153"/>
                </a:cubicBezTo>
                <a:cubicBezTo>
                  <a:pt x="23452" y="149306"/>
                  <a:pt x="22326" y="152148"/>
                  <a:pt x="21609" y="154759"/>
                </a:cubicBezTo>
                <a:cubicBezTo>
                  <a:pt x="21276" y="156166"/>
                  <a:pt x="21200" y="155347"/>
                  <a:pt x="22019" y="153146"/>
                </a:cubicBezTo>
                <a:cubicBezTo>
                  <a:pt x="21200" y="156857"/>
                  <a:pt x="15619" y="170884"/>
                  <a:pt x="13316" y="179280"/>
                </a:cubicBezTo>
                <a:cubicBezTo>
                  <a:pt x="13546" y="179152"/>
                  <a:pt x="12650" y="184630"/>
                  <a:pt x="12113" y="186524"/>
                </a:cubicBezTo>
                <a:lnTo>
                  <a:pt x="11882" y="185680"/>
                </a:lnTo>
                <a:cubicBezTo>
                  <a:pt x="11652" y="186243"/>
                  <a:pt x="11396" y="187190"/>
                  <a:pt x="11166" y="188137"/>
                </a:cubicBezTo>
                <a:cubicBezTo>
                  <a:pt x="11140" y="188290"/>
                  <a:pt x="11114" y="188342"/>
                  <a:pt x="11063" y="188444"/>
                </a:cubicBezTo>
                <a:cubicBezTo>
                  <a:pt x="10782" y="189544"/>
                  <a:pt x="10526" y="190594"/>
                  <a:pt x="10295" y="191388"/>
                </a:cubicBezTo>
                <a:cubicBezTo>
                  <a:pt x="9758" y="193947"/>
                  <a:pt x="9220" y="196430"/>
                  <a:pt x="8427" y="200193"/>
                </a:cubicBezTo>
                <a:cubicBezTo>
                  <a:pt x="8657" y="199092"/>
                  <a:pt x="8350" y="196840"/>
                  <a:pt x="7889" y="200039"/>
                </a:cubicBezTo>
                <a:cubicBezTo>
                  <a:pt x="7121" y="205747"/>
                  <a:pt x="7838" y="201729"/>
                  <a:pt x="7300" y="206311"/>
                </a:cubicBezTo>
                <a:lnTo>
                  <a:pt x="7044" y="209229"/>
                </a:lnTo>
                <a:cubicBezTo>
                  <a:pt x="7403" y="209459"/>
                  <a:pt x="6225" y="214220"/>
                  <a:pt x="6968" y="212223"/>
                </a:cubicBezTo>
                <a:cubicBezTo>
                  <a:pt x="6533" y="212863"/>
                  <a:pt x="5893" y="220414"/>
                  <a:pt x="5381" y="219774"/>
                </a:cubicBezTo>
                <a:lnTo>
                  <a:pt x="4920" y="218930"/>
                </a:lnTo>
                <a:cubicBezTo>
                  <a:pt x="4741" y="221413"/>
                  <a:pt x="5253" y="223025"/>
                  <a:pt x="5381" y="224971"/>
                </a:cubicBezTo>
                <a:cubicBezTo>
                  <a:pt x="5329" y="225329"/>
                  <a:pt x="5176" y="225943"/>
                  <a:pt x="5074" y="225815"/>
                </a:cubicBezTo>
                <a:cubicBezTo>
                  <a:pt x="5867" y="226276"/>
                  <a:pt x="4715" y="231703"/>
                  <a:pt x="5227" y="234672"/>
                </a:cubicBezTo>
                <a:cubicBezTo>
                  <a:pt x="4434" y="239817"/>
                  <a:pt x="4766" y="247777"/>
                  <a:pt x="4587" y="250235"/>
                </a:cubicBezTo>
                <a:cubicBezTo>
                  <a:pt x="5048" y="254228"/>
                  <a:pt x="5534" y="257837"/>
                  <a:pt x="5585" y="262367"/>
                </a:cubicBezTo>
                <a:cubicBezTo>
                  <a:pt x="5432" y="261497"/>
                  <a:pt x="5381" y="260243"/>
                  <a:pt x="5176" y="260013"/>
                </a:cubicBezTo>
                <a:cubicBezTo>
                  <a:pt x="5074" y="262854"/>
                  <a:pt x="5329" y="263545"/>
                  <a:pt x="5585" y="266156"/>
                </a:cubicBezTo>
                <a:cubicBezTo>
                  <a:pt x="5253" y="265593"/>
                  <a:pt x="5893" y="271838"/>
                  <a:pt x="6072" y="275012"/>
                </a:cubicBezTo>
                <a:cubicBezTo>
                  <a:pt x="6917" y="278903"/>
                  <a:pt x="7147" y="277521"/>
                  <a:pt x="7505" y="277854"/>
                </a:cubicBezTo>
                <a:cubicBezTo>
                  <a:pt x="7377" y="281514"/>
                  <a:pt x="9399" y="288835"/>
                  <a:pt x="9962" y="293314"/>
                </a:cubicBezTo>
                <a:cubicBezTo>
                  <a:pt x="9425" y="292060"/>
                  <a:pt x="8273" y="287785"/>
                  <a:pt x="8734" y="291036"/>
                </a:cubicBezTo>
                <a:cubicBezTo>
                  <a:pt x="8862" y="294722"/>
                  <a:pt x="11166" y="297973"/>
                  <a:pt x="12241" y="303707"/>
                </a:cubicBezTo>
                <a:lnTo>
                  <a:pt x="12522" y="302145"/>
                </a:lnTo>
                <a:cubicBezTo>
                  <a:pt x="12778" y="304807"/>
                  <a:pt x="15031" y="310336"/>
                  <a:pt x="14212" y="309952"/>
                </a:cubicBezTo>
                <a:cubicBezTo>
                  <a:pt x="14800" y="311846"/>
                  <a:pt x="16106" y="316582"/>
                  <a:pt x="16515" y="315814"/>
                </a:cubicBezTo>
                <a:cubicBezTo>
                  <a:pt x="19177" y="324952"/>
                  <a:pt x="24706" y="337494"/>
                  <a:pt x="26626" y="343100"/>
                </a:cubicBezTo>
                <a:cubicBezTo>
                  <a:pt x="27317" y="344303"/>
                  <a:pt x="28725" y="347451"/>
                  <a:pt x="28725" y="346658"/>
                </a:cubicBezTo>
                <a:cubicBezTo>
                  <a:pt x="28034" y="344457"/>
                  <a:pt x="27112" y="343919"/>
                  <a:pt x="26959" y="343049"/>
                </a:cubicBezTo>
                <a:cubicBezTo>
                  <a:pt x="27496" y="344124"/>
                  <a:pt x="27778" y="344303"/>
                  <a:pt x="27931" y="344380"/>
                </a:cubicBezTo>
                <a:cubicBezTo>
                  <a:pt x="29083" y="347119"/>
                  <a:pt x="30056" y="349243"/>
                  <a:pt x="28341" y="346965"/>
                </a:cubicBezTo>
                <a:cubicBezTo>
                  <a:pt x="30952" y="353108"/>
                  <a:pt x="32053" y="352776"/>
                  <a:pt x="36302" y="360019"/>
                </a:cubicBezTo>
                <a:cubicBezTo>
                  <a:pt x="35866" y="359815"/>
                  <a:pt x="36097" y="360455"/>
                  <a:pt x="37428" y="362554"/>
                </a:cubicBezTo>
                <a:lnTo>
                  <a:pt x="40244" y="366291"/>
                </a:lnTo>
                <a:cubicBezTo>
                  <a:pt x="42982" y="371026"/>
                  <a:pt x="41319" y="369285"/>
                  <a:pt x="40986" y="369644"/>
                </a:cubicBezTo>
                <a:cubicBezTo>
                  <a:pt x="42573" y="372101"/>
                  <a:pt x="44390" y="375198"/>
                  <a:pt x="45593" y="375966"/>
                </a:cubicBezTo>
                <a:lnTo>
                  <a:pt x="47206" y="379140"/>
                </a:lnTo>
                <a:cubicBezTo>
                  <a:pt x="46003" y="376837"/>
                  <a:pt x="48870" y="380907"/>
                  <a:pt x="49817" y="381930"/>
                </a:cubicBezTo>
                <a:lnTo>
                  <a:pt x="48895" y="380907"/>
                </a:lnTo>
                <a:cubicBezTo>
                  <a:pt x="49049" y="381444"/>
                  <a:pt x="51199" y="384081"/>
                  <a:pt x="52248" y="385386"/>
                </a:cubicBezTo>
                <a:cubicBezTo>
                  <a:pt x="52248" y="384925"/>
                  <a:pt x="50252" y="382084"/>
                  <a:pt x="49202" y="380574"/>
                </a:cubicBezTo>
                <a:cubicBezTo>
                  <a:pt x="50559" y="382135"/>
                  <a:pt x="51353" y="383031"/>
                  <a:pt x="52991" y="384951"/>
                </a:cubicBezTo>
                <a:cubicBezTo>
                  <a:pt x="52248" y="384695"/>
                  <a:pt x="55576" y="388944"/>
                  <a:pt x="56907" y="390838"/>
                </a:cubicBezTo>
                <a:cubicBezTo>
                  <a:pt x="58392" y="393039"/>
                  <a:pt x="59185" y="392809"/>
                  <a:pt x="59620" y="393474"/>
                </a:cubicBezTo>
                <a:cubicBezTo>
                  <a:pt x="59467" y="393654"/>
                  <a:pt x="62487" y="396700"/>
                  <a:pt x="60875" y="395343"/>
                </a:cubicBezTo>
                <a:cubicBezTo>
                  <a:pt x="60235" y="394754"/>
                  <a:pt x="59646" y="393705"/>
                  <a:pt x="58469" y="392707"/>
                </a:cubicBezTo>
                <a:cubicBezTo>
                  <a:pt x="59518" y="394140"/>
                  <a:pt x="59057" y="394268"/>
                  <a:pt x="61770" y="396725"/>
                </a:cubicBezTo>
                <a:cubicBezTo>
                  <a:pt x="63742" y="398594"/>
                  <a:pt x="61950" y="395650"/>
                  <a:pt x="65226" y="399643"/>
                </a:cubicBezTo>
                <a:cubicBezTo>
                  <a:pt x="64228" y="398696"/>
                  <a:pt x="63921" y="398645"/>
                  <a:pt x="63076" y="398005"/>
                </a:cubicBezTo>
                <a:lnTo>
                  <a:pt x="66173" y="401742"/>
                </a:lnTo>
                <a:lnTo>
                  <a:pt x="66634" y="401589"/>
                </a:lnTo>
                <a:cubicBezTo>
                  <a:pt x="67018" y="402177"/>
                  <a:pt x="66685" y="401845"/>
                  <a:pt x="66839" y="402101"/>
                </a:cubicBezTo>
                <a:cubicBezTo>
                  <a:pt x="67120" y="402357"/>
                  <a:pt x="67786" y="402997"/>
                  <a:pt x="68528" y="403739"/>
                </a:cubicBezTo>
                <a:close/>
                <a:moveTo>
                  <a:pt x="404640" y="406350"/>
                </a:moveTo>
                <a:cubicBezTo>
                  <a:pt x="404486" y="406350"/>
                  <a:pt x="404333" y="406350"/>
                  <a:pt x="404154" y="406350"/>
                </a:cubicBezTo>
                <a:cubicBezTo>
                  <a:pt x="402669" y="407834"/>
                  <a:pt x="401722" y="408295"/>
                  <a:pt x="401568" y="408065"/>
                </a:cubicBezTo>
                <a:cubicBezTo>
                  <a:pt x="401620" y="408090"/>
                  <a:pt x="402413" y="407194"/>
                  <a:pt x="403155" y="406324"/>
                </a:cubicBezTo>
                <a:cubicBezTo>
                  <a:pt x="384674" y="406247"/>
                  <a:pt x="366193" y="406196"/>
                  <a:pt x="347175" y="406145"/>
                </a:cubicBezTo>
                <a:cubicBezTo>
                  <a:pt x="338370" y="405454"/>
                  <a:pt x="337730" y="405454"/>
                  <a:pt x="328080" y="405735"/>
                </a:cubicBezTo>
                <a:cubicBezTo>
                  <a:pt x="328489" y="405582"/>
                  <a:pt x="329053" y="405582"/>
                  <a:pt x="328438" y="405454"/>
                </a:cubicBezTo>
                <a:cubicBezTo>
                  <a:pt x="327926" y="406094"/>
                  <a:pt x="321629" y="405531"/>
                  <a:pt x="320682" y="406094"/>
                </a:cubicBezTo>
                <a:cubicBezTo>
                  <a:pt x="306783" y="406094"/>
                  <a:pt x="294062" y="406119"/>
                  <a:pt x="279779" y="406171"/>
                </a:cubicBezTo>
                <a:cubicBezTo>
                  <a:pt x="282031" y="406094"/>
                  <a:pt x="283183" y="405582"/>
                  <a:pt x="280470" y="405633"/>
                </a:cubicBezTo>
                <a:lnTo>
                  <a:pt x="277680" y="406042"/>
                </a:lnTo>
                <a:lnTo>
                  <a:pt x="277219" y="405863"/>
                </a:lnTo>
                <a:cubicBezTo>
                  <a:pt x="275376" y="405966"/>
                  <a:pt x="273379" y="406247"/>
                  <a:pt x="275274" y="406426"/>
                </a:cubicBezTo>
                <a:cubicBezTo>
                  <a:pt x="239438" y="406964"/>
                  <a:pt x="204166" y="405735"/>
                  <a:pt x="169047" y="405889"/>
                </a:cubicBezTo>
                <a:cubicBezTo>
                  <a:pt x="160702" y="405633"/>
                  <a:pt x="148851" y="405889"/>
                  <a:pt x="139790" y="405991"/>
                </a:cubicBezTo>
                <a:cubicBezTo>
                  <a:pt x="115703" y="405300"/>
                  <a:pt x="93639" y="404737"/>
                  <a:pt x="69757" y="405019"/>
                </a:cubicBezTo>
                <a:cubicBezTo>
                  <a:pt x="71011" y="406401"/>
                  <a:pt x="72342" y="407732"/>
                  <a:pt x="72879" y="407988"/>
                </a:cubicBezTo>
                <a:cubicBezTo>
                  <a:pt x="74492" y="409600"/>
                  <a:pt x="76642" y="411725"/>
                  <a:pt x="78178" y="413286"/>
                </a:cubicBezTo>
                <a:lnTo>
                  <a:pt x="77794" y="413005"/>
                </a:lnTo>
                <a:cubicBezTo>
                  <a:pt x="79740" y="415104"/>
                  <a:pt x="82683" y="417587"/>
                  <a:pt x="84654" y="418969"/>
                </a:cubicBezTo>
                <a:lnTo>
                  <a:pt x="84500" y="418918"/>
                </a:lnTo>
                <a:cubicBezTo>
                  <a:pt x="85652" y="420018"/>
                  <a:pt x="88391" y="422476"/>
                  <a:pt x="90029" y="423576"/>
                </a:cubicBezTo>
                <a:cubicBezTo>
                  <a:pt x="92999" y="426162"/>
                  <a:pt x="90132" y="425547"/>
                  <a:pt x="93946" y="427774"/>
                </a:cubicBezTo>
                <a:cubicBezTo>
                  <a:pt x="97171" y="430180"/>
                  <a:pt x="99449" y="430923"/>
                  <a:pt x="98323" y="429771"/>
                </a:cubicBezTo>
                <a:cubicBezTo>
                  <a:pt x="103800" y="434481"/>
                  <a:pt x="110840" y="438576"/>
                  <a:pt x="116343" y="442313"/>
                </a:cubicBezTo>
                <a:cubicBezTo>
                  <a:pt x="117341" y="442723"/>
                  <a:pt x="116855" y="442313"/>
                  <a:pt x="118698" y="443311"/>
                </a:cubicBezTo>
                <a:cubicBezTo>
                  <a:pt x="127426" y="449378"/>
                  <a:pt x="138612" y="453192"/>
                  <a:pt x="145805" y="457748"/>
                </a:cubicBezTo>
                <a:cubicBezTo>
                  <a:pt x="142964" y="456596"/>
                  <a:pt x="145421" y="458030"/>
                  <a:pt x="145395" y="458286"/>
                </a:cubicBezTo>
                <a:cubicBezTo>
                  <a:pt x="147801" y="459079"/>
                  <a:pt x="148057" y="459847"/>
                  <a:pt x="149132" y="459617"/>
                </a:cubicBezTo>
                <a:cubicBezTo>
                  <a:pt x="149030" y="459130"/>
                  <a:pt x="149312" y="459130"/>
                  <a:pt x="146624" y="457850"/>
                </a:cubicBezTo>
                <a:cubicBezTo>
                  <a:pt x="152537" y="459975"/>
                  <a:pt x="161547" y="463149"/>
                  <a:pt x="164721" y="464710"/>
                </a:cubicBezTo>
                <a:cubicBezTo>
                  <a:pt x="163134" y="463968"/>
                  <a:pt x="164439" y="464301"/>
                  <a:pt x="165770" y="464685"/>
                </a:cubicBezTo>
                <a:cubicBezTo>
                  <a:pt x="165131" y="465120"/>
                  <a:pt x="169482" y="466860"/>
                  <a:pt x="172963" y="467347"/>
                </a:cubicBezTo>
                <a:lnTo>
                  <a:pt x="173526" y="467142"/>
                </a:lnTo>
                <a:lnTo>
                  <a:pt x="175651" y="468064"/>
                </a:lnTo>
                <a:cubicBezTo>
                  <a:pt x="177007" y="468294"/>
                  <a:pt x="177289" y="467680"/>
                  <a:pt x="180565" y="468883"/>
                </a:cubicBezTo>
                <a:cubicBezTo>
                  <a:pt x="180719" y="469088"/>
                  <a:pt x="180898" y="469267"/>
                  <a:pt x="181487" y="469497"/>
                </a:cubicBezTo>
                <a:cubicBezTo>
                  <a:pt x="185096" y="470009"/>
                  <a:pt x="190036" y="471187"/>
                  <a:pt x="193927" y="471929"/>
                </a:cubicBezTo>
                <a:lnTo>
                  <a:pt x="196999" y="472927"/>
                </a:lnTo>
                <a:cubicBezTo>
                  <a:pt x="198662" y="473132"/>
                  <a:pt x="201529" y="473234"/>
                  <a:pt x="198611" y="472620"/>
                </a:cubicBezTo>
                <a:cubicBezTo>
                  <a:pt x="205215" y="473951"/>
                  <a:pt x="209515" y="474668"/>
                  <a:pt x="211563" y="475410"/>
                </a:cubicBezTo>
                <a:cubicBezTo>
                  <a:pt x="223210" y="475359"/>
                  <a:pt x="239950" y="476306"/>
                  <a:pt x="253414" y="475154"/>
                </a:cubicBezTo>
                <a:lnTo>
                  <a:pt x="253004" y="475461"/>
                </a:lnTo>
                <a:cubicBezTo>
                  <a:pt x="256665" y="475512"/>
                  <a:pt x="254847" y="474872"/>
                  <a:pt x="257381" y="474924"/>
                </a:cubicBezTo>
                <a:cubicBezTo>
                  <a:pt x="256204" y="475256"/>
                  <a:pt x="260171" y="475359"/>
                  <a:pt x="257356" y="475794"/>
                </a:cubicBezTo>
                <a:cubicBezTo>
                  <a:pt x="262578" y="475947"/>
                  <a:pt x="263985" y="474744"/>
                  <a:pt x="267287" y="474156"/>
                </a:cubicBezTo>
                <a:cubicBezTo>
                  <a:pt x="267774" y="473721"/>
                  <a:pt x="264625" y="474770"/>
                  <a:pt x="265214" y="474232"/>
                </a:cubicBezTo>
                <a:cubicBezTo>
                  <a:pt x="265777" y="474002"/>
                  <a:pt x="272330" y="473439"/>
                  <a:pt x="273072" y="472773"/>
                </a:cubicBezTo>
                <a:cubicBezTo>
                  <a:pt x="274378" y="472773"/>
                  <a:pt x="273456" y="473311"/>
                  <a:pt x="272765" y="473618"/>
                </a:cubicBezTo>
                <a:lnTo>
                  <a:pt x="275862" y="472927"/>
                </a:lnTo>
                <a:cubicBezTo>
                  <a:pt x="279804" y="472953"/>
                  <a:pt x="267287" y="475384"/>
                  <a:pt x="271409" y="475538"/>
                </a:cubicBezTo>
                <a:lnTo>
                  <a:pt x="274301" y="475000"/>
                </a:lnTo>
                <a:cubicBezTo>
                  <a:pt x="277193" y="475154"/>
                  <a:pt x="266699" y="476792"/>
                  <a:pt x="274045" y="475871"/>
                </a:cubicBezTo>
                <a:cubicBezTo>
                  <a:pt x="277193" y="475154"/>
                  <a:pt x="279727" y="473951"/>
                  <a:pt x="276886" y="474181"/>
                </a:cubicBezTo>
                <a:cubicBezTo>
                  <a:pt x="283388" y="472953"/>
                  <a:pt x="279702" y="472620"/>
                  <a:pt x="286690" y="471263"/>
                </a:cubicBezTo>
                <a:cubicBezTo>
                  <a:pt x="288661" y="471212"/>
                  <a:pt x="281135" y="472492"/>
                  <a:pt x="282543" y="472569"/>
                </a:cubicBezTo>
                <a:cubicBezTo>
                  <a:pt x="285999" y="472671"/>
                  <a:pt x="289045" y="470828"/>
                  <a:pt x="291988" y="470316"/>
                </a:cubicBezTo>
                <a:cubicBezTo>
                  <a:pt x="288738" y="470930"/>
                  <a:pt x="291348" y="469728"/>
                  <a:pt x="293371" y="469088"/>
                </a:cubicBezTo>
                <a:cubicBezTo>
                  <a:pt x="296954" y="468448"/>
                  <a:pt x="291221" y="470163"/>
                  <a:pt x="296186" y="468934"/>
                </a:cubicBezTo>
                <a:cubicBezTo>
                  <a:pt x="296929" y="468422"/>
                  <a:pt x="301382" y="467065"/>
                  <a:pt x="297440" y="467859"/>
                </a:cubicBezTo>
                <a:cubicBezTo>
                  <a:pt x="299053" y="466707"/>
                  <a:pt x="302637" y="466707"/>
                  <a:pt x="305171" y="465504"/>
                </a:cubicBezTo>
                <a:cubicBezTo>
                  <a:pt x="306937" y="465555"/>
                  <a:pt x="300384" y="467910"/>
                  <a:pt x="305939" y="466733"/>
                </a:cubicBezTo>
                <a:cubicBezTo>
                  <a:pt x="304991" y="466707"/>
                  <a:pt x="312287" y="463968"/>
                  <a:pt x="309292" y="464250"/>
                </a:cubicBezTo>
                <a:cubicBezTo>
                  <a:pt x="311391" y="463610"/>
                  <a:pt x="311749" y="463866"/>
                  <a:pt x="310316" y="464710"/>
                </a:cubicBezTo>
                <a:cubicBezTo>
                  <a:pt x="313336" y="463917"/>
                  <a:pt x="317201" y="461255"/>
                  <a:pt x="318455" y="461818"/>
                </a:cubicBezTo>
                <a:lnTo>
                  <a:pt x="319300" y="460999"/>
                </a:lnTo>
                <a:cubicBezTo>
                  <a:pt x="320401" y="460743"/>
                  <a:pt x="321450" y="460513"/>
                  <a:pt x="323268" y="460129"/>
                </a:cubicBezTo>
                <a:cubicBezTo>
                  <a:pt x="325930" y="459309"/>
                  <a:pt x="331305" y="456315"/>
                  <a:pt x="331305" y="456955"/>
                </a:cubicBezTo>
                <a:cubicBezTo>
                  <a:pt x="332099" y="456468"/>
                  <a:pt x="337832" y="453781"/>
                  <a:pt x="335401" y="454369"/>
                </a:cubicBezTo>
                <a:cubicBezTo>
                  <a:pt x="331715" y="455803"/>
                  <a:pt x="331484" y="456673"/>
                  <a:pt x="329206" y="456980"/>
                </a:cubicBezTo>
                <a:cubicBezTo>
                  <a:pt x="331945" y="456315"/>
                  <a:pt x="334300" y="454472"/>
                  <a:pt x="336245" y="453294"/>
                </a:cubicBezTo>
                <a:lnTo>
                  <a:pt x="336706" y="453422"/>
                </a:lnTo>
                <a:cubicBezTo>
                  <a:pt x="337884" y="452731"/>
                  <a:pt x="340699" y="451426"/>
                  <a:pt x="341365" y="450760"/>
                </a:cubicBezTo>
                <a:cubicBezTo>
                  <a:pt x="340494" y="451349"/>
                  <a:pt x="341058" y="451298"/>
                  <a:pt x="342056" y="450914"/>
                </a:cubicBezTo>
                <a:lnTo>
                  <a:pt x="343156" y="449916"/>
                </a:lnTo>
                <a:cubicBezTo>
                  <a:pt x="347969" y="447305"/>
                  <a:pt x="344692" y="450069"/>
                  <a:pt x="349351" y="447561"/>
                </a:cubicBezTo>
                <a:cubicBezTo>
                  <a:pt x="349453" y="447663"/>
                  <a:pt x="345895" y="449634"/>
                  <a:pt x="345895" y="449634"/>
                </a:cubicBezTo>
                <a:cubicBezTo>
                  <a:pt x="346638" y="449122"/>
                  <a:pt x="348583" y="448917"/>
                  <a:pt x="350682" y="447356"/>
                </a:cubicBezTo>
                <a:cubicBezTo>
                  <a:pt x="351552" y="446383"/>
                  <a:pt x="352602" y="445206"/>
                  <a:pt x="353293" y="444438"/>
                </a:cubicBezTo>
                <a:cubicBezTo>
                  <a:pt x="355776" y="442723"/>
                  <a:pt x="354675" y="444105"/>
                  <a:pt x="356979" y="442236"/>
                </a:cubicBezTo>
                <a:lnTo>
                  <a:pt x="353933" y="444668"/>
                </a:lnTo>
                <a:cubicBezTo>
                  <a:pt x="353472" y="445078"/>
                  <a:pt x="356492" y="443875"/>
                  <a:pt x="359922" y="441776"/>
                </a:cubicBezTo>
                <a:cubicBezTo>
                  <a:pt x="362073" y="440266"/>
                  <a:pt x="365170" y="437783"/>
                  <a:pt x="361560" y="439677"/>
                </a:cubicBezTo>
                <a:cubicBezTo>
                  <a:pt x="363301" y="438627"/>
                  <a:pt x="365861" y="437373"/>
                  <a:pt x="364632" y="438422"/>
                </a:cubicBezTo>
                <a:cubicBezTo>
                  <a:pt x="368446" y="435940"/>
                  <a:pt x="363864" y="438371"/>
                  <a:pt x="367115" y="436119"/>
                </a:cubicBezTo>
                <a:cubicBezTo>
                  <a:pt x="368625" y="435530"/>
                  <a:pt x="372823" y="432689"/>
                  <a:pt x="375511" y="431230"/>
                </a:cubicBezTo>
                <a:lnTo>
                  <a:pt x="372567" y="434276"/>
                </a:lnTo>
                <a:lnTo>
                  <a:pt x="374769" y="432586"/>
                </a:lnTo>
                <a:cubicBezTo>
                  <a:pt x="372234" y="435197"/>
                  <a:pt x="376458" y="431844"/>
                  <a:pt x="375204" y="433508"/>
                </a:cubicBezTo>
                <a:cubicBezTo>
                  <a:pt x="376765" y="432459"/>
                  <a:pt x="378480" y="430923"/>
                  <a:pt x="379862" y="429720"/>
                </a:cubicBezTo>
                <a:cubicBezTo>
                  <a:pt x="374922" y="432330"/>
                  <a:pt x="384035" y="425035"/>
                  <a:pt x="382268" y="425394"/>
                </a:cubicBezTo>
                <a:cubicBezTo>
                  <a:pt x="388130" y="420735"/>
                  <a:pt x="387209" y="423986"/>
                  <a:pt x="392277" y="417868"/>
                </a:cubicBezTo>
                <a:cubicBezTo>
                  <a:pt x="391202" y="418534"/>
                  <a:pt x="393505" y="415590"/>
                  <a:pt x="390152" y="418943"/>
                </a:cubicBezTo>
                <a:cubicBezTo>
                  <a:pt x="393659" y="415897"/>
                  <a:pt x="391944" y="416204"/>
                  <a:pt x="396244" y="412774"/>
                </a:cubicBezTo>
                <a:cubicBezTo>
                  <a:pt x="393454" y="415769"/>
                  <a:pt x="400033" y="410420"/>
                  <a:pt x="396014" y="414745"/>
                </a:cubicBezTo>
                <a:cubicBezTo>
                  <a:pt x="396091" y="414285"/>
                  <a:pt x="393429" y="416819"/>
                  <a:pt x="392814" y="417484"/>
                </a:cubicBezTo>
                <a:cubicBezTo>
                  <a:pt x="394427" y="416409"/>
                  <a:pt x="393096" y="418355"/>
                  <a:pt x="396603" y="415129"/>
                </a:cubicBezTo>
                <a:cubicBezTo>
                  <a:pt x="398727" y="413133"/>
                  <a:pt x="401671" y="410394"/>
                  <a:pt x="400954" y="410471"/>
                </a:cubicBezTo>
                <a:cubicBezTo>
                  <a:pt x="400519" y="410215"/>
                  <a:pt x="397678" y="413517"/>
                  <a:pt x="398753" y="411930"/>
                </a:cubicBezTo>
                <a:cubicBezTo>
                  <a:pt x="402362" y="408653"/>
                  <a:pt x="403693" y="407860"/>
                  <a:pt x="404640" y="406350"/>
                </a:cubicBezTo>
                <a:close/>
                <a:moveTo>
                  <a:pt x="474417" y="253409"/>
                </a:moveTo>
                <a:cubicBezTo>
                  <a:pt x="474161" y="252999"/>
                  <a:pt x="473726" y="254970"/>
                  <a:pt x="473419" y="255328"/>
                </a:cubicBezTo>
                <a:cubicBezTo>
                  <a:pt x="473675" y="258374"/>
                  <a:pt x="474033" y="254560"/>
                  <a:pt x="474417" y="253409"/>
                </a:cubicBezTo>
                <a:close/>
                <a:moveTo>
                  <a:pt x="446388" y="348194"/>
                </a:moveTo>
                <a:cubicBezTo>
                  <a:pt x="445851" y="348987"/>
                  <a:pt x="445569" y="350165"/>
                  <a:pt x="445032" y="351291"/>
                </a:cubicBezTo>
                <a:cubicBezTo>
                  <a:pt x="445237" y="351035"/>
                  <a:pt x="445979" y="349934"/>
                  <a:pt x="445953" y="349781"/>
                </a:cubicBezTo>
                <a:cubicBezTo>
                  <a:pt x="446081" y="349243"/>
                  <a:pt x="445877" y="349346"/>
                  <a:pt x="446388" y="348194"/>
                </a:cubicBezTo>
                <a:close/>
                <a:moveTo>
                  <a:pt x="432899" y="371922"/>
                </a:moveTo>
                <a:lnTo>
                  <a:pt x="437174" y="363859"/>
                </a:lnTo>
                <a:cubicBezTo>
                  <a:pt x="435535" y="366649"/>
                  <a:pt x="432873" y="371461"/>
                  <a:pt x="432899" y="371922"/>
                </a:cubicBezTo>
                <a:close/>
                <a:moveTo>
                  <a:pt x="418360" y="389277"/>
                </a:moveTo>
                <a:cubicBezTo>
                  <a:pt x="416722" y="391529"/>
                  <a:pt x="416389" y="391990"/>
                  <a:pt x="417874" y="390556"/>
                </a:cubicBezTo>
                <a:cubicBezTo>
                  <a:pt x="418104" y="389993"/>
                  <a:pt x="418590" y="389200"/>
                  <a:pt x="418360" y="389277"/>
                </a:cubicBezTo>
                <a:close/>
                <a:moveTo>
                  <a:pt x="417259" y="392246"/>
                </a:moveTo>
                <a:cubicBezTo>
                  <a:pt x="417336" y="391452"/>
                  <a:pt x="414597" y="395010"/>
                  <a:pt x="414392" y="394933"/>
                </a:cubicBezTo>
                <a:cubicBezTo>
                  <a:pt x="415135" y="394345"/>
                  <a:pt x="415928" y="393705"/>
                  <a:pt x="417259" y="392246"/>
                </a:cubicBezTo>
                <a:close/>
                <a:moveTo>
                  <a:pt x="379325" y="427339"/>
                </a:moveTo>
                <a:cubicBezTo>
                  <a:pt x="379862" y="426469"/>
                  <a:pt x="376407" y="429745"/>
                  <a:pt x="375204" y="430334"/>
                </a:cubicBezTo>
                <a:cubicBezTo>
                  <a:pt x="376304" y="429899"/>
                  <a:pt x="378327" y="428107"/>
                  <a:pt x="379325" y="427339"/>
                </a:cubicBezTo>
                <a:close/>
                <a:moveTo>
                  <a:pt x="358054" y="442339"/>
                </a:moveTo>
                <a:cubicBezTo>
                  <a:pt x="358796" y="441827"/>
                  <a:pt x="359103" y="441699"/>
                  <a:pt x="359743" y="441289"/>
                </a:cubicBezTo>
                <a:lnTo>
                  <a:pt x="358975" y="441392"/>
                </a:lnTo>
                <a:cubicBezTo>
                  <a:pt x="357951" y="442032"/>
                  <a:pt x="356800" y="443004"/>
                  <a:pt x="358054" y="442339"/>
                </a:cubicBezTo>
                <a:close/>
                <a:moveTo>
                  <a:pt x="11601" y="300302"/>
                </a:moveTo>
                <a:lnTo>
                  <a:pt x="11985" y="300609"/>
                </a:lnTo>
                <a:lnTo>
                  <a:pt x="11191" y="298101"/>
                </a:lnTo>
                <a:lnTo>
                  <a:pt x="11601" y="300302"/>
                </a:lnTo>
                <a:close/>
                <a:moveTo>
                  <a:pt x="43827" y="113496"/>
                </a:moveTo>
                <a:cubicBezTo>
                  <a:pt x="45516" y="110860"/>
                  <a:pt x="43981" y="113727"/>
                  <a:pt x="45337" y="111833"/>
                </a:cubicBezTo>
                <a:cubicBezTo>
                  <a:pt x="45081" y="112191"/>
                  <a:pt x="45081" y="111218"/>
                  <a:pt x="43827" y="113496"/>
                </a:cubicBezTo>
                <a:close/>
                <a:moveTo>
                  <a:pt x="118109" y="41493"/>
                </a:moveTo>
                <a:lnTo>
                  <a:pt x="117367" y="41288"/>
                </a:lnTo>
                <a:lnTo>
                  <a:pt x="117418" y="41876"/>
                </a:lnTo>
                <a:lnTo>
                  <a:pt x="118109" y="41493"/>
                </a:lnTo>
                <a:close/>
                <a:moveTo>
                  <a:pt x="358591" y="282103"/>
                </a:moveTo>
                <a:cubicBezTo>
                  <a:pt x="358771" y="282410"/>
                  <a:pt x="359052" y="282947"/>
                  <a:pt x="359180" y="283152"/>
                </a:cubicBezTo>
                <a:cubicBezTo>
                  <a:pt x="358617" y="281616"/>
                  <a:pt x="358694" y="282103"/>
                  <a:pt x="358591" y="282103"/>
                </a:cubicBezTo>
                <a:close/>
                <a:moveTo>
                  <a:pt x="358591" y="282103"/>
                </a:moveTo>
                <a:cubicBezTo>
                  <a:pt x="358489" y="281949"/>
                  <a:pt x="358361" y="281693"/>
                  <a:pt x="358233" y="281540"/>
                </a:cubicBezTo>
                <a:cubicBezTo>
                  <a:pt x="358233" y="281565"/>
                  <a:pt x="358233" y="281540"/>
                  <a:pt x="358233" y="281565"/>
                </a:cubicBezTo>
                <a:cubicBezTo>
                  <a:pt x="358438" y="282052"/>
                  <a:pt x="358540" y="282128"/>
                  <a:pt x="358591" y="282103"/>
                </a:cubicBezTo>
                <a:close/>
                <a:moveTo>
                  <a:pt x="101881" y="318885"/>
                </a:moveTo>
                <a:cubicBezTo>
                  <a:pt x="102290" y="316377"/>
                  <a:pt x="103826" y="315558"/>
                  <a:pt x="104492" y="313126"/>
                </a:cubicBezTo>
                <a:cubicBezTo>
                  <a:pt x="104952" y="312460"/>
                  <a:pt x="104389" y="314406"/>
                  <a:pt x="105234" y="312665"/>
                </a:cubicBezTo>
                <a:cubicBezTo>
                  <a:pt x="105644" y="310976"/>
                  <a:pt x="104031" y="313152"/>
                  <a:pt x="102649" y="315967"/>
                </a:cubicBezTo>
                <a:cubicBezTo>
                  <a:pt x="102546" y="316070"/>
                  <a:pt x="102546" y="316070"/>
                  <a:pt x="102470" y="316121"/>
                </a:cubicBezTo>
                <a:cubicBezTo>
                  <a:pt x="102828" y="315942"/>
                  <a:pt x="102930" y="316249"/>
                  <a:pt x="101881" y="318885"/>
                </a:cubicBezTo>
                <a:close/>
                <a:moveTo>
                  <a:pt x="329411" y="401947"/>
                </a:moveTo>
                <a:cubicBezTo>
                  <a:pt x="329437" y="401947"/>
                  <a:pt x="329488" y="401947"/>
                  <a:pt x="329488" y="401947"/>
                </a:cubicBezTo>
                <a:cubicBezTo>
                  <a:pt x="329462" y="401947"/>
                  <a:pt x="329437" y="401947"/>
                  <a:pt x="329411" y="401947"/>
                </a:cubicBezTo>
                <a:close/>
                <a:moveTo>
                  <a:pt x="330051" y="401640"/>
                </a:moveTo>
                <a:cubicBezTo>
                  <a:pt x="330076" y="401793"/>
                  <a:pt x="329897" y="401870"/>
                  <a:pt x="329513" y="401947"/>
                </a:cubicBezTo>
                <a:cubicBezTo>
                  <a:pt x="330204" y="401870"/>
                  <a:pt x="330691" y="401793"/>
                  <a:pt x="330051" y="401640"/>
                </a:cubicBezTo>
                <a:close/>
                <a:moveTo>
                  <a:pt x="211947" y="59052"/>
                </a:moveTo>
                <a:cubicBezTo>
                  <a:pt x="211921" y="59154"/>
                  <a:pt x="211998" y="59103"/>
                  <a:pt x="211998" y="59206"/>
                </a:cubicBezTo>
                <a:cubicBezTo>
                  <a:pt x="212254" y="58566"/>
                  <a:pt x="212510" y="58028"/>
                  <a:pt x="212792" y="57311"/>
                </a:cubicBezTo>
                <a:lnTo>
                  <a:pt x="211947" y="59052"/>
                </a:lnTo>
                <a:close/>
                <a:moveTo>
                  <a:pt x="102444" y="316121"/>
                </a:moveTo>
                <a:cubicBezTo>
                  <a:pt x="102393" y="316121"/>
                  <a:pt x="102341" y="316172"/>
                  <a:pt x="102265" y="316223"/>
                </a:cubicBezTo>
                <a:cubicBezTo>
                  <a:pt x="102316" y="316223"/>
                  <a:pt x="102367" y="316147"/>
                  <a:pt x="102444" y="316121"/>
                </a:cubicBezTo>
                <a:close/>
                <a:moveTo>
                  <a:pt x="63869" y="394524"/>
                </a:moveTo>
                <a:cubicBezTo>
                  <a:pt x="64023" y="394933"/>
                  <a:pt x="64944" y="393602"/>
                  <a:pt x="65328" y="393398"/>
                </a:cubicBezTo>
                <a:cubicBezTo>
                  <a:pt x="65968" y="390966"/>
                  <a:pt x="64561" y="393756"/>
                  <a:pt x="63869" y="394524"/>
                </a:cubicBezTo>
                <a:close/>
                <a:moveTo>
                  <a:pt x="100780" y="319653"/>
                </a:moveTo>
                <a:cubicBezTo>
                  <a:pt x="100703" y="320140"/>
                  <a:pt x="100934" y="320063"/>
                  <a:pt x="100498" y="321061"/>
                </a:cubicBezTo>
                <a:cubicBezTo>
                  <a:pt x="100985" y="320370"/>
                  <a:pt x="101113" y="319372"/>
                  <a:pt x="101522" y="318399"/>
                </a:cubicBezTo>
                <a:cubicBezTo>
                  <a:pt x="101369" y="318604"/>
                  <a:pt x="100755" y="319525"/>
                  <a:pt x="100780" y="319653"/>
                </a:cubicBezTo>
                <a:close/>
                <a:moveTo>
                  <a:pt x="107051" y="307418"/>
                </a:moveTo>
                <a:cubicBezTo>
                  <a:pt x="108126" y="304909"/>
                  <a:pt x="109765" y="300712"/>
                  <a:pt x="109688" y="300276"/>
                </a:cubicBezTo>
                <a:lnTo>
                  <a:pt x="107051" y="307418"/>
                </a:lnTo>
                <a:close/>
                <a:moveTo>
                  <a:pt x="118775" y="282589"/>
                </a:moveTo>
                <a:cubicBezTo>
                  <a:pt x="118723" y="283127"/>
                  <a:pt x="118468" y="283818"/>
                  <a:pt x="118672" y="283715"/>
                </a:cubicBezTo>
                <a:cubicBezTo>
                  <a:pt x="119619" y="281616"/>
                  <a:pt x="119696" y="281156"/>
                  <a:pt x="118775" y="282589"/>
                </a:cubicBezTo>
                <a:close/>
                <a:moveTo>
                  <a:pt x="120413" y="278186"/>
                </a:moveTo>
                <a:cubicBezTo>
                  <a:pt x="119952" y="278852"/>
                  <a:pt x="119466" y="279569"/>
                  <a:pt x="118800" y="281053"/>
                </a:cubicBezTo>
                <a:cubicBezTo>
                  <a:pt x="118979" y="281770"/>
                  <a:pt x="120182" y="278161"/>
                  <a:pt x="120413" y="278186"/>
                </a:cubicBezTo>
                <a:close/>
                <a:moveTo>
                  <a:pt x="138894" y="238178"/>
                </a:moveTo>
                <a:cubicBezTo>
                  <a:pt x="138254" y="238921"/>
                  <a:pt x="137511" y="241071"/>
                  <a:pt x="137128" y="242018"/>
                </a:cubicBezTo>
                <a:cubicBezTo>
                  <a:pt x="137179" y="242914"/>
                  <a:pt x="138279" y="239074"/>
                  <a:pt x="138894" y="238178"/>
                </a:cubicBezTo>
                <a:close/>
                <a:moveTo>
                  <a:pt x="145626" y="222027"/>
                </a:moveTo>
                <a:cubicBezTo>
                  <a:pt x="145370" y="222769"/>
                  <a:pt x="145216" y="222974"/>
                  <a:pt x="144935" y="223563"/>
                </a:cubicBezTo>
                <a:lnTo>
                  <a:pt x="145472" y="223153"/>
                </a:lnTo>
                <a:cubicBezTo>
                  <a:pt x="145856" y="222232"/>
                  <a:pt x="146214" y="221029"/>
                  <a:pt x="145626" y="222027"/>
                </a:cubicBezTo>
                <a:close/>
                <a:moveTo>
                  <a:pt x="288149" y="125194"/>
                </a:moveTo>
                <a:lnTo>
                  <a:pt x="287791" y="124989"/>
                </a:lnTo>
                <a:lnTo>
                  <a:pt x="288789" y="126935"/>
                </a:lnTo>
                <a:lnTo>
                  <a:pt x="288149" y="125194"/>
                </a:lnTo>
                <a:close/>
                <a:moveTo>
                  <a:pt x="354035" y="274884"/>
                </a:moveTo>
                <a:cubicBezTo>
                  <a:pt x="353984" y="274654"/>
                  <a:pt x="354061" y="274500"/>
                  <a:pt x="353984" y="274116"/>
                </a:cubicBezTo>
                <a:cubicBezTo>
                  <a:pt x="354035" y="274475"/>
                  <a:pt x="353446" y="273579"/>
                  <a:pt x="354035" y="274884"/>
                </a:cubicBezTo>
                <a:close/>
                <a:moveTo>
                  <a:pt x="353984" y="274116"/>
                </a:moveTo>
                <a:cubicBezTo>
                  <a:pt x="353907" y="273912"/>
                  <a:pt x="353907" y="273732"/>
                  <a:pt x="353523" y="273093"/>
                </a:cubicBezTo>
                <a:cubicBezTo>
                  <a:pt x="353830" y="273707"/>
                  <a:pt x="353933" y="273989"/>
                  <a:pt x="353984" y="274116"/>
                </a:cubicBezTo>
                <a:close/>
                <a:moveTo>
                  <a:pt x="390050" y="350702"/>
                </a:moveTo>
                <a:lnTo>
                  <a:pt x="389461" y="350702"/>
                </a:lnTo>
                <a:lnTo>
                  <a:pt x="389743" y="351316"/>
                </a:lnTo>
                <a:lnTo>
                  <a:pt x="390050" y="350702"/>
                </a:lnTo>
                <a:close/>
                <a:moveTo>
                  <a:pt x="71753" y="206182"/>
                </a:moveTo>
                <a:cubicBezTo>
                  <a:pt x="69066" y="204160"/>
                  <a:pt x="66787" y="201575"/>
                  <a:pt x="64893" y="198478"/>
                </a:cubicBezTo>
                <a:cubicBezTo>
                  <a:pt x="63025" y="195381"/>
                  <a:pt x="62103" y="192027"/>
                  <a:pt x="62103" y="188521"/>
                </a:cubicBezTo>
                <a:cubicBezTo>
                  <a:pt x="61975" y="186217"/>
                  <a:pt x="61822" y="184476"/>
                  <a:pt x="61668" y="183273"/>
                </a:cubicBezTo>
                <a:cubicBezTo>
                  <a:pt x="61540" y="182070"/>
                  <a:pt x="61463" y="181021"/>
                  <a:pt x="61463" y="180227"/>
                </a:cubicBezTo>
                <a:cubicBezTo>
                  <a:pt x="61463" y="179383"/>
                  <a:pt x="61540" y="178615"/>
                  <a:pt x="61668" y="177872"/>
                </a:cubicBezTo>
                <a:cubicBezTo>
                  <a:pt x="61822" y="177156"/>
                  <a:pt x="62078" y="176106"/>
                  <a:pt x="62410" y="174724"/>
                </a:cubicBezTo>
                <a:cubicBezTo>
                  <a:pt x="63588" y="169733"/>
                  <a:pt x="65328" y="165407"/>
                  <a:pt x="67683" y="161746"/>
                </a:cubicBezTo>
                <a:cubicBezTo>
                  <a:pt x="70064" y="158060"/>
                  <a:pt x="73468" y="154886"/>
                  <a:pt x="77948" y="152173"/>
                </a:cubicBezTo>
                <a:cubicBezTo>
                  <a:pt x="78792" y="151738"/>
                  <a:pt x="79893" y="151124"/>
                  <a:pt x="81301" y="150484"/>
                </a:cubicBezTo>
                <a:cubicBezTo>
                  <a:pt x="82658" y="149844"/>
                  <a:pt x="83861" y="149511"/>
                  <a:pt x="84910" y="149511"/>
                </a:cubicBezTo>
                <a:cubicBezTo>
                  <a:pt x="86548" y="148846"/>
                  <a:pt x="88263" y="148436"/>
                  <a:pt x="89953" y="148385"/>
                </a:cubicBezTo>
                <a:cubicBezTo>
                  <a:pt x="91642" y="148282"/>
                  <a:pt x="93255" y="148436"/>
                  <a:pt x="94816" y="148743"/>
                </a:cubicBezTo>
                <a:cubicBezTo>
                  <a:pt x="96377" y="149050"/>
                  <a:pt x="97734" y="149434"/>
                  <a:pt x="98988" y="149946"/>
                </a:cubicBezTo>
                <a:cubicBezTo>
                  <a:pt x="100242" y="150433"/>
                  <a:pt x="101190" y="150842"/>
                  <a:pt x="101778" y="151201"/>
                </a:cubicBezTo>
                <a:cubicBezTo>
                  <a:pt x="102009" y="151252"/>
                  <a:pt x="102316" y="151405"/>
                  <a:pt x="102674" y="151610"/>
                </a:cubicBezTo>
                <a:cubicBezTo>
                  <a:pt x="103058" y="151815"/>
                  <a:pt x="103468" y="152020"/>
                  <a:pt x="103929" y="152199"/>
                </a:cubicBezTo>
                <a:cubicBezTo>
                  <a:pt x="104389" y="152455"/>
                  <a:pt x="104773" y="152660"/>
                  <a:pt x="105183" y="152839"/>
                </a:cubicBezTo>
                <a:cubicBezTo>
                  <a:pt x="105567" y="153044"/>
                  <a:pt x="105823" y="153197"/>
                  <a:pt x="105951" y="153248"/>
                </a:cubicBezTo>
                <a:cubicBezTo>
                  <a:pt x="106079" y="152148"/>
                  <a:pt x="106283" y="151354"/>
                  <a:pt x="106514" y="150816"/>
                </a:cubicBezTo>
                <a:cubicBezTo>
                  <a:pt x="106770" y="150279"/>
                  <a:pt x="107358" y="149844"/>
                  <a:pt x="108408" y="149511"/>
                </a:cubicBezTo>
                <a:cubicBezTo>
                  <a:pt x="108766" y="149434"/>
                  <a:pt x="109457" y="149383"/>
                  <a:pt x="110507" y="149383"/>
                </a:cubicBezTo>
                <a:cubicBezTo>
                  <a:pt x="111531" y="149383"/>
                  <a:pt x="112196" y="149434"/>
                  <a:pt x="112555" y="149511"/>
                </a:cubicBezTo>
                <a:cubicBezTo>
                  <a:pt x="112862" y="149511"/>
                  <a:pt x="113348" y="149537"/>
                  <a:pt x="114116" y="149562"/>
                </a:cubicBezTo>
                <a:cubicBezTo>
                  <a:pt x="114910" y="149588"/>
                  <a:pt x="115677" y="149639"/>
                  <a:pt x="116471" y="149690"/>
                </a:cubicBezTo>
                <a:cubicBezTo>
                  <a:pt x="117264" y="149716"/>
                  <a:pt x="118032" y="149741"/>
                  <a:pt x="118698" y="149793"/>
                </a:cubicBezTo>
                <a:cubicBezTo>
                  <a:pt x="119363" y="149793"/>
                  <a:pt x="119875" y="149818"/>
                  <a:pt x="120157" y="149818"/>
                </a:cubicBezTo>
                <a:cubicBezTo>
                  <a:pt x="120592" y="149818"/>
                  <a:pt x="121130" y="149844"/>
                  <a:pt x="121821" y="149895"/>
                </a:cubicBezTo>
                <a:cubicBezTo>
                  <a:pt x="122512" y="149921"/>
                  <a:pt x="123177" y="150023"/>
                  <a:pt x="123817" y="150202"/>
                </a:cubicBezTo>
                <a:cubicBezTo>
                  <a:pt x="124508" y="150381"/>
                  <a:pt x="125071" y="150663"/>
                  <a:pt x="125532" y="151021"/>
                </a:cubicBezTo>
                <a:cubicBezTo>
                  <a:pt x="126019" y="151405"/>
                  <a:pt x="126300" y="151943"/>
                  <a:pt x="126351" y="152634"/>
                </a:cubicBezTo>
                <a:cubicBezTo>
                  <a:pt x="126505" y="157446"/>
                  <a:pt x="126402" y="162284"/>
                  <a:pt x="126044" y="167096"/>
                </a:cubicBezTo>
                <a:cubicBezTo>
                  <a:pt x="125686" y="171908"/>
                  <a:pt x="125532" y="176772"/>
                  <a:pt x="125635" y="181686"/>
                </a:cubicBezTo>
                <a:cubicBezTo>
                  <a:pt x="125635" y="182096"/>
                  <a:pt x="125635" y="182889"/>
                  <a:pt x="125686" y="184067"/>
                </a:cubicBezTo>
                <a:cubicBezTo>
                  <a:pt x="125711" y="185244"/>
                  <a:pt x="125737" y="186652"/>
                  <a:pt x="125788" y="188239"/>
                </a:cubicBezTo>
                <a:cubicBezTo>
                  <a:pt x="125788" y="189826"/>
                  <a:pt x="125839" y="191490"/>
                  <a:pt x="125839" y="193231"/>
                </a:cubicBezTo>
                <a:cubicBezTo>
                  <a:pt x="125839" y="194997"/>
                  <a:pt x="125839" y="196686"/>
                  <a:pt x="125890" y="198273"/>
                </a:cubicBezTo>
                <a:cubicBezTo>
                  <a:pt x="125916" y="199886"/>
                  <a:pt x="125942" y="201268"/>
                  <a:pt x="125993" y="202471"/>
                </a:cubicBezTo>
                <a:cubicBezTo>
                  <a:pt x="126044" y="203674"/>
                  <a:pt x="126044" y="204467"/>
                  <a:pt x="126044" y="204800"/>
                </a:cubicBezTo>
                <a:cubicBezTo>
                  <a:pt x="126044" y="205415"/>
                  <a:pt x="126070" y="206131"/>
                  <a:pt x="126095" y="206925"/>
                </a:cubicBezTo>
                <a:cubicBezTo>
                  <a:pt x="126146" y="207718"/>
                  <a:pt x="126095" y="208537"/>
                  <a:pt x="125993" y="209331"/>
                </a:cubicBezTo>
                <a:cubicBezTo>
                  <a:pt x="125890" y="210124"/>
                  <a:pt x="125660" y="210815"/>
                  <a:pt x="125327" y="211404"/>
                </a:cubicBezTo>
                <a:cubicBezTo>
                  <a:pt x="124969" y="211967"/>
                  <a:pt x="124406" y="212300"/>
                  <a:pt x="123561" y="212377"/>
                </a:cubicBezTo>
                <a:cubicBezTo>
                  <a:pt x="121002" y="212735"/>
                  <a:pt x="118442" y="212966"/>
                  <a:pt x="115831" y="213094"/>
                </a:cubicBezTo>
                <a:cubicBezTo>
                  <a:pt x="113246" y="213222"/>
                  <a:pt x="110635" y="213119"/>
                  <a:pt x="107998" y="212761"/>
                </a:cubicBezTo>
                <a:cubicBezTo>
                  <a:pt x="107845" y="212710"/>
                  <a:pt x="107614" y="212556"/>
                  <a:pt x="107282" y="212300"/>
                </a:cubicBezTo>
                <a:cubicBezTo>
                  <a:pt x="106898" y="212044"/>
                  <a:pt x="106693" y="211865"/>
                  <a:pt x="106642" y="211763"/>
                </a:cubicBezTo>
                <a:cubicBezTo>
                  <a:pt x="106488" y="211507"/>
                  <a:pt x="106411" y="211071"/>
                  <a:pt x="106386" y="210278"/>
                </a:cubicBezTo>
                <a:cubicBezTo>
                  <a:pt x="106334" y="209510"/>
                  <a:pt x="106181" y="208973"/>
                  <a:pt x="105899" y="208640"/>
                </a:cubicBezTo>
                <a:cubicBezTo>
                  <a:pt x="104440" y="209305"/>
                  <a:pt x="103237" y="209894"/>
                  <a:pt x="102265" y="210278"/>
                </a:cubicBezTo>
                <a:cubicBezTo>
                  <a:pt x="101266" y="210713"/>
                  <a:pt x="100371" y="211097"/>
                  <a:pt x="99475" y="211481"/>
                </a:cubicBezTo>
                <a:cubicBezTo>
                  <a:pt x="98579" y="211865"/>
                  <a:pt x="97913" y="212044"/>
                  <a:pt x="97606" y="212044"/>
                </a:cubicBezTo>
                <a:lnTo>
                  <a:pt x="87623" y="212044"/>
                </a:lnTo>
                <a:cubicBezTo>
                  <a:pt x="87495" y="211967"/>
                  <a:pt x="87214" y="211891"/>
                  <a:pt x="86778" y="211839"/>
                </a:cubicBezTo>
                <a:cubicBezTo>
                  <a:pt x="86292" y="211763"/>
                  <a:pt x="86036" y="211737"/>
                  <a:pt x="85883" y="211737"/>
                </a:cubicBezTo>
                <a:cubicBezTo>
                  <a:pt x="85729" y="211737"/>
                  <a:pt x="85473" y="211686"/>
                  <a:pt x="85166" y="211660"/>
                </a:cubicBezTo>
                <a:cubicBezTo>
                  <a:pt x="84808" y="211635"/>
                  <a:pt x="84449" y="211583"/>
                  <a:pt x="83963" y="211481"/>
                </a:cubicBezTo>
                <a:cubicBezTo>
                  <a:pt x="83502" y="211430"/>
                  <a:pt x="83093" y="211379"/>
                  <a:pt x="82734" y="211353"/>
                </a:cubicBezTo>
                <a:cubicBezTo>
                  <a:pt x="82325" y="211328"/>
                  <a:pt x="82120" y="211276"/>
                  <a:pt x="82043" y="211276"/>
                </a:cubicBezTo>
                <a:cubicBezTo>
                  <a:pt x="81992" y="211276"/>
                  <a:pt x="81710" y="211199"/>
                  <a:pt x="81275" y="211020"/>
                </a:cubicBezTo>
                <a:cubicBezTo>
                  <a:pt x="80840" y="210867"/>
                  <a:pt x="80533" y="210713"/>
                  <a:pt x="80405" y="210662"/>
                </a:cubicBezTo>
                <a:cubicBezTo>
                  <a:pt x="80047" y="210457"/>
                  <a:pt x="79458" y="210124"/>
                  <a:pt x="78639" y="209715"/>
                </a:cubicBezTo>
                <a:cubicBezTo>
                  <a:pt x="77820" y="209305"/>
                  <a:pt x="76975" y="208870"/>
                  <a:pt x="76053" y="208358"/>
                </a:cubicBezTo>
                <a:cubicBezTo>
                  <a:pt x="75158" y="207872"/>
                  <a:pt x="74287" y="207437"/>
                  <a:pt x="73443" y="207027"/>
                </a:cubicBezTo>
                <a:cubicBezTo>
                  <a:pt x="72675" y="206669"/>
                  <a:pt x="72137" y="206336"/>
                  <a:pt x="71753" y="206182"/>
                </a:cubicBezTo>
                <a:close/>
                <a:moveTo>
                  <a:pt x="73110" y="200270"/>
                </a:moveTo>
                <a:cubicBezTo>
                  <a:pt x="73110" y="200039"/>
                  <a:pt x="73008" y="199911"/>
                  <a:pt x="72803" y="199911"/>
                </a:cubicBezTo>
                <a:cubicBezTo>
                  <a:pt x="72649" y="199911"/>
                  <a:pt x="72572" y="200039"/>
                  <a:pt x="72572" y="200270"/>
                </a:cubicBezTo>
                <a:cubicBezTo>
                  <a:pt x="72572" y="200526"/>
                  <a:pt x="72649" y="200679"/>
                  <a:pt x="72803" y="200679"/>
                </a:cubicBezTo>
                <a:cubicBezTo>
                  <a:pt x="73008" y="200679"/>
                  <a:pt x="73110" y="200526"/>
                  <a:pt x="73110" y="200270"/>
                </a:cubicBezTo>
                <a:close/>
                <a:moveTo>
                  <a:pt x="73110" y="199246"/>
                </a:moveTo>
                <a:cubicBezTo>
                  <a:pt x="73110" y="199015"/>
                  <a:pt x="73008" y="198862"/>
                  <a:pt x="72803" y="198862"/>
                </a:cubicBezTo>
                <a:cubicBezTo>
                  <a:pt x="72649" y="198862"/>
                  <a:pt x="72572" y="199015"/>
                  <a:pt x="72572" y="199246"/>
                </a:cubicBezTo>
                <a:cubicBezTo>
                  <a:pt x="72572" y="199476"/>
                  <a:pt x="72649" y="199630"/>
                  <a:pt x="72803" y="199630"/>
                </a:cubicBezTo>
                <a:cubicBezTo>
                  <a:pt x="73008" y="199630"/>
                  <a:pt x="73110" y="199476"/>
                  <a:pt x="73110" y="199246"/>
                </a:cubicBezTo>
                <a:close/>
                <a:moveTo>
                  <a:pt x="73827" y="197224"/>
                </a:moveTo>
                <a:lnTo>
                  <a:pt x="73827" y="196507"/>
                </a:lnTo>
                <a:cubicBezTo>
                  <a:pt x="73699" y="196584"/>
                  <a:pt x="73468" y="196686"/>
                  <a:pt x="73187" y="196840"/>
                </a:cubicBezTo>
                <a:cubicBezTo>
                  <a:pt x="72854" y="196993"/>
                  <a:pt x="72649" y="197096"/>
                  <a:pt x="72496" y="197249"/>
                </a:cubicBezTo>
                <a:cubicBezTo>
                  <a:pt x="72444" y="197249"/>
                  <a:pt x="72291" y="197352"/>
                  <a:pt x="72137" y="197505"/>
                </a:cubicBezTo>
                <a:cubicBezTo>
                  <a:pt x="71958" y="197710"/>
                  <a:pt x="71830" y="197812"/>
                  <a:pt x="71753" y="197915"/>
                </a:cubicBezTo>
                <a:lnTo>
                  <a:pt x="73827" y="197224"/>
                </a:lnTo>
                <a:close/>
                <a:moveTo>
                  <a:pt x="73519" y="202010"/>
                </a:moveTo>
                <a:cubicBezTo>
                  <a:pt x="73571" y="202164"/>
                  <a:pt x="73673" y="202241"/>
                  <a:pt x="73724" y="202241"/>
                </a:cubicBezTo>
                <a:cubicBezTo>
                  <a:pt x="73775" y="202241"/>
                  <a:pt x="73827" y="202164"/>
                  <a:pt x="73827" y="202010"/>
                </a:cubicBezTo>
                <a:cubicBezTo>
                  <a:pt x="73903" y="201882"/>
                  <a:pt x="73852" y="201805"/>
                  <a:pt x="73673" y="201805"/>
                </a:cubicBezTo>
                <a:cubicBezTo>
                  <a:pt x="73494" y="201805"/>
                  <a:pt x="73443" y="201882"/>
                  <a:pt x="73519" y="202010"/>
                </a:cubicBezTo>
                <a:close/>
                <a:moveTo>
                  <a:pt x="73827" y="201370"/>
                </a:moveTo>
                <a:cubicBezTo>
                  <a:pt x="74108" y="201217"/>
                  <a:pt x="74108" y="201089"/>
                  <a:pt x="73827" y="200961"/>
                </a:cubicBezTo>
                <a:cubicBezTo>
                  <a:pt x="73699" y="200961"/>
                  <a:pt x="73622" y="201012"/>
                  <a:pt x="73622" y="201165"/>
                </a:cubicBezTo>
                <a:cubicBezTo>
                  <a:pt x="73622" y="201319"/>
                  <a:pt x="73699" y="201370"/>
                  <a:pt x="73827" y="201370"/>
                </a:cubicBezTo>
                <a:close/>
                <a:moveTo>
                  <a:pt x="74134" y="203418"/>
                </a:moveTo>
                <a:cubicBezTo>
                  <a:pt x="74134" y="203162"/>
                  <a:pt x="74031" y="203034"/>
                  <a:pt x="73827" y="203034"/>
                </a:cubicBezTo>
                <a:cubicBezTo>
                  <a:pt x="73699" y="203034"/>
                  <a:pt x="73622" y="203162"/>
                  <a:pt x="73622" y="203418"/>
                </a:cubicBezTo>
                <a:cubicBezTo>
                  <a:pt x="73622" y="203648"/>
                  <a:pt x="73699" y="203776"/>
                  <a:pt x="73827" y="203776"/>
                </a:cubicBezTo>
                <a:cubicBezTo>
                  <a:pt x="74031" y="203776"/>
                  <a:pt x="74134" y="203648"/>
                  <a:pt x="74134" y="203418"/>
                </a:cubicBezTo>
                <a:close/>
                <a:moveTo>
                  <a:pt x="74134" y="199630"/>
                </a:moveTo>
                <a:cubicBezTo>
                  <a:pt x="74134" y="199425"/>
                  <a:pt x="74031" y="199323"/>
                  <a:pt x="73827" y="199323"/>
                </a:cubicBezTo>
                <a:cubicBezTo>
                  <a:pt x="73699" y="199323"/>
                  <a:pt x="73622" y="199425"/>
                  <a:pt x="73622" y="199630"/>
                </a:cubicBezTo>
                <a:cubicBezTo>
                  <a:pt x="73622" y="199834"/>
                  <a:pt x="73699" y="199937"/>
                  <a:pt x="73827" y="199937"/>
                </a:cubicBezTo>
                <a:cubicBezTo>
                  <a:pt x="74031" y="199911"/>
                  <a:pt x="74134" y="199834"/>
                  <a:pt x="74134" y="199630"/>
                </a:cubicBezTo>
                <a:close/>
                <a:moveTo>
                  <a:pt x="74134" y="195816"/>
                </a:moveTo>
                <a:cubicBezTo>
                  <a:pt x="74134" y="195560"/>
                  <a:pt x="74031" y="195457"/>
                  <a:pt x="73827" y="195457"/>
                </a:cubicBezTo>
                <a:cubicBezTo>
                  <a:pt x="73699" y="195457"/>
                  <a:pt x="73622" y="195560"/>
                  <a:pt x="73622" y="195816"/>
                </a:cubicBezTo>
                <a:cubicBezTo>
                  <a:pt x="73622" y="196072"/>
                  <a:pt x="73699" y="196200"/>
                  <a:pt x="73827" y="196200"/>
                </a:cubicBezTo>
                <a:cubicBezTo>
                  <a:pt x="74031" y="196200"/>
                  <a:pt x="74134" y="196072"/>
                  <a:pt x="74134" y="195816"/>
                </a:cubicBezTo>
                <a:close/>
                <a:moveTo>
                  <a:pt x="74543" y="199323"/>
                </a:moveTo>
                <a:lnTo>
                  <a:pt x="74543" y="199911"/>
                </a:lnTo>
                <a:lnTo>
                  <a:pt x="75260" y="199323"/>
                </a:lnTo>
                <a:lnTo>
                  <a:pt x="74543" y="199323"/>
                </a:lnTo>
                <a:close/>
                <a:moveTo>
                  <a:pt x="75286" y="196507"/>
                </a:moveTo>
                <a:lnTo>
                  <a:pt x="75286" y="196200"/>
                </a:lnTo>
                <a:lnTo>
                  <a:pt x="74876" y="196200"/>
                </a:lnTo>
                <a:lnTo>
                  <a:pt x="74876" y="196507"/>
                </a:lnTo>
                <a:lnTo>
                  <a:pt x="75286" y="196507"/>
                </a:lnTo>
                <a:close/>
                <a:moveTo>
                  <a:pt x="76412" y="206055"/>
                </a:moveTo>
                <a:cubicBezTo>
                  <a:pt x="77308" y="205619"/>
                  <a:pt x="78229" y="205133"/>
                  <a:pt x="79202" y="204544"/>
                </a:cubicBezTo>
                <a:cubicBezTo>
                  <a:pt x="80149" y="203956"/>
                  <a:pt x="81019" y="203367"/>
                  <a:pt x="81813" y="202829"/>
                </a:cubicBezTo>
                <a:cubicBezTo>
                  <a:pt x="82555" y="202292"/>
                  <a:pt x="82914" y="201882"/>
                  <a:pt x="82862" y="201678"/>
                </a:cubicBezTo>
                <a:cubicBezTo>
                  <a:pt x="82299" y="201831"/>
                  <a:pt x="81608" y="202087"/>
                  <a:pt x="80815" y="202420"/>
                </a:cubicBezTo>
                <a:cubicBezTo>
                  <a:pt x="80021" y="202778"/>
                  <a:pt x="79227" y="203162"/>
                  <a:pt x="78434" y="203623"/>
                </a:cubicBezTo>
                <a:cubicBezTo>
                  <a:pt x="77666" y="204083"/>
                  <a:pt x="76924" y="204519"/>
                  <a:pt x="76207" y="204979"/>
                </a:cubicBezTo>
                <a:cubicBezTo>
                  <a:pt x="75516" y="205440"/>
                  <a:pt x="75055" y="205824"/>
                  <a:pt x="74850" y="206182"/>
                </a:cubicBezTo>
                <a:lnTo>
                  <a:pt x="74850" y="206592"/>
                </a:lnTo>
                <a:cubicBezTo>
                  <a:pt x="75004" y="206643"/>
                  <a:pt x="75516" y="206464"/>
                  <a:pt x="76412" y="206055"/>
                </a:cubicBezTo>
                <a:close/>
                <a:moveTo>
                  <a:pt x="75900" y="198580"/>
                </a:moveTo>
                <a:lnTo>
                  <a:pt x="76335" y="198887"/>
                </a:lnTo>
                <a:cubicBezTo>
                  <a:pt x="76335" y="198990"/>
                  <a:pt x="76693" y="198785"/>
                  <a:pt x="77410" y="198350"/>
                </a:cubicBezTo>
                <a:cubicBezTo>
                  <a:pt x="78127" y="197889"/>
                  <a:pt x="78690" y="197531"/>
                  <a:pt x="79023" y="197249"/>
                </a:cubicBezTo>
                <a:lnTo>
                  <a:pt x="79432" y="196840"/>
                </a:lnTo>
                <a:cubicBezTo>
                  <a:pt x="78920" y="196686"/>
                  <a:pt x="78281" y="196865"/>
                  <a:pt x="77487" y="197352"/>
                </a:cubicBezTo>
                <a:cubicBezTo>
                  <a:pt x="76617" y="197812"/>
                  <a:pt x="76130" y="198222"/>
                  <a:pt x="75900" y="198580"/>
                </a:cubicBezTo>
                <a:close/>
                <a:moveTo>
                  <a:pt x="76335" y="195765"/>
                </a:moveTo>
                <a:lnTo>
                  <a:pt x="75900" y="195457"/>
                </a:lnTo>
                <a:lnTo>
                  <a:pt x="75900" y="195765"/>
                </a:lnTo>
                <a:lnTo>
                  <a:pt x="76335" y="195765"/>
                </a:lnTo>
                <a:close/>
                <a:moveTo>
                  <a:pt x="81685" y="195432"/>
                </a:moveTo>
                <a:cubicBezTo>
                  <a:pt x="81147" y="195816"/>
                  <a:pt x="80763" y="196174"/>
                  <a:pt x="80482" y="196507"/>
                </a:cubicBezTo>
                <a:cubicBezTo>
                  <a:pt x="80405" y="196584"/>
                  <a:pt x="80328" y="196686"/>
                  <a:pt x="80277" y="196891"/>
                </a:cubicBezTo>
                <a:cubicBezTo>
                  <a:pt x="80175" y="197070"/>
                  <a:pt x="80123" y="197198"/>
                  <a:pt x="80072" y="197249"/>
                </a:cubicBezTo>
                <a:cubicBezTo>
                  <a:pt x="80686" y="196737"/>
                  <a:pt x="81173" y="196353"/>
                  <a:pt x="81582" y="196046"/>
                </a:cubicBezTo>
                <a:cubicBezTo>
                  <a:pt x="81941" y="195739"/>
                  <a:pt x="82478" y="195457"/>
                  <a:pt x="83195" y="195176"/>
                </a:cubicBezTo>
                <a:cubicBezTo>
                  <a:pt x="82683" y="194946"/>
                  <a:pt x="82171" y="195022"/>
                  <a:pt x="81685" y="195432"/>
                </a:cubicBezTo>
                <a:close/>
                <a:moveTo>
                  <a:pt x="82120" y="192667"/>
                </a:moveTo>
                <a:cubicBezTo>
                  <a:pt x="82325" y="192667"/>
                  <a:pt x="82453" y="192565"/>
                  <a:pt x="82453" y="192335"/>
                </a:cubicBezTo>
                <a:cubicBezTo>
                  <a:pt x="82453" y="192130"/>
                  <a:pt x="82325" y="192002"/>
                  <a:pt x="82120" y="192002"/>
                </a:cubicBezTo>
                <a:cubicBezTo>
                  <a:pt x="81992" y="192002"/>
                  <a:pt x="81915" y="192130"/>
                  <a:pt x="81915" y="192335"/>
                </a:cubicBezTo>
                <a:cubicBezTo>
                  <a:pt x="81915" y="192565"/>
                  <a:pt x="81992" y="192667"/>
                  <a:pt x="82120" y="192667"/>
                </a:cubicBezTo>
                <a:close/>
                <a:moveTo>
                  <a:pt x="65533" y="188214"/>
                </a:moveTo>
                <a:cubicBezTo>
                  <a:pt x="65687" y="188265"/>
                  <a:pt x="66378" y="188034"/>
                  <a:pt x="67683" y="187522"/>
                </a:cubicBezTo>
                <a:cubicBezTo>
                  <a:pt x="68938" y="187010"/>
                  <a:pt x="70345" y="186396"/>
                  <a:pt x="71804" y="185731"/>
                </a:cubicBezTo>
                <a:cubicBezTo>
                  <a:pt x="73315" y="185040"/>
                  <a:pt x="74594" y="184323"/>
                  <a:pt x="75721" y="183632"/>
                </a:cubicBezTo>
                <a:cubicBezTo>
                  <a:pt x="76898" y="182966"/>
                  <a:pt x="77410" y="182506"/>
                  <a:pt x="77333" y="182275"/>
                </a:cubicBezTo>
                <a:lnTo>
                  <a:pt x="76898" y="182275"/>
                </a:lnTo>
                <a:cubicBezTo>
                  <a:pt x="76847" y="182352"/>
                  <a:pt x="76693" y="182429"/>
                  <a:pt x="76437" y="182506"/>
                </a:cubicBezTo>
                <a:cubicBezTo>
                  <a:pt x="76182" y="182582"/>
                  <a:pt x="76002" y="182659"/>
                  <a:pt x="75874" y="182710"/>
                </a:cubicBezTo>
                <a:cubicBezTo>
                  <a:pt x="75439" y="182941"/>
                  <a:pt x="74850" y="183222"/>
                  <a:pt x="74083" y="183581"/>
                </a:cubicBezTo>
                <a:cubicBezTo>
                  <a:pt x="73289" y="183990"/>
                  <a:pt x="72470" y="184323"/>
                  <a:pt x="71651" y="184732"/>
                </a:cubicBezTo>
                <a:cubicBezTo>
                  <a:pt x="70806" y="185116"/>
                  <a:pt x="70038" y="185475"/>
                  <a:pt x="69347" y="185833"/>
                </a:cubicBezTo>
                <a:cubicBezTo>
                  <a:pt x="68656" y="186191"/>
                  <a:pt x="68195" y="186370"/>
                  <a:pt x="67991" y="186422"/>
                </a:cubicBezTo>
                <a:cubicBezTo>
                  <a:pt x="67837" y="186524"/>
                  <a:pt x="67504" y="186729"/>
                  <a:pt x="66992" y="187036"/>
                </a:cubicBezTo>
                <a:cubicBezTo>
                  <a:pt x="66480" y="187420"/>
                  <a:pt x="66122" y="187650"/>
                  <a:pt x="65917" y="187855"/>
                </a:cubicBezTo>
                <a:cubicBezTo>
                  <a:pt x="65866" y="187881"/>
                  <a:pt x="65738" y="187983"/>
                  <a:pt x="65533" y="188214"/>
                </a:cubicBezTo>
                <a:close/>
                <a:moveTo>
                  <a:pt x="65533" y="173367"/>
                </a:moveTo>
                <a:lnTo>
                  <a:pt x="65533" y="172958"/>
                </a:lnTo>
                <a:lnTo>
                  <a:pt x="64919" y="173367"/>
                </a:lnTo>
                <a:lnTo>
                  <a:pt x="65533" y="173367"/>
                </a:lnTo>
                <a:close/>
                <a:moveTo>
                  <a:pt x="65943" y="179895"/>
                </a:moveTo>
                <a:cubicBezTo>
                  <a:pt x="66071" y="179895"/>
                  <a:pt x="66147" y="179767"/>
                  <a:pt x="66147" y="179511"/>
                </a:cubicBezTo>
                <a:cubicBezTo>
                  <a:pt x="66147" y="179280"/>
                  <a:pt x="66071" y="179152"/>
                  <a:pt x="65943" y="179152"/>
                </a:cubicBezTo>
                <a:cubicBezTo>
                  <a:pt x="65712" y="179152"/>
                  <a:pt x="65610" y="179280"/>
                  <a:pt x="65610" y="179511"/>
                </a:cubicBezTo>
                <a:cubicBezTo>
                  <a:pt x="65636" y="179767"/>
                  <a:pt x="65738" y="179895"/>
                  <a:pt x="65943" y="179895"/>
                </a:cubicBezTo>
                <a:close/>
                <a:moveTo>
                  <a:pt x="69373" y="178871"/>
                </a:moveTo>
                <a:cubicBezTo>
                  <a:pt x="69219" y="178871"/>
                  <a:pt x="69168" y="178973"/>
                  <a:pt x="69168" y="179229"/>
                </a:cubicBezTo>
                <a:cubicBezTo>
                  <a:pt x="69168" y="179485"/>
                  <a:pt x="69219" y="179587"/>
                  <a:pt x="69373" y="179587"/>
                </a:cubicBezTo>
                <a:cubicBezTo>
                  <a:pt x="69526" y="179587"/>
                  <a:pt x="69578" y="179485"/>
                  <a:pt x="69578" y="179229"/>
                </a:cubicBezTo>
                <a:cubicBezTo>
                  <a:pt x="69578" y="178973"/>
                  <a:pt x="69526" y="178871"/>
                  <a:pt x="69373" y="178871"/>
                </a:cubicBezTo>
                <a:close/>
                <a:moveTo>
                  <a:pt x="69373" y="167122"/>
                </a:moveTo>
                <a:lnTo>
                  <a:pt x="69040" y="167454"/>
                </a:lnTo>
                <a:lnTo>
                  <a:pt x="69373" y="167454"/>
                </a:lnTo>
                <a:lnTo>
                  <a:pt x="69373" y="167122"/>
                </a:lnTo>
                <a:close/>
                <a:moveTo>
                  <a:pt x="69373" y="175774"/>
                </a:moveTo>
                <a:lnTo>
                  <a:pt x="68016" y="176772"/>
                </a:lnTo>
                <a:cubicBezTo>
                  <a:pt x="68375" y="176925"/>
                  <a:pt x="68707" y="176925"/>
                  <a:pt x="69040" y="176772"/>
                </a:cubicBezTo>
                <a:cubicBezTo>
                  <a:pt x="69398" y="176644"/>
                  <a:pt x="69526" y="176311"/>
                  <a:pt x="69373" y="175774"/>
                </a:cubicBezTo>
                <a:close/>
                <a:moveTo>
                  <a:pt x="68323" y="182710"/>
                </a:moveTo>
                <a:lnTo>
                  <a:pt x="68323" y="183043"/>
                </a:lnTo>
                <a:lnTo>
                  <a:pt x="68630" y="182710"/>
                </a:lnTo>
                <a:lnTo>
                  <a:pt x="68323" y="182710"/>
                </a:lnTo>
                <a:close/>
                <a:moveTo>
                  <a:pt x="68528" y="174340"/>
                </a:moveTo>
                <a:cubicBezTo>
                  <a:pt x="68528" y="174110"/>
                  <a:pt x="68477" y="173956"/>
                  <a:pt x="68323" y="173956"/>
                </a:cubicBezTo>
                <a:cubicBezTo>
                  <a:pt x="68170" y="173956"/>
                  <a:pt x="68119" y="174110"/>
                  <a:pt x="68119" y="174340"/>
                </a:cubicBezTo>
                <a:cubicBezTo>
                  <a:pt x="68119" y="174596"/>
                  <a:pt x="68170" y="174724"/>
                  <a:pt x="68323" y="174724"/>
                </a:cubicBezTo>
                <a:cubicBezTo>
                  <a:pt x="68477" y="174724"/>
                  <a:pt x="68528" y="174596"/>
                  <a:pt x="68528" y="174340"/>
                </a:cubicBezTo>
                <a:close/>
                <a:moveTo>
                  <a:pt x="68323" y="171934"/>
                </a:moveTo>
                <a:lnTo>
                  <a:pt x="68016" y="171934"/>
                </a:lnTo>
                <a:lnTo>
                  <a:pt x="67607" y="172343"/>
                </a:lnTo>
                <a:lnTo>
                  <a:pt x="68298" y="172343"/>
                </a:lnTo>
                <a:lnTo>
                  <a:pt x="68298" y="171934"/>
                </a:lnTo>
                <a:close/>
                <a:moveTo>
                  <a:pt x="67632" y="184374"/>
                </a:moveTo>
                <a:cubicBezTo>
                  <a:pt x="67632" y="184425"/>
                  <a:pt x="67555" y="184502"/>
                  <a:pt x="67453" y="184579"/>
                </a:cubicBezTo>
                <a:cubicBezTo>
                  <a:pt x="67325" y="184656"/>
                  <a:pt x="67299" y="184707"/>
                  <a:pt x="67299" y="184784"/>
                </a:cubicBezTo>
                <a:cubicBezTo>
                  <a:pt x="67658" y="184937"/>
                  <a:pt x="67888" y="184784"/>
                  <a:pt x="68016" y="184374"/>
                </a:cubicBezTo>
                <a:lnTo>
                  <a:pt x="67632" y="184374"/>
                </a:lnTo>
                <a:close/>
                <a:moveTo>
                  <a:pt x="67299" y="177104"/>
                </a:moveTo>
                <a:cubicBezTo>
                  <a:pt x="67351" y="176977"/>
                  <a:pt x="67248" y="176900"/>
                  <a:pt x="66916" y="176900"/>
                </a:cubicBezTo>
                <a:cubicBezTo>
                  <a:pt x="66608" y="176900"/>
                  <a:pt x="66506" y="176977"/>
                  <a:pt x="66557" y="177104"/>
                </a:cubicBezTo>
                <a:cubicBezTo>
                  <a:pt x="66608" y="177233"/>
                  <a:pt x="66762" y="177335"/>
                  <a:pt x="66916" y="177335"/>
                </a:cubicBezTo>
                <a:cubicBezTo>
                  <a:pt x="67095" y="177335"/>
                  <a:pt x="67223" y="177233"/>
                  <a:pt x="67299" y="177104"/>
                </a:cubicBezTo>
                <a:close/>
                <a:moveTo>
                  <a:pt x="66583" y="178871"/>
                </a:moveTo>
                <a:cubicBezTo>
                  <a:pt x="66429" y="178871"/>
                  <a:pt x="66378" y="178973"/>
                  <a:pt x="66378" y="179229"/>
                </a:cubicBezTo>
                <a:cubicBezTo>
                  <a:pt x="66378" y="179485"/>
                  <a:pt x="66429" y="179587"/>
                  <a:pt x="66583" y="179587"/>
                </a:cubicBezTo>
                <a:cubicBezTo>
                  <a:pt x="66787" y="179587"/>
                  <a:pt x="66890" y="179485"/>
                  <a:pt x="66890" y="179229"/>
                </a:cubicBezTo>
                <a:cubicBezTo>
                  <a:pt x="66890" y="178973"/>
                  <a:pt x="66787" y="178871"/>
                  <a:pt x="66583" y="178871"/>
                </a:cubicBezTo>
                <a:close/>
                <a:moveTo>
                  <a:pt x="66583" y="172625"/>
                </a:moveTo>
                <a:lnTo>
                  <a:pt x="66250" y="172625"/>
                </a:lnTo>
                <a:lnTo>
                  <a:pt x="66583" y="172983"/>
                </a:lnTo>
                <a:lnTo>
                  <a:pt x="66583" y="172625"/>
                </a:lnTo>
                <a:close/>
                <a:moveTo>
                  <a:pt x="66250" y="185065"/>
                </a:moveTo>
                <a:cubicBezTo>
                  <a:pt x="66250" y="185219"/>
                  <a:pt x="66327" y="185295"/>
                  <a:pt x="66429" y="185295"/>
                </a:cubicBezTo>
                <a:cubicBezTo>
                  <a:pt x="66532" y="185295"/>
                  <a:pt x="66583" y="185219"/>
                  <a:pt x="66583" y="185065"/>
                </a:cubicBezTo>
                <a:cubicBezTo>
                  <a:pt x="66634" y="184963"/>
                  <a:pt x="66608" y="184860"/>
                  <a:pt x="66480" y="184860"/>
                </a:cubicBezTo>
                <a:cubicBezTo>
                  <a:pt x="66327" y="184886"/>
                  <a:pt x="66250" y="184963"/>
                  <a:pt x="66250" y="185065"/>
                </a:cubicBezTo>
                <a:close/>
                <a:moveTo>
                  <a:pt x="71139" y="164639"/>
                </a:moveTo>
                <a:cubicBezTo>
                  <a:pt x="71216" y="164741"/>
                  <a:pt x="71446" y="164716"/>
                  <a:pt x="71881" y="164639"/>
                </a:cubicBezTo>
                <a:cubicBezTo>
                  <a:pt x="72291" y="164511"/>
                  <a:pt x="72700" y="164357"/>
                  <a:pt x="73187" y="164178"/>
                </a:cubicBezTo>
                <a:cubicBezTo>
                  <a:pt x="73648" y="164025"/>
                  <a:pt x="74031" y="163820"/>
                  <a:pt x="74364" y="163666"/>
                </a:cubicBezTo>
                <a:cubicBezTo>
                  <a:pt x="74723" y="163461"/>
                  <a:pt x="74902" y="163359"/>
                  <a:pt x="74902" y="163308"/>
                </a:cubicBezTo>
                <a:lnTo>
                  <a:pt x="74902" y="162975"/>
                </a:lnTo>
                <a:cubicBezTo>
                  <a:pt x="74492" y="162821"/>
                  <a:pt x="74006" y="162847"/>
                  <a:pt x="73494" y="163001"/>
                </a:cubicBezTo>
                <a:cubicBezTo>
                  <a:pt x="72956" y="163205"/>
                  <a:pt x="72547" y="163385"/>
                  <a:pt x="72188" y="163589"/>
                </a:cubicBezTo>
                <a:cubicBezTo>
                  <a:pt x="72035" y="163641"/>
                  <a:pt x="71830" y="163794"/>
                  <a:pt x="71625" y="164050"/>
                </a:cubicBezTo>
                <a:cubicBezTo>
                  <a:pt x="71344" y="164332"/>
                  <a:pt x="71190" y="164536"/>
                  <a:pt x="71139" y="164639"/>
                </a:cubicBezTo>
                <a:close/>
                <a:moveTo>
                  <a:pt x="71753" y="161951"/>
                </a:moveTo>
                <a:lnTo>
                  <a:pt x="71420" y="161516"/>
                </a:lnTo>
                <a:cubicBezTo>
                  <a:pt x="71216" y="161746"/>
                  <a:pt x="71113" y="161977"/>
                  <a:pt x="71113" y="162258"/>
                </a:cubicBezTo>
                <a:lnTo>
                  <a:pt x="71113" y="162566"/>
                </a:lnTo>
                <a:lnTo>
                  <a:pt x="71753" y="161951"/>
                </a:lnTo>
                <a:close/>
                <a:moveTo>
                  <a:pt x="72188" y="160927"/>
                </a:moveTo>
                <a:cubicBezTo>
                  <a:pt x="72342" y="160927"/>
                  <a:pt x="72393" y="160799"/>
                  <a:pt x="72393" y="160569"/>
                </a:cubicBezTo>
                <a:cubicBezTo>
                  <a:pt x="72393" y="160287"/>
                  <a:pt x="72342" y="160185"/>
                  <a:pt x="72188" y="160185"/>
                </a:cubicBezTo>
                <a:cubicBezTo>
                  <a:pt x="71984" y="160185"/>
                  <a:pt x="71881" y="160287"/>
                  <a:pt x="71881" y="160569"/>
                </a:cubicBezTo>
                <a:cubicBezTo>
                  <a:pt x="71881" y="160799"/>
                  <a:pt x="71984" y="160927"/>
                  <a:pt x="72188" y="160927"/>
                </a:cubicBezTo>
                <a:close/>
                <a:moveTo>
                  <a:pt x="73212" y="162284"/>
                </a:moveTo>
                <a:cubicBezTo>
                  <a:pt x="72982" y="162284"/>
                  <a:pt x="72879" y="162386"/>
                  <a:pt x="72879" y="162642"/>
                </a:cubicBezTo>
                <a:cubicBezTo>
                  <a:pt x="72879" y="162898"/>
                  <a:pt x="72982" y="163026"/>
                  <a:pt x="73212" y="163026"/>
                </a:cubicBezTo>
                <a:cubicBezTo>
                  <a:pt x="73315" y="163026"/>
                  <a:pt x="73417" y="162898"/>
                  <a:pt x="73417" y="162642"/>
                </a:cubicBezTo>
                <a:cubicBezTo>
                  <a:pt x="73417" y="162386"/>
                  <a:pt x="73315" y="162284"/>
                  <a:pt x="73212" y="162284"/>
                </a:cubicBezTo>
                <a:close/>
                <a:moveTo>
                  <a:pt x="73519" y="161516"/>
                </a:moveTo>
                <a:lnTo>
                  <a:pt x="74543" y="160492"/>
                </a:lnTo>
                <a:lnTo>
                  <a:pt x="73212" y="161209"/>
                </a:lnTo>
                <a:lnTo>
                  <a:pt x="73519" y="161516"/>
                </a:lnTo>
                <a:close/>
                <a:moveTo>
                  <a:pt x="74108" y="164511"/>
                </a:moveTo>
                <a:cubicBezTo>
                  <a:pt x="73648" y="164741"/>
                  <a:pt x="73340" y="165048"/>
                  <a:pt x="73238" y="165381"/>
                </a:cubicBezTo>
                <a:cubicBezTo>
                  <a:pt x="73135" y="165381"/>
                  <a:pt x="73110" y="165432"/>
                  <a:pt x="73110" y="165535"/>
                </a:cubicBezTo>
                <a:cubicBezTo>
                  <a:pt x="73110" y="165637"/>
                  <a:pt x="73135" y="165688"/>
                  <a:pt x="73238" y="165688"/>
                </a:cubicBezTo>
                <a:cubicBezTo>
                  <a:pt x="73443" y="165842"/>
                  <a:pt x="73852" y="165612"/>
                  <a:pt x="74492" y="165023"/>
                </a:cubicBezTo>
                <a:cubicBezTo>
                  <a:pt x="75081" y="164460"/>
                  <a:pt x="75362" y="163999"/>
                  <a:pt x="75286" y="163641"/>
                </a:cubicBezTo>
                <a:cubicBezTo>
                  <a:pt x="74927" y="163973"/>
                  <a:pt x="74518" y="164255"/>
                  <a:pt x="74108" y="164511"/>
                </a:cubicBezTo>
                <a:close/>
                <a:moveTo>
                  <a:pt x="72188" y="166124"/>
                </a:moveTo>
                <a:lnTo>
                  <a:pt x="72188" y="166431"/>
                </a:lnTo>
                <a:lnTo>
                  <a:pt x="72496" y="166124"/>
                </a:lnTo>
                <a:lnTo>
                  <a:pt x="72188" y="166124"/>
                </a:lnTo>
                <a:close/>
                <a:moveTo>
                  <a:pt x="70729" y="166738"/>
                </a:moveTo>
                <a:cubicBezTo>
                  <a:pt x="70934" y="166891"/>
                  <a:pt x="71139" y="166840"/>
                  <a:pt x="71318" y="166635"/>
                </a:cubicBezTo>
                <a:cubicBezTo>
                  <a:pt x="71549" y="166431"/>
                  <a:pt x="71574" y="166226"/>
                  <a:pt x="71420" y="166124"/>
                </a:cubicBezTo>
                <a:lnTo>
                  <a:pt x="70729" y="166738"/>
                </a:lnTo>
                <a:close/>
                <a:moveTo>
                  <a:pt x="69680" y="168811"/>
                </a:moveTo>
                <a:cubicBezTo>
                  <a:pt x="69731" y="168888"/>
                  <a:pt x="69910" y="168990"/>
                  <a:pt x="70141" y="169144"/>
                </a:cubicBezTo>
                <a:cubicBezTo>
                  <a:pt x="70397" y="169272"/>
                  <a:pt x="70601" y="169297"/>
                  <a:pt x="70729" y="169246"/>
                </a:cubicBezTo>
                <a:lnTo>
                  <a:pt x="73519" y="167480"/>
                </a:lnTo>
                <a:lnTo>
                  <a:pt x="73827" y="167480"/>
                </a:lnTo>
                <a:cubicBezTo>
                  <a:pt x="73903" y="167480"/>
                  <a:pt x="74364" y="167250"/>
                  <a:pt x="75234" y="166814"/>
                </a:cubicBezTo>
                <a:cubicBezTo>
                  <a:pt x="76105" y="166354"/>
                  <a:pt x="76847" y="166021"/>
                  <a:pt x="77359" y="165714"/>
                </a:cubicBezTo>
                <a:cubicBezTo>
                  <a:pt x="77436" y="165714"/>
                  <a:pt x="77743" y="165586"/>
                  <a:pt x="78178" y="165304"/>
                </a:cubicBezTo>
                <a:cubicBezTo>
                  <a:pt x="78690" y="165023"/>
                  <a:pt x="78844" y="164716"/>
                  <a:pt x="78716" y="164357"/>
                </a:cubicBezTo>
                <a:lnTo>
                  <a:pt x="79432" y="164357"/>
                </a:lnTo>
                <a:lnTo>
                  <a:pt x="79432" y="163666"/>
                </a:lnTo>
                <a:cubicBezTo>
                  <a:pt x="79227" y="163564"/>
                  <a:pt x="78639" y="163820"/>
                  <a:pt x="77692" y="164255"/>
                </a:cubicBezTo>
                <a:cubicBezTo>
                  <a:pt x="76719" y="164767"/>
                  <a:pt x="75670" y="165304"/>
                  <a:pt x="74543" y="165893"/>
                </a:cubicBezTo>
                <a:cubicBezTo>
                  <a:pt x="73391" y="166533"/>
                  <a:pt x="72342" y="167122"/>
                  <a:pt x="71344" y="167685"/>
                </a:cubicBezTo>
                <a:cubicBezTo>
                  <a:pt x="70371" y="168197"/>
                  <a:pt x="69834" y="168606"/>
                  <a:pt x="69680" y="168811"/>
                </a:cubicBezTo>
                <a:close/>
                <a:moveTo>
                  <a:pt x="76335" y="164332"/>
                </a:moveTo>
                <a:cubicBezTo>
                  <a:pt x="76489" y="164332"/>
                  <a:pt x="76540" y="164229"/>
                  <a:pt x="76540" y="163973"/>
                </a:cubicBezTo>
                <a:cubicBezTo>
                  <a:pt x="76540" y="163717"/>
                  <a:pt x="76489" y="163615"/>
                  <a:pt x="76335" y="163615"/>
                </a:cubicBezTo>
                <a:cubicBezTo>
                  <a:pt x="76130" y="163615"/>
                  <a:pt x="76028" y="163717"/>
                  <a:pt x="76028" y="163973"/>
                </a:cubicBezTo>
                <a:cubicBezTo>
                  <a:pt x="76028" y="164229"/>
                  <a:pt x="76130" y="164332"/>
                  <a:pt x="76335" y="164332"/>
                </a:cubicBezTo>
                <a:close/>
                <a:moveTo>
                  <a:pt x="76924" y="162284"/>
                </a:moveTo>
                <a:lnTo>
                  <a:pt x="76924" y="161951"/>
                </a:lnTo>
                <a:lnTo>
                  <a:pt x="76617" y="162284"/>
                </a:lnTo>
                <a:lnTo>
                  <a:pt x="76924" y="162284"/>
                </a:lnTo>
                <a:close/>
                <a:moveTo>
                  <a:pt x="77973" y="160927"/>
                </a:moveTo>
                <a:cubicBezTo>
                  <a:pt x="78178" y="160927"/>
                  <a:pt x="78281" y="160799"/>
                  <a:pt x="78281" y="160569"/>
                </a:cubicBezTo>
                <a:cubicBezTo>
                  <a:pt x="78281" y="160287"/>
                  <a:pt x="78178" y="160185"/>
                  <a:pt x="77973" y="160185"/>
                </a:cubicBezTo>
                <a:cubicBezTo>
                  <a:pt x="77820" y="160185"/>
                  <a:pt x="77768" y="160287"/>
                  <a:pt x="77768" y="160569"/>
                </a:cubicBezTo>
                <a:cubicBezTo>
                  <a:pt x="77768" y="160799"/>
                  <a:pt x="77820" y="160927"/>
                  <a:pt x="77973" y="160927"/>
                </a:cubicBezTo>
                <a:close/>
                <a:moveTo>
                  <a:pt x="79663" y="161951"/>
                </a:moveTo>
                <a:cubicBezTo>
                  <a:pt x="80149" y="161823"/>
                  <a:pt x="80277" y="161465"/>
                  <a:pt x="80098" y="160927"/>
                </a:cubicBezTo>
                <a:cubicBezTo>
                  <a:pt x="79740" y="161055"/>
                  <a:pt x="79509" y="160978"/>
                  <a:pt x="79356" y="160697"/>
                </a:cubicBezTo>
                <a:cubicBezTo>
                  <a:pt x="79227" y="160415"/>
                  <a:pt x="78997" y="160364"/>
                  <a:pt x="78741" y="160492"/>
                </a:cubicBezTo>
                <a:lnTo>
                  <a:pt x="78741" y="161516"/>
                </a:lnTo>
                <a:cubicBezTo>
                  <a:pt x="78741" y="161618"/>
                  <a:pt x="78690" y="161670"/>
                  <a:pt x="78562" y="161746"/>
                </a:cubicBezTo>
                <a:cubicBezTo>
                  <a:pt x="78485" y="161823"/>
                  <a:pt x="78434" y="161874"/>
                  <a:pt x="78434" y="161951"/>
                </a:cubicBezTo>
                <a:cubicBezTo>
                  <a:pt x="78716" y="162105"/>
                  <a:pt x="79176" y="162105"/>
                  <a:pt x="79663" y="161951"/>
                </a:cubicBezTo>
                <a:close/>
                <a:moveTo>
                  <a:pt x="78690" y="166124"/>
                </a:moveTo>
                <a:cubicBezTo>
                  <a:pt x="78511" y="166124"/>
                  <a:pt x="78383" y="166226"/>
                  <a:pt x="78383" y="166431"/>
                </a:cubicBezTo>
                <a:cubicBezTo>
                  <a:pt x="78664" y="166584"/>
                  <a:pt x="78869" y="166456"/>
                  <a:pt x="78997" y="166124"/>
                </a:cubicBezTo>
                <a:cubicBezTo>
                  <a:pt x="79023" y="165868"/>
                  <a:pt x="78895" y="165868"/>
                  <a:pt x="78690" y="166124"/>
                </a:cubicBezTo>
                <a:close/>
                <a:moveTo>
                  <a:pt x="77666" y="166431"/>
                </a:moveTo>
                <a:cubicBezTo>
                  <a:pt x="77512" y="166431"/>
                  <a:pt x="77461" y="166533"/>
                  <a:pt x="77461" y="166789"/>
                </a:cubicBezTo>
                <a:cubicBezTo>
                  <a:pt x="77461" y="167045"/>
                  <a:pt x="77512" y="167147"/>
                  <a:pt x="77666" y="167147"/>
                </a:cubicBezTo>
                <a:cubicBezTo>
                  <a:pt x="77794" y="167147"/>
                  <a:pt x="77871" y="167045"/>
                  <a:pt x="77871" y="166789"/>
                </a:cubicBezTo>
                <a:cubicBezTo>
                  <a:pt x="77871" y="166533"/>
                  <a:pt x="77794" y="166431"/>
                  <a:pt x="77666" y="166431"/>
                </a:cubicBezTo>
                <a:close/>
                <a:moveTo>
                  <a:pt x="76975" y="168274"/>
                </a:moveTo>
                <a:cubicBezTo>
                  <a:pt x="76668" y="168274"/>
                  <a:pt x="76540" y="168350"/>
                  <a:pt x="76617" y="168478"/>
                </a:cubicBezTo>
                <a:cubicBezTo>
                  <a:pt x="76693" y="168632"/>
                  <a:pt x="76821" y="168683"/>
                  <a:pt x="76975" y="168683"/>
                </a:cubicBezTo>
                <a:cubicBezTo>
                  <a:pt x="77180" y="168683"/>
                  <a:pt x="77308" y="168632"/>
                  <a:pt x="77359" y="168478"/>
                </a:cubicBezTo>
                <a:cubicBezTo>
                  <a:pt x="77436" y="168350"/>
                  <a:pt x="77333" y="168274"/>
                  <a:pt x="76975" y="168274"/>
                </a:cubicBezTo>
                <a:close/>
                <a:moveTo>
                  <a:pt x="72188" y="183017"/>
                </a:moveTo>
                <a:lnTo>
                  <a:pt x="72803" y="183017"/>
                </a:lnTo>
                <a:cubicBezTo>
                  <a:pt x="72931" y="183017"/>
                  <a:pt x="73417" y="182761"/>
                  <a:pt x="74313" y="182326"/>
                </a:cubicBezTo>
                <a:cubicBezTo>
                  <a:pt x="75183" y="181866"/>
                  <a:pt x="75849" y="181533"/>
                  <a:pt x="76335" y="181251"/>
                </a:cubicBezTo>
                <a:cubicBezTo>
                  <a:pt x="76386" y="181251"/>
                  <a:pt x="76540" y="181174"/>
                  <a:pt x="76693" y="180995"/>
                </a:cubicBezTo>
                <a:cubicBezTo>
                  <a:pt x="76898" y="180816"/>
                  <a:pt x="76949" y="180662"/>
                  <a:pt x="76949" y="180611"/>
                </a:cubicBezTo>
                <a:cubicBezTo>
                  <a:pt x="76847" y="180662"/>
                  <a:pt x="76437" y="180842"/>
                  <a:pt x="75746" y="181072"/>
                </a:cubicBezTo>
                <a:cubicBezTo>
                  <a:pt x="75107" y="181328"/>
                  <a:pt x="74723" y="181533"/>
                  <a:pt x="74569" y="181661"/>
                </a:cubicBezTo>
                <a:cubicBezTo>
                  <a:pt x="74364" y="181712"/>
                  <a:pt x="73955" y="181917"/>
                  <a:pt x="73315" y="182249"/>
                </a:cubicBezTo>
                <a:cubicBezTo>
                  <a:pt x="72675" y="182659"/>
                  <a:pt x="72316" y="182864"/>
                  <a:pt x="72188" y="183017"/>
                </a:cubicBezTo>
                <a:close/>
                <a:moveTo>
                  <a:pt x="73212" y="181686"/>
                </a:moveTo>
                <a:cubicBezTo>
                  <a:pt x="73315" y="181686"/>
                  <a:pt x="73417" y="181533"/>
                  <a:pt x="73417" y="181328"/>
                </a:cubicBezTo>
                <a:cubicBezTo>
                  <a:pt x="73417" y="181046"/>
                  <a:pt x="73315" y="180944"/>
                  <a:pt x="73212" y="180944"/>
                </a:cubicBezTo>
                <a:cubicBezTo>
                  <a:pt x="72982" y="180944"/>
                  <a:pt x="72879" y="181046"/>
                  <a:pt x="72879" y="181328"/>
                </a:cubicBezTo>
                <a:cubicBezTo>
                  <a:pt x="72905" y="181533"/>
                  <a:pt x="73008" y="181686"/>
                  <a:pt x="73212" y="181686"/>
                </a:cubicBezTo>
                <a:close/>
                <a:moveTo>
                  <a:pt x="74236" y="176772"/>
                </a:moveTo>
                <a:cubicBezTo>
                  <a:pt x="74236" y="176644"/>
                  <a:pt x="74185" y="176567"/>
                  <a:pt x="74031" y="176567"/>
                </a:cubicBezTo>
                <a:cubicBezTo>
                  <a:pt x="73903" y="176567"/>
                  <a:pt x="73827" y="176644"/>
                  <a:pt x="73827" y="176772"/>
                </a:cubicBezTo>
                <a:cubicBezTo>
                  <a:pt x="73980" y="177079"/>
                  <a:pt x="74108" y="177079"/>
                  <a:pt x="74236" y="176772"/>
                </a:cubicBezTo>
                <a:close/>
                <a:moveTo>
                  <a:pt x="75183" y="173777"/>
                </a:moveTo>
                <a:cubicBezTo>
                  <a:pt x="75542" y="173495"/>
                  <a:pt x="75772" y="173239"/>
                  <a:pt x="75900" y="172983"/>
                </a:cubicBezTo>
                <a:cubicBezTo>
                  <a:pt x="75567" y="172881"/>
                  <a:pt x="75234" y="173035"/>
                  <a:pt x="74876" y="173393"/>
                </a:cubicBezTo>
                <a:lnTo>
                  <a:pt x="74236" y="173982"/>
                </a:lnTo>
                <a:cubicBezTo>
                  <a:pt x="74518" y="174135"/>
                  <a:pt x="74825" y="174084"/>
                  <a:pt x="75183" y="173777"/>
                </a:cubicBezTo>
                <a:close/>
                <a:moveTo>
                  <a:pt x="72803" y="174724"/>
                </a:moveTo>
                <a:cubicBezTo>
                  <a:pt x="72444" y="174622"/>
                  <a:pt x="72060" y="174647"/>
                  <a:pt x="71600" y="174775"/>
                </a:cubicBezTo>
                <a:cubicBezTo>
                  <a:pt x="71139" y="174878"/>
                  <a:pt x="70883" y="175082"/>
                  <a:pt x="70729" y="175415"/>
                </a:cubicBezTo>
                <a:cubicBezTo>
                  <a:pt x="70934" y="175850"/>
                  <a:pt x="71293" y="175901"/>
                  <a:pt x="71804" y="175594"/>
                </a:cubicBezTo>
                <a:cubicBezTo>
                  <a:pt x="72316" y="175287"/>
                  <a:pt x="72649" y="175006"/>
                  <a:pt x="72803" y="174724"/>
                </a:cubicBezTo>
                <a:close/>
                <a:moveTo>
                  <a:pt x="71753" y="179587"/>
                </a:moveTo>
                <a:cubicBezTo>
                  <a:pt x="71625" y="179587"/>
                  <a:pt x="71549" y="179715"/>
                  <a:pt x="71549" y="179920"/>
                </a:cubicBezTo>
                <a:cubicBezTo>
                  <a:pt x="71549" y="180151"/>
                  <a:pt x="71625" y="180253"/>
                  <a:pt x="71753" y="180253"/>
                </a:cubicBezTo>
                <a:cubicBezTo>
                  <a:pt x="71984" y="180253"/>
                  <a:pt x="72086" y="180151"/>
                  <a:pt x="72086" y="179920"/>
                </a:cubicBezTo>
                <a:cubicBezTo>
                  <a:pt x="72086" y="179690"/>
                  <a:pt x="71984" y="179587"/>
                  <a:pt x="71753" y="179587"/>
                </a:cubicBezTo>
                <a:close/>
                <a:moveTo>
                  <a:pt x="70729" y="181686"/>
                </a:moveTo>
                <a:lnTo>
                  <a:pt x="71139" y="181686"/>
                </a:lnTo>
                <a:lnTo>
                  <a:pt x="71139" y="181251"/>
                </a:lnTo>
                <a:lnTo>
                  <a:pt x="70729" y="181686"/>
                </a:lnTo>
                <a:close/>
                <a:moveTo>
                  <a:pt x="71139" y="178871"/>
                </a:moveTo>
                <a:cubicBezTo>
                  <a:pt x="71293" y="178871"/>
                  <a:pt x="71344" y="178717"/>
                  <a:pt x="71344" y="178487"/>
                </a:cubicBezTo>
                <a:cubicBezTo>
                  <a:pt x="71344" y="178231"/>
                  <a:pt x="71293" y="178128"/>
                  <a:pt x="71139" y="178128"/>
                </a:cubicBezTo>
                <a:cubicBezTo>
                  <a:pt x="70934" y="178128"/>
                  <a:pt x="70832" y="178231"/>
                  <a:pt x="70832" y="178487"/>
                </a:cubicBezTo>
                <a:cubicBezTo>
                  <a:pt x="70832" y="178717"/>
                  <a:pt x="70934" y="178871"/>
                  <a:pt x="71139" y="178871"/>
                </a:cubicBezTo>
                <a:close/>
                <a:moveTo>
                  <a:pt x="71139" y="183325"/>
                </a:moveTo>
                <a:cubicBezTo>
                  <a:pt x="71139" y="183478"/>
                  <a:pt x="71190" y="183529"/>
                  <a:pt x="71318" y="183529"/>
                </a:cubicBezTo>
                <a:cubicBezTo>
                  <a:pt x="71395" y="183529"/>
                  <a:pt x="71446" y="183478"/>
                  <a:pt x="71446" y="183325"/>
                </a:cubicBezTo>
                <a:cubicBezTo>
                  <a:pt x="71446" y="183171"/>
                  <a:pt x="71395" y="183120"/>
                  <a:pt x="71241" y="183120"/>
                </a:cubicBezTo>
                <a:cubicBezTo>
                  <a:pt x="71113" y="183120"/>
                  <a:pt x="71088" y="183171"/>
                  <a:pt x="71139" y="183325"/>
                </a:cubicBezTo>
                <a:close/>
                <a:moveTo>
                  <a:pt x="69782" y="180586"/>
                </a:moveTo>
                <a:cubicBezTo>
                  <a:pt x="69782" y="180842"/>
                  <a:pt x="69885" y="180970"/>
                  <a:pt x="70115" y="180970"/>
                </a:cubicBezTo>
                <a:cubicBezTo>
                  <a:pt x="70243" y="180970"/>
                  <a:pt x="70320" y="180842"/>
                  <a:pt x="70320" y="180586"/>
                </a:cubicBezTo>
                <a:cubicBezTo>
                  <a:pt x="70320" y="180330"/>
                  <a:pt x="70243" y="180227"/>
                  <a:pt x="70115" y="180227"/>
                </a:cubicBezTo>
                <a:cubicBezTo>
                  <a:pt x="69885" y="180227"/>
                  <a:pt x="69782" y="180330"/>
                  <a:pt x="69782" y="180586"/>
                </a:cubicBezTo>
                <a:close/>
                <a:moveTo>
                  <a:pt x="70090" y="176465"/>
                </a:moveTo>
                <a:cubicBezTo>
                  <a:pt x="70217" y="176413"/>
                  <a:pt x="70294" y="176260"/>
                  <a:pt x="70294" y="176106"/>
                </a:cubicBezTo>
                <a:cubicBezTo>
                  <a:pt x="70294" y="175901"/>
                  <a:pt x="70217" y="175799"/>
                  <a:pt x="70090" y="175748"/>
                </a:cubicBezTo>
                <a:cubicBezTo>
                  <a:pt x="69961" y="175645"/>
                  <a:pt x="69859" y="175799"/>
                  <a:pt x="69859" y="176106"/>
                </a:cubicBezTo>
                <a:cubicBezTo>
                  <a:pt x="69885" y="176439"/>
                  <a:pt x="69987" y="176541"/>
                  <a:pt x="70090" y="176465"/>
                </a:cubicBezTo>
                <a:close/>
                <a:moveTo>
                  <a:pt x="70422" y="178871"/>
                </a:moveTo>
                <a:cubicBezTo>
                  <a:pt x="70422" y="178717"/>
                  <a:pt x="70320" y="178640"/>
                  <a:pt x="70166" y="178640"/>
                </a:cubicBezTo>
                <a:cubicBezTo>
                  <a:pt x="70064" y="178640"/>
                  <a:pt x="70013" y="178717"/>
                  <a:pt x="70090" y="178871"/>
                </a:cubicBezTo>
                <a:cubicBezTo>
                  <a:pt x="70090" y="179024"/>
                  <a:pt x="70115" y="179075"/>
                  <a:pt x="70243" y="179075"/>
                </a:cubicBezTo>
                <a:cubicBezTo>
                  <a:pt x="70371" y="179075"/>
                  <a:pt x="70422" y="179024"/>
                  <a:pt x="70422" y="178871"/>
                </a:cubicBezTo>
                <a:close/>
                <a:moveTo>
                  <a:pt x="70422" y="174391"/>
                </a:moveTo>
                <a:cubicBezTo>
                  <a:pt x="70525" y="174391"/>
                  <a:pt x="70627" y="174263"/>
                  <a:pt x="70627" y="174007"/>
                </a:cubicBezTo>
                <a:cubicBezTo>
                  <a:pt x="70627" y="173802"/>
                  <a:pt x="70525" y="173649"/>
                  <a:pt x="70422" y="173649"/>
                </a:cubicBezTo>
                <a:cubicBezTo>
                  <a:pt x="70269" y="173649"/>
                  <a:pt x="70166" y="173802"/>
                  <a:pt x="70166" y="174007"/>
                </a:cubicBezTo>
                <a:cubicBezTo>
                  <a:pt x="70166" y="174289"/>
                  <a:pt x="70269" y="174391"/>
                  <a:pt x="70422" y="174391"/>
                </a:cubicBezTo>
                <a:close/>
                <a:moveTo>
                  <a:pt x="77359" y="172983"/>
                </a:moveTo>
                <a:cubicBezTo>
                  <a:pt x="77512" y="172983"/>
                  <a:pt x="77589" y="172855"/>
                  <a:pt x="77589" y="172625"/>
                </a:cubicBezTo>
                <a:cubicBezTo>
                  <a:pt x="77589" y="172420"/>
                  <a:pt x="77512" y="172318"/>
                  <a:pt x="77359" y="172318"/>
                </a:cubicBezTo>
                <a:cubicBezTo>
                  <a:pt x="77154" y="172318"/>
                  <a:pt x="77026" y="172420"/>
                  <a:pt x="77026" y="172625"/>
                </a:cubicBezTo>
                <a:cubicBezTo>
                  <a:pt x="77026" y="172855"/>
                  <a:pt x="77154" y="172983"/>
                  <a:pt x="77359" y="172983"/>
                </a:cubicBezTo>
                <a:close/>
                <a:moveTo>
                  <a:pt x="75286" y="185424"/>
                </a:moveTo>
                <a:cubicBezTo>
                  <a:pt x="75158" y="185475"/>
                  <a:pt x="74953" y="185577"/>
                  <a:pt x="74748" y="185782"/>
                </a:cubicBezTo>
                <a:cubicBezTo>
                  <a:pt x="74492" y="185935"/>
                  <a:pt x="74338" y="186089"/>
                  <a:pt x="74236" y="186140"/>
                </a:cubicBezTo>
                <a:cubicBezTo>
                  <a:pt x="74543" y="186294"/>
                  <a:pt x="74774" y="186243"/>
                  <a:pt x="75030" y="186089"/>
                </a:cubicBezTo>
                <a:cubicBezTo>
                  <a:pt x="75286" y="185910"/>
                  <a:pt x="75465" y="185680"/>
                  <a:pt x="75593" y="185449"/>
                </a:cubicBezTo>
                <a:lnTo>
                  <a:pt x="75286" y="185449"/>
                </a:lnTo>
                <a:close/>
                <a:moveTo>
                  <a:pt x="71420" y="186422"/>
                </a:moveTo>
                <a:cubicBezTo>
                  <a:pt x="71318" y="186422"/>
                  <a:pt x="71216" y="186575"/>
                  <a:pt x="71216" y="186806"/>
                </a:cubicBezTo>
                <a:cubicBezTo>
                  <a:pt x="71216" y="187062"/>
                  <a:pt x="71318" y="187190"/>
                  <a:pt x="71420" y="187190"/>
                </a:cubicBezTo>
                <a:cubicBezTo>
                  <a:pt x="71574" y="187190"/>
                  <a:pt x="71676" y="187062"/>
                  <a:pt x="71676" y="186806"/>
                </a:cubicBezTo>
                <a:cubicBezTo>
                  <a:pt x="71676" y="186575"/>
                  <a:pt x="71574" y="186422"/>
                  <a:pt x="71420" y="186422"/>
                </a:cubicBezTo>
                <a:close/>
                <a:moveTo>
                  <a:pt x="68323" y="188214"/>
                </a:moveTo>
                <a:lnTo>
                  <a:pt x="68323" y="188521"/>
                </a:lnTo>
                <a:lnTo>
                  <a:pt x="68630" y="188521"/>
                </a:lnTo>
                <a:lnTo>
                  <a:pt x="68630" y="188214"/>
                </a:lnTo>
                <a:lnTo>
                  <a:pt x="68323" y="188214"/>
                </a:lnTo>
                <a:close/>
                <a:moveTo>
                  <a:pt x="67376" y="189775"/>
                </a:moveTo>
                <a:cubicBezTo>
                  <a:pt x="67376" y="189877"/>
                  <a:pt x="67479" y="189980"/>
                  <a:pt x="67632" y="189980"/>
                </a:cubicBezTo>
                <a:cubicBezTo>
                  <a:pt x="67888" y="189826"/>
                  <a:pt x="67888" y="189673"/>
                  <a:pt x="67632" y="189544"/>
                </a:cubicBezTo>
                <a:cubicBezTo>
                  <a:pt x="67479" y="189544"/>
                  <a:pt x="67376" y="189621"/>
                  <a:pt x="67376" y="189775"/>
                </a:cubicBezTo>
                <a:close/>
                <a:moveTo>
                  <a:pt x="66583" y="190978"/>
                </a:moveTo>
                <a:cubicBezTo>
                  <a:pt x="65610" y="191490"/>
                  <a:pt x="65149" y="191823"/>
                  <a:pt x="65226" y="192027"/>
                </a:cubicBezTo>
                <a:cubicBezTo>
                  <a:pt x="65431" y="192386"/>
                  <a:pt x="66173" y="192335"/>
                  <a:pt x="67453" y="191823"/>
                </a:cubicBezTo>
                <a:cubicBezTo>
                  <a:pt x="68733" y="191336"/>
                  <a:pt x="70115" y="190671"/>
                  <a:pt x="71728" y="189852"/>
                </a:cubicBezTo>
                <a:cubicBezTo>
                  <a:pt x="73289" y="189033"/>
                  <a:pt x="74697" y="188188"/>
                  <a:pt x="76028" y="187266"/>
                </a:cubicBezTo>
                <a:cubicBezTo>
                  <a:pt x="77333" y="186370"/>
                  <a:pt x="78127" y="185756"/>
                  <a:pt x="78408" y="185424"/>
                </a:cubicBezTo>
                <a:lnTo>
                  <a:pt x="77973" y="185424"/>
                </a:lnTo>
                <a:cubicBezTo>
                  <a:pt x="77820" y="185526"/>
                  <a:pt x="77385" y="185782"/>
                  <a:pt x="76617" y="186115"/>
                </a:cubicBezTo>
                <a:cubicBezTo>
                  <a:pt x="75849" y="186447"/>
                  <a:pt x="75414" y="186703"/>
                  <a:pt x="75260" y="186831"/>
                </a:cubicBezTo>
                <a:cubicBezTo>
                  <a:pt x="75055" y="186908"/>
                  <a:pt x="74415" y="187190"/>
                  <a:pt x="73289" y="187650"/>
                </a:cubicBezTo>
                <a:cubicBezTo>
                  <a:pt x="72188" y="188162"/>
                  <a:pt x="71011" y="188674"/>
                  <a:pt x="69808" y="189263"/>
                </a:cubicBezTo>
                <a:cubicBezTo>
                  <a:pt x="69654" y="189340"/>
                  <a:pt x="69501" y="189417"/>
                  <a:pt x="69347" y="189493"/>
                </a:cubicBezTo>
                <a:cubicBezTo>
                  <a:pt x="69501" y="189493"/>
                  <a:pt x="69552" y="189391"/>
                  <a:pt x="69552" y="189186"/>
                </a:cubicBezTo>
                <a:cubicBezTo>
                  <a:pt x="69552" y="188981"/>
                  <a:pt x="69501" y="188879"/>
                  <a:pt x="69347" y="188879"/>
                </a:cubicBezTo>
                <a:cubicBezTo>
                  <a:pt x="69194" y="188879"/>
                  <a:pt x="69142" y="188981"/>
                  <a:pt x="69142" y="189186"/>
                </a:cubicBezTo>
                <a:cubicBezTo>
                  <a:pt x="69142" y="189417"/>
                  <a:pt x="69194" y="189493"/>
                  <a:pt x="69347" y="189493"/>
                </a:cubicBezTo>
                <a:cubicBezTo>
                  <a:pt x="68349" y="190031"/>
                  <a:pt x="67376" y="190492"/>
                  <a:pt x="66583" y="190978"/>
                </a:cubicBezTo>
                <a:close/>
                <a:moveTo>
                  <a:pt x="79227" y="180125"/>
                </a:moveTo>
                <a:cubicBezTo>
                  <a:pt x="79765" y="179895"/>
                  <a:pt x="80175" y="179587"/>
                  <a:pt x="80482" y="179178"/>
                </a:cubicBezTo>
                <a:lnTo>
                  <a:pt x="79740" y="179178"/>
                </a:lnTo>
                <a:cubicBezTo>
                  <a:pt x="79637" y="179331"/>
                  <a:pt x="79279" y="179511"/>
                  <a:pt x="78716" y="179741"/>
                </a:cubicBezTo>
                <a:cubicBezTo>
                  <a:pt x="78178" y="179971"/>
                  <a:pt x="77820" y="180151"/>
                  <a:pt x="77692" y="180227"/>
                </a:cubicBezTo>
                <a:cubicBezTo>
                  <a:pt x="78152" y="180355"/>
                  <a:pt x="78664" y="180330"/>
                  <a:pt x="79227" y="180125"/>
                </a:cubicBezTo>
                <a:close/>
                <a:moveTo>
                  <a:pt x="77973" y="172625"/>
                </a:moveTo>
                <a:cubicBezTo>
                  <a:pt x="78178" y="172625"/>
                  <a:pt x="78281" y="172523"/>
                  <a:pt x="78281" y="172267"/>
                </a:cubicBezTo>
                <a:cubicBezTo>
                  <a:pt x="78281" y="172011"/>
                  <a:pt x="78178" y="171908"/>
                  <a:pt x="77973" y="171908"/>
                </a:cubicBezTo>
                <a:cubicBezTo>
                  <a:pt x="77820" y="171908"/>
                  <a:pt x="77768" y="172011"/>
                  <a:pt x="77768" y="172267"/>
                </a:cubicBezTo>
                <a:cubicBezTo>
                  <a:pt x="77768" y="172523"/>
                  <a:pt x="77820" y="172625"/>
                  <a:pt x="77973" y="172625"/>
                </a:cubicBezTo>
                <a:close/>
                <a:moveTo>
                  <a:pt x="78690" y="172318"/>
                </a:moveTo>
                <a:cubicBezTo>
                  <a:pt x="78844" y="172318"/>
                  <a:pt x="78895" y="172216"/>
                  <a:pt x="78895" y="171960"/>
                </a:cubicBezTo>
                <a:cubicBezTo>
                  <a:pt x="78895" y="171704"/>
                  <a:pt x="78844" y="171576"/>
                  <a:pt x="78690" y="171576"/>
                </a:cubicBezTo>
                <a:cubicBezTo>
                  <a:pt x="78562" y="171576"/>
                  <a:pt x="78511" y="171704"/>
                  <a:pt x="78511" y="171960"/>
                </a:cubicBezTo>
                <a:cubicBezTo>
                  <a:pt x="78536" y="172216"/>
                  <a:pt x="78588" y="172318"/>
                  <a:pt x="78690" y="172318"/>
                </a:cubicBezTo>
                <a:close/>
                <a:moveTo>
                  <a:pt x="79714" y="177514"/>
                </a:moveTo>
                <a:cubicBezTo>
                  <a:pt x="79867" y="177514"/>
                  <a:pt x="79944" y="177386"/>
                  <a:pt x="79944" y="177130"/>
                </a:cubicBezTo>
                <a:cubicBezTo>
                  <a:pt x="79944" y="176900"/>
                  <a:pt x="79867" y="176746"/>
                  <a:pt x="79714" y="176746"/>
                </a:cubicBezTo>
                <a:cubicBezTo>
                  <a:pt x="79611" y="176746"/>
                  <a:pt x="79509" y="176900"/>
                  <a:pt x="79509" y="177130"/>
                </a:cubicBezTo>
                <a:cubicBezTo>
                  <a:pt x="79535" y="177412"/>
                  <a:pt x="79611" y="177514"/>
                  <a:pt x="79714" y="177514"/>
                </a:cubicBezTo>
                <a:close/>
                <a:moveTo>
                  <a:pt x="78408" y="181968"/>
                </a:moveTo>
                <a:lnTo>
                  <a:pt x="78716" y="181968"/>
                </a:lnTo>
                <a:cubicBezTo>
                  <a:pt x="78920" y="181814"/>
                  <a:pt x="79227" y="181686"/>
                  <a:pt x="79535" y="181558"/>
                </a:cubicBezTo>
                <a:cubicBezTo>
                  <a:pt x="79893" y="181405"/>
                  <a:pt x="80072" y="181302"/>
                  <a:pt x="80072" y="181226"/>
                </a:cubicBezTo>
                <a:lnTo>
                  <a:pt x="80072" y="180918"/>
                </a:lnTo>
                <a:lnTo>
                  <a:pt x="79714" y="180918"/>
                </a:lnTo>
                <a:cubicBezTo>
                  <a:pt x="79509" y="181046"/>
                  <a:pt x="79253" y="181200"/>
                  <a:pt x="78895" y="181354"/>
                </a:cubicBezTo>
                <a:cubicBezTo>
                  <a:pt x="78562" y="181456"/>
                  <a:pt x="78383" y="181584"/>
                  <a:pt x="78383" y="181661"/>
                </a:cubicBezTo>
                <a:lnTo>
                  <a:pt x="78383" y="181968"/>
                </a:lnTo>
                <a:close/>
                <a:moveTo>
                  <a:pt x="79023" y="185065"/>
                </a:moveTo>
                <a:cubicBezTo>
                  <a:pt x="79176" y="185372"/>
                  <a:pt x="79304" y="185372"/>
                  <a:pt x="79432" y="185065"/>
                </a:cubicBezTo>
                <a:cubicBezTo>
                  <a:pt x="79432" y="184963"/>
                  <a:pt x="79381" y="184860"/>
                  <a:pt x="79227" y="184860"/>
                </a:cubicBezTo>
                <a:cubicBezTo>
                  <a:pt x="79074" y="184886"/>
                  <a:pt x="79023" y="184963"/>
                  <a:pt x="79023" y="185065"/>
                </a:cubicBezTo>
                <a:close/>
                <a:moveTo>
                  <a:pt x="79432" y="186115"/>
                </a:moveTo>
                <a:lnTo>
                  <a:pt x="81070" y="185065"/>
                </a:lnTo>
                <a:cubicBezTo>
                  <a:pt x="81326" y="184963"/>
                  <a:pt x="81326" y="184758"/>
                  <a:pt x="81199" y="184528"/>
                </a:cubicBezTo>
                <a:cubicBezTo>
                  <a:pt x="81045" y="184272"/>
                  <a:pt x="80917" y="184118"/>
                  <a:pt x="80763" y="184041"/>
                </a:cubicBezTo>
                <a:cubicBezTo>
                  <a:pt x="80559" y="184195"/>
                  <a:pt x="80303" y="184476"/>
                  <a:pt x="80072" y="184860"/>
                </a:cubicBezTo>
                <a:cubicBezTo>
                  <a:pt x="79765" y="185295"/>
                  <a:pt x="79560" y="185603"/>
                  <a:pt x="79432" y="185807"/>
                </a:cubicBezTo>
                <a:cubicBezTo>
                  <a:pt x="79227" y="185833"/>
                  <a:pt x="79227" y="185935"/>
                  <a:pt x="79432" y="186115"/>
                </a:cubicBezTo>
                <a:close/>
                <a:moveTo>
                  <a:pt x="82658" y="168632"/>
                </a:moveTo>
                <a:cubicBezTo>
                  <a:pt x="83144" y="168478"/>
                  <a:pt x="83553" y="168427"/>
                  <a:pt x="83886" y="168478"/>
                </a:cubicBezTo>
                <a:lnTo>
                  <a:pt x="85985" y="166431"/>
                </a:lnTo>
                <a:cubicBezTo>
                  <a:pt x="85345" y="165739"/>
                  <a:pt x="84526" y="165484"/>
                  <a:pt x="83579" y="165688"/>
                </a:cubicBezTo>
                <a:cubicBezTo>
                  <a:pt x="83937" y="165202"/>
                  <a:pt x="84373" y="164895"/>
                  <a:pt x="84936" y="164639"/>
                </a:cubicBezTo>
                <a:cubicBezTo>
                  <a:pt x="84373" y="164383"/>
                  <a:pt x="83630" y="164485"/>
                  <a:pt x="82658" y="164997"/>
                </a:cubicBezTo>
                <a:cubicBezTo>
                  <a:pt x="81685" y="165458"/>
                  <a:pt x="81045" y="165944"/>
                  <a:pt x="80789" y="166456"/>
                </a:cubicBezTo>
                <a:lnTo>
                  <a:pt x="83195" y="166456"/>
                </a:lnTo>
                <a:cubicBezTo>
                  <a:pt x="82658" y="166814"/>
                  <a:pt x="81890" y="167147"/>
                  <a:pt x="80943" y="167583"/>
                </a:cubicBezTo>
                <a:cubicBezTo>
                  <a:pt x="80047" y="168018"/>
                  <a:pt x="79074" y="168453"/>
                  <a:pt x="78101" y="169016"/>
                </a:cubicBezTo>
                <a:cubicBezTo>
                  <a:pt x="77154" y="169528"/>
                  <a:pt x="76258" y="170065"/>
                  <a:pt x="75414" y="170654"/>
                </a:cubicBezTo>
                <a:cubicBezTo>
                  <a:pt x="74594" y="171217"/>
                  <a:pt x="73955" y="171806"/>
                  <a:pt x="73571" y="172343"/>
                </a:cubicBezTo>
                <a:cubicBezTo>
                  <a:pt x="73494" y="172420"/>
                  <a:pt x="73366" y="172548"/>
                  <a:pt x="73263" y="172702"/>
                </a:cubicBezTo>
                <a:cubicBezTo>
                  <a:pt x="73110" y="172907"/>
                  <a:pt x="72956" y="173009"/>
                  <a:pt x="72828" y="173009"/>
                </a:cubicBezTo>
                <a:cubicBezTo>
                  <a:pt x="73033" y="173060"/>
                  <a:pt x="73366" y="173009"/>
                  <a:pt x="73801" y="172830"/>
                </a:cubicBezTo>
                <a:cubicBezTo>
                  <a:pt x="74262" y="172651"/>
                  <a:pt x="74748" y="172446"/>
                  <a:pt x="75260" y="172216"/>
                </a:cubicBezTo>
                <a:cubicBezTo>
                  <a:pt x="75772" y="171960"/>
                  <a:pt x="76258" y="171704"/>
                  <a:pt x="76719" y="171473"/>
                </a:cubicBezTo>
                <a:cubicBezTo>
                  <a:pt x="77180" y="171243"/>
                  <a:pt x="77512" y="171064"/>
                  <a:pt x="77717" y="170936"/>
                </a:cubicBezTo>
                <a:lnTo>
                  <a:pt x="77385" y="170628"/>
                </a:lnTo>
                <a:cubicBezTo>
                  <a:pt x="77538" y="170552"/>
                  <a:pt x="77717" y="170475"/>
                  <a:pt x="77871" y="170347"/>
                </a:cubicBezTo>
                <a:cubicBezTo>
                  <a:pt x="78050" y="170270"/>
                  <a:pt x="78229" y="170219"/>
                  <a:pt x="78434" y="170296"/>
                </a:cubicBezTo>
                <a:lnTo>
                  <a:pt x="78434" y="170628"/>
                </a:lnTo>
                <a:cubicBezTo>
                  <a:pt x="78767" y="170552"/>
                  <a:pt x="79202" y="170372"/>
                  <a:pt x="79688" y="170091"/>
                </a:cubicBezTo>
                <a:cubicBezTo>
                  <a:pt x="80175" y="169809"/>
                  <a:pt x="80661" y="169553"/>
                  <a:pt x="81199" y="169323"/>
                </a:cubicBezTo>
                <a:cubicBezTo>
                  <a:pt x="81685" y="169016"/>
                  <a:pt x="82171" y="168837"/>
                  <a:pt x="82658" y="168632"/>
                </a:cubicBezTo>
                <a:close/>
                <a:moveTo>
                  <a:pt x="80763" y="160927"/>
                </a:moveTo>
                <a:cubicBezTo>
                  <a:pt x="80917" y="160927"/>
                  <a:pt x="80968" y="160799"/>
                  <a:pt x="80968" y="160569"/>
                </a:cubicBezTo>
                <a:cubicBezTo>
                  <a:pt x="80968" y="160287"/>
                  <a:pt x="80917" y="160185"/>
                  <a:pt x="80763" y="160185"/>
                </a:cubicBezTo>
                <a:cubicBezTo>
                  <a:pt x="80610" y="160185"/>
                  <a:pt x="80559" y="160287"/>
                  <a:pt x="80559" y="160569"/>
                </a:cubicBezTo>
                <a:cubicBezTo>
                  <a:pt x="80584" y="160799"/>
                  <a:pt x="80635" y="160927"/>
                  <a:pt x="80763" y="160927"/>
                </a:cubicBezTo>
                <a:close/>
                <a:moveTo>
                  <a:pt x="82120" y="163001"/>
                </a:moveTo>
                <a:cubicBezTo>
                  <a:pt x="82325" y="163001"/>
                  <a:pt x="82453" y="162873"/>
                  <a:pt x="82453" y="162617"/>
                </a:cubicBezTo>
                <a:cubicBezTo>
                  <a:pt x="82453" y="162361"/>
                  <a:pt x="82325" y="162258"/>
                  <a:pt x="82120" y="162258"/>
                </a:cubicBezTo>
                <a:cubicBezTo>
                  <a:pt x="81992" y="162258"/>
                  <a:pt x="81915" y="162361"/>
                  <a:pt x="81915" y="162617"/>
                </a:cubicBezTo>
                <a:cubicBezTo>
                  <a:pt x="81915" y="162873"/>
                  <a:pt x="81992" y="163001"/>
                  <a:pt x="82120" y="163001"/>
                </a:cubicBezTo>
                <a:close/>
                <a:moveTo>
                  <a:pt x="84193" y="163641"/>
                </a:moveTo>
                <a:cubicBezTo>
                  <a:pt x="84347" y="163538"/>
                  <a:pt x="84424" y="163436"/>
                  <a:pt x="84424" y="163333"/>
                </a:cubicBezTo>
                <a:cubicBezTo>
                  <a:pt x="84424" y="163180"/>
                  <a:pt x="84347" y="163052"/>
                  <a:pt x="84193" y="163001"/>
                </a:cubicBezTo>
                <a:cubicBezTo>
                  <a:pt x="84065" y="162924"/>
                  <a:pt x="83989" y="163026"/>
                  <a:pt x="83989" y="163333"/>
                </a:cubicBezTo>
                <a:cubicBezTo>
                  <a:pt x="83989" y="163589"/>
                  <a:pt x="84065" y="163666"/>
                  <a:pt x="84193" y="163641"/>
                </a:cubicBezTo>
                <a:close/>
                <a:moveTo>
                  <a:pt x="85115" y="158726"/>
                </a:moveTo>
                <a:cubicBezTo>
                  <a:pt x="85473" y="158956"/>
                  <a:pt x="85652" y="158828"/>
                  <a:pt x="85652" y="158419"/>
                </a:cubicBezTo>
                <a:lnTo>
                  <a:pt x="84603" y="158419"/>
                </a:lnTo>
                <a:cubicBezTo>
                  <a:pt x="84782" y="158572"/>
                  <a:pt x="84936" y="158675"/>
                  <a:pt x="85115" y="158726"/>
                </a:cubicBezTo>
                <a:close/>
                <a:moveTo>
                  <a:pt x="85985" y="156038"/>
                </a:moveTo>
                <a:lnTo>
                  <a:pt x="85678" y="156371"/>
                </a:lnTo>
                <a:lnTo>
                  <a:pt x="85985" y="156371"/>
                </a:lnTo>
                <a:lnTo>
                  <a:pt x="85985" y="156038"/>
                </a:lnTo>
                <a:close/>
                <a:moveTo>
                  <a:pt x="85985" y="164025"/>
                </a:moveTo>
                <a:cubicBezTo>
                  <a:pt x="85832" y="163973"/>
                  <a:pt x="85755" y="163973"/>
                  <a:pt x="85755" y="164127"/>
                </a:cubicBezTo>
                <a:cubicBezTo>
                  <a:pt x="85755" y="164280"/>
                  <a:pt x="85832" y="164332"/>
                  <a:pt x="85985" y="164332"/>
                </a:cubicBezTo>
                <a:cubicBezTo>
                  <a:pt x="86139" y="164332"/>
                  <a:pt x="86190" y="164280"/>
                  <a:pt x="86190" y="164178"/>
                </a:cubicBezTo>
                <a:cubicBezTo>
                  <a:pt x="86190" y="164076"/>
                  <a:pt x="86113" y="164025"/>
                  <a:pt x="85985" y="164025"/>
                </a:cubicBezTo>
                <a:close/>
                <a:moveTo>
                  <a:pt x="82018" y="182326"/>
                </a:moveTo>
                <a:cubicBezTo>
                  <a:pt x="82453" y="184937"/>
                  <a:pt x="83425" y="187394"/>
                  <a:pt x="85013" y="189724"/>
                </a:cubicBezTo>
                <a:cubicBezTo>
                  <a:pt x="86625" y="192027"/>
                  <a:pt x="88903" y="193845"/>
                  <a:pt x="91872" y="195150"/>
                </a:cubicBezTo>
                <a:cubicBezTo>
                  <a:pt x="92871" y="195585"/>
                  <a:pt x="93869" y="195765"/>
                  <a:pt x="94970" y="195713"/>
                </a:cubicBezTo>
                <a:cubicBezTo>
                  <a:pt x="96121" y="195662"/>
                  <a:pt x="97120" y="195483"/>
                  <a:pt x="98118" y="195150"/>
                </a:cubicBezTo>
                <a:cubicBezTo>
                  <a:pt x="101292" y="194126"/>
                  <a:pt x="103698" y="192232"/>
                  <a:pt x="105311" y="189468"/>
                </a:cubicBezTo>
                <a:cubicBezTo>
                  <a:pt x="106923" y="186755"/>
                  <a:pt x="107794" y="183836"/>
                  <a:pt x="107922" y="180765"/>
                </a:cubicBezTo>
                <a:cubicBezTo>
                  <a:pt x="108024" y="177719"/>
                  <a:pt x="107358" y="174750"/>
                  <a:pt x="105874" y="171908"/>
                </a:cubicBezTo>
                <a:cubicBezTo>
                  <a:pt x="104415" y="169067"/>
                  <a:pt x="102162" y="167019"/>
                  <a:pt x="99142" y="165663"/>
                </a:cubicBezTo>
                <a:cubicBezTo>
                  <a:pt x="96224" y="164434"/>
                  <a:pt x="93613" y="164101"/>
                  <a:pt x="91309" y="164741"/>
                </a:cubicBezTo>
                <a:cubicBezTo>
                  <a:pt x="88954" y="165355"/>
                  <a:pt x="87060" y="166559"/>
                  <a:pt x="85524" y="168274"/>
                </a:cubicBezTo>
                <a:cubicBezTo>
                  <a:pt x="83989" y="170014"/>
                  <a:pt x="82914" y="172139"/>
                  <a:pt x="82299" y="174647"/>
                </a:cubicBezTo>
                <a:cubicBezTo>
                  <a:pt x="81736" y="177181"/>
                  <a:pt x="81634" y="179741"/>
                  <a:pt x="82018" y="182326"/>
                </a:cubicBezTo>
                <a:close/>
                <a:moveTo>
                  <a:pt x="87316" y="155731"/>
                </a:moveTo>
                <a:lnTo>
                  <a:pt x="87316" y="155322"/>
                </a:lnTo>
                <a:lnTo>
                  <a:pt x="86983" y="155731"/>
                </a:lnTo>
                <a:lnTo>
                  <a:pt x="87316" y="155731"/>
                </a:lnTo>
                <a:close/>
                <a:moveTo>
                  <a:pt x="87726" y="162566"/>
                </a:moveTo>
                <a:cubicBezTo>
                  <a:pt x="88263" y="163001"/>
                  <a:pt x="88826" y="163077"/>
                  <a:pt x="89338" y="162821"/>
                </a:cubicBezTo>
                <a:cubicBezTo>
                  <a:pt x="89876" y="162591"/>
                  <a:pt x="90465" y="162617"/>
                  <a:pt x="91156" y="163001"/>
                </a:cubicBezTo>
                <a:cubicBezTo>
                  <a:pt x="91360" y="163129"/>
                  <a:pt x="91693" y="163180"/>
                  <a:pt x="92154" y="163129"/>
                </a:cubicBezTo>
                <a:cubicBezTo>
                  <a:pt x="92666" y="163129"/>
                  <a:pt x="92896" y="163180"/>
                  <a:pt x="92896" y="163333"/>
                </a:cubicBezTo>
                <a:cubicBezTo>
                  <a:pt x="93024" y="162770"/>
                  <a:pt x="93331" y="162181"/>
                  <a:pt x="93741" y="161593"/>
                </a:cubicBezTo>
                <a:cubicBezTo>
                  <a:pt x="94150" y="161004"/>
                  <a:pt x="94534" y="160646"/>
                  <a:pt x="94944" y="160518"/>
                </a:cubicBezTo>
                <a:cubicBezTo>
                  <a:pt x="95507" y="160287"/>
                  <a:pt x="96045" y="160083"/>
                  <a:pt x="96505" y="159852"/>
                </a:cubicBezTo>
                <a:cubicBezTo>
                  <a:pt x="97017" y="159596"/>
                  <a:pt x="97529" y="159392"/>
                  <a:pt x="98118" y="159187"/>
                </a:cubicBezTo>
                <a:cubicBezTo>
                  <a:pt x="97888" y="158598"/>
                  <a:pt x="97555" y="158368"/>
                  <a:pt x="97068" y="158368"/>
                </a:cubicBezTo>
                <a:cubicBezTo>
                  <a:pt x="96557" y="158368"/>
                  <a:pt x="96070" y="158496"/>
                  <a:pt x="95507" y="158726"/>
                </a:cubicBezTo>
                <a:cubicBezTo>
                  <a:pt x="94944" y="158982"/>
                  <a:pt x="94432" y="159263"/>
                  <a:pt x="93946" y="159673"/>
                </a:cubicBezTo>
                <a:cubicBezTo>
                  <a:pt x="93459" y="160057"/>
                  <a:pt x="93101" y="160313"/>
                  <a:pt x="92896" y="160543"/>
                </a:cubicBezTo>
                <a:cubicBezTo>
                  <a:pt x="92845" y="160620"/>
                  <a:pt x="92743" y="160774"/>
                  <a:pt x="92691" y="161081"/>
                </a:cubicBezTo>
                <a:cubicBezTo>
                  <a:pt x="92589" y="161362"/>
                  <a:pt x="92538" y="161542"/>
                  <a:pt x="92487" y="161593"/>
                </a:cubicBezTo>
                <a:cubicBezTo>
                  <a:pt x="92384" y="161746"/>
                  <a:pt x="92128" y="161849"/>
                  <a:pt x="91744" y="161900"/>
                </a:cubicBezTo>
                <a:cubicBezTo>
                  <a:pt x="91335" y="162002"/>
                  <a:pt x="90874" y="162054"/>
                  <a:pt x="90336" y="162156"/>
                </a:cubicBezTo>
                <a:cubicBezTo>
                  <a:pt x="89825" y="162207"/>
                  <a:pt x="89313" y="162284"/>
                  <a:pt x="88775" y="162361"/>
                </a:cubicBezTo>
                <a:cubicBezTo>
                  <a:pt x="88289" y="162335"/>
                  <a:pt x="87931" y="162437"/>
                  <a:pt x="87726" y="162566"/>
                </a:cubicBezTo>
                <a:close/>
                <a:moveTo>
                  <a:pt x="88366" y="158419"/>
                </a:moveTo>
                <a:cubicBezTo>
                  <a:pt x="88545" y="158419"/>
                  <a:pt x="88673" y="158317"/>
                  <a:pt x="88673" y="158112"/>
                </a:cubicBezTo>
                <a:cubicBezTo>
                  <a:pt x="88673" y="157881"/>
                  <a:pt x="88545" y="157779"/>
                  <a:pt x="88366" y="157779"/>
                </a:cubicBezTo>
                <a:cubicBezTo>
                  <a:pt x="88212" y="157779"/>
                  <a:pt x="88110" y="157881"/>
                  <a:pt x="88110" y="158112"/>
                </a:cubicBezTo>
                <a:cubicBezTo>
                  <a:pt x="88135" y="158317"/>
                  <a:pt x="88212" y="158419"/>
                  <a:pt x="88366" y="158419"/>
                </a:cubicBezTo>
                <a:close/>
                <a:moveTo>
                  <a:pt x="97708" y="156345"/>
                </a:moveTo>
                <a:cubicBezTo>
                  <a:pt x="97913" y="156345"/>
                  <a:pt x="98041" y="156218"/>
                  <a:pt x="98041" y="156013"/>
                </a:cubicBezTo>
                <a:cubicBezTo>
                  <a:pt x="98041" y="155808"/>
                  <a:pt x="97913" y="155706"/>
                  <a:pt x="97708" y="155706"/>
                </a:cubicBezTo>
                <a:cubicBezTo>
                  <a:pt x="97555" y="155706"/>
                  <a:pt x="97478" y="155808"/>
                  <a:pt x="97478" y="156013"/>
                </a:cubicBezTo>
                <a:cubicBezTo>
                  <a:pt x="97478" y="156218"/>
                  <a:pt x="97555" y="156345"/>
                  <a:pt x="97708" y="156345"/>
                </a:cubicBezTo>
                <a:close/>
                <a:moveTo>
                  <a:pt x="103493" y="163333"/>
                </a:moveTo>
                <a:cubicBezTo>
                  <a:pt x="102956" y="163589"/>
                  <a:pt x="102418" y="163896"/>
                  <a:pt x="101932" y="164229"/>
                </a:cubicBezTo>
                <a:cubicBezTo>
                  <a:pt x="101471" y="164588"/>
                  <a:pt x="101062" y="164869"/>
                  <a:pt x="100806" y="165074"/>
                </a:cubicBezTo>
                <a:cubicBezTo>
                  <a:pt x="101011" y="165125"/>
                  <a:pt x="101266" y="165100"/>
                  <a:pt x="101497" y="164972"/>
                </a:cubicBezTo>
                <a:cubicBezTo>
                  <a:pt x="101778" y="164818"/>
                  <a:pt x="102034" y="164664"/>
                  <a:pt x="102290" y="164536"/>
                </a:cubicBezTo>
                <a:cubicBezTo>
                  <a:pt x="102546" y="164409"/>
                  <a:pt x="102777" y="164306"/>
                  <a:pt x="102981" y="164255"/>
                </a:cubicBezTo>
                <a:cubicBezTo>
                  <a:pt x="103237" y="164229"/>
                  <a:pt x="103442" y="164357"/>
                  <a:pt x="103570" y="164613"/>
                </a:cubicBezTo>
                <a:cubicBezTo>
                  <a:pt x="103416" y="164767"/>
                  <a:pt x="103109" y="164972"/>
                  <a:pt x="102674" y="165151"/>
                </a:cubicBezTo>
                <a:cubicBezTo>
                  <a:pt x="102213" y="165355"/>
                  <a:pt x="101932" y="165535"/>
                  <a:pt x="101778" y="165663"/>
                </a:cubicBezTo>
                <a:cubicBezTo>
                  <a:pt x="101932" y="165970"/>
                  <a:pt x="102188" y="166124"/>
                  <a:pt x="102521" y="166124"/>
                </a:cubicBezTo>
                <a:cubicBezTo>
                  <a:pt x="103468" y="165868"/>
                  <a:pt x="104261" y="165484"/>
                  <a:pt x="104875" y="164920"/>
                </a:cubicBezTo>
                <a:cubicBezTo>
                  <a:pt x="105413" y="164332"/>
                  <a:pt x="105951" y="163513"/>
                  <a:pt x="106386" y="162566"/>
                </a:cubicBezTo>
                <a:cubicBezTo>
                  <a:pt x="106027" y="162514"/>
                  <a:pt x="105592" y="162540"/>
                  <a:pt x="105080" y="162668"/>
                </a:cubicBezTo>
                <a:cubicBezTo>
                  <a:pt x="104568" y="162821"/>
                  <a:pt x="104082" y="163026"/>
                  <a:pt x="103493" y="163333"/>
                </a:cubicBezTo>
                <a:close/>
                <a:moveTo>
                  <a:pt x="103929" y="161235"/>
                </a:moveTo>
                <a:cubicBezTo>
                  <a:pt x="104133" y="161235"/>
                  <a:pt x="104236" y="161106"/>
                  <a:pt x="104236" y="160876"/>
                </a:cubicBezTo>
                <a:cubicBezTo>
                  <a:pt x="104236" y="160620"/>
                  <a:pt x="104133" y="160492"/>
                  <a:pt x="103929" y="160492"/>
                </a:cubicBezTo>
                <a:cubicBezTo>
                  <a:pt x="103775" y="160492"/>
                  <a:pt x="103724" y="160620"/>
                  <a:pt x="103724" y="160876"/>
                </a:cubicBezTo>
                <a:cubicBezTo>
                  <a:pt x="103724" y="161106"/>
                  <a:pt x="103775" y="161235"/>
                  <a:pt x="103929" y="161235"/>
                </a:cubicBezTo>
                <a:close/>
                <a:moveTo>
                  <a:pt x="104620" y="161516"/>
                </a:moveTo>
                <a:lnTo>
                  <a:pt x="104620" y="161951"/>
                </a:lnTo>
                <a:lnTo>
                  <a:pt x="105669" y="161951"/>
                </a:lnTo>
                <a:cubicBezTo>
                  <a:pt x="105618" y="161746"/>
                  <a:pt x="105439" y="161618"/>
                  <a:pt x="105208" y="161516"/>
                </a:cubicBezTo>
                <a:cubicBezTo>
                  <a:pt x="104978" y="161490"/>
                  <a:pt x="104773" y="161490"/>
                  <a:pt x="104620" y="161516"/>
                </a:cubicBezTo>
                <a:close/>
                <a:moveTo>
                  <a:pt x="104978" y="160211"/>
                </a:moveTo>
                <a:cubicBezTo>
                  <a:pt x="105183" y="160211"/>
                  <a:pt x="105285" y="160083"/>
                  <a:pt x="105285" y="159827"/>
                </a:cubicBezTo>
                <a:cubicBezTo>
                  <a:pt x="105285" y="159571"/>
                  <a:pt x="105183" y="159468"/>
                  <a:pt x="104978" y="159468"/>
                </a:cubicBezTo>
                <a:cubicBezTo>
                  <a:pt x="104824" y="159468"/>
                  <a:pt x="104748" y="159571"/>
                  <a:pt x="104748" y="159827"/>
                </a:cubicBezTo>
                <a:cubicBezTo>
                  <a:pt x="104748" y="160083"/>
                  <a:pt x="104824" y="160211"/>
                  <a:pt x="104978" y="160211"/>
                </a:cubicBezTo>
                <a:close/>
                <a:moveTo>
                  <a:pt x="107026" y="160492"/>
                </a:moveTo>
                <a:cubicBezTo>
                  <a:pt x="107103" y="160492"/>
                  <a:pt x="107282" y="160467"/>
                  <a:pt x="107512" y="160390"/>
                </a:cubicBezTo>
                <a:cubicBezTo>
                  <a:pt x="107768" y="160313"/>
                  <a:pt x="107998" y="160211"/>
                  <a:pt x="108229" y="160057"/>
                </a:cubicBezTo>
                <a:cubicBezTo>
                  <a:pt x="108485" y="159929"/>
                  <a:pt x="108664" y="159776"/>
                  <a:pt x="108792" y="159647"/>
                </a:cubicBezTo>
                <a:cubicBezTo>
                  <a:pt x="108920" y="159494"/>
                  <a:pt x="108920" y="159340"/>
                  <a:pt x="108792" y="159110"/>
                </a:cubicBezTo>
                <a:cubicBezTo>
                  <a:pt x="108715" y="159033"/>
                  <a:pt x="108587" y="158982"/>
                  <a:pt x="108408" y="158982"/>
                </a:cubicBezTo>
                <a:cubicBezTo>
                  <a:pt x="108229" y="158982"/>
                  <a:pt x="108126" y="159033"/>
                  <a:pt x="108049" y="159110"/>
                </a:cubicBezTo>
                <a:cubicBezTo>
                  <a:pt x="107896" y="159263"/>
                  <a:pt x="107717" y="159494"/>
                  <a:pt x="107486" y="159776"/>
                </a:cubicBezTo>
                <a:cubicBezTo>
                  <a:pt x="107282" y="160134"/>
                  <a:pt x="107103" y="160390"/>
                  <a:pt x="107026" y="160492"/>
                </a:cubicBezTo>
                <a:close/>
                <a:moveTo>
                  <a:pt x="107410" y="158419"/>
                </a:moveTo>
                <a:cubicBezTo>
                  <a:pt x="107410" y="158265"/>
                  <a:pt x="107358" y="158214"/>
                  <a:pt x="107205" y="158214"/>
                </a:cubicBezTo>
                <a:cubicBezTo>
                  <a:pt x="107077" y="158214"/>
                  <a:pt x="107000" y="158265"/>
                  <a:pt x="107000" y="158419"/>
                </a:cubicBezTo>
                <a:cubicBezTo>
                  <a:pt x="107179" y="158700"/>
                  <a:pt x="107333" y="158700"/>
                  <a:pt x="107410" y="158419"/>
                </a:cubicBezTo>
                <a:close/>
                <a:moveTo>
                  <a:pt x="108792" y="156781"/>
                </a:moveTo>
                <a:lnTo>
                  <a:pt x="108792" y="156345"/>
                </a:lnTo>
                <a:lnTo>
                  <a:pt x="108459" y="156781"/>
                </a:lnTo>
                <a:lnTo>
                  <a:pt x="108792" y="156781"/>
                </a:lnTo>
                <a:close/>
                <a:moveTo>
                  <a:pt x="107026" y="161951"/>
                </a:moveTo>
                <a:cubicBezTo>
                  <a:pt x="106898" y="161951"/>
                  <a:pt x="106821" y="162079"/>
                  <a:pt x="106821" y="162284"/>
                </a:cubicBezTo>
                <a:cubicBezTo>
                  <a:pt x="106821" y="162489"/>
                  <a:pt x="106898" y="162591"/>
                  <a:pt x="107026" y="162591"/>
                </a:cubicBezTo>
                <a:cubicBezTo>
                  <a:pt x="107230" y="162591"/>
                  <a:pt x="107358" y="162489"/>
                  <a:pt x="107358" y="162284"/>
                </a:cubicBezTo>
                <a:cubicBezTo>
                  <a:pt x="107358" y="162079"/>
                  <a:pt x="107230" y="161951"/>
                  <a:pt x="107026" y="161951"/>
                </a:cubicBezTo>
                <a:close/>
                <a:moveTo>
                  <a:pt x="106923" y="159161"/>
                </a:moveTo>
                <a:cubicBezTo>
                  <a:pt x="106923" y="158956"/>
                  <a:pt x="106872" y="158828"/>
                  <a:pt x="106719" y="158828"/>
                </a:cubicBezTo>
                <a:cubicBezTo>
                  <a:pt x="106565" y="158828"/>
                  <a:pt x="106514" y="158956"/>
                  <a:pt x="106514" y="159161"/>
                </a:cubicBezTo>
                <a:cubicBezTo>
                  <a:pt x="106514" y="159392"/>
                  <a:pt x="106565" y="159494"/>
                  <a:pt x="106719" y="159494"/>
                </a:cubicBezTo>
                <a:cubicBezTo>
                  <a:pt x="106872" y="159468"/>
                  <a:pt x="106923" y="159366"/>
                  <a:pt x="106923" y="159161"/>
                </a:cubicBezTo>
                <a:close/>
                <a:moveTo>
                  <a:pt x="106002" y="165074"/>
                </a:moveTo>
                <a:cubicBezTo>
                  <a:pt x="106130" y="165355"/>
                  <a:pt x="106488" y="165432"/>
                  <a:pt x="107026" y="165330"/>
                </a:cubicBezTo>
                <a:cubicBezTo>
                  <a:pt x="107563" y="165228"/>
                  <a:pt x="108178" y="165023"/>
                  <a:pt x="108792" y="164767"/>
                </a:cubicBezTo>
                <a:cubicBezTo>
                  <a:pt x="109406" y="164485"/>
                  <a:pt x="110021" y="164204"/>
                  <a:pt x="110558" y="163845"/>
                </a:cubicBezTo>
                <a:cubicBezTo>
                  <a:pt x="111096" y="163487"/>
                  <a:pt x="111428" y="163231"/>
                  <a:pt x="111582" y="163026"/>
                </a:cubicBezTo>
                <a:cubicBezTo>
                  <a:pt x="111352" y="162745"/>
                  <a:pt x="111147" y="162617"/>
                  <a:pt x="110916" y="162642"/>
                </a:cubicBezTo>
                <a:cubicBezTo>
                  <a:pt x="110660" y="162668"/>
                  <a:pt x="110456" y="162745"/>
                  <a:pt x="110225" y="162847"/>
                </a:cubicBezTo>
                <a:cubicBezTo>
                  <a:pt x="110046" y="162975"/>
                  <a:pt x="109816" y="163026"/>
                  <a:pt x="109637" y="163026"/>
                </a:cubicBezTo>
                <a:cubicBezTo>
                  <a:pt x="109432" y="163026"/>
                  <a:pt x="109253" y="162873"/>
                  <a:pt x="109099" y="162591"/>
                </a:cubicBezTo>
                <a:cubicBezTo>
                  <a:pt x="108971" y="163026"/>
                  <a:pt x="108766" y="163282"/>
                  <a:pt x="108562" y="163461"/>
                </a:cubicBezTo>
                <a:cubicBezTo>
                  <a:pt x="108280" y="163641"/>
                  <a:pt x="108024" y="163820"/>
                  <a:pt x="107742" y="163948"/>
                </a:cubicBezTo>
                <a:cubicBezTo>
                  <a:pt x="107384" y="164101"/>
                  <a:pt x="107103" y="164204"/>
                  <a:pt x="106795" y="164357"/>
                </a:cubicBezTo>
                <a:cubicBezTo>
                  <a:pt x="106463" y="164485"/>
                  <a:pt x="106207" y="164716"/>
                  <a:pt x="106002" y="165074"/>
                </a:cubicBezTo>
                <a:close/>
                <a:moveTo>
                  <a:pt x="109534" y="157088"/>
                </a:moveTo>
                <a:cubicBezTo>
                  <a:pt x="109688" y="157088"/>
                  <a:pt x="109739" y="156985"/>
                  <a:pt x="109739" y="156729"/>
                </a:cubicBezTo>
                <a:cubicBezTo>
                  <a:pt x="109739" y="156473"/>
                  <a:pt x="109688" y="156345"/>
                  <a:pt x="109534" y="156345"/>
                </a:cubicBezTo>
                <a:cubicBezTo>
                  <a:pt x="109329" y="156345"/>
                  <a:pt x="109227" y="156473"/>
                  <a:pt x="109227" y="156729"/>
                </a:cubicBezTo>
                <a:cubicBezTo>
                  <a:pt x="109227" y="156985"/>
                  <a:pt x="109329" y="157088"/>
                  <a:pt x="109534" y="157088"/>
                </a:cubicBezTo>
                <a:close/>
                <a:moveTo>
                  <a:pt x="110148" y="155322"/>
                </a:moveTo>
                <a:cubicBezTo>
                  <a:pt x="110353" y="155322"/>
                  <a:pt x="110481" y="155219"/>
                  <a:pt x="110481" y="154963"/>
                </a:cubicBezTo>
                <a:cubicBezTo>
                  <a:pt x="110481" y="154784"/>
                  <a:pt x="110353" y="154656"/>
                  <a:pt x="110148" y="154656"/>
                </a:cubicBezTo>
                <a:cubicBezTo>
                  <a:pt x="110021" y="154656"/>
                  <a:pt x="109918" y="154784"/>
                  <a:pt x="109918" y="154963"/>
                </a:cubicBezTo>
                <a:cubicBezTo>
                  <a:pt x="109918" y="155219"/>
                  <a:pt x="110021" y="155322"/>
                  <a:pt x="110148" y="155322"/>
                </a:cubicBezTo>
                <a:close/>
                <a:moveTo>
                  <a:pt x="110865" y="157804"/>
                </a:moveTo>
                <a:cubicBezTo>
                  <a:pt x="110712" y="157804"/>
                  <a:pt x="110660" y="157907"/>
                  <a:pt x="110660" y="158137"/>
                </a:cubicBezTo>
                <a:cubicBezTo>
                  <a:pt x="110660" y="158342"/>
                  <a:pt x="110712" y="158444"/>
                  <a:pt x="110865" y="158444"/>
                </a:cubicBezTo>
                <a:cubicBezTo>
                  <a:pt x="110993" y="158444"/>
                  <a:pt x="111070" y="158342"/>
                  <a:pt x="111070" y="158137"/>
                </a:cubicBezTo>
                <a:cubicBezTo>
                  <a:pt x="111070" y="157907"/>
                  <a:pt x="110993" y="157804"/>
                  <a:pt x="110865" y="157804"/>
                </a:cubicBezTo>
                <a:close/>
                <a:moveTo>
                  <a:pt x="111172" y="156345"/>
                </a:moveTo>
                <a:lnTo>
                  <a:pt x="111172" y="156013"/>
                </a:lnTo>
                <a:lnTo>
                  <a:pt x="110865" y="156345"/>
                </a:lnTo>
                <a:lnTo>
                  <a:pt x="111172" y="156345"/>
                </a:lnTo>
                <a:close/>
                <a:moveTo>
                  <a:pt x="110660" y="160211"/>
                </a:moveTo>
                <a:cubicBezTo>
                  <a:pt x="110660" y="160415"/>
                  <a:pt x="110712" y="160518"/>
                  <a:pt x="110865" y="160518"/>
                </a:cubicBezTo>
                <a:cubicBezTo>
                  <a:pt x="110993" y="160518"/>
                  <a:pt x="111070" y="160415"/>
                  <a:pt x="111070" y="160211"/>
                </a:cubicBezTo>
                <a:cubicBezTo>
                  <a:pt x="111070" y="159980"/>
                  <a:pt x="110993" y="159878"/>
                  <a:pt x="110865" y="159878"/>
                </a:cubicBezTo>
                <a:cubicBezTo>
                  <a:pt x="110712" y="159878"/>
                  <a:pt x="110660" y="159980"/>
                  <a:pt x="110660" y="160211"/>
                </a:cubicBezTo>
                <a:close/>
                <a:moveTo>
                  <a:pt x="113271" y="157395"/>
                </a:moveTo>
                <a:cubicBezTo>
                  <a:pt x="113527" y="157446"/>
                  <a:pt x="113988" y="157395"/>
                  <a:pt x="114654" y="157216"/>
                </a:cubicBezTo>
                <a:cubicBezTo>
                  <a:pt x="115319" y="157037"/>
                  <a:pt x="115985" y="156857"/>
                  <a:pt x="116676" y="156704"/>
                </a:cubicBezTo>
                <a:cubicBezTo>
                  <a:pt x="117367" y="156525"/>
                  <a:pt x="118007" y="156371"/>
                  <a:pt x="118544" y="156269"/>
                </a:cubicBezTo>
                <a:cubicBezTo>
                  <a:pt x="119082" y="156141"/>
                  <a:pt x="119389" y="156166"/>
                  <a:pt x="119466" y="156320"/>
                </a:cubicBezTo>
                <a:cubicBezTo>
                  <a:pt x="119543" y="156166"/>
                  <a:pt x="119722" y="155936"/>
                  <a:pt x="120003" y="155654"/>
                </a:cubicBezTo>
                <a:cubicBezTo>
                  <a:pt x="120285" y="155347"/>
                  <a:pt x="120362" y="155117"/>
                  <a:pt x="120208" y="154963"/>
                </a:cubicBezTo>
                <a:cubicBezTo>
                  <a:pt x="120157" y="154912"/>
                  <a:pt x="119798" y="154963"/>
                  <a:pt x="119235" y="155142"/>
                </a:cubicBezTo>
                <a:cubicBezTo>
                  <a:pt x="118647" y="155322"/>
                  <a:pt x="117981" y="155526"/>
                  <a:pt x="117264" y="155757"/>
                </a:cubicBezTo>
                <a:cubicBezTo>
                  <a:pt x="116548" y="156013"/>
                  <a:pt x="115857" y="156269"/>
                  <a:pt x="115242" y="156499"/>
                </a:cubicBezTo>
                <a:cubicBezTo>
                  <a:pt x="114628" y="156729"/>
                  <a:pt x="114193" y="156934"/>
                  <a:pt x="113988" y="157037"/>
                </a:cubicBezTo>
                <a:cubicBezTo>
                  <a:pt x="113783" y="157267"/>
                  <a:pt x="113527" y="157395"/>
                  <a:pt x="113271" y="157395"/>
                </a:cubicBezTo>
                <a:close/>
                <a:moveTo>
                  <a:pt x="113962" y="155322"/>
                </a:moveTo>
                <a:cubicBezTo>
                  <a:pt x="114116" y="155322"/>
                  <a:pt x="114167" y="155219"/>
                  <a:pt x="114167" y="154963"/>
                </a:cubicBezTo>
                <a:cubicBezTo>
                  <a:pt x="114167" y="154784"/>
                  <a:pt x="114116" y="154656"/>
                  <a:pt x="113962" y="154656"/>
                </a:cubicBezTo>
                <a:cubicBezTo>
                  <a:pt x="113809" y="154656"/>
                  <a:pt x="113758" y="154784"/>
                  <a:pt x="113758" y="154963"/>
                </a:cubicBezTo>
                <a:cubicBezTo>
                  <a:pt x="113783" y="155219"/>
                  <a:pt x="113809" y="155322"/>
                  <a:pt x="113962" y="155322"/>
                </a:cubicBezTo>
                <a:close/>
                <a:moveTo>
                  <a:pt x="114730" y="153990"/>
                </a:moveTo>
                <a:cubicBezTo>
                  <a:pt x="114730" y="153837"/>
                  <a:pt x="114628" y="153786"/>
                  <a:pt x="114526" y="153786"/>
                </a:cubicBezTo>
                <a:cubicBezTo>
                  <a:pt x="114372" y="153786"/>
                  <a:pt x="114270" y="153837"/>
                  <a:pt x="114270" y="153990"/>
                </a:cubicBezTo>
                <a:cubicBezTo>
                  <a:pt x="114423" y="154221"/>
                  <a:pt x="114577" y="154221"/>
                  <a:pt x="114730" y="153990"/>
                </a:cubicBezTo>
                <a:close/>
                <a:moveTo>
                  <a:pt x="116061" y="154989"/>
                </a:moveTo>
                <a:cubicBezTo>
                  <a:pt x="116215" y="154989"/>
                  <a:pt x="116266" y="154886"/>
                  <a:pt x="116266" y="154630"/>
                </a:cubicBezTo>
                <a:cubicBezTo>
                  <a:pt x="116266" y="154400"/>
                  <a:pt x="116215" y="154272"/>
                  <a:pt x="116061" y="154272"/>
                </a:cubicBezTo>
                <a:cubicBezTo>
                  <a:pt x="115908" y="154272"/>
                  <a:pt x="115831" y="154400"/>
                  <a:pt x="115831" y="154630"/>
                </a:cubicBezTo>
                <a:cubicBezTo>
                  <a:pt x="115857" y="154886"/>
                  <a:pt x="115933" y="154989"/>
                  <a:pt x="116061" y="154989"/>
                </a:cubicBezTo>
                <a:close/>
                <a:moveTo>
                  <a:pt x="120771" y="155885"/>
                </a:moveTo>
                <a:cubicBezTo>
                  <a:pt x="120541" y="155987"/>
                  <a:pt x="120336" y="156038"/>
                  <a:pt x="120208" y="156038"/>
                </a:cubicBezTo>
                <a:lnTo>
                  <a:pt x="121565" y="156038"/>
                </a:lnTo>
                <a:cubicBezTo>
                  <a:pt x="122000" y="156038"/>
                  <a:pt x="122128" y="155782"/>
                  <a:pt x="122000" y="155347"/>
                </a:cubicBezTo>
                <a:cubicBezTo>
                  <a:pt x="121923" y="155398"/>
                  <a:pt x="121795" y="155475"/>
                  <a:pt x="121642" y="155552"/>
                </a:cubicBezTo>
                <a:cubicBezTo>
                  <a:pt x="121437" y="155603"/>
                  <a:pt x="121334" y="155706"/>
                  <a:pt x="121257" y="155757"/>
                </a:cubicBezTo>
                <a:cubicBezTo>
                  <a:pt x="121181" y="155731"/>
                  <a:pt x="121027" y="155782"/>
                  <a:pt x="120771" y="155885"/>
                </a:cubicBezTo>
                <a:close/>
                <a:moveTo>
                  <a:pt x="122281" y="154272"/>
                </a:moveTo>
                <a:cubicBezTo>
                  <a:pt x="121821" y="154119"/>
                  <a:pt x="121462" y="154272"/>
                  <a:pt x="121257" y="154682"/>
                </a:cubicBezTo>
                <a:lnTo>
                  <a:pt x="121257" y="154835"/>
                </a:lnTo>
                <a:lnTo>
                  <a:pt x="122281" y="154272"/>
                </a:lnTo>
                <a:close/>
                <a:moveTo>
                  <a:pt x="120464" y="157856"/>
                </a:moveTo>
                <a:cubicBezTo>
                  <a:pt x="119927" y="158112"/>
                  <a:pt x="119619" y="158291"/>
                  <a:pt x="119466" y="158419"/>
                </a:cubicBezTo>
                <a:cubicBezTo>
                  <a:pt x="119619" y="158931"/>
                  <a:pt x="119978" y="159008"/>
                  <a:pt x="120515" y="158828"/>
                </a:cubicBezTo>
                <a:cubicBezTo>
                  <a:pt x="121053" y="158649"/>
                  <a:pt x="121411" y="158368"/>
                  <a:pt x="121539" y="158137"/>
                </a:cubicBezTo>
                <a:cubicBezTo>
                  <a:pt x="121360" y="157702"/>
                  <a:pt x="121002" y="157625"/>
                  <a:pt x="120464" y="157856"/>
                </a:cubicBezTo>
                <a:close/>
                <a:moveTo>
                  <a:pt x="121974" y="168171"/>
                </a:moveTo>
                <a:lnTo>
                  <a:pt x="122281" y="168171"/>
                </a:lnTo>
                <a:lnTo>
                  <a:pt x="122281" y="167762"/>
                </a:lnTo>
                <a:lnTo>
                  <a:pt x="121974" y="168171"/>
                </a:lnTo>
                <a:close/>
                <a:moveTo>
                  <a:pt x="122486" y="166866"/>
                </a:moveTo>
                <a:cubicBezTo>
                  <a:pt x="122614" y="166482"/>
                  <a:pt x="122665" y="166226"/>
                  <a:pt x="122589" y="166124"/>
                </a:cubicBezTo>
                <a:cubicBezTo>
                  <a:pt x="122589" y="166021"/>
                  <a:pt x="122537" y="165995"/>
                  <a:pt x="122409" y="165995"/>
                </a:cubicBezTo>
                <a:cubicBezTo>
                  <a:pt x="122307" y="165995"/>
                  <a:pt x="122256" y="166021"/>
                  <a:pt x="122256" y="166124"/>
                </a:cubicBezTo>
                <a:cubicBezTo>
                  <a:pt x="122205" y="166226"/>
                  <a:pt x="122128" y="166328"/>
                  <a:pt x="122051" y="166431"/>
                </a:cubicBezTo>
                <a:cubicBezTo>
                  <a:pt x="122000" y="166482"/>
                  <a:pt x="121949" y="166584"/>
                  <a:pt x="121949" y="166635"/>
                </a:cubicBezTo>
                <a:lnTo>
                  <a:pt x="121949" y="166738"/>
                </a:lnTo>
                <a:cubicBezTo>
                  <a:pt x="121795" y="166891"/>
                  <a:pt x="121795" y="167045"/>
                  <a:pt x="121949" y="167147"/>
                </a:cubicBezTo>
                <a:cubicBezTo>
                  <a:pt x="122179" y="167352"/>
                  <a:pt x="122332" y="167275"/>
                  <a:pt x="122486" y="166866"/>
                </a:cubicBezTo>
                <a:close/>
                <a:moveTo>
                  <a:pt x="117520" y="170296"/>
                </a:moveTo>
                <a:cubicBezTo>
                  <a:pt x="115729" y="171089"/>
                  <a:pt x="114167" y="171985"/>
                  <a:pt x="112939" y="172958"/>
                </a:cubicBezTo>
                <a:lnTo>
                  <a:pt x="112222" y="173649"/>
                </a:lnTo>
                <a:cubicBezTo>
                  <a:pt x="112580" y="173802"/>
                  <a:pt x="112913" y="173802"/>
                  <a:pt x="113271" y="173598"/>
                </a:cubicBezTo>
                <a:cubicBezTo>
                  <a:pt x="113604" y="173419"/>
                  <a:pt x="113937" y="173214"/>
                  <a:pt x="114270" y="173009"/>
                </a:cubicBezTo>
                <a:cubicBezTo>
                  <a:pt x="114628" y="172753"/>
                  <a:pt x="114961" y="172548"/>
                  <a:pt x="115319" y="172369"/>
                </a:cubicBezTo>
                <a:cubicBezTo>
                  <a:pt x="115677" y="172216"/>
                  <a:pt x="116010" y="172190"/>
                  <a:pt x="116369" y="172318"/>
                </a:cubicBezTo>
                <a:lnTo>
                  <a:pt x="116061" y="172625"/>
                </a:lnTo>
                <a:cubicBezTo>
                  <a:pt x="116113" y="173137"/>
                  <a:pt x="116599" y="173291"/>
                  <a:pt x="117520" y="173163"/>
                </a:cubicBezTo>
                <a:cubicBezTo>
                  <a:pt x="118416" y="173035"/>
                  <a:pt x="119363" y="172779"/>
                  <a:pt x="120413" y="172395"/>
                </a:cubicBezTo>
                <a:cubicBezTo>
                  <a:pt x="121437" y="172011"/>
                  <a:pt x="122384" y="171601"/>
                  <a:pt x="123254" y="171141"/>
                </a:cubicBezTo>
                <a:cubicBezTo>
                  <a:pt x="124099" y="170680"/>
                  <a:pt x="124611" y="170398"/>
                  <a:pt x="124662" y="170270"/>
                </a:cubicBezTo>
                <a:cubicBezTo>
                  <a:pt x="123894" y="170142"/>
                  <a:pt x="123203" y="170193"/>
                  <a:pt x="122589" y="170449"/>
                </a:cubicBezTo>
                <a:cubicBezTo>
                  <a:pt x="121974" y="170680"/>
                  <a:pt x="121257" y="170731"/>
                  <a:pt x="120515" y="170603"/>
                </a:cubicBezTo>
                <a:cubicBezTo>
                  <a:pt x="120873" y="170526"/>
                  <a:pt x="121155" y="170398"/>
                  <a:pt x="121437" y="170270"/>
                </a:cubicBezTo>
                <a:cubicBezTo>
                  <a:pt x="122051" y="170065"/>
                  <a:pt x="122461" y="169835"/>
                  <a:pt x="122589" y="169553"/>
                </a:cubicBezTo>
                <a:cubicBezTo>
                  <a:pt x="121027" y="169246"/>
                  <a:pt x="119312" y="169502"/>
                  <a:pt x="117520" y="170296"/>
                </a:cubicBezTo>
                <a:close/>
                <a:moveTo>
                  <a:pt x="124048" y="166124"/>
                </a:moveTo>
                <a:cubicBezTo>
                  <a:pt x="124048" y="165970"/>
                  <a:pt x="123971" y="165868"/>
                  <a:pt x="123817" y="165868"/>
                </a:cubicBezTo>
                <a:cubicBezTo>
                  <a:pt x="123715" y="165868"/>
                  <a:pt x="123612" y="165970"/>
                  <a:pt x="123612" y="166124"/>
                </a:cubicBezTo>
                <a:cubicBezTo>
                  <a:pt x="123766" y="166379"/>
                  <a:pt x="123894" y="166379"/>
                  <a:pt x="124048" y="166124"/>
                </a:cubicBezTo>
                <a:close/>
                <a:moveTo>
                  <a:pt x="124176" y="168862"/>
                </a:moveTo>
                <a:cubicBezTo>
                  <a:pt x="124176" y="169093"/>
                  <a:pt x="124227" y="169246"/>
                  <a:pt x="124380" y="169246"/>
                </a:cubicBezTo>
                <a:cubicBezTo>
                  <a:pt x="124508" y="169246"/>
                  <a:pt x="124585" y="169093"/>
                  <a:pt x="124585" y="168862"/>
                </a:cubicBezTo>
                <a:cubicBezTo>
                  <a:pt x="124585" y="168606"/>
                  <a:pt x="124508" y="168478"/>
                  <a:pt x="124380" y="168478"/>
                </a:cubicBezTo>
                <a:cubicBezTo>
                  <a:pt x="124227" y="168478"/>
                  <a:pt x="124176" y="168606"/>
                  <a:pt x="124176" y="168862"/>
                </a:cubicBezTo>
                <a:close/>
                <a:moveTo>
                  <a:pt x="124380" y="167454"/>
                </a:moveTo>
                <a:cubicBezTo>
                  <a:pt x="124508" y="167454"/>
                  <a:pt x="124585" y="167327"/>
                  <a:pt x="124585" y="167071"/>
                </a:cubicBezTo>
                <a:cubicBezTo>
                  <a:pt x="124585" y="166840"/>
                  <a:pt x="124508" y="166712"/>
                  <a:pt x="124380" y="166712"/>
                </a:cubicBezTo>
                <a:cubicBezTo>
                  <a:pt x="124227" y="166712"/>
                  <a:pt x="124176" y="166840"/>
                  <a:pt x="124176" y="167071"/>
                </a:cubicBezTo>
                <a:cubicBezTo>
                  <a:pt x="124176" y="167327"/>
                  <a:pt x="124227" y="167454"/>
                  <a:pt x="124380" y="167454"/>
                </a:cubicBezTo>
                <a:close/>
                <a:moveTo>
                  <a:pt x="124048" y="203776"/>
                </a:moveTo>
                <a:cubicBezTo>
                  <a:pt x="124124" y="203623"/>
                  <a:pt x="123920" y="203546"/>
                  <a:pt x="123484" y="203546"/>
                </a:cubicBezTo>
                <a:cubicBezTo>
                  <a:pt x="123024" y="203546"/>
                  <a:pt x="122896" y="203623"/>
                  <a:pt x="122998" y="203776"/>
                </a:cubicBezTo>
                <a:cubicBezTo>
                  <a:pt x="123075" y="203904"/>
                  <a:pt x="123228" y="203981"/>
                  <a:pt x="123484" y="203981"/>
                </a:cubicBezTo>
                <a:cubicBezTo>
                  <a:pt x="123715" y="203981"/>
                  <a:pt x="123894" y="203904"/>
                  <a:pt x="124048" y="203776"/>
                </a:cubicBezTo>
                <a:close/>
                <a:moveTo>
                  <a:pt x="123612" y="204493"/>
                </a:moveTo>
                <a:cubicBezTo>
                  <a:pt x="123459" y="204416"/>
                  <a:pt x="123408" y="204467"/>
                  <a:pt x="123408" y="204596"/>
                </a:cubicBezTo>
                <a:cubicBezTo>
                  <a:pt x="123408" y="204723"/>
                  <a:pt x="123459" y="204800"/>
                  <a:pt x="123612" y="204800"/>
                </a:cubicBezTo>
                <a:cubicBezTo>
                  <a:pt x="123766" y="204800"/>
                  <a:pt x="123817" y="204749"/>
                  <a:pt x="123817" y="204672"/>
                </a:cubicBezTo>
                <a:cubicBezTo>
                  <a:pt x="123817" y="204544"/>
                  <a:pt x="123766" y="204493"/>
                  <a:pt x="123612" y="204493"/>
                </a:cubicBezTo>
                <a:close/>
                <a:moveTo>
                  <a:pt x="124048" y="201370"/>
                </a:moveTo>
                <a:cubicBezTo>
                  <a:pt x="124329" y="201217"/>
                  <a:pt x="124329" y="201089"/>
                  <a:pt x="124048" y="200961"/>
                </a:cubicBezTo>
                <a:cubicBezTo>
                  <a:pt x="123894" y="200961"/>
                  <a:pt x="123817" y="201012"/>
                  <a:pt x="123817" y="201165"/>
                </a:cubicBezTo>
                <a:cubicBezTo>
                  <a:pt x="123817" y="201319"/>
                  <a:pt x="123894" y="201370"/>
                  <a:pt x="124048" y="201370"/>
                </a:cubicBezTo>
                <a:close/>
                <a:moveTo>
                  <a:pt x="124662" y="196507"/>
                </a:moveTo>
                <a:lnTo>
                  <a:pt x="124662" y="195790"/>
                </a:lnTo>
                <a:lnTo>
                  <a:pt x="124355" y="195790"/>
                </a:lnTo>
                <a:cubicBezTo>
                  <a:pt x="124252" y="195867"/>
                  <a:pt x="124150" y="195944"/>
                  <a:pt x="123971" y="195995"/>
                </a:cubicBezTo>
                <a:cubicBezTo>
                  <a:pt x="123792" y="196072"/>
                  <a:pt x="123689" y="196149"/>
                  <a:pt x="123587" y="196225"/>
                </a:cubicBezTo>
                <a:cubicBezTo>
                  <a:pt x="123433" y="196302"/>
                  <a:pt x="123177" y="196405"/>
                  <a:pt x="122845" y="196532"/>
                </a:cubicBezTo>
                <a:cubicBezTo>
                  <a:pt x="122435" y="196686"/>
                  <a:pt x="122000" y="196865"/>
                  <a:pt x="121411" y="197070"/>
                </a:cubicBezTo>
                <a:cubicBezTo>
                  <a:pt x="120797" y="197352"/>
                  <a:pt x="120131" y="197608"/>
                  <a:pt x="119440" y="197915"/>
                </a:cubicBezTo>
                <a:lnTo>
                  <a:pt x="119850" y="198324"/>
                </a:lnTo>
                <a:lnTo>
                  <a:pt x="124662" y="196507"/>
                </a:lnTo>
                <a:close/>
                <a:moveTo>
                  <a:pt x="122589" y="201678"/>
                </a:moveTo>
                <a:lnTo>
                  <a:pt x="121974" y="201678"/>
                </a:lnTo>
                <a:lnTo>
                  <a:pt x="121974" y="202010"/>
                </a:lnTo>
                <a:lnTo>
                  <a:pt x="122589" y="201678"/>
                </a:lnTo>
                <a:close/>
                <a:moveTo>
                  <a:pt x="122077" y="204263"/>
                </a:moveTo>
                <a:cubicBezTo>
                  <a:pt x="121923" y="204263"/>
                  <a:pt x="121897" y="204340"/>
                  <a:pt x="121974" y="204493"/>
                </a:cubicBezTo>
                <a:cubicBezTo>
                  <a:pt x="121974" y="204621"/>
                  <a:pt x="122025" y="204672"/>
                  <a:pt x="122128" y="204672"/>
                </a:cubicBezTo>
                <a:cubicBezTo>
                  <a:pt x="122230" y="204672"/>
                  <a:pt x="122281" y="204621"/>
                  <a:pt x="122281" y="204493"/>
                </a:cubicBezTo>
                <a:cubicBezTo>
                  <a:pt x="122281" y="204340"/>
                  <a:pt x="122230" y="204263"/>
                  <a:pt x="122077" y="204263"/>
                </a:cubicBezTo>
                <a:close/>
                <a:moveTo>
                  <a:pt x="121872" y="198222"/>
                </a:moveTo>
                <a:cubicBezTo>
                  <a:pt x="121872" y="197966"/>
                  <a:pt x="121769" y="197864"/>
                  <a:pt x="121539" y="197864"/>
                </a:cubicBezTo>
                <a:cubicBezTo>
                  <a:pt x="121411" y="197864"/>
                  <a:pt x="121360" y="197966"/>
                  <a:pt x="121360" y="198222"/>
                </a:cubicBezTo>
                <a:cubicBezTo>
                  <a:pt x="121360" y="198478"/>
                  <a:pt x="121411" y="198580"/>
                  <a:pt x="121539" y="198580"/>
                </a:cubicBezTo>
                <a:cubicBezTo>
                  <a:pt x="121769" y="198580"/>
                  <a:pt x="121872" y="198478"/>
                  <a:pt x="121872" y="198222"/>
                </a:cubicBezTo>
                <a:close/>
                <a:moveTo>
                  <a:pt x="121539" y="205133"/>
                </a:moveTo>
                <a:cubicBezTo>
                  <a:pt x="121411" y="205133"/>
                  <a:pt x="121360" y="205236"/>
                  <a:pt x="121360" y="205491"/>
                </a:cubicBezTo>
                <a:cubicBezTo>
                  <a:pt x="121360" y="205747"/>
                  <a:pt x="121411" y="205875"/>
                  <a:pt x="121539" y="205875"/>
                </a:cubicBezTo>
                <a:cubicBezTo>
                  <a:pt x="121769" y="205875"/>
                  <a:pt x="121872" y="205747"/>
                  <a:pt x="121872" y="205491"/>
                </a:cubicBezTo>
                <a:cubicBezTo>
                  <a:pt x="121872" y="205236"/>
                  <a:pt x="121769" y="205133"/>
                  <a:pt x="121539" y="205133"/>
                </a:cubicBezTo>
                <a:close/>
                <a:moveTo>
                  <a:pt x="120208" y="202420"/>
                </a:moveTo>
                <a:cubicBezTo>
                  <a:pt x="120080" y="202317"/>
                  <a:pt x="120003" y="202368"/>
                  <a:pt x="120003" y="202522"/>
                </a:cubicBezTo>
                <a:cubicBezTo>
                  <a:pt x="120003" y="202676"/>
                  <a:pt x="120080" y="202727"/>
                  <a:pt x="120208" y="202727"/>
                </a:cubicBezTo>
                <a:cubicBezTo>
                  <a:pt x="120362" y="202727"/>
                  <a:pt x="120438" y="202676"/>
                  <a:pt x="120438" y="202573"/>
                </a:cubicBezTo>
                <a:cubicBezTo>
                  <a:pt x="120438" y="202471"/>
                  <a:pt x="120336" y="202420"/>
                  <a:pt x="120208" y="202420"/>
                </a:cubicBezTo>
                <a:close/>
                <a:moveTo>
                  <a:pt x="116880" y="205466"/>
                </a:moveTo>
                <a:cubicBezTo>
                  <a:pt x="116880" y="205722"/>
                  <a:pt x="116983" y="205850"/>
                  <a:pt x="117085" y="205850"/>
                </a:cubicBezTo>
                <a:cubicBezTo>
                  <a:pt x="117239" y="205850"/>
                  <a:pt x="117341" y="205722"/>
                  <a:pt x="117341" y="205466"/>
                </a:cubicBezTo>
                <a:cubicBezTo>
                  <a:pt x="117341" y="205210"/>
                  <a:pt x="117239" y="205107"/>
                  <a:pt x="117085" y="205107"/>
                </a:cubicBezTo>
                <a:cubicBezTo>
                  <a:pt x="116983" y="205133"/>
                  <a:pt x="116880" y="205236"/>
                  <a:pt x="116880" y="205466"/>
                </a:cubicBezTo>
                <a:close/>
                <a:moveTo>
                  <a:pt x="117060" y="204083"/>
                </a:moveTo>
                <a:lnTo>
                  <a:pt x="117060" y="203776"/>
                </a:lnTo>
                <a:lnTo>
                  <a:pt x="116369" y="204083"/>
                </a:lnTo>
                <a:lnTo>
                  <a:pt x="117060" y="204083"/>
                </a:lnTo>
                <a:close/>
                <a:moveTo>
                  <a:pt x="117828" y="202368"/>
                </a:moveTo>
                <a:cubicBezTo>
                  <a:pt x="118186" y="202266"/>
                  <a:pt x="118288" y="202010"/>
                  <a:pt x="118135" y="201678"/>
                </a:cubicBezTo>
                <a:cubicBezTo>
                  <a:pt x="118084" y="201678"/>
                  <a:pt x="117930" y="201754"/>
                  <a:pt x="117776" y="201857"/>
                </a:cubicBezTo>
                <a:cubicBezTo>
                  <a:pt x="117597" y="201959"/>
                  <a:pt x="117469" y="202010"/>
                  <a:pt x="117392" y="202010"/>
                </a:cubicBezTo>
                <a:cubicBezTo>
                  <a:pt x="117392" y="202087"/>
                  <a:pt x="117367" y="202164"/>
                  <a:pt x="117239" y="202241"/>
                </a:cubicBezTo>
                <a:cubicBezTo>
                  <a:pt x="117136" y="202292"/>
                  <a:pt x="117060" y="202343"/>
                  <a:pt x="117060" y="202445"/>
                </a:cubicBezTo>
                <a:cubicBezTo>
                  <a:pt x="117213" y="202471"/>
                  <a:pt x="117469" y="202471"/>
                  <a:pt x="117828" y="202368"/>
                </a:cubicBezTo>
                <a:close/>
                <a:moveTo>
                  <a:pt x="118109" y="203469"/>
                </a:moveTo>
                <a:lnTo>
                  <a:pt x="118851" y="203469"/>
                </a:lnTo>
                <a:lnTo>
                  <a:pt x="118851" y="203034"/>
                </a:lnTo>
                <a:lnTo>
                  <a:pt x="118416" y="203034"/>
                </a:lnTo>
                <a:cubicBezTo>
                  <a:pt x="118416" y="203085"/>
                  <a:pt x="118339" y="203162"/>
                  <a:pt x="118237" y="203239"/>
                </a:cubicBezTo>
                <a:cubicBezTo>
                  <a:pt x="118186" y="203316"/>
                  <a:pt x="118109" y="203367"/>
                  <a:pt x="118109" y="203469"/>
                </a:cubicBezTo>
                <a:close/>
                <a:moveTo>
                  <a:pt x="118877" y="199630"/>
                </a:moveTo>
                <a:cubicBezTo>
                  <a:pt x="118979" y="199630"/>
                  <a:pt x="119082" y="199476"/>
                  <a:pt x="119082" y="199246"/>
                </a:cubicBezTo>
                <a:cubicBezTo>
                  <a:pt x="119082" y="199015"/>
                  <a:pt x="118979" y="198862"/>
                  <a:pt x="118877" y="198862"/>
                </a:cubicBezTo>
                <a:cubicBezTo>
                  <a:pt x="118647" y="198862"/>
                  <a:pt x="118544" y="199015"/>
                  <a:pt x="118544" y="199246"/>
                </a:cubicBezTo>
                <a:cubicBezTo>
                  <a:pt x="118544" y="199476"/>
                  <a:pt x="118647" y="199630"/>
                  <a:pt x="118877" y="199630"/>
                </a:cubicBezTo>
                <a:close/>
                <a:moveTo>
                  <a:pt x="121257" y="195150"/>
                </a:moveTo>
                <a:lnTo>
                  <a:pt x="121257" y="194715"/>
                </a:lnTo>
                <a:cubicBezTo>
                  <a:pt x="117930" y="195073"/>
                  <a:pt x="114935" y="196123"/>
                  <a:pt x="112222" y="197864"/>
                </a:cubicBezTo>
                <a:cubicBezTo>
                  <a:pt x="112222" y="197915"/>
                  <a:pt x="112171" y="197966"/>
                  <a:pt x="112068" y="198068"/>
                </a:cubicBezTo>
                <a:cubicBezTo>
                  <a:pt x="111966" y="198120"/>
                  <a:pt x="111889" y="198196"/>
                  <a:pt x="111889" y="198273"/>
                </a:cubicBezTo>
                <a:lnTo>
                  <a:pt x="112222" y="198273"/>
                </a:lnTo>
                <a:lnTo>
                  <a:pt x="121257" y="195150"/>
                </a:lnTo>
                <a:close/>
                <a:moveTo>
                  <a:pt x="115319" y="197864"/>
                </a:moveTo>
                <a:cubicBezTo>
                  <a:pt x="115191" y="197864"/>
                  <a:pt x="115114" y="197966"/>
                  <a:pt x="115114" y="198222"/>
                </a:cubicBezTo>
                <a:cubicBezTo>
                  <a:pt x="115114" y="198478"/>
                  <a:pt x="115191" y="198580"/>
                  <a:pt x="115319" y="198580"/>
                </a:cubicBezTo>
                <a:cubicBezTo>
                  <a:pt x="115524" y="198580"/>
                  <a:pt x="115652" y="198478"/>
                  <a:pt x="115652" y="198222"/>
                </a:cubicBezTo>
                <a:cubicBezTo>
                  <a:pt x="115652" y="197966"/>
                  <a:pt x="115524" y="197864"/>
                  <a:pt x="115319" y="197864"/>
                </a:cubicBezTo>
                <a:close/>
                <a:moveTo>
                  <a:pt x="113271" y="199323"/>
                </a:moveTo>
                <a:cubicBezTo>
                  <a:pt x="113322" y="199169"/>
                  <a:pt x="113297" y="199067"/>
                  <a:pt x="113143" y="199067"/>
                </a:cubicBezTo>
                <a:cubicBezTo>
                  <a:pt x="113015" y="199067"/>
                  <a:pt x="112939" y="199169"/>
                  <a:pt x="112939" y="199323"/>
                </a:cubicBezTo>
                <a:cubicBezTo>
                  <a:pt x="112939" y="199450"/>
                  <a:pt x="112964" y="199502"/>
                  <a:pt x="113092" y="199502"/>
                </a:cubicBezTo>
                <a:cubicBezTo>
                  <a:pt x="113220" y="199502"/>
                  <a:pt x="113271" y="199450"/>
                  <a:pt x="113271" y="199323"/>
                </a:cubicBezTo>
                <a:close/>
                <a:moveTo>
                  <a:pt x="112939" y="203469"/>
                </a:moveTo>
                <a:cubicBezTo>
                  <a:pt x="112811" y="203469"/>
                  <a:pt x="112708" y="203546"/>
                  <a:pt x="112708" y="203776"/>
                </a:cubicBezTo>
                <a:cubicBezTo>
                  <a:pt x="112708" y="203981"/>
                  <a:pt x="112811" y="204083"/>
                  <a:pt x="112939" y="204083"/>
                </a:cubicBezTo>
                <a:cubicBezTo>
                  <a:pt x="113066" y="204083"/>
                  <a:pt x="113143" y="203981"/>
                  <a:pt x="113143" y="203776"/>
                </a:cubicBezTo>
                <a:cubicBezTo>
                  <a:pt x="113143" y="203546"/>
                  <a:pt x="113066" y="203469"/>
                  <a:pt x="112939" y="203469"/>
                </a:cubicBezTo>
                <a:close/>
                <a:moveTo>
                  <a:pt x="112478" y="192872"/>
                </a:moveTo>
                <a:cubicBezTo>
                  <a:pt x="113220" y="192667"/>
                  <a:pt x="113476" y="192283"/>
                  <a:pt x="113271" y="191618"/>
                </a:cubicBezTo>
                <a:cubicBezTo>
                  <a:pt x="112964" y="191541"/>
                  <a:pt x="112555" y="191669"/>
                  <a:pt x="111966" y="191925"/>
                </a:cubicBezTo>
                <a:cubicBezTo>
                  <a:pt x="111377" y="192232"/>
                  <a:pt x="110993" y="192463"/>
                  <a:pt x="110865" y="192667"/>
                </a:cubicBezTo>
                <a:lnTo>
                  <a:pt x="110865" y="193077"/>
                </a:lnTo>
                <a:cubicBezTo>
                  <a:pt x="111224" y="193154"/>
                  <a:pt x="111761" y="193077"/>
                  <a:pt x="112478" y="192872"/>
                </a:cubicBezTo>
                <a:close/>
                <a:moveTo>
                  <a:pt x="111607" y="209280"/>
                </a:moveTo>
                <a:cubicBezTo>
                  <a:pt x="111377" y="209280"/>
                  <a:pt x="111275" y="209382"/>
                  <a:pt x="111275" y="209638"/>
                </a:cubicBezTo>
                <a:cubicBezTo>
                  <a:pt x="111275" y="209894"/>
                  <a:pt x="111377" y="209996"/>
                  <a:pt x="111607" y="209996"/>
                </a:cubicBezTo>
                <a:cubicBezTo>
                  <a:pt x="111736" y="209996"/>
                  <a:pt x="111812" y="209894"/>
                  <a:pt x="111812" y="209638"/>
                </a:cubicBezTo>
                <a:cubicBezTo>
                  <a:pt x="111787" y="209382"/>
                  <a:pt x="111710" y="209280"/>
                  <a:pt x="111607" y="209280"/>
                </a:cubicBezTo>
                <a:close/>
                <a:moveTo>
                  <a:pt x="111070" y="198683"/>
                </a:moveTo>
                <a:cubicBezTo>
                  <a:pt x="110942" y="198683"/>
                  <a:pt x="110865" y="198759"/>
                  <a:pt x="110865" y="198887"/>
                </a:cubicBezTo>
                <a:cubicBezTo>
                  <a:pt x="110865" y="199041"/>
                  <a:pt x="110916" y="199092"/>
                  <a:pt x="111019" y="199092"/>
                </a:cubicBezTo>
                <a:cubicBezTo>
                  <a:pt x="111121" y="199092"/>
                  <a:pt x="111172" y="199041"/>
                  <a:pt x="111172" y="198887"/>
                </a:cubicBezTo>
                <a:cubicBezTo>
                  <a:pt x="111249" y="198759"/>
                  <a:pt x="111224" y="198683"/>
                  <a:pt x="111070" y="198683"/>
                </a:cubicBezTo>
                <a:close/>
                <a:moveTo>
                  <a:pt x="112478" y="182557"/>
                </a:moveTo>
                <a:cubicBezTo>
                  <a:pt x="112887" y="182377"/>
                  <a:pt x="113169" y="182173"/>
                  <a:pt x="113399" y="181917"/>
                </a:cubicBezTo>
                <a:cubicBezTo>
                  <a:pt x="113681" y="181661"/>
                  <a:pt x="113758" y="181430"/>
                  <a:pt x="113681" y="181251"/>
                </a:cubicBezTo>
                <a:cubicBezTo>
                  <a:pt x="113476" y="181405"/>
                  <a:pt x="112990" y="181635"/>
                  <a:pt x="112273" y="181968"/>
                </a:cubicBezTo>
                <a:cubicBezTo>
                  <a:pt x="111556" y="182326"/>
                  <a:pt x="111070" y="182557"/>
                  <a:pt x="110865" y="182685"/>
                </a:cubicBezTo>
                <a:cubicBezTo>
                  <a:pt x="110660" y="182685"/>
                  <a:pt x="110558" y="182813"/>
                  <a:pt x="110558" y="183017"/>
                </a:cubicBezTo>
                <a:cubicBezTo>
                  <a:pt x="110686" y="183069"/>
                  <a:pt x="110968" y="183069"/>
                  <a:pt x="111326" y="182966"/>
                </a:cubicBezTo>
                <a:cubicBezTo>
                  <a:pt x="111710" y="182864"/>
                  <a:pt x="112094" y="182736"/>
                  <a:pt x="112478" y="182557"/>
                </a:cubicBezTo>
                <a:close/>
                <a:moveTo>
                  <a:pt x="111889" y="184784"/>
                </a:moveTo>
                <a:cubicBezTo>
                  <a:pt x="111761" y="184784"/>
                  <a:pt x="111710" y="184886"/>
                  <a:pt x="111710" y="185091"/>
                </a:cubicBezTo>
                <a:cubicBezTo>
                  <a:pt x="111710" y="185321"/>
                  <a:pt x="111761" y="185449"/>
                  <a:pt x="111889" y="185449"/>
                </a:cubicBezTo>
                <a:cubicBezTo>
                  <a:pt x="112043" y="185449"/>
                  <a:pt x="112119" y="185321"/>
                  <a:pt x="112119" y="185091"/>
                </a:cubicBezTo>
                <a:cubicBezTo>
                  <a:pt x="112119" y="184886"/>
                  <a:pt x="112043" y="184784"/>
                  <a:pt x="111889" y="184784"/>
                </a:cubicBezTo>
                <a:close/>
                <a:moveTo>
                  <a:pt x="110660" y="173623"/>
                </a:moveTo>
                <a:cubicBezTo>
                  <a:pt x="111147" y="173316"/>
                  <a:pt x="111607" y="173035"/>
                  <a:pt x="112119" y="172676"/>
                </a:cubicBezTo>
                <a:cubicBezTo>
                  <a:pt x="112580" y="172369"/>
                  <a:pt x="112964" y="172139"/>
                  <a:pt x="113271" y="171934"/>
                </a:cubicBezTo>
                <a:cubicBezTo>
                  <a:pt x="113322" y="171934"/>
                  <a:pt x="113502" y="171780"/>
                  <a:pt x="113783" y="171422"/>
                </a:cubicBezTo>
                <a:cubicBezTo>
                  <a:pt x="114065" y="171115"/>
                  <a:pt x="114244" y="170936"/>
                  <a:pt x="114295" y="170884"/>
                </a:cubicBezTo>
                <a:cubicBezTo>
                  <a:pt x="114602" y="170884"/>
                  <a:pt x="114833" y="170782"/>
                  <a:pt x="115037" y="170577"/>
                </a:cubicBezTo>
                <a:lnTo>
                  <a:pt x="115037" y="170245"/>
                </a:lnTo>
                <a:cubicBezTo>
                  <a:pt x="114833" y="170321"/>
                  <a:pt x="114372" y="170475"/>
                  <a:pt x="113630" y="170731"/>
                </a:cubicBezTo>
                <a:cubicBezTo>
                  <a:pt x="112913" y="170987"/>
                  <a:pt x="112427" y="171166"/>
                  <a:pt x="112222" y="171294"/>
                </a:cubicBezTo>
                <a:cubicBezTo>
                  <a:pt x="112171" y="171294"/>
                  <a:pt x="111915" y="171422"/>
                  <a:pt x="111556" y="171729"/>
                </a:cubicBezTo>
                <a:cubicBezTo>
                  <a:pt x="111172" y="171985"/>
                  <a:pt x="110763" y="172267"/>
                  <a:pt x="110302" y="172625"/>
                </a:cubicBezTo>
                <a:cubicBezTo>
                  <a:pt x="109841" y="172983"/>
                  <a:pt x="109253" y="173419"/>
                  <a:pt x="108485" y="173982"/>
                </a:cubicBezTo>
                <a:cubicBezTo>
                  <a:pt x="108433" y="174084"/>
                  <a:pt x="108382" y="174186"/>
                  <a:pt x="108382" y="174366"/>
                </a:cubicBezTo>
                <a:cubicBezTo>
                  <a:pt x="108382" y="174545"/>
                  <a:pt x="108433" y="174647"/>
                  <a:pt x="108485" y="174750"/>
                </a:cubicBezTo>
                <a:lnTo>
                  <a:pt x="108817" y="174750"/>
                </a:lnTo>
                <a:cubicBezTo>
                  <a:pt x="109534" y="174289"/>
                  <a:pt x="110174" y="173930"/>
                  <a:pt x="110660" y="173623"/>
                </a:cubicBezTo>
                <a:close/>
                <a:moveTo>
                  <a:pt x="109534" y="178564"/>
                </a:moveTo>
                <a:cubicBezTo>
                  <a:pt x="109381" y="178666"/>
                  <a:pt x="109381" y="178794"/>
                  <a:pt x="109534" y="178871"/>
                </a:cubicBezTo>
                <a:cubicBezTo>
                  <a:pt x="109688" y="178922"/>
                  <a:pt x="109790" y="178922"/>
                  <a:pt x="109841" y="178871"/>
                </a:cubicBezTo>
                <a:cubicBezTo>
                  <a:pt x="109918" y="178794"/>
                  <a:pt x="109918" y="178666"/>
                  <a:pt x="109841" y="178564"/>
                </a:cubicBezTo>
                <a:cubicBezTo>
                  <a:pt x="109765" y="178436"/>
                  <a:pt x="109662" y="178436"/>
                  <a:pt x="109534" y="178564"/>
                </a:cubicBezTo>
                <a:close/>
                <a:moveTo>
                  <a:pt x="109099" y="181968"/>
                </a:moveTo>
                <a:cubicBezTo>
                  <a:pt x="108971" y="181968"/>
                  <a:pt x="108894" y="182096"/>
                  <a:pt x="108894" y="182326"/>
                </a:cubicBezTo>
                <a:cubicBezTo>
                  <a:pt x="108894" y="182582"/>
                  <a:pt x="108971" y="182710"/>
                  <a:pt x="109099" y="182710"/>
                </a:cubicBezTo>
                <a:cubicBezTo>
                  <a:pt x="109329" y="182710"/>
                  <a:pt x="109432" y="182582"/>
                  <a:pt x="109432" y="182326"/>
                </a:cubicBezTo>
                <a:cubicBezTo>
                  <a:pt x="109432" y="182096"/>
                  <a:pt x="109329" y="181968"/>
                  <a:pt x="109099" y="181968"/>
                </a:cubicBezTo>
                <a:close/>
                <a:moveTo>
                  <a:pt x="107307" y="167890"/>
                </a:moveTo>
                <a:cubicBezTo>
                  <a:pt x="107614" y="167531"/>
                  <a:pt x="107998" y="167301"/>
                  <a:pt x="108485" y="167147"/>
                </a:cubicBezTo>
                <a:cubicBezTo>
                  <a:pt x="108689" y="167096"/>
                  <a:pt x="109048" y="166994"/>
                  <a:pt x="109585" y="166891"/>
                </a:cubicBezTo>
                <a:cubicBezTo>
                  <a:pt x="110123" y="166789"/>
                  <a:pt x="110635" y="166661"/>
                  <a:pt x="111198" y="166533"/>
                </a:cubicBezTo>
                <a:cubicBezTo>
                  <a:pt x="111736" y="166379"/>
                  <a:pt x="112222" y="166200"/>
                  <a:pt x="112606" y="165970"/>
                </a:cubicBezTo>
                <a:cubicBezTo>
                  <a:pt x="113015" y="165739"/>
                  <a:pt x="113118" y="165432"/>
                  <a:pt x="112990" y="165100"/>
                </a:cubicBezTo>
                <a:cubicBezTo>
                  <a:pt x="111659" y="165381"/>
                  <a:pt x="110609" y="165637"/>
                  <a:pt x="109816" y="165842"/>
                </a:cubicBezTo>
                <a:cubicBezTo>
                  <a:pt x="109022" y="166098"/>
                  <a:pt x="108254" y="166354"/>
                  <a:pt x="107589" y="166584"/>
                </a:cubicBezTo>
                <a:cubicBezTo>
                  <a:pt x="106923" y="166840"/>
                  <a:pt x="106514" y="167045"/>
                  <a:pt x="106463" y="167147"/>
                </a:cubicBezTo>
                <a:cubicBezTo>
                  <a:pt x="106360" y="167250"/>
                  <a:pt x="106309" y="167403"/>
                  <a:pt x="106232" y="167659"/>
                </a:cubicBezTo>
                <a:cubicBezTo>
                  <a:pt x="106155" y="167864"/>
                  <a:pt x="106104" y="168069"/>
                  <a:pt x="106027" y="168197"/>
                </a:cubicBezTo>
                <a:cubicBezTo>
                  <a:pt x="106539" y="168325"/>
                  <a:pt x="106974" y="168197"/>
                  <a:pt x="107307" y="167890"/>
                </a:cubicBezTo>
                <a:close/>
                <a:moveTo>
                  <a:pt x="106719" y="170245"/>
                </a:moveTo>
                <a:cubicBezTo>
                  <a:pt x="106565" y="170245"/>
                  <a:pt x="106514" y="170347"/>
                  <a:pt x="106514" y="170577"/>
                </a:cubicBezTo>
                <a:cubicBezTo>
                  <a:pt x="106514" y="170782"/>
                  <a:pt x="106565" y="170884"/>
                  <a:pt x="106719" y="170884"/>
                </a:cubicBezTo>
                <a:cubicBezTo>
                  <a:pt x="106872" y="170884"/>
                  <a:pt x="106923" y="170782"/>
                  <a:pt x="106923" y="170577"/>
                </a:cubicBezTo>
                <a:cubicBezTo>
                  <a:pt x="106923" y="170347"/>
                  <a:pt x="106872" y="170245"/>
                  <a:pt x="106719" y="170245"/>
                </a:cubicBezTo>
                <a:close/>
                <a:moveTo>
                  <a:pt x="111889" y="168478"/>
                </a:moveTo>
                <a:cubicBezTo>
                  <a:pt x="111556" y="168350"/>
                  <a:pt x="111172" y="168402"/>
                  <a:pt x="110712" y="168632"/>
                </a:cubicBezTo>
                <a:cubicBezTo>
                  <a:pt x="110251" y="168888"/>
                  <a:pt x="109969" y="169169"/>
                  <a:pt x="109816" y="169528"/>
                </a:cubicBezTo>
                <a:lnTo>
                  <a:pt x="109816" y="170245"/>
                </a:lnTo>
                <a:cubicBezTo>
                  <a:pt x="110123" y="170117"/>
                  <a:pt x="110558" y="169861"/>
                  <a:pt x="111172" y="169528"/>
                </a:cubicBezTo>
                <a:cubicBezTo>
                  <a:pt x="111787" y="169169"/>
                  <a:pt x="112043" y="168837"/>
                  <a:pt x="111889" y="168478"/>
                </a:cubicBezTo>
                <a:close/>
                <a:moveTo>
                  <a:pt x="111172" y="170245"/>
                </a:moveTo>
                <a:cubicBezTo>
                  <a:pt x="111121" y="170245"/>
                  <a:pt x="110968" y="170321"/>
                  <a:pt x="110814" y="170526"/>
                </a:cubicBezTo>
                <a:cubicBezTo>
                  <a:pt x="110609" y="170680"/>
                  <a:pt x="110558" y="170833"/>
                  <a:pt x="110558" y="170884"/>
                </a:cubicBezTo>
                <a:cubicBezTo>
                  <a:pt x="110686" y="170884"/>
                  <a:pt x="110916" y="170884"/>
                  <a:pt x="111198" y="170884"/>
                </a:cubicBezTo>
                <a:cubicBezTo>
                  <a:pt x="111531" y="170884"/>
                  <a:pt x="111812" y="170833"/>
                  <a:pt x="112145" y="170782"/>
                </a:cubicBezTo>
                <a:cubicBezTo>
                  <a:pt x="112452" y="170705"/>
                  <a:pt x="112683" y="170577"/>
                  <a:pt x="112862" y="170424"/>
                </a:cubicBezTo>
                <a:cubicBezTo>
                  <a:pt x="113041" y="170219"/>
                  <a:pt x="113041" y="170040"/>
                  <a:pt x="112913" y="169835"/>
                </a:cubicBezTo>
                <a:cubicBezTo>
                  <a:pt x="112785" y="169835"/>
                  <a:pt x="112478" y="169886"/>
                  <a:pt x="112043" y="169989"/>
                </a:cubicBezTo>
                <a:cubicBezTo>
                  <a:pt x="111607" y="170091"/>
                  <a:pt x="111326" y="170168"/>
                  <a:pt x="111172" y="170245"/>
                </a:cubicBezTo>
                <a:close/>
                <a:moveTo>
                  <a:pt x="110148" y="168478"/>
                </a:moveTo>
                <a:cubicBezTo>
                  <a:pt x="110353" y="168478"/>
                  <a:pt x="110481" y="168376"/>
                  <a:pt x="110481" y="168120"/>
                </a:cubicBezTo>
                <a:cubicBezTo>
                  <a:pt x="110481" y="167864"/>
                  <a:pt x="110353" y="167762"/>
                  <a:pt x="110148" y="167762"/>
                </a:cubicBezTo>
                <a:cubicBezTo>
                  <a:pt x="110021" y="167762"/>
                  <a:pt x="109918" y="167864"/>
                  <a:pt x="109918" y="168120"/>
                </a:cubicBezTo>
                <a:cubicBezTo>
                  <a:pt x="109918" y="168376"/>
                  <a:pt x="110021" y="168478"/>
                  <a:pt x="110148" y="168478"/>
                </a:cubicBezTo>
                <a:close/>
                <a:moveTo>
                  <a:pt x="108178" y="172267"/>
                </a:moveTo>
                <a:cubicBezTo>
                  <a:pt x="108178" y="172523"/>
                  <a:pt x="108280" y="172625"/>
                  <a:pt x="108485" y="172625"/>
                </a:cubicBezTo>
                <a:cubicBezTo>
                  <a:pt x="108638" y="172625"/>
                  <a:pt x="108689" y="172523"/>
                  <a:pt x="108689" y="172267"/>
                </a:cubicBezTo>
                <a:cubicBezTo>
                  <a:pt x="108689" y="172011"/>
                  <a:pt x="108638" y="171908"/>
                  <a:pt x="108485" y="171908"/>
                </a:cubicBezTo>
                <a:cubicBezTo>
                  <a:pt x="108280" y="171934"/>
                  <a:pt x="108178" y="172036"/>
                  <a:pt x="108178" y="172267"/>
                </a:cubicBezTo>
                <a:close/>
                <a:moveTo>
                  <a:pt x="114730" y="168325"/>
                </a:moveTo>
                <a:cubicBezTo>
                  <a:pt x="114218" y="168530"/>
                  <a:pt x="113988" y="168658"/>
                  <a:pt x="113988" y="168811"/>
                </a:cubicBezTo>
                <a:lnTo>
                  <a:pt x="113988" y="169246"/>
                </a:lnTo>
                <a:lnTo>
                  <a:pt x="114295" y="169246"/>
                </a:lnTo>
                <a:cubicBezTo>
                  <a:pt x="114654" y="169169"/>
                  <a:pt x="115089" y="169067"/>
                  <a:pt x="115601" y="168990"/>
                </a:cubicBezTo>
                <a:cubicBezTo>
                  <a:pt x="116138" y="168862"/>
                  <a:pt x="116624" y="168734"/>
                  <a:pt x="117111" y="168606"/>
                </a:cubicBezTo>
                <a:cubicBezTo>
                  <a:pt x="117674" y="168478"/>
                  <a:pt x="118263" y="168325"/>
                  <a:pt x="118903" y="168171"/>
                </a:cubicBezTo>
                <a:lnTo>
                  <a:pt x="119210" y="167454"/>
                </a:lnTo>
                <a:cubicBezTo>
                  <a:pt x="119056" y="167454"/>
                  <a:pt x="118698" y="167480"/>
                  <a:pt x="118160" y="167557"/>
                </a:cubicBezTo>
                <a:cubicBezTo>
                  <a:pt x="117623" y="167634"/>
                  <a:pt x="117034" y="167736"/>
                  <a:pt x="116420" y="167890"/>
                </a:cubicBezTo>
                <a:cubicBezTo>
                  <a:pt x="115754" y="167992"/>
                  <a:pt x="115191" y="168171"/>
                  <a:pt x="114730" y="168325"/>
                </a:cubicBezTo>
                <a:close/>
                <a:moveTo>
                  <a:pt x="115165" y="166917"/>
                </a:moveTo>
                <a:cubicBezTo>
                  <a:pt x="115268" y="166917"/>
                  <a:pt x="115319" y="166866"/>
                  <a:pt x="115319" y="166712"/>
                </a:cubicBezTo>
                <a:cubicBezTo>
                  <a:pt x="115370" y="166584"/>
                  <a:pt x="115370" y="166507"/>
                  <a:pt x="115217" y="166507"/>
                </a:cubicBezTo>
                <a:cubicBezTo>
                  <a:pt x="115063" y="166507"/>
                  <a:pt x="115012" y="166584"/>
                  <a:pt x="115012" y="166712"/>
                </a:cubicBezTo>
                <a:cubicBezTo>
                  <a:pt x="115012" y="166866"/>
                  <a:pt x="115063" y="166917"/>
                  <a:pt x="115165" y="166917"/>
                </a:cubicBezTo>
                <a:close/>
                <a:moveTo>
                  <a:pt x="112119" y="178333"/>
                </a:moveTo>
                <a:cubicBezTo>
                  <a:pt x="111966" y="178333"/>
                  <a:pt x="111889" y="178436"/>
                  <a:pt x="111889" y="178589"/>
                </a:cubicBezTo>
                <a:cubicBezTo>
                  <a:pt x="111889" y="178692"/>
                  <a:pt x="111966" y="178794"/>
                  <a:pt x="112068" y="178794"/>
                </a:cubicBezTo>
                <a:cubicBezTo>
                  <a:pt x="112171" y="178794"/>
                  <a:pt x="112222" y="178692"/>
                  <a:pt x="112222" y="178589"/>
                </a:cubicBezTo>
                <a:cubicBezTo>
                  <a:pt x="112273" y="178436"/>
                  <a:pt x="112247" y="178333"/>
                  <a:pt x="112119" y="178333"/>
                </a:cubicBezTo>
                <a:close/>
                <a:moveTo>
                  <a:pt x="110865" y="173982"/>
                </a:moveTo>
                <a:cubicBezTo>
                  <a:pt x="110712" y="173982"/>
                  <a:pt x="110660" y="174135"/>
                  <a:pt x="110660" y="174366"/>
                </a:cubicBezTo>
                <a:cubicBezTo>
                  <a:pt x="110660" y="174622"/>
                  <a:pt x="110712" y="174750"/>
                  <a:pt x="110865" y="174750"/>
                </a:cubicBezTo>
                <a:cubicBezTo>
                  <a:pt x="110993" y="174750"/>
                  <a:pt x="111070" y="174622"/>
                  <a:pt x="111070" y="174366"/>
                </a:cubicBezTo>
                <a:cubicBezTo>
                  <a:pt x="111070" y="174135"/>
                  <a:pt x="110993" y="173982"/>
                  <a:pt x="110865" y="173982"/>
                </a:cubicBezTo>
                <a:close/>
                <a:moveTo>
                  <a:pt x="110225" y="179229"/>
                </a:moveTo>
                <a:cubicBezTo>
                  <a:pt x="110225" y="179485"/>
                  <a:pt x="110353" y="179587"/>
                  <a:pt x="110584" y="179587"/>
                </a:cubicBezTo>
                <a:cubicBezTo>
                  <a:pt x="110712" y="179587"/>
                  <a:pt x="110788" y="179485"/>
                  <a:pt x="110788" y="179229"/>
                </a:cubicBezTo>
                <a:cubicBezTo>
                  <a:pt x="110788" y="178973"/>
                  <a:pt x="110712" y="178871"/>
                  <a:pt x="110584" y="178871"/>
                </a:cubicBezTo>
                <a:cubicBezTo>
                  <a:pt x="110353" y="178871"/>
                  <a:pt x="110225" y="178973"/>
                  <a:pt x="110225" y="179229"/>
                </a:cubicBezTo>
                <a:close/>
                <a:moveTo>
                  <a:pt x="110584" y="185424"/>
                </a:moveTo>
                <a:lnTo>
                  <a:pt x="110891" y="185424"/>
                </a:lnTo>
                <a:lnTo>
                  <a:pt x="110891" y="185065"/>
                </a:lnTo>
                <a:lnTo>
                  <a:pt x="110584" y="185424"/>
                </a:lnTo>
                <a:close/>
                <a:moveTo>
                  <a:pt x="112580" y="177002"/>
                </a:moveTo>
                <a:cubicBezTo>
                  <a:pt x="112759" y="177002"/>
                  <a:pt x="112887" y="176925"/>
                  <a:pt x="112964" y="176772"/>
                </a:cubicBezTo>
                <a:cubicBezTo>
                  <a:pt x="113041" y="176644"/>
                  <a:pt x="112913" y="176567"/>
                  <a:pt x="112580" y="176567"/>
                </a:cubicBezTo>
                <a:cubicBezTo>
                  <a:pt x="112273" y="176567"/>
                  <a:pt x="112171" y="176644"/>
                  <a:pt x="112222" y="176772"/>
                </a:cubicBezTo>
                <a:cubicBezTo>
                  <a:pt x="112273" y="176925"/>
                  <a:pt x="112427" y="177002"/>
                  <a:pt x="112580" y="177002"/>
                </a:cubicBezTo>
                <a:close/>
                <a:moveTo>
                  <a:pt x="114270" y="177104"/>
                </a:moveTo>
                <a:lnTo>
                  <a:pt x="114270" y="177540"/>
                </a:lnTo>
                <a:lnTo>
                  <a:pt x="115012" y="177540"/>
                </a:lnTo>
                <a:lnTo>
                  <a:pt x="115012" y="177104"/>
                </a:lnTo>
                <a:lnTo>
                  <a:pt x="114270" y="177104"/>
                </a:lnTo>
                <a:close/>
                <a:moveTo>
                  <a:pt x="115012" y="176465"/>
                </a:moveTo>
                <a:cubicBezTo>
                  <a:pt x="115165" y="176465"/>
                  <a:pt x="115217" y="176337"/>
                  <a:pt x="115217" y="176106"/>
                </a:cubicBezTo>
                <a:cubicBezTo>
                  <a:pt x="115217" y="175850"/>
                  <a:pt x="115165" y="175748"/>
                  <a:pt x="115012" y="175748"/>
                </a:cubicBezTo>
                <a:cubicBezTo>
                  <a:pt x="114858" y="175748"/>
                  <a:pt x="114807" y="175850"/>
                  <a:pt x="114807" y="176106"/>
                </a:cubicBezTo>
                <a:cubicBezTo>
                  <a:pt x="114807" y="176362"/>
                  <a:pt x="114884" y="176465"/>
                  <a:pt x="115012" y="176465"/>
                </a:cubicBezTo>
                <a:close/>
                <a:moveTo>
                  <a:pt x="114218" y="184041"/>
                </a:moveTo>
                <a:cubicBezTo>
                  <a:pt x="114065" y="184400"/>
                  <a:pt x="113962" y="184630"/>
                  <a:pt x="113962" y="184758"/>
                </a:cubicBezTo>
                <a:cubicBezTo>
                  <a:pt x="114167" y="184963"/>
                  <a:pt x="114346" y="185040"/>
                  <a:pt x="114449" y="184911"/>
                </a:cubicBezTo>
                <a:cubicBezTo>
                  <a:pt x="114577" y="184809"/>
                  <a:pt x="114679" y="184681"/>
                  <a:pt x="114833" y="184553"/>
                </a:cubicBezTo>
                <a:cubicBezTo>
                  <a:pt x="114884" y="184348"/>
                  <a:pt x="114986" y="184041"/>
                  <a:pt x="115037" y="183734"/>
                </a:cubicBezTo>
                <a:lnTo>
                  <a:pt x="115037" y="184041"/>
                </a:lnTo>
                <a:cubicBezTo>
                  <a:pt x="115575" y="183606"/>
                  <a:pt x="115882" y="183504"/>
                  <a:pt x="115908" y="183734"/>
                </a:cubicBezTo>
                <a:cubicBezTo>
                  <a:pt x="115933" y="183939"/>
                  <a:pt x="116240" y="184041"/>
                  <a:pt x="116778" y="184041"/>
                </a:cubicBezTo>
                <a:cubicBezTo>
                  <a:pt x="117009" y="184041"/>
                  <a:pt x="117546" y="183862"/>
                  <a:pt x="118442" y="183555"/>
                </a:cubicBezTo>
                <a:cubicBezTo>
                  <a:pt x="119338" y="183248"/>
                  <a:pt x="120234" y="182864"/>
                  <a:pt x="121206" y="182352"/>
                </a:cubicBezTo>
                <a:cubicBezTo>
                  <a:pt x="122128" y="181866"/>
                  <a:pt x="122947" y="181405"/>
                  <a:pt x="123638" y="180918"/>
                </a:cubicBezTo>
                <a:cubicBezTo>
                  <a:pt x="124329" y="180432"/>
                  <a:pt x="124585" y="179971"/>
                  <a:pt x="124380" y="179536"/>
                </a:cubicBezTo>
                <a:cubicBezTo>
                  <a:pt x="124227" y="179536"/>
                  <a:pt x="123894" y="179639"/>
                  <a:pt x="123331" y="179792"/>
                </a:cubicBezTo>
                <a:cubicBezTo>
                  <a:pt x="122768" y="179997"/>
                  <a:pt x="122435" y="180125"/>
                  <a:pt x="122281" y="180202"/>
                </a:cubicBezTo>
                <a:cubicBezTo>
                  <a:pt x="122281" y="180253"/>
                  <a:pt x="122230" y="180330"/>
                  <a:pt x="122128" y="180407"/>
                </a:cubicBezTo>
                <a:cubicBezTo>
                  <a:pt x="122025" y="180458"/>
                  <a:pt x="121974" y="180560"/>
                  <a:pt x="121974" y="180611"/>
                </a:cubicBezTo>
                <a:lnTo>
                  <a:pt x="121539" y="180611"/>
                </a:lnTo>
                <a:cubicBezTo>
                  <a:pt x="121411" y="180765"/>
                  <a:pt x="121104" y="180944"/>
                  <a:pt x="120669" y="181149"/>
                </a:cubicBezTo>
                <a:cubicBezTo>
                  <a:pt x="120208" y="181379"/>
                  <a:pt x="119747" y="181610"/>
                  <a:pt x="119210" y="181866"/>
                </a:cubicBezTo>
                <a:cubicBezTo>
                  <a:pt x="118672" y="182147"/>
                  <a:pt x="118212" y="182377"/>
                  <a:pt x="117751" y="182608"/>
                </a:cubicBezTo>
                <a:cubicBezTo>
                  <a:pt x="117290" y="182813"/>
                  <a:pt x="116983" y="182941"/>
                  <a:pt x="116753" y="183017"/>
                </a:cubicBezTo>
                <a:cubicBezTo>
                  <a:pt x="116599" y="183069"/>
                  <a:pt x="116240" y="183120"/>
                  <a:pt x="115677" y="183171"/>
                </a:cubicBezTo>
                <a:cubicBezTo>
                  <a:pt x="115089" y="183197"/>
                  <a:pt x="114756" y="183273"/>
                  <a:pt x="114705" y="183325"/>
                </a:cubicBezTo>
                <a:cubicBezTo>
                  <a:pt x="114577" y="183478"/>
                  <a:pt x="114423" y="183734"/>
                  <a:pt x="114218" y="184041"/>
                </a:cubicBezTo>
                <a:close/>
                <a:moveTo>
                  <a:pt x="122870" y="172983"/>
                </a:moveTo>
                <a:cubicBezTo>
                  <a:pt x="122077" y="173163"/>
                  <a:pt x="121206" y="173444"/>
                  <a:pt x="120310" y="173726"/>
                </a:cubicBezTo>
                <a:cubicBezTo>
                  <a:pt x="119389" y="174033"/>
                  <a:pt x="118621" y="174340"/>
                  <a:pt x="117904" y="174647"/>
                </a:cubicBezTo>
                <a:cubicBezTo>
                  <a:pt x="117213" y="174980"/>
                  <a:pt x="116957" y="175210"/>
                  <a:pt x="117060" y="175415"/>
                </a:cubicBezTo>
                <a:cubicBezTo>
                  <a:pt x="117162" y="175569"/>
                  <a:pt x="117392" y="175620"/>
                  <a:pt x="117802" y="175594"/>
                </a:cubicBezTo>
                <a:cubicBezTo>
                  <a:pt x="118212" y="175569"/>
                  <a:pt x="118647" y="175441"/>
                  <a:pt x="119159" y="175261"/>
                </a:cubicBezTo>
                <a:cubicBezTo>
                  <a:pt x="119671" y="175108"/>
                  <a:pt x="120106" y="174929"/>
                  <a:pt x="120566" y="174750"/>
                </a:cubicBezTo>
                <a:cubicBezTo>
                  <a:pt x="121027" y="174570"/>
                  <a:pt x="121360" y="174442"/>
                  <a:pt x="121539" y="174366"/>
                </a:cubicBezTo>
                <a:cubicBezTo>
                  <a:pt x="121769" y="174238"/>
                  <a:pt x="122205" y="174033"/>
                  <a:pt x="122972" y="173802"/>
                </a:cubicBezTo>
                <a:cubicBezTo>
                  <a:pt x="123664" y="173546"/>
                  <a:pt x="124176" y="173393"/>
                  <a:pt x="124380" y="173342"/>
                </a:cubicBezTo>
                <a:lnTo>
                  <a:pt x="124380" y="172600"/>
                </a:lnTo>
                <a:cubicBezTo>
                  <a:pt x="124176" y="172625"/>
                  <a:pt x="123638" y="172727"/>
                  <a:pt x="122870" y="172983"/>
                </a:cubicBezTo>
                <a:close/>
                <a:moveTo>
                  <a:pt x="123331" y="172318"/>
                </a:moveTo>
                <a:cubicBezTo>
                  <a:pt x="123459" y="172318"/>
                  <a:pt x="123536" y="172216"/>
                  <a:pt x="123536" y="171960"/>
                </a:cubicBezTo>
                <a:cubicBezTo>
                  <a:pt x="123536" y="171704"/>
                  <a:pt x="123459" y="171576"/>
                  <a:pt x="123331" y="171576"/>
                </a:cubicBezTo>
                <a:cubicBezTo>
                  <a:pt x="123177" y="171576"/>
                  <a:pt x="123126" y="171704"/>
                  <a:pt x="123126" y="171960"/>
                </a:cubicBezTo>
                <a:cubicBezTo>
                  <a:pt x="123126" y="172216"/>
                  <a:pt x="123177" y="172318"/>
                  <a:pt x="123331" y="172318"/>
                </a:cubicBezTo>
                <a:close/>
                <a:moveTo>
                  <a:pt x="122998" y="174724"/>
                </a:moveTo>
                <a:cubicBezTo>
                  <a:pt x="122793" y="174724"/>
                  <a:pt x="122691" y="174826"/>
                  <a:pt x="122691" y="175082"/>
                </a:cubicBezTo>
                <a:cubicBezTo>
                  <a:pt x="122691" y="175338"/>
                  <a:pt x="122793" y="175441"/>
                  <a:pt x="122998" y="175441"/>
                </a:cubicBezTo>
                <a:cubicBezTo>
                  <a:pt x="123152" y="175441"/>
                  <a:pt x="123228" y="175338"/>
                  <a:pt x="123228" y="175082"/>
                </a:cubicBezTo>
                <a:cubicBezTo>
                  <a:pt x="123228" y="174826"/>
                  <a:pt x="123152" y="174724"/>
                  <a:pt x="122998" y="174724"/>
                </a:cubicBezTo>
                <a:close/>
                <a:moveTo>
                  <a:pt x="121360" y="175774"/>
                </a:moveTo>
                <a:cubicBezTo>
                  <a:pt x="121360" y="175978"/>
                  <a:pt x="121411" y="176081"/>
                  <a:pt x="121539" y="176081"/>
                </a:cubicBezTo>
                <a:cubicBezTo>
                  <a:pt x="121769" y="176081"/>
                  <a:pt x="121872" y="175978"/>
                  <a:pt x="121872" y="175774"/>
                </a:cubicBezTo>
                <a:cubicBezTo>
                  <a:pt x="121872" y="175518"/>
                  <a:pt x="121769" y="175415"/>
                  <a:pt x="121539" y="175415"/>
                </a:cubicBezTo>
                <a:cubicBezTo>
                  <a:pt x="121411" y="175415"/>
                  <a:pt x="121360" y="175518"/>
                  <a:pt x="121360" y="175774"/>
                </a:cubicBezTo>
                <a:close/>
                <a:moveTo>
                  <a:pt x="121437" y="175390"/>
                </a:moveTo>
                <a:cubicBezTo>
                  <a:pt x="121437" y="175134"/>
                  <a:pt x="121360" y="175006"/>
                  <a:pt x="121232" y="175006"/>
                </a:cubicBezTo>
                <a:cubicBezTo>
                  <a:pt x="121078" y="175006"/>
                  <a:pt x="121002" y="175134"/>
                  <a:pt x="121002" y="175390"/>
                </a:cubicBezTo>
                <a:cubicBezTo>
                  <a:pt x="121002" y="175620"/>
                  <a:pt x="121078" y="175774"/>
                  <a:pt x="121232" y="175774"/>
                </a:cubicBezTo>
                <a:cubicBezTo>
                  <a:pt x="121360" y="175774"/>
                  <a:pt x="121437" y="175620"/>
                  <a:pt x="121437" y="175390"/>
                </a:cubicBezTo>
                <a:close/>
                <a:moveTo>
                  <a:pt x="119466" y="175415"/>
                </a:moveTo>
                <a:cubicBezTo>
                  <a:pt x="119338" y="175415"/>
                  <a:pt x="119261" y="175518"/>
                  <a:pt x="119261" y="175774"/>
                </a:cubicBezTo>
                <a:cubicBezTo>
                  <a:pt x="119261" y="175978"/>
                  <a:pt x="119338" y="176081"/>
                  <a:pt x="119466" y="176081"/>
                </a:cubicBezTo>
                <a:cubicBezTo>
                  <a:pt x="119696" y="176081"/>
                  <a:pt x="119798" y="175978"/>
                  <a:pt x="119798" y="175774"/>
                </a:cubicBezTo>
                <a:cubicBezTo>
                  <a:pt x="119798" y="175518"/>
                  <a:pt x="119696" y="175415"/>
                  <a:pt x="119466" y="175415"/>
                </a:cubicBezTo>
                <a:close/>
                <a:moveTo>
                  <a:pt x="118493" y="176285"/>
                </a:moveTo>
                <a:cubicBezTo>
                  <a:pt x="118186" y="176285"/>
                  <a:pt x="118058" y="176337"/>
                  <a:pt x="118109" y="176490"/>
                </a:cubicBezTo>
                <a:cubicBezTo>
                  <a:pt x="118186" y="176644"/>
                  <a:pt x="118314" y="176695"/>
                  <a:pt x="118493" y="176695"/>
                </a:cubicBezTo>
                <a:cubicBezTo>
                  <a:pt x="118672" y="176695"/>
                  <a:pt x="118775" y="176644"/>
                  <a:pt x="118877" y="176490"/>
                </a:cubicBezTo>
                <a:cubicBezTo>
                  <a:pt x="118928" y="176337"/>
                  <a:pt x="118826" y="176285"/>
                  <a:pt x="118493" y="176285"/>
                </a:cubicBezTo>
                <a:close/>
                <a:moveTo>
                  <a:pt x="116778" y="176772"/>
                </a:moveTo>
                <a:lnTo>
                  <a:pt x="116778" y="177104"/>
                </a:lnTo>
                <a:lnTo>
                  <a:pt x="117392" y="177104"/>
                </a:lnTo>
                <a:lnTo>
                  <a:pt x="117392" y="176772"/>
                </a:lnTo>
                <a:lnTo>
                  <a:pt x="116778" y="176772"/>
                </a:lnTo>
                <a:close/>
                <a:moveTo>
                  <a:pt x="115754" y="179075"/>
                </a:moveTo>
                <a:lnTo>
                  <a:pt x="115754" y="179587"/>
                </a:lnTo>
                <a:lnTo>
                  <a:pt x="117828" y="179178"/>
                </a:lnTo>
                <a:lnTo>
                  <a:pt x="117828" y="178589"/>
                </a:lnTo>
                <a:cubicBezTo>
                  <a:pt x="118723" y="178436"/>
                  <a:pt x="119568" y="178231"/>
                  <a:pt x="120438" y="177949"/>
                </a:cubicBezTo>
                <a:cubicBezTo>
                  <a:pt x="121257" y="177668"/>
                  <a:pt x="122128" y="177412"/>
                  <a:pt x="123024" y="177130"/>
                </a:cubicBezTo>
                <a:lnTo>
                  <a:pt x="122614" y="176797"/>
                </a:lnTo>
                <a:lnTo>
                  <a:pt x="123331" y="176797"/>
                </a:lnTo>
                <a:cubicBezTo>
                  <a:pt x="123740" y="176951"/>
                  <a:pt x="123843" y="177156"/>
                  <a:pt x="123689" y="177386"/>
                </a:cubicBezTo>
                <a:cubicBezTo>
                  <a:pt x="123536" y="177616"/>
                  <a:pt x="123228" y="177872"/>
                  <a:pt x="122819" y="178154"/>
                </a:cubicBezTo>
                <a:cubicBezTo>
                  <a:pt x="122384" y="178436"/>
                  <a:pt x="121795" y="178768"/>
                  <a:pt x="120950" y="179178"/>
                </a:cubicBezTo>
                <a:cubicBezTo>
                  <a:pt x="122256" y="179459"/>
                  <a:pt x="123254" y="179127"/>
                  <a:pt x="123843" y="178205"/>
                </a:cubicBezTo>
                <a:cubicBezTo>
                  <a:pt x="124483" y="177284"/>
                  <a:pt x="124636" y="176234"/>
                  <a:pt x="124380" y="175031"/>
                </a:cubicBezTo>
                <a:cubicBezTo>
                  <a:pt x="124278" y="175031"/>
                  <a:pt x="123843" y="175185"/>
                  <a:pt x="123075" y="175492"/>
                </a:cubicBezTo>
                <a:cubicBezTo>
                  <a:pt x="122281" y="175850"/>
                  <a:pt x="121437" y="176183"/>
                  <a:pt x="120464" y="176644"/>
                </a:cubicBezTo>
                <a:cubicBezTo>
                  <a:pt x="119517" y="177104"/>
                  <a:pt x="118698" y="177540"/>
                  <a:pt x="117955" y="178000"/>
                </a:cubicBezTo>
                <a:cubicBezTo>
                  <a:pt x="117239" y="178461"/>
                  <a:pt x="116957" y="178819"/>
                  <a:pt x="117060" y="179101"/>
                </a:cubicBezTo>
                <a:lnTo>
                  <a:pt x="115754" y="179101"/>
                </a:lnTo>
                <a:close/>
                <a:moveTo>
                  <a:pt x="123612" y="178871"/>
                </a:moveTo>
                <a:cubicBezTo>
                  <a:pt x="123459" y="178871"/>
                  <a:pt x="123408" y="178973"/>
                  <a:pt x="123408" y="179229"/>
                </a:cubicBezTo>
                <a:cubicBezTo>
                  <a:pt x="123408" y="179485"/>
                  <a:pt x="123459" y="179587"/>
                  <a:pt x="123612" y="179587"/>
                </a:cubicBezTo>
                <a:cubicBezTo>
                  <a:pt x="123817" y="179587"/>
                  <a:pt x="123920" y="179485"/>
                  <a:pt x="123920" y="179229"/>
                </a:cubicBezTo>
                <a:cubicBezTo>
                  <a:pt x="123920" y="178973"/>
                  <a:pt x="123817" y="178871"/>
                  <a:pt x="123612" y="178871"/>
                </a:cubicBezTo>
                <a:close/>
                <a:moveTo>
                  <a:pt x="119261" y="180586"/>
                </a:moveTo>
                <a:cubicBezTo>
                  <a:pt x="119261" y="180842"/>
                  <a:pt x="119338" y="180970"/>
                  <a:pt x="119466" y="180970"/>
                </a:cubicBezTo>
                <a:cubicBezTo>
                  <a:pt x="119696" y="180970"/>
                  <a:pt x="119798" y="180842"/>
                  <a:pt x="119798" y="180586"/>
                </a:cubicBezTo>
                <a:cubicBezTo>
                  <a:pt x="119798" y="180330"/>
                  <a:pt x="119696" y="180227"/>
                  <a:pt x="119466" y="180227"/>
                </a:cubicBezTo>
                <a:cubicBezTo>
                  <a:pt x="119338" y="180227"/>
                  <a:pt x="119261" y="180330"/>
                  <a:pt x="119261" y="180586"/>
                </a:cubicBezTo>
                <a:close/>
                <a:moveTo>
                  <a:pt x="119363" y="180125"/>
                </a:moveTo>
                <a:cubicBezTo>
                  <a:pt x="119363" y="180023"/>
                  <a:pt x="119312" y="179971"/>
                  <a:pt x="119159" y="179895"/>
                </a:cubicBezTo>
                <a:cubicBezTo>
                  <a:pt x="119005" y="179818"/>
                  <a:pt x="118954" y="179869"/>
                  <a:pt x="118954" y="180074"/>
                </a:cubicBezTo>
                <a:cubicBezTo>
                  <a:pt x="118954" y="180227"/>
                  <a:pt x="119005" y="180278"/>
                  <a:pt x="119159" y="180227"/>
                </a:cubicBezTo>
                <a:cubicBezTo>
                  <a:pt x="119312" y="180227"/>
                  <a:pt x="119363" y="180176"/>
                  <a:pt x="119363" y="180125"/>
                </a:cubicBezTo>
                <a:close/>
                <a:moveTo>
                  <a:pt x="117392" y="181251"/>
                </a:moveTo>
                <a:cubicBezTo>
                  <a:pt x="117546" y="181251"/>
                  <a:pt x="117623" y="181226"/>
                  <a:pt x="117623" y="181149"/>
                </a:cubicBezTo>
                <a:cubicBezTo>
                  <a:pt x="117623" y="181072"/>
                  <a:pt x="117546" y="181021"/>
                  <a:pt x="117392" y="180944"/>
                </a:cubicBezTo>
                <a:cubicBezTo>
                  <a:pt x="117264" y="180867"/>
                  <a:pt x="117188" y="180918"/>
                  <a:pt x="117188" y="181072"/>
                </a:cubicBezTo>
                <a:cubicBezTo>
                  <a:pt x="117188" y="181277"/>
                  <a:pt x="117264" y="181328"/>
                  <a:pt x="117392" y="181251"/>
                </a:cubicBezTo>
                <a:close/>
                <a:moveTo>
                  <a:pt x="117060" y="181968"/>
                </a:moveTo>
                <a:cubicBezTo>
                  <a:pt x="116957" y="181968"/>
                  <a:pt x="116855" y="182096"/>
                  <a:pt x="116855" y="182326"/>
                </a:cubicBezTo>
                <a:cubicBezTo>
                  <a:pt x="116855" y="182582"/>
                  <a:pt x="116957" y="182710"/>
                  <a:pt x="117060" y="182710"/>
                </a:cubicBezTo>
                <a:cubicBezTo>
                  <a:pt x="117213" y="182710"/>
                  <a:pt x="117316" y="182582"/>
                  <a:pt x="117316" y="182326"/>
                </a:cubicBezTo>
                <a:cubicBezTo>
                  <a:pt x="117316" y="182096"/>
                  <a:pt x="117213" y="181968"/>
                  <a:pt x="117060" y="181968"/>
                </a:cubicBezTo>
                <a:close/>
                <a:moveTo>
                  <a:pt x="116061" y="175415"/>
                </a:moveTo>
                <a:lnTo>
                  <a:pt x="115729" y="175415"/>
                </a:lnTo>
                <a:lnTo>
                  <a:pt x="115729" y="175774"/>
                </a:lnTo>
                <a:lnTo>
                  <a:pt x="116061" y="175774"/>
                </a:lnTo>
                <a:lnTo>
                  <a:pt x="116061" y="175415"/>
                </a:lnTo>
                <a:close/>
                <a:moveTo>
                  <a:pt x="115754" y="176772"/>
                </a:moveTo>
                <a:cubicBezTo>
                  <a:pt x="115524" y="176772"/>
                  <a:pt x="115421" y="176925"/>
                  <a:pt x="115421" y="177156"/>
                </a:cubicBezTo>
                <a:cubicBezTo>
                  <a:pt x="115421" y="177412"/>
                  <a:pt x="115524" y="177540"/>
                  <a:pt x="115754" y="177540"/>
                </a:cubicBezTo>
                <a:cubicBezTo>
                  <a:pt x="115882" y="177540"/>
                  <a:pt x="115959" y="177412"/>
                  <a:pt x="115959" y="177156"/>
                </a:cubicBezTo>
                <a:cubicBezTo>
                  <a:pt x="115933" y="176925"/>
                  <a:pt x="115882" y="176772"/>
                  <a:pt x="115754" y="176772"/>
                </a:cubicBezTo>
                <a:close/>
                <a:moveTo>
                  <a:pt x="122486" y="182838"/>
                </a:moveTo>
                <a:cubicBezTo>
                  <a:pt x="122332" y="182838"/>
                  <a:pt x="122256" y="182889"/>
                  <a:pt x="122256" y="183043"/>
                </a:cubicBezTo>
                <a:cubicBezTo>
                  <a:pt x="122256" y="183171"/>
                  <a:pt x="122307" y="183248"/>
                  <a:pt x="122409" y="183248"/>
                </a:cubicBezTo>
                <a:cubicBezTo>
                  <a:pt x="122537" y="183248"/>
                  <a:pt x="122589" y="183171"/>
                  <a:pt x="122589" y="183043"/>
                </a:cubicBezTo>
                <a:cubicBezTo>
                  <a:pt x="122665" y="182864"/>
                  <a:pt x="122614" y="182838"/>
                  <a:pt x="122486" y="182838"/>
                </a:cubicBezTo>
                <a:close/>
                <a:moveTo>
                  <a:pt x="121257" y="185065"/>
                </a:moveTo>
                <a:lnTo>
                  <a:pt x="121565" y="185065"/>
                </a:lnTo>
                <a:lnTo>
                  <a:pt x="121565" y="184758"/>
                </a:lnTo>
                <a:lnTo>
                  <a:pt x="121257" y="185065"/>
                </a:lnTo>
                <a:close/>
                <a:moveTo>
                  <a:pt x="120362" y="183632"/>
                </a:moveTo>
                <a:cubicBezTo>
                  <a:pt x="120234" y="183632"/>
                  <a:pt x="120182" y="183683"/>
                  <a:pt x="120182" y="183760"/>
                </a:cubicBezTo>
                <a:cubicBezTo>
                  <a:pt x="119901" y="183760"/>
                  <a:pt x="119671" y="183836"/>
                  <a:pt x="119466" y="184067"/>
                </a:cubicBezTo>
                <a:lnTo>
                  <a:pt x="119466" y="184400"/>
                </a:lnTo>
                <a:cubicBezTo>
                  <a:pt x="119619" y="184451"/>
                  <a:pt x="119875" y="184425"/>
                  <a:pt x="120234" y="184272"/>
                </a:cubicBezTo>
                <a:cubicBezTo>
                  <a:pt x="120618" y="184144"/>
                  <a:pt x="120720" y="183965"/>
                  <a:pt x="120515" y="183760"/>
                </a:cubicBezTo>
                <a:cubicBezTo>
                  <a:pt x="120515" y="183683"/>
                  <a:pt x="120464" y="183632"/>
                  <a:pt x="120362" y="183632"/>
                </a:cubicBezTo>
                <a:close/>
                <a:moveTo>
                  <a:pt x="118877" y="184041"/>
                </a:moveTo>
                <a:cubicBezTo>
                  <a:pt x="118647" y="184041"/>
                  <a:pt x="118544" y="184169"/>
                  <a:pt x="118544" y="184425"/>
                </a:cubicBezTo>
                <a:cubicBezTo>
                  <a:pt x="118544" y="184656"/>
                  <a:pt x="118647" y="184784"/>
                  <a:pt x="118877" y="184784"/>
                </a:cubicBezTo>
                <a:cubicBezTo>
                  <a:pt x="118979" y="184784"/>
                  <a:pt x="119082" y="184656"/>
                  <a:pt x="119082" y="184425"/>
                </a:cubicBezTo>
                <a:cubicBezTo>
                  <a:pt x="119082" y="184169"/>
                  <a:pt x="118979" y="184041"/>
                  <a:pt x="118877" y="184041"/>
                </a:cubicBezTo>
                <a:close/>
                <a:moveTo>
                  <a:pt x="117392" y="188930"/>
                </a:moveTo>
                <a:cubicBezTo>
                  <a:pt x="117264" y="188930"/>
                  <a:pt x="117188" y="189033"/>
                  <a:pt x="117188" y="189237"/>
                </a:cubicBezTo>
                <a:cubicBezTo>
                  <a:pt x="117188" y="189493"/>
                  <a:pt x="117264" y="189570"/>
                  <a:pt x="117392" y="189570"/>
                </a:cubicBezTo>
                <a:cubicBezTo>
                  <a:pt x="117623" y="189570"/>
                  <a:pt x="117725" y="189493"/>
                  <a:pt x="117725" y="189237"/>
                </a:cubicBezTo>
                <a:cubicBezTo>
                  <a:pt x="117725" y="189033"/>
                  <a:pt x="117623" y="188930"/>
                  <a:pt x="117392" y="188930"/>
                </a:cubicBezTo>
                <a:close/>
                <a:moveTo>
                  <a:pt x="116778" y="193691"/>
                </a:moveTo>
                <a:cubicBezTo>
                  <a:pt x="116778" y="193845"/>
                  <a:pt x="116829" y="193896"/>
                  <a:pt x="116957" y="193896"/>
                </a:cubicBezTo>
                <a:cubicBezTo>
                  <a:pt x="117034" y="193896"/>
                  <a:pt x="117085" y="193845"/>
                  <a:pt x="117085" y="193691"/>
                </a:cubicBezTo>
                <a:cubicBezTo>
                  <a:pt x="117085" y="193563"/>
                  <a:pt x="117034" y="193461"/>
                  <a:pt x="116880" y="193461"/>
                </a:cubicBezTo>
                <a:cubicBezTo>
                  <a:pt x="116753" y="193486"/>
                  <a:pt x="116727" y="193563"/>
                  <a:pt x="116778" y="193691"/>
                </a:cubicBezTo>
                <a:close/>
                <a:moveTo>
                  <a:pt x="116778" y="185424"/>
                </a:moveTo>
                <a:cubicBezTo>
                  <a:pt x="116778" y="185270"/>
                  <a:pt x="116727" y="185167"/>
                  <a:pt x="116573" y="185167"/>
                </a:cubicBezTo>
                <a:cubicBezTo>
                  <a:pt x="116420" y="185167"/>
                  <a:pt x="116369" y="185270"/>
                  <a:pt x="116369" y="185424"/>
                </a:cubicBezTo>
                <a:cubicBezTo>
                  <a:pt x="116522" y="185680"/>
                  <a:pt x="116624" y="185680"/>
                  <a:pt x="116778" y="185424"/>
                </a:cubicBezTo>
                <a:close/>
                <a:moveTo>
                  <a:pt x="116061" y="184784"/>
                </a:moveTo>
                <a:cubicBezTo>
                  <a:pt x="115908" y="184784"/>
                  <a:pt x="115831" y="184886"/>
                  <a:pt x="115831" y="185091"/>
                </a:cubicBezTo>
                <a:cubicBezTo>
                  <a:pt x="115831" y="185321"/>
                  <a:pt x="115908" y="185449"/>
                  <a:pt x="116061" y="185449"/>
                </a:cubicBezTo>
                <a:cubicBezTo>
                  <a:pt x="116215" y="185449"/>
                  <a:pt x="116266" y="185321"/>
                  <a:pt x="116266" y="185091"/>
                </a:cubicBezTo>
                <a:cubicBezTo>
                  <a:pt x="116266" y="184886"/>
                  <a:pt x="116215" y="184784"/>
                  <a:pt x="116061" y="184784"/>
                </a:cubicBezTo>
                <a:close/>
                <a:moveTo>
                  <a:pt x="115012" y="185424"/>
                </a:moveTo>
                <a:cubicBezTo>
                  <a:pt x="114807" y="185628"/>
                  <a:pt x="114705" y="185756"/>
                  <a:pt x="114705" y="185833"/>
                </a:cubicBezTo>
                <a:cubicBezTo>
                  <a:pt x="114961" y="185961"/>
                  <a:pt x="115191" y="185833"/>
                  <a:pt x="115319" y="185424"/>
                </a:cubicBezTo>
                <a:lnTo>
                  <a:pt x="115012" y="185424"/>
                </a:lnTo>
                <a:close/>
                <a:moveTo>
                  <a:pt x="113962" y="189237"/>
                </a:moveTo>
                <a:lnTo>
                  <a:pt x="113758" y="189493"/>
                </a:lnTo>
                <a:lnTo>
                  <a:pt x="113655" y="189570"/>
                </a:lnTo>
                <a:lnTo>
                  <a:pt x="114270" y="189570"/>
                </a:lnTo>
                <a:lnTo>
                  <a:pt x="114270" y="189237"/>
                </a:lnTo>
                <a:lnTo>
                  <a:pt x="113962" y="189237"/>
                </a:lnTo>
                <a:close/>
                <a:moveTo>
                  <a:pt x="113271" y="191029"/>
                </a:moveTo>
                <a:cubicBezTo>
                  <a:pt x="113809" y="191132"/>
                  <a:pt x="114372" y="191055"/>
                  <a:pt x="114961" y="190671"/>
                </a:cubicBezTo>
                <a:cubicBezTo>
                  <a:pt x="115524" y="190313"/>
                  <a:pt x="116010" y="189980"/>
                  <a:pt x="116369" y="189544"/>
                </a:cubicBezTo>
                <a:cubicBezTo>
                  <a:pt x="116215" y="189340"/>
                  <a:pt x="116061" y="189135"/>
                  <a:pt x="115831" y="188956"/>
                </a:cubicBezTo>
                <a:cubicBezTo>
                  <a:pt x="115626" y="188802"/>
                  <a:pt x="115345" y="188751"/>
                  <a:pt x="115012" y="188905"/>
                </a:cubicBezTo>
                <a:lnTo>
                  <a:pt x="115012" y="189212"/>
                </a:lnTo>
                <a:cubicBezTo>
                  <a:pt x="115217" y="189468"/>
                  <a:pt x="115473" y="189544"/>
                  <a:pt x="115729" y="189544"/>
                </a:cubicBezTo>
                <a:lnTo>
                  <a:pt x="115294" y="189980"/>
                </a:lnTo>
                <a:cubicBezTo>
                  <a:pt x="115165" y="190031"/>
                  <a:pt x="114807" y="190210"/>
                  <a:pt x="114244" y="190440"/>
                </a:cubicBezTo>
                <a:cubicBezTo>
                  <a:pt x="113758" y="190671"/>
                  <a:pt x="113374" y="190876"/>
                  <a:pt x="113271" y="191029"/>
                </a:cubicBezTo>
                <a:close/>
                <a:moveTo>
                  <a:pt x="115754" y="191336"/>
                </a:moveTo>
                <a:lnTo>
                  <a:pt x="116087" y="191643"/>
                </a:lnTo>
                <a:lnTo>
                  <a:pt x="116394" y="191029"/>
                </a:lnTo>
                <a:lnTo>
                  <a:pt x="115754" y="191336"/>
                </a:lnTo>
                <a:close/>
                <a:moveTo>
                  <a:pt x="113681" y="194434"/>
                </a:moveTo>
                <a:cubicBezTo>
                  <a:pt x="113476" y="194434"/>
                  <a:pt x="113374" y="194562"/>
                  <a:pt x="113374" y="194792"/>
                </a:cubicBezTo>
                <a:cubicBezTo>
                  <a:pt x="113374" y="195048"/>
                  <a:pt x="113476" y="195176"/>
                  <a:pt x="113681" y="195176"/>
                </a:cubicBezTo>
                <a:cubicBezTo>
                  <a:pt x="113809" y="195176"/>
                  <a:pt x="113886" y="195048"/>
                  <a:pt x="113886" y="194792"/>
                </a:cubicBezTo>
                <a:cubicBezTo>
                  <a:pt x="113860" y="194562"/>
                  <a:pt x="113809" y="194434"/>
                  <a:pt x="113681" y="194434"/>
                </a:cubicBezTo>
                <a:close/>
                <a:moveTo>
                  <a:pt x="119159" y="192360"/>
                </a:moveTo>
                <a:lnTo>
                  <a:pt x="119159" y="192027"/>
                </a:lnTo>
                <a:lnTo>
                  <a:pt x="118109" y="192360"/>
                </a:lnTo>
                <a:lnTo>
                  <a:pt x="119159" y="192360"/>
                </a:lnTo>
                <a:close/>
                <a:moveTo>
                  <a:pt x="120925" y="193077"/>
                </a:moveTo>
                <a:cubicBezTo>
                  <a:pt x="121078" y="193077"/>
                  <a:pt x="121130" y="192975"/>
                  <a:pt x="121130" y="192718"/>
                </a:cubicBezTo>
                <a:cubicBezTo>
                  <a:pt x="121130" y="192463"/>
                  <a:pt x="121078" y="192335"/>
                  <a:pt x="120925" y="192335"/>
                </a:cubicBezTo>
                <a:cubicBezTo>
                  <a:pt x="120720" y="192335"/>
                  <a:pt x="120618" y="192463"/>
                  <a:pt x="120618" y="192718"/>
                </a:cubicBezTo>
                <a:cubicBezTo>
                  <a:pt x="120618" y="192975"/>
                  <a:pt x="120720" y="193077"/>
                  <a:pt x="120925" y="193077"/>
                </a:cubicBezTo>
                <a:close/>
                <a:moveTo>
                  <a:pt x="122179" y="192360"/>
                </a:moveTo>
                <a:cubicBezTo>
                  <a:pt x="122179" y="192155"/>
                  <a:pt x="122128" y="192027"/>
                  <a:pt x="121974" y="192027"/>
                </a:cubicBezTo>
                <a:cubicBezTo>
                  <a:pt x="121769" y="192027"/>
                  <a:pt x="121667" y="192155"/>
                  <a:pt x="121667" y="192360"/>
                </a:cubicBezTo>
                <a:cubicBezTo>
                  <a:pt x="121667" y="192591"/>
                  <a:pt x="121769" y="192693"/>
                  <a:pt x="121974" y="192693"/>
                </a:cubicBezTo>
                <a:cubicBezTo>
                  <a:pt x="122128" y="192667"/>
                  <a:pt x="122179" y="192565"/>
                  <a:pt x="122179" y="192360"/>
                </a:cubicBezTo>
                <a:close/>
                <a:moveTo>
                  <a:pt x="122077" y="194536"/>
                </a:moveTo>
                <a:cubicBezTo>
                  <a:pt x="121923" y="194536"/>
                  <a:pt x="121897" y="194638"/>
                  <a:pt x="121974" y="194741"/>
                </a:cubicBezTo>
                <a:cubicBezTo>
                  <a:pt x="121974" y="194894"/>
                  <a:pt x="122025" y="194971"/>
                  <a:pt x="122128" y="194971"/>
                </a:cubicBezTo>
                <a:cubicBezTo>
                  <a:pt x="122230" y="194971"/>
                  <a:pt x="122281" y="194894"/>
                  <a:pt x="122281" y="194741"/>
                </a:cubicBezTo>
                <a:cubicBezTo>
                  <a:pt x="122281" y="194613"/>
                  <a:pt x="122230" y="194536"/>
                  <a:pt x="122077" y="194536"/>
                </a:cubicBezTo>
                <a:close/>
                <a:moveTo>
                  <a:pt x="123510" y="191669"/>
                </a:moveTo>
                <a:cubicBezTo>
                  <a:pt x="123510" y="191439"/>
                  <a:pt x="123433" y="191311"/>
                  <a:pt x="123305" y="191311"/>
                </a:cubicBezTo>
                <a:cubicBezTo>
                  <a:pt x="123152" y="191311"/>
                  <a:pt x="123101" y="191439"/>
                  <a:pt x="123101" y="191669"/>
                </a:cubicBezTo>
                <a:cubicBezTo>
                  <a:pt x="123101" y="191925"/>
                  <a:pt x="123152" y="192027"/>
                  <a:pt x="123305" y="192027"/>
                </a:cubicBezTo>
                <a:cubicBezTo>
                  <a:pt x="123433" y="192027"/>
                  <a:pt x="123510" y="191925"/>
                  <a:pt x="123510" y="191669"/>
                </a:cubicBezTo>
                <a:close/>
                <a:moveTo>
                  <a:pt x="123408" y="194075"/>
                </a:moveTo>
                <a:cubicBezTo>
                  <a:pt x="123408" y="194306"/>
                  <a:pt x="123459" y="194434"/>
                  <a:pt x="123612" y="194434"/>
                </a:cubicBezTo>
                <a:cubicBezTo>
                  <a:pt x="123817" y="194434"/>
                  <a:pt x="123920" y="194306"/>
                  <a:pt x="123920" y="194075"/>
                </a:cubicBezTo>
                <a:cubicBezTo>
                  <a:pt x="123920" y="193819"/>
                  <a:pt x="123817" y="193691"/>
                  <a:pt x="123612" y="193691"/>
                </a:cubicBezTo>
                <a:cubicBezTo>
                  <a:pt x="123459" y="193691"/>
                  <a:pt x="123408" y="193819"/>
                  <a:pt x="123408" y="194075"/>
                </a:cubicBezTo>
                <a:close/>
                <a:moveTo>
                  <a:pt x="123126" y="193179"/>
                </a:moveTo>
                <a:cubicBezTo>
                  <a:pt x="122972" y="193179"/>
                  <a:pt x="122947" y="193256"/>
                  <a:pt x="122998" y="193410"/>
                </a:cubicBezTo>
                <a:cubicBezTo>
                  <a:pt x="122998" y="193538"/>
                  <a:pt x="123075" y="193614"/>
                  <a:pt x="123177" y="193614"/>
                </a:cubicBezTo>
                <a:cubicBezTo>
                  <a:pt x="123280" y="193614"/>
                  <a:pt x="123331" y="193538"/>
                  <a:pt x="123331" y="193410"/>
                </a:cubicBezTo>
                <a:cubicBezTo>
                  <a:pt x="123331" y="193256"/>
                  <a:pt x="123254" y="193179"/>
                  <a:pt x="123126" y="193179"/>
                </a:cubicBezTo>
                <a:close/>
                <a:moveTo>
                  <a:pt x="124227" y="193282"/>
                </a:moveTo>
                <a:cubicBezTo>
                  <a:pt x="124304" y="193282"/>
                  <a:pt x="124380" y="193231"/>
                  <a:pt x="124380" y="193077"/>
                </a:cubicBezTo>
                <a:cubicBezTo>
                  <a:pt x="124380" y="192949"/>
                  <a:pt x="124278" y="192872"/>
                  <a:pt x="124176" y="192872"/>
                </a:cubicBezTo>
                <a:cubicBezTo>
                  <a:pt x="124022" y="192872"/>
                  <a:pt x="123971" y="192949"/>
                  <a:pt x="124048" y="193077"/>
                </a:cubicBezTo>
                <a:cubicBezTo>
                  <a:pt x="124048" y="193231"/>
                  <a:pt x="124099" y="193282"/>
                  <a:pt x="124227" y="193282"/>
                </a:cubicBezTo>
                <a:close/>
                <a:moveTo>
                  <a:pt x="124662" y="189237"/>
                </a:moveTo>
                <a:lnTo>
                  <a:pt x="124355" y="189237"/>
                </a:lnTo>
                <a:cubicBezTo>
                  <a:pt x="124201" y="189340"/>
                  <a:pt x="123766" y="189544"/>
                  <a:pt x="122947" y="189928"/>
                </a:cubicBezTo>
                <a:cubicBezTo>
                  <a:pt x="122153" y="190287"/>
                  <a:pt x="121667" y="190517"/>
                  <a:pt x="121513" y="190594"/>
                </a:cubicBezTo>
                <a:lnTo>
                  <a:pt x="121206" y="190594"/>
                </a:lnTo>
                <a:lnTo>
                  <a:pt x="120873" y="190594"/>
                </a:lnTo>
                <a:cubicBezTo>
                  <a:pt x="120822" y="190645"/>
                  <a:pt x="120720" y="190773"/>
                  <a:pt x="120618" y="190978"/>
                </a:cubicBezTo>
                <a:cubicBezTo>
                  <a:pt x="120515" y="191132"/>
                  <a:pt x="120464" y="191259"/>
                  <a:pt x="120464" y="191336"/>
                </a:cubicBezTo>
                <a:cubicBezTo>
                  <a:pt x="120669" y="191336"/>
                  <a:pt x="121027" y="191311"/>
                  <a:pt x="121616" y="191285"/>
                </a:cubicBezTo>
                <a:cubicBezTo>
                  <a:pt x="122153" y="191234"/>
                  <a:pt x="122691" y="191132"/>
                  <a:pt x="123228" y="190978"/>
                </a:cubicBezTo>
                <a:cubicBezTo>
                  <a:pt x="123766" y="190773"/>
                  <a:pt x="124176" y="190568"/>
                  <a:pt x="124483" y="190287"/>
                </a:cubicBezTo>
                <a:cubicBezTo>
                  <a:pt x="124815" y="190005"/>
                  <a:pt x="124867" y="189673"/>
                  <a:pt x="124662" y="189237"/>
                </a:cubicBezTo>
                <a:close/>
                <a:moveTo>
                  <a:pt x="124713" y="186370"/>
                </a:moveTo>
                <a:cubicBezTo>
                  <a:pt x="124560" y="185680"/>
                  <a:pt x="124406" y="185219"/>
                  <a:pt x="124355" y="185065"/>
                </a:cubicBezTo>
                <a:cubicBezTo>
                  <a:pt x="124048" y="185014"/>
                  <a:pt x="123868" y="185065"/>
                  <a:pt x="123715" y="185295"/>
                </a:cubicBezTo>
                <a:cubicBezTo>
                  <a:pt x="123587" y="185500"/>
                  <a:pt x="123459" y="185731"/>
                  <a:pt x="123408" y="185961"/>
                </a:cubicBezTo>
                <a:cubicBezTo>
                  <a:pt x="123356" y="186217"/>
                  <a:pt x="123305" y="186473"/>
                  <a:pt x="123305" y="186652"/>
                </a:cubicBezTo>
                <a:cubicBezTo>
                  <a:pt x="123305" y="186934"/>
                  <a:pt x="123305" y="187062"/>
                  <a:pt x="123305" y="187164"/>
                </a:cubicBezTo>
                <a:cubicBezTo>
                  <a:pt x="123305" y="187215"/>
                  <a:pt x="123254" y="187266"/>
                  <a:pt x="123152" y="187266"/>
                </a:cubicBezTo>
                <a:cubicBezTo>
                  <a:pt x="123049" y="187266"/>
                  <a:pt x="122972" y="187215"/>
                  <a:pt x="122972" y="187164"/>
                </a:cubicBezTo>
                <a:cubicBezTo>
                  <a:pt x="122435" y="186626"/>
                  <a:pt x="122205" y="186319"/>
                  <a:pt x="122307" y="186319"/>
                </a:cubicBezTo>
                <a:cubicBezTo>
                  <a:pt x="122409" y="186319"/>
                  <a:pt x="122153" y="186370"/>
                  <a:pt x="121539" y="186422"/>
                </a:cubicBezTo>
                <a:cubicBezTo>
                  <a:pt x="121411" y="186524"/>
                  <a:pt x="121053" y="186550"/>
                  <a:pt x="120515" y="186550"/>
                </a:cubicBezTo>
                <a:cubicBezTo>
                  <a:pt x="119978" y="186550"/>
                  <a:pt x="119619" y="186524"/>
                  <a:pt x="119466" y="186422"/>
                </a:cubicBezTo>
                <a:cubicBezTo>
                  <a:pt x="119466" y="186780"/>
                  <a:pt x="119363" y="187010"/>
                  <a:pt x="119107" y="187113"/>
                </a:cubicBezTo>
                <a:cubicBezTo>
                  <a:pt x="118851" y="187215"/>
                  <a:pt x="118595" y="187318"/>
                  <a:pt x="118365" y="187420"/>
                </a:cubicBezTo>
                <a:cubicBezTo>
                  <a:pt x="118160" y="187522"/>
                  <a:pt x="117955" y="187650"/>
                  <a:pt x="117853" y="187804"/>
                </a:cubicBezTo>
                <a:cubicBezTo>
                  <a:pt x="117751" y="187932"/>
                  <a:pt x="117828" y="188188"/>
                  <a:pt x="118109" y="188521"/>
                </a:cubicBezTo>
                <a:lnTo>
                  <a:pt x="119159" y="188521"/>
                </a:lnTo>
                <a:lnTo>
                  <a:pt x="118851" y="187881"/>
                </a:lnTo>
                <a:cubicBezTo>
                  <a:pt x="119056" y="187778"/>
                  <a:pt x="119312" y="187804"/>
                  <a:pt x="119543" y="187983"/>
                </a:cubicBezTo>
                <a:cubicBezTo>
                  <a:pt x="119850" y="188239"/>
                  <a:pt x="120054" y="188393"/>
                  <a:pt x="120157" y="188521"/>
                </a:cubicBezTo>
                <a:cubicBezTo>
                  <a:pt x="119875" y="189058"/>
                  <a:pt x="119389" y="189365"/>
                  <a:pt x="118698" y="189391"/>
                </a:cubicBezTo>
                <a:cubicBezTo>
                  <a:pt x="118032" y="189417"/>
                  <a:pt x="117572" y="189724"/>
                  <a:pt x="117341" y="190261"/>
                </a:cubicBezTo>
                <a:lnTo>
                  <a:pt x="117341" y="191004"/>
                </a:lnTo>
                <a:cubicBezTo>
                  <a:pt x="118468" y="190696"/>
                  <a:pt x="119671" y="190261"/>
                  <a:pt x="120950" y="189647"/>
                </a:cubicBezTo>
                <a:cubicBezTo>
                  <a:pt x="122230" y="189007"/>
                  <a:pt x="123356" y="188418"/>
                  <a:pt x="124329" y="187855"/>
                </a:cubicBezTo>
                <a:cubicBezTo>
                  <a:pt x="124764" y="187625"/>
                  <a:pt x="124892" y="187113"/>
                  <a:pt x="124713" y="186370"/>
                </a:cubicBezTo>
                <a:close/>
                <a:moveTo>
                  <a:pt x="119466" y="167122"/>
                </a:moveTo>
                <a:cubicBezTo>
                  <a:pt x="119696" y="167122"/>
                  <a:pt x="119798" y="167019"/>
                  <a:pt x="119798" y="166763"/>
                </a:cubicBezTo>
                <a:cubicBezTo>
                  <a:pt x="119798" y="166507"/>
                  <a:pt x="119696" y="166405"/>
                  <a:pt x="119466" y="166405"/>
                </a:cubicBezTo>
                <a:cubicBezTo>
                  <a:pt x="119338" y="166405"/>
                  <a:pt x="119261" y="166507"/>
                  <a:pt x="119261" y="166763"/>
                </a:cubicBezTo>
                <a:cubicBezTo>
                  <a:pt x="119261" y="167019"/>
                  <a:pt x="119338" y="167122"/>
                  <a:pt x="119466" y="167122"/>
                </a:cubicBezTo>
                <a:close/>
                <a:moveTo>
                  <a:pt x="121257" y="168478"/>
                </a:moveTo>
                <a:cubicBezTo>
                  <a:pt x="121257" y="168350"/>
                  <a:pt x="121181" y="168274"/>
                  <a:pt x="121027" y="168274"/>
                </a:cubicBezTo>
                <a:cubicBezTo>
                  <a:pt x="120899" y="168274"/>
                  <a:pt x="120873" y="168350"/>
                  <a:pt x="120925" y="168478"/>
                </a:cubicBezTo>
                <a:cubicBezTo>
                  <a:pt x="120925" y="168632"/>
                  <a:pt x="121002" y="168683"/>
                  <a:pt x="121078" y="168683"/>
                </a:cubicBezTo>
                <a:cubicBezTo>
                  <a:pt x="121206" y="168683"/>
                  <a:pt x="121257" y="168632"/>
                  <a:pt x="121257" y="168478"/>
                </a:cubicBezTo>
                <a:close/>
                <a:moveTo>
                  <a:pt x="121130" y="165765"/>
                </a:moveTo>
                <a:cubicBezTo>
                  <a:pt x="121130" y="165484"/>
                  <a:pt x="121078" y="165381"/>
                  <a:pt x="120925" y="165381"/>
                </a:cubicBezTo>
                <a:cubicBezTo>
                  <a:pt x="120720" y="165381"/>
                  <a:pt x="120618" y="165484"/>
                  <a:pt x="120618" y="165765"/>
                </a:cubicBezTo>
                <a:cubicBezTo>
                  <a:pt x="120618" y="165995"/>
                  <a:pt x="120720" y="166149"/>
                  <a:pt x="120925" y="166149"/>
                </a:cubicBezTo>
                <a:cubicBezTo>
                  <a:pt x="121078" y="166124"/>
                  <a:pt x="121130" y="165970"/>
                  <a:pt x="121130" y="165765"/>
                </a:cubicBezTo>
                <a:close/>
                <a:moveTo>
                  <a:pt x="120515" y="167122"/>
                </a:moveTo>
                <a:lnTo>
                  <a:pt x="120925" y="167122"/>
                </a:lnTo>
                <a:lnTo>
                  <a:pt x="120925" y="166712"/>
                </a:lnTo>
                <a:lnTo>
                  <a:pt x="120515" y="167122"/>
                </a:lnTo>
                <a:close/>
                <a:moveTo>
                  <a:pt x="120515" y="165381"/>
                </a:moveTo>
                <a:cubicBezTo>
                  <a:pt x="120362" y="165100"/>
                  <a:pt x="120054" y="164895"/>
                  <a:pt x="119568" y="164767"/>
                </a:cubicBezTo>
                <a:cubicBezTo>
                  <a:pt x="119082" y="164639"/>
                  <a:pt x="118723" y="164588"/>
                  <a:pt x="118442" y="164639"/>
                </a:cubicBezTo>
                <a:lnTo>
                  <a:pt x="118442" y="164332"/>
                </a:lnTo>
                <a:cubicBezTo>
                  <a:pt x="117955" y="164178"/>
                  <a:pt x="117418" y="164229"/>
                  <a:pt x="116829" y="164460"/>
                </a:cubicBezTo>
                <a:cubicBezTo>
                  <a:pt x="116240" y="164639"/>
                  <a:pt x="115754" y="164895"/>
                  <a:pt x="115319" y="165074"/>
                </a:cubicBezTo>
                <a:cubicBezTo>
                  <a:pt x="114961" y="165202"/>
                  <a:pt x="114270" y="165535"/>
                  <a:pt x="113271" y="166047"/>
                </a:cubicBezTo>
                <a:cubicBezTo>
                  <a:pt x="112222" y="166559"/>
                  <a:pt x="111531" y="166917"/>
                  <a:pt x="111172" y="167122"/>
                </a:cubicBezTo>
                <a:cubicBezTo>
                  <a:pt x="111121" y="167122"/>
                  <a:pt x="111019" y="167224"/>
                  <a:pt x="110968" y="167429"/>
                </a:cubicBezTo>
                <a:cubicBezTo>
                  <a:pt x="110916" y="167583"/>
                  <a:pt x="110865" y="167710"/>
                  <a:pt x="110865" y="167787"/>
                </a:cubicBezTo>
                <a:cubicBezTo>
                  <a:pt x="110865" y="168043"/>
                  <a:pt x="110968" y="168197"/>
                  <a:pt x="111172" y="168197"/>
                </a:cubicBezTo>
                <a:cubicBezTo>
                  <a:pt x="111454" y="168043"/>
                  <a:pt x="111812" y="167890"/>
                  <a:pt x="112273" y="167710"/>
                </a:cubicBezTo>
                <a:cubicBezTo>
                  <a:pt x="112734" y="167480"/>
                  <a:pt x="112939" y="167173"/>
                  <a:pt x="112939" y="166763"/>
                </a:cubicBezTo>
                <a:cubicBezTo>
                  <a:pt x="113066" y="166687"/>
                  <a:pt x="113348" y="166610"/>
                  <a:pt x="113706" y="166507"/>
                </a:cubicBezTo>
                <a:cubicBezTo>
                  <a:pt x="114116" y="166405"/>
                  <a:pt x="114500" y="166277"/>
                  <a:pt x="114961" y="166200"/>
                </a:cubicBezTo>
                <a:cubicBezTo>
                  <a:pt x="115421" y="166072"/>
                  <a:pt x="115805" y="165970"/>
                  <a:pt x="116215" y="165842"/>
                </a:cubicBezTo>
                <a:cubicBezTo>
                  <a:pt x="116599" y="165765"/>
                  <a:pt x="116855" y="165688"/>
                  <a:pt x="117060" y="165688"/>
                </a:cubicBezTo>
                <a:cubicBezTo>
                  <a:pt x="117623" y="165688"/>
                  <a:pt x="118212" y="165816"/>
                  <a:pt x="118800" y="166072"/>
                </a:cubicBezTo>
                <a:cubicBezTo>
                  <a:pt x="119363" y="166277"/>
                  <a:pt x="119978" y="166072"/>
                  <a:pt x="120515" y="165381"/>
                </a:cubicBezTo>
                <a:close/>
                <a:moveTo>
                  <a:pt x="114730" y="160927"/>
                </a:moveTo>
                <a:cubicBezTo>
                  <a:pt x="114858" y="160927"/>
                  <a:pt x="114935" y="160799"/>
                  <a:pt x="114935" y="160569"/>
                </a:cubicBezTo>
                <a:cubicBezTo>
                  <a:pt x="114935" y="160287"/>
                  <a:pt x="114858" y="160185"/>
                  <a:pt x="114730" y="160185"/>
                </a:cubicBezTo>
                <a:cubicBezTo>
                  <a:pt x="114526" y="160185"/>
                  <a:pt x="114398" y="160287"/>
                  <a:pt x="114398" y="160569"/>
                </a:cubicBezTo>
                <a:cubicBezTo>
                  <a:pt x="114398" y="160799"/>
                  <a:pt x="114526" y="160927"/>
                  <a:pt x="114730" y="160927"/>
                </a:cubicBezTo>
                <a:close/>
                <a:moveTo>
                  <a:pt x="118109" y="160927"/>
                </a:moveTo>
                <a:cubicBezTo>
                  <a:pt x="117572" y="160774"/>
                  <a:pt x="116983" y="160774"/>
                  <a:pt x="116369" y="160927"/>
                </a:cubicBezTo>
                <a:cubicBezTo>
                  <a:pt x="115754" y="161055"/>
                  <a:pt x="115294" y="161388"/>
                  <a:pt x="115012" y="161951"/>
                </a:cubicBezTo>
                <a:lnTo>
                  <a:pt x="115012" y="162566"/>
                </a:lnTo>
                <a:cubicBezTo>
                  <a:pt x="115421" y="162770"/>
                  <a:pt x="115959" y="162642"/>
                  <a:pt x="116650" y="162181"/>
                </a:cubicBezTo>
                <a:cubicBezTo>
                  <a:pt x="117367" y="161772"/>
                  <a:pt x="117853" y="161337"/>
                  <a:pt x="118109" y="160927"/>
                </a:cubicBezTo>
                <a:close/>
                <a:moveTo>
                  <a:pt x="117060" y="163001"/>
                </a:moveTo>
                <a:cubicBezTo>
                  <a:pt x="116957" y="162924"/>
                  <a:pt x="116855" y="163026"/>
                  <a:pt x="116855" y="163333"/>
                </a:cubicBezTo>
                <a:cubicBezTo>
                  <a:pt x="116855" y="163589"/>
                  <a:pt x="116957" y="163692"/>
                  <a:pt x="117060" y="163641"/>
                </a:cubicBezTo>
                <a:cubicBezTo>
                  <a:pt x="117213" y="163538"/>
                  <a:pt x="117316" y="163436"/>
                  <a:pt x="117316" y="163333"/>
                </a:cubicBezTo>
                <a:cubicBezTo>
                  <a:pt x="117316" y="163180"/>
                  <a:pt x="117213" y="163052"/>
                  <a:pt x="117060" y="163001"/>
                </a:cubicBezTo>
                <a:close/>
                <a:moveTo>
                  <a:pt x="115857" y="163820"/>
                </a:moveTo>
                <a:cubicBezTo>
                  <a:pt x="115729" y="163820"/>
                  <a:pt x="115677" y="163871"/>
                  <a:pt x="115754" y="164025"/>
                </a:cubicBezTo>
                <a:cubicBezTo>
                  <a:pt x="115754" y="164178"/>
                  <a:pt x="115780" y="164229"/>
                  <a:pt x="115908" y="164229"/>
                </a:cubicBezTo>
                <a:cubicBezTo>
                  <a:pt x="116036" y="164229"/>
                  <a:pt x="116087" y="164178"/>
                  <a:pt x="116087" y="164025"/>
                </a:cubicBezTo>
                <a:cubicBezTo>
                  <a:pt x="116061" y="163871"/>
                  <a:pt x="115959" y="163820"/>
                  <a:pt x="115857" y="163820"/>
                </a:cubicBezTo>
                <a:close/>
                <a:moveTo>
                  <a:pt x="118442" y="162284"/>
                </a:moveTo>
                <a:cubicBezTo>
                  <a:pt x="118570" y="162566"/>
                  <a:pt x="118723" y="162566"/>
                  <a:pt x="118877" y="162284"/>
                </a:cubicBezTo>
                <a:cubicBezTo>
                  <a:pt x="118877" y="162130"/>
                  <a:pt x="118775" y="162079"/>
                  <a:pt x="118647" y="162079"/>
                </a:cubicBezTo>
                <a:cubicBezTo>
                  <a:pt x="118519" y="162079"/>
                  <a:pt x="118442" y="162130"/>
                  <a:pt x="118442" y="162284"/>
                </a:cubicBezTo>
                <a:close/>
                <a:moveTo>
                  <a:pt x="118877" y="158828"/>
                </a:moveTo>
                <a:cubicBezTo>
                  <a:pt x="118775" y="158828"/>
                  <a:pt x="118647" y="158956"/>
                  <a:pt x="118442" y="159161"/>
                </a:cubicBezTo>
                <a:lnTo>
                  <a:pt x="118442" y="159494"/>
                </a:lnTo>
                <a:cubicBezTo>
                  <a:pt x="118877" y="159340"/>
                  <a:pt x="118979" y="159136"/>
                  <a:pt x="118877" y="158828"/>
                </a:cubicBezTo>
                <a:close/>
                <a:moveTo>
                  <a:pt x="118877" y="156781"/>
                </a:moveTo>
                <a:cubicBezTo>
                  <a:pt x="118877" y="156627"/>
                  <a:pt x="118775" y="156576"/>
                  <a:pt x="118647" y="156576"/>
                </a:cubicBezTo>
                <a:cubicBezTo>
                  <a:pt x="118519" y="156576"/>
                  <a:pt x="118442" y="156627"/>
                  <a:pt x="118442" y="156781"/>
                </a:cubicBezTo>
                <a:cubicBezTo>
                  <a:pt x="118570" y="157037"/>
                  <a:pt x="118723" y="157037"/>
                  <a:pt x="118877" y="156781"/>
                </a:cubicBezTo>
                <a:close/>
                <a:moveTo>
                  <a:pt x="112939" y="163333"/>
                </a:moveTo>
                <a:cubicBezTo>
                  <a:pt x="112811" y="163385"/>
                  <a:pt x="112555" y="163538"/>
                  <a:pt x="112273" y="163794"/>
                </a:cubicBezTo>
                <a:cubicBezTo>
                  <a:pt x="111966" y="164050"/>
                  <a:pt x="111736" y="164204"/>
                  <a:pt x="111607" y="164332"/>
                </a:cubicBezTo>
                <a:cubicBezTo>
                  <a:pt x="112043" y="164485"/>
                  <a:pt x="112503" y="164434"/>
                  <a:pt x="113066" y="164178"/>
                </a:cubicBezTo>
                <a:cubicBezTo>
                  <a:pt x="113604" y="163922"/>
                  <a:pt x="113809" y="163538"/>
                  <a:pt x="113681" y="163001"/>
                </a:cubicBezTo>
                <a:cubicBezTo>
                  <a:pt x="113374" y="163001"/>
                  <a:pt x="113143" y="163077"/>
                  <a:pt x="112939" y="163333"/>
                </a:cubicBezTo>
                <a:close/>
                <a:moveTo>
                  <a:pt x="105669" y="169221"/>
                </a:moveTo>
                <a:lnTo>
                  <a:pt x="106002" y="169528"/>
                </a:lnTo>
                <a:lnTo>
                  <a:pt x="106002" y="169221"/>
                </a:lnTo>
                <a:lnTo>
                  <a:pt x="105669" y="169221"/>
                </a:lnTo>
                <a:close/>
                <a:moveTo>
                  <a:pt x="103621" y="162284"/>
                </a:moveTo>
                <a:cubicBezTo>
                  <a:pt x="103058" y="162079"/>
                  <a:pt x="102418" y="162156"/>
                  <a:pt x="101701" y="162540"/>
                </a:cubicBezTo>
                <a:cubicBezTo>
                  <a:pt x="100959" y="162950"/>
                  <a:pt x="100319" y="163282"/>
                  <a:pt x="99782" y="163641"/>
                </a:cubicBezTo>
                <a:cubicBezTo>
                  <a:pt x="99731" y="163692"/>
                  <a:pt x="99526" y="163820"/>
                  <a:pt x="99321" y="163999"/>
                </a:cubicBezTo>
                <a:cubicBezTo>
                  <a:pt x="99039" y="164178"/>
                  <a:pt x="98860" y="164306"/>
                  <a:pt x="98707" y="164357"/>
                </a:cubicBezTo>
                <a:cubicBezTo>
                  <a:pt x="98988" y="164460"/>
                  <a:pt x="99423" y="164409"/>
                  <a:pt x="100063" y="164255"/>
                </a:cubicBezTo>
                <a:cubicBezTo>
                  <a:pt x="100678" y="164127"/>
                  <a:pt x="101292" y="163896"/>
                  <a:pt x="101804" y="163666"/>
                </a:cubicBezTo>
                <a:cubicBezTo>
                  <a:pt x="102367" y="163359"/>
                  <a:pt x="102853" y="163129"/>
                  <a:pt x="103237" y="162873"/>
                </a:cubicBezTo>
                <a:cubicBezTo>
                  <a:pt x="103621" y="162591"/>
                  <a:pt x="103749" y="162412"/>
                  <a:pt x="103621" y="162284"/>
                </a:cubicBezTo>
                <a:close/>
                <a:moveTo>
                  <a:pt x="95609" y="163333"/>
                </a:moveTo>
                <a:cubicBezTo>
                  <a:pt x="96173" y="163436"/>
                  <a:pt x="96787" y="163333"/>
                  <a:pt x="97453" y="163001"/>
                </a:cubicBezTo>
                <a:cubicBezTo>
                  <a:pt x="98143" y="162617"/>
                  <a:pt x="98707" y="162412"/>
                  <a:pt x="99116" y="162284"/>
                </a:cubicBezTo>
                <a:lnTo>
                  <a:pt x="97043" y="162284"/>
                </a:lnTo>
                <a:cubicBezTo>
                  <a:pt x="96966" y="162284"/>
                  <a:pt x="96889" y="162335"/>
                  <a:pt x="96838" y="162437"/>
                </a:cubicBezTo>
                <a:cubicBezTo>
                  <a:pt x="96761" y="162540"/>
                  <a:pt x="96684" y="162591"/>
                  <a:pt x="96608" y="162591"/>
                </a:cubicBezTo>
                <a:cubicBezTo>
                  <a:pt x="96531" y="162642"/>
                  <a:pt x="96377" y="162796"/>
                  <a:pt x="96121" y="162975"/>
                </a:cubicBezTo>
                <a:cubicBezTo>
                  <a:pt x="95942" y="163129"/>
                  <a:pt x="95738" y="163231"/>
                  <a:pt x="95609" y="163333"/>
                </a:cubicBezTo>
                <a:close/>
                <a:moveTo>
                  <a:pt x="95609" y="161951"/>
                </a:moveTo>
                <a:cubicBezTo>
                  <a:pt x="95738" y="161823"/>
                  <a:pt x="95738" y="161670"/>
                  <a:pt x="95609" y="161516"/>
                </a:cubicBezTo>
                <a:cubicBezTo>
                  <a:pt x="95328" y="161362"/>
                  <a:pt x="95072" y="161414"/>
                  <a:pt x="94765" y="161567"/>
                </a:cubicBezTo>
                <a:cubicBezTo>
                  <a:pt x="94509" y="161772"/>
                  <a:pt x="94304" y="161977"/>
                  <a:pt x="94253" y="162258"/>
                </a:cubicBezTo>
                <a:cubicBezTo>
                  <a:pt x="94253" y="162540"/>
                  <a:pt x="94355" y="162745"/>
                  <a:pt x="94560" y="162975"/>
                </a:cubicBezTo>
                <a:lnTo>
                  <a:pt x="95609" y="161951"/>
                </a:lnTo>
                <a:close/>
                <a:moveTo>
                  <a:pt x="96352" y="161951"/>
                </a:moveTo>
                <a:cubicBezTo>
                  <a:pt x="96480" y="161951"/>
                  <a:pt x="96531" y="161823"/>
                  <a:pt x="96531" y="161567"/>
                </a:cubicBezTo>
                <a:cubicBezTo>
                  <a:pt x="96531" y="161337"/>
                  <a:pt x="96480" y="161209"/>
                  <a:pt x="96352" y="161209"/>
                </a:cubicBezTo>
                <a:cubicBezTo>
                  <a:pt x="96198" y="161209"/>
                  <a:pt x="96147" y="161337"/>
                  <a:pt x="96147" y="161567"/>
                </a:cubicBezTo>
                <a:cubicBezTo>
                  <a:pt x="96147" y="161823"/>
                  <a:pt x="96198" y="161951"/>
                  <a:pt x="96352" y="161951"/>
                </a:cubicBezTo>
                <a:close/>
                <a:moveTo>
                  <a:pt x="97068" y="161951"/>
                </a:moveTo>
                <a:cubicBezTo>
                  <a:pt x="97222" y="161951"/>
                  <a:pt x="97273" y="161823"/>
                  <a:pt x="97273" y="161567"/>
                </a:cubicBezTo>
                <a:cubicBezTo>
                  <a:pt x="97273" y="161337"/>
                  <a:pt x="97222" y="161209"/>
                  <a:pt x="97068" y="161209"/>
                </a:cubicBezTo>
                <a:cubicBezTo>
                  <a:pt x="96864" y="161209"/>
                  <a:pt x="96761" y="161337"/>
                  <a:pt x="96761" y="161567"/>
                </a:cubicBezTo>
                <a:cubicBezTo>
                  <a:pt x="96761" y="161823"/>
                  <a:pt x="96864" y="161951"/>
                  <a:pt x="97068" y="161951"/>
                </a:cubicBezTo>
                <a:close/>
                <a:moveTo>
                  <a:pt x="100831" y="159878"/>
                </a:moveTo>
                <a:lnTo>
                  <a:pt x="100498" y="159878"/>
                </a:lnTo>
                <a:lnTo>
                  <a:pt x="100498" y="160211"/>
                </a:lnTo>
                <a:lnTo>
                  <a:pt x="100831" y="159878"/>
                </a:lnTo>
                <a:close/>
                <a:moveTo>
                  <a:pt x="100498" y="158137"/>
                </a:moveTo>
                <a:cubicBezTo>
                  <a:pt x="100166" y="157984"/>
                  <a:pt x="99910" y="158086"/>
                  <a:pt x="99782" y="158444"/>
                </a:cubicBezTo>
                <a:cubicBezTo>
                  <a:pt x="99910" y="158854"/>
                  <a:pt x="100191" y="158982"/>
                  <a:pt x="100498" y="158854"/>
                </a:cubicBezTo>
                <a:lnTo>
                  <a:pt x="100498" y="158137"/>
                </a:lnTo>
                <a:close/>
                <a:moveTo>
                  <a:pt x="100166" y="157600"/>
                </a:moveTo>
                <a:lnTo>
                  <a:pt x="98425" y="157395"/>
                </a:lnTo>
                <a:lnTo>
                  <a:pt x="98425" y="158112"/>
                </a:lnTo>
                <a:cubicBezTo>
                  <a:pt x="98425" y="158240"/>
                  <a:pt x="98502" y="158521"/>
                  <a:pt x="98630" y="158931"/>
                </a:cubicBezTo>
                <a:cubicBezTo>
                  <a:pt x="98707" y="159136"/>
                  <a:pt x="98732" y="159315"/>
                  <a:pt x="98732" y="159468"/>
                </a:cubicBezTo>
                <a:lnTo>
                  <a:pt x="99167" y="159468"/>
                </a:lnTo>
                <a:lnTo>
                  <a:pt x="99167" y="157600"/>
                </a:lnTo>
                <a:lnTo>
                  <a:pt x="100166" y="157600"/>
                </a:lnTo>
                <a:close/>
                <a:moveTo>
                  <a:pt x="98118" y="160927"/>
                </a:moveTo>
                <a:cubicBezTo>
                  <a:pt x="98016" y="160927"/>
                  <a:pt x="98016" y="160978"/>
                  <a:pt x="98016" y="161081"/>
                </a:cubicBezTo>
                <a:cubicBezTo>
                  <a:pt x="98016" y="161183"/>
                  <a:pt x="98016" y="161235"/>
                  <a:pt x="98118" y="161235"/>
                </a:cubicBezTo>
                <a:cubicBezTo>
                  <a:pt x="98476" y="161388"/>
                  <a:pt x="98758" y="161286"/>
                  <a:pt x="99065" y="160978"/>
                </a:cubicBezTo>
                <a:cubicBezTo>
                  <a:pt x="99398" y="160646"/>
                  <a:pt x="99603" y="160415"/>
                  <a:pt x="99756" y="160211"/>
                </a:cubicBezTo>
                <a:cubicBezTo>
                  <a:pt x="99398" y="160057"/>
                  <a:pt x="99065" y="160083"/>
                  <a:pt x="98758" y="160287"/>
                </a:cubicBezTo>
                <a:cubicBezTo>
                  <a:pt x="98476" y="160492"/>
                  <a:pt x="98220" y="160697"/>
                  <a:pt x="98118" y="160927"/>
                </a:cubicBezTo>
                <a:close/>
                <a:moveTo>
                  <a:pt x="90413" y="163333"/>
                </a:moveTo>
                <a:cubicBezTo>
                  <a:pt x="90260" y="163333"/>
                  <a:pt x="90209" y="163436"/>
                  <a:pt x="90209" y="163692"/>
                </a:cubicBezTo>
                <a:cubicBezTo>
                  <a:pt x="90209" y="163922"/>
                  <a:pt x="90260" y="164050"/>
                  <a:pt x="90413" y="164050"/>
                </a:cubicBezTo>
                <a:cubicBezTo>
                  <a:pt x="90618" y="164050"/>
                  <a:pt x="90721" y="163922"/>
                  <a:pt x="90721" y="163692"/>
                </a:cubicBezTo>
                <a:cubicBezTo>
                  <a:pt x="90721" y="163436"/>
                  <a:pt x="90618" y="163333"/>
                  <a:pt x="90413" y="163333"/>
                </a:cubicBezTo>
                <a:close/>
                <a:moveTo>
                  <a:pt x="105669" y="191618"/>
                </a:moveTo>
                <a:cubicBezTo>
                  <a:pt x="105823" y="191772"/>
                  <a:pt x="105976" y="191772"/>
                  <a:pt x="106104" y="191669"/>
                </a:cubicBezTo>
                <a:cubicBezTo>
                  <a:pt x="106232" y="191567"/>
                  <a:pt x="106334" y="191439"/>
                  <a:pt x="106437" y="191311"/>
                </a:cubicBezTo>
                <a:lnTo>
                  <a:pt x="105669" y="191618"/>
                </a:lnTo>
                <a:close/>
                <a:moveTo>
                  <a:pt x="104620" y="195150"/>
                </a:moveTo>
                <a:cubicBezTo>
                  <a:pt x="104517" y="195150"/>
                  <a:pt x="104415" y="195278"/>
                  <a:pt x="104415" y="195483"/>
                </a:cubicBezTo>
                <a:cubicBezTo>
                  <a:pt x="104415" y="195688"/>
                  <a:pt x="104517" y="195790"/>
                  <a:pt x="104620" y="195790"/>
                </a:cubicBezTo>
                <a:cubicBezTo>
                  <a:pt x="104773" y="195790"/>
                  <a:pt x="104875" y="195688"/>
                  <a:pt x="104875" y="195483"/>
                </a:cubicBezTo>
                <a:cubicBezTo>
                  <a:pt x="104875" y="195278"/>
                  <a:pt x="104773" y="195150"/>
                  <a:pt x="104620" y="195150"/>
                </a:cubicBezTo>
                <a:close/>
                <a:moveTo>
                  <a:pt x="102879" y="194126"/>
                </a:moveTo>
                <a:cubicBezTo>
                  <a:pt x="102725" y="194126"/>
                  <a:pt x="102674" y="194229"/>
                  <a:pt x="102674" y="194434"/>
                </a:cubicBezTo>
                <a:cubicBezTo>
                  <a:pt x="102674" y="194664"/>
                  <a:pt x="102725" y="194741"/>
                  <a:pt x="102879" y="194741"/>
                </a:cubicBezTo>
                <a:cubicBezTo>
                  <a:pt x="103084" y="194741"/>
                  <a:pt x="103212" y="194664"/>
                  <a:pt x="103212" y="194434"/>
                </a:cubicBezTo>
                <a:cubicBezTo>
                  <a:pt x="103186" y="194229"/>
                  <a:pt x="103084" y="194126"/>
                  <a:pt x="102879" y="194126"/>
                </a:cubicBezTo>
                <a:close/>
                <a:moveTo>
                  <a:pt x="101369" y="195278"/>
                </a:moveTo>
                <a:cubicBezTo>
                  <a:pt x="101215" y="195278"/>
                  <a:pt x="101138" y="195330"/>
                  <a:pt x="101215" y="195483"/>
                </a:cubicBezTo>
                <a:cubicBezTo>
                  <a:pt x="101215" y="195611"/>
                  <a:pt x="101266" y="195688"/>
                  <a:pt x="101318" y="195688"/>
                </a:cubicBezTo>
                <a:cubicBezTo>
                  <a:pt x="101369" y="195688"/>
                  <a:pt x="101471" y="195611"/>
                  <a:pt x="101522" y="195483"/>
                </a:cubicBezTo>
                <a:cubicBezTo>
                  <a:pt x="101599" y="195330"/>
                  <a:pt x="101548" y="195278"/>
                  <a:pt x="101369" y="195278"/>
                </a:cubicBezTo>
                <a:close/>
                <a:moveTo>
                  <a:pt x="94279" y="196814"/>
                </a:moveTo>
                <a:cubicBezTo>
                  <a:pt x="94125" y="196814"/>
                  <a:pt x="94074" y="196916"/>
                  <a:pt x="94074" y="197172"/>
                </a:cubicBezTo>
                <a:cubicBezTo>
                  <a:pt x="94074" y="197428"/>
                  <a:pt x="94125" y="197531"/>
                  <a:pt x="94279" y="197531"/>
                </a:cubicBezTo>
                <a:cubicBezTo>
                  <a:pt x="94432" y="197531"/>
                  <a:pt x="94483" y="197428"/>
                  <a:pt x="94483" y="197172"/>
                </a:cubicBezTo>
                <a:cubicBezTo>
                  <a:pt x="94483" y="196916"/>
                  <a:pt x="94432" y="196814"/>
                  <a:pt x="94279" y="196814"/>
                </a:cubicBezTo>
                <a:close/>
                <a:moveTo>
                  <a:pt x="93383" y="196635"/>
                </a:moveTo>
                <a:cubicBezTo>
                  <a:pt x="92947" y="196635"/>
                  <a:pt x="92794" y="196686"/>
                  <a:pt x="92922" y="196840"/>
                </a:cubicBezTo>
                <a:cubicBezTo>
                  <a:pt x="92973" y="196993"/>
                  <a:pt x="93152" y="197044"/>
                  <a:pt x="93383" y="197044"/>
                </a:cubicBezTo>
                <a:cubicBezTo>
                  <a:pt x="93639" y="197044"/>
                  <a:pt x="93843" y="196993"/>
                  <a:pt x="93971" y="196840"/>
                </a:cubicBezTo>
                <a:cubicBezTo>
                  <a:pt x="94023" y="196686"/>
                  <a:pt x="93818" y="196635"/>
                  <a:pt x="93383" y="196635"/>
                </a:cubicBezTo>
                <a:close/>
                <a:moveTo>
                  <a:pt x="90413" y="197531"/>
                </a:moveTo>
                <a:cubicBezTo>
                  <a:pt x="90260" y="197531"/>
                  <a:pt x="90209" y="197684"/>
                  <a:pt x="90209" y="197915"/>
                </a:cubicBezTo>
                <a:cubicBezTo>
                  <a:pt x="90209" y="198171"/>
                  <a:pt x="90260" y="198299"/>
                  <a:pt x="90413" y="198299"/>
                </a:cubicBezTo>
                <a:cubicBezTo>
                  <a:pt x="90618" y="198299"/>
                  <a:pt x="90721" y="198171"/>
                  <a:pt x="90721" y="197915"/>
                </a:cubicBezTo>
                <a:cubicBezTo>
                  <a:pt x="90721" y="197684"/>
                  <a:pt x="90618" y="197531"/>
                  <a:pt x="90413" y="197531"/>
                </a:cubicBezTo>
                <a:close/>
                <a:moveTo>
                  <a:pt x="88366" y="197531"/>
                </a:moveTo>
                <a:cubicBezTo>
                  <a:pt x="88494" y="197480"/>
                  <a:pt x="88545" y="197428"/>
                  <a:pt x="88545" y="197326"/>
                </a:cubicBezTo>
                <a:cubicBezTo>
                  <a:pt x="88545" y="197275"/>
                  <a:pt x="88494" y="197224"/>
                  <a:pt x="88366" y="197224"/>
                </a:cubicBezTo>
                <a:cubicBezTo>
                  <a:pt x="88212" y="197172"/>
                  <a:pt x="88110" y="197224"/>
                  <a:pt x="88110" y="197377"/>
                </a:cubicBezTo>
                <a:cubicBezTo>
                  <a:pt x="88135" y="197556"/>
                  <a:pt x="88212" y="197633"/>
                  <a:pt x="88366" y="197531"/>
                </a:cubicBezTo>
                <a:close/>
                <a:moveTo>
                  <a:pt x="88212" y="199732"/>
                </a:moveTo>
                <a:cubicBezTo>
                  <a:pt x="88033" y="199732"/>
                  <a:pt x="87982" y="199809"/>
                  <a:pt x="88058" y="199937"/>
                </a:cubicBezTo>
                <a:cubicBezTo>
                  <a:pt x="88135" y="200090"/>
                  <a:pt x="88186" y="200142"/>
                  <a:pt x="88263" y="200142"/>
                </a:cubicBezTo>
                <a:cubicBezTo>
                  <a:pt x="88340" y="200142"/>
                  <a:pt x="88391" y="200090"/>
                  <a:pt x="88391" y="199937"/>
                </a:cubicBezTo>
                <a:cubicBezTo>
                  <a:pt x="88417" y="199809"/>
                  <a:pt x="88366" y="199732"/>
                  <a:pt x="88212" y="199732"/>
                </a:cubicBezTo>
                <a:close/>
                <a:moveTo>
                  <a:pt x="85985" y="192360"/>
                </a:moveTo>
                <a:cubicBezTo>
                  <a:pt x="85832" y="192360"/>
                  <a:pt x="85755" y="192488"/>
                  <a:pt x="85755" y="192744"/>
                </a:cubicBezTo>
                <a:cubicBezTo>
                  <a:pt x="85755" y="193000"/>
                  <a:pt x="85832" y="193102"/>
                  <a:pt x="85985" y="193102"/>
                </a:cubicBezTo>
                <a:cubicBezTo>
                  <a:pt x="86139" y="193102"/>
                  <a:pt x="86190" y="193000"/>
                  <a:pt x="86190" y="192744"/>
                </a:cubicBezTo>
                <a:cubicBezTo>
                  <a:pt x="86164" y="192463"/>
                  <a:pt x="86113" y="192360"/>
                  <a:pt x="85985" y="192360"/>
                </a:cubicBezTo>
                <a:close/>
                <a:moveTo>
                  <a:pt x="84628" y="194126"/>
                </a:moveTo>
                <a:cubicBezTo>
                  <a:pt x="84475" y="194050"/>
                  <a:pt x="84424" y="194101"/>
                  <a:pt x="84424" y="194280"/>
                </a:cubicBezTo>
                <a:cubicBezTo>
                  <a:pt x="84424" y="194459"/>
                  <a:pt x="84475" y="194510"/>
                  <a:pt x="84628" y="194434"/>
                </a:cubicBezTo>
                <a:cubicBezTo>
                  <a:pt x="84782" y="194357"/>
                  <a:pt x="84833" y="194280"/>
                  <a:pt x="84833" y="194229"/>
                </a:cubicBezTo>
                <a:cubicBezTo>
                  <a:pt x="84833" y="194177"/>
                  <a:pt x="84782" y="194126"/>
                  <a:pt x="84628" y="194126"/>
                </a:cubicBezTo>
                <a:close/>
                <a:moveTo>
                  <a:pt x="83579" y="190594"/>
                </a:moveTo>
                <a:cubicBezTo>
                  <a:pt x="83374" y="190594"/>
                  <a:pt x="83272" y="190696"/>
                  <a:pt x="83272" y="190978"/>
                </a:cubicBezTo>
                <a:cubicBezTo>
                  <a:pt x="83272" y="191183"/>
                  <a:pt x="83374" y="191336"/>
                  <a:pt x="83579" y="191336"/>
                </a:cubicBezTo>
                <a:cubicBezTo>
                  <a:pt x="83733" y="191336"/>
                  <a:pt x="83784" y="191183"/>
                  <a:pt x="83784" y="190978"/>
                </a:cubicBezTo>
                <a:cubicBezTo>
                  <a:pt x="83784" y="190696"/>
                  <a:pt x="83733" y="190594"/>
                  <a:pt x="83579" y="190594"/>
                </a:cubicBezTo>
                <a:close/>
                <a:moveTo>
                  <a:pt x="80072" y="193410"/>
                </a:moveTo>
                <a:lnTo>
                  <a:pt x="79714" y="193410"/>
                </a:lnTo>
                <a:lnTo>
                  <a:pt x="80072" y="193717"/>
                </a:lnTo>
                <a:lnTo>
                  <a:pt x="80072" y="193410"/>
                </a:lnTo>
                <a:close/>
                <a:moveTo>
                  <a:pt x="79227" y="198785"/>
                </a:moveTo>
                <a:cubicBezTo>
                  <a:pt x="78178" y="199425"/>
                  <a:pt x="77436" y="199937"/>
                  <a:pt x="76924" y="200346"/>
                </a:cubicBezTo>
                <a:cubicBezTo>
                  <a:pt x="77077" y="200705"/>
                  <a:pt x="77333" y="200807"/>
                  <a:pt x="77666" y="200705"/>
                </a:cubicBezTo>
                <a:cubicBezTo>
                  <a:pt x="79048" y="200116"/>
                  <a:pt x="80200" y="199604"/>
                  <a:pt x="81147" y="199067"/>
                </a:cubicBezTo>
                <a:cubicBezTo>
                  <a:pt x="82069" y="198529"/>
                  <a:pt x="83093" y="197940"/>
                  <a:pt x="84193" y="197249"/>
                </a:cubicBezTo>
                <a:cubicBezTo>
                  <a:pt x="84628" y="196993"/>
                  <a:pt x="85268" y="196635"/>
                  <a:pt x="86164" y="196174"/>
                </a:cubicBezTo>
                <a:cubicBezTo>
                  <a:pt x="87060" y="195688"/>
                  <a:pt x="87598" y="195509"/>
                  <a:pt x="87726" y="195509"/>
                </a:cubicBezTo>
                <a:lnTo>
                  <a:pt x="88366" y="195509"/>
                </a:lnTo>
                <a:lnTo>
                  <a:pt x="88366" y="195176"/>
                </a:lnTo>
                <a:cubicBezTo>
                  <a:pt x="87802" y="195048"/>
                  <a:pt x="86958" y="195150"/>
                  <a:pt x="85908" y="195560"/>
                </a:cubicBezTo>
                <a:cubicBezTo>
                  <a:pt x="84833" y="195918"/>
                  <a:pt x="83707" y="196405"/>
                  <a:pt x="82504" y="197019"/>
                </a:cubicBezTo>
                <a:cubicBezTo>
                  <a:pt x="81378" y="197556"/>
                  <a:pt x="80277" y="198171"/>
                  <a:pt x="79227" y="198785"/>
                </a:cubicBezTo>
                <a:close/>
                <a:moveTo>
                  <a:pt x="87726" y="198580"/>
                </a:moveTo>
                <a:cubicBezTo>
                  <a:pt x="87598" y="198529"/>
                  <a:pt x="87521" y="198580"/>
                  <a:pt x="87521" y="198734"/>
                </a:cubicBezTo>
                <a:cubicBezTo>
                  <a:pt x="87521" y="198939"/>
                  <a:pt x="87598" y="198990"/>
                  <a:pt x="87726" y="198887"/>
                </a:cubicBezTo>
                <a:cubicBezTo>
                  <a:pt x="87879" y="198887"/>
                  <a:pt x="87931" y="198862"/>
                  <a:pt x="87931" y="198785"/>
                </a:cubicBezTo>
                <a:cubicBezTo>
                  <a:pt x="87931" y="198734"/>
                  <a:pt x="87879" y="198683"/>
                  <a:pt x="87726" y="198580"/>
                </a:cubicBezTo>
                <a:close/>
                <a:moveTo>
                  <a:pt x="86702" y="199630"/>
                </a:moveTo>
                <a:cubicBezTo>
                  <a:pt x="86343" y="199783"/>
                  <a:pt x="86139" y="200014"/>
                  <a:pt x="85985" y="200321"/>
                </a:cubicBezTo>
                <a:lnTo>
                  <a:pt x="87009" y="199630"/>
                </a:lnTo>
                <a:lnTo>
                  <a:pt x="86702" y="199630"/>
                </a:lnTo>
                <a:close/>
                <a:moveTo>
                  <a:pt x="84526" y="199963"/>
                </a:moveTo>
                <a:cubicBezTo>
                  <a:pt x="84526" y="199706"/>
                  <a:pt x="84424" y="199604"/>
                  <a:pt x="84193" y="199604"/>
                </a:cubicBezTo>
                <a:cubicBezTo>
                  <a:pt x="84065" y="199604"/>
                  <a:pt x="83989" y="199706"/>
                  <a:pt x="83989" y="199963"/>
                </a:cubicBezTo>
                <a:cubicBezTo>
                  <a:pt x="83989" y="200218"/>
                  <a:pt x="84065" y="200321"/>
                  <a:pt x="84193" y="200321"/>
                </a:cubicBezTo>
                <a:cubicBezTo>
                  <a:pt x="84424" y="200321"/>
                  <a:pt x="84526" y="200218"/>
                  <a:pt x="84526" y="199963"/>
                </a:cubicBezTo>
                <a:close/>
                <a:moveTo>
                  <a:pt x="84193" y="200679"/>
                </a:moveTo>
                <a:cubicBezTo>
                  <a:pt x="84065" y="200679"/>
                  <a:pt x="83989" y="200782"/>
                  <a:pt x="83989" y="201038"/>
                </a:cubicBezTo>
                <a:cubicBezTo>
                  <a:pt x="83989" y="201293"/>
                  <a:pt x="84065" y="201396"/>
                  <a:pt x="84193" y="201396"/>
                </a:cubicBezTo>
                <a:cubicBezTo>
                  <a:pt x="84424" y="201396"/>
                  <a:pt x="84526" y="201293"/>
                  <a:pt x="84526" y="201038"/>
                </a:cubicBezTo>
                <a:cubicBezTo>
                  <a:pt x="84526" y="200782"/>
                  <a:pt x="84424" y="200679"/>
                  <a:pt x="84193" y="200679"/>
                </a:cubicBezTo>
                <a:close/>
                <a:moveTo>
                  <a:pt x="83579" y="200961"/>
                </a:moveTo>
                <a:cubicBezTo>
                  <a:pt x="83374" y="200961"/>
                  <a:pt x="83272" y="201063"/>
                  <a:pt x="83272" y="201319"/>
                </a:cubicBezTo>
                <a:cubicBezTo>
                  <a:pt x="83272" y="201575"/>
                  <a:pt x="83374" y="201678"/>
                  <a:pt x="83579" y="201678"/>
                </a:cubicBezTo>
                <a:cubicBezTo>
                  <a:pt x="83733" y="201678"/>
                  <a:pt x="83784" y="201575"/>
                  <a:pt x="83784" y="201319"/>
                </a:cubicBezTo>
                <a:cubicBezTo>
                  <a:pt x="83784" y="201063"/>
                  <a:pt x="83733" y="200961"/>
                  <a:pt x="83579" y="200961"/>
                </a:cubicBezTo>
                <a:close/>
                <a:moveTo>
                  <a:pt x="80072" y="200679"/>
                </a:moveTo>
                <a:cubicBezTo>
                  <a:pt x="79919" y="200679"/>
                  <a:pt x="79842" y="200782"/>
                  <a:pt x="79842" y="201038"/>
                </a:cubicBezTo>
                <a:cubicBezTo>
                  <a:pt x="79842" y="201293"/>
                  <a:pt x="79919" y="201396"/>
                  <a:pt x="80072" y="201396"/>
                </a:cubicBezTo>
                <a:cubicBezTo>
                  <a:pt x="80277" y="201396"/>
                  <a:pt x="80379" y="201293"/>
                  <a:pt x="80379" y="201038"/>
                </a:cubicBezTo>
                <a:cubicBezTo>
                  <a:pt x="80379" y="200782"/>
                  <a:pt x="80277" y="200679"/>
                  <a:pt x="80072" y="200679"/>
                </a:cubicBezTo>
                <a:close/>
                <a:moveTo>
                  <a:pt x="77666" y="202010"/>
                </a:moveTo>
                <a:cubicBezTo>
                  <a:pt x="77512" y="202010"/>
                  <a:pt x="77461" y="202138"/>
                  <a:pt x="77461" y="202394"/>
                </a:cubicBezTo>
                <a:cubicBezTo>
                  <a:pt x="77461" y="202650"/>
                  <a:pt x="77512" y="202753"/>
                  <a:pt x="77666" y="202753"/>
                </a:cubicBezTo>
                <a:cubicBezTo>
                  <a:pt x="77794" y="202753"/>
                  <a:pt x="77871" y="202650"/>
                  <a:pt x="77871" y="202394"/>
                </a:cubicBezTo>
                <a:cubicBezTo>
                  <a:pt x="77871" y="202113"/>
                  <a:pt x="77794" y="202010"/>
                  <a:pt x="77666" y="202010"/>
                </a:cubicBezTo>
                <a:close/>
                <a:moveTo>
                  <a:pt x="79663" y="195099"/>
                </a:moveTo>
                <a:cubicBezTo>
                  <a:pt x="79663" y="194869"/>
                  <a:pt x="79586" y="194715"/>
                  <a:pt x="79432" y="194715"/>
                </a:cubicBezTo>
                <a:cubicBezTo>
                  <a:pt x="79227" y="194715"/>
                  <a:pt x="79125" y="194869"/>
                  <a:pt x="79125" y="195099"/>
                </a:cubicBezTo>
                <a:cubicBezTo>
                  <a:pt x="79125" y="195355"/>
                  <a:pt x="79227" y="195483"/>
                  <a:pt x="79432" y="195483"/>
                </a:cubicBezTo>
                <a:cubicBezTo>
                  <a:pt x="79586" y="195483"/>
                  <a:pt x="79663" y="195355"/>
                  <a:pt x="79663" y="195099"/>
                </a:cubicBezTo>
                <a:close/>
                <a:moveTo>
                  <a:pt x="75900" y="203060"/>
                </a:moveTo>
                <a:lnTo>
                  <a:pt x="75900" y="203776"/>
                </a:lnTo>
                <a:lnTo>
                  <a:pt x="76617" y="203060"/>
                </a:lnTo>
                <a:lnTo>
                  <a:pt x="75900" y="203060"/>
                </a:lnTo>
                <a:close/>
                <a:moveTo>
                  <a:pt x="75593" y="201370"/>
                </a:moveTo>
                <a:cubicBezTo>
                  <a:pt x="75798" y="201473"/>
                  <a:pt x="76002" y="201396"/>
                  <a:pt x="76156" y="201217"/>
                </a:cubicBezTo>
                <a:cubicBezTo>
                  <a:pt x="76309" y="201063"/>
                  <a:pt x="76361" y="200858"/>
                  <a:pt x="76309" y="200679"/>
                </a:cubicBezTo>
                <a:lnTo>
                  <a:pt x="75593" y="201370"/>
                </a:lnTo>
                <a:close/>
                <a:moveTo>
                  <a:pt x="81326" y="206055"/>
                </a:moveTo>
                <a:cubicBezTo>
                  <a:pt x="82197" y="205568"/>
                  <a:pt x="83016" y="205082"/>
                  <a:pt x="83835" y="204544"/>
                </a:cubicBezTo>
                <a:cubicBezTo>
                  <a:pt x="84628" y="204007"/>
                  <a:pt x="85268" y="203674"/>
                  <a:pt x="85678" y="203469"/>
                </a:cubicBezTo>
                <a:cubicBezTo>
                  <a:pt x="85883" y="203316"/>
                  <a:pt x="86778" y="202906"/>
                  <a:pt x="88366" y="202215"/>
                </a:cubicBezTo>
                <a:cubicBezTo>
                  <a:pt x="89953" y="201524"/>
                  <a:pt x="91642" y="200730"/>
                  <a:pt x="93408" y="199911"/>
                </a:cubicBezTo>
                <a:cubicBezTo>
                  <a:pt x="95200" y="199067"/>
                  <a:pt x="96813" y="198273"/>
                  <a:pt x="98169" y="197454"/>
                </a:cubicBezTo>
                <a:cubicBezTo>
                  <a:pt x="99526" y="196660"/>
                  <a:pt x="100038" y="196097"/>
                  <a:pt x="99782" y="195765"/>
                </a:cubicBezTo>
                <a:cubicBezTo>
                  <a:pt x="99423" y="195713"/>
                  <a:pt x="98732" y="195944"/>
                  <a:pt x="97657" y="196481"/>
                </a:cubicBezTo>
                <a:cubicBezTo>
                  <a:pt x="96582" y="197044"/>
                  <a:pt x="95379" y="197684"/>
                  <a:pt x="94125" y="198401"/>
                </a:cubicBezTo>
                <a:cubicBezTo>
                  <a:pt x="92819" y="199118"/>
                  <a:pt x="91616" y="199860"/>
                  <a:pt x="90465" y="200526"/>
                </a:cubicBezTo>
                <a:cubicBezTo>
                  <a:pt x="89338" y="201191"/>
                  <a:pt x="88519" y="201601"/>
                  <a:pt x="88033" y="201652"/>
                </a:cubicBezTo>
                <a:cubicBezTo>
                  <a:pt x="87879" y="201652"/>
                  <a:pt x="87700" y="201729"/>
                  <a:pt x="87470" y="201831"/>
                </a:cubicBezTo>
                <a:cubicBezTo>
                  <a:pt x="87214" y="201933"/>
                  <a:pt x="87060" y="201985"/>
                  <a:pt x="86983" y="201985"/>
                </a:cubicBezTo>
                <a:cubicBezTo>
                  <a:pt x="85729" y="202599"/>
                  <a:pt x="84398" y="203316"/>
                  <a:pt x="82914" y="204109"/>
                </a:cubicBezTo>
                <a:cubicBezTo>
                  <a:pt x="81403" y="204903"/>
                  <a:pt x="80123" y="205594"/>
                  <a:pt x="79023" y="206157"/>
                </a:cubicBezTo>
                <a:cubicBezTo>
                  <a:pt x="78869" y="206259"/>
                  <a:pt x="78536" y="206515"/>
                  <a:pt x="77973" y="206848"/>
                </a:cubicBezTo>
                <a:cubicBezTo>
                  <a:pt x="77436" y="207206"/>
                  <a:pt x="77077" y="207437"/>
                  <a:pt x="76924" y="207565"/>
                </a:cubicBezTo>
                <a:cubicBezTo>
                  <a:pt x="77359" y="207718"/>
                  <a:pt x="77973" y="207590"/>
                  <a:pt x="78767" y="207258"/>
                </a:cubicBezTo>
                <a:cubicBezTo>
                  <a:pt x="79560" y="206950"/>
                  <a:pt x="80405" y="206515"/>
                  <a:pt x="81326" y="206055"/>
                </a:cubicBezTo>
                <a:close/>
                <a:moveTo>
                  <a:pt x="94970" y="199323"/>
                </a:moveTo>
                <a:cubicBezTo>
                  <a:pt x="94765" y="199323"/>
                  <a:pt x="94662" y="199425"/>
                  <a:pt x="94662" y="199630"/>
                </a:cubicBezTo>
                <a:cubicBezTo>
                  <a:pt x="94662" y="199834"/>
                  <a:pt x="94765" y="199937"/>
                  <a:pt x="94970" y="199937"/>
                </a:cubicBezTo>
                <a:cubicBezTo>
                  <a:pt x="95123" y="199937"/>
                  <a:pt x="95200" y="199834"/>
                  <a:pt x="95200" y="199630"/>
                </a:cubicBezTo>
                <a:cubicBezTo>
                  <a:pt x="95200" y="199425"/>
                  <a:pt x="95123" y="199323"/>
                  <a:pt x="94970" y="199323"/>
                </a:cubicBezTo>
                <a:close/>
                <a:moveTo>
                  <a:pt x="90618" y="203546"/>
                </a:moveTo>
                <a:cubicBezTo>
                  <a:pt x="90516" y="203546"/>
                  <a:pt x="90413" y="203623"/>
                  <a:pt x="90413" y="203776"/>
                </a:cubicBezTo>
                <a:cubicBezTo>
                  <a:pt x="90567" y="204032"/>
                  <a:pt x="90695" y="204032"/>
                  <a:pt x="90849" y="203776"/>
                </a:cubicBezTo>
                <a:cubicBezTo>
                  <a:pt x="90849" y="203623"/>
                  <a:pt x="90772" y="203546"/>
                  <a:pt x="90618" y="203546"/>
                </a:cubicBezTo>
                <a:close/>
                <a:moveTo>
                  <a:pt x="81070" y="209664"/>
                </a:moveTo>
                <a:cubicBezTo>
                  <a:pt x="81173" y="209510"/>
                  <a:pt x="81122" y="209459"/>
                  <a:pt x="80917" y="209459"/>
                </a:cubicBezTo>
                <a:cubicBezTo>
                  <a:pt x="80763" y="209459"/>
                  <a:pt x="80712" y="209510"/>
                  <a:pt x="80763" y="209664"/>
                </a:cubicBezTo>
                <a:cubicBezTo>
                  <a:pt x="80866" y="209817"/>
                  <a:pt x="80917" y="209894"/>
                  <a:pt x="80968" y="209894"/>
                </a:cubicBezTo>
                <a:cubicBezTo>
                  <a:pt x="81045" y="209894"/>
                  <a:pt x="81070" y="209817"/>
                  <a:pt x="81070" y="209664"/>
                </a:cubicBezTo>
                <a:close/>
                <a:moveTo>
                  <a:pt x="82530" y="207590"/>
                </a:moveTo>
                <a:cubicBezTo>
                  <a:pt x="82274" y="207590"/>
                  <a:pt x="82018" y="207718"/>
                  <a:pt x="81838" y="207923"/>
                </a:cubicBezTo>
                <a:lnTo>
                  <a:pt x="81096" y="208640"/>
                </a:lnTo>
                <a:cubicBezTo>
                  <a:pt x="81352" y="208691"/>
                  <a:pt x="81634" y="208614"/>
                  <a:pt x="82094" y="208358"/>
                </a:cubicBezTo>
                <a:cubicBezTo>
                  <a:pt x="82530" y="208153"/>
                  <a:pt x="82683" y="207872"/>
                  <a:pt x="82530" y="207590"/>
                </a:cubicBezTo>
                <a:close/>
                <a:moveTo>
                  <a:pt x="83067" y="209612"/>
                </a:moveTo>
                <a:cubicBezTo>
                  <a:pt x="83067" y="209356"/>
                  <a:pt x="82965" y="209254"/>
                  <a:pt x="82862" y="209254"/>
                </a:cubicBezTo>
                <a:cubicBezTo>
                  <a:pt x="82709" y="209254"/>
                  <a:pt x="82632" y="209356"/>
                  <a:pt x="82632" y="209612"/>
                </a:cubicBezTo>
                <a:cubicBezTo>
                  <a:pt x="82632" y="209869"/>
                  <a:pt x="82709" y="209971"/>
                  <a:pt x="82862" y="209971"/>
                </a:cubicBezTo>
                <a:cubicBezTo>
                  <a:pt x="82965" y="209971"/>
                  <a:pt x="83067" y="209869"/>
                  <a:pt x="83067" y="209612"/>
                </a:cubicBezTo>
                <a:close/>
                <a:moveTo>
                  <a:pt x="83477" y="208281"/>
                </a:moveTo>
                <a:cubicBezTo>
                  <a:pt x="83477" y="208025"/>
                  <a:pt x="83374" y="207923"/>
                  <a:pt x="83169" y="207923"/>
                </a:cubicBezTo>
                <a:cubicBezTo>
                  <a:pt x="83016" y="207923"/>
                  <a:pt x="82939" y="208025"/>
                  <a:pt x="82939" y="208281"/>
                </a:cubicBezTo>
                <a:cubicBezTo>
                  <a:pt x="82939" y="208537"/>
                  <a:pt x="83016" y="208665"/>
                  <a:pt x="83169" y="208665"/>
                </a:cubicBezTo>
                <a:cubicBezTo>
                  <a:pt x="83374" y="208640"/>
                  <a:pt x="83477" y="208512"/>
                  <a:pt x="83477" y="208281"/>
                </a:cubicBezTo>
                <a:close/>
                <a:moveTo>
                  <a:pt x="84833" y="210355"/>
                </a:moveTo>
                <a:cubicBezTo>
                  <a:pt x="84833" y="210124"/>
                  <a:pt x="84782" y="209971"/>
                  <a:pt x="84628" y="209971"/>
                </a:cubicBezTo>
                <a:cubicBezTo>
                  <a:pt x="84424" y="209971"/>
                  <a:pt x="84321" y="210124"/>
                  <a:pt x="84321" y="210355"/>
                </a:cubicBezTo>
                <a:cubicBezTo>
                  <a:pt x="84321" y="210611"/>
                  <a:pt x="84424" y="210739"/>
                  <a:pt x="84628" y="210739"/>
                </a:cubicBezTo>
                <a:cubicBezTo>
                  <a:pt x="84782" y="210713"/>
                  <a:pt x="84833" y="210585"/>
                  <a:pt x="84833" y="210355"/>
                </a:cubicBezTo>
                <a:close/>
                <a:moveTo>
                  <a:pt x="86267" y="209971"/>
                </a:moveTo>
                <a:lnTo>
                  <a:pt x="85678" y="209971"/>
                </a:lnTo>
                <a:cubicBezTo>
                  <a:pt x="85576" y="209971"/>
                  <a:pt x="85524" y="210022"/>
                  <a:pt x="85448" y="210150"/>
                </a:cubicBezTo>
                <a:cubicBezTo>
                  <a:pt x="85371" y="210278"/>
                  <a:pt x="85320" y="210304"/>
                  <a:pt x="85243" y="210304"/>
                </a:cubicBezTo>
                <a:lnTo>
                  <a:pt x="86267" y="209971"/>
                </a:lnTo>
                <a:close/>
                <a:moveTo>
                  <a:pt x="87726" y="209280"/>
                </a:moveTo>
                <a:lnTo>
                  <a:pt x="87316" y="209689"/>
                </a:lnTo>
                <a:lnTo>
                  <a:pt x="87726" y="209689"/>
                </a:lnTo>
                <a:lnTo>
                  <a:pt x="87726" y="209280"/>
                </a:lnTo>
                <a:close/>
                <a:moveTo>
                  <a:pt x="88058" y="207923"/>
                </a:moveTo>
                <a:cubicBezTo>
                  <a:pt x="88186" y="207923"/>
                  <a:pt x="88263" y="207795"/>
                  <a:pt x="88263" y="207539"/>
                </a:cubicBezTo>
                <a:cubicBezTo>
                  <a:pt x="88263" y="207309"/>
                  <a:pt x="88186" y="207155"/>
                  <a:pt x="88058" y="207155"/>
                </a:cubicBezTo>
                <a:cubicBezTo>
                  <a:pt x="87905" y="207155"/>
                  <a:pt x="87828" y="207309"/>
                  <a:pt x="87828" y="207539"/>
                </a:cubicBezTo>
                <a:cubicBezTo>
                  <a:pt x="87828" y="207795"/>
                  <a:pt x="87905" y="207923"/>
                  <a:pt x="88058" y="207923"/>
                </a:cubicBezTo>
                <a:close/>
                <a:moveTo>
                  <a:pt x="88135" y="207923"/>
                </a:moveTo>
                <a:cubicBezTo>
                  <a:pt x="88135" y="208128"/>
                  <a:pt x="88238" y="208230"/>
                  <a:pt x="88391" y="208230"/>
                </a:cubicBezTo>
                <a:cubicBezTo>
                  <a:pt x="88570" y="208230"/>
                  <a:pt x="88698" y="208128"/>
                  <a:pt x="88698" y="207923"/>
                </a:cubicBezTo>
                <a:cubicBezTo>
                  <a:pt x="88698" y="207718"/>
                  <a:pt x="88570" y="207590"/>
                  <a:pt x="88391" y="207590"/>
                </a:cubicBezTo>
                <a:cubicBezTo>
                  <a:pt x="88212" y="207590"/>
                  <a:pt x="88135" y="207718"/>
                  <a:pt x="88135" y="207923"/>
                </a:cubicBezTo>
                <a:close/>
                <a:moveTo>
                  <a:pt x="89082" y="208640"/>
                </a:moveTo>
                <a:lnTo>
                  <a:pt x="88391" y="208640"/>
                </a:lnTo>
                <a:lnTo>
                  <a:pt x="88391" y="208973"/>
                </a:lnTo>
                <a:cubicBezTo>
                  <a:pt x="88698" y="209075"/>
                  <a:pt x="88929" y="208998"/>
                  <a:pt x="89082" y="208640"/>
                </a:cubicBezTo>
                <a:close/>
                <a:moveTo>
                  <a:pt x="89082" y="204800"/>
                </a:moveTo>
                <a:cubicBezTo>
                  <a:pt x="88929" y="204519"/>
                  <a:pt x="88647" y="204416"/>
                  <a:pt x="88212" y="204544"/>
                </a:cubicBezTo>
                <a:cubicBezTo>
                  <a:pt x="87726" y="204672"/>
                  <a:pt x="87265" y="204826"/>
                  <a:pt x="86702" y="205082"/>
                </a:cubicBezTo>
                <a:cubicBezTo>
                  <a:pt x="86139" y="205338"/>
                  <a:pt x="85627" y="205619"/>
                  <a:pt x="85115" y="205926"/>
                </a:cubicBezTo>
                <a:cubicBezTo>
                  <a:pt x="84628" y="206285"/>
                  <a:pt x="84347" y="206490"/>
                  <a:pt x="84193" y="206566"/>
                </a:cubicBezTo>
                <a:cubicBezTo>
                  <a:pt x="84117" y="206566"/>
                  <a:pt x="84014" y="206669"/>
                  <a:pt x="83809" y="206822"/>
                </a:cubicBezTo>
                <a:cubicBezTo>
                  <a:pt x="83656" y="207002"/>
                  <a:pt x="83553" y="207130"/>
                  <a:pt x="83553" y="207181"/>
                </a:cubicBezTo>
                <a:cubicBezTo>
                  <a:pt x="83989" y="207283"/>
                  <a:pt x="84424" y="207181"/>
                  <a:pt x="84910" y="206976"/>
                </a:cubicBezTo>
                <a:cubicBezTo>
                  <a:pt x="85396" y="206771"/>
                  <a:pt x="85908" y="206515"/>
                  <a:pt x="86420" y="206285"/>
                </a:cubicBezTo>
                <a:cubicBezTo>
                  <a:pt x="86958" y="205978"/>
                  <a:pt x="87444" y="205722"/>
                  <a:pt x="87931" y="205440"/>
                </a:cubicBezTo>
                <a:cubicBezTo>
                  <a:pt x="88417" y="205159"/>
                  <a:pt x="88826" y="204954"/>
                  <a:pt x="89082" y="204800"/>
                </a:cubicBezTo>
                <a:close/>
                <a:moveTo>
                  <a:pt x="89799" y="205850"/>
                </a:moveTo>
                <a:cubicBezTo>
                  <a:pt x="89799" y="205696"/>
                  <a:pt x="89748" y="205619"/>
                  <a:pt x="89594" y="205619"/>
                </a:cubicBezTo>
                <a:cubicBezTo>
                  <a:pt x="89466" y="205619"/>
                  <a:pt x="89364" y="205696"/>
                  <a:pt x="89364" y="205850"/>
                </a:cubicBezTo>
                <a:cubicBezTo>
                  <a:pt x="89517" y="206131"/>
                  <a:pt x="89671" y="206131"/>
                  <a:pt x="89799" y="205850"/>
                </a:cubicBezTo>
                <a:close/>
                <a:moveTo>
                  <a:pt x="90336" y="209971"/>
                </a:moveTo>
                <a:cubicBezTo>
                  <a:pt x="90336" y="209766"/>
                  <a:pt x="90260" y="209664"/>
                  <a:pt x="90132" y="209664"/>
                </a:cubicBezTo>
                <a:cubicBezTo>
                  <a:pt x="89978" y="209664"/>
                  <a:pt x="89927" y="209766"/>
                  <a:pt x="89927" y="209971"/>
                </a:cubicBezTo>
                <a:cubicBezTo>
                  <a:pt x="89927" y="210201"/>
                  <a:pt x="89978" y="210304"/>
                  <a:pt x="90132" y="210304"/>
                </a:cubicBezTo>
                <a:cubicBezTo>
                  <a:pt x="90260" y="210304"/>
                  <a:pt x="90336" y="210201"/>
                  <a:pt x="90336" y="209971"/>
                </a:cubicBezTo>
                <a:close/>
                <a:moveTo>
                  <a:pt x="91872" y="207590"/>
                </a:moveTo>
                <a:lnTo>
                  <a:pt x="90413" y="207590"/>
                </a:lnTo>
                <a:lnTo>
                  <a:pt x="90413" y="207923"/>
                </a:lnTo>
                <a:lnTo>
                  <a:pt x="90849" y="207923"/>
                </a:lnTo>
                <a:cubicBezTo>
                  <a:pt x="90925" y="207923"/>
                  <a:pt x="91079" y="207872"/>
                  <a:pt x="91335" y="207770"/>
                </a:cubicBezTo>
                <a:cubicBezTo>
                  <a:pt x="91540" y="207667"/>
                  <a:pt x="91719" y="207590"/>
                  <a:pt x="91872" y="207590"/>
                </a:cubicBezTo>
                <a:close/>
                <a:moveTo>
                  <a:pt x="92589" y="206003"/>
                </a:moveTo>
                <a:cubicBezTo>
                  <a:pt x="92589" y="205875"/>
                  <a:pt x="92564" y="205850"/>
                  <a:pt x="92512" y="205850"/>
                </a:cubicBezTo>
                <a:cubicBezTo>
                  <a:pt x="92282" y="205850"/>
                  <a:pt x="92077" y="205926"/>
                  <a:pt x="91872" y="206182"/>
                </a:cubicBezTo>
                <a:cubicBezTo>
                  <a:pt x="91719" y="206285"/>
                  <a:pt x="91719" y="206438"/>
                  <a:pt x="91872" y="206592"/>
                </a:cubicBezTo>
                <a:cubicBezTo>
                  <a:pt x="91949" y="206592"/>
                  <a:pt x="92077" y="206541"/>
                  <a:pt x="92231" y="206438"/>
                </a:cubicBezTo>
                <a:cubicBezTo>
                  <a:pt x="92435" y="206311"/>
                  <a:pt x="92538" y="206234"/>
                  <a:pt x="92538" y="206182"/>
                </a:cubicBezTo>
                <a:cubicBezTo>
                  <a:pt x="92564" y="206182"/>
                  <a:pt x="92589" y="206106"/>
                  <a:pt x="92589" y="206003"/>
                </a:cubicBezTo>
                <a:close/>
                <a:moveTo>
                  <a:pt x="93843" y="205466"/>
                </a:moveTo>
                <a:cubicBezTo>
                  <a:pt x="93843" y="205210"/>
                  <a:pt x="93766" y="205107"/>
                  <a:pt x="93510" y="205107"/>
                </a:cubicBezTo>
                <a:cubicBezTo>
                  <a:pt x="93383" y="205107"/>
                  <a:pt x="93331" y="205210"/>
                  <a:pt x="93331" y="205466"/>
                </a:cubicBezTo>
                <a:cubicBezTo>
                  <a:pt x="93331" y="205722"/>
                  <a:pt x="93383" y="205850"/>
                  <a:pt x="93510" y="205850"/>
                </a:cubicBezTo>
                <a:cubicBezTo>
                  <a:pt x="93766" y="205850"/>
                  <a:pt x="93843" y="205722"/>
                  <a:pt x="93843" y="205466"/>
                </a:cubicBezTo>
                <a:close/>
                <a:moveTo>
                  <a:pt x="94586" y="206566"/>
                </a:moveTo>
                <a:cubicBezTo>
                  <a:pt x="94944" y="206080"/>
                  <a:pt x="95098" y="205594"/>
                  <a:pt x="94995" y="205107"/>
                </a:cubicBezTo>
                <a:cubicBezTo>
                  <a:pt x="94739" y="205645"/>
                  <a:pt x="94483" y="206003"/>
                  <a:pt x="94304" y="206157"/>
                </a:cubicBezTo>
                <a:lnTo>
                  <a:pt x="94586" y="206566"/>
                </a:lnTo>
                <a:close/>
                <a:moveTo>
                  <a:pt x="94586" y="204800"/>
                </a:moveTo>
                <a:lnTo>
                  <a:pt x="94279" y="205133"/>
                </a:lnTo>
                <a:lnTo>
                  <a:pt x="94279" y="205542"/>
                </a:lnTo>
                <a:lnTo>
                  <a:pt x="94586" y="204800"/>
                </a:lnTo>
                <a:close/>
                <a:moveTo>
                  <a:pt x="99142" y="205850"/>
                </a:moveTo>
                <a:cubicBezTo>
                  <a:pt x="98937" y="205901"/>
                  <a:pt x="98528" y="206055"/>
                  <a:pt x="97837" y="206285"/>
                </a:cubicBezTo>
                <a:cubicBezTo>
                  <a:pt x="97197" y="206490"/>
                  <a:pt x="96659" y="206695"/>
                  <a:pt x="96326" y="206874"/>
                </a:cubicBezTo>
                <a:cubicBezTo>
                  <a:pt x="96173" y="206950"/>
                  <a:pt x="95942" y="207104"/>
                  <a:pt x="95661" y="207360"/>
                </a:cubicBezTo>
                <a:cubicBezTo>
                  <a:pt x="95328" y="207590"/>
                  <a:pt x="95123" y="207795"/>
                  <a:pt x="94970" y="207923"/>
                </a:cubicBezTo>
                <a:cubicBezTo>
                  <a:pt x="95482" y="208051"/>
                  <a:pt x="96198" y="207846"/>
                  <a:pt x="97171" y="207309"/>
                </a:cubicBezTo>
                <a:cubicBezTo>
                  <a:pt x="98143" y="206720"/>
                  <a:pt x="98809" y="206285"/>
                  <a:pt x="99142" y="205850"/>
                </a:cubicBezTo>
                <a:close/>
                <a:moveTo>
                  <a:pt x="96147" y="205722"/>
                </a:moveTo>
                <a:cubicBezTo>
                  <a:pt x="96198" y="205722"/>
                  <a:pt x="96275" y="205671"/>
                  <a:pt x="96352" y="205517"/>
                </a:cubicBezTo>
                <a:cubicBezTo>
                  <a:pt x="96429" y="205389"/>
                  <a:pt x="96377" y="205312"/>
                  <a:pt x="96173" y="205312"/>
                </a:cubicBezTo>
                <a:cubicBezTo>
                  <a:pt x="96019" y="205312"/>
                  <a:pt x="95968" y="205389"/>
                  <a:pt x="96019" y="205517"/>
                </a:cubicBezTo>
                <a:cubicBezTo>
                  <a:pt x="96019" y="205671"/>
                  <a:pt x="96070" y="205722"/>
                  <a:pt x="96147" y="205722"/>
                </a:cubicBezTo>
                <a:close/>
                <a:moveTo>
                  <a:pt x="99372" y="208589"/>
                </a:moveTo>
                <a:cubicBezTo>
                  <a:pt x="99372" y="208307"/>
                  <a:pt x="99270" y="208205"/>
                  <a:pt x="99142" y="208205"/>
                </a:cubicBezTo>
                <a:cubicBezTo>
                  <a:pt x="98937" y="208205"/>
                  <a:pt x="98809" y="208307"/>
                  <a:pt x="98809" y="208589"/>
                </a:cubicBezTo>
                <a:cubicBezTo>
                  <a:pt x="98809" y="208819"/>
                  <a:pt x="98937" y="208973"/>
                  <a:pt x="99142" y="208973"/>
                </a:cubicBezTo>
                <a:cubicBezTo>
                  <a:pt x="99270" y="208973"/>
                  <a:pt x="99372" y="208819"/>
                  <a:pt x="99372" y="208589"/>
                </a:cubicBezTo>
                <a:close/>
                <a:moveTo>
                  <a:pt x="99449" y="201370"/>
                </a:moveTo>
                <a:lnTo>
                  <a:pt x="99142" y="201370"/>
                </a:lnTo>
                <a:lnTo>
                  <a:pt x="97376" y="203034"/>
                </a:lnTo>
                <a:lnTo>
                  <a:pt x="97708" y="203469"/>
                </a:lnTo>
                <a:cubicBezTo>
                  <a:pt x="97837" y="203520"/>
                  <a:pt x="98092" y="203469"/>
                  <a:pt x="98425" y="203239"/>
                </a:cubicBezTo>
                <a:cubicBezTo>
                  <a:pt x="98783" y="203034"/>
                  <a:pt x="98988" y="202855"/>
                  <a:pt x="99142" y="202701"/>
                </a:cubicBezTo>
                <a:cubicBezTo>
                  <a:pt x="99270" y="202573"/>
                  <a:pt x="99270" y="202292"/>
                  <a:pt x="99142" y="201985"/>
                </a:cubicBezTo>
                <a:cubicBezTo>
                  <a:pt x="98988" y="201678"/>
                  <a:pt x="99116" y="201473"/>
                  <a:pt x="99449" y="201370"/>
                </a:cubicBezTo>
                <a:close/>
                <a:moveTo>
                  <a:pt x="100166" y="199911"/>
                </a:moveTo>
                <a:cubicBezTo>
                  <a:pt x="100166" y="200116"/>
                  <a:pt x="100268" y="200116"/>
                  <a:pt x="100498" y="199911"/>
                </a:cubicBezTo>
                <a:cubicBezTo>
                  <a:pt x="101036" y="199374"/>
                  <a:pt x="101497" y="198964"/>
                  <a:pt x="101830" y="198708"/>
                </a:cubicBezTo>
                <a:cubicBezTo>
                  <a:pt x="102188" y="198478"/>
                  <a:pt x="102777" y="198094"/>
                  <a:pt x="103621" y="197505"/>
                </a:cubicBezTo>
                <a:cubicBezTo>
                  <a:pt x="103621" y="197300"/>
                  <a:pt x="103493" y="197198"/>
                  <a:pt x="103289" y="197198"/>
                </a:cubicBezTo>
                <a:cubicBezTo>
                  <a:pt x="103058" y="197198"/>
                  <a:pt x="102367" y="197505"/>
                  <a:pt x="101113" y="198145"/>
                </a:cubicBezTo>
                <a:cubicBezTo>
                  <a:pt x="99859" y="198734"/>
                  <a:pt x="98528" y="199450"/>
                  <a:pt x="97120" y="200218"/>
                </a:cubicBezTo>
                <a:cubicBezTo>
                  <a:pt x="95712" y="200961"/>
                  <a:pt x="94432" y="201703"/>
                  <a:pt x="93280" y="202343"/>
                </a:cubicBezTo>
                <a:cubicBezTo>
                  <a:pt x="92128" y="202983"/>
                  <a:pt x="91540" y="203341"/>
                  <a:pt x="91488" y="203444"/>
                </a:cubicBezTo>
                <a:lnTo>
                  <a:pt x="92538" y="203751"/>
                </a:lnTo>
                <a:lnTo>
                  <a:pt x="100166" y="199911"/>
                </a:lnTo>
                <a:close/>
                <a:moveTo>
                  <a:pt x="102930" y="199067"/>
                </a:moveTo>
                <a:cubicBezTo>
                  <a:pt x="102623" y="199067"/>
                  <a:pt x="102521" y="199169"/>
                  <a:pt x="102572" y="199323"/>
                </a:cubicBezTo>
                <a:cubicBezTo>
                  <a:pt x="102623" y="199450"/>
                  <a:pt x="102777" y="199502"/>
                  <a:pt x="102930" y="199502"/>
                </a:cubicBezTo>
                <a:cubicBezTo>
                  <a:pt x="103109" y="199502"/>
                  <a:pt x="103237" y="199450"/>
                  <a:pt x="103314" y="199323"/>
                </a:cubicBezTo>
                <a:cubicBezTo>
                  <a:pt x="103365" y="199169"/>
                  <a:pt x="103237" y="199067"/>
                  <a:pt x="102930" y="199067"/>
                </a:cubicBezTo>
                <a:close/>
                <a:moveTo>
                  <a:pt x="100498" y="201678"/>
                </a:moveTo>
                <a:cubicBezTo>
                  <a:pt x="100857" y="201831"/>
                  <a:pt x="101062" y="201882"/>
                  <a:pt x="101215" y="201857"/>
                </a:cubicBezTo>
                <a:cubicBezTo>
                  <a:pt x="101343" y="201831"/>
                  <a:pt x="101471" y="201729"/>
                  <a:pt x="101574" y="201575"/>
                </a:cubicBezTo>
                <a:cubicBezTo>
                  <a:pt x="101701" y="201473"/>
                  <a:pt x="101778" y="201293"/>
                  <a:pt x="101830" y="201114"/>
                </a:cubicBezTo>
                <a:cubicBezTo>
                  <a:pt x="101932" y="200935"/>
                  <a:pt x="102060" y="200756"/>
                  <a:pt x="102265" y="200679"/>
                </a:cubicBezTo>
                <a:lnTo>
                  <a:pt x="101830" y="200321"/>
                </a:lnTo>
                <a:lnTo>
                  <a:pt x="100498" y="201678"/>
                </a:lnTo>
                <a:close/>
                <a:moveTo>
                  <a:pt x="102239" y="204083"/>
                </a:moveTo>
                <a:cubicBezTo>
                  <a:pt x="102546" y="204519"/>
                  <a:pt x="102802" y="204442"/>
                  <a:pt x="103058" y="203879"/>
                </a:cubicBezTo>
                <a:cubicBezTo>
                  <a:pt x="103212" y="203674"/>
                  <a:pt x="103289" y="203367"/>
                  <a:pt x="103289" y="203060"/>
                </a:cubicBezTo>
                <a:lnTo>
                  <a:pt x="102239" y="204083"/>
                </a:lnTo>
                <a:close/>
                <a:moveTo>
                  <a:pt x="101113" y="207923"/>
                </a:moveTo>
                <a:cubicBezTo>
                  <a:pt x="101113" y="207718"/>
                  <a:pt x="101011" y="207590"/>
                  <a:pt x="100806" y="207590"/>
                </a:cubicBezTo>
                <a:cubicBezTo>
                  <a:pt x="100652" y="207590"/>
                  <a:pt x="100550" y="207718"/>
                  <a:pt x="100550" y="207923"/>
                </a:cubicBezTo>
                <a:cubicBezTo>
                  <a:pt x="100550" y="208128"/>
                  <a:pt x="100652" y="208230"/>
                  <a:pt x="100806" y="208230"/>
                </a:cubicBezTo>
                <a:cubicBezTo>
                  <a:pt x="101011" y="208230"/>
                  <a:pt x="101113" y="208128"/>
                  <a:pt x="101113" y="207923"/>
                </a:cubicBezTo>
                <a:close/>
                <a:moveTo>
                  <a:pt x="102572" y="205850"/>
                </a:moveTo>
                <a:cubicBezTo>
                  <a:pt x="102265" y="205773"/>
                  <a:pt x="101983" y="205773"/>
                  <a:pt x="101625" y="205799"/>
                </a:cubicBezTo>
                <a:cubicBezTo>
                  <a:pt x="101292" y="205824"/>
                  <a:pt x="101036" y="205926"/>
                  <a:pt x="100831" y="206182"/>
                </a:cubicBezTo>
                <a:lnTo>
                  <a:pt x="100831" y="206592"/>
                </a:lnTo>
                <a:cubicBezTo>
                  <a:pt x="100959" y="206515"/>
                  <a:pt x="101241" y="206438"/>
                  <a:pt x="101701" y="206362"/>
                </a:cubicBezTo>
                <a:cubicBezTo>
                  <a:pt x="102137" y="206285"/>
                  <a:pt x="102418" y="206131"/>
                  <a:pt x="102572" y="205850"/>
                </a:cubicBezTo>
                <a:close/>
                <a:moveTo>
                  <a:pt x="103186" y="205184"/>
                </a:moveTo>
                <a:cubicBezTo>
                  <a:pt x="103186" y="204928"/>
                  <a:pt x="103058" y="204800"/>
                  <a:pt x="102853" y="204800"/>
                </a:cubicBezTo>
                <a:cubicBezTo>
                  <a:pt x="102700" y="204800"/>
                  <a:pt x="102649" y="204928"/>
                  <a:pt x="102649" y="205184"/>
                </a:cubicBezTo>
                <a:cubicBezTo>
                  <a:pt x="102649" y="205440"/>
                  <a:pt x="102700" y="205542"/>
                  <a:pt x="102853" y="205542"/>
                </a:cubicBezTo>
                <a:cubicBezTo>
                  <a:pt x="103084" y="205517"/>
                  <a:pt x="103186" y="205415"/>
                  <a:pt x="103186" y="205184"/>
                </a:cubicBezTo>
                <a:close/>
                <a:moveTo>
                  <a:pt x="103621" y="207590"/>
                </a:moveTo>
                <a:cubicBezTo>
                  <a:pt x="103672" y="207462"/>
                  <a:pt x="103621" y="207386"/>
                  <a:pt x="103442" y="207386"/>
                </a:cubicBezTo>
                <a:cubicBezTo>
                  <a:pt x="103263" y="207386"/>
                  <a:pt x="103212" y="207462"/>
                  <a:pt x="103289" y="207590"/>
                </a:cubicBezTo>
                <a:cubicBezTo>
                  <a:pt x="103289" y="207744"/>
                  <a:pt x="103314" y="207821"/>
                  <a:pt x="103365" y="207821"/>
                </a:cubicBezTo>
                <a:cubicBezTo>
                  <a:pt x="103468" y="207821"/>
                  <a:pt x="103519" y="207744"/>
                  <a:pt x="103621" y="207590"/>
                </a:cubicBezTo>
                <a:close/>
                <a:moveTo>
                  <a:pt x="103929" y="202010"/>
                </a:moveTo>
                <a:lnTo>
                  <a:pt x="102879" y="202010"/>
                </a:lnTo>
                <a:cubicBezTo>
                  <a:pt x="103033" y="202164"/>
                  <a:pt x="103212" y="202266"/>
                  <a:pt x="103391" y="202343"/>
                </a:cubicBezTo>
                <a:cubicBezTo>
                  <a:pt x="103749" y="202522"/>
                  <a:pt x="103929" y="202420"/>
                  <a:pt x="103929" y="202010"/>
                </a:cubicBezTo>
                <a:close/>
                <a:moveTo>
                  <a:pt x="104312" y="196507"/>
                </a:moveTo>
                <a:lnTo>
                  <a:pt x="104620" y="196507"/>
                </a:lnTo>
                <a:lnTo>
                  <a:pt x="104620" y="196200"/>
                </a:lnTo>
                <a:lnTo>
                  <a:pt x="104312" y="196507"/>
                </a:lnTo>
                <a:close/>
                <a:moveTo>
                  <a:pt x="105362" y="203469"/>
                </a:moveTo>
                <a:cubicBezTo>
                  <a:pt x="105208" y="203316"/>
                  <a:pt x="105055" y="203316"/>
                  <a:pt x="104952" y="203469"/>
                </a:cubicBezTo>
                <a:cubicBezTo>
                  <a:pt x="104850" y="203469"/>
                  <a:pt x="104799" y="203469"/>
                  <a:pt x="104722" y="203546"/>
                </a:cubicBezTo>
                <a:cubicBezTo>
                  <a:pt x="104645" y="203623"/>
                  <a:pt x="104594" y="203700"/>
                  <a:pt x="104594" y="203776"/>
                </a:cubicBezTo>
                <a:lnTo>
                  <a:pt x="105362" y="203469"/>
                </a:lnTo>
                <a:close/>
                <a:moveTo>
                  <a:pt x="106411" y="200679"/>
                </a:moveTo>
                <a:lnTo>
                  <a:pt x="105362" y="200679"/>
                </a:lnTo>
                <a:cubicBezTo>
                  <a:pt x="105311" y="200679"/>
                  <a:pt x="105208" y="200705"/>
                  <a:pt x="105157" y="200833"/>
                </a:cubicBezTo>
                <a:cubicBezTo>
                  <a:pt x="105055" y="200935"/>
                  <a:pt x="105004" y="200986"/>
                  <a:pt x="104952" y="200986"/>
                </a:cubicBezTo>
                <a:lnTo>
                  <a:pt x="105362" y="200986"/>
                </a:lnTo>
                <a:cubicBezTo>
                  <a:pt x="105413" y="200986"/>
                  <a:pt x="105592" y="200935"/>
                  <a:pt x="105823" y="200884"/>
                </a:cubicBezTo>
                <a:cubicBezTo>
                  <a:pt x="106079" y="200782"/>
                  <a:pt x="106283" y="200730"/>
                  <a:pt x="106411" y="200679"/>
                </a:cubicBezTo>
                <a:close/>
                <a:moveTo>
                  <a:pt x="106616" y="202727"/>
                </a:moveTo>
                <a:cubicBezTo>
                  <a:pt x="106616" y="202522"/>
                  <a:pt x="106539" y="202420"/>
                  <a:pt x="106411" y="202420"/>
                </a:cubicBezTo>
                <a:cubicBezTo>
                  <a:pt x="106181" y="202420"/>
                  <a:pt x="106079" y="202522"/>
                  <a:pt x="106079" y="202727"/>
                </a:cubicBezTo>
                <a:cubicBezTo>
                  <a:pt x="106079" y="202932"/>
                  <a:pt x="106181" y="203060"/>
                  <a:pt x="106411" y="203060"/>
                </a:cubicBezTo>
                <a:cubicBezTo>
                  <a:pt x="106539" y="203060"/>
                  <a:pt x="106616" y="202932"/>
                  <a:pt x="106616" y="202727"/>
                </a:cubicBezTo>
                <a:close/>
                <a:moveTo>
                  <a:pt x="107026" y="197224"/>
                </a:moveTo>
                <a:cubicBezTo>
                  <a:pt x="106437" y="197019"/>
                  <a:pt x="105848" y="197121"/>
                  <a:pt x="105388" y="197531"/>
                </a:cubicBezTo>
                <a:lnTo>
                  <a:pt x="104645" y="198273"/>
                </a:lnTo>
                <a:cubicBezTo>
                  <a:pt x="105157" y="198401"/>
                  <a:pt x="105592" y="198350"/>
                  <a:pt x="106027" y="198120"/>
                </a:cubicBezTo>
                <a:cubicBezTo>
                  <a:pt x="106411" y="197864"/>
                  <a:pt x="106744" y="197582"/>
                  <a:pt x="107026" y="197224"/>
                </a:cubicBezTo>
                <a:close/>
                <a:moveTo>
                  <a:pt x="107358" y="190978"/>
                </a:moveTo>
                <a:cubicBezTo>
                  <a:pt x="107358" y="190696"/>
                  <a:pt x="107230" y="190594"/>
                  <a:pt x="107026" y="190594"/>
                </a:cubicBezTo>
                <a:cubicBezTo>
                  <a:pt x="106898" y="190594"/>
                  <a:pt x="106821" y="190696"/>
                  <a:pt x="106821" y="190978"/>
                </a:cubicBezTo>
                <a:cubicBezTo>
                  <a:pt x="106821" y="191183"/>
                  <a:pt x="106898" y="191336"/>
                  <a:pt x="107026" y="191336"/>
                </a:cubicBezTo>
                <a:cubicBezTo>
                  <a:pt x="107230" y="191336"/>
                  <a:pt x="107358" y="191183"/>
                  <a:pt x="107358" y="190978"/>
                </a:cubicBezTo>
                <a:close/>
                <a:moveTo>
                  <a:pt x="108075" y="209971"/>
                </a:moveTo>
                <a:cubicBezTo>
                  <a:pt x="108152" y="209869"/>
                  <a:pt x="108126" y="209766"/>
                  <a:pt x="107973" y="209766"/>
                </a:cubicBezTo>
                <a:cubicBezTo>
                  <a:pt x="107819" y="209766"/>
                  <a:pt x="107768" y="209869"/>
                  <a:pt x="107768" y="209971"/>
                </a:cubicBezTo>
                <a:cubicBezTo>
                  <a:pt x="107768" y="210124"/>
                  <a:pt x="107794" y="210201"/>
                  <a:pt x="107922" y="210201"/>
                </a:cubicBezTo>
                <a:cubicBezTo>
                  <a:pt x="108024" y="210201"/>
                  <a:pt x="108075" y="210124"/>
                  <a:pt x="108075" y="209971"/>
                </a:cubicBezTo>
                <a:close/>
                <a:moveTo>
                  <a:pt x="108382" y="189852"/>
                </a:moveTo>
                <a:cubicBezTo>
                  <a:pt x="108997" y="189673"/>
                  <a:pt x="109585" y="189365"/>
                  <a:pt x="110148" y="189033"/>
                </a:cubicBezTo>
                <a:cubicBezTo>
                  <a:pt x="110686" y="188674"/>
                  <a:pt x="111249" y="188342"/>
                  <a:pt x="111787" y="187983"/>
                </a:cubicBezTo>
                <a:cubicBezTo>
                  <a:pt x="112350" y="187650"/>
                  <a:pt x="112836" y="187369"/>
                  <a:pt x="113271" y="187190"/>
                </a:cubicBezTo>
                <a:cubicBezTo>
                  <a:pt x="113169" y="186883"/>
                  <a:pt x="113041" y="186729"/>
                  <a:pt x="112836" y="186678"/>
                </a:cubicBezTo>
                <a:cubicBezTo>
                  <a:pt x="112606" y="186652"/>
                  <a:pt x="112350" y="186678"/>
                  <a:pt x="112119" y="186806"/>
                </a:cubicBezTo>
                <a:cubicBezTo>
                  <a:pt x="111812" y="186934"/>
                  <a:pt x="111556" y="187036"/>
                  <a:pt x="111352" y="187190"/>
                </a:cubicBezTo>
                <a:cubicBezTo>
                  <a:pt x="111070" y="187343"/>
                  <a:pt x="110942" y="187446"/>
                  <a:pt x="110865" y="187497"/>
                </a:cubicBezTo>
                <a:lnTo>
                  <a:pt x="110865" y="187190"/>
                </a:lnTo>
                <a:cubicBezTo>
                  <a:pt x="110865" y="187036"/>
                  <a:pt x="110916" y="186831"/>
                  <a:pt x="111019" y="186626"/>
                </a:cubicBezTo>
                <a:cubicBezTo>
                  <a:pt x="111121" y="186370"/>
                  <a:pt x="111172" y="186217"/>
                  <a:pt x="111172" y="186140"/>
                </a:cubicBezTo>
                <a:lnTo>
                  <a:pt x="108485" y="186447"/>
                </a:lnTo>
                <a:cubicBezTo>
                  <a:pt x="108433" y="186447"/>
                  <a:pt x="108280" y="186550"/>
                  <a:pt x="108126" y="186703"/>
                </a:cubicBezTo>
                <a:cubicBezTo>
                  <a:pt x="107947" y="186908"/>
                  <a:pt x="107819" y="187062"/>
                  <a:pt x="107768" y="187215"/>
                </a:cubicBezTo>
                <a:lnTo>
                  <a:pt x="107768" y="187522"/>
                </a:lnTo>
                <a:cubicBezTo>
                  <a:pt x="108126" y="187676"/>
                  <a:pt x="108510" y="187650"/>
                  <a:pt x="108971" y="187471"/>
                </a:cubicBezTo>
                <a:cubicBezTo>
                  <a:pt x="109381" y="187292"/>
                  <a:pt x="109765" y="187087"/>
                  <a:pt x="110148" y="186908"/>
                </a:cubicBezTo>
                <a:cubicBezTo>
                  <a:pt x="110353" y="187266"/>
                  <a:pt x="110379" y="187522"/>
                  <a:pt x="110174" y="187778"/>
                </a:cubicBezTo>
                <a:cubicBezTo>
                  <a:pt x="110021" y="188034"/>
                  <a:pt x="109765" y="188239"/>
                  <a:pt x="109483" y="188342"/>
                </a:cubicBezTo>
                <a:cubicBezTo>
                  <a:pt x="109176" y="188495"/>
                  <a:pt x="108843" y="188623"/>
                  <a:pt x="108485" y="188725"/>
                </a:cubicBezTo>
                <a:cubicBezTo>
                  <a:pt x="108152" y="188828"/>
                  <a:pt x="107896" y="188930"/>
                  <a:pt x="107794" y="188981"/>
                </a:cubicBezTo>
                <a:cubicBezTo>
                  <a:pt x="107640" y="189058"/>
                  <a:pt x="107435" y="189212"/>
                  <a:pt x="107205" y="189468"/>
                </a:cubicBezTo>
                <a:cubicBezTo>
                  <a:pt x="106974" y="189698"/>
                  <a:pt x="106795" y="189903"/>
                  <a:pt x="106744" y="190031"/>
                </a:cubicBezTo>
                <a:cubicBezTo>
                  <a:pt x="107230" y="190133"/>
                  <a:pt x="107768" y="190082"/>
                  <a:pt x="108382" y="189852"/>
                </a:cubicBezTo>
                <a:close/>
                <a:moveTo>
                  <a:pt x="109099" y="193691"/>
                </a:moveTo>
                <a:cubicBezTo>
                  <a:pt x="109253" y="193973"/>
                  <a:pt x="109381" y="193973"/>
                  <a:pt x="109534" y="193691"/>
                </a:cubicBezTo>
                <a:cubicBezTo>
                  <a:pt x="109534" y="193563"/>
                  <a:pt x="109457" y="193461"/>
                  <a:pt x="109329" y="193461"/>
                </a:cubicBezTo>
                <a:cubicBezTo>
                  <a:pt x="109176" y="193486"/>
                  <a:pt x="109099" y="193563"/>
                  <a:pt x="109099" y="193691"/>
                </a:cubicBezTo>
                <a:close/>
                <a:moveTo>
                  <a:pt x="109816" y="195765"/>
                </a:moveTo>
                <a:cubicBezTo>
                  <a:pt x="109816" y="195611"/>
                  <a:pt x="109765" y="195560"/>
                  <a:pt x="109611" y="195560"/>
                </a:cubicBezTo>
                <a:cubicBezTo>
                  <a:pt x="109457" y="195560"/>
                  <a:pt x="109432" y="195611"/>
                  <a:pt x="109508" y="195765"/>
                </a:cubicBezTo>
                <a:cubicBezTo>
                  <a:pt x="109508" y="195918"/>
                  <a:pt x="109560" y="195969"/>
                  <a:pt x="109662" y="195969"/>
                </a:cubicBezTo>
                <a:cubicBezTo>
                  <a:pt x="109765" y="195969"/>
                  <a:pt x="109816" y="195918"/>
                  <a:pt x="109816" y="195765"/>
                </a:cubicBezTo>
                <a:close/>
                <a:moveTo>
                  <a:pt x="113041" y="210560"/>
                </a:moveTo>
                <a:cubicBezTo>
                  <a:pt x="113655" y="210304"/>
                  <a:pt x="114167" y="210022"/>
                  <a:pt x="114602" y="209715"/>
                </a:cubicBezTo>
                <a:cubicBezTo>
                  <a:pt x="115037" y="209408"/>
                  <a:pt x="115165" y="209177"/>
                  <a:pt x="115037" y="208973"/>
                </a:cubicBezTo>
                <a:cubicBezTo>
                  <a:pt x="114500" y="208717"/>
                  <a:pt x="113783" y="208973"/>
                  <a:pt x="112964" y="209561"/>
                </a:cubicBezTo>
                <a:cubicBezTo>
                  <a:pt x="112145" y="210176"/>
                  <a:pt x="111428" y="210662"/>
                  <a:pt x="110891" y="211020"/>
                </a:cubicBezTo>
                <a:cubicBezTo>
                  <a:pt x="110686" y="211225"/>
                  <a:pt x="110430" y="211328"/>
                  <a:pt x="110174" y="211328"/>
                </a:cubicBezTo>
                <a:cubicBezTo>
                  <a:pt x="110379" y="211430"/>
                  <a:pt x="110737" y="211379"/>
                  <a:pt x="111300" y="211174"/>
                </a:cubicBezTo>
                <a:cubicBezTo>
                  <a:pt x="111812" y="211020"/>
                  <a:pt x="112427" y="210790"/>
                  <a:pt x="113041" y="210560"/>
                </a:cubicBezTo>
                <a:close/>
                <a:moveTo>
                  <a:pt x="123331" y="208230"/>
                </a:moveTo>
                <a:lnTo>
                  <a:pt x="122998" y="208230"/>
                </a:lnTo>
                <a:lnTo>
                  <a:pt x="123331" y="208973"/>
                </a:lnTo>
                <a:lnTo>
                  <a:pt x="123331" y="208230"/>
                </a:lnTo>
                <a:close/>
                <a:moveTo>
                  <a:pt x="124662" y="210713"/>
                </a:moveTo>
                <a:cubicBezTo>
                  <a:pt x="124457" y="210508"/>
                  <a:pt x="124227" y="210508"/>
                  <a:pt x="124048" y="210713"/>
                </a:cubicBezTo>
                <a:cubicBezTo>
                  <a:pt x="123971" y="210713"/>
                  <a:pt x="123817" y="210815"/>
                  <a:pt x="123612" y="211020"/>
                </a:cubicBezTo>
                <a:cubicBezTo>
                  <a:pt x="123817" y="211071"/>
                  <a:pt x="124048" y="211123"/>
                  <a:pt x="124227" y="211071"/>
                </a:cubicBezTo>
                <a:cubicBezTo>
                  <a:pt x="124483" y="211046"/>
                  <a:pt x="124611" y="210918"/>
                  <a:pt x="124662" y="210713"/>
                </a:cubicBezTo>
                <a:close/>
                <a:moveTo>
                  <a:pt x="124815" y="207027"/>
                </a:moveTo>
                <a:cubicBezTo>
                  <a:pt x="124918" y="206925"/>
                  <a:pt x="124867" y="206771"/>
                  <a:pt x="124662" y="206566"/>
                </a:cubicBezTo>
                <a:cubicBezTo>
                  <a:pt x="123459" y="207130"/>
                  <a:pt x="122077" y="207462"/>
                  <a:pt x="120464" y="207590"/>
                </a:cubicBezTo>
                <a:cubicBezTo>
                  <a:pt x="118851" y="207744"/>
                  <a:pt x="117367" y="208179"/>
                  <a:pt x="116061" y="208973"/>
                </a:cubicBezTo>
                <a:cubicBezTo>
                  <a:pt x="115703" y="209177"/>
                  <a:pt x="115524" y="209459"/>
                  <a:pt x="115524" y="209766"/>
                </a:cubicBezTo>
                <a:cubicBezTo>
                  <a:pt x="115524" y="210124"/>
                  <a:pt x="115370" y="210406"/>
                  <a:pt x="115012" y="210713"/>
                </a:cubicBezTo>
                <a:cubicBezTo>
                  <a:pt x="114858" y="210764"/>
                  <a:pt x="114628" y="210944"/>
                  <a:pt x="114346" y="211174"/>
                </a:cubicBezTo>
                <a:cubicBezTo>
                  <a:pt x="114014" y="211430"/>
                  <a:pt x="113809" y="211635"/>
                  <a:pt x="113681" y="211763"/>
                </a:cubicBezTo>
                <a:cubicBezTo>
                  <a:pt x="113809" y="211763"/>
                  <a:pt x="114090" y="211711"/>
                  <a:pt x="114526" y="211686"/>
                </a:cubicBezTo>
                <a:cubicBezTo>
                  <a:pt x="114935" y="211660"/>
                  <a:pt x="115319" y="211558"/>
                  <a:pt x="115754" y="211430"/>
                </a:cubicBezTo>
                <a:cubicBezTo>
                  <a:pt x="116189" y="211302"/>
                  <a:pt x="116522" y="211097"/>
                  <a:pt x="116829" y="210892"/>
                </a:cubicBezTo>
                <a:cubicBezTo>
                  <a:pt x="117162" y="210688"/>
                  <a:pt x="117239" y="210483"/>
                  <a:pt x="117085" y="210252"/>
                </a:cubicBezTo>
                <a:lnTo>
                  <a:pt x="116087" y="210252"/>
                </a:lnTo>
                <a:lnTo>
                  <a:pt x="116087" y="209920"/>
                </a:lnTo>
                <a:cubicBezTo>
                  <a:pt x="116240" y="209664"/>
                  <a:pt x="116394" y="209510"/>
                  <a:pt x="116599" y="209510"/>
                </a:cubicBezTo>
                <a:cubicBezTo>
                  <a:pt x="116804" y="209510"/>
                  <a:pt x="117034" y="209561"/>
                  <a:pt x="117213" y="209664"/>
                </a:cubicBezTo>
                <a:cubicBezTo>
                  <a:pt x="117418" y="209766"/>
                  <a:pt x="117648" y="209869"/>
                  <a:pt x="117879" y="209971"/>
                </a:cubicBezTo>
                <a:cubicBezTo>
                  <a:pt x="118135" y="210099"/>
                  <a:pt x="118314" y="210073"/>
                  <a:pt x="118442" y="209920"/>
                </a:cubicBezTo>
                <a:cubicBezTo>
                  <a:pt x="119082" y="209510"/>
                  <a:pt x="119568" y="209229"/>
                  <a:pt x="119952" y="209024"/>
                </a:cubicBezTo>
                <a:cubicBezTo>
                  <a:pt x="120336" y="208793"/>
                  <a:pt x="121027" y="208768"/>
                  <a:pt x="121974" y="208921"/>
                </a:cubicBezTo>
                <a:lnTo>
                  <a:pt x="121974" y="208179"/>
                </a:lnTo>
                <a:lnTo>
                  <a:pt x="122589" y="207974"/>
                </a:lnTo>
                <a:cubicBezTo>
                  <a:pt x="122717" y="207897"/>
                  <a:pt x="122921" y="207821"/>
                  <a:pt x="123126" y="207770"/>
                </a:cubicBezTo>
                <a:cubicBezTo>
                  <a:pt x="123331" y="207693"/>
                  <a:pt x="123484" y="207616"/>
                  <a:pt x="123638" y="207539"/>
                </a:cubicBezTo>
                <a:cubicBezTo>
                  <a:pt x="123920" y="207539"/>
                  <a:pt x="124201" y="207462"/>
                  <a:pt x="124483" y="207334"/>
                </a:cubicBezTo>
                <a:cubicBezTo>
                  <a:pt x="124611" y="207283"/>
                  <a:pt x="124713" y="207130"/>
                  <a:pt x="124815" y="207027"/>
                </a:cubicBezTo>
                <a:close/>
                <a:moveTo>
                  <a:pt x="125071" y="159878"/>
                </a:moveTo>
                <a:cubicBezTo>
                  <a:pt x="123971" y="159750"/>
                  <a:pt x="122921" y="159750"/>
                  <a:pt x="121923" y="159878"/>
                </a:cubicBezTo>
                <a:cubicBezTo>
                  <a:pt x="120925" y="160031"/>
                  <a:pt x="120003" y="160467"/>
                  <a:pt x="119184" y="161235"/>
                </a:cubicBezTo>
                <a:cubicBezTo>
                  <a:pt x="118979" y="161644"/>
                  <a:pt x="119133" y="161874"/>
                  <a:pt x="119645" y="161900"/>
                </a:cubicBezTo>
                <a:cubicBezTo>
                  <a:pt x="120182" y="161926"/>
                  <a:pt x="120464" y="161951"/>
                  <a:pt x="120541" y="161951"/>
                </a:cubicBezTo>
                <a:cubicBezTo>
                  <a:pt x="120336" y="162028"/>
                  <a:pt x="120208" y="162181"/>
                  <a:pt x="120208" y="162437"/>
                </a:cubicBezTo>
                <a:cubicBezTo>
                  <a:pt x="120208" y="162668"/>
                  <a:pt x="120208" y="162950"/>
                  <a:pt x="120208" y="163205"/>
                </a:cubicBezTo>
                <a:cubicBezTo>
                  <a:pt x="120208" y="163487"/>
                  <a:pt x="120182" y="163717"/>
                  <a:pt x="120131" y="163871"/>
                </a:cubicBezTo>
                <a:cubicBezTo>
                  <a:pt x="120029" y="164050"/>
                  <a:pt x="119824" y="164101"/>
                  <a:pt x="119491" y="164025"/>
                </a:cubicBezTo>
                <a:cubicBezTo>
                  <a:pt x="119645" y="164025"/>
                  <a:pt x="119901" y="164076"/>
                  <a:pt x="120208" y="164127"/>
                </a:cubicBezTo>
                <a:cubicBezTo>
                  <a:pt x="120592" y="164178"/>
                  <a:pt x="120797" y="164280"/>
                  <a:pt x="120925" y="164332"/>
                </a:cubicBezTo>
                <a:cubicBezTo>
                  <a:pt x="121027" y="164332"/>
                  <a:pt x="121104" y="164383"/>
                  <a:pt x="121257" y="164511"/>
                </a:cubicBezTo>
                <a:cubicBezTo>
                  <a:pt x="121386" y="164639"/>
                  <a:pt x="121488" y="164639"/>
                  <a:pt x="121565" y="164639"/>
                </a:cubicBezTo>
                <a:cubicBezTo>
                  <a:pt x="121437" y="163999"/>
                  <a:pt x="121565" y="163410"/>
                  <a:pt x="122000" y="163026"/>
                </a:cubicBezTo>
                <a:cubicBezTo>
                  <a:pt x="122205" y="163077"/>
                  <a:pt x="122512" y="163257"/>
                  <a:pt x="122896" y="163538"/>
                </a:cubicBezTo>
                <a:cubicBezTo>
                  <a:pt x="123254" y="163845"/>
                  <a:pt x="123177" y="164101"/>
                  <a:pt x="122614" y="164357"/>
                </a:cubicBezTo>
                <a:lnTo>
                  <a:pt x="124687" y="164357"/>
                </a:lnTo>
                <a:lnTo>
                  <a:pt x="124687" y="162617"/>
                </a:lnTo>
                <a:cubicBezTo>
                  <a:pt x="124380" y="162566"/>
                  <a:pt x="124176" y="162617"/>
                  <a:pt x="124022" y="162821"/>
                </a:cubicBezTo>
                <a:cubicBezTo>
                  <a:pt x="123843" y="163052"/>
                  <a:pt x="123612" y="163103"/>
                  <a:pt x="123356" y="163052"/>
                </a:cubicBezTo>
                <a:cubicBezTo>
                  <a:pt x="123280" y="162898"/>
                  <a:pt x="123356" y="162770"/>
                  <a:pt x="123561" y="162617"/>
                </a:cubicBezTo>
                <a:cubicBezTo>
                  <a:pt x="123766" y="162463"/>
                  <a:pt x="124022" y="162310"/>
                  <a:pt x="124252" y="162105"/>
                </a:cubicBezTo>
                <a:cubicBezTo>
                  <a:pt x="124483" y="161849"/>
                  <a:pt x="124713" y="161593"/>
                  <a:pt x="124892" y="161260"/>
                </a:cubicBezTo>
                <a:cubicBezTo>
                  <a:pt x="125071" y="160876"/>
                  <a:pt x="125148" y="160441"/>
                  <a:pt x="125071" y="159878"/>
                </a:cubicBezTo>
                <a:close/>
                <a:moveTo>
                  <a:pt x="124227" y="158317"/>
                </a:moveTo>
                <a:cubicBezTo>
                  <a:pt x="124304" y="158317"/>
                  <a:pt x="124380" y="158240"/>
                  <a:pt x="124380" y="158112"/>
                </a:cubicBezTo>
                <a:cubicBezTo>
                  <a:pt x="124380" y="157958"/>
                  <a:pt x="124278" y="157881"/>
                  <a:pt x="124176" y="157881"/>
                </a:cubicBezTo>
                <a:cubicBezTo>
                  <a:pt x="124022" y="157881"/>
                  <a:pt x="123971" y="157958"/>
                  <a:pt x="124048" y="158112"/>
                </a:cubicBezTo>
                <a:cubicBezTo>
                  <a:pt x="124048" y="158265"/>
                  <a:pt x="124099" y="158317"/>
                  <a:pt x="124227" y="158317"/>
                </a:cubicBezTo>
                <a:close/>
                <a:moveTo>
                  <a:pt x="125404" y="153990"/>
                </a:moveTo>
                <a:cubicBezTo>
                  <a:pt x="125327" y="153888"/>
                  <a:pt x="125148" y="153863"/>
                  <a:pt x="124867" y="153863"/>
                </a:cubicBezTo>
                <a:cubicBezTo>
                  <a:pt x="124611" y="153863"/>
                  <a:pt x="124406" y="153888"/>
                  <a:pt x="124355" y="153990"/>
                </a:cubicBezTo>
                <a:cubicBezTo>
                  <a:pt x="124201" y="154042"/>
                  <a:pt x="124048" y="154195"/>
                  <a:pt x="123894" y="154451"/>
                </a:cubicBezTo>
                <a:cubicBezTo>
                  <a:pt x="123766" y="154707"/>
                  <a:pt x="123689" y="154912"/>
                  <a:pt x="123587" y="154989"/>
                </a:cubicBezTo>
                <a:cubicBezTo>
                  <a:pt x="123792" y="155142"/>
                  <a:pt x="124124" y="155040"/>
                  <a:pt x="124534" y="154682"/>
                </a:cubicBezTo>
                <a:cubicBezTo>
                  <a:pt x="124969" y="154323"/>
                  <a:pt x="125276" y="154119"/>
                  <a:pt x="125404" y="153990"/>
                </a:cubicBezTo>
                <a:close/>
                <a:moveTo>
                  <a:pt x="125302" y="153299"/>
                </a:moveTo>
                <a:cubicBezTo>
                  <a:pt x="125302" y="153018"/>
                  <a:pt x="125225" y="152915"/>
                  <a:pt x="125071" y="152915"/>
                </a:cubicBezTo>
                <a:cubicBezTo>
                  <a:pt x="124867" y="152915"/>
                  <a:pt x="124764" y="153018"/>
                  <a:pt x="124764" y="153299"/>
                </a:cubicBezTo>
                <a:cubicBezTo>
                  <a:pt x="124764" y="153530"/>
                  <a:pt x="124867" y="153658"/>
                  <a:pt x="125071" y="153658"/>
                </a:cubicBezTo>
                <a:cubicBezTo>
                  <a:pt x="125225" y="153658"/>
                  <a:pt x="125302" y="153530"/>
                  <a:pt x="125302" y="153299"/>
                </a:cubicBezTo>
                <a:close/>
                <a:moveTo>
                  <a:pt x="120720" y="152301"/>
                </a:moveTo>
                <a:cubicBezTo>
                  <a:pt x="119619" y="152634"/>
                  <a:pt x="118570" y="152992"/>
                  <a:pt x="117674" y="153376"/>
                </a:cubicBezTo>
                <a:cubicBezTo>
                  <a:pt x="116727" y="153786"/>
                  <a:pt x="116215" y="153965"/>
                  <a:pt x="116061" y="153965"/>
                </a:cubicBezTo>
                <a:cubicBezTo>
                  <a:pt x="116548" y="154119"/>
                  <a:pt x="117239" y="154119"/>
                  <a:pt x="118186" y="154067"/>
                </a:cubicBezTo>
                <a:cubicBezTo>
                  <a:pt x="119107" y="153990"/>
                  <a:pt x="120029" y="153837"/>
                  <a:pt x="120976" y="153632"/>
                </a:cubicBezTo>
                <a:cubicBezTo>
                  <a:pt x="121897" y="153402"/>
                  <a:pt x="122742" y="153171"/>
                  <a:pt x="123561" y="152915"/>
                </a:cubicBezTo>
                <a:cubicBezTo>
                  <a:pt x="124355" y="152608"/>
                  <a:pt x="124867" y="152301"/>
                  <a:pt x="125071" y="151866"/>
                </a:cubicBezTo>
                <a:cubicBezTo>
                  <a:pt x="125020" y="151456"/>
                  <a:pt x="124560" y="151354"/>
                  <a:pt x="123664" y="151508"/>
                </a:cubicBezTo>
                <a:cubicBezTo>
                  <a:pt x="122819" y="151712"/>
                  <a:pt x="121821" y="151968"/>
                  <a:pt x="120720" y="152301"/>
                </a:cubicBezTo>
                <a:close/>
                <a:moveTo>
                  <a:pt x="113041" y="151047"/>
                </a:moveTo>
                <a:cubicBezTo>
                  <a:pt x="113041" y="151201"/>
                  <a:pt x="113118" y="151226"/>
                  <a:pt x="113271" y="151175"/>
                </a:cubicBezTo>
                <a:cubicBezTo>
                  <a:pt x="113374" y="151175"/>
                  <a:pt x="113476" y="151124"/>
                  <a:pt x="113476" y="150996"/>
                </a:cubicBezTo>
                <a:cubicBezTo>
                  <a:pt x="113476" y="150919"/>
                  <a:pt x="113374" y="150842"/>
                  <a:pt x="113271" y="150842"/>
                </a:cubicBezTo>
                <a:cubicBezTo>
                  <a:pt x="113118" y="150842"/>
                  <a:pt x="113041" y="150919"/>
                  <a:pt x="113041" y="151047"/>
                </a:cubicBezTo>
                <a:close/>
                <a:moveTo>
                  <a:pt x="112939" y="153658"/>
                </a:moveTo>
                <a:cubicBezTo>
                  <a:pt x="113706" y="153786"/>
                  <a:pt x="114449" y="153658"/>
                  <a:pt x="115165" y="153223"/>
                </a:cubicBezTo>
                <a:cubicBezTo>
                  <a:pt x="115882" y="152813"/>
                  <a:pt x="116624" y="152608"/>
                  <a:pt x="117392" y="152608"/>
                </a:cubicBezTo>
                <a:cubicBezTo>
                  <a:pt x="117469" y="152608"/>
                  <a:pt x="117597" y="152660"/>
                  <a:pt x="117776" y="152762"/>
                </a:cubicBezTo>
                <a:cubicBezTo>
                  <a:pt x="117930" y="152864"/>
                  <a:pt x="118084" y="152915"/>
                  <a:pt x="118135" y="152915"/>
                </a:cubicBezTo>
                <a:cubicBezTo>
                  <a:pt x="118212" y="152915"/>
                  <a:pt x="118339" y="152813"/>
                  <a:pt x="118519" y="152608"/>
                </a:cubicBezTo>
                <a:cubicBezTo>
                  <a:pt x="118698" y="152404"/>
                  <a:pt x="118800" y="152250"/>
                  <a:pt x="118903" y="152148"/>
                </a:cubicBezTo>
                <a:cubicBezTo>
                  <a:pt x="119261" y="151943"/>
                  <a:pt x="119747" y="151840"/>
                  <a:pt x="120413" y="151840"/>
                </a:cubicBezTo>
                <a:cubicBezTo>
                  <a:pt x="121053" y="151840"/>
                  <a:pt x="121462" y="151610"/>
                  <a:pt x="121590" y="151149"/>
                </a:cubicBezTo>
                <a:cubicBezTo>
                  <a:pt x="120259" y="150586"/>
                  <a:pt x="118928" y="150535"/>
                  <a:pt x="117495" y="151098"/>
                </a:cubicBezTo>
                <a:cubicBezTo>
                  <a:pt x="116087" y="151610"/>
                  <a:pt x="114833" y="152199"/>
                  <a:pt x="113732" y="152890"/>
                </a:cubicBezTo>
                <a:cubicBezTo>
                  <a:pt x="113322" y="153069"/>
                  <a:pt x="113066" y="153325"/>
                  <a:pt x="112939" y="153658"/>
                </a:cubicBezTo>
                <a:close/>
                <a:moveTo>
                  <a:pt x="112222" y="151585"/>
                </a:moveTo>
                <a:cubicBezTo>
                  <a:pt x="112375" y="151866"/>
                  <a:pt x="112503" y="151866"/>
                  <a:pt x="112631" y="151585"/>
                </a:cubicBezTo>
                <a:cubicBezTo>
                  <a:pt x="112631" y="151431"/>
                  <a:pt x="112580" y="151380"/>
                  <a:pt x="112427" y="151380"/>
                </a:cubicBezTo>
                <a:cubicBezTo>
                  <a:pt x="112273" y="151380"/>
                  <a:pt x="112222" y="151431"/>
                  <a:pt x="112222" y="151585"/>
                </a:cubicBezTo>
                <a:close/>
                <a:moveTo>
                  <a:pt x="111889" y="154989"/>
                </a:moveTo>
                <a:cubicBezTo>
                  <a:pt x="112043" y="154989"/>
                  <a:pt x="112222" y="154989"/>
                  <a:pt x="112452" y="154912"/>
                </a:cubicBezTo>
                <a:cubicBezTo>
                  <a:pt x="112708" y="154835"/>
                  <a:pt x="112862" y="154784"/>
                  <a:pt x="112939" y="154682"/>
                </a:cubicBezTo>
                <a:cubicBezTo>
                  <a:pt x="113066" y="154579"/>
                  <a:pt x="113066" y="154426"/>
                  <a:pt x="112939" y="154272"/>
                </a:cubicBezTo>
                <a:cubicBezTo>
                  <a:pt x="112452" y="154119"/>
                  <a:pt x="112119" y="154272"/>
                  <a:pt x="111889" y="154682"/>
                </a:cubicBezTo>
                <a:lnTo>
                  <a:pt x="111889" y="154989"/>
                </a:lnTo>
                <a:close/>
                <a:moveTo>
                  <a:pt x="111607" y="157395"/>
                </a:moveTo>
                <a:cubicBezTo>
                  <a:pt x="111377" y="157395"/>
                  <a:pt x="111275" y="157497"/>
                  <a:pt x="111275" y="157779"/>
                </a:cubicBezTo>
                <a:cubicBezTo>
                  <a:pt x="111275" y="157984"/>
                  <a:pt x="111377" y="158137"/>
                  <a:pt x="111607" y="158137"/>
                </a:cubicBezTo>
                <a:cubicBezTo>
                  <a:pt x="111736" y="158137"/>
                  <a:pt x="111812" y="157984"/>
                  <a:pt x="111812" y="157779"/>
                </a:cubicBezTo>
                <a:cubicBezTo>
                  <a:pt x="111787" y="157497"/>
                  <a:pt x="111710" y="157395"/>
                  <a:pt x="111607" y="157395"/>
                </a:cubicBezTo>
                <a:close/>
                <a:moveTo>
                  <a:pt x="110968" y="151226"/>
                </a:moveTo>
                <a:cubicBezTo>
                  <a:pt x="110968" y="151456"/>
                  <a:pt x="111019" y="151585"/>
                  <a:pt x="111172" y="151585"/>
                </a:cubicBezTo>
                <a:cubicBezTo>
                  <a:pt x="111377" y="151585"/>
                  <a:pt x="111480" y="151456"/>
                  <a:pt x="111480" y="151226"/>
                </a:cubicBezTo>
                <a:cubicBezTo>
                  <a:pt x="111480" y="150970"/>
                  <a:pt x="111377" y="150842"/>
                  <a:pt x="111172" y="150842"/>
                </a:cubicBezTo>
                <a:cubicBezTo>
                  <a:pt x="111019" y="150842"/>
                  <a:pt x="110968" y="150970"/>
                  <a:pt x="110968" y="151226"/>
                </a:cubicBezTo>
                <a:close/>
                <a:moveTo>
                  <a:pt x="108075" y="151175"/>
                </a:moveTo>
                <a:cubicBezTo>
                  <a:pt x="108152" y="151226"/>
                  <a:pt x="108203" y="151380"/>
                  <a:pt x="108280" y="151533"/>
                </a:cubicBezTo>
                <a:cubicBezTo>
                  <a:pt x="108331" y="151636"/>
                  <a:pt x="108382" y="151687"/>
                  <a:pt x="108408" y="151738"/>
                </a:cubicBezTo>
                <a:lnTo>
                  <a:pt x="110148" y="150868"/>
                </a:lnTo>
                <a:cubicBezTo>
                  <a:pt x="110072" y="150791"/>
                  <a:pt x="109892" y="150740"/>
                  <a:pt x="109611" y="150637"/>
                </a:cubicBezTo>
                <a:cubicBezTo>
                  <a:pt x="109355" y="150586"/>
                  <a:pt x="109073" y="150561"/>
                  <a:pt x="108843" y="150561"/>
                </a:cubicBezTo>
                <a:cubicBezTo>
                  <a:pt x="108587" y="150561"/>
                  <a:pt x="108408" y="150586"/>
                  <a:pt x="108229" y="150637"/>
                </a:cubicBezTo>
                <a:cubicBezTo>
                  <a:pt x="108049" y="150740"/>
                  <a:pt x="107998" y="150868"/>
                  <a:pt x="108075" y="151175"/>
                </a:cubicBezTo>
                <a:close/>
                <a:moveTo>
                  <a:pt x="107026" y="154272"/>
                </a:moveTo>
                <a:cubicBezTo>
                  <a:pt x="107717" y="154477"/>
                  <a:pt x="108536" y="154272"/>
                  <a:pt x="109381" y="153658"/>
                </a:cubicBezTo>
                <a:cubicBezTo>
                  <a:pt x="110225" y="153044"/>
                  <a:pt x="110840" y="152455"/>
                  <a:pt x="111172" y="151892"/>
                </a:cubicBezTo>
                <a:cubicBezTo>
                  <a:pt x="110635" y="151840"/>
                  <a:pt x="109841" y="151943"/>
                  <a:pt x="108843" y="152199"/>
                </a:cubicBezTo>
                <a:cubicBezTo>
                  <a:pt x="107819" y="152506"/>
                  <a:pt x="107230" y="152992"/>
                  <a:pt x="107026" y="153683"/>
                </a:cubicBezTo>
                <a:lnTo>
                  <a:pt x="107026" y="154272"/>
                </a:lnTo>
                <a:close/>
                <a:moveTo>
                  <a:pt x="101830" y="153223"/>
                </a:moveTo>
                <a:lnTo>
                  <a:pt x="102879" y="152915"/>
                </a:lnTo>
                <a:lnTo>
                  <a:pt x="101830" y="152915"/>
                </a:lnTo>
                <a:lnTo>
                  <a:pt x="101830" y="153223"/>
                </a:lnTo>
                <a:close/>
                <a:moveTo>
                  <a:pt x="101522" y="153990"/>
                </a:moveTo>
                <a:cubicBezTo>
                  <a:pt x="101599" y="154144"/>
                  <a:pt x="101676" y="154195"/>
                  <a:pt x="101753" y="154195"/>
                </a:cubicBezTo>
                <a:cubicBezTo>
                  <a:pt x="101804" y="154195"/>
                  <a:pt x="101830" y="154144"/>
                  <a:pt x="101830" y="153990"/>
                </a:cubicBezTo>
                <a:cubicBezTo>
                  <a:pt x="101932" y="153837"/>
                  <a:pt x="101881" y="153786"/>
                  <a:pt x="101701" y="153786"/>
                </a:cubicBezTo>
                <a:cubicBezTo>
                  <a:pt x="101522" y="153786"/>
                  <a:pt x="101471" y="153837"/>
                  <a:pt x="101522" y="153990"/>
                </a:cubicBezTo>
                <a:close/>
                <a:moveTo>
                  <a:pt x="100831" y="156038"/>
                </a:moveTo>
                <a:lnTo>
                  <a:pt x="101241" y="155731"/>
                </a:lnTo>
                <a:cubicBezTo>
                  <a:pt x="101087" y="155322"/>
                  <a:pt x="100857" y="155194"/>
                  <a:pt x="100524" y="155322"/>
                </a:cubicBezTo>
                <a:cubicBezTo>
                  <a:pt x="100294" y="155731"/>
                  <a:pt x="100268" y="156115"/>
                  <a:pt x="100396" y="156473"/>
                </a:cubicBezTo>
                <a:cubicBezTo>
                  <a:pt x="100550" y="156806"/>
                  <a:pt x="100755" y="157062"/>
                  <a:pt x="101036" y="157318"/>
                </a:cubicBezTo>
                <a:cubicBezTo>
                  <a:pt x="101318" y="157574"/>
                  <a:pt x="101548" y="157804"/>
                  <a:pt x="101753" y="157958"/>
                </a:cubicBezTo>
                <a:cubicBezTo>
                  <a:pt x="101957" y="158112"/>
                  <a:pt x="101983" y="158265"/>
                  <a:pt x="101830" y="158419"/>
                </a:cubicBezTo>
                <a:lnTo>
                  <a:pt x="102572" y="158419"/>
                </a:lnTo>
                <a:lnTo>
                  <a:pt x="102572" y="159136"/>
                </a:lnTo>
                <a:lnTo>
                  <a:pt x="101522" y="159136"/>
                </a:lnTo>
                <a:cubicBezTo>
                  <a:pt x="101471" y="159366"/>
                  <a:pt x="101574" y="159596"/>
                  <a:pt x="101830" y="159852"/>
                </a:cubicBezTo>
                <a:cubicBezTo>
                  <a:pt x="102265" y="160159"/>
                  <a:pt x="102623" y="160211"/>
                  <a:pt x="102930" y="160108"/>
                </a:cubicBezTo>
                <a:cubicBezTo>
                  <a:pt x="103263" y="160006"/>
                  <a:pt x="103519" y="159827"/>
                  <a:pt x="103826" y="159622"/>
                </a:cubicBezTo>
                <a:cubicBezTo>
                  <a:pt x="104108" y="159366"/>
                  <a:pt x="104364" y="159110"/>
                  <a:pt x="104568" y="158828"/>
                </a:cubicBezTo>
                <a:cubicBezTo>
                  <a:pt x="104824" y="158572"/>
                  <a:pt x="105080" y="158317"/>
                  <a:pt x="105362" y="158137"/>
                </a:cubicBezTo>
                <a:cubicBezTo>
                  <a:pt x="105567" y="157984"/>
                  <a:pt x="105899" y="157907"/>
                  <a:pt x="106411" y="157907"/>
                </a:cubicBezTo>
                <a:cubicBezTo>
                  <a:pt x="106898" y="157907"/>
                  <a:pt x="107077" y="157625"/>
                  <a:pt x="107000" y="157088"/>
                </a:cubicBezTo>
                <a:cubicBezTo>
                  <a:pt x="106463" y="157497"/>
                  <a:pt x="105823" y="157728"/>
                  <a:pt x="105157" y="157804"/>
                </a:cubicBezTo>
                <a:cubicBezTo>
                  <a:pt x="104466" y="157881"/>
                  <a:pt x="103826" y="158086"/>
                  <a:pt x="103289" y="158419"/>
                </a:cubicBezTo>
                <a:cubicBezTo>
                  <a:pt x="103161" y="158214"/>
                  <a:pt x="103237" y="157958"/>
                  <a:pt x="103545" y="157779"/>
                </a:cubicBezTo>
                <a:cubicBezTo>
                  <a:pt x="103877" y="157497"/>
                  <a:pt x="104159" y="157267"/>
                  <a:pt x="104543" y="157088"/>
                </a:cubicBezTo>
                <a:cubicBezTo>
                  <a:pt x="104875" y="156883"/>
                  <a:pt x="105131" y="156627"/>
                  <a:pt x="105311" y="156422"/>
                </a:cubicBezTo>
                <a:cubicBezTo>
                  <a:pt x="105464" y="156192"/>
                  <a:pt x="105362" y="155936"/>
                  <a:pt x="104952" y="155757"/>
                </a:cubicBezTo>
                <a:cubicBezTo>
                  <a:pt x="105157" y="155347"/>
                  <a:pt x="105490" y="155219"/>
                  <a:pt x="105976" y="155347"/>
                </a:cubicBezTo>
                <a:cubicBezTo>
                  <a:pt x="106053" y="155347"/>
                  <a:pt x="106079" y="155296"/>
                  <a:pt x="106079" y="155168"/>
                </a:cubicBezTo>
                <a:cubicBezTo>
                  <a:pt x="106079" y="155066"/>
                  <a:pt x="106053" y="154989"/>
                  <a:pt x="105976" y="154989"/>
                </a:cubicBezTo>
                <a:cubicBezTo>
                  <a:pt x="105413" y="154247"/>
                  <a:pt x="104952" y="153888"/>
                  <a:pt x="104517" y="153939"/>
                </a:cubicBezTo>
                <a:cubicBezTo>
                  <a:pt x="104082" y="153965"/>
                  <a:pt x="103724" y="154195"/>
                  <a:pt x="103340" y="154528"/>
                </a:cubicBezTo>
                <a:cubicBezTo>
                  <a:pt x="103007" y="154938"/>
                  <a:pt x="102700" y="155322"/>
                  <a:pt x="102341" y="155731"/>
                </a:cubicBezTo>
                <a:cubicBezTo>
                  <a:pt x="101983" y="156166"/>
                  <a:pt x="101599" y="156345"/>
                  <a:pt x="101190" y="156345"/>
                </a:cubicBezTo>
                <a:cubicBezTo>
                  <a:pt x="100959" y="156345"/>
                  <a:pt x="100831" y="156218"/>
                  <a:pt x="100831" y="156038"/>
                </a:cubicBezTo>
                <a:close/>
                <a:moveTo>
                  <a:pt x="99449" y="153990"/>
                </a:moveTo>
                <a:lnTo>
                  <a:pt x="100498" y="153990"/>
                </a:lnTo>
                <a:lnTo>
                  <a:pt x="100498" y="153658"/>
                </a:lnTo>
                <a:cubicBezTo>
                  <a:pt x="100422" y="153581"/>
                  <a:pt x="100294" y="153555"/>
                  <a:pt x="100115" y="153555"/>
                </a:cubicBezTo>
                <a:cubicBezTo>
                  <a:pt x="99961" y="153555"/>
                  <a:pt x="99807" y="153581"/>
                  <a:pt x="99756" y="153658"/>
                </a:cubicBezTo>
                <a:cubicBezTo>
                  <a:pt x="99705" y="153658"/>
                  <a:pt x="99603" y="153683"/>
                  <a:pt x="99551" y="153786"/>
                </a:cubicBezTo>
                <a:cubicBezTo>
                  <a:pt x="99475" y="153837"/>
                  <a:pt x="99449" y="153888"/>
                  <a:pt x="99449" y="153990"/>
                </a:cubicBezTo>
                <a:close/>
                <a:moveTo>
                  <a:pt x="98783" y="155526"/>
                </a:moveTo>
                <a:cubicBezTo>
                  <a:pt x="98604" y="155449"/>
                  <a:pt x="98502" y="155373"/>
                  <a:pt x="98425" y="155322"/>
                </a:cubicBezTo>
                <a:lnTo>
                  <a:pt x="98425" y="155731"/>
                </a:lnTo>
                <a:cubicBezTo>
                  <a:pt x="98579" y="156089"/>
                  <a:pt x="98809" y="156192"/>
                  <a:pt x="99142" y="156038"/>
                </a:cubicBezTo>
                <a:lnTo>
                  <a:pt x="99142" y="155731"/>
                </a:lnTo>
                <a:cubicBezTo>
                  <a:pt x="99065" y="155680"/>
                  <a:pt x="98963" y="155578"/>
                  <a:pt x="98783" y="155526"/>
                </a:cubicBezTo>
                <a:close/>
                <a:moveTo>
                  <a:pt x="97376" y="152173"/>
                </a:moveTo>
                <a:cubicBezTo>
                  <a:pt x="97529" y="152276"/>
                  <a:pt x="97734" y="152276"/>
                  <a:pt x="97939" y="152250"/>
                </a:cubicBezTo>
                <a:cubicBezTo>
                  <a:pt x="98169" y="152224"/>
                  <a:pt x="98348" y="152096"/>
                  <a:pt x="98425" y="151866"/>
                </a:cubicBezTo>
                <a:lnTo>
                  <a:pt x="97376" y="152173"/>
                </a:lnTo>
                <a:close/>
                <a:moveTo>
                  <a:pt x="96761" y="151892"/>
                </a:moveTo>
                <a:cubicBezTo>
                  <a:pt x="96761" y="152122"/>
                  <a:pt x="96864" y="152199"/>
                  <a:pt x="97068" y="152199"/>
                </a:cubicBezTo>
                <a:cubicBezTo>
                  <a:pt x="97222" y="152199"/>
                  <a:pt x="97273" y="152122"/>
                  <a:pt x="97273" y="151892"/>
                </a:cubicBezTo>
                <a:cubicBezTo>
                  <a:pt x="97273" y="151687"/>
                  <a:pt x="97222" y="151585"/>
                  <a:pt x="97068" y="151585"/>
                </a:cubicBezTo>
                <a:cubicBezTo>
                  <a:pt x="96864" y="151585"/>
                  <a:pt x="96761" y="151687"/>
                  <a:pt x="96761" y="151892"/>
                </a:cubicBezTo>
                <a:close/>
                <a:moveTo>
                  <a:pt x="96761" y="155680"/>
                </a:moveTo>
                <a:cubicBezTo>
                  <a:pt x="96761" y="155936"/>
                  <a:pt x="96864" y="156038"/>
                  <a:pt x="97068" y="156038"/>
                </a:cubicBezTo>
                <a:cubicBezTo>
                  <a:pt x="97222" y="156038"/>
                  <a:pt x="97273" y="155936"/>
                  <a:pt x="97273" y="155680"/>
                </a:cubicBezTo>
                <a:cubicBezTo>
                  <a:pt x="97273" y="155424"/>
                  <a:pt x="97222" y="155322"/>
                  <a:pt x="97068" y="155322"/>
                </a:cubicBezTo>
                <a:cubicBezTo>
                  <a:pt x="96864" y="155322"/>
                  <a:pt x="96761" y="155424"/>
                  <a:pt x="96761" y="155680"/>
                </a:cubicBezTo>
                <a:close/>
                <a:moveTo>
                  <a:pt x="96659" y="157088"/>
                </a:moveTo>
                <a:cubicBezTo>
                  <a:pt x="96736" y="157241"/>
                  <a:pt x="96838" y="157344"/>
                  <a:pt x="96992" y="157446"/>
                </a:cubicBezTo>
                <a:cubicBezTo>
                  <a:pt x="97120" y="157548"/>
                  <a:pt x="97273" y="157548"/>
                  <a:pt x="97401" y="157421"/>
                </a:cubicBezTo>
                <a:lnTo>
                  <a:pt x="97401" y="157088"/>
                </a:lnTo>
                <a:lnTo>
                  <a:pt x="96659" y="157088"/>
                </a:lnTo>
                <a:close/>
                <a:moveTo>
                  <a:pt x="96147" y="156038"/>
                </a:moveTo>
                <a:cubicBezTo>
                  <a:pt x="96147" y="156243"/>
                  <a:pt x="96198" y="156371"/>
                  <a:pt x="96352" y="156371"/>
                </a:cubicBezTo>
                <a:cubicBezTo>
                  <a:pt x="96480" y="156371"/>
                  <a:pt x="96531" y="156243"/>
                  <a:pt x="96531" y="156038"/>
                </a:cubicBezTo>
                <a:cubicBezTo>
                  <a:pt x="96531" y="155834"/>
                  <a:pt x="96480" y="155731"/>
                  <a:pt x="96352" y="155731"/>
                </a:cubicBezTo>
                <a:cubicBezTo>
                  <a:pt x="96198" y="155731"/>
                  <a:pt x="96147" y="155834"/>
                  <a:pt x="96147" y="156038"/>
                </a:cubicBezTo>
                <a:close/>
                <a:moveTo>
                  <a:pt x="94970" y="154272"/>
                </a:moveTo>
                <a:cubicBezTo>
                  <a:pt x="95123" y="154323"/>
                  <a:pt x="95328" y="154323"/>
                  <a:pt x="95507" y="154221"/>
                </a:cubicBezTo>
                <a:cubicBezTo>
                  <a:pt x="95712" y="154119"/>
                  <a:pt x="95865" y="154016"/>
                  <a:pt x="96019" y="153965"/>
                </a:cubicBezTo>
                <a:lnTo>
                  <a:pt x="94970" y="153965"/>
                </a:lnTo>
                <a:lnTo>
                  <a:pt x="94970" y="154272"/>
                </a:lnTo>
                <a:close/>
                <a:moveTo>
                  <a:pt x="94662" y="155680"/>
                </a:moveTo>
                <a:cubicBezTo>
                  <a:pt x="94662" y="155936"/>
                  <a:pt x="94765" y="156038"/>
                  <a:pt x="94970" y="156038"/>
                </a:cubicBezTo>
                <a:cubicBezTo>
                  <a:pt x="95123" y="156038"/>
                  <a:pt x="95200" y="155936"/>
                  <a:pt x="95200" y="155680"/>
                </a:cubicBezTo>
                <a:cubicBezTo>
                  <a:pt x="95200" y="155424"/>
                  <a:pt x="95123" y="155322"/>
                  <a:pt x="94970" y="155322"/>
                </a:cubicBezTo>
                <a:cubicBezTo>
                  <a:pt x="94765" y="155322"/>
                  <a:pt x="94662" y="155424"/>
                  <a:pt x="94662" y="155680"/>
                </a:cubicBezTo>
                <a:close/>
                <a:moveTo>
                  <a:pt x="93229" y="153223"/>
                </a:moveTo>
                <a:lnTo>
                  <a:pt x="93536" y="152915"/>
                </a:lnTo>
                <a:lnTo>
                  <a:pt x="93229" y="152915"/>
                </a:lnTo>
                <a:lnTo>
                  <a:pt x="93229" y="153223"/>
                </a:lnTo>
                <a:close/>
                <a:moveTo>
                  <a:pt x="93536" y="156038"/>
                </a:moveTo>
                <a:lnTo>
                  <a:pt x="93997" y="156371"/>
                </a:lnTo>
                <a:lnTo>
                  <a:pt x="93997" y="156038"/>
                </a:lnTo>
                <a:lnTo>
                  <a:pt x="93536" y="156038"/>
                </a:lnTo>
                <a:close/>
                <a:moveTo>
                  <a:pt x="91668" y="158086"/>
                </a:moveTo>
                <a:cubicBezTo>
                  <a:pt x="90260" y="158624"/>
                  <a:pt x="89313" y="159392"/>
                  <a:pt x="88775" y="160211"/>
                </a:cubicBezTo>
                <a:cubicBezTo>
                  <a:pt x="88698" y="160211"/>
                  <a:pt x="88673" y="160236"/>
                  <a:pt x="88673" y="160339"/>
                </a:cubicBezTo>
                <a:cubicBezTo>
                  <a:pt x="88673" y="160467"/>
                  <a:pt x="88698" y="160518"/>
                  <a:pt x="88775" y="160518"/>
                </a:cubicBezTo>
                <a:cubicBezTo>
                  <a:pt x="88775" y="160722"/>
                  <a:pt x="88877" y="160722"/>
                  <a:pt x="89082" y="160518"/>
                </a:cubicBezTo>
                <a:cubicBezTo>
                  <a:pt x="89825" y="160185"/>
                  <a:pt x="90490" y="159955"/>
                  <a:pt x="91002" y="159852"/>
                </a:cubicBezTo>
                <a:cubicBezTo>
                  <a:pt x="91514" y="159750"/>
                  <a:pt x="92282" y="159776"/>
                  <a:pt x="93229" y="159903"/>
                </a:cubicBezTo>
                <a:cubicBezTo>
                  <a:pt x="93383" y="159392"/>
                  <a:pt x="93741" y="158931"/>
                  <a:pt x="94279" y="158393"/>
                </a:cubicBezTo>
                <a:cubicBezTo>
                  <a:pt x="94816" y="157856"/>
                  <a:pt x="95174" y="157548"/>
                  <a:pt x="95328" y="157421"/>
                </a:cubicBezTo>
                <a:cubicBezTo>
                  <a:pt x="94279" y="157241"/>
                  <a:pt x="93050" y="157472"/>
                  <a:pt x="91668" y="158086"/>
                </a:cubicBezTo>
                <a:close/>
                <a:moveTo>
                  <a:pt x="89799" y="157804"/>
                </a:moveTo>
                <a:cubicBezTo>
                  <a:pt x="89799" y="157677"/>
                  <a:pt x="89748" y="157600"/>
                  <a:pt x="89594" y="157600"/>
                </a:cubicBezTo>
                <a:cubicBezTo>
                  <a:pt x="89466" y="157600"/>
                  <a:pt x="89364" y="157677"/>
                  <a:pt x="89364" y="157804"/>
                </a:cubicBezTo>
                <a:cubicBezTo>
                  <a:pt x="89517" y="158086"/>
                  <a:pt x="89671" y="158086"/>
                  <a:pt x="89799" y="157804"/>
                </a:cubicBezTo>
                <a:close/>
                <a:moveTo>
                  <a:pt x="90413" y="154272"/>
                </a:moveTo>
                <a:lnTo>
                  <a:pt x="90849" y="153965"/>
                </a:lnTo>
                <a:lnTo>
                  <a:pt x="90413" y="153965"/>
                </a:lnTo>
                <a:lnTo>
                  <a:pt x="90413" y="154272"/>
                </a:lnTo>
                <a:close/>
                <a:moveTo>
                  <a:pt x="90234" y="157088"/>
                </a:moveTo>
                <a:cubicBezTo>
                  <a:pt x="90234" y="157293"/>
                  <a:pt x="90285" y="157421"/>
                  <a:pt x="90439" y="157421"/>
                </a:cubicBezTo>
                <a:cubicBezTo>
                  <a:pt x="90644" y="157421"/>
                  <a:pt x="90746" y="157293"/>
                  <a:pt x="90746" y="157088"/>
                </a:cubicBezTo>
                <a:cubicBezTo>
                  <a:pt x="90746" y="156883"/>
                  <a:pt x="90644" y="156781"/>
                  <a:pt x="90439" y="156781"/>
                </a:cubicBezTo>
                <a:cubicBezTo>
                  <a:pt x="90285" y="156781"/>
                  <a:pt x="90234" y="156883"/>
                  <a:pt x="90234" y="157088"/>
                </a:cubicBezTo>
                <a:close/>
                <a:moveTo>
                  <a:pt x="90234" y="158137"/>
                </a:moveTo>
                <a:cubicBezTo>
                  <a:pt x="90234" y="158342"/>
                  <a:pt x="90285" y="158444"/>
                  <a:pt x="90439" y="158444"/>
                </a:cubicBezTo>
                <a:cubicBezTo>
                  <a:pt x="90644" y="158444"/>
                  <a:pt x="90746" y="158342"/>
                  <a:pt x="90746" y="158137"/>
                </a:cubicBezTo>
                <a:cubicBezTo>
                  <a:pt x="90746" y="157907"/>
                  <a:pt x="90644" y="157804"/>
                  <a:pt x="90439" y="157804"/>
                </a:cubicBezTo>
                <a:cubicBezTo>
                  <a:pt x="90285" y="157804"/>
                  <a:pt x="90234" y="157907"/>
                  <a:pt x="90234" y="158137"/>
                </a:cubicBezTo>
                <a:close/>
                <a:moveTo>
                  <a:pt x="89364" y="152173"/>
                </a:moveTo>
                <a:lnTo>
                  <a:pt x="90106" y="152915"/>
                </a:lnTo>
                <a:cubicBezTo>
                  <a:pt x="90234" y="152711"/>
                  <a:pt x="90209" y="152506"/>
                  <a:pt x="90004" y="152352"/>
                </a:cubicBezTo>
                <a:cubicBezTo>
                  <a:pt x="89799" y="152173"/>
                  <a:pt x="89594" y="152122"/>
                  <a:pt x="89364" y="152173"/>
                </a:cubicBezTo>
                <a:close/>
                <a:moveTo>
                  <a:pt x="89082" y="154682"/>
                </a:moveTo>
                <a:cubicBezTo>
                  <a:pt x="89441" y="154835"/>
                  <a:pt x="89671" y="154682"/>
                  <a:pt x="89799" y="154272"/>
                </a:cubicBezTo>
                <a:lnTo>
                  <a:pt x="89082" y="154272"/>
                </a:lnTo>
                <a:lnTo>
                  <a:pt x="89082" y="154682"/>
                </a:lnTo>
                <a:close/>
                <a:moveTo>
                  <a:pt x="88468" y="151892"/>
                </a:moveTo>
                <a:cubicBezTo>
                  <a:pt x="88468" y="152122"/>
                  <a:pt x="88545" y="152199"/>
                  <a:pt x="88775" y="152199"/>
                </a:cubicBezTo>
                <a:cubicBezTo>
                  <a:pt x="88929" y="152199"/>
                  <a:pt x="88980" y="152122"/>
                  <a:pt x="88980" y="151892"/>
                </a:cubicBezTo>
                <a:cubicBezTo>
                  <a:pt x="88980" y="151687"/>
                  <a:pt x="88929" y="151585"/>
                  <a:pt x="88775" y="151585"/>
                </a:cubicBezTo>
                <a:cubicBezTo>
                  <a:pt x="88545" y="151585"/>
                  <a:pt x="88468" y="151687"/>
                  <a:pt x="88468" y="151892"/>
                </a:cubicBezTo>
                <a:close/>
                <a:moveTo>
                  <a:pt x="87828" y="151533"/>
                </a:moveTo>
                <a:cubicBezTo>
                  <a:pt x="87828" y="151789"/>
                  <a:pt x="87905" y="151892"/>
                  <a:pt x="88058" y="151892"/>
                </a:cubicBezTo>
                <a:cubicBezTo>
                  <a:pt x="88186" y="151892"/>
                  <a:pt x="88263" y="151789"/>
                  <a:pt x="88263" y="151533"/>
                </a:cubicBezTo>
                <a:cubicBezTo>
                  <a:pt x="88263" y="151277"/>
                  <a:pt x="88186" y="151175"/>
                  <a:pt x="88058" y="151175"/>
                </a:cubicBezTo>
                <a:cubicBezTo>
                  <a:pt x="87905" y="151175"/>
                  <a:pt x="87828" y="151277"/>
                  <a:pt x="87828" y="151533"/>
                </a:cubicBezTo>
                <a:close/>
                <a:moveTo>
                  <a:pt x="85985" y="150561"/>
                </a:moveTo>
                <a:lnTo>
                  <a:pt x="86292" y="150868"/>
                </a:lnTo>
                <a:lnTo>
                  <a:pt x="86292" y="150561"/>
                </a:lnTo>
                <a:lnTo>
                  <a:pt x="85985" y="150561"/>
                </a:lnTo>
                <a:close/>
                <a:moveTo>
                  <a:pt x="85678" y="152173"/>
                </a:moveTo>
                <a:cubicBezTo>
                  <a:pt x="85780" y="152276"/>
                  <a:pt x="85908" y="152276"/>
                  <a:pt x="85985" y="152173"/>
                </a:cubicBezTo>
                <a:cubicBezTo>
                  <a:pt x="86036" y="152122"/>
                  <a:pt x="86036" y="152020"/>
                  <a:pt x="85985" y="151866"/>
                </a:cubicBezTo>
                <a:cubicBezTo>
                  <a:pt x="85908" y="151764"/>
                  <a:pt x="85780" y="151764"/>
                  <a:pt x="85678" y="151866"/>
                </a:cubicBezTo>
                <a:cubicBezTo>
                  <a:pt x="85524" y="152020"/>
                  <a:pt x="85524" y="152122"/>
                  <a:pt x="85678" y="152173"/>
                </a:cubicBezTo>
                <a:close/>
                <a:moveTo>
                  <a:pt x="83886" y="151892"/>
                </a:moveTo>
                <a:lnTo>
                  <a:pt x="84219" y="151892"/>
                </a:lnTo>
                <a:lnTo>
                  <a:pt x="84219" y="151585"/>
                </a:lnTo>
                <a:lnTo>
                  <a:pt x="83886" y="151892"/>
                </a:lnTo>
                <a:close/>
                <a:moveTo>
                  <a:pt x="81915" y="151533"/>
                </a:moveTo>
                <a:cubicBezTo>
                  <a:pt x="81915" y="151789"/>
                  <a:pt x="81992" y="151892"/>
                  <a:pt x="82120" y="151892"/>
                </a:cubicBezTo>
                <a:cubicBezTo>
                  <a:pt x="82325" y="151892"/>
                  <a:pt x="82453" y="151789"/>
                  <a:pt x="82453" y="151533"/>
                </a:cubicBezTo>
                <a:cubicBezTo>
                  <a:pt x="82453" y="151277"/>
                  <a:pt x="82325" y="151175"/>
                  <a:pt x="82120" y="151175"/>
                </a:cubicBezTo>
                <a:cubicBezTo>
                  <a:pt x="81992" y="151175"/>
                  <a:pt x="81915" y="151277"/>
                  <a:pt x="81915" y="151533"/>
                </a:cubicBezTo>
                <a:close/>
                <a:moveTo>
                  <a:pt x="80149" y="153607"/>
                </a:moveTo>
                <a:cubicBezTo>
                  <a:pt x="80149" y="153837"/>
                  <a:pt x="80277" y="153990"/>
                  <a:pt x="80482" y="153990"/>
                </a:cubicBezTo>
                <a:cubicBezTo>
                  <a:pt x="80610" y="153990"/>
                  <a:pt x="80686" y="153837"/>
                  <a:pt x="80686" y="153607"/>
                </a:cubicBezTo>
                <a:cubicBezTo>
                  <a:pt x="80686" y="153376"/>
                  <a:pt x="80610" y="153223"/>
                  <a:pt x="80482" y="153223"/>
                </a:cubicBezTo>
                <a:cubicBezTo>
                  <a:pt x="80277" y="153223"/>
                  <a:pt x="80149" y="153376"/>
                  <a:pt x="80149" y="153607"/>
                </a:cubicBezTo>
                <a:close/>
                <a:moveTo>
                  <a:pt x="77487" y="153990"/>
                </a:moveTo>
                <a:cubicBezTo>
                  <a:pt x="77487" y="154195"/>
                  <a:pt x="77538" y="154298"/>
                  <a:pt x="77692" y="154298"/>
                </a:cubicBezTo>
                <a:cubicBezTo>
                  <a:pt x="77820" y="154298"/>
                  <a:pt x="77896" y="154195"/>
                  <a:pt x="77896" y="153990"/>
                </a:cubicBezTo>
                <a:cubicBezTo>
                  <a:pt x="77896" y="153786"/>
                  <a:pt x="77820" y="153658"/>
                  <a:pt x="77692" y="153658"/>
                </a:cubicBezTo>
                <a:cubicBezTo>
                  <a:pt x="77538" y="153658"/>
                  <a:pt x="77487" y="153786"/>
                  <a:pt x="77487" y="153990"/>
                </a:cubicBezTo>
                <a:close/>
                <a:moveTo>
                  <a:pt x="69680" y="160492"/>
                </a:moveTo>
                <a:cubicBezTo>
                  <a:pt x="69834" y="160569"/>
                  <a:pt x="70090" y="160518"/>
                  <a:pt x="70422" y="160390"/>
                </a:cubicBezTo>
                <a:cubicBezTo>
                  <a:pt x="70755" y="160236"/>
                  <a:pt x="71113" y="160057"/>
                  <a:pt x="71549" y="159827"/>
                </a:cubicBezTo>
                <a:cubicBezTo>
                  <a:pt x="71984" y="159571"/>
                  <a:pt x="72342" y="159366"/>
                  <a:pt x="72675" y="159161"/>
                </a:cubicBezTo>
                <a:cubicBezTo>
                  <a:pt x="73033" y="158956"/>
                  <a:pt x="73289" y="158828"/>
                  <a:pt x="73519" y="158828"/>
                </a:cubicBezTo>
                <a:lnTo>
                  <a:pt x="73519" y="159878"/>
                </a:lnTo>
                <a:cubicBezTo>
                  <a:pt x="73878" y="159673"/>
                  <a:pt x="74211" y="159750"/>
                  <a:pt x="74594" y="160083"/>
                </a:cubicBezTo>
                <a:cubicBezTo>
                  <a:pt x="74978" y="160441"/>
                  <a:pt x="75209" y="160697"/>
                  <a:pt x="75260" y="160927"/>
                </a:cubicBezTo>
                <a:cubicBezTo>
                  <a:pt x="75260" y="161055"/>
                  <a:pt x="75183" y="161260"/>
                  <a:pt x="75004" y="161465"/>
                </a:cubicBezTo>
                <a:cubicBezTo>
                  <a:pt x="74850" y="161721"/>
                  <a:pt x="74671" y="161874"/>
                  <a:pt x="74518" y="161951"/>
                </a:cubicBezTo>
                <a:lnTo>
                  <a:pt x="75567" y="161951"/>
                </a:lnTo>
                <a:cubicBezTo>
                  <a:pt x="75695" y="161746"/>
                  <a:pt x="76105" y="161337"/>
                  <a:pt x="76745" y="160697"/>
                </a:cubicBezTo>
                <a:cubicBezTo>
                  <a:pt x="77385" y="160083"/>
                  <a:pt x="77794" y="159673"/>
                  <a:pt x="77948" y="159468"/>
                </a:cubicBezTo>
                <a:cubicBezTo>
                  <a:pt x="78306" y="159161"/>
                  <a:pt x="79048" y="158726"/>
                  <a:pt x="80251" y="158112"/>
                </a:cubicBezTo>
                <a:cubicBezTo>
                  <a:pt x="81403" y="157472"/>
                  <a:pt x="82632" y="156832"/>
                  <a:pt x="83861" y="156166"/>
                </a:cubicBezTo>
                <a:cubicBezTo>
                  <a:pt x="85115" y="155526"/>
                  <a:pt x="86215" y="154861"/>
                  <a:pt x="87163" y="154221"/>
                </a:cubicBezTo>
                <a:cubicBezTo>
                  <a:pt x="88084" y="153581"/>
                  <a:pt x="88494" y="153018"/>
                  <a:pt x="88366" y="152608"/>
                </a:cubicBezTo>
                <a:cubicBezTo>
                  <a:pt x="87854" y="152404"/>
                  <a:pt x="87316" y="152404"/>
                  <a:pt x="86753" y="152660"/>
                </a:cubicBezTo>
                <a:cubicBezTo>
                  <a:pt x="86164" y="152915"/>
                  <a:pt x="85550" y="153171"/>
                  <a:pt x="84936" y="153530"/>
                </a:cubicBezTo>
                <a:cubicBezTo>
                  <a:pt x="84321" y="153863"/>
                  <a:pt x="83681" y="154170"/>
                  <a:pt x="83041" y="154451"/>
                </a:cubicBezTo>
                <a:cubicBezTo>
                  <a:pt x="82402" y="154759"/>
                  <a:pt x="81736" y="154810"/>
                  <a:pt x="81096" y="154656"/>
                </a:cubicBezTo>
                <a:cubicBezTo>
                  <a:pt x="80891" y="154451"/>
                  <a:pt x="80686" y="154451"/>
                  <a:pt x="80507" y="154656"/>
                </a:cubicBezTo>
                <a:lnTo>
                  <a:pt x="81557" y="155706"/>
                </a:lnTo>
                <a:cubicBezTo>
                  <a:pt x="81352" y="155706"/>
                  <a:pt x="80917" y="155859"/>
                  <a:pt x="80303" y="156166"/>
                </a:cubicBezTo>
                <a:cubicBezTo>
                  <a:pt x="79688" y="156525"/>
                  <a:pt x="78997" y="156806"/>
                  <a:pt x="78306" y="157113"/>
                </a:cubicBezTo>
                <a:cubicBezTo>
                  <a:pt x="77641" y="157421"/>
                  <a:pt x="76975" y="157677"/>
                  <a:pt x="76412" y="157881"/>
                </a:cubicBezTo>
                <a:cubicBezTo>
                  <a:pt x="75823" y="158112"/>
                  <a:pt x="75465" y="158163"/>
                  <a:pt x="75311" y="158112"/>
                </a:cubicBezTo>
                <a:cubicBezTo>
                  <a:pt x="75260" y="157881"/>
                  <a:pt x="75414" y="157600"/>
                  <a:pt x="75772" y="157267"/>
                </a:cubicBezTo>
                <a:cubicBezTo>
                  <a:pt x="76182" y="156934"/>
                  <a:pt x="76617" y="156601"/>
                  <a:pt x="77154" y="156294"/>
                </a:cubicBezTo>
                <a:cubicBezTo>
                  <a:pt x="77692" y="155962"/>
                  <a:pt x="78178" y="155731"/>
                  <a:pt x="78716" y="155526"/>
                </a:cubicBezTo>
                <a:cubicBezTo>
                  <a:pt x="79253" y="155322"/>
                  <a:pt x="79586" y="155245"/>
                  <a:pt x="79791" y="155322"/>
                </a:cubicBezTo>
                <a:cubicBezTo>
                  <a:pt x="80098" y="154426"/>
                  <a:pt x="79765" y="154119"/>
                  <a:pt x="78844" y="154374"/>
                </a:cubicBezTo>
                <a:cubicBezTo>
                  <a:pt x="77896" y="154656"/>
                  <a:pt x="76796" y="155168"/>
                  <a:pt x="75490" y="155936"/>
                </a:cubicBezTo>
                <a:cubicBezTo>
                  <a:pt x="74211" y="156678"/>
                  <a:pt x="72982" y="157548"/>
                  <a:pt x="71804" y="158496"/>
                </a:cubicBezTo>
                <a:cubicBezTo>
                  <a:pt x="70576" y="159392"/>
                  <a:pt x="69885" y="160083"/>
                  <a:pt x="69680" y="160492"/>
                </a:cubicBezTo>
                <a:close/>
                <a:moveTo>
                  <a:pt x="70422" y="160492"/>
                </a:moveTo>
                <a:cubicBezTo>
                  <a:pt x="70269" y="160492"/>
                  <a:pt x="70166" y="160620"/>
                  <a:pt x="70166" y="160876"/>
                </a:cubicBezTo>
                <a:cubicBezTo>
                  <a:pt x="70166" y="161106"/>
                  <a:pt x="70269" y="161235"/>
                  <a:pt x="70422" y="161235"/>
                </a:cubicBezTo>
                <a:cubicBezTo>
                  <a:pt x="70525" y="161235"/>
                  <a:pt x="70627" y="161106"/>
                  <a:pt x="70627" y="160876"/>
                </a:cubicBezTo>
                <a:cubicBezTo>
                  <a:pt x="70627" y="160620"/>
                  <a:pt x="70525" y="160492"/>
                  <a:pt x="70422" y="160492"/>
                </a:cubicBezTo>
                <a:close/>
                <a:moveTo>
                  <a:pt x="67632" y="164025"/>
                </a:moveTo>
                <a:lnTo>
                  <a:pt x="69680" y="163001"/>
                </a:lnTo>
                <a:lnTo>
                  <a:pt x="69680" y="162566"/>
                </a:lnTo>
                <a:cubicBezTo>
                  <a:pt x="69321" y="162412"/>
                  <a:pt x="68963" y="162463"/>
                  <a:pt x="68528" y="162719"/>
                </a:cubicBezTo>
                <a:cubicBezTo>
                  <a:pt x="68119" y="162975"/>
                  <a:pt x="67837" y="163257"/>
                  <a:pt x="67632" y="163615"/>
                </a:cubicBezTo>
                <a:lnTo>
                  <a:pt x="67632" y="164025"/>
                </a:lnTo>
                <a:close/>
                <a:moveTo>
                  <a:pt x="66250" y="166738"/>
                </a:moveTo>
                <a:cubicBezTo>
                  <a:pt x="66864" y="166610"/>
                  <a:pt x="67376" y="166405"/>
                  <a:pt x="67760" y="166200"/>
                </a:cubicBezTo>
                <a:cubicBezTo>
                  <a:pt x="68144" y="165944"/>
                  <a:pt x="68682" y="165663"/>
                  <a:pt x="69373" y="165407"/>
                </a:cubicBezTo>
                <a:cubicBezTo>
                  <a:pt x="69705" y="165253"/>
                  <a:pt x="69910" y="165048"/>
                  <a:pt x="70038" y="164792"/>
                </a:cubicBezTo>
                <a:cubicBezTo>
                  <a:pt x="70115" y="164511"/>
                  <a:pt x="70371" y="164255"/>
                  <a:pt x="70704" y="164076"/>
                </a:cubicBezTo>
                <a:lnTo>
                  <a:pt x="71113" y="163666"/>
                </a:lnTo>
                <a:cubicBezTo>
                  <a:pt x="70371" y="163513"/>
                  <a:pt x="69910" y="163666"/>
                  <a:pt x="69757" y="164127"/>
                </a:cubicBezTo>
                <a:cubicBezTo>
                  <a:pt x="69629" y="164588"/>
                  <a:pt x="69373" y="164920"/>
                  <a:pt x="69040" y="165125"/>
                </a:cubicBezTo>
                <a:cubicBezTo>
                  <a:pt x="68835" y="165253"/>
                  <a:pt x="68375" y="165484"/>
                  <a:pt x="67658" y="165791"/>
                </a:cubicBezTo>
                <a:cubicBezTo>
                  <a:pt x="66916" y="166098"/>
                  <a:pt x="66455" y="166328"/>
                  <a:pt x="66224" y="166456"/>
                </a:cubicBezTo>
                <a:lnTo>
                  <a:pt x="66224" y="166738"/>
                </a:lnTo>
                <a:close/>
                <a:moveTo>
                  <a:pt x="65738" y="168274"/>
                </a:moveTo>
                <a:cubicBezTo>
                  <a:pt x="65738" y="168427"/>
                  <a:pt x="65815" y="168478"/>
                  <a:pt x="65968" y="168478"/>
                </a:cubicBezTo>
                <a:cubicBezTo>
                  <a:pt x="66096" y="168478"/>
                  <a:pt x="66173" y="168427"/>
                  <a:pt x="66173" y="168325"/>
                </a:cubicBezTo>
                <a:cubicBezTo>
                  <a:pt x="66173" y="168222"/>
                  <a:pt x="66096" y="168171"/>
                  <a:pt x="65968" y="168171"/>
                </a:cubicBezTo>
                <a:cubicBezTo>
                  <a:pt x="65815" y="168120"/>
                  <a:pt x="65738" y="168146"/>
                  <a:pt x="65738" y="168274"/>
                </a:cubicBezTo>
                <a:close/>
                <a:moveTo>
                  <a:pt x="64484" y="171601"/>
                </a:moveTo>
                <a:cubicBezTo>
                  <a:pt x="64561" y="171601"/>
                  <a:pt x="64868" y="171524"/>
                  <a:pt x="65328" y="171396"/>
                </a:cubicBezTo>
                <a:cubicBezTo>
                  <a:pt x="65815" y="171268"/>
                  <a:pt x="66327" y="171064"/>
                  <a:pt x="66890" y="170859"/>
                </a:cubicBezTo>
                <a:cubicBezTo>
                  <a:pt x="67427" y="170654"/>
                  <a:pt x="67991" y="170424"/>
                  <a:pt x="68502" y="170219"/>
                </a:cubicBezTo>
                <a:cubicBezTo>
                  <a:pt x="69014" y="169963"/>
                  <a:pt x="69270" y="169707"/>
                  <a:pt x="69373" y="169528"/>
                </a:cubicBezTo>
                <a:cubicBezTo>
                  <a:pt x="69219" y="169246"/>
                  <a:pt x="68912" y="169144"/>
                  <a:pt x="68502" y="169221"/>
                </a:cubicBezTo>
                <a:cubicBezTo>
                  <a:pt x="68016" y="169272"/>
                  <a:pt x="67530" y="169451"/>
                  <a:pt x="66967" y="169707"/>
                </a:cubicBezTo>
                <a:cubicBezTo>
                  <a:pt x="66429" y="170014"/>
                  <a:pt x="65917" y="170270"/>
                  <a:pt x="65405" y="170603"/>
                </a:cubicBezTo>
                <a:cubicBezTo>
                  <a:pt x="65354" y="170628"/>
                  <a:pt x="65354" y="170628"/>
                  <a:pt x="65328" y="170654"/>
                </a:cubicBezTo>
                <a:cubicBezTo>
                  <a:pt x="65354" y="170603"/>
                  <a:pt x="65405" y="170603"/>
                  <a:pt x="65405" y="170552"/>
                </a:cubicBezTo>
                <a:cubicBezTo>
                  <a:pt x="65405" y="170321"/>
                  <a:pt x="65328" y="170219"/>
                  <a:pt x="65201" y="170219"/>
                </a:cubicBezTo>
                <a:cubicBezTo>
                  <a:pt x="65047" y="170219"/>
                  <a:pt x="64996" y="170321"/>
                  <a:pt x="64996" y="170552"/>
                </a:cubicBezTo>
                <a:cubicBezTo>
                  <a:pt x="64996" y="170705"/>
                  <a:pt x="65072" y="170757"/>
                  <a:pt x="65149" y="170808"/>
                </a:cubicBezTo>
                <a:cubicBezTo>
                  <a:pt x="64842" y="170987"/>
                  <a:pt x="64561" y="171166"/>
                  <a:pt x="64458" y="171268"/>
                </a:cubicBezTo>
                <a:lnTo>
                  <a:pt x="64458" y="171601"/>
                </a:lnTo>
                <a:close/>
                <a:moveTo>
                  <a:pt x="64074" y="181328"/>
                </a:moveTo>
                <a:cubicBezTo>
                  <a:pt x="64074" y="181046"/>
                  <a:pt x="64023" y="180944"/>
                  <a:pt x="63869" y="180944"/>
                </a:cubicBezTo>
                <a:cubicBezTo>
                  <a:pt x="63665" y="180944"/>
                  <a:pt x="63562" y="181046"/>
                  <a:pt x="63562" y="181328"/>
                </a:cubicBezTo>
                <a:cubicBezTo>
                  <a:pt x="63562" y="181533"/>
                  <a:pt x="63665" y="181686"/>
                  <a:pt x="63869" y="181686"/>
                </a:cubicBezTo>
                <a:cubicBezTo>
                  <a:pt x="64023" y="181686"/>
                  <a:pt x="64074" y="181533"/>
                  <a:pt x="64074" y="181328"/>
                </a:cubicBezTo>
                <a:close/>
                <a:moveTo>
                  <a:pt x="63869" y="187471"/>
                </a:moveTo>
                <a:cubicBezTo>
                  <a:pt x="63665" y="187471"/>
                  <a:pt x="63562" y="187599"/>
                  <a:pt x="63562" y="187855"/>
                </a:cubicBezTo>
                <a:cubicBezTo>
                  <a:pt x="63562" y="188085"/>
                  <a:pt x="63665" y="188239"/>
                  <a:pt x="63869" y="188239"/>
                </a:cubicBezTo>
                <a:cubicBezTo>
                  <a:pt x="64023" y="188239"/>
                  <a:pt x="64074" y="188085"/>
                  <a:pt x="64074" y="187855"/>
                </a:cubicBezTo>
                <a:cubicBezTo>
                  <a:pt x="64074" y="187599"/>
                  <a:pt x="64023" y="187471"/>
                  <a:pt x="63869" y="187471"/>
                </a:cubicBezTo>
                <a:close/>
                <a:moveTo>
                  <a:pt x="63690" y="174212"/>
                </a:moveTo>
                <a:cubicBezTo>
                  <a:pt x="63690" y="174340"/>
                  <a:pt x="63742" y="174417"/>
                  <a:pt x="63895" y="174417"/>
                </a:cubicBezTo>
                <a:cubicBezTo>
                  <a:pt x="64151" y="174289"/>
                  <a:pt x="64151" y="174135"/>
                  <a:pt x="63895" y="173982"/>
                </a:cubicBezTo>
                <a:cubicBezTo>
                  <a:pt x="63716" y="173982"/>
                  <a:pt x="63690" y="174084"/>
                  <a:pt x="63690" y="174212"/>
                </a:cubicBezTo>
                <a:close/>
                <a:moveTo>
                  <a:pt x="62922" y="179229"/>
                </a:moveTo>
                <a:cubicBezTo>
                  <a:pt x="62922" y="179485"/>
                  <a:pt x="62999" y="179587"/>
                  <a:pt x="63153" y="179587"/>
                </a:cubicBezTo>
                <a:cubicBezTo>
                  <a:pt x="63281" y="179587"/>
                  <a:pt x="63358" y="179485"/>
                  <a:pt x="63358" y="179229"/>
                </a:cubicBezTo>
                <a:cubicBezTo>
                  <a:pt x="63358" y="178973"/>
                  <a:pt x="63281" y="178871"/>
                  <a:pt x="63153" y="178871"/>
                </a:cubicBezTo>
                <a:cubicBezTo>
                  <a:pt x="62999" y="178871"/>
                  <a:pt x="62922" y="178973"/>
                  <a:pt x="62922" y="179229"/>
                </a:cubicBezTo>
                <a:close/>
                <a:moveTo>
                  <a:pt x="63358" y="181635"/>
                </a:moveTo>
                <a:cubicBezTo>
                  <a:pt x="63358" y="181379"/>
                  <a:pt x="63281" y="181251"/>
                  <a:pt x="63153" y="181251"/>
                </a:cubicBezTo>
                <a:cubicBezTo>
                  <a:pt x="62999" y="181251"/>
                  <a:pt x="62922" y="181379"/>
                  <a:pt x="62922" y="181635"/>
                </a:cubicBezTo>
                <a:cubicBezTo>
                  <a:pt x="62922" y="181866"/>
                  <a:pt x="62999" y="181993"/>
                  <a:pt x="63153" y="181993"/>
                </a:cubicBezTo>
                <a:cubicBezTo>
                  <a:pt x="63281" y="181968"/>
                  <a:pt x="63358" y="181840"/>
                  <a:pt x="63358" y="181635"/>
                </a:cubicBezTo>
                <a:close/>
                <a:moveTo>
                  <a:pt x="63460" y="180944"/>
                </a:moveTo>
                <a:cubicBezTo>
                  <a:pt x="63690" y="180944"/>
                  <a:pt x="63793" y="180816"/>
                  <a:pt x="63793" y="180560"/>
                </a:cubicBezTo>
                <a:cubicBezTo>
                  <a:pt x="63793" y="180304"/>
                  <a:pt x="63690" y="180202"/>
                  <a:pt x="63460" y="180202"/>
                </a:cubicBezTo>
                <a:cubicBezTo>
                  <a:pt x="63332" y="180202"/>
                  <a:pt x="63255" y="180304"/>
                  <a:pt x="63255" y="180560"/>
                </a:cubicBezTo>
                <a:cubicBezTo>
                  <a:pt x="63255" y="180816"/>
                  <a:pt x="63332" y="180944"/>
                  <a:pt x="63460" y="180944"/>
                </a:cubicBezTo>
                <a:close/>
                <a:moveTo>
                  <a:pt x="63588" y="189237"/>
                </a:moveTo>
                <a:cubicBezTo>
                  <a:pt x="63588" y="189493"/>
                  <a:pt x="63690" y="189570"/>
                  <a:pt x="63895" y="189570"/>
                </a:cubicBezTo>
                <a:cubicBezTo>
                  <a:pt x="64049" y="189570"/>
                  <a:pt x="64100" y="189493"/>
                  <a:pt x="64100" y="189237"/>
                </a:cubicBezTo>
                <a:cubicBezTo>
                  <a:pt x="64100" y="189033"/>
                  <a:pt x="64049" y="188930"/>
                  <a:pt x="63895" y="188930"/>
                </a:cubicBezTo>
                <a:cubicBezTo>
                  <a:pt x="63690" y="188930"/>
                  <a:pt x="63588" y="189033"/>
                  <a:pt x="63588" y="189237"/>
                </a:cubicBezTo>
                <a:close/>
                <a:moveTo>
                  <a:pt x="64177" y="191336"/>
                </a:moveTo>
                <a:lnTo>
                  <a:pt x="63869" y="190287"/>
                </a:lnTo>
                <a:lnTo>
                  <a:pt x="63869" y="191336"/>
                </a:lnTo>
                <a:lnTo>
                  <a:pt x="64177" y="191336"/>
                </a:lnTo>
                <a:close/>
                <a:moveTo>
                  <a:pt x="65124" y="190466"/>
                </a:moveTo>
                <a:cubicBezTo>
                  <a:pt x="65380" y="190415"/>
                  <a:pt x="65661" y="190313"/>
                  <a:pt x="65866" y="190210"/>
                </a:cubicBezTo>
                <a:cubicBezTo>
                  <a:pt x="66122" y="190108"/>
                  <a:pt x="66352" y="189954"/>
                  <a:pt x="66506" y="189801"/>
                </a:cubicBezTo>
                <a:cubicBezTo>
                  <a:pt x="66660" y="189596"/>
                  <a:pt x="66685" y="189442"/>
                  <a:pt x="66557" y="189212"/>
                </a:cubicBezTo>
                <a:lnTo>
                  <a:pt x="66224" y="189212"/>
                </a:lnTo>
                <a:cubicBezTo>
                  <a:pt x="65943" y="189365"/>
                  <a:pt x="65661" y="189468"/>
                  <a:pt x="65405" y="189544"/>
                </a:cubicBezTo>
                <a:cubicBezTo>
                  <a:pt x="65201" y="189673"/>
                  <a:pt x="64996" y="189775"/>
                  <a:pt x="64868" y="189826"/>
                </a:cubicBezTo>
                <a:cubicBezTo>
                  <a:pt x="64663" y="189852"/>
                  <a:pt x="64535" y="189877"/>
                  <a:pt x="64458" y="189980"/>
                </a:cubicBezTo>
                <a:lnTo>
                  <a:pt x="64458" y="190594"/>
                </a:lnTo>
                <a:cubicBezTo>
                  <a:pt x="64637" y="190594"/>
                  <a:pt x="64842" y="190568"/>
                  <a:pt x="65124" y="190466"/>
                </a:cubicBezTo>
                <a:close/>
                <a:moveTo>
                  <a:pt x="65943" y="194997"/>
                </a:moveTo>
                <a:cubicBezTo>
                  <a:pt x="66429" y="194741"/>
                  <a:pt x="66916" y="194510"/>
                  <a:pt x="67504" y="194280"/>
                </a:cubicBezTo>
                <a:cubicBezTo>
                  <a:pt x="68067" y="194024"/>
                  <a:pt x="68579" y="193794"/>
                  <a:pt x="69066" y="193538"/>
                </a:cubicBezTo>
                <a:cubicBezTo>
                  <a:pt x="69552" y="193333"/>
                  <a:pt x="69885" y="193154"/>
                  <a:pt x="70115" y="193077"/>
                </a:cubicBezTo>
                <a:cubicBezTo>
                  <a:pt x="70473" y="192872"/>
                  <a:pt x="71088" y="192539"/>
                  <a:pt x="71984" y="192027"/>
                </a:cubicBezTo>
                <a:cubicBezTo>
                  <a:pt x="72879" y="191541"/>
                  <a:pt x="73494" y="191080"/>
                  <a:pt x="73827" y="190594"/>
                </a:cubicBezTo>
                <a:cubicBezTo>
                  <a:pt x="72803" y="190364"/>
                  <a:pt x="71676" y="190671"/>
                  <a:pt x="70499" y="191464"/>
                </a:cubicBezTo>
                <a:cubicBezTo>
                  <a:pt x="69321" y="192258"/>
                  <a:pt x="68375" y="192923"/>
                  <a:pt x="67632" y="193384"/>
                </a:cubicBezTo>
                <a:cubicBezTo>
                  <a:pt x="67171" y="193666"/>
                  <a:pt x="66634" y="193998"/>
                  <a:pt x="65968" y="194408"/>
                </a:cubicBezTo>
                <a:cubicBezTo>
                  <a:pt x="65303" y="194817"/>
                  <a:pt x="64919" y="195048"/>
                  <a:pt x="64919" y="195125"/>
                </a:cubicBezTo>
                <a:lnTo>
                  <a:pt x="64919" y="195457"/>
                </a:lnTo>
                <a:cubicBezTo>
                  <a:pt x="65124" y="195406"/>
                  <a:pt x="65482" y="195227"/>
                  <a:pt x="65943" y="194997"/>
                </a:cubicBezTo>
                <a:close/>
                <a:moveTo>
                  <a:pt x="71420" y="193410"/>
                </a:moveTo>
                <a:cubicBezTo>
                  <a:pt x="71318" y="193410"/>
                  <a:pt x="71216" y="193512"/>
                  <a:pt x="71216" y="193794"/>
                </a:cubicBezTo>
                <a:cubicBezTo>
                  <a:pt x="71216" y="193998"/>
                  <a:pt x="71318" y="194152"/>
                  <a:pt x="71420" y="194152"/>
                </a:cubicBezTo>
                <a:cubicBezTo>
                  <a:pt x="71574" y="194152"/>
                  <a:pt x="71676" y="193998"/>
                  <a:pt x="71676" y="193794"/>
                </a:cubicBezTo>
                <a:cubicBezTo>
                  <a:pt x="71676" y="193486"/>
                  <a:pt x="71574" y="193410"/>
                  <a:pt x="71420" y="193410"/>
                </a:cubicBezTo>
                <a:close/>
                <a:moveTo>
                  <a:pt x="69680" y="194715"/>
                </a:moveTo>
                <a:lnTo>
                  <a:pt x="69680" y="195150"/>
                </a:lnTo>
                <a:cubicBezTo>
                  <a:pt x="69834" y="195150"/>
                  <a:pt x="69987" y="195099"/>
                  <a:pt x="70115" y="194997"/>
                </a:cubicBezTo>
                <a:cubicBezTo>
                  <a:pt x="70243" y="194894"/>
                  <a:pt x="70345" y="194817"/>
                  <a:pt x="70448" y="194715"/>
                </a:cubicBezTo>
                <a:lnTo>
                  <a:pt x="70448" y="194408"/>
                </a:lnTo>
                <a:cubicBezTo>
                  <a:pt x="70090" y="194280"/>
                  <a:pt x="69834" y="194382"/>
                  <a:pt x="69680" y="194715"/>
                </a:cubicBezTo>
                <a:close/>
                <a:moveTo>
                  <a:pt x="66583" y="196814"/>
                </a:moveTo>
                <a:cubicBezTo>
                  <a:pt x="66634" y="196660"/>
                  <a:pt x="66608" y="196609"/>
                  <a:pt x="66480" y="196609"/>
                </a:cubicBezTo>
                <a:cubicBezTo>
                  <a:pt x="66327" y="196609"/>
                  <a:pt x="66250" y="196660"/>
                  <a:pt x="66250" y="196814"/>
                </a:cubicBezTo>
                <a:cubicBezTo>
                  <a:pt x="66250" y="196968"/>
                  <a:pt x="66327" y="197019"/>
                  <a:pt x="66429" y="197019"/>
                </a:cubicBezTo>
                <a:cubicBezTo>
                  <a:pt x="66532" y="197019"/>
                  <a:pt x="66583" y="196968"/>
                  <a:pt x="66583" y="196814"/>
                </a:cubicBezTo>
                <a:close/>
                <a:moveTo>
                  <a:pt x="67299" y="196200"/>
                </a:moveTo>
                <a:cubicBezTo>
                  <a:pt x="67965" y="196328"/>
                  <a:pt x="68579" y="196072"/>
                  <a:pt x="69040" y="195483"/>
                </a:cubicBezTo>
                <a:lnTo>
                  <a:pt x="68605" y="195483"/>
                </a:lnTo>
                <a:cubicBezTo>
                  <a:pt x="68477" y="195534"/>
                  <a:pt x="68246" y="195688"/>
                  <a:pt x="67965" y="195841"/>
                </a:cubicBezTo>
                <a:cubicBezTo>
                  <a:pt x="67683" y="195995"/>
                  <a:pt x="67427" y="196123"/>
                  <a:pt x="67299" y="196200"/>
                </a:cubicBezTo>
                <a:close/>
                <a:moveTo>
                  <a:pt x="68323" y="197224"/>
                </a:moveTo>
                <a:cubicBezTo>
                  <a:pt x="68758" y="197377"/>
                  <a:pt x="69398" y="197224"/>
                  <a:pt x="70294" y="196763"/>
                </a:cubicBezTo>
                <a:cubicBezTo>
                  <a:pt x="71190" y="196302"/>
                  <a:pt x="72112" y="195765"/>
                  <a:pt x="73084" y="195150"/>
                </a:cubicBezTo>
                <a:cubicBezTo>
                  <a:pt x="74057" y="194536"/>
                  <a:pt x="74978" y="193896"/>
                  <a:pt x="75874" y="193282"/>
                </a:cubicBezTo>
                <a:cubicBezTo>
                  <a:pt x="76796" y="192693"/>
                  <a:pt x="77487" y="192283"/>
                  <a:pt x="77948" y="192027"/>
                </a:cubicBezTo>
                <a:cubicBezTo>
                  <a:pt x="78229" y="191899"/>
                  <a:pt x="78741" y="191669"/>
                  <a:pt x="79458" y="191336"/>
                </a:cubicBezTo>
                <a:cubicBezTo>
                  <a:pt x="80175" y="190978"/>
                  <a:pt x="80610" y="190748"/>
                  <a:pt x="80763" y="190620"/>
                </a:cubicBezTo>
                <a:cubicBezTo>
                  <a:pt x="81122" y="190466"/>
                  <a:pt x="81557" y="190236"/>
                  <a:pt x="82069" y="189877"/>
                </a:cubicBezTo>
                <a:cubicBezTo>
                  <a:pt x="82581" y="189544"/>
                  <a:pt x="82862" y="189340"/>
                  <a:pt x="82862" y="189263"/>
                </a:cubicBezTo>
                <a:lnTo>
                  <a:pt x="82862" y="188956"/>
                </a:lnTo>
                <a:cubicBezTo>
                  <a:pt x="82504" y="188802"/>
                  <a:pt x="81685" y="189109"/>
                  <a:pt x="80405" y="189749"/>
                </a:cubicBezTo>
                <a:cubicBezTo>
                  <a:pt x="79100" y="190389"/>
                  <a:pt x="77717" y="191157"/>
                  <a:pt x="76156" y="192053"/>
                </a:cubicBezTo>
                <a:cubicBezTo>
                  <a:pt x="74569" y="192975"/>
                  <a:pt x="73084" y="193896"/>
                  <a:pt x="71651" y="194792"/>
                </a:cubicBezTo>
                <a:cubicBezTo>
                  <a:pt x="70141" y="195739"/>
                  <a:pt x="69168" y="196405"/>
                  <a:pt x="68605" y="196840"/>
                </a:cubicBezTo>
                <a:cubicBezTo>
                  <a:pt x="68605" y="196891"/>
                  <a:pt x="68554" y="196993"/>
                  <a:pt x="68477" y="197044"/>
                </a:cubicBezTo>
                <a:cubicBezTo>
                  <a:pt x="68375" y="197070"/>
                  <a:pt x="68323" y="197172"/>
                  <a:pt x="68323" y="197224"/>
                </a:cubicBezTo>
                <a:close/>
                <a:moveTo>
                  <a:pt x="69040" y="199630"/>
                </a:moveTo>
                <a:lnTo>
                  <a:pt x="68605" y="199630"/>
                </a:lnTo>
                <a:lnTo>
                  <a:pt x="68605" y="199937"/>
                </a:lnTo>
                <a:lnTo>
                  <a:pt x="69040" y="199630"/>
                </a:lnTo>
                <a:close/>
                <a:moveTo>
                  <a:pt x="70013" y="201678"/>
                </a:moveTo>
                <a:cubicBezTo>
                  <a:pt x="70013" y="201473"/>
                  <a:pt x="69885" y="201370"/>
                  <a:pt x="69680" y="201370"/>
                </a:cubicBezTo>
                <a:cubicBezTo>
                  <a:pt x="69526" y="201370"/>
                  <a:pt x="69475" y="201473"/>
                  <a:pt x="69475" y="201678"/>
                </a:cubicBezTo>
                <a:cubicBezTo>
                  <a:pt x="69475" y="201882"/>
                  <a:pt x="69526" y="202010"/>
                  <a:pt x="69680" y="202010"/>
                </a:cubicBezTo>
                <a:cubicBezTo>
                  <a:pt x="69885" y="202010"/>
                  <a:pt x="70013" y="201882"/>
                  <a:pt x="70013" y="201678"/>
                </a:cubicBezTo>
                <a:close/>
                <a:moveTo>
                  <a:pt x="70832" y="202727"/>
                </a:moveTo>
                <a:cubicBezTo>
                  <a:pt x="70832" y="202368"/>
                  <a:pt x="70780" y="202164"/>
                  <a:pt x="70729" y="202010"/>
                </a:cubicBezTo>
                <a:cubicBezTo>
                  <a:pt x="70653" y="202087"/>
                  <a:pt x="70499" y="202241"/>
                  <a:pt x="70243" y="202445"/>
                </a:cubicBezTo>
                <a:cubicBezTo>
                  <a:pt x="70013" y="202650"/>
                  <a:pt x="69961" y="202855"/>
                  <a:pt x="70090" y="203060"/>
                </a:cubicBezTo>
                <a:cubicBezTo>
                  <a:pt x="70090" y="203111"/>
                  <a:pt x="70166" y="203264"/>
                  <a:pt x="70422" y="203495"/>
                </a:cubicBezTo>
                <a:cubicBezTo>
                  <a:pt x="70678" y="203316"/>
                  <a:pt x="70832" y="203085"/>
                  <a:pt x="70832" y="202727"/>
                </a:cubicBezTo>
                <a:close/>
                <a:moveTo>
                  <a:pt x="71420" y="203060"/>
                </a:moveTo>
                <a:lnTo>
                  <a:pt x="72803" y="201678"/>
                </a:lnTo>
                <a:cubicBezTo>
                  <a:pt x="72726" y="201473"/>
                  <a:pt x="72572" y="201370"/>
                  <a:pt x="72368" y="201319"/>
                </a:cubicBezTo>
                <a:cubicBezTo>
                  <a:pt x="72163" y="201293"/>
                  <a:pt x="71958" y="201319"/>
                  <a:pt x="71753" y="201370"/>
                </a:cubicBezTo>
                <a:cubicBezTo>
                  <a:pt x="71881" y="201729"/>
                  <a:pt x="71932" y="201933"/>
                  <a:pt x="71804" y="202036"/>
                </a:cubicBezTo>
                <a:cubicBezTo>
                  <a:pt x="71728" y="202164"/>
                  <a:pt x="71574" y="202368"/>
                  <a:pt x="71420" y="202701"/>
                </a:cubicBezTo>
                <a:lnTo>
                  <a:pt x="71420" y="203060"/>
                </a:lnTo>
                <a:close/>
                <a:moveTo>
                  <a:pt x="65354" y="170680"/>
                </a:moveTo>
                <a:cubicBezTo>
                  <a:pt x="65277" y="170731"/>
                  <a:pt x="65226" y="170757"/>
                  <a:pt x="65175" y="170833"/>
                </a:cubicBezTo>
                <a:cubicBezTo>
                  <a:pt x="65201" y="170833"/>
                  <a:pt x="65175" y="170884"/>
                  <a:pt x="65226" y="170884"/>
                </a:cubicBezTo>
                <a:cubicBezTo>
                  <a:pt x="65328" y="170884"/>
                  <a:pt x="65328" y="170782"/>
                  <a:pt x="65354" y="170680"/>
                </a:cubicBezTo>
                <a:close/>
                <a:moveTo>
                  <a:pt x="69373" y="189519"/>
                </a:moveTo>
                <a:lnTo>
                  <a:pt x="69373" y="189519"/>
                </a:lnTo>
                <a:lnTo>
                  <a:pt x="69373" y="189519"/>
                </a:lnTo>
                <a:lnTo>
                  <a:pt x="69373" y="189519"/>
                </a:lnTo>
                <a:close/>
                <a:moveTo>
                  <a:pt x="349735" y="161439"/>
                </a:moveTo>
                <a:cubicBezTo>
                  <a:pt x="349735" y="158752"/>
                  <a:pt x="349735" y="156192"/>
                  <a:pt x="349735" y="153735"/>
                </a:cubicBezTo>
                <a:cubicBezTo>
                  <a:pt x="349735" y="151252"/>
                  <a:pt x="349735" y="149050"/>
                  <a:pt x="349684" y="147131"/>
                </a:cubicBezTo>
                <a:cubicBezTo>
                  <a:pt x="349632" y="145185"/>
                  <a:pt x="349632" y="143726"/>
                  <a:pt x="349632" y="142779"/>
                </a:cubicBezTo>
                <a:cubicBezTo>
                  <a:pt x="349786" y="142011"/>
                  <a:pt x="350144" y="141397"/>
                  <a:pt x="350682" y="140987"/>
                </a:cubicBezTo>
                <a:cubicBezTo>
                  <a:pt x="350887" y="140987"/>
                  <a:pt x="351219" y="140987"/>
                  <a:pt x="351706" y="140962"/>
                </a:cubicBezTo>
                <a:cubicBezTo>
                  <a:pt x="352192" y="140936"/>
                  <a:pt x="352730" y="140885"/>
                  <a:pt x="353267" y="140834"/>
                </a:cubicBezTo>
                <a:cubicBezTo>
                  <a:pt x="353830" y="140808"/>
                  <a:pt x="354342" y="140783"/>
                  <a:pt x="354854" y="140731"/>
                </a:cubicBezTo>
                <a:cubicBezTo>
                  <a:pt x="355341" y="140706"/>
                  <a:pt x="355648" y="140680"/>
                  <a:pt x="355878" y="140680"/>
                </a:cubicBezTo>
                <a:cubicBezTo>
                  <a:pt x="356083" y="140680"/>
                  <a:pt x="356595" y="140629"/>
                  <a:pt x="357465" y="140475"/>
                </a:cubicBezTo>
                <a:cubicBezTo>
                  <a:pt x="358259" y="140322"/>
                  <a:pt x="359206" y="140220"/>
                  <a:pt x="360204" y="140117"/>
                </a:cubicBezTo>
                <a:cubicBezTo>
                  <a:pt x="361177" y="140015"/>
                  <a:pt x="362098" y="139887"/>
                  <a:pt x="362917" y="139759"/>
                </a:cubicBezTo>
                <a:cubicBezTo>
                  <a:pt x="363736" y="139682"/>
                  <a:pt x="364299" y="139631"/>
                  <a:pt x="364504" y="139631"/>
                </a:cubicBezTo>
                <a:cubicBezTo>
                  <a:pt x="364786" y="139631"/>
                  <a:pt x="365195" y="139605"/>
                  <a:pt x="365810" y="139580"/>
                </a:cubicBezTo>
                <a:cubicBezTo>
                  <a:pt x="366373" y="139554"/>
                  <a:pt x="366962" y="139503"/>
                  <a:pt x="367550" y="139503"/>
                </a:cubicBezTo>
                <a:cubicBezTo>
                  <a:pt x="368139" y="139503"/>
                  <a:pt x="368702" y="139580"/>
                  <a:pt x="369240" y="139682"/>
                </a:cubicBezTo>
                <a:cubicBezTo>
                  <a:pt x="369777" y="139759"/>
                  <a:pt x="370187" y="139964"/>
                  <a:pt x="370391" y="140245"/>
                </a:cubicBezTo>
                <a:cubicBezTo>
                  <a:pt x="371211" y="141346"/>
                  <a:pt x="371697" y="142702"/>
                  <a:pt x="371799" y="144341"/>
                </a:cubicBezTo>
                <a:cubicBezTo>
                  <a:pt x="371902" y="145953"/>
                  <a:pt x="371902" y="147335"/>
                  <a:pt x="371748" y="148538"/>
                </a:cubicBezTo>
                <a:cubicBezTo>
                  <a:pt x="371748" y="148948"/>
                  <a:pt x="371697" y="149665"/>
                  <a:pt x="371646" y="150637"/>
                </a:cubicBezTo>
                <a:cubicBezTo>
                  <a:pt x="371595" y="151661"/>
                  <a:pt x="371492" y="152711"/>
                  <a:pt x="371441" y="153811"/>
                </a:cubicBezTo>
                <a:cubicBezTo>
                  <a:pt x="371339" y="154938"/>
                  <a:pt x="371287" y="155962"/>
                  <a:pt x="371211" y="156934"/>
                </a:cubicBezTo>
                <a:cubicBezTo>
                  <a:pt x="371159" y="157881"/>
                  <a:pt x="371134" y="158547"/>
                  <a:pt x="371134" y="158905"/>
                </a:cubicBezTo>
                <a:cubicBezTo>
                  <a:pt x="370980" y="159673"/>
                  <a:pt x="370826" y="160159"/>
                  <a:pt x="370750" y="160364"/>
                </a:cubicBezTo>
                <a:cubicBezTo>
                  <a:pt x="370622" y="160569"/>
                  <a:pt x="370622" y="161004"/>
                  <a:pt x="370673" y="161721"/>
                </a:cubicBezTo>
                <a:cubicBezTo>
                  <a:pt x="374564" y="158905"/>
                  <a:pt x="378582" y="157267"/>
                  <a:pt x="382780" y="156883"/>
                </a:cubicBezTo>
                <a:cubicBezTo>
                  <a:pt x="386978" y="156499"/>
                  <a:pt x="391227" y="157088"/>
                  <a:pt x="395604" y="158572"/>
                </a:cubicBezTo>
                <a:cubicBezTo>
                  <a:pt x="399521" y="159980"/>
                  <a:pt x="403181" y="162156"/>
                  <a:pt x="406483" y="165176"/>
                </a:cubicBezTo>
                <a:cubicBezTo>
                  <a:pt x="409811" y="168171"/>
                  <a:pt x="412319" y="171627"/>
                  <a:pt x="413983" y="175466"/>
                </a:cubicBezTo>
                <a:cubicBezTo>
                  <a:pt x="415340" y="178666"/>
                  <a:pt x="415979" y="181917"/>
                  <a:pt x="415826" y="185295"/>
                </a:cubicBezTo>
                <a:cubicBezTo>
                  <a:pt x="415672" y="188649"/>
                  <a:pt x="415288" y="191951"/>
                  <a:pt x="414674" y="195227"/>
                </a:cubicBezTo>
                <a:cubicBezTo>
                  <a:pt x="414136" y="198043"/>
                  <a:pt x="413138" y="200961"/>
                  <a:pt x="411730" y="203930"/>
                </a:cubicBezTo>
                <a:cubicBezTo>
                  <a:pt x="410323" y="206899"/>
                  <a:pt x="408531" y="209689"/>
                  <a:pt x="406380" y="212223"/>
                </a:cubicBezTo>
                <a:cubicBezTo>
                  <a:pt x="404230" y="214757"/>
                  <a:pt x="401824" y="216933"/>
                  <a:pt x="399137" y="218674"/>
                </a:cubicBezTo>
                <a:cubicBezTo>
                  <a:pt x="396449" y="220389"/>
                  <a:pt x="393531" y="221361"/>
                  <a:pt x="390434" y="221566"/>
                </a:cubicBezTo>
                <a:cubicBezTo>
                  <a:pt x="387029" y="221771"/>
                  <a:pt x="383932" y="221515"/>
                  <a:pt x="381193" y="220875"/>
                </a:cubicBezTo>
                <a:cubicBezTo>
                  <a:pt x="378403" y="220235"/>
                  <a:pt x="375741" y="218725"/>
                  <a:pt x="373181" y="216370"/>
                </a:cubicBezTo>
                <a:cubicBezTo>
                  <a:pt x="373130" y="217266"/>
                  <a:pt x="373079" y="218008"/>
                  <a:pt x="373028" y="218674"/>
                </a:cubicBezTo>
                <a:cubicBezTo>
                  <a:pt x="372977" y="219262"/>
                  <a:pt x="372823" y="219800"/>
                  <a:pt x="372618" y="220235"/>
                </a:cubicBezTo>
                <a:cubicBezTo>
                  <a:pt x="372362" y="220645"/>
                  <a:pt x="371979" y="220952"/>
                  <a:pt x="371466" y="221131"/>
                </a:cubicBezTo>
                <a:cubicBezTo>
                  <a:pt x="370929" y="221387"/>
                  <a:pt x="370212" y="221489"/>
                  <a:pt x="369316" y="221592"/>
                </a:cubicBezTo>
                <a:cubicBezTo>
                  <a:pt x="369163" y="221592"/>
                  <a:pt x="368804" y="221592"/>
                  <a:pt x="368190" y="221643"/>
                </a:cubicBezTo>
                <a:cubicBezTo>
                  <a:pt x="367550" y="221669"/>
                  <a:pt x="366859" y="221694"/>
                  <a:pt x="366117" y="221745"/>
                </a:cubicBezTo>
                <a:cubicBezTo>
                  <a:pt x="365374" y="221797"/>
                  <a:pt x="364581" y="221822"/>
                  <a:pt x="363813" y="221848"/>
                </a:cubicBezTo>
                <a:cubicBezTo>
                  <a:pt x="363071" y="221899"/>
                  <a:pt x="362456" y="221899"/>
                  <a:pt x="362073" y="221899"/>
                </a:cubicBezTo>
                <a:cubicBezTo>
                  <a:pt x="361023" y="221950"/>
                  <a:pt x="360076" y="221950"/>
                  <a:pt x="359231" y="221848"/>
                </a:cubicBezTo>
                <a:cubicBezTo>
                  <a:pt x="358361" y="221745"/>
                  <a:pt x="357337" y="221643"/>
                  <a:pt x="356185" y="221592"/>
                </a:cubicBezTo>
                <a:cubicBezTo>
                  <a:pt x="354521" y="221489"/>
                  <a:pt x="353190" y="221336"/>
                  <a:pt x="352243" y="221080"/>
                </a:cubicBezTo>
                <a:cubicBezTo>
                  <a:pt x="351271" y="220849"/>
                  <a:pt x="350528" y="220440"/>
                  <a:pt x="349991" y="219877"/>
                </a:cubicBezTo>
                <a:cubicBezTo>
                  <a:pt x="349479" y="219288"/>
                  <a:pt x="349146" y="218418"/>
                  <a:pt x="348967" y="217368"/>
                </a:cubicBezTo>
                <a:cubicBezTo>
                  <a:pt x="348788" y="216268"/>
                  <a:pt x="348685" y="214911"/>
                  <a:pt x="348583" y="213273"/>
                </a:cubicBezTo>
                <a:lnTo>
                  <a:pt x="348583" y="206618"/>
                </a:lnTo>
                <a:cubicBezTo>
                  <a:pt x="348583" y="206208"/>
                  <a:pt x="348634" y="205312"/>
                  <a:pt x="348711" y="203930"/>
                </a:cubicBezTo>
                <a:cubicBezTo>
                  <a:pt x="348762" y="202548"/>
                  <a:pt x="348839" y="200961"/>
                  <a:pt x="348916" y="199143"/>
                </a:cubicBezTo>
                <a:cubicBezTo>
                  <a:pt x="348992" y="197377"/>
                  <a:pt x="349095" y="195406"/>
                  <a:pt x="349172" y="193333"/>
                </a:cubicBezTo>
                <a:cubicBezTo>
                  <a:pt x="349300" y="191259"/>
                  <a:pt x="349376" y="189314"/>
                  <a:pt x="349453" y="187497"/>
                </a:cubicBezTo>
                <a:cubicBezTo>
                  <a:pt x="349504" y="185705"/>
                  <a:pt x="349581" y="184118"/>
                  <a:pt x="349607" y="182736"/>
                </a:cubicBezTo>
                <a:cubicBezTo>
                  <a:pt x="349632" y="181328"/>
                  <a:pt x="349658" y="180432"/>
                  <a:pt x="349658" y="180048"/>
                </a:cubicBezTo>
                <a:cubicBezTo>
                  <a:pt x="349658" y="179050"/>
                  <a:pt x="349658" y="177591"/>
                  <a:pt x="349709" y="175697"/>
                </a:cubicBezTo>
                <a:cubicBezTo>
                  <a:pt x="349760" y="173751"/>
                  <a:pt x="349760" y="171550"/>
                  <a:pt x="349760" y="169093"/>
                </a:cubicBezTo>
                <a:cubicBezTo>
                  <a:pt x="349735" y="166712"/>
                  <a:pt x="349735" y="164127"/>
                  <a:pt x="349735" y="161439"/>
                </a:cubicBezTo>
                <a:close/>
                <a:moveTo>
                  <a:pt x="350989" y="217778"/>
                </a:moveTo>
                <a:cubicBezTo>
                  <a:pt x="350912" y="217624"/>
                  <a:pt x="350810" y="217624"/>
                  <a:pt x="350682" y="217778"/>
                </a:cubicBezTo>
                <a:cubicBezTo>
                  <a:pt x="350528" y="217906"/>
                  <a:pt x="350528" y="218034"/>
                  <a:pt x="350682" y="218085"/>
                </a:cubicBezTo>
                <a:cubicBezTo>
                  <a:pt x="350810" y="218187"/>
                  <a:pt x="350912" y="218187"/>
                  <a:pt x="350989" y="218085"/>
                </a:cubicBezTo>
                <a:cubicBezTo>
                  <a:pt x="351066" y="218034"/>
                  <a:pt x="351066" y="217906"/>
                  <a:pt x="350989" y="217778"/>
                </a:cubicBezTo>
                <a:close/>
                <a:moveTo>
                  <a:pt x="350989" y="210815"/>
                </a:moveTo>
                <a:cubicBezTo>
                  <a:pt x="351194" y="210815"/>
                  <a:pt x="351296" y="210713"/>
                  <a:pt x="351296" y="210508"/>
                </a:cubicBezTo>
                <a:cubicBezTo>
                  <a:pt x="351296" y="210278"/>
                  <a:pt x="351194" y="210176"/>
                  <a:pt x="350989" y="210176"/>
                </a:cubicBezTo>
                <a:cubicBezTo>
                  <a:pt x="350835" y="210176"/>
                  <a:pt x="350784" y="210278"/>
                  <a:pt x="350784" y="210508"/>
                </a:cubicBezTo>
                <a:cubicBezTo>
                  <a:pt x="350784" y="210713"/>
                  <a:pt x="350835" y="210815"/>
                  <a:pt x="350989" y="210815"/>
                </a:cubicBezTo>
                <a:close/>
                <a:moveTo>
                  <a:pt x="351578" y="213273"/>
                </a:moveTo>
                <a:cubicBezTo>
                  <a:pt x="351578" y="213017"/>
                  <a:pt x="351527" y="212889"/>
                  <a:pt x="351373" y="212889"/>
                </a:cubicBezTo>
                <a:cubicBezTo>
                  <a:pt x="351168" y="212889"/>
                  <a:pt x="351066" y="213017"/>
                  <a:pt x="351066" y="213273"/>
                </a:cubicBezTo>
                <a:cubicBezTo>
                  <a:pt x="351066" y="213503"/>
                  <a:pt x="351168" y="213631"/>
                  <a:pt x="351373" y="213631"/>
                </a:cubicBezTo>
                <a:cubicBezTo>
                  <a:pt x="351552" y="213631"/>
                  <a:pt x="351578" y="213503"/>
                  <a:pt x="351578" y="213273"/>
                </a:cubicBezTo>
                <a:close/>
                <a:moveTo>
                  <a:pt x="352013" y="211225"/>
                </a:moveTo>
                <a:lnTo>
                  <a:pt x="352013" y="211532"/>
                </a:lnTo>
                <a:lnTo>
                  <a:pt x="352448" y="211532"/>
                </a:lnTo>
                <a:lnTo>
                  <a:pt x="352448" y="210841"/>
                </a:lnTo>
                <a:lnTo>
                  <a:pt x="352013" y="211225"/>
                </a:lnTo>
                <a:close/>
                <a:moveTo>
                  <a:pt x="353062" y="204928"/>
                </a:moveTo>
                <a:cubicBezTo>
                  <a:pt x="353421" y="204775"/>
                  <a:pt x="353626" y="204570"/>
                  <a:pt x="353779" y="204288"/>
                </a:cubicBezTo>
                <a:lnTo>
                  <a:pt x="353472" y="204288"/>
                </a:lnTo>
                <a:lnTo>
                  <a:pt x="351987" y="205031"/>
                </a:lnTo>
                <a:cubicBezTo>
                  <a:pt x="352371" y="205082"/>
                  <a:pt x="352730" y="205056"/>
                  <a:pt x="353062" y="204928"/>
                </a:cubicBezTo>
                <a:close/>
                <a:moveTo>
                  <a:pt x="352448" y="212889"/>
                </a:moveTo>
                <a:lnTo>
                  <a:pt x="352448" y="213324"/>
                </a:lnTo>
                <a:lnTo>
                  <a:pt x="352755" y="212889"/>
                </a:lnTo>
                <a:lnTo>
                  <a:pt x="352448" y="212889"/>
                </a:lnTo>
                <a:close/>
                <a:moveTo>
                  <a:pt x="352013" y="208717"/>
                </a:moveTo>
                <a:cubicBezTo>
                  <a:pt x="351885" y="208717"/>
                  <a:pt x="351834" y="208819"/>
                  <a:pt x="351834" y="208973"/>
                </a:cubicBezTo>
                <a:cubicBezTo>
                  <a:pt x="351834" y="209075"/>
                  <a:pt x="351885" y="209177"/>
                  <a:pt x="352013" y="209177"/>
                </a:cubicBezTo>
                <a:cubicBezTo>
                  <a:pt x="352320" y="209024"/>
                  <a:pt x="352320" y="208870"/>
                  <a:pt x="352013" y="208717"/>
                </a:cubicBezTo>
                <a:close/>
                <a:moveTo>
                  <a:pt x="351834" y="216063"/>
                </a:moveTo>
                <a:cubicBezTo>
                  <a:pt x="351834" y="216319"/>
                  <a:pt x="351885" y="216421"/>
                  <a:pt x="352013" y="216421"/>
                </a:cubicBezTo>
                <a:cubicBezTo>
                  <a:pt x="352243" y="216421"/>
                  <a:pt x="352346" y="216319"/>
                  <a:pt x="352346" y="216063"/>
                </a:cubicBezTo>
                <a:cubicBezTo>
                  <a:pt x="352346" y="215807"/>
                  <a:pt x="352243" y="215679"/>
                  <a:pt x="352013" y="215679"/>
                </a:cubicBezTo>
                <a:cubicBezTo>
                  <a:pt x="351885" y="215705"/>
                  <a:pt x="351834" y="215832"/>
                  <a:pt x="351834" y="216063"/>
                </a:cubicBezTo>
                <a:close/>
                <a:moveTo>
                  <a:pt x="352448" y="217036"/>
                </a:moveTo>
                <a:lnTo>
                  <a:pt x="352013" y="217471"/>
                </a:lnTo>
                <a:lnTo>
                  <a:pt x="352013" y="217778"/>
                </a:lnTo>
                <a:cubicBezTo>
                  <a:pt x="352448" y="217624"/>
                  <a:pt x="352602" y="217394"/>
                  <a:pt x="352448" y="217036"/>
                </a:cubicBezTo>
                <a:close/>
                <a:moveTo>
                  <a:pt x="352448" y="215372"/>
                </a:moveTo>
                <a:cubicBezTo>
                  <a:pt x="352602" y="215372"/>
                  <a:pt x="352653" y="215269"/>
                  <a:pt x="352653" y="215013"/>
                </a:cubicBezTo>
                <a:cubicBezTo>
                  <a:pt x="352653" y="214757"/>
                  <a:pt x="352602" y="214655"/>
                  <a:pt x="352448" y="214655"/>
                </a:cubicBezTo>
                <a:cubicBezTo>
                  <a:pt x="352243" y="214655"/>
                  <a:pt x="352141" y="214757"/>
                  <a:pt x="352141" y="215013"/>
                </a:cubicBezTo>
                <a:cubicBezTo>
                  <a:pt x="352141" y="215269"/>
                  <a:pt x="352243" y="215372"/>
                  <a:pt x="352448" y="215372"/>
                </a:cubicBezTo>
                <a:close/>
                <a:moveTo>
                  <a:pt x="352960" y="218827"/>
                </a:moveTo>
                <a:cubicBezTo>
                  <a:pt x="352960" y="218623"/>
                  <a:pt x="352883" y="218495"/>
                  <a:pt x="352730" y="218495"/>
                </a:cubicBezTo>
                <a:cubicBezTo>
                  <a:pt x="352602" y="218495"/>
                  <a:pt x="352525" y="218623"/>
                  <a:pt x="352525" y="218827"/>
                </a:cubicBezTo>
                <a:cubicBezTo>
                  <a:pt x="352525" y="219032"/>
                  <a:pt x="352602" y="219135"/>
                  <a:pt x="352730" y="219135"/>
                </a:cubicBezTo>
                <a:cubicBezTo>
                  <a:pt x="352883" y="219109"/>
                  <a:pt x="352960" y="219032"/>
                  <a:pt x="352960" y="218827"/>
                </a:cubicBezTo>
                <a:close/>
                <a:moveTo>
                  <a:pt x="352960" y="215321"/>
                </a:moveTo>
                <a:cubicBezTo>
                  <a:pt x="352960" y="215090"/>
                  <a:pt x="352883" y="214962"/>
                  <a:pt x="352730" y="214962"/>
                </a:cubicBezTo>
                <a:cubicBezTo>
                  <a:pt x="352602" y="214962"/>
                  <a:pt x="352525" y="215090"/>
                  <a:pt x="352525" y="215321"/>
                </a:cubicBezTo>
                <a:cubicBezTo>
                  <a:pt x="352525" y="215577"/>
                  <a:pt x="352602" y="215705"/>
                  <a:pt x="352730" y="215705"/>
                </a:cubicBezTo>
                <a:cubicBezTo>
                  <a:pt x="352883" y="215705"/>
                  <a:pt x="352960" y="215577"/>
                  <a:pt x="352960" y="215321"/>
                </a:cubicBezTo>
                <a:close/>
                <a:moveTo>
                  <a:pt x="353062" y="206055"/>
                </a:moveTo>
                <a:cubicBezTo>
                  <a:pt x="353139" y="206055"/>
                  <a:pt x="353549" y="205875"/>
                  <a:pt x="354368" y="205491"/>
                </a:cubicBezTo>
                <a:cubicBezTo>
                  <a:pt x="355161" y="205082"/>
                  <a:pt x="356134" y="204621"/>
                  <a:pt x="357260" y="203981"/>
                </a:cubicBezTo>
                <a:cubicBezTo>
                  <a:pt x="358386" y="203367"/>
                  <a:pt x="359641" y="202676"/>
                  <a:pt x="360946" y="201959"/>
                </a:cubicBezTo>
                <a:cubicBezTo>
                  <a:pt x="362277" y="201242"/>
                  <a:pt x="363506" y="200526"/>
                  <a:pt x="364607" y="199886"/>
                </a:cubicBezTo>
                <a:cubicBezTo>
                  <a:pt x="365707" y="199246"/>
                  <a:pt x="366654" y="198683"/>
                  <a:pt x="367397" y="198248"/>
                </a:cubicBezTo>
                <a:cubicBezTo>
                  <a:pt x="368139" y="197787"/>
                  <a:pt x="368548" y="197505"/>
                  <a:pt x="368651" y="197352"/>
                </a:cubicBezTo>
                <a:cubicBezTo>
                  <a:pt x="368216" y="197198"/>
                  <a:pt x="367294" y="197505"/>
                  <a:pt x="365886" y="198145"/>
                </a:cubicBezTo>
                <a:cubicBezTo>
                  <a:pt x="364427" y="198785"/>
                  <a:pt x="362943" y="199604"/>
                  <a:pt x="361305" y="200577"/>
                </a:cubicBezTo>
                <a:cubicBezTo>
                  <a:pt x="359692" y="201549"/>
                  <a:pt x="358131" y="202497"/>
                  <a:pt x="356620" y="203495"/>
                </a:cubicBezTo>
                <a:cubicBezTo>
                  <a:pt x="355136" y="204442"/>
                  <a:pt x="354061" y="205159"/>
                  <a:pt x="353472" y="205645"/>
                </a:cubicBezTo>
                <a:lnTo>
                  <a:pt x="353062" y="206055"/>
                </a:lnTo>
                <a:close/>
                <a:moveTo>
                  <a:pt x="354880" y="203828"/>
                </a:moveTo>
                <a:cubicBezTo>
                  <a:pt x="355033" y="203725"/>
                  <a:pt x="355136" y="203623"/>
                  <a:pt x="355136" y="203546"/>
                </a:cubicBezTo>
                <a:cubicBezTo>
                  <a:pt x="355341" y="203546"/>
                  <a:pt x="355341" y="203469"/>
                  <a:pt x="355136" y="203239"/>
                </a:cubicBezTo>
                <a:cubicBezTo>
                  <a:pt x="354828" y="203085"/>
                  <a:pt x="354649" y="203213"/>
                  <a:pt x="354521" y="203546"/>
                </a:cubicBezTo>
                <a:cubicBezTo>
                  <a:pt x="354368" y="203700"/>
                  <a:pt x="354368" y="203828"/>
                  <a:pt x="354521" y="203981"/>
                </a:cubicBezTo>
                <a:cubicBezTo>
                  <a:pt x="354598" y="203981"/>
                  <a:pt x="354726" y="203930"/>
                  <a:pt x="354880" y="203828"/>
                </a:cubicBezTo>
                <a:close/>
                <a:moveTo>
                  <a:pt x="356185" y="202932"/>
                </a:moveTo>
                <a:cubicBezTo>
                  <a:pt x="356390" y="202932"/>
                  <a:pt x="356492" y="202829"/>
                  <a:pt x="356492" y="202573"/>
                </a:cubicBezTo>
                <a:cubicBezTo>
                  <a:pt x="356492" y="202317"/>
                  <a:pt x="356390" y="202215"/>
                  <a:pt x="356185" y="202215"/>
                </a:cubicBezTo>
                <a:cubicBezTo>
                  <a:pt x="356032" y="202215"/>
                  <a:pt x="355955" y="202317"/>
                  <a:pt x="355955" y="202573"/>
                </a:cubicBezTo>
                <a:cubicBezTo>
                  <a:pt x="355955" y="202829"/>
                  <a:pt x="356032" y="202932"/>
                  <a:pt x="356185" y="202932"/>
                </a:cubicBezTo>
                <a:close/>
                <a:moveTo>
                  <a:pt x="351578" y="199963"/>
                </a:moveTo>
                <a:cubicBezTo>
                  <a:pt x="351143" y="200218"/>
                  <a:pt x="350708" y="200270"/>
                  <a:pt x="350324" y="200116"/>
                </a:cubicBezTo>
                <a:lnTo>
                  <a:pt x="350324" y="201165"/>
                </a:lnTo>
                <a:cubicBezTo>
                  <a:pt x="351040" y="201089"/>
                  <a:pt x="351987" y="200756"/>
                  <a:pt x="353242" y="200244"/>
                </a:cubicBezTo>
                <a:cubicBezTo>
                  <a:pt x="354496" y="199681"/>
                  <a:pt x="355801" y="199041"/>
                  <a:pt x="357107" y="198324"/>
                </a:cubicBezTo>
                <a:cubicBezTo>
                  <a:pt x="358463" y="197582"/>
                  <a:pt x="359718" y="196865"/>
                  <a:pt x="360818" y="196149"/>
                </a:cubicBezTo>
                <a:cubicBezTo>
                  <a:pt x="361944" y="195432"/>
                  <a:pt x="362687" y="194766"/>
                  <a:pt x="363122" y="194229"/>
                </a:cubicBezTo>
                <a:lnTo>
                  <a:pt x="362789" y="194229"/>
                </a:lnTo>
                <a:cubicBezTo>
                  <a:pt x="361612" y="194766"/>
                  <a:pt x="360357" y="195304"/>
                  <a:pt x="359103" y="195790"/>
                </a:cubicBezTo>
                <a:cubicBezTo>
                  <a:pt x="357798" y="196302"/>
                  <a:pt x="356620" y="196789"/>
                  <a:pt x="355520" y="197352"/>
                </a:cubicBezTo>
                <a:cubicBezTo>
                  <a:pt x="355136" y="197505"/>
                  <a:pt x="354803" y="197761"/>
                  <a:pt x="354342" y="198094"/>
                </a:cubicBezTo>
                <a:cubicBezTo>
                  <a:pt x="354342" y="197889"/>
                  <a:pt x="354265" y="197761"/>
                  <a:pt x="354035" y="197761"/>
                </a:cubicBezTo>
                <a:cubicBezTo>
                  <a:pt x="353882" y="197761"/>
                  <a:pt x="353830" y="197889"/>
                  <a:pt x="353830" y="198094"/>
                </a:cubicBezTo>
                <a:cubicBezTo>
                  <a:pt x="353830" y="198248"/>
                  <a:pt x="353933" y="198324"/>
                  <a:pt x="354009" y="198350"/>
                </a:cubicBezTo>
                <a:cubicBezTo>
                  <a:pt x="353677" y="198606"/>
                  <a:pt x="353395" y="198862"/>
                  <a:pt x="353011" y="199092"/>
                </a:cubicBezTo>
                <a:cubicBezTo>
                  <a:pt x="352602" y="199450"/>
                  <a:pt x="352090" y="199732"/>
                  <a:pt x="351578" y="199963"/>
                </a:cubicBezTo>
                <a:close/>
                <a:moveTo>
                  <a:pt x="352448" y="198785"/>
                </a:moveTo>
                <a:cubicBezTo>
                  <a:pt x="352755" y="198683"/>
                  <a:pt x="352755" y="198529"/>
                  <a:pt x="352448" y="198375"/>
                </a:cubicBezTo>
                <a:cubicBezTo>
                  <a:pt x="352320" y="198375"/>
                  <a:pt x="352243" y="198427"/>
                  <a:pt x="352243" y="198580"/>
                </a:cubicBezTo>
                <a:cubicBezTo>
                  <a:pt x="352243" y="198734"/>
                  <a:pt x="352320" y="198785"/>
                  <a:pt x="352448" y="198785"/>
                </a:cubicBezTo>
                <a:close/>
                <a:moveTo>
                  <a:pt x="353498" y="197326"/>
                </a:moveTo>
                <a:lnTo>
                  <a:pt x="353498" y="197019"/>
                </a:lnTo>
                <a:lnTo>
                  <a:pt x="353062" y="197019"/>
                </a:lnTo>
                <a:lnTo>
                  <a:pt x="353062" y="197326"/>
                </a:lnTo>
                <a:lnTo>
                  <a:pt x="353498" y="197326"/>
                </a:lnTo>
                <a:close/>
                <a:moveTo>
                  <a:pt x="356185" y="195969"/>
                </a:moveTo>
                <a:cubicBezTo>
                  <a:pt x="356390" y="195969"/>
                  <a:pt x="356492" y="195867"/>
                  <a:pt x="356492" y="195611"/>
                </a:cubicBezTo>
                <a:cubicBezTo>
                  <a:pt x="356492" y="195355"/>
                  <a:pt x="356390" y="195253"/>
                  <a:pt x="356185" y="195253"/>
                </a:cubicBezTo>
                <a:cubicBezTo>
                  <a:pt x="356032" y="195253"/>
                  <a:pt x="355955" y="195355"/>
                  <a:pt x="355955" y="195611"/>
                </a:cubicBezTo>
                <a:cubicBezTo>
                  <a:pt x="355955" y="195867"/>
                  <a:pt x="356032" y="195969"/>
                  <a:pt x="356185" y="195969"/>
                </a:cubicBezTo>
                <a:close/>
                <a:moveTo>
                  <a:pt x="359820" y="194894"/>
                </a:moveTo>
                <a:cubicBezTo>
                  <a:pt x="359999" y="194715"/>
                  <a:pt x="360204" y="194485"/>
                  <a:pt x="360357" y="194229"/>
                </a:cubicBezTo>
                <a:lnTo>
                  <a:pt x="359999" y="194229"/>
                </a:lnTo>
                <a:cubicBezTo>
                  <a:pt x="359897" y="194280"/>
                  <a:pt x="359692" y="194434"/>
                  <a:pt x="359462" y="194587"/>
                </a:cubicBezTo>
                <a:cubicBezTo>
                  <a:pt x="359206" y="194766"/>
                  <a:pt x="359052" y="194894"/>
                  <a:pt x="359001" y="194971"/>
                </a:cubicBezTo>
                <a:cubicBezTo>
                  <a:pt x="359334" y="195073"/>
                  <a:pt x="359590" y="195073"/>
                  <a:pt x="359820" y="194894"/>
                </a:cubicBezTo>
                <a:close/>
                <a:moveTo>
                  <a:pt x="362380" y="179690"/>
                </a:moveTo>
                <a:lnTo>
                  <a:pt x="362073" y="179357"/>
                </a:lnTo>
                <a:cubicBezTo>
                  <a:pt x="362226" y="179306"/>
                  <a:pt x="362380" y="179203"/>
                  <a:pt x="362610" y="179101"/>
                </a:cubicBezTo>
                <a:cubicBezTo>
                  <a:pt x="362815" y="178999"/>
                  <a:pt x="362994" y="178999"/>
                  <a:pt x="363148" y="179050"/>
                </a:cubicBezTo>
                <a:lnTo>
                  <a:pt x="363148" y="179357"/>
                </a:lnTo>
                <a:cubicBezTo>
                  <a:pt x="365195" y="178768"/>
                  <a:pt x="367192" y="177898"/>
                  <a:pt x="369035" y="176797"/>
                </a:cubicBezTo>
                <a:cubicBezTo>
                  <a:pt x="370878" y="175748"/>
                  <a:pt x="372823" y="174852"/>
                  <a:pt x="374845" y="174161"/>
                </a:cubicBezTo>
                <a:cubicBezTo>
                  <a:pt x="374845" y="173930"/>
                  <a:pt x="374692" y="173879"/>
                  <a:pt x="374384" y="173930"/>
                </a:cubicBezTo>
                <a:cubicBezTo>
                  <a:pt x="374052" y="174033"/>
                  <a:pt x="373694" y="174110"/>
                  <a:pt x="373284" y="174186"/>
                </a:cubicBezTo>
                <a:cubicBezTo>
                  <a:pt x="372874" y="174315"/>
                  <a:pt x="372490" y="174442"/>
                  <a:pt x="372081" y="174622"/>
                </a:cubicBezTo>
                <a:cubicBezTo>
                  <a:pt x="371697" y="174801"/>
                  <a:pt x="371492" y="174903"/>
                  <a:pt x="371441" y="174903"/>
                </a:cubicBezTo>
                <a:cubicBezTo>
                  <a:pt x="370801" y="174980"/>
                  <a:pt x="370315" y="174903"/>
                  <a:pt x="369931" y="174622"/>
                </a:cubicBezTo>
                <a:cubicBezTo>
                  <a:pt x="369521" y="174391"/>
                  <a:pt x="369009" y="174340"/>
                  <a:pt x="368318" y="174494"/>
                </a:cubicBezTo>
                <a:cubicBezTo>
                  <a:pt x="368651" y="174007"/>
                  <a:pt x="369086" y="173649"/>
                  <a:pt x="369649" y="173444"/>
                </a:cubicBezTo>
                <a:cubicBezTo>
                  <a:pt x="369444" y="173291"/>
                  <a:pt x="369112" y="173265"/>
                  <a:pt x="368728" y="173342"/>
                </a:cubicBezTo>
                <a:cubicBezTo>
                  <a:pt x="368318" y="173393"/>
                  <a:pt x="367883" y="173546"/>
                  <a:pt x="367473" y="173751"/>
                </a:cubicBezTo>
                <a:cubicBezTo>
                  <a:pt x="367064" y="173956"/>
                  <a:pt x="366680" y="174212"/>
                  <a:pt x="366270" y="174494"/>
                </a:cubicBezTo>
                <a:cubicBezTo>
                  <a:pt x="365886" y="174750"/>
                  <a:pt x="365630" y="175006"/>
                  <a:pt x="365502" y="175185"/>
                </a:cubicBezTo>
                <a:lnTo>
                  <a:pt x="367985" y="175185"/>
                </a:lnTo>
                <a:cubicBezTo>
                  <a:pt x="367397" y="175543"/>
                  <a:pt x="366578" y="175927"/>
                  <a:pt x="365656" y="176337"/>
                </a:cubicBezTo>
                <a:cubicBezTo>
                  <a:pt x="364734" y="176746"/>
                  <a:pt x="363788" y="177233"/>
                  <a:pt x="362815" y="177744"/>
                </a:cubicBezTo>
                <a:cubicBezTo>
                  <a:pt x="361842" y="178256"/>
                  <a:pt x="360946" y="178819"/>
                  <a:pt x="360127" y="179434"/>
                </a:cubicBezTo>
                <a:cubicBezTo>
                  <a:pt x="359308" y="179997"/>
                  <a:pt x="358668" y="180586"/>
                  <a:pt x="358259" y="181123"/>
                </a:cubicBezTo>
                <a:cubicBezTo>
                  <a:pt x="358259" y="181200"/>
                  <a:pt x="358182" y="181302"/>
                  <a:pt x="358003" y="181482"/>
                </a:cubicBezTo>
                <a:cubicBezTo>
                  <a:pt x="357849" y="181661"/>
                  <a:pt x="357696" y="181763"/>
                  <a:pt x="357644" y="181763"/>
                </a:cubicBezTo>
                <a:cubicBezTo>
                  <a:pt x="357849" y="181814"/>
                  <a:pt x="358182" y="181789"/>
                  <a:pt x="358617" y="181610"/>
                </a:cubicBezTo>
                <a:cubicBezTo>
                  <a:pt x="359052" y="181405"/>
                  <a:pt x="359538" y="181200"/>
                  <a:pt x="360076" y="180995"/>
                </a:cubicBezTo>
                <a:cubicBezTo>
                  <a:pt x="360614" y="180739"/>
                  <a:pt x="361049" y="180509"/>
                  <a:pt x="361509" y="180278"/>
                </a:cubicBezTo>
                <a:cubicBezTo>
                  <a:pt x="361893" y="180023"/>
                  <a:pt x="362200" y="179818"/>
                  <a:pt x="362380" y="179690"/>
                </a:cubicBezTo>
                <a:close/>
                <a:moveTo>
                  <a:pt x="362098" y="181149"/>
                </a:moveTo>
                <a:cubicBezTo>
                  <a:pt x="361970" y="181149"/>
                  <a:pt x="361893" y="181251"/>
                  <a:pt x="361893" y="181456"/>
                </a:cubicBezTo>
                <a:cubicBezTo>
                  <a:pt x="361893" y="181686"/>
                  <a:pt x="361970" y="181789"/>
                  <a:pt x="362098" y="181789"/>
                </a:cubicBezTo>
                <a:cubicBezTo>
                  <a:pt x="362252" y="181789"/>
                  <a:pt x="362303" y="181686"/>
                  <a:pt x="362303" y="181456"/>
                </a:cubicBezTo>
                <a:cubicBezTo>
                  <a:pt x="362303" y="181251"/>
                  <a:pt x="362252" y="181149"/>
                  <a:pt x="362098" y="181149"/>
                </a:cubicBezTo>
                <a:close/>
                <a:moveTo>
                  <a:pt x="357644" y="183529"/>
                </a:moveTo>
                <a:cubicBezTo>
                  <a:pt x="357286" y="183478"/>
                  <a:pt x="356902" y="183478"/>
                  <a:pt x="356492" y="183581"/>
                </a:cubicBezTo>
                <a:cubicBezTo>
                  <a:pt x="356057" y="183683"/>
                  <a:pt x="355776" y="183939"/>
                  <a:pt x="355571" y="184246"/>
                </a:cubicBezTo>
                <a:cubicBezTo>
                  <a:pt x="355776" y="184681"/>
                  <a:pt x="356134" y="184732"/>
                  <a:pt x="356646" y="184425"/>
                </a:cubicBezTo>
                <a:cubicBezTo>
                  <a:pt x="357158" y="184118"/>
                  <a:pt x="357491" y="183836"/>
                  <a:pt x="357644" y="183529"/>
                </a:cubicBezTo>
                <a:close/>
                <a:moveTo>
                  <a:pt x="356595" y="188418"/>
                </a:moveTo>
                <a:cubicBezTo>
                  <a:pt x="356390" y="188418"/>
                  <a:pt x="356288" y="188521"/>
                  <a:pt x="356288" y="188725"/>
                </a:cubicBezTo>
                <a:cubicBezTo>
                  <a:pt x="356288" y="188930"/>
                  <a:pt x="356390" y="189033"/>
                  <a:pt x="356595" y="189033"/>
                </a:cubicBezTo>
                <a:cubicBezTo>
                  <a:pt x="356748" y="189033"/>
                  <a:pt x="356800" y="188930"/>
                  <a:pt x="356800" y="188725"/>
                </a:cubicBezTo>
                <a:cubicBezTo>
                  <a:pt x="356800" y="188521"/>
                  <a:pt x="356748" y="188418"/>
                  <a:pt x="356595" y="188418"/>
                </a:cubicBezTo>
                <a:close/>
                <a:moveTo>
                  <a:pt x="354649" y="189391"/>
                </a:moveTo>
                <a:cubicBezTo>
                  <a:pt x="354649" y="189621"/>
                  <a:pt x="354701" y="189775"/>
                  <a:pt x="354854" y="189775"/>
                </a:cubicBezTo>
                <a:cubicBezTo>
                  <a:pt x="354982" y="189775"/>
                  <a:pt x="355059" y="189621"/>
                  <a:pt x="355059" y="189391"/>
                </a:cubicBezTo>
                <a:cubicBezTo>
                  <a:pt x="355059" y="189135"/>
                  <a:pt x="354982" y="189007"/>
                  <a:pt x="354854" y="189007"/>
                </a:cubicBezTo>
                <a:cubicBezTo>
                  <a:pt x="354701" y="189033"/>
                  <a:pt x="354649" y="189161"/>
                  <a:pt x="354649" y="189391"/>
                </a:cubicBezTo>
                <a:close/>
                <a:moveTo>
                  <a:pt x="354854" y="185295"/>
                </a:moveTo>
                <a:cubicBezTo>
                  <a:pt x="354982" y="185219"/>
                  <a:pt x="355059" y="185091"/>
                  <a:pt x="355059" y="184911"/>
                </a:cubicBezTo>
                <a:cubicBezTo>
                  <a:pt x="355059" y="184758"/>
                  <a:pt x="354982" y="184630"/>
                  <a:pt x="354854" y="184553"/>
                </a:cubicBezTo>
                <a:cubicBezTo>
                  <a:pt x="354701" y="184476"/>
                  <a:pt x="354649" y="184604"/>
                  <a:pt x="354649" y="184911"/>
                </a:cubicBezTo>
                <a:cubicBezTo>
                  <a:pt x="354649" y="185244"/>
                  <a:pt x="354701" y="185372"/>
                  <a:pt x="354854" y="185295"/>
                </a:cubicBezTo>
                <a:close/>
                <a:moveTo>
                  <a:pt x="355136" y="187676"/>
                </a:moveTo>
                <a:cubicBezTo>
                  <a:pt x="355187" y="187522"/>
                  <a:pt x="355161" y="187471"/>
                  <a:pt x="355033" y="187471"/>
                </a:cubicBezTo>
                <a:cubicBezTo>
                  <a:pt x="354880" y="187471"/>
                  <a:pt x="354828" y="187522"/>
                  <a:pt x="354828" y="187676"/>
                </a:cubicBezTo>
                <a:cubicBezTo>
                  <a:pt x="354828" y="187830"/>
                  <a:pt x="354880" y="187881"/>
                  <a:pt x="354982" y="187881"/>
                </a:cubicBezTo>
                <a:cubicBezTo>
                  <a:pt x="355085" y="187881"/>
                  <a:pt x="355136" y="187830"/>
                  <a:pt x="355136" y="187676"/>
                </a:cubicBezTo>
                <a:close/>
                <a:moveTo>
                  <a:pt x="355571" y="178026"/>
                </a:moveTo>
                <a:lnTo>
                  <a:pt x="358233" y="176285"/>
                </a:lnTo>
                <a:lnTo>
                  <a:pt x="358668" y="176285"/>
                </a:lnTo>
                <a:cubicBezTo>
                  <a:pt x="359180" y="176081"/>
                  <a:pt x="359590" y="175825"/>
                  <a:pt x="359999" y="175543"/>
                </a:cubicBezTo>
                <a:cubicBezTo>
                  <a:pt x="360383" y="175338"/>
                  <a:pt x="360741" y="175159"/>
                  <a:pt x="361125" y="175006"/>
                </a:cubicBezTo>
                <a:cubicBezTo>
                  <a:pt x="361509" y="174826"/>
                  <a:pt x="361816" y="174647"/>
                  <a:pt x="362098" y="174545"/>
                </a:cubicBezTo>
                <a:cubicBezTo>
                  <a:pt x="362175" y="174545"/>
                  <a:pt x="362456" y="174391"/>
                  <a:pt x="362917" y="174110"/>
                </a:cubicBezTo>
                <a:cubicBezTo>
                  <a:pt x="363404" y="173828"/>
                  <a:pt x="363583" y="173495"/>
                  <a:pt x="363455" y="173163"/>
                </a:cubicBezTo>
                <a:lnTo>
                  <a:pt x="364171" y="173163"/>
                </a:lnTo>
                <a:lnTo>
                  <a:pt x="364171" y="172446"/>
                </a:lnTo>
                <a:cubicBezTo>
                  <a:pt x="363967" y="172395"/>
                  <a:pt x="363378" y="172600"/>
                  <a:pt x="362405" y="173060"/>
                </a:cubicBezTo>
                <a:cubicBezTo>
                  <a:pt x="361458" y="173546"/>
                  <a:pt x="360383" y="174110"/>
                  <a:pt x="359257" y="174724"/>
                </a:cubicBezTo>
                <a:cubicBezTo>
                  <a:pt x="358105" y="175313"/>
                  <a:pt x="357056" y="175927"/>
                  <a:pt x="356083" y="176465"/>
                </a:cubicBezTo>
                <a:cubicBezTo>
                  <a:pt x="355136" y="177002"/>
                  <a:pt x="354598" y="177412"/>
                  <a:pt x="354521" y="177616"/>
                </a:cubicBezTo>
                <a:cubicBezTo>
                  <a:pt x="354521" y="177668"/>
                  <a:pt x="354675" y="177796"/>
                  <a:pt x="354957" y="177924"/>
                </a:cubicBezTo>
                <a:cubicBezTo>
                  <a:pt x="355187" y="178077"/>
                  <a:pt x="355417" y="178128"/>
                  <a:pt x="355571" y="178026"/>
                </a:cubicBezTo>
                <a:close/>
                <a:moveTo>
                  <a:pt x="353882" y="185500"/>
                </a:moveTo>
                <a:cubicBezTo>
                  <a:pt x="354368" y="185372"/>
                  <a:pt x="354419" y="185040"/>
                  <a:pt x="354086" y="184579"/>
                </a:cubicBezTo>
                <a:lnTo>
                  <a:pt x="352730" y="185628"/>
                </a:lnTo>
                <a:cubicBezTo>
                  <a:pt x="353037" y="185680"/>
                  <a:pt x="353421" y="185654"/>
                  <a:pt x="353882" y="185500"/>
                </a:cubicBezTo>
                <a:close/>
                <a:moveTo>
                  <a:pt x="353062" y="191516"/>
                </a:moveTo>
                <a:lnTo>
                  <a:pt x="353062" y="191823"/>
                </a:lnTo>
                <a:lnTo>
                  <a:pt x="353498" y="191516"/>
                </a:lnTo>
                <a:lnTo>
                  <a:pt x="353062" y="191516"/>
                </a:lnTo>
                <a:close/>
                <a:moveTo>
                  <a:pt x="351706" y="159289"/>
                </a:moveTo>
                <a:cubicBezTo>
                  <a:pt x="351501" y="159187"/>
                  <a:pt x="351245" y="159238"/>
                  <a:pt x="350989" y="159392"/>
                </a:cubicBezTo>
                <a:lnTo>
                  <a:pt x="350989" y="159980"/>
                </a:lnTo>
                <a:lnTo>
                  <a:pt x="351706" y="159980"/>
                </a:lnTo>
                <a:cubicBezTo>
                  <a:pt x="351936" y="160211"/>
                  <a:pt x="352013" y="160441"/>
                  <a:pt x="352013" y="160697"/>
                </a:cubicBezTo>
                <a:cubicBezTo>
                  <a:pt x="352167" y="160851"/>
                  <a:pt x="352346" y="160799"/>
                  <a:pt x="352576" y="160569"/>
                </a:cubicBezTo>
                <a:cubicBezTo>
                  <a:pt x="352832" y="160287"/>
                  <a:pt x="352883" y="160108"/>
                  <a:pt x="352730" y="159980"/>
                </a:cubicBezTo>
                <a:cubicBezTo>
                  <a:pt x="352678" y="160134"/>
                  <a:pt x="352576" y="160134"/>
                  <a:pt x="352474" y="159980"/>
                </a:cubicBezTo>
                <a:cubicBezTo>
                  <a:pt x="352371" y="159827"/>
                  <a:pt x="352269" y="159724"/>
                  <a:pt x="352167" y="159571"/>
                </a:cubicBezTo>
                <a:cubicBezTo>
                  <a:pt x="352090" y="159417"/>
                  <a:pt x="351936" y="159340"/>
                  <a:pt x="351706" y="159289"/>
                </a:cubicBezTo>
                <a:close/>
                <a:moveTo>
                  <a:pt x="352013" y="158624"/>
                </a:moveTo>
                <a:cubicBezTo>
                  <a:pt x="352167" y="158572"/>
                  <a:pt x="352243" y="158444"/>
                  <a:pt x="352243" y="158265"/>
                </a:cubicBezTo>
                <a:cubicBezTo>
                  <a:pt x="352243" y="158086"/>
                  <a:pt x="352167" y="157958"/>
                  <a:pt x="352013" y="157881"/>
                </a:cubicBezTo>
                <a:cubicBezTo>
                  <a:pt x="351885" y="157804"/>
                  <a:pt x="351834" y="157958"/>
                  <a:pt x="351834" y="158265"/>
                </a:cubicBezTo>
                <a:cubicBezTo>
                  <a:pt x="351834" y="158572"/>
                  <a:pt x="351885" y="158700"/>
                  <a:pt x="352013" y="158624"/>
                </a:cubicBezTo>
                <a:close/>
                <a:moveTo>
                  <a:pt x="356185" y="155834"/>
                </a:moveTo>
                <a:lnTo>
                  <a:pt x="356185" y="156243"/>
                </a:lnTo>
                <a:cubicBezTo>
                  <a:pt x="357132" y="156141"/>
                  <a:pt x="357951" y="155782"/>
                  <a:pt x="358617" y="155347"/>
                </a:cubicBezTo>
                <a:cubicBezTo>
                  <a:pt x="359257" y="154861"/>
                  <a:pt x="359999" y="154323"/>
                  <a:pt x="360741" y="153786"/>
                </a:cubicBezTo>
                <a:cubicBezTo>
                  <a:pt x="360895" y="153683"/>
                  <a:pt x="361100" y="153581"/>
                  <a:pt x="361305" y="153376"/>
                </a:cubicBezTo>
                <a:cubicBezTo>
                  <a:pt x="361560" y="153223"/>
                  <a:pt x="361791" y="153069"/>
                  <a:pt x="361970" y="152915"/>
                </a:cubicBezTo>
                <a:cubicBezTo>
                  <a:pt x="362252" y="152711"/>
                  <a:pt x="362508" y="152531"/>
                  <a:pt x="362789" y="152404"/>
                </a:cubicBezTo>
                <a:lnTo>
                  <a:pt x="362789" y="151661"/>
                </a:lnTo>
                <a:cubicBezTo>
                  <a:pt x="362661" y="151610"/>
                  <a:pt x="362252" y="151764"/>
                  <a:pt x="361586" y="152148"/>
                </a:cubicBezTo>
                <a:cubicBezTo>
                  <a:pt x="360946" y="152531"/>
                  <a:pt x="360230" y="152967"/>
                  <a:pt x="359462" y="153427"/>
                </a:cubicBezTo>
                <a:cubicBezTo>
                  <a:pt x="358719" y="153939"/>
                  <a:pt x="357977" y="154426"/>
                  <a:pt x="357337" y="154912"/>
                </a:cubicBezTo>
                <a:cubicBezTo>
                  <a:pt x="356723" y="155373"/>
                  <a:pt x="356339" y="155706"/>
                  <a:pt x="356185" y="155834"/>
                </a:cubicBezTo>
                <a:close/>
                <a:moveTo>
                  <a:pt x="356902" y="153786"/>
                </a:moveTo>
                <a:cubicBezTo>
                  <a:pt x="357056" y="153786"/>
                  <a:pt x="357132" y="153658"/>
                  <a:pt x="357132" y="153427"/>
                </a:cubicBezTo>
                <a:cubicBezTo>
                  <a:pt x="357132" y="153223"/>
                  <a:pt x="357056" y="153120"/>
                  <a:pt x="356902" y="153120"/>
                </a:cubicBezTo>
                <a:cubicBezTo>
                  <a:pt x="356748" y="153120"/>
                  <a:pt x="356697" y="153223"/>
                  <a:pt x="356697" y="153427"/>
                </a:cubicBezTo>
                <a:cubicBezTo>
                  <a:pt x="356697" y="153658"/>
                  <a:pt x="356748" y="153786"/>
                  <a:pt x="356902" y="153786"/>
                </a:cubicBezTo>
                <a:close/>
                <a:moveTo>
                  <a:pt x="358361" y="152352"/>
                </a:moveTo>
                <a:cubicBezTo>
                  <a:pt x="358566" y="152173"/>
                  <a:pt x="358668" y="151968"/>
                  <a:pt x="358668" y="151687"/>
                </a:cubicBezTo>
                <a:lnTo>
                  <a:pt x="357644" y="152429"/>
                </a:lnTo>
                <a:cubicBezTo>
                  <a:pt x="357926" y="152557"/>
                  <a:pt x="358131" y="152531"/>
                  <a:pt x="358361" y="152352"/>
                </a:cubicBezTo>
                <a:close/>
                <a:moveTo>
                  <a:pt x="359871" y="151047"/>
                </a:moveTo>
                <a:cubicBezTo>
                  <a:pt x="360101" y="150919"/>
                  <a:pt x="360281" y="150765"/>
                  <a:pt x="360357" y="150612"/>
                </a:cubicBezTo>
                <a:cubicBezTo>
                  <a:pt x="360409" y="150612"/>
                  <a:pt x="360460" y="150561"/>
                  <a:pt x="360460" y="150458"/>
                </a:cubicBezTo>
                <a:cubicBezTo>
                  <a:pt x="360460" y="150356"/>
                  <a:pt x="360409" y="150305"/>
                  <a:pt x="360357" y="150305"/>
                </a:cubicBezTo>
                <a:cubicBezTo>
                  <a:pt x="360204" y="150381"/>
                  <a:pt x="359999" y="150509"/>
                  <a:pt x="359820" y="150612"/>
                </a:cubicBezTo>
                <a:cubicBezTo>
                  <a:pt x="359590" y="150765"/>
                  <a:pt x="359436" y="150919"/>
                  <a:pt x="359282" y="151047"/>
                </a:cubicBezTo>
                <a:lnTo>
                  <a:pt x="359282" y="151380"/>
                </a:lnTo>
                <a:cubicBezTo>
                  <a:pt x="359436" y="151303"/>
                  <a:pt x="359615" y="151201"/>
                  <a:pt x="359871" y="151047"/>
                </a:cubicBezTo>
                <a:close/>
                <a:moveTo>
                  <a:pt x="361791" y="151047"/>
                </a:moveTo>
                <a:cubicBezTo>
                  <a:pt x="361944" y="151047"/>
                  <a:pt x="361996" y="150945"/>
                  <a:pt x="361996" y="150663"/>
                </a:cubicBezTo>
                <a:cubicBezTo>
                  <a:pt x="361996" y="150458"/>
                  <a:pt x="361944" y="150305"/>
                  <a:pt x="361791" y="150305"/>
                </a:cubicBezTo>
                <a:cubicBezTo>
                  <a:pt x="361560" y="150305"/>
                  <a:pt x="361484" y="150458"/>
                  <a:pt x="361484" y="150663"/>
                </a:cubicBezTo>
                <a:cubicBezTo>
                  <a:pt x="361484" y="150945"/>
                  <a:pt x="361560" y="151047"/>
                  <a:pt x="361791" y="151047"/>
                </a:cubicBezTo>
                <a:close/>
                <a:moveTo>
                  <a:pt x="358796" y="162566"/>
                </a:moveTo>
                <a:cubicBezTo>
                  <a:pt x="358796" y="162719"/>
                  <a:pt x="358847" y="162770"/>
                  <a:pt x="359001" y="162770"/>
                </a:cubicBezTo>
                <a:cubicBezTo>
                  <a:pt x="359155" y="162770"/>
                  <a:pt x="359206" y="162719"/>
                  <a:pt x="359206" y="162617"/>
                </a:cubicBezTo>
                <a:cubicBezTo>
                  <a:pt x="359206" y="162514"/>
                  <a:pt x="359155" y="162463"/>
                  <a:pt x="359001" y="162463"/>
                </a:cubicBezTo>
                <a:cubicBezTo>
                  <a:pt x="358847" y="162412"/>
                  <a:pt x="358796" y="162437"/>
                  <a:pt x="358796" y="162566"/>
                </a:cubicBezTo>
                <a:close/>
                <a:moveTo>
                  <a:pt x="358233" y="156576"/>
                </a:moveTo>
                <a:cubicBezTo>
                  <a:pt x="358182" y="156627"/>
                  <a:pt x="358105" y="156781"/>
                  <a:pt x="358028" y="157037"/>
                </a:cubicBezTo>
                <a:cubicBezTo>
                  <a:pt x="357951" y="157293"/>
                  <a:pt x="357926" y="157472"/>
                  <a:pt x="357926" y="157600"/>
                </a:cubicBezTo>
                <a:cubicBezTo>
                  <a:pt x="358131" y="157446"/>
                  <a:pt x="358386" y="157113"/>
                  <a:pt x="358642" y="156576"/>
                </a:cubicBezTo>
                <a:cubicBezTo>
                  <a:pt x="358540" y="156422"/>
                  <a:pt x="358386" y="156422"/>
                  <a:pt x="358233" y="156576"/>
                </a:cubicBezTo>
                <a:close/>
                <a:moveTo>
                  <a:pt x="357183" y="161746"/>
                </a:moveTo>
                <a:cubicBezTo>
                  <a:pt x="357439" y="161746"/>
                  <a:pt x="357542" y="161618"/>
                  <a:pt x="357542" y="161362"/>
                </a:cubicBezTo>
                <a:cubicBezTo>
                  <a:pt x="357542" y="161106"/>
                  <a:pt x="357439" y="161004"/>
                  <a:pt x="357183" y="161004"/>
                </a:cubicBezTo>
                <a:cubicBezTo>
                  <a:pt x="357081" y="161004"/>
                  <a:pt x="356979" y="161106"/>
                  <a:pt x="356979" y="161362"/>
                </a:cubicBezTo>
                <a:cubicBezTo>
                  <a:pt x="356979" y="161618"/>
                  <a:pt x="357081" y="161746"/>
                  <a:pt x="357183" y="161746"/>
                </a:cubicBezTo>
                <a:close/>
                <a:moveTo>
                  <a:pt x="356902" y="163513"/>
                </a:moveTo>
                <a:lnTo>
                  <a:pt x="356902" y="163845"/>
                </a:lnTo>
                <a:lnTo>
                  <a:pt x="357209" y="163513"/>
                </a:lnTo>
                <a:lnTo>
                  <a:pt x="356902" y="163513"/>
                </a:lnTo>
                <a:close/>
                <a:moveTo>
                  <a:pt x="357183" y="158956"/>
                </a:moveTo>
                <a:cubicBezTo>
                  <a:pt x="357286" y="158880"/>
                  <a:pt x="357286" y="158777"/>
                  <a:pt x="357183" y="158624"/>
                </a:cubicBezTo>
                <a:cubicBezTo>
                  <a:pt x="357132" y="158496"/>
                  <a:pt x="357030" y="158496"/>
                  <a:pt x="356876" y="158624"/>
                </a:cubicBezTo>
                <a:cubicBezTo>
                  <a:pt x="356723" y="158777"/>
                  <a:pt x="356723" y="158880"/>
                  <a:pt x="356876" y="158956"/>
                </a:cubicBezTo>
                <a:cubicBezTo>
                  <a:pt x="357030" y="159008"/>
                  <a:pt x="357132" y="159008"/>
                  <a:pt x="357183" y="158956"/>
                </a:cubicBezTo>
                <a:close/>
                <a:moveTo>
                  <a:pt x="354189" y="167634"/>
                </a:moveTo>
                <a:cubicBezTo>
                  <a:pt x="354701" y="167147"/>
                  <a:pt x="355161" y="166712"/>
                  <a:pt x="355648" y="166251"/>
                </a:cubicBezTo>
                <a:cubicBezTo>
                  <a:pt x="356160" y="165791"/>
                  <a:pt x="356544" y="165586"/>
                  <a:pt x="356902" y="165586"/>
                </a:cubicBezTo>
                <a:cubicBezTo>
                  <a:pt x="356544" y="165381"/>
                  <a:pt x="356288" y="164972"/>
                  <a:pt x="356032" y="164280"/>
                </a:cubicBezTo>
                <a:cubicBezTo>
                  <a:pt x="355801" y="163641"/>
                  <a:pt x="355750" y="163129"/>
                  <a:pt x="355878" y="162770"/>
                </a:cubicBezTo>
                <a:lnTo>
                  <a:pt x="354521" y="162770"/>
                </a:lnTo>
                <a:lnTo>
                  <a:pt x="354521" y="163487"/>
                </a:lnTo>
                <a:lnTo>
                  <a:pt x="355136" y="163487"/>
                </a:lnTo>
                <a:cubicBezTo>
                  <a:pt x="355289" y="163641"/>
                  <a:pt x="355289" y="163794"/>
                  <a:pt x="355136" y="163922"/>
                </a:cubicBezTo>
                <a:cubicBezTo>
                  <a:pt x="354982" y="164076"/>
                  <a:pt x="354828" y="164178"/>
                  <a:pt x="354675" y="164332"/>
                </a:cubicBezTo>
                <a:cubicBezTo>
                  <a:pt x="354470" y="164485"/>
                  <a:pt x="354317" y="164639"/>
                  <a:pt x="354138" y="164767"/>
                </a:cubicBezTo>
                <a:cubicBezTo>
                  <a:pt x="353984" y="164920"/>
                  <a:pt x="353933" y="165048"/>
                  <a:pt x="354086" y="165202"/>
                </a:cubicBezTo>
                <a:lnTo>
                  <a:pt x="355571" y="165202"/>
                </a:lnTo>
                <a:cubicBezTo>
                  <a:pt x="355289" y="165868"/>
                  <a:pt x="354803" y="166303"/>
                  <a:pt x="354086" y="166507"/>
                </a:cubicBezTo>
                <a:cubicBezTo>
                  <a:pt x="353421" y="166661"/>
                  <a:pt x="352730" y="166712"/>
                  <a:pt x="352013" y="166661"/>
                </a:cubicBezTo>
                <a:cubicBezTo>
                  <a:pt x="352320" y="166943"/>
                  <a:pt x="352243" y="167199"/>
                  <a:pt x="351834" y="167480"/>
                </a:cubicBezTo>
                <a:cubicBezTo>
                  <a:pt x="351527" y="167608"/>
                  <a:pt x="351271" y="167710"/>
                  <a:pt x="350989" y="167710"/>
                </a:cubicBezTo>
                <a:lnTo>
                  <a:pt x="350989" y="169758"/>
                </a:lnTo>
                <a:cubicBezTo>
                  <a:pt x="351347" y="169912"/>
                  <a:pt x="351527" y="169809"/>
                  <a:pt x="351655" y="169451"/>
                </a:cubicBezTo>
                <a:cubicBezTo>
                  <a:pt x="351757" y="169093"/>
                  <a:pt x="351885" y="168862"/>
                  <a:pt x="352013" y="168709"/>
                </a:cubicBezTo>
                <a:cubicBezTo>
                  <a:pt x="352243" y="169067"/>
                  <a:pt x="352550" y="169093"/>
                  <a:pt x="352883" y="168786"/>
                </a:cubicBezTo>
                <a:cubicBezTo>
                  <a:pt x="353293" y="168427"/>
                  <a:pt x="353728" y="168069"/>
                  <a:pt x="354189" y="167634"/>
                </a:cubicBezTo>
                <a:close/>
                <a:moveTo>
                  <a:pt x="352090" y="172216"/>
                </a:moveTo>
                <a:cubicBezTo>
                  <a:pt x="351347" y="172574"/>
                  <a:pt x="350989" y="172753"/>
                  <a:pt x="350989" y="172830"/>
                </a:cubicBezTo>
                <a:lnTo>
                  <a:pt x="350989" y="173137"/>
                </a:lnTo>
                <a:cubicBezTo>
                  <a:pt x="351143" y="173137"/>
                  <a:pt x="351373" y="173086"/>
                  <a:pt x="351706" y="173009"/>
                </a:cubicBezTo>
                <a:cubicBezTo>
                  <a:pt x="352039" y="172881"/>
                  <a:pt x="352294" y="172830"/>
                  <a:pt x="352423" y="172830"/>
                </a:cubicBezTo>
                <a:lnTo>
                  <a:pt x="354496" y="171806"/>
                </a:lnTo>
                <a:lnTo>
                  <a:pt x="354496" y="171371"/>
                </a:lnTo>
                <a:lnTo>
                  <a:pt x="353779" y="171371"/>
                </a:lnTo>
                <a:cubicBezTo>
                  <a:pt x="353395" y="171601"/>
                  <a:pt x="352781" y="171883"/>
                  <a:pt x="352090" y="172216"/>
                </a:cubicBezTo>
                <a:close/>
                <a:moveTo>
                  <a:pt x="350989" y="165586"/>
                </a:moveTo>
                <a:cubicBezTo>
                  <a:pt x="351066" y="165816"/>
                  <a:pt x="351168" y="165893"/>
                  <a:pt x="351347" y="165893"/>
                </a:cubicBezTo>
                <a:cubicBezTo>
                  <a:pt x="351552" y="165893"/>
                  <a:pt x="351706" y="165842"/>
                  <a:pt x="351859" y="165765"/>
                </a:cubicBezTo>
                <a:cubicBezTo>
                  <a:pt x="351962" y="165637"/>
                  <a:pt x="352115" y="165586"/>
                  <a:pt x="352269" y="165586"/>
                </a:cubicBezTo>
                <a:cubicBezTo>
                  <a:pt x="352397" y="165586"/>
                  <a:pt x="352474" y="165688"/>
                  <a:pt x="352474" y="165893"/>
                </a:cubicBezTo>
                <a:cubicBezTo>
                  <a:pt x="352474" y="165842"/>
                  <a:pt x="352576" y="165663"/>
                  <a:pt x="352730" y="165381"/>
                </a:cubicBezTo>
                <a:cubicBezTo>
                  <a:pt x="352909" y="165100"/>
                  <a:pt x="353088" y="164792"/>
                  <a:pt x="353267" y="164460"/>
                </a:cubicBezTo>
                <a:cubicBezTo>
                  <a:pt x="353446" y="164101"/>
                  <a:pt x="353651" y="163666"/>
                  <a:pt x="353830" y="163077"/>
                </a:cubicBezTo>
                <a:cubicBezTo>
                  <a:pt x="353626" y="163180"/>
                  <a:pt x="353318" y="163282"/>
                  <a:pt x="353011" y="163410"/>
                </a:cubicBezTo>
                <a:cubicBezTo>
                  <a:pt x="352653" y="163538"/>
                  <a:pt x="352346" y="163743"/>
                  <a:pt x="352013" y="163948"/>
                </a:cubicBezTo>
                <a:cubicBezTo>
                  <a:pt x="351706" y="164153"/>
                  <a:pt x="351450" y="164409"/>
                  <a:pt x="351194" y="164639"/>
                </a:cubicBezTo>
                <a:cubicBezTo>
                  <a:pt x="350887" y="164920"/>
                  <a:pt x="350835" y="165228"/>
                  <a:pt x="350989" y="165586"/>
                </a:cubicBezTo>
                <a:close/>
                <a:moveTo>
                  <a:pt x="351399" y="162489"/>
                </a:moveTo>
                <a:lnTo>
                  <a:pt x="350989" y="162489"/>
                </a:lnTo>
                <a:lnTo>
                  <a:pt x="350989" y="162796"/>
                </a:lnTo>
                <a:lnTo>
                  <a:pt x="351399" y="162489"/>
                </a:lnTo>
                <a:close/>
                <a:moveTo>
                  <a:pt x="352730" y="162079"/>
                </a:moveTo>
                <a:cubicBezTo>
                  <a:pt x="352883" y="162079"/>
                  <a:pt x="352960" y="161951"/>
                  <a:pt x="352960" y="161746"/>
                </a:cubicBezTo>
                <a:cubicBezTo>
                  <a:pt x="352960" y="161516"/>
                  <a:pt x="352883" y="161414"/>
                  <a:pt x="352730" y="161414"/>
                </a:cubicBezTo>
                <a:cubicBezTo>
                  <a:pt x="352602" y="161414"/>
                  <a:pt x="352525" y="161516"/>
                  <a:pt x="352525" y="161746"/>
                </a:cubicBezTo>
                <a:cubicBezTo>
                  <a:pt x="352550" y="161951"/>
                  <a:pt x="352627" y="162079"/>
                  <a:pt x="352730" y="162079"/>
                </a:cubicBezTo>
                <a:close/>
                <a:moveTo>
                  <a:pt x="355136" y="160415"/>
                </a:moveTo>
                <a:cubicBezTo>
                  <a:pt x="355341" y="160415"/>
                  <a:pt x="355443" y="160287"/>
                  <a:pt x="355443" y="160031"/>
                </a:cubicBezTo>
                <a:cubicBezTo>
                  <a:pt x="355443" y="159801"/>
                  <a:pt x="355341" y="159673"/>
                  <a:pt x="355136" y="159673"/>
                </a:cubicBezTo>
                <a:cubicBezTo>
                  <a:pt x="354982" y="159673"/>
                  <a:pt x="354931" y="159801"/>
                  <a:pt x="354931" y="160031"/>
                </a:cubicBezTo>
                <a:cubicBezTo>
                  <a:pt x="354931" y="160287"/>
                  <a:pt x="354982" y="160415"/>
                  <a:pt x="355136" y="160415"/>
                </a:cubicBezTo>
                <a:close/>
                <a:moveTo>
                  <a:pt x="356595" y="162770"/>
                </a:moveTo>
                <a:cubicBezTo>
                  <a:pt x="356748" y="162770"/>
                  <a:pt x="356800" y="162642"/>
                  <a:pt x="356800" y="162412"/>
                </a:cubicBezTo>
                <a:cubicBezTo>
                  <a:pt x="356800" y="162156"/>
                  <a:pt x="356748" y="162054"/>
                  <a:pt x="356595" y="162054"/>
                </a:cubicBezTo>
                <a:cubicBezTo>
                  <a:pt x="356390" y="162054"/>
                  <a:pt x="356288" y="162156"/>
                  <a:pt x="356288" y="162412"/>
                </a:cubicBezTo>
                <a:cubicBezTo>
                  <a:pt x="356288" y="162642"/>
                  <a:pt x="356390" y="162770"/>
                  <a:pt x="356595" y="162770"/>
                </a:cubicBezTo>
                <a:close/>
                <a:moveTo>
                  <a:pt x="354854" y="155219"/>
                </a:moveTo>
                <a:lnTo>
                  <a:pt x="354854" y="155526"/>
                </a:lnTo>
                <a:cubicBezTo>
                  <a:pt x="354854" y="155578"/>
                  <a:pt x="354854" y="155680"/>
                  <a:pt x="354957" y="155731"/>
                </a:cubicBezTo>
                <a:cubicBezTo>
                  <a:pt x="355008" y="155782"/>
                  <a:pt x="355110" y="155834"/>
                  <a:pt x="355161" y="155834"/>
                </a:cubicBezTo>
                <a:lnTo>
                  <a:pt x="356211" y="154810"/>
                </a:lnTo>
                <a:cubicBezTo>
                  <a:pt x="355776" y="155219"/>
                  <a:pt x="355315" y="155347"/>
                  <a:pt x="354854" y="155219"/>
                </a:cubicBezTo>
                <a:close/>
                <a:moveTo>
                  <a:pt x="356185" y="153786"/>
                </a:moveTo>
                <a:cubicBezTo>
                  <a:pt x="356032" y="153402"/>
                  <a:pt x="355827" y="153351"/>
                  <a:pt x="355571" y="153427"/>
                </a:cubicBezTo>
                <a:cubicBezTo>
                  <a:pt x="355494" y="153427"/>
                  <a:pt x="355417" y="153479"/>
                  <a:pt x="355341" y="153607"/>
                </a:cubicBezTo>
                <a:cubicBezTo>
                  <a:pt x="355289" y="153735"/>
                  <a:pt x="355187" y="153786"/>
                  <a:pt x="355136" y="153786"/>
                </a:cubicBezTo>
                <a:lnTo>
                  <a:pt x="356185" y="153786"/>
                </a:lnTo>
                <a:close/>
                <a:moveTo>
                  <a:pt x="353882" y="157779"/>
                </a:moveTo>
                <a:cubicBezTo>
                  <a:pt x="353472" y="158086"/>
                  <a:pt x="353190" y="158265"/>
                  <a:pt x="353062" y="158317"/>
                </a:cubicBezTo>
                <a:lnTo>
                  <a:pt x="352730" y="158624"/>
                </a:lnTo>
                <a:lnTo>
                  <a:pt x="352730" y="158956"/>
                </a:lnTo>
                <a:cubicBezTo>
                  <a:pt x="352883" y="159008"/>
                  <a:pt x="353165" y="159033"/>
                  <a:pt x="353523" y="158982"/>
                </a:cubicBezTo>
                <a:cubicBezTo>
                  <a:pt x="353907" y="158982"/>
                  <a:pt x="354265" y="158931"/>
                  <a:pt x="354675" y="158828"/>
                </a:cubicBezTo>
                <a:cubicBezTo>
                  <a:pt x="355033" y="158777"/>
                  <a:pt x="355366" y="158675"/>
                  <a:pt x="355673" y="158572"/>
                </a:cubicBezTo>
                <a:cubicBezTo>
                  <a:pt x="356006" y="158470"/>
                  <a:pt x="356185" y="158368"/>
                  <a:pt x="356185" y="158317"/>
                </a:cubicBezTo>
                <a:cubicBezTo>
                  <a:pt x="356390" y="157574"/>
                  <a:pt x="356339" y="157113"/>
                  <a:pt x="356134" y="156960"/>
                </a:cubicBezTo>
                <a:cubicBezTo>
                  <a:pt x="355878" y="156806"/>
                  <a:pt x="355571" y="156832"/>
                  <a:pt x="355136" y="157011"/>
                </a:cubicBezTo>
                <a:cubicBezTo>
                  <a:pt x="354752" y="157216"/>
                  <a:pt x="354317" y="157421"/>
                  <a:pt x="353882" y="157779"/>
                </a:cubicBezTo>
                <a:close/>
                <a:moveTo>
                  <a:pt x="352730" y="158317"/>
                </a:moveTo>
                <a:cubicBezTo>
                  <a:pt x="352883" y="158317"/>
                  <a:pt x="352960" y="158163"/>
                  <a:pt x="352960" y="157958"/>
                </a:cubicBezTo>
                <a:cubicBezTo>
                  <a:pt x="352960" y="157702"/>
                  <a:pt x="352883" y="157574"/>
                  <a:pt x="352730" y="157574"/>
                </a:cubicBezTo>
                <a:cubicBezTo>
                  <a:pt x="352602" y="157574"/>
                  <a:pt x="352525" y="157702"/>
                  <a:pt x="352525" y="157958"/>
                </a:cubicBezTo>
                <a:cubicBezTo>
                  <a:pt x="352550" y="158188"/>
                  <a:pt x="352627" y="158317"/>
                  <a:pt x="352730" y="158317"/>
                </a:cubicBezTo>
                <a:close/>
                <a:moveTo>
                  <a:pt x="353779" y="153120"/>
                </a:moveTo>
                <a:cubicBezTo>
                  <a:pt x="353779" y="152967"/>
                  <a:pt x="353702" y="152915"/>
                  <a:pt x="353574" y="152915"/>
                </a:cubicBezTo>
                <a:cubicBezTo>
                  <a:pt x="353421" y="152915"/>
                  <a:pt x="353395" y="152967"/>
                  <a:pt x="353472" y="153120"/>
                </a:cubicBezTo>
                <a:cubicBezTo>
                  <a:pt x="353472" y="153274"/>
                  <a:pt x="353523" y="153351"/>
                  <a:pt x="353626" y="153351"/>
                </a:cubicBezTo>
                <a:cubicBezTo>
                  <a:pt x="353753" y="153351"/>
                  <a:pt x="353779" y="153274"/>
                  <a:pt x="353779" y="153120"/>
                </a:cubicBezTo>
                <a:close/>
                <a:moveTo>
                  <a:pt x="353779" y="154477"/>
                </a:moveTo>
                <a:cubicBezTo>
                  <a:pt x="353626" y="154477"/>
                  <a:pt x="353574" y="154605"/>
                  <a:pt x="353574" y="154861"/>
                </a:cubicBezTo>
                <a:cubicBezTo>
                  <a:pt x="353574" y="155091"/>
                  <a:pt x="353626" y="155245"/>
                  <a:pt x="353779" y="155245"/>
                </a:cubicBezTo>
                <a:cubicBezTo>
                  <a:pt x="353933" y="155245"/>
                  <a:pt x="353984" y="155091"/>
                  <a:pt x="353984" y="154861"/>
                </a:cubicBezTo>
                <a:cubicBezTo>
                  <a:pt x="353984" y="154605"/>
                  <a:pt x="353933" y="154477"/>
                  <a:pt x="353779" y="154477"/>
                </a:cubicBezTo>
                <a:close/>
                <a:moveTo>
                  <a:pt x="354086" y="150637"/>
                </a:moveTo>
                <a:lnTo>
                  <a:pt x="353779" y="150637"/>
                </a:lnTo>
                <a:cubicBezTo>
                  <a:pt x="353779" y="150740"/>
                  <a:pt x="353728" y="150842"/>
                  <a:pt x="353626" y="151021"/>
                </a:cubicBezTo>
                <a:cubicBezTo>
                  <a:pt x="353523" y="151201"/>
                  <a:pt x="353472" y="151329"/>
                  <a:pt x="353472" y="151405"/>
                </a:cubicBezTo>
                <a:cubicBezTo>
                  <a:pt x="353395" y="151405"/>
                  <a:pt x="353369" y="151456"/>
                  <a:pt x="353369" y="151559"/>
                </a:cubicBezTo>
                <a:cubicBezTo>
                  <a:pt x="353369" y="151661"/>
                  <a:pt x="353395" y="151712"/>
                  <a:pt x="353472" y="151712"/>
                </a:cubicBezTo>
                <a:cubicBezTo>
                  <a:pt x="353677" y="151917"/>
                  <a:pt x="353856" y="151840"/>
                  <a:pt x="353984" y="151456"/>
                </a:cubicBezTo>
                <a:cubicBezTo>
                  <a:pt x="354138" y="151021"/>
                  <a:pt x="354163" y="150791"/>
                  <a:pt x="354086" y="150637"/>
                </a:cubicBezTo>
                <a:close/>
                <a:moveTo>
                  <a:pt x="352730" y="155834"/>
                </a:moveTo>
                <a:lnTo>
                  <a:pt x="352730" y="156883"/>
                </a:lnTo>
                <a:lnTo>
                  <a:pt x="353472" y="156243"/>
                </a:lnTo>
                <a:cubicBezTo>
                  <a:pt x="353344" y="155834"/>
                  <a:pt x="353088" y="155706"/>
                  <a:pt x="352730" y="155834"/>
                </a:cubicBezTo>
                <a:close/>
                <a:moveTo>
                  <a:pt x="353062" y="152429"/>
                </a:moveTo>
                <a:lnTo>
                  <a:pt x="352448" y="152096"/>
                </a:lnTo>
                <a:lnTo>
                  <a:pt x="352448" y="153427"/>
                </a:lnTo>
                <a:cubicBezTo>
                  <a:pt x="352602" y="152967"/>
                  <a:pt x="352781" y="152634"/>
                  <a:pt x="353062" y="152429"/>
                </a:cubicBezTo>
                <a:close/>
                <a:moveTo>
                  <a:pt x="351399" y="157395"/>
                </a:moveTo>
                <a:cubicBezTo>
                  <a:pt x="351399" y="157165"/>
                  <a:pt x="351271" y="156985"/>
                  <a:pt x="350989" y="156857"/>
                </a:cubicBezTo>
                <a:cubicBezTo>
                  <a:pt x="350784" y="157062"/>
                  <a:pt x="350682" y="157318"/>
                  <a:pt x="350682" y="157574"/>
                </a:cubicBezTo>
                <a:cubicBezTo>
                  <a:pt x="350682" y="157779"/>
                  <a:pt x="350784" y="157881"/>
                  <a:pt x="350989" y="157881"/>
                </a:cubicBezTo>
                <a:cubicBezTo>
                  <a:pt x="351271" y="157779"/>
                  <a:pt x="351399" y="157600"/>
                  <a:pt x="351399" y="157395"/>
                </a:cubicBezTo>
                <a:close/>
                <a:moveTo>
                  <a:pt x="350784" y="161388"/>
                </a:moveTo>
                <a:cubicBezTo>
                  <a:pt x="350784" y="161644"/>
                  <a:pt x="350835" y="161772"/>
                  <a:pt x="350989" y="161772"/>
                </a:cubicBezTo>
                <a:cubicBezTo>
                  <a:pt x="351194" y="161772"/>
                  <a:pt x="351296" y="161644"/>
                  <a:pt x="351296" y="161388"/>
                </a:cubicBezTo>
                <a:cubicBezTo>
                  <a:pt x="351296" y="161132"/>
                  <a:pt x="351194" y="161030"/>
                  <a:pt x="350989" y="161030"/>
                </a:cubicBezTo>
                <a:cubicBezTo>
                  <a:pt x="350835" y="161030"/>
                  <a:pt x="350784" y="161132"/>
                  <a:pt x="350784" y="161388"/>
                </a:cubicBezTo>
                <a:close/>
                <a:moveTo>
                  <a:pt x="353779" y="178026"/>
                </a:moveTo>
                <a:cubicBezTo>
                  <a:pt x="353369" y="177872"/>
                  <a:pt x="352781" y="178000"/>
                  <a:pt x="352090" y="178333"/>
                </a:cubicBezTo>
                <a:cubicBezTo>
                  <a:pt x="351347" y="178692"/>
                  <a:pt x="350989" y="178922"/>
                  <a:pt x="350989" y="179075"/>
                </a:cubicBezTo>
                <a:lnTo>
                  <a:pt x="350989" y="179690"/>
                </a:lnTo>
                <a:cubicBezTo>
                  <a:pt x="351527" y="179536"/>
                  <a:pt x="352141" y="179434"/>
                  <a:pt x="352730" y="179306"/>
                </a:cubicBezTo>
                <a:cubicBezTo>
                  <a:pt x="353369" y="179203"/>
                  <a:pt x="353830" y="178871"/>
                  <a:pt x="354086" y="178308"/>
                </a:cubicBezTo>
                <a:cubicBezTo>
                  <a:pt x="354086" y="178154"/>
                  <a:pt x="353984" y="178026"/>
                  <a:pt x="353779" y="178026"/>
                </a:cubicBezTo>
                <a:close/>
                <a:moveTo>
                  <a:pt x="354086" y="176285"/>
                </a:moveTo>
                <a:lnTo>
                  <a:pt x="354086" y="175978"/>
                </a:lnTo>
                <a:lnTo>
                  <a:pt x="353779" y="176285"/>
                </a:lnTo>
                <a:lnTo>
                  <a:pt x="354086" y="176285"/>
                </a:lnTo>
                <a:close/>
                <a:moveTo>
                  <a:pt x="350989" y="181456"/>
                </a:moveTo>
                <a:lnTo>
                  <a:pt x="351399" y="181789"/>
                </a:lnTo>
                <a:lnTo>
                  <a:pt x="351399" y="181456"/>
                </a:lnTo>
                <a:lnTo>
                  <a:pt x="350989" y="181456"/>
                </a:lnTo>
                <a:close/>
                <a:moveTo>
                  <a:pt x="350989" y="193896"/>
                </a:moveTo>
                <a:cubicBezTo>
                  <a:pt x="351143" y="194177"/>
                  <a:pt x="351271" y="194177"/>
                  <a:pt x="351399" y="193896"/>
                </a:cubicBezTo>
                <a:cubicBezTo>
                  <a:pt x="351399" y="193768"/>
                  <a:pt x="351347" y="193691"/>
                  <a:pt x="351194" y="193691"/>
                </a:cubicBezTo>
                <a:cubicBezTo>
                  <a:pt x="351066" y="193691"/>
                  <a:pt x="350989" y="193768"/>
                  <a:pt x="350989" y="193896"/>
                </a:cubicBezTo>
                <a:close/>
                <a:moveTo>
                  <a:pt x="351399" y="188418"/>
                </a:moveTo>
                <a:cubicBezTo>
                  <a:pt x="351552" y="188418"/>
                  <a:pt x="351603" y="188265"/>
                  <a:pt x="351603" y="188034"/>
                </a:cubicBezTo>
                <a:cubicBezTo>
                  <a:pt x="351603" y="187804"/>
                  <a:pt x="351552" y="187650"/>
                  <a:pt x="351399" y="187650"/>
                </a:cubicBezTo>
                <a:cubicBezTo>
                  <a:pt x="351194" y="187650"/>
                  <a:pt x="351091" y="187804"/>
                  <a:pt x="351091" y="188034"/>
                </a:cubicBezTo>
                <a:cubicBezTo>
                  <a:pt x="351091" y="188265"/>
                  <a:pt x="351194" y="188418"/>
                  <a:pt x="351399" y="188418"/>
                </a:cubicBezTo>
                <a:close/>
                <a:moveTo>
                  <a:pt x="351706" y="186115"/>
                </a:moveTo>
                <a:cubicBezTo>
                  <a:pt x="351834" y="186115"/>
                  <a:pt x="351936" y="186063"/>
                  <a:pt x="352013" y="185910"/>
                </a:cubicBezTo>
                <a:cubicBezTo>
                  <a:pt x="352090" y="185756"/>
                  <a:pt x="351987" y="185705"/>
                  <a:pt x="351706" y="185705"/>
                </a:cubicBezTo>
                <a:cubicBezTo>
                  <a:pt x="351424" y="185705"/>
                  <a:pt x="351322" y="185756"/>
                  <a:pt x="351373" y="185910"/>
                </a:cubicBezTo>
                <a:cubicBezTo>
                  <a:pt x="351501" y="186063"/>
                  <a:pt x="351578" y="186115"/>
                  <a:pt x="351706" y="186115"/>
                </a:cubicBezTo>
                <a:close/>
                <a:moveTo>
                  <a:pt x="352013" y="193589"/>
                </a:moveTo>
                <a:cubicBezTo>
                  <a:pt x="352371" y="193717"/>
                  <a:pt x="352602" y="193589"/>
                  <a:pt x="352730" y="193154"/>
                </a:cubicBezTo>
                <a:lnTo>
                  <a:pt x="352423" y="193154"/>
                </a:lnTo>
                <a:lnTo>
                  <a:pt x="352013" y="193589"/>
                </a:lnTo>
                <a:close/>
                <a:moveTo>
                  <a:pt x="353062" y="181149"/>
                </a:moveTo>
                <a:lnTo>
                  <a:pt x="353062" y="180714"/>
                </a:lnTo>
                <a:lnTo>
                  <a:pt x="352730" y="180714"/>
                </a:lnTo>
                <a:cubicBezTo>
                  <a:pt x="352525" y="180944"/>
                  <a:pt x="352423" y="181072"/>
                  <a:pt x="352423" y="181149"/>
                </a:cubicBezTo>
                <a:lnTo>
                  <a:pt x="353062" y="181149"/>
                </a:lnTo>
                <a:close/>
                <a:moveTo>
                  <a:pt x="353062" y="182838"/>
                </a:moveTo>
                <a:cubicBezTo>
                  <a:pt x="352934" y="182838"/>
                  <a:pt x="352832" y="182941"/>
                  <a:pt x="352832" y="183197"/>
                </a:cubicBezTo>
                <a:cubicBezTo>
                  <a:pt x="352832" y="183452"/>
                  <a:pt x="352934" y="183555"/>
                  <a:pt x="353062" y="183555"/>
                </a:cubicBezTo>
                <a:cubicBezTo>
                  <a:pt x="353267" y="183555"/>
                  <a:pt x="353395" y="183452"/>
                  <a:pt x="353395" y="183197"/>
                </a:cubicBezTo>
                <a:cubicBezTo>
                  <a:pt x="353395" y="182915"/>
                  <a:pt x="353267" y="182838"/>
                  <a:pt x="353062" y="182838"/>
                </a:cubicBezTo>
                <a:close/>
                <a:moveTo>
                  <a:pt x="353882" y="188060"/>
                </a:moveTo>
                <a:cubicBezTo>
                  <a:pt x="353882" y="188290"/>
                  <a:pt x="353933" y="188444"/>
                  <a:pt x="354086" y="188444"/>
                </a:cubicBezTo>
                <a:cubicBezTo>
                  <a:pt x="354317" y="188444"/>
                  <a:pt x="354393" y="188290"/>
                  <a:pt x="354393" y="188060"/>
                </a:cubicBezTo>
                <a:cubicBezTo>
                  <a:pt x="354393" y="187830"/>
                  <a:pt x="354317" y="187676"/>
                  <a:pt x="354086" y="187676"/>
                </a:cubicBezTo>
                <a:cubicBezTo>
                  <a:pt x="353933" y="187676"/>
                  <a:pt x="353882" y="187830"/>
                  <a:pt x="353882" y="188060"/>
                </a:cubicBezTo>
                <a:close/>
                <a:moveTo>
                  <a:pt x="354854" y="173572"/>
                </a:moveTo>
                <a:cubicBezTo>
                  <a:pt x="354982" y="173291"/>
                  <a:pt x="355213" y="173035"/>
                  <a:pt x="355571" y="172855"/>
                </a:cubicBezTo>
                <a:cubicBezTo>
                  <a:pt x="355571" y="172779"/>
                  <a:pt x="355597" y="172702"/>
                  <a:pt x="355699" y="172625"/>
                </a:cubicBezTo>
                <a:cubicBezTo>
                  <a:pt x="355827" y="172574"/>
                  <a:pt x="355878" y="172497"/>
                  <a:pt x="355878" y="172420"/>
                </a:cubicBezTo>
                <a:cubicBezTo>
                  <a:pt x="355136" y="172267"/>
                  <a:pt x="354675" y="172446"/>
                  <a:pt x="354521" y="172881"/>
                </a:cubicBezTo>
                <a:cubicBezTo>
                  <a:pt x="354368" y="173342"/>
                  <a:pt x="354138" y="173649"/>
                  <a:pt x="353805" y="173854"/>
                </a:cubicBezTo>
                <a:cubicBezTo>
                  <a:pt x="353600" y="174007"/>
                  <a:pt x="353165" y="174212"/>
                  <a:pt x="352397" y="174545"/>
                </a:cubicBezTo>
                <a:cubicBezTo>
                  <a:pt x="351680" y="174852"/>
                  <a:pt x="351194" y="175057"/>
                  <a:pt x="350989" y="175185"/>
                </a:cubicBezTo>
                <a:lnTo>
                  <a:pt x="350989" y="175492"/>
                </a:lnTo>
                <a:cubicBezTo>
                  <a:pt x="351578" y="175390"/>
                  <a:pt x="352141" y="175185"/>
                  <a:pt x="352550" y="174954"/>
                </a:cubicBezTo>
                <a:cubicBezTo>
                  <a:pt x="352986" y="174698"/>
                  <a:pt x="353498" y="174442"/>
                  <a:pt x="354112" y="174186"/>
                </a:cubicBezTo>
                <a:cubicBezTo>
                  <a:pt x="354445" y="174084"/>
                  <a:pt x="354701" y="173828"/>
                  <a:pt x="354854" y="173572"/>
                </a:cubicBezTo>
                <a:close/>
                <a:moveTo>
                  <a:pt x="355136" y="170040"/>
                </a:moveTo>
                <a:cubicBezTo>
                  <a:pt x="355341" y="170040"/>
                  <a:pt x="355443" y="169912"/>
                  <a:pt x="355443" y="169656"/>
                </a:cubicBezTo>
                <a:cubicBezTo>
                  <a:pt x="355443" y="169400"/>
                  <a:pt x="355341" y="169297"/>
                  <a:pt x="355136" y="169297"/>
                </a:cubicBezTo>
                <a:cubicBezTo>
                  <a:pt x="354982" y="169297"/>
                  <a:pt x="354931" y="169400"/>
                  <a:pt x="354931" y="169656"/>
                </a:cubicBezTo>
                <a:cubicBezTo>
                  <a:pt x="354931" y="169937"/>
                  <a:pt x="354982" y="170040"/>
                  <a:pt x="355136" y="170040"/>
                </a:cubicBezTo>
                <a:close/>
                <a:moveTo>
                  <a:pt x="355852" y="173470"/>
                </a:moveTo>
                <a:cubicBezTo>
                  <a:pt x="355980" y="173521"/>
                  <a:pt x="356288" y="173521"/>
                  <a:pt x="356672" y="173419"/>
                </a:cubicBezTo>
                <a:cubicBezTo>
                  <a:pt x="357107" y="173316"/>
                  <a:pt x="357516" y="173163"/>
                  <a:pt x="357977" y="173009"/>
                </a:cubicBezTo>
                <a:cubicBezTo>
                  <a:pt x="358438" y="172804"/>
                  <a:pt x="358822" y="172625"/>
                  <a:pt x="359180" y="172471"/>
                </a:cubicBezTo>
                <a:cubicBezTo>
                  <a:pt x="359538" y="172318"/>
                  <a:pt x="359692" y="172190"/>
                  <a:pt x="359692" y="172113"/>
                </a:cubicBezTo>
                <a:lnTo>
                  <a:pt x="359692" y="171806"/>
                </a:lnTo>
                <a:cubicBezTo>
                  <a:pt x="359206" y="171652"/>
                  <a:pt x="358745" y="171652"/>
                  <a:pt x="358182" y="171832"/>
                </a:cubicBezTo>
                <a:cubicBezTo>
                  <a:pt x="357670" y="172011"/>
                  <a:pt x="357235" y="172216"/>
                  <a:pt x="356876" y="172420"/>
                </a:cubicBezTo>
                <a:cubicBezTo>
                  <a:pt x="356723" y="172497"/>
                  <a:pt x="356569" y="172651"/>
                  <a:pt x="356339" y="172881"/>
                </a:cubicBezTo>
                <a:cubicBezTo>
                  <a:pt x="356083" y="173137"/>
                  <a:pt x="355929" y="173316"/>
                  <a:pt x="355852" y="173470"/>
                </a:cubicBezTo>
                <a:close/>
                <a:moveTo>
                  <a:pt x="356595" y="170782"/>
                </a:moveTo>
                <a:lnTo>
                  <a:pt x="356185" y="170347"/>
                </a:lnTo>
                <a:cubicBezTo>
                  <a:pt x="356185" y="170424"/>
                  <a:pt x="356134" y="170552"/>
                  <a:pt x="356006" y="170731"/>
                </a:cubicBezTo>
                <a:cubicBezTo>
                  <a:pt x="355929" y="170910"/>
                  <a:pt x="355852" y="171038"/>
                  <a:pt x="355852" y="171089"/>
                </a:cubicBezTo>
                <a:lnTo>
                  <a:pt x="355852" y="171422"/>
                </a:lnTo>
                <a:lnTo>
                  <a:pt x="356595" y="170782"/>
                </a:lnTo>
                <a:close/>
                <a:moveTo>
                  <a:pt x="356902" y="169733"/>
                </a:moveTo>
                <a:cubicBezTo>
                  <a:pt x="357056" y="169733"/>
                  <a:pt x="357132" y="169630"/>
                  <a:pt x="357132" y="169374"/>
                </a:cubicBezTo>
                <a:cubicBezTo>
                  <a:pt x="357132" y="169118"/>
                  <a:pt x="357056" y="169016"/>
                  <a:pt x="356902" y="169016"/>
                </a:cubicBezTo>
                <a:cubicBezTo>
                  <a:pt x="356748" y="169016"/>
                  <a:pt x="356697" y="169118"/>
                  <a:pt x="356697" y="169374"/>
                </a:cubicBezTo>
                <a:cubicBezTo>
                  <a:pt x="356697" y="169630"/>
                  <a:pt x="356748" y="169733"/>
                  <a:pt x="356902" y="169733"/>
                </a:cubicBezTo>
                <a:close/>
                <a:moveTo>
                  <a:pt x="357798" y="171601"/>
                </a:moveTo>
                <a:cubicBezTo>
                  <a:pt x="357900" y="171601"/>
                  <a:pt x="357951" y="171524"/>
                  <a:pt x="357951" y="171396"/>
                </a:cubicBezTo>
                <a:cubicBezTo>
                  <a:pt x="357951" y="171268"/>
                  <a:pt x="357900" y="171166"/>
                  <a:pt x="357747" y="171166"/>
                </a:cubicBezTo>
                <a:cubicBezTo>
                  <a:pt x="357593" y="171166"/>
                  <a:pt x="357567" y="171268"/>
                  <a:pt x="357644" y="171396"/>
                </a:cubicBezTo>
                <a:cubicBezTo>
                  <a:pt x="357644" y="171524"/>
                  <a:pt x="357696" y="171601"/>
                  <a:pt x="357798" y="171601"/>
                </a:cubicBezTo>
                <a:close/>
                <a:moveTo>
                  <a:pt x="358233" y="170347"/>
                </a:moveTo>
                <a:lnTo>
                  <a:pt x="359282" y="169323"/>
                </a:lnTo>
                <a:lnTo>
                  <a:pt x="357926" y="170040"/>
                </a:lnTo>
                <a:lnTo>
                  <a:pt x="358233" y="170347"/>
                </a:lnTo>
                <a:close/>
                <a:moveTo>
                  <a:pt x="358950" y="173316"/>
                </a:moveTo>
                <a:cubicBezTo>
                  <a:pt x="358489" y="173546"/>
                  <a:pt x="358156" y="173828"/>
                  <a:pt x="357951" y="174186"/>
                </a:cubicBezTo>
                <a:lnTo>
                  <a:pt x="357951" y="174519"/>
                </a:lnTo>
                <a:cubicBezTo>
                  <a:pt x="358156" y="174622"/>
                  <a:pt x="358566" y="174417"/>
                  <a:pt x="359206" y="173828"/>
                </a:cubicBezTo>
                <a:cubicBezTo>
                  <a:pt x="359820" y="173265"/>
                  <a:pt x="360101" y="172779"/>
                  <a:pt x="359999" y="172420"/>
                </a:cubicBezTo>
                <a:cubicBezTo>
                  <a:pt x="359743" y="172779"/>
                  <a:pt x="359385" y="173086"/>
                  <a:pt x="358950" y="173316"/>
                </a:cubicBezTo>
                <a:close/>
                <a:moveTo>
                  <a:pt x="356902" y="174929"/>
                </a:moveTo>
                <a:lnTo>
                  <a:pt x="356902" y="175236"/>
                </a:lnTo>
                <a:lnTo>
                  <a:pt x="357209" y="174929"/>
                </a:lnTo>
                <a:lnTo>
                  <a:pt x="356902" y="174929"/>
                </a:lnTo>
                <a:close/>
                <a:moveTo>
                  <a:pt x="355571" y="175518"/>
                </a:moveTo>
                <a:cubicBezTo>
                  <a:pt x="355699" y="175671"/>
                  <a:pt x="355878" y="175645"/>
                  <a:pt x="356083" y="175415"/>
                </a:cubicBezTo>
                <a:cubicBezTo>
                  <a:pt x="356313" y="175210"/>
                  <a:pt x="356364" y="175031"/>
                  <a:pt x="356211" y="174903"/>
                </a:cubicBezTo>
                <a:lnTo>
                  <a:pt x="355571" y="175518"/>
                </a:lnTo>
                <a:close/>
                <a:moveTo>
                  <a:pt x="361049" y="173163"/>
                </a:moveTo>
                <a:cubicBezTo>
                  <a:pt x="361202" y="173163"/>
                  <a:pt x="361253" y="173035"/>
                  <a:pt x="361253" y="172804"/>
                </a:cubicBezTo>
                <a:cubicBezTo>
                  <a:pt x="361253" y="172574"/>
                  <a:pt x="361202" y="172420"/>
                  <a:pt x="361049" y="172420"/>
                </a:cubicBezTo>
                <a:cubicBezTo>
                  <a:pt x="360921" y="172420"/>
                  <a:pt x="360844" y="172574"/>
                  <a:pt x="360844" y="172804"/>
                </a:cubicBezTo>
                <a:cubicBezTo>
                  <a:pt x="360844" y="173035"/>
                  <a:pt x="360921" y="173163"/>
                  <a:pt x="361049" y="173163"/>
                </a:cubicBezTo>
                <a:close/>
                <a:moveTo>
                  <a:pt x="361791" y="171089"/>
                </a:moveTo>
                <a:lnTo>
                  <a:pt x="361791" y="170782"/>
                </a:lnTo>
                <a:lnTo>
                  <a:pt x="361356" y="171089"/>
                </a:lnTo>
                <a:lnTo>
                  <a:pt x="361791" y="171089"/>
                </a:lnTo>
                <a:close/>
                <a:moveTo>
                  <a:pt x="362815" y="169733"/>
                </a:moveTo>
                <a:cubicBezTo>
                  <a:pt x="362943" y="169733"/>
                  <a:pt x="363045" y="169630"/>
                  <a:pt x="363045" y="169374"/>
                </a:cubicBezTo>
                <a:cubicBezTo>
                  <a:pt x="363045" y="169118"/>
                  <a:pt x="362943" y="169016"/>
                  <a:pt x="362815" y="169016"/>
                </a:cubicBezTo>
                <a:cubicBezTo>
                  <a:pt x="362610" y="169016"/>
                  <a:pt x="362482" y="169118"/>
                  <a:pt x="362482" y="169374"/>
                </a:cubicBezTo>
                <a:cubicBezTo>
                  <a:pt x="362482" y="169630"/>
                  <a:pt x="362610" y="169733"/>
                  <a:pt x="362815" y="169733"/>
                </a:cubicBezTo>
                <a:close/>
                <a:moveTo>
                  <a:pt x="364376" y="170782"/>
                </a:moveTo>
                <a:cubicBezTo>
                  <a:pt x="364837" y="170628"/>
                  <a:pt x="365016" y="170296"/>
                  <a:pt x="364888" y="169733"/>
                </a:cubicBezTo>
                <a:cubicBezTo>
                  <a:pt x="364376" y="169886"/>
                  <a:pt x="364197" y="169886"/>
                  <a:pt x="364223" y="169733"/>
                </a:cubicBezTo>
                <a:cubicBezTo>
                  <a:pt x="364248" y="169605"/>
                  <a:pt x="364146" y="169451"/>
                  <a:pt x="363839" y="169323"/>
                </a:cubicBezTo>
                <a:lnTo>
                  <a:pt x="363429" y="169323"/>
                </a:lnTo>
                <a:lnTo>
                  <a:pt x="363122" y="170782"/>
                </a:lnTo>
                <a:cubicBezTo>
                  <a:pt x="363480" y="170936"/>
                  <a:pt x="363890" y="170936"/>
                  <a:pt x="364376" y="170782"/>
                </a:cubicBezTo>
                <a:close/>
                <a:moveTo>
                  <a:pt x="363429" y="174929"/>
                </a:moveTo>
                <a:cubicBezTo>
                  <a:pt x="363352" y="174929"/>
                  <a:pt x="363275" y="174980"/>
                  <a:pt x="363224" y="175031"/>
                </a:cubicBezTo>
                <a:cubicBezTo>
                  <a:pt x="363173" y="175082"/>
                  <a:pt x="363122" y="175185"/>
                  <a:pt x="363122" y="175236"/>
                </a:cubicBezTo>
                <a:cubicBezTo>
                  <a:pt x="363480" y="175390"/>
                  <a:pt x="363685" y="175287"/>
                  <a:pt x="363813" y="174929"/>
                </a:cubicBezTo>
                <a:cubicBezTo>
                  <a:pt x="363711" y="174775"/>
                  <a:pt x="363583" y="174775"/>
                  <a:pt x="363429" y="174929"/>
                </a:cubicBezTo>
                <a:close/>
                <a:moveTo>
                  <a:pt x="362380" y="175236"/>
                </a:moveTo>
                <a:cubicBezTo>
                  <a:pt x="362252" y="175236"/>
                  <a:pt x="362175" y="175390"/>
                  <a:pt x="362175" y="175620"/>
                </a:cubicBezTo>
                <a:cubicBezTo>
                  <a:pt x="362175" y="175850"/>
                  <a:pt x="362252" y="176004"/>
                  <a:pt x="362380" y="176004"/>
                </a:cubicBezTo>
                <a:cubicBezTo>
                  <a:pt x="362610" y="176004"/>
                  <a:pt x="362712" y="175850"/>
                  <a:pt x="362712" y="175620"/>
                </a:cubicBezTo>
                <a:cubicBezTo>
                  <a:pt x="362712" y="175364"/>
                  <a:pt x="362610" y="175236"/>
                  <a:pt x="362380" y="175236"/>
                </a:cubicBezTo>
                <a:close/>
                <a:moveTo>
                  <a:pt x="361740" y="177104"/>
                </a:moveTo>
                <a:cubicBezTo>
                  <a:pt x="361407" y="177104"/>
                  <a:pt x="361279" y="177181"/>
                  <a:pt x="361356" y="177335"/>
                </a:cubicBezTo>
                <a:cubicBezTo>
                  <a:pt x="361433" y="177437"/>
                  <a:pt x="361560" y="177540"/>
                  <a:pt x="361740" y="177540"/>
                </a:cubicBezTo>
                <a:cubicBezTo>
                  <a:pt x="361893" y="177540"/>
                  <a:pt x="362021" y="177437"/>
                  <a:pt x="362098" y="177335"/>
                </a:cubicBezTo>
                <a:cubicBezTo>
                  <a:pt x="362175" y="177181"/>
                  <a:pt x="362047" y="177104"/>
                  <a:pt x="361740" y="177104"/>
                </a:cubicBezTo>
                <a:close/>
                <a:moveTo>
                  <a:pt x="355571" y="190466"/>
                </a:moveTo>
                <a:lnTo>
                  <a:pt x="355878" y="190466"/>
                </a:lnTo>
                <a:lnTo>
                  <a:pt x="355878" y="190057"/>
                </a:lnTo>
                <a:lnTo>
                  <a:pt x="355571" y="190466"/>
                </a:lnTo>
                <a:close/>
                <a:moveTo>
                  <a:pt x="355852" y="187676"/>
                </a:moveTo>
                <a:cubicBezTo>
                  <a:pt x="355980" y="187676"/>
                  <a:pt x="356057" y="187574"/>
                  <a:pt x="356057" y="187318"/>
                </a:cubicBezTo>
                <a:cubicBezTo>
                  <a:pt x="356057" y="187062"/>
                  <a:pt x="355980" y="186959"/>
                  <a:pt x="355852" y="186959"/>
                </a:cubicBezTo>
                <a:cubicBezTo>
                  <a:pt x="355724" y="186959"/>
                  <a:pt x="355622" y="187062"/>
                  <a:pt x="355622" y="187318"/>
                </a:cubicBezTo>
                <a:cubicBezTo>
                  <a:pt x="355648" y="187574"/>
                  <a:pt x="355750" y="187676"/>
                  <a:pt x="355852" y="187676"/>
                </a:cubicBezTo>
                <a:close/>
                <a:moveTo>
                  <a:pt x="355852" y="192155"/>
                </a:moveTo>
                <a:cubicBezTo>
                  <a:pt x="355852" y="192283"/>
                  <a:pt x="355929" y="192360"/>
                  <a:pt x="356006" y="192360"/>
                </a:cubicBezTo>
                <a:cubicBezTo>
                  <a:pt x="356134" y="192360"/>
                  <a:pt x="356185" y="192283"/>
                  <a:pt x="356185" y="192155"/>
                </a:cubicBezTo>
                <a:cubicBezTo>
                  <a:pt x="356236" y="192002"/>
                  <a:pt x="356211" y="191925"/>
                  <a:pt x="356057" y="191925"/>
                </a:cubicBezTo>
                <a:cubicBezTo>
                  <a:pt x="355929" y="191925"/>
                  <a:pt x="355852" y="192002"/>
                  <a:pt x="355852" y="192155"/>
                </a:cubicBezTo>
                <a:close/>
                <a:moveTo>
                  <a:pt x="356902" y="191823"/>
                </a:moveTo>
                <a:lnTo>
                  <a:pt x="357644" y="191823"/>
                </a:lnTo>
                <a:cubicBezTo>
                  <a:pt x="357696" y="191823"/>
                  <a:pt x="358182" y="191618"/>
                  <a:pt x="359052" y="191183"/>
                </a:cubicBezTo>
                <a:cubicBezTo>
                  <a:pt x="359897" y="190696"/>
                  <a:pt x="360562" y="190338"/>
                  <a:pt x="361049" y="190082"/>
                </a:cubicBezTo>
                <a:cubicBezTo>
                  <a:pt x="361151" y="190082"/>
                  <a:pt x="361253" y="189980"/>
                  <a:pt x="361433" y="189826"/>
                </a:cubicBezTo>
                <a:cubicBezTo>
                  <a:pt x="361612" y="189621"/>
                  <a:pt x="361714" y="189519"/>
                  <a:pt x="361816" y="189468"/>
                </a:cubicBezTo>
                <a:cubicBezTo>
                  <a:pt x="361586" y="189519"/>
                  <a:pt x="361202" y="189673"/>
                  <a:pt x="360562" y="189903"/>
                </a:cubicBezTo>
                <a:cubicBezTo>
                  <a:pt x="359948" y="190159"/>
                  <a:pt x="359513" y="190313"/>
                  <a:pt x="359308" y="190440"/>
                </a:cubicBezTo>
                <a:cubicBezTo>
                  <a:pt x="359180" y="190543"/>
                  <a:pt x="358771" y="190748"/>
                  <a:pt x="358105" y="191055"/>
                </a:cubicBezTo>
                <a:cubicBezTo>
                  <a:pt x="357439" y="191464"/>
                  <a:pt x="357030" y="191695"/>
                  <a:pt x="356902" y="191823"/>
                </a:cubicBezTo>
                <a:close/>
                <a:moveTo>
                  <a:pt x="357951" y="190466"/>
                </a:moveTo>
                <a:cubicBezTo>
                  <a:pt x="358105" y="190466"/>
                  <a:pt x="358156" y="190364"/>
                  <a:pt x="358156" y="190108"/>
                </a:cubicBezTo>
                <a:cubicBezTo>
                  <a:pt x="358156" y="189852"/>
                  <a:pt x="358105" y="189749"/>
                  <a:pt x="357951" y="189749"/>
                </a:cubicBezTo>
                <a:cubicBezTo>
                  <a:pt x="357798" y="189749"/>
                  <a:pt x="357747" y="189852"/>
                  <a:pt x="357747" y="190108"/>
                </a:cubicBezTo>
                <a:cubicBezTo>
                  <a:pt x="357747" y="190364"/>
                  <a:pt x="357798" y="190466"/>
                  <a:pt x="357951" y="190466"/>
                </a:cubicBezTo>
                <a:close/>
                <a:moveTo>
                  <a:pt x="358822" y="185833"/>
                </a:moveTo>
                <a:cubicBezTo>
                  <a:pt x="358950" y="185833"/>
                  <a:pt x="359001" y="185756"/>
                  <a:pt x="359001" y="185628"/>
                </a:cubicBezTo>
                <a:cubicBezTo>
                  <a:pt x="359001" y="185475"/>
                  <a:pt x="358898" y="185424"/>
                  <a:pt x="358796" y="185424"/>
                </a:cubicBezTo>
                <a:cubicBezTo>
                  <a:pt x="358642" y="185424"/>
                  <a:pt x="358591" y="185475"/>
                  <a:pt x="358668" y="185628"/>
                </a:cubicBezTo>
                <a:cubicBezTo>
                  <a:pt x="358668" y="185756"/>
                  <a:pt x="358745" y="185833"/>
                  <a:pt x="358822" y="185833"/>
                </a:cubicBezTo>
                <a:close/>
                <a:moveTo>
                  <a:pt x="359922" y="182633"/>
                </a:moveTo>
                <a:cubicBezTo>
                  <a:pt x="360281" y="182326"/>
                  <a:pt x="360537" y="182070"/>
                  <a:pt x="360741" y="181789"/>
                </a:cubicBezTo>
                <a:cubicBezTo>
                  <a:pt x="360383" y="181712"/>
                  <a:pt x="360050" y="181840"/>
                  <a:pt x="359692" y="182198"/>
                </a:cubicBezTo>
                <a:cubicBezTo>
                  <a:pt x="359641" y="182275"/>
                  <a:pt x="359513" y="182377"/>
                  <a:pt x="359334" y="182531"/>
                </a:cubicBezTo>
                <a:cubicBezTo>
                  <a:pt x="359180" y="182685"/>
                  <a:pt x="359026" y="182761"/>
                  <a:pt x="358975" y="182864"/>
                </a:cubicBezTo>
                <a:cubicBezTo>
                  <a:pt x="359231" y="182941"/>
                  <a:pt x="359590" y="182864"/>
                  <a:pt x="359922" y="182633"/>
                </a:cubicBezTo>
                <a:close/>
                <a:moveTo>
                  <a:pt x="365502" y="169733"/>
                </a:moveTo>
                <a:cubicBezTo>
                  <a:pt x="365707" y="169733"/>
                  <a:pt x="365835" y="169630"/>
                  <a:pt x="365835" y="169374"/>
                </a:cubicBezTo>
                <a:cubicBezTo>
                  <a:pt x="365835" y="169118"/>
                  <a:pt x="365707" y="169016"/>
                  <a:pt x="365502" y="169016"/>
                </a:cubicBezTo>
                <a:cubicBezTo>
                  <a:pt x="365374" y="169016"/>
                  <a:pt x="365272" y="169118"/>
                  <a:pt x="365272" y="169374"/>
                </a:cubicBezTo>
                <a:cubicBezTo>
                  <a:pt x="365298" y="169630"/>
                  <a:pt x="365400" y="169733"/>
                  <a:pt x="365502" y="169733"/>
                </a:cubicBezTo>
                <a:close/>
                <a:moveTo>
                  <a:pt x="366962" y="171832"/>
                </a:moveTo>
                <a:cubicBezTo>
                  <a:pt x="367115" y="171832"/>
                  <a:pt x="367192" y="171678"/>
                  <a:pt x="367192" y="171422"/>
                </a:cubicBezTo>
                <a:cubicBezTo>
                  <a:pt x="367192" y="171192"/>
                  <a:pt x="367115" y="171064"/>
                  <a:pt x="366962" y="171064"/>
                </a:cubicBezTo>
                <a:cubicBezTo>
                  <a:pt x="366757" y="171064"/>
                  <a:pt x="366654" y="171192"/>
                  <a:pt x="366654" y="171422"/>
                </a:cubicBezTo>
                <a:cubicBezTo>
                  <a:pt x="366654" y="171678"/>
                  <a:pt x="366757" y="171832"/>
                  <a:pt x="366962" y="171832"/>
                </a:cubicBezTo>
                <a:close/>
                <a:moveTo>
                  <a:pt x="369035" y="171832"/>
                </a:moveTo>
                <a:cubicBezTo>
                  <a:pt x="368881" y="171755"/>
                  <a:pt x="368830" y="171780"/>
                  <a:pt x="368830" y="171934"/>
                </a:cubicBezTo>
                <a:cubicBezTo>
                  <a:pt x="368830" y="172062"/>
                  <a:pt x="368881" y="172139"/>
                  <a:pt x="369035" y="172139"/>
                </a:cubicBezTo>
                <a:cubicBezTo>
                  <a:pt x="369188" y="172139"/>
                  <a:pt x="369240" y="172087"/>
                  <a:pt x="369240" y="171985"/>
                </a:cubicBezTo>
                <a:cubicBezTo>
                  <a:pt x="369240" y="171857"/>
                  <a:pt x="369188" y="171832"/>
                  <a:pt x="369035" y="171832"/>
                </a:cubicBezTo>
                <a:close/>
                <a:moveTo>
                  <a:pt x="369035" y="160415"/>
                </a:moveTo>
                <a:lnTo>
                  <a:pt x="368625" y="160722"/>
                </a:lnTo>
                <a:lnTo>
                  <a:pt x="369035" y="160722"/>
                </a:lnTo>
                <a:lnTo>
                  <a:pt x="369035" y="160415"/>
                </a:lnTo>
                <a:close/>
                <a:moveTo>
                  <a:pt x="369675" y="157907"/>
                </a:moveTo>
                <a:cubicBezTo>
                  <a:pt x="369675" y="158188"/>
                  <a:pt x="369572" y="158444"/>
                  <a:pt x="369342" y="158624"/>
                </a:cubicBezTo>
                <a:lnTo>
                  <a:pt x="369342" y="158956"/>
                </a:lnTo>
                <a:cubicBezTo>
                  <a:pt x="369649" y="159008"/>
                  <a:pt x="369854" y="158931"/>
                  <a:pt x="370007" y="158675"/>
                </a:cubicBezTo>
                <a:cubicBezTo>
                  <a:pt x="370187" y="158444"/>
                  <a:pt x="370212" y="158163"/>
                  <a:pt x="370084" y="157907"/>
                </a:cubicBezTo>
                <a:lnTo>
                  <a:pt x="369675" y="157907"/>
                </a:lnTo>
                <a:close/>
                <a:moveTo>
                  <a:pt x="370084" y="157267"/>
                </a:moveTo>
                <a:lnTo>
                  <a:pt x="370084" y="156576"/>
                </a:lnTo>
                <a:lnTo>
                  <a:pt x="369649" y="156576"/>
                </a:lnTo>
                <a:lnTo>
                  <a:pt x="369649" y="156883"/>
                </a:lnTo>
                <a:lnTo>
                  <a:pt x="370084" y="157267"/>
                </a:lnTo>
                <a:close/>
                <a:moveTo>
                  <a:pt x="369342" y="167250"/>
                </a:moveTo>
                <a:cubicBezTo>
                  <a:pt x="369496" y="167378"/>
                  <a:pt x="369675" y="167480"/>
                  <a:pt x="369880" y="167557"/>
                </a:cubicBezTo>
                <a:cubicBezTo>
                  <a:pt x="370212" y="167787"/>
                  <a:pt x="370391" y="167685"/>
                  <a:pt x="370391" y="167250"/>
                </a:cubicBezTo>
                <a:lnTo>
                  <a:pt x="369342" y="167250"/>
                </a:lnTo>
                <a:close/>
                <a:moveTo>
                  <a:pt x="371748" y="172420"/>
                </a:moveTo>
                <a:cubicBezTo>
                  <a:pt x="371595" y="172420"/>
                  <a:pt x="371543" y="172574"/>
                  <a:pt x="371543" y="172804"/>
                </a:cubicBezTo>
                <a:cubicBezTo>
                  <a:pt x="371543" y="173035"/>
                  <a:pt x="371595" y="173163"/>
                  <a:pt x="371748" y="173163"/>
                </a:cubicBezTo>
                <a:cubicBezTo>
                  <a:pt x="371953" y="173163"/>
                  <a:pt x="372055" y="173035"/>
                  <a:pt x="372055" y="172804"/>
                </a:cubicBezTo>
                <a:cubicBezTo>
                  <a:pt x="372030" y="172574"/>
                  <a:pt x="371927" y="172420"/>
                  <a:pt x="371748" y="172420"/>
                </a:cubicBezTo>
                <a:close/>
                <a:moveTo>
                  <a:pt x="372132" y="164562"/>
                </a:moveTo>
                <a:lnTo>
                  <a:pt x="372132" y="164127"/>
                </a:lnTo>
                <a:lnTo>
                  <a:pt x="371722" y="164562"/>
                </a:lnTo>
                <a:lnTo>
                  <a:pt x="372132" y="164562"/>
                </a:lnTo>
                <a:close/>
                <a:moveTo>
                  <a:pt x="381910" y="167122"/>
                </a:moveTo>
                <a:cubicBezTo>
                  <a:pt x="381449" y="167122"/>
                  <a:pt x="380886" y="167275"/>
                  <a:pt x="380297" y="167506"/>
                </a:cubicBezTo>
                <a:cubicBezTo>
                  <a:pt x="379709" y="167762"/>
                  <a:pt x="379197" y="168069"/>
                  <a:pt x="378685" y="168427"/>
                </a:cubicBezTo>
                <a:cubicBezTo>
                  <a:pt x="378173" y="168837"/>
                  <a:pt x="377866" y="169118"/>
                  <a:pt x="377635" y="169323"/>
                </a:cubicBezTo>
                <a:cubicBezTo>
                  <a:pt x="377584" y="169400"/>
                  <a:pt x="377507" y="169579"/>
                  <a:pt x="377431" y="169835"/>
                </a:cubicBezTo>
                <a:cubicBezTo>
                  <a:pt x="377379" y="170142"/>
                  <a:pt x="377328" y="170296"/>
                  <a:pt x="377328" y="170372"/>
                </a:cubicBezTo>
                <a:cubicBezTo>
                  <a:pt x="377200" y="170526"/>
                  <a:pt x="376919" y="170654"/>
                  <a:pt x="376509" y="170705"/>
                </a:cubicBezTo>
                <a:cubicBezTo>
                  <a:pt x="376074" y="170757"/>
                  <a:pt x="375639" y="170859"/>
                  <a:pt x="375101" y="170910"/>
                </a:cubicBezTo>
                <a:cubicBezTo>
                  <a:pt x="374564" y="170987"/>
                  <a:pt x="374077" y="171064"/>
                  <a:pt x="373565" y="171115"/>
                </a:cubicBezTo>
                <a:cubicBezTo>
                  <a:pt x="373105" y="171192"/>
                  <a:pt x="372721" y="171320"/>
                  <a:pt x="372439" y="171448"/>
                </a:cubicBezTo>
                <a:cubicBezTo>
                  <a:pt x="372977" y="171883"/>
                  <a:pt x="373565" y="171934"/>
                  <a:pt x="374103" y="171704"/>
                </a:cubicBezTo>
                <a:cubicBezTo>
                  <a:pt x="374640" y="171473"/>
                  <a:pt x="375229" y="171524"/>
                  <a:pt x="375844" y="171883"/>
                </a:cubicBezTo>
                <a:cubicBezTo>
                  <a:pt x="376048" y="172011"/>
                  <a:pt x="376381" y="172062"/>
                  <a:pt x="376893" y="172036"/>
                </a:cubicBezTo>
                <a:cubicBezTo>
                  <a:pt x="377379" y="171985"/>
                  <a:pt x="377584" y="172036"/>
                  <a:pt x="377584" y="172190"/>
                </a:cubicBezTo>
                <a:cubicBezTo>
                  <a:pt x="377738" y="171652"/>
                  <a:pt x="378019" y="171243"/>
                  <a:pt x="378429" y="171038"/>
                </a:cubicBezTo>
                <a:cubicBezTo>
                  <a:pt x="378838" y="170833"/>
                  <a:pt x="378915" y="170424"/>
                  <a:pt x="378634" y="169784"/>
                </a:cubicBezTo>
                <a:cubicBezTo>
                  <a:pt x="379581" y="169579"/>
                  <a:pt x="380323" y="169323"/>
                  <a:pt x="380809" y="169042"/>
                </a:cubicBezTo>
                <a:cubicBezTo>
                  <a:pt x="381296" y="168683"/>
                  <a:pt x="381961" y="168402"/>
                  <a:pt x="382780" y="168043"/>
                </a:cubicBezTo>
                <a:cubicBezTo>
                  <a:pt x="382678" y="167429"/>
                  <a:pt x="382396" y="167122"/>
                  <a:pt x="381910" y="167122"/>
                </a:cubicBezTo>
                <a:close/>
                <a:moveTo>
                  <a:pt x="382550" y="165176"/>
                </a:moveTo>
                <a:cubicBezTo>
                  <a:pt x="382704" y="165176"/>
                  <a:pt x="382755" y="165074"/>
                  <a:pt x="382755" y="164869"/>
                </a:cubicBezTo>
                <a:cubicBezTo>
                  <a:pt x="382755" y="164613"/>
                  <a:pt x="382704" y="164536"/>
                  <a:pt x="382550" y="164536"/>
                </a:cubicBezTo>
                <a:cubicBezTo>
                  <a:pt x="382345" y="164536"/>
                  <a:pt x="382217" y="164613"/>
                  <a:pt x="382217" y="164869"/>
                </a:cubicBezTo>
                <a:cubicBezTo>
                  <a:pt x="382217" y="165074"/>
                  <a:pt x="382345" y="165176"/>
                  <a:pt x="382550" y="165176"/>
                </a:cubicBezTo>
                <a:close/>
                <a:moveTo>
                  <a:pt x="387900" y="172471"/>
                </a:moveTo>
                <a:cubicBezTo>
                  <a:pt x="387260" y="172804"/>
                  <a:pt x="386645" y="173111"/>
                  <a:pt x="386185" y="173470"/>
                </a:cubicBezTo>
                <a:cubicBezTo>
                  <a:pt x="385698" y="173828"/>
                  <a:pt x="385545" y="174059"/>
                  <a:pt x="385647" y="174186"/>
                </a:cubicBezTo>
                <a:cubicBezTo>
                  <a:pt x="386159" y="173802"/>
                  <a:pt x="386543" y="173572"/>
                  <a:pt x="386850" y="173419"/>
                </a:cubicBezTo>
                <a:cubicBezTo>
                  <a:pt x="387157" y="173239"/>
                  <a:pt x="387439" y="173111"/>
                  <a:pt x="387720" y="173086"/>
                </a:cubicBezTo>
                <a:cubicBezTo>
                  <a:pt x="388002" y="173060"/>
                  <a:pt x="388207" y="173163"/>
                  <a:pt x="388335" y="173470"/>
                </a:cubicBezTo>
                <a:cubicBezTo>
                  <a:pt x="388284" y="173623"/>
                  <a:pt x="387977" y="173777"/>
                  <a:pt x="387516" y="173956"/>
                </a:cubicBezTo>
                <a:cubicBezTo>
                  <a:pt x="387029" y="174186"/>
                  <a:pt x="386748" y="174366"/>
                  <a:pt x="386697" y="174494"/>
                </a:cubicBezTo>
                <a:cubicBezTo>
                  <a:pt x="386748" y="174750"/>
                  <a:pt x="386953" y="174903"/>
                  <a:pt x="387285" y="174903"/>
                </a:cubicBezTo>
                <a:cubicBezTo>
                  <a:pt x="389077" y="174545"/>
                  <a:pt x="390382" y="173393"/>
                  <a:pt x="391125" y="171371"/>
                </a:cubicBezTo>
                <a:cubicBezTo>
                  <a:pt x="390920" y="171294"/>
                  <a:pt x="390485" y="171396"/>
                  <a:pt x="389819" y="171627"/>
                </a:cubicBezTo>
                <a:cubicBezTo>
                  <a:pt x="389179" y="171883"/>
                  <a:pt x="388540" y="172164"/>
                  <a:pt x="387900" y="172471"/>
                </a:cubicBezTo>
                <a:close/>
                <a:moveTo>
                  <a:pt x="388770" y="170040"/>
                </a:moveTo>
                <a:cubicBezTo>
                  <a:pt x="388898" y="170040"/>
                  <a:pt x="388975" y="169912"/>
                  <a:pt x="388975" y="169656"/>
                </a:cubicBezTo>
                <a:cubicBezTo>
                  <a:pt x="388975" y="169400"/>
                  <a:pt x="388898" y="169297"/>
                  <a:pt x="388770" y="169297"/>
                </a:cubicBezTo>
                <a:cubicBezTo>
                  <a:pt x="388540" y="169297"/>
                  <a:pt x="388437" y="169400"/>
                  <a:pt x="388437" y="169656"/>
                </a:cubicBezTo>
                <a:cubicBezTo>
                  <a:pt x="388437" y="169937"/>
                  <a:pt x="388540" y="170040"/>
                  <a:pt x="388770" y="170040"/>
                </a:cubicBezTo>
                <a:close/>
                <a:moveTo>
                  <a:pt x="389384" y="170347"/>
                </a:moveTo>
                <a:lnTo>
                  <a:pt x="389384" y="170782"/>
                </a:lnTo>
                <a:lnTo>
                  <a:pt x="390434" y="170782"/>
                </a:lnTo>
                <a:cubicBezTo>
                  <a:pt x="390280" y="170347"/>
                  <a:pt x="389947" y="170219"/>
                  <a:pt x="389384" y="170347"/>
                </a:cubicBezTo>
                <a:close/>
                <a:moveTo>
                  <a:pt x="389794" y="169016"/>
                </a:moveTo>
                <a:cubicBezTo>
                  <a:pt x="389947" y="169016"/>
                  <a:pt x="390024" y="168862"/>
                  <a:pt x="390024" y="168606"/>
                </a:cubicBezTo>
                <a:cubicBezTo>
                  <a:pt x="390024" y="168376"/>
                  <a:pt x="389947" y="168248"/>
                  <a:pt x="389794" y="168248"/>
                </a:cubicBezTo>
                <a:cubicBezTo>
                  <a:pt x="389589" y="168248"/>
                  <a:pt x="389487" y="168376"/>
                  <a:pt x="389487" y="168606"/>
                </a:cubicBezTo>
                <a:cubicBezTo>
                  <a:pt x="389487" y="168888"/>
                  <a:pt x="389589" y="169016"/>
                  <a:pt x="389794" y="169016"/>
                </a:cubicBezTo>
                <a:close/>
                <a:moveTo>
                  <a:pt x="391867" y="169323"/>
                </a:moveTo>
                <a:cubicBezTo>
                  <a:pt x="391944" y="169323"/>
                  <a:pt x="392072" y="169272"/>
                  <a:pt x="392302" y="169221"/>
                </a:cubicBezTo>
                <a:cubicBezTo>
                  <a:pt x="392507" y="169144"/>
                  <a:pt x="392737" y="169016"/>
                  <a:pt x="392942" y="168913"/>
                </a:cubicBezTo>
                <a:cubicBezTo>
                  <a:pt x="393198" y="168760"/>
                  <a:pt x="393403" y="168606"/>
                  <a:pt x="393531" y="168453"/>
                </a:cubicBezTo>
                <a:cubicBezTo>
                  <a:pt x="393659" y="168325"/>
                  <a:pt x="393659" y="168146"/>
                  <a:pt x="393531" y="167941"/>
                </a:cubicBezTo>
                <a:cubicBezTo>
                  <a:pt x="393301" y="167736"/>
                  <a:pt x="393096" y="167736"/>
                  <a:pt x="392891" y="167941"/>
                </a:cubicBezTo>
                <a:cubicBezTo>
                  <a:pt x="392789" y="168094"/>
                  <a:pt x="392584" y="168299"/>
                  <a:pt x="392354" y="168581"/>
                </a:cubicBezTo>
                <a:cubicBezTo>
                  <a:pt x="392097" y="168965"/>
                  <a:pt x="391944" y="169169"/>
                  <a:pt x="391867" y="169323"/>
                </a:cubicBezTo>
                <a:close/>
                <a:moveTo>
                  <a:pt x="391995" y="167454"/>
                </a:moveTo>
                <a:cubicBezTo>
                  <a:pt x="392046" y="167454"/>
                  <a:pt x="392097" y="167378"/>
                  <a:pt x="392200" y="167250"/>
                </a:cubicBezTo>
                <a:cubicBezTo>
                  <a:pt x="392251" y="167096"/>
                  <a:pt x="392200" y="167019"/>
                  <a:pt x="392046" y="167019"/>
                </a:cubicBezTo>
                <a:cubicBezTo>
                  <a:pt x="391842" y="167019"/>
                  <a:pt x="391790" y="167096"/>
                  <a:pt x="391867" y="167250"/>
                </a:cubicBezTo>
                <a:cubicBezTo>
                  <a:pt x="391867" y="167378"/>
                  <a:pt x="391893" y="167454"/>
                  <a:pt x="391995" y="167454"/>
                </a:cubicBezTo>
                <a:close/>
                <a:moveTo>
                  <a:pt x="393531" y="165586"/>
                </a:moveTo>
                <a:lnTo>
                  <a:pt x="393531" y="165176"/>
                </a:lnTo>
                <a:lnTo>
                  <a:pt x="393224" y="165586"/>
                </a:lnTo>
                <a:lnTo>
                  <a:pt x="393531" y="165586"/>
                </a:lnTo>
                <a:close/>
                <a:moveTo>
                  <a:pt x="391867" y="170782"/>
                </a:moveTo>
                <a:cubicBezTo>
                  <a:pt x="391637" y="170782"/>
                  <a:pt x="391560" y="170884"/>
                  <a:pt x="391560" y="171089"/>
                </a:cubicBezTo>
                <a:cubicBezTo>
                  <a:pt x="391560" y="171320"/>
                  <a:pt x="391637" y="171422"/>
                  <a:pt x="391867" y="171422"/>
                </a:cubicBezTo>
                <a:cubicBezTo>
                  <a:pt x="392021" y="171422"/>
                  <a:pt x="392072" y="171320"/>
                  <a:pt x="392072" y="171089"/>
                </a:cubicBezTo>
                <a:cubicBezTo>
                  <a:pt x="392072" y="170884"/>
                  <a:pt x="392021" y="170782"/>
                  <a:pt x="391867" y="170782"/>
                </a:cubicBezTo>
                <a:close/>
                <a:moveTo>
                  <a:pt x="391765" y="167966"/>
                </a:moveTo>
                <a:cubicBezTo>
                  <a:pt x="391765" y="167762"/>
                  <a:pt x="391637" y="167659"/>
                  <a:pt x="391432" y="167659"/>
                </a:cubicBezTo>
                <a:cubicBezTo>
                  <a:pt x="391304" y="167659"/>
                  <a:pt x="391227" y="167762"/>
                  <a:pt x="391227" y="167966"/>
                </a:cubicBezTo>
                <a:cubicBezTo>
                  <a:pt x="391227" y="168171"/>
                  <a:pt x="391304" y="168274"/>
                  <a:pt x="391432" y="168274"/>
                </a:cubicBezTo>
                <a:cubicBezTo>
                  <a:pt x="391637" y="168274"/>
                  <a:pt x="391765" y="168171"/>
                  <a:pt x="391765" y="167966"/>
                </a:cubicBezTo>
                <a:close/>
                <a:moveTo>
                  <a:pt x="390843" y="173879"/>
                </a:moveTo>
                <a:cubicBezTo>
                  <a:pt x="390971" y="174186"/>
                  <a:pt x="391304" y="174238"/>
                  <a:pt x="391816" y="174161"/>
                </a:cubicBezTo>
                <a:cubicBezTo>
                  <a:pt x="392354" y="174033"/>
                  <a:pt x="392891" y="173828"/>
                  <a:pt x="393531" y="173598"/>
                </a:cubicBezTo>
                <a:cubicBezTo>
                  <a:pt x="394120" y="173316"/>
                  <a:pt x="394734" y="172983"/>
                  <a:pt x="395272" y="172651"/>
                </a:cubicBezTo>
                <a:cubicBezTo>
                  <a:pt x="395835" y="172292"/>
                  <a:pt x="396167" y="172062"/>
                  <a:pt x="396321" y="171857"/>
                </a:cubicBezTo>
                <a:cubicBezTo>
                  <a:pt x="396091" y="171550"/>
                  <a:pt x="395886" y="171448"/>
                  <a:pt x="395681" y="171448"/>
                </a:cubicBezTo>
                <a:cubicBezTo>
                  <a:pt x="395476" y="171499"/>
                  <a:pt x="395272" y="171576"/>
                  <a:pt x="395092" y="171678"/>
                </a:cubicBezTo>
                <a:cubicBezTo>
                  <a:pt x="394862" y="171806"/>
                  <a:pt x="394683" y="171857"/>
                  <a:pt x="394452" y="171857"/>
                </a:cubicBezTo>
                <a:cubicBezTo>
                  <a:pt x="394248" y="171857"/>
                  <a:pt x="394094" y="171704"/>
                  <a:pt x="393940" y="171422"/>
                </a:cubicBezTo>
                <a:cubicBezTo>
                  <a:pt x="393787" y="171857"/>
                  <a:pt x="393582" y="172139"/>
                  <a:pt x="393326" y="172292"/>
                </a:cubicBezTo>
                <a:cubicBezTo>
                  <a:pt x="393045" y="172471"/>
                  <a:pt x="392763" y="172651"/>
                  <a:pt x="392456" y="172753"/>
                </a:cubicBezTo>
                <a:cubicBezTo>
                  <a:pt x="392149" y="172907"/>
                  <a:pt x="391867" y="173060"/>
                  <a:pt x="391586" y="173188"/>
                </a:cubicBezTo>
                <a:cubicBezTo>
                  <a:pt x="391278" y="173291"/>
                  <a:pt x="391048" y="173521"/>
                  <a:pt x="390843" y="173879"/>
                </a:cubicBezTo>
                <a:close/>
                <a:moveTo>
                  <a:pt x="394248" y="165868"/>
                </a:moveTo>
                <a:cubicBezTo>
                  <a:pt x="394401" y="165868"/>
                  <a:pt x="394452" y="165765"/>
                  <a:pt x="394452" y="165509"/>
                </a:cubicBezTo>
                <a:cubicBezTo>
                  <a:pt x="394452" y="165279"/>
                  <a:pt x="394401" y="165151"/>
                  <a:pt x="394248" y="165151"/>
                </a:cubicBezTo>
                <a:cubicBezTo>
                  <a:pt x="394120" y="165151"/>
                  <a:pt x="394043" y="165279"/>
                  <a:pt x="394043" y="165509"/>
                </a:cubicBezTo>
                <a:cubicBezTo>
                  <a:pt x="394043" y="165765"/>
                  <a:pt x="394120" y="165868"/>
                  <a:pt x="394248" y="165868"/>
                </a:cubicBezTo>
                <a:close/>
                <a:moveTo>
                  <a:pt x="394990" y="164127"/>
                </a:moveTo>
                <a:cubicBezTo>
                  <a:pt x="395144" y="164127"/>
                  <a:pt x="395195" y="164025"/>
                  <a:pt x="395195" y="163820"/>
                </a:cubicBezTo>
                <a:cubicBezTo>
                  <a:pt x="395195" y="163615"/>
                  <a:pt x="395144" y="163487"/>
                  <a:pt x="394990" y="163487"/>
                </a:cubicBezTo>
                <a:cubicBezTo>
                  <a:pt x="394785" y="163487"/>
                  <a:pt x="394683" y="163615"/>
                  <a:pt x="394683" y="163820"/>
                </a:cubicBezTo>
                <a:cubicBezTo>
                  <a:pt x="394683" y="164025"/>
                  <a:pt x="394785" y="164127"/>
                  <a:pt x="394990" y="164127"/>
                </a:cubicBezTo>
                <a:close/>
                <a:moveTo>
                  <a:pt x="395604" y="166635"/>
                </a:moveTo>
                <a:cubicBezTo>
                  <a:pt x="395451" y="166635"/>
                  <a:pt x="395374" y="166738"/>
                  <a:pt x="395374" y="166943"/>
                </a:cubicBezTo>
                <a:cubicBezTo>
                  <a:pt x="395374" y="167147"/>
                  <a:pt x="395451" y="167275"/>
                  <a:pt x="395604" y="167275"/>
                </a:cubicBezTo>
                <a:cubicBezTo>
                  <a:pt x="395809" y="167275"/>
                  <a:pt x="395911" y="167147"/>
                  <a:pt x="395911" y="166943"/>
                </a:cubicBezTo>
                <a:cubicBezTo>
                  <a:pt x="395911" y="166738"/>
                  <a:pt x="395809" y="166635"/>
                  <a:pt x="395604" y="166635"/>
                </a:cubicBezTo>
                <a:close/>
                <a:moveTo>
                  <a:pt x="396039" y="165176"/>
                </a:moveTo>
                <a:lnTo>
                  <a:pt x="396039" y="164869"/>
                </a:lnTo>
                <a:lnTo>
                  <a:pt x="395604" y="165176"/>
                </a:lnTo>
                <a:lnTo>
                  <a:pt x="396039" y="165176"/>
                </a:lnTo>
                <a:close/>
                <a:moveTo>
                  <a:pt x="395374" y="169016"/>
                </a:moveTo>
                <a:cubicBezTo>
                  <a:pt x="395374" y="169221"/>
                  <a:pt x="395451" y="169323"/>
                  <a:pt x="395604" y="169323"/>
                </a:cubicBezTo>
                <a:cubicBezTo>
                  <a:pt x="395809" y="169323"/>
                  <a:pt x="395911" y="169221"/>
                  <a:pt x="395911" y="169016"/>
                </a:cubicBezTo>
                <a:cubicBezTo>
                  <a:pt x="395911" y="168786"/>
                  <a:pt x="395809" y="168658"/>
                  <a:pt x="395604" y="168658"/>
                </a:cubicBezTo>
                <a:cubicBezTo>
                  <a:pt x="395451" y="168683"/>
                  <a:pt x="395374" y="168811"/>
                  <a:pt x="395374" y="169016"/>
                </a:cubicBezTo>
                <a:close/>
                <a:moveTo>
                  <a:pt x="396039" y="175978"/>
                </a:moveTo>
                <a:cubicBezTo>
                  <a:pt x="395937" y="175978"/>
                  <a:pt x="395860" y="176055"/>
                  <a:pt x="395732" y="176234"/>
                </a:cubicBezTo>
                <a:cubicBezTo>
                  <a:pt x="395630" y="176388"/>
                  <a:pt x="395604" y="176541"/>
                  <a:pt x="395604" y="176593"/>
                </a:cubicBezTo>
                <a:cubicBezTo>
                  <a:pt x="395604" y="176900"/>
                  <a:pt x="395732" y="177028"/>
                  <a:pt x="396039" y="177028"/>
                </a:cubicBezTo>
                <a:cubicBezTo>
                  <a:pt x="396295" y="176900"/>
                  <a:pt x="396628" y="176695"/>
                  <a:pt x="397038" y="176490"/>
                </a:cubicBezTo>
                <a:cubicBezTo>
                  <a:pt x="397498" y="176285"/>
                  <a:pt x="397678" y="175978"/>
                  <a:pt x="397678" y="175543"/>
                </a:cubicBezTo>
                <a:cubicBezTo>
                  <a:pt x="397806" y="175492"/>
                  <a:pt x="398062" y="175415"/>
                  <a:pt x="398420" y="175287"/>
                </a:cubicBezTo>
                <a:cubicBezTo>
                  <a:pt x="398829" y="175185"/>
                  <a:pt x="399239" y="175082"/>
                  <a:pt x="399674" y="174980"/>
                </a:cubicBezTo>
                <a:cubicBezTo>
                  <a:pt x="400135" y="174878"/>
                  <a:pt x="400544" y="174775"/>
                  <a:pt x="400928" y="174647"/>
                </a:cubicBezTo>
                <a:cubicBezTo>
                  <a:pt x="401338" y="174570"/>
                  <a:pt x="401620" y="174519"/>
                  <a:pt x="401824" y="174519"/>
                </a:cubicBezTo>
                <a:cubicBezTo>
                  <a:pt x="402362" y="174519"/>
                  <a:pt x="402951" y="174622"/>
                  <a:pt x="403565" y="174878"/>
                </a:cubicBezTo>
                <a:cubicBezTo>
                  <a:pt x="404179" y="175134"/>
                  <a:pt x="404794" y="174878"/>
                  <a:pt x="405305" y="174212"/>
                </a:cubicBezTo>
                <a:cubicBezTo>
                  <a:pt x="405203" y="173930"/>
                  <a:pt x="404845" y="173726"/>
                  <a:pt x="404358" y="173598"/>
                </a:cubicBezTo>
                <a:cubicBezTo>
                  <a:pt x="403821" y="173444"/>
                  <a:pt x="403462" y="173444"/>
                  <a:pt x="403258" y="173495"/>
                </a:cubicBezTo>
                <a:cubicBezTo>
                  <a:pt x="403386" y="173188"/>
                  <a:pt x="403258" y="172983"/>
                  <a:pt x="402823" y="172881"/>
                </a:cubicBezTo>
                <a:cubicBezTo>
                  <a:pt x="401594" y="173444"/>
                  <a:pt x="400442" y="173905"/>
                  <a:pt x="399393" y="174340"/>
                </a:cubicBezTo>
                <a:cubicBezTo>
                  <a:pt x="398420" y="174724"/>
                  <a:pt x="397243" y="175287"/>
                  <a:pt x="396039" y="175978"/>
                </a:cubicBezTo>
                <a:close/>
                <a:moveTo>
                  <a:pt x="399444" y="169733"/>
                </a:moveTo>
                <a:cubicBezTo>
                  <a:pt x="399597" y="169733"/>
                  <a:pt x="399674" y="169630"/>
                  <a:pt x="399674" y="169374"/>
                </a:cubicBezTo>
                <a:cubicBezTo>
                  <a:pt x="399674" y="169118"/>
                  <a:pt x="399597" y="169016"/>
                  <a:pt x="399444" y="169016"/>
                </a:cubicBezTo>
                <a:cubicBezTo>
                  <a:pt x="399290" y="169016"/>
                  <a:pt x="399239" y="169118"/>
                  <a:pt x="399239" y="169374"/>
                </a:cubicBezTo>
                <a:cubicBezTo>
                  <a:pt x="399239" y="169630"/>
                  <a:pt x="399290" y="169733"/>
                  <a:pt x="399444" y="169733"/>
                </a:cubicBezTo>
                <a:close/>
                <a:moveTo>
                  <a:pt x="402848" y="169733"/>
                </a:moveTo>
                <a:cubicBezTo>
                  <a:pt x="402362" y="169605"/>
                  <a:pt x="401799" y="169605"/>
                  <a:pt x="401159" y="169733"/>
                </a:cubicBezTo>
                <a:cubicBezTo>
                  <a:pt x="400493" y="169886"/>
                  <a:pt x="400033" y="170245"/>
                  <a:pt x="399725" y="170782"/>
                </a:cubicBezTo>
                <a:lnTo>
                  <a:pt x="399725" y="171396"/>
                </a:lnTo>
                <a:cubicBezTo>
                  <a:pt x="400237" y="171601"/>
                  <a:pt x="400801" y="171473"/>
                  <a:pt x="401440" y="171012"/>
                </a:cubicBezTo>
                <a:cubicBezTo>
                  <a:pt x="402106" y="170577"/>
                  <a:pt x="402592" y="170142"/>
                  <a:pt x="402848" y="169733"/>
                </a:cubicBezTo>
                <a:close/>
                <a:moveTo>
                  <a:pt x="401824" y="171832"/>
                </a:moveTo>
                <a:cubicBezTo>
                  <a:pt x="401671" y="171755"/>
                  <a:pt x="401620" y="171832"/>
                  <a:pt x="401620" y="172139"/>
                </a:cubicBezTo>
                <a:cubicBezTo>
                  <a:pt x="401620" y="172420"/>
                  <a:pt x="401671" y="172523"/>
                  <a:pt x="401824" y="172446"/>
                </a:cubicBezTo>
                <a:cubicBezTo>
                  <a:pt x="401978" y="172395"/>
                  <a:pt x="402029" y="172267"/>
                  <a:pt x="402029" y="172139"/>
                </a:cubicBezTo>
                <a:cubicBezTo>
                  <a:pt x="402029" y="171985"/>
                  <a:pt x="401978" y="171883"/>
                  <a:pt x="401824" y="171832"/>
                </a:cubicBezTo>
                <a:close/>
                <a:moveTo>
                  <a:pt x="400698" y="172625"/>
                </a:moveTo>
                <a:cubicBezTo>
                  <a:pt x="400544" y="172625"/>
                  <a:pt x="400493" y="172702"/>
                  <a:pt x="400493" y="172855"/>
                </a:cubicBezTo>
                <a:cubicBezTo>
                  <a:pt x="400493" y="172983"/>
                  <a:pt x="400544" y="173060"/>
                  <a:pt x="400647" y="173060"/>
                </a:cubicBezTo>
                <a:cubicBezTo>
                  <a:pt x="400749" y="173060"/>
                  <a:pt x="400801" y="172983"/>
                  <a:pt x="400801" y="172855"/>
                </a:cubicBezTo>
                <a:cubicBezTo>
                  <a:pt x="400826" y="172702"/>
                  <a:pt x="400826" y="172625"/>
                  <a:pt x="400698" y="172625"/>
                </a:cubicBezTo>
                <a:close/>
                <a:moveTo>
                  <a:pt x="403283" y="167966"/>
                </a:moveTo>
                <a:cubicBezTo>
                  <a:pt x="403207" y="167966"/>
                  <a:pt x="403181" y="168018"/>
                  <a:pt x="403181" y="168120"/>
                </a:cubicBezTo>
                <a:cubicBezTo>
                  <a:pt x="403181" y="168222"/>
                  <a:pt x="403207" y="168274"/>
                  <a:pt x="403283" y="168274"/>
                </a:cubicBezTo>
                <a:cubicBezTo>
                  <a:pt x="403642" y="168146"/>
                  <a:pt x="403744" y="167915"/>
                  <a:pt x="403591" y="167685"/>
                </a:cubicBezTo>
                <a:cubicBezTo>
                  <a:pt x="403386" y="167685"/>
                  <a:pt x="403283" y="167787"/>
                  <a:pt x="403283" y="167966"/>
                </a:cubicBezTo>
                <a:close/>
                <a:moveTo>
                  <a:pt x="403437" y="165791"/>
                </a:moveTo>
                <a:cubicBezTo>
                  <a:pt x="403539" y="165791"/>
                  <a:pt x="403591" y="165714"/>
                  <a:pt x="403591" y="165560"/>
                </a:cubicBezTo>
                <a:cubicBezTo>
                  <a:pt x="403591" y="165407"/>
                  <a:pt x="403539" y="165355"/>
                  <a:pt x="403386" y="165355"/>
                </a:cubicBezTo>
                <a:cubicBezTo>
                  <a:pt x="403232" y="165355"/>
                  <a:pt x="403207" y="165407"/>
                  <a:pt x="403283" y="165560"/>
                </a:cubicBezTo>
                <a:cubicBezTo>
                  <a:pt x="403283" y="165739"/>
                  <a:pt x="403335" y="165791"/>
                  <a:pt x="403437" y="165791"/>
                </a:cubicBezTo>
                <a:close/>
                <a:moveTo>
                  <a:pt x="403386" y="170884"/>
                </a:moveTo>
                <a:cubicBezTo>
                  <a:pt x="403232" y="170884"/>
                  <a:pt x="403207" y="170961"/>
                  <a:pt x="403283" y="171089"/>
                </a:cubicBezTo>
                <a:cubicBezTo>
                  <a:pt x="403283" y="171243"/>
                  <a:pt x="403335" y="171320"/>
                  <a:pt x="403437" y="171320"/>
                </a:cubicBezTo>
                <a:cubicBezTo>
                  <a:pt x="403539" y="171320"/>
                  <a:pt x="403591" y="171243"/>
                  <a:pt x="403591" y="171089"/>
                </a:cubicBezTo>
                <a:cubicBezTo>
                  <a:pt x="403591" y="170961"/>
                  <a:pt x="403539" y="170884"/>
                  <a:pt x="403386" y="170884"/>
                </a:cubicBezTo>
                <a:close/>
                <a:moveTo>
                  <a:pt x="405894" y="174570"/>
                </a:moveTo>
                <a:cubicBezTo>
                  <a:pt x="405894" y="174315"/>
                  <a:pt x="405792" y="174186"/>
                  <a:pt x="405664" y="174186"/>
                </a:cubicBezTo>
                <a:cubicBezTo>
                  <a:pt x="405536" y="174186"/>
                  <a:pt x="405459" y="174315"/>
                  <a:pt x="405459" y="174570"/>
                </a:cubicBezTo>
                <a:cubicBezTo>
                  <a:pt x="405459" y="174801"/>
                  <a:pt x="405536" y="174929"/>
                  <a:pt x="405664" y="174929"/>
                </a:cubicBezTo>
                <a:cubicBezTo>
                  <a:pt x="405792" y="174929"/>
                  <a:pt x="405894" y="174801"/>
                  <a:pt x="405894" y="174570"/>
                </a:cubicBezTo>
                <a:close/>
                <a:moveTo>
                  <a:pt x="405894" y="177104"/>
                </a:moveTo>
                <a:cubicBezTo>
                  <a:pt x="405741" y="177104"/>
                  <a:pt x="405664" y="177181"/>
                  <a:pt x="405664" y="177335"/>
                </a:cubicBezTo>
                <a:cubicBezTo>
                  <a:pt x="405664" y="177437"/>
                  <a:pt x="405715" y="177540"/>
                  <a:pt x="405843" y="177540"/>
                </a:cubicBezTo>
                <a:cubicBezTo>
                  <a:pt x="405945" y="177540"/>
                  <a:pt x="405997" y="177437"/>
                  <a:pt x="405997" y="177335"/>
                </a:cubicBezTo>
                <a:cubicBezTo>
                  <a:pt x="406048" y="177181"/>
                  <a:pt x="406048" y="177104"/>
                  <a:pt x="405894" y="177104"/>
                </a:cubicBezTo>
                <a:close/>
                <a:moveTo>
                  <a:pt x="405331" y="175978"/>
                </a:moveTo>
                <a:lnTo>
                  <a:pt x="405664" y="175978"/>
                </a:lnTo>
                <a:lnTo>
                  <a:pt x="405664" y="175518"/>
                </a:lnTo>
                <a:lnTo>
                  <a:pt x="405331" y="175978"/>
                </a:lnTo>
                <a:close/>
                <a:moveTo>
                  <a:pt x="404333" y="175236"/>
                </a:moveTo>
                <a:cubicBezTo>
                  <a:pt x="404077" y="175236"/>
                  <a:pt x="404000" y="175390"/>
                  <a:pt x="404000" y="175620"/>
                </a:cubicBezTo>
                <a:cubicBezTo>
                  <a:pt x="404000" y="175850"/>
                  <a:pt x="404077" y="176004"/>
                  <a:pt x="404333" y="176004"/>
                </a:cubicBezTo>
                <a:cubicBezTo>
                  <a:pt x="404461" y="176004"/>
                  <a:pt x="404538" y="175850"/>
                  <a:pt x="404538" y="175620"/>
                </a:cubicBezTo>
                <a:cubicBezTo>
                  <a:pt x="404538" y="175364"/>
                  <a:pt x="404461" y="175236"/>
                  <a:pt x="404333" y="175236"/>
                </a:cubicBezTo>
                <a:close/>
                <a:moveTo>
                  <a:pt x="400493" y="198375"/>
                </a:moveTo>
                <a:cubicBezTo>
                  <a:pt x="400493" y="198427"/>
                  <a:pt x="400442" y="198529"/>
                  <a:pt x="400340" y="198580"/>
                </a:cubicBezTo>
                <a:cubicBezTo>
                  <a:pt x="400212" y="198683"/>
                  <a:pt x="400161" y="198734"/>
                  <a:pt x="400161" y="198785"/>
                </a:cubicBezTo>
                <a:cubicBezTo>
                  <a:pt x="400033" y="198862"/>
                  <a:pt x="399674" y="199041"/>
                  <a:pt x="399137" y="199271"/>
                </a:cubicBezTo>
                <a:cubicBezTo>
                  <a:pt x="398599" y="199502"/>
                  <a:pt x="398241" y="199706"/>
                  <a:pt x="398087" y="199834"/>
                </a:cubicBezTo>
                <a:cubicBezTo>
                  <a:pt x="398625" y="199988"/>
                  <a:pt x="399239" y="199886"/>
                  <a:pt x="399777" y="199502"/>
                </a:cubicBezTo>
                <a:cubicBezTo>
                  <a:pt x="400365" y="199169"/>
                  <a:pt x="400826" y="198785"/>
                  <a:pt x="401210" y="198375"/>
                </a:cubicBezTo>
                <a:cubicBezTo>
                  <a:pt x="401056" y="198171"/>
                  <a:pt x="400852" y="197966"/>
                  <a:pt x="400647" y="197838"/>
                </a:cubicBezTo>
                <a:cubicBezTo>
                  <a:pt x="400391" y="197633"/>
                  <a:pt x="400084" y="197633"/>
                  <a:pt x="399751" y="197761"/>
                </a:cubicBezTo>
                <a:lnTo>
                  <a:pt x="399751" y="198094"/>
                </a:lnTo>
                <a:cubicBezTo>
                  <a:pt x="399956" y="198273"/>
                  <a:pt x="400186" y="198375"/>
                  <a:pt x="400493" y="198375"/>
                </a:cubicBezTo>
                <a:close/>
                <a:moveTo>
                  <a:pt x="400161" y="194229"/>
                </a:moveTo>
                <a:lnTo>
                  <a:pt x="399725" y="194229"/>
                </a:lnTo>
                <a:cubicBezTo>
                  <a:pt x="399725" y="194280"/>
                  <a:pt x="399674" y="194357"/>
                  <a:pt x="399572" y="194434"/>
                </a:cubicBezTo>
                <a:cubicBezTo>
                  <a:pt x="399469" y="194510"/>
                  <a:pt x="399418" y="194587"/>
                  <a:pt x="399418" y="194664"/>
                </a:cubicBezTo>
                <a:cubicBezTo>
                  <a:pt x="399777" y="194766"/>
                  <a:pt x="400033" y="194638"/>
                  <a:pt x="400161" y="194229"/>
                </a:cubicBezTo>
                <a:close/>
                <a:moveTo>
                  <a:pt x="400775" y="194229"/>
                </a:moveTo>
                <a:cubicBezTo>
                  <a:pt x="400980" y="194229"/>
                  <a:pt x="401082" y="194126"/>
                  <a:pt x="401082" y="193896"/>
                </a:cubicBezTo>
                <a:cubicBezTo>
                  <a:pt x="401082" y="193691"/>
                  <a:pt x="400980" y="193589"/>
                  <a:pt x="400775" y="193589"/>
                </a:cubicBezTo>
                <a:cubicBezTo>
                  <a:pt x="400621" y="193589"/>
                  <a:pt x="400570" y="193691"/>
                  <a:pt x="400570" y="193896"/>
                </a:cubicBezTo>
                <a:cubicBezTo>
                  <a:pt x="400596" y="194126"/>
                  <a:pt x="400647" y="194229"/>
                  <a:pt x="400775" y="194229"/>
                </a:cubicBezTo>
                <a:close/>
                <a:moveTo>
                  <a:pt x="400493" y="200116"/>
                </a:moveTo>
                <a:lnTo>
                  <a:pt x="400801" y="200449"/>
                </a:lnTo>
                <a:lnTo>
                  <a:pt x="401236" y="199834"/>
                </a:lnTo>
                <a:lnTo>
                  <a:pt x="400493" y="200116"/>
                </a:lnTo>
                <a:close/>
                <a:moveTo>
                  <a:pt x="398420" y="203239"/>
                </a:moveTo>
                <a:cubicBezTo>
                  <a:pt x="398266" y="203239"/>
                  <a:pt x="398190" y="203367"/>
                  <a:pt x="398190" y="203623"/>
                </a:cubicBezTo>
                <a:cubicBezTo>
                  <a:pt x="398190" y="203879"/>
                  <a:pt x="398266" y="203981"/>
                  <a:pt x="398420" y="203981"/>
                </a:cubicBezTo>
                <a:cubicBezTo>
                  <a:pt x="398548" y="203981"/>
                  <a:pt x="398625" y="203879"/>
                  <a:pt x="398625" y="203623"/>
                </a:cubicBezTo>
                <a:cubicBezTo>
                  <a:pt x="398625" y="203367"/>
                  <a:pt x="398548" y="203239"/>
                  <a:pt x="398420" y="203239"/>
                </a:cubicBezTo>
                <a:close/>
                <a:moveTo>
                  <a:pt x="399137" y="198068"/>
                </a:moveTo>
                <a:lnTo>
                  <a:pt x="398702" y="198068"/>
                </a:lnTo>
                <a:lnTo>
                  <a:pt x="398394" y="198375"/>
                </a:lnTo>
                <a:lnTo>
                  <a:pt x="399111" y="198375"/>
                </a:lnTo>
                <a:lnTo>
                  <a:pt x="399111" y="198068"/>
                </a:lnTo>
                <a:close/>
                <a:moveTo>
                  <a:pt x="398420" y="190082"/>
                </a:moveTo>
                <a:cubicBezTo>
                  <a:pt x="398266" y="190159"/>
                  <a:pt x="398036" y="190261"/>
                  <a:pt x="397754" y="190440"/>
                </a:cubicBezTo>
                <a:cubicBezTo>
                  <a:pt x="397422" y="190645"/>
                  <a:pt x="397217" y="190748"/>
                  <a:pt x="397063" y="190824"/>
                </a:cubicBezTo>
                <a:cubicBezTo>
                  <a:pt x="397012" y="190824"/>
                  <a:pt x="396935" y="190876"/>
                  <a:pt x="396859" y="191004"/>
                </a:cubicBezTo>
                <a:cubicBezTo>
                  <a:pt x="396807" y="191080"/>
                  <a:pt x="396731" y="191132"/>
                  <a:pt x="396654" y="191132"/>
                </a:cubicBezTo>
                <a:cubicBezTo>
                  <a:pt x="396935" y="191208"/>
                  <a:pt x="397319" y="191132"/>
                  <a:pt x="397857" y="190927"/>
                </a:cubicBezTo>
                <a:cubicBezTo>
                  <a:pt x="398369" y="190671"/>
                  <a:pt x="398548" y="190415"/>
                  <a:pt x="398420" y="190082"/>
                </a:cubicBezTo>
                <a:close/>
                <a:moveTo>
                  <a:pt x="396628" y="193589"/>
                </a:moveTo>
                <a:cubicBezTo>
                  <a:pt x="396475" y="193589"/>
                  <a:pt x="396423" y="193691"/>
                  <a:pt x="396423" y="193896"/>
                </a:cubicBezTo>
                <a:cubicBezTo>
                  <a:pt x="396423" y="194126"/>
                  <a:pt x="396475" y="194229"/>
                  <a:pt x="396628" y="194229"/>
                </a:cubicBezTo>
                <a:cubicBezTo>
                  <a:pt x="396833" y="194229"/>
                  <a:pt x="396935" y="194126"/>
                  <a:pt x="396935" y="193896"/>
                </a:cubicBezTo>
                <a:cubicBezTo>
                  <a:pt x="396935" y="193691"/>
                  <a:pt x="396833" y="193589"/>
                  <a:pt x="396628" y="193589"/>
                </a:cubicBezTo>
                <a:close/>
                <a:moveTo>
                  <a:pt x="397038" y="187369"/>
                </a:moveTo>
                <a:cubicBezTo>
                  <a:pt x="397038" y="187215"/>
                  <a:pt x="396987" y="187164"/>
                  <a:pt x="396833" y="187164"/>
                </a:cubicBezTo>
                <a:cubicBezTo>
                  <a:pt x="396705" y="187164"/>
                  <a:pt x="396628" y="187215"/>
                  <a:pt x="396628" y="187369"/>
                </a:cubicBezTo>
                <a:cubicBezTo>
                  <a:pt x="396782" y="187650"/>
                  <a:pt x="396910" y="187650"/>
                  <a:pt x="397038" y="187369"/>
                </a:cubicBezTo>
                <a:close/>
                <a:moveTo>
                  <a:pt x="397678" y="185628"/>
                </a:moveTo>
                <a:cubicBezTo>
                  <a:pt x="397729" y="185475"/>
                  <a:pt x="397626" y="185424"/>
                  <a:pt x="397345" y="185424"/>
                </a:cubicBezTo>
                <a:cubicBezTo>
                  <a:pt x="397063" y="185424"/>
                  <a:pt x="396961" y="185475"/>
                  <a:pt x="397012" y="185628"/>
                </a:cubicBezTo>
                <a:cubicBezTo>
                  <a:pt x="397114" y="185756"/>
                  <a:pt x="397217" y="185833"/>
                  <a:pt x="397345" y="185833"/>
                </a:cubicBezTo>
                <a:cubicBezTo>
                  <a:pt x="397498" y="185833"/>
                  <a:pt x="397601" y="185756"/>
                  <a:pt x="397678" y="185628"/>
                </a:cubicBezTo>
                <a:close/>
                <a:moveTo>
                  <a:pt x="397883" y="180765"/>
                </a:moveTo>
                <a:cubicBezTo>
                  <a:pt x="398420" y="180381"/>
                  <a:pt x="398881" y="180023"/>
                  <a:pt x="399290" y="179690"/>
                </a:cubicBezTo>
                <a:cubicBezTo>
                  <a:pt x="399674" y="179331"/>
                  <a:pt x="399828" y="179127"/>
                  <a:pt x="399751" y="179075"/>
                </a:cubicBezTo>
                <a:cubicBezTo>
                  <a:pt x="399009" y="179357"/>
                  <a:pt x="398138" y="179639"/>
                  <a:pt x="397217" y="179946"/>
                </a:cubicBezTo>
                <a:cubicBezTo>
                  <a:pt x="396295" y="180278"/>
                  <a:pt x="395630" y="180867"/>
                  <a:pt x="395297" y="181763"/>
                </a:cubicBezTo>
                <a:lnTo>
                  <a:pt x="395297" y="182173"/>
                </a:lnTo>
                <a:cubicBezTo>
                  <a:pt x="395451" y="182249"/>
                  <a:pt x="395758" y="182122"/>
                  <a:pt x="396295" y="181814"/>
                </a:cubicBezTo>
                <a:cubicBezTo>
                  <a:pt x="396782" y="181507"/>
                  <a:pt x="397345" y="181174"/>
                  <a:pt x="397883" y="180765"/>
                </a:cubicBezTo>
                <a:close/>
                <a:moveTo>
                  <a:pt x="395604" y="193896"/>
                </a:moveTo>
                <a:cubicBezTo>
                  <a:pt x="395451" y="193896"/>
                  <a:pt x="395374" y="194024"/>
                  <a:pt x="395374" y="194280"/>
                </a:cubicBezTo>
                <a:cubicBezTo>
                  <a:pt x="395374" y="194536"/>
                  <a:pt x="395451" y="194664"/>
                  <a:pt x="395604" y="194664"/>
                </a:cubicBezTo>
                <a:cubicBezTo>
                  <a:pt x="395809" y="194664"/>
                  <a:pt x="395911" y="194536"/>
                  <a:pt x="395911" y="194280"/>
                </a:cubicBezTo>
                <a:cubicBezTo>
                  <a:pt x="395911" y="194024"/>
                  <a:pt x="395809" y="193896"/>
                  <a:pt x="395604" y="193896"/>
                </a:cubicBezTo>
                <a:close/>
                <a:moveTo>
                  <a:pt x="390127" y="209817"/>
                </a:moveTo>
                <a:cubicBezTo>
                  <a:pt x="390255" y="209715"/>
                  <a:pt x="390331" y="209612"/>
                  <a:pt x="390434" y="209459"/>
                </a:cubicBezTo>
                <a:lnTo>
                  <a:pt x="390075" y="209459"/>
                </a:lnTo>
                <a:lnTo>
                  <a:pt x="389871" y="209664"/>
                </a:lnTo>
                <a:lnTo>
                  <a:pt x="389768" y="209766"/>
                </a:lnTo>
                <a:cubicBezTo>
                  <a:pt x="389947" y="209920"/>
                  <a:pt x="390050" y="209920"/>
                  <a:pt x="390127" y="209817"/>
                </a:cubicBezTo>
                <a:close/>
                <a:moveTo>
                  <a:pt x="389794" y="212274"/>
                </a:moveTo>
                <a:cubicBezTo>
                  <a:pt x="389717" y="212274"/>
                  <a:pt x="389589" y="212377"/>
                  <a:pt x="389384" y="212582"/>
                </a:cubicBezTo>
                <a:lnTo>
                  <a:pt x="390075" y="212274"/>
                </a:lnTo>
                <a:cubicBezTo>
                  <a:pt x="389896" y="212070"/>
                  <a:pt x="389794" y="212070"/>
                  <a:pt x="389794" y="212274"/>
                </a:cubicBezTo>
                <a:close/>
                <a:moveTo>
                  <a:pt x="390946" y="211532"/>
                </a:moveTo>
                <a:cubicBezTo>
                  <a:pt x="390946" y="211788"/>
                  <a:pt x="390997" y="211891"/>
                  <a:pt x="391151" y="211891"/>
                </a:cubicBezTo>
                <a:cubicBezTo>
                  <a:pt x="391304" y="211891"/>
                  <a:pt x="391355" y="211788"/>
                  <a:pt x="391355" y="211532"/>
                </a:cubicBezTo>
                <a:cubicBezTo>
                  <a:pt x="391355" y="211328"/>
                  <a:pt x="391304" y="211225"/>
                  <a:pt x="391151" y="211225"/>
                </a:cubicBezTo>
                <a:cubicBezTo>
                  <a:pt x="390997" y="211225"/>
                  <a:pt x="390946" y="211328"/>
                  <a:pt x="390946" y="211532"/>
                </a:cubicBezTo>
                <a:close/>
                <a:moveTo>
                  <a:pt x="391125" y="209766"/>
                </a:moveTo>
                <a:cubicBezTo>
                  <a:pt x="391278" y="209766"/>
                  <a:pt x="391330" y="209664"/>
                  <a:pt x="391330" y="209459"/>
                </a:cubicBezTo>
                <a:cubicBezTo>
                  <a:pt x="391330" y="209254"/>
                  <a:pt x="391278" y="209152"/>
                  <a:pt x="391125" y="209152"/>
                </a:cubicBezTo>
                <a:cubicBezTo>
                  <a:pt x="390971" y="209152"/>
                  <a:pt x="390920" y="209254"/>
                  <a:pt x="390920" y="209459"/>
                </a:cubicBezTo>
                <a:cubicBezTo>
                  <a:pt x="390920" y="209664"/>
                  <a:pt x="390997" y="209766"/>
                  <a:pt x="391125" y="209766"/>
                </a:cubicBezTo>
                <a:close/>
                <a:moveTo>
                  <a:pt x="390843" y="217471"/>
                </a:moveTo>
                <a:cubicBezTo>
                  <a:pt x="390767" y="217471"/>
                  <a:pt x="390638" y="217573"/>
                  <a:pt x="390434" y="217778"/>
                </a:cubicBezTo>
                <a:cubicBezTo>
                  <a:pt x="390638" y="217855"/>
                  <a:pt x="390843" y="217880"/>
                  <a:pt x="391048" y="217829"/>
                </a:cubicBezTo>
                <a:cubicBezTo>
                  <a:pt x="391253" y="217803"/>
                  <a:pt x="391406" y="217676"/>
                  <a:pt x="391458" y="217471"/>
                </a:cubicBezTo>
                <a:cubicBezTo>
                  <a:pt x="391227" y="217240"/>
                  <a:pt x="391048" y="217240"/>
                  <a:pt x="390843" y="217471"/>
                </a:cubicBezTo>
                <a:close/>
                <a:moveTo>
                  <a:pt x="391867" y="206055"/>
                </a:moveTo>
                <a:cubicBezTo>
                  <a:pt x="391202" y="205850"/>
                  <a:pt x="390587" y="205926"/>
                  <a:pt x="390101" y="206362"/>
                </a:cubicBezTo>
                <a:lnTo>
                  <a:pt x="389410" y="207104"/>
                </a:lnTo>
                <a:cubicBezTo>
                  <a:pt x="389896" y="207232"/>
                  <a:pt x="390357" y="207181"/>
                  <a:pt x="390818" y="206925"/>
                </a:cubicBezTo>
                <a:cubicBezTo>
                  <a:pt x="391227" y="206695"/>
                  <a:pt x="391586" y="206362"/>
                  <a:pt x="391867" y="206055"/>
                </a:cubicBezTo>
                <a:close/>
                <a:moveTo>
                  <a:pt x="389692" y="204263"/>
                </a:moveTo>
                <a:cubicBezTo>
                  <a:pt x="389692" y="204058"/>
                  <a:pt x="389589" y="203956"/>
                  <a:pt x="389384" y="203956"/>
                </a:cubicBezTo>
                <a:cubicBezTo>
                  <a:pt x="389231" y="203956"/>
                  <a:pt x="389179" y="204058"/>
                  <a:pt x="389179" y="204263"/>
                </a:cubicBezTo>
                <a:cubicBezTo>
                  <a:pt x="389179" y="204493"/>
                  <a:pt x="389231" y="204596"/>
                  <a:pt x="389384" y="204596"/>
                </a:cubicBezTo>
                <a:cubicBezTo>
                  <a:pt x="389589" y="204596"/>
                  <a:pt x="389692" y="204493"/>
                  <a:pt x="389692" y="204263"/>
                </a:cubicBezTo>
                <a:close/>
                <a:moveTo>
                  <a:pt x="391867" y="198683"/>
                </a:moveTo>
                <a:cubicBezTo>
                  <a:pt x="393198" y="196993"/>
                  <a:pt x="394171" y="194946"/>
                  <a:pt x="394836" y="192693"/>
                </a:cubicBezTo>
                <a:cubicBezTo>
                  <a:pt x="395476" y="190389"/>
                  <a:pt x="395630" y="188137"/>
                  <a:pt x="395297" y="185935"/>
                </a:cubicBezTo>
                <a:cubicBezTo>
                  <a:pt x="394939" y="183734"/>
                  <a:pt x="394043" y="181712"/>
                  <a:pt x="392661" y="179920"/>
                </a:cubicBezTo>
                <a:cubicBezTo>
                  <a:pt x="391253" y="178154"/>
                  <a:pt x="389103" y="176797"/>
                  <a:pt x="386287" y="176004"/>
                </a:cubicBezTo>
                <a:cubicBezTo>
                  <a:pt x="383651" y="175236"/>
                  <a:pt x="381372" y="175261"/>
                  <a:pt x="379427" y="176106"/>
                </a:cubicBezTo>
                <a:cubicBezTo>
                  <a:pt x="377507" y="176925"/>
                  <a:pt x="375895" y="178205"/>
                  <a:pt x="374640" y="179920"/>
                </a:cubicBezTo>
                <a:cubicBezTo>
                  <a:pt x="373386" y="181635"/>
                  <a:pt x="372542" y="183708"/>
                  <a:pt x="372081" y="186038"/>
                </a:cubicBezTo>
                <a:cubicBezTo>
                  <a:pt x="371620" y="188393"/>
                  <a:pt x="371646" y="190696"/>
                  <a:pt x="372132" y="192949"/>
                </a:cubicBezTo>
                <a:cubicBezTo>
                  <a:pt x="372644" y="195201"/>
                  <a:pt x="373591" y="197249"/>
                  <a:pt x="375050" y="199067"/>
                </a:cubicBezTo>
                <a:cubicBezTo>
                  <a:pt x="376509" y="200884"/>
                  <a:pt x="378506" y="202189"/>
                  <a:pt x="381065" y="202932"/>
                </a:cubicBezTo>
                <a:cubicBezTo>
                  <a:pt x="383190" y="203546"/>
                  <a:pt x="385186" y="203469"/>
                  <a:pt x="387055" y="202573"/>
                </a:cubicBezTo>
                <a:cubicBezTo>
                  <a:pt x="388975" y="201729"/>
                  <a:pt x="390536" y="200423"/>
                  <a:pt x="391867" y="198683"/>
                </a:cubicBezTo>
                <a:close/>
                <a:moveTo>
                  <a:pt x="386082" y="204083"/>
                </a:moveTo>
                <a:cubicBezTo>
                  <a:pt x="385929" y="204083"/>
                  <a:pt x="385878" y="204160"/>
                  <a:pt x="385954" y="204288"/>
                </a:cubicBezTo>
                <a:cubicBezTo>
                  <a:pt x="386031" y="204442"/>
                  <a:pt x="386082" y="204519"/>
                  <a:pt x="386159" y="204519"/>
                </a:cubicBezTo>
                <a:cubicBezTo>
                  <a:pt x="386236" y="204519"/>
                  <a:pt x="386261" y="204442"/>
                  <a:pt x="386261" y="204288"/>
                </a:cubicBezTo>
                <a:cubicBezTo>
                  <a:pt x="386338" y="204160"/>
                  <a:pt x="386287" y="204083"/>
                  <a:pt x="386082" y="204083"/>
                </a:cubicBezTo>
                <a:close/>
                <a:moveTo>
                  <a:pt x="380451" y="204596"/>
                </a:moveTo>
                <a:cubicBezTo>
                  <a:pt x="380400" y="204672"/>
                  <a:pt x="380297" y="204775"/>
                  <a:pt x="380195" y="204979"/>
                </a:cubicBezTo>
                <a:cubicBezTo>
                  <a:pt x="380093" y="205133"/>
                  <a:pt x="380041" y="205261"/>
                  <a:pt x="380041" y="205338"/>
                </a:cubicBezTo>
                <a:cubicBezTo>
                  <a:pt x="380246" y="205415"/>
                  <a:pt x="380502" y="205389"/>
                  <a:pt x="380809" y="205287"/>
                </a:cubicBezTo>
                <a:cubicBezTo>
                  <a:pt x="381142" y="205184"/>
                  <a:pt x="381245" y="204954"/>
                  <a:pt x="381091" y="204621"/>
                </a:cubicBezTo>
                <a:lnTo>
                  <a:pt x="380451" y="204621"/>
                </a:lnTo>
                <a:close/>
                <a:moveTo>
                  <a:pt x="379402" y="204596"/>
                </a:moveTo>
                <a:cubicBezTo>
                  <a:pt x="379555" y="204596"/>
                  <a:pt x="379606" y="204493"/>
                  <a:pt x="379606" y="204263"/>
                </a:cubicBezTo>
                <a:cubicBezTo>
                  <a:pt x="379606" y="204058"/>
                  <a:pt x="379555" y="203956"/>
                  <a:pt x="379402" y="203956"/>
                </a:cubicBezTo>
                <a:cubicBezTo>
                  <a:pt x="379171" y="203956"/>
                  <a:pt x="379094" y="204058"/>
                  <a:pt x="379094" y="204263"/>
                </a:cubicBezTo>
                <a:cubicBezTo>
                  <a:pt x="379120" y="204493"/>
                  <a:pt x="379197" y="204596"/>
                  <a:pt x="379402" y="204596"/>
                </a:cubicBezTo>
                <a:close/>
                <a:moveTo>
                  <a:pt x="378992" y="205619"/>
                </a:moveTo>
                <a:cubicBezTo>
                  <a:pt x="378838" y="205619"/>
                  <a:pt x="378787" y="205773"/>
                  <a:pt x="378787" y="206003"/>
                </a:cubicBezTo>
                <a:cubicBezTo>
                  <a:pt x="378787" y="206259"/>
                  <a:pt x="378838" y="206362"/>
                  <a:pt x="378992" y="206362"/>
                </a:cubicBezTo>
                <a:cubicBezTo>
                  <a:pt x="379197" y="206362"/>
                  <a:pt x="379325" y="206259"/>
                  <a:pt x="379325" y="206003"/>
                </a:cubicBezTo>
                <a:cubicBezTo>
                  <a:pt x="379325" y="205773"/>
                  <a:pt x="379197" y="205619"/>
                  <a:pt x="378992" y="205619"/>
                </a:cubicBezTo>
                <a:close/>
                <a:moveTo>
                  <a:pt x="378378" y="205312"/>
                </a:moveTo>
                <a:cubicBezTo>
                  <a:pt x="378301" y="205312"/>
                  <a:pt x="378173" y="205363"/>
                  <a:pt x="377994" y="205466"/>
                </a:cubicBezTo>
                <a:cubicBezTo>
                  <a:pt x="377815" y="205568"/>
                  <a:pt x="377687" y="205619"/>
                  <a:pt x="377610" y="205619"/>
                </a:cubicBezTo>
                <a:lnTo>
                  <a:pt x="378659" y="205619"/>
                </a:lnTo>
                <a:lnTo>
                  <a:pt x="378659" y="205312"/>
                </a:lnTo>
                <a:lnTo>
                  <a:pt x="378378" y="205312"/>
                </a:lnTo>
                <a:close/>
                <a:moveTo>
                  <a:pt x="376151" y="202573"/>
                </a:moveTo>
                <a:cubicBezTo>
                  <a:pt x="376407" y="202317"/>
                  <a:pt x="376458" y="202113"/>
                  <a:pt x="376330" y="201882"/>
                </a:cubicBezTo>
                <a:cubicBezTo>
                  <a:pt x="375972" y="201780"/>
                  <a:pt x="375460" y="201831"/>
                  <a:pt x="374743" y="202061"/>
                </a:cubicBezTo>
                <a:cubicBezTo>
                  <a:pt x="374052" y="202292"/>
                  <a:pt x="373642" y="202599"/>
                  <a:pt x="373514" y="202932"/>
                </a:cubicBezTo>
                <a:cubicBezTo>
                  <a:pt x="373591" y="203239"/>
                  <a:pt x="373796" y="203367"/>
                  <a:pt x="374180" y="203367"/>
                </a:cubicBezTo>
                <a:cubicBezTo>
                  <a:pt x="374538" y="203367"/>
                  <a:pt x="374897" y="203290"/>
                  <a:pt x="375255" y="203137"/>
                </a:cubicBezTo>
                <a:cubicBezTo>
                  <a:pt x="375588" y="203034"/>
                  <a:pt x="375920" y="202829"/>
                  <a:pt x="376151" y="202573"/>
                </a:cubicBezTo>
                <a:close/>
                <a:moveTo>
                  <a:pt x="375255" y="206336"/>
                </a:moveTo>
                <a:cubicBezTo>
                  <a:pt x="375050" y="206336"/>
                  <a:pt x="374922" y="206464"/>
                  <a:pt x="374922" y="206720"/>
                </a:cubicBezTo>
                <a:cubicBezTo>
                  <a:pt x="374922" y="206976"/>
                  <a:pt x="375050" y="207104"/>
                  <a:pt x="375255" y="207104"/>
                </a:cubicBezTo>
                <a:cubicBezTo>
                  <a:pt x="375383" y="207104"/>
                  <a:pt x="375485" y="206976"/>
                  <a:pt x="375485" y="206720"/>
                </a:cubicBezTo>
                <a:cubicBezTo>
                  <a:pt x="375485" y="206464"/>
                  <a:pt x="375383" y="206336"/>
                  <a:pt x="375255" y="206336"/>
                </a:cubicBezTo>
                <a:close/>
                <a:moveTo>
                  <a:pt x="374231" y="201882"/>
                </a:moveTo>
                <a:cubicBezTo>
                  <a:pt x="374487" y="201780"/>
                  <a:pt x="374487" y="201626"/>
                  <a:pt x="374231" y="201473"/>
                </a:cubicBezTo>
                <a:cubicBezTo>
                  <a:pt x="374077" y="201473"/>
                  <a:pt x="374001" y="201549"/>
                  <a:pt x="374001" y="201678"/>
                </a:cubicBezTo>
                <a:cubicBezTo>
                  <a:pt x="374026" y="201831"/>
                  <a:pt x="374077" y="201882"/>
                  <a:pt x="374231" y="201882"/>
                </a:cubicBezTo>
                <a:close/>
                <a:moveTo>
                  <a:pt x="373181" y="204263"/>
                </a:moveTo>
                <a:lnTo>
                  <a:pt x="373181" y="203956"/>
                </a:lnTo>
                <a:cubicBezTo>
                  <a:pt x="372644" y="203802"/>
                  <a:pt x="371799" y="203930"/>
                  <a:pt x="370673" y="204314"/>
                </a:cubicBezTo>
                <a:cubicBezTo>
                  <a:pt x="369572" y="204723"/>
                  <a:pt x="368446" y="205184"/>
                  <a:pt x="367320" y="205799"/>
                </a:cubicBezTo>
                <a:cubicBezTo>
                  <a:pt x="366168" y="206362"/>
                  <a:pt x="365067" y="206976"/>
                  <a:pt x="364018" y="207590"/>
                </a:cubicBezTo>
                <a:cubicBezTo>
                  <a:pt x="363020" y="208205"/>
                  <a:pt x="362252" y="208717"/>
                  <a:pt x="361765" y="209177"/>
                </a:cubicBezTo>
                <a:cubicBezTo>
                  <a:pt x="361919" y="209510"/>
                  <a:pt x="362124" y="209638"/>
                  <a:pt x="362354" y="209484"/>
                </a:cubicBezTo>
                <a:cubicBezTo>
                  <a:pt x="363762" y="208947"/>
                  <a:pt x="364939" y="208384"/>
                  <a:pt x="365912" y="207872"/>
                </a:cubicBezTo>
                <a:cubicBezTo>
                  <a:pt x="366859" y="207334"/>
                  <a:pt x="367909" y="206720"/>
                  <a:pt x="369009" y="206055"/>
                </a:cubicBezTo>
                <a:cubicBezTo>
                  <a:pt x="369444" y="205773"/>
                  <a:pt x="370059" y="205440"/>
                  <a:pt x="370929" y="204979"/>
                </a:cubicBezTo>
                <a:cubicBezTo>
                  <a:pt x="371799" y="204544"/>
                  <a:pt x="372311" y="204288"/>
                  <a:pt x="372439" y="204288"/>
                </a:cubicBezTo>
                <a:lnTo>
                  <a:pt x="373181" y="204288"/>
                </a:lnTo>
                <a:close/>
                <a:moveTo>
                  <a:pt x="372465" y="207386"/>
                </a:moveTo>
                <a:cubicBezTo>
                  <a:pt x="372337" y="207309"/>
                  <a:pt x="372260" y="207360"/>
                  <a:pt x="372260" y="207539"/>
                </a:cubicBezTo>
                <a:cubicBezTo>
                  <a:pt x="372260" y="207718"/>
                  <a:pt x="372337" y="207770"/>
                  <a:pt x="372465" y="207718"/>
                </a:cubicBezTo>
                <a:cubicBezTo>
                  <a:pt x="372593" y="207718"/>
                  <a:pt x="372695" y="207667"/>
                  <a:pt x="372695" y="207590"/>
                </a:cubicBezTo>
                <a:cubicBezTo>
                  <a:pt x="372695" y="207514"/>
                  <a:pt x="372593" y="207462"/>
                  <a:pt x="372465" y="207386"/>
                </a:cubicBezTo>
                <a:close/>
                <a:moveTo>
                  <a:pt x="371441" y="208435"/>
                </a:moveTo>
                <a:cubicBezTo>
                  <a:pt x="371339" y="208512"/>
                  <a:pt x="371236" y="208640"/>
                  <a:pt x="371057" y="208742"/>
                </a:cubicBezTo>
                <a:cubicBezTo>
                  <a:pt x="370878" y="208896"/>
                  <a:pt x="370775" y="209049"/>
                  <a:pt x="370673" y="209203"/>
                </a:cubicBezTo>
                <a:lnTo>
                  <a:pt x="371722" y="208461"/>
                </a:lnTo>
                <a:lnTo>
                  <a:pt x="371441" y="208461"/>
                </a:lnTo>
                <a:close/>
                <a:moveTo>
                  <a:pt x="369240" y="208793"/>
                </a:moveTo>
                <a:cubicBezTo>
                  <a:pt x="369240" y="208563"/>
                  <a:pt x="369188" y="208409"/>
                  <a:pt x="369035" y="208409"/>
                </a:cubicBezTo>
                <a:cubicBezTo>
                  <a:pt x="368830" y="208409"/>
                  <a:pt x="368728" y="208563"/>
                  <a:pt x="368728" y="208793"/>
                </a:cubicBezTo>
                <a:cubicBezTo>
                  <a:pt x="368728" y="209049"/>
                  <a:pt x="368830" y="209177"/>
                  <a:pt x="369035" y="209177"/>
                </a:cubicBezTo>
                <a:cubicBezTo>
                  <a:pt x="369188" y="209177"/>
                  <a:pt x="369240" y="209049"/>
                  <a:pt x="369240" y="208793"/>
                </a:cubicBezTo>
                <a:close/>
                <a:moveTo>
                  <a:pt x="369035" y="209484"/>
                </a:moveTo>
                <a:cubicBezTo>
                  <a:pt x="368830" y="209484"/>
                  <a:pt x="368728" y="209587"/>
                  <a:pt x="368728" y="209843"/>
                </a:cubicBezTo>
                <a:cubicBezTo>
                  <a:pt x="368728" y="210099"/>
                  <a:pt x="368830" y="210227"/>
                  <a:pt x="369035" y="210227"/>
                </a:cubicBezTo>
                <a:cubicBezTo>
                  <a:pt x="369188" y="210227"/>
                  <a:pt x="369240" y="210099"/>
                  <a:pt x="369240" y="209843"/>
                </a:cubicBezTo>
                <a:cubicBezTo>
                  <a:pt x="369240" y="209561"/>
                  <a:pt x="369188" y="209484"/>
                  <a:pt x="369035" y="209484"/>
                </a:cubicBezTo>
                <a:close/>
                <a:moveTo>
                  <a:pt x="368344" y="209766"/>
                </a:moveTo>
                <a:cubicBezTo>
                  <a:pt x="368190" y="209766"/>
                  <a:pt x="368088" y="209894"/>
                  <a:pt x="368088" y="210150"/>
                </a:cubicBezTo>
                <a:cubicBezTo>
                  <a:pt x="368088" y="210380"/>
                  <a:pt x="368190" y="210534"/>
                  <a:pt x="368344" y="210534"/>
                </a:cubicBezTo>
                <a:cubicBezTo>
                  <a:pt x="368446" y="210534"/>
                  <a:pt x="368523" y="210380"/>
                  <a:pt x="368523" y="210150"/>
                </a:cubicBezTo>
                <a:cubicBezTo>
                  <a:pt x="368523" y="209894"/>
                  <a:pt x="368446" y="209766"/>
                  <a:pt x="368344" y="209766"/>
                </a:cubicBezTo>
                <a:close/>
                <a:moveTo>
                  <a:pt x="359641" y="208025"/>
                </a:moveTo>
                <a:cubicBezTo>
                  <a:pt x="359487" y="208025"/>
                  <a:pt x="359334" y="208051"/>
                  <a:pt x="359282" y="208128"/>
                </a:cubicBezTo>
                <a:cubicBezTo>
                  <a:pt x="359206" y="208128"/>
                  <a:pt x="359155" y="208230"/>
                  <a:pt x="359078" y="208384"/>
                </a:cubicBezTo>
                <a:cubicBezTo>
                  <a:pt x="359001" y="208589"/>
                  <a:pt x="358975" y="208691"/>
                  <a:pt x="358975" y="208742"/>
                </a:cubicBezTo>
                <a:cubicBezTo>
                  <a:pt x="359129" y="208896"/>
                  <a:pt x="359334" y="208845"/>
                  <a:pt x="359564" y="208537"/>
                </a:cubicBezTo>
                <a:lnTo>
                  <a:pt x="359974" y="208128"/>
                </a:lnTo>
                <a:cubicBezTo>
                  <a:pt x="359948" y="208051"/>
                  <a:pt x="359846" y="208025"/>
                  <a:pt x="359641" y="208025"/>
                </a:cubicBezTo>
                <a:close/>
                <a:moveTo>
                  <a:pt x="359999" y="205312"/>
                </a:moveTo>
                <a:lnTo>
                  <a:pt x="359999" y="205005"/>
                </a:lnTo>
                <a:lnTo>
                  <a:pt x="359692" y="205005"/>
                </a:lnTo>
                <a:lnTo>
                  <a:pt x="359692" y="205312"/>
                </a:lnTo>
                <a:lnTo>
                  <a:pt x="359999" y="205312"/>
                </a:lnTo>
                <a:close/>
                <a:moveTo>
                  <a:pt x="359282" y="215372"/>
                </a:moveTo>
                <a:lnTo>
                  <a:pt x="359692" y="215705"/>
                </a:lnTo>
                <a:cubicBezTo>
                  <a:pt x="360793" y="214809"/>
                  <a:pt x="362047" y="214041"/>
                  <a:pt x="363429" y="213375"/>
                </a:cubicBezTo>
                <a:cubicBezTo>
                  <a:pt x="364811" y="212710"/>
                  <a:pt x="366091" y="211993"/>
                  <a:pt x="367269" y="211225"/>
                </a:cubicBezTo>
                <a:cubicBezTo>
                  <a:pt x="367601" y="210867"/>
                  <a:pt x="367729" y="210688"/>
                  <a:pt x="367576" y="210534"/>
                </a:cubicBezTo>
                <a:cubicBezTo>
                  <a:pt x="366962" y="210688"/>
                  <a:pt x="366245" y="210892"/>
                  <a:pt x="365451" y="211225"/>
                </a:cubicBezTo>
                <a:cubicBezTo>
                  <a:pt x="364683" y="211583"/>
                  <a:pt x="363890" y="211967"/>
                  <a:pt x="363071" y="212428"/>
                </a:cubicBezTo>
                <a:cubicBezTo>
                  <a:pt x="362277" y="212863"/>
                  <a:pt x="361509" y="213375"/>
                  <a:pt x="360818" y="213887"/>
                </a:cubicBezTo>
                <a:cubicBezTo>
                  <a:pt x="360153" y="214399"/>
                  <a:pt x="359641" y="214885"/>
                  <a:pt x="359282" y="215372"/>
                </a:cubicBezTo>
                <a:close/>
                <a:moveTo>
                  <a:pt x="360741" y="207386"/>
                </a:moveTo>
                <a:lnTo>
                  <a:pt x="361049" y="207718"/>
                </a:lnTo>
                <a:cubicBezTo>
                  <a:pt x="361049" y="207770"/>
                  <a:pt x="361433" y="207565"/>
                  <a:pt x="362149" y="207130"/>
                </a:cubicBezTo>
                <a:cubicBezTo>
                  <a:pt x="362866" y="206695"/>
                  <a:pt x="363455" y="206336"/>
                  <a:pt x="363839" y="206055"/>
                </a:cubicBezTo>
                <a:cubicBezTo>
                  <a:pt x="363839" y="205978"/>
                  <a:pt x="363915" y="205901"/>
                  <a:pt x="363992" y="205850"/>
                </a:cubicBezTo>
                <a:cubicBezTo>
                  <a:pt x="364120" y="205773"/>
                  <a:pt x="364171" y="205696"/>
                  <a:pt x="364171" y="205619"/>
                </a:cubicBezTo>
                <a:cubicBezTo>
                  <a:pt x="363685" y="205466"/>
                  <a:pt x="363045" y="205671"/>
                  <a:pt x="362200" y="206157"/>
                </a:cubicBezTo>
                <a:cubicBezTo>
                  <a:pt x="361356" y="206643"/>
                  <a:pt x="360895" y="207078"/>
                  <a:pt x="360741" y="207386"/>
                </a:cubicBezTo>
                <a:close/>
                <a:moveTo>
                  <a:pt x="361049" y="204596"/>
                </a:moveTo>
                <a:lnTo>
                  <a:pt x="360741" y="204263"/>
                </a:lnTo>
                <a:lnTo>
                  <a:pt x="360741" y="204596"/>
                </a:lnTo>
                <a:lnTo>
                  <a:pt x="361049" y="204596"/>
                </a:lnTo>
                <a:close/>
                <a:moveTo>
                  <a:pt x="364171" y="204263"/>
                </a:moveTo>
                <a:cubicBezTo>
                  <a:pt x="364325" y="204263"/>
                  <a:pt x="364402" y="204160"/>
                  <a:pt x="364402" y="203904"/>
                </a:cubicBezTo>
                <a:cubicBezTo>
                  <a:pt x="364402" y="203648"/>
                  <a:pt x="364325" y="203520"/>
                  <a:pt x="364171" y="203520"/>
                </a:cubicBezTo>
                <a:cubicBezTo>
                  <a:pt x="364018" y="203520"/>
                  <a:pt x="363967" y="203648"/>
                  <a:pt x="363967" y="203904"/>
                </a:cubicBezTo>
                <a:cubicBezTo>
                  <a:pt x="363967" y="204160"/>
                  <a:pt x="364018" y="204263"/>
                  <a:pt x="364171" y="204263"/>
                </a:cubicBezTo>
                <a:close/>
                <a:moveTo>
                  <a:pt x="360741" y="211865"/>
                </a:moveTo>
                <a:lnTo>
                  <a:pt x="360741" y="212556"/>
                </a:lnTo>
                <a:lnTo>
                  <a:pt x="361356" y="211865"/>
                </a:lnTo>
                <a:lnTo>
                  <a:pt x="360741" y="211865"/>
                </a:lnTo>
                <a:close/>
                <a:moveTo>
                  <a:pt x="360332" y="210201"/>
                </a:moveTo>
                <a:cubicBezTo>
                  <a:pt x="360537" y="210278"/>
                  <a:pt x="360741" y="210227"/>
                  <a:pt x="360921" y="210022"/>
                </a:cubicBezTo>
                <a:cubicBezTo>
                  <a:pt x="361151" y="209869"/>
                  <a:pt x="361177" y="209664"/>
                  <a:pt x="361023" y="209484"/>
                </a:cubicBezTo>
                <a:lnTo>
                  <a:pt x="360332" y="210201"/>
                </a:lnTo>
                <a:close/>
                <a:moveTo>
                  <a:pt x="362380" y="211532"/>
                </a:moveTo>
                <a:cubicBezTo>
                  <a:pt x="362610" y="211532"/>
                  <a:pt x="362712" y="211430"/>
                  <a:pt x="362712" y="211174"/>
                </a:cubicBezTo>
                <a:cubicBezTo>
                  <a:pt x="362712" y="210944"/>
                  <a:pt x="362610" y="210815"/>
                  <a:pt x="362380" y="210815"/>
                </a:cubicBezTo>
                <a:cubicBezTo>
                  <a:pt x="362252" y="210815"/>
                  <a:pt x="362175" y="210944"/>
                  <a:pt x="362175" y="211174"/>
                </a:cubicBezTo>
                <a:cubicBezTo>
                  <a:pt x="362200" y="211430"/>
                  <a:pt x="362252" y="211532"/>
                  <a:pt x="362380" y="211532"/>
                </a:cubicBezTo>
                <a:close/>
                <a:moveTo>
                  <a:pt x="364888" y="210201"/>
                </a:moveTo>
                <a:cubicBezTo>
                  <a:pt x="365042" y="210201"/>
                  <a:pt x="365093" y="210073"/>
                  <a:pt x="365093" y="209817"/>
                </a:cubicBezTo>
                <a:cubicBezTo>
                  <a:pt x="365093" y="209561"/>
                  <a:pt x="365042" y="209459"/>
                  <a:pt x="364888" y="209459"/>
                </a:cubicBezTo>
                <a:cubicBezTo>
                  <a:pt x="364683" y="209459"/>
                  <a:pt x="364581" y="209561"/>
                  <a:pt x="364581" y="209817"/>
                </a:cubicBezTo>
                <a:cubicBezTo>
                  <a:pt x="364581" y="210073"/>
                  <a:pt x="364683" y="210201"/>
                  <a:pt x="364888" y="210201"/>
                </a:cubicBezTo>
                <a:close/>
                <a:moveTo>
                  <a:pt x="366398" y="204212"/>
                </a:moveTo>
                <a:cubicBezTo>
                  <a:pt x="365886" y="204621"/>
                  <a:pt x="365502" y="204954"/>
                  <a:pt x="365195" y="205312"/>
                </a:cubicBezTo>
                <a:cubicBezTo>
                  <a:pt x="364991" y="205517"/>
                  <a:pt x="364888" y="205773"/>
                  <a:pt x="364888" y="206029"/>
                </a:cubicBezTo>
                <a:cubicBezTo>
                  <a:pt x="365451" y="205542"/>
                  <a:pt x="365912" y="205159"/>
                  <a:pt x="366296" y="204826"/>
                </a:cubicBezTo>
                <a:cubicBezTo>
                  <a:pt x="366706" y="204519"/>
                  <a:pt x="367243" y="204263"/>
                  <a:pt x="367985" y="203956"/>
                </a:cubicBezTo>
                <a:cubicBezTo>
                  <a:pt x="367448" y="203776"/>
                  <a:pt x="366910" y="203879"/>
                  <a:pt x="366398" y="204212"/>
                </a:cubicBezTo>
                <a:close/>
                <a:moveTo>
                  <a:pt x="366962" y="201473"/>
                </a:moveTo>
                <a:cubicBezTo>
                  <a:pt x="367115" y="201473"/>
                  <a:pt x="367192" y="201370"/>
                  <a:pt x="367192" y="201165"/>
                </a:cubicBezTo>
                <a:cubicBezTo>
                  <a:pt x="367192" y="200961"/>
                  <a:pt x="367115" y="200858"/>
                  <a:pt x="366962" y="200858"/>
                </a:cubicBezTo>
                <a:cubicBezTo>
                  <a:pt x="366757" y="200858"/>
                  <a:pt x="366654" y="200961"/>
                  <a:pt x="366654" y="201165"/>
                </a:cubicBezTo>
                <a:cubicBezTo>
                  <a:pt x="366654" y="201370"/>
                  <a:pt x="366757" y="201473"/>
                  <a:pt x="366962" y="201473"/>
                </a:cubicBezTo>
                <a:close/>
                <a:moveTo>
                  <a:pt x="364888" y="202215"/>
                </a:moveTo>
                <a:cubicBezTo>
                  <a:pt x="364888" y="202061"/>
                  <a:pt x="364811" y="201985"/>
                  <a:pt x="364683" y="201985"/>
                </a:cubicBezTo>
                <a:cubicBezTo>
                  <a:pt x="364530" y="201985"/>
                  <a:pt x="364479" y="202061"/>
                  <a:pt x="364479" y="202215"/>
                </a:cubicBezTo>
                <a:cubicBezTo>
                  <a:pt x="364607" y="202471"/>
                  <a:pt x="364760" y="202471"/>
                  <a:pt x="364888" y="202215"/>
                </a:cubicBezTo>
                <a:close/>
                <a:moveTo>
                  <a:pt x="368344" y="200116"/>
                </a:moveTo>
                <a:cubicBezTo>
                  <a:pt x="368446" y="200116"/>
                  <a:pt x="368523" y="200014"/>
                  <a:pt x="368523" y="199758"/>
                </a:cubicBezTo>
                <a:cubicBezTo>
                  <a:pt x="368523" y="199502"/>
                  <a:pt x="368446" y="199399"/>
                  <a:pt x="368344" y="199399"/>
                </a:cubicBezTo>
                <a:cubicBezTo>
                  <a:pt x="368190" y="199399"/>
                  <a:pt x="368088" y="199502"/>
                  <a:pt x="368088" y="199758"/>
                </a:cubicBezTo>
                <a:cubicBezTo>
                  <a:pt x="368088" y="200014"/>
                  <a:pt x="368190" y="200116"/>
                  <a:pt x="368344" y="200116"/>
                </a:cubicBezTo>
                <a:close/>
                <a:moveTo>
                  <a:pt x="363839" y="193896"/>
                </a:moveTo>
                <a:cubicBezTo>
                  <a:pt x="363839" y="194050"/>
                  <a:pt x="363890" y="194126"/>
                  <a:pt x="363967" y="194126"/>
                </a:cubicBezTo>
                <a:cubicBezTo>
                  <a:pt x="364018" y="194126"/>
                  <a:pt x="364095" y="194050"/>
                  <a:pt x="364171" y="193896"/>
                </a:cubicBezTo>
                <a:cubicBezTo>
                  <a:pt x="364248" y="193768"/>
                  <a:pt x="364197" y="193691"/>
                  <a:pt x="363992" y="193691"/>
                </a:cubicBezTo>
                <a:cubicBezTo>
                  <a:pt x="363839" y="193691"/>
                  <a:pt x="363788" y="193768"/>
                  <a:pt x="363839" y="193896"/>
                </a:cubicBezTo>
                <a:close/>
                <a:moveTo>
                  <a:pt x="364351" y="190364"/>
                </a:moveTo>
                <a:cubicBezTo>
                  <a:pt x="364709" y="190236"/>
                  <a:pt x="364888" y="190133"/>
                  <a:pt x="364888" y="190057"/>
                </a:cubicBezTo>
                <a:lnTo>
                  <a:pt x="364888" y="189749"/>
                </a:lnTo>
                <a:lnTo>
                  <a:pt x="364479" y="189749"/>
                </a:lnTo>
                <a:cubicBezTo>
                  <a:pt x="364274" y="189852"/>
                  <a:pt x="363967" y="190005"/>
                  <a:pt x="363634" y="190159"/>
                </a:cubicBezTo>
                <a:cubicBezTo>
                  <a:pt x="363275" y="190313"/>
                  <a:pt x="363122" y="190415"/>
                  <a:pt x="363122" y="190466"/>
                </a:cubicBezTo>
                <a:lnTo>
                  <a:pt x="363122" y="190799"/>
                </a:lnTo>
                <a:lnTo>
                  <a:pt x="363429" y="190799"/>
                </a:lnTo>
                <a:cubicBezTo>
                  <a:pt x="363634" y="190645"/>
                  <a:pt x="363941" y="190517"/>
                  <a:pt x="364351" y="190364"/>
                </a:cubicBezTo>
                <a:close/>
                <a:moveTo>
                  <a:pt x="364171" y="194946"/>
                </a:moveTo>
                <a:cubicBezTo>
                  <a:pt x="364453" y="194817"/>
                  <a:pt x="364965" y="194562"/>
                  <a:pt x="365733" y="194280"/>
                </a:cubicBezTo>
                <a:cubicBezTo>
                  <a:pt x="366501" y="193973"/>
                  <a:pt x="367243" y="193640"/>
                  <a:pt x="367985" y="193231"/>
                </a:cubicBezTo>
                <a:cubicBezTo>
                  <a:pt x="368702" y="192847"/>
                  <a:pt x="369316" y="192437"/>
                  <a:pt x="369854" y="191925"/>
                </a:cubicBezTo>
                <a:cubicBezTo>
                  <a:pt x="370366" y="191464"/>
                  <a:pt x="370545" y="190978"/>
                  <a:pt x="370391" y="190466"/>
                </a:cubicBezTo>
                <a:lnTo>
                  <a:pt x="370084" y="190466"/>
                </a:lnTo>
                <a:cubicBezTo>
                  <a:pt x="369931" y="190466"/>
                  <a:pt x="369342" y="190722"/>
                  <a:pt x="368344" y="191259"/>
                </a:cubicBezTo>
                <a:cubicBezTo>
                  <a:pt x="367294" y="191772"/>
                  <a:pt x="366501" y="192207"/>
                  <a:pt x="365938" y="192565"/>
                </a:cubicBezTo>
                <a:cubicBezTo>
                  <a:pt x="365630" y="192667"/>
                  <a:pt x="365349" y="193026"/>
                  <a:pt x="364939" y="193461"/>
                </a:cubicBezTo>
                <a:cubicBezTo>
                  <a:pt x="364555" y="193973"/>
                  <a:pt x="364325" y="194331"/>
                  <a:pt x="364171" y="194638"/>
                </a:cubicBezTo>
                <a:lnTo>
                  <a:pt x="364171" y="194946"/>
                </a:lnTo>
                <a:close/>
                <a:moveTo>
                  <a:pt x="366962" y="189033"/>
                </a:moveTo>
                <a:lnTo>
                  <a:pt x="366526" y="188725"/>
                </a:lnTo>
                <a:lnTo>
                  <a:pt x="366526" y="189033"/>
                </a:lnTo>
                <a:lnTo>
                  <a:pt x="366962" y="189033"/>
                </a:lnTo>
                <a:close/>
                <a:moveTo>
                  <a:pt x="370494" y="201524"/>
                </a:moveTo>
                <a:cubicBezTo>
                  <a:pt x="370494" y="201780"/>
                  <a:pt x="370571" y="201882"/>
                  <a:pt x="370699" y="201882"/>
                </a:cubicBezTo>
                <a:cubicBezTo>
                  <a:pt x="370903" y="201882"/>
                  <a:pt x="371031" y="201780"/>
                  <a:pt x="371031" y="201524"/>
                </a:cubicBezTo>
                <a:cubicBezTo>
                  <a:pt x="371031" y="201293"/>
                  <a:pt x="370903" y="201165"/>
                  <a:pt x="370699" y="201165"/>
                </a:cubicBezTo>
                <a:cubicBezTo>
                  <a:pt x="370571" y="201165"/>
                  <a:pt x="370494" y="201293"/>
                  <a:pt x="370494" y="201524"/>
                </a:cubicBezTo>
                <a:close/>
                <a:moveTo>
                  <a:pt x="370596" y="197940"/>
                </a:moveTo>
                <a:cubicBezTo>
                  <a:pt x="370699" y="197940"/>
                  <a:pt x="370699" y="197864"/>
                  <a:pt x="370699" y="197735"/>
                </a:cubicBezTo>
                <a:cubicBezTo>
                  <a:pt x="370801" y="197608"/>
                  <a:pt x="370750" y="197505"/>
                  <a:pt x="370545" y="197505"/>
                </a:cubicBezTo>
                <a:cubicBezTo>
                  <a:pt x="370391" y="197505"/>
                  <a:pt x="370340" y="197608"/>
                  <a:pt x="370391" y="197735"/>
                </a:cubicBezTo>
                <a:cubicBezTo>
                  <a:pt x="370443" y="197864"/>
                  <a:pt x="370545" y="197940"/>
                  <a:pt x="370596" y="197940"/>
                </a:cubicBezTo>
                <a:close/>
                <a:moveTo>
                  <a:pt x="370699" y="196276"/>
                </a:moveTo>
                <a:lnTo>
                  <a:pt x="370391" y="196276"/>
                </a:lnTo>
                <a:cubicBezTo>
                  <a:pt x="370238" y="196379"/>
                  <a:pt x="370033" y="196430"/>
                  <a:pt x="369854" y="196507"/>
                </a:cubicBezTo>
                <a:cubicBezTo>
                  <a:pt x="369598" y="196584"/>
                  <a:pt x="369444" y="196660"/>
                  <a:pt x="369342" y="196712"/>
                </a:cubicBezTo>
                <a:cubicBezTo>
                  <a:pt x="369828" y="196840"/>
                  <a:pt x="370289" y="196686"/>
                  <a:pt x="370699" y="196276"/>
                </a:cubicBezTo>
                <a:close/>
                <a:moveTo>
                  <a:pt x="369675" y="198375"/>
                </a:moveTo>
                <a:cubicBezTo>
                  <a:pt x="369751" y="198299"/>
                  <a:pt x="369751" y="198196"/>
                  <a:pt x="369675" y="198068"/>
                </a:cubicBezTo>
                <a:cubicBezTo>
                  <a:pt x="369598" y="197915"/>
                  <a:pt x="369496" y="197915"/>
                  <a:pt x="369342" y="198068"/>
                </a:cubicBezTo>
                <a:cubicBezTo>
                  <a:pt x="369188" y="198196"/>
                  <a:pt x="369188" y="198299"/>
                  <a:pt x="369342" y="198375"/>
                </a:cubicBezTo>
                <a:cubicBezTo>
                  <a:pt x="369496" y="198427"/>
                  <a:pt x="369598" y="198427"/>
                  <a:pt x="369675" y="198375"/>
                </a:cubicBezTo>
                <a:close/>
                <a:moveTo>
                  <a:pt x="369342" y="202932"/>
                </a:moveTo>
                <a:cubicBezTo>
                  <a:pt x="369188" y="202881"/>
                  <a:pt x="369137" y="202932"/>
                  <a:pt x="369137" y="203085"/>
                </a:cubicBezTo>
                <a:cubicBezTo>
                  <a:pt x="369137" y="203290"/>
                  <a:pt x="369188" y="203341"/>
                  <a:pt x="369342" y="203264"/>
                </a:cubicBezTo>
                <a:cubicBezTo>
                  <a:pt x="369496" y="203188"/>
                  <a:pt x="369572" y="203111"/>
                  <a:pt x="369572" y="203060"/>
                </a:cubicBezTo>
                <a:cubicBezTo>
                  <a:pt x="369572" y="202983"/>
                  <a:pt x="369496" y="202932"/>
                  <a:pt x="369342" y="202932"/>
                </a:cubicBezTo>
                <a:close/>
                <a:moveTo>
                  <a:pt x="368728" y="195969"/>
                </a:moveTo>
                <a:cubicBezTo>
                  <a:pt x="368728" y="196200"/>
                  <a:pt x="368830" y="196276"/>
                  <a:pt x="369035" y="196276"/>
                </a:cubicBezTo>
                <a:cubicBezTo>
                  <a:pt x="369188" y="196276"/>
                  <a:pt x="369240" y="196200"/>
                  <a:pt x="369240" y="195969"/>
                </a:cubicBezTo>
                <a:cubicBezTo>
                  <a:pt x="369240" y="195765"/>
                  <a:pt x="369188" y="195662"/>
                  <a:pt x="369035" y="195662"/>
                </a:cubicBezTo>
                <a:cubicBezTo>
                  <a:pt x="368830" y="195662"/>
                  <a:pt x="368728" y="195765"/>
                  <a:pt x="368728" y="195969"/>
                </a:cubicBezTo>
                <a:close/>
                <a:moveTo>
                  <a:pt x="371441" y="201882"/>
                </a:moveTo>
                <a:cubicBezTo>
                  <a:pt x="371697" y="201780"/>
                  <a:pt x="371697" y="201626"/>
                  <a:pt x="371441" y="201473"/>
                </a:cubicBezTo>
                <a:cubicBezTo>
                  <a:pt x="371287" y="201473"/>
                  <a:pt x="371211" y="201549"/>
                  <a:pt x="371211" y="201678"/>
                </a:cubicBezTo>
                <a:cubicBezTo>
                  <a:pt x="371211" y="201831"/>
                  <a:pt x="371287" y="201882"/>
                  <a:pt x="371441" y="201882"/>
                </a:cubicBezTo>
                <a:close/>
                <a:moveTo>
                  <a:pt x="373181" y="200116"/>
                </a:moveTo>
                <a:lnTo>
                  <a:pt x="372465" y="200116"/>
                </a:lnTo>
                <a:lnTo>
                  <a:pt x="372798" y="200449"/>
                </a:lnTo>
                <a:lnTo>
                  <a:pt x="373181" y="200116"/>
                </a:lnTo>
                <a:close/>
                <a:moveTo>
                  <a:pt x="372849" y="202215"/>
                </a:moveTo>
                <a:cubicBezTo>
                  <a:pt x="372670" y="202317"/>
                  <a:pt x="372644" y="202445"/>
                  <a:pt x="372798" y="202522"/>
                </a:cubicBezTo>
                <a:cubicBezTo>
                  <a:pt x="372925" y="202599"/>
                  <a:pt x="373054" y="202599"/>
                  <a:pt x="373156" y="202522"/>
                </a:cubicBezTo>
                <a:cubicBezTo>
                  <a:pt x="373258" y="202445"/>
                  <a:pt x="373258" y="202317"/>
                  <a:pt x="373207" y="202215"/>
                </a:cubicBezTo>
                <a:cubicBezTo>
                  <a:pt x="373130" y="202061"/>
                  <a:pt x="372977" y="202061"/>
                  <a:pt x="372849" y="202215"/>
                </a:cubicBezTo>
                <a:close/>
                <a:moveTo>
                  <a:pt x="372798" y="208717"/>
                </a:moveTo>
                <a:cubicBezTo>
                  <a:pt x="372925" y="209024"/>
                  <a:pt x="373054" y="209024"/>
                  <a:pt x="373207" y="208717"/>
                </a:cubicBezTo>
                <a:cubicBezTo>
                  <a:pt x="373207" y="208614"/>
                  <a:pt x="373156" y="208512"/>
                  <a:pt x="373002" y="208512"/>
                </a:cubicBezTo>
                <a:cubicBezTo>
                  <a:pt x="372849" y="208512"/>
                  <a:pt x="372798" y="208614"/>
                  <a:pt x="372798" y="208717"/>
                </a:cubicBezTo>
                <a:close/>
                <a:moveTo>
                  <a:pt x="373181" y="206336"/>
                </a:moveTo>
                <a:cubicBezTo>
                  <a:pt x="373335" y="206259"/>
                  <a:pt x="373386" y="206208"/>
                  <a:pt x="373386" y="206157"/>
                </a:cubicBezTo>
                <a:cubicBezTo>
                  <a:pt x="373386" y="206055"/>
                  <a:pt x="373335" y="206029"/>
                  <a:pt x="373181" y="206029"/>
                </a:cubicBezTo>
                <a:cubicBezTo>
                  <a:pt x="373028" y="205952"/>
                  <a:pt x="372977" y="206003"/>
                  <a:pt x="372977" y="206208"/>
                </a:cubicBezTo>
                <a:cubicBezTo>
                  <a:pt x="372977" y="206362"/>
                  <a:pt x="373028" y="206413"/>
                  <a:pt x="373181" y="206336"/>
                </a:cubicBezTo>
                <a:close/>
                <a:moveTo>
                  <a:pt x="372132" y="178333"/>
                </a:moveTo>
                <a:cubicBezTo>
                  <a:pt x="372286" y="178333"/>
                  <a:pt x="372362" y="178231"/>
                  <a:pt x="372362" y="177975"/>
                </a:cubicBezTo>
                <a:cubicBezTo>
                  <a:pt x="372362" y="177744"/>
                  <a:pt x="372286" y="177616"/>
                  <a:pt x="372132" y="177616"/>
                </a:cubicBezTo>
                <a:cubicBezTo>
                  <a:pt x="371927" y="177616"/>
                  <a:pt x="371825" y="177744"/>
                  <a:pt x="371825" y="177975"/>
                </a:cubicBezTo>
                <a:cubicBezTo>
                  <a:pt x="371850" y="178231"/>
                  <a:pt x="371927" y="178333"/>
                  <a:pt x="372132" y="178333"/>
                </a:cubicBezTo>
                <a:close/>
                <a:moveTo>
                  <a:pt x="373386" y="175594"/>
                </a:moveTo>
                <a:cubicBezTo>
                  <a:pt x="373386" y="175364"/>
                  <a:pt x="373335" y="175210"/>
                  <a:pt x="373181" y="175210"/>
                </a:cubicBezTo>
                <a:cubicBezTo>
                  <a:pt x="372977" y="175210"/>
                  <a:pt x="372874" y="175364"/>
                  <a:pt x="372874" y="175594"/>
                </a:cubicBezTo>
                <a:cubicBezTo>
                  <a:pt x="372874" y="175825"/>
                  <a:pt x="372977" y="175978"/>
                  <a:pt x="373181" y="175978"/>
                </a:cubicBezTo>
                <a:cubicBezTo>
                  <a:pt x="373335" y="175978"/>
                  <a:pt x="373386" y="175825"/>
                  <a:pt x="373386" y="175594"/>
                </a:cubicBezTo>
                <a:close/>
                <a:moveTo>
                  <a:pt x="373181" y="179383"/>
                </a:moveTo>
                <a:cubicBezTo>
                  <a:pt x="372977" y="179383"/>
                  <a:pt x="372874" y="179511"/>
                  <a:pt x="372874" y="179767"/>
                </a:cubicBezTo>
                <a:cubicBezTo>
                  <a:pt x="372874" y="179997"/>
                  <a:pt x="372977" y="180151"/>
                  <a:pt x="373181" y="180151"/>
                </a:cubicBezTo>
                <a:cubicBezTo>
                  <a:pt x="373335" y="180151"/>
                  <a:pt x="373386" y="179997"/>
                  <a:pt x="373386" y="179767"/>
                </a:cubicBezTo>
                <a:cubicBezTo>
                  <a:pt x="373386" y="179511"/>
                  <a:pt x="373335" y="179383"/>
                  <a:pt x="373181" y="179383"/>
                </a:cubicBezTo>
                <a:close/>
                <a:moveTo>
                  <a:pt x="372798" y="177616"/>
                </a:moveTo>
                <a:cubicBezTo>
                  <a:pt x="372925" y="177872"/>
                  <a:pt x="373054" y="177872"/>
                  <a:pt x="373207" y="177616"/>
                </a:cubicBezTo>
                <a:cubicBezTo>
                  <a:pt x="373207" y="177463"/>
                  <a:pt x="373156" y="177412"/>
                  <a:pt x="373002" y="177412"/>
                </a:cubicBezTo>
                <a:cubicBezTo>
                  <a:pt x="372849" y="177437"/>
                  <a:pt x="372798" y="177488"/>
                  <a:pt x="372798" y="177616"/>
                </a:cubicBezTo>
                <a:close/>
                <a:moveTo>
                  <a:pt x="374897" y="176900"/>
                </a:moveTo>
                <a:cubicBezTo>
                  <a:pt x="374743" y="176900"/>
                  <a:pt x="374615" y="176925"/>
                  <a:pt x="374538" y="177002"/>
                </a:cubicBezTo>
                <a:cubicBezTo>
                  <a:pt x="374257" y="177002"/>
                  <a:pt x="374001" y="177104"/>
                  <a:pt x="373821" y="177335"/>
                </a:cubicBezTo>
                <a:lnTo>
                  <a:pt x="374257" y="177335"/>
                </a:lnTo>
                <a:cubicBezTo>
                  <a:pt x="374308" y="177335"/>
                  <a:pt x="374461" y="177284"/>
                  <a:pt x="374717" y="177156"/>
                </a:cubicBezTo>
                <a:cubicBezTo>
                  <a:pt x="374973" y="177028"/>
                  <a:pt x="375178" y="177002"/>
                  <a:pt x="375280" y="177002"/>
                </a:cubicBezTo>
                <a:cubicBezTo>
                  <a:pt x="375178" y="176925"/>
                  <a:pt x="375101" y="176900"/>
                  <a:pt x="374897" y="176900"/>
                </a:cubicBezTo>
                <a:close/>
                <a:moveTo>
                  <a:pt x="375255" y="173163"/>
                </a:moveTo>
                <a:cubicBezTo>
                  <a:pt x="375383" y="173086"/>
                  <a:pt x="375485" y="172983"/>
                  <a:pt x="375485" y="172804"/>
                </a:cubicBezTo>
                <a:cubicBezTo>
                  <a:pt x="375485" y="172625"/>
                  <a:pt x="375383" y="172497"/>
                  <a:pt x="375255" y="172420"/>
                </a:cubicBezTo>
                <a:cubicBezTo>
                  <a:pt x="375127" y="172369"/>
                  <a:pt x="375050" y="172471"/>
                  <a:pt x="375050" y="172804"/>
                </a:cubicBezTo>
                <a:cubicBezTo>
                  <a:pt x="375050" y="173111"/>
                  <a:pt x="375127" y="173239"/>
                  <a:pt x="375255" y="173163"/>
                </a:cubicBezTo>
                <a:close/>
                <a:moveTo>
                  <a:pt x="379734" y="171832"/>
                </a:moveTo>
                <a:cubicBezTo>
                  <a:pt x="379530" y="171473"/>
                  <a:pt x="379606" y="171243"/>
                  <a:pt x="380041" y="171089"/>
                </a:cubicBezTo>
                <a:cubicBezTo>
                  <a:pt x="380451" y="170961"/>
                  <a:pt x="380579" y="170705"/>
                  <a:pt x="380451" y="170372"/>
                </a:cubicBezTo>
                <a:cubicBezTo>
                  <a:pt x="379913" y="170091"/>
                  <a:pt x="379606" y="170091"/>
                  <a:pt x="379504" y="170372"/>
                </a:cubicBezTo>
                <a:cubicBezTo>
                  <a:pt x="379376" y="170654"/>
                  <a:pt x="379299" y="170987"/>
                  <a:pt x="379197" y="171422"/>
                </a:cubicBezTo>
                <a:cubicBezTo>
                  <a:pt x="379146" y="171857"/>
                  <a:pt x="379018" y="172241"/>
                  <a:pt x="378838" y="172625"/>
                </a:cubicBezTo>
                <a:cubicBezTo>
                  <a:pt x="378685" y="173009"/>
                  <a:pt x="378301" y="173163"/>
                  <a:pt x="377635" y="173163"/>
                </a:cubicBezTo>
                <a:cubicBezTo>
                  <a:pt x="377507" y="172830"/>
                  <a:pt x="377226" y="172676"/>
                  <a:pt x="376816" y="172804"/>
                </a:cubicBezTo>
                <a:cubicBezTo>
                  <a:pt x="376381" y="172907"/>
                  <a:pt x="376099" y="173035"/>
                  <a:pt x="375895" y="173163"/>
                </a:cubicBezTo>
                <a:lnTo>
                  <a:pt x="375588" y="173495"/>
                </a:lnTo>
                <a:lnTo>
                  <a:pt x="377994" y="173495"/>
                </a:lnTo>
                <a:lnTo>
                  <a:pt x="383881" y="171089"/>
                </a:lnTo>
                <a:cubicBezTo>
                  <a:pt x="382883" y="170961"/>
                  <a:pt x="382191" y="171089"/>
                  <a:pt x="381680" y="171448"/>
                </a:cubicBezTo>
                <a:cubicBezTo>
                  <a:pt x="381245" y="171832"/>
                  <a:pt x="380528" y="171960"/>
                  <a:pt x="379734" y="171832"/>
                </a:cubicBezTo>
                <a:close/>
                <a:moveTo>
                  <a:pt x="381091" y="170782"/>
                </a:moveTo>
                <a:cubicBezTo>
                  <a:pt x="381296" y="170782"/>
                  <a:pt x="381398" y="170654"/>
                  <a:pt x="381398" y="170424"/>
                </a:cubicBezTo>
                <a:cubicBezTo>
                  <a:pt x="381398" y="170168"/>
                  <a:pt x="381296" y="170040"/>
                  <a:pt x="381091" y="170040"/>
                </a:cubicBezTo>
                <a:cubicBezTo>
                  <a:pt x="380937" y="170040"/>
                  <a:pt x="380861" y="170168"/>
                  <a:pt x="380861" y="170424"/>
                </a:cubicBezTo>
                <a:cubicBezTo>
                  <a:pt x="380861" y="170654"/>
                  <a:pt x="380937" y="170782"/>
                  <a:pt x="381091" y="170782"/>
                </a:cubicBezTo>
                <a:close/>
                <a:moveTo>
                  <a:pt x="381782" y="170782"/>
                </a:moveTo>
                <a:cubicBezTo>
                  <a:pt x="381936" y="170782"/>
                  <a:pt x="382012" y="170654"/>
                  <a:pt x="382012" y="170424"/>
                </a:cubicBezTo>
                <a:cubicBezTo>
                  <a:pt x="382012" y="170168"/>
                  <a:pt x="381936" y="170040"/>
                  <a:pt x="381782" y="170040"/>
                </a:cubicBezTo>
                <a:cubicBezTo>
                  <a:pt x="381654" y="170040"/>
                  <a:pt x="381577" y="170168"/>
                  <a:pt x="381577" y="170424"/>
                </a:cubicBezTo>
                <a:cubicBezTo>
                  <a:pt x="381577" y="170654"/>
                  <a:pt x="381654" y="170782"/>
                  <a:pt x="381782" y="170782"/>
                </a:cubicBezTo>
                <a:close/>
                <a:moveTo>
                  <a:pt x="396039" y="175338"/>
                </a:moveTo>
                <a:cubicBezTo>
                  <a:pt x="396577" y="175210"/>
                  <a:pt x="397038" y="175031"/>
                  <a:pt x="397422" y="174801"/>
                </a:cubicBezTo>
                <a:cubicBezTo>
                  <a:pt x="397806" y="174545"/>
                  <a:pt x="397908" y="174263"/>
                  <a:pt x="397703" y="173905"/>
                </a:cubicBezTo>
                <a:cubicBezTo>
                  <a:pt x="397498" y="173700"/>
                  <a:pt x="397243" y="173700"/>
                  <a:pt x="397063" y="173905"/>
                </a:cubicBezTo>
                <a:cubicBezTo>
                  <a:pt x="396935" y="173905"/>
                  <a:pt x="396475" y="174059"/>
                  <a:pt x="395655" y="174391"/>
                </a:cubicBezTo>
                <a:cubicBezTo>
                  <a:pt x="394862" y="174698"/>
                  <a:pt x="394401" y="174903"/>
                  <a:pt x="394248" y="174954"/>
                </a:cubicBezTo>
                <a:cubicBezTo>
                  <a:pt x="394196" y="174954"/>
                  <a:pt x="393992" y="174980"/>
                  <a:pt x="393685" y="175006"/>
                </a:cubicBezTo>
                <a:cubicBezTo>
                  <a:pt x="393352" y="175057"/>
                  <a:pt x="393045" y="175082"/>
                  <a:pt x="392635" y="175159"/>
                </a:cubicBezTo>
                <a:cubicBezTo>
                  <a:pt x="392251" y="175236"/>
                  <a:pt x="391944" y="175364"/>
                  <a:pt x="391637" y="175466"/>
                </a:cubicBezTo>
                <a:cubicBezTo>
                  <a:pt x="391381" y="175620"/>
                  <a:pt x="391202" y="175825"/>
                  <a:pt x="391125" y="176004"/>
                </a:cubicBezTo>
                <a:lnTo>
                  <a:pt x="391125" y="177028"/>
                </a:lnTo>
                <a:cubicBezTo>
                  <a:pt x="391483" y="177156"/>
                  <a:pt x="391816" y="177053"/>
                  <a:pt x="392226" y="176644"/>
                </a:cubicBezTo>
                <a:cubicBezTo>
                  <a:pt x="392610" y="176260"/>
                  <a:pt x="392917" y="176055"/>
                  <a:pt x="393224" y="176004"/>
                </a:cubicBezTo>
                <a:cubicBezTo>
                  <a:pt x="393429" y="175901"/>
                  <a:pt x="393761" y="175850"/>
                  <a:pt x="394350" y="175722"/>
                </a:cubicBezTo>
                <a:cubicBezTo>
                  <a:pt x="394888" y="175594"/>
                  <a:pt x="395451" y="175466"/>
                  <a:pt x="396039" y="175338"/>
                </a:cubicBezTo>
                <a:close/>
                <a:moveTo>
                  <a:pt x="394990" y="176567"/>
                </a:moveTo>
                <a:cubicBezTo>
                  <a:pt x="394785" y="176567"/>
                  <a:pt x="394683" y="176695"/>
                  <a:pt x="394683" y="176951"/>
                </a:cubicBezTo>
                <a:cubicBezTo>
                  <a:pt x="394683" y="177181"/>
                  <a:pt x="394785" y="177335"/>
                  <a:pt x="394990" y="177335"/>
                </a:cubicBezTo>
                <a:cubicBezTo>
                  <a:pt x="395144" y="177335"/>
                  <a:pt x="395195" y="177181"/>
                  <a:pt x="395195" y="176951"/>
                </a:cubicBezTo>
                <a:cubicBezTo>
                  <a:pt x="395195" y="176695"/>
                  <a:pt x="395144" y="176567"/>
                  <a:pt x="394990" y="176567"/>
                </a:cubicBezTo>
                <a:close/>
                <a:moveTo>
                  <a:pt x="395988" y="178333"/>
                </a:moveTo>
                <a:cubicBezTo>
                  <a:pt x="396628" y="178000"/>
                  <a:pt x="396833" y="177668"/>
                  <a:pt x="396628" y="177335"/>
                </a:cubicBezTo>
                <a:cubicBezTo>
                  <a:pt x="396270" y="177181"/>
                  <a:pt x="395886" y="177233"/>
                  <a:pt x="395425" y="177488"/>
                </a:cubicBezTo>
                <a:cubicBezTo>
                  <a:pt x="394964" y="177744"/>
                  <a:pt x="394683" y="178026"/>
                  <a:pt x="394555" y="178333"/>
                </a:cubicBezTo>
                <a:lnTo>
                  <a:pt x="394555" y="179075"/>
                </a:lnTo>
                <a:cubicBezTo>
                  <a:pt x="394836" y="178922"/>
                  <a:pt x="395297" y="178666"/>
                  <a:pt x="395988" y="178333"/>
                </a:cubicBezTo>
                <a:close/>
                <a:moveTo>
                  <a:pt x="396039" y="179075"/>
                </a:moveTo>
                <a:cubicBezTo>
                  <a:pt x="395886" y="179075"/>
                  <a:pt x="395732" y="179152"/>
                  <a:pt x="395604" y="179331"/>
                </a:cubicBezTo>
                <a:cubicBezTo>
                  <a:pt x="395451" y="179511"/>
                  <a:pt x="395348" y="179639"/>
                  <a:pt x="395272" y="179715"/>
                </a:cubicBezTo>
                <a:cubicBezTo>
                  <a:pt x="395425" y="179715"/>
                  <a:pt x="395630" y="179715"/>
                  <a:pt x="395963" y="179715"/>
                </a:cubicBezTo>
                <a:cubicBezTo>
                  <a:pt x="396270" y="179715"/>
                  <a:pt x="396551" y="179690"/>
                  <a:pt x="396859" y="179587"/>
                </a:cubicBezTo>
                <a:cubicBezTo>
                  <a:pt x="397191" y="179536"/>
                  <a:pt x="397422" y="179434"/>
                  <a:pt x="397601" y="179229"/>
                </a:cubicBezTo>
                <a:cubicBezTo>
                  <a:pt x="397754" y="179050"/>
                  <a:pt x="397780" y="178871"/>
                  <a:pt x="397652" y="178666"/>
                </a:cubicBezTo>
                <a:cubicBezTo>
                  <a:pt x="397498" y="178666"/>
                  <a:pt x="397191" y="178717"/>
                  <a:pt x="396807" y="178845"/>
                </a:cubicBezTo>
                <a:cubicBezTo>
                  <a:pt x="396449" y="178922"/>
                  <a:pt x="396142" y="179024"/>
                  <a:pt x="396039" y="179075"/>
                </a:cubicBezTo>
                <a:close/>
                <a:moveTo>
                  <a:pt x="400391" y="177770"/>
                </a:moveTo>
                <a:cubicBezTo>
                  <a:pt x="400852" y="177668"/>
                  <a:pt x="401338" y="177540"/>
                  <a:pt x="401850" y="177412"/>
                </a:cubicBezTo>
                <a:cubicBezTo>
                  <a:pt x="402387" y="177258"/>
                  <a:pt x="402976" y="177104"/>
                  <a:pt x="403591" y="176977"/>
                </a:cubicBezTo>
                <a:lnTo>
                  <a:pt x="403898" y="176260"/>
                </a:lnTo>
                <a:cubicBezTo>
                  <a:pt x="403770" y="176260"/>
                  <a:pt x="403411" y="176285"/>
                  <a:pt x="402874" y="176362"/>
                </a:cubicBezTo>
                <a:cubicBezTo>
                  <a:pt x="402336" y="176439"/>
                  <a:pt x="401722" y="176541"/>
                  <a:pt x="401108" y="176669"/>
                </a:cubicBezTo>
                <a:cubicBezTo>
                  <a:pt x="400519" y="176823"/>
                  <a:pt x="399956" y="176977"/>
                  <a:pt x="399469" y="177130"/>
                </a:cubicBezTo>
                <a:cubicBezTo>
                  <a:pt x="398958" y="177309"/>
                  <a:pt x="398753" y="177463"/>
                  <a:pt x="398753" y="177616"/>
                </a:cubicBezTo>
                <a:lnTo>
                  <a:pt x="398753" y="178026"/>
                </a:lnTo>
                <a:lnTo>
                  <a:pt x="399188" y="178026"/>
                </a:lnTo>
                <a:cubicBezTo>
                  <a:pt x="399495" y="177975"/>
                  <a:pt x="399879" y="177872"/>
                  <a:pt x="400391" y="177770"/>
                </a:cubicBezTo>
                <a:close/>
                <a:moveTo>
                  <a:pt x="400161" y="175518"/>
                </a:moveTo>
                <a:cubicBezTo>
                  <a:pt x="400161" y="175415"/>
                  <a:pt x="400084" y="175313"/>
                  <a:pt x="399956" y="175313"/>
                </a:cubicBezTo>
                <a:cubicBezTo>
                  <a:pt x="399828" y="175313"/>
                  <a:pt x="399725" y="175415"/>
                  <a:pt x="399725" y="175518"/>
                </a:cubicBezTo>
                <a:cubicBezTo>
                  <a:pt x="399879" y="175825"/>
                  <a:pt x="400033" y="175825"/>
                  <a:pt x="400161" y="175518"/>
                </a:cubicBezTo>
                <a:close/>
                <a:moveTo>
                  <a:pt x="398420" y="171832"/>
                </a:moveTo>
                <a:cubicBezTo>
                  <a:pt x="398138" y="171832"/>
                  <a:pt x="397883" y="171934"/>
                  <a:pt x="397703" y="172139"/>
                </a:cubicBezTo>
                <a:cubicBezTo>
                  <a:pt x="397550" y="172216"/>
                  <a:pt x="397319" y="172343"/>
                  <a:pt x="397012" y="172625"/>
                </a:cubicBezTo>
                <a:cubicBezTo>
                  <a:pt x="396705" y="172855"/>
                  <a:pt x="396475" y="173060"/>
                  <a:pt x="396372" y="173163"/>
                </a:cubicBezTo>
                <a:cubicBezTo>
                  <a:pt x="396782" y="173316"/>
                  <a:pt x="397268" y="173265"/>
                  <a:pt x="397883" y="173035"/>
                </a:cubicBezTo>
                <a:cubicBezTo>
                  <a:pt x="398446" y="172779"/>
                  <a:pt x="398599" y="172369"/>
                  <a:pt x="398420" y="171832"/>
                </a:cubicBezTo>
                <a:close/>
                <a:moveTo>
                  <a:pt x="388335" y="171089"/>
                </a:moveTo>
                <a:cubicBezTo>
                  <a:pt x="388181" y="171038"/>
                  <a:pt x="387848" y="171115"/>
                  <a:pt x="387183" y="171371"/>
                </a:cubicBezTo>
                <a:cubicBezTo>
                  <a:pt x="386594" y="171601"/>
                  <a:pt x="385852" y="171908"/>
                  <a:pt x="385084" y="172241"/>
                </a:cubicBezTo>
                <a:cubicBezTo>
                  <a:pt x="384290" y="172600"/>
                  <a:pt x="383523" y="172907"/>
                  <a:pt x="382831" y="173239"/>
                </a:cubicBezTo>
                <a:cubicBezTo>
                  <a:pt x="382140" y="173546"/>
                  <a:pt x="381680" y="173777"/>
                  <a:pt x="381475" y="173879"/>
                </a:cubicBezTo>
                <a:cubicBezTo>
                  <a:pt x="381321" y="173879"/>
                  <a:pt x="381168" y="173982"/>
                  <a:pt x="380912" y="174161"/>
                </a:cubicBezTo>
                <a:cubicBezTo>
                  <a:pt x="380681" y="174340"/>
                  <a:pt x="380502" y="174442"/>
                  <a:pt x="380425" y="174545"/>
                </a:cubicBezTo>
                <a:cubicBezTo>
                  <a:pt x="380937" y="174647"/>
                  <a:pt x="381449" y="174647"/>
                  <a:pt x="382012" y="174494"/>
                </a:cubicBezTo>
                <a:cubicBezTo>
                  <a:pt x="382550" y="174289"/>
                  <a:pt x="383087" y="174110"/>
                  <a:pt x="383574" y="173905"/>
                </a:cubicBezTo>
                <a:cubicBezTo>
                  <a:pt x="383907" y="173700"/>
                  <a:pt x="384342" y="173470"/>
                  <a:pt x="384905" y="173265"/>
                </a:cubicBezTo>
                <a:cubicBezTo>
                  <a:pt x="385468" y="173009"/>
                  <a:pt x="386005" y="172727"/>
                  <a:pt x="386518" y="172471"/>
                </a:cubicBezTo>
                <a:cubicBezTo>
                  <a:pt x="387029" y="172216"/>
                  <a:pt x="387618" y="171857"/>
                  <a:pt x="388309" y="171448"/>
                </a:cubicBezTo>
                <a:lnTo>
                  <a:pt x="388309" y="171089"/>
                </a:lnTo>
                <a:close/>
                <a:moveTo>
                  <a:pt x="385647" y="168683"/>
                </a:moveTo>
                <a:lnTo>
                  <a:pt x="385212" y="168683"/>
                </a:lnTo>
                <a:lnTo>
                  <a:pt x="385212" y="169042"/>
                </a:lnTo>
                <a:lnTo>
                  <a:pt x="385647" y="168683"/>
                </a:lnTo>
                <a:close/>
                <a:moveTo>
                  <a:pt x="385212" y="166917"/>
                </a:moveTo>
                <a:cubicBezTo>
                  <a:pt x="384930" y="166789"/>
                  <a:pt x="384726" y="166891"/>
                  <a:pt x="384598" y="167250"/>
                </a:cubicBezTo>
                <a:cubicBezTo>
                  <a:pt x="384751" y="167685"/>
                  <a:pt x="384956" y="167813"/>
                  <a:pt x="385212" y="167685"/>
                </a:cubicBezTo>
                <a:lnTo>
                  <a:pt x="385212" y="166917"/>
                </a:lnTo>
                <a:close/>
                <a:moveTo>
                  <a:pt x="384905" y="166431"/>
                </a:moveTo>
                <a:lnTo>
                  <a:pt x="383164" y="166226"/>
                </a:lnTo>
                <a:lnTo>
                  <a:pt x="383164" y="166917"/>
                </a:lnTo>
                <a:cubicBezTo>
                  <a:pt x="383215" y="167122"/>
                  <a:pt x="383292" y="167429"/>
                  <a:pt x="383344" y="167762"/>
                </a:cubicBezTo>
                <a:cubicBezTo>
                  <a:pt x="383446" y="168120"/>
                  <a:pt x="383497" y="168274"/>
                  <a:pt x="383599" y="168274"/>
                </a:cubicBezTo>
                <a:lnTo>
                  <a:pt x="383907" y="168274"/>
                </a:lnTo>
                <a:lnTo>
                  <a:pt x="383907" y="166431"/>
                </a:lnTo>
                <a:lnTo>
                  <a:pt x="384905" y="166431"/>
                </a:lnTo>
                <a:close/>
                <a:moveTo>
                  <a:pt x="382831" y="169733"/>
                </a:moveTo>
                <a:cubicBezTo>
                  <a:pt x="382780" y="169733"/>
                  <a:pt x="382729" y="169809"/>
                  <a:pt x="382729" y="169886"/>
                </a:cubicBezTo>
                <a:cubicBezTo>
                  <a:pt x="382729" y="169989"/>
                  <a:pt x="382780" y="170065"/>
                  <a:pt x="382831" y="170065"/>
                </a:cubicBezTo>
                <a:cubicBezTo>
                  <a:pt x="383190" y="170193"/>
                  <a:pt x="383523" y="170117"/>
                  <a:pt x="383881" y="169809"/>
                </a:cubicBezTo>
                <a:cubicBezTo>
                  <a:pt x="384239" y="169477"/>
                  <a:pt x="384444" y="169246"/>
                  <a:pt x="384572" y="169042"/>
                </a:cubicBezTo>
                <a:cubicBezTo>
                  <a:pt x="384239" y="168888"/>
                  <a:pt x="383932" y="168939"/>
                  <a:pt x="383599" y="169144"/>
                </a:cubicBezTo>
                <a:cubicBezTo>
                  <a:pt x="383292" y="169323"/>
                  <a:pt x="383036" y="169528"/>
                  <a:pt x="382831" y="169733"/>
                </a:cubicBezTo>
                <a:close/>
                <a:moveTo>
                  <a:pt x="369675" y="179075"/>
                </a:moveTo>
                <a:cubicBezTo>
                  <a:pt x="369470" y="179075"/>
                  <a:pt x="369240" y="179178"/>
                  <a:pt x="369060" y="179383"/>
                </a:cubicBezTo>
                <a:cubicBezTo>
                  <a:pt x="369214" y="179459"/>
                  <a:pt x="369368" y="179459"/>
                  <a:pt x="369598" y="179331"/>
                </a:cubicBezTo>
                <a:cubicBezTo>
                  <a:pt x="369803" y="179229"/>
                  <a:pt x="369982" y="179127"/>
                  <a:pt x="370136" y="179075"/>
                </a:cubicBezTo>
                <a:cubicBezTo>
                  <a:pt x="369931" y="178922"/>
                  <a:pt x="369777" y="178922"/>
                  <a:pt x="369675" y="179075"/>
                </a:cubicBezTo>
                <a:close/>
                <a:moveTo>
                  <a:pt x="367781" y="181584"/>
                </a:moveTo>
                <a:cubicBezTo>
                  <a:pt x="367627" y="181584"/>
                  <a:pt x="367576" y="181635"/>
                  <a:pt x="367576" y="181789"/>
                </a:cubicBezTo>
                <a:cubicBezTo>
                  <a:pt x="367729" y="182070"/>
                  <a:pt x="367857" y="182070"/>
                  <a:pt x="367985" y="181789"/>
                </a:cubicBezTo>
                <a:cubicBezTo>
                  <a:pt x="367985" y="181635"/>
                  <a:pt x="367934" y="181584"/>
                  <a:pt x="367781" y="181584"/>
                </a:cubicBezTo>
                <a:close/>
                <a:moveTo>
                  <a:pt x="366757" y="181968"/>
                </a:moveTo>
                <a:cubicBezTo>
                  <a:pt x="366629" y="181968"/>
                  <a:pt x="366526" y="182045"/>
                  <a:pt x="366526" y="182173"/>
                </a:cubicBezTo>
                <a:cubicBezTo>
                  <a:pt x="366680" y="182480"/>
                  <a:pt x="366833" y="182480"/>
                  <a:pt x="366962" y="182173"/>
                </a:cubicBezTo>
                <a:cubicBezTo>
                  <a:pt x="366962" y="182045"/>
                  <a:pt x="366885" y="181968"/>
                  <a:pt x="366757" y="181968"/>
                </a:cubicBezTo>
                <a:close/>
                <a:moveTo>
                  <a:pt x="364479" y="185628"/>
                </a:moveTo>
                <a:cubicBezTo>
                  <a:pt x="364325" y="185628"/>
                  <a:pt x="364274" y="185731"/>
                  <a:pt x="364274" y="185987"/>
                </a:cubicBezTo>
                <a:cubicBezTo>
                  <a:pt x="364274" y="186243"/>
                  <a:pt x="364325" y="186345"/>
                  <a:pt x="364479" y="186345"/>
                </a:cubicBezTo>
                <a:cubicBezTo>
                  <a:pt x="364683" y="186345"/>
                  <a:pt x="364786" y="186243"/>
                  <a:pt x="364786" y="185987"/>
                </a:cubicBezTo>
                <a:cubicBezTo>
                  <a:pt x="364786" y="185731"/>
                  <a:pt x="364683" y="185628"/>
                  <a:pt x="364479" y="185628"/>
                </a:cubicBezTo>
                <a:close/>
                <a:moveTo>
                  <a:pt x="363429" y="180432"/>
                </a:moveTo>
                <a:cubicBezTo>
                  <a:pt x="363275" y="180432"/>
                  <a:pt x="363224" y="180560"/>
                  <a:pt x="363224" y="180790"/>
                </a:cubicBezTo>
                <a:cubicBezTo>
                  <a:pt x="363224" y="181046"/>
                  <a:pt x="363275" y="181174"/>
                  <a:pt x="363429" y="181174"/>
                </a:cubicBezTo>
                <a:cubicBezTo>
                  <a:pt x="363634" y="181174"/>
                  <a:pt x="363736" y="181046"/>
                  <a:pt x="363736" y="180790"/>
                </a:cubicBezTo>
                <a:cubicBezTo>
                  <a:pt x="363736" y="180560"/>
                  <a:pt x="363634" y="180432"/>
                  <a:pt x="363429" y="180432"/>
                </a:cubicBezTo>
                <a:close/>
                <a:moveTo>
                  <a:pt x="362815" y="180714"/>
                </a:moveTo>
                <a:cubicBezTo>
                  <a:pt x="362610" y="180714"/>
                  <a:pt x="362482" y="180842"/>
                  <a:pt x="362482" y="181072"/>
                </a:cubicBezTo>
                <a:cubicBezTo>
                  <a:pt x="362482" y="181328"/>
                  <a:pt x="362610" y="181456"/>
                  <a:pt x="362815" y="181456"/>
                </a:cubicBezTo>
                <a:cubicBezTo>
                  <a:pt x="362943" y="181456"/>
                  <a:pt x="363045" y="181328"/>
                  <a:pt x="363045" y="181072"/>
                </a:cubicBezTo>
                <a:cubicBezTo>
                  <a:pt x="363045" y="180842"/>
                  <a:pt x="362943" y="180714"/>
                  <a:pt x="362815" y="180714"/>
                </a:cubicBezTo>
                <a:close/>
                <a:moveTo>
                  <a:pt x="362380" y="189033"/>
                </a:moveTo>
                <a:cubicBezTo>
                  <a:pt x="362610" y="189109"/>
                  <a:pt x="363173" y="188981"/>
                  <a:pt x="364197" y="188674"/>
                </a:cubicBezTo>
                <a:cubicBezTo>
                  <a:pt x="365195" y="188342"/>
                  <a:pt x="366245" y="187983"/>
                  <a:pt x="367320" y="187522"/>
                </a:cubicBezTo>
                <a:cubicBezTo>
                  <a:pt x="368369" y="187062"/>
                  <a:pt x="369316" y="186626"/>
                  <a:pt x="370110" y="186166"/>
                </a:cubicBezTo>
                <a:cubicBezTo>
                  <a:pt x="370903" y="185705"/>
                  <a:pt x="371211" y="185449"/>
                  <a:pt x="371108" y="185295"/>
                </a:cubicBezTo>
                <a:cubicBezTo>
                  <a:pt x="370647" y="185449"/>
                  <a:pt x="370187" y="185628"/>
                  <a:pt x="369624" y="185833"/>
                </a:cubicBezTo>
                <a:cubicBezTo>
                  <a:pt x="369086" y="186038"/>
                  <a:pt x="368625" y="186217"/>
                  <a:pt x="368292" y="186345"/>
                </a:cubicBezTo>
                <a:cubicBezTo>
                  <a:pt x="368037" y="186499"/>
                  <a:pt x="367653" y="186678"/>
                  <a:pt x="367089" y="186934"/>
                </a:cubicBezTo>
                <a:cubicBezTo>
                  <a:pt x="366501" y="187164"/>
                  <a:pt x="365886" y="187446"/>
                  <a:pt x="365247" y="187676"/>
                </a:cubicBezTo>
                <a:cubicBezTo>
                  <a:pt x="364658" y="187983"/>
                  <a:pt x="364043" y="188239"/>
                  <a:pt x="363506" y="188521"/>
                </a:cubicBezTo>
                <a:cubicBezTo>
                  <a:pt x="362994" y="188777"/>
                  <a:pt x="362610" y="188981"/>
                  <a:pt x="362380" y="189033"/>
                </a:cubicBezTo>
                <a:close/>
                <a:moveTo>
                  <a:pt x="357644" y="210815"/>
                </a:moveTo>
                <a:cubicBezTo>
                  <a:pt x="357926" y="210611"/>
                  <a:pt x="357849" y="210406"/>
                  <a:pt x="357363" y="210278"/>
                </a:cubicBezTo>
                <a:cubicBezTo>
                  <a:pt x="356927" y="210150"/>
                  <a:pt x="356672" y="210099"/>
                  <a:pt x="356595" y="210176"/>
                </a:cubicBezTo>
                <a:cubicBezTo>
                  <a:pt x="356748" y="210534"/>
                  <a:pt x="356748" y="210739"/>
                  <a:pt x="356595" y="210841"/>
                </a:cubicBezTo>
                <a:cubicBezTo>
                  <a:pt x="356441" y="210944"/>
                  <a:pt x="356339" y="211174"/>
                  <a:pt x="356185" y="211481"/>
                </a:cubicBezTo>
                <a:lnTo>
                  <a:pt x="356185" y="211839"/>
                </a:lnTo>
                <a:lnTo>
                  <a:pt x="357644" y="210815"/>
                </a:lnTo>
                <a:close/>
                <a:moveTo>
                  <a:pt x="357439" y="216524"/>
                </a:moveTo>
                <a:cubicBezTo>
                  <a:pt x="357286" y="216524"/>
                  <a:pt x="357183" y="216600"/>
                  <a:pt x="357183" y="216728"/>
                </a:cubicBezTo>
                <a:cubicBezTo>
                  <a:pt x="357337" y="217036"/>
                  <a:pt x="357491" y="217036"/>
                  <a:pt x="357644" y="216728"/>
                </a:cubicBezTo>
                <a:cubicBezTo>
                  <a:pt x="357644" y="216600"/>
                  <a:pt x="357567" y="216524"/>
                  <a:pt x="357439" y="216524"/>
                </a:cubicBezTo>
                <a:close/>
                <a:moveTo>
                  <a:pt x="356185" y="217036"/>
                </a:moveTo>
                <a:lnTo>
                  <a:pt x="356595" y="217471"/>
                </a:lnTo>
                <a:lnTo>
                  <a:pt x="356595" y="217036"/>
                </a:lnTo>
                <a:lnTo>
                  <a:pt x="356185" y="217036"/>
                </a:lnTo>
                <a:close/>
                <a:moveTo>
                  <a:pt x="357644" y="209484"/>
                </a:moveTo>
                <a:cubicBezTo>
                  <a:pt x="357772" y="209484"/>
                  <a:pt x="357849" y="209356"/>
                  <a:pt x="357849" y="209100"/>
                </a:cubicBezTo>
                <a:cubicBezTo>
                  <a:pt x="357849" y="208870"/>
                  <a:pt x="357772" y="208717"/>
                  <a:pt x="357644" y="208717"/>
                </a:cubicBezTo>
                <a:cubicBezTo>
                  <a:pt x="357439" y="208717"/>
                  <a:pt x="357311" y="208870"/>
                  <a:pt x="357311" y="209100"/>
                </a:cubicBezTo>
                <a:cubicBezTo>
                  <a:pt x="357311" y="209356"/>
                  <a:pt x="357439" y="209484"/>
                  <a:pt x="357644" y="209484"/>
                </a:cubicBezTo>
                <a:close/>
                <a:moveTo>
                  <a:pt x="357849" y="208077"/>
                </a:moveTo>
                <a:cubicBezTo>
                  <a:pt x="357849" y="207821"/>
                  <a:pt x="357772" y="207718"/>
                  <a:pt x="357644" y="207718"/>
                </a:cubicBezTo>
                <a:cubicBezTo>
                  <a:pt x="357439" y="207718"/>
                  <a:pt x="357311" y="207821"/>
                  <a:pt x="357311" y="208077"/>
                </a:cubicBezTo>
                <a:cubicBezTo>
                  <a:pt x="357311" y="208333"/>
                  <a:pt x="357439" y="208435"/>
                  <a:pt x="357644" y="208435"/>
                </a:cubicBezTo>
                <a:cubicBezTo>
                  <a:pt x="357772" y="208435"/>
                  <a:pt x="357849" y="208333"/>
                  <a:pt x="357849" y="208077"/>
                </a:cubicBezTo>
                <a:close/>
                <a:moveTo>
                  <a:pt x="358668" y="206055"/>
                </a:moveTo>
                <a:lnTo>
                  <a:pt x="358668" y="205338"/>
                </a:lnTo>
                <a:cubicBezTo>
                  <a:pt x="358540" y="205415"/>
                  <a:pt x="358284" y="205491"/>
                  <a:pt x="357951" y="205645"/>
                </a:cubicBezTo>
                <a:cubicBezTo>
                  <a:pt x="357593" y="205799"/>
                  <a:pt x="357363" y="205926"/>
                  <a:pt x="357209" y="206080"/>
                </a:cubicBezTo>
                <a:cubicBezTo>
                  <a:pt x="357158" y="206080"/>
                  <a:pt x="357056" y="206157"/>
                  <a:pt x="356851" y="206336"/>
                </a:cubicBezTo>
                <a:cubicBezTo>
                  <a:pt x="356697" y="206515"/>
                  <a:pt x="356595" y="206669"/>
                  <a:pt x="356595" y="206720"/>
                </a:cubicBezTo>
                <a:lnTo>
                  <a:pt x="358668" y="206055"/>
                </a:lnTo>
                <a:close/>
                <a:moveTo>
                  <a:pt x="358438" y="210611"/>
                </a:moveTo>
                <a:cubicBezTo>
                  <a:pt x="358335" y="210611"/>
                  <a:pt x="358233" y="210662"/>
                  <a:pt x="358233" y="210815"/>
                </a:cubicBezTo>
                <a:cubicBezTo>
                  <a:pt x="358386" y="211123"/>
                  <a:pt x="358540" y="211123"/>
                  <a:pt x="358668" y="210815"/>
                </a:cubicBezTo>
                <a:cubicBezTo>
                  <a:pt x="358668" y="210662"/>
                  <a:pt x="358591" y="210611"/>
                  <a:pt x="358438" y="210611"/>
                </a:cubicBezTo>
                <a:close/>
                <a:moveTo>
                  <a:pt x="358668" y="210201"/>
                </a:moveTo>
                <a:cubicBezTo>
                  <a:pt x="358950" y="210073"/>
                  <a:pt x="358950" y="209920"/>
                  <a:pt x="358668" y="209766"/>
                </a:cubicBezTo>
                <a:cubicBezTo>
                  <a:pt x="358540" y="209766"/>
                  <a:pt x="358438" y="209869"/>
                  <a:pt x="358438" y="209971"/>
                </a:cubicBezTo>
                <a:cubicBezTo>
                  <a:pt x="358438" y="210124"/>
                  <a:pt x="358540" y="210201"/>
                  <a:pt x="358668" y="210201"/>
                </a:cubicBezTo>
                <a:close/>
                <a:moveTo>
                  <a:pt x="358233" y="216421"/>
                </a:moveTo>
                <a:cubicBezTo>
                  <a:pt x="358668" y="216293"/>
                  <a:pt x="358771" y="216012"/>
                  <a:pt x="358668" y="215705"/>
                </a:cubicBezTo>
                <a:cubicBezTo>
                  <a:pt x="358591" y="215705"/>
                  <a:pt x="358540" y="215756"/>
                  <a:pt x="358438" y="215884"/>
                </a:cubicBezTo>
                <a:cubicBezTo>
                  <a:pt x="358386" y="215961"/>
                  <a:pt x="358335" y="216037"/>
                  <a:pt x="358233" y="216037"/>
                </a:cubicBezTo>
                <a:lnTo>
                  <a:pt x="358233" y="216421"/>
                </a:lnTo>
                <a:close/>
                <a:moveTo>
                  <a:pt x="358668" y="212582"/>
                </a:moveTo>
                <a:cubicBezTo>
                  <a:pt x="358796" y="212582"/>
                  <a:pt x="358873" y="212479"/>
                  <a:pt x="358873" y="212223"/>
                </a:cubicBezTo>
                <a:cubicBezTo>
                  <a:pt x="358873" y="211967"/>
                  <a:pt x="358796" y="211865"/>
                  <a:pt x="358668" y="211865"/>
                </a:cubicBezTo>
                <a:cubicBezTo>
                  <a:pt x="358438" y="211865"/>
                  <a:pt x="358361" y="211967"/>
                  <a:pt x="358361" y="212223"/>
                </a:cubicBezTo>
                <a:cubicBezTo>
                  <a:pt x="358361" y="212479"/>
                  <a:pt x="358438" y="212582"/>
                  <a:pt x="358668" y="212582"/>
                </a:cubicBezTo>
                <a:close/>
                <a:moveTo>
                  <a:pt x="358873" y="208435"/>
                </a:moveTo>
                <a:cubicBezTo>
                  <a:pt x="358873" y="208230"/>
                  <a:pt x="358796" y="208128"/>
                  <a:pt x="358668" y="208128"/>
                </a:cubicBezTo>
                <a:cubicBezTo>
                  <a:pt x="358438" y="208128"/>
                  <a:pt x="358361" y="208230"/>
                  <a:pt x="358361" y="208435"/>
                </a:cubicBezTo>
                <a:cubicBezTo>
                  <a:pt x="358361" y="208665"/>
                  <a:pt x="358438" y="208742"/>
                  <a:pt x="358668" y="208742"/>
                </a:cubicBezTo>
                <a:cubicBezTo>
                  <a:pt x="358796" y="208717"/>
                  <a:pt x="358873" y="208640"/>
                  <a:pt x="358873" y="208435"/>
                </a:cubicBezTo>
                <a:close/>
                <a:moveTo>
                  <a:pt x="358873" y="204672"/>
                </a:moveTo>
                <a:cubicBezTo>
                  <a:pt x="358873" y="204391"/>
                  <a:pt x="358796" y="204263"/>
                  <a:pt x="358668" y="204263"/>
                </a:cubicBezTo>
                <a:cubicBezTo>
                  <a:pt x="358438" y="204263"/>
                  <a:pt x="358361" y="204391"/>
                  <a:pt x="358361" y="204672"/>
                </a:cubicBezTo>
                <a:cubicBezTo>
                  <a:pt x="358361" y="204877"/>
                  <a:pt x="358438" y="205031"/>
                  <a:pt x="358668" y="205031"/>
                </a:cubicBezTo>
                <a:cubicBezTo>
                  <a:pt x="358796" y="205031"/>
                  <a:pt x="358873" y="204877"/>
                  <a:pt x="358873" y="204672"/>
                </a:cubicBezTo>
                <a:close/>
                <a:moveTo>
                  <a:pt x="355571" y="210815"/>
                </a:moveTo>
                <a:cubicBezTo>
                  <a:pt x="355417" y="210867"/>
                  <a:pt x="355213" y="211020"/>
                  <a:pt x="355008" y="211225"/>
                </a:cubicBezTo>
                <a:cubicBezTo>
                  <a:pt x="354752" y="211455"/>
                  <a:pt x="354701" y="211660"/>
                  <a:pt x="354854" y="211865"/>
                </a:cubicBezTo>
                <a:cubicBezTo>
                  <a:pt x="354854" y="211916"/>
                  <a:pt x="354905" y="211993"/>
                  <a:pt x="355008" y="212070"/>
                </a:cubicBezTo>
                <a:cubicBezTo>
                  <a:pt x="355110" y="212121"/>
                  <a:pt x="355161" y="212223"/>
                  <a:pt x="355161" y="212274"/>
                </a:cubicBezTo>
                <a:cubicBezTo>
                  <a:pt x="355520" y="212121"/>
                  <a:pt x="355673" y="211891"/>
                  <a:pt x="355622" y="211532"/>
                </a:cubicBezTo>
                <a:cubicBezTo>
                  <a:pt x="355571" y="211199"/>
                  <a:pt x="355571" y="210969"/>
                  <a:pt x="355571" y="210815"/>
                </a:cubicBezTo>
                <a:close/>
                <a:moveTo>
                  <a:pt x="354521" y="210201"/>
                </a:moveTo>
                <a:cubicBezTo>
                  <a:pt x="354317" y="210201"/>
                  <a:pt x="354189" y="210304"/>
                  <a:pt x="354189" y="210534"/>
                </a:cubicBezTo>
                <a:cubicBezTo>
                  <a:pt x="354189" y="210739"/>
                  <a:pt x="354317" y="210841"/>
                  <a:pt x="354521" y="210841"/>
                </a:cubicBezTo>
                <a:cubicBezTo>
                  <a:pt x="354675" y="210841"/>
                  <a:pt x="354752" y="210739"/>
                  <a:pt x="354752" y="210534"/>
                </a:cubicBezTo>
                <a:cubicBezTo>
                  <a:pt x="354752" y="210304"/>
                  <a:pt x="354675" y="210201"/>
                  <a:pt x="354521" y="210201"/>
                </a:cubicBezTo>
                <a:close/>
                <a:moveTo>
                  <a:pt x="353702" y="218111"/>
                </a:moveTo>
                <a:cubicBezTo>
                  <a:pt x="353702" y="217880"/>
                  <a:pt x="353626" y="217752"/>
                  <a:pt x="353498" y="217752"/>
                </a:cubicBezTo>
                <a:cubicBezTo>
                  <a:pt x="353267" y="217752"/>
                  <a:pt x="353165" y="217880"/>
                  <a:pt x="353165" y="218111"/>
                </a:cubicBezTo>
                <a:cubicBezTo>
                  <a:pt x="353165" y="218366"/>
                  <a:pt x="353267" y="218495"/>
                  <a:pt x="353498" y="218495"/>
                </a:cubicBezTo>
                <a:cubicBezTo>
                  <a:pt x="353626" y="218495"/>
                  <a:pt x="353702" y="218366"/>
                  <a:pt x="353702" y="218111"/>
                </a:cubicBezTo>
                <a:close/>
                <a:moveTo>
                  <a:pt x="353702" y="212582"/>
                </a:moveTo>
                <a:cubicBezTo>
                  <a:pt x="353702" y="212377"/>
                  <a:pt x="353626" y="212274"/>
                  <a:pt x="353498" y="212274"/>
                </a:cubicBezTo>
                <a:cubicBezTo>
                  <a:pt x="353267" y="212274"/>
                  <a:pt x="353165" y="212377"/>
                  <a:pt x="353165" y="212582"/>
                </a:cubicBezTo>
                <a:cubicBezTo>
                  <a:pt x="353165" y="212787"/>
                  <a:pt x="353267" y="212914"/>
                  <a:pt x="353498" y="212914"/>
                </a:cubicBezTo>
                <a:cubicBezTo>
                  <a:pt x="353626" y="212889"/>
                  <a:pt x="353702" y="212761"/>
                  <a:pt x="353702" y="212582"/>
                </a:cubicBezTo>
                <a:close/>
                <a:moveTo>
                  <a:pt x="353779" y="208435"/>
                </a:moveTo>
                <a:lnTo>
                  <a:pt x="353472" y="208435"/>
                </a:lnTo>
                <a:lnTo>
                  <a:pt x="353472" y="208742"/>
                </a:lnTo>
                <a:lnTo>
                  <a:pt x="353779" y="208435"/>
                </a:lnTo>
                <a:close/>
                <a:moveTo>
                  <a:pt x="354317" y="216882"/>
                </a:moveTo>
                <a:cubicBezTo>
                  <a:pt x="354317" y="216780"/>
                  <a:pt x="354240" y="216728"/>
                  <a:pt x="354086" y="216728"/>
                </a:cubicBezTo>
                <a:cubicBezTo>
                  <a:pt x="353933" y="216728"/>
                  <a:pt x="353882" y="216805"/>
                  <a:pt x="353882" y="216959"/>
                </a:cubicBezTo>
                <a:cubicBezTo>
                  <a:pt x="353882" y="217087"/>
                  <a:pt x="353933" y="217138"/>
                  <a:pt x="354086" y="217061"/>
                </a:cubicBezTo>
                <a:cubicBezTo>
                  <a:pt x="354240" y="217036"/>
                  <a:pt x="354317" y="216984"/>
                  <a:pt x="354317" y="216882"/>
                </a:cubicBezTo>
                <a:close/>
                <a:moveTo>
                  <a:pt x="354317" y="214322"/>
                </a:moveTo>
                <a:cubicBezTo>
                  <a:pt x="354317" y="214629"/>
                  <a:pt x="354368" y="214732"/>
                  <a:pt x="354521" y="214681"/>
                </a:cubicBezTo>
                <a:cubicBezTo>
                  <a:pt x="354675" y="214604"/>
                  <a:pt x="354752" y="214476"/>
                  <a:pt x="354752" y="214322"/>
                </a:cubicBezTo>
                <a:cubicBezTo>
                  <a:pt x="354752" y="214118"/>
                  <a:pt x="354675" y="213989"/>
                  <a:pt x="354521" y="213913"/>
                </a:cubicBezTo>
                <a:cubicBezTo>
                  <a:pt x="354368" y="213862"/>
                  <a:pt x="354317" y="213964"/>
                  <a:pt x="354317" y="214322"/>
                </a:cubicBezTo>
                <a:close/>
                <a:moveTo>
                  <a:pt x="359692" y="217778"/>
                </a:moveTo>
                <a:cubicBezTo>
                  <a:pt x="360050" y="217624"/>
                  <a:pt x="360153" y="217394"/>
                  <a:pt x="359999" y="217061"/>
                </a:cubicBezTo>
                <a:cubicBezTo>
                  <a:pt x="359820" y="216984"/>
                  <a:pt x="359462" y="217087"/>
                  <a:pt x="358950" y="217394"/>
                </a:cubicBezTo>
                <a:cubicBezTo>
                  <a:pt x="358412" y="217650"/>
                  <a:pt x="357849" y="217931"/>
                  <a:pt x="357286" y="218315"/>
                </a:cubicBezTo>
                <a:cubicBezTo>
                  <a:pt x="356723" y="218674"/>
                  <a:pt x="356160" y="218981"/>
                  <a:pt x="355622" y="219288"/>
                </a:cubicBezTo>
                <a:cubicBezTo>
                  <a:pt x="355110" y="219595"/>
                  <a:pt x="354777" y="219698"/>
                  <a:pt x="354547" y="219544"/>
                </a:cubicBezTo>
                <a:cubicBezTo>
                  <a:pt x="354342" y="219544"/>
                  <a:pt x="354342" y="219646"/>
                  <a:pt x="354547" y="219877"/>
                </a:cubicBezTo>
                <a:cubicBezTo>
                  <a:pt x="354547" y="219954"/>
                  <a:pt x="354598" y="220030"/>
                  <a:pt x="354726" y="220158"/>
                </a:cubicBezTo>
                <a:cubicBezTo>
                  <a:pt x="354803" y="220261"/>
                  <a:pt x="354880" y="220261"/>
                  <a:pt x="354880" y="220210"/>
                </a:cubicBezTo>
                <a:lnTo>
                  <a:pt x="359692" y="217778"/>
                </a:lnTo>
                <a:close/>
                <a:moveTo>
                  <a:pt x="360332" y="219518"/>
                </a:moveTo>
                <a:lnTo>
                  <a:pt x="359974" y="219518"/>
                </a:lnTo>
                <a:lnTo>
                  <a:pt x="359974" y="219851"/>
                </a:lnTo>
                <a:lnTo>
                  <a:pt x="360332" y="219518"/>
                </a:lnTo>
                <a:close/>
                <a:moveTo>
                  <a:pt x="363736" y="219160"/>
                </a:moveTo>
                <a:cubicBezTo>
                  <a:pt x="363736" y="218904"/>
                  <a:pt x="363634" y="218802"/>
                  <a:pt x="363429" y="218802"/>
                </a:cubicBezTo>
                <a:cubicBezTo>
                  <a:pt x="363275" y="218802"/>
                  <a:pt x="363224" y="218904"/>
                  <a:pt x="363224" y="219160"/>
                </a:cubicBezTo>
                <a:cubicBezTo>
                  <a:pt x="363224" y="219416"/>
                  <a:pt x="363275" y="219518"/>
                  <a:pt x="363429" y="219518"/>
                </a:cubicBezTo>
                <a:cubicBezTo>
                  <a:pt x="363634" y="219518"/>
                  <a:pt x="363736" y="219416"/>
                  <a:pt x="363736" y="219160"/>
                </a:cubicBezTo>
                <a:close/>
                <a:moveTo>
                  <a:pt x="365579" y="215065"/>
                </a:moveTo>
                <a:cubicBezTo>
                  <a:pt x="366552" y="214502"/>
                  <a:pt x="367525" y="213964"/>
                  <a:pt x="368395" y="213401"/>
                </a:cubicBezTo>
                <a:cubicBezTo>
                  <a:pt x="369291" y="212863"/>
                  <a:pt x="369982" y="212454"/>
                  <a:pt x="370366" y="212249"/>
                </a:cubicBezTo>
                <a:cubicBezTo>
                  <a:pt x="370571" y="212095"/>
                  <a:pt x="371492" y="211711"/>
                  <a:pt x="373105" y="210995"/>
                </a:cubicBezTo>
                <a:cubicBezTo>
                  <a:pt x="374743" y="210304"/>
                  <a:pt x="376407" y="209536"/>
                  <a:pt x="378198" y="208691"/>
                </a:cubicBezTo>
                <a:cubicBezTo>
                  <a:pt x="379939" y="207897"/>
                  <a:pt x="381526" y="207053"/>
                  <a:pt x="382908" y="206259"/>
                </a:cubicBezTo>
                <a:cubicBezTo>
                  <a:pt x="384316" y="205466"/>
                  <a:pt x="384854" y="204903"/>
                  <a:pt x="384546" y="204570"/>
                </a:cubicBezTo>
                <a:cubicBezTo>
                  <a:pt x="384214" y="204493"/>
                  <a:pt x="383497" y="204749"/>
                  <a:pt x="382448" y="205287"/>
                </a:cubicBezTo>
                <a:cubicBezTo>
                  <a:pt x="381347" y="205824"/>
                  <a:pt x="380195" y="206490"/>
                  <a:pt x="378890" y="207181"/>
                </a:cubicBezTo>
                <a:cubicBezTo>
                  <a:pt x="377610" y="207923"/>
                  <a:pt x="376381" y="208640"/>
                  <a:pt x="375204" y="209331"/>
                </a:cubicBezTo>
                <a:cubicBezTo>
                  <a:pt x="374026" y="210022"/>
                  <a:pt x="373181" y="210380"/>
                  <a:pt x="372721" y="210483"/>
                </a:cubicBezTo>
                <a:cubicBezTo>
                  <a:pt x="372644" y="210483"/>
                  <a:pt x="372465" y="210534"/>
                  <a:pt x="372234" y="210636"/>
                </a:cubicBezTo>
                <a:cubicBezTo>
                  <a:pt x="371979" y="210739"/>
                  <a:pt x="371799" y="210790"/>
                  <a:pt x="371671" y="210790"/>
                </a:cubicBezTo>
                <a:cubicBezTo>
                  <a:pt x="370033" y="211609"/>
                  <a:pt x="368267" y="212454"/>
                  <a:pt x="366373" y="213350"/>
                </a:cubicBezTo>
                <a:cubicBezTo>
                  <a:pt x="364530" y="214194"/>
                  <a:pt x="362815" y="215218"/>
                  <a:pt x="361305" y="216396"/>
                </a:cubicBezTo>
                <a:cubicBezTo>
                  <a:pt x="361228" y="216396"/>
                  <a:pt x="361151" y="216498"/>
                  <a:pt x="361100" y="216652"/>
                </a:cubicBezTo>
                <a:cubicBezTo>
                  <a:pt x="361023" y="216831"/>
                  <a:pt x="360972" y="216959"/>
                  <a:pt x="360972" y="217036"/>
                </a:cubicBezTo>
                <a:cubicBezTo>
                  <a:pt x="361279" y="217164"/>
                  <a:pt x="361816" y="217010"/>
                  <a:pt x="362712" y="216549"/>
                </a:cubicBezTo>
                <a:cubicBezTo>
                  <a:pt x="363634" y="216114"/>
                  <a:pt x="364555" y="215628"/>
                  <a:pt x="365579" y="215065"/>
                </a:cubicBezTo>
                <a:close/>
                <a:moveTo>
                  <a:pt x="379734" y="208128"/>
                </a:moveTo>
                <a:cubicBezTo>
                  <a:pt x="379581" y="208128"/>
                  <a:pt x="379530" y="208230"/>
                  <a:pt x="379530" y="208435"/>
                </a:cubicBezTo>
                <a:cubicBezTo>
                  <a:pt x="379530" y="208665"/>
                  <a:pt x="379581" y="208742"/>
                  <a:pt x="379734" y="208742"/>
                </a:cubicBezTo>
                <a:cubicBezTo>
                  <a:pt x="379862" y="208742"/>
                  <a:pt x="379939" y="208665"/>
                  <a:pt x="379939" y="208435"/>
                </a:cubicBezTo>
                <a:cubicBezTo>
                  <a:pt x="379939" y="208230"/>
                  <a:pt x="379862" y="208128"/>
                  <a:pt x="379734" y="208128"/>
                </a:cubicBezTo>
                <a:close/>
                <a:moveTo>
                  <a:pt x="365938" y="218495"/>
                </a:moveTo>
                <a:cubicBezTo>
                  <a:pt x="365938" y="218341"/>
                  <a:pt x="365861" y="218290"/>
                  <a:pt x="365707" y="218290"/>
                </a:cubicBezTo>
                <a:cubicBezTo>
                  <a:pt x="365579" y="218290"/>
                  <a:pt x="365502" y="218341"/>
                  <a:pt x="365502" y="218495"/>
                </a:cubicBezTo>
                <a:cubicBezTo>
                  <a:pt x="365630" y="218776"/>
                  <a:pt x="365784" y="218776"/>
                  <a:pt x="365938" y="218495"/>
                </a:cubicBezTo>
                <a:close/>
                <a:moveTo>
                  <a:pt x="366552" y="220568"/>
                </a:moveTo>
                <a:cubicBezTo>
                  <a:pt x="366654" y="220414"/>
                  <a:pt x="366578" y="220363"/>
                  <a:pt x="366398" y="220363"/>
                </a:cubicBezTo>
                <a:cubicBezTo>
                  <a:pt x="366245" y="220363"/>
                  <a:pt x="366193" y="220414"/>
                  <a:pt x="366245" y="220568"/>
                </a:cubicBezTo>
                <a:cubicBezTo>
                  <a:pt x="366322" y="220721"/>
                  <a:pt x="366373" y="220773"/>
                  <a:pt x="366450" y="220773"/>
                </a:cubicBezTo>
                <a:cubicBezTo>
                  <a:pt x="366526" y="220773"/>
                  <a:pt x="366552" y="220721"/>
                  <a:pt x="366552" y="220568"/>
                </a:cubicBezTo>
                <a:close/>
                <a:moveTo>
                  <a:pt x="367294" y="216421"/>
                </a:moveTo>
                <a:cubicBezTo>
                  <a:pt x="366987" y="216421"/>
                  <a:pt x="366757" y="216524"/>
                  <a:pt x="366552" y="216728"/>
                </a:cubicBezTo>
                <a:cubicBezTo>
                  <a:pt x="366501" y="216805"/>
                  <a:pt x="366373" y="216933"/>
                  <a:pt x="366245" y="217138"/>
                </a:cubicBezTo>
                <a:cubicBezTo>
                  <a:pt x="366091" y="217291"/>
                  <a:pt x="365989" y="217420"/>
                  <a:pt x="365938" y="217496"/>
                </a:cubicBezTo>
                <a:cubicBezTo>
                  <a:pt x="366142" y="217547"/>
                  <a:pt x="366450" y="217471"/>
                  <a:pt x="366833" y="217215"/>
                </a:cubicBezTo>
                <a:cubicBezTo>
                  <a:pt x="367294" y="216959"/>
                  <a:pt x="367422" y="216728"/>
                  <a:pt x="367294" y="216421"/>
                </a:cubicBezTo>
                <a:close/>
                <a:moveTo>
                  <a:pt x="367883" y="218443"/>
                </a:moveTo>
                <a:cubicBezTo>
                  <a:pt x="367883" y="218213"/>
                  <a:pt x="367781" y="218059"/>
                  <a:pt x="367576" y="218059"/>
                </a:cubicBezTo>
                <a:cubicBezTo>
                  <a:pt x="367422" y="218059"/>
                  <a:pt x="367371" y="218213"/>
                  <a:pt x="367371" y="218443"/>
                </a:cubicBezTo>
                <a:cubicBezTo>
                  <a:pt x="367371" y="218699"/>
                  <a:pt x="367422" y="218827"/>
                  <a:pt x="367576" y="218827"/>
                </a:cubicBezTo>
                <a:cubicBezTo>
                  <a:pt x="367781" y="218827"/>
                  <a:pt x="367883" y="218699"/>
                  <a:pt x="367883" y="218443"/>
                </a:cubicBezTo>
                <a:close/>
                <a:moveTo>
                  <a:pt x="368216" y="217112"/>
                </a:moveTo>
                <a:cubicBezTo>
                  <a:pt x="368216" y="216831"/>
                  <a:pt x="368139" y="216703"/>
                  <a:pt x="367985" y="216703"/>
                </a:cubicBezTo>
                <a:cubicBezTo>
                  <a:pt x="367781" y="216703"/>
                  <a:pt x="367678" y="216831"/>
                  <a:pt x="367678" y="217112"/>
                </a:cubicBezTo>
                <a:cubicBezTo>
                  <a:pt x="367678" y="217317"/>
                  <a:pt x="367781" y="217471"/>
                  <a:pt x="367985" y="217471"/>
                </a:cubicBezTo>
                <a:cubicBezTo>
                  <a:pt x="368139" y="217471"/>
                  <a:pt x="368216" y="217317"/>
                  <a:pt x="368216" y="217112"/>
                </a:cubicBezTo>
                <a:close/>
                <a:moveTo>
                  <a:pt x="371134" y="218827"/>
                </a:moveTo>
                <a:cubicBezTo>
                  <a:pt x="370571" y="218674"/>
                  <a:pt x="370084" y="218776"/>
                  <a:pt x="369649" y="219186"/>
                </a:cubicBezTo>
                <a:cubicBezTo>
                  <a:pt x="369214" y="219570"/>
                  <a:pt x="368779" y="219698"/>
                  <a:pt x="368318" y="219544"/>
                </a:cubicBezTo>
                <a:lnTo>
                  <a:pt x="368318" y="219877"/>
                </a:lnTo>
                <a:cubicBezTo>
                  <a:pt x="368421" y="220158"/>
                  <a:pt x="368625" y="220261"/>
                  <a:pt x="368856" y="220210"/>
                </a:cubicBezTo>
                <a:cubicBezTo>
                  <a:pt x="369112" y="220107"/>
                  <a:pt x="369368" y="220005"/>
                  <a:pt x="369624" y="219826"/>
                </a:cubicBezTo>
                <a:cubicBezTo>
                  <a:pt x="369905" y="219646"/>
                  <a:pt x="370161" y="219442"/>
                  <a:pt x="370391" y="219262"/>
                </a:cubicBezTo>
                <a:cubicBezTo>
                  <a:pt x="370699" y="219032"/>
                  <a:pt x="370878" y="218879"/>
                  <a:pt x="371134" y="218827"/>
                </a:cubicBezTo>
                <a:close/>
                <a:moveTo>
                  <a:pt x="373821" y="213631"/>
                </a:moveTo>
                <a:cubicBezTo>
                  <a:pt x="373745" y="213350"/>
                  <a:pt x="373489" y="213273"/>
                  <a:pt x="373054" y="213375"/>
                </a:cubicBezTo>
                <a:cubicBezTo>
                  <a:pt x="372593" y="213478"/>
                  <a:pt x="372106" y="213631"/>
                  <a:pt x="371595" y="213887"/>
                </a:cubicBezTo>
                <a:cubicBezTo>
                  <a:pt x="371057" y="214143"/>
                  <a:pt x="370571" y="214425"/>
                  <a:pt x="370084" y="214706"/>
                </a:cubicBezTo>
                <a:cubicBezTo>
                  <a:pt x="369572" y="215039"/>
                  <a:pt x="369240" y="215244"/>
                  <a:pt x="369035" y="215372"/>
                </a:cubicBezTo>
                <a:cubicBezTo>
                  <a:pt x="368881" y="215372"/>
                  <a:pt x="368779" y="215474"/>
                  <a:pt x="368625" y="215653"/>
                </a:cubicBezTo>
                <a:cubicBezTo>
                  <a:pt x="368472" y="215832"/>
                  <a:pt x="368369" y="215935"/>
                  <a:pt x="368318" y="216037"/>
                </a:cubicBezTo>
                <a:cubicBezTo>
                  <a:pt x="369060" y="216165"/>
                  <a:pt x="369956" y="215884"/>
                  <a:pt x="371031" y="215141"/>
                </a:cubicBezTo>
                <a:cubicBezTo>
                  <a:pt x="372132" y="214399"/>
                  <a:pt x="373028" y="213913"/>
                  <a:pt x="373821" y="213631"/>
                </a:cubicBezTo>
                <a:close/>
                <a:moveTo>
                  <a:pt x="374538" y="214681"/>
                </a:moveTo>
                <a:cubicBezTo>
                  <a:pt x="374615" y="214527"/>
                  <a:pt x="374538" y="214450"/>
                  <a:pt x="374384" y="214450"/>
                </a:cubicBezTo>
                <a:cubicBezTo>
                  <a:pt x="374205" y="214450"/>
                  <a:pt x="374154" y="214527"/>
                  <a:pt x="374231" y="214681"/>
                </a:cubicBezTo>
                <a:cubicBezTo>
                  <a:pt x="374231" y="214809"/>
                  <a:pt x="374257" y="214885"/>
                  <a:pt x="374333" y="214885"/>
                </a:cubicBezTo>
                <a:cubicBezTo>
                  <a:pt x="374384" y="214860"/>
                  <a:pt x="374461" y="214809"/>
                  <a:pt x="374538" y="214681"/>
                </a:cubicBezTo>
                <a:close/>
                <a:moveTo>
                  <a:pt x="375485" y="216370"/>
                </a:moveTo>
                <a:cubicBezTo>
                  <a:pt x="375485" y="216114"/>
                  <a:pt x="375383" y="216012"/>
                  <a:pt x="375255" y="216012"/>
                </a:cubicBezTo>
                <a:cubicBezTo>
                  <a:pt x="375050" y="216012"/>
                  <a:pt x="374922" y="216114"/>
                  <a:pt x="374922" y="216370"/>
                </a:cubicBezTo>
                <a:cubicBezTo>
                  <a:pt x="374922" y="216626"/>
                  <a:pt x="375050" y="216728"/>
                  <a:pt x="375255" y="216728"/>
                </a:cubicBezTo>
                <a:cubicBezTo>
                  <a:pt x="375383" y="216728"/>
                  <a:pt x="375485" y="216626"/>
                  <a:pt x="375485" y="216370"/>
                </a:cubicBezTo>
                <a:close/>
                <a:moveTo>
                  <a:pt x="375485" y="212582"/>
                </a:moveTo>
                <a:cubicBezTo>
                  <a:pt x="375485" y="212377"/>
                  <a:pt x="375383" y="212274"/>
                  <a:pt x="375255" y="212274"/>
                </a:cubicBezTo>
                <a:cubicBezTo>
                  <a:pt x="375050" y="212274"/>
                  <a:pt x="374922" y="212377"/>
                  <a:pt x="374922" y="212582"/>
                </a:cubicBezTo>
                <a:cubicBezTo>
                  <a:pt x="374922" y="212787"/>
                  <a:pt x="375050" y="212914"/>
                  <a:pt x="375255" y="212914"/>
                </a:cubicBezTo>
                <a:cubicBezTo>
                  <a:pt x="375383" y="212889"/>
                  <a:pt x="375485" y="212761"/>
                  <a:pt x="375485" y="212582"/>
                </a:cubicBezTo>
                <a:close/>
                <a:moveTo>
                  <a:pt x="376612" y="216421"/>
                </a:moveTo>
                <a:cubicBezTo>
                  <a:pt x="376535" y="216344"/>
                  <a:pt x="376407" y="216319"/>
                  <a:pt x="376228" y="216319"/>
                </a:cubicBezTo>
                <a:cubicBezTo>
                  <a:pt x="376074" y="216319"/>
                  <a:pt x="375946" y="216344"/>
                  <a:pt x="375869" y="216421"/>
                </a:cubicBezTo>
                <a:cubicBezTo>
                  <a:pt x="375818" y="216421"/>
                  <a:pt x="375716" y="216472"/>
                  <a:pt x="375664" y="216524"/>
                </a:cubicBezTo>
                <a:cubicBezTo>
                  <a:pt x="375562" y="216600"/>
                  <a:pt x="375562" y="216677"/>
                  <a:pt x="375562" y="216728"/>
                </a:cubicBezTo>
                <a:lnTo>
                  <a:pt x="376612" y="216421"/>
                </a:lnTo>
                <a:close/>
                <a:moveTo>
                  <a:pt x="377328" y="214681"/>
                </a:moveTo>
                <a:cubicBezTo>
                  <a:pt x="377047" y="214681"/>
                  <a:pt x="376791" y="214783"/>
                  <a:pt x="376612" y="214988"/>
                </a:cubicBezTo>
                <a:cubicBezTo>
                  <a:pt x="376483" y="215116"/>
                  <a:pt x="376483" y="215269"/>
                  <a:pt x="376612" y="215397"/>
                </a:cubicBezTo>
                <a:cubicBezTo>
                  <a:pt x="376688" y="215397"/>
                  <a:pt x="376816" y="215346"/>
                  <a:pt x="376995" y="215244"/>
                </a:cubicBezTo>
                <a:cubicBezTo>
                  <a:pt x="377175" y="215141"/>
                  <a:pt x="377277" y="215065"/>
                  <a:pt x="377354" y="214988"/>
                </a:cubicBezTo>
                <a:lnTo>
                  <a:pt x="377354" y="214681"/>
                </a:lnTo>
                <a:close/>
                <a:moveTo>
                  <a:pt x="378582" y="214322"/>
                </a:moveTo>
                <a:cubicBezTo>
                  <a:pt x="378582" y="214041"/>
                  <a:pt x="378506" y="213913"/>
                  <a:pt x="378378" y="213913"/>
                </a:cubicBezTo>
                <a:cubicBezTo>
                  <a:pt x="378173" y="213913"/>
                  <a:pt x="378045" y="214041"/>
                  <a:pt x="378045" y="214322"/>
                </a:cubicBezTo>
                <a:cubicBezTo>
                  <a:pt x="378045" y="214527"/>
                  <a:pt x="378173" y="214681"/>
                  <a:pt x="378378" y="214681"/>
                </a:cubicBezTo>
                <a:cubicBezTo>
                  <a:pt x="378506" y="214681"/>
                  <a:pt x="378582" y="214527"/>
                  <a:pt x="378582" y="214322"/>
                </a:cubicBezTo>
                <a:close/>
                <a:moveTo>
                  <a:pt x="379402" y="215372"/>
                </a:moveTo>
                <a:cubicBezTo>
                  <a:pt x="379760" y="214962"/>
                  <a:pt x="379862" y="214476"/>
                  <a:pt x="379734" y="213913"/>
                </a:cubicBezTo>
                <a:cubicBezTo>
                  <a:pt x="379581" y="214425"/>
                  <a:pt x="379325" y="214757"/>
                  <a:pt x="378992" y="214962"/>
                </a:cubicBezTo>
                <a:lnTo>
                  <a:pt x="379402" y="215372"/>
                </a:lnTo>
                <a:close/>
                <a:moveTo>
                  <a:pt x="379402" y="213631"/>
                </a:moveTo>
                <a:cubicBezTo>
                  <a:pt x="379325" y="213631"/>
                  <a:pt x="379273" y="213682"/>
                  <a:pt x="379171" y="213785"/>
                </a:cubicBezTo>
                <a:cubicBezTo>
                  <a:pt x="379120" y="213887"/>
                  <a:pt x="379069" y="213938"/>
                  <a:pt x="378966" y="213938"/>
                </a:cubicBezTo>
                <a:lnTo>
                  <a:pt x="378966" y="214348"/>
                </a:lnTo>
                <a:lnTo>
                  <a:pt x="379402" y="213631"/>
                </a:lnTo>
                <a:close/>
                <a:moveTo>
                  <a:pt x="381961" y="216114"/>
                </a:moveTo>
                <a:cubicBezTo>
                  <a:pt x="382960" y="215551"/>
                  <a:pt x="383599" y="215065"/>
                  <a:pt x="383881" y="214655"/>
                </a:cubicBezTo>
                <a:cubicBezTo>
                  <a:pt x="383651" y="214706"/>
                  <a:pt x="383241" y="214860"/>
                  <a:pt x="382576" y="215065"/>
                </a:cubicBezTo>
                <a:cubicBezTo>
                  <a:pt x="381936" y="215269"/>
                  <a:pt x="381424" y="215500"/>
                  <a:pt x="381065" y="215679"/>
                </a:cubicBezTo>
                <a:cubicBezTo>
                  <a:pt x="380912" y="215756"/>
                  <a:pt x="380681" y="215909"/>
                  <a:pt x="380400" y="216140"/>
                </a:cubicBezTo>
                <a:cubicBezTo>
                  <a:pt x="380067" y="216370"/>
                  <a:pt x="379862" y="216575"/>
                  <a:pt x="379734" y="216703"/>
                </a:cubicBezTo>
                <a:cubicBezTo>
                  <a:pt x="380221" y="216882"/>
                  <a:pt x="380937" y="216677"/>
                  <a:pt x="381961" y="216114"/>
                </a:cubicBezTo>
                <a:close/>
                <a:moveTo>
                  <a:pt x="380989" y="214578"/>
                </a:moveTo>
                <a:cubicBezTo>
                  <a:pt x="381040" y="214578"/>
                  <a:pt x="381091" y="214476"/>
                  <a:pt x="381091" y="214322"/>
                </a:cubicBezTo>
                <a:cubicBezTo>
                  <a:pt x="381142" y="214220"/>
                  <a:pt x="381091" y="214143"/>
                  <a:pt x="380912" y="214143"/>
                </a:cubicBezTo>
                <a:cubicBezTo>
                  <a:pt x="380732" y="214143"/>
                  <a:pt x="380681" y="214220"/>
                  <a:pt x="380784" y="214322"/>
                </a:cubicBezTo>
                <a:cubicBezTo>
                  <a:pt x="380835" y="214476"/>
                  <a:pt x="380886" y="214578"/>
                  <a:pt x="380989" y="214578"/>
                </a:cubicBezTo>
                <a:close/>
                <a:moveTo>
                  <a:pt x="384086" y="217420"/>
                </a:moveTo>
                <a:cubicBezTo>
                  <a:pt x="384086" y="217164"/>
                  <a:pt x="384009" y="217036"/>
                  <a:pt x="383881" y="217036"/>
                </a:cubicBezTo>
                <a:cubicBezTo>
                  <a:pt x="383727" y="217036"/>
                  <a:pt x="383651" y="217164"/>
                  <a:pt x="383651" y="217420"/>
                </a:cubicBezTo>
                <a:cubicBezTo>
                  <a:pt x="383651" y="217650"/>
                  <a:pt x="383727" y="217778"/>
                  <a:pt x="383881" y="217778"/>
                </a:cubicBezTo>
                <a:cubicBezTo>
                  <a:pt x="384009" y="217778"/>
                  <a:pt x="384086" y="217650"/>
                  <a:pt x="384086" y="217420"/>
                </a:cubicBezTo>
                <a:close/>
                <a:moveTo>
                  <a:pt x="384188" y="210201"/>
                </a:moveTo>
                <a:lnTo>
                  <a:pt x="383881" y="210201"/>
                </a:lnTo>
                <a:lnTo>
                  <a:pt x="382115" y="211891"/>
                </a:lnTo>
                <a:cubicBezTo>
                  <a:pt x="382345" y="212300"/>
                  <a:pt x="382550" y="212428"/>
                  <a:pt x="382780" y="212326"/>
                </a:cubicBezTo>
                <a:cubicBezTo>
                  <a:pt x="383036" y="212223"/>
                  <a:pt x="383241" y="212019"/>
                  <a:pt x="383446" y="211711"/>
                </a:cubicBezTo>
                <a:cubicBezTo>
                  <a:pt x="383651" y="211404"/>
                  <a:pt x="383907" y="210867"/>
                  <a:pt x="384188" y="210201"/>
                </a:cubicBezTo>
                <a:close/>
                <a:moveTo>
                  <a:pt x="384905" y="208717"/>
                </a:moveTo>
                <a:cubicBezTo>
                  <a:pt x="385135" y="208973"/>
                  <a:pt x="385212" y="208973"/>
                  <a:pt x="385212" y="208717"/>
                </a:cubicBezTo>
                <a:cubicBezTo>
                  <a:pt x="385775" y="208179"/>
                  <a:pt x="386236" y="207795"/>
                  <a:pt x="386645" y="207539"/>
                </a:cubicBezTo>
                <a:cubicBezTo>
                  <a:pt x="387029" y="207309"/>
                  <a:pt x="387593" y="206925"/>
                  <a:pt x="388335" y="206336"/>
                </a:cubicBezTo>
                <a:cubicBezTo>
                  <a:pt x="388335" y="206157"/>
                  <a:pt x="388232" y="206029"/>
                  <a:pt x="388028" y="206029"/>
                </a:cubicBezTo>
                <a:cubicBezTo>
                  <a:pt x="387823" y="206029"/>
                  <a:pt x="387081" y="206336"/>
                  <a:pt x="385826" y="206950"/>
                </a:cubicBezTo>
                <a:cubicBezTo>
                  <a:pt x="384572" y="207565"/>
                  <a:pt x="383267" y="208256"/>
                  <a:pt x="381910" y="208998"/>
                </a:cubicBezTo>
                <a:cubicBezTo>
                  <a:pt x="380502" y="209689"/>
                  <a:pt x="379248" y="210406"/>
                  <a:pt x="378122" y="211097"/>
                </a:cubicBezTo>
                <a:cubicBezTo>
                  <a:pt x="376995" y="211788"/>
                  <a:pt x="376407" y="212198"/>
                  <a:pt x="376330" y="212249"/>
                </a:cubicBezTo>
                <a:lnTo>
                  <a:pt x="377354" y="212556"/>
                </a:lnTo>
                <a:lnTo>
                  <a:pt x="384905" y="208717"/>
                </a:lnTo>
                <a:close/>
                <a:moveTo>
                  <a:pt x="386978" y="212889"/>
                </a:moveTo>
                <a:cubicBezTo>
                  <a:pt x="387337" y="213222"/>
                  <a:pt x="387618" y="213170"/>
                  <a:pt x="387823" y="212684"/>
                </a:cubicBezTo>
                <a:cubicBezTo>
                  <a:pt x="387874" y="212454"/>
                  <a:pt x="387951" y="212198"/>
                  <a:pt x="388028" y="211865"/>
                </a:cubicBezTo>
                <a:lnTo>
                  <a:pt x="386978" y="212889"/>
                </a:lnTo>
                <a:close/>
                <a:moveTo>
                  <a:pt x="386978" y="209484"/>
                </a:moveTo>
                <a:lnTo>
                  <a:pt x="386671" y="209177"/>
                </a:lnTo>
                <a:cubicBezTo>
                  <a:pt x="386518" y="209177"/>
                  <a:pt x="386389" y="209254"/>
                  <a:pt x="386236" y="209433"/>
                </a:cubicBezTo>
                <a:cubicBezTo>
                  <a:pt x="386108" y="209587"/>
                  <a:pt x="386005" y="209740"/>
                  <a:pt x="385929" y="209792"/>
                </a:cubicBezTo>
                <a:cubicBezTo>
                  <a:pt x="385775" y="209945"/>
                  <a:pt x="385775" y="210099"/>
                  <a:pt x="385929" y="210227"/>
                </a:cubicBezTo>
                <a:cubicBezTo>
                  <a:pt x="386057" y="210355"/>
                  <a:pt x="386159" y="210457"/>
                  <a:pt x="386236" y="210560"/>
                </a:cubicBezTo>
                <a:cubicBezTo>
                  <a:pt x="386543" y="209945"/>
                  <a:pt x="386773" y="209612"/>
                  <a:pt x="386978" y="209484"/>
                </a:cubicBezTo>
                <a:close/>
                <a:moveTo>
                  <a:pt x="387669" y="208333"/>
                </a:moveTo>
                <a:cubicBezTo>
                  <a:pt x="387848" y="208333"/>
                  <a:pt x="387977" y="208281"/>
                  <a:pt x="388053" y="208128"/>
                </a:cubicBezTo>
                <a:cubicBezTo>
                  <a:pt x="388104" y="207974"/>
                  <a:pt x="388002" y="207923"/>
                  <a:pt x="387669" y="207923"/>
                </a:cubicBezTo>
                <a:cubicBezTo>
                  <a:pt x="387337" y="207923"/>
                  <a:pt x="387234" y="207974"/>
                  <a:pt x="387285" y="208128"/>
                </a:cubicBezTo>
                <a:cubicBezTo>
                  <a:pt x="387362" y="208281"/>
                  <a:pt x="387490" y="208333"/>
                  <a:pt x="387669" y="208333"/>
                </a:cubicBezTo>
                <a:close/>
                <a:moveTo>
                  <a:pt x="385212" y="210815"/>
                </a:moveTo>
                <a:cubicBezTo>
                  <a:pt x="385442" y="210815"/>
                  <a:pt x="385545" y="210713"/>
                  <a:pt x="385545" y="210508"/>
                </a:cubicBezTo>
                <a:cubicBezTo>
                  <a:pt x="385545" y="210278"/>
                  <a:pt x="385442" y="210176"/>
                  <a:pt x="385212" y="210176"/>
                </a:cubicBezTo>
                <a:cubicBezTo>
                  <a:pt x="385084" y="210176"/>
                  <a:pt x="385007" y="210278"/>
                  <a:pt x="385007" y="210508"/>
                </a:cubicBezTo>
                <a:cubicBezTo>
                  <a:pt x="385007" y="210713"/>
                  <a:pt x="385084" y="210815"/>
                  <a:pt x="385212" y="210815"/>
                </a:cubicBezTo>
                <a:close/>
                <a:moveTo>
                  <a:pt x="385826" y="216728"/>
                </a:moveTo>
                <a:cubicBezTo>
                  <a:pt x="385826" y="216524"/>
                  <a:pt x="385775" y="216421"/>
                  <a:pt x="385622" y="216421"/>
                </a:cubicBezTo>
                <a:cubicBezTo>
                  <a:pt x="385417" y="216421"/>
                  <a:pt x="385314" y="216524"/>
                  <a:pt x="385314" y="216728"/>
                </a:cubicBezTo>
                <a:cubicBezTo>
                  <a:pt x="385314" y="216959"/>
                  <a:pt x="385417" y="217061"/>
                  <a:pt x="385622" y="217061"/>
                </a:cubicBezTo>
                <a:cubicBezTo>
                  <a:pt x="385775" y="217036"/>
                  <a:pt x="385826" y="216959"/>
                  <a:pt x="385826" y="216728"/>
                </a:cubicBezTo>
                <a:close/>
                <a:moveTo>
                  <a:pt x="386978" y="219518"/>
                </a:moveTo>
                <a:lnTo>
                  <a:pt x="386671" y="219851"/>
                </a:lnTo>
                <a:lnTo>
                  <a:pt x="386978" y="219851"/>
                </a:lnTo>
                <a:lnTo>
                  <a:pt x="386978" y="219518"/>
                </a:lnTo>
                <a:close/>
                <a:moveTo>
                  <a:pt x="387285" y="214681"/>
                </a:moveTo>
                <a:cubicBezTo>
                  <a:pt x="387029" y="214604"/>
                  <a:pt x="386748" y="214578"/>
                  <a:pt x="386441" y="214629"/>
                </a:cubicBezTo>
                <a:cubicBezTo>
                  <a:pt x="386082" y="214655"/>
                  <a:pt x="385852" y="214783"/>
                  <a:pt x="385647" y="214988"/>
                </a:cubicBezTo>
                <a:cubicBezTo>
                  <a:pt x="385519" y="215116"/>
                  <a:pt x="385519" y="215269"/>
                  <a:pt x="385647" y="215397"/>
                </a:cubicBezTo>
                <a:cubicBezTo>
                  <a:pt x="385801" y="215346"/>
                  <a:pt x="386057" y="215269"/>
                  <a:pt x="386466" y="215193"/>
                </a:cubicBezTo>
                <a:cubicBezTo>
                  <a:pt x="386876" y="215090"/>
                  <a:pt x="387183" y="214911"/>
                  <a:pt x="387285" y="214681"/>
                </a:cubicBezTo>
                <a:close/>
                <a:moveTo>
                  <a:pt x="387720" y="214322"/>
                </a:moveTo>
                <a:cubicBezTo>
                  <a:pt x="387848" y="214322"/>
                  <a:pt x="387951" y="214220"/>
                  <a:pt x="387951" y="213964"/>
                </a:cubicBezTo>
                <a:cubicBezTo>
                  <a:pt x="387951" y="213733"/>
                  <a:pt x="387848" y="213606"/>
                  <a:pt x="387720" y="213606"/>
                </a:cubicBezTo>
                <a:cubicBezTo>
                  <a:pt x="387516" y="213606"/>
                  <a:pt x="387388" y="213733"/>
                  <a:pt x="387388" y="213964"/>
                </a:cubicBezTo>
                <a:cubicBezTo>
                  <a:pt x="387388" y="214220"/>
                  <a:pt x="387516" y="214322"/>
                  <a:pt x="387720" y="214322"/>
                </a:cubicBezTo>
                <a:close/>
                <a:moveTo>
                  <a:pt x="387848" y="216370"/>
                </a:moveTo>
                <a:cubicBezTo>
                  <a:pt x="387848" y="216626"/>
                  <a:pt x="387900" y="216728"/>
                  <a:pt x="388053" y="216728"/>
                </a:cubicBezTo>
                <a:cubicBezTo>
                  <a:pt x="388181" y="216728"/>
                  <a:pt x="388258" y="216626"/>
                  <a:pt x="388258" y="216370"/>
                </a:cubicBezTo>
                <a:cubicBezTo>
                  <a:pt x="388258" y="216114"/>
                  <a:pt x="388181" y="216012"/>
                  <a:pt x="388053" y="216012"/>
                </a:cubicBezTo>
                <a:cubicBezTo>
                  <a:pt x="387900" y="216012"/>
                  <a:pt x="387848" y="216114"/>
                  <a:pt x="387848" y="216370"/>
                </a:cubicBezTo>
                <a:close/>
                <a:moveTo>
                  <a:pt x="388335" y="218495"/>
                </a:moveTo>
                <a:lnTo>
                  <a:pt x="388028" y="218059"/>
                </a:lnTo>
                <a:lnTo>
                  <a:pt x="388028" y="218802"/>
                </a:lnTo>
                <a:lnTo>
                  <a:pt x="388335" y="218495"/>
                </a:lnTo>
                <a:close/>
                <a:moveTo>
                  <a:pt x="388770" y="210815"/>
                </a:moveTo>
                <a:lnTo>
                  <a:pt x="387720" y="210815"/>
                </a:lnTo>
                <a:cubicBezTo>
                  <a:pt x="387848" y="210969"/>
                  <a:pt x="388053" y="211071"/>
                  <a:pt x="388258" y="211123"/>
                </a:cubicBezTo>
                <a:cubicBezTo>
                  <a:pt x="388591" y="211328"/>
                  <a:pt x="388770" y="211225"/>
                  <a:pt x="388770" y="210815"/>
                </a:cubicBezTo>
                <a:close/>
                <a:moveTo>
                  <a:pt x="389052" y="205312"/>
                </a:moveTo>
                <a:lnTo>
                  <a:pt x="389384" y="205312"/>
                </a:lnTo>
                <a:lnTo>
                  <a:pt x="389384" y="205005"/>
                </a:lnTo>
                <a:lnTo>
                  <a:pt x="389052" y="205312"/>
                </a:lnTo>
                <a:close/>
                <a:moveTo>
                  <a:pt x="389692" y="220210"/>
                </a:moveTo>
                <a:cubicBezTo>
                  <a:pt x="389692" y="219954"/>
                  <a:pt x="389589" y="219826"/>
                  <a:pt x="389384" y="219826"/>
                </a:cubicBezTo>
                <a:cubicBezTo>
                  <a:pt x="389231" y="219826"/>
                  <a:pt x="389179" y="219954"/>
                  <a:pt x="389179" y="220210"/>
                </a:cubicBezTo>
                <a:cubicBezTo>
                  <a:pt x="389179" y="220440"/>
                  <a:pt x="389231" y="220568"/>
                  <a:pt x="389384" y="220568"/>
                </a:cubicBezTo>
                <a:cubicBezTo>
                  <a:pt x="389589" y="220568"/>
                  <a:pt x="389692" y="220440"/>
                  <a:pt x="389692" y="220210"/>
                </a:cubicBezTo>
                <a:close/>
                <a:moveTo>
                  <a:pt x="390434" y="216728"/>
                </a:moveTo>
                <a:cubicBezTo>
                  <a:pt x="390485" y="216600"/>
                  <a:pt x="390434" y="216524"/>
                  <a:pt x="390255" y="216524"/>
                </a:cubicBezTo>
                <a:cubicBezTo>
                  <a:pt x="390075" y="216524"/>
                  <a:pt x="390024" y="216600"/>
                  <a:pt x="390075" y="216728"/>
                </a:cubicBezTo>
                <a:cubicBezTo>
                  <a:pt x="390178" y="216882"/>
                  <a:pt x="390229" y="216959"/>
                  <a:pt x="390306" y="216959"/>
                </a:cubicBezTo>
                <a:cubicBezTo>
                  <a:pt x="390382" y="216959"/>
                  <a:pt x="390434" y="216882"/>
                  <a:pt x="390434" y="216728"/>
                </a:cubicBezTo>
                <a:close/>
                <a:moveTo>
                  <a:pt x="392891" y="218827"/>
                </a:moveTo>
                <a:lnTo>
                  <a:pt x="392481" y="218827"/>
                </a:lnTo>
                <a:cubicBezTo>
                  <a:pt x="392354" y="218827"/>
                  <a:pt x="392149" y="218879"/>
                  <a:pt x="391944" y="218981"/>
                </a:cubicBezTo>
                <a:cubicBezTo>
                  <a:pt x="391688" y="219083"/>
                  <a:pt x="391534" y="219135"/>
                  <a:pt x="391432" y="219135"/>
                </a:cubicBezTo>
                <a:cubicBezTo>
                  <a:pt x="391381" y="219186"/>
                  <a:pt x="391227" y="219339"/>
                  <a:pt x="390971" y="219518"/>
                </a:cubicBezTo>
                <a:cubicBezTo>
                  <a:pt x="390715" y="219698"/>
                  <a:pt x="390511" y="219800"/>
                  <a:pt x="390434" y="219877"/>
                </a:cubicBezTo>
                <a:cubicBezTo>
                  <a:pt x="390843" y="220005"/>
                  <a:pt x="391304" y="219902"/>
                  <a:pt x="391867" y="219544"/>
                </a:cubicBezTo>
                <a:cubicBezTo>
                  <a:pt x="392430" y="219160"/>
                  <a:pt x="392789" y="218955"/>
                  <a:pt x="392891" y="218827"/>
                </a:cubicBezTo>
                <a:close/>
                <a:moveTo>
                  <a:pt x="393531" y="198068"/>
                </a:moveTo>
                <a:cubicBezTo>
                  <a:pt x="394350" y="198273"/>
                  <a:pt x="395144" y="198017"/>
                  <a:pt x="395860" y="197377"/>
                </a:cubicBezTo>
                <a:cubicBezTo>
                  <a:pt x="396577" y="196737"/>
                  <a:pt x="397345" y="196276"/>
                  <a:pt x="398087" y="195969"/>
                </a:cubicBezTo>
                <a:cubicBezTo>
                  <a:pt x="398036" y="195713"/>
                  <a:pt x="397857" y="195534"/>
                  <a:pt x="397626" y="195509"/>
                </a:cubicBezTo>
                <a:cubicBezTo>
                  <a:pt x="397370" y="195457"/>
                  <a:pt x="397114" y="195509"/>
                  <a:pt x="396833" y="195611"/>
                </a:cubicBezTo>
                <a:cubicBezTo>
                  <a:pt x="396551" y="195713"/>
                  <a:pt x="396295" y="195841"/>
                  <a:pt x="396065" y="195969"/>
                </a:cubicBezTo>
                <a:cubicBezTo>
                  <a:pt x="395835" y="196123"/>
                  <a:pt x="395655" y="196225"/>
                  <a:pt x="395604" y="196276"/>
                </a:cubicBezTo>
                <a:cubicBezTo>
                  <a:pt x="395528" y="196174"/>
                  <a:pt x="395630" y="195867"/>
                  <a:pt x="395860" y="195534"/>
                </a:cubicBezTo>
                <a:cubicBezTo>
                  <a:pt x="396091" y="195125"/>
                  <a:pt x="396039" y="194971"/>
                  <a:pt x="395604" y="194971"/>
                </a:cubicBezTo>
                <a:cubicBezTo>
                  <a:pt x="395604" y="195099"/>
                  <a:pt x="395528" y="195355"/>
                  <a:pt x="395323" y="195637"/>
                </a:cubicBezTo>
                <a:cubicBezTo>
                  <a:pt x="395169" y="195944"/>
                  <a:pt x="395016" y="196174"/>
                  <a:pt x="394964" y="196276"/>
                </a:cubicBezTo>
                <a:cubicBezTo>
                  <a:pt x="394811" y="196430"/>
                  <a:pt x="394555" y="196737"/>
                  <a:pt x="394222" y="197172"/>
                </a:cubicBezTo>
                <a:cubicBezTo>
                  <a:pt x="393915" y="197633"/>
                  <a:pt x="393659" y="197915"/>
                  <a:pt x="393531" y="198068"/>
                </a:cubicBezTo>
                <a:close/>
                <a:moveTo>
                  <a:pt x="396731" y="200756"/>
                </a:moveTo>
                <a:cubicBezTo>
                  <a:pt x="396116" y="201038"/>
                  <a:pt x="395732" y="201293"/>
                  <a:pt x="395604" y="201473"/>
                </a:cubicBezTo>
                <a:lnTo>
                  <a:pt x="395604" y="201882"/>
                </a:lnTo>
                <a:cubicBezTo>
                  <a:pt x="395937" y="201985"/>
                  <a:pt x="396475" y="201882"/>
                  <a:pt x="397217" y="201678"/>
                </a:cubicBezTo>
                <a:cubicBezTo>
                  <a:pt x="398010" y="201473"/>
                  <a:pt x="398266" y="201089"/>
                  <a:pt x="398062" y="200449"/>
                </a:cubicBezTo>
                <a:cubicBezTo>
                  <a:pt x="397806" y="200372"/>
                  <a:pt x="397370" y="200474"/>
                  <a:pt x="396731" y="200756"/>
                </a:cubicBezTo>
                <a:close/>
                <a:moveTo>
                  <a:pt x="394094" y="202727"/>
                </a:moveTo>
                <a:cubicBezTo>
                  <a:pt x="394196" y="202727"/>
                  <a:pt x="394248" y="202676"/>
                  <a:pt x="394248" y="202522"/>
                </a:cubicBezTo>
                <a:cubicBezTo>
                  <a:pt x="394248" y="202368"/>
                  <a:pt x="394196" y="202317"/>
                  <a:pt x="394043" y="202317"/>
                </a:cubicBezTo>
                <a:cubicBezTo>
                  <a:pt x="393915" y="202317"/>
                  <a:pt x="393889" y="202368"/>
                  <a:pt x="393940" y="202522"/>
                </a:cubicBezTo>
                <a:cubicBezTo>
                  <a:pt x="393940" y="202676"/>
                  <a:pt x="393992" y="202727"/>
                  <a:pt x="394094" y="202727"/>
                </a:cubicBezTo>
                <a:close/>
                <a:moveTo>
                  <a:pt x="394555" y="204596"/>
                </a:moveTo>
                <a:cubicBezTo>
                  <a:pt x="394632" y="204467"/>
                  <a:pt x="394580" y="204365"/>
                  <a:pt x="394427" y="204365"/>
                </a:cubicBezTo>
                <a:cubicBezTo>
                  <a:pt x="394325" y="204365"/>
                  <a:pt x="394222" y="204467"/>
                  <a:pt x="394222" y="204596"/>
                </a:cubicBezTo>
                <a:cubicBezTo>
                  <a:pt x="394222" y="204723"/>
                  <a:pt x="394299" y="204800"/>
                  <a:pt x="394401" y="204800"/>
                </a:cubicBezTo>
                <a:cubicBezTo>
                  <a:pt x="394504" y="204800"/>
                  <a:pt x="394555" y="204723"/>
                  <a:pt x="394555" y="204596"/>
                </a:cubicBezTo>
                <a:close/>
                <a:moveTo>
                  <a:pt x="396039" y="207718"/>
                </a:moveTo>
                <a:cubicBezTo>
                  <a:pt x="396039" y="207565"/>
                  <a:pt x="395937" y="207488"/>
                  <a:pt x="395809" y="207488"/>
                </a:cubicBezTo>
                <a:cubicBezTo>
                  <a:pt x="395655" y="207488"/>
                  <a:pt x="395604" y="207565"/>
                  <a:pt x="395604" y="207718"/>
                </a:cubicBezTo>
                <a:cubicBezTo>
                  <a:pt x="395732" y="207974"/>
                  <a:pt x="395886" y="207974"/>
                  <a:pt x="396039" y="207718"/>
                </a:cubicBezTo>
                <a:close/>
                <a:moveTo>
                  <a:pt x="396526" y="218443"/>
                </a:moveTo>
                <a:cubicBezTo>
                  <a:pt x="396526" y="218213"/>
                  <a:pt x="396449" y="218059"/>
                  <a:pt x="396321" y="218059"/>
                </a:cubicBezTo>
                <a:cubicBezTo>
                  <a:pt x="396167" y="218059"/>
                  <a:pt x="396091" y="218213"/>
                  <a:pt x="396091" y="218443"/>
                </a:cubicBezTo>
                <a:cubicBezTo>
                  <a:pt x="396091" y="218699"/>
                  <a:pt x="396167" y="218827"/>
                  <a:pt x="396321" y="218827"/>
                </a:cubicBezTo>
                <a:cubicBezTo>
                  <a:pt x="396449" y="218827"/>
                  <a:pt x="396526" y="218699"/>
                  <a:pt x="396526" y="218443"/>
                </a:cubicBezTo>
                <a:close/>
                <a:moveTo>
                  <a:pt x="397985" y="212582"/>
                </a:moveTo>
                <a:cubicBezTo>
                  <a:pt x="397985" y="212377"/>
                  <a:pt x="397883" y="212274"/>
                  <a:pt x="397678" y="212274"/>
                </a:cubicBezTo>
                <a:cubicBezTo>
                  <a:pt x="397524" y="212274"/>
                  <a:pt x="397473" y="212377"/>
                  <a:pt x="397473" y="212582"/>
                </a:cubicBezTo>
                <a:cubicBezTo>
                  <a:pt x="397473" y="212787"/>
                  <a:pt x="397524" y="212914"/>
                  <a:pt x="397678" y="212914"/>
                </a:cubicBezTo>
                <a:cubicBezTo>
                  <a:pt x="397883" y="212889"/>
                  <a:pt x="397985" y="212761"/>
                  <a:pt x="397985" y="212582"/>
                </a:cubicBezTo>
                <a:close/>
                <a:moveTo>
                  <a:pt x="398087" y="208128"/>
                </a:moveTo>
                <a:cubicBezTo>
                  <a:pt x="398087" y="207974"/>
                  <a:pt x="398036" y="207923"/>
                  <a:pt x="397883" y="207923"/>
                </a:cubicBezTo>
                <a:cubicBezTo>
                  <a:pt x="397729" y="207923"/>
                  <a:pt x="397678" y="207974"/>
                  <a:pt x="397678" y="208128"/>
                </a:cubicBezTo>
                <a:cubicBezTo>
                  <a:pt x="397806" y="208409"/>
                  <a:pt x="397959" y="208409"/>
                  <a:pt x="398087" y="208128"/>
                </a:cubicBezTo>
                <a:close/>
                <a:moveTo>
                  <a:pt x="405971" y="203981"/>
                </a:moveTo>
                <a:lnTo>
                  <a:pt x="405971" y="203546"/>
                </a:lnTo>
                <a:cubicBezTo>
                  <a:pt x="404179" y="203776"/>
                  <a:pt x="402618" y="204109"/>
                  <a:pt x="401338" y="204672"/>
                </a:cubicBezTo>
                <a:cubicBezTo>
                  <a:pt x="400058" y="205184"/>
                  <a:pt x="398625" y="205850"/>
                  <a:pt x="397012" y="206669"/>
                </a:cubicBezTo>
                <a:lnTo>
                  <a:pt x="396603" y="207104"/>
                </a:lnTo>
                <a:lnTo>
                  <a:pt x="397012" y="207104"/>
                </a:lnTo>
                <a:lnTo>
                  <a:pt x="405971" y="203981"/>
                </a:lnTo>
                <a:close/>
                <a:moveTo>
                  <a:pt x="401543" y="194229"/>
                </a:moveTo>
                <a:cubicBezTo>
                  <a:pt x="401543" y="194075"/>
                  <a:pt x="401440" y="194024"/>
                  <a:pt x="401287" y="194024"/>
                </a:cubicBezTo>
                <a:cubicBezTo>
                  <a:pt x="401184" y="194024"/>
                  <a:pt x="401133" y="194075"/>
                  <a:pt x="401210" y="194229"/>
                </a:cubicBezTo>
                <a:cubicBezTo>
                  <a:pt x="401210" y="194357"/>
                  <a:pt x="401236" y="194434"/>
                  <a:pt x="401364" y="194434"/>
                </a:cubicBezTo>
                <a:cubicBezTo>
                  <a:pt x="401466" y="194434"/>
                  <a:pt x="401543" y="194357"/>
                  <a:pt x="401543" y="194229"/>
                </a:cubicBezTo>
                <a:close/>
                <a:moveTo>
                  <a:pt x="401543" y="202522"/>
                </a:moveTo>
                <a:cubicBezTo>
                  <a:pt x="401543" y="202676"/>
                  <a:pt x="401594" y="202727"/>
                  <a:pt x="401671" y="202727"/>
                </a:cubicBezTo>
                <a:cubicBezTo>
                  <a:pt x="401799" y="202727"/>
                  <a:pt x="401850" y="202676"/>
                  <a:pt x="401850" y="202522"/>
                </a:cubicBezTo>
                <a:cubicBezTo>
                  <a:pt x="401901" y="202368"/>
                  <a:pt x="401876" y="202317"/>
                  <a:pt x="401722" y="202317"/>
                </a:cubicBezTo>
                <a:cubicBezTo>
                  <a:pt x="401594" y="202317"/>
                  <a:pt x="401543" y="202368"/>
                  <a:pt x="401543" y="202522"/>
                </a:cubicBezTo>
                <a:close/>
                <a:moveTo>
                  <a:pt x="403898" y="201165"/>
                </a:moveTo>
                <a:lnTo>
                  <a:pt x="403898" y="200858"/>
                </a:lnTo>
                <a:lnTo>
                  <a:pt x="402874" y="201165"/>
                </a:lnTo>
                <a:lnTo>
                  <a:pt x="403898" y="201165"/>
                </a:lnTo>
                <a:close/>
                <a:moveTo>
                  <a:pt x="405664" y="201882"/>
                </a:moveTo>
                <a:cubicBezTo>
                  <a:pt x="405792" y="201882"/>
                  <a:pt x="405894" y="201780"/>
                  <a:pt x="405894" y="201524"/>
                </a:cubicBezTo>
                <a:cubicBezTo>
                  <a:pt x="405894" y="201293"/>
                  <a:pt x="405792" y="201165"/>
                  <a:pt x="405664" y="201165"/>
                </a:cubicBezTo>
                <a:cubicBezTo>
                  <a:pt x="405536" y="201165"/>
                  <a:pt x="405459" y="201293"/>
                  <a:pt x="405459" y="201524"/>
                </a:cubicBezTo>
                <a:cubicBezTo>
                  <a:pt x="405459" y="201780"/>
                  <a:pt x="405536" y="201882"/>
                  <a:pt x="405664" y="201882"/>
                </a:cubicBezTo>
                <a:close/>
                <a:moveTo>
                  <a:pt x="400391" y="207027"/>
                </a:moveTo>
                <a:cubicBezTo>
                  <a:pt x="400391" y="206771"/>
                  <a:pt x="400314" y="206669"/>
                  <a:pt x="400161" y="206669"/>
                </a:cubicBezTo>
                <a:cubicBezTo>
                  <a:pt x="399956" y="206669"/>
                  <a:pt x="399853" y="206771"/>
                  <a:pt x="399853" y="207027"/>
                </a:cubicBezTo>
                <a:cubicBezTo>
                  <a:pt x="399853" y="207283"/>
                  <a:pt x="399956" y="207411"/>
                  <a:pt x="400161" y="207411"/>
                </a:cubicBezTo>
                <a:cubicBezTo>
                  <a:pt x="400314" y="207386"/>
                  <a:pt x="400391" y="207283"/>
                  <a:pt x="400391" y="207027"/>
                </a:cubicBezTo>
                <a:close/>
                <a:moveTo>
                  <a:pt x="401210" y="212889"/>
                </a:moveTo>
                <a:lnTo>
                  <a:pt x="401824" y="212889"/>
                </a:lnTo>
                <a:lnTo>
                  <a:pt x="401824" y="212556"/>
                </a:lnTo>
                <a:lnTo>
                  <a:pt x="401210" y="212889"/>
                </a:lnTo>
                <a:close/>
                <a:moveTo>
                  <a:pt x="402132" y="214322"/>
                </a:moveTo>
                <a:cubicBezTo>
                  <a:pt x="402132" y="214041"/>
                  <a:pt x="402029" y="213913"/>
                  <a:pt x="401824" y="213913"/>
                </a:cubicBezTo>
                <a:cubicBezTo>
                  <a:pt x="401671" y="213913"/>
                  <a:pt x="401620" y="214041"/>
                  <a:pt x="401620" y="214322"/>
                </a:cubicBezTo>
                <a:cubicBezTo>
                  <a:pt x="401620" y="214527"/>
                  <a:pt x="401671" y="214681"/>
                  <a:pt x="401824" y="214681"/>
                </a:cubicBezTo>
                <a:cubicBezTo>
                  <a:pt x="402029" y="214681"/>
                  <a:pt x="402132" y="214527"/>
                  <a:pt x="402132" y="214322"/>
                </a:cubicBezTo>
                <a:close/>
                <a:moveTo>
                  <a:pt x="402592" y="211174"/>
                </a:moveTo>
                <a:cubicBezTo>
                  <a:pt x="402925" y="211071"/>
                  <a:pt x="403002" y="210841"/>
                  <a:pt x="402874" y="210534"/>
                </a:cubicBezTo>
                <a:cubicBezTo>
                  <a:pt x="402797" y="210534"/>
                  <a:pt x="402695" y="210585"/>
                  <a:pt x="402541" y="210688"/>
                </a:cubicBezTo>
                <a:cubicBezTo>
                  <a:pt x="402439" y="210790"/>
                  <a:pt x="402311" y="210841"/>
                  <a:pt x="402234" y="210841"/>
                </a:cubicBezTo>
                <a:lnTo>
                  <a:pt x="401824" y="211251"/>
                </a:lnTo>
                <a:cubicBezTo>
                  <a:pt x="402029" y="211328"/>
                  <a:pt x="402285" y="211276"/>
                  <a:pt x="402592" y="211174"/>
                </a:cubicBezTo>
                <a:close/>
                <a:moveTo>
                  <a:pt x="403591" y="211865"/>
                </a:moveTo>
                <a:lnTo>
                  <a:pt x="403283" y="211865"/>
                </a:lnTo>
                <a:lnTo>
                  <a:pt x="402848" y="212274"/>
                </a:lnTo>
                <a:lnTo>
                  <a:pt x="403565" y="212274"/>
                </a:lnTo>
                <a:lnTo>
                  <a:pt x="403565" y="211865"/>
                </a:lnTo>
                <a:close/>
                <a:moveTo>
                  <a:pt x="403795" y="208077"/>
                </a:moveTo>
                <a:cubicBezTo>
                  <a:pt x="403795" y="207821"/>
                  <a:pt x="403744" y="207718"/>
                  <a:pt x="403591" y="207718"/>
                </a:cubicBezTo>
                <a:cubicBezTo>
                  <a:pt x="403437" y="207718"/>
                  <a:pt x="403386" y="207821"/>
                  <a:pt x="403386" y="208077"/>
                </a:cubicBezTo>
                <a:cubicBezTo>
                  <a:pt x="403386" y="208333"/>
                  <a:pt x="403437" y="208435"/>
                  <a:pt x="403591" y="208435"/>
                </a:cubicBezTo>
                <a:cubicBezTo>
                  <a:pt x="403744" y="208435"/>
                  <a:pt x="403795" y="208333"/>
                  <a:pt x="403795" y="208077"/>
                </a:cubicBezTo>
                <a:close/>
                <a:moveTo>
                  <a:pt x="405126" y="211404"/>
                </a:moveTo>
                <a:cubicBezTo>
                  <a:pt x="405126" y="211276"/>
                  <a:pt x="405075" y="211225"/>
                  <a:pt x="404921" y="211225"/>
                </a:cubicBezTo>
                <a:cubicBezTo>
                  <a:pt x="404794" y="211174"/>
                  <a:pt x="404717" y="211199"/>
                  <a:pt x="404717" y="211328"/>
                </a:cubicBezTo>
                <a:cubicBezTo>
                  <a:pt x="404717" y="211481"/>
                  <a:pt x="404794" y="211532"/>
                  <a:pt x="404921" y="211532"/>
                </a:cubicBezTo>
                <a:cubicBezTo>
                  <a:pt x="405075" y="211532"/>
                  <a:pt x="405126" y="211507"/>
                  <a:pt x="405126" y="211404"/>
                </a:cubicBezTo>
                <a:close/>
                <a:moveTo>
                  <a:pt x="406585" y="207027"/>
                </a:moveTo>
                <a:cubicBezTo>
                  <a:pt x="406585" y="206771"/>
                  <a:pt x="406534" y="206669"/>
                  <a:pt x="406380" y="206669"/>
                </a:cubicBezTo>
                <a:cubicBezTo>
                  <a:pt x="406176" y="206669"/>
                  <a:pt x="406073" y="206771"/>
                  <a:pt x="406073" y="207027"/>
                </a:cubicBezTo>
                <a:cubicBezTo>
                  <a:pt x="406073" y="207283"/>
                  <a:pt x="406176" y="207411"/>
                  <a:pt x="406380" y="207411"/>
                </a:cubicBezTo>
                <a:cubicBezTo>
                  <a:pt x="406534" y="207386"/>
                  <a:pt x="406585" y="207283"/>
                  <a:pt x="406585" y="207027"/>
                </a:cubicBezTo>
                <a:close/>
                <a:moveTo>
                  <a:pt x="410527" y="204263"/>
                </a:moveTo>
                <a:cubicBezTo>
                  <a:pt x="410323" y="204263"/>
                  <a:pt x="409887" y="204391"/>
                  <a:pt x="409222" y="204672"/>
                </a:cubicBezTo>
                <a:cubicBezTo>
                  <a:pt x="408582" y="204877"/>
                  <a:pt x="407865" y="205184"/>
                  <a:pt x="407174" y="205466"/>
                </a:cubicBezTo>
                <a:cubicBezTo>
                  <a:pt x="406432" y="205799"/>
                  <a:pt x="405485" y="206157"/>
                  <a:pt x="404333" y="206669"/>
                </a:cubicBezTo>
                <a:lnTo>
                  <a:pt x="404640" y="207104"/>
                </a:lnTo>
                <a:lnTo>
                  <a:pt x="409503" y="205338"/>
                </a:lnTo>
                <a:lnTo>
                  <a:pt x="410527" y="204263"/>
                </a:lnTo>
                <a:close/>
                <a:moveTo>
                  <a:pt x="406893" y="201165"/>
                </a:moveTo>
                <a:cubicBezTo>
                  <a:pt x="406893" y="200961"/>
                  <a:pt x="406841" y="200858"/>
                  <a:pt x="406688" y="200858"/>
                </a:cubicBezTo>
                <a:cubicBezTo>
                  <a:pt x="406560" y="200858"/>
                  <a:pt x="406483" y="200961"/>
                  <a:pt x="406483" y="201165"/>
                </a:cubicBezTo>
                <a:cubicBezTo>
                  <a:pt x="406483" y="201370"/>
                  <a:pt x="406560" y="201473"/>
                  <a:pt x="406688" y="201473"/>
                </a:cubicBezTo>
                <a:cubicBezTo>
                  <a:pt x="406841" y="201473"/>
                  <a:pt x="406893" y="201370"/>
                  <a:pt x="406893" y="201165"/>
                </a:cubicBezTo>
                <a:close/>
                <a:moveTo>
                  <a:pt x="406893" y="203341"/>
                </a:moveTo>
                <a:cubicBezTo>
                  <a:pt x="406790" y="203341"/>
                  <a:pt x="406688" y="203418"/>
                  <a:pt x="406688" y="203546"/>
                </a:cubicBezTo>
                <a:cubicBezTo>
                  <a:pt x="406688" y="203700"/>
                  <a:pt x="406765" y="203776"/>
                  <a:pt x="406841" y="203776"/>
                </a:cubicBezTo>
                <a:cubicBezTo>
                  <a:pt x="406969" y="203776"/>
                  <a:pt x="407020" y="203700"/>
                  <a:pt x="407020" y="203546"/>
                </a:cubicBezTo>
                <a:cubicBezTo>
                  <a:pt x="407097" y="203418"/>
                  <a:pt x="407046" y="203341"/>
                  <a:pt x="406893" y="203341"/>
                </a:cubicBezTo>
                <a:close/>
                <a:moveTo>
                  <a:pt x="408352" y="200500"/>
                </a:moveTo>
                <a:cubicBezTo>
                  <a:pt x="408352" y="200270"/>
                  <a:pt x="408249" y="200116"/>
                  <a:pt x="408044" y="200116"/>
                </a:cubicBezTo>
                <a:cubicBezTo>
                  <a:pt x="407891" y="200116"/>
                  <a:pt x="407814" y="200270"/>
                  <a:pt x="407814" y="200500"/>
                </a:cubicBezTo>
                <a:cubicBezTo>
                  <a:pt x="407814" y="200730"/>
                  <a:pt x="407891" y="200884"/>
                  <a:pt x="408044" y="200884"/>
                </a:cubicBezTo>
                <a:cubicBezTo>
                  <a:pt x="408249" y="200884"/>
                  <a:pt x="408352" y="200730"/>
                  <a:pt x="408352" y="200500"/>
                </a:cubicBezTo>
                <a:close/>
                <a:moveTo>
                  <a:pt x="408147" y="202881"/>
                </a:moveTo>
                <a:cubicBezTo>
                  <a:pt x="408147" y="203137"/>
                  <a:pt x="408275" y="203264"/>
                  <a:pt x="408505" y="203264"/>
                </a:cubicBezTo>
                <a:cubicBezTo>
                  <a:pt x="408608" y="203264"/>
                  <a:pt x="408710" y="203137"/>
                  <a:pt x="408710" y="202881"/>
                </a:cubicBezTo>
                <a:cubicBezTo>
                  <a:pt x="408710" y="202650"/>
                  <a:pt x="408608" y="202522"/>
                  <a:pt x="408505" y="202522"/>
                </a:cubicBezTo>
                <a:cubicBezTo>
                  <a:pt x="408249" y="202522"/>
                  <a:pt x="408147" y="202650"/>
                  <a:pt x="408147" y="202881"/>
                </a:cubicBezTo>
                <a:close/>
                <a:moveTo>
                  <a:pt x="407737" y="202215"/>
                </a:moveTo>
                <a:cubicBezTo>
                  <a:pt x="407737" y="202317"/>
                  <a:pt x="407788" y="202420"/>
                  <a:pt x="407891" y="202420"/>
                </a:cubicBezTo>
                <a:cubicBezTo>
                  <a:pt x="408019" y="202420"/>
                  <a:pt x="408070" y="202317"/>
                  <a:pt x="408070" y="202215"/>
                </a:cubicBezTo>
                <a:cubicBezTo>
                  <a:pt x="408121" y="202061"/>
                  <a:pt x="408096" y="201985"/>
                  <a:pt x="407942" y="201985"/>
                </a:cubicBezTo>
                <a:cubicBezTo>
                  <a:pt x="407814" y="202010"/>
                  <a:pt x="407737" y="202061"/>
                  <a:pt x="407737" y="202215"/>
                </a:cubicBezTo>
                <a:close/>
                <a:moveTo>
                  <a:pt x="408940" y="202113"/>
                </a:moveTo>
                <a:cubicBezTo>
                  <a:pt x="409043" y="202113"/>
                  <a:pt x="409094" y="202010"/>
                  <a:pt x="409094" y="201857"/>
                </a:cubicBezTo>
                <a:cubicBezTo>
                  <a:pt x="409171" y="201754"/>
                  <a:pt x="409145" y="201652"/>
                  <a:pt x="408991" y="201652"/>
                </a:cubicBezTo>
                <a:cubicBezTo>
                  <a:pt x="408863" y="201652"/>
                  <a:pt x="408787" y="201754"/>
                  <a:pt x="408787" y="201857"/>
                </a:cubicBezTo>
                <a:cubicBezTo>
                  <a:pt x="408787" y="202036"/>
                  <a:pt x="408838" y="202113"/>
                  <a:pt x="408940" y="202113"/>
                </a:cubicBezTo>
                <a:close/>
                <a:moveTo>
                  <a:pt x="412498" y="198427"/>
                </a:moveTo>
                <a:cubicBezTo>
                  <a:pt x="412498" y="198171"/>
                  <a:pt x="412396" y="198068"/>
                  <a:pt x="412166" y="198068"/>
                </a:cubicBezTo>
                <a:cubicBezTo>
                  <a:pt x="412063" y="198068"/>
                  <a:pt x="411961" y="198171"/>
                  <a:pt x="411961" y="198427"/>
                </a:cubicBezTo>
                <a:cubicBezTo>
                  <a:pt x="411961" y="198683"/>
                  <a:pt x="412063" y="198785"/>
                  <a:pt x="412166" y="198785"/>
                </a:cubicBezTo>
                <a:cubicBezTo>
                  <a:pt x="412421" y="198785"/>
                  <a:pt x="412498" y="198683"/>
                  <a:pt x="412498" y="198427"/>
                </a:cubicBezTo>
                <a:close/>
                <a:moveTo>
                  <a:pt x="413241" y="196276"/>
                </a:moveTo>
                <a:cubicBezTo>
                  <a:pt x="413036" y="196225"/>
                  <a:pt x="412729" y="196276"/>
                  <a:pt x="412370" y="196456"/>
                </a:cubicBezTo>
                <a:cubicBezTo>
                  <a:pt x="411986" y="196635"/>
                  <a:pt x="411602" y="196840"/>
                  <a:pt x="411193" y="197019"/>
                </a:cubicBezTo>
                <a:cubicBezTo>
                  <a:pt x="410732" y="197224"/>
                  <a:pt x="410374" y="197454"/>
                  <a:pt x="409990" y="197633"/>
                </a:cubicBezTo>
                <a:cubicBezTo>
                  <a:pt x="409580" y="197864"/>
                  <a:pt x="409299" y="197966"/>
                  <a:pt x="409094" y="198068"/>
                </a:cubicBezTo>
                <a:lnTo>
                  <a:pt x="406406" y="199425"/>
                </a:lnTo>
                <a:cubicBezTo>
                  <a:pt x="406355" y="199476"/>
                  <a:pt x="406201" y="199476"/>
                  <a:pt x="406048" y="199476"/>
                </a:cubicBezTo>
                <a:cubicBezTo>
                  <a:pt x="405869" y="199425"/>
                  <a:pt x="405741" y="199425"/>
                  <a:pt x="405664" y="199425"/>
                </a:cubicBezTo>
                <a:cubicBezTo>
                  <a:pt x="405459" y="199630"/>
                  <a:pt x="405331" y="199886"/>
                  <a:pt x="405331" y="200116"/>
                </a:cubicBezTo>
                <a:cubicBezTo>
                  <a:pt x="405690" y="200218"/>
                  <a:pt x="406329" y="200116"/>
                  <a:pt x="407251" y="199860"/>
                </a:cubicBezTo>
                <a:cubicBezTo>
                  <a:pt x="408172" y="199604"/>
                  <a:pt x="409119" y="199323"/>
                  <a:pt x="410041" y="198939"/>
                </a:cubicBezTo>
                <a:cubicBezTo>
                  <a:pt x="410988" y="198555"/>
                  <a:pt x="411756" y="198120"/>
                  <a:pt x="412473" y="197633"/>
                </a:cubicBezTo>
                <a:cubicBezTo>
                  <a:pt x="413138" y="197172"/>
                  <a:pt x="413394" y="196686"/>
                  <a:pt x="413241" y="196276"/>
                </a:cubicBezTo>
                <a:close/>
                <a:moveTo>
                  <a:pt x="412601" y="193179"/>
                </a:moveTo>
                <a:cubicBezTo>
                  <a:pt x="412677" y="192923"/>
                  <a:pt x="412985" y="192770"/>
                  <a:pt x="413471" y="192821"/>
                </a:cubicBezTo>
                <a:cubicBezTo>
                  <a:pt x="414008" y="192847"/>
                  <a:pt x="414162" y="192616"/>
                  <a:pt x="413983" y="192155"/>
                </a:cubicBezTo>
                <a:cubicBezTo>
                  <a:pt x="413829" y="192155"/>
                  <a:pt x="413471" y="192283"/>
                  <a:pt x="412933" y="192488"/>
                </a:cubicBezTo>
                <a:cubicBezTo>
                  <a:pt x="412370" y="192693"/>
                  <a:pt x="411756" y="192898"/>
                  <a:pt x="411116" y="193128"/>
                </a:cubicBezTo>
                <a:cubicBezTo>
                  <a:pt x="410476" y="193384"/>
                  <a:pt x="409580" y="193717"/>
                  <a:pt x="408479" y="194229"/>
                </a:cubicBezTo>
                <a:cubicBezTo>
                  <a:pt x="408326" y="194357"/>
                  <a:pt x="408224" y="194690"/>
                  <a:pt x="408121" y="195099"/>
                </a:cubicBezTo>
                <a:cubicBezTo>
                  <a:pt x="408070" y="195560"/>
                  <a:pt x="408044" y="195841"/>
                  <a:pt x="408044" y="195969"/>
                </a:cubicBezTo>
                <a:cubicBezTo>
                  <a:pt x="408044" y="196046"/>
                  <a:pt x="407993" y="196072"/>
                  <a:pt x="407865" y="196072"/>
                </a:cubicBezTo>
                <a:cubicBezTo>
                  <a:pt x="407763" y="196072"/>
                  <a:pt x="407712" y="196046"/>
                  <a:pt x="407712" y="195969"/>
                </a:cubicBezTo>
                <a:cubicBezTo>
                  <a:pt x="407430" y="195713"/>
                  <a:pt x="407251" y="195509"/>
                  <a:pt x="407200" y="195432"/>
                </a:cubicBezTo>
                <a:cubicBezTo>
                  <a:pt x="407123" y="195330"/>
                  <a:pt x="407046" y="195227"/>
                  <a:pt x="407020" y="195201"/>
                </a:cubicBezTo>
                <a:cubicBezTo>
                  <a:pt x="406995" y="195176"/>
                  <a:pt x="406944" y="195176"/>
                  <a:pt x="406841" y="195201"/>
                </a:cubicBezTo>
                <a:cubicBezTo>
                  <a:pt x="406790" y="195227"/>
                  <a:pt x="406637" y="195278"/>
                  <a:pt x="406329" y="195278"/>
                </a:cubicBezTo>
                <a:cubicBezTo>
                  <a:pt x="406176" y="195330"/>
                  <a:pt x="405843" y="195381"/>
                  <a:pt x="405280" y="195381"/>
                </a:cubicBezTo>
                <a:cubicBezTo>
                  <a:pt x="404742" y="195381"/>
                  <a:pt x="404410" y="195330"/>
                  <a:pt x="404282" y="195278"/>
                </a:cubicBezTo>
                <a:cubicBezTo>
                  <a:pt x="404282" y="195611"/>
                  <a:pt x="404128" y="195816"/>
                  <a:pt x="403898" y="195918"/>
                </a:cubicBezTo>
                <a:cubicBezTo>
                  <a:pt x="403616" y="196021"/>
                  <a:pt x="403411" y="196149"/>
                  <a:pt x="403181" y="196251"/>
                </a:cubicBezTo>
                <a:cubicBezTo>
                  <a:pt x="402925" y="196328"/>
                  <a:pt x="402720" y="196481"/>
                  <a:pt x="402618" y="196635"/>
                </a:cubicBezTo>
                <a:cubicBezTo>
                  <a:pt x="402464" y="196737"/>
                  <a:pt x="402541" y="197019"/>
                  <a:pt x="402823" y="197326"/>
                </a:cubicBezTo>
                <a:lnTo>
                  <a:pt x="403846" y="197326"/>
                </a:lnTo>
                <a:lnTo>
                  <a:pt x="403539" y="196712"/>
                </a:lnTo>
                <a:cubicBezTo>
                  <a:pt x="403821" y="196584"/>
                  <a:pt x="404077" y="196635"/>
                  <a:pt x="404333" y="196840"/>
                </a:cubicBezTo>
                <a:cubicBezTo>
                  <a:pt x="404563" y="197044"/>
                  <a:pt x="404768" y="197198"/>
                  <a:pt x="404870" y="197352"/>
                </a:cubicBezTo>
                <a:cubicBezTo>
                  <a:pt x="404742" y="197659"/>
                  <a:pt x="404512" y="197864"/>
                  <a:pt x="404282" y="197915"/>
                </a:cubicBezTo>
                <a:cubicBezTo>
                  <a:pt x="403975" y="198017"/>
                  <a:pt x="403719" y="198145"/>
                  <a:pt x="403437" y="198248"/>
                </a:cubicBezTo>
                <a:cubicBezTo>
                  <a:pt x="403155" y="198350"/>
                  <a:pt x="402899" y="198452"/>
                  <a:pt x="402669" y="198555"/>
                </a:cubicBezTo>
                <a:cubicBezTo>
                  <a:pt x="402413" y="198657"/>
                  <a:pt x="402260" y="198862"/>
                  <a:pt x="402208" y="199118"/>
                </a:cubicBezTo>
                <a:cubicBezTo>
                  <a:pt x="402157" y="199220"/>
                  <a:pt x="402106" y="199323"/>
                  <a:pt x="402106" y="199527"/>
                </a:cubicBezTo>
                <a:cubicBezTo>
                  <a:pt x="402106" y="199681"/>
                  <a:pt x="402157" y="199834"/>
                  <a:pt x="402208" y="199886"/>
                </a:cubicBezTo>
                <a:cubicBezTo>
                  <a:pt x="402823" y="199732"/>
                  <a:pt x="403770" y="199374"/>
                  <a:pt x="405050" y="198836"/>
                </a:cubicBezTo>
                <a:cubicBezTo>
                  <a:pt x="406355" y="198299"/>
                  <a:pt x="407635" y="197684"/>
                  <a:pt x="408940" y="197044"/>
                </a:cubicBezTo>
                <a:cubicBezTo>
                  <a:pt x="410246" y="196405"/>
                  <a:pt x="411398" y="195739"/>
                  <a:pt x="412370" y="195150"/>
                </a:cubicBezTo>
                <a:cubicBezTo>
                  <a:pt x="413343" y="194510"/>
                  <a:pt x="413855" y="193998"/>
                  <a:pt x="413957" y="193666"/>
                </a:cubicBezTo>
                <a:cubicBezTo>
                  <a:pt x="413804" y="193666"/>
                  <a:pt x="413548" y="193691"/>
                  <a:pt x="413215" y="193717"/>
                </a:cubicBezTo>
                <a:cubicBezTo>
                  <a:pt x="412882" y="193666"/>
                  <a:pt x="412677" y="193512"/>
                  <a:pt x="412601" y="193179"/>
                </a:cubicBezTo>
                <a:close/>
                <a:moveTo>
                  <a:pt x="402234" y="198375"/>
                </a:moveTo>
                <a:cubicBezTo>
                  <a:pt x="402387" y="198375"/>
                  <a:pt x="402439" y="198273"/>
                  <a:pt x="402439" y="198068"/>
                </a:cubicBezTo>
                <a:cubicBezTo>
                  <a:pt x="402439" y="197864"/>
                  <a:pt x="402387" y="197735"/>
                  <a:pt x="402234" y="197735"/>
                </a:cubicBezTo>
                <a:cubicBezTo>
                  <a:pt x="402029" y="197735"/>
                  <a:pt x="401927" y="197864"/>
                  <a:pt x="401927" y="198068"/>
                </a:cubicBezTo>
                <a:cubicBezTo>
                  <a:pt x="401927" y="198273"/>
                  <a:pt x="402029" y="198375"/>
                  <a:pt x="402234" y="198375"/>
                </a:cubicBezTo>
                <a:close/>
                <a:moveTo>
                  <a:pt x="403591" y="193589"/>
                </a:moveTo>
                <a:cubicBezTo>
                  <a:pt x="403744" y="193589"/>
                  <a:pt x="403795" y="193461"/>
                  <a:pt x="403795" y="193205"/>
                </a:cubicBezTo>
                <a:cubicBezTo>
                  <a:pt x="403795" y="192975"/>
                  <a:pt x="403744" y="192847"/>
                  <a:pt x="403591" y="192847"/>
                </a:cubicBezTo>
                <a:cubicBezTo>
                  <a:pt x="403437" y="192847"/>
                  <a:pt x="403386" y="192975"/>
                  <a:pt x="403386" y="193205"/>
                </a:cubicBezTo>
                <a:cubicBezTo>
                  <a:pt x="403386" y="193486"/>
                  <a:pt x="403437" y="193589"/>
                  <a:pt x="403591" y="193589"/>
                </a:cubicBezTo>
                <a:close/>
                <a:moveTo>
                  <a:pt x="405075" y="193077"/>
                </a:moveTo>
                <a:cubicBezTo>
                  <a:pt x="405485" y="192949"/>
                  <a:pt x="405561" y="192770"/>
                  <a:pt x="405331" y="192565"/>
                </a:cubicBezTo>
                <a:cubicBezTo>
                  <a:pt x="405229" y="192411"/>
                  <a:pt x="405075" y="192411"/>
                  <a:pt x="404921" y="192565"/>
                </a:cubicBezTo>
                <a:cubicBezTo>
                  <a:pt x="404845" y="192565"/>
                  <a:pt x="404717" y="192591"/>
                  <a:pt x="404563" y="192667"/>
                </a:cubicBezTo>
                <a:cubicBezTo>
                  <a:pt x="404384" y="192718"/>
                  <a:pt x="404307" y="192795"/>
                  <a:pt x="404307" y="192872"/>
                </a:cubicBezTo>
                <a:cubicBezTo>
                  <a:pt x="404051" y="193077"/>
                  <a:pt x="404051" y="193179"/>
                  <a:pt x="404307" y="193179"/>
                </a:cubicBezTo>
                <a:cubicBezTo>
                  <a:pt x="404461" y="193256"/>
                  <a:pt x="404717" y="193231"/>
                  <a:pt x="405075" y="193077"/>
                </a:cubicBezTo>
                <a:close/>
                <a:moveTo>
                  <a:pt x="406380" y="193896"/>
                </a:moveTo>
                <a:lnTo>
                  <a:pt x="406380" y="193589"/>
                </a:lnTo>
                <a:lnTo>
                  <a:pt x="405971" y="193896"/>
                </a:lnTo>
                <a:lnTo>
                  <a:pt x="406380" y="193896"/>
                </a:lnTo>
                <a:close/>
                <a:moveTo>
                  <a:pt x="407430" y="191823"/>
                </a:moveTo>
                <a:cubicBezTo>
                  <a:pt x="407430" y="191695"/>
                  <a:pt x="407353" y="191618"/>
                  <a:pt x="407225" y="191618"/>
                </a:cubicBezTo>
                <a:cubicBezTo>
                  <a:pt x="407072" y="191618"/>
                  <a:pt x="406995" y="191695"/>
                  <a:pt x="406995" y="191823"/>
                </a:cubicBezTo>
                <a:cubicBezTo>
                  <a:pt x="407149" y="192130"/>
                  <a:pt x="407276" y="192130"/>
                  <a:pt x="407430" y="191823"/>
                </a:cubicBezTo>
                <a:close/>
                <a:moveTo>
                  <a:pt x="409811" y="192872"/>
                </a:moveTo>
                <a:cubicBezTo>
                  <a:pt x="409964" y="192872"/>
                  <a:pt x="410041" y="192744"/>
                  <a:pt x="410041" y="192514"/>
                </a:cubicBezTo>
                <a:cubicBezTo>
                  <a:pt x="410041" y="192258"/>
                  <a:pt x="409964" y="192130"/>
                  <a:pt x="409811" y="192130"/>
                </a:cubicBezTo>
                <a:cubicBezTo>
                  <a:pt x="409683" y="192130"/>
                  <a:pt x="409606" y="192258"/>
                  <a:pt x="409606" y="192514"/>
                </a:cubicBezTo>
                <a:cubicBezTo>
                  <a:pt x="409606" y="192744"/>
                  <a:pt x="409683" y="192872"/>
                  <a:pt x="409811" y="192872"/>
                </a:cubicBezTo>
                <a:close/>
                <a:moveTo>
                  <a:pt x="410860" y="191823"/>
                </a:moveTo>
                <a:cubicBezTo>
                  <a:pt x="410860" y="191695"/>
                  <a:pt x="410783" y="191618"/>
                  <a:pt x="410630" y="191618"/>
                </a:cubicBezTo>
                <a:cubicBezTo>
                  <a:pt x="410476" y="191618"/>
                  <a:pt x="410450" y="191695"/>
                  <a:pt x="410527" y="191823"/>
                </a:cubicBezTo>
                <a:cubicBezTo>
                  <a:pt x="410527" y="191976"/>
                  <a:pt x="410578" y="192027"/>
                  <a:pt x="410681" y="192027"/>
                </a:cubicBezTo>
                <a:cubicBezTo>
                  <a:pt x="410809" y="192027"/>
                  <a:pt x="410860" y="191976"/>
                  <a:pt x="410860" y="191823"/>
                </a:cubicBezTo>
                <a:close/>
                <a:moveTo>
                  <a:pt x="410527" y="192565"/>
                </a:moveTo>
                <a:cubicBezTo>
                  <a:pt x="410399" y="192463"/>
                  <a:pt x="410323" y="192539"/>
                  <a:pt x="410323" y="192718"/>
                </a:cubicBezTo>
                <a:cubicBezTo>
                  <a:pt x="410323" y="192872"/>
                  <a:pt x="410399" y="192949"/>
                  <a:pt x="410527" y="192872"/>
                </a:cubicBezTo>
                <a:cubicBezTo>
                  <a:pt x="410681" y="192795"/>
                  <a:pt x="410732" y="192718"/>
                  <a:pt x="410732" y="192667"/>
                </a:cubicBezTo>
                <a:cubicBezTo>
                  <a:pt x="410732" y="192591"/>
                  <a:pt x="410681" y="192565"/>
                  <a:pt x="410527" y="192565"/>
                </a:cubicBezTo>
                <a:close/>
                <a:moveTo>
                  <a:pt x="410527" y="189775"/>
                </a:moveTo>
                <a:cubicBezTo>
                  <a:pt x="410527" y="189621"/>
                  <a:pt x="410450" y="189544"/>
                  <a:pt x="410323" y="189544"/>
                </a:cubicBezTo>
                <a:cubicBezTo>
                  <a:pt x="410169" y="189544"/>
                  <a:pt x="410118" y="189621"/>
                  <a:pt x="410118" y="189775"/>
                </a:cubicBezTo>
                <a:cubicBezTo>
                  <a:pt x="410246" y="190031"/>
                  <a:pt x="410399" y="190031"/>
                  <a:pt x="410527" y="189775"/>
                </a:cubicBezTo>
                <a:close/>
                <a:moveTo>
                  <a:pt x="412191" y="192155"/>
                </a:moveTo>
                <a:cubicBezTo>
                  <a:pt x="412421" y="192155"/>
                  <a:pt x="412524" y="192027"/>
                  <a:pt x="412524" y="191823"/>
                </a:cubicBezTo>
                <a:cubicBezTo>
                  <a:pt x="412524" y="191618"/>
                  <a:pt x="412421" y="191516"/>
                  <a:pt x="412191" y="191516"/>
                </a:cubicBezTo>
                <a:cubicBezTo>
                  <a:pt x="412089" y="191516"/>
                  <a:pt x="411986" y="191618"/>
                  <a:pt x="411986" y="191823"/>
                </a:cubicBezTo>
                <a:cubicBezTo>
                  <a:pt x="411986" y="192027"/>
                  <a:pt x="412089" y="192155"/>
                  <a:pt x="412191" y="192155"/>
                </a:cubicBezTo>
                <a:close/>
                <a:moveTo>
                  <a:pt x="412933" y="190799"/>
                </a:moveTo>
                <a:cubicBezTo>
                  <a:pt x="413061" y="190799"/>
                  <a:pt x="413138" y="190671"/>
                  <a:pt x="413138" y="190415"/>
                </a:cubicBezTo>
                <a:cubicBezTo>
                  <a:pt x="413138" y="190184"/>
                  <a:pt x="413061" y="190057"/>
                  <a:pt x="412933" y="190057"/>
                </a:cubicBezTo>
                <a:cubicBezTo>
                  <a:pt x="412780" y="190057"/>
                  <a:pt x="412729" y="190184"/>
                  <a:pt x="412729" y="190415"/>
                </a:cubicBezTo>
                <a:cubicBezTo>
                  <a:pt x="412729" y="190671"/>
                  <a:pt x="412780" y="190799"/>
                  <a:pt x="412933" y="190799"/>
                </a:cubicBezTo>
                <a:close/>
                <a:moveTo>
                  <a:pt x="414290" y="188725"/>
                </a:moveTo>
                <a:lnTo>
                  <a:pt x="414290" y="188418"/>
                </a:lnTo>
                <a:lnTo>
                  <a:pt x="413676" y="188725"/>
                </a:lnTo>
                <a:lnTo>
                  <a:pt x="414290" y="188725"/>
                </a:lnTo>
                <a:close/>
                <a:moveTo>
                  <a:pt x="414572" y="189775"/>
                </a:moveTo>
                <a:cubicBezTo>
                  <a:pt x="414572" y="189544"/>
                  <a:pt x="414469" y="189468"/>
                  <a:pt x="414264" y="189468"/>
                </a:cubicBezTo>
                <a:cubicBezTo>
                  <a:pt x="414111" y="189468"/>
                  <a:pt x="414060" y="189544"/>
                  <a:pt x="414060" y="189775"/>
                </a:cubicBezTo>
                <a:cubicBezTo>
                  <a:pt x="414060" y="189980"/>
                  <a:pt x="414111" y="190082"/>
                  <a:pt x="414264" y="190082"/>
                </a:cubicBezTo>
                <a:cubicBezTo>
                  <a:pt x="414495" y="190082"/>
                  <a:pt x="414572" y="189980"/>
                  <a:pt x="414572" y="189775"/>
                </a:cubicBezTo>
                <a:close/>
                <a:moveTo>
                  <a:pt x="414776" y="186806"/>
                </a:moveTo>
                <a:cubicBezTo>
                  <a:pt x="414776" y="186575"/>
                  <a:pt x="414751" y="186396"/>
                  <a:pt x="414674" y="186319"/>
                </a:cubicBezTo>
                <a:cubicBezTo>
                  <a:pt x="414136" y="186191"/>
                  <a:pt x="413420" y="186268"/>
                  <a:pt x="412549" y="186601"/>
                </a:cubicBezTo>
                <a:cubicBezTo>
                  <a:pt x="411679" y="186934"/>
                  <a:pt x="411116" y="187266"/>
                  <a:pt x="410860" y="187676"/>
                </a:cubicBezTo>
                <a:lnTo>
                  <a:pt x="407020" y="189033"/>
                </a:lnTo>
                <a:cubicBezTo>
                  <a:pt x="406867" y="189493"/>
                  <a:pt x="406688" y="189570"/>
                  <a:pt x="406406" y="189493"/>
                </a:cubicBezTo>
                <a:cubicBezTo>
                  <a:pt x="406201" y="189596"/>
                  <a:pt x="405869" y="189801"/>
                  <a:pt x="405408" y="189980"/>
                </a:cubicBezTo>
                <a:cubicBezTo>
                  <a:pt x="404947" y="190184"/>
                  <a:pt x="404486" y="190440"/>
                  <a:pt x="403975" y="190671"/>
                </a:cubicBezTo>
                <a:cubicBezTo>
                  <a:pt x="403437" y="190978"/>
                  <a:pt x="402951" y="191208"/>
                  <a:pt x="402490" y="191413"/>
                </a:cubicBezTo>
                <a:cubicBezTo>
                  <a:pt x="402029" y="191618"/>
                  <a:pt x="401722" y="191772"/>
                  <a:pt x="401543" y="191823"/>
                </a:cubicBezTo>
                <a:cubicBezTo>
                  <a:pt x="401389" y="191899"/>
                  <a:pt x="401031" y="191951"/>
                  <a:pt x="400493" y="191976"/>
                </a:cubicBezTo>
                <a:cubicBezTo>
                  <a:pt x="399956" y="192027"/>
                  <a:pt x="399597" y="192079"/>
                  <a:pt x="399444" y="192155"/>
                </a:cubicBezTo>
                <a:cubicBezTo>
                  <a:pt x="399290" y="192283"/>
                  <a:pt x="399137" y="192539"/>
                  <a:pt x="398983" y="192872"/>
                </a:cubicBezTo>
                <a:cubicBezTo>
                  <a:pt x="398804" y="193231"/>
                  <a:pt x="398702" y="193461"/>
                  <a:pt x="398702" y="193589"/>
                </a:cubicBezTo>
                <a:cubicBezTo>
                  <a:pt x="399137" y="193871"/>
                  <a:pt x="399342" y="193871"/>
                  <a:pt x="399418" y="193512"/>
                </a:cubicBezTo>
                <a:cubicBezTo>
                  <a:pt x="399495" y="193205"/>
                  <a:pt x="399623" y="193000"/>
                  <a:pt x="399725" y="192872"/>
                </a:cubicBezTo>
                <a:cubicBezTo>
                  <a:pt x="400237" y="192463"/>
                  <a:pt x="400519" y="192335"/>
                  <a:pt x="400672" y="192565"/>
                </a:cubicBezTo>
                <a:cubicBezTo>
                  <a:pt x="400826" y="192770"/>
                  <a:pt x="401082" y="192872"/>
                  <a:pt x="401517" y="192872"/>
                </a:cubicBezTo>
                <a:cubicBezTo>
                  <a:pt x="401568" y="192872"/>
                  <a:pt x="402285" y="192565"/>
                  <a:pt x="403667" y="191976"/>
                </a:cubicBezTo>
                <a:cubicBezTo>
                  <a:pt x="405075" y="191439"/>
                  <a:pt x="406560" y="190773"/>
                  <a:pt x="408172" y="190133"/>
                </a:cubicBezTo>
                <a:cubicBezTo>
                  <a:pt x="409811" y="189493"/>
                  <a:pt x="411961" y="188546"/>
                  <a:pt x="414674" y="187369"/>
                </a:cubicBezTo>
                <a:cubicBezTo>
                  <a:pt x="414751" y="187215"/>
                  <a:pt x="414776" y="187062"/>
                  <a:pt x="414776" y="186806"/>
                </a:cubicBezTo>
                <a:close/>
                <a:moveTo>
                  <a:pt x="399137" y="185935"/>
                </a:moveTo>
                <a:lnTo>
                  <a:pt x="399137" y="186345"/>
                </a:lnTo>
                <a:lnTo>
                  <a:pt x="399725" y="186345"/>
                </a:lnTo>
                <a:lnTo>
                  <a:pt x="399725" y="185935"/>
                </a:lnTo>
                <a:lnTo>
                  <a:pt x="399137" y="185935"/>
                </a:lnTo>
                <a:close/>
                <a:moveTo>
                  <a:pt x="399725" y="185295"/>
                </a:moveTo>
                <a:cubicBezTo>
                  <a:pt x="399956" y="185295"/>
                  <a:pt x="400033" y="185167"/>
                  <a:pt x="400033" y="184911"/>
                </a:cubicBezTo>
                <a:cubicBezTo>
                  <a:pt x="400033" y="184656"/>
                  <a:pt x="399956" y="184553"/>
                  <a:pt x="399725" y="184553"/>
                </a:cubicBezTo>
                <a:cubicBezTo>
                  <a:pt x="399623" y="184553"/>
                  <a:pt x="399521" y="184656"/>
                  <a:pt x="399521" y="184911"/>
                </a:cubicBezTo>
                <a:cubicBezTo>
                  <a:pt x="399546" y="185167"/>
                  <a:pt x="399649" y="185295"/>
                  <a:pt x="399725" y="185295"/>
                </a:cubicBezTo>
                <a:close/>
                <a:moveTo>
                  <a:pt x="400493" y="185628"/>
                </a:moveTo>
                <a:cubicBezTo>
                  <a:pt x="400340" y="185628"/>
                  <a:pt x="400288" y="185731"/>
                  <a:pt x="400288" y="185987"/>
                </a:cubicBezTo>
                <a:cubicBezTo>
                  <a:pt x="400288" y="186243"/>
                  <a:pt x="400340" y="186345"/>
                  <a:pt x="400493" y="186345"/>
                </a:cubicBezTo>
                <a:cubicBezTo>
                  <a:pt x="400621" y="186345"/>
                  <a:pt x="400698" y="186243"/>
                  <a:pt x="400698" y="185987"/>
                </a:cubicBezTo>
                <a:cubicBezTo>
                  <a:pt x="400698" y="185731"/>
                  <a:pt x="400621" y="185628"/>
                  <a:pt x="400493" y="185628"/>
                </a:cubicBezTo>
                <a:close/>
                <a:moveTo>
                  <a:pt x="400775" y="184579"/>
                </a:moveTo>
                <a:lnTo>
                  <a:pt x="400775" y="184246"/>
                </a:lnTo>
                <a:lnTo>
                  <a:pt x="400468" y="184246"/>
                </a:lnTo>
                <a:lnTo>
                  <a:pt x="400468" y="184579"/>
                </a:lnTo>
                <a:lnTo>
                  <a:pt x="400775" y="184579"/>
                </a:lnTo>
                <a:close/>
                <a:moveTo>
                  <a:pt x="401824" y="190799"/>
                </a:moveTo>
                <a:cubicBezTo>
                  <a:pt x="401671" y="190799"/>
                  <a:pt x="401620" y="190927"/>
                  <a:pt x="401620" y="191183"/>
                </a:cubicBezTo>
                <a:cubicBezTo>
                  <a:pt x="401620" y="191439"/>
                  <a:pt x="401671" y="191541"/>
                  <a:pt x="401824" y="191541"/>
                </a:cubicBezTo>
                <a:cubicBezTo>
                  <a:pt x="402029" y="191541"/>
                  <a:pt x="402132" y="191439"/>
                  <a:pt x="402132" y="191183"/>
                </a:cubicBezTo>
                <a:cubicBezTo>
                  <a:pt x="402132" y="190927"/>
                  <a:pt x="402029" y="190799"/>
                  <a:pt x="401824" y="190799"/>
                </a:cubicBezTo>
                <a:close/>
                <a:moveTo>
                  <a:pt x="402234" y="190082"/>
                </a:moveTo>
                <a:cubicBezTo>
                  <a:pt x="402387" y="190082"/>
                  <a:pt x="402439" y="189980"/>
                  <a:pt x="402439" y="189775"/>
                </a:cubicBezTo>
                <a:cubicBezTo>
                  <a:pt x="402439" y="189544"/>
                  <a:pt x="402387" y="189468"/>
                  <a:pt x="402234" y="189468"/>
                </a:cubicBezTo>
                <a:cubicBezTo>
                  <a:pt x="402029" y="189468"/>
                  <a:pt x="401927" y="189544"/>
                  <a:pt x="401927" y="189775"/>
                </a:cubicBezTo>
                <a:cubicBezTo>
                  <a:pt x="401927" y="189980"/>
                  <a:pt x="402029" y="190082"/>
                  <a:pt x="402234" y="190082"/>
                </a:cubicBezTo>
                <a:close/>
                <a:moveTo>
                  <a:pt x="404077" y="188930"/>
                </a:moveTo>
                <a:cubicBezTo>
                  <a:pt x="404077" y="188879"/>
                  <a:pt x="404026" y="188777"/>
                  <a:pt x="403872" y="188725"/>
                </a:cubicBezTo>
                <a:cubicBezTo>
                  <a:pt x="403744" y="188674"/>
                  <a:pt x="403667" y="188700"/>
                  <a:pt x="403667" y="188879"/>
                </a:cubicBezTo>
                <a:cubicBezTo>
                  <a:pt x="403667" y="189084"/>
                  <a:pt x="403744" y="189109"/>
                  <a:pt x="403872" y="189033"/>
                </a:cubicBezTo>
                <a:cubicBezTo>
                  <a:pt x="404026" y="189033"/>
                  <a:pt x="404077" y="189007"/>
                  <a:pt x="404077" y="188930"/>
                </a:cubicBezTo>
                <a:close/>
                <a:moveTo>
                  <a:pt x="404000" y="189391"/>
                </a:moveTo>
                <a:cubicBezTo>
                  <a:pt x="404000" y="189621"/>
                  <a:pt x="404077" y="189775"/>
                  <a:pt x="404333" y="189775"/>
                </a:cubicBezTo>
                <a:cubicBezTo>
                  <a:pt x="404461" y="189775"/>
                  <a:pt x="404538" y="189621"/>
                  <a:pt x="404538" y="189391"/>
                </a:cubicBezTo>
                <a:cubicBezTo>
                  <a:pt x="404538" y="189135"/>
                  <a:pt x="404461" y="189007"/>
                  <a:pt x="404333" y="189007"/>
                </a:cubicBezTo>
                <a:cubicBezTo>
                  <a:pt x="404077" y="189033"/>
                  <a:pt x="404000" y="189161"/>
                  <a:pt x="404000" y="189391"/>
                </a:cubicBezTo>
                <a:close/>
                <a:moveTo>
                  <a:pt x="408479" y="188418"/>
                </a:moveTo>
                <a:cubicBezTo>
                  <a:pt x="408582" y="188418"/>
                  <a:pt x="408684" y="188265"/>
                  <a:pt x="408684" y="188034"/>
                </a:cubicBezTo>
                <a:cubicBezTo>
                  <a:pt x="408684" y="187804"/>
                  <a:pt x="408582" y="187650"/>
                  <a:pt x="408479" y="187650"/>
                </a:cubicBezTo>
                <a:cubicBezTo>
                  <a:pt x="408249" y="187650"/>
                  <a:pt x="408121" y="187804"/>
                  <a:pt x="408121" y="188034"/>
                </a:cubicBezTo>
                <a:cubicBezTo>
                  <a:pt x="408147" y="188265"/>
                  <a:pt x="408249" y="188418"/>
                  <a:pt x="408479" y="188418"/>
                </a:cubicBezTo>
                <a:close/>
                <a:moveTo>
                  <a:pt x="411577" y="186319"/>
                </a:moveTo>
                <a:cubicBezTo>
                  <a:pt x="411705" y="186319"/>
                  <a:pt x="411782" y="186217"/>
                  <a:pt x="411782" y="185961"/>
                </a:cubicBezTo>
                <a:cubicBezTo>
                  <a:pt x="411782" y="185705"/>
                  <a:pt x="411705" y="185603"/>
                  <a:pt x="411577" y="185603"/>
                </a:cubicBezTo>
                <a:cubicBezTo>
                  <a:pt x="411346" y="185603"/>
                  <a:pt x="411244" y="185705"/>
                  <a:pt x="411244" y="185961"/>
                </a:cubicBezTo>
                <a:cubicBezTo>
                  <a:pt x="411270" y="186217"/>
                  <a:pt x="411372" y="186319"/>
                  <a:pt x="411577" y="186319"/>
                </a:cubicBezTo>
                <a:close/>
                <a:moveTo>
                  <a:pt x="412601" y="185628"/>
                </a:moveTo>
                <a:lnTo>
                  <a:pt x="412601" y="185295"/>
                </a:lnTo>
                <a:lnTo>
                  <a:pt x="412166" y="185628"/>
                </a:lnTo>
                <a:lnTo>
                  <a:pt x="412601" y="185628"/>
                </a:lnTo>
                <a:close/>
                <a:moveTo>
                  <a:pt x="413650" y="185295"/>
                </a:moveTo>
                <a:cubicBezTo>
                  <a:pt x="413932" y="185142"/>
                  <a:pt x="413932" y="185014"/>
                  <a:pt x="413650" y="184860"/>
                </a:cubicBezTo>
                <a:cubicBezTo>
                  <a:pt x="413522" y="184860"/>
                  <a:pt x="413420" y="184963"/>
                  <a:pt x="413420" y="185065"/>
                </a:cubicBezTo>
                <a:cubicBezTo>
                  <a:pt x="413445" y="185219"/>
                  <a:pt x="413522" y="185295"/>
                  <a:pt x="413650" y="185295"/>
                </a:cubicBezTo>
                <a:close/>
                <a:moveTo>
                  <a:pt x="414495" y="184041"/>
                </a:moveTo>
                <a:cubicBezTo>
                  <a:pt x="414495" y="184195"/>
                  <a:pt x="414546" y="184246"/>
                  <a:pt x="414700" y="184246"/>
                </a:cubicBezTo>
                <a:cubicBezTo>
                  <a:pt x="414981" y="184118"/>
                  <a:pt x="414981" y="183965"/>
                  <a:pt x="414700" y="183811"/>
                </a:cubicBezTo>
                <a:cubicBezTo>
                  <a:pt x="414546" y="183836"/>
                  <a:pt x="414495" y="183913"/>
                  <a:pt x="414495" y="184041"/>
                </a:cubicBezTo>
                <a:close/>
                <a:moveTo>
                  <a:pt x="414290" y="181763"/>
                </a:moveTo>
                <a:lnTo>
                  <a:pt x="412626" y="181763"/>
                </a:lnTo>
                <a:cubicBezTo>
                  <a:pt x="412549" y="182249"/>
                  <a:pt x="411935" y="182736"/>
                  <a:pt x="410707" y="183273"/>
                </a:cubicBezTo>
                <a:cubicBezTo>
                  <a:pt x="409503" y="183811"/>
                  <a:pt x="408198" y="184323"/>
                  <a:pt x="406841" y="184835"/>
                </a:cubicBezTo>
                <a:cubicBezTo>
                  <a:pt x="405459" y="185372"/>
                  <a:pt x="404205" y="185884"/>
                  <a:pt x="403155" y="186396"/>
                </a:cubicBezTo>
                <a:cubicBezTo>
                  <a:pt x="402055" y="186934"/>
                  <a:pt x="401645" y="187446"/>
                  <a:pt x="401850" y="187906"/>
                </a:cubicBezTo>
                <a:lnTo>
                  <a:pt x="400493" y="187906"/>
                </a:lnTo>
                <a:lnTo>
                  <a:pt x="400493" y="188444"/>
                </a:lnTo>
                <a:lnTo>
                  <a:pt x="402541" y="187983"/>
                </a:lnTo>
                <a:lnTo>
                  <a:pt x="402541" y="187369"/>
                </a:lnTo>
                <a:cubicBezTo>
                  <a:pt x="403539" y="187215"/>
                  <a:pt x="404410" y="187010"/>
                  <a:pt x="405203" y="186755"/>
                </a:cubicBezTo>
                <a:cubicBezTo>
                  <a:pt x="405997" y="186473"/>
                  <a:pt x="406841" y="186217"/>
                  <a:pt x="407763" y="185935"/>
                </a:cubicBezTo>
                <a:lnTo>
                  <a:pt x="407456" y="185628"/>
                </a:lnTo>
                <a:lnTo>
                  <a:pt x="408070" y="185628"/>
                </a:lnTo>
                <a:cubicBezTo>
                  <a:pt x="408505" y="185756"/>
                  <a:pt x="408608" y="185935"/>
                  <a:pt x="408454" y="186166"/>
                </a:cubicBezTo>
                <a:cubicBezTo>
                  <a:pt x="408249" y="186422"/>
                  <a:pt x="407942" y="186678"/>
                  <a:pt x="407558" y="186959"/>
                </a:cubicBezTo>
                <a:cubicBezTo>
                  <a:pt x="407149" y="187215"/>
                  <a:pt x="406509" y="187548"/>
                  <a:pt x="405690" y="187958"/>
                </a:cubicBezTo>
                <a:cubicBezTo>
                  <a:pt x="406918" y="188265"/>
                  <a:pt x="407968" y="187804"/>
                  <a:pt x="408812" y="186601"/>
                </a:cubicBezTo>
                <a:cubicBezTo>
                  <a:pt x="408889" y="186550"/>
                  <a:pt x="409068" y="186499"/>
                  <a:pt x="409350" y="186447"/>
                </a:cubicBezTo>
                <a:cubicBezTo>
                  <a:pt x="409708" y="186447"/>
                  <a:pt x="409964" y="186396"/>
                  <a:pt x="410246" y="186345"/>
                </a:cubicBezTo>
                <a:cubicBezTo>
                  <a:pt x="410502" y="186319"/>
                  <a:pt x="410732" y="186294"/>
                  <a:pt x="410886" y="186243"/>
                </a:cubicBezTo>
                <a:cubicBezTo>
                  <a:pt x="411090" y="186191"/>
                  <a:pt x="411065" y="186089"/>
                  <a:pt x="410860" y="185884"/>
                </a:cubicBezTo>
                <a:cubicBezTo>
                  <a:pt x="409811" y="185782"/>
                  <a:pt x="409273" y="185628"/>
                  <a:pt x="409171" y="185372"/>
                </a:cubicBezTo>
                <a:cubicBezTo>
                  <a:pt x="409119" y="185065"/>
                  <a:pt x="409273" y="184835"/>
                  <a:pt x="409683" y="184579"/>
                </a:cubicBezTo>
                <a:cubicBezTo>
                  <a:pt x="410041" y="184323"/>
                  <a:pt x="410527" y="184169"/>
                  <a:pt x="411116" y="184067"/>
                </a:cubicBezTo>
                <a:cubicBezTo>
                  <a:pt x="411679" y="183939"/>
                  <a:pt x="412191" y="183990"/>
                  <a:pt x="412626" y="184195"/>
                </a:cubicBezTo>
                <a:lnTo>
                  <a:pt x="412626" y="183478"/>
                </a:lnTo>
                <a:lnTo>
                  <a:pt x="414290" y="183478"/>
                </a:lnTo>
                <a:lnTo>
                  <a:pt x="414290" y="181763"/>
                </a:lnTo>
                <a:close/>
                <a:moveTo>
                  <a:pt x="405945" y="182275"/>
                </a:moveTo>
                <a:cubicBezTo>
                  <a:pt x="404794" y="182582"/>
                  <a:pt x="403795" y="182864"/>
                  <a:pt x="402925" y="183222"/>
                </a:cubicBezTo>
                <a:cubicBezTo>
                  <a:pt x="402055" y="183581"/>
                  <a:pt x="401696" y="183913"/>
                  <a:pt x="401850" y="184246"/>
                </a:cubicBezTo>
                <a:cubicBezTo>
                  <a:pt x="402055" y="184630"/>
                  <a:pt x="402260" y="184732"/>
                  <a:pt x="402439" y="184630"/>
                </a:cubicBezTo>
                <a:cubicBezTo>
                  <a:pt x="402669" y="184528"/>
                  <a:pt x="402951" y="184400"/>
                  <a:pt x="403283" y="184246"/>
                </a:cubicBezTo>
                <a:cubicBezTo>
                  <a:pt x="404384" y="183708"/>
                  <a:pt x="405587" y="183222"/>
                  <a:pt x="406841" y="182864"/>
                </a:cubicBezTo>
                <a:cubicBezTo>
                  <a:pt x="408147" y="182454"/>
                  <a:pt x="409375" y="182122"/>
                  <a:pt x="410553" y="181763"/>
                </a:cubicBezTo>
                <a:lnTo>
                  <a:pt x="410886" y="181149"/>
                </a:lnTo>
                <a:cubicBezTo>
                  <a:pt x="410732" y="181226"/>
                  <a:pt x="410169" y="181379"/>
                  <a:pt x="409171" y="181584"/>
                </a:cubicBezTo>
                <a:cubicBezTo>
                  <a:pt x="408147" y="181763"/>
                  <a:pt x="407046" y="182019"/>
                  <a:pt x="405945" y="182275"/>
                </a:cubicBezTo>
                <a:close/>
                <a:moveTo>
                  <a:pt x="408070" y="181149"/>
                </a:moveTo>
                <a:cubicBezTo>
                  <a:pt x="408275" y="181149"/>
                  <a:pt x="408377" y="181021"/>
                  <a:pt x="408377" y="180765"/>
                </a:cubicBezTo>
                <a:cubicBezTo>
                  <a:pt x="408377" y="180534"/>
                  <a:pt x="408275" y="180407"/>
                  <a:pt x="408070" y="180407"/>
                </a:cubicBezTo>
                <a:cubicBezTo>
                  <a:pt x="407916" y="180407"/>
                  <a:pt x="407840" y="180534"/>
                  <a:pt x="407840" y="180765"/>
                </a:cubicBezTo>
                <a:cubicBezTo>
                  <a:pt x="407840" y="181021"/>
                  <a:pt x="407916" y="181149"/>
                  <a:pt x="408070" y="181149"/>
                </a:cubicBezTo>
                <a:close/>
                <a:moveTo>
                  <a:pt x="407737" y="183529"/>
                </a:moveTo>
                <a:cubicBezTo>
                  <a:pt x="407609" y="183529"/>
                  <a:pt x="407532" y="183657"/>
                  <a:pt x="407532" y="183888"/>
                </a:cubicBezTo>
                <a:cubicBezTo>
                  <a:pt x="407532" y="184169"/>
                  <a:pt x="407609" y="184272"/>
                  <a:pt x="407737" y="184272"/>
                </a:cubicBezTo>
                <a:cubicBezTo>
                  <a:pt x="407891" y="184272"/>
                  <a:pt x="407942" y="184169"/>
                  <a:pt x="407942" y="183888"/>
                </a:cubicBezTo>
                <a:cubicBezTo>
                  <a:pt x="407942" y="183657"/>
                  <a:pt x="407891" y="183529"/>
                  <a:pt x="407737" y="183529"/>
                </a:cubicBezTo>
                <a:close/>
                <a:moveTo>
                  <a:pt x="406073" y="184579"/>
                </a:moveTo>
                <a:cubicBezTo>
                  <a:pt x="406073" y="184784"/>
                  <a:pt x="406176" y="184886"/>
                  <a:pt x="406380" y="184886"/>
                </a:cubicBezTo>
                <a:cubicBezTo>
                  <a:pt x="406534" y="184886"/>
                  <a:pt x="406585" y="184784"/>
                  <a:pt x="406585" y="184579"/>
                </a:cubicBezTo>
                <a:cubicBezTo>
                  <a:pt x="406585" y="184374"/>
                  <a:pt x="406534" y="184246"/>
                  <a:pt x="406380" y="184246"/>
                </a:cubicBezTo>
                <a:cubicBezTo>
                  <a:pt x="406176" y="184246"/>
                  <a:pt x="406073" y="184374"/>
                  <a:pt x="406073" y="184579"/>
                </a:cubicBezTo>
                <a:close/>
                <a:moveTo>
                  <a:pt x="406278" y="184220"/>
                </a:moveTo>
                <a:cubicBezTo>
                  <a:pt x="406278" y="183965"/>
                  <a:pt x="406176" y="183811"/>
                  <a:pt x="405971" y="183811"/>
                </a:cubicBezTo>
                <a:cubicBezTo>
                  <a:pt x="405817" y="183811"/>
                  <a:pt x="405741" y="183965"/>
                  <a:pt x="405741" y="184220"/>
                </a:cubicBezTo>
                <a:cubicBezTo>
                  <a:pt x="405741" y="184451"/>
                  <a:pt x="405817" y="184579"/>
                  <a:pt x="405971" y="184579"/>
                </a:cubicBezTo>
                <a:cubicBezTo>
                  <a:pt x="406176" y="184579"/>
                  <a:pt x="406278" y="184451"/>
                  <a:pt x="406278" y="184220"/>
                </a:cubicBezTo>
                <a:close/>
                <a:moveTo>
                  <a:pt x="404333" y="184246"/>
                </a:moveTo>
                <a:cubicBezTo>
                  <a:pt x="404077" y="184246"/>
                  <a:pt x="404000" y="184374"/>
                  <a:pt x="404000" y="184579"/>
                </a:cubicBezTo>
                <a:cubicBezTo>
                  <a:pt x="404000" y="184784"/>
                  <a:pt x="404077" y="184886"/>
                  <a:pt x="404333" y="184886"/>
                </a:cubicBezTo>
                <a:cubicBezTo>
                  <a:pt x="404461" y="184886"/>
                  <a:pt x="404538" y="184784"/>
                  <a:pt x="404538" y="184579"/>
                </a:cubicBezTo>
                <a:cubicBezTo>
                  <a:pt x="404538" y="184374"/>
                  <a:pt x="404461" y="184246"/>
                  <a:pt x="404333" y="184246"/>
                </a:cubicBezTo>
                <a:close/>
                <a:moveTo>
                  <a:pt x="403232" y="185065"/>
                </a:moveTo>
                <a:cubicBezTo>
                  <a:pt x="402899" y="185065"/>
                  <a:pt x="402771" y="185142"/>
                  <a:pt x="402848" y="185295"/>
                </a:cubicBezTo>
                <a:cubicBezTo>
                  <a:pt x="402925" y="185449"/>
                  <a:pt x="403027" y="185500"/>
                  <a:pt x="403232" y="185500"/>
                </a:cubicBezTo>
                <a:cubicBezTo>
                  <a:pt x="403386" y="185500"/>
                  <a:pt x="403539" y="185449"/>
                  <a:pt x="403591" y="185295"/>
                </a:cubicBezTo>
                <a:cubicBezTo>
                  <a:pt x="403693" y="185142"/>
                  <a:pt x="403539" y="185065"/>
                  <a:pt x="403232" y="185065"/>
                </a:cubicBezTo>
                <a:close/>
                <a:moveTo>
                  <a:pt x="401543" y="185628"/>
                </a:moveTo>
                <a:lnTo>
                  <a:pt x="401543" y="185935"/>
                </a:lnTo>
                <a:lnTo>
                  <a:pt x="402234" y="185935"/>
                </a:lnTo>
                <a:lnTo>
                  <a:pt x="402234" y="185628"/>
                </a:lnTo>
                <a:lnTo>
                  <a:pt x="401543" y="185628"/>
                </a:lnTo>
                <a:close/>
                <a:moveTo>
                  <a:pt x="413983" y="180432"/>
                </a:moveTo>
                <a:cubicBezTo>
                  <a:pt x="413829" y="180355"/>
                  <a:pt x="413727" y="180407"/>
                  <a:pt x="413727" y="180586"/>
                </a:cubicBezTo>
                <a:cubicBezTo>
                  <a:pt x="413727" y="180765"/>
                  <a:pt x="413829" y="180816"/>
                  <a:pt x="413983" y="180739"/>
                </a:cubicBezTo>
                <a:cubicBezTo>
                  <a:pt x="414085" y="180739"/>
                  <a:pt x="414188" y="180688"/>
                  <a:pt x="414188" y="180637"/>
                </a:cubicBezTo>
                <a:cubicBezTo>
                  <a:pt x="414188" y="180586"/>
                  <a:pt x="414085" y="180483"/>
                  <a:pt x="413983" y="180432"/>
                </a:cubicBezTo>
                <a:close/>
                <a:moveTo>
                  <a:pt x="413650" y="179383"/>
                </a:moveTo>
                <a:cubicBezTo>
                  <a:pt x="413522" y="179383"/>
                  <a:pt x="413317" y="179459"/>
                  <a:pt x="413087" y="179536"/>
                </a:cubicBezTo>
                <a:cubicBezTo>
                  <a:pt x="412831" y="179664"/>
                  <a:pt x="412677" y="179715"/>
                  <a:pt x="412601" y="179715"/>
                </a:cubicBezTo>
                <a:cubicBezTo>
                  <a:pt x="412831" y="180151"/>
                  <a:pt x="413061" y="180253"/>
                  <a:pt x="413317" y="180023"/>
                </a:cubicBezTo>
                <a:cubicBezTo>
                  <a:pt x="413625" y="179843"/>
                  <a:pt x="413829" y="179587"/>
                  <a:pt x="413957" y="179408"/>
                </a:cubicBezTo>
                <a:lnTo>
                  <a:pt x="413650" y="179408"/>
                </a:lnTo>
                <a:close/>
                <a:moveTo>
                  <a:pt x="412191" y="176567"/>
                </a:moveTo>
                <a:lnTo>
                  <a:pt x="411602" y="177309"/>
                </a:lnTo>
                <a:lnTo>
                  <a:pt x="411909" y="177616"/>
                </a:lnTo>
                <a:cubicBezTo>
                  <a:pt x="410886" y="177975"/>
                  <a:pt x="409811" y="178384"/>
                  <a:pt x="408710" y="178922"/>
                </a:cubicBezTo>
                <a:cubicBezTo>
                  <a:pt x="407609" y="179459"/>
                  <a:pt x="406457" y="179562"/>
                  <a:pt x="405357" y="179357"/>
                </a:cubicBezTo>
                <a:cubicBezTo>
                  <a:pt x="405715" y="179306"/>
                  <a:pt x="406048" y="179203"/>
                  <a:pt x="406304" y="179050"/>
                </a:cubicBezTo>
                <a:cubicBezTo>
                  <a:pt x="406893" y="178845"/>
                  <a:pt x="407302" y="178589"/>
                  <a:pt x="407456" y="178308"/>
                </a:cubicBezTo>
                <a:cubicBezTo>
                  <a:pt x="405792" y="177975"/>
                  <a:pt x="404051" y="178205"/>
                  <a:pt x="402260" y="179050"/>
                </a:cubicBezTo>
                <a:cubicBezTo>
                  <a:pt x="400468" y="179869"/>
                  <a:pt x="398932" y="180765"/>
                  <a:pt x="397703" y="181737"/>
                </a:cubicBezTo>
                <a:cubicBezTo>
                  <a:pt x="397626" y="181789"/>
                  <a:pt x="397524" y="181942"/>
                  <a:pt x="397370" y="182096"/>
                </a:cubicBezTo>
                <a:cubicBezTo>
                  <a:pt x="397243" y="182275"/>
                  <a:pt x="397140" y="182403"/>
                  <a:pt x="397038" y="182480"/>
                </a:cubicBezTo>
                <a:cubicBezTo>
                  <a:pt x="397396" y="182633"/>
                  <a:pt x="397729" y="182608"/>
                  <a:pt x="398087" y="182429"/>
                </a:cubicBezTo>
                <a:cubicBezTo>
                  <a:pt x="398446" y="182249"/>
                  <a:pt x="398778" y="182045"/>
                  <a:pt x="399137" y="181814"/>
                </a:cubicBezTo>
                <a:cubicBezTo>
                  <a:pt x="399495" y="181558"/>
                  <a:pt x="399828" y="181354"/>
                  <a:pt x="400161" y="181200"/>
                </a:cubicBezTo>
                <a:cubicBezTo>
                  <a:pt x="400519" y="181021"/>
                  <a:pt x="400826" y="181021"/>
                  <a:pt x="401210" y="181149"/>
                </a:cubicBezTo>
                <a:lnTo>
                  <a:pt x="400775" y="181456"/>
                </a:lnTo>
                <a:cubicBezTo>
                  <a:pt x="400826" y="181891"/>
                  <a:pt x="401568" y="181942"/>
                  <a:pt x="402951" y="181686"/>
                </a:cubicBezTo>
                <a:cubicBezTo>
                  <a:pt x="404358" y="181405"/>
                  <a:pt x="405817" y="181021"/>
                  <a:pt x="407430" y="180483"/>
                </a:cubicBezTo>
                <a:cubicBezTo>
                  <a:pt x="409043" y="179946"/>
                  <a:pt x="410425" y="179383"/>
                  <a:pt x="411679" y="178794"/>
                </a:cubicBezTo>
                <a:cubicBezTo>
                  <a:pt x="412933" y="178179"/>
                  <a:pt x="413420" y="177668"/>
                  <a:pt x="413241" y="177335"/>
                </a:cubicBezTo>
                <a:cubicBezTo>
                  <a:pt x="413036" y="177540"/>
                  <a:pt x="412780" y="177437"/>
                  <a:pt x="412524" y="177104"/>
                </a:cubicBezTo>
                <a:cubicBezTo>
                  <a:pt x="412370" y="176977"/>
                  <a:pt x="412293" y="176772"/>
                  <a:pt x="412191" y="176567"/>
                </a:cubicBezTo>
                <a:close/>
                <a:moveTo>
                  <a:pt x="406688" y="177002"/>
                </a:moveTo>
                <a:lnTo>
                  <a:pt x="407430" y="177002"/>
                </a:lnTo>
                <a:lnTo>
                  <a:pt x="406995" y="176567"/>
                </a:lnTo>
                <a:lnTo>
                  <a:pt x="406688" y="177002"/>
                </a:lnTo>
                <a:close/>
                <a:moveTo>
                  <a:pt x="407251" y="175697"/>
                </a:moveTo>
                <a:cubicBezTo>
                  <a:pt x="407430" y="175313"/>
                  <a:pt x="407481" y="175057"/>
                  <a:pt x="407430" y="174929"/>
                </a:cubicBezTo>
                <a:cubicBezTo>
                  <a:pt x="407276" y="174775"/>
                  <a:pt x="407149" y="174775"/>
                  <a:pt x="406995" y="174929"/>
                </a:cubicBezTo>
                <a:cubicBezTo>
                  <a:pt x="406918" y="175057"/>
                  <a:pt x="406841" y="175185"/>
                  <a:pt x="406790" y="175236"/>
                </a:cubicBezTo>
                <a:cubicBezTo>
                  <a:pt x="406713" y="175338"/>
                  <a:pt x="406662" y="175390"/>
                  <a:pt x="406662" y="175441"/>
                </a:cubicBezTo>
                <a:lnTo>
                  <a:pt x="406662" y="175543"/>
                </a:lnTo>
                <a:lnTo>
                  <a:pt x="406662" y="176004"/>
                </a:lnTo>
                <a:cubicBezTo>
                  <a:pt x="406893" y="176183"/>
                  <a:pt x="407097" y="176081"/>
                  <a:pt x="407251" y="175697"/>
                </a:cubicBezTo>
                <a:close/>
                <a:moveTo>
                  <a:pt x="408633" y="175134"/>
                </a:moveTo>
                <a:cubicBezTo>
                  <a:pt x="408735" y="175134"/>
                  <a:pt x="408787" y="175057"/>
                  <a:pt x="408787" y="174929"/>
                </a:cubicBezTo>
                <a:cubicBezTo>
                  <a:pt x="408787" y="174775"/>
                  <a:pt x="408710" y="174724"/>
                  <a:pt x="408556" y="174724"/>
                </a:cubicBezTo>
                <a:cubicBezTo>
                  <a:pt x="408428" y="174724"/>
                  <a:pt x="408377" y="174775"/>
                  <a:pt x="408479" y="174929"/>
                </a:cubicBezTo>
                <a:cubicBezTo>
                  <a:pt x="408479" y="175057"/>
                  <a:pt x="408505" y="175134"/>
                  <a:pt x="408633" y="175134"/>
                </a:cubicBezTo>
                <a:close/>
                <a:moveTo>
                  <a:pt x="409094" y="177335"/>
                </a:moveTo>
                <a:cubicBezTo>
                  <a:pt x="408940" y="177335"/>
                  <a:pt x="408889" y="177437"/>
                  <a:pt x="408889" y="177693"/>
                </a:cubicBezTo>
                <a:cubicBezTo>
                  <a:pt x="408889" y="177949"/>
                  <a:pt x="408940" y="178052"/>
                  <a:pt x="409094" y="178052"/>
                </a:cubicBezTo>
                <a:cubicBezTo>
                  <a:pt x="409299" y="178052"/>
                  <a:pt x="409401" y="177949"/>
                  <a:pt x="409401" y="177693"/>
                </a:cubicBezTo>
                <a:cubicBezTo>
                  <a:pt x="409375" y="177437"/>
                  <a:pt x="409273" y="177335"/>
                  <a:pt x="409094" y="177335"/>
                </a:cubicBezTo>
                <a:close/>
                <a:moveTo>
                  <a:pt x="411884" y="175236"/>
                </a:moveTo>
                <a:lnTo>
                  <a:pt x="411577" y="174929"/>
                </a:lnTo>
                <a:lnTo>
                  <a:pt x="411577" y="175236"/>
                </a:lnTo>
                <a:lnTo>
                  <a:pt x="411884" y="175236"/>
                </a:lnTo>
                <a:close/>
                <a:moveTo>
                  <a:pt x="411270" y="173163"/>
                </a:moveTo>
                <a:cubicBezTo>
                  <a:pt x="411270" y="173393"/>
                  <a:pt x="411372" y="173495"/>
                  <a:pt x="411602" y="173495"/>
                </a:cubicBezTo>
                <a:cubicBezTo>
                  <a:pt x="411730" y="173495"/>
                  <a:pt x="411807" y="173393"/>
                  <a:pt x="411807" y="173163"/>
                </a:cubicBezTo>
                <a:cubicBezTo>
                  <a:pt x="411807" y="172983"/>
                  <a:pt x="411730" y="172855"/>
                  <a:pt x="411602" y="172855"/>
                </a:cubicBezTo>
                <a:cubicBezTo>
                  <a:pt x="411372" y="172855"/>
                  <a:pt x="411270" y="172983"/>
                  <a:pt x="411270" y="173163"/>
                </a:cubicBezTo>
                <a:close/>
                <a:moveTo>
                  <a:pt x="405254" y="166687"/>
                </a:moveTo>
                <a:cubicBezTo>
                  <a:pt x="404768" y="166943"/>
                  <a:pt x="404461" y="167122"/>
                  <a:pt x="404333" y="167250"/>
                </a:cubicBezTo>
                <a:cubicBezTo>
                  <a:pt x="404461" y="167736"/>
                  <a:pt x="404819" y="167864"/>
                  <a:pt x="405331" y="167685"/>
                </a:cubicBezTo>
                <a:cubicBezTo>
                  <a:pt x="405894" y="167454"/>
                  <a:pt x="406227" y="167224"/>
                  <a:pt x="406380" y="166943"/>
                </a:cubicBezTo>
                <a:cubicBezTo>
                  <a:pt x="406099" y="166533"/>
                  <a:pt x="405741" y="166431"/>
                  <a:pt x="405254" y="166687"/>
                </a:cubicBezTo>
                <a:close/>
                <a:moveTo>
                  <a:pt x="404000" y="165228"/>
                </a:moveTo>
                <a:cubicBezTo>
                  <a:pt x="404000" y="165484"/>
                  <a:pt x="404077" y="165586"/>
                  <a:pt x="404333" y="165586"/>
                </a:cubicBezTo>
                <a:cubicBezTo>
                  <a:pt x="404461" y="165586"/>
                  <a:pt x="404538" y="165484"/>
                  <a:pt x="404538" y="165228"/>
                </a:cubicBezTo>
                <a:cubicBezTo>
                  <a:pt x="404538" y="164972"/>
                  <a:pt x="404461" y="164869"/>
                  <a:pt x="404333" y="164869"/>
                </a:cubicBezTo>
                <a:cubicBezTo>
                  <a:pt x="404077" y="164869"/>
                  <a:pt x="404000" y="164972"/>
                  <a:pt x="404000" y="165228"/>
                </a:cubicBezTo>
                <a:close/>
                <a:moveTo>
                  <a:pt x="403898" y="170040"/>
                </a:moveTo>
                <a:cubicBezTo>
                  <a:pt x="403693" y="170475"/>
                  <a:pt x="403846" y="170654"/>
                  <a:pt x="404410" y="170705"/>
                </a:cubicBezTo>
                <a:cubicBezTo>
                  <a:pt x="404921" y="170731"/>
                  <a:pt x="405254" y="170757"/>
                  <a:pt x="405357" y="170757"/>
                </a:cubicBezTo>
                <a:cubicBezTo>
                  <a:pt x="405101" y="170808"/>
                  <a:pt x="404947" y="170987"/>
                  <a:pt x="404947" y="171217"/>
                </a:cubicBezTo>
                <a:cubicBezTo>
                  <a:pt x="404947" y="171473"/>
                  <a:pt x="404947" y="171755"/>
                  <a:pt x="404947" y="172011"/>
                </a:cubicBezTo>
                <a:cubicBezTo>
                  <a:pt x="404947" y="172267"/>
                  <a:pt x="404921" y="172523"/>
                  <a:pt x="404896" y="172651"/>
                </a:cubicBezTo>
                <a:cubicBezTo>
                  <a:pt x="404870" y="172855"/>
                  <a:pt x="404666" y="172907"/>
                  <a:pt x="404358" y="172830"/>
                </a:cubicBezTo>
                <a:cubicBezTo>
                  <a:pt x="404486" y="172830"/>
                  <a:pt x="404717" y="172855"/>
                  <a:pt x="404998" y="172958"/>
                </a:cubicBezTo>
                <a:cubicBezTo>
                  <a:pt x="405305" y="173009"/>
                  <a:pt x="405536" y="173060"/>
                  <a:pt x="405664" y="173137"/>
                </a:cubicBezTo>
                <a:cubicBezTo>
                  <a:pt x="405741" y="173137"/>
                  <a:pt x="405869" y="173214"/>
                  <a:pt x="406048" y="173316"/>
                </a:cubicBezTo>
                <a:cubicBezTo>
                  <a:pt x="406201" y="173419"/>
                  <a:pt x="406355" y="173470"/>
                  <a:pt x="406406" y="173470"/>
                </a:cubicBezTo>
                <a:cubicBezTo>
                  <a:pt x="406355" y="173163"/>
                  <a:pt x="406329" y="172881"/>
                  <a:pt x="406355" y="172600"/>
                </a:cubicBezTo>
                <a:cubicBezTo>
                  <a:pt x="406406" y="172267"/>
                  <a:pt x="406509" y="172036"/>
                  <a:pt x="406713" y="171832"/>
                </a:cubicBezTo>
                <a:cubicBezTo>
                  <a:pt x="406918" y="171883"/>
                  <a:pt x="407251" y="172062"/>
                  <a:pt x="407609" y="172343"/>
                </a:cubicBezTo>
                <a:cubicBezTo>
                  <a:pt x="408019" y="172651"/>
                  <a:pt x="407942" y="172881"/>
                  <a:pt x="407456" y="173163"/>
                </a:cubicBezTo>
                <a:cubicBezTo>
                  <a:pt x="407712" y="173086"/>
                  <a:pt x="408198" y="173163"/>
                  <a:pt x="408863" y="173393"/>
                </a:cubicBezTo>
                <a:cubicBezTo>
                  <a:pt x="409503" y="173598"/>
                  <a:pt x="409964" y="173649"/>
                  <a:pt x="410169" y="173495"/>
                </a:cubicBezTo>
                <a:cubicBezTo>
                  <a:pt x="410220" y="173495"/>
                  <a:pt x="410271" y="173444"/>
                  <a:pt x="410271" y="173342"/>
                </a:cubicBezTo>
                <a:cubicBezTo>
                  <a:pt x="410271" y="173239"/>
                  <a:pt x="410220" y="173163"/>
                  <a:pt x="410169" y="173163"/>
                </a:cubicBezTo>
                <a:lnTo>
                  <a:pt x="409836" y="172855"/>
                </a:lnTo>
                <a:cubicBezTo>
                  <a:pt x="409631" y="172190"/>
                  <a:pt x="409503" y="171729"/>
                  <a:pt x="409401" y="171550"/>
                </a:cubicBezTo>
                <a:cubicBezTo>
                  <a:pt x="409350" y="171371"/>
                  <a:pt x="409299" y="171320"/>
                  <a:pt x="409196" y="171396"/>
                </a:cubicBezTo>
                <a:cubicBezTo>
                  <a:pt x="409145" y="171473"/>
                  <a:pt x="408991" y="171576"/>
                  <a:pt x="408838" y="171780"/>
                </a:cubicBezTo>
                <a:cubicBezTo>
                  <a:pt x="408659" y="171934"/>
                  <a:pt x="408377" y="171960"/>
                  <a:pt x="408070" y="171832"/>
                </a:cubicBezTo>
                <a:cubicBezTo>
                  <a:pt x="407916" y="171524"/>
                  <a:pt x="407942" y="171371"/>
                  <a:pt x="408147" y="171243"/>
                </a:cubicBezTo>
                <a:cubicBezTo>
                  <a:pt x="408377" y="171141"/>
                  <a:pt x="408608" y="171038"/>
                  <a:pt x="408889" y="170987"/>
                </a:cubicBezTo>
                <a:cubicBezTo>
                  <a:pt x="409171" y="170936"/>
                  <a:pt x="409401" y="170833"/>
                  <a:pt x="409555" y="170731"/>
                </a:cubicBezTo>
                <a:cubicBezTo>
                  <a:pt x="409734" y="170628"/>
                  <a:pt x="409683" y="170372"/>
                  <a:pt x="409503" y="170065"/>
                </a:cubicBezTo>
                <a:cubicBezTo>
                  <a:pt x="408735" y="168965"/>
                  <a:pt x="407865" y="168478"/>
                  <a:pt x="406841" y="168632"/>
                </a:cubicBezTo>
                <a:cubicBezTo>
                  <a:pt x="405869" y="168837"/>
                  <a:pt x="404870" y="169272"/>
                  <a:pt x="403898" y="170040"/>
                </a:cubicBezTo>
                <a:close/>
                <a:moveTo>
                  <a:pt x="403591" y="164562"/>
                </a:moveTo>
                <a:cubicBezTo>
                  <a:pt x="402695" y="164434"/>
                  <a:pt x="401850" y="164485"/>
                  <a:pt x="400980" y="164767"/>
                </a:cubicBezTo>
                <a:cubicBezTo>
                  <a:pt x="400161" y="165048"/>
                  <a:pt x="399367" y="165407"/>
                  <a:pt x="398702" y="165893"/>
                </a:cubicBezTo>
                <a:cubicBezTo>
                  <a:pt x="398471" y="166149"/>
                  <a:pt x="398266" y="166251"/>
                  <a:pt x="398087" y="166251"/>
                </a:cubicBezTo>
                <a:cubicBezTo>
                  <a:pt x="398983" y="166354"/>
                  <a:pt x="399956" y="166251"/>
                  <a:pt x="400980" y="165893"/>
                </a:cubicBezTo>
                <a:cubicBezTo>
                  <a:pt x="402029" y="165560"/>
                  <a:pt x="402874" y="165100"/>
                  <a:pt x="403591" y="164562"/>
                </a:cubicBezTo>
                <a:close/>
                <a:moveTo>
                  <a:pt x="398702" y="164127"/>
                </a:moveTo>
                <a:cubicBezTo>
                  <a:pt x="398906" y="164127"/>
                  <a:pt x="399034" y="164025"/>
                  <a:pt x="399034" y="163820"/>
                </a:cubicBezTo>
                <a:cubicBezTo>
                  <a:pt x="399034" y="163615"/>
                  <a:pt x="398906" y="163487"/>
                  <a:pt x="398702" y="163487"/>
                </a:cubicBezTo>
                <a:cubicBezTo>
                  <a:pt x="398574" y="163487"/>
                  <a:pt x="398471" y="163615"/>
                  <a:pt x="398471" y="163820"/>
                </a:cubicBezTo>
                <a:cubicBezTo>
                  <a:pt x="398497" y="164025"/>
                  <a:pt x="398574" y="164127"/>
                  <a:pt x="398702" y="164127"/>
                </a:cubicBezTo>
                <a:close/>
                <a:moveTo>
                  <a:pt x="399290" y="163001"/>
                </a:moveTo>
                <a:cubicBezTo>
                  <a:pt x="399393" y="163001"/>
                  <a:pt x="399444" y="162924"/>
                  <a:pt x="399444" y="162770"/>
                </a:cubicBezTo>
                <a:cubicBezTo>
                  <a:pt x="399444" y="162617"/>
                  <a:pt x="399367" y="162566"/>
                  <a:pt x="399239" y="162566"/>
                </a:cubicBezTo>
                <a:cubicBezTo>
                  <a:pt x="399085" y="162566"/>
                  <a:pt x="399060" y="162617"/>
                  <a:pt x="399137" y="162770"/>
                </a:cubicBezTo>
                <a:cubicBezTo>
                  <a:pt x="399137" y="162924"/>
                  <a:pt x="399188" y="163001"/>
                  <a:pt x="399290" y="163001"/>
                </a:cubicBezTo>
                <a:close/>
                <a:moveTo>
                  <a:pt x="400775" y="162770"/>
                </a:moveTo>
                <a:cubicBezTo>
                  <a:pt x="400826" y="162924"/>
                  <a:pt x="400980" y="163001"/>
                  <a:pt x="401159" y="163001"/>
                </a:cubicBezTo>
                <a:cubicBezTo>
                  <a:pt x="401338" y="163001"/>
                  <a:pt x="401440" y="162924"/>
                  <a:pt x="401543" y="162770"/>
                </a:cubicBezTo>
                <a:cubicBezTo>
                  <a:pt x="401594" y="162617"/>
                  <a:pt x="401466" y="162566"/>
                  <a:pt x="401159" y="162566"/>
                </a:cubicBezTo>
                <a:cubicBezTo>
                  <a:pt x="400826" y="162566"/>
                  <a:pt x="400724" y="162617"/>
                  <a:pt x="400775" y="162770"/>
                </a:cubicBezTo>
                <a:close/>
                <a:moveTo>
                  <a:pt x="400596" y="163461"/>
                </a:moveTo>
                <a:cubicBezTo>
                  <a:pt x="400596" y="163717"/>
                  <a:pt x="400647" y="163845"/>
                  <a:pt x="400801" y="163845"/>
                </a:cubicBezTo>
                <a:cubicBezTo>
                  <a:pt x="401005" y="163845"/>
                  <a:pt x="401108" y="163717"/>
                  <a:pt x="401108" y="163461"/>
                </a:cubicBezTo>
                <a:cubicBezTo>
                  <a:pt x="401108" y="163231"/>
                  <a:pt x="401005" y="163077"/>
                  <a:pt x="400801" y="163077"/>
                </a:cubicBezTo>
                <a:cubicBezTo>
                  <a:pt x="400647" y="163077"/>
                  <a:pt x="400596" y="163231"/>
                  <a:pt x="400596" y="163461"/>
                </a:cubicBezTo>
                <a:close/>
                <a:moveTo>
                  <a:pt x="397678" y="162489"/>
                </a:moveTo>
                <a:cubicBezTo>
                  <a:pt x="398036" y="162566"/>
                  <a:pt x="398471" y="162540"/>
                  <a:pt x="399085" y="162437"/>
                </a:cubicBezTo>
                <a:cubicBezTo>
                  <a:pt x="399649" y="162335"/>
                  <a:pt x="400033" y="162105"/>
                  <a:pt x="400161" y="161772"/>
                </a:cubicBezTo>
                <a:cubicBezTo>
                  <a:pt x="400033" y="161695"/>
                  <a:pt x="399725" y="161644"/>
                  <a:pt x="399290" y="161644"/>
                </a:cubicBezTo>
                <a:cubicBezTo>
                  <a:pt x="398829" y="161644"/>
                  <a:pt x="398548" y="161695"/>
                  <a:pt x="398420" y="161772"/>
                </a:cubicBezTo>
                <a:cubicBezTo>
                  <a:pt x="398266" y="161772"/>
                  <a:pt x="398138" y="161849"/>
                  <a:pt x="397985" y="162028"/>
                </a:cubicBezTo>
                <a:cubicBezTo>
                  <a:pt x="397831" y="162181"/>
                  <a:pt x="397729" y="162335"/>
                  <a:pt x="397678" y="162489"/>
                </a:cubicBezTo>
                <a:close/>
                <a:moveTo>
                  <a:pt x="396628" y="163820"/>
                </a:moveTo>
                <a:cubicBezTo>
                  <a:pt x="396782" y="163820"/>
                  <a:pt x="396961" y="163794"/>
                  <a:pt x="397191" y="163717"/>
                </a:cubicBezTo>
                <a:cubicBezTo>
                  <a:pt x="397422" y="163641"/>
                  <a:pt x="397601" y="163564"/>
                  <a:pt x="397678" y="163487"/>
                </a:cubicBezTo>
                <a:cubicBezTo>
                  <a:pt x="397806" y="163359"/>
                  <a:pt x="397806" y="163205"/>
                  <a:pt x="397678" y="163052"/>
                </a:cubicBezTo>
                <a:cubicBezTo>
                  <a:pt x="397166" y="162950"/>
                  <a:pt x="396833" y="163052"/>
                  <a:pt x="396628" y="163487"/>
                </a:cubicBezTo>
                <a:lnTo>
                  <a:pt x="396628" y="163820"/>
                </a:lnTo>
                <a:close/>
                <a:moveTo>
                  <a:pt x="396347" y="166226"/>
                </a:moveTo>
                <a:cubicBezTo>
                  <a:pt x="396193" y="166226"/>
                  <a:pt x="396116" y="166328"/>
                  <a:pt x="396116" y="166584"/>
                </a:cubicBezTo>
                <a:cubicBezTo>
                  <a:pt x="396116" y="166840"/>
                  <a:pt x="396193" y="166943"/>
                  <a:pt x="396347" y="166943"/>
                </a:cubicBezTo>
                <a:cubicBezTo>
                  <a:pt x="396475" y="166943"/>
                  <a:pt x="396551" y="166840"/>
                  <a:pt x="396551" y="166584"/>
                </a:cubicBezTo>
                <a:cubicBezTo>
                  <a:pt x="396526" y="166328"/>
                  <a:pt x="396449" y="166226"/>
                  <a:pt x="396347" y="166226"/>
                </a:cubicBezTo>
                <a:close/>
                <a:moveTo>
                  <a:pt x="395681" y="160031"/>
                </a:moveTo>
                <a:cubicBezTo>
                  <a:pt x="395681" y="160287"/>
                  <a:pt x="395809" y="160415"/>
                  <a:pt x="396039" y="160415"/>
                </a:cubicBezTo>
                <a:cubicBezTo>
                  <a:pt x="396142" y="160415"/>
                  <a:pt x="396244" y="160287"/>
                  <a:pt x="396244" y="160031"/>
                </a:cubicBezTo>
                <a:cubicBezTo>
                  <a:pt x="396244" y="159801"/>
                  <a:pt x="396142" y="159673"/>
                  <a:pt x="396039" y="159673"/>
                </a:cubicBezTo>
                <a:cubicBezTo>
                  <a:pt x="395809" y="159673"/>
                  <a:pt x="395681" y="159801"/>
                  <a:pt x="395681" y="160031"/>
                </a:cubicBezTo>
                <a:close/>
                <a:moveTo>
                  <a:pt x="392174" y="159980"/>
                </a:moveTo>
                <a:lnTo>
                  <a:pt x="392481" y="159980"/>
                </a:lnTo>
                <a:cubicBezTo>
                  <a:pt x="392635" y="160057"/>
                  <a:pt x="392789" y="160185"/>
                  <a:pt x="392891" y="160339"/>
                </a:cubicBezTo>
                <a:cubicBezTo>
                  <a:pt x="393019" y="160492"/>
                  <a:pt x="393070" y="160543"/>
                  <a:pt x="393121" y="160620"/>
                </a:cubicBezTo>
                <a:lnTo>
                  <a:pt x="394990" y="159699"/>
                </a:lnTo>
                <a:cubicBezTo>
                  <a:pt x="394888" y="159392"/>
                  <a:pt x="394683" y="159212"/>
                  <a:pt x="394376" y="159110"/>
                </a:cubicBezTo>
                <a:cubicBezTo>
                  <a:pt x="394043" y="158982"/>
                  <a:pt x="393685" y="158982"/>
                  <a:pt x="393326" y="159033"/>
                </a:cubicBezTo>
                <a:cubicBezTo>
                  <a:pt x="392993" y="159136"/>
                  <a:pt x="392686" y="159238"/>
                  <a:pt x="392405" y="159417"/>
                </a:cubicBezTo>
                <a:cubicBezTo>
                  <a:pt x="392097" y="159571"/>
                  <a:pt x="392046" y="159776"/>
                  <a:pt x="392174" y="159980"/>
                </a:cubicBezTo>
                <a:close/>
                <a:moveTo>
                  <a:pt x="391227" y="160031"/>
                </a:moveTo>
                <a:cubicBezTo>
                  <a:pt x="391227" y="160287"/>
                  <a:pt x="391304" y="160415"/>
                  <a:pt x="391432" y="160415"/>
                </a:cubicBezTo>
                <a:cubicBezTo>
                  <a:pt x="391637" y="160415"/>
                  <a:pt x="391765" y="160287"/>
                  <a:pt x="391765" y="160031"/>
                </a:cubicBezTo>
                <a:cubicBezTo>
                  <a:pt x="391765" y="159801"/>
                  <a:pt x="391637" y="159673"/>
                  <a:pt x="391432" y="159673"/>
                </a:cubicBezTo>
                <a:cubicBezTo>
                  <a:pt x="391304" y="159673"/>
                  <a:pt x="391227" y="159801"/>
                  <a:pt x="391227" y="160031"/>
                </a:cubicBezTo>
                <a:close/>
                <a:moveTo>
                  <a:pt x="387337" y="161286"/>
                </a:moveTo>
                <a:cubicBezTo>
                  <a:pt x="386978" y="161542"/>
                  <a:pt x="386748" y="161695"/>
                  <a:pt x="386697" y="161772"/>
                </a:cubicBezTo>
                <a:cubicBezTo>
                  <a:pt x="386620" y="161772"/>
                  <a:pt x="386594" y="161849"/>
                  <a:pt x="386594" y="161926"/>
                </a:cubicBezTo>
                <a:cubicBezTo>
                  <a:pt x="386594" y="162028"/>
                  <a:pt x="386620" y="162105"/>
                  <a:pt x="386697" y="162105"/>
                </a:cubicBezTo>
                <a:cubicBezTo>
                  <a:pt x="386850" y="162002"/>
                  <a:pt x="387106" y="161951"/>
                  <a:pt x="387464" y="161849"/>
                </a:cubicBezTo>
                <a:cubicBezTo>
                  <a:pt x="387848" y="161798"/>
                  <a:pt x="388232" y="161721"/>
                  <a:pt x="388642" y="161593"/>
                </a:cubicBezTo>
                <a:cubicBezTo>
                  <a:pt x="389077" y="161490"/>
                  <a:pt x="389436" y="161388"/>
                  <a:pt x="389794" y="161235"/>
                </a:cubicBezTo>
                <a:cubicBezTo>
                  <a:pt x="390152" y="161081"/>
                  <a:pt x="390331" y="160927"/>
                  <a:pt x="390434" y="160697"/>
                </a:cubicBezTo>
                <a:cubicBezTo>
                  <a:pt x="390280" y="160492"/>
                  <a:pt x="390024" y="160415"/>
                  <a:pt x="389692" y="160441"/>
                </a:cubicBezTo>
                <a:cubicBezTo>
                  <a:pt x="389333" y="160467"/>
                  <a:pt x="388975" y="160569"/>
                  <a:pt x="388540" y="160697"/>
                </a:cubicBezTo>
                <a:cubicBezTo>
                  <a:pt x="388130" y="160851"/>
                  <a:pt x="387746" y="161030"/>
                  <a:pt x="387337" y="161286"/>
                </a:cubicBezTo>
                <a:close/>
                <a:moveTo>
                  <a:pt x="386261" y="158956"/>
                </a:moveTo>
                <a:cubicBezTo>
                  <a:pt x="386748" y="158803"/>
                  <a:pt x="387081" y="158572"/>
                  <a:pt x="387285" y="158342"/>
                </a:cubicBezTo>
                <a:lnTo>
                  <a:pt x="386978" y="157907"/>
                </a:lnTo>
                <a:lnTo>
                  <a:pt x="386261" y="158624"/>
                </a:lnTo>
                <a:lnTo>
                  <a:pt x="386261" y="158956"/>
                </a:lnTo>
                <a:close/>
                <a:moveTo>
                  <a:pt x="386261" y="162770"/>
                </a:moveTo>
                <a:cubicBezTo>
                  <a:pt x="386415" y="163052"/>
                  <a:pt x="386543" y="163052"/>
                  <a:pt x="386697" y="162770"/>
                </a:cubicBezTo>
                <a:cubicBezTo>
                  <a:pt x="386697" y="162617"/>
                  <a:pt x="386620" y="162566"/>
                  <a:pt x="386466" y="162566"/>
                </a:cubicBezTo>
                <a:cubicBezTo>
                  <a:pt x="386338" y="162566"/>
                  <a:pt x="386261" y="162617"/>
                  <a:pt x="386261" y="162770"/>
                </a:cubicBezTo>
                <a:close/>
                <a:moveTo>
                  <a:pt x="385647" y="164869"/>
                </a:moveTo>
                <a:lnTo>
                  <a:pt x="385980" y="164536"/>
                </a:lnTo>
                <a:cubicBezTo>
                  <a:pt x="385826" y="164101"/>
                  <a:pt x="385596" y="163973"/>
                  <a:pt x="385238" y="164101"/>
                </a:cubicBezTo>
                <a:cubicBezTo>
                  <a:pt x="385033" y="164536"/>
                  <a:pt x="385007" y="164895"/>
                  <a:pt x="385212" y="165253"/>
                </a:cubicBezTo>
                <a:cubicBezTo>
                  <a:pt x="385366" y="165612"/>
                  <a:pt x="385622" y="165893"/>
                  <a:pt x="385852" y="166149"/>
                </a:cubicBezTo>
                <a:cubicBezTo>
                  <a:pt x="386159" y="166379"/>
                  <a:pt x="386389" y="166610"/>
                  <a:pt x="386594" y="166738"/>
                </a:cubicBezTo>
                <a:cubicBezTo>
                  <a:pt x="386799" y="166943"/>
                  <a:pt x="386850" y="167071"/>
                  <a:pt x="386697" y="167224"/>
                </a:cubicBezTo>
                <a:lnTo>
                  <a:pt x="387285" y="167224"/>
                </a:lnTo>
                <a:lnTo>
                  <a:pt x="387285" y="167941"/>
                </a:lnTo>
                <a:lnTo>
                  <a:pt x="386261" y="167941"/>
                </a:lnTo>
                <a:cubicBezTo>
                  <a:pt x="386185" y="168094"/>
                  <a:pt x="386210" y="168197"/>
                  <a:pt x="386338" y="168299"/>
                </a:cubicBezTo>
                <a:cubicBezTo>
                  <a:pt x="386441" y="168402"/>
                  <a:pt x="386543" y="168555"/>
                  <a:pt x="386697" y="168658"/>
                </a:cubicBezTo>
                <a:cubicBezTo>
                  <a:pt x="387106" y="168965"/>
                  <a:pt x="387464" y="169042"/>
                  <a:pt x="387772" y="168965"/>
                </a:cubicBezTo>
                <a:cubicBezTo>
                  <a:pt x="388104" y="168837"/>
                  <a:pt x="388360" y="168658"/>
                  <a:pt x="388591" y="168427"/>
                </a:cubicBezTo>
                <a:cubicBezTo>
                  <a:pt x="388847" y="168197"/>
                  <a:pt x="389103" y="167915"/>
                  <a:pt x="389333" y="167685"/>
                </a:cubicBezTo>
                <a:cubicBezTo>
                  <a:pt x="389589" y="167378"/>
                  <a:pt x="389845" y="167147"/>
                  <a:pt x="390075" y="166943"/>
                </a:cubicBezTo>
                <a:cubicBezTo>
                  <a:pt x="390178" y="166891"/>
                  <a:pt x="390306" y="166840"/>
                  <a:pt x="390511" y="166789"/>
                </a:cubicBezTo>
                <a:cubicBezTo>
                  <a:pt x="390741" y="166738"/>
                  <a:pt x="390946" y="166712"/>
                  <a:pt x="391125" y="166687"/>
                </a:cubicBezTo>
                <a:cubicBezTo>
                  <a:pt x="391330" y="166635"/>
                  <a:pt x="391534" y="166584"/>
                  <a:pt x="391637" y="166482"/>
                </a:cubicBezTo>
                <a:cubicBezTo>
                  <a:pt x="391790" y="166379"/>
                  <a:pt x="391867" y="166175"/>
                  <a:pt x="391867" y="165893"/>
                </a:cubicBezTo>
                <a:cubicBezTo>
                  <a:pt x="391330" y="166354"/>
                  <a:pt x="390690" y="166584"/>
                  <a:pt x="390024" y="166635"/>
                </a:cubicBezTo>
                <a:cubicBezTo>
                  <a:pt x="389307" y="166687"/>
                  <a:pt x="388642" y="166917"/>
                  <a:pt x="388053" y="167250"/>
                </a:cubicBezTo>
                <a:cubicBezTo>
                  <a:pt x="387900" y="167019"/>
                  <a:pt x="388002" y="166814"/>
                  <a:pt x="388309" y="166584"/>
                </a:cubicBezTo>
                <a:cubicBezTo>
                  <a:pt x="388616" y="166328"/>
                  <a:pt x="388949" y="166149"/>
                  <a:pt x="389282" y="165893"/>
                </a:cubicBezTo>
                <a:cubicBezTo>
                  <a:pt x="389666" y="165688"/>
                  <a:pt x="389896" y="165484"/>
                  <a:pt x="390101" y="165253"/>
                </a:cubicBezTo>
                <a:cubicBezTo>
                  <a:pt x="390331" y="164997"/>
                  <a:pt x="390203" y="164767"/>
                  <a:pt x="389794" y="164588"/>
                </a:cubicBezTo>
                <a:cubicBezTo>
                  <a:pt x="389794" y="164511"/>
                  <a:pt x="390075" y="164357"/>
                  <a:pt x="390638" y="164101"/>
                </a:cubicBezTo>
                <a:cubicBezTo>
                  <a:pt x="391176" y="163845"/>
                  <a:pt x="391816" y="163564"/>
                  <a:pt x="392533" y="163154"/>
                </a:cubicBezTo>
                <a:cubicBezTo>
                  <a:pt x="393250" y="162796"/>
                  <a:pt x="393966" y="162412"/>
                  <a:pt x="394606" y="161977"/>
                </a:cubicBezTo>
                <a:cubicBezTo>
                  <a:pt x="395246" y="161542"/>
                  <a:pt x="395732" y="161158"/>
                  <a:pt x="396039" y="160722"/>
                </a:cubicBezTo>
                <a:cubicBezTo>
                  <a:pt x="395886" y="160722"/>
                  <a:pt x="395476" y="160825"/>
                  <a:pt x="394785" y="161004"/>
                </a:cubicBezTo>
                <a:cubicBezTo>
                  <a:pt x="394094" y="161158"/>
                  <a:pt x="393326" y="161388"/>
                  <a:pt x="392533" y="161593"/>
                </a:cubicBezTo>
                <a:cubicBezTo>
                  <a:pt x="391739" y="161849"/>
                  <a:pt x="390946" y="162105"/>
                  <a:pt x="390178" y="162335"/>
                </a:cubicBezTo>
                <a:cubicBezTo>
                  <a:pt x="389436" y="162591"/>
                  <a:pt x="388949" y="162745"/>
                  <a:pt x="388744" y="162796"/>
                </a:cubicBezTo>
                <a:cubicBezTo>
                  <a:pt x="388668" y="162796"/>
                  <a:pt x="388463" y="163001"/>
                  <a:pt x="388181" y="163385"/>
                </a:cubicBezTo>
                <a:cubicBezTo>
                  <a:pt x="387874" y="163743"/>
                  <a:pt x="387541" y="164101"/>
                  <a:pt x="387132" y="164460"/>
                </a:cubicBezTo>
                <a:cubicBezTo>
                  <a:pt x="386773" y="164792"/>
                  <a:pt x="386441" y="165023"/>
                  <a:pt x="386082" y="165228"/>
                </a:cubicBezTo>
                <a:cubicBezTo>
                  <a:pt x="385775" y="165407"/>
                  <a:pt x="385647" y="165279"/>
                  <a:pt x="385647" y="164869"/>
                </a:cubicBezTo>
                <a:close/>
                <a:moveTo>
                  <a:pt x="384700" y="159340"/>
                </a:moveTo>
                <a:cubicBezTo>
                  <a:pt x="384700" y="159571"/>
                  <a:pt x="384777" y="159699"/>
                  <a:pt x="384905" y="159699"/>
                </a:cubicBezTo>
                <a:cubicBezTo>
                  <a:pt x="385033" y="159699"/>
                  <a:pt x="385135" y="159571"/>
                  <a:pt x="385135" y="159340"/>
                </a:cubicBezTo>
                <a:cubicBezTo>
                  <a:pt x="385135" y="159084"/>
                  <a:pt x="385033" y="158956"/>
                  <a:pt x="384905" y="158956"/>
                </a:cubicBezTo>
                <a:cubicBezTo>
                  <a:pt x="384777" y="158956"/>
                  <a:pt x="384700" y="159084"/>
                  <a:pt x="384700" y="159340"/>
                </a:cubicBezTo>
                <a:close/>
                <a:moveTo>
                  <a:pt x="384598" y="162489"/>
                </a:moveTo>
                <a:cubicBezTo>
                  <a:pt x="384546" y="162489"/>
                  <a:pt x="384393" y="162591"/>
                  <a:pt x="384188" y="162796"/>
                </a:cubicBezTo>
                <a:lnTo>
                  <a:pt x="385212" y="162796"/>
                </a:lnTo>
                <a:lnTo>
                  <a:pt x="385212" y="162489"/>
                </a:lnTo>
                <a:cubicBezTo>
                  <a:pt x="385007" y="162284"/>
                  <a:pt x="384828" y="162284"/>
                  <a:pt x="384598" y="162489"/>
                </a:cubicBezTo>
                <a:close/>
                <a:moveTo>
                  <a:pt x="383881" y="159980"/>
                </a:moveTo>
                <a:lnTo>
                  <a:pt x="384188" y="159673"/>
                </a:lnTo>
                <a:lnTo>
                  <a:pt x="383881" y="159673"/>
                </a:lnTo>
                <a:lnTo>
                  <a:pt x="383881" y="159980"/>
                </a:lnTo>
                <a:close/>
                <a:moveTo>
                  <a:pt x="383523" y="164332"/>
                </a:moveTo>
                <a:cubicBezTo>
                  <a:pt x="383344" y="164280"/>
                  <a:pt x="383215" y="164178"/>
                  <a:pt x="383164" y="164127"/>
                </a:cubicBezTo>
                <a:lnTo>
                  <a:pt x="383164" y="164562"/>
                </a:lnTo>
                <a:cubicBezTo>
                  <a:pt x="383292" y="164920"/>
                  <a:pt x="383548" y="165023"/>
                  <a:pt x="383881" y="164895"/>
                </a:cubicBezTo>
                <a:cubicBezTo>
                  <a:pt x="383932" y="164895"/>
                  <a:pt x="383983" y="164844"/>
                  <a:pt x="383983" y="164716"/>
                </a:cubicBezTo>
                <a:cubicBezTo>
                  <a:pt x="383983" y="164639"/>
                  <a:pt x="383932" y="164562"/>
                  <a:pt x="383881" y="164562"/>
                </a:cubicBezTo>
                <a:cubicBezTo>
                  <a:pt x="383804" y="164485"/>
                  <a:pt x="383676" y="164434"/>
                  <a:pt x="383523" y="164332"/>
                </a:cubicBezTo>
                <a:close/>
                <a:moveTo>
                  <a:pt x="382115" y="161030"/>
                </a:moveTo>
                <a:cubicBezTo>
                  <a:pt x="382345" y="161081"/>
                  <a:pt x="382550" y="161106"/>
                  <a:pt x="382729" y="161081"/>
                </a:cubicBezTo>
                <a:cubicBezTo>
                  <a:pt x="382934" y="161030"/>
                  <a:pt x="383087" y="160927"/>
                  <a:pt x="383164" y="160697"/>
                </a:cubicBezTo>
                <a:lnTo>
                  <a:pt x="382115" y="161030"/>
                </a:lnTo>
                <a:close/>
                <a:moveTo>
                  <a:pt x="381577" y="160697"/>
                </a:moveTo>
                <a:cubicBezTo>
                  <a:pt x="381577" y="160927"/>
                  <a:pt x="381654" y="161030"/>
                  <a:pt x="381782" y="161030"/>
                </a:cubicBezTo>
                <a:cubicBezTo>
                  <a:pt x="381936" y="161030"/>
                  <a:pt x="382012" y="160927"/>
                  <a:pt x="382012" y="160697"/>
                </a:cubicBezTo>
                <a:cubicBezTo>
                  <a:pt x="382012" y="160492"/>
                  <a:pt x="381936" y="160390"/>
                  <a:pt x="381782" y="160390"/>
                </a:cubicBezTo>
                <a:cubicBezTo>
                  <a:pt x="381654" y="160415"/>
                  <a:pt x="381577" y="160492"/>
                  <a:pt x="381577" y="160697"/>
                </a:cubicBezTo>
                <a:close/>
                <a:moveTo>
                  <a:pt x="381577" y="164511"/>
                </a:moveTo>
                <a:cubicBezTo>
                  <a:pt x="381577" y="164741"/>
                  <a:pt x="381654" y="164895"/>
                  <a:pt x="381782" y="164895"/>
                </a:cubicBezTo>
                <a:cubicBezTo>
                  <a:pt x="381936" y="164895"/>
                  <a:pt x="382012" y="164741"/>
                  <a:pt x="382012" y="164511"/>
                </a:cubicBezTo>
                <a:cubicBezTo>
                  <a:pt x="382012" y="164255"/>
                  <a:pt x="381936" y="164127"/>
                  <a:pt x="381782" y="164127"/>
                </a:cubicBezTo>
                <a:cubicBezTo>
                  <a:pt x="381654" y="164127"/>
                  <a:pt x="381577" y="164255"/>
                  <a:pt x="381577" y="164511"/>
                </a:cubicBezTo>
                <a:close/>
                <a:moveTo>
                  <a:pt x="381500" y="165868"/>
                </a:moveTo>
                <a:cubicBezTo>
                  <a:pt x="381577" y="166021"/>
                  <a:pt x="381654" y="166175"/>
                  <a:pt x="381756" y="166251"/>
                </a:cubicBezTo>
                <a:cubicBezTo>
                  <a:pt x="381859" y="166379"/>
                  <a:pt x="382012" y="166328"/>
                  <a:pt x="382140" y="166226"/>
                </a:cubicBezTo>
                <a:lnTo>
                  <a:pt x="382140" y="165868"/>
                </a:lnTo>
                <a:lnTo>
                  <a:pt x="381500" y="165868"/>
                </a:lnTo>
                <a:close/>
                <a:moveTo>
                  <a:pt x="380861" y="164869"/>
                </a:moveTo>
                <a:cubicBezTo>
                  <a:pt x="380861" y="165074"/>
                  <a:pt x="380937" y="165176"/>
                  <a:pt x="381091" y="165176"/>
                </a:cubicBezTo>
                <a:cubicBezTo>
                  <a:pt x="381296" y="165176"/>
                  <a:pt x="381398" y="165074"/>
                  <a:pt x="381398" y="164869"/>
                </a:cubicBezTo>
                <a:cubicBezTo>
                  <a:pt x="381398" y="164613"/>
                  <a:pt x="381296" y="164536"/>
                  <a:pt x="381091" y="164536"/>
                </a:cubicBezTo>
                <a:cubicBezTo>
                  <a:pt x="380937" y="164562"/>
                  <a:pt x="380861" y="164639"/>
                  <a:pt x="380861" y="164869"/>
                </a:cubicBezTo>
                <a:close/>
                <a:moveTo>
                  <a:pt x="379734" y="163077"/>
                </a:moveTo>
                <a:cubicBezTo>
                  <a:pt x="379862" y="163180"/>
                  <a:pt x="380041" y="163129"/>
                  <a:pt x="380246" y="163026"/>
                </a:cubicBezTo>
                <a:cubicBezTo>
                  <a:pt x="380451" y="162950"/>
                  <a:pt x="380656" y="162847"/>
                  <a:pt x="380784" y="162770"/>
                </a:cubicBezTo>
                <a:lnTo>
                  <a:pt x="379734" y="162770"/>
                </a:lnTo>
                <a:lnTo>
                  <a:pt x="379734" y="163077"/>
                </a:lnTo>
                <a:close/>
                <a:moveTo>
                  <a:pt x="379530" y="164511"/>
                </a:moveTo>
                <a:cubicBezTo>
                  <a:pt x="379530" y="164741"/>
                  <a:pt x="379581" y="164895"/>
                  <a:pt x="379734" y="164895"/>
                </a:cubicBezTo>
                <a:cubicBezTo>
                  <a:pt x="379862" y="164895"/>
                  <a:pt x="379939" y="164741"/>
                  <a:pt x="379939" y="164511"/>
                </a:cubicBezTo>
                <a:cubicBezTo>
                  <a:pt x="379939" y="164255"/>
                  <a:pt x="379862" y="164127"/>
                  <a:pt x="379734" y="164127"/>
                </a:cubicBezTo>
                <a:cubicBezTo>
                  <a:pt x="379581" y="164127"/>
                  <a:pt x="379530" y="164255"/>
                  <a:pt x="379530" y="164511"/>
                </a:cubicBezTo>
                <a:close/>
                <a:moveTo>
                  <a:pt x="377994" y="162079"/>
                </a:moveTo>
                <a:lnTo>
                  <a:pt x="378403" y="161746"/>
                </a:lnTo>
                <a:lnTo>
                  <a:pt x="377994" y="161746"/>
                </a:lnTo>
                <a:lnTo>
                  <a:pt x="377994" y="162079"/>
                </a:lnTo>
                <a:close/>
                <a:moveTo>
                  <a:pt x="378378" y="164869"/>
                </a:moveTo>
                <a:lnTo>
                  <a:pt x="378685" y="165176"/>
                </a:lnTo>
                <a:lnTo>
                  <a:pt x="378685" y="164869"/>
                </a:lnTo>
                <a:lnTo>
                  <a:pt x="378378" y="164869"/>
                </a:lnTo>
                <a:close/>
                <a:moveTo>
                  <a:pt x="375255" y="163077"/>
                </a:moveTo>
                <a:lnTo>
                  <a:pt x="375588" y="162770"/>
                </a:lnTo>
                <a:lnTo>
                  <a:pt x="375255" y="162770"/>
                </a:lnTo>
                <a:lnTo>
                  <a:pt x="375255" y="163077"/>
                </a:lnTo>
                <a:close/>
                <a:moveTo>
                  <a:pt x="374948" y="165868"/>
                </a:moveTo>
                <a:cubicBezTo>
                  <a:pt x="374948" y="166124"/>
                  <a:pt x="375076" y="166226"/>
                  <a:pt x="375280" y="166226"/>
                </a:cubicBezTo>
                <a:cubicBezTo>
                  <a:pt x="375408" y="166226"/>
                  <a:pt x="375511" y="166124"/>
                  <a:pt x="375511" y="165868"/>
                </a:cubicBezTo>
                <a:cubicBezTo>
                  <a:pt x="375511" y="165663"/>
                  <a:pt x="375408" y="165560"/>
                  <a:pt x="375280" y="165560"/>
                </a:cubicBezTo>
                <a:cubicBezTo>
                  <a:pt x="375050" y="165586"/>
                  <a:pt x="374948" y="165688"/>
                  <a:pt x="374948" y="165868"/>
                </a:cubicBezTo>
                <a:close/>
                <a:moveTo>
                  <a:pt x="374948" y="166917"/>
                </a:moveTo>
                <a:cubicBezTo>
                  <a:pt x="374948" y="167122"/>
                  <a:pt x="375076" y="167250"/>
                  <a:pt x="375280" y="167250"/>
                </a:cubicBezTo>
                <a:cubicBezTo>
                  <a:pt x="375408" y="167250"/>
                  <a:pt x="375511" y="167122"/>
                  <a:pt x="375511" y="166917"/>
                </a:cubicBezTo>
                <a:cubicBezTo>
                  <a:pt x="375511" y="166712"/>
                  <a:pt x="375408" y="166610"/>
                  <a:pt x="375280" y="166610"/>
                </a:cubicBezTo>
                <a:cubicBezTo>
                  <a:pt x="375050" y="166635"/>
                  <a:pt x="374948" y="166738"/>
                  <a:pt x="374948" y="166917"/>
                </a:cubicBezTo>
                <a:close/>
                <a:moveTo>
                  <a:pt x="374231" y="161030"/>
                </a:moveTo>
                <a:lnTo>
                  <a:pt x="374820" y="161746"/>
                </a:lnTo>
                <a:cubicBezTo>
                  <a:pt x="374973" y="161516"/>
                  <a:pt x="374922" y="161337"/>
                  <a:pt x="374717" y="161158"/>
                </a:cubicBezTo>
                <a:cubicBezTo>
                  <a:pt x="374538" y="160978"/>
                  <a:pt x="374384" y="160978"/>
                  <a:pt x="374231" y="161030"/>
                </a:cubicBezTo>
                <a:close/>
                <a:moveTo>
                  <a:pt x="373821" y="163513"/>
                </a:moveTo>
                <a:cubicBezTo>
                  <a:pt x="374180" y="163666"/>
                  <a:pt x="374384" y="163513"/>
                  <a:pt x="374538" y="163077"/>
                </a:cubicBezTo>
                <a:lnTo>
                  <a:pt x="373821" y="163077"/>
                </a:lnTo>
                <a:lnTo>
                  <a:pt x="373821" y="163513"/>
                </a:lnTo>
                <a:close/>
                <a:moveTo>
                  <a:pt x="374538" y="166226"/>
                </a:moveTo>
                <a:cubicBezTo>
                  <a:pt x="374384" y="166226"/>
                  <a:pt x="374333" y="166328"/>
                  <a:pt x="374333" y="166584"/>
                </a:cubicBezTo>
                <a:cubicBezTo>
                  <a:pt x="374333" y="166840"/>
                  <a:pt x="374384" y="166943"/>
                  <a:pt x="374538" y="166943"/>
                </a:cubicBezTo>
                <a:cubicBezTo>
                  <a:pt x="374692" y="166943"/>
                  <a:pt x="374743" y="166840"/>
                  <a:pt x="374743" y="166584"/>
                </a:cubicBezTo>
                <a:cubicBezTo>
                  <a:pt x="374743" y="166328"/>
                  <a:pt x="374692" y="166226"/>
                  <a:pt x="374538" y="166226"/>
                </a:cubicBezTo>
                <a:close/>
                <a:moveTo>
                  <a:pt x="373514" y="169323"/>
                </a:moveTo>
                <a:cubicBezTo>
                  <a:pt x="373694" y="169528"/>
                  <a:pt x="373821" y="169528"/>
                  <a:pt x="373821" y="169323"/>
                </a:cubicBezTo>
                <a:cubicBezTo>
                  <a:pt x="374589" y="168965"/>
                  <a:pt x="375204" y="168760"/>
                  <a:pt x="375741" y="168632"/>
                </a:cubicBezTo>
                <a:cubicBezTo>
                  <a:pt x="376253" y="168555"/>
                  <a:pt x="376995" y="168581"/>
                  <a:pt x="377994" y="168683"/>
                </a:cubicBezTo>
                <a:cubicBezTo>
                  <a:pt x="378096" y="168197"/>
                  <a:pt x="378454" y="167736"/>
                  <a:pt x="378992" y="167173"/>
                </a:cubicBezTo>
                <a:cubicBezTo>
                  <a:pt x="379555" y="166661"/>
                  <a:pt x="379888" y="166328"/>
                  <a:pt x="380041" y="166226"/>
                </a:cubicBezTo>
                <a:cubicBezTo>
                  <a:pt x="379094" y="166124"/>
                  <a:pt x="377891" y="166379"/>
                  <a:pt x="376509" y="166917"/>
                </a:cubicBezTo>
                <a:cubicBezTo>
                  <a:pt x="375127" y="167454"/>
                  <a:pt x="374129" y="168171"/>
                  <a:pt x="373514" y="169016"/>
                </a:cubicBezTo>
                <a:lnTo>
                  <a:pt x="373514" y="169323"/>
                </a:lnTo>
                <a:close/>
                <a:moveTo>
                  <a:pt x="373386" y="166917"/>
                </a:moveTo>
                <a:cubicBezTo>
                  <a:pt x="373386" y="166712"/>
                  <a:pt x="373335" y="166610"/>
                  <a:pt x="373181" y="166610"/>
                </a:cubicBezTo>
                <a:cubicBezTo>
                  <a:pt x="372977" y="166610"/>
                  <a:pt x="372874" y="166712"/>
                  <a:pt x="372874" y="166917"/>
                </a:cubicBezTo>
                <a:cubicBezTo>
                  <a:pt x="372874" y="167122"/>
                  <a:pt x="372977" y="167250"/>
                  <a:pt x="373181" y="167250"/>
                </a:cubicBezTo>
                <a:cubicBezTo>
                  <a:pt x="373335" y="167250"/>
                  <a:pt x="373386" y="167122"/>
                  <a:pt x="373386" y="166917"/>
                </a:cubicBezTo>
                <a:close/>
                <a:moveTo>
                  <a:pt x="371134" y="163513"/>
                </a:moveTo>
                <a:cubicBezTo>
                  <a:pt x="371466" y="163385"/>
                  <a:pt x="371927" y="163077"/>
                  <a:pt x="372516" y="162694"/>
                </a:cubicBezTo>
                <a:cubicBezTo>
                  <a:pt x="373105" y="162284"/>
                  <a:pt x="373335" y="161849"/>
                  <a:pt x="373181" y="161439"/>
                </a:cubicBezTo>
                <a:lnTo>
                  <a:pt x="371134" y="163513"/>
                </a:lnTo>
                <a:close/>
                <a:moveTo>
                  <a:pt x="370699" y="172855"/>
                </a:moveTo>
                <a:cubicBezTo>
                  <a:pt x="370571" y="172779"/>
                  <a:pt x="370494" y="172830"/>
                  <a:pt x="370494" y="172983"/>
                </a:cubicBezTo>
                <a:cubicBezTo>
                  <a:pt x="370494" y="173086"/>
                  <a:pt x="370571" y="173163"/>
                  <a:pt x="370699" y="173163"/>
                </a:cubicBezTo>
                <a:cubicBezTo>
                  <a:pt x="370852" y="173163"/>
                  <a:pt x="370903" y="173111"/>
                  <a:pt x="370903" y="173035"/>
                </a:cubicBezTo>
                <a:cubicBezTo>
                  <a:pt x="370878" y="172907"/>
                  <a:pt x="370852" y="172855"/>
                  <a:pt x="370699" y="172855"/>
                </a:cubicBezTo>
                <a:close/>
                <a:moveTo>
                  <a:pt x="370699" y="164869"/>
                </a:moveTo>
                <a:lnTo>
                  <a:pt x="370391" y="165176"/>
                </a:lnTo>
                <a:lnTo>
                  <a:pt x="370699" y="165176"/>
                </a:lnTo>
                <a:lnTo>
                  <a:pt x="370699" y="164869"/>
                </a:lnTo>
                <a:close/>
                <a:moveTo>
                  <a:pt x="370187" y="149306"/>
                </a:moveTo>
                <a:cubicBezTo>
                  <a:pt x="370187" y="149511"/>
                  <a:pt x="370238" y="149639"/>
                  <a:pt x="370391" y="149639"/>
                </a:cubicBezTo>
                <a:cubicBezTo>
                  <a:pt x="370545" y="149639"/>
                  <a:pt x="370596" y="149511"/>
                  <a:pt x="370596" y="149306"/>
                </a:cubicBezTo>
                <a:cubicBezTo>
                  <a:pt x="370596" y="149076"/>
                  <a:pt x="370545" y="148974"/>
                  <a:pt x="370391" y="148974"/>
                </a:cubicBezTo>
                <a:cubicBezTo>
                  <a:pt x="370238" y="148974"/>
                  <a:pt x="370187" y="149076"/>
                  <a:pt x="370187" y="149306"/>
                </a:cubicBezTo>
                <a:close/>
                <a:moveTo>
                  <a:pt x="368651" y="147233"/>
                </a:moveTo>
                <a:lnTo>
                  <a:pt x="369060" y="146516"/>
                </a:lnTo>
                <a:lnTo>
                  <a:pt x="368651" y="146952"/>
                </a:lnTo>
                <a:lnTo>
                  <a:pt x="368651" y="147233"/>
                </a:lnTo>
                <a:close/>
                <a:moveTo>
                  <a:pt x="368344" y="150330"/>
                </a:moveTo>
                <a:lnTo>
                  <a:pt x="368651" y="150637"/>
                </a:lnTo>
                <a:lnTo>
                  <a:pt x="369342" y="150049"/>
                </a:lnTo>
                <a:cubicBezTo>
                  <a:pt x="369188" y="149972"/>
                  <a:pt x="369035" y="149946"/>
                  <a:pt x="368804" y="149997"/>
                </a:cubicBezTo>
                <a:cubicBezTo>
                  <a:pt x="368548" y="149997"/>
                  <a:pt x="368395" y="150126"/>
                  <a:pt x="368344" y="150330"/>
                </a:cubicBezTo>
                <a:close/>
                <a:moveTo>
                  <a:pt x="368344" y="153427"/>
                </a:moveTo>
                <a:cubicBezTo>
                  <a:pt x="368523" y="153530"/>
                  <a:pt x="368804" y="153479"/>
                  <a:pt x="369035" y="153376"/>
                </a:cubicBezTo>
                <a:cubicBezTo>
                  <a:pt x="369316" y="153299"/>
                  <a:pt x="369572" y="153171"/>
                  <a:pt x="369828" y="153018"/>
                </a:cubicBezTo>
                <a:cubicBezTo>
                  <a:pt x="370033" y="152890"/>
                  <a:pt x="370238" y="152685"/>
                  <a:pt x="370366" y="152480"/>
                </a:cubicBezTo>
                <a:cubicBezTo>
                  <a:pt x="370520" y="152224"/>
                  <a:pt x="370520" y="151968"/>
                  <a:pt x="370366" y="151687"/>
                </a:cubicBezTo>
                <a:cubicBezTo>
                  <a:pt x="370315" y="151789"/>
                  <a:pt x="370161" y="151840"/>
                  <a:pt x="369982" y="151892"/>
                </a:cubicBezTo>
                <a:cubicBezTo>
                  <a:pt x="369803" y="151994"/>
                  <a:pt x="369700" y="152045"/>
                  <a:pt x="369624" y="152122"/>
                </a:cubicBezTo>
                <a:cubicBezTo>
                  <a:pt x="369496" y="152199"/>
                  <a:pt x="369240" y="152404"/>
                  <a:pt x="368958" y="152736"/>
                </a:cubicBezTo>
                <a:cubicBezTo>
                  <a:pt x="368702" y="153069"/>
                  <a:pt x="368446" y="153325"/>
                  <a:pt x="368344" y="153427"/>
                </a:cubicBezTo>
                <a:close/>
                <a:moveTo>
                  <a:pt x="368651" y="154170"/>
                </a:moveTo>
                <a:cubicBezTo>
                  <a:pt x="368497" y="154170"/>
                  <a:pt x="368421" y="154272"/>
                  <a:pt x="368421" y="154477"/>
                </a:cubicBezTo>
                <a:cubicBezTo>
                  <a:pt x="368421" y="154682"/>
                  <a:pt x="368497" y="154810"/>
                  <a:pt x="368651" y="154810"/>
                </a:cubicBezTo>
                <a:cubicBezTo>
                  <a:pt x="368856" y="154810"/>
                  <a:pt x="368958" y="154682"/>
                  <a:pt x="368958" y="154477"/>
                </a:cubicBezTo>
                <a:cubicBezTo>
                  <a:pt x="368958" y="154272"/>
                  <a:pt x="368830" y="154170"/>
                  <a:pt x="368651" y="154170"/>
                </a:cubicBezTo>
                <a:close/>
                <a:moveTo>
                  <a:pt x="368344" y="156883"/>
                </a:moveTo>
                <a:cubicBezTo>
                  <a:pt x="368395" y="157011"/>
                  <a:pt x="368446" y="157088"/>
                  <a:pt x="368523" y="157088"/>
                </a:cubicBezTo>
                <a:cubicBezTo>
                  <a:pt x="368600" y="157088"/>
                  <a:pt x="368651" y="157011"/>
                  <a:pt x="368651" y="156883"/>
                </a:cubicBezTo>
                <a:cubicBezTo>
                  <a:pt x="368702" y="156729"/>
                  <a:pt x="368651" y="156653"/>
                  <a:pt x="368472" y="156653"/>
                </a:cubicBezTo>
                <a:cubicBezTo>
                  <a:pt x="368292" y="156653"/>
                  <a:pt x="368241" y="156729"/>
                  <a:pt x="368344" y="156883"/>
                </a:cubicBezTo>
                <a:close/>
                <a:moveTo>
                  <a:pt x="367883" y="158777"/>
                </a:moveTo>
                <a:cubicBezTo>
                  <a:pt x="367883" y="158905"/>
                  <a:pt x="367934" y="158956"/>
                  <a:pt x="367985" y="158956"/>
                </a:cubicBezTo>
                <a:cubicBezTo>
                  <a:pt x="368292" y="159392"/>
                  <a:pt x="368523" y="159315"/>
                  <a:pt x="368830" y="158726"/>
                </a:cubicBezTo>
                <a:cubicBezTo>
                  <a:pt x="368984" y="158521"/>
                  <a:pt x="369035" y="158240"/>
                  <a:pt x="369035" y="157907"/>
                </a:cubicBezTo>
                <a:cubicBezTo>
                  <a:pt x="368830" y="157830"/>
                  <a:pt x="368574" y="157932"/>
                  <a:pt x="368344" y="158240"/>
                </a:cubicBezTo>
                <a:cubicBezTo>
                  <a:pt x="368190" y="158368"/>
                  <a:pt x="368062" y="158521"/>
                  <a:pt x="367985" y="158649"/>
                </a:cubicBezTo>
                <a:cubicBezTo>
                  <a:pt x="367934" y="158624"/>
                  <a:pt x="367883" y="158675"/>
                  <a:pt x="367883" y="158777"/>
                </a:cubicBezTo>
                <a:close/>
                <a:moveTo>
                  <a:pt x="366962" y="163513"/>
                </a:moveTo>
                <a:cubicBezTo>
                  <a:pt x="366680" y="163589"/>
                  <a:pt x="366347" y="163589"/>
                  <a:pt x="365938" y="163513"/>
                </a:cubicBezTo>
                <a:cubicBezTo>
                  <a:pt x="365861" y="163436"/>
                  <a:pt x="365733" y="163410"/>
                  <a:pt x="365579" y="163410"/>
                </a:cubicBezTo>
                <a:cubicBezTo>
                  <a:pt x="365374" y="163410"/>
                  <a:pt x="365247" y="163436"/>
                  <a:pt x="365170" y="163513"/>
                </a:cubicBezTo>
                <a:lnTo>
                  <a:pt x="366219" y="164562"/>
                </a:lnTo>
                <a:cubicBezTo>
                  <a:pt x="366014" y="164562"/>
                  <a:pt x="365605" y="164716"/>
                  <a:pt x="364965" y="165023"/>
                </a:cubicBezTo>
                <a:cubicBezTo>
                  <a:pt x="364351" y="165355"/>
                  <a:pt x="363685" y="165637"/>
                  <a:pt x="363020" y="165970"/>
                </a:cubicBezTo>
                <a:cubicBezTo>
                  <a:pt x="362329" y="166277"/>
                  <a:pt x="361663" y="166533"/>
                  <a:pt x="361100" y="166738"/>
                </a:cubicBezTo>
                <a:cubicBezTo>
                  <a:pt x="360511" y="166943"/>
                  <a:pt x="360127" y="167045"/>
                  <a:pt x="359974" y="166943"/>
                </a:cubicBezTo>
                <a:cubicBezTo>
                  <a:pt x="359974" y="166738"/>
                  <a:pt x="360178" y="166456"/>
                  <a:pt x="360511" y="166149"/>
                </a:cubicBezTo>
                <a:cubicBezTo>
                  <a:pt x="360869" y="165791"/>
                  <a:pt x="361279" y="165458"/>
                  <a:pt x="361816" y="165151"/>
                </a:cubicBezTo>
                <a:cubicBezTo>
                  <a:pt x="362329" y="164844"/>
                  <a:pt x="362840" y="164588"/>
                  <a:pt x="363378" y="164357"/>
                </a:cubicBezTo>
                <a:cubicBezTo>
                  <a:pt x="363915" y="164153"/>
                  <a:pt x="364274" y="164101"/>
                  <a:pt x="364479" y="164153"/>
                </a:cubicBezTo>
                <a:cubicBezTo>
                  <a:pt x="364811" y="163205"/>
                  <a:pt x="364555" y="162847"/>
                  <a:pt x="363685" y="163154"/>
                </a:cubicBezTo>
                <a:cubicBezTo>
                  <a:pt x="362840" y="163487"/>
                  <a:pt x="361791" y="163999"/>
                  <a:pt x="360588" y="164741"/>
                </a:cubicBezTo>
                <a:cubicBezTo>
                  <a:pt x="359385" y="165458"/>
                  <a:pt x="358182" y="166226"/>
                  <a:pt x="356979" y="166968"/>
                </a:cubicBezTo>
                <a:cubicBezTo>
                  <a:pt x="355827" y="167736"/>
                  <a:pt x="355110" y="168069"/>
                  <a:pt x="354828" y="168018"/>
                </a:cubicBezTo>
                <a:lnTo>
                  <a:pt x="354086" y="169374"/>
                </a:lnTo>
                <a:cubicBezTo>
                  <a:pt x="354649" y="169579"/>
                  <a:pt x="355341" y="169374"/>
                  <a:pt x="356185" y="168811"/>
                </a:cubicBezTo>
                <a:cubicBezTo>
                  <a:pt x="356979" y="168222"/>
                  <a:pt x="357696" y="167890"/>
                  <a:pt x="358233" y="167736"/>
                </a:cubicBezTo>
                <a:lnTo>
                  <a:pt x="358233" y="168734"/>
                </a:lnTo>
                <a:cubicBezTo>
                  <a:pt x="358591" y="168530"/>
                  <a:pt x="358950" y="168632"/>
                  <a:pt x="359334" y="168990"/>
                </a:cubicBezTo>
                <a:cubicBezTo>
                  <a:pt x="359718" y="169323"/>
                  <a:pt x="359922" y="169579"/>
                  <a:pt x="359974" y="169784"/>
                </a:cubicBezTo>
                <a:cubicBezTo>
                  <a:pt x="359974" y="169937"/>
                  <a:pt x="359922" y="170142"/>
                  <a:pt x="359718" y="170347"/>
                </a:cubicBezTo>
                <a:cubicBezTo>
                  <a:pt x="359564" y="170603"/>
                  <a:pt x="359410" y="170757"/>
                  <a:pt x="359257" y="170833"/>
                </a:cubicBezTo>
                <a:lnTo>
                  <a:pt x="360306" y="170833"/>
                </a:lnTo>
                <a:lnTo>
                  <a:pt x="362789" y="168325"/>
                </a:lnTo>
                <a:cubicBezTo>
                  <a:pt x="362866" y="168248"/>
                  <a:pt x="363045" y="168171"/>
                  <a:pt x="363327" y="168069"/>
                </a:cubicBezTo>
                <a:cubicBezTo>
                  <a:pt x="363583" y="167966"/>
                  <a:pt x="363890" y="167813"/>
                  <a:pt x="364197" y="167659"/>
                </a:cubicBezTo>
                <a:cubicBezTo>
                  <a:pt x="364530" y="167454"/>
                  <a:pt x="364760" y="167301"/>
                  <a:pt x="364965" y="167147"/>
                </a:cubicBezTo>
                <a:cubicBezTo>
                  <a:pt x="365170" y="167045"/>
                  <a:pt x="365247" y="166840"/>
                  <a:pt x="365170" y="166635"/>
                </a:cubicBezTo>
                <a:cubicBezTo>
                  <a:pt x="365528" y="166584"/>
                  <a:pt x="365963" y="166431"/>
                  <a:pt x="366475" y="166251"/>
                </a:cubicBezTo>
                <a:cubicBezTo>
                  <a:pt x="367013" y="166072"/>
                  <a:pt x="367473" y="165816"/>
                  <a:pt x="367883" y="165535"/>
                </a:cubicBezTo>
                <a:cubicBezTo>
                  <a:pt x="368344" y="165228"/>
                  <a:pt x="368625" y="164895"/>
                  <a:pt x="368881" y="164511"/>
                </a:cubicBezTo>
                <a:cubicBezTo>
                  <a:pt x="369137" y="164127"/>
                  <a:pt x="369188" y="163666"/>
                  <a:pt x="369035" y="163077"/>
                </a:cubicBezTo>
                <a:cubicBezTo>
                  <a:pt x="368676" y="163026"/>
                  <a:pt x="368421" y="163001"/>
                  <a:pt x="368216" y="163026"/>
                </a:cubicBezTo>
                <a:cubicBezTo>
                  <a:pt x="367985" y="163077"/>
                  <a:pt x="367806" y="163129"/>
                  <a:pt x="367653" y="163257"/>
                </a:cubicBezTo>
                <a:cubicBezTo>
                  <a:pt x="367499" y="163385"/>
                  <a:pt x="367243" y="163436"/>
                  <a:pt x="366962" y="163513"/>
                </a:cubicBezTo>
                <a:close/>
                <a:moveTo>
                  <a:pt x="360230" y="163001"/>
                </a:moveTo>
                <a:cubicBezTo>
                  <a:pt x="360281" y="163001"/>
                  <a:pt x="360332" y="162924"/>
                  <a:pt x="360332" y="162770"/>
                </a:cubicBezTo>
                <a:cubicBezTo>
                  <a:pt x="360383" y="162617"/>
                  <a:pt x="360332" y="162566"/>
                  <a:pt x="360178" y="162566"/>
                </a:cubicBezTo>
                <a:cubicBezTo>
                  <a:pt x="359974" y="162566"/>
                  <a:pt x="359922" y="162617"/>
                  <a:pt x="359974" y="162770"/>
                </a:cubicBezTo>
                <a:cubicBezTo>
                  <a:pt x="360101" y="162924"/>
                  <a:pt x="360153" y="163001"/>
                  <a:pt x="360230" y="163001"/>
                </a:cubicBezTo>
                <a:close/>
                <a:moveTo>
                  <a:pt x="364479" y="161439"/>
                </a:moveTo>
                <a:cubicBezTo>
                  <a:pt x="364683" y="161439"/>
                  <a:pt x="364786" y="161337"/>
                  <a:pt x="364786" y="161081"/>
                </a:cubicBezTo>
                <a:cubicBezTo>
                  <a:pt x="364786" y="160825"/>
                  <a:pt x="364683" y="160697"/>
                  <a:pt x="364479" y="160697"/>
                </a:cubicBezTo>
                <a:cubicBezTo>
                  <a:pt x="364325" y="160697"/>
                  <a:pt x="364274" y="160825"/>
                  <a:pt x="364274" y="161081"/>
                </a:cubicBezTo>
                <a:cubicBezTo>
                  <a:pt x="364299" y="161337"/>
                  <a:pt x="364351" y="161439"/>
                  <a:pt x="364479" y="161439"/>
                </a:cubicBezTo>
                <a:close/>
                <a:moveTo>
                  <a:pt x="366706" y="159724"/>
                </a:moveTo>
                <a:cubicBezTo>
                  <a:pt x="366526" y="159878"/>
                  <a:pt x="366322" y="160031"/>
                  <a:pt x="366091" y="160134"/>
                </a:cubicBezTo>
                <a:cubicBezTo>
                  <a:pt x="365835" y="160236"/>
                  <a:pt x="365554" y="160211"/>
                  <a:pt x="365195" y="159980"/>
                </a:cubicBezTo>
                <a:lnTo>
                  <a:pt x="365195" y="160697"/>
                </a:lnTo>
                <a:cubicBezTo>
                  <a:pt x="365733" y="160851"/>
                  <a:pt x="366296" y="160774"/>
                  <a:pt x="366782" y="160441"/>
                </a:cubicBezTo>
                <a:cubicBezTo>
                  <a:pt x="367269" y="160108"/>
                  <a:pt x="367422" y="159622"/>
                  <a:pt x="367320" y="158931"/>
                </a:cubicBezTo>
                <a:cubicBezTo>
                  <a:pt x="367089" y="159315"/>
                  <a:pt x="366885" y="159545"/>
                  <a:pt x="366706" y="159724"/>
                </a:cubicBezTo>
                <a:close/>
                <a:moveTo>
                  <a:pt x="367089" y="154374"/>
                </a:moveTo>
                <a:cubicBezTo>
                  <a:pt x="367141" y="154374"/>
                  <a:pt x="367192" y="154298"/>
                  <a:pt x="367294" y="154170"/>
                </a:cubicBezTo>
                <a:cubicBezTo>
                  <a:pt x="367345" y="154016"/>
                  <a:pt x="367294" y="153965"/>
                  <a:pt x="367141" y="153965"/>
                </a:cubicBezTo>
                <a:cubicBezTo>
                  <a:pt x="366936" y="153965"/>
                  <a:pt x="366885" y="154016"/>
                  <a:pt x="366962" y="154170"/>
                </a:cubicBezTo>
                <a:cubicBezTo>
                  <a:pt x="366962" y="154298"/>
                  <a:pt x="366987" y="154374"/>
                  <a:pt x="367089" y="154374"/>
                </a:cubicBezTo>
                <a:close/>
                <a:moveTo>
                  <a:pt x="365195" y="162079"/>
                </a:moveTo>
                <a:cubicBezTo>
                  <a:pt x="365067" y="162079"/>
                  <a:pt x="364991" y="162181"/>
                  <a:pt x="364991" y="162437"/>
                </a:cubicBezTo>
                <a:cubicBezTo>
                  <a:pt x="364991" y="162668"/>
                  <a:pt x="365067" y="162796"/>
                  <a:pt x="365195" y="162796"/>
                </a:cubicBezTo>
                <a:cubicBezTo>
                  <a:pt x="365349" y="162796"/>
                  <a:pt x="365426" y="162668"/>
                  <a:pt x="365426" y="162437"/>
                </a:cubicBezTo>
                <a:cubicBezTo>
                  <a:pt x="365426" y="162181"/>
                  <a:pt x="365349" y="162079"/>
                  <a:pt x="365195" y="162079"/>
                </a:cubicBezTo>
                <a:close/>
                <a:moveTo>
                  <a:pt x="366654" y="140987"/>
                </a:moveTo>
                <a:cubicBezTo>
                  <a:pt x="366654" y="141218"/>
                  <a:pt x="366757" y="141346"/>
                  <a:pt x="366962" y="141346"/>
                </a:cubicBezTo>
                <a:cubicBezTo>
                  <a:pt x="367115" y="141346"/>
                  <a:pt x="367192" y="141218"/>
                  <a:pt x="367192" y="140987"/>
                </a:cubicBezTo>
                <a:cubicBezTo>
                  <a:pt x="367192" y="140783"/>
                  <a:pt x="367115" y="140680"/>
                  <a:pt x="366962" y="140680"/>
                </a:cubicBezTo>
                <a:cubicBezTo>
                  <a:pt x="366757" y="140680"/>
                  <a:pt x="366654" y="140783"/>
                  <a:pt x="366654" y="140987"/>
                </a:cubicBezTo>
                <a:close/>
                <a:moveTo>
                  <a:pt x="366552" y="147950"/>
                </a:moveTo>
                <a:cubicBezTo>
                  <a:pt x="366910" y="148078"/>
                  <a:pt x="367141" y="147950"/>
                  <a:pt x="367294" y="147515"/>
                </a:cubicBezTo>
                <a:lnTo>
                  <a:pt x="366962" y="147515"/>
                </a:lnTo>
                <a:lnTo>
                  <a:pt x="366552" y="147950"/>
                </a:lnTo>
                <a:close/>
                <a:moveTo>
                  <a:pt x="366552" y="152096"/>
                </a:moveTo>
                <a:cubicBezTo>
                  <a:pt x="366552" y="152301"/>
                  <a:pt x="366706" y="152429"/>
                  <a:pt x="366987" y="152429"/>
                </a:cubicBezTo>
                <a:lnTo>
                  <a:pt x="366987" y="151380"/>
                </a:lnTo>
                <a:cubicBezTo>
                  <a:pt x="366910" y="151431"/>
                  <a:pt x="366808" y="151533"/>
                  <a:pt x="366731" y="151687"/>
                </a:cubicBezTo>
                <a:cubicBezTo>
                  <a:pt x="366578" y="151840"/>
                  <a:pt x="366552" y="151968"/>
                  <a:pt x="366552" y="152096"/>
                </a:cubicBezTo>
                <a:close/>
                <a:moveTo>
                  <a:pt x="366552" y="158317"/>
                </a:moveTo>
                <a:cubicBezTo>
                  <a:pt x="366398" y="158317"/>
                  <a:pt x="366347" y="158419"/>
                  <a:pt x="366347" y="158624"/>
                </a:cubicBezTo>
                <a:cubicBezTo>
                  <a:pt x="366347" y="158828"/>
                  <a:pt x="366398" y="158956"/>
                  <a:pt x="366552" y="158956"/>
                </a:cubicBezTo>
                <a:cubicBezTo>
                  <a:pt x="366782" y="158956"/>
                  <a:pt x="366859" y="158828"/>
                  <a:pt x="366859" y="158624"/>
                </a:cubicBezTo>
                <a:cubicBezTo>
                  <a:pt x="366833" y="158419"/>
                  <a:pt x="366757" y="158317"/>
                  <a:pt x="366552" y="158317"/>
                </a:cubicBezTo>
                <a:close/>
                <a:moveTo>
                  <a:pt x="366040" y="156576"/>
                </a:moveTo>
                <a:cubicBezTo>
                  <a:pt x="366040" y="156781"/>
                  <a:pt x="366091" y="156883"/>
                  <a:pt x="366245" y="156883"/>
                </a:cubicBezTo>
                <a:cubicBezTo>
                  <a:pt x="366373" y="156883"/>
                  <a:pt x="366450" y="156781"/>
                  <a:pt x="366450" y="156576"/>
                </a:cubicBezTo>
                <a:cubicBezTo>
                  <a:pt x="366450" y="156345"/>
                  <a:pt x="366373" y="156218"/>
                  <a:pt x="366245" y="156218"/>
                </a:cubicBezTo>
                <a:cubicBezTo>
                  <a:pt x="366091" y="156218"/>
                  <a:pt x="366040" y="156345"/>
                  <a:pt x="366040" y="156576"/>
                </a:cubicBezTo>
                <a:close/>
                <a:moveTo>
                  <a:pt x="365502" y="152736"/>
                </a:moveTo>
                <a:lnTo>
                  <a:pt x="365938" y="152736"/>
                </a:lnTo>
                <a:lnTo>
                  <a:pt x="365938" y="152429"/>
                </a:lnTo>
                <a:lnTo>
                  <a:pt x="365502" y="152736"/>
                </a:lnTo>
                <a:close/>
                <a:moveTo>
                  <a:pt x="365502" y="157267"/>
                </a:moveTo>
                <a:cubicBezTo>
                  <a:pt x="365630" y="157574"/>
                  <a:pt x="365784" y="157574"/>
                  <a:pt x="365938" y="157267"/>
                </a:cubicBezTo>
                <a:cubicBezTo>
                  <a:pt x="365938" y="157113"/>
                  <a:pt x="365861" y="157062"/>
                  <a:pt x="365707" y="157062"/>
                </a:cubicBezTo>
                <a:cubicBezTo>
                  <a:pt x="365579" y="157088"/>
                  <a:pt x="365502" y="157139"/>
                  <a:pt x="365502" y="157267"/>
                </a:cubicBezTo>
                <a:close/>
                <a:moveTo>
                  <a:pt x="365502" y="158624"/>
                </a:moveTo>
                <a:lnTo>
                  <a:pt x="364479" y="158624"/>
                </a:lnTo>
                <a:lnTo>
                  <a:pt x="364479" y="159673"/>
                </a:lnTo>
                <a:cubicBezTo>
                  <a:pt x="364325" y="159596"/>
                  <a:pt x="364171" y="159519"/>
                  <a:pt x="363967" y="159392"/>
                </a:cubicBezTo>
                <a:cubicBezTo>
                  <a:pt x="363813" y="159315"/>
                  <a:pt x="363608" y="159289"/>
                  <a:pt x="363429" y="159366"/>
                </a:cubicBezTo>
                <a:lnTo>
                  <a:pt x="363429" y="160390"/>
                </a:lnTo>
                <a:cubicBezTo>
                  <a:pt x="362687" y="160236"/>
                  <a:pt x="361944" y="160364"/>
                  <a:pt x="361228" y="160697"/>
                </a:cubicBezTo>
                <a:cubicBezTo>
                  <a:pt x="360562" y="161055"/>
                  <a:pt x="359794" y="161158"/>
                  <a:pt x="358975" y="161030"/>
                </a:cubicBezTo>
                <a:lnTo>
                  <a:pt x="358975" y="161439"/>
                </a:lnTo>
                <a:lnTo>
                  <a:pt x="361023" y="162079"/>
                </a:lnTo>
                <a:lnTo>
                  <a:pt x="361765" y="161439"/>
                </a:lnTo>
                <a:cubicBezTo>
                  <a:pt x="361765" y="161516"/>
                  <a:pt x="361791" y="161695"/>
                  <a:pt x="361868" y="161926"/>
                </a:cubicBezTo>
                <a:cubicBezTo>
                  <a:pt x="361944" y="162181"/>
                  <a:pt x="361996" y="162361"/>
                  <a:pt x="362073" y="162489"/>
                </a:cubicBezTo>
                <a:lnTo>
                  <a:pt x="362380" y="162796"/>
                </a:lnTo>
                <a:cubicBezTo>
                  <a:pt x="362610" y="162591"/>
                  <a:pt x="362738" y="162386"/>
                  <a:pt x="362789" y="162233"/>
                </a:cubicBezTo>
                <a:cubicBezTo>
                  <a:pt x="362789" y="162054"/>
                  <a:pt x="362815" y="161926"/>
                  <a:pt x="362815" y="161849"/>
                </a:cubicBezTo>
                <a:cubicBezTo>
                  <a:pt x="362815" y="161721"/>
                  <a:pt x="362840" y="161593"/>
                  <a:pt x="362917" y="161490"/>
                </a:cubicBezTo>
                <a:cubicBezTo>
                  <a:pt x="362994" y="161388"/>
                  <a:pt x="363199" y="161235"/>
                  <a:pt x="363455" y="161030"/>
                </a:cubicBezTo>
                <a:cubicBezTo>
                  <a:pt x="363992" y="160671"/>
                  <a:pt x="364376" y="160287"/>
                  <a:pt x="364555" y="159827"/>
                </a:cubicBezTo>
                <a:cubicBezTo>
                  <a:pt x="364683" y="159366"/>
                  <a:pt x="365042" y="158982"/>
                  <a:pt x="365502" y="158624"/>
                </a:cubicBezTo>
                <a:close/>
                <a:moveTo>
                  <a:pt x="361049" y="158956"/>
                </a:moveTo>
                <a:cubicBezTo>
                  <a:pt x="361202" y="158956"/>
                  <a:pt x="361253" y="158828"/>
                  <a:pt x="361253" y="158624"/>
                </a:cubicBezTo>
                <a:cubicBezTo>
                  <a:pt x="361253" y="158419"/>
                  <a:pt x="361202" y="158317"/>
                  <a:pt x="361049" y="158317"/>
                </a:cubicBezTo>
                <a:cubicBezTo>
                  <a:pt x="360921" y="158317"/>
                  <a:pt x="360844" y="158419"/>
                  <a:pt x="360844" y="158624"/>
                </a:cubicBezTo>
                <a:cubicBezTo>
                  <a:pt x="360844" y="158828"/>
                  <a:pt x="360921" y="158956"/>
                  <a:pt x="361049" y="158956"/>
                </a:cubicBezTo>
                <a:close/>
                <a:moveTo>
                  <a:pt x="362815" y="158624"/>
                </a:moveTo>
                <a:cubicBezTo>
                  <a:pt x="362943" y="158624"/>
                  <a:pt x="363045" y="158521"/>
                  <a:pt x="363045" y="158265"/>
                </a:cubicBezTo>
                <a:cubicBezTo>
                  <a:pt x="363045" y="158009"/>
                  <a:pt x="362943" y="157881"/>
                  <a:pt x="362815" y="157881"/>
                </a:cubicBezTo>
                <a:cubicBezTo>
                  <a:pt x="362610" y="157881"/>
                  <a:pt x="362482" y="158009"/>
                  <a:pt x="362482" y="158265"/>
                </a:cubicBezTo>
                <a:cubicBezTo>
                  <a:pt x="362482" y="158521"/>
                  <a:pt x="362610" y="158624"/>
                  <a:pt x="362815" y="158624"/>
                </a:cubicBezTo>
                <a:close/>
                <a:moveTo>
                  <a:pt x="364299" y="151585"/>
                </a:moveTo>
                <a:cubicBezTo>
                  <a:pt x="364555" y="151380"/>
                  <a:pt x="364786" y="151201"/>
                  <a:pt x="364888" y="151047"/>
                </a:cubicBezTo>
                <a:cubicBezTo>
                  <a:pt x="364197" y="150765"/>
                  <a:pt x="363711" y="150868"/>
                  <a:pt x="363429" y="151380"/>
                </a:cubicBezTo>
                <a:lnTo>
                  <a:pt x="363429" y="151687"/>
                </a:lnTo>
                <a:cubicBezTo>
                  <a:pt x="363711" y="151840"/>
                  <a:pt x="363992" y="151789"/>
                  <a:pt x="364299" y="151585"/>
                </a:cubicBezTo>
                <a:close/>
                <a:moveTo>
                  <a:pt x="364888" y="147950"/>
                </a:moveTo>
                <a:cubicBezTo>
                  <a:pt x="364888" y="148078"/>
                  <a:pt x="364939" y="148180"/>
                  <a:pt x="364991" y="148180"/>
                </a:cubicBezTo>
                <a:cubicBezTo>
                  <a:pt x="365067" y="148180"/>
                  <a:pt x="365144" y="148078"/>
                  <a:pt x="365195" y="147950"/>
                </a:cubicBezTo>
                <a:cubicBezTo>
                  <a:pt x="365272" y="147796"/>
                  <a:pt x="365221" y="147745"/>
                  <a:pt x="365042" y="147745"/>
                </a:cubicBezTo>
                <a:cubicBezTo>
                  <a:pt x="364863" y="147745"/>
                  <a:pt x="364811" y="147796"/>
                  <a:pt x="364888" y="147950"/>
                </a:cubicBezTo>
                <a:close/>
                <a:moveTo>
                  <a:pt x="364888" y="148974"/>
                </a:moveTo>
                <a:cubicBezTo>
                  <a:pt x="364760" y="148922"/>
                  <a:pt x="364683" y="148974"/>
                  <a:pt x="364683" y="149076"/>
                </a:cubicBezTo>
                <a:cubicBezTo>
                  <a:pt x="364683" y="149230"/>
                  <a:pt x="364760" y="149306"/>
                  <a:pt x="364888" y="149306"/>
                </a:cubicBezTo>
                <a:cubicBezTo>
                  <a:pt x="365042" y="149306"/>
                  <a:pt x="365093" y="149255"/>
                  <a:pt x="365093" y="149127"/>
                </a:cubicBezTo>
                <a:cubicBezTo>
                  <a:pt x="365093" y="149025"/>
                  <a:pt x="365042" y="148974"/>
                  <a:pt x="364888" y="148974"/>
                </a:cubicBezTo>
                <a:close/>
                <a:moveTo>
                  <a:pt x="364299" y="144469"/>
                </a:moveTo>
                <a:cubicBezTo>
                  <a:pt x="364299" y="144724"/>
                  <a:pt x="364351" y="144827"/>
                  <a:pt x="364504" y="144827"/>
                </a:cubicBezTo>
                <a:cubicBezTo>
                  <a:pt x="364709" y="144827"/>
                  <a:pt x="364811" y="144724"/>
                  <a:pt x="364811" y="144469"/>
                </a:cubicBezTo>
                <a:cubicBezTo>
                  <a:pt x="364811" y="144213"/>
                  <a:pt x="364709" y="144110"/>
                  <a:pt x="364504" y="144110"/>
                </a:cubicBezTo>
                <a:cubicBezTo>
                  <a:pt x="364351" y="144136"/>
                  <a:pt x="364299" y="144238"/>
                  <a:pt x="364299" y="144469"/>
                </a:cubicBezTo>
                <a:close/>
                <a:moveTo>
                  <a:pt x="363839" y="150023"/>
                </a:moveTo>
                <a:lnTo>
                  <a:pt x="363429" y="149613"/>
                </a:lnTo>
                <a:lnTo>
                  <a:pt x="363429" y="150023"/>
                </a:lnTo>
                <a:lnTo>
                  <a:pt x="363839" y="150023"/>
                </a:lnTo>
                <a:close/>
                <a:moveTo>
                  <a:pt x="363250" y="145825"/>
                </a:moveTo>
                <a:cubicBezTo>
                  <a:pt x="363250" y="146081"/>
                  <a:pt x="363301" y="146183"/>
                  <a:pt x="363455" y="146183"/>
                </a:cubicBezTo>
                <a:cubicBezTo>
                  <a:pt x="363659" y="146183"/>
                  <a:pt x="363762" y="146081"/>
                  <a:pt x="363762" y="145825"/>
                </a:cubicBezTo>
                <a:cubicBezTo>
                  <a:pt x="363762" y="145569"/>
                  <a:pt x="363659" y="145441"/>
                  <a:pt x="363455" y="145441"/>
                </a:cubicBezTo>
                <a:cubicBezTo>
                  <a:pt x="363301" y="145467"/>
                  <a:pt x="363250" y="145569"/>
                  <a:pt x="363250" y="145825"/>
                </a:cubicBezTo>
                <a:close/>
                <a:moveTo>
                  <a:pt x="363148" y="153786"/>
                </a:moveTo>
                <a:cubicBezTo>
                  <a:pt x="362789" y="154042"/>
                  <a:pt x="362200" y="154400"/>
                  <a:pt x="361381" y="154861"/>
                </a:cubicBezTo>
                <a:cubicBezTo>
                  <a:pt x="360562" y="155322"/>
                  <a:pt x="360101" y="155629"/>
                  <a:pt x="359999" y="155834"/>
                </a:cubicBezTo>
                <a:lnTo>
                  <a:pt x="359999" y="156089"/>
                </a:lnTo>
                <a:cubicBezTo>
                  <a:pt x="360153" y="156038"/>
                  <a:pt x="360281" y="155936"/>
                  <a:pt x="360460" y="155885"/>
                </a:cubicBezTo>
                <a:cubicBezTo>
                  <a:pt x="360741" y="155782"/>
                  <a:pt x="360946" y="155910"/>
                  <a:pt x="361049" y="156243"/>
                </a:cubicBezTo>
                <a:cubicBezTo>
                  <a:pt x="361689" y="155834"/>
                  <a:pt x="362149" y="155526"/>
                  <a:pt x="362456" y="155296"/>
                </a:cubicBezTo>
                <a:cubicBezTo>
                  <a:pt x="362815" y="155040"/>
                  <a:pt x="363045" y="154784"/>
                  <a:pt x="363301" y="154503"/>
                </a:cubicBezTo>
                <a:cubicBezTo>
                  <a:pt x="363557" y="154221"/>
                  <a:pt x="363608" y="153990"/>
                  <a:pt x="363455" y="153811"/>
                </a:cubicBezTo>
                <a:lnTo>
                  <a:pt x="363148" y="153811"/>
                </a:lnTo>
                <a:close/>
                <a:moveTo>
                  <a:pt x="362482" y="150330"/>
                </a:moveTo>
                <a:cubicBezTo>
                  <a:pt x="362482" y="150561"/>
                  <a:pt x="362610" y="150637"/>
                  <a:pt x="362815" y="150637"/>
                </a:cubicBezTo>
                <a:cubicBezTo>
                  <a:pt x="362943" y="150637"/>
                  <a:pt x="363045" y="150561"/>
                  <a:pt x="363045" y="150330"/>
                </a:cubicBezTo>
                <a:cubicBezTo>
                  <a:pt x="363045" y="150126"/>
                  <a:pt x="362943" y="150023"/>
                  <a:pt x="362815" y="150023"/>
                </a:cubicBezTo>
                <a:cubicBezTo>
                  <a:pt x="362610" y="150023"/>
                  <a:pt x="362482" y="150126"/>
                  <a:pt x="362482" y="150330"/>
                </a:cubicBezTo>
                <a:close/>
                <a:moveTo>
                  <a:pt x="358668" y="141730"/>
                </a:moveTo>
                <a:cubicBezTo>
                  <a:pt x="358950" y="141858"/>
                  <a:pt x="359180" y="141730"/>
                  <a:pt x="359282" y="141320"/>
                </a:cubicBezTo>
                <a:lnTo>
                  <a:pt x="358668" y="141320"/>
                </a:lnTo>
                <a:lnTo>
                  <a:pt x="358668" y="141730"/>
                </a:lnTo>
                <a:close/>
                <a:moveTo>
                  <a:pt x="357951" y="146183"/>
                </a:moveTo>
                <a:lnTo>
                  <a:pt x="358259" y="146516"/>
                </a:lnTo>
                <a:lnTo>
                  <a:pt x="358259" y="145902"/>
                </a:lnTo>
                <a:lnTo>
                  <a:pt x="357951" y="146183"/>
                </a:lnTo>
                <a:close/>
                <a:moveTo>
                  <a:pt x="356339" y="149870"/>
                </a:moveTo>
                <a:cubicBezTo>
                  <a:pt x="355955" y="150177"/>
                  <a:pt x="355597" y="150458"/>
                  <a:pt x="355289" y="150791"/>
                </a:cubicBezTo>
                <a:cubicBezTo>
                  <a:pt x="354982" y="151124"/>
                  <a:pt x="354828" y="151380"/>
                  <a:pt x="354828" y="151661"/>
                </a:cubicBezTo>
                <a:cubicBezTo>
                  <a:pt x="354828" y="151968"/>
                  <a:pt x="354931" y="152096"/>
                  <a:pt x="355136" y="152096"/>
                </a:cubicBezTo>
                <a:cubicBezTo>
                  <a:pt x="355187" y="151661"/>
                  <a:pt x="355648" y="151226"/>
                  <a:pt x="356492" y="150740"/>
                </a:cubicBezTo>
                <a:cubicBezTo>
                  <a:pt x="357311" y="150253"/>
                  <a:pt x="358182" y="149716"/>
                  <a:pt x="359155" y="149127"/>
                </a:cubicBezTo>
                <a:cubicBezTo>
                  <a:pt x="360076" y="148590"/>
                  <a:pt x="360895" y="147975"/>
                  <a:pt x="361637" y="147438"/>
                </a:cubicBezTo>
                <a:cubicBezTo>
                  <a:pt x="362354" y="146900"/>
                  <a:pt x="362636" y="146363"/>
                  <a:pt x="362405" y="145876"/>
                </a:cubicBezTo>
                <a:cubicBezTo>
                  <a:pt x="362047" y="145723"/>
                  <a:pt x="361714" y="145825"/>
                  <a:pt x="361330" y="146132"/>
                </a:cubicBezTo>
                <a:cubicBezTo>
                  <a:pt x="360946" y="146465"/>
                  <a:pt x="360588" y="146772"/>
                  <a:pt x="360255" y="147182"/>
                </a:cubicBezTo>
                <a:cubicBezTo>
                  <a:pt x="359897" y="147566"/>
                  <a:pt x="359564" y="147873"/>
                  <a:pt x="359206" y="148180"/>
                </a:cubicBezTo>
                <a:cubicBezTo>
                  <a:pt x="358847" y="148436"/>
                  <a:pt x="358566" y="148487"/>
                  <a:pt x="358259" y="148257"/>
                </a:cubicBezTo>
                <a:cubicBezTo>
                  <a:pt x="358131" y="148487"/>
                  <a:pt x="357849" y="148718"/>
                  <a:pt x="357516" y="148974"/>
                </a:cubicBezTo>
                <a:cubicBezTo>
                  <a:pt x="357081" y="149281"/>
                  <a:pt x="356723" y="149562"/>
                  <a:pt x="356339" y="149870"/>
                </a:cubicBezTo>
                <a:close/>
                <a:moveTo>
                  <a:pt x="356595" y="141730"/>
                </a:moveTo>
                <a:cubicBezTo>
                  <a:pt x="356595" y="141858"/>
                  <a:pt x="356646" y="141934"/>
                  <a:pt x="356748" y="141934"/>
                </a:cubicBezTo>
                <a:cubicBezTo>
                  <a:pt x="356851" y="141934"/>
                  <a:pt x="356902" y="141858"/>
                  <a:pt x="356902" y="141730"/>
                </a:cubicBezTo>
                <a:cubicBezTo>
                  <a:pt x="356902" y="141576"/>
                  <a:pt x="356851" y="141525"/>
                  <a:pt x="356697" y="141525"/>
                </a:cubicBezTo>
                <a:cubicBezTo>
                  <a:pt x="356544" y="141525"/>
                  <a:pt x="356518" y="141576"/>
                  <a:pt x="356595" y="141730"/>
                </a:cubicBezTo>
                <a:close/>
                <a:moveTo>
                  <a:pt x="356595" y="142779"/>
                </a:moveTo>
                <a:cubicBezTo>
                  <a:pt x="356390" y="142779"/>
                  <a:pt x="356288" y="142882"/>
                  <a:pt x="356288" y="143086"/>
                </a:cubicBezTo>
                <a:cubicBezTo>
                  <a:pt x="356288" y="143291"/>
                  <a:pt x="356390" y="143394"/>
                  <a:pt x="356595" y="143394"/>
                </a:cubicBezTo>
                <a:cubicBezTo>
                  <a:pt x="356748" y="143394"/>
                  <a:pt x="356800" y="143291"/>
                  <a:pt x="356800" y="143086"/>
                </a:cubicBezTo>
                <a:cubicBezTo>
                  <a:pt x="356800" y="142882"/>
                  <a:pt x="356748" y="142779"/>
                  <a:pt x="356595" y="142779"/>
                </a:cubicBezTo>
                <a:close/>
                <a:moveTo>
                  <a:pt x="355955" y="142395"/>
                </a:moveTo>
                <a:cubicBezTo>
                  <a:pt x="355955" y="142625"/>
                  <a:pt x="356032" y="142779"/>
                  <a:pt x="356185" y="142779"/>
                </a:cubicBezTo>
                <a:cubicBezTo>
                  <a:pt x="356390" y="142779"/>
                  <a:pt x="356492" y="142625"/>
                  <a:pt x="356492" y="142395"/>
                </a:cubicBezTo>
                <a:cubicBezTo>
                  <a:pt x="356492" y="142165"/>
                  <a:pt x="356390" y="142011"/>
                  <a:pt x="356185" y="142011"/>
                </a:cubicBezTo>
                <a:cubicBezTo>
                  <a:pt x="356032" y="142037"/>
                  <a:pt x="355955" y="142190"/>
                  <a:pt x="355955" y="142395"/>
                </a:cubicBezTo>
                <a:close/>
                <a:moveTo>
                  <a:pt x="355571" y="147335"/>
                </a:moveTo>
                <a:cubicBezTo>
                  <a:pt x="354803" y="147771"/>
                  <a:pt x="353984" y="148231"/>
                  <a:pt x="353216" y="148846"/>
                </a:cubicBezTo>
                <a:cubicBezTo>
                  <a:pt x="352423" y="149434"/>
                  <a:pt x="351757" y="150049"/>
                  <a:pt x="351245" y="150637"/>
                </a:cubicBezTo>
                <a:cubicBezTo>
                  <a:pt x="350733" y="151277"/>
                  <a:pt x="350554" y="151789"/>
                  <a:pt x="350708" y="152122"/>
                </a:cubicBezTo>
                <a:cubicBezTo>
                  <a:pt x="350964" y="152660"/>
                  <a:pt x="351245" y="152736"/>
                  <a:pt x="351527" y="152378"/>
                </a:cubicBezTo>
                <a:cubicBezTo>
                  <a:pt x="351808" y="151994"/>
                  <a:pt x="351859" y="151687"/>
                  <a:pt x="351731" y="151405"/>
                </a:cubicBezTo>
                <a:lnTo>
                  <a:pt x="352448" y="151405"/>
                </a:lnTo>
                <a:lnTo>
                  <a:pt x="354086" y="149665"/>
                </a:lnTo>
                <a:cubicBezTo>
                  <a:pt x="354598" y="149793"/>
                  <a:pt x="354957" y="149767"/>
                  <a:pt x="355238" y="149537"/>
                </a:cubicBezTo>
                <a:cubicBezTo>
                  <a:pt x="355545" y="149332"/>
                  <a:pt x="355776" y="149076"/>
                  <a:pt x="355955" y="148718"/>
                </a:cubicBezTo>
                <a:cubicBezTo>
                  <a:pt x="356185" y="148359"/>
                  <a:pt x="356339" y="148027"/>
                  <a:pt x="356518" y="147668"/>
                </a:cubicBezTo>
                <a:cubicBezTo>
                  <a:pt x="356697" y="147335"/>
                  <a:pt x="356927" y="147079"/>
                  <a:pt x="357158" y="146977"/>
                </a:cubicBezTo>
                <a:cubicBezTo>
                  <a:pt x="356876" y="146772"/>
                  <a:pt x="356339" y="146926"/>
                  <a:pt x="355571" y="147335"/>
                </a:cubicBezTo>
                <a:close/>
                <a:moveTo>
                  <a:pt x="351706" y="147950"/>
                </a:moveTo>
                <a:cubicBezTo>
                  <a:pt x="351987" y="147796"/>
                  <a:pt x="351987" y="147668"/>
                  <a:pt x="351706" y="147515"/>
                </a:cubicBezTo>
                <a:cubicBezTo>
                  <a:pt x="351552" y="147515"/>
                  <a:pt x="351501" y="147591"/>
                  <a:pt x="351501" y="147745"/>
                </a:cubicBezTo>
                <a:cubicBezTo>
                  <a:pt x="351527" y="147873"/>
                  <a:pt x="351578" y="147950"/>
                  <a:pt x="351706" y="147950"/>
                </a:cubicBezTo>
                <a:close/>
                <a:moveTo>
                  <a:pt x="352730" y="147540"/>
                </a:moveTo>
                <a:cubicBezTo>
                  <a:pt x="352883" y="147540"/>
                  <a:pt x="352960" y="147438"/>
                  <a:pt x="352960" y="147233"/>
                </a:cubicBezTo>
                <a:cubicBezTo>
                  <a:pt x="352960" y="147003"/>
                  <a:pt x="352883" y="146926"/>
                  <a:pt x="352730" y="146926"/>
                </a:cubicBezTo>
                <a:cubicBezTo>
                  <a:pt x="352602" y="146926"/>
                  <a:pt x="352525" y="147003"/>
                  <a:pt x="352525" y="147233"/>
                </a:cubicBezTo>
                <a:cubicBezTo>
                  <a:pt x="352550" y="147438"/>
                  <a:pt x="352627" y="147540"/>
                  <a:pt x="352730" y="147540"/>
                </a:cubicBezTo>
                <a:close/>
                <a:moveTo>
                  <a:pt x="355187" y="145262"/>
                </a:moveTo>
                <a:cubicBezTo>
                  <a:pt x="354880" y="145262"/>
                  <a:pt x="354752" y="145339"/>
                  <a:pt x="354828" y="145467"/>
                </a:cubicBezTo>
                <a:cubicBezTo>
                  <a:pt x="354880" y="145620"/>
                  <a:pt x="355008" y="145697"/>
                  <a:pt x="355187" y="145697"/>
                </a:cubicBezTo>
                <a:cubicBezTo>
                  <a:pt x="355366" y="145697"/>
                  <a:pt x="355494" y="145620"/>
                  <a:pt x="355571" y="145467"/>
                </a:cubicBezTo>
                <a:cubicBezTo>
                  <a:pt x="355622" y="145339"/>
                  <a:pt x="355494" y="145262"/>
                  <a:pt x="355187" y="145262"/>
                </a:cubicBezTo>
                <a:close/>
                <a:moveTo>
                  <a:pt x="350835" y="144571"/>
                </a:moveTo>
                <a:cubicBezTo>
                  <a:pt x="350426" y="144980"/>
                  <a:pt x="350477" y="145236"/>
                  <a:pt x="350989" y="145441"/>
                </a:cubicBezTo>
                <a:cubicBezTo>
                  <a:pt x="351347" y="145236"/>
                  <a:pt x="351552" y="144904"/>
                  <a:pt x="351706" y="144417"/>
                </a:cubicBezTo>
                <a:cubicBezTo>
                  <a:pt x="351936" y="144622"/>
                  <a:pt x="352013" y="144776"/>
                  <a:pt x="352013" y="144827"/>
                </a:cubicBezTo>
                <a:cubicBezTo>
                  <a:pt x="352090" y="144929"/>
                  <a:pt x="352141" y="145057"/>
                  <a:pt x="352141" y="145313"/>
                </a:cubicBezTo>
                <a:cubicBezTo>
                  <a:pt x="352141" y="145544"/>
                  <a:pt x="352090" y="145748"/>
                  <a:pt x="352013" y="145876"/>
                </a:cubicBezTo>
                <a:cubicBezTo>
                  <a:pt x="352371" y="145339"/>
                  <a:pt x="352653" y="144929"/>
                  <a:pt x="352883" y="144673"/>
                </a:cubicBezTo>
                <a:cubicBezTo>
                  <a:pt x="353165" y="144417"/>
                  <a:pt x="353523" y="144161"/>
                  <a:pt x="354086" y="143905"/>
                </a:cubicBezTo>
                <a:lnTo>
                  <a:pt x="353062" y="143905"/>
                </a:lnTo>
                <a:cubicBezTo>
                  <a:pt x="353062" y="143419"/>
                  <a:pt x="353267" y="143265"/>
                  <a:pt x="353677" y="143368"/>
                </a:cubicBezTo>
                <a:cubicBezTo>
                  <a:pt x="354086" y="143521"/>
                  <a:pt x="354342" y="143521"/>
                  <a:pt x="354496" y="143368"/>
                </a:cubicBezTo>
                <a:cubicBezTo>
                  <a:pt x="354649" y="143317"/>
                  <a:pt x="354777" y="143086"/>
                  <a:pt x="354931" y="142779"/>
                </a:cubicBezTo>
                <a:cubicBezTo>
                  <a:pt x="355085" y="142421"/>
                  <a:pt x="355136" y="142190"/>
                  <a:pt x="355136" y="142037"/>
                </a:cubicBezTo>
                <a:cubicBezTo>
                  <a:pt x="354828" y="142190"/>
                  <a:pt x="354291" y="142472"/>
                  <a:pt x="353446" y="142933"/>
                </a:cubicBezTo>
                <a:cubicBezTo>
                  <a:pt x="352576" y="143394"/>
                  <a:pt x="351987" y="143675"/>
                  <a:pt x="351731" y="143777"/>
                </a:cubicBezTo>
                <a:cubicBezTo>
                  <a:pt x="351527" y="143931"/>
                  <a:pt x="351194" y="144187"/>
                  <a:pt x="350835" y="144571"/>
                </a:cubicBezTo>
                <a:close/>
                <a:moveTo>
                  <a:pt x="350477" y="146183"/>
                </a:moveTo>
                <a:cubicBezTo>
                  <a:pt x="350477" y="146388"/>
                  <a:pt x="350554" y="146516"/>
                  <a:pt x="350708" y="146516"/>
                </a:cubicBezTo>
                <a:cubicBezTo>
                  <a:pt x="350835" y="146516"/>
                  <a:pt x="350912" y="146388"/>
                  <a:pt x="350912" y="146183"/>
                </a:cubicBezTo>
                <a:cubicBezTo>
                  <a:pt x="350912" y="145979"/>
                  <a:pt x="350835" y="145876"/>
                  <a:pt x="350708" y="145876"/>
                </a:cubicBezTo>
                <a:cubicBezTo>
                  <a:pt x="350554" y="145876"/>
                  <a:pt x="350477" y="145979"/>
                  <a:pt x="350477" y="146183"/>
                </a:cubicBezTo>
                <a:close/>
                <a:moveTo>
                  <a:pt x="350477" y="188342"/>
                </a:moveTo>
                <a:cubicBezTo>
                  <a:pt x="350477" y="188623"/>
                  <a:pt x="350554" y="188725"/>
                  <a:pt x="350708" y="188725"/>
                </a:cubicBezTo>
                <a:cubicBezTo>
                  <a:pt x="350835" y="188725"/>
                  <a:pt x="350912" y="188623"/>
                  <a:pt x="350912" y="188342"/>
                </a:cubicBezTo>
                <a:cubicBezTo>
                  <a:pt x="350912" y="188111"/>
                  <a:pt x="350835" y="187958"/>
                  <a:pt x="350708" y="187958"/>
                </a:cubicBezTo>
                <a:cubicBezTo>
                  <a:pt x="350554" y="187983"/>
                  <a:pt x="350477" y="188137"/>
                  <a:pt x="350477" y="188342"/>
                </a:cubicBezTo>
                <a:close/>
                <a:moveTo>
                  <a:pt x="350349" y="197019"/>
                </a:moveTo>
                <a:cubicBezTo>
                  <a:pt x="350451" y="197019"/>
                  <a:pt x="350912" y="196814"/>
                  <a:pt x="351859" y="196456"/>
                </a:cubicBezTo>
                <a:cubicBezTo>
                  <a:pt x="352755" y="196072"/>
                  <a:pt x="353753" y="195637"/>
                  <a:pt x="354905" y="195150"/>
                </a:cubicBezTo>
                <a:cubicBezTo>
                  <a:pt x="356032" y="194664"/>
                  <a:pt x="357132" y="194229"/>
                  <a:pt x="358156" y="193768"/>
                </a:cubicBezTo>
                <a:cubicBezTo>
                  <a:pt x="359206" y="193333"/>
                  <a:pt x="359820" y="193026"/>
                  <a:pt x="359999" y="192872"/>
                </a:cubicBezTo>
                <a:cubicBezTo>
                  <a:pt x="360255" y="192718"/>
                  <a:pt x="360639" y="192514"/>
                  <a:pt x="361253" y="192207"/>
                </a:cubicBezTo>
                <a:cubicBezTo>
                  <a:pt x="361893" y="191874"/>
                  <a:pt x="362277" y="191669"/>
                  <a:pt x="362405" y="191541"/>
                </a:cubicBezTo>
                <a:cubicBezTo>
                  <a:pt x="362277" y="191183"/>
                  <a:pt x="361996" y="191055"/>
                  <a:pt x="361637" y="191183"/>
                </a:cubicBezTo>
                <a:cubicBezTo>
                  <a:pt x="361253" y="191285"/>
                  <a:pt x="360972" y="191388"/>
                  <a:pt x="360767" y="191541"/>
                </a:cubicBezTo>
                <a:cubicBezTo>
                  <a:pt x="360357" y="191746"/>
                  <a:pt x="359718" y="192053"/>
                  <a:pt x="358898" y="192411"/>
                </a:cubicBezTo>
                <a:cubicBezTo>
                  <a:pt x="358079" y="192795"/>
                  <a:pt x="357235" y="193179"/>
                  <a:pt x="356416" y="193538"/>
                </a:cubicBezTo>
                <a:cubicBezTo>
                  <a:pt x="355597" y="193947"/>
                  <a:pt x="354803" y="194280"/>
                  <a:pt x="354112" y="194664"/>
                </a:cubicBezTo>
                <a:cubicBezTo>
                  <a:pt x="353446" y="194997"/>
                  <a:pt x="352986" y="195201"/>
                  <a:pt x="352755" y="195278"/>
                </a:cubicBezTo>
                <a:cubicBezTo>
                  <a:pt x="352704" y="195330"/>
                  <a:pt x="352397" y="195534"/>
                  <a:pt x="351910" y="195893"/>
                </a:cubicBezTo>
                <a:cubicBezTo>
                  <a:pt x="351373" y="196251"/>
                  <a:pt x="350964" y="196507"/>
                  <a:pt x="350708" y="196712"/>
                </a:cubicBezTo>
                <a:cubicBezTo>
                  <a:pt x="350477" y="196686"/>
                  <a:pt x="350349" y="196814"/>
                  <a:pt x="350349" y="197019"/>
                </a:cubicBezTo>
                <a:close/>
                <a:moveTo>
                  <a:pt x="349965" y="199067"/>
                </a:moveTo>
                <a:cubicBezTo>
                  <a:pt x="350247" y="199220"/>
                  <a:pt x="350580" y="199169"/>
                  <a:pt x="351040" y="198939"/>
                </a:cubicBezTo>
                <a:cubicBezTo>
                  <a:pt x="351475" y="198657"/>
                  <a:pt x="351578" y="198401"/>
                  <a:pt x="351399" y="198068"/>
                </a:cubicBezTo>
                <a:cubicBezTo>
                  <a:pt x="351143" y="197966"/>
                  <a:pt x="350861" y="198017"/>
                  <a:pt x="350605" y="198222"/>
                </a:cubicBezTo>
                <a:cubicBezTo>
                  <a:pt x="350298" y="198375"/>
                  <a:pt x="350093" y="198580"/>
                  <a:pt x="349991" y="198759"/>
                </a:cubicBezTo>
                <a:lnTo>
                  <a:pt x="349991" y="199067"/>
                </a:lnTo>
                <a:close/>
                <a:moveTo>
                  <a:pt x="349965" y="203981"/>
                </a:moveTo>
                <a:lnTo>
                  <a:pt x="350349" y="203981"/>
                </a:lnTo>
                <a:cubicBezTo>
                  <a:pt x="351143" y="203623"/>
                  <a:pt x="351757" y="203367"/>
                  <a:pt x="352192" y="203137"/>
                </a:cubicBezTo>
                <a:cubicBezTo>
                  <a:pt x="352653" y="202932"/>
                  <a:pt x="353088" y="202701"/>
                  <a:pt x="353600" y="202497"/>
                </a:cubicBezTo>
                <a:cubicBezTo>
                  <a:pt x="354086" y="202241"/>
                  <a:pt x="354496" y="202036"/>
                  <a:pt x="354854" y="201908"/>
                </a:cubicBezTo>
                <a:cubicBezTo>
                  <a:pt x="355187" y="201703"/>
                  <a:pt x="355827" y="201370"/>
                  <a:pt x="356748" y="200909"/>
                </a:cubicBezTo>
                <a:cubicBezTo>
                  <a:pt x="357696" y="200398"/>
                  <a:pt x="358361" y="199911"/>
                  <a:pt x="358668" y="199450"/>
                </a:cubicBezTo>
                <a:cubicBezTo>
                  <a:pt x="358054" y="199348"/>
                  <a:pt x="357363" y="199450"/>
                  <a:pt x="356646" y="199706"/>
                </a:cubicBezTo>
                <a:cubicBezTo>
                  <a:pt x="355955" y="199937"/>
                  <a:pt x="355187" y="200270"/>
                  <a:pt x="354470" y="200705"/>
                </a:cubicBezTo>
                <a:cubicBezTo>
                  <a:pt x="353753" y="201114"/>
                  <a:pt x="353037" y="201549"/>
                  <a:pt x="352397" y="202036"/>
                </a:cubicBezTo>
                <a:cubicBezTo>
                  <a:pt x="351757" y="202522"/>
                  <a:pt x="351143" y="202932"/>
                  <a:pt x="350708" y="203290"/>
                </a:cubicBezTo>
                <a:lnTo>
                  <a:pt x="349965" y="203981"/>
                </a:lnTo>
                <a:close/>
                <a:moveTo>
                  <a:pt x="351194" y="205415"/>
                </a:moveTo>
                <a:cubicBezTo>
                  <a:pt x="351066" y="205415"/>
                  <a:pt x="350989" y="205466"/>
                  <a:pt x="350989" y="205619"/>
                </a:cubicBezTo>
                <a:cubicBezTo>
                  <a:pt x="351143" y="205901"/>
                  <a:pt x="351271" y="205901"/>
                  <a:pt x="351399" y="205619"/>
                </a:cubicBezTo>
                <a:cubicBezTo>
                  <a:pt x="351399" y="205466"/>
                  <a:pt x="351347" y="205415"/>
                  <a:pt x="351194" y="205415"/>
                </a:cubicBezTo>
                <a:close/>
                <a:moveTo>
                  <a:pt x="349965" y="210534"/>
                </a:moveTo>
                <a:lnTo>
                  <a:pt x="351399" y="209792"/>
                </a:lnTo>
                <a:lnTo>
                  <a:pt x="351399" y="209484"/>
                </a:lnTo>
                <a:cubicBezTo>
                  <a:pt x="350989" y="209280"/>
                  <a:pt x="350656" y="209382"/>
                  <a:pt x="350349" y="209792"/>
                </a:cubicBezTo>
                <a:cubicBezTo>
                  <a:pt x="350298" y="209894"/>
                  <a:pt x="350247" y="209996"/>
                  <a:pt x="350170" y="210176"/>
                </a:cubicBezTo>
                <a:cubicBezTo>
                  <a:pt x="350093" y="210329"/>
                  <a:pt x="350016" y="210432"/>
                  <a:pt x="349965" y="210534"/>
                </a:cubicBezTo>
                <a:close/>
                <a:moveTo>
                  <a:pt x="354393" y="198068"/>
                </a:moveTo>
                <a:cubicBezTo>
                  <a:pt x="354291" y="198145"/>
                  <a:pt x="354163" y="198222"/>
                  <a:pt x="354061" y="198324"/>
                </a:cubicBezTo>
                <a:cubicBezTo>
                  <a:pt x="354086" y="198324"/>
                  <a:pt x="354086" y="198375"/>
                  <a:pt x="354086" y="198375"/>
                </a:cubicBezTo>
                <a:cubicBezTo>
                  <a:pt x="354317" y="198375"/>
                  <a:pt x="354393" y="198273"/>
                  <a:pt x="354393" y="198068"/>
                </a:cubicBezTo>
                <a:close/>
                <a:moveTo>
                  <a:pt x="210130" y="360096"/>
                </a:moveTo>
                <a:cubicBezTo>
                  <a:pt x="209925" y="360199"/>
                  <a:pt x="209976" y="360199"/>
                  <a:pt x="209797" y="360301"/>
                </a:cubicBezTo>
                <a:cubicBezTo>
                  <a:pt x="209848" y="360301"/>
                  <a:pt x="209848" y="360352"/>
                  <a:pt x="209874" y="360352"/>
                </a:cubicBezTo>
                <a:cubicBezTo>
                  <a:pt x="210053" y="360352"/>
                  <a:pt x="210104" y="360250"/>
                  <a:pt x="210130" y="360096"/>
                </a:cubicBezTo>
                <a:close/>
                <a:moveTo>
                  <a:pt x="210309" y="367340"/>
                </a:moveTo>
                <a:cubicBezTo>
                  <a:pt x="207954" y="364013"/>
                  <a:pt x="206649" y="360480"/>
                  <a:pt x="206418" y="356769"/>
                </a:cubicBezTo>
                <a:cubicBezTo>
                  <a:pt x="206162" y="353031"/>
                  <a:pt x="206444" y="349166"/>
                  <a:pt x="207186" y="345250"/>
                </a:cubicBezTo>
                <a:cubicBezTo>
                  <a:pt x="208722" y="337033"/>
                  <a:pt x="211973" y="330634"/>
                  <a:pt x="216939" y="326104"/>
                </a:cubicBezTo>
                <a:cubicBezTo>
                  <a:pt x="221904" y="321573"/>
                  <a:pt x="228713" y="319167"/>
                  <a:pt x="237288" y="318911"/>
                </a:cubicBezTo>
                <a:cubicBezTo>
                  <a:pt x="240667" y="318834"/>
                  <a:pt x="243713" y="318936"/>
                  <a:pt x="246452" y="319167"/>
                </a:cubicBezTo>
                <a:cubicBezTo>
                  <a:pt x="249190" y="319423"/>
                  <a:pt x="251724" y="319935"/>
                  <a:pt x="254105" y="320780"/>
                </a:cubicBezTo>
                <a:cubicBezTo>
                  <a:pt x="256511" y="321599"/>
                  <a:pt x="258840" y="322802"/>
                  <a:pt x="261067" y="324312"/>
                </a:cubicBezTo>
                <a:cubicBezTo>
                  <a:pt x="263320" y="325873"/>
                  <a:pt x="265624" y="327870"/>
                  <a:pt x="267979" y="330327"/>
                </a:cubicBezTo>
                <a:cubicBezTo>
                  <a:pt x="268644" y="331505"/>
                  <a:pt x="268772" y="332477"/>
                  <a:pt x="268311" y="333245"/>
                </a:cubicBezTo>
                <a:cubicBezTo>
                  <a:pt x="267799" y="333988"/>
                  <a:pt x="267159" y="334755"/>
                  <a:pt x="266315" y="335498"/>
                </a:cubicBezTo>
                <a:cubicBezTo>
                  <a:pt x="266161" y="335600"/>
                  <a:pt x="265905" y="335779"/>
                  <a:pt x="265572" y="336086"/>
                </a:cubicBezTo>
                <a:cubicBezTo>
                  <a:pt x="265163" y="336393"/>
                  <a:pt x="264779" y="336701"/>
                  <a:pt x="264369" y="337085"/>
                </a:cubicBezTo>
                <a:cubicBezTo>
                  <a:pt x="263934" y="337417"/>
                  <a:pt x="263550" y="337725"/>
                  <a:pt x="263166" y="338032"/>
                </a:cubicBezTo>
                <a:cubicBezTo>
                  <a:pt x="262782" y="338339"/>
                  <a:pt x="262578" y="338544"/>
                  <a:pt x="262501" y="338621"/>
                </a:cubicBezTo>
                <a:cubicBezTo>
                  <a:pt x="262424" y="338672"/>
                  <a:pt x="262219" y="338876"/>
                  <a:pt x="261938" y="339158"/>
                </a:cubicBezTo>
                <a:cubicBezTo>
                  <a:pt x="261630" y="339465"/>
                  <a:pt x="261323" y="339798"/>
                  <a:pt x="260965" y="340207"/>
                </a:cubicBezTo>
                <a:cubicBezTo>
                  <a:pt x="260581" y="340591"/>
                  <a:pt x="260300" y="340899"/>
                  <a:pt x="259992" y="341180"/>
                </a:cubicBezTo>
                <a:cubicBezTo>
                  <a:pt x="259660" y="341462"/>
                  <a:pt x="259455" y="341641"/>
                  <a:pt x="259404" y="341718"/>
                </a:cubicBezTo>
                <a:cubicBezTo>
                  <a:pt x="258661" y="342409"/>
                  <a:pt x="257663" y="342562"/>
                  <a:pt x="256357" y="342255"/>
                </a:cubicBezTo>
                <a:cubicBezTo>
                  <a:pt x="255052" y="341871"/>
                  <a:pt x="253644" y="341411"/>
                  <a:pt x="252006" y="340719"/>
                </a:cubicBezTo>
                <a:cubicBezTo>
                  <a:pt x="250368" y="340080"/>
                  <a:pt x="248653" y="339414"/>
                  <a:pt x="246861" y="338825"/>
                </a:cubicBezTo>
                <a:cubicBezTo>
                  <a:pt x="245069" y="338185"/>
                  <a:pt x="243252" y="337929"/>
                  <a:pt x="241460" y="337981"/>
                </a:cubicBezTo>
                <a:cubicBezTo>
                  <a:pt x="239669" y="338057"/>
                  <a:pt x="237954" y="338646"/>
                  <a:pt x="236341" y="339798"/>
                </a:cubicBezTo>
                <a:cubicBezTo>
                  <a:pt x="234728" y="340924"/>
                  <a:pt x="233320" y="342972"/>
                  <a:pt x="232117" y="345864"/>
                </a:cubicBezTo>
                <a:cubicBezTo>
                  <a:pt x="230761" y="349166"/>
                  <a:pt x="230095" y="352008"/>
                  <a:pt x="230121" y="354414"/>
                </a:cubicBezTo>
                <a:cubicBezTo>
                  <a:pt x="230146" y="356820"/>
                  <a:pt x="230812" y="358765"/>
                  <a:pt x="232092" y="360301"/>
                </a:cubicBezTo>
                <a:cubicBezTo>
                  <a:pt x="233372" y="361862"/>
                  <a:pt x="235215" y="362989"/>
                  <a:pt x="237646" y="363705"/>
                </a:cubicBezTo>
                <a:cubicBezTo>
                  <a:pt x="240078" y="364371"/>
                  <a:pt x="242945" y="364652"/>
                  <a:pt x="246247" y="364525"/>
                </a:cubicBezTo>
                <a:cubicBezTo>
                  <a:pt x="247066" y="364525"/>
                  <a:pt x="247911" y="364345"/>
                  <a:pt x="248806" y="363987"/>
                </a:cubicBezTo>
                <a:cubicBezTo>
                  <a:pt x="249677" y="363629"/>
                  <a:pt x="250445" y="363270"/>
                  <a:pt x="251136" y="362835"/>
                </a:cubicBezTo>
                <a:cubicBezTo>
                  <a:pt x="251673" y="362477"/>
                  <a:pt x="252364" y="362016"/>
                  <a:pt x="253107" y="361376"/>
                </a:cubicBezTo>
                <a:cubicBezTo>
                  <a:pt x="253875" y="360762"/>
                  <a:pt x="254694" y="360224"/>
                  <a:pt x="255538" y="359738"/>
                </a:cubicBezTo>
                <a:cubicBezTo>
                  <a:pt x="256434" y="359226"/>
                  <a:pt x="257305" y="358944"/>
                  <a:pt x="258201" y="358791"/>
                </a:cubicBezTo>
                <a:cubicBezTo>
                  <a:pt x="259071" y="358637"/>
                  <a:pt x="259941" y="358842"/>
                  <a:pt x="260786" y="359328"/>
                </a:cubicBezTo>
                <a:cubicBezTo>
                  <a:pt x="261067" y="359533"/>
                  <a:pt x="261605" y="359866"/>
                  <a:pt x="262398" y="360327"/>
                </a:cubicBezTo>
                <a:cubicBezTo>
                  <a:pt x="263192" y="360838"/>
                  <a:pt x="264011" y="361351"/>
                  <a:pt x="264856" y="361888"/>
                </a:cubicBezTo>
                <a:cubicBezTo>
                  <a:pt x="265700" y="362451"/>
                  <a:pt x="266494" y="362989"/>
                  <a:pt x="267262" y="363475"/>
                </a:cubicBezTo>
                <a:cubicBezTo>
                  <a:pt x="268004" y="363961"/>
                  <a:pt x="268542" y="364294"/>
                  <a:pt x="268823" y="364525"/>
                </a:cubicBezTo>
                <a:cubicBezTo>
                  <a:pt x="269642" y="364806"/>
                  <a:pt x="270077" y="365420"/>
                  <a:pt x="270077" y="366393"/>
                </a:cubicBezTo>
                <a:cubicBezTo>
                  <a:pt x="270077" y="367340"/>
                  <a:pt x="269873" y="368083"/>
                  <a:pt x="269540" y="368671"/>
                </a:cubicBezTo>
                <a:cubicBezTo>
                  <a:pt x="269412" y="368876"/>
                  <a:pt x="269207" y="369132"/>
                  <a:pt x="268977" y="369439"/>
                </a:cubicBezTo>
                <a:cubicBezTo>
                  <a:pt x="268721" y="369746"/>
                  <a:pt x="268465" y="370079"/>
                  <a:pt x="268235" y="370412"/>
                </a:cubicBezTo>
                <a:cubicBezTo>
                  <a:pt x="267927" y="370770"/>
                  <a:pt x="267697" y="371077"/>
                  <a:pt x="267492" y="371282"/>
                </a:cubicBezTo>
                <a:cubicBezTo>
                  <a:pt x="267287" y="371538"/>
                  <a:pt x="267134" y="371692"/>
                  <a:pt x="267083" y="371794"/>
                </a:cubicBezTo>
                <a:cubicBezTo>
                  <a:pt x="266929" y="371999"/>
                  <a:pt x="266596" y="372332"/>
                  <a:pt x="266084" y="372869"/>
                </a:cubicBezTo>
                <a:cubicBezTo>
                  <a:pt x="265547" y="373407"/>
                  <a:pt x="264984" y="373944"/>
                  <a:pt x="264395" y="374584"/>
                </a:cubicBezTo>
                <a:cubicBezTo>
                  <a:pt x="263781" y="375173"/>
                  <a:pt x="263141" y="375787"/>
                  <a:pt x="262578" y="376376"/>
                </a:cubicBezTo>
                <a:cubicBezTo>
                  <a:pt x="261989" y="376965"/>
                  <a:pt x="261554" y="377400"/>
                  <a:pt x="261272" y="377681"/>
                </a:cubicBezTo>
                <a:cubicBezTo>
                  <a:pt x="259608" y="379294"/>
                  <a:pt x="257740" y="380523"/>
                  <a:pt x="255590" y="381470"/>
                </a:cubicBezTo>
                <a:cubicBezTo>
                  <a:pt x="253491" y="382366"/>
                  <a:pt x="251289" y="383082"/>
                  <a:pt x="249037" y="383466"/>
                </a:cubicBezTo>
                <a:cubicBezTo>
                  <a:pt x="246733" y="383876"/>
                  <a:pt x="244404" y="384106"/>
                  <a:pt x="242100" y="384106"/>
                </a:cubicBezTo>
                <a:cubicBezTo>
                  <a:pt x="239745" y="384106"/>
                  <a:pt x="237467" y="383927"/>
                  <a:pt x="235343" y="383568"/>
                </a:cubicBezTo>
                <a:cubicBezTo>
                  <a:pt x="229788" y="382749"/>
                  <a:pt x="225053" y="380907"/>
                  <a:pt x="221034" y="378116"/>
                </a:cubicBezTo>
                <a:cubicBezTo>
                  <a:pt x="216964" y="375352"/>
                  <a:pt x="213406" y="371743"/>
                  <a:pt x="210309" y="367340"/>
                </a:cubicBezTo>
                <a:close/>
                <a:moveTo>
                  <a:pt x="255538" y="379780"/>
                </a:moveTo>
                <a:lnTo>
                  <a:pt x="255206" y="379780"/>
                </a:lnTo>
                <a:cubicBezTo>
                  <a:pt x="255001" y="379908"/>
                  <a:pt x="254540" y="380164"/>
                  <a:pt x="253798" y="380446"/>
                </a:cubicBezTo>
                <a:cubicBezTo>
                  <a:pt x="253107" y="380753"/>
                  <a:pt x="252595" y="380983"/>
                  <a:pt x="252390" y="381086"/>
                </a:cubicBezTo>
                <a:cubicBezTo>
                  <a:pt x="252390" y="381188"/>
                  <a:pt x="252339" y="381239"/>
                  <a:pt x="252237" y="381316"/>
                </a:cubicBezTo>
                <a:cubicBezTo>
                  <a:pt x="252134" y="381393"/>
                  <a:pt x="252083" y="381470"/>
                  <a:pt x="252083" y="381521"/>
                </a:cubicBezTo>
                <a:cubicBezTo>
                  <a:pt x="252237" y="381470"/>
                  <a:pt x="252569" y="381342"/>
                  <a:pt x="253132" y="381137"/>
                </a:cubicBezTo>
                <a:cubicBezTo>
                  <a:pt x="253670" y="380983"/>
                  <a:pt x="254028" y="380855"/>
                  <a:pt x="254131" y="380778"/>
                </a:cubicBezTo>
                <a:cubicBezTo>
                  <a:pt x="254387" y="380650"/>
                  <a:pt x="254643" y="380523"/>
                  <a:pt x="254975" y="380369"/>
                </a:cubicBezTo>
                <a:cubicBezTo>
                  <a:pt x="255334" y="380215"/>
                  <a:pt x="255513" y="380113"/>
                  <a:pt x="255513" y="380062"/>
                </a:cubicBezTo>
                <a:lnTo>
                  <a:pt x="255513" y="379780"/>
                </a:lnTo>
                <a:close/>
                <a:moveTo>
                  <a:pt x="252109" y="380804"/>
                </a:moveTo>
                <a:cubicBezTo>
                  <a:pt x="252262" y="380804"/>
                  <a:pt x="252313" y="380702"/>
                  <a:pt x="252313" y="380446"/>
                </a:cubicBezTo>
                <a:cubicBezTo>
                  <a:pt x="252313" y="380190"/>
                  <a:pt x="252262" y="380087"/>
                  <a:pt x="252109" y="380087"/>
                </a:cubicBezTo>
                <a:cubicBezTo>
                  <a:pt x="251955" y="380087"/>
                  <a:pt x="251904" y="380190"/>
                  <a:pt x="251904" y="380446"/>
                </a:cubicBezTo>
                <a:cubicBezTo>
                  <a:pt x="251904" y="380702"/>
                  <a:pt x="251955" y="380804"/>
                  <a:pt x="252109" y="380804"/>
                </a:cubicBezTo>
                <a:close/>
                <a:moveTo>
                  <a:pt x="253465" y="374277"/>
                </a:moveTo>
                <a:cubicBezTo>
                  <a:pt x="253312" y="374277"/>
                  <a:pt x="253260" y="374379"/>
                  <a:pt x="253260" y="374610"/>
                </a:cubicBezTo>
                <a:cubicBezTo>
                  <a:pt x="253260" y="374814"/>
                  <a:pt x="253312" y="374917"/>
                  <a:pt x="253465" y="374917"/>
                </a:cubicBezTo>
                <a:cubicBezTo>
                  <a:pt x="253670" y="374917"/>
                  <a:pt x="253772" y="374814"/>
                  <a:pt x="253772" y="374610"/>
                </a:cubicBezTo>
                <a:cubicBezTo>
                  <a:pt x="253747" y="374379"/>
                  <a:pt x="253644" y="374277"/>
                  <a:pt x="253465" y="374277"/>
                </a:cubicBezTo>
                <a:close/>
                <a:moveTo>
                  <a:pt x="253849" y="370130"/>
                </a:moveTo>
                <a:cubicBezTo>
                  <a:pt x="253849" y="369977"/>
                  <a:pt x="253798" y="369900"/>
                  <a:pt x="253644" y="369900"/>
                </a:cubicBezTo>
                <a:cubicBezTo>
                  <a:pt x="253491" y="369900"/>
                  <a:pt x="253439" y="369977"/>
                  <a:pt x="253439" y="370130"/>
                </a:cubicBezTo>
                <a:cubicBezTo>
                  <a:pt x="253593" y="370412"/>
                  <a:pt x="253696" y="370412"/>
                  <a:pt x="253849" y="370130"/>
                </a:cubicBezTo>
                <a:close/>
                <a:moveTo>
                  <a:pt x="256153" y="369055"/>
                </a:moveTo>
                <a:cubicBezTo>
                  <a:pt x="256153" y="368799"/>
                  <a:pt x="256102" y="368671"/>
                  <a:pt x="255948" y="368671"/>
                </a:cubicBezTo>
                <a:cubicBezTo>
                  <a:pt x="255718" y="368671"/>
                  <a:pt x="255615" y="368799"/>
                  <a:pt x="255615" y="369055"/>
                </a:cubicBezTo>
                <a:cubicBezTo>
                  <a:pt x="255615" y="369285"/>
                  <a:pt x="255718" y="369413"/>
                  <a:pt x="255948" y="369413"/>
                </a:cubicBezTo>
                <a:cubicBezTo>
                  <a:pt x="256102" y="369413"/>
                  <a:pt x="256153" y="369285"/>
                  <a:pt x="256153" y="369055"/>
                </a:cubicBezTo>
                <a:close/>
                <a:moveTo>
                  <a:pt x="257893" y="376299"/>
                </a:moveTo>
                <a:cubicBezTo>
                  <a:pt x="257893" y="376043"/>
                  <a:pt x="257791" y="375915"/>
                  <a:pt x="257586" y="375915"/>
                </a:cubicBezTo>
                <a:cubicBezTo>
                  <a:pt x="257433" y="375915"/>
                  <a:pt x="257381" y="376043"/>
                  <a:pt x="257381" y="376299"/>
                </a:cubicBezTo>
                <a:cubicBezTo>
                  <a:pt x="257381" y="376555"/>
                  <a:pt x="257433" y="376657"/>
                  <a:pt x="257586" y="376657"/>
                </a:cubicBezTo>
                <a:cubicBezTo>
                  <a:pt x="257791" y="376657"/>
                  <a:pt x="257893" y="376555"/>
                  <a:pt x="257893" y="376299"/>
                </a:cubicBezTo>
                <a:close/>
                <a:moveTo>
                  <a:pt x="257612" y="374891"/>
                </a:moveTo>
                <a:lnTo>
                  <a:pt x="257612" y="374584"/>
                </a:lnTo>
                <a:lnTo>
                  <a:pt x="256972" y="374891"/>
                </a:lnTo>
                <a:lnTo>
                  <a:pt x="257612" y="374891"/>
                </a:lnTo>
                <a:close/>
                <a:moveTo>
                  <a:pt x="258380" y="373176"/>
                </a:moveTo>
                <a:cubicBezTo>
                  <a:pt x="258712" y="373099"/>
                  <a:pt x="258789" y="372843"/>
                  <a:pt x="258636" y="372511"/>
                </a:cubicBezTo>
                <a:cubicBezTo>
                  <a:pt x="258559" y="372511"/>
                  <a:pt x="258456" y="372562"/>
                  <a:pt x="258329" y="372690"/>
                </a:cubicBezTo>
                <a:cubicBezTo>
                  <a:pt x="258175" y="372767"/>
                  <a:pt x="258098" y="372818"/>
                  <a:pt x="257996" y="372818"/>
                </a:cubicBezTo>
                <a:lnTo>
                  <a:pt x="257586" y="373279"/>
                </a:lnTo>
                <a:cubicBezTo>
                  <a:pt x="257791" y="373304"/>
                  <a:pt x="258073" y="373304"/>
                  <a:pt x="258380" y="373176"/>
                </a:cubicBezTo>
                <a:close/>
                <a:moveTo>
                  <a:pt x="259352" y="373842"/>
                </a:moveTo>
                <a:lnTo>
                  <a:pt x="259045" y="373842"/>
                </a:lnTo>
                <a:lnTo>
                  <a:pt x="258610" y="374277"/>
                </a:lnTo>
                <a:lnTo>
                  <a:pt x="259327" y="374277"/>
                </a:lnTo>
                <a:lnTo>
                  <a:pt x="259327" y="373842"/>
                </a:lnTo>
                <a:close/>
                <a:moveTo>
                  <a:pt x="259583" y="370079"/>
                </a:moveTo>
                <a:cubicBezTo>
                  <a:pt x="259583" y="369849"/>
                  <a:pt x="259506" y="369695"/>
                  <a:pt x="259352" y="369695"/>
                </a:cubicBezTo>
                <a:cubicBezTo>
                  <a:pt x="259225" y="369695"/>
                  <a:pt x="259148" y="369849"/>
                  <a:pt x="259148" y="370079"/>
                </a:cubicBezTo>
                <a:cubicBezTo>
                  <a:pt x="259148" y="370309"/>
                  <a:pt x="259225" y="370437"/>
                  <a:pt x="259352" y="370437"/>
                </a:cubicBezTo>
                <a:cubicBezTo>
                  <a:pt x="259506" y="370437"/>
                  <a:pt x="259583" y="370309"/>
                  <a:pt x="259583" y="370079"/>
                </a:cubicBezTo>
                <a:close/>
                <a:moveTo>
                  <a:pt x="260991" y="373176"/>
                </a:moveTo>
                <a:cubicBezTo>
                  <a:pt x="260991" y="372946"/>
                  <a:pt x="260914" y="372792"/>
                  <a:pt x="260684" y="372792"/>
                </a:cubicBezTo>
                <a:cubicBezTo>
                  <a:pt x="260530" y="372792"/>
                  <a:pt x="260479" y="372946"/>
                  <a:pt x="260479" y="373176"/>
                </a:cubicBezTo>
                <a:cubicBezTo>
                  <a:pt x="260479" y="373432"/>
                  <a:pt x="260530" y="373560"/>
                  <a:pt x="260684" y="373560"/>
                </a:cubicBezTo>
                <a:cubicBezTo>
                  <a:pt x="260939" y="373560"/>
                  <a:pt x="260991" y="373432"/>
                  <a:pt x="260991" y="373176"/>
                </a:cubicBezTo>
                <a:close/>
                <a:moveTo>
                  <a:pt x="262373" y="369055"/>
                </a:moveTo>
                <a:cubicBezTo>
                  <a:pt x="262373" y="368799"/>
                  <a:pt x="262296" y="368671"/>
                  <a:pt x="262143" y="368671"/>
                </a:cubicBezTo>
                <a:cubicBezTo>
                  <a:pt x="261938" y="368671"/>
                  <a:pt x="261835" y="368799"/>
                  <a:pt x="261835" y="369055"/>
                </a:cubicBezTo>
                <a:cubicBezTo>
                  <a:pt x="261835" y="369285"/>
                  <a:pt x="261938" y="369413"/>
                  <a:pt x="262143" y="369413"/>
                </a:cubicBezTo>
                <a:cubicBezTo>
                  <a:pt x="262296" y="369413"/>
                  <a:pt x="262373" y="369285"/>
                  <a:pt x="262373" y="369055"/>
                </a:cubicBezTo>
                <a:close/>
                <a:moveTo>
                  <a:pt x="263192" y="372511"/>
                </a:moveTo>
                <a:lnTo>
                  <a:pt x="262475" y="372511"/>
                </a:lnTo>
                <a:lnTo>
                  <a:pt x="262475" y="372818"/>
                </a:lnTo>
                <a:lnTo>
                  <a:pt x="263192" y="372511"/>
                </a:lnTo>
                <a:close/>
                <a:moveTo>
                  <a:pt x="264549" y="371794"/>
                </a:moveTo>
                <a:cubicBezTo>
                  <a:pt x="264395" y="371794"/>
                  <a:pt x="264344" y="371845"/>
                  <a:pt x="264344" y="371999"/>
                </a:cubicBezTo>
                <a:cubicBezTo>
                  <a:pt x="264344" y="372127"/>
                  <a:pt x="264395" y="372203"/>
                  <a:pt x="264549" y="372203"/>
                </a:cubicBezTo>
                <a:cubicBezTo>
                  <a:pt x="264830" y="372050"/>
                  <a:pt x="264830" y="371896"/>
                  <a:pt x="264549" y="371794"/>
                </a:cubicBezTo>
                <a:close/>
                <a:moveTo>
                  <a:pt x="266520" y="368364"/>
                </a:moveTo>
                <a:cubicBezTo>
                  <a:pt x="266520" y="368159"/>
                  <a:pt x="266443" y="368057"/>
                  <a:pt x="266289" y="368057"/>
                </a:cubicBezTo>
                <a:cubicBezTo>
                  <a:pt x="266084" y="368057"/>
                  <a:pt x="265982" y="368159"/>
                  <a:pt x="265982" y="368364"/>
                </a:cubicBezTo>
                <a:cubicBezTo>
                  <a:pt x="265982" y="368594"/>
                  <a:pt x="266084" y="368697"/>
                  <a:pt x="266289" y="368697"/>
                </a:cubicBezTo>
                <a:cubicBezTo>
                  <a:pt x="266443" y="368671"/>
                  <a:pt x="266520" y="368569"/>
                  <a:pt x="266520" y="368364"/>
                </a:cubicBezTo>
                <a:close/>
                <a:moveTo>
                  <a:pt x="264549" y="363910"/>
                </a:moveTo>
                <a:cubicBezTo>
                  <a:pt x="264549" y="364064"/>
                  <a:pt x="264600" y="364115"/>
                  <a:pt x="264702" y="364115"/>
                </a:cubicBezTo>
                <a:cubicBezTo>
                  <a:pt x="264804" y="364115"/>
                  <a:pt x="264856" y="364064"/>
                  <a:pt x="264856" y="363910"/>
                </a:cubicBezTo>
                <a:cubicBezTo>
                  <a:pt x="264958" y="363756"/>
                  <a:pt x="264907" y="363705"/>
                  <a:pt x="264753" y="363705"/>
                </a:cubicBezTo>
                <a:cubicBezTo>
                  <a:pt x="264600" y="363705"/>
                  <a:pt x="264549" y="363756"/>
                  <a:pt x="264549" y="363910"/>
                </a:cubicBezTo>
                <a:close/>
                <a:moveTo>
                  <a:pt x="263934" y="364908"/>
                </a:moveTo>
                <a:cubicBezTo>
                  <a:pt x="263934" y="365113"/>
                  <a:pt x="264062" y="365267"/>
                  <a:pt x="264267" y="365267"/>
                </a:cubicBezTo>
                <a:cubicBezTo>
                  <a:pt x="264395" y="365267"/>
                  <a:pt x="264472" y="365113"/>
                  <a:pt x="264472" y="364908"/>
                </a:cubicBezTo>
                <a:cubicBezTo>
                  <a:pt x="264472" y="364652"/>
                  <a:pt x="264395" y="364525"/>
                  <a:pt x="264267" y="364525"/>
                </a:cubicBezTo>
                <a:cubicBezTo>
                  <a:pt x="264062" y="364525"/>
                  <a:pt x="263934" y="364652"/>
                  <a:pt x="263934" y="364908"/>
                </a:cubicBezTo>
                <a:close/>
                <a:moveTo>
                  <a:pt x="263934" y="367084"/>
                </a:moveTo>
                <a:cubicBezTo>
                  <a:pt x="262962" y="367468"/>
                  <a:pt x="261707" y="367980"/>
                  <a:pt x="260120" y="368697"/>
                </a:cubicBezTo>
                <a:lnTo>
                  <a:pt x="260427" y="369132"/>
                </a:lnTo>
                <a:cubicBezTo>
                  <a:pt x="261375" y="368774"/>
                  <a:pt x="262270" y="368466"/>
                  <a:pt x="263115" y="368185"/>
                </a:cubicBezTo>
                <a:cubicBezTo>
                  <a:pt x="263858" y="367929"/>
                  <a:pt x="264625" y="367647"/>
                  <a:pt x="265393" y="367366"/>
                </a:cubicBezTo>
                <a:cubicBezTo>
                  <a:pt x="266161" y="367084"/>
                  <a:pt x="266827" y="366828"/>
                  <a:pt x="267364" y="366649"/>
                </a:cubicBezTo>
                <a:cubicBezTo>
                  <a:pt x="267518" y="366572"/>
                  <a:pt x="267774" y="366444"/>
                  <a:pt x="268107" y="366316"/>
                </a:cubicBezTo>
                <a:cubicBezTo>
                  <a:pt x="268439" y="366188"/>
                  <a:pt x="268567" y="365932"/>
                  <a:pt x="268414" y="365600"/>
                </a:cubicBezTo>
                <a:cubicBezTo>
                  <a:pt x="268183" y="365600"/>
                  <a:pt x="267646" y="365753"/>
                  <a:pt x="266750" y="366086"/>
                </a:cubicBezTo>
                <a:cubicBezTo>
                  <a:pt x="265828" y="366316"/>
                  <a:pt x="264907" y="366675"/>
                  <a:pt x="263934" y="367084"/>
                </a:cubicBezTo>
                <a:close/>
                <a:moveTo>
                  <a:pt x="263499" y="364192"/>
                </a:moveTo>
                <a:cubicBezTo>
                  <a:pt x="263499" y="364345"/>
                  <a:pt x="263550" y="364396"/>
                  <a:pt x="263678" y="364396"/>
                </a:cubicBezTo>
                <a:cubicBezTo>
                  <a:pt x="263755" y="364396"/>
                  <a:pt x="263806" y="364345"/>
                  <a:pt x="263806" y="364192"/>
                </a:cubicBezTo>
                <a:cubicBezTo>
                  <a:pt x="263909" y="364064"/>
                  <a:pt x="263858" y="363987"/>
                  <a:pt x="263729" y="363987"/>
                </a:cubicBezTo>
                <a:cubicBezTo>
                  <a:pt x="263602" y="363987"/>
                  <a:pt x="263499" y="364089"/>
                  <a:pt x="263499" y="364192"/>
                </a:cubicBezTo>
                <a:close/>
                <a:moveTo>
                  <a:pt x="262808" y="365548"/>
                </a:moveTo>
                <a:cubicBezTo>
                  <a:pt x="262859" y="365420"/>
                  <a:pt x="262834" y="365344"/>
                  <a:pt x="262680" y="365344"/>
                </a:cubicBezTo>
                <a:cubicBezTo>
                  <a:pt x="262552" y="365344"/>
                  <a:pt x="262475" y="365420"/>
                  <a:pt x="262475" y="365548"/>
                </a:cubicBezTo>
                <a:cubicBezTo>
                  <a:pt x="262475" y="365702"/>
                  <a:pt x="262552" y="365753"/>
                  <a:pt x="262629" y="365753"/>
                </a:cubicBezTo>
                <a:cubicBezTo>
                  <a:pt x="262757" y="365753"/>
                  <a:pt x="262808" y="365702"/>
                  <a:pt x="262808" y="365548"/>
                </a:cubicBezTo>
                <a:close/>
                <a:moveTo>
                  <a:pt x="262680" y="363142"/>
                </a:moveTo>
                <a:cubicBezTo>
                  <a:pt x="262680" y="362937"/>
                  <a:pt x="262603" y="362835"/>
                  <a:pt x="262475" y="362835"/>
                </a:cubicBezTo>
                <a:cubicBezTo>
                  <a:pt x="262347" y="362835"/>
                  <a:pt x="262245" y="362937"/>
                  <a:pt x="262245" y="363142"/>
                </a:cubicBezTo>
                <a:cubicBezTo>
                  <a:pt x="262245" y="363398"/>
                  <a:pt x="262347" y="363475"/>
                  <a:pt x="262475" y="363475"/>
                </a:cubicBezTo>
                <a:cubicBezTo>
                  <a:pt x="262603" y="363475"/>
                  <a:pt x="262680" y="363398"/>
                  <a:pt x="262680" y="363142"/>
                </a:cubicBezTo>
                <a:close/>
                <a:moveTo>
                  <a:pt x="261119" y="362144"/>
                </a:moveTo>
                <a:lnTo>
                  <a:pt x="262475" y="362144"/>
                </a:lnTo>
                <a:cubicBezTo>
                  <a:pt x="262680" y="361888"/>
                  <a:pt x="262680" y="361811"/>
                  <a:pt x="262475" y="361811"/>
                </a:cubicBezTo>
                <a:cubicBezTo>
                  <a:pt x="262347" y="361683"/>
                  <a:pt x="262143" y="361555"/>
                  <a:pt x="261912" y="361478"/>
                </a:cubicBezTo>
                <a:cubicBezTo>
                  <a:pt x="261656" y="361427"/>
                  <a:pt x="261503" y="361376"/>
                  <a:pt x="261477" y="361376"/>
                </a:cubicBezTo>
                <a:cubicBezTo>
                  <a:pt x="261093" y="361606"/>
                  <a:pt x="260991" y="361862"/>
                  <a:pt x="261119" y="362144"/>
                </a:cubicBezTo>
                <a:close/>
                <a:moveTo>
                  <a:pt x="261451" y="363142"/>
                </a:moveTo>
                <a:cubicBezTo>
                  <a:pt x="261298" y="363142"/>
                  <a:pt x="261247" y="363296"/>
                  <a:pt x="261247" y="363526"/>
                </a:cubicBezTo>
                <a:cubicBezTo>
                  <a:pt x="261247" y="363782"/>
                  <a:pt x="261298" y="363910"/>
                  <a:pt x="261451" y="363910"/>
                </a:cubicBezTo>
                <a:cubicBezTo>
                  <a:pt x="261579" y="363910"/>
                  <a:pt x="261656" y="363782"/>
                  <a:pt x="261656" y="363526"/>
                </a:cubicBezTo>
                <a:cubicBezTo>
                  <a:pt x="261656" y="363296"/>
                  <a:pt x="261579" y="363142"/>
                  <a:pt x="261451" y="363142"/>
                </a:cubicBezTo>
                <a:close/>
                <a:moveTo>
                  <a:pt x="259148" y="360147"/>
                </a:moveTo>
                <a:cubicBezTo>
                  <a:pt x="258533" y="360455"/>
                  <a:pt x="258149" y="360762"/>
                  <a:pt x="257996" y="361095"/>
                </a:cubicBezTo>
                <a:cubicBezTo>
                  <a:pt x="257945" y="361146"/>
                  <a:pt x="257893" y="361299"/>
                  <a:pt x="257893" y="361453"/>
                </a:cubicBezTo>
                <a:cubicBezTo>
                  <a:pt x="257893" y="361632"/>
                  <a:pt x="257945" y="361760"/>
                  <a:pt x="257996" y="361837"/>
                </a:cubicBezTo>
                <a:cubicBezTo>
                  <a:pt x="258508" y="361709"/>
                  <a:pt x="258917" y="361504"/>
                  <a:pt x="259301" y="361299"/>
                </a:cubicBezTo>
                <a:cubicBezTo>
                  <a:pt x="259711" y="361095"/>
                  <a:pt x="260044" y="360762"/>
                  <a:pt x="260402" y="360352"/>
                </a:cubicBezTo>
                <a:cubicBezTo>
                  <a:pt x="260197" y="359943"/>
                  <a:pt x="259788" y="359866"/>
                  <a:pt x="259148" y="360147"/>
                </a:cubicBezTo>
                <a:close/>
                <a:moveTo>
                  <a:pt x="258636" y="363142"/>
                </a:moveTo>
                <a:lnTo>
                  <a:pt x="259685" y="363142"/>
                </a:lnTo>
                <a:lnTo>
                  <a:pt x="259685" y="362835"/>
                </a:lnTo>
                <a:lnTo>
                  <a:pt x="258636" y="363142"/>
                </a:lnTo>
                <a:close/>
                <a:moveTo>
                  <a:pt x="257714" y="360045"/>
                </a:moveTo>
                <a:cubicBezTo>
                  <a:pt x="257714" y="360275"/>
                  <a:pt x="257817" y="360352"/>
                  <a:pt x="258021" y="360352"/>
                </a:cubicBezTo>
                <a:cubicBezTo>
                  <a:pt x="258175" y="360352"/>
                  <a:pt x="258226" y="360275"/>
                  <a:pt x="258226" y="360045"/>
                </a:cubicBezTo>
                <a:cubicBezTo>
                  <a:pt x="258226" y="359840"/>
                  <a:pt x="258175" y="359738"/>
                  <a:pt x="258021" y="359738"/>
                </a:cubicBezTo>
                <a:cubicBezTo>
                  <a:pt x="257791" y="359763"/>
                  <a:pt x="257714" y="359866"/>
                  <a:pt x="257714" y="360045"/>
                </a:cubicBezTo>
                <a:close/>
                <a:moveTo>
                  <a:pt x="257305" y="364525"/>
                </a:moveTo>
                <a:cubicBezTo>
                  <a:pt x="257305" y="364652"/>
                  <a:pt x="257330" y="364729"/>
                  <a:pt x="257458" y="364729"/>
                </a:cubicBezTo>
                <a:cubicBezTo>
                  <a:pt x="257561" y="364729"/>
                  <a:pt x="257612" y="364652"/>
                  <a:pt x="257612" y="364525"/>
                </a:cubicBezTo>
                <a:cubicBezTo>
                  <a:pt x="257689" y="364371"/>
                  <a:pt x="257663" y="364294"/>
                  <a:pt x="257509" y="364294"/>
                </a:cubicBezTo>
                <a:cubicBezTo>
                  <a:pt x="257356" y="364294"/>
                  <a:pt x="257305" y="364371"/>
                  <a:pt x="257305" y="364525"/>
                </a:cubicBezTo>
                <a:close/>
                <a:moveTo>
                  <a:pt x="257126" y="366649"/>
                </a:moveTo>
                <a:cubicBezTo>
                  <a:pt x="255846" y="367161"/>
                  <a:pt x="254438" y="367852"/>
                  <a:pt x="252825" y="368671"/>
                </a:cubicBezTo>
                <a:lnTo>
                  <a:pt x="252390" y="369106"/>
                </a:lnTo>
                <a:lnTo>
                  <a:pt x="252825" y="369106"/>
                </a:lnTo>
                <a:lnTo>
                  <a:pt x="261759" y="365958"/>
                </a:lnTo>
                <a:lnTo>
                  <a:pt x="261759" y="365548"/>
                </a:lnTo>
                <a:cubicBezTo>
                  <a:pt x="259941" y="365753"/>
                  <a:pt x="258405" y="366137"/>
                  <a:pt x="257126" y="366649"/>
                </a:cubicBezTo>
                <a:close/>
                <a:moveTo>
                  <a:pt x="256562" y="362451"/>
                </a:moveTo>
                <a:lnTo>
                  <a:pt x="256972" y="361837"/>
                </a:lnTo>
                <a:lnTo>
                  <a:pt x="256281" y="362170"/>
                </a:lnTo>
                <a:lnTo>
                  <a:pt x="256562" y="362451"/>
                </a:lnTo>
                <a:close/>
                <a:moveTo>
                  <a:pt x="255206" y="361402"/>
                </a:moveTo>
                <a:cubicBezTo>
                  <a:pt x="255564" y="361555"/>
                  <a:pt x="255897" y="361453"/>
                  <a:pt x="256255" y="361146"/>
                </a:cubicBezTo>
                <a:cubicBezTo>
                  <a:pt x="256614" y="360838"/>
                  <a:pt x="256844" y="360583"/>
                  <a:pt x="256946" y="360352"/>
                </a:cubicBezTo>
                <a:lnTo>
                  <a:pt x="256537" y="360352"/>
                </a:lnTo>
                <a:cubicBezTo>
                  <a:pt x="256486" y="360455"/>
                  <a:pt x="256332" y="360557"/>
                  <a:pt x="256076" y="360736"/>
                </a:cubicBezTo>
                <a:cubicBezTo>
                  <a:pt x="255820" y="360915"/>
                  <a:pt x="255615" y="361069"/>
                  <a:pt x="255513" y="361120"/>
                </a:cubicBezTo>
                <a:lnTo>
                  <a:pt x="255206" y="361402"/>
                </a:lnTo>
                <a:close/>
                <a:moveTo>
                  <a:pt x="253952" y="365600"/>
                </a:moveTo>
                <a:cubicBezTo>
                  <a:pt x="253952" y="365855"/>
                  <a:pt x="254054" y="365958"/>
                  <a:pt x="254156" y="365958"/>
                </a:cubicBezTo>
                <a:cubicBezTo>
                  <a:pt x="254310" y="365958"/>
                  <a:pt x="254412" y="365855"/>
                  <a:pt x="254412" y="365600"/>
                </a:cubicBezTo>
                <a:cubicBezTo>
                  <a:pt x="254412" y="365369"/>
                  <a:pt x="254310" y="365241"/>
                  <a:pt x="254156" y="365241"/>
                </a:cubicBezTo>
                <a:cubicBezTo>
                  <a:pt x="254054" y="365241"/>
                  <a:pt x="253952" y="365369"/>
                  <a:pt x="253952" y="365600"/>
                </a:cubicBezTo>
                <a:close/>
                <a:moveTo>
                  <a:pt x="251366" y="363910"/>
                </a:moveTo>
                <a:cubicBezTo>
                  <a:pt x="251724" y="363961"/>
                  <a:pt x="252288" y="363910"/>
                  <a:pt x="253030" y="363705"/>
                </a:cubicBezTo>
                <a:cubicBezTo>
                  <a:pt x="253798" y="363475"/>
                  <a:pt x="254079" y="363091"/>
                  <a:pt x="253849" y="362451"/>
                </a:cubicBezTo>
                <a:cubicBezTo>
                  <a:pt x="253798" y="362502"/>
                  <a:pt x="253670" y="362605"/>
                  <a:pt x="253491" y="362656"/>
                </a:cubicBezTo>
                <a:cubicBezTo>
                  <a:pt x="253286" y="362707"/>
                  <a:pt x="253184" y="362810"/>
                  <a:pt x="253132" y="362861"/>
                </a:cubicBezTo>
                <a:cubicBezTo>
                  <a:pt x="252979" y="362937"/>
                  <a:pt x="252672" y="363091"/>
                  <a:pt x="252237" y="363347"/>
                </a:cubicBezTo>
                <a:cubicBezTo>
                  <a:pt x="251801" y="363552"/>
                  <a:pt x="251494" y="363756"/>
                  <a:pt x="251366" y="363910"/>
                </a:cubicBezTo>
                <a:close/>
                <a:moveTo>
                  <a:pt x="251366" y="369695"/>
                </a:moveTo>
                <a:cubicBezTo>
                  <a:pt x="251520" y="369977"/>
                  <a:pt x="251673" y="369977"/>
                  <a:pt x="251801" y="369695"/>
                </a:cubicBezTo>
                <a:cubicBezTo>
                  <a:pt x="251801" y="369542"/>
                  <a:pt x="251724" y="369490"/>
                  <a:pt x="251622" y="369490"/>
                </a:cubicBezTo>
                <a:cubicBezTo>
                  <a:pt x="251443" y="369490"/>
                  <a:pt x="251366" y="369542"/>
                  <a:pt x="251366" y="369695"/>
                </a:cubicBezTo>
                <a:close/>
                <a:moveTo>
                  <a:pt x="250035" y="366598"/>
                </a:moveTo>
                <a:cubicBezTo>
                  <a:pt x="250112" y="366726"/>
                  <a:pt x="250163" y="366803"/>
                  <a:pt x="250240" y="366803"/>
                </a:cubicBezTo>
                <a:cubicBezTo>
                  <a:pt x="250317" y="366803"/>
                  <a:pt x="250368" y="366726"/>
                  <a:pt x="250368" y="366598"/>
                </a:cubicBezTo>
                <a:cubicBezTo>
                  <a:pt x="250419" y="366444"/>
                  <a:pt x="250368" y="366393"/>
                  <a:pt x="250189" y="366393"/>
                </a:cubicBezTo>
                <a:cubicBezTo>
                  <a:pt x="250010" y="366393"/>
                  <a:pt x="249958" y="366444"/>
                  <a:pt x="250035" y="366598"/>
                </a:cubicBezTo>
                <a:close/>
                <a:moveTo>
                  <a:pt x="210898" y="365241"/>
                </a:moveTo>
                <a:lnTo>
                  <a:pt x="210590" y="365241"/>
                </a:lnTo>
                <a:lnTo>
                  <a:pt x="210590" y="365548"/>
                </a:lnTo>
                <a:lnTo>
                  <a:pt x="210898" y="365548"/>
                </a:lnTo>
                <a:lnTo>
                  <a:pt x="210898" y="365241"/>
                </a:lnTo>
                <a:close/>
                <a:moveTo>
                  <a:pt x="211640" y="367007"/>
                </a:moveTo>
                <a:cubicBezTo>
                  <a:pt x="211717" y="367007"/>
                  <a:pt x="212126" y="366777"/>
                  <a:pt x="212869" y="366342"/>
                </a:cubicBezTo>
                <a:cubicBezTo>
                  <a:pt x="213560" y="365881"/>
                  <a:pt x="214123" y="365523"/>
                  <a:pt x="214456" y="365267"/>
                </a:cubicBezTo>
                <a:cubicBezTo>
                  <a:pt x="214942" y="364908"/>
                  <a:pt x="215710" y="364473"/>
                  <a:pt x="216759" y="363910"/>
                </a:cubicBezTo>
                <a:cubicBezTo>
                  <a:pt x="217783" y="363347"/>
                  <a:pt x="218833" y="362810"/>
                  <a:pt x="219933" y="362272"/>
                </a:cubicBezTo>
                <a:cubicBezTo>
                  <a:pt x="220983" y="361709"/>
                  <a:pt x="221955" y="361171"/>
                  <a:pt x="222826" y="360659"/>
                </a:cubicBezTo>
                <a:cubicBezTo>
                  <a:pt x="223671" y="360096"/>
                  <a:pt x="224234" y="359687"/>
                  <a:pt x="224438" y="359354"/>
                </a:cubicBezTo>
                <a:cubicBezTo>
                  <a:pt x="224131" y="359252"/>
                  <a:pt x="223312" y="359507"/>
                  <a:pt x="221930" y="360096"/>
                </a:cubicBezTo>
                <a:cubicBezTo>
                  <a:pt x="220522" y="360685"/>
                  <a:pt x="219114" y="361402"/>
                  <a:pt x="217578" y="362246"/>
                </a:cubicBezTo>
                <a:cubicBezTo>
                  <a:pt x="216068" y="363065"/>
                  <a:pt x="214660" y="363859"/>
                  <a:pt x="213381" y="364704"/>
                </a:cubicBezTo>
                <a:cubicBezTo>
                  <a:pt x="212075" y="365472"/>
                  <a:pt x="211435" y="366009"/>
                  <a:pt x="211333" y="366291"/>
                </a:cubicBezTo>
                <a:cubicBezTo>
                  <a:pt x="211282" y="366367"/>
                  <a:pt x="211256" y="366495"/>
                  <a:pt x="211256" y="366675"/>
                </a:cubicBezTo>
                <a:cubicBezTo>
                  <a:pt x="211256" y="366828"/>
                  <a:pt x="211282" y="366982"/>
                  <a:pt x="211333" y="367033"/>
                </a:cubicBezTo>
                <a:lnTo>
                  <a:pt x="211640" y="367033"/>
                </a:lnTo>
                <a:close/>
                <a:moveTo>
                  <a:pt x="211947" y="364960"/>
                </a:moveTo>
                <a:cubicBezTo>
                  <a:pt x="212152" y="364960"/>
                  <a:pt x="212254" y="364806"/>
                  <a:pt x="212254" y="364576"/>
                </a:cubicBezTo>
                <a:cubicBezTo>
                  <a:pt x="212254" y="364320"/>
                  <a:pt x="212152" y="364192"/>
                  <a:pt x="211947" y="364192"/>
                </a:cubicBezTo>
                <a:cubicBezTo>
                  <a:pt x="211793" y="364192"/>
                  <a:pt x="211742" y="364320"/>
                  <a:pt x="211742" y="364576"/>
                </a:cubicBezTo>
                <a:cubicBezTo>
                  <a:pt x="211768" y="364806"/>
                  <a:pt x="211819" y="364960"/>
                  <a:pt x="211947" y="364960"/>
                </a:cubicBezTo>
                <a:close/>
                <a:moveTo>
                  <a:pt x="216555" y="354465"/>
                </a:moveTo>
                <a:cubicBezTo>
                  <a:pt x="217578" y="353927"/>
                  <a:pt x="218014" y="353467"/>
                  <a:pt x="217860" y="353108"/>
                </a:cubicBezTo>
                <a:lnTo>
                  <a:pt x="217553" y="353108"/>
                </a:lnTo>
                <a:cubicBezTo>
                  <a:pt x="217399" y="353185"/>
                  <a:pt x="217220" y="353262"/>
                  <a:pt x="216990" y="353313"/>
                </a:cubicBezTo>
                <a:cubicBezTo>
                  <a:pt x="216759" y="353415"/>
                  <a:pt x="216580" y="353467"/>
                  <a:pt x="216503" y="353518"/>
                </a:cubicBezTo>
                <a:cubicBezTo>
                  <a:pt x="216145" y="353671"/>
                  <a:pt x="215607" y="353927"/>
                  <a:pt x="214865" y="354260"/>
                </a:cubicBezTo>
                <a:cubicBezTo>
                  <a:pt x="214123" y="354619"/>
                  <a:pt x="213304" y="354977"/>
                  <a:pt x="212459" y="355412"/>
                </a:cubicBezTo>
                <a:cubicBezTo>
                  <a:pt x="211640" y="355822"/>
                  <a:pt x="210846" y="356205"/>
                  <a:pt x="210078" y="356564"/>
                </a:cubicBezTo>
                <a:cubicBezTo>
                  <a:pt x="209311" y="356897"/>
                  <a:pt x="208799" y="357101"/>
                  <a:pt x="208492" y="357255"/>
                </a:cubicBezTo>
                <a:lnTo>
                  <a:pt x="207800" y="357972"/>
                </a:lnTo>
                <a:lnTo>
                  <a:pt x="207800" y="358177"/>
                </a:lnTo>
                <a:cubicBezTo>
                  <a:pt x="208056" y="358074"/>
                  <a:pt x="208440" y="357895"/>
                  <a:pt x="209413" y="357562"/>
                </a:cubicBezTo>
                <a:cubicBezTo>
                  <a:pt x="210565" y="357153"/>
                  <a:pt x="211768" y="356666"/>
                  <a:pt x="213125" y="356103"/>
                </a:cubicBezTo>
                <a:cubicBezTo>
                  <a:pt x="214404" y="355566"/>
                  <a:pt x="215556" y="355002"/>
                  <a:pt x="216555" y="354465"/>
                </a:cubicBezTo>
                <a:close/>
                <a:moveTo>
                  <a:pt x="215787" y="356231"/>
                </a:moveTo>
                <a:cubicBezTo>
                  <a:pt x="215659" y="356282"/>
                  <a:pt x="215454" y="356410"/>
                  <a:pt x="215249" y="356615"/>
                </a:cubicBezTo>
                <a:cubicBezTo>
                  <a:pt x="214967" y="356769"/>
                  <a:pt x="214840" y="356897"/>
                  <a:pt x="214763" y="356973"/>
                </a:cubicBezTo>
                <a:cubicBezTo>
                  <a:pt x="215121" y="357101"/>
                  <a:pt x="215351" y="357076"/>
                  <a:pt x="215607" y="356922"/>
                </a:cubicBezTo>
                <a:cubicBezTo>
                  <a:pt x="215787" y="356718"/>
                  <a:pt x="215966" y="356513"/>
                  <a:pt x="216119" y="356257"/>
                </a:cubicBezTo>
                <a:lnTo>
                  <a:pt x="215787" y="356257"/>
                </a:lnTo>
                <a:close/>
                <a:moveTo>
                  <a:pt x="211947" y="357255"/>
                </a:moveTo>
                <a:cubicBezTo>
                  <a:pt x="211793" y="357255"/>
                  <a:pt x="211742" y="357409"/>
                  <a:pt x="211742" y="357613"/>
                </a:cubicBezTo>
                <a:cubicBezTo>
                  <a:pt x="211742" y="357895"/>
                  <a:pt x="211793" y="357997"/>
                  <a:pt x="211947" y="357997"/>
                </a:cubicBezTo>
                <a:cubicBezTo>
                  <a:pt x="212152" y="357997"/>
                  <a:pt x="212254" y="357895"/>
                  <a:pt x="212254" y="357613"/>
                </a:cubicBezTo>
                <a:cubicBezTo>
                  <a:pt x="212254" y="357409"/>
                  <a:pt x="212152" y="357255"/>
                  <a:pt x="211947" y="357255"/>
                </a:cubicBezTo>
                <a:close/>
                <a:moveTo>
                  <a:pt x="208824" y="359021"/>
                </a:moveTo>
                <a:lnTo>
                  <a:pt x="208824" y="359354"/>
                </a:lnTo>
                <a:lnTo>
                  <a:pt x="209259" y="359354"/>
                </a:lnTo>
                <a:lnTo>
                  <a:pt x="209259" y="359021"/>
                </a:lnTo>
                <a:lnTo>
                  <a:pt x="208824" y="359021"/>
                </a:lnTo>
                <a:close/>
                <a:moveTo>
                  <a:pt x="209259" y="353492"/>
                </a:moveTo>
                <a:lnTo>
                  <a:pt x="208824" y="353492"/>
                </a:lnTo>
                <a:lnTo>
                  <a:pt x="208824" y="353851"/>
                </a:lnTo>
                <a:lnTo>
                  <a:pt x="209259" y="353492"/>
                </a:lnTo>
                <a:close/>
                <a:moveTo>
                  <a:pt x="210795" y="346965"/>
                </a:moveTo>
                <a:cubicBezTo>
                  <a:pt x="210795" y="346760"/>
                  <a:pt x="210744" y="346658"/>
                  <a:pt x="210590" y="346581"/>
                </a:cubicBezTo>
                <a:cubicBezTo>
                  <a:pt x="210437" y="346504"/>
                  <a:pt x="210386" y="346632"/>
                  <a:pt x="210386" y="346965"/>
                </a:cubicBezTo>
                <a:cubicBezTo>
                  <a:pt x="210386" y="347272"/>
                  <a:pt x="210437" y="347400"/>
                  <a:pt x="210590" y="347323"/>
                </a:cubicBezTo>
                <a:cubicBezTo>
                  <a:pt x="210770" y="347221"/>
                  <a:pt x="210795" y="347093"/>
                  <a:pt x="210795" y="346965"/>
                </a:cubicBezTo>
                <a:close/>
                <a:moveTo>
                  <a:pt x="210795" y="349448"/>
                </a:moveTo>
                <a:cubicBezTo>
                  <a:pt x="210642" y="349448"/>
                  <a:pt x="210590" y="349550"/>
                  <a:pt x="210590" y="349704"/>
                </a:cubicBezTo>
                <a:cubicBezTo>
                  <a:pt x="210590" y="349832"/>
                  <a:pt x="210642" y="349909"/>
                  <a:pt x="210744" y="349909"/>
                </a:cubicBezTo>
                <a:cubicBezTo>
                  <a:pt x="210846" y="349909"/>
                  <a:pt x="210898" y="349832"/>
                  <a:pt x="210898" y="349704"/>
                </a:cubicBezTo>
                <a:cubicBezTo>
                  <a:pt x="210974" y="349550"/>
                  <a:pt x="210949" y="349448"/>
                  <a:pt x="210795" y="349448"/>
                </a:cubicBezTo>
                <a:close/>
                <a:moveTo>
                  <a:pt x="210411" y="351393"/>
                </a:moveTo>
                <a:cubicBezTo>
                  <a:pt x="210411" y="351649"/>
                  <a:pt x="210462" y="351752"/>
                  <a:pt x="210616" y="351752"/>
                </a:cubicBezTo>
                <a:cubicBezTo>
                  <a:pt x="210770" y="351752"/>
                  <a:pt x="210821" y="351649"/>
                  <a:pt x="210821" y="351393"/>
                </a:cubicBezTo>
                <a:cubicBezTo>
                  <a:pt x="210821" y="351137"/>
                  <a:pt x="210770" y="351035"/>
                  <a:pt x="210616" y="351035"/>
                </a:cubicBezTo>
                <a:cubicBezTo>
                  <a:pt x="210462" y="351061"/>
                  <a:pt x="210411" y="351163"/>
                  <a:pt x="210411" y="351393"/>
                </a:cubicBezTo>
                <a:close/>
                <a:moveTo>
                  <a:pt x="212689" y="353851"/>
                </a:moveTo>
                <a:lnTo>
                  <a:pt x="213406" y="353851"/>
                </a:lnTo>
                <a:cubicBezTo>
                  <a:pt x="213457" y="353851"/>
                  <a:pt x="213944" y="353595"/>
                  <a:pt x="214814" y="353160"/>
                </a:cubicBezTo>
                <a:cubicBezTo>
                  <a:pt x="215659" y="352699"/>
                  <a:pt x="216375" y="352366"/>
                  <a:pt x="216836" y="352059"/>
                </a:cubicBezTo>
                <a:cubicBezTo>
                  <a:pt x="216913" y="352059"/>
                  <a:pt x="217015" y="351982"/>
                  <a:pt x="217220" y="351803"/>
                </a:cubicBezTo>
                <a:cubicBezTo>
                  <a:pt x="217374" y="351649"/>
                  <a:pt x="217502" y="351496"/>
                  <a:pt x="217578" y="351445"/>
                </a:cubicBezTo>
                <a:cubicBezTo>
                  <a:pt x="217374" y="351496"/>
                  <a:pt x="216964" y="351675"/>
                  <a:pt x="216324" y="351905"/>
                </a:cubicBezTo>
                <a:cubicBezTo>
                  <a:pt x="215710" y="352161"/>
                  <a:pt x="215275" y="352366"/>
                  <a:pt x="215070" y="352494"/>
                </a:cubicBezTo>
                <a:cubicBezTo>
                  <a:pt x="214916" y="352545"/>
                  <a:pt x="214507" y="352750"/>
                  <a:pt x="213867" y="353083"/>
                </a:cubicBezTo>
                <a:cubicBezTo>
                  <a:pt x="213201" y="353467"/>
                  <a:pt x="212817" y="353697"/>
                  <a:pt x="212689" y="353851"/>
                </a:cubicBezTo>
                <a:close/>
                <a:moveTo>
                  <a:pt x="213713" y="352494"/>
                </a:moveTo>
                <a:cubicBezTo>
                  <a:pt x="213867" y="352494"/>
                  <a:pt x="213944" y="352340"/>
                  <a:pt x="213944" y="352110"/>
                </a:cubicBezTo>
                <a:cubicBezTo>
                  <a:pt x="213944" y="351854"/>
                  <a:pt x="213867" y="351726"/>
                  <a:pt x="213713" y="351726"/>
                </a:cubicBezTo>
                <a:cubicBezTo>
                  <a:pt x="213585" y="351726"/>
                  <a:pt x="213508" y="351854"/>
                  <a:pt x="213508" y="352110"/>
                </a:cubicBezTo>
                <a:cubicBezTo>
                  <a:pt x="213508" y="352366"/>
                  <a:pt x="213585" y="352494"/>
                  <a:pt x="213713" y="352494"/>
                </a:cubicBezTo>
                <a:close/>
                <a:moveTo>
                  <a:pt x="214609" y="347835"/>
                </a:moveTo>
                <a:cubicBezTo>
                  <a:pt x="214711" y="347835"/>
                  <a:pt x="214763" y="347758"/>
                  <a:pt x="214763" y="347605"/>
                </a:cubicBezTo>
                <a:cubicBezTo>
                  <a:pt x="214763" y="347451"/>
                  <a:pt x="214686" y="347400"/>
                  <a:pt x="214558" y="347400"/>
                </a:cubicBezTo>
                <a:cubicBezTo>
                  <a:pt x="214404" y="347400"/>
                  <a:pt x="214379" y="347451"/>
                  <a:pt x="214430" y="347605"/>
                </a:cubicBezTo>
                <a:cubicBezTo>
                  <a:pt x="214430" y="347758"/>
                  <a:pt x="214481" y="347835"/>
                  <a:pt x="214609" y="347835"/>
                </a:cubicBezTo>
                <a:close/>
                <a:moveTo>
                  <a:pt x="215684" y="344610"/>
                </a:moveTo>
                <a:cubicBezTo>
                  <a:pt x="216068" y="344303"/>
                  <a:pt x="216299" y="344073"/>
                  <a:pt x="216503" y="343791"/>
                </a:cubicBezTo>
                <a:cubicBezTo>
                  <a:pt x="216145" y="343714"/>
                  <a:pt x="215812" y="343842"/>
                  <a:pt x="215479" y="344226"/>
                </a:cubicBezTo>
                <a:cubicBezTo>
                  <a:pt x="215403" y="344277"/>
                  <a:pt x="215275" y="344380"/>
                  <a:pt x="215095" y="344533"/>
                </a:cubicBezTo>
                <a:cubicBezTo>
                  <a:pt x="214916" y="344687"/>
                  <a:pt x="214814" y="344789"/>
                  <a:pt x="214737" y="344840"/>
                </a:cubicBezTo>
                <a:cubicBezTo>
                  <a:pt x="215044" y="344943"/>
                  <a:pt x="215326" y="344892"/>
                  <a:pt x="215684" y="344610"/>
                </a:cubicBezTo>
                <a:close/>
                <a:moveTo>
                  <a:pt x="213406" y="345532"/>
                </a:moveTo>
                <a:cubicBezTo>
                  <a:pt x="213048" y="345455"/>
                  <a:pt x="212664" y="345480"/>
                  <a:pt x="212203" y="345583"/>
                </a:cubicBezTo>
                <a:cubicBezTo>
                  <a:pt x="211742" y="345711"/>
                  <a:pt x="211461" y="345916"/>
                  <a:pt x="211307" y="346248"/>
                </a:cubicBezTo>
                <a:cubicBezTo>
                  <a:pt x="211563" y="346658"/>
                  <a:pt x="211896" y="346709"/>
                  <a:pt x="212433" y="346402"/>
                </a:cubicBezTo>
                <a:cubicBezTo>
                  <a:pt x="212945" y="346095"/>
                  <a:pt x="213252" y="345813"/>
                  <a:pt x="213406" y="345532"/>
                </a:cubicBezTo>
                <a:close/>
                <a:moveTo>
                  <a:pt x="212357" y="350395"/>
                </a:moveTo>
                <a:cubicBezTo>
                  <a:pt x="212152" y="350395"/>
                  <a:pt x="212049" y="350497"/>
                  <a:pt x="212049" y="350702"/>
                </a:cubicBezTo>
                <a:cubicBezTo>
                  <a:pt x="212049" y="350932"/>
                  <a:pt x="212152" y="351061"/>
                  <a:pt x="212357" y="351061"/>
                </a:cubicBezTo>
                <a:cubicBezTo>
                  <a:pt x="212510" y="351061"/>
                  <a:pt x="212561" y="350932"/>
                  <a:pt x="212561" y="350702"/>
                </a:cubicBezTo>
                <a:cubicBezTo>
                  <a:pt x="212561" y="350497"/>
                  <a:pt x="212510" y="350395"/>
                  <a:pt x="212357" y="350395"/>
                </a:cubicBezTo>
                <a:close/>
                <a:moveTo>
                  <a:pt x="211640" y="354158"/>
                </a:moveTo>
                <a:cubicBezTo>
                  <a:pt x="211640" y="354286"/>
                  <a:pt x="211691" y="354363"/>
                  <a:pt x="211819" y="354363"/>
                </a:cubicBezTo>
                <a:cubicBezTo>
                  <a:pt x="211921" y="354363"/>
                  <a:pt x="211973" y="354286"/>
                  <a:pt x="211973" y="354158"/>
                </a:cubicBezTo>
                <a:cubicBezTo>
                  <a:pt x="212049" y="354004"/>
                  <a:pt x="212024" y="353927"/>
                  <a:pt x="211870" y="353927"/>
                </a:cubicBezTo>
                <a:cubicBezTo>
                  <a:pt x="211717" y="353927"/>
                  <a:pt x="211640" y="354004"/>
                  <a:pt x="211640" y="354158"/>
                </a:cubicBezTo>
                <a:close/>
                <a:moveTo>
                  <a:pt x="211870" y="349320"/>
                </a:moveTo>
                <a:cubicBezTo>
                  <a:pt x="211870" y="349038"/>
                  <a:pt x="211768" y="348936"/>
                  <a:pt x="211640" y="348936"/>
                </a:cubicBezTo>
                <a:cubicBezTo>
                  <a:pt x="211512" y="348936"/>
                  <a:pt x="211435" y="349038"/>
                  <a:pt x="211435" y="349320"/>
                </a:cubicBezTo>
                <a:cubicBezTo>
                  <a:pt x="211435" y="349550"/>
                  <a:pt x="211512" y="349704"/>
                  <a:pt x="211640" y="349704"/>
                </a:cubicBezTo>
                <a:cubicBezTo>
                  <a:pt x="211768" y="349704"/>
                  <a:pt x="211870" y="349550"/>
                  <a:pt x="211870" y="349320"/>
                </a:cubicBezTo>
                <a:close/>
                <a:moveTo>
                  <a:pt x="211307" y="352059"/>
                </a:moveTo>
                <a:lnTo>
                  <a:pt x="211307" y="352520"/>
                </a:lnTo>
                <a:lnTo>
                  <a:pt x="211640" y="352520"/>
                </a:lnTo>
                <a:lnTo>
                  <a:pt x="211640" y="352059"/>
                </a:lnTo>
                <a:lnTo>
                  <a:pt x="211307" y="352059"/>
                </a:lnTo>
                <a:close/>
                <a:moveTo>
                  <a:pt x="217860" y="343791"/>
                </a:moveTo>
                <a:cubicBezTo>
                  <a:pt x="218014" y="343791"/>
                  <a:pt x="218065" y="343663"/>
                  <a:pt x="218065" y="343458"/>
                </a:cubicBezTo>
                <a:cubicBezTo>
                  <a:pt x="218065" y="343254"/>
                  <a:pt x="218014" y="343151"/>
                  <a:pt x="217860" y="343151"/>
                </a:cubicBezTo>
                <a:cubicBezTo>
                  <a:pt x="217706" y="343151"/>
                  <a:pt x="217655" y="343254"/>
                  <a:pt x="217655" y="343458"/>
                </a:cubicBezTo>
                <a:cubicBezTo>
                  <a:pt x="217655" y="343663"/>
                  <a:pt x="217706" y="343791"/>
                  <a:pt x="217860" y="343791"/>
                </a:cubicBezTo>
                <a:close/>
                <a:moveTo>
                  <a:pt x="218167" y="341718"/>
                </a:moveTo>
                <a:lnTo>
                  <a:pt x="217860" y="341411"/>
                </a:lnTo>
                <a:cubicBezTo>
                  <a:pt x="218014" y="341308"/>
                  <a:pt x="218167" y="341231"/>
                  <a:pt x="218398" y="341103"/>
                </a:cubicBezTo>
                <a:cubicBezTo>
                  <a:pt x="218602" y="341026"/>
                  <a:pt x="218756" y="341001"/>
                  <a:pt x="218909" y="341052"/>
                </a:cubicBezTo>
                <a:lnTo>
                  <a:pt x="218909" y="341411"/>
                </a:lnTo>
                <a:cubicBezTo>
                  <a:pt x="220957" y="340771"/>
                  <a:pt x="222954" y="339900"/>
                  <a:pt x="224797" y="338851"/>
                </a:cubicBezTo>
                <a:cubicBezTo>
                  <a:pt x="226665" y="337776"/>
                  <a:pt x="228585" y="336906"/>
                  <a:pt x="230607" y="336189"/>
                </a:cubicBezTo>
                <a:lnTo>
                  <a:pt x="230300" y="335856"/>
                </a:lnTo>
                <a:cubicBezTo>
                  <a:pt x="230095" y="336010"/>
                  <a:pt x="229609" y="336214"/>
                  <a:pt x="228790" y="336419"/>
                </a:cubicBezTo>
                <a:cubicBezTo>
                  <a:pt x="227996" y="336675"/>
                  <a:pt x="227459" y="336829"/>
                  <a:pt x="227177" y="336906"/>
                </a:cubicBezTo>
                <a:cubicBezTo>
                  <a:pt x="226640" y="337033"/>
                  <a:pt x="226128" y="336982"/>
                  <a:pt x="225667" y="336675"/>
                </a:cubicBezTo>
                <a:cubicBezTo>
                  <a:pt x="225206" y="336419"/>
                  <a:pt x="224669" y="336317"/>
                  <a:pt x="224054" y="336470"/>
                </a:cubicBezTo>
                <a:cubicBezTo>
                  <a:pt x="224438" y="335984"/>
                  <a:pt x="224848" y="335651"/>
                  <a:pt x="225411" y="335421"/>
                </a:cubicBezTo>
                <a:cubicBezTo>
                  <a:pt x="225232" y="335318"/>
                  <a:pt x="224873" y="335267"/>
                  <a:pt x="224490" y="335344"/>
                </a:cubicBezTo>
                <a:cubicBezTo>
                  <a:pt x="224054" y="335395"/>
                  <a:pt x="223645" y="335523"/>
                  <a:pt x="223235" y="335779"/>
                </a:cubicBezTo>
                <a:cubicBezTo>
                  <a:pt x="222826" y="335984"/>
                  <a:pt x="222442" y="336214"/>
                  <a:pt x="222032" y="336470"/>
                </a:cubicBezTo>
                <a:cubicBezTo>
                  <a:pt x="221648" y="336752"/>
                  <a:pt x="221418" y="337008"/>
                  <a:pt x="221264" y="337187"/>
                </a:cubicBezTo>
                <a:lnTo>
                  <a:pt x="223747" y="337187"/>
                </a:lnTo>
                <a:cubicBezTo>
                  <a:pt x="223158" y="337545"/>
                  <a:pt x="222365" y="337904"/>
                  <a:pt x="221443" y="338339"/>
                </a:cubicBezTo>
                <a:cubicBezTo>
                  <a:pt x="220496" y="338774"/>
                  <a:pt x="219549" y="339209"/>
                  <a:pt x="218602" y="339747"/>
                </a:cubicBezTo>
                <a:cubicBezTo>
                  <a:pt x="217630" y="340284"/>
                  <a:pt x="216734" y="340822"/>
                  <a:pt x="215915" y="341436"/>
                </a:cubicBezTo>
                <a:cubicBezTo>
                  <a:pt x="215070" y="341999"/>
                  <a:pt x="214430" y="342588"/>
                  <a:pt x="214046" y="343125"/>
                </a:cubicBezTo>
                <a:cubicBezTo>
                  <a:pt x="214046" y="343177"/>
                  <a:pt x="213969" y="343330"/>
                  <a:pt x="213765" y="343484"/>
                </a:cubicBezTo>
                <a:cubicBezTo>
                  <a:pt x="213611" y="343689"/>
                  <a:pt x="213457" y="343765"/>
                  <a:pt x="213406" y="343765"/>
                </a:cubicBezTo>
                <a:cubicBezTo>
                  <a:pt x="213662" y="343894"/>
                  <a:pt x="214097" y="343791"/>
                  <a:pt x="214763" y="343433"/>
                </a:cubicBezTo>
                <a:cubicBezTo>
                  <a:pt x="215351" y="343074"/>
                  <a:pt x="215812" y="342870"/>
                  <a:pt x="216119" y="342716"/>
                </a:cubicBezTo>
                <a:cubicBezTo>
                  <a:pt x="216273" y="342639"/>
                  <a:pt x="216606" y="342486"/>
                  <a:pt x="217169" y="342230"/>
                </a:cubicBezTo>
                <a:cubicBezTo>
                  <a:pt x="217681" y="342025"/>
                  <a:pt x="218065" y="341846"/>
                  <a:pt x="218167" y="341718"/>
                </a:cubicBezTo>
                <a:close/>
                <a:moveTo>
                  <a:pt x="217502" y="339516"/>
                </a:moveTo>
                <a:cubicBezTo>
                  <a:pt x="217655" y="339516"/>
                  <a:pt x="217809" y="339465"/>
                  <a:pt x="217860" y="339312"/>
                </a:cubicBezTo>
                <a:cubicBezTo>
                  <a:pt x="217937" y="339158"/>
                  <a:pt x="217809" y="339107"/>
                  <a:pt x="217502" y="339107"/>
                </a:cubicBezTo>
                <a:cubicBezTo>
                  <a:pt x="217194" y="339107"/>
                  <a:pt x="217041" y="339158"/>
                  <a:pt x="217143" y="339312"/>
                </a:cubicBezTo>
                <a:cubicBezTo>
                  <a:pt x="217194" y="339465"/>
                  <a:pt x="217297" y="339516"/>
                  <a:pt x="217502" y="339516"/>
                </a:cubicBezTo>
                <a:close/>
                <a:moveTo>
                  <a:pt x="218167" y="337955"/>
                </a:moveTo>
                <a:cubicBezTo>
                  <a:pt x="218423" y="337955"/>
                  <a:pt x="218500" y="337827"/>
                  <a:pt x="218500" y="337597"/>
                </a:cubicBezTo>
                <a:cubicBezTo>
                  <a:pt x="218500" y="337341"/>
                  <a:pt x="218423" y="337213"/>
                  <a:pt x="218167" y="337213"/>
                </a:cubicBezTo>
                <a:cubicBezTo>
                  <a:pt x="218065" y="337213"/>
                  <a:pt x="217962" y="337341"/>
                  <a:pt x="217962" y="337597"/>
                </a:cubicBezTo>
                <a:cubicBezTo>
                  <a:pt x="217962" y="337827"/>
                  <a:pt x="218065" y="337955"/>
                  <a:pt x="218167" y="337955"/>
                </a:cubicBezTo>
                <a:close/>
                <a:moveTo>
                  <a:pt x="219626" y="336931"/>
                </a:moveTo>
                <a:cubicBezTo>
                  <a:pt x="219498" y="336778"/>
                  <a:pt x="219344" y="336778"/>
                  <a:pt x="219191" y="336931"/>
                </a:cubicBezTo>
                <a:cubicBezTo>
                  <a:pt x="219140" y="336931"/>
                  <a:pt x="219063" y="336957"/>
                  <a:pt x="218986" y="337059"/>
                </a:cubicBezTo>
                <a:cubicBezTo>
                  <a:pt x="218909" y="337110"/>
                  <a:pt x="218884" y="337162"/>
                  <a:pt x="218884" y="337238"/>
                </a:cubicBezTo>
                <a:cubicBezTo>
                  <a:pt x="219268" y="337392"/>
                  <a:pt x="219498" y="337264"/>
                  <a:pt x="219626" y="336931"/>
                </a:cubicBezTo>
                <a:close/>
                <a:moveTo>
                  <a:pt x="220650" y="331760"/>
                </a:moveTo>
                <a:cubicBezTo>
                  <a:pt x="220164" y="331863"/>
                  <a:pt x="219959" y="331863"/>
                  <a:pt x="220010" y="331760"/>
                </a:cubicBezTo>
                <a:cubicBezTo>
                  <a:pt x="220036" y="331607"/>
                  <a:pt x="219908" y="331453"/>
                  <a:pt x="219626" y="331325"/>
                </a:cubicBezTo>
                <a:lnTo>
                  <a:pt x="219191" y="331325"/>
                </a:lnTo>
                <a:lnTo>
                  <a:pt x="218884" y="332759"/>
                </a:lnTo>
                <a:cubicBezTo>
                  <a:pt x="219242" y="332912"/>
                  <a:pt x="219626" y="332912"/>
                  <a:pt x="220138" y="332759"/>
                </a:cubicBezTo>
                <a:cubicBezTo>
                  <a:pt x="220624" y="332631"/>
                  <a:pt x="220803" y="332272"/>
                  <a:pt x="220650" y="331760"/>
                </a:cubicBezTo>
                <a:close/>
                <a:moveTo>
                  <a:pt x="221290" y="331760"/>
                </a:moveTo>
                <a:cubicBezTo>
                  <a:pt x="221520" y="331760"/>
                  <a:pt x="221623" y="331607"/>
                  <a:pt x="221623" y="331377"/>
                </a:cubicBezTo>
                <a:cubicBezTo>
                  <a:pt x="221623" y="331121"/>
                  <a:pt x="221520" y="330993"/>
                  <a:pt x="221290" y="330993"/>
                </a:cubicBezTo>
                <a:cubicBezTo>
                  <a:pt x="221162" y="330993"/>
                  <a:pt x="221085" y="331121"/>
                  <a:pt x="221085" y="331377"/>
                </a:cubicBezTo>
                <a:cubicBezTo>
                  <a:pt x="221085" y="331607"/>
                  <a:pt x="221162" y="331760"/>
                  <a:pt x="221290" y="331760"/>
                </a:cubicBezTo>
                <a:close/>
                <a:moveTo>
                  <a:pt x="222749" y="333808"/>
                </a:moveTo>
                <a:cubicBezTo>
                  <a:pt x="222851" y="333808"/>
                  <a:pt x="222954" y="333706"/>
                  <a:pt x="222954" y="333450"/>
                </a:cubicBezTo>
                <a:cubicBezTo>
                  <a:pt x="222954" y="333194"/>
                  <a:pt x="222851" y="333066"/>
                  <a:pt x="222749" y="333066"/>
                </a:cubicBezTo>
                <a:cubicBezTo>
                  <a:pt x="222519" y="333066"/>
                  <a:pt x="222416" y="333194"/>
                  <a:pt x="222416" y="333450"/>
                </a:cubicBezTo>
                <a:cubicBezTo>
                  <a:pt x="222442" y="333706"/>
                  <a:pt x="222544" y="333808"/>
                  <a:pt x="222749" y="333808"/>
                </a:cubicBezTo>
                <a:close/>
                <a:moveTo>
                  <a:pt x="224797" y="334423"/>
                </a:moveTo>
                <a:cubicBezTo>
                  <a:pt x="224950" y="334346"/>
                  <a:pt x="225001" y="334243"/>
                  <a:pt x="225001" y="334115"/>
                </a:cubicBezTo>
                <a:cubicBezTo>
                  <a:pt x="225001" y="333962"/>
                  <a:pt x="224950" y="333859"/>
                  <a:pt x="224797" y="333783"/>
                </a:cubicBezTo>
                <a:cubicBezTo>
                  <a:pt x="224669" y="333731"/>
                  <a:pt x="224592" y="333834"/>
                  <a:pt x="224592" y="334115"/>
                </a:cubicBezTo>
                <a:cubicBezTo>
                  <a:pt x="224617" y="334397"/>
                  <a:pt x="224694" y="334499"/>
                  <a:pt x="224797" y="334423"/>
                </a:cubicBezTo>
                <a:close/>
                <a:moveTo>
                  <a:pt x="225667" y="329559"/>
                </a:moveTo>
                <a:cubicBezTo>
                  <a:pt x="226025" y="329764"/>
                  <a:pt x="226179" y="329662"/>
                  <a:pt x="226179" y="329252"/>
                </a:cubicBezTo>
                <a:lnTo>
                  <a:pt x="225155" y="329252"/>
                </a:lnTo>
                <a:cubicBezTo>
                  <a:pt x="225257" y="329406"/>
                  <a:pt x="225437" y="329482"/>
                  <a:pt x="225667" y="329559"/>
                </a:cubicBezTo>
                <a:close/>
                <a:moveTo>
                  <a:pt x="226460" y="326846"/>
                </a:moveTo>
                <a:lnTo>
                  <a:pt x="226153" y="327153"/>
                </a:lnTo>
                <a:lnTo>
                  <a:pt x="226460" y="327153"/>
                </a:lnTo>
                <a:lnTo>
                  <a:pt x="226460" y="326846"/>
                </a:lnTo>
                <a:close/>
                <a:moveTo>
                  <a:pt x="226460" y="334858"/>
                </a:moveTo>
                <a:cubicBezTo>
                  <a:pt x="226358" y="334781"/>
                  <a:pt x="226256" y="334807"/>
                  <a:pt x="226256" y="334960"/>
                </a:cubicBezTo>
                <a:cubicBezTo>
                  <a:pt x="226256" y="335088"/>
                  <a:pt x="226358" y="335165"/>
                  <a:pt x="226460" y="335165"/>
                </a:cubicBezTo>
                <a:cubicBezTo>
                  <a:pt x="226614" y="335165"/>
                  <a:pt x="226691" y="335114"/>
                  <a:pt x="226691" y="335011"/>
                </a:cubicBezTo>
                <a:cubicBezTo>
                  <a:pt x="226691" y="334909"/>
                  <a:pt x="226614" y="334858"/>
                  <a:pt x="226460" y="334858"/>
                </a:cubicBezTo>
                <a:close/>
                <a:moveTo>
                  <a:pt x="227919" y="326564"/>
                </a:moveTo>
                <a:lnTo>
                  <a:pt x="227919" y="326155"/>
                </a:lnTo>
                <a:lnTo>
                  <a:pt x="227484" y="326564"/>
                </a:lnTo>
                <a:lnTo>
                  <a:pt x="227919" y="326564"/>
                </a:lnTo>
                <a:close/>
                <a:moveTo>
                  <a:pt x="228252" y="333399"/>
                </a:moveTo>
                <a:cubicBezTo>
                  <a:pt x="228790" y="333808"/>
                  <a:pt x="229353" y="333911"/>
                  <a:pt x="229890" y="333655"/>
                </a:cubicBezTo>
                <a:cubicBezTo>
                  <a:pt x="230428" y="333399"/>
                  <a:pt x="231042" y="333450"/>
                  <a:pt x="231631" y="333808"/>
                </a:cubicBezTo>
                <a:cubicBezTo>
                  <a:pt x="231836" y="333962"/>
                  <a:pt x="232168" y="334013"/>
                  <a:pt x="232681" y="333962"/>
                </a:cubicBezTo>
                <a:cubicBezTo>
                  <a:pt x="233167" y="333936"/>
                  <a:pt x="233397" y="333988"/>
                  <a:pt x="233397" y="334141"/>
                </a:cubicBezTo>
                <a:cubicBezTo>
                  <a:pt x="233525" y="333578"/>
                  <a:pt x="233832" y="333220"/>
                  <a:pt x="234216" y="333015"/>
                </a:cubicBezTo>
                <a:cubicBezTo>
                  <a:pt x="234626" y="332759"/>
                  <a:pt x="234703" y="332375"/>
                  <a:pt x="234421" y="331760"/>
                </a:cubicBezTo>
                <a:cubicBezTo>
                  <a:pt x="235394" y="331530"/>
                  <a:pt x="236111" y="331249"/>
                  <a:pt x="236622" y="330967"/>
                </a:cubicBezTo>
                <a:cubicBezTo>
                  <a:pt x="237109" y="330660"/>
                  <a:pt x="237749" y="330327"/>
                  <a:pt x="238568" y="329969"/>
                </a:cubicBezTo>
                <a:cubicBezTo>
                  <a:pt x="238440" y="329431"/>
                  <a:pt x="238107" y="329175"/>
                  <a:pt x="237621" y="329175"/>
                </a:cubicBezTo>
                <a:cubicBezTo>
                  <a:pt x="237160" y="329175"/>
                  <a:pt x="236622" y="329278"/>
                  <a:pt x="236034" y="329534"/>
                </a:cubicBezTo>
                <a:cubicBezTo>
                  <a:pt x="235445" y="329790"/>
                  <a:pt x="234907" y="330071"/>
                  <a:pt x="234421" y="330481"/>
                </a:cubicBezTo>
                <a:cubicBezTo>
                  <a:pt x="233935" y="330839"/>
                  <a:pt x="233628" y="331121"/>
                  <a:pt x="233397" y="331351"/>
                </a:cubicBezTo>
                <a:cubicBezTo>
                  <a:pt x="233320" y="331428"/>
                  <a:pt x="233244" y="331581"/>
                  <a:pt x="233192" y="331837"/>
                </a:cubicBezTo>
                <a:cubicBezTo>
                  <a:pt x="233116" y="332119"/>
                  <a:pt x="233064" y="332298"/>
                  <a:pt x="233064" y="332375"/>
                </a:cubicBezTo>
                <a:cubicBezTo>
                  <a:pt x="232911" y="332529"/>
                  <a:pt x="232655" y="332631"/>
                  <a:pt x="232245" y="332682"/>
                </a:cubicBezTo>
                <a:cubicBezTo>
                  <a:pt x="231810" y="332759"/>
                  <a:pt x="231375" y="332836"/>
                  <a:pt x="230838" y="332912"/>
                </a:cubicBezTo>
                <a:cubicBezTo>
                  <a:pt x="230300" y="332989"/>
                  <a:pt x="229814" y="333066"/>
                  <a:pt x="229327" y="333117"/>
                </a:cubicBezTo>
                <a:cubicBezTo>
                  <a:pt x="228918" y="333168"/>
                  <a:pt x="228508" y="333245"/>
                  <a:pt x="228252" y="333399"/>
                </a:cubicBezTo>
                <a:close/>
                <a:moveTo>
                  <a:pt x="228969" y="329252"/>
                </a:moveTo>
                <a:cubicBezTo>
                  <a:pt x="229123" y="329252"/>
                  <a:pt x="229199" y="329150"/>
                  <a:pt x="229199" y="328945"/>
                </a:cubicBezTo>
                <a:cubicBezTo>
                  <a:pt x="229199" y="328715"/>
                  <a:pt x="229123" y="328587"/>
                  <a:pt x="228969" y="328587"/>
                </a:cubicBezTo>
                <a:cubicBezTo>
                  <a:pt x="228764" y="328587"/>
                  <a:pt x="228662" y="328715"/>
                  <a:pt x="228662" y="328945"/>
                </a:cubicBezTo>
                <a:cubicBezTo>
                  <a:pt x="228662" y="329150"/>
                  <a:pt x="228764" y="329252"/>
                  <a:pt x="228969" y="329252"/>
                </a:cubicBezTo>
                <a:close/>
                <a:moveTo>
                  <a:pt x="238312" y="327153"/>
                </a:moveTo>
                <a:cubicBezTo>
                  <a:pt x="238465" y="327153"/>
                  <a:pt x="238517" y="327051"/>
                  <a:pt x="238517" y="326846"/>
                </a:cubicBezTo>
                <a:cubicBezTo>
                  <a:pt x="238517" y="326641"/>
                  <a:pt x="238465" y="326539"/>
                  <a:pt x="238312" y="326539"/>
                </a:cubicBezTo>
                <a:cubicBezTo>
                  <a:pt x="238107" y="326539"/>
                  <a:pt x="238005" y="326641"/>
                  <a:pt x="238005" y="326846"/>
                </a:cubicBezTo>
                <a:cubicBezTo>
                  <a:pt x="238005" y="327051"/>
                  <a:pt x="238107" y="327153"/>
                  <a:pt x="238312" y="327153"/>
                </a:cubicBezTo>
                <a:close/>
                <a:moveTo>
                  <a:pt x="240999" y="328945"/>
                </a:moveTo>
                <a:cubicBezTo>
                  <a:pt x="240718" y="328791"/>
                  <a:pt x="240488" y="328894"/>
                  <a:pt x="240385" y="329252"/>
                </a:cubicBezTo>
                <a:cubicBezTo>
                  <a:pt x="240513" y="329662"/>
                  <a:pt x="240744" y="329790"/>
                  <a:pt x="240999" y="329662"/>
                </a:cubicBezTo>
                <a:lnTo>
                  <a:pt x="240999" y="328945"/>
                </a:lnTo>
                <a:close/>
                <a:moveTo>
                  <a:pt x="240999" y="330711"/>
                </a:moveTo>
                <a:lnTo>
                  <a:pt x="240999" y="331018"/>
                </a:lnTo>
                <a:lnTo>
                  <a:pt x="241409" y="330711"/>
                </a:lnTo>
                <a:lnTo>
                  <a:pt x="240999" y="330711"/>
                </a:lnTo>
                <a:close/>
                <a:moveTo>
                  <a:pt x="240718" y="328407"/>
                </a:moveTo>
                <a:lnTo>
                  <a:pt x="238926" y="328202"/>
                </a:lnTo>
                <a:lnTo>
                  <a:pt x="238926" y="328945"/>
                </a:lnTo>
                <a:cubicBezTo>
                  <a:pt x="239029" y="329150"/>
                  <a:pt x="239080" y="329406"/>
                  <a:pt x="239156" y="329738"/>
                </a:cubicBezTo>
                <a:cubicBezTo>
                  <a:pt x="239233" y="330097"/>
                  <a:pt x="239310" y="330276"/>
                  <a:pt x="239361" y="330276"/>
                </a:cubicBezTo>
                <a:lnTo>
                  <a:pt x="239694" y="330276"/>
                </a:lnTo>
                <a:lnTo>
                  <a:pt x="239694" y="328407"/>
                </a:lnTo>
                <a:lnTo>
                  <a:pt x="240718" y="328407"/>
                </a:lnTo>
                <a:close/>
                <a:moveTo>
                  <a:pt x="238593" y="331760"/>
                </a:moveTo>
                <a:cubicBezTo>
                  <a:pt x="238542" y="331760"/>
                  <a:pt x="238491" y="331812"/>
                  <a:pt x="238491" y="331914"/>
                </a:cubicBezTo>
                <a:cubicBezTo>
                  <a:pt x="238491" y="332016"/>
                  <a:pt x="238542" y="332068"/>
                  <a:pt x="238593" y="332068"/>
                </a:cubicBezTo>
                <a:cubicBezTo>
                  <a:pt x="238952" y="332221"/>
                  <a:pt x="239284" y="332119"/>
                  <a:pt x="239643" y="331812"/>
                </a:cubicBezTo>
                <a:cubicBezTo>
                  <a:pt x="240001" y="331453"/>
                  <a:pt x="240232" y="331223"/>
                  <a:pt x="240359" y="331018"/>
                </a:cubicBezTo>
                <a:cubicBezTo>
                  <a:pt x="240027" y="330890"/>
                  <a:pt x="239694" y="330916"/>
                  <a:pt x="239387" y="331121"/>
                </a:cubicBezTo>
                <a:cubicBezTo>
                  <a:pt x="239080" y="331325"/>
                  <a:pt x="238824" y="331530"/>
                  <a:pt x="238593" y="331760"/>
                </a:cubicBezTo>
                <a:close/>
                <a:moveTo>
                  <a:pt x="235496" y="333808"/>
                </a:moveTo>
                <a:cubicBezTo>
                  <a:pt x="235266" y="333450"/>
                  <a:pt x="235394" y="333245"/>
                  <a:pt x="235803" y="333092"/>
                </a:cubicBezTo>
                <a:cubicBezTo>
                  <a:pt x="236238" y="332964"/>
                  <a:pt x="236341" y="332708"/>
                  <a:pt x="236238" y="332375"/>
                </a:cubicBezTo>
                <a:cubicBezTo>
                  <a:pt x="235701" y="332093"/>
                  <a:pt x="235368" y="332093"/>
                  <a:pt x="235266" y="332375"/>
                </a:cubicBezTo>
                <a:cubicBezTo>
                  <a:pt x="235163" y="332656"/>
                  <a:pt x="235061" y="333015"/>
                  <a:pt x="234984" y="333424"/>
                </a:cubicBezTo>
                <a:cubicBezTo>
                  <a:pt x="234907" y="333834"/>
                  <a:pt x="234805" y="334218"/>
                  <a:pt x="234600" y="334627"/>
                </a:cubicBezTo>
                <a:cubicBezTo>
                  <a:pt x="234447" y="335011"/>
                  <a:pt x="234063" y="335165"/>
                  <a:pt x="233423" y="335165"/>
                </a:cubicBezTo>
                <a:cubicBezTo>
                  <a:pt x="233269" y="334807"/>
                  <a:pt x="232988" y="334704"/>
                  <a:pt x="232604" y="334807"/>
                </a:cubicBezTo>
                <a:cubicBezTo>
                  <a:pt x="232168" y="334909"/>
                  <a:pt x="231861" y="335011"/>
                  <a:pt x="231657" y="335165"/>
                </a:cubicBezTo>
                <a:lnTo>
                  <a:pt x="231349" y="335472"/>
                </a:lnTo>
                <a:cubicBezTo>
                  <a:pt x="232962" y="335779"/>
                  <a:pt x="234370" y="335574"/>
                  <a:pt x="235650" y="334934"/>
                </a:cubicBezTo>
                <a:cubicBezTo>
                  <a:pt x="236930" y="334269"/>
                  <a:pt x="238261" y="333680"/>
                  <a:pt x="239643" y="333117"/>
                </a:cubicBezTo>
                <a:cubicBezTo>
                  <a:pt x="238670" y="332989"/>
                  <a:pt x="237954" y="333092"/>
                  <a:pt x="237441" y="333501"/>
                </a:cubicBezTo>
                <a:cubicBezTo>
                  <a:pt x="236981" y="333808"/>
                  <a:pt x="236341" y="333962"/>
                  <a:pt x="235496" y="333808"/>
                </a:cubicBezTo>
                <a:close/>
                <a:moveTo>
                  <a:pt x="236853" y="332759"/>
                </a:moveTo>
                <a:cubicBezTo>
                  <a:pt x="237058" y="332759"/>
                  <a:pt x="237160" y="332656"/>
                  <a:pt x="237160" y="332400"/>
                </a:cubicBezTo>
                <a:cubicBezTo>
                  <a:pt x="237160" y="332170"/>
                  <a:pt x="237058" y="332042"/>
                  <a:pt x="236853" y="332042"/>
                </a:cubicBezTo>
                <a:cubicBezTo>
                  <a:pt x="236699" y="332042"/>
                  <a:pt x="236648" y="332170"/>
                  <a:pt x="236648" y="332400"/>
                </a:cubicBezTo>
                <a:cubicBezTo>
                  <a:pt x="236648" y="332656"/>
                  <a:pt x="236699" y="332759"/>
                  <a:pt x="236853" y="332759"/>
                </a:cubicBezTo>
                <a:close/>
                <a:moveTo>
                  <a:pt x="237570" y="332759"/>
                </a:moveTo>
                <a:cubicBezTo>
                  <a:pt x="237697" y="332759"/>
                  <a:pt x="237774" y="332656"/>
                  <a:pt x="237774" y="332400"/>
                </a:cubicBezTo>
                <a:cubicBezTo>
                  <a:pt x="237774" y="332170"/>
                  <a:pt x="237697" y="332042"/>
                  <a:pt x="237570" y="332042"/>
                </a:cubicBezTo>
                <a:cubicBezTo>
                  <a:pt x="237441" y="332042"/>
                  <a:pt x="237339" y="332170"/>
                  <a:pt x="237339" y="332400"/>
                </a:cubicBezTo>
                <a:cubicBezTo>
                  <a:pt x="237365" y="332656"/>
                  <a:pt x="237467" y="332759"/>
                  <a:pt x="237570" y="332759"/>
                </a:cubicBezTo>
                <a:close/>
                <a:moveTo>
                  <a:pt x="231068" y="335165"/>
                </a:moveTo>
                <a:cubicBezTo>
                  <a:pt x="231196" y="335088"/>
                  <a:pt x="231273" y="334986"/>
                  <a:pt x="231273" y="334807"/>
                </a:cubicBezTo>
                <a:cubicBezTo>
                  <a:pt x="231273" y="334602"/>
                  <a:pt x="231196" y="334499"/>
                  <a:pt x="231068" y="334423"/>
                </a:cubicBezTo>
                <a:cubicBezTo>
                  <a:pt x="230914" y="334346"/>
                  <a:pt x="230863" y="334499"/>
                  <a:pt x="230863" y="334807"/>
                </a:cubicBezTo>
                <a:cubicBezTo>
                  <a:pt x="230863" y="335114"/>
                  <a:pt x="230914" y="335242"/>
                  <a:pt x="231068" y="335165"/>
                </a:cubicBezTo>
                <a:close/>
                <a:moveTo>
                  <a:pt x="230684" y="338902"/>
                </a:moveTo>
                <a:cubicBezTo>
                  <a:pt x="230505" y="338902"/>
                  <a:pt x="230402" y="338928"/>
                  <a:pt x="230300" y="339004"/>
                </a:cubicBezTo>
                <a:cubicBezTo>
                  <a:pt x="230044" y="339004"/>
                  <a:pt x="229788" y="339107"/>
                  <a:pt x="229609" y="339312"/>
                </a:cubicBezTo>
                <a:lnTo>
                  <a:pt x="230018" y="339312"/>
                </a:lnTo>
                <a:cubicBezTo>
                  <a:pt x="230095" y="339312"/>
                  <a:pt x="230249" y="339260"/>
                  <a:pt x="230505" y="339158"/>
                </a:cubicBezTo>
                <a:cubicBezTo>
                  <a:pt x="230735" y="339056"/>
                  <a:pt x="230940" y="339004"/>
                  <a:pt x="231093" y="339004"/>
                </a:cubicBezTo>
                <a:cubicBezTo>
                  <a:pt x="230966" y="338928"/>
                  <a:pt x="230863" y="338902"/>
                  <a:pt x="230684" y="338902"/>
                </a:cubicBezTo>
                <a:close/>
                <a:moveTo>
                  <a:pt x="231145" y="342588"/>
                </a:moveTo>
                <a:cubicBezTo>
                  <a:pt x="231145" y="342767"/>
                  <a:pt x="231196" y="342818"/>
                  <a:pt x="231349" y="342742"/>
                </a:cubicBezTo>
                <a:cubicBezTo>
                  <a:pt x="231503" y="342742"/>
                  <a:pt x="231554" y="342716"/>
                  <a:pt x="231554" y="342665"/>
                </a:cubicBezTo>
                <a:cubicBezTo>
                  <a:pt x="231554" y="342562"/>
                  <a:pt x="231503" y="342511"/>
                  <a:pt x="231349" y="342409"/>
                </a:cubicBezTo>
                <a:cubicBezTo>
                  <a:pt x="231196" y="342358"/>
                  <a:pt x="231145" y="342409"/>
                  <a:pt x="231145" y="342588"/>
                </a:cubicBezTo>
                <a:close/>
                <a:moveTo>
                  <a:pt x="228559" y="339619"/>
                </a:moveTo>
                <a:cubicBezTo>
                  <a:pt x="228713" y="339926"/>
                  <a:pt x="228841" y="339926"/>
                  <a:pt x="228969" y="339619"/>
                </a:cubicBezTo>
                <a:cubicBezTo>
                  <a:pt x="228969" y="339491"/>
                  <a:pt x="228918" y="339414"/>
                  <a:pt x="228764" y="339414"/>
                </a:cubicBezTo>
                <a:cubicBezTo>
                  <a:pt x="228611" y="339414"/>
                  <a:pt x="228559" y="339491"/>
                  <a:pt x="228559" y="339619"/>
                </a:cubicBezTo>
                <a:close/>
                <a:moveTo>
                  <a:pt x="228969" y="337955"/>
                </a:moveTo>
                <a:cubicBezTo>
                  <a:pt x="229123" y="337955"/>
                  <a:pt x="229199" y="337827"/>
                  <a:pt x="229199" y="337597"/>
                </a:cubicBezTo>
                <a:cubicBezTo>
                  <a:pt x="229199" y="337341"/>
                  <a:pt x="229123" y="337213"/>
                  <a:pt x="228969" y="337213"/>
                </a:cubicBezTo>
                <a:cubicBezTo>
                  <a:pt x="228764" y="337213"/>
                  <a:pt x="228662" y="337341"/>
                  <a:pt x="228662" y="337597"/>
                </a:cubicBezTo>
                <a:cubicBezTo>
                  <a:pt x="228662" y="337827"/>
                  <a:pt x="228764" y="337955"/>
                  <a:pt x="228969" y="337955"/>
                </a:cubicBezTo>
                <a:close/>
                <a:moveTo>
                  <a:pt x="228969" y="342102"/>
                </a:moveTo>
                <a:cubicBezTo>
                  <a:pt x="229123" y="342102"/>
                  <a:pt x="229199" y="341999"/>
                  <a:pt x="229199" y="341743"/>
                </a:cubicBezTo>
                <a:cubicBezTo>
                  <a:pt x="229199" y="341487"/>
                  <a:pt x="229123" y="341385"/>
                  <a:pt x="228969" y="341385"/>
                </a:cubicBezTo>
                <a:cubicBezTo>
                  <a:pt x="228764" y="341385"/>
                  <a:pt x="228662" y="341487"/>
                  <a:pt x="228662" y="341743"/>
                </a:cubicBezTo>
                <a:cubicBezTo>
                  <a:pt x="228662" y="341999"/>
                  <a:pt x="228764" y="342102"/>
                  <a:pt x="228969" y="342102"/>
                </a:cubicBezTo>
                <a:close/>
                <a:moveTo>
                  <a:pt x="228559" y="344815"/>
                </a:moveTo>
                <a:cubicBezTo>
                  <a:pt x="228406" y="344815"/>
                  <a:pt x="228355" y="344943"/>
                  <a:pt x="228355" y="345173"/>
                </a:cubicBezTo>
                <a:cubicBezTo>
                  <a:pt x="228355" y="345429"/>
                  <a:pt x="228406" y="345557"/>
                  <a:pt x="228559" y="345557"/>
                </a:cubicBezTo>
                <a:cubicBezTo>
                  <a:pt x="228764" y="345557"/>
                  <a:pt x="228867" y="345429"/>
                  <a:pt x="228867" y="345173"/>
                </a:cubicBezTo>
                <a:cubicBezTo>
                  <a:pt x="228867" y="344943"/>
                  <a:pt x="228764" y="344815"/>
                  <a:pt x="228559" y="344815"/>
                </a:cubicBezTo>
                <a:close/>
                <a:moveTo>
                  <a:pt x="229046" y="344866"/>
                </a:moveTo>
                <a:cubicBezTo>
                  <a:pt x="229046" y="345122"/>
                  <a:pt x="229148" y="345250"/>
                  <a:pt x="229250" y="345250"/>
                </a:cubicBezTo>
                <a:cubicBezTo>
                  <a:pt x="229404" y="345250"/>
                  <a:pt x="229481" y="345122"/>
                  <a:pt x="229481" y="344866"/>
                </a:cubicBezTo>
                <a:cubicBezTo>
                  <a:pt x="229481" y="344636"/>
                  <a:pt x="229404" y="344508"/>
                  <a:pt x="229250" y="344508"/>
                </a:cubicBezTo>
                <a:cubicBezTo>
                  <a:pt x="229148" y="344508"/>
                  <a:pt x="229046" y="344636"/>
                  <a:pt x="229046" y="344866"/>
                </a:cubicBezTo>
                <a:close/>
                <a:moveTo>
                  <a:pt x="227919" y="339619"/>
                </a:moveTo>
                <a:cubicBezTo>
                  <a:pt x="227689" y="339619"/>
                  <a:pt x="227587" y="339772"/>
                  <a:pt x="227587" y="340003"/>
                </a:cubicBezTo>
                <a:cubicBezTo>
                  <a:pt x="227587" y="340259"/>
                  <a:pt x="227689" y="340387"/>
                  <a:pt x="227919" y="340387"/>
                </a:cubicBezTo>
                <a:cubicBezTo>
                  <a:pt x="228048" y="340387"/>
                  <a:pt x="228124" y="340259"/>
                  <a:pt x="228124" y="340003"/>
                </a:cubicBezTo>
                <a:cubicBezTo>
                  <a:pt x="228124" y="339747"/>
                  <a:pt x="228048" y="339619"/>
                  <a:pt x="227919" y="339619"/>
                </a:cubicBezTo>
                <a:close/>
                <a:moveTo>
                  <a:pt x="225437" y="341052"/>
                </a:moveTo>
                <a:cubicBezTo>
                  <a:pt x="225257" y="341052"/>
                  <a:pt x="225001" y="341180"/>
                  <a:pt x="224822" y="341411"/>
                </a:cubicBezTo>
                <a:cubicBezTo>
                  <a:pt x="224976" y="341462"/>
                  <a:pt x="225155" y="341462"/>
                  <a:pt x="225360" y="341359"/>
                </a:cubicBezTo>
                <a:cubicBezTo>
                  <a:pt x="225590" y="341231"/>
                  <a:pt x="225744" y="341155"/>
                  <a:pt x="225897" y="341052"/>
                </a:cubicBezTo>
                <a:cubicBezTo>
                  <a:pt x="225718" y="340950"/>
                  <a:pt x="225590" y="340950"/>
                  <a:pt x="225437" y="341052"/>
                </a:cubicBezTo>
                <a:close/>
                <a:moveTo>
                  <a:pt x="223594" y="343561"/>
                </a:moveTo>
                <a:cubicBezTo>
                  <a:pt x="223440" y="343561"/>
                  <a:pt x="223363" y="343637"/>
                  <a:pt x="223363" y="343791"/>
                </a:cubicBezTo>
                <a:cubicBezTo>
                  <a:pt x="223517" y="344073"/>
                  <a:pt x="223671" y="344073"/>
                  <a:pt x="223773" y="343791"/>
                </a:cubicBezTo>
                <a:cubicBezTo>
                  <a:pt x="223747" y="343637"/>
                  <a:pt x="223696" y="343561"/>
                  <a:pt x="223594" y="343561"/>
                </a:cubicBezTo>
                <a:close/>
                <a:moveTo>
                  <a:pt x="222544" y="343970"/>
                </a:moveTo>
                <a:cubicBezTo>
                  <a:pt x="222416" y="343970"/>
                  <a:pt x="222339" y="344047"/>
                  <a:pt x="222339" y="344201"/>
                </a:cubicBezTo>
                <a:cubicBezTo>
                  <a:pt x="222467" y="344457"/>
                  <a:pt x="222621" y="344457"/>
                  <a:pt x="222775" y="344201"/>
                </a:cubicBezTo>
                <a:cubicBezTo>
                  <a:pt x="222749" y="344047"/>
                  <a:pt x="222647" y="343970"/>
                  <a:pt x="222544" y="343970"/>
                </a:cubicBezTo>
                <a:close/>
                <a:moveTo>
                  <a:pt x="220266" y="347605"/>
                </a:moveTo>
                <a:cubicBezTo>
                  <a:pt x="220113" y="347605"/>
                  <a:pt x="220061" y="347758"/>
                  <a:pt x="220061" y="347963"/>
                </a:cubicBezTo>
                <a:cubicBezTo>
                  <a:pt x="220061" y="348245"/>
                  <a:pt x="220113" y="348347"/>
                  <a:pt x="220266" y="348347"/>
                </a:cubicBezTo>
                <a:cubicBezTo>
                  <a:pt x="220471" y="348347"/>
                  <a:pt x="220573" y="348245"/>
                  <a:pt x="220573" y="347963"/>
                </a:cubicBezTo>
                <a:cubicBezTo>
                  <a:pt x="220548" y="347758"/>
                  <a:pt x="220471" y="347605"/>
                  <a:pt x="220266" y="347605"/>
                </a:cubicBezTo>
                <a:close/>
                <a:moveTo>
                  <a:pt x="219217" y="342409"/>
                </a:moveTo>
                <a:cubicBezTo>
                  <a:pt x="219089" y="342409"/>
                  <a:pt x="219012" y="342562"/>
                  <a:pt x="219012" y="342793"/>
                </a:cubicBezTo>
                <a:cubicBezTo>
                  <a:pt x="219012" y="343074"/>
                  <a:pt x="219089" y="343177"/>
                  <a:pt x="219217" y="343177"/>
                </a:cubicBezTo>
                <a:cubicBezTo>
                  <a:pt x="219421" y="343177"/>
                  <a:pt x="219549" y="343074"/>
                  <a:pt x="219549" y="342793"/>
                </a:cubicBezTo>
                <a:cubicBezTo>
                  <a:pt x="219524" y="342562"/>
                  <a:pt x="219396" y="342409"/>
                  <a:pt x="219217" y="342409"/>
                </a:cubicBezTo>
                <a:close/>
                <a:moveTo>
                  <a:pt x="218602" y="342742"/>
                </a:moveTo>
                <a:cubicBezTo>
                  <a:pt x="218398" y="342742"/>
                  <a:pt x="218269" y="342870"/>
                  <a:pt x="218269" y="343125"/>
                </a:cubicBezTo>
                <a:cubicBezTo>
                  <a:pt x="218269" y="343381"/>
                  <a:pt x="218398" y="343484"/>
                  <a:pt x="218602" y="343484"/>
                </a:cubicBezTo>
                <a:cubicBezTo>
                  <a:pt x="218730" y="343484"/>
                  <a:pt x="218807" y="343381"/>
                  <a:pt x="218807" y="343125"/>
                </a:cubicBezTo>
                <a:cubicBezTo>
                  <a:pt x="218807" y="342844"/>
                  <a:pt x="218730" y="342742"/>
                  <a:pt x="218602" y="342742"/>
                </a:cubicBezTo>
                <a:close/>
                <a:moveTo>
                  <a:pt x="218167" y="351061"/>
                </a:moveTo>
                <a:cubicBezTo>
                  <a:pt x="218423" y="351112"/>
                  <a:pt x="219114" y="350958"/>
                  <a:pt x="220317" y="350549"/>
                </a:cubicBezTo>
                <a:cubicBezTo>
                  <a:pt x="221520" y="350190"/>
                  <a:pt x="222826" y="349730"/>
                  <a:pt x="224157" y="349141"/>
                </a:cubicBezTo>
                <a:cubicBezTo>
                  <a:pt x="225539" y="348603"/>
                  <a:pt x="226768" y="348040"/>
                  <a:pt x="227945" y="347503"/>
                </a:cubicBezTo>
                <a:cubicBezTo>
                  <a:pt x="229123" y="346965"/>
                  <a:pt x="229814" y="346555"/>
                  <a:pt x="230018" y="346248"/>
                </a:cubicBezTo>
                <a:cubicBezTo>
                  <a:pt x="229609" y="346120"/>
                  <a:pt x="229071" y="346172"/>
                  <a:pt x="228431" y="346402"/>
                </a:cubicBezTo>
                <a:cubicBezTo>
                  <a:pt x="227766" y="346658"/>
                  <a:pt x="227356" y="346812"/>
                  <a:pt x="227228" y="346914"/>
                </a:cubicBezTo>
                <a:cubicBezTo>
                  <a:pt x="226870" y="347042"/>
                  <a:pt x="226281" y="347323"/>
                  <a:pt x="225411" y="347707"/>
                </a:cubicBezTo>
                <a:cubicBezTo>
                  <a:pt x="224541" y="348143"/>
                  <a:pt x="223671" y="348552"/>
                  <a:pt x="222749" y="348962"/>
                </a:cubicBezTo>
                <a:cubicBezTo>
                  <a:pt x="221802" y="349397"/>
                  <a:pt x="220906" y="349806"/>
                  <a:pt x="220061" y="350216"/>
                </a:cubicBezTo>
                <a:cubicBezTo>
                  <a:pt x="219140" y="350625"/>
                  <a:pt x="218500" y="350907"/>
                  <a:pt x="218167" y="351061"/>
                </a:cubicBezTo>
                <a:close/>
                <a:moveTo>
                  <a:pt x="229814" y="363705"/>
                </a:moveTo>
                <a:cubicBezTo>
                  <a:pt x="229814" y="363859"/>
                  <a:pt x="229865" y="363910"/>
                  <a:pt x="230018" y="363910"/>
                </a:cubicBezTo>
                <a:cubicBezTo>
                  <a:pt x="230300" y="363756"/>
                  <a:pt x="230300" y="363603"/>
                  <a:pt x="230018" y="363475"/>
                </a:cubicBezTo>
                <a:cubicBezTo>
                  <a:pt x="229865" y="363475"/>
                  <a:pt x="229814" y="363552"/>
                  <a:pt x="229814" y="363705"/>
                </a:cubicBezTo>
                <a:close/>
                <a:moveTo>
                  <a:pt x="228969" y="368364"/>
                </a:moveTo>
                <a:cubicBezTo>
                  <a:pt x="229123" y="368287"/>
                  <a:pt x="229199" y="368236"/>
                  <a:pt x="229199" y="368159"/>
                </a:cubicBezTo>
                <a:cubicBezTo>
                  <a:pt x="229199" y="368083"/>
                  <a:pt x="229123" y="368057"/>
                  <a:pt x="228969" y="368057"/>
                </a:cubicBezTo>
                <a:cubicBezTo>
                  <a:pt x="228841" y="367980"/>
                  <a:pt x="228764" y="368031"/>
                  <a:pt x="228764" y="368210"/>
                </a:cubicBezTo>
                <a:cubicBezTo>
                  <a:pt x="228764" y="368390"/>
                  <a:pt x="228841" y="368415"/>
                  <a:pt x="228969" y="368364"/>
                </a:cubicBezTo>
                <a:close/>
                <a:moveTo>
                  <a:pt x="228764" y="370540"/>
                </a:moveTo>
                <a:cubicBezTo>
                  <a:pt x="228611" y="370540"/>
                  <a:pt x="228559" y="370591"/>
                  <a:pt x="228559" y="370744"/>
                </a:cubicBezTo>
                <a:cubicBezTo>
                  <a:pt x="228713" y="371026"/>
                  <a:pt x="228841" y="371026"/>
                  <a:pt x="228969" y="370744"/>
                </a:cubicBezTo>
                <a:cubicBezTo>
                  <a:pt x="228969" y="370591"/>
                  <a:pt x="228918" y="370540"/>
                  <a:pt x="228764" y="370540"/>
                </a:cubicBezTo>
                <a:close/>
                <a:moveTo>
                  <a:pt x="228406" y="352596"/>
                </a:moveTo>
                <a:cubicBezTo>
                  <a:pt x="228918" y="352161"/>
                  <a:pt x="229097" y="351803"/>
                  <a:pt x="228943" y="351445"/>
                </a:cubicBezTo>
                <a:cubicBezTo>
                  <a:pt x="228431" y="351291"/>
                  <a:pt x="227791" y="351393"/>
                  <a:pt x="226921" y="351752"/>
                </a:cubicBezTo>
                <a:cubicBezTo>
                  <a:pt x="226051" y="352110"/>
                  <a:pt x="225181" y="352545"/>
                  <a:pt x="224259" y="353108"/>
                </a:cubicBezTo>
                <a:cubicBezTo>
                  <a:pt x="223312" y="353646"/>
                  <a:pt x="222467" y="354260"/>
                  <a:pt x="221648" y="354926"/>
                </a:cubicBezTo>
                <a:cubicBezTo>
                  <a:pt x="220855" y="355566"/>
                  <a:pt x="220266" y="356154"/>
                  <a:pt x="219959" y="356641"/>
                </a:cubicBezTo>
                <a:lnTo>
                  <a:pt x="219959" y="356948"/>
                </a:lnTo>
                <a:cubicBezTo>
                  <a:pt x="220164" y="356794"/>
                  <a:pt x="220599" y="356589"/>
                  <a:pt x="221341" y="356257"/>
                </a:cubicBezTo>
                <a:cubicBezTo>
                  <a:pt x="222058" y="355949"/>
                  <a:pt x="222544" y="355745"/>
                  <a:pt x="222775" y="355617"/>
                </a:cubicBezTo>
                <a:cubicBezTo>
                  <a:pt x="223031" y="355463"/>
                  <a:pt x="223517" y="355207"/>
                  <a:pt x="224285" y="354900"/>
                </a:cubicBezTo>
                <a:cubicBezTo>
                  <a:pt x="224976" y="354542"/>
                  <a:pt x="225744" y="354183"/>
                  <a:pt x="226486" y="353825"/>
                </a:cubicBezTo>
                <a:cubicBezTo>
                  <a:pt x="227254" y="353415"/>
                  <a:pt x="227894" y="353006"/>
                  <a:pt x="228406" y="352596"/>
                </a:cubicBezTo>
                <a:close/>
                <a:moveTo>
                  <a:pt x="227510" y="355898"/>
                </a:moveTo>
                <a:cubicBezTo>
                  <a:pt x="227356" y="355898"/>
                  <a:pt x="227305" y="356026"/>
                  <a:pt x="227305" y="356257"/>
                </a:cubicBezTo>
                <a:cubicBezTo>
                  <a:pt x="227305" y="356513"/>
                  <a:pt x="227356" y="356666"/>
                  <a:pt x="227510" y="356666"/>
                </a:cubicBezTo>
                <a:cubicBezTo>
                  <a:pt x="227715" y="356666"/>
                  <a:pt x="227817" y="356513"/>
                  <a:pt x="227817" y="356257"/>
                </a:cubicBezTo>
                <a:cubicBezTo>
                  <a:pt x="227817" y="356026"/>
                  <a:pt x="227715" y="355898"/>
                  <a:pt x="227510" y="355898"/>
                </a:cubicBezTo>
                <a:close/>
                <a:moveTo>
                  <a:pt x="226998" y="363705"/>
                </a:moveTo>
                <a:cubicBezTo>
                  <a:pt x="226998" y="363859"/>
                  <a:pt x="227049" y="363910"/>
                  <a:pt x="227203" y="363910"/>
                </a:cubicBezTo>
                <a:cubicBezTo>
                  <a:pt x="227484" y="363756"/>
                  <a:pt x="227484" y="363603"/>
                  <a:pt x="227203" y="363475"/>
                </a:cubicBezTo>
                <a:cubicBezTo>
                  <a:pt x="227049" y="363475"/>
                  <a:pt x="226998" y="363552"/>
                  <a:pt x="226998" y="363705"/>
                </a:cubicBezTo>
                <a:close/>
                <a:moveTo>
                  <a:pt x="224899" y="365088"/>
                </a:moveTo>
                <a:cubicBezTo>
                  <a:pt x="224899" y="365267"/>
                  <a:pt x="224976" y="365318"/>
                  <a:pt x="225130" y="365267"/>
                </a:cubicBezTo>
                <a:cubicBezTo>
                  <a:pt x="225257" y="365190"/>
                  <a:pt x="225334" y="365113"/>
                  <a:pt x="225334" y="365062"/>
                </a:cubicBezTo>
                <a:cubicBezTo>
                  <a:pt x="225334" y="364985"/>
                  <a:pt x="225257" y="364960"/>
                  <a:pt x="225130" y="364960"/>
                </a:cubicBezTo>
                <a:cubicBezTo>
                  <a:pt x="224976" y="364857"/>
                  <a:pt x="224899" y="364908"/>
                  <a:pt x="224899" y="365088"/>
                </a:cubicBezTo>
                <a:close/>
                <a:moveTo>
                  <a:pt x="225001" y="357972"/>
                </a:moveTo>
                <a:cubicBezTo>
                  <a:pt x="225001" y="357767"/>
                  <a:pt x="224950" y="357664"/>
                  <a:pt x="224797" y="357664"/>
                </a:cubicBezTo>
                <a:cubicBezTo>
                  <a:pt x="224592" y="357664"/>
                  <a:pt x="224490" y="357767"/>
                  <a:pt x="224490" y="357972"/>
                </a:cubicBezTo>
                <a:cubicBezTo>
                  <a:pt x="224490" y="358202"/>
                  <a:pt x="224592" y="358304"/>
                  <a:pt x="224797" y="358304"/>
                </a:cubicBezTo>
                <a:cubicBezTo>
                  <a:pt x="224950" y="358304"/>
                  <a:pt x="225001" y="358202"/>
                  <a:pt x="225001" y="357972"/>
                </a:cubicBezTo>
                <a:close/>
                <a:moveTo>
                  <a:pt x="225437" y="360352"/>
                </a:moveTo>
                <a:cubicBezTo>
                  <a:pt x="225513" y="360301"/>
                  <a:pt x="225513" y="360199"/>
                  <a:pt x="225437" y="360045"/>
                </a:cubicBezTo>
                <a:cubicBezTo>
                  <a:pt x="225360" y="359892"/>
                  <a:pt x="225257" y="359892"/>
                  <a:pt x="225130" y="360045"/>
                </a:cubicBezTo>
                <a:cubicBezTo>
                  <a:pt x="224976" y="360199"/>
                  <a:pt x="224976" y="360301"/>
                  <a:pt x="225130" y="360352"/>
                </a:cubicBezTo>
                <a:cubicBezTo>
                  <a:pt x="225257" y="360455"/>
                  <a:pt x="225360" y="360455"/>
                  <a:pt x="225437" y="360352"/>
                </a:cubicBezTo>
                <a:close/>
                <a:moveTo>
                  <a:pt x="226460" y="358304"/>
                </a:moveTo>
                <a:lnTo>
                  <a:pt x="226153" y="358304"/>
                </a:lnTo>
                <a:cubicBezTo>
                  <a:pt x="226025" y="358356"/>
                  <a:pt x="225821" y="358432"/>
                  <a:pt x="225616" y="358509"/>
                </a:cubicBezTo>
                <a:cubicBezTo>
                  <a:pt x="225360" y="358586"/>
                  <a:pt x="225206" y="358663"/>
                  <a:pt x="225130" y="358714"/>
                </a:cubicBezTo>
                <a:cubicBezTo>
                  <a:pt x="225616" y="358842"/>
                  <a:pt x="226051" y="358714"/>
                  <a:pt x="226460" y="358304"/>
                </a:cubicBezTo>
                <a:close/>
                <a:moveTo>
                  <a:pt x="226153" y="359763"/>
                </a:moveTo>
                <a:cubicBezTo>
                  <a:pt x="226230" y="359892"/>
                  <a:pt x="226307" y="359968"/>
                  <a:pt x="226384" y="359968"/>
                </a:cubicBezTo>
                <a:cubicBezTo>
                  <a:pt x="226460" y="359968"/>
                  <a:pt x="226460" y="359892"/>
                  <a:pt x="226460" y="359763"/>
                </a:cubicBezTo>
                <a:cubicBezTo>
                  <a:pt x="226563" y="359610"/>
                  <a:pt x="226486" y="359559"/>
                  <a:pt x="226307" y="359559"/>
                </a:cubicBezTo>
                <a:cubicBezTo>
                  <a:pt x="226153" y="359559"/>
                  <a:pt x="226102" y="359610"/>
                  <a:pt x="226153" y="359763"/>
                </a:cubicBezTo>
                <a:close/>
                <a:moveTo>
                  <a:pt x="226256" y="363526"/>
                </a:moveTo>
                <a:cubicBezTo>
                  <a:pt x="226256" y="363782"/>
                  <a:pt x="226358" y="363910"/>
                  <a:pt x="226460" y="363910"/>
                </a:cubicBezTo>
                <a:cubicBezTo>
                  <a:pt x="226691" y="363910"/>
                  <a:pt x="226819" y="363782"/>
                  <a:pt x="226819" y="363526"/>
                </a:cubicBezTo>
                <a:cubicBezTo>
                  <a:pt x="226819" y="363296"/>
                  <a:pt x="226691" y="363142"/>
                  <a:pt x="226460" y="363142"/>
                </a:cubicBezTo>
                <a:cubicBezTo>
                  <a:pt x="226358" y="363142"/>
                  <a:pt x="226256" y="363296"/>
                  <a:pt x="226256" y="363526"/>
                </a:cubicBezTo>
                <a:close/>
                <a:moveTo>
                  <a:pt x="219959" y="355898"/>
                </a:moveTo>
                <a:cubicBezTo>
                  <a:pt x="220010" y="355770"/>
                  <a:pt x="219959" y="355694"/>
                  <a:pt x="219780" y="355694"/>
                </a:cubicBezTo>
                <a:cubicBezTo>
                  <a:pt x="219601" y="355694"/>
                  <a:pt x="219549" y="355770"/>
                  <a:pt x="219626" y="355898"/>
                </a:cubicBezTo>
                <a:cubicBezTo>
                  <a:pt x="219626" y="356052"/>
                  <a:pt x="219652" y="356103"/>
                  <a:pt x="219728" y="356103"/>
                </a:cubicBezTo>
                <a:cubicBezTo>
                  <a:pt x="219805" y="356103"/>
                  <a:pt x="219857" y="356052"/>
                  <a:pt x="219959" y="355898"/>
                </a:cubicBezTo>
                <a:close/>
                <a:moveTo>
                  <a:pt x="222749" y="351061"/>
                </a:moveTo>
                <a:lnTo>
                  <a:pt x="222314" y="350702"/>
                </a:lnTo>
                <a:lnTo>
                  <a:pt x="222314" y="351061"/>
                </a:lnTo>
                <a:lnTo>
                  <a:pt x="222749" y="351061"/>
                </a:lnTo>
                <a:close/>
                <a:moveTo>
                  <a:pt x="228559" y="353492"/>
                </a:moveTo>
                <a:cubicBezTo>
                  <a:pt x="228406" y="353441"/>
                  <a:pt x="228355" y="353543"/>
                  <a:pt x="228355" y="353851"/>
                </a:cubicBezTo>
                <a:cubicBezTo>
                  <a:pt x="228355" y="354107"/>
                  <a:pt x="228406" y="354235"/>
                  <a:pt x="228559" y="354158"/>
                </a:cubicBezTo>
                <a:cubicBezTo>
                  <a:pt x="228713" y="354081"/>
                  <a:pt x="228764" y="353953"/>
                  <a:pt x="228764" y="353851"/>
                </a:cubicBezTo>
                <a:cubicBezTo>
                  <a:pt x="228764" y="353697"/>
                  <a:pt x="228713" y="353595"/>
                  <a:pt x="228559" y="353492"/>
                </a:cubicBezTo>
                <a:close/>
                <a:moveTo>
                  <a:pt x="228048" y="357613"/>
                </a:moveTo>
                <a:cubicBezTo>
                  <a:pt x="228048" y="357895"/>
                  <a:pt x="228099" y="357997"/>
                  <a:pt x="228252" y="357997"/>
                </a:cubicBezTo>
                <a:cubicBezTo>
                  <a:pt x="228380" y="357997"/>
                  <a:pt x="228457" y="357895"/>
                  <a:pt x="228457" y="357613"/>
                </a:cubicBezTo>
                <a:cubicBezTo>
                  <a:pt x="228457" y="357409"/>
                  <a:pt x="228380" y="357255"/>
                  <a:pt x="228252" y="357255"/>
                </a:cubicBezTo>
                <a:cubicBezTo>
                  <a:pt x="228099" y="357255"/>
                  <a:pt x="228048" y="357409"/>
                  <a:pt x="228048" y="357613"/>
                </a:cubicBezTo>
                <a:close/>
                <a:moveTo>
                  <a:pt x="228252" y="362144"/>
                </a:moveTo>
                <a:lnTo>
                  <a:pt x="228559" y="362451"/>
                </a:lnTo>
                <a:lnTo>
                  <a:pt x="228969" y="362144"/>
                </a:lnTo>
                <a:lnTo>
                  <a:pt x="228252" y="362144"/>
                </a:lnTo>
                <a:close/>
                <a:moveTo>
                  <a:pt x="228559" y="364525"/>
                </a:moveTo>
                <a:cubicBezTo>
                  <a:pt x="228713" y="364601"/>
                  <a:pt x="228815" y="364601"/>
                  <a:pt x="228918" y="364525"/>
                </a:cubicBezTo>
                <a:cubicBezTo>
                  <a:pt x="229020" y="364448"/>
                  <a:pt x="229046" y="364345"/>
                  <a:pt x="228969" y="364192"/>
                </a:cubicBezTo>
                <a:cubicBezTo>
                  <a:pt x="228918" y="364064"/>
                  <a:pt x="228790" y="364064"/>
                  <a:pt x="228611" y="364192"/>
                </a:cubicBezTo>
                <a:cubicBezTo>
                  <a:pt x="228457" y="364345"/>
                  <a:pt x="228406" y="364448"/>
                  <a:pt x="228559" y="364525"/>
                </a:cubicBezTo>
                <a:close/>
                <a:moveTo>
                  <a:pt x="229250" y="350011"/>
                </a:moveTo>
                <a:cubicBezTo>
                  <a:pt x="229404" y="350011"/>
                  <a:pt x="229481" y="349909"/>
                  <a:pt x="229481" y="349704"/>
                </a:cubicBezTo>
                <a:cubicBezTo>
                  <a:pt x="229481" y="349448"/>
                  <a:pt x="229404" y="349371"/>
                  <a:pt x="229250" y="349371"/>
                </a:cubicBezTo>
                <a:cubicBezTo>
                  <a:pt x="229148" y="349371"/>
                  <a:pt x="229046" y="349448"/>
                  <a:pt x="229046" y="349704"/>
                </a:cubicBezTo>
                <a:cubicBezTo>
                  <a:pt x="229046" y="349909"/>
                  <a:pt x="229148" y="350011"/>
                  <a:pt x="229250" y="350011"/>
                </a:cubicBezTo>
                <a:close/>
                <a:moveTo>
                  <a:pt x="218909" y="352801"/>
                </a:moveTo>
                <a:lnTo>
                  <a:pt x="219217" y="352801"/>
                </a:lnTo>
                <a:cubicBezTo>
                  <a:pt x="219421" y="352648"/>
                  <a:pt x="219728" y="352520"/>
                  <a:pt x="220113" y="352366"/>
                </a:cubicBezTo>
                <a:cubicBezTo>
                  <a:pt x="220471" y="352238"/>
                  <a:pt x="220650" y="352136"/>
                  <a:pt x="220650" y="352033"/>
                </a:cubicBezTo>
                <a:lnTo>
                  <a:pt x="220650" y="351726"/>
                </a:lnTo>
                <a:lnTo>
                  <a:pt x="220240" y="351726"/>
                </a:lnTo>
                <a:cubicBezTo>
                  <a:pt x="220036" y="351880"/>
                  <a:pt x="219728" y="352033"/>
                  <a:pt x="219396" y="352161"/>
                </a:cubicBezTo>
                <a:cubicBezTo>
                  <a:pt x="219063" y="352289"/>
                  <a:pt x="218884" y="352391"/>
                  <a:pt x="218884" y="352494"/>
                </a:cubicBezTo>
                <a:lnTo>
                  <a:pt x="218884" y="352801"/>
                </a:lnTo>
                <a:close/>
                <a:moveTo>
                  <a:pt x="224080" y="361402"/>
                </a:moveTo>
                <a:cubicBezTo>
                  <a:pt x="223952" y="361402"/>
                  <a:pt x="223875" y="361530"/>
                  <a:pt x="223875" y="361786"/>
                </a:cubicBezTo>
                <a:cubicBezTo>
                  <a:pt x="223875" y="362016"/>
                  <a:pt x="223952" y="362170"/>
                  <a:pt x="224080" y="362170"/>
                </a:cubicBezTo>
                <a:cubicBezTo>
                  <a:pt x="224234" y="362170"/>
                  <a:pt x="224310" y="362016"/>
                  <a:pt x="224310" y="361786"/>
                </a:cubicBezTo>
                <a:cubicBezTo>
                  <a:pt x="224310" y="361530"/>
                  <a:pt x="224234" y="361402"/>
                  <a:pt x="224080" y="361402"/>
                </a:cubicBezTo>
                <a:close/>
                <a:moveTo>
                  <a:pt x="220650" y="368057"/>
                </a:moveTo>
                <a:cubicBezTo>
                  <a:pt x="221213" y="367545"/>
                  <a:pt x="221674" y="367161"/>
                  <a:pt x="222058" y="366854"/>
                </a:cubicBezTo>
                <a:cubicBezTo>
                  <a:pt x="222467" y="366547"/>
                  <a:pt x="223005" y="366265"/>
                  <a:pt x="223747" y="365958"/>
                </a:cubicBezTo>
                <a:cubicBezTo>
                  <a:pt x="223210" y="365753"/>
                  <a:pt x="222698" y="365855"/>
                  <a:pt x="222135" y="366265"/>
                </a:cubicBezTo>
                <a:cubicBezTo>
                  <a:pt x="221623" y="366623"/>
                  <a:pt x="221239" y="366982"/>
                  <a:pt x="220932" y="367340"/>
                </a:cubicBezTo>
                <a:cubicBezTo>
                  <a:pt x="220752" y="367519"/>
                  <a:pt x="220650" y="367775"/>
                  <a:pt x="220650" y="368057"/>
                </a:cubicBezTo>
                <a:close/>
                <a:moveTo>
                  <a:pt x="220650" y="364525"/>
                </a:moveTo>
                <a:lnTo>
                  <a:pt x="220650" y="364192"/>
                </a:lnTo>
                <a:lnTo>
                  <a:pt x="220240" y="364192"/>
                </a:lnTo>
                <a:lnTo>
                  <a:pt x="220650" y="364525"/>
                </a:lnTo>
                <a:close/>
                <a:moveTo>
                  <a:pt x="222749" y="363475"/>
                </a:moveTo>
                <a:cubicBezTo>
                  <a:pt x="222851" y="363475"/>
                  <a:pt x="222954" y="363398"/>
                  <a:pt x="222954" y="363142"/>
                </a:cubicBezTo>
                <a:cubicBezTo>
                  <a:pt x="222954" y="362937"/>
                  <a:pt x="222851" y="362835"/>
                  <a:pt x="222749" y="362835"/>
                </a:cubicBezTo>
                <a:cubicBezTo>
                  <a:pt x="222519" y="362835"/>
                  <a:pt x="222416" y="362937"/>
                  <a:pt x="222416" y="363142"/>
                </a:cubicBezTo>
                <a:cubicBezTo>
                  <a:pt x="222442" y="363398"/>
                  <a:pt x="222544" y="363475"/>
                  <a:pt x="222749" y="363475"/>
                </a:cubicBezTo>
                <a:close/>
                <a:moveTo>
                  <a:pt x="219959" y="366265"/>
                </a:moveTo>
                <a:cubicBezTo>
                  <a:pt x="220061" y="366265"/>
                  <a:pt x="220164" y="366137"/>
                  <a:pt x="220164" y="365881"/>
                </a:cubicBezTo>
                <a:cubicBezTo>
                  <a:pt x="220164" y="365651"/>
                  <a:pt x="220061" y="365523"/>
                  <a:pt x="219959" y="365523"/>
                </a:cubicBezTo>
                <a:cubicBezTo>
                  <a:pt x="219805" y="365523"/>
                  <a:pt x="219728" y="365651"/>
                  <a:pt x="219728" y="365881"/>
                </a:cubicBezTo>
                <a:cubicBezTo>
                  <a:pt x="219728" y="366163"/>
                  <a:pt x="219805" y="366265"/>
                  <a:pt x="219959" y="366265"/>
                </a:cubicBezTo>
                <a:close/>
                <a:moveTo>
                  <a:pt x="219217" y="367622"/>
                </a:moveTo>
                <a:cubicBezTo>
                  <a:pt x="219165" y="367699"/>
                  <a:pt x="219012" y="367826"/>
                  <a:pt x="218858" y="368006"/>
                </a:cubicBezTo>
                <a:cubicBezTo>
                  <a:pt x="218679" y="368185"/>
                  <a:pt x="218602" y="368287"/>
                  <a:pt x="218602" y="368364"/>
                </a:cubicBezTo>
                <a:cubicBezTo>
                  <a:pt x="218807" y="368518"/>
                  <a:pt x="219114" y="368518"/>
                  <a:pt x="219447" y="368415"/>
                </a:cubicBezTo>
                <a:cubicBezTo>
                  <a:pt x="219857" y="368313"/>
                  <a:pt x="219984" y="368057"/>
                  <a:pt x="219959" y="367647"/>
                </a:cubicBezTo>
                <a:lnTo>
                  <a:pt x="219217" y="367647"/>
                </a:lnTo>
                <a:close/>
                <a:moveTo>
                  <a:pt x="216503" y="366265"/>
                </a:moveTo>
                <a:lnTo>
                  <a:pt x="216503" y="366598"/>
                </a:lnTo>
                <a:lnTo>
                  <a:pt x="216836" y="366598"/>
                </a:lnTo>
                <a:lnTo>
                  <a:pt x="216503" y="366265"/>
                </a:lnTo>
                <a:close/>
                <a:moveTo>
                  <a:pt x="214046" y="368210"/>
                </a:moveTo>
                <a:cubicBezTo>
                  <a:pt x="214328" y="368108"/>
                  <a:pt x="214507" y="367980"/>
                  <a:pt x="214609" y="367852"/>
                </a:cubicBezTo>
                <a:cubicBezTo>
                  <a:pt x="214711" y="367699"/>
                  <a:pt x="214660" y="367519"/>
                  <a:pt x="214430" y="367314"/>
                </a:cubicBezTo>
                <a:lnTo>
                  <a:pt x="212971" y="368031"/>
                </a:lnTo>
                <a:cubicBezTo>
                  <a:pt x="212894" y="368031"/>
                  <a:pt x="212843" y="368057"/>
                  <a:pt x="212766" y="368134"/>
                </a:cubicBezTo>
                <a:cubicBezTo>
                  <a:pt x="212689" y="368210"/>
                  <a:pt x="212664" y="368262"/>
                  <a:pt x="212664" y="368338"/>
                </a:cubicBezTo>
                <a:cubicBezTo>
                  <a:pt x="212741" y="368338"/>
                  <a:pt x="212894" y="368338"/>
                  <a:pt x="213201" y="368338"/>
                </a:cubicBezTo>
                <a:cubicBezTo>
                  <a:pt x="213457" y="368364"/>
                  <a:pt x="213765" y="368313"/>
                  <a:pt x="214046" y="368210"/>
                </a:cubicBezTo>
                <a:close/>
                <a:moveTo>
                  <a:pt x="214660" y="370437"/>
                </a:moveTo>
                <a:cubicBezTo>
                  <a:pt x="214660" y="370258"/>
                  <a:pt x="214584" y="370130"/>
                  <a:pt x="214430" y="370130"/>
                </a:cubicBezTo>
                <a:cubicBezTo>
                  <a:pt x="214225" y="370130"/>
                  <a:pt x="214097" y="370258"/>
                  <a:pt x="214097" y="370437"/>
                </a:cubicBezTo>
                <a:cubicBezTo>
                  <a:pt x="214097" y="370668"/>
                  <a:pt x="214225" y="370770"/>
                  <a:pt x="214430" y="370770"/>
                </a:cubicBezTo>
                <a:cubicBezTo>
                  <a:pt x="214584" y="370744"/>
                  <a:pt x="214660" y="370642"/>
                  <a:pt x="214660" y="370437"/>
                </a:cubicBezTo>
                <a:close/>
                <a:moveTo>
                  <a:pt x="214660" y="366649"/>
                </a:moveTo>
                <a:cubicBezTo>
                  <a:pt x="214660" y="366393"/>
                  <a:pt x="214584" y="366265"/>
                  <a:pt x="214430" y="366265"/>
                </a:cubicBezTo>
                <a:cubicBezTo>
                  <a:pt x="214225" y="366265"/>
                  <a:pt x="214097" y="366393"/>
                  <a:pt x="214097" y="366649"/>
                </a:cubicBezTo>
                <a:cubicBezTo>
                  <a:pt x="214097" y="366905"/>
                  <a:pt x="214225" y="367007"/>
                  <a:pt x="214430" y="367007"/>
                </a:cubicBezTo>
                <a:cubicBezTo>
                  <a:pt x="214584" y="367007"/>
                  <a:pt x="214660" y="366905"/>
                  <a:pt x="214660" y="366649"/>
                </a:cubicBezTo>
                <a:close/>
                <a:moveTo>
                  <a:pt x="215787" y="370130"/>
                </a:moveTo>
                <a:cubicBezTo>
                  <a:pt x="215710" y="370053"/>
                  <a:pt x="215607" y="370002"/>
                  <a:pt x="215428" y="370002"/>
                </a:cubicBezTo>
                <a:cubicBezTo>
                  <a:pt x="215249" y="370002"/>
                  <a:pt x="215121" y="370053"/>
                  <a:pt x="215044" y="370130"/>
                </a:cubicBezTo>
                <a:cubicBezTo>
                  <a:pt x="214993" y="370130"/>
                  <a:pt x="214891" y="370207"/>
                  <a:pt x="214840" y="370386"/>
                </a:cubicBezTo>
                <a:cubicBezTo>
                  <a:pt x="214788" y="370565"/>
                  <a:pt x="214737" y="370719"/>
                  <a:pt x="214737" y="370770"/>
                </a:cubicBezTo>
                <a:cubicBezTo>
                  <a:pt x="214865" y="370924"/>
                  <a:pt x="215095" y="370821"/>
                  <a:pt x="215326" y="370565"/>
                </a:cubicBezTo>
                <a:lnTo>
                  <a:pt x="215787" y="370130"/>
                </a:lnTo>
                <a:close/>
                <a:moveTo>
                  <a:pt x="215787" y="367007"/>
                </a:moveTo>
                <a:lnTo>
                  <a:pt x="215479" y="367007"/>
                </a:lnTo>
                <a:lnTo>
                  <a:pt x="215479" y="367340"/>
                </a:lnTo>
                <a:lnTo>
                  <a:pt x="215787" y="367340"/>
                </a:lnTo>
                <a:lnTo>
                  <a:pt x="215787" y="367007"/>
                </a:lnTo>
                <a:close/>
                <a:moveTo>
                  <a:pt x="216836" y="371487"/>
                </a:moveTo>
                <a:lnTo>
                  <a:pt x="216119" y="372203"/>
                </a:lnTo>
                <a:cubicBezTo>
                  <a:pt x="216324" y="372280"/>
                  <a:pt x="216529" y="372229"/>
                  <a:pt x="216734" y="372050"/>
                </a:cubicBezTo>
                <a:cubicBezTo>
                  <a:pt x="216939" y="371871"/>
                  <a:pt x="216964" y="371666"/>
                  <a:pt x="216836" y="371487"/>
                </a:cubicBezTo>
                <a:close/>
                <a:moveTo>
                  <a:pt x="216836" y="369695"/>
                </a:moveTo>
                <a:lnTo>
                  <a:pt x="217860" y="368671"/>
                </a:lnTo>
                <a:cubicBezTo>
                  <a:pt x="217604" y="368594"/>
                  <a:pt x="217322" y="368646"/>
                  <a:pt x="217118" y="368825"/>
                </a:cubicBezTo>
                <a:cubicBezTo>
                  <a:pt x="216862" y="369004"/>
                  <a:pt x="216683" y="369209"/>
                  <a:pt x="216529" y="369388"/>
                </a:cubicBezTo>
                <a:lnTo>
                  <a:pt x="216836" y="369695"/>
                </a:lnTo>
                <a:close/>
                <a:moveTo>
                  <a:pt x="217450" y="373893"/>
                </a:moveTo>
                <a:cubicBezTo>
                  <a:pt x="217450" y="373637"/>
                  <a:pt x="217348" y="373535"/>
                  <a:pt x="217143" y="373535"/>
                </a:cubicBezTo>
                <a:cubicBezTo>
                  <a:pt x="216990" y="373535"/>
                  <a:pt x="216913" y="373637"/>
                  <a:pt x="216913" y="373893"/>
                </a:cubicBezTo>
                <a:cubicBezTo>
                  <a:pt x="216913" y="374149"/>
                  <a:pt x="216990" y="374277"/>
                  <a:pt x="217143" y="374277"/>
                </a:cubicBezTo>
                <a:cubicBezTo>
                  <a:pt x="217348" y="374277"/>
                  <a:pt x="217450" y="374149"/>
                  <a:pt x="217450" y="373893"/>
                </a:cubicBezTo>
                <a:close/>
                <a:moveTo>
                  <a:pt x="217553" y="371154"/>
                </a:moveTo>
                <a:cubicBezTo>
                  <a:pt x="217681" y="371512"/>
                  <a:pt x="217911" y="371615"/>
                  <a:pt x="218142" y="371487"/>
                </a:cubicBezTo>
                <a:cubicBezTo>
                  <a:pt x="219549" y="370924"/>
                  <a:pt x="220752" y="370386"/>
                  <a:pt x="221699" y="369874"/>
                </a:cubicBezTo>
                <a:cubicBezTo>
                  <a:pt x="222647" y="369337"/>
                  <a:pt x="223696" y="368748"/>
                  <a:pt x="224797" y="368057"/>
                </a:cubicBezTo>
                <a:cubicBezTo>
                  <a:pt x="225257" y="367775"/>
                  <a:pt x="225846" y="367417"/>
                  <a:pt x="226742" y="366956"/>
                </a:cubicBezTo>
                <a:cubicBezTo>
                  <a:pt x="227587" y="366495"/>
                  <a:pt x="228099" y="366291"/>
                  <a:pt x="228252" y="366291"/>
                </a:cubicBezTo>
                <a:lnTo>
                  <a:pt x="228943" y="366291"/>
                </a:lnTo>
                <a:lnTo>
                  <a:pt x="228943" y="365958"/>
                </a:lnTo>
                <a:cubicBezTo>
                  <a:pt x="228406" y="365855"/>
                  <a:pt x="227587" y="365958"/>
                  <a:pt x="226435" y="366342"/>
                </a:cubicBezTo>
                <a:cubicBezTo>
                  <a:pt x="225334" y="366726"/>
                  <a:pt x="224234" y="367212"/>
                  <a:pt x="223082" y="367826"/>
                </a:cubicBezTo>
                <a:cubicBezTo>
                  <a:pt x="221930" y="368390"/>
                  <a:pt x="220829" y="369029"/>
                  <a:pt x="219805" y="369618"/>
                </a:cubicBezTo>
                <a:cubicBezTo>
                  <a:pt x="218807" y="370258"/>
                  <a:pt x="218065" y="370744"/>
                  <a:pt x="217553" y="371154"/>
                </a:cubicBezTo>
                <a:close/>
                <a:moveTo>
                  <a:pt x="228252" y="369413"/>
                </a:moveTo>
                <a:cubicBezTo>
                  <a:pt x="228099" y="369337"/>
                  <a:pt x="228048" y="369413"/>
                  <a:pt x="228048" y="369567"/>
                </a:cubicBezTo>
                <a:cubicBezTo>
                  <a:pt x="228048" y="369746"/>
                  <a:pt x="228099" y="369797"/>
                  <a:pt x="228252" y="369721"/>
                </a:cubicBezTo>
                <a:cubicBezTo>
                  <a:pt x="228380" y="369721"/>
                  <a:pt x="228457" y="369695"/>
                  <a:pt x="228457" y="369618"/>
                </a:cubicBezTo>
                <a:cubicBezTo>
                  <a:pt x="228457" y="369516"/>
                  <a:pt x="228380" y="369465"/>
                  <a:pt x="228252" y="369413"/>
                </a:cubicBezTo>
                <a:close/>
                <a:moveTo>
                  <a:pt x="227203" y="370437"/>
                </a:moveTo>
                <a:cubicBezTo>
                  <a:pt x="227126" y="370514"/>
                  <a:pt x="226998" y="370617"/>
                  <a:pt x="226844" y="370770"/>
                </a:cubicBezTo>
                <a:cubicBezTo>
                  <a:pt x="226640" y="370924"/>
                  <a:pt x="226537" y="371052"/>
                  <a:pt x="226435" y="371180"/>
                </a:cubicBezTo>
                <a:lnTo>
                  <a:pt x="227484" y="370463"/>
                </a:lnTo>
                <a:lnTo>
                  <a:pt x="227203" y="370463"/>
                </a:lnTo>
                <a:close/>
                <a:moveTo>
                  <a:pt x="225001" y="370796"/>
                </a:moveTo>
                <a:cubicBezTo>
                  <a:pt x="225001" y="370540"/>
                  <a:pt x="224950" y="370412"/>
                  <a:pt x="224797" y="370412"/>
                </a:cubicBezTo>
                <a:cubicBezTo>
                  <a:pt x="224592" y="370412"/>
                  <a:pt x="224490" y="370540"/>
                  <a:pt x="224490" y="370796"/>
                </a:cubicBezTo>
                <a:cubicBezTo>
                  <a:pt x="224490" y="371052"/>
                  <a:pt x="224592" y="371154"/>
                  <a:pt x="224797" y="371154"/>
                </a:cubicBezTo>
                <a:cubicBezTo>
                  <a:pt x="224950" y="371154"/>
                  <a:pt x="225001" y="371052"/>
                  <a:pt x="225001" y="370796"/>
                </a:cubicBezTo>
                <a:close/>
                <a:moveTo>
                  <a:pt x="224797" y="371487"/>
                </a:moveTo>
                <a:cubicBezTo>
                  <a:pt x="224592" y="371487"/>
                  <a:pt x="224490" y="371615"/>
                  <a:pt x="224490" y="371871"/>
                </a:cubicBezTo>
                <a:cubicBezTo>
                  <a:pt x="224490" y="372101"/>
                  <a:pt x="224592" y="372229"/>
                  <a:pt x="224797" y="372229"/>
                </a:cubicBezTo>
                <a:cubicBezTo>
                  <a:pt x="224950" y="372229"/>
                  <a:pt x="225001" y="372101"/>
                  <a:pt x="225001" y="371871"/>
                </a:cubicBezTo>
                <a:cubicBezTo>
                  <a:pt x="225001" y="371615"/>
                  <a:pt x="224950" y="371487"/>
                  <a:pt x="224797" y="371487"/>
                </a:cubicBezTo>
                <a:close/>
                <a:moveTo>
                  <a:pt x="224080" y="371794"/>
                </a:moveTo>
                <a:cubicBezTo>
                  <a:pt x="223952" y="371794"/>
                  <a:pt x="223875" y="371896"/>
                  <a:pt x="223875" y="372152"/>
                </a:cubicBezTo>
                <a:cubicBezTo>
                  <a:pt x="223875" y="372408"/>
                  <a:pt x="223952" y="372511"/>
                  <a:pt x="224080" y="372511"/>
                </a:cubicBezTo>
                <a:cubicBezTo>
                  <a:pt x="224234" y="372511"/>
                  <a:pt x="224310" y="372408"/>
                  <a:pt x="224310" y="372152"/>
                </a:cubicBezTo>
                <a:cubicBezTo>
                  <a:pt x="224310" y="371896"/>
                  <a:pt x="224234" y="371794"/>
                  <a:pt x="224080" y="371794"/>
                </a:cubicBezTo>
                <a:close/>
                <a:moveTo>
                  <a:pt x="220650" y="371487"/>
                </a:moveTo>
                <a:cubicBezTo>
                  <a:pt x="220445" y="371487"/>
                  <a:pt x="220343" y="371615"/>
                  <a:pt x="220343" y="371871"/>
                </a:cubicBezTo>
                <a:cubicBezTo>
                  <a:pt x="220343" y="372101"/>
                  <a:pt x="220445" y="372229"/>
                  <a:pt x="220650" y="372229"/>
                </a:cubicBezTo>
                <a:cubicBezTo>
                  <a:pt x="220803" y="372229"/>
                  <a:pt x="220855" y="372101"/>
                  <a:pt x="220855" y="371871"/>
                </a:cubicBezTo>
                <a:cubicBezTo>
                  <a:pt x="220855" y="371615"/>
                  <a:pt x="220803" y="371487"/>
                  <a:pt x="220650" y="371487"/>
                </a:cubicBezTo>
                <a:close/>
                <a:moveTo>
                  <a:pt x="218474" y="373176"/>
                </a:moveTo>
                <a:cubicBezTo>
                  <a:pt x="218474" y="372946"/>
                  <a:pt x="218398" y="372792"/>
                  <a:pt x="218142" y="372792"/>
                </a:cubicBezTo>
                <a:cubicBezTo>
                  <a:pt x="218039" y="372792"/>
                  <a:pt x="217937" y="372946"/>
                  <a:pt x="217937" y="373176"/>
                </a:cubicBezTo>
                <a:cubicBezTo>
                  <a:pt x="217937" y="373432"/>
                  <a:pt x="218039" y="373560"/>
                  <a:pt x="218142" y="373560"/>
                </a:cubicBezTo>
                <a:cubicBezTo>
                  <a:pt x="218398" y="373560"/>
                  <a:pt x="218474" y="373432"/>
                  <a:pt x="218474" y="373176"/>
                </a:cubicBezTo>
                <a:close/>
                <a:moveTo>
                  <a:pt x="219626" y="375301"/>
                </a:moveTo>
                <a:cubicBezTo>
                  <a:pt x="220113" y="375045"/>
                  <a:pt x="220548" y="374763"/>
                  <a:pt x="220957" y="374482"/>
                </a:cubicBezTo>
                <a:cubicBezTo>
                  <a:pt x="221316" y="374277"/>
                  <a:pt x="221674" y="374046"/>
                  <a:pt x="222058" y="373816"/>
                </a:cubicBezTo>
                <a:cubicBezTo>
                  <a:pt x="222467" y="373560"/>
                  <a:pt x="222775" y="373381"/>
                  <a:pt x="223056" y="373279"/>
                </a:cubicBezTo>
                <a:cubicBezTo>
                  <a:pt x="223414" y="372920"/>
                  <a:pt x="223491" y="372690"/>
                  <a:pt x="223363" y="372536"/>
                </a:cubicBezTo>
                <a:cubicBezTo>
                  <a:pt x="222826" y="372690"/>
                  <a:pt x="222263" y="372895"/>
                  <a:pt x="221725" y="373151"/>
                </a:cubicBezTo>
                <a:cubicBezTo>
                  <a:pt x="221188" y="373432"/>
                  <a:pt x="220676" y="373688"/>
                  <a:pt x="220266" y="373867"/>
                </a:cubicBezTo>
                <a:cubicBezTo>
                  <a:pt x="220113" y="374021"/>
                  <a:pt x="219959" y="374123"/>
                  <a:pt x="219728" y="374200"/>
                </a:cubicBezTo>
                <a:cubicBezTo>
                  <a:pt x="219524" y="374277"/>
                  <a:pt x="219344" y="374379"/>
                  <a:pt x="219191" y="374507"/>
                </a:cubicBezTo>
                <a:lnTo>
                  <a:pt x="218602" y="374942"/>
                </a:lnTo>
                <a:lnTo>
                  <a:pt x="218602" y="375352"/>
                </a:lnTo>
                <a:lnTo>
                  <a:pt x="219626" y="375352"/>
                </a:lnTo>
                <a:close/>
                <a:moveTo>
                  <a:pt x="228252" y="380113"/>
                </a:moveTo>
                <a:lnTo>
                  <a:pt x="227919" y="380523"/>
                </a:lnTo>
                <a:lnTo>
                  <a:pt x="228252" y="380523"/>
                </a:lnTo>
                <a:lnTo>
                  <a:pt x="228252" y="380113"/>
                </a:lnTo>
                <a:close/>
                <a:moveTo>
                  <a:pt x="228559" y="378731"/>
                </a:moveTo>
                <a:cubicBezTo>
                  <a:pt x="228764" y="378731"/>
                  <a:pt x="228867" y="378603"/>
                  <a:pt x="228867" y="378347"/>
                </a:cubicBezTo>
                <a:cubicBezTo>
                  <a:pt x="228867" y="378116"/>
                  <a:pt x="228764" y="377988"/>
                  <a:pt x="228559" y="377988"/>
                </a:cubicBezTo>
                <a:cubicBezTo>
                  <a:pt x="228406" y="377988"/>
                  <a:pt x="228355" y="378116"/>
                  <a:pt x="228355" y="378347"/>
                </a:cubicBezTo>
                <a:cubicBezTo>
                  <a:pt x="228355" y="378603"/>
                  <a:pt x="228406" y="378731"/>
                  <a:pt x="228559" y="378731"/>
                </a:cubicBezTo>
                <a:close/>
                <a:moveTo>
                  <a:pt x="228662" y="378731"/>
                </a:moveTo>
                <a:cubicBezTo>
                  <a:pt x="228662" y="378961"/>
                  <a:pt x="228764" y="379063"/>
                  <a:pt x="228969" y="379063"/>
                </a:cubicBezTo>
                <a:cubicBezTo>
                  <a:pt x="229123" y="379063"/>
                  <a:pt x="229199" y="378961"/>
                  <a:pt x="229199" y="378731"/>
                </a:cubicBezTo>
                <a:cubicBezTo>
                  <a:pt x="229199" y="378526"/>
                  <a:pt x="229123" y="378398"/>
                  <a:pt x="228969" y="378398"/>
                </a:cubicBezTo>
                <a:cubicBezTo>
                  <a:pt x="228764" y="378398"/>
                  <a:pt x="228662" y="378526"/>
                  <a:pt x="228662" y="378731"/>
                </a:cubicBezTo>
                <a:close/>
                <a:moveTo>
                  <a:pt x="229609" y="379448"/>
                </a:moveTo>
                <a:lnTo>
                  <a:pt x="228969" y="379448"/>
                </a:lnTo>
                <a:lnTo>
                  <a:pt x="228969" y="379780"/>
                </a:lnTo>
                <a:cubicBezTo>
                  <a:pt x="229250" y="379908"/>
                  <a:pt x="229455" y="379806"/>
                  <a:pt x="229609" y="379448"/>
                </a:cubicBezTo>
                <a:close/>
                <a:moveTo>
                  <a:pt x="229609" y="375608"/>
                </a:moveTo>
                <a:cubicBezTo>
                  <a:pt x="229455" y="375352"/>
                  <a:pt x="229148" y="375250"/>
                  <a:pt x="228713" y="375352"/>
                </a:cubicBezTo>
                <a:cubicBezTo>
                  <a:pt x="228252" y="375480"/>
                  <a:pt x="227766" y="375659"/>
                  <a:pt x="227254" y="375890"/>
                </a:cubicBezTo>
                <a:cubicBezTo>
                  <a:pt x="226742" y="376120"/>
                  <a:pt x="226230" y="376401"/>
                  <a:pt x="225744" y="376734"/>
                </a:cubicBezTo>
                <a:cubicBezTo>
                  <a:pt x="225232" y="377093"/>
                  <a:pt x="224950" y="377272"/>
                  <a:pt x="224797" y="377374"/>
                </a:cubicBezTo>
                <a:cubicBezTo>
                  <a:pt x="224669" y="377374"/>
                  <a:pt x="224515" y="377451"/>
                  <a:pt x="224387" y="377630"/>
                </a:cubicBezTo>
                <a:cubicBezTo>
                  <a:pt x="224234" y="377809"/>
                  <a:pt x="224131" y="377912"/>
                  <a:pt x="224054" y="377988"/>
                </a:cubicBezTo>
                <a:cubicBezTo>
                  <a:pt x="224490" y="378065"/>
                  <a:pt x="224925" y="377988"/>
                  <a:pt x="225411" y="377784"/>
                </a:cubicBezTo>
                <a:cubicBezTo>
                  <a:pt x="225923" y="377579"/>
                  <a:pt x="226409" y="377323"/>
                  <a:pt x="226921" y="377093"/>
                </a:cubicBezTo>
                <a:cubicBezTo>
                  <a:pt x="227459" y="376785"/>
                  <a:pt x="227945" y="376529"/>
                  <a:pt x="228457" y="376248"/>
                </a:cubicBezTo>
                <a:cubicBezTo>
                  <a:pt x="228943" y="375941"/>
                  <a:pt x="229302" y="375761"/>
                  <a:pt x="229609" y="375608"/>
                </a:cubicBezTo>
                <a:close/>
                <a:moveTo>
                  <a:pt x="230300" y="376657"/>
                </a:moveTo>
                <a:cubicBezTo>
                  <a:pt x="230402" y="376529"/>
                  <a:pt x="230326" y="376453"/>
                  <a:pt x="230146" y="376453"/>
                </a:cubicBezTo>
                <a:cubicBezTo>
                  <a:pt x="229993" y="376453"/>
                  <a:pt x="229942" y="376529"/>
                  <a:pt x="229993" y="376657"/>
                </a:cubicBezTo>
                <a:cubicBezTo>
                  <a:pt x="229993" y="376811"/>
                  <a:pt x="230044" y="376862"/>
                  <a:pt x="230095" y="376862"/>
                </a:cubicBezTo>
                <a:cubicBezTo>
                  <a:pt x="230146" y="376862"/>
                  <a:pt x="230249" y="376811"/>
                  <a:pt x="230300" y="376657"/>
                </a:cubicBezTo>
                <a:close/>
                <a:moveTo>
                  <a:pt x="230940" y="380804"/>
                </a:moveTo>
                <a:cubicBezTo>
                  <a:pt x="230940" y="380599"/>
                  <a:pt x="230863" y="380497"/>
                  <a:pt x="230607" y="380497"/>
                </a:cubicBezTo>
                <a:cubicBezTo>
                  <a:pt x="230479" y="380497"/>
                  <a:pt x="230428" y="380599"/>
                  <a:pt x="230428" y="380804"/>
                </a:cubicBezTo>
                <a:cubicBezTo>
                  <a:pt x="230428" y="381034"/>
                  <a:pt x="230479" y="381111"/>
                  <a:pt x="230607" y="381111"/>
                </a:cubicBezTo>
                <a:cubicBezTo>
                  <a:pt x="230863" y="381111"/>
                  <a:pt x="230940" y="381034"/>
                  <a:pt x="230940" y="380804"/>
                </a:cubicBezTo>
                <a:close/>
                <a:moveTo>
                  <a:pt x="231068" y="374891"/>
                </a:moveTo>
                <a:cubicBezTo>
                  <a:pt x="231196" y="374891"/>
                  <a:pt x="231273" y="374789"/>
                  <a:pt x="231273" y="374584"/>
                </a:cubicBezTo>
                <a:cubicBezTo>
                  <a:pt x="231273" y="374354"/>
                  <a:pt x="231196" y="374251"/>
                  <a:pt x="231068" y="374251"/>
                </a:cubicBezTo>
                <a:cubicBezTo>
                  <a:pt x="230863" y="374251"/>
                  <a:pt x="230735" y="374354"/>
                  <a:pt x="230735" y="374584"/>
                </a:cubicBezTo>
                <a:cubicBezTo>
                  <a:pt x="230735" y="374814"/>
                  <a:pt x="230863" y="374891"/>
                  <a:pt x="231068" y="374891"/>
                </a:cubicBezTo>
                <a:close/>
                <a:moveTo>
                  <a:pt x="232399" y="378398"/>
                </a:moveTo>
                <a:lnTo>
                  <a:pt x="231042" y="378398"/>
                </a:lnTo>
                <a:lnTo>
                  <a:pt x="231042" y="378731"/>
                </a:lnTo>
                <a:lnTo>
                  <a:pt x="231349" y="378731"/>
                </a:lnTo>
                <a:cubicBezTo>
                  <a:pt x="231503" y="378731"/>
                  <a:pt x="231657" y="378705"/>
                  <a:pt x="231913" y="378603"/>
                </a:cubicBezTo>
                <a:cubicBezTo>
                  <a:pt x="232168" y="378475"/>
                  <a:pt x="232297" y="378398"/>
                  <a:pt x="232399" y="378398"/>
                </a:cubicBezTo>
                <a:close/>
                <a:moveTo>
                  <a:pt x="233116" y="376657"/>
                </a:moveTo>
                <a:cubicBezTo>
                  <a:pt x="232860" y="376657"/>
                  <a:pt x="232604" y="376760"/>
                  <a:pt x="232425" y="376990"/>
                </a:cubicBezTo>
                <a:cubicBezTo>
                  <a:pt x="232271" y="377118"/>
                  <a:pt x="232271" y="377272"/>
                  <a:pt x="232425" y="377425"/>
                </a:cubicBezTo>
                <a:cubicBezTo>
                  <a:pt x="232476" y="377425"/>
                  <a:pt x="232604" y="377374"/>
                  <a:pt x="232783" y="377246"/>
                </a:cubicBezTo>
                <a:cubicBezTo>
                  <a:pt x="232937" y="377118"/>
                  <a:pt x="233090" y="377067"/>
                  <a:pt x="233141" y="376990"/>
                </a:cubicBezTo>
                <a:lnTo>
                  <a:pt x="233141" y="376657"/>
                </a:lnTo>
                <a:close/>
                <a:moveTo>
                  <a:pt x="234344" y="376299"/>
                </a:moveTo>
                <a:cubicBezTo>
                  <a:pt x="234344" y="376043"/>
                  <a:pt x="234293" y="375915"/>
                  <a:pt x="234140" y="375915"/>
                </a:cubicBezTo>
                <a:cubicBezTo>
                  <a:pt x="233935" y="375915"/>
                  <a:pt x="233832" y="376043"/>
                  <a:pt x="233832" y="376299"/>
                </a:cubicBezTo>
                <a:cubicBezTo>
                  <a:pt x="233832" y="376555"/>
                  <a:pt x="233935" y="376657"/>
                  <a:pt x="234140" y="376657"/>
                </a:cubicBezTo>
                <a:cubicBezTo>
                  <a:pt x="234319" y="376657"/>
                  <a:pt x="234344" y="376555"/>
                  <a:pt x="234344" y="376299"/>
                </a:cubicBezTo>
                <a:close/>
                <a:moveTo>
                  <a:pt x="235215" y="377400"/>
                </a:moveTo>
                <a:cubicBezTo>
                  <a:pt x="235573" y="376965"/>
                  <a:pt x="235675" y="376504"/>
                  <a:pt x="235522" y="375915"/>
                </a:cubicBezTo>
                <a:cubicBezTo>
                  <a:pt x="235368" y="376401"/>
                  <a:pt x="235112" y="376734"/>
                  <a:pt x="234805" y="376965"/>
                </a:cubicBezTo>
                <a:lnTo>
                  <a:pt x="235215" y="377400"/>
                </a:lnTo>
                <a:close/>
                <a:moveTo>
                  <a:pt x="235215" y="375608"/>
                </a:moveTo>
                <a:cubicBezTo>
                  <a:pt x="235112" y="375608"/>
                  <a:pt x="235061" y="375685"/>
                  <a:pt x="234984" y="375787"/>
                </a:cubicBezTo>
                <a:cubicBezTo>
                  <a:pt x="234907" y="375915"/>
                  <a:pt x="234856" y="375941"/>
                  <a:pt x="234779" y="375941"/>
                </a:cubicBezTo>
                <a:lnTo>
                  <a:pt x="234779" y="376376"/>
                </a:lnTo>
                <a:lnTo>
                  <a:pt x="235215" y="375608"/>
                </a:lnTo>
                <a:close/>
                <a:moveTo>
                  <a:pt x="237723" y="378091"/>
                </a:moveTo>
                <a:cubicBezTo>
                  <a:pt x="238747" y="377553"/>
                  <a:pt x="239336" y="377093"/>
                  <a:pt x="239643" y="376632"/>
                </a:cubicBezTo>
                <a:cubicBezTo>
                  <a:pt x="239438" y="376709"/>
                  <a:pt x="239003" y="376837"/>
                  <a:pt x="238337" y="377067"/>
                </a:cubicBezTo>
                <a:cubicBezTo>
                  <a:pt x="237697" y="377246"/>
                  <a:pt x="237186" y="377476"/>
                  <a:pt x="236827" y="377656"/>
                </a:cubicBezTo>
                <a:cubicBezTo>
                  <a:pt x="236674" y="377707"/>
                  <a:pt x="236443" y="377860"/>
                  <a:pt x="236136" y="378116"/>
                </a:cubicBezTo>
                <a:cubicBezTo>
                  <a:pt x="235829" y="378372"/>
                  <a:pt x="235624" y="378577"/>
                  <a:pt x="235496" y="378679"/>
                </a:cubicBezTo>
                <a:cubicBezTo>
                  <a:pt x="236008" y="378884"/>
                  <a:pt x="236725" y="378679"/>
                  <a:pt x="237723" y="378091"/>
                </a:cubicBezTo>
                <a:close/>
                <a:moveTo>
                  <a:pt x="236750" y="376555"/>
                </a:moveTo>
                <a:cubicBezTo>
                  <a:pt x="236802" y="376555"/>
                  <a:pt x="236853" y="376504"/>
                  <a:pt x="236853" y="376350"/>
                </a:cubicBezTo>
                <a:cubicBezTo>
                  <a:pt x="236904" y="376197"/>
                  <a:pt x="236878" y="376145"/>
                  <a:pt x="236699" y="376145"/>
                </a:cubicBezTo>
                <a:cubicBezTo>
                  <a:pt x="236495" y="376145"/>
                  <a:pt x="236469" y="376197"/>
                  <a:pt x="236520" y="376350"/>
                </a:cubicBezTo>
                <a:cubicBezTo>
                  <a:pt x="236597" y="376504"/>
                  <a:pt x="236674" y="376555"/>
                  <a:pt x="236750" y="376555"/>
                </a:cubicBezTo>
                <a:close/>
                <a:moveTo>
                  <a:pt x="238568" y="374302"/>
                </a:moveTo>
                <a:cubicBezTo>
                  <a:pt x="238824" y="374226"/>
                  <a:pt x="239054" y="373995"/>
                  <a:pt x="239259" y="373714"/>
                </a:cubicBezTo>
                <a:cubicBezTo>
                  <a:pt x="239464" y="373407"/>
                  <a:pt x="239720" y="372920"/>
                  <a:pt x="239950" y="372203"/>
                </a:cubicBezTo>
                <a:lnTo>
                  <a:pt x="239643" y="372203"/>
                </a:lnTo>
                <a:lnTo>
                  <a:pt x="237902" y="373842"/>
                </a:lnTo>
                <a:cubicBezTo>
                  <a:pt x="238107" y="374277"/>
                  <a:pt x="238312" y="374430"/>
                  <a:pt x="238568" y="374302"/>
                </a:cubicBezTo>
                <a:close/>
                <a:moveTo>
                  <a:pt x="239669" y="379780"/>
                </a:moveTo>
                <a:cubicBezTo>
                  <a:pt x="239796" y="379780"/>
                  <a:pt x="239873" y="379652"/>
                  <a:pt x="239873" y="379396"/>
                </a:cubicBezTo>
                <a:cubicBezTo>
                  <a:pt x="239873" y="379140"/>
                  <a:pt x="239796" y="379038"/>
                  <a:pt x="239669" y="379038"/>
                </a:cubicBezTo>
                <a:cubicBezTo>
                  <a:pt x="239515" y="379038"/>
                  <a:pt x="239464" y="379140"/>
                  <a:pt x="239464" y="379396"/>
                </a:cubicBezTo>
                <a:cubicBezTo>
                  <a:pt x="239464" y="379652"/>
                  <a:pt x="239515" y="379780"/>
                  <a:pt x="239669" y="379780"/>
                </a:cubicBezTo>
                <a:close/>
                <a:moveTo>
                  <a:pt x="240283" y="382903"/>
                </a:moveTo>
                <a:cubicBezTo>
                  <a:pt x="240283" y="382698"/>
                  <a:pt x="240155" y="382570"/>
                  <a:pt x="239950" y="382570"/>
                </a:cubicBezTo>
                <a:cubicBezTo>
                  <a:pt x="239796" y="382570"/>
                  <a:pt x="239745" y="382698"/>
                  <a:pt x="239745" y="382903"/>
                </a:cubicBezTo>
                <a:cubicBezTo>
                  <a:pt x="239745" y="383108"/>
                  <a:pt x="239796" y="383210"/>
                  <a:pt x="239950" y="383210"/>
                </a:cubicBezTo>
                <a:cubicBezTo>
                  <a:pt x="240155" y="383210"/>
                  <a:pt x="240283" y="383108"/>
                  <a:pt x="240283" y="382903"/>
                </a:cubicBezTo>
                <a:close/>
                <a:moveTo>
                  <a:pt x="242766" y="374891"/>
                </a:moveTo>
                <a:cubicBezTo>
                  <a:pt x="243124" y="375250"/>
                  <a:pt x="243380" y="375147"/>
                  <a:pt x="243610" y="374686"/>
                </a:cubicBezTo>
                <a:cubicBezTo>
                  <a:pt x="243662" y="374456"/>
                  <a:pt x="243738" y="374175"/>
                  <a:pt x="243815" y="373842"/>
                </a:cubicBezTo>
                <a:lnTo>
                  <a:pt x="242766" y="374891"/>
                </a:lnTo>
                <a:close/>
                <a:moveTo>
                  <a:pt x="243457" y="370335"/>
                </a:moveTo>
                <a:cubicBezTo>
                  <a:pt x="243610" y="370335"/>
                  <a:pt x="243738" y="370258"/>
                  <a:pt x="243815" y="370130"/>
                </a:cubicBezTo>
                <a:cubicBezTo>
                  <a:pt x="243866" y="369977"/>
                  <a:pt x="243764" y="369900"/>
                  <a:pt x="243457" y="369900"/>
                </a:cubicBezTo>
                <a:cubicBezTo>
                  <a:pt x="243124" y="369900"/>
                  <a:pt x="242996" y="369977"/>
                  <a:pt x="243073" y="370130"/>
                </a:cubicBezTo>
                <a:cubicBezTo>
                  <a:pt x="243150" y="370258"/>
                  <a:pt x="243278" y="370335"/>
                  <a:pt x="243457" y="370335"/>
                </a:cubicBezTo>
                <a:close/>
                <a:moveTo>
                  <a:pt x="242766" y="371487"/>
                </a:moveTo>
                <a:lnTo>
                  <a:pt x="242458" y="371154"/>
                </a:lnTo>
                <a:lnTo>
                  <a:pt x="240999" y="372511"/>
                </a:lnTo>
                <a:cubicBezTo>
                  <a:pt x="241358" y="372664"/>
                  <a:pt x="241588" y="372716"/>
                  <a:pt x="241691" y="372690"/>
                </a:cubicBezTo>
                <a:cubicBezTo>
                  <a:pt x="241844" y="372664"/>
                  <a:pt x="241998" y="372562"/>
                  <a:pt x="242074" y="372408"/>
                </a:cubicBezTo>
                <a:cubicBezTo>
                  <a:pt x="242203" y="372280"/>
                  <a:pt x="242279" y="372101"/>
                  <a:pt x="242356" y="371922"/>
                </a:cubicBezTo>
                <a:cubicBezTo>
                  <a:pt x="242433" y="371743"/>
                  <a:pt x="242561" y="371615"/>
                  <a:pt x="242766" y="371487"/>
                </a:cubicBezTo>
                <a:close/>
                <a:moveTo>
                  <a:pt x="241639" y="378731"/>
                </a:moveTo>
                <a:cubicBezTo>
                  <a:pt x="241639" y="378526"/>
                  <a:pt x="241563" y="378398"/>
                  <a:pt x="241409" y="378398"/>
                </a:cubicBezTo>
                <a:cubicBezTo>
                  <a:pt x="241204" y="378398"/>
                  <a:pt x="241102" y="378526"/>
                  <a:pt x="241102" y="378731"/>
                </a:cubicBezTo>
                <a:cubicBezTo>
                  <a:pt x="241102" y="378961"/>
                  <a:pt x="241204" y="379063"/>
                  <a:pt x="241409" y="379063"/>
                </a:cubicBezTo>
                <a:cubicBezTo>
                  <a:pt x="241563" y="379063"/>
                  <a:pt x="241639" y="378961"/>
                  <a:pt x="241639" y="378731"/>
                </a:cubicBezTo>
                <a:close/>
                <a:moveTo>
                  <a:pt x="242766" y="381521"/>
                </a:moveTo>
                <a:lnTo>
                  <a:pt x="242458" y="381853"/>
                </a:lnTo>
                <a:lnTo>
                  <a:pt x="242766" y="381853"/>
                </a:lnTo>
                <a:lnTo>
                  <a:pt x="242766" y="381521"/>
                </a:lnTo>
                <a:close/>
                <a:moveTo>
                  <a:pt x="243073" y="376657"/>
                </a:moveTo>
                <a:cubicBezTo>
                  <a:pt x="242791" y="376606"/>
                  <a:pt x="242510" y="376581"/>
                  <a:pt x="242203" y="376606"/>
                </a:cubicBezTo>
                <a:cubicBezTo>
                  <a:pt x="241870" y="376657"/>
                  <a:pt x="241639" y="376760"/>
                  <a:pt x="241409" y="376990"/>
                </a:cubicBezTo>
                <a:cubicBezTo>
                  <a:pt x="241281" y="377118"/>
                  <a:pt x="241281" y="377272"/>
                  <a:pt x="241409" y="377425"/>
                </a:cubicBezTo>
                <a:cubicBezTo>
                  <a:pt x="241563" y="377323"/>
                  <a:pt x="241844" y="377272"/>
                  <a:pt x="242254" y="377195"/>
                </a:cubicBezTo>
                <a:cubicBezTo>
                  <a:pt x="242663" y="377093"/>
                  <a:pt x="242919" y="376939"/>
                  <a:pt x="243073" y="376657"/>
                </a:cubicBezTo>
                <a:close/>
                <a:moveTo>
                  <a:pt x="243508" y="376350"/>
                </a:moveTo>
                <a:cubicBezTo>
                  <a:pt x="243636" y="376350"/>
                  <a:pt x="243713" y="376248"/>
                  <a:pt x="243713" y="375966"/>
                </a:cubicBezTo>
                <a:cubicBezTo>
                  <a:pt x="243713" y="375736"/>
                  <a:pt x="243636" y="375582"/>
                  <a:pt x="243508" y="375582"/>
                </a:cubicBezTo>
                <a:cubicBezTo>
                  <a:pt x="243303" y="375582"/>
                  <a:pt x="243175" y="375736"/>
                  <a:pt x="243175" y="375966"/>
                </a:cubicBezTo>
                <a:cubicBezTo>
                  <a:pt x="243175" y="376248"/>
                  <a:pt x="243303" y="376350"/>
                  <a:pt x="243508" y="376350"/>
                </a:cubicBezTo>
                <a:close/>
                <a:moveTo>
                  <a:pt x="243610" y="378347"/>
                </a:moveTo>
                <a:cubicBezTo>
                  <a:pt x="243610" y="378603"/>
                  <a:pt x="243662" y="378731"/>
                  <a:pt x="243815" y="378731"/>
                </a:cubicBezTo>
                <a:cubicBezTo>
                  <a:pt x="243969" y="378731"/>
                  <a:pt x="244020" y="378603"/>
                  <a:pt x="244020" y="378347"/>
                </a:cubicBezTo>
                <a:cubicBezTo>
                  <a:pt x="244020" y="378116"/>
                  <a:pt x="243969" y="377988"/>
                  <a:pt x="243815" y="377988"/>
                </a:cubicBezTo>
                <a:cubicBezTo>
                  <a:pt x="243662" y="378014"/>
                  <a:pt x="243610" y="378116"/>
                  <a:pt x="243610" y="378347"/>
                </a:cubicBezTo>
                <a:close/>
                <a:moveTo>
                  <a:pt x="244097" y="380497"/>
                </a:moveTo>
                <a:lnTo>
                  <a:pt x="243790" y="380087"/>
                </a:lnTo>
                <a:lnTo>
                  <a:pt x="243790" y="380778"/>
                </a:lnTo>
                <a:lnTo>
                  <a:pt x="244097" y="380497"/>
                </a:lnTo>
                <a:close/>
                <a:moveTo>
                  <a:pt x="247117" y="373560"/>
                </a:moveTo>
                <a:cubicBezTo>
                  <a:pt x="247117" y="373355"/>
                  <a:pt x="247066" y="373253"/>
                  <a:pt x="246912" y="373253"/>
                </a:cubicBezTo>
                <a:cubicBezTo>
                  <a:pt x="246784" y="373253"/>
                  <a:pt x="246708" y="373355"/>
                  <a:pt x="246708" y="373560"/>
                </a:cubicBezTo>
                <a:cubicBezTo>
                  <a:pt x="246708" y="373765"/>
                  <a:pt x="246784" y="373867"/>
                  <a:pt x="246912" y="373867"/>
                </a:cubicBezTo>
                <a:cubicBezTo>
                  <a:pt x="247066" y="373842"/>
                  <a:pt x="247117" y="373739"/>
                  <a:pt x="247117" y="373560"/>
                </a:cubicBezTo>
                <a:close/>
                <a:moveTo>
                  <a:pt x="246605" y="379448"/>
                </a:moveTo>
                <a:cubicBezTo>
                  <a:pt x="246528" y="379448"/>
                  <a:pt x="246400" y="379550"/>
                  <a:pt x="246170" y="379780"/>
                </a:cubicBezTo>
                <a:cubicBezTo>
                  <a:pt x="246400" y="379857"/>
                  <a:pt x="246605" y="379857"/>
                  <a:pt x="246784" y="379831"/>
                </a:cubicBezTo>
                <a:cubicBezTo>
                  <a:pt x="246989" y="379806"/>
                  <a:pt x="247143" y="379652"/>
                  <a:pt x="247220" y="379448"/>
                </a:cubicBezTo>
                <a:cubicBezTo>
                  <a:pt x="247015" y="379243"/>
                  <a:pt x="246810" y="379243"/>
                  <a:pt x="246605" y="379448"/>
                </a:cubicBezTo>
                <a:close/>
                <a:moveTo>
                  <a:pt x="246912" y="371487"/>
                </a:moveTo>
                <a:lnTo>
                  <a:pt x="245888" y="371487"/>
                </a:lnTo>
                <a:lnTo>
                  <a:pt x="245684" y="371692"/>
                </a:lnTo>
                <a:lnTo>
                  <a:pt x="245556" y="371820"/>
                </a:lnTo>
                <a:lnTo>
                  <a:pt x="245888" y="371820"/>
                </a:lnTo>
                <a:cubicBezTo>
                  <a:pt x="246016" y="371820"/>
                  <a:pt x="246221" y="371768"/>
                  <a:pt x="246452" y="371692"/>
                </a:cubicBezTo>
                <a:cubicBezTo>
                  <a:pt x="246708" y="371615"/>
                  <a:pt x="246861" y="371564"/>
                  <a:pt x="246912" y="371487"/>
                </a:cubicBezTo>
                <a:close/>
                <a:moveTo>
                  <a:pt x="245556" y="374277"/>
                </a:moveTo>
                <a:cubicBezTo>
                  <a:pt x="245505" y="374277"/>
                  <a:pt x="245351" y="374379"/>
                  <a:pt x="245146" y="374610"/>
                </a:cubicBezTo>
                <a:lnTo>
                  <a:pt x="245863" y="374277"/>
                </a:lnTo>
                <a:cubicBezTo>
                  <a:pt x="245684" y="374046"/>
                  <a:pt x="245556" y="374046"/>
                  <a:pt x="245556" y="374277"/>
                </a:cubicBezTo>
                <a:close/>
                <a:moveTo>
                  <a:pt x="246093" y="378961"/>
                </a:moveTo>
                <a:cubicBezTo>
                  <a:pt x="246144" y="378961"/>
                  <a:pt x="246170" y="378884"/>
                  <a:pt x="246170" y="378731"/>
                </a:cubicBezTo>
                <a:cubicBezTo>
                  <a:pt x="246247" y="378603"/>
                  <a:pt x="246196" y="378526"/>
                  <a:pt x="246042" y="378526"/>
                </a:cubicBezTo>
                <a:cubicBezTo>
                  <a:pt x="245837" y="378526"/>
                  <a:pt x="245786" y="378603"/>
                  <a:pt x="245863" y="378731"/>
                </a:cubicBezTo>
                <a:cubicBezTo>
                  <a:pt x="245965" y="378884"/>
                  <a:pt x="245991" y="378961"/>
                  <a:pt x="246093" y="378961"/>
                </a:cubicBezTo>
                <a:close/>
                <a:moveTo>
                  <a:pt x="247706" y="380958"/>
                </a:moveTo>
                <a:cubicBezTo>
                  <a:pt x="247450" y="381086"/>
                  <a:pt x="247296" y="381111"/>
                  <a:pt x="247220" y="381111"/>
                </a:cubicBezTo>
                <a:cubicBezTo>
                  <a:pt x="247143" y="381214"/>
                  <a:pt x="246989" y="381316"/>
                  <a:pt x="246733" y="381521"/>
                </a:cubicBezTo>
                <a:cubicBezTo>
                  <a:pt x="246477" y="381674"/>
                  <a:pt x="246298" y="381802"/>
                  <a:pt x="246170" y="381879"/>
                </a:cubicBezTo>
                <a:cubicBezTo>
                  <a:pt x="246605" y="382007"/>
                  <a:pt x="247091" y="381930"/>
                  <a:pt x="247655" y="381546"/>
                </a:cubicBezTo>
                <a:cubicBezTo>
                  <a:pt x="248192" y="381214"/>
                  <a:pt x="248525" y="380958"/>
                  <a:pt x="248679" y="380830"/>
                </a:cubicBezTo>
                <a:lnTo>
                  <a:pt x="248243" y="380830"/>
                </a:lnTo>
                <a:cubicBezTo>
                  <a:pt x="248115" y="380804"/>
                  <a:pt x="247962" y="380855"/>
                  <a:pt x="247706" y="380958"/>
                </a:cubicBezTo>
                <a:close/>
                <a:moveTo>
                  <a:pt x="245888" y="368364"/>
                </a:moveTo>
                <a:lnTo>
                  <a:pt x="245172" y="369106"/>
                </a:lnTo>
                <a:cubicBezTo>
                  <a:pt x="245684" y="369234"/>
                  <a:pt x="246119" y="369158"/>
                  <a:pt x="246580" y="368927"/>
                </a:cubicBezTo>
                <a:cubicBezTo>
                  <a:pt x="247040" y="368697"/>
                  <a:pt x="247373" y="368390"/>
                  <a:pt x="247680" y="368057"/>
                </a:cubicBezTo>
                <a:cubicBezTo>
                  <a:pt x="246964" y="367852"/>
                  <a:pt x="246349" y="367954"/>
                  <a:pt x="245888" y="368364"/>
                </a:cubicBezTo>
                <a:close/>
                <a:moveTo>
                  <a:pt x="244967" y="366265"/>
                </a:moveTo>
                <a:cubicBezTo>
                  <a:pt x="244967" y="366495"/>
                  <a:pt x="245018" y="366598"/>
                  <a:pt x="245172" y="366598"/>
                </a:cubicBezTo>
                <a:cubicBezTo>
                  <a:pt x="245377" y="366598"/>
                  <a:pt x="245479" y="366495"/>
                  <a:pt x="245479" y="366265"/>
                </a:cubicBezTo>
                <a:cubicBezTo>
                  <a:pt x="245479" y="366060"/>
                  <a:pt x="245377" y="365932"/>
                  <a:pt x="245172" y="365932"/>
                </a:cubicBezTo>
                <a:cubicBezTo>
                  <a:pt x="244993" y="365958"/>
                  <a:pt x="244967" y="366086"/>
                  <a:pt x="244967" y="366265"/>
                </a:cubicBezTo>
                <a:close/>
                <a:moveTo>
                  <a:pt x="244865" y="367340"/>
                </a:moveTo>
                <a:lnTo>
                  <a:pt x="245172" y="367340"/>
                </a:lnTo>
                <a:lnTo>
                  <a:pt x="245172" y="367007"/>
                </a:lnTo>
                <a:lnTo>
                  <a:pt x="244865" y="367340"/>
                </a:lnTo>
                <a:close/>
                <a:moveTo>
                  <a:pt x="244865" y="382570"/>
                </a:moveTo>
                <a:lnTo>
                  <a:pt x="245172" y="382570"/>
                </a:lnTo>
                <a:lnTo>
                  <a:pt x="245172" y="382135"/>
                </a:lnTo>
                <a:lnTo>
                  <a:pt x="244865" y="382570"/>
                </a:lnTo>
                <a:close/>
                <a:moveTo>
                  <a:pt x="244506" y="372792"/>
                </a:moveTo>
                <a:lnTo>
                  <a:pt x="243508" y="372792"/>
                </a:lnTo>
                <a:cubicBezTo>
                  <a:pt x="243636" y="372946"/>
                  <a:pt x="243815" y="373074"/>
                  <a:pt x="244020" y="373125"/>
                </a:cubicBezTo>
                <a:cubicBezTo>
                  <a:pt x="244353" y="373355"/>
                  <a:pt x="244506" y="373253"/>
                  <a:pt x="244506" y="372792"/>
                </a:cubicBezTo>
                <a:close/>
                <a:moveTo>
                  <a:pt x="241716" y="366265"/>
                </a:moveTo>
                <a:cubicBezTo>
                  <a:pt x="241819" y="366393"/>
                  <a:pt x="241870" y="366495"/>
                  <a:pt x="241972" y="366495"/>
                </a:cubicBezTo>
                <a:cubicBezTo>
                  <a:pt x="242023" y="366495"/>
                  <a:pt x="242074" y="366393"/>
                  <a:pt x="242074" y="366265"/>
                </a:cubicBezTo>
                <a:cubicBezTo>
                  <a:pt x="242126" y="366137"/>
                  <a:pt x="242074" y="366060"/>
                  <a:pt x="241895" y="366060"/>
                </a:cubicBezTo>
                <a:cubicBezTo>
                  <a:pt x="241716" y="366086"/>
                  <a:pt x="241665" y="366163"/>
                  <a:pt x="241716" y="366265"/>
                </a:cubicBezTo>
                <a:close/>
                <a:moveTo>
                  <a:pt x="241639" y="369004"/>
                </a:moveTo>
                <a:cubicBezTo>
                  <a:pt x="240385" y="369593"/>
                  <a:pt x="239080" y="370309"/>
                  <a:pt x="237672" y="371001"/>
                </a:cubicBezTo>
                <a:cubicBezTo>
                  <a:pt x="236315" y="371743"/>
                  <a:pt x="235036" y="372460"/>
                  <a:pt x="233935" y="373125"/>
                </a:cubicBezTo>
                <a:cubicBezTo>
                  <a:pt x="232783" y="373816"/>
                  <a:pt x="232194" y="374200"/>
                  <a:pt x="232092" y="374277"/>
                </a:cubicBezTo>
                <a:lnTo>
                  <a:pt x="233141" y="374610"/>
                </a:lnTo>
                <a:lnTo>
                  <a:pt x="240744" y="370770"/>
                </a:lnTo>
                <a:cubicBezTo>
                  <a:pt x="240948" y="370975"/>
                  <a:pt x="241051" y="370975"/>
                  <a:pt x="241051" y="370770"/>
                </a:cubicBezTo>
                <a:cubicBezTo>
                  <a:pt x="241588" y="370233"/>
                  <a:pt x="242074" y="369823"/>
                  <a:pt x="242458" y="369567"/>
                </a:cubicBezTo>
                <a:cubicBezTo>
                  <a:pt x="242842" y="369311"/>
                  <a:pt x="243406" y="368927"/>
                  <a:pt x="244148" y="368364"/>
                </a:cubicBezTo>
                <a:cubicBezTo>
                  <a:pt x="244148" y="368159"/>
                  <a:pt x="244046" y="368057"/>
                  <a:pt x="243841" y="368057"/>
                </a:cubicBezTo>
                <a:cubicBezTo>
                  <a:pt x="243610" y="368057"/>
                  <a:pt x="242868" y="368364"/>
                  <a:pt x="241639" y="369004"/>
                </a:cubicBezTo>
                <a:close/>
                <a:moveTo>
                  <a:pt x="235496" y="370744"/>
                </a:moveTo>
                <a:cubicBezTo>
                  <a:pt x="235650" y="370744"/>
                  <a:pt x="235701" y="370642"/>
                  <a:pt x="235701" y="370412"/>
                </a:cubicBezTo>
                <a:cubicBezTo>
                  <a:pt x="235701" y="370233"/>
                  <a:pt x="235650" y="370105"/>
                  <a:pt x="235496" y="370105"/>
                </a:cubicBezTo>
                <a:cubicBezTo>
                  <a:pt x="235343" y="370105"/>
                  <a:pt x="235266" y="370233"/>
                  <a:pt x="235266" y="370412"/>
                </a:cubicBezTo>
                <a:cubicBezTo>
                  <a:pt x="235291" y="370642"/>
                  <a:pt x="235368" y="370744"/>
                  <a:pt x="235496" y="370744"/>
                </a:cubicBezTo>
                <a:close/>
                <a:moveTo>
                  <a:pt x="238593" y="365548"/>
                </a:moveTo>
                <a:cubicBezTo>
                  <a:pt x="238670" y="365702"/>
                  <a:pt x="238798" y="365753"/>
                  <a:pt x="238952" y="365753"/>
                </a:cubicBezTo>
                <a:cubicBezTo>
                  <a:pt x="239156" y="365753"/>
                  <a:pt x="239284" y="365702"/>
                  <a:pt x="239336" y="365548"/>
                </a:cubicBezTo>
                <a:cubicBezTo>
                  <a:pt x="239413" y="365420"/>
                  <a:pt x="239310" y="365344"/>
                  <a:pt x="238952" y="365344"/>
                </a:cubicBezTo>
                <a:cubicBezTo>
                  <a:pt x="238645" y="365344"/>
                  <a:pt x="238568" y="365420"/>
                  <a:pt x="238593" y="365548"/>
                </a:cubicBezTo>
                <a:close/>
                <a:moveTo>
                  <a:pt x="234728" y="369260"/>
                </a:moveTo>
                <a:cubicBezTo>
                  <a:pt x="233448" y="369951"/>
                  <a:pt x="232194" y="370719"/>
                  <a:pt x="231068" y="371384"/>
                </a:cubicBezTo>
                <a:cubicBezTo>
                  <a:pt x="229865" y="372050"/>
                  <a:pt x="229046" y="372460"/>
                  <a:pt x="228559" y="372511"/>
                </a:cubicBezTo>
                <a:cubicBezTo>
                  <a:pt x="228457" y="372511"/>
                  <a:pt x="228329" y="372562"/>
                  <a:pt x="228073" y="372690"/>
                </a:cubicBezTo>
                <a:cubicBezTo>
                  <a:pt x="227843" y="372767"/>
                  <a:pt x="227638" y="372818"/>
                  <a:pt x="227510" y="372818"/>
                </a:cubicBezTo>
                <a:cubicBezTo>
                  <a:pt x="226409" y="373381"/>
                  <a:pt x="225257" y="374021"/>
                  <a:pt x="224003" y="374763"/>
                </a:cubicBezTo>
                <a:cubicBezTo>
                  <a:pt x="222749" y="375480"/>
                  <a:pt x="221648" y="376120"/>
                  <a:pt x="220650" y="376657"/>
                </a:cubicBezTo>
                <a:cubicBezTo>
                  <a:pt x="220803" y="377016"/>
                  <a:pt x="221136" y="377093"/>
                  <a:pt x="221648" y="376913"/>
                </a:cubicBezTo>
                <a:cubicBezTo>
                  <a:pt x="222160" y="376760"/>
                  <a:pt x="222698" y="376504"/>
                  <a:pt x="223261" y="376171"/>
                </a:cubicBezTo>
                <a:cubicBezTo>
                  <a:pt x="223798" y="375813"/>
                  <a:pt x="224361" y="375480"/>
                  <a:pt x="224899" y="375070"/>
                </a:cubicBezTo>
                <a:cubicBezTo>
                  <a:pt x="225437" y="374686"/>
                  <a:pt x="225897" y="374430"/>
                  <a:pt x="226153" y="374302"/>
                </a:cubicBezTo>
                <a:cubicBezTo>
                  <a:pt x="226384" y="374175"/>
                  <a:pt x="227280" y="373765"/>
                  <a:pt x="228892" y="373074"/>
                </a:cubicBezTo>
                <a:cubicBezTo>
                  <a:pt x="230530" y="372357"/>
                  <a:pt x="232220" y="371589"/>
                  <a:pt x="233986" y="370770"/>
                </a:cubicBezTo>
                <a:cubicBezTo>
                  <a:pt x="235726" y="369925"/>
                  <a:pt x="237314" y="369132"/>
                  <a:pt x="238696" y="368313"/>
                </a:cubicBezTo>
                <a:cubicBezTo>
                  <a:pt x="240104" y="367519"/>
                  <a:pt x="240641" y="366956"/>
                  <a:pt x="240359" y="366623"/>
                </a:cubicBezTo>
                <a:cubicBezTo>
                  <a:pt x="240027" y="366547"/>
                  <a:pt x="239284" y="366777"/>
                  <a:pt x="238235" y="367340"/>
                </a:cubicBezTo>
                <a:cubicBezTo>
                  <a:pt x="237186" y="367903"/>
                  <a:pt x="236008" y="368492"/>
                  <a:pt x="234728" y="369260"/>
                </a:cubicBezTo>
                <a:close/>
                <a:moveTo>
                  <a:pt x="231068" y="369106"/>
                </a:moveTo>
                <a:cubicBezTo>
                  <a:pt x="231196" y="369106"/>
                  <a:pt x="231273" y="368953"/>
                  <a:pt x="231273" y="368697"/>
                </a:cubicBezTo>
                <a:cubicBezTo>
                  <a:pt x="231273" y="368466"/>
                  <a:pt x="231196" y="368338"/>
                  <a:pt x="231068" y="368338"/>
                </a:cubicBezTo>
                <a:cubicBezTo>
                  <a:pt x="230863" y="368338"/>
                  <a:pt x="230735" y="368466"/>
                  <a:pt x="230735" y="368697"/>
                </a:cubicBezTo>
                <a:cubicBezTo>
                  <a:pt x="230735" y="368953"/>
                  <a:pt x="230863" y="369106"/>
                  <a:pt x="231068" y="369106"/>
                </a:cubicBezTo>
                <a:close/>
                <a:moveTo>
                  <a:pt x="237288" y="365548"/>
                </a:moveTo>
                <a:cubicBezTo>
                  <a:pt x="237288" y="365702"/>
                  <a:pt x="237314" y="365753"/>
                  <a:pt x="237365" y="365753"/>
                </a:cubicBezTo>
                <a:cubicBezTo>
                  <a:pt x="237467" y="365753"/>
                  <a:pt x="237518" y="365702"/>
                  <a:pt x="237595" y="365548"/>
                </a:cubicBezTo>
                <a:cubicBezTo>
                  <a:pt x="237672" y="365420"/>
                  <a:pt x="237621" y="365344"/>
                  <a:pt x="237416" y="365344"/>
                </a:cubicBezTo>
                <a:cubicBezTo>
                  <a:pt x="237262" y="365344"/>
                  <a:pt x="237211" y="365420"/>
                  <a:pt x="237288" y="365548"/>
                </a:cubicBezTo>
                <a:close/>
                <a:moveTo>
                  <a:pt x="235803" y="367340"/>
                </a:moveTo>
                <a:cubicBezTo>
                  <a:pt x="236034" y="367417"/>
                  <a:pt x="236290" y="367391"/>
                  <a:pt x="236597" y="367263"/>
                </a:cubicBezTo>
                <a:cubicBezTo>
                  <a:pt x="236904" y="367161"/>
                  <a:pt x="236981" y="366956"/>
                  <a:pt x="236853" y="366623"/>
                </a:cubicBezTo>
                <a:lnTo>
                  <a:pt x="236238" y="366623"/>
                </a:lnTo>
                <a:cubicBezTo>
                  <a:pt x="236162" y="366700"/>
                  <a:pt x="236085" y="366803"/>
                  <a:pt x="235957" y="366982"/>
                </a:cubicBezTo>
                <a:cubicBezTo>
                  <a:pt x="235855" y="367135"/>
                  <a:pt x="235803" y="367263"/>
                  <a:pt x="235803" y="367340"/>
                </a:cubicBezTo>
                <a:close/>
                <a:moveTo>
                  <a:pt x="234907" y="366265"/>
                </a:moveTo>
                <a:cubicBezTo>
                  <a:pt x="234907" y="366495"/>
                  <a:pt x="234984" y="366598"/>
                  <a:pt x="235215" y="366598"/>
                </a:cubicBezTo>
                <a:cubicBezTo>
                  <a:pt x="235317" y="366598"/>
                  <a:pt x="235419" y="366495"/>
                  <a:pt x="235419" y="366265"/>
                </a:cubicBezTo>
                <a:cubicBezTo>
                  <a:pt x="235419" y="366060"/>
                  <a:pt x="235317" y="365932"/>
                  <a:pt x="235215" y="365932"/>
                </a:cubicBezTo>
                <a:cubicBezTo>
                  <a:pt x="234984" y="365958"/>
                  <a:pt x="234907" y="366086"/>
                  <a:pt x="234907" y="366265"/>
                </a:cubicBezTo>
                <a:close/>
                <a:moveTo>
                  <a:pt x="234549" y="368006"/>
                </a:moveTo>
                <a:cubicBezTo>
                  <a:pt x="234549" y="368262"/>
                  <a:pt x="234626" y="368364"/>
                  <a:pt x="234779" y="368364"/>
                </a:cubicBezTo>
                <a:cubicBezTo>
                  <a:pt x="234984" y="368364"/>
                  <a:pt x="235112" y="368262"/>
                  <a:pt x="235112" y="368006"/>
                </a:cubicBezTo>
                <a:cubicBezTo>
                  <a:pt x="235112" y="367750"/>
                  <a:pt x="234984" y="367622"/>
                  <a:pt x="234779" y="367622"/>
                </a:cubicBezTo>
                <a:cubicBezTo>
                  <a:pt x="234626" y="367622"/>
                  <a:pt x="234549" y="367750"/>
                  <a:pt x="234549" y="368006"/>
                </a:cubicBezTo>
                <a:close/>
                <a:moveTo>
                  <a:pt x="233781" y="367494"/>
                </a:moveTo>
                <a:cubicBezTo>
                  <a:pt x="233602" y="367570"/>
                  <a:pt x="233500" y="367622"/>
                  <a:pt x="233423" y="367622"/>
                </a:cubicBezTo>
                <a:lnTo>
                  <a:pt x="234447" y="367622"/>
                </a:lnTo>
                <a:lnTo>
                  <a:pt x="234447" y="367314"/>
                </a:lnTo>
                <a:lnTo>
                  <a:pt x="234140" y="367314"/>
                </a:lnTo>
                <a:cubicBezTo>
                  <a:pt x="234088" y="367340"/>
                  <a:pt x="233960" y="367366"/>
                  <a:pt x="233781" y="367494"/>
                </a:cubicBezTo>
                <a:close/>
                <a:moveTo>
                  <a:pt x="231657" y="361837"/>
                </a:moveTo>
                <a:cubicBezTo>
                  <a:pt x="231529" y="361837"/>
                  <a:pt x="231452" y="361914"/>
                  <a:pt x="231452" y="362170"/>
                </a:cubicBezTo>
                <a:cubicBezTo>
                  <a:pt x="231452" y="362374"/>
                  <a:pt x="231529" y="362477"/>
                  <a:pt x="231657" y="362477"/>
                </a:cubicBezTo>
                <a:cubicBezTo>
                  <a:pt x="231861" y="362477"/>
                  <a:pt x="231989" y="362374"/>
                  <a:pt x="231989" y="362170"/>
                </a:cubicBezTo>
                <a:cubicBezTo>
                  <a:pt x="231989" y="361914"/>
                  <a:pt x="231861" y="361837"/>
                  <a:pt x="231657" y="361837"/>
                </a:cubicBezTo>
                <a:close/>
                <a:moveTo>
                  <a:pt x="231145" y="361786"/>
                </a:moveTo>
                <a:cubicBezTo>
                  <a:pt x="231145" y="362016"/>
                  <a:pt x="231196" y="362170"/>
                  <a:pt x="231349" y="362170"/>
                </a:cubicBezTo>
                <a:cubicBezTo>
                  <a:pt x="231503" y="362170"/>
                  <a:pt x="231554" y="362016"/>
                  <a:pt x="231554" y="361786"/>
                </a:cubicBezTo>
                <a:cubicBezTo>
                  <a:pt x="231554" y="361530"/>
                  <a:pt x="231503" y="361402"/>
                  <a:pt x="231349" y="361402"/>
                </a:cubicBezTo>
                <a:cubicBezTo>
                  <a:pt x="231196" y="361402"/>
                  <a:pt x="231145" y="361530"/>
                  <a:pt x="231145" y="361786"/>
                </a:cubicBezTo>
                <a:close/>
                <a:moveTo>
                  <a:pt x="230095" y="361786"/>
                </a:moveTo>
                <a:cubicBezTo>
                  <a:pt x="230095" y="362016"/>
                  <a:pt x="230146" y="362170"/>
                  <a:pt x="230300" y="362170"/>
                </a:cubicBezTo>
                <a:cubicBezTo>
                  <a:pt x="230454" y="362170"/>
                  <a:pt x="230505" y="362016"/>
                  <a:pt x="230505" y="361786"/>
                </a:cubicBezTo>
                <a:cubicBezTo>
                  <a:pt x="230505" y="361530"/>
                  <a:pt x="230454" y="361402"/>
                  <a:pt x="230300" y="361402"/>
                </a:cubicBezTo>
                <a:cubicBezTo>
                  <a:pt x="230146" y="361402"/>
                  <a:pt x="230095" y="361530"/>
                  <a:pt x="230095" y="361786"/>
                </a:cubicBezTo>
                <a:close/>
                <a:moveTo>
                  <a:pt x="229250" y="364960"/>
                </a:moveTo>
                <a:cubicBezTo>
                  <a:pt x="229353" y="365292"/>
                  <a:pt x="229609" y="365420"/>
                  <a:pt x="230044" y="365318"/>
                </a:cubicBezTo>
                <a:cubicBezTo>
                  <a:pt x="230505" y="365216"/>
                  <a:pt x="230966" y="365036"/>
                  <a:pt x="231503" y="364780"/>
                </a:cubicBezTo>
                <a:cubicBezTo>
                  <a:pt x="232041" y="364550"/>
                  <a:pt x="232450" y="364294"/>
                  <a:pt x="232860" y="364013"/>
                </a:cubicBezTo>
                <a:cubicBezTo>
                  <a:pt x="233269" y="363731"/>
                  <a:pt x="233423" y="363552"/>
                  <a:pt x="233423" y="363475"/>
                </a:cubicBezTo>
                <a:cubicBezTo>
                  <a:pt x="232937" y="362810"/>
                  <a:pt x="232681" y="362554"/>
                  <a:pt x="232655" y="362758"/>
                </a:cubicBezTo>
                <a:cubicBezTo>
                  <a:pt x="232604" y="362963"/>
                  <a:pt x="232425" y="363219"/>
                  <a:pt x="232041" y="363475"/>
                </a:cubicBezTo>
                <a:cubicBezTo>
                  <a:pt x="231708" y="363756"/>
                  <a:pt x="231247" y="363987"/>
                  <a:pt x="230530" y="364141"/>
                </a:cubicBezTo>
                <a:cubicBezTo>
                  <a:pt x="229916" y="364320"/>
                  <a:pt x="229481" y="364601"/>
                  <a:pt x="229250" y="364960"/>
                </a:cubicBezTo>
                <a:close/>
                <a:moveTo>
                  <a:pt x="230607" y="342742"/>
                </a:moveTo>
                <a:lnTo>
                  <a:pt x="229993" y="343177"/>
                </a:lnTo>
                <a:lnTo>
                  <a:pt x="230607" y="343177"/>
                </a:lnTo>
                <a:lnTo>
                  <a:pt x="230607" y="342742"/>
                </a:lnTo>
                <a:close/>
                <a:moveTo>
                  <a:pt x="231657" y="343458"/>
                </a:moveTo>
                <a:lnTo>
                  <a:pt x="231068" y="343458"/>
                </a:lnTo>
                <a:lnTo>
                  <a:pt x="231068" y="344201"/>
                </a:lnTo>
                <a:cubicBezTo>
                  <a:pt x="231196" y="344252"/>
                  <a:pt x="231375" y="344201"/>
                  <a:pt x="231554" y="344021"/>
                </a:cubicBezTo>
                <a:cubicBezTo>
                  <a:pt x="231759" y="343868"/>
                  <a:pt x="231810" y="343663"/>
                  <a:pt x="231657" y="343458"/>
                </a:cubicBezTo>
                <a:close/>
                <a:moveTo>
                  <a:pt x="232066" y="340668"/>
                </a:moveTo>
                <a:lnTo>
                  <a:pt x="231657" y="340668"/>
                </a:lnTo>
                <a:cubicBezTo>
                  <a:pt x="231657" y="340745"/>
                  <a:pt x="231605" y="340822"/>
                  <a:pt x="231503" y="340873"/>
                </a:cubicBezTo>
                <a:cubicBezTo>
                  <a:pt x="231401" y="340975"/>
                  <a:pt x="231349" y="341026"/>
                  <a:pt x="231349" y="341078"/>
                </a:cubicBezTo>
                <a:lnTo>
                  <a:pt x="232041" y="341078"/>
                </a:lnTo>
                <a:lnTo>
                  <a:pt x="232041" y="340668"/>
                </a:lnTo>
                <a:close/>
                <a:moveTo>
                  <a:pt x="233730" y="340668"/>
                </a:moveTo>
                <a:cubicBezTo>
                  <a:pt x="233448" y="340540"/>
                  <a:pt x="233244" y="340668"/>
                  <a:pt x="233090" y="341078"/>
                </a:cubicBezTo>
                <a:cubicBezTo>
                  <a:pt x="232885" y="341078"/>
                  <a:pt x="232885" y="341206"/>
                  <a:pt x="233090" y="341436"/>
                </a:cubicBezTo>
                <a:lnTo>
                  <a:pt x="233730" y="340668"/>
                </a:lnTo>
                <a:close/>
                <a:moveTo>
                  <a:pt x="240718" y="335216"/>
                </a:moveTo>
                <a:cubicBezTo>
                  <a:pt x="241255" y="334986"/>
                  <a:pt x="241793" y="334704"/>
                  <a:pt x="242331" y="334448"/>
                </a:cubicBezTo>
                <a:cubicBezTo>
                  <a:pt x="242817" y="334167"/>
                  <a:pt x="243431" y="333834"/>
                  <a:pt x="244122" y="333424"/>
                </a:cubicBezTo>
                <a:lnTo>
                  <a:pt x="244122" y="333092"/>
                </a:lnTo>
                <a:cubicBezTo>
                  <a:pt x="243917" y="333040"/>
                  <a:pt x="243431" y="333143"/>
                  <a:pt x="242612" y="333475"/>
                </a:cubicBezTo>
                <a:cubicBezTo>
                  <a:pt x="241819" y="333783"/>
                  <a:pt x="240948" y="334167"/>
                  <a:pt x="239950" y="334627"/>
                </a:cubicBezTo>
                <a:cubicBezTo>
                  <a:pt x="239003" y="335063"/>
                  <a:pt x="238107" y="335498"/>
                  <a:pt x="237211" y="335958"/>
                </a:cubicBezTo>
                <a:cubicBezTo>
                  <a:pt x="236366" y="336445"/>
                  <a:pt x="235778" y="336726"/>
                  <a:pt x="235522" y="336957"/>
                </a:cubicBezTo>
                <a:cubicBezTo>
                  <a:pt x="235291" y="336957"/>
                  <a:pt x="235215" y="337085"/>
                  <a:pt x="235215" y="337264"/>
                </a:cubicBezTo>
                <a:cubicBezTo>
                  <a:pt x="235419" y="337341"/>
                  <a:pt x="235701" y="337341"/>
                  <a:pt x="236085" y="337213"/>
                </a:cubicBezTo>
                <a:cubicBezTo>
                  <a:pt x="236469" y="337085"/>
                  <a:pt x="236853" y="336982"/>
                  <a:pt x="237288" y="336778"/>
                </a:cubicBezTo>
                <a:cubicBezTo>
                  <a:pt x="237672" y="336624"/>
                  <a:pt x="238107" y="336419"/>
                  <a:pt x="238465" y="336266"/>
                </a:cubicBezTo>
                <a:cubicBezTo>
                  <a:pt x="238875" y="336086"/>
                  <a:pt x="239131" y="335958"/>
                  <a:pt x="239336" y="335882"/>
                </a:cubicBezTo>
                <a:cubicBezTo>
                  <a:pt x="239694" y="335677"/>
                  <a:pt x="240129" y="335447"/>
                  <a:pt x="240718" y="335216"/>
                </a:cubicBezTo>
                <a:close/>
                <a:moveTo>
                  <a:pt x="245095" y="336061"/>
                </a:moveTo>
                <a:cubicBezTo>
                  <a:pt x="245888" y="335318"/>
                  <a:pt x="246503" y="334448"/>
                  <a:pt x="246887" y="333399"/>
                </a:cubicBezTo>
                <a:cubicBezTo>
                  <a:pt x="246682" y="333322"/>
                  <a:pt x="246324" y="333399"/>
                  <a:pt x="245735" y="333604"/>
                </a:cubicBezTo>
                <a:cubicBezTo>
                  <a:pt x="245197" y="333808"/>
                  <a:pt x="244609" y="334064"/>
                  <a:pt x="243994" y="334320"/>
                </a:cubicBezTo>
                <a:cubicBezTo>
                  <a:pt x="243380" y="334602"/>
                  <a:pt x="242791" y="334883"/>
                  <a:pt x="242305" y="335139"/>
                </a:cubicBezTo>
                <a:cubicBezTo>
                  <a:pt x="241767" y="335421"/>
                  <a:pt x="241486" y="335677"/>
                  <a:pt x="241409" y="335856"/>
                </a:cubicBezTo>
                <a:cubicBezTo>
                  <a:pt x="241358" y="335933"/>
                  <a:pt x="241307" y="336086"/>
                  <a:pt x="241307" y="336342"/>
                </a:cubicBezTo>
                <a:cubicBezTo>
                  <a:pt x="241307" y="336598"/>
                  <a:pt x="241358" y="336778"/>
                  <a:pt x="241409" y="336906"/>
                </a:cubicBezTo>
                <a:cubicBezTo>
                  <a:pt x="241563" y="336470"/>
                  <a:pt x="241947" y="335984"/>
                  <a:pt x="242612" y="335395"/>
                </a:cubicBezTo>
                <a:cubicBezTo>
                  <a:pt x="243278" y="334807"/>
                  <a:pt x="243764" y="334832"/>
                  <a:pt x="244122" y="335421"/>
                </a:cubicBezTo>
                <a:cubicBezTo>
                  <a:pt x="243764" y="335805"/>
                  <a:pt x="243431" y="335984"/>
                  <a:pt x="243098" y="336061"/>
                </a:cubicBezTo>
                <a:cubicBezTo>
                  <a:pt x="242740" y="336112"/>
                  <a:pt x="242433" y="336419"/>
                  <a:pt x="242074" y="336880"/>
                </a:cubicBezTo>
                <a:cubicBezTo>
                  <a:pt x="243303" y="337059"/>
                  <a:pt x="244302" y="336752"/>
                  <a:pt x="245095" y="336061"/>
                </a:cubicBezTo>
                <a:close/>
                <a:moveTo>
                  <a:pt x="244506" y="332068"/>
                </a:moveTo>
                <a:cubicBezTo>
                  <a:pt x="244660" y="332068"/>
                  <a:pt x="244762" y="331914"/>
                  <a:pt x="244762" y="331709"/>
                </a:cubicBezTo>
                <a:cubicBezTo>
                  <a:pt x="244762" y="331428"/>
                  <a:pt x="244660" y="331325"/>
                  <a:pt x="244506" y="331325"/>
                </a:cubicBezTo>
                <a:cubicBezTo>
                  <a:pt x="244302" y="331325"/>
                  <a:pt x="244199" y="331428"/>
                  <a:pt x="244199" y="331709"/>
                </a:cubicBezTo>
                <a:cubicBezTo>
                  <a:pt x="244199" y="331914"/>
                  <a:pt x="244302" y="332068"/>
                  <a:pt x="244506" y="332068"/>
                </a:cubicBezTo>
                <a:close/>
                <a:moveTo>
                  <a:pt x="245146" y="332349"/>
                </a:moveTo>
                <a:lnTo>
                  <a:pt x="245146" y="332759"/>
                </a:lnTo>
                <a:lnTo>
                  <a:pt x="246170" y="332759"/>
                </a:lnTo>
                <a:cubicBezTo>
                  <a:pt x="246068" y="332349"/>
                  <a:pt x="245709" y="332196"/>
                  <a:pt x="245146" y="332349"/>
                </a:cubicBezTo>
                <a:close/>
                <a:moveTo>
                  <a:pt x="245556" y="331018"/>
                </a:moveTo>
                <a:cubicBezTo>
                  <a:pt x="245709" y="331018"/>
                  <a:pt x="245761" y="330916"/>
                  <a:pt x="245761" y="330660"/>
                </a:cubicBezTo>
                <a:cubicBezTo>
                  <a:pt x="245761" y="330404"/>
                  <a:pt x="245709" y="330276"/>
                  <a:pt x="245556" y="330276"/>
                </a:cubicBezTo>
                <a:cubicBezTo>
                  <a:pt x="245351" y="330276"/>
                  <a:pt x="245249" y="330404"/>
                  <a:pt x="245249" y="330660"/>
                </a:cubicBezTo>
                <a:cubicBezTo>
                  <a:pt x="245249" y="330916"/>
                  <a:pt x="245351" y="331018"/>
                  <a:pt x="245556" y="331018"/>
                </a:cubicBezTo>
                <a:close/>
                <a:moveTo>
                  <a:pt x="247603" y="336163"/>
                </a:moveTo>
                <a:cubicBezTo>
                  <a:pt x="248115" y="336061"/>
                  <a:pt x="248679" y="335856"/>
                  <a:pt x="249293" y="335574"/>
                </a:cubicBezTo>
                <a:cubicBezTo>
                  <a:pt x="249907" y="335318"/>
                  <a:pt x="250496" y="335037"/>
                  <a:pt x="251034" y="334653"/>
                </a:cubicBezTo>
                <a:cubicBezTo>
                  <a:pt x="251571" y="334320"/>
                  <a:pt x="251929" y="334039"/>
                  <a:pt x="252083" y="333834"/>
                </a:cubicBezTo>
                <a:cubicBezTo>
                  <a:pt x="251878" y="333552"/>
                  <a:pt x="251673" y="333424"/>
                  <a:pt x="251469" y="333475"/>
                </a:cubicBezTo>
                <a:cubicBezTo>
                  <a:pt x="251264" y="333501"/>
                  <a:pt x="251034" y="333578"/>
                  <a:pt x="250854" y="333680"/>
                </a:cubicBezTo>
                <a:cubicBezTo>
                  <a:pt x="250649" y="333783"/>
                  <a:pt x="250445" y="333834"/>
                  <a:pt x="250240" y="333834"/>
                </a:cubicBezTo>
                <a:cubicBezTo>
                  <a:pt x="250035" y="333834"/>
                  <a:pt x="249856" y="333706"/>
                  <a:pt x="249702" y="333424"/>
                </a:cubicBezTo>
                <a:cubicBezTo>
                  <a:pt x="249574" y="333834"/>
                  <a:pt x="249344" y="334115"/>
                  <a:pt x="249114" y="334269"/>
                </a:cubicBezTo>
                <a:cubicBezTo>
                  <a:pt x="248806" y="334474"/>
                  <a:pt x="248525" y="334627"/>
                  <a:pt x="248218" y="334781"/>
                </a:cubicBezTo>
                <a:cubicBezTo>
                  <a:pt x="247911" y="334934"/>
                  <a:pt x="247629" y="335037"/>
                  <a:pt x="247322" y="335190"/>
                </a:cubicBezTo>
                <a:cubicBezTo>
                  <a:pt x="247066" y="335344"/>
                  <a:pt x="246810" y="335600"/>
                  <a:pt x="246631" y="335907"/>
                </a:cubicBezTo>
                <a:cubicBezTo>
                  <a:pt x="246759" y="336163"/>
                  <a:pt x="247066" y="336266"/>
                  <a:pt x="247603" y="336163"/>
                </a:cubicBezTo>
                <a:close/>
                <a:moveTo>
                  <a:pt x="247655" y="331325"/>
                </a:moveTo>
                <a:cubicBezTo>
                  <a:pt x="247706" y="331325"/>
                  <a:pt x="247860" y="331300"/>
                  <a:pt x="248064" y="331197"/>
                </a:cubicBezTo>
                <a:cubicBezTo>
                  <a:pt x="248269" y="331146"/>
                  <a:pt x="248525" y="331044"/>
                  <a:pt x="248730" y="330890"/>
                </a:cubicBezTo>
                <a:cubicBezTo>
                  <a:pt x="248960" y="330737"/>
                  <a:pt x="249165" y="330583"/>
                  <a:pt x="249293" y="330481"/>
                </a:cubicBezTo>
                <a:cubicBezTo>
                  <a:pt x="249446" y="330327"/>
                  <a:pt x="249446" y="330174"/>
                  <a:pt x="249293" y="329943"/>
                </a:cubicBezTo>
                <a:cubicBezTo>
                  <a:pt x="249088" y="329738"/>
                  <a:pt x="248883" y="329738"/>
                  <a:pt x="248679" y="329943"/>
                </a:cubicBezTo>
                <a:cubicBezTo>
                  <a:pt x="248525" y="330097"/>
                  <a:pt x="248346" y="330327"/>
                  <a:pt x="248115" y="330634"/>
                </a:cubicBezTo>
                <a:cubicBezTo>
                  <a:pt x="247860" y="330967"/>
                  <a:pt x="247706" y="331172"/>
                  <a:pt x="247655" y="331325"/>
                </a:cubicBezTo>
                <a:close/>
                <a:moveTo>
                  <a:pt x="247757" y="329457"/>
                </a:moveTo>
                <a:cubicBezTo>
                  <a:pt x="247808" y="329457"/>
                  <a:pt x="247885" y="329406"/>
                  <a:pt x="247962" y="329252"/>
                </a:cubicBezTo>
                <a:cubicBezTo>
                  <a:pt x="248039" y="329098"/>
                  <a:pt x="247962" y="329022"/>
                  <a:pt x="247808" y="329022"/>
                </a:cubicBezTo>
                <a:cubicBezTo>
                  <a:pt x="247629" y="329022"/>
                  <a:pt x="247578" y="329098"/>
                  <a:pt x="247655" y="329252"/>
                </a:cubicBezTo>
                <a:cubicBezTo>
                  <a:pt x="247655" y="329406"/>
                  <a:pt x="247680" y="329457"/>
                  <a:pt x="247757" y="329457"/>
                </a:cubicBezTo>
                <a:close/>
                <a:moveTo>
                  <a:pt x="249293" y="327588"/>
                </a:moveTo>
                <a:lnTo>
                  <a:pt x="249293" y="327153"/>
                </a:lnTo>
                <a:lnTo>
                  <a:pt x="248960" y="327588"/>
                </a:lnTo>
                <a:lnTo>
                  <a:pt x="249293" y="327588"/>
                </a:lnTo>
                <a:close/>
                <a:moveTo>
                  <a:pt x="247655" y="332759"/>
                </a:moveTo>
                <a:cubicBezTo>
                  <a:pt x="247424" y="332759"/>
                  <a:pt x="247296" y="332887"/>
                  <a:pt x="247296" y="333092"/>
                </a:cubicBezTo>
                <a:cubicBezTo>
                  <a:pt x="247296" y="333322"/>
                  <a:pt x="247424" y="333424"/>
                  <a:pt x="247655" y="333424"/>
                </a:cubicBezTo>
                <a:cubicBezTo>
                  <a:pt x="247783" y="333424"/>
                  <a:pt x="247860" y="333322"/>
                  <a:pt x="247860" y="333092"/>
                </a:cubicBezTo>
                <a:cubicBezTo>
                  <a:pt x="247860" y="332887"/>
                  <a:pt x="247783" y="332759"/>
                  <a:pt x="247655" y="332759"/>
                </a:cubicBezTo>
                <a:close/>
                <a:moveTo>
                  <a:pt x="247552" y="329969"/>
                </a:moveTo>
                <a:cubicBezTo>
                  <a:pt x="247552" y="329764"/>
                  <a:pt x="247424" y="329662"/>
                  <a:pt x="247220" y="329662"/>
                </a:cubicBezTo>
                <a:cubicBezTo>
                  <a:pt x="247091" y="329662"/>
                  <a:pt x="246989" y="329764"/>
                  <a:pt x="246989" y="329969"/>
                </a:cubicBezTo>
                <a:cubicBezTo>
                  <a:pt x="246989" y="330225"/>
                  <a:pt x="247091" y="330301"/>
                  <a:pt x="247220" y="330301"/>
                </a:cubicBezTo>
                <a:cubicBezTo>
                  <a:pt x="247424" y="330276"/>
                  <a:pt x="247552" y="330199"/>
                  <a:pt x="247552" y="329969"/>
                </a:cubicBezTo>
                <a:close/>
                <a:moveTo>
                  <a:pt x="250035" y="327895"/>
                </a:moveTo>
                <a:cubicBezTo>
                  <a:pt x="250163" y="327895"/>
                  <a:pt x="250240" y="327767"/>
                  <a:pt x="250240" y="327511"/>
                </a:cubicBezTo>
                <a:cubicBezTo>
                  <a:pt x="250240" y="327281"/>
                  <a:pt x="250163" y="327127"/>
                  <a:pt x="250035" y="327127"/>
                </a:cubicBezTo>
                <a:cubicBezTo>
                  <a:pt x="249907" y="327127"/>
                  <a:pt x="249805" y="327281"/>
                  <a:pt x="249805" y="327511"/>
                </a:cubicBezTo>
                <a:cubicBezTo>
                  <a:pt x="249805" y="327793"/>
                  <a:pt x="249907" y="327895"/>
                  <a:pt x="250035" y="327895"/>
                </a:cubicBezTo>
                <a:close/>
                <a:moveTo>
                  <a:pt x="250752" y="326155"/>
                </a:moveTo>
                <a:cubicBezTo>
                  <a:pt x="250905" y="326155"/>
                  <a:pt x="250957" y="326027"/>
                  <a:pt x="250957" y="325797"/>
                </a:cubicBezTo>
                <a:cubicBezTo>
                  <a:pt x="250957" y="325592"/>
                  <a:pt x="250905" y="325489"/>
                  <a:pt x="250752" y="325489"/>
                </a:cubicBezTo>
                <a:cubicBezTo>
                  <a:pt x="250547" y="325489"/>
                  <a:pt x="250445" y="325592"/>
                  <a:pt x="250445" y="325797"/>
                </a:cubicBezTo>
                <a:cubicBezTo>
                  <a:pt x="250445" y="326027"/>
                  <a:pt x="250547" y="326155"/>
                  <a:pt x="250752" y="326155"/>
                </a:cubicBezTo>
                <a:close/>
                <a:moveTo>
                  <a:pt x="251366" y="328612"/>
                </a:moveTo>
                <a:cubicBezTo>
                  <a:pt x="251264" y="328612"/>
                  <a:pt x="251161" y="328740"/>
                  <a:pt x="251161" y="328971"/>
                </a:cubicBezTo>
                <a:cubicBezTo>
                  <a:pt x="251161" y="329175"/>
                  <a:pt x="251264" y="329278"/>
                  <a:pt x="251366" y="329278"/>
                </a:cubicBezTo>
                <a:cubicBezTo>
                  <a:pt x="251622" y="329278"/>
                  <a:pt x="251724" y="329175"/>
                  <a:pt x="251724" y="328971"/>
                </a:cubicBezTo>
                <a:cubicBezTo>
                  <a:pt x="251699" y="328740"/>
                  <a:pt x="251597" y="328612"/>
                  <a:pt x="251366" y="328612"/>
                </a:cubicBezTo>
                <a:close/>
                <a:moveTo>
                  <a:pt x="251776" y="327153"/>
                </a:moveTo>
                <a:lnTo>
                  <a:pt x="251776" y="326846"/>
                </a:lnTo>
                <a:lnTo>
                  <a:pt x="251341" y="327153"/>
                </a:lnTo>
                <a:lnTo>
                  <a:pt x="251776" y="327153"/>
                </a:lnTo>
                <a:close/>
                <a:moveTo>
                  <a:pt x="251161" y="331018"/>
                </a:moveTo>
                <a:cubicBezTo>
                  <a:pt x="251161" y="331223"/>
                  <a:pt x="251264" y="331351"/>
                  <a:pt x="251366" y="331351"/>
                </a:cubicBezTo>
                <a:cubicBezTo>
                  <a:pt x="251622" y="331351"/>
                  <a:pt x="251724" y="331223"/>
                  <a:pt x="251724" y="331018"/>
                </a:cubicBezTo>
                <a:cubicBezTo>
                  <a:pt x="251724" y="330813"/>
                  <a:pt x="251622" y="330711"/>
                  <a:pt x="251366" y="330711"/>
                </a:cubicBezTo>
                <a:cubicBezTo>
                  <a:pt x="251264" y="330711"/>
                  <a:pt x="251161" y="330813"/>
                  <a:pt x="251161" y="331018"/>
                </a:cubicBezTo>
                <a:close/>
                <a:moveTo>
                  <a:pt x="252774" y="334602"/>
                </a:moveTo>
                <a:cubicBezTo>
                  <a:pt x="252441" y="334832"/>
                  <a:pt x="252237" y="335011"/>
                  <a:pt x="252109" y="335139"/>
                </a:cubicBezTo>
                <a:cubicBezTo>
                  <a:pt x="252544" y="335293"/>
                  <a:pt x="253004" y="335242"/>
                  <a:pt x="253619" y="334986"/>
                </a:cubicBezTo>
                <a:cubicBezTo>
                  <a:pt x="254207" y="334730"/>
                  <a:pt x="254412" y="334346"/>
                  <a:pt x="254156" y="333783"/>
                </a:cubicBezTo>
                <a:cubicBezTo>
                  <a:pt x="253900" y="333783"/>
                  <a:pt x="253644" y="333885"/>
                  <a:pt x="253465" y="334115"/>
                </a:cubicBezTo>
                <a:cubicBezTo>
                  <a:pt x="253312" y="334218"/>
                  <a:pt x="253107" y="334346"/>
                  <a:pt x="252774" y="334602"/>
                </a:cubicBezTo>
                <a:close/>
                <a:moveTo>
                  <a:pt x="253158" y="333092"/>
                </a:moveTo>
                <a:cubicBezTo>
                  <a:pt x="253286" y="333092"/>
                  <a:pt x="253363" y="332964"/>
                  <a:pt x="253363" y="332708"/>
                </a:cubicBezTo>
                <a:cubicBezTo>
                  <a:pt x="253363" y="332477"/>
                  <a:pt x="253286" y="332349"/>
                  <a:pt x="253158" y="332349"/>
                </a:cubicBezTo>
                <a:cubicBezTo>
                  <a:pt x="253004" y="332349"/>
                  <a:pt x="252928" y="332477"/>
                  <a:pt x="252928" y="332708"/>
                </a:cubicBezTo>
                <a:cubicBezTo>
                  <a:pt x="252928" y="332964"/>
                  <a:pt x="253004" y="333092"/>
                  <a:pt x="253158" y="333092"/>
                </a:cubicBezTo>
                <a:close/>
                <a:moveTo>
                  <a:pt x="250394" y="337955"/>
                </a:moveTo>
                <a:cubicBezTo>
                  <a:pt x="251085" y="337597"/>
                  <a:pt x="252032" y="337136"/>
                  <a:pt x="253132" y="336496"/>
                </a:cubicBezTo>
                <a:cubicBezTo>
                  <a:pt x="253260" y="336445"/>
                  <a:pt x="253388" y="336342"/>
                  <a:pt x="253491" y="336240"/>
                </a:cubicBezTo>
                <a:cubicBezTo>
                  <a:pt x="253593" y="336138"/>
                  <a:pt x="253593" y="336010"/>
                  <a:pt x="253439" y="335856"/>
                </a:cubicBezTo>
                <a:cubicBezTo>
                  <a:pt x="253363" y="335856"/>
                  <a:pt x="253030" y="335907"/>
                  <a:pt x="252441" y="336035"/>
                </a:cubicBezTo>
                <a:cubicBezTo>
                  <a:pt x="251878" y="336138"/>
                  <a:pt x="251213" y="336291"/>
                  <a:pt x="250496" y="336496"/>
                </a:cubicBezTo>
                <a:cubicBezTo>
                  <a:pt x="249754" y="336701"/>
                  <a:pt x="249088" y="336931"/>
                  <a:pt x="248474" y="337110"/>
                </a:cubicBezTo>
                <a:cubicBezTo>
                  <a:pt x="247860" y="337341"/>
                  <a:pt x="247424" y="337443"/>
                  <a:pt x="247220" y="337545"/>
                </a:cubicBezTo>
                <a:lnTo>
                  <a:pt x="247220" y="337955"/>
                </a:lnTo>
                <a:cubicBezTo>
                  <a:pt x="248602" y="338313"/>
                  <a:pt x="249651" y="338313"/>
                  <a:pt x="250394" y="337955"/>
                </a:cubicBezTo>
                <a:close/>
                <a:moveTo>
                  <a:pt x="252723" y="339312"/>
                </a:moveTo>
                <a:cubicBezTo>
                  <a:pt x="252723" y="339107"/>
                  <a:pt x="252595" y="339004"/>
                  <a:pt x="252390" y="339004"/>
                </a:cubicBezTo>
                <a:cubicBezTo>
                  <a:pt x="252262" y="339004"/>
                  <a:pt x="252185" y="339107"/>
                  <a:pt x="252185" y="339312"/>
                </a:cubicBezTo>
                <a:cubicBezTo>
                  <a:pt x="252185" y="339516"/>
                  <a:pt x="252262" y="339619"/>
                  <a:pt x="252390" y="339619"/>
                </a:cubicBezTo>
                <a:cubicBezTo>
                  <a:pt x="252595" y="339619"/>
                  <a:pt x="252723" y="339516"/>
                  <a:pt x="252723" y="339312"/>
                </a:cubicBezTo>
                <a:close/>
                <a:moveTo>
                  <a:pt x="255820" y="341026"/>
                </a:moveTo>
                <a:cubicBezTo>
                  <a:pt x="255820" y="340771"/>
                  <a:pt x="255718" y="340643"/>
                  <a:pt x="255513" y="340643"/>
                </a:cubicBezTo>
                <a:cubicBezTo>
                  <a:pt x="255359" y="340643"/>
                  <a:pt x="255282" y="340771"/>
                  <a:pt x="255282" y="341026"/>
                </a:cubicBezTo>
                <a:cubicBezTo>
                  <a:pt x="255282" y="341257"/>
                  <a:pt x="255359" y="341411"/>
                  <a:pt x="255513" y="341411"/>
                </a:cubicBezTo>
                <a:cubicBezTo>
                  <a:pt x="255718" y="341411"/>
                  <a:pt x="255820" y="341257"/>
                  <a:pt x="255820" y="341026"/>
                </a:cubicBezTo>
                <a:close/>
                <a:moveTo>
                  <a:pt x="259685" y="338262"/>
                </a:moveTo>
                <a:cubicBezTo>
                  <a:pt x="259557" y="338262"/>
                  <a:pt x="259199" y="338313"/>
                  <a:pt x="258636" y="338390"/>
                </a:cubicBezTo>
                <a:cubicBezTo>
                  <a:pt x="258098" y="338467"/>
                  <a:pt x="257509" y="338569"/>
                  <a:pt x="256895" y="338697"/>
                </a:cubicBezTo>
                <a:cubicBezTo>
                  <a:pt x="256281" y="338851"/>
                  <a:pt x="255718" y="339030"/>
                  <a:pt x="255231" y="339184"/>
                </a:cubicBezTo>
                <a:cubicBezTo>
                  <a:pt x="254745" y="339363"/>
                  <a:pt x="254540" y="339516"/>
                  <a:pt x="254540" y="339644"/>
                </a:cubicBezTo>
                <a:lnTo>
                  <a:pt x="254540" y="340105"/>
                </a:lnTo>
                <a:lnTo>
                  <a:pt x="254950" y="340105"/>
                </a:lnTo>
                <a:cubicBezTo>
                  <a:pt x="255308" y="340003"/>
                  <a:pt x="255692" y="339926"/>
                  <a:pt x="256204" y="339824"/>
                </a:cubicBezTo>
                <a:cubicBezTo>
                  <a:pt x="256690" y="339721"/>
                  <a:pt x="257151" y="339593"/>
                  <a:pt x="257663" y="339440"/>
                </a:cubicBezTo>
                <a:cubicBezTo>
                  <a:pt x="258201" y="339312"/>
                  <a:pt x="258815" y="339158"/>
                  <a:pt x="259404" y="339030"/>
                </a:cubicBezTo>
                <a:lnTo>
                  <a:pt x="259685" y="338262"/>
                </a:lnTo>
                <a:close/>
                <a:moveTo>
                  <a:pt x="255948" y="337545"/>
                </a:moveTo>
                <a:cubicBezTo>
                  <a:pt x="255948" y="337392"/>
                  <a:pt x="255846" y="337341"/>
                  <a:pt x="255718" y="337341"/>
                </a:cubicBezTo>
                <a:cubicBezTo>
                  <a:pt x="255590" y="337341"/>
                  <a:pt x="255513" y="337392"/>
                  <a:pt x="255513" y="337545"/>
                </a:cubicBezTo>
                <a:cubicBezTo>
                  <a:pt x="255667" y="337827"/>
                  <a:pt x="255794" y="337827"/>
                  <a:pt x="255948" y="337545"/>
                </a:cubicBezTo>
                <a:close/>
                <a:moveTo>
                  <a:pt x="260300" y="337597"/>
                </a:moveTo>
                <a:cubicBezTo>
                  <a:pt x="260300" y="337341"/>
                  <a:pt x="260223" y="337213"/>
                  <a:pt x="260095" y="337213"/>
                </a:cubicBezTo>
                <a:cubicBezTo>
                  <a:pt x="259864" y="337213"/>
                  <a:pt x="259762" y="337341"/>
                  <a:pt x="259762" y="337597"/>
                </a:cubicBezTo>
                <a:cubicBezTo>
                  <a:pt x="259762" y="337827"/>
                  <a:pt x="259864" y="337955"/>
                  <a:pt x="260095" y="337955"/>
                </a:cubicBezTo>
                <a:cubicBezTo>
                  <a:pt x="260223" y="337955"/>
                  <a:pt x="260300" y="337827"/>
                  <a:pt x="260300" y="337597"/>
                </a:cubicBezTo>
                <a:close/>
                <a:moveTo>
                  <a:pt x="261119" y="336214"/>
                </a:moveTo>
                <a:cubicBezTo>
                  <a:pt x="260965" y="335907"/>
                  <a:pt x="260632" y="335703"/>
                  <a:pt x="260120" y="335574"/>
                </a:cubicBezTo>
                <a:cubicBezTo>
                  <a:pt x="259608" y="335447"/>
                  <a:pt x="259250" y="335421"/>
                  <a:pt x="259045" y="335472"/>
                </a:cubicBezTo>
                <a:cubicBezTo>
                  <a:pt x="259199" y="335216"/>
                  <a:pt x="259045" y="335011"/>
                  <a:pt x="258610" y="334883"/>
                </a:cubicBezTo>
                <a:cubicBezTo>
                  <a:pt x="258482" y="334934"/>
                  <a:pt x="258175" y="335037"/>
                  <a:pt x="257791" y="335190"/>
                </a:cubicBezTo>
                <a:cubicBezTo>
                  <a:pt x="257381" y="335344"/>
                  <a:pt x="257100" y="335447"/>
                  <a:pt x="256946" y="335498"/>
                </a:cubicBezTo>
                <a:cubicBezTo>
                  <a:pt x="256895" y="335600"/>
                  <a:pt x="256742" y="335651"/>
                  <a:pt x="256434" y="335728"/>
                </a:cubicBezTo>
                <a:cubicBezTo>
                  <a:pt x="256153" y="335805"/>
                  <a:pt x="255974" y="335882"/>
                  <a:pt x="255922" y="335933"/>
                </a:cubicBezTo>
                <a:cubicBezTo>
                  <a:pt x="255564" y="336086"/>
                  <a:pt x="255180" y="336266"/>
                  <a:pt x="254719" y="336470"/>
                </a:cubicBezTo>
                <a:cubicBezTo>
                  <a:pt x="254259" y="336675"/>
                  <a:pt x="253823" y="336931"/>
                  <a:pt x="253363" y="337110"/>
                </a:cubicBezTo>
                <a:cubicBezTo>
                  <a:pt x="252902" y="337392"/>
                  <a:pt x="252364" y="337648"/>
                  <a:pt x="251750" y="338006"/>
                </a:cubicBezTo>
                <a:lnTo>
                  <a:pt x="251315" y="338646"/>
                </a:lnTo>
                <a:cubicBezTo>
                  <a:pt x="251673" y="338748"/>
                  <a:pt x="252109" y="338748"/>
                  <a:pt x="252620" y="338646"/>
                </a:cubicBezTo>
                <a:cubicBezTo>
                  <a:pt x="253158" y="338492"/>
                  <a:pt x="253414" y="338134"/>
                  <a:pt x="253414" y="337597"/>
                </a:cubicBezTo>
                <a:cubicBezTo>
                  <a:pt x="253568" y="337494"/>
                  <a:pt x="253823" y="337443"/>
                  <a:pt x="254182" y="337341"/>
                </a:cubicBezTo>
                <a:cubicBezTo>
                  <a:pt x="254566" y="337213"/>
                  <a:pt x="254950" y="337085"/>
                  <a:pt x="255411" y="337008"/>
                </a:cubicBezTo>
                <a:cubicBezTo>
                  <a:pt x="255897" y="336906"/>
                  <a:pt x="256306" y="336778"/>
                  <a:pt x="256665" y="336675"/>
                </a:cubicBezTo>
                <a:cubicBezTo>
                  <a:pt x="257074" y="336573"/>
                  <a:pt x="257356" y="336522"/>
                  <a:pt x="257561" y="336522"/>
                </a:cubicBezTo>
                <a:cubicBezTo>
                  <a:pt x="258098" y="336522"/>
                  <a:pt x="258712" y="336624"/>
                  <a:pt x="259301" y="336906"/>
                </a:cubicBezTo>
                <a:cubicBezTo>
                  <a:pt x="259992" y="337110"/>
                  <a:pt x="260555" y="336906"/>
                  <a:pt x="261119" y="336214"/>
                </a:cubicBezTo>
                <a:close/>
                <a:moveTo>
                  <a:pt x="255206" y="331760"/>
                </a:moveTo>
                <a:cubicBezTo>
                  <a:pt x="255359" y="331760"/>
                  <a:pt x="255411" y="331607"/>
                  <a:pt x="255411" y="331377"/>
                </a:cubicBezTo>
                <a:cubicBezTo>
                  <a:pt x="255411" y="331121"/>
                  <a:pt x="255359" y="330993"/>
                  <a:pt x="255206" y="330993"/>
                </a:cubicBezTo>
                <a:cubicBezTo>
                  <a:pt x="255078" y="330993"/>
                  <a:pt x="255001" y="331121"/>
                  <a:pt x="255001" y="331377"/>
                </a:cubicBezTo>
                <a:cubicBezTo>
                  <a:pt x="255001" y="331607"/>
                  <a:pt x="255078" y="331760"/>
                  <a:pt x="255206" y="331760"/>
                </a:cubicBezTo>
                <a:close/>
                <a:moveTo>
                  <a:pt x="258636" y="331760"/>
                </a:moveTo>
                <a:cubicBezTo>
                  <a:pt x="258149" y="331607"/>
                  <a:pt x="257612" y="331607"/>
                  <a:pt x="256972" y="331760"/>
                </a:cubicBezTo>
                <a:cubicBezTo>
                  <a:pt x="256281" y="331863"/>
                  <a:pt x="255820" y="332221"/>
                  <a:pt x="255538" y="332759"/>
                </a:cubicBezTo>
                <a:lnTo>
                  <a:pt x="255538" y="333399"/>
                </a:lnTo>
                <a:cubicBezTo>
                  <a:pt x="256025" y="333604"/>
                  <a:pt x="256588" y="333475"/>
                  <a:pt x="257253" y="333015"/>
                </a:cubicBezTo>
                <a:cubicBezTo>
                  <a:pt x="257893" y="332605"/>
                  <a:pt x="258354" y="332145"/>
                  <a:pt x="258636" y="331760"/>
                </a:cubicBezTo>
                <a:close/>
                <a:moveTo>
                  <a:pt x="257612" y="333808"/>
                </a:moveTo>
                <a:cubicBezTo>
                  <a:pt x="257458" y="333757"/>
                  <a:pt x="257407" y="333859"/>
                  <a:pt x="257407" y="334141"/>
                </a:cubicBezTo>
                <a:cubicBezTo>
                  <a:pt x="257407" y="334423"/>
                  <a:pt x="257458" y="334525"/>
                  <a:pt x="257612" y="334448"/>
                </a:cubicBezTo>
                <a:cubicBezTo>
                  <a:pt x="257740" y="334371"/>
                  <a:pt x="257817" y="334269"/>
                  <a:pt x="257817" y="334141"/>
                </a:cubicBezTo>
                <a:cubicBezTo>
                  <a:pt x="257791" y="333988"/>
                  <a:pt x="257740" y="333885"/>
                  <a:pt x="257612" y="333808"/>
                </a:cubicBezTo>
                <a:close/>
                <a:moveTo>
                  <a:pt x="256460" y="334627"/>
                </a:moveTo>
                <a:cubicBezTo>
                  <a:pt x="256306" y="334627"/>
                  <a:pt x="256255" y="334704"/>
                  <a:pt x="256255" y="334858"/>
                </a:cubicBezTo>
                <a:cubicBezTo>
                  <a:pt x="256255" y="335011"/>
                  <a:pt x="256306" y="335063"/>
                  <a:pt x="256409" y="335063"/>
                </a:cubicBezTo>
                <a:cubicBezTo>
                  <a:pt x="256511" y="335063"/>
                  <a:pt x="256562" y="335011"/>
                  <a:pt x="256562" y="334858"/>
                </a:cubicBezTo>
                <a:cubicBezTo>
                  <a:pt x="256639" y="334704"/>
                  <a:pt x="256614" y="334627"/>
                  <a:pt x="256460" y="334627"/>
                </a:cubicBezTo>
                <a:close/>
                <a:moveTo>
                  <a:pt x="259045" y="329969"/>
                </a:moveTo>
                <a:cubicBezTo>
                  <a:pt x="258968" y="329969"/>
                  <a:pt x="258943" y="330046"/>
                  <a:pt x="258943" y="330148"/>
                </a:cubicBezTo>
                <a:cubicBezTo>
                  <a:pt x="258943" y="330250"/>
                  <a:pt x="258968" y="330301"/>
                  <a:pt x="259045" y="330301"/>
                </a:cubicBezTo>
                <a:cubicBezTo>
                  <a:pt x="259404" y="330174"/>
                  <a:pt x="259506" y="329943"/>
                  <a:pt x="259352" y="329687"/>
                </a:cubicBezTo>
                <a:cubicBezTo>
                  <a:pt x="259148" y="329662"/>
                  <a:pt x="259045" y="329764"/>
                  <a:pt x="259045" y="329969"/>
                </a:cubicBezTo>
                <a:close/>
                <a:moveTo>
                  <a:pt x="259199" y="327819"/>
                </a:moveTo>
                <a:cubicBezTo>
                  <a:pt x="259301" y="327819"/>
                  <a:pt x="259352" y="327742"/>
                  <a:pt x="259352" y="327588"/>
                </a:cubicBezTo>
                <a:cubicBezTo>
                  <a:pt x="259352" y="327460"/>
                  <a:pt x="259301" y="327409"/>
                  <a:pt x="259148" y="327409"/>
                </a:cubicBezTo>
                <a:cubicBezTo>
                  <a:pt x="258994" y="327409"/>
                  <a:pt x="258968" y="327460"/>
                  <a:pt x="259045" y="327588"/>
                </a:cubicBezTo>
                <a:cubicBezTo>
                  <a:pt x="259045" y="327742"/>
                  <a:pt x="259096" y="327819"/>
                  <a:pt x="259199" y="327819"/>
                </a:cubicBezTo>
                <a:close/>
                <a:moveTo>
                  <a:pt x="259148" y="332887"/>
                </a:moveTo>
                <a:cubicBezTo>
                  <a:pt x="258994" y="332887"/>
                  <a:pt x="258968" y="332964"/>
                  <a:pt x="259045" y="333092"/>
                </a:cubicBezTo>
                <a:cubicBezTo>
                  <a:pt x="259045" y="333245"/>
                  <a:pt x="259096" y="333322"/>
                  <a:pt x="259199" y="333322"/>
                </a:cubicBezTo>
                <a:cubicBezTo>
                  <a:pt x="259301" y="333322"/>
                  <a:pt x="259352" y="333245"/>
                  <a:pt x="259352" y="333092"/>
                </a:cubicBezTo>
                <a:cubicBezTo>
                  <a:pt x="259352" y="332964"/>
                  <a:pt x="259301" y="332887"/>
                  <a:pt x="259148" y="332887"/>
                </a:cubicBezTo>
                <a:close/>
                <a:moveTo>
                  <a:pt x="261656" y="337597"/>
                </a:moveTo>
                <a:cubicBezTo>
                  <a:pt x="261656" y="337341"/>
                  <a:pt x="261579" y="337213"/>
                  <a:pt x="261451" y="337213"/>
                </a:cubicBezTo>
                <a:cubicBezTo>
                  <a:pt x="261298" y="337213"/>
                  <a:pt x="261247" y="337341"/>
                  <a:pt x="261247" y="337597"/>
                </a:cubicBezTo>
                <a:cubicBezTo>
                  <a:pt x="261247" y="337827"/>
                  <a:pt x="261298" y="337955"/>
                  <a:pt x="261451" y="337955"/>
                </a:cubicBezTo>
                <a:cubicBezTo>
                  <a:pt x="261579" y="337955"/>
                  <a:pt x="261656" y="337827"/>
                  <a:pt x="261656" y="337597"/>
                </a:cubicBezTo>
                <a:close/>
                <a:moveTo>
                  <a:pt x="261656" y="336547"/>
                </a:moveTo>
                <a:cubicBezTo>
                  <a:pt x="261656" y="336291"/>
                  <a:pt x="261579" y="336189"/>
                  <a:pt x="261451" y="336189"/>
                </a:cubicBezTo>
                <a:cubicBezTo>
                  <a:pt x="261298" y="336189"/>
                  <a:pt x="261247" y="336291"/>
                  <a:pt x="261247" y="336547"/>
                </a:cubicBezTo>
                <a:cubicBezTo>
                  <a:pt x="261247" y="336803"/>
                  <a:pt x="261298" y="336931"/>
                  <a:pt x="261451" y="336931"/>
                </a:cubicBezTo>
                <a:cubicBezTo>
                  <a:pt x="261579" y="336931"/>
                  <a:pt x="261656" y="336803"/>
                  <a:pt x="261656" y="336547"/>
                </a:cubicBezTo>
                <a:close/>
                <a:moveTo>
                  <a:pt x="266955" y="333092"/>
                </a:moveTo>
                <a:lnTo>
                  <a:pt x="266315" y="333092"/>
                </a:lnTo>
                <a:lnTo>
                  <a:pt x="266315" y="333424"/>
                </a:lnTo>
                <a:lnTo>
                  <a:pt x="266955" y="333424"/>
                </a:lnTo>
                <a:lnTo>
                  <a:pt x="266955" y="333092"/>
                </a:lnTo>
                <a:close/>
                <a:moveTo>
                  <a:pt x="264549" y="328945"/>
                </a:moveTo>
                <a:cubicBezTo>
                  <a:pt x="264549" y="329047"/>
                  <a:pt x="264600" y="329150"/>
                  <a:pt x="264702" y="329150"/>
                </a:cubicBezTo>
                <a:cubicBezTo>
                  <a:pt x="264804" y="329150"/>
                  <a:pt x="264856" y="329047"/>
                  <a:pt x="264856" y="328945"/>
                </a:cubicBezTo>
                <a:cubicBezTo>
                  <a:pt x="264958" y="328791"/>
                  <a:pt x="264907" y="328715"/>
                  <a:pt x="264753" y="328715"/>
                </a:cubicBezTo>
                <a:cubicBezTo>
                  <a:pt x="264600" y="328740"/>
                  <a:pt x="264549" y="328817"/>
                  <a:pt x="264549" y="328945"/>
                </a:cubicBezTo>
                <a:close/>
                <a:moveTo>
                  <a:pt x="263064" y="330916"/>
                </a:moveTo>
                <a:cubicBezTo>
                  <a:pt x="262450" y="330993"/>
                  <a:pt x="261861" y="331069"/>
                  <a:pt x="261323" y="331223"/>
                </a:cubicBezTo>
                <a:cubicBezTo>
                  <a:pt x="260735" y="331377"/>
                  <a:pt x="260171" y="331658"/>
                  <a:pt x="259711" y="332068"/>
                </a:cubicBezTo>
                <a:cubicBezTo>
                  <a:pt x="259480" y="332477"/>
                  <a:pt x="259660" y="332682"/>
                  <a:pt x="260171" y="332708"/>
                </a:cubicBezTo>
                <a:cubicBezTo>
                  <a:pt x="260709" y="332759"/>
                  <a:pt x="261016" y="332759"/>
                  <a:pt x="261170" y="332759"/>
                </a:cubicBezTo>
                <a:cubicBezTo>
                  <a:pt x="260888" y="332861"/>
                  <a:pt x="260735" y="333015"/>
                  <a:pt x="260735" y="333271"/>
                </a:cubicBezTo>
                <a:cubicBezTo>
                  <a:pt x="260735" y="333501"/>
                  <a:pt x="260735" y="333783"/>
                  <a:pt x="260735" y="334013"/>
                </a:cubicBezTo>
                <a:cubicBezTo>
                  <a:pt x="260735" y="334320"/>
                  <a:pt x="260735" y="334551"/>
                  <a:pt x="260684" y="334704"/>
                </a:cubicBezTo>
                <a:cubicBezTo>
                  <a:pt x="260658" y="334858"/>
                  <a:pt x="260479" y="334909"/>
                  <a:pt x="260146" y="334858"/>
                </a:cubicBezTo>
                <a:cubicBezTo>
                  <a:pt x="260274" y="334858"/>
                  <a:pt x="260504" y="334909"/>
                  <a:pt x="260786" y="334960"/>
                </a:cubicBezTo>
                <a:cubicBezTo>
                  <a:pt x="261119" y="335011"/>
                  <a:pt x="261323" y="335088"/>
                  <a:pt x="261477" y="335165"/>
                </a:cubicBezTo>
                <a:cubicBezTo>
                  <a:pt x="261605" y="335318"/>
                  <a:pt x="261784" y="335421"/>
                  <a:pt x="261963" y="335472"/>
                </a:cubicBezTo>
                <a:cubicBezTo>
                  <a:pt x="262322" y="335703"/>
                  <a:pt x="262501" y="335574"/>
                  <a:pt x="262501" y="335165"/>
                </a:cubicBezTo>
                <a:cubicBezTo>
                  <a:pt x="262168" y="335011"/>
                  <a:pt x="262014" y="334807"/>
                  <a:pt x="262143" y="334551"/>
                </a:cubicBezTo>
                <a:cubicBezTo>
                  <a:pt x="262219" y="334243"/>
                  <a:pt x="262373" y="334013"/>
                  <a:pt x="262501" y="333808"/>
                </a:cubicBezTo>
                <a:cubicBezTo>
                  <a:pt x="262706" y="333885"/>
                  <a:pt x="262987" y="334064"/>
                  <a:pt x="263371" y="334346"/>
                </a:cubicBezTo>
                <a:cubicBezTo>
                  <a:pt x="263755" y="334627"/>
                  <a:pt x="263729" y="334909"/>
                  <a:pt x="263218" y="335165"/>
                </a:cubicBezTo>
                <a:cubicBezTo>
                  <a:pt x="263422" y="335165"/>
                  <a:pt x="263729" y="335114"/>
                  <a:pt x="264113" y="335011"/>
                </a:cubicBezTo>
                <a:cubicBezTo>
                  <a:pt x="264472" y="334909"/>
                  <a:pt x="264804" y="334755"/>
                  <a:pt x="265137" y="334602"/>
                </a:cubicBezTo>
                <a:cubicBezTo>
                  <a:pt x="265444" y="334397"/>
                  <a:pt x="265675" y="334192"/>
                  <a:pt x="265752" y="334013"/>
                </a:cubicBezTo>
                <a:cubicBezTo>
                  <a:pt x="265854" y="333808"/>
                  <a:pt x="265700" y="333604"/>
                  <a:pt x="265291" y="333399"/>
                </a:cubicBezTo>
                <a:cubicBezTo>
                  <a:pt x="264984" y="333245"/>
                  <a:pt x="264753" y="333296"/>
                  <a:pt x="264549" y="333552"/>
                </a:cubicBezTo>
                <a:cubicBezTo>
                  <a:pt x="264344" y="333808"/>
                  <a:pt x="264088" y="333885"/>
                  <a:pt x="263806" y="333808"/>
                </a:cubicBezTo>
                <a:cubicBezTo>
                  <a:pt x="263704" y="333450"/>
                  <a:pt x="263858" y="333220"/>
                  <a:pt x="264344" y="333040"/>
                </a:cubicBezTo>
                <a:cubicBezTo>
                  <a:pt x="264830" y="332861"/>
                  <a:pt x="265137" y="332759"/>
                  <a:pt x="265291" y="332759"/>
                </a:cubicBezTo>
                <a:cubicBezTo>
                  <a:pt x="265393" y="332631"/>
                  <a:pt x="265752" y="332452"/>
                  <a:pt x="266289" y="332221"/>
                </a:cubicBezTo>
                <a:cubicBezTo>
                  <a:pt x="266852" y="331965"/>
                  <a:pt x="267185" y="331812"/>
                  <a:pt x="267339" y="331760"/>
                </a:cubicBezTo>
                <a:lnTo>
                  <a:pt x="267339" y="331325"/>
                </a:lnTo>
                <a:cubicBezTo>
                  <a:pt x="267185" y="331172"/>
                  <a:pt x="266980" y="330941"/>
                  <a:pt x="266801" y="330660"/>
                </a:cubicBezTo>
                <a:cubicBezTo>
                  <a:pt x="266545" y="330327"/>
                  <a:pt x="266392" y="330122"/>
                  <a:pt x="266289" y="329969"/>
                </a:cubicBezTo>
                <a:cubicBezTo>
                  <a:pt x="265880" y="330327"/>
                  <a:pt x="265393" y="330557"/>
                  <a:pt x="264779" y="330660"/>
                </a:cubicBezTo>
                <a:cubicBezTo>
                  <a:pt x="264190" y="330762"/>
                  <a:pt x="263653" y="330865"/>
                  <a:pt x="263064" y="330916"/>
                </a:cubicBezTo>
                <a:close/>
                <a:moveTo>
                  <a:pt x="261119" y="329662"/>
                </a:moveTo>
                <a:cubicBezTo>
                  <a:pt x="261682" y="329457"/>
                  <a:pt x="262014" y="329226"/>
                  <a:pt x="262143" y="328971"/>
                </a:cubicBezTo>
                <a:cubicBezTo>
                  <a:pt x="261886" y="328535"/>
                  <a:pt x="261503" y="328433"/>
                  <a:pt x="260991" y="328663"/>
                </a:cubicBezTo>
                <a:cubicBezTo>
                  <a:pt x="260504" y="328919"/>
                  <a:pt x="260223" y="329098"/>
                  <a:pt x="260095" y="329252"/>
                </a:cubicBezTo>
                <a:cubicBezTo>
                  <a:pt x="260223" y="329738"/>
                  <a:pt x="260555" y="329866"/>
                  <a:pt x="261119" y="329662"/>
                </a:cubicBezTo>
                <a:close/>
                <a:moveTo>
                  <a:pt x="261554" y="325797"/>
                </a:moveTo>
                <a:cubicBezTo>
                  <a:pt x="261554" y="326027"/>
                  <a:pt x="261605" y="326155"/>
                  <a:pt x="261759" y="326155"/>
                </a:cubicBezTo>
                <a:cubicBezTo>
                  <a:pt x="261963" y="326155"/>
                  <a:pt x="262066" y="326027"/>
                  <a:pt x="262066" y="325797"/>
                </a:cubicBezTo>
                <a:cubicBezTo>
                  <a:pt x="262066" y="325592"/>
                  <a:pt x="261963" y="325489"/>
                  <a:pt x="261759" y="325489"/>
                </a:cubicBezTo>
                <a:cubicBezTo>
                  <a:pt x="261605" y="325515"/>
                  <a:pt x="261554" y="325617"/>
                  <a:pt x="261554" y="325797"/>
                </a:cubicBezTo>
                <a:close/>
                <a:moveTo>
                  <a:pt x="260709" y="326846"/>
                </a:moveTo>
                <a:cubicBezTo>
                  <a:pt x="260811" y="326846"/>
                  <a:pt x="261093" y="326897"/>
                  <a:pt x="261605" y="326948"/>
                </a:cubicBezTo>
                <a:cubicBezTo>
                  <a:pt x="262143" y="327025"/>
                  <a:pt x="262398" y="326897"/>
                  <a:pt x="262475" y="326539"/>
                </a:cubicBezTo>
                <a:lnTo>
                  <a:pt x="262143" y="326539"/>
                </a:lnTo>
                <a:cubicBezTo>
                  <a:pt x="262014" y="326539"/>
                  <a:pt x="261759" y="326590"/>
                  <a:pt x="261451" y="326641"/>
                </a:cubicBezTo>
                <a:cubicBezTo>
                  <a:pt x="261093" y="326718"/>
                  <a:pt x="260863" y="326820"/>
                  <a:pt x="260709" y="326846"/>
                </a:cubicBezTo>
                <a:close/>
                <a:moveTo>
                  <a:pt x="260709" y="325797"/>
                </a:moveTo>
                <a:cubicBezTo>
                  <a:pt x="260658" y="325745"/>
                  <a:pt x="260300" y="325797"/>
                  <a:pt x="259711" y="325976"/>
                </a:cubicBezTo>
                <a:cubicBezTo>
                  <a:pt x="259173" y="326155"/>
                  <a:pt x="258508" y="326360"/>
                  <a:pt x="257817" y="326590"/>
                </a:cubicBezTo>
                <a:cubicBezTo>
                  <a:pt x="257126" y="326846"/>
                  <a:pt x="256460" y="327051"/>
                  <a:pt x="255794" y="327307"/>
                </a:cubicBezTo>
                <a:cubicBezTo>
                  <a:pt x="255155" y="327537"/>
                  <a:pt x="254719" y="327742"/>
                  <a:pt x="254515" y="327870"/>
                </a:cubicBezTo>
                <a:cubicBezTo>
                  <a:pt x="254284" y="328075"/>
                  <a:pt x="254079" y="328177"/>
                  <a:pt x="253875" y="328177"/>
                </a:cubicBezTo>
                <a:cubicBezTo>
                  <a:pt x="254156" y="328228"/>
                  <a:pt x="254617" y="328177"/>
                  <a:pt x="255308" y="328023"/>
                </a:cubicBezTo>
                <a:cubicBezTo>
                  <a:pt x="255948" y="327844"/>
                  <a:pt x="256639" y="327665"/>
                  <a:pt x="257330" y="327486"/>
                </a:cubicBezTo>
                <a:cubicBezTo>
                  <a:pt x="257996" y="327307"/>
                  <a:pt x="258636" y="327153"/>
                  <a:pt x="259173" y="327051"/>
                </a:cubicBezTo>
                <a:cubicBezTo>
                  <a:pt x="259711" y="326948"/>
                  <a:pt x="260044" y="326974"/>
                  <a:pt x="260120" y="327102"/>
                </a:cubicBezTo>
                <a:cubicBezTo>
                  <a:pt x="260171" y="326974"/>
                  <a:pt x="260325" y="326743"/>
                  <a:pt x="260581" y="326462"/>
                </a:cubicBezTo>
                <a:cubicBezTo>
                  <a:pt x="260811" y="326206"/>
                  <a:pt x="260863" y="325950"/>
                  <a:pt x="260709" y="325797"/>
                </a:cubicBezTo>
                <a:close/>
                <a:moveTo>
                  <a:pt x="254515" y="326155"/>
                </a:moveTo>
                <a:cubicBezTo>
                  <a:pt x="254719" y="326155"/>
                  <a:pt x="254822" y="326027"/>
                  <a:pt x="254822" y="325797"/>
                </a:cubicBezTo>
                <a:cubicBezTo>
                  <a:pt x="254822" y="325592"/>
                  <a:pt x="254719" y="325489"/>
                  <a:pt x="254515" y="325489"/>
                </a:cubicBezTo>
                <a:cubicBezTo>
                  <a:pt x="254361" y="325489"/>
                  <a:pt x="254284" y="325592"/>
                  <a:pt x="254284" y="325797"/>
                </a:cubicBezTo>
                <a:cubicBezTo>
                  <a:pt x="254284" y="326027"/>
                  <a:pt x="254361" y="326155"/>
                  <a:pt x="254515" y="326155"/>
                </a:cubicBezTo>
                <a:close/>
                <a:moveTo>
                  <a:pt x="255052" y="325003"/>
                </a:moveTo>
                <a:cubicBezTo>
                  <a:pt x="255155" y="325003"/>
                  <a:pt x="255206" y="324926"/>
                  <a:pt x="255206" y="324773"/>
                </a:cubicBezTo>
                <a:cubicBezTo>
                  <a:pt x="255206" y="324645"/>
                  <a:pt x="255155" y="324568"/>
                  <a:pt x="255001" y="324568"/>
                </a:cubicBezTo>
                <a:cubicBezTo>
                  <a:pt x="254873" y="324568"/>
                  <a:pt x="254847" y="324645"/>
                  <a:pt x="254898" y="324773"/>
                </a:cubicBezTo>
                <a:cubicBezTo>
                  <a:pt x="254898" y="324926"/>
                  <a:pt x="254950" y="325003"/>
                  <a:pt x="255052" y="325003"/>
                </a:cubicBezTo>
                <a:close/>
                <a:moveTo>
                  <a:pt x="256562" y="325797"/>
                </a:moveTo>
                <a:cubicBezTo>
                  <a:pt x="256793" y="325797"/>
                  <a:pt x="256895" y="325694"/>
                  <a:pt x="256895" y="325438"/>
                </a:cubicBezTo>
                <a:cubicBezTo>
                  <a:pt x="256895" y="325182"/>
                  <a:pt x="256793" y="325080"/>
                  <a:pt x="256562" y="325080"/>
                </a:cubicBezTo>
                <a:cubicBezTo>
                  <a:pt x="256434" y="325080"/>
                  <a:pt x="256357" y="325182"/>
                  <a:pt x="256357" y="325438"/>
                </a:cubicBezTo>
                <a:cubicBezTo>
                  <a:pt x="256357" y="325720"/>
                  <a:pt x="256434" y="325797"/>
                  <a:pt x="256562" y="325797"/>
                </a:cubicBezTo>
                <a:close/>
                <a:moveTo>
                  <a:pt x="258380" y="324107"/>
                </a:moveTo>
                <a:cubicBezTo>
                  <a:pt x="257509" y="324209"/>
                  <a:pt x="256895" y="324465"/>
                  <a:pt x="256562" y="324773"/>
                </a:cubicBezTo>
                <a:cubicBezTo>
                  <a:pt x="257407" y="324926"/>
                  <a:pt x="258021" y="325054"/>
                  <a:pt x="258380" y="325157"/>
                </a:cubicBezTo>
                <a:cubicBezTo>
                  <a:pt x="258764" y="325259"/>
                  <a:pt x="259301" y="325131"/>
                  <a:pt x="260095" y="324773"/>
                </a:cubicBezTo>
                <a:cubicBezTo>
                  <a:pt x="259813" y="324209"/>
                  <a:pt x="259250" y="324005"/>
                  <a:pt x="258380" y="324107"/>
                </a:cubicBezTo>
                <a:close/>
                <a:moveTo>
                  <a:pt x="253542" y="322059"/>
                </a:moveTo>
                <a:cubicBezTo>
                  <a:pt x="253542" y="322264"/>
                  <a:pt x="253644" y="322418"/>
                  <a:pt x="253849" y="322418"/>
                </a:cubicBezTo>
                <a:cubicBezTo>
                  <a:pt x="254003" y="322418"/>
                  <a:pt x="254079" y="322264"/>
                  <a:pt x="254079" y="322059"/>
                </a:cubicBezTo>
                <a:cubicBezTo>
                  <a:pt x="254079" y="321803"/>
                  <a:pt x="254003" y="321675"/>
                  <a:pt x="253849" y="321675"/>
                </a:cubicBezTo>
                <a:cubicBezTo>
                  <a:pt x="253644" y="321675"/>
                  <a:pt x="253542" y="321803"/>
                  <a:pt x="253542" y="322059"/>
                </a:cubicBezTo>
                <a:close/>
                <a:moveTo>
                  <a:pt x="253465" y="324491"/>
                </a:moveTo>
                <a:cubicBezTo>
                  <a:pt x="254003" y="324619"/>
                  <a:pt x="254771" y="324517"/>
                  <a:pt x="255718" y="324158"/>
                </a:cubicBezTo>
                <a:cubicBezTo>
                  <a:pt x="256614" y="323800"/>
                  <a:pt x="257279" y="323569"/>
                  <a:pt x="257612" y="323442"/>
                </a:cubicBezTo>
                <a:cubicBezTo>
                  <a:pt x="257100" y="322955"/>
                  <a:pt x="256562" y="322827"/>
                  <a:pt x="255922" y="323006"/>
                </a:cubicBezTo>
                <a:cubicBezTo>
                  <a:pt x="255282" y="323237"/>
                  <a:pt x="254668" y="323467"/>
                  <a:pt x="254182" y="323749"/>
                </a:cubicBezTo>
                <a:cubicBezTo>
                  <a:pt x="254131" y="323800"/>
                  <a:pt x="254028" y="323902"/>
                  <a:pt x="253823" y="324056"/>
                </a:cubicBezTo>
                <a:cubicBezTo>
                  <a:pt x="253644" y="324209"/>
                  <a:pt x="253516" y="324338"/>
                  <a:pt x="253465" y="324491"/>
                </a:cubicBezTo>
                <a:close/>
                <a:moveTo>
                  <a:pt x="252825" y="322418"/>
                </a:moveTo>
                <a:cubicBezTo>
                  <a:pt x="252825" y="322571"/>
                  <a:pt x="252902" y="322623"/>
                  <a:pt x="252979" y="322623"/>
                </a:cubicBezTo>
                <a:cubicBezTo>
                  <a:pt x="253107" y="322623"/>
                  <a:pt x="253158" y="322571"/>
                  <a:pt x="253158" y="322418"/>
                </a:cubicBezTo>
                <a:cubicBezTo>
                  <a:pt x="253158" y="322264"/>
                  <a:pt x="253056" y="322213"/>
                  <a:pt x="252928" y="322213"/>
                </a:cubicBezTo>
                <a:cubicBezTo>
                  <a:pt x="252800" y="322213"/>
                  <a:pt x="252748" y="322264"/>
                  <a:pt x="252825" y="322418"/>
                </a:cubicBezTo>
                <a:close/>
                <a:moveTo>
                  <a:pt x="252390" y="325797"/>
                </a:moveTo>
                <a:cubicBezTo>
                  <a:pt x="252544" y="325797"/>
                  <a:pt x="252748" y="325797"/>
                  <a:pt x="252979" y="325694"/>
                </a:cubicBezTo>
                <a:cubicBezTo>
                  <a:pt x="253235" y="325643"/>
                  <a:pt x="253388" y="325566"/>
                  <a:pt x="253465" y="325489"/>
                </a:cubicBezTo>
                <a:cubicBezTo>
                  <a:pt x="253619" y="325361"/>
                  <a:pt x="253619" y="325208"/>
                  <a:pt x="253465" y="325080"/>
                </a:cubicBezTo>
                <a:cubicBezTo>
                  <a:pt x="252953" y="324926"/>
                  <a:pt x="252620" y="325080"/>
                  <a:pt x="252416" y="325489"/>
                </a:cubicBezTo>
                <a:lnTo>
                  <a:pt x="252416" y="325797"/>
                </a:lnTo>
                <a:close/>
                <a:moveTo>
                  <a:pt x="252109" y="328202"/>
                </a:moveTo>
                <a:cubicBezTo>
                  <a:pt x="251955" y="328202"/>
                  <a:pt x="251904" y="328331"/>
                  <a:pt x="251904" y="328587"/>
                </a:cubicBezTo>
                <a:cubicBezTo>
                  <a:pt x="251904" y="328817"/>
                  <a:pt x="251955" y="328971"/>
                  <a:pt x="252109" y="328971"/>
                </a:cubicBezTo>
                <a:cubicBezTo>
                  <a:pt x="252262" y="328971"/>
                  <a:pt x="252313" y="328817"/>
                  <a:pt x="252313" y="328587"/>
                </a:cubicBezTo>
                <a:cubicBezTo>
                  <a:pt x="252313" y="328331"/>
                  <a:pt x="252262" y="328202"/>
                  <a:pt x="252109" y="328202"/>
                </a:cubicBezTo>
                <a:close/>
                <a:moveTo>
                  <a:pt x="251469" y="322059"/>
                </a:moveTo>
                <a:cubicBezTo>
                  <a:pt x="251469" y="322264"/>
                  <a:pt x="251597" y="322418"/>
                  <a:pt x="251776" y="322418"/>
                </a:cubicBezTo>
                <a:cubicBezTo>
                  <a:pt x="251929" y="322418"/>
                  <a:pt x="252006" y="322264"/>
                  <a:pt x="252006" y="322059"/>
                </a:cubicBezTo>
                <a:cubicBezTo>
                  <a:pt x="252006" y="321803"/>
                  <a:pt x="251929" y="321675"/>
                  <a:pt x="251776" y="321675"/>
                </a:cubicBezTo>
                <a:cubicBezTo>
                  <a:pt x="251597" y="321675"/>
                  <a:pt x="251469" y="321803"/>
                  <a:pt x="251469" y="322059"/>
                </a:cubicBezTo>
                <a:close/>
                <a:moveTo>
                  <a:pt x="247962" y="321983"/>
                </a:moveTo>
                <a:lnTo>
                  <a:pt x="248269" y="321983"/>
                </a:lnTo>
                <a:cubicBezTo>
                  <a:pt x="248423" y="322059"/>
                  <a:pt x="248551" y="322187"/>
                  <a:pt x="248704" y="322366"/>
                </a:cubicBezTo>
                <a:cubicBezTo>
                  <a:pt x="248806" y="322469"/>
                  <a:pt x="248883" y="322546"/>
                  <a:pt x="248935" y="322623"/>
                </a:cubicBezTo>
                <a:lnTo>
                  <a:pt x="251392" y="321368"/>
                </a:lnTo>
                <a:cubicBezTo>
                  <a:pt x="251289" y="321317"/>
                  <a:pt x="250982" y="321215"/>
                  <a:pt x="250598" y="321164"/>
                </a:cubicBezTo>
                <a:cubicBezTo>
                  <a:pt x="250138" y="321087"/>
                  <a:pt x="249754" y="321061"/>
                  <a:pt x="249293" y="321061"/>
                </a:cubicBezTo>
                <a:cubicBezTo>
                  <a:pt x="248832" y="321061"/>
                  <a:pt x="248474" y="321112"/>
                  <a:pt x="248141" y="321266"/>
                </a:cubicBezTo>
                <a:cubicBezTo>
                  <a:pt x="247808" y="321419"/>
                  <a:pt x="247757" y="321650"/>
                  <a:pt x="247962" y="321983"/>
                </a:cubicBezTo>
                <a:close/>
                <a:moveTo>
                  <a:pt x="247015" y="322059"/>
                </a:moveTo>
                <a:cubicBezTo>
                  <a:pt x="247015" y="322264"/>
                  <a:pt x="247117" y="322418"/>
                  <a:pt x="247245" y="322418"/>
                </a:cubicBezTo>
                <a:cubicBezTo>
                  <a:pt x="247450" y="322418"/>
                  <a:pt x="247578" y="322264"/>
                  <a:pt x="247578" y="322059"/>
                </a:cubicBezTo>
                <a:cubicBezTo>
                  <a:pt x="247578" y="321803"/>
                  <a:pt x="247450" y="321675"/>
                  <a:pt x="247245" y="321675"/>
                </a:cubicBezTo>
                <a:cubicBezTo>
                  <a:pt x="247117" y="321675"/>
                  <a:pt x="247015" y="321803"/>
                  <a:pt x="247015" y="322059"/>
                </a:cubicBezTo>
                <a:close/>
                <a:moveTo>
                  <a:pt x="243124" y="323288"/>
                </a:moveTo>
                <a:cubicBezTo>
                  <a:pt x="242740" y="323518"/>
                  <a:pt x="242510" y="323698"/>
                  <a:pt x="242458" y="323774"/>
                </a:cubicBezTo>
                <a:cubicBezTo>
                  <a:pt x="242407" y="323774"/>
                  <a:pt x="242356" y="323825"/>
                  <a:pt x="242356" y="323928"/>
                </a:cubicBezTo>
                <a:cubicBezTo>
                  <a:pt x="242356" y="324030"/>
                  <a:pt x="242407" y="324082"/>
                  <a:pt x="242458" y="324082"/>
                </a:cubicBezTo>
                <a:cubicBezTo>
                  <a:pt x="242612" y="324030"/>
                  <a:pt x="242868" y="323928"/>
                  <a:pt x="243252" y="323877"/>
                </a:cubicBezTo>
                <a:cubicBezTo>
                  <a:pt x="243610" y="323825"/>
                  <a:pt x="243994" y="323723"/>
                  <a:pt x="244429" y="323621"/>
                </a:cubicBezTo>
                <a:cubicBezTo>
                  <a:pt x="244865" y="323493"/>
                  <a:pt x="245223" y="323390"/>
                  <a:pt x="245556" y="323237"/>
                </a:cubicBezTo>
                <a:cubicBezTo>
                  <a:pt x="245914" y="323083"/>
                  <a:pt x="246093" y="322904"/>
                  <a:pt x="246170" y="322699"/>
                </a:cubicBezTo>
                <a:cubicBezTo>
                  <a:pt x="246042" y="322494"/>
                  <a:pt x="245786" y="322392"/>
                  <a:pt x="245453" y="322443"/>
                </a:cubicBezTo>
                <a:cubicBezTo>
                  <a:pt x="245095" y="322494"/>
                  <a:pt x="244762" y="322571"/>
                  <a:pt x="244302" y="322699"/>
                </a:cubicBezTo>
                <a:cubicBezTo>
                  <a:pt x="243917" y="322853"/>
                  <a:pt x="243508" y="323032"/>
                  <a:pt x="243124" y="323288"/>
                </a:cubicBezTo>
                <a:close/>
                <a:moveTo>
                  <a:pt x="242049" y="320959"/>
                </a:moveTo>
                <a:cubicBezTo>
                  <a:pt x="242510" y="320805"/>
                  <a:pt x="242868" y="320600"/>
                  <a:pt x="243073" y="320319"/>
                </a:cubicBezTo>
                <a:cubicBezTo>
                  <a:pt x="242587" y="320114"/>
                  <a:pt x="242254" y="320216"/>
                  <a:pt x="242049" y="320651"/>
                </a:cubicBezTo>
                <a:lnTo>
                  <a:pt x="242049" y="320959"/>
                </a:lnTo>
                <a:close/>
                <a:moveTo>
                  <a:pt x="242049" y="324773"/>
                </a:moveTo>
                <a:cubicBezTo>
                  <a:pt x="242151" y="325054"/>
                  <a:pt x="242305" y="325054"/>
                  <a:pt x="242458" y="324773"/>
                </a:cubicBezTo>
                <a:cubicBezTo>
                  <a:pt x="242458" y="324645"/>
                  <a:pt x="242407" y="324568"/>
                  <a:pt x="242254" y="324568"/>
                </a:cubicBezTo>
                <a:cubicBezTo>
                  <a:pt x="242100" y="324593"/>
                  <a:pt x="242049" y="324670"/>
                  <a:pt x="242049" y="324773"/>
                </a:cubicBezTo>
                <a:close/>
                <a:moveTo>
                  <a:pt x="241409" y="326846"/>
                </a:moveTo>
                <a:lnTo>
                  <a:pt x="241716" y="326539"/>
                </a:lnTo>
                <a:cubicBezTo>
                  <a:pt x="241614" y="326129"/>
                  <a:pt x="241358" y="326001"/>
                  <a:pt x="241025" y="326129"/>
                </a:cubicBezTo>
                <a:cubicBezTo>
                  <a:pt x="240820" y="326539"/>
                  <a:pt x="240795" y="326897"/>
                  <a:pt x="240974" y="327256"/>
                </a:cubicBezTo>
                <a:cubicBezTo>
                  <a:pt x="241128" y="327588"/>
                  <a:pt x="241383" y="327870"/>
                  <a:pt x="241639" y="328126"/>
                </a:cubicBezTo>
                <a:cubicBezTo>
                  <a:pt x="241921" y="328382"/>
                  <a:pt x="242151" y="328587"/>
                  <a:pt x="242356" y="328740"/>
                </a:cubicBezTo>
                <a:cubicBezTo>
                  <a:pt x="242561" y="328919"/>
                  <a:pt x="242612" y="329073"/>
                  <a:pt x="242458" y="329226"/>
                </a:cubicBezTo>
                <a:lnTo>
                  <a:pt x="243073" y="329226"/>
                </a:lnTo>
                <a:lnTo>
                  <a:pt x="243073" y="329918"/>
                </a:lnTo>
                <a:lnTo>
                  <a:pt x="242049" y="329918"/>
                </a:lnTo>
                <a:cubicBezTo>
                  <a:pt x="241947" y="330071"/>
                  <a:pt x="241998" y="330199"/>
                  <a:pt x="242074" y="330301"/>
                </a:cubicBezTo>
                <a:cubicBezTo>
                  <a:pt x="242203" y="330430"/>
                  <a:pt x="242305" y="330532"/>
                  <a:pt x="242458" y="330685"/>
                </a:cubicBezTo>
                <a:cubicBezTo>
                  <a:pt x="242894" y="330967"/>
                  <a:pt x="243252" y="331044"/>
                  <a:pt x="243559" y="330941"/>
                </a:cubicBezTo>
                <a:cubicBezTo>
                  <a:pt x="243866" y="330839"/>
                  <a:pt x="244097" y="330660"/>
                  <a:pt x="244378" y="330430"/>
                </a:cubicBezTo>
                <a:cubicBezTo>
                  <a:pt x="244609" y="330174"/>
                  <a:pt x="244839" y="329892"/>
                  <a:pt x="245095" y="329636"/>
                </a:cubicBezTo>
                <a:cubicBezTo>
                  <a:pt x="245325" y="329380"/>
                  <a:pt x="245607" y="329124"/>
                  <a:pt x="245863" y="328945"/>
                </a:cubicBezTo>
                <a:cubicBezTo>
                  <a:pt x="245940" y="328842"/>
                  <a:pt x="246093" y="328791"/>
                  <a:pt x="246298" y="328766"/>
                </a:cubicBezTo>
                <a:cubicBezTo>
                  <a:pt x="246503" y="328740"/>
                  <a:pt x="246708" y="328689"/>
                  <a:pt x="246887" y="328638"/>
                </a:cubicBezTo>
                <a:cubicBezTo>
                  <a:pt x="247091" y="328612"/>
                  <a:pt x="247296" y="328561"/>
                  <a:pt x="247424" y="328433"/>
                </a:cubicBezTo>
                <a:cubicBezTo>
                  <a:pt x="247578" y="328331"/>
                  <a:pt x="247655" y="328151"/>
                  <a:pt x="247655" y="327895"/>
                </a:cubicBezTo>
                <a:cubicBezTo>
                  <a:pt x="247117" y="328305"/>
                  <a:pt x="246452" y="328535"/>
                  <a:pt x="245761" y="328587"/>
                </a:cubicBezTo>
                <a:cubicBezTo>
                  <a:pt x="245095" y="328689"/>
                  <a:pt x="244429" y="328894"/>
                  <a:pt x="243815" y="329226"/>
                </a:cubicBezTo>
                <a:cubicBezTo>
                  <a:pt x="243662" y="328996"/>
                  <a:pt x="243764" y="328766"/>
                  <a:pt x="244071" y="328561"/>
                </a:cubicBezTo>
                <a:cubicBezTo>
                  <a:pt x="244404" y="328305"/>
                  <a:pt x="244711" y="328075"/>
                  <a:pt x="245069" y="327895"/>
                </a:cubicBezTo>
                <a:cubicBezTo>
                  <a:pt x="245428" y="327691"/>
                  <a:pt x="245684" y="327435"/>
                  <a:pt x="245888" y="327204"/>
                </a:cubicBezTo>
                <a:cubicBezTo>
                  <a:pt x="246119" y="327000"/>
                  <a:pt x="245991" y="326743"/>
                  <a:pt x="245556" y="326564"/>
                </a:cubicBezTo>
                <a:cubicBezTo>
                  <a:pt x="245556" y="326488"/>
                  <a:pt x="245863" y="326308"/>
                  <a:pt x="246400" y="326104"/>
                </a:cubicBezTo>
                <a:cubicBezTo>
                  <a:pt x="246938" y="325848"/>
                  <a:pt x="247603" y="325566"/>
                  <a:pt x="248295" y="325182"/>
                </a:cubicBezTo>
                <a:cubicBezTo>
                  <a:pt x="249037" y="324773"/>
                  <a:pt x="249728" y="324389"/>
                  <a:pt x="250394" y="323979"/>
                </a:cubicBezTo>
                <a:cubicBezTo>
                  <a:pt x="251034" y="323569"/>
                  <a:pt x="251494" y="323134"/>
                  <a:pt x="251776" y="322725"/>
                </a:cubicBezTo>
                <a:cubicBezTo>
                  <a:pt x="251648" y="322725"/>
                  <a:pt x="251238" y="322827"/>
                  <a:pt x="250547" y="323006"/>
                </a:cubicBezTo>
                <a:cubicBezTo>
                  <a:pt x="249856" y="323186"/>
                  <a:pt x="249088" y="323390"/>
                  <a:pt x="248295" y="323621"/>
                </a:cubicBezTo>
                <a:cubicBezTo>
                  <a:pt x="247501" y="323851"/>
                  <a:pt x="246733" y="324107"/>
                  <a:pt x="245965" y="324312"/>
                </a:cubicBezTo>
                <a:cubicBezTo>
                  <a:pt x="245223" y="324568"/>
                  <a:pt x="244737" y="324721"/>
                  <a:pt x="244481" y="324798"/>
                </a:cubicBezTo>
                <a:cubicBezTo>
                  <a:pt x="244429" y="324798"/>
                  <a:pt x="244225" y="325003"/>
                  <a:pt x="243943" y="325361"/>
                </a:cubicBezTo>
                <a:cubicBezTo>
                  <a:pt x="243636" y="325771"/>
                  <a:pt x="243303" y="326104"/>
                  <a:pt x="242894" y="326462"/>
                </a:cubicBezTo>
                <a:cubicBezTo>
                  <a:pt x="242510" y="326820"/>
                  <a:pt x="242203" y="327076"/>
                  <a:pt x="241870" y="327204"/>
                </a:cubicBezTo>
                <a:cubicBezTo>
                  <a:pt x="241588" y="327409"/>
                  <a:pt x="241409" y="327281"/>
                  <a:pt x="241409" y="326846"/>
                </a:cubicBezTo>
                <a:close/>
                <a:moveTo>
                  <a:pt x="240513" y="321317"/>
                </a:moveTo>
                <a:cubicBezTo>
                  <a:pt x="240513" y="321573"/>
                  <a:pt x="240564" y="321701"/>
                  <a:pt x="240718" y="321701"/>
                </a:cubicBezTo>
                <a:cubicBezTo>
                  <a:pt x="240846" y="321701"/>
                  <a:pt x="240923" y="321573"/>
                  <a:pt x="240923" y="321317"/>
                </a:cubicBezTo>
                <a:cubicBezTo>
                  <a:pt x="240923" y="321061"/>
                  <a:pt x="240846" y="320959"/>
                  <a:pt x="240718" y="320959"/>
                </a:cubicBezTo>
                <a:cubicBezTo>
                  <a:pt x="240564" y="320959"/>
                  <a:pt x="240513" y="321061"/>
                  <a:pt x="240513" y="321317"/>
                </a:cubicBezTo>
                <a:close/>
                <a:moveTo>
                  <a:pt x="240385" y="324491"/>
                </a:moveTo>
                <a:cubicBezTo>
                  <a:pt x="240308" y="324491"/>
                  <a:pt x="240155" y="324593"/>
                  <a:pt x="239950" y="324798"/>
                </a:cubicBezTo>
                <a:lnTo>
                  <a:pt x="240999" y="324798"/>
                </a:lnTo>
                <a:lnTo>
                  <a:pt x="240999" y="324491"/>
                </a:lnTo>
                <a:cubicBezTo>
                  <a:pt x="240795" y="324261"/>
                  <a:pt x="240590" y="324261"/>
                  <a:pt x="240385" y="324491"/>
                </a:cubicBezTo>
                <a:close/>
                <a:moveTo>
                  <a:pt x="239669" y="321983"/>
                </a:moveTo>
                <a:lnTo>
                  <a:pt x="239976" y="321675"/>
                </a:lnTo>
                <a:lnTo>
                  <a:pt x="239669" y="321675"/>
                </a:lnTo>
                <a:lnTo>
                  <a:pt x="239669" y="321983"/>
                </a:lnTo>
                <a:close/>
                <a:moveTo>
                  <a:pt x="239310" y="326360"/>
                </a:moveTo>
                <a:cubicBezTo>
                  <a:pt x="239105" y="326257"/>
                  <a:pt x="239003" y="326206"/>
                  <a:pt x="238900" y="326155"/>
                </a:cubicBezTo>
                <a:lnTo>
                  <a:pt x="238900" y="326564"/>
                </a:lnTo>
                <a:cubicBezTo>
                  <a:pt x="239054" y="326923"/>
                  <a:pt x="239310" y="327025"/>
                  <a:pt x="239643" y="326872"/>
                </a:cubicBezTo>
                <a:cubicBezTo>
                  <a:pt x="239694" y="326872"/>
                  <a:pt x="239745" y="326820"/>
                  <a:pt x="239745" y="326718"/>
                </a:cubicBezTo>
                <a:cubicBezTo>
                  <a:pt x="239745" y="326616"/>
                  <a:pt x="239694" y="326564"/>
                  <a:pt x="239643" y="326564"/>
                </a:cubicBezTo>
                <a:cubicBezTo>
                  <a:pt x="239592" y="326488"/>
                  <a:pt x="239464" y="326411"/>
                  <a:pt x="239310" y="326360"/>
                </a:cubicBezTo>
                <a:close/>
                <a:moveTo>
                  <a:pt x="237902" y="323006"/>
                </a:moveTo>
                <a:cubicBezTo>
                  <a:pt x="238107" y="323083"/>
                  <a:pt x="238312" y="323109"/>
                  <a:pt x="238491" y="323058"/>
                </a:cubicBezTo>
                <a:cubicBezTo>
                  <a:pt x="238696" y="323032"/>
                  <a:pt x="238849" y="322904"/>
                  <a:pt x="238900" y="322699"/>
                </a:cubicBezTo>
                <a:lnTo>
                  <a:pt x="237902" y="323006"/>
                </a:lnTo>
                <a:close/>
                <a:moveTo>
                  <a:pt x="237365" y="322699"/>
                </a:moveTo>
                <a:cubicBezTo>
                  <a:pt x="237365" y="322904"/>
                  <a:pt x="237467" y="323006"/>
                  <a:pt x="237595" y="323006"/>
                </a:cubicBezTo>
                <a:cubicBezTo>
                  <a:pt x="237723" y="323006"/>
                  <a:pt x="237800" y="322904"/>
                  <a:pt x="237800" y="322699"/>
                </a:cubicBezTo>
                <a:cubicBezTo>
                  <a:pt x="237800" y="322494"/>
                  <a:pt x="237723" y="322392"/>
                  <a:pt x="237595" y="322392"/>
                </a:cubicBezTo>
                <a:cubicBezTo>
                  <a:pt x="237467" y="322418"/>
                  <a:pt x="237365" y="322520"/>
                  <a:pt x="237365" y="322699"/>
                </a:cubicBezTo>
                <a:close/>
                <a:moveTo>
                  <a:pt x="237365" y="326513"/>
                </a:moveTo>
                <a:cubicBezTo>
                  <a:pt x="237365" y="326743"/>
                  <a:pt x="237467" y="326872"/>
                  <a:pt x="237595" y="326872"/>
                </a:cubicBezTo>
                <a:cubicBezTo>
                  <a:pt x="237723" y="326872"/>
                  <a:pt x="237800" y="326743"/>
                  <a:pt x="237800" y="326513"/>
                </a:cubicBezTo>
                <a:cubicBezTo>
                  <a:pt x="237800" y="326257"/>
                  <a:pt x="237723" y="326155"/>
                  <a:pt x="237595" y="326155"/>
                </a:cubicBezTo>
                <a:cubicBezTo>
                  <a:pt x="237467" y="326155"/>
                  <a:pt x="237365" y="326257"/>
                  <a:pt x="237365" y="326513"/>
                </a:cubicBezTo>
                <a:close/>
                <a:moveTo>
                  <a:pt x="237288" y="327895"/>
                </a:moveTo>
                <a:cubicBezTo>
                  <a:pt x="237339" y="328049"/>
                  <a:pt x="237416" y="328151"/>
                  <a:pt x="237544" y="328254"/>
                </a:cubicBezTo>
                <a:cubicBezTo>
                  <a:pt x="237646" y="328356"/>
                  <a:pt x="237774" y="328356"/>
                  <a:pt x="237928" y="328202"/>
                </a:cubicBezTo>
                <a:lnTo>
                  <a:pt x="237928" y="327895"/>
                </a:lnTo>
                <a:lnTo>
                  <a:pt x="237288" y="327895"/>
                </a:lnTo>
                <a:close/>
                <a:moveTo>
                  <a:pt x="236648" y="326846"/>
                </a:moveTo>
                <a:cubicBezTo>
                  <a:pt x="236648" y="327051"/>
                  <a:pt x="236699" y="327153"/>
                  <a:pt x="236853" y="327153"/>
                </a:cubicBezTo>
                <a:cubicBezTo>
                  <a:pt x="237058" y="327153"/>
                  <a:pt x="237160" y="327051"/>
                  <a:pt x="237160" y="326846"/>
                </a:cubicBezTo>
                <a:cubicBezTo>
                  <a:pt x="237160" y="326641"/>
                  <a:pt x="237058" y="326539"/>
                  <a:pt x="236853" y="326539"/>
                </a:cubicBezTo>
                <a:cubicBezTo>
                  <a:pt x="236699" y="326564"/>
                  <a:pt x="236648" y="326667"/>
                  <a:pt x="236648" y="326846"/>
                </a:cubicBezTo>
                <a:close/>
                <a:moveTo>
                  <a:pt x="235496" y="325105"/>
                </a:moveTo>
                <a:cubicBezTo>
                  <a:pt x="235650" y="325157"/>
                  <a:pt x="235803" y="325157"/>
                  <a:pt x="236034" y="325054"/>
                </a:cubicBezTo>
                <a:cubicBezTo>
                  <a:pt x="236238" y="324952"/>
                  <a:pt x="236418" y="324849"/>
                  <a:pt x="236546" y="324773"/>
                </a:cubicBezTo>
                <a:lnTo>
                  <a:pt x="235522" y="324773"/>
                </a:lnTo>
                <a:lnTo>
                  <a:pt x="235522" y="325105"/>
                </a:lnTo>
                <a:close/>
                <a:moveTo>
                  <a:pt x="235291" y="326513"/>
                </a:moveTo>
                <a:cubicBezTo>
                  <a:pt x="235291" y="326743"/>
                  <a:pt x="235368" y="326872"/>
                  <a:pt x="235522" y="326872"/>
                </a:cubicBezTo>
                <a:cubicBezTo>
                  <a:pt x="235675" y="326872"/>
                  <a:pt x="235726" y="326743"/>
                  <a:pt x="235726" y="326513"/>
                </a:cubicBezTo>
                <a:cubicBezTo>
                  <a:pt x="235726" y="326257"/>
                  <a:pt x="235675" y="326155"/>
                  <a:pt x="235522" y="326155"/>
                </a:cubicBezTo>
                <a:cubicBezTo>
                  <a:pt x="235368" y="326155"/>
                  <a:pt x="235291" y="326257"/>
                  <a:pt x="235291" y="326513"/>
                </a:cubicBezTo>
                <a:close/>
                <a:moveTo>
                  <a:pt x="233730" y="324056"/>
                </a:moveTo>
                <a:lnTo>
                  <a:pt x="234165" y="323749"/>
                </a:lnTo>
                <a:lnTo>
                  <a:pt x="233730" y="323749"/>
                </a:lnTo>
                <a:lnTo>
                  <a:pt x="233730" y="324056"/>
                </a:lnTo>
                <a:close/>
                <a:moveTo>
                  <a:pt x="234165" y="326846"/>
                </a:moveTo>
                <a:lnTo>
                  <a:pt x="234472" y="327153"/>
                </a:lnTo>
                <a:lnTo>
                  <a:pt x="234472" y="326846"/>
                </a:lnTo>
                <a:lnTo>
                  <a:pt x="234165" y="326846"/>
                </a:lnTo>
                <a:close/>
                <a:moveTo>
                  <a:pt x="232271" y="328945"/>
                </a:moveTo>
                <a:cubicBezTo>
                  <a:pt x="230889" y="329482"/>
                  <a:pt x="229890" y="330199"/>
                  <a:pt x="229250" y="330993"/>
                </a:cubicBezTo>
                <a:lnTo>
                  <a:pt x="229250" y="331325"/>
                </a:lnTo>
                <a:cubicBezTo>
                  <a:pt x="229481" y="331530"/>
                  <a:pt x="229609" y="331530"/>
                  <a:pt x="229609" y="331325"/>
                </a:cubicBezTo>
                <a:cubicBezTo>
                  <a:pt x="230351" y="330967"/>
                  <a:pt x="230991" y="330737"/>
                  <a:pt x="231503" y="330660"/>
                </a:cubicBezTo>
                <a:cubicBezTo>
                  <a:pt x="232015" y="330583"/>
                  <a:pt x="232783" y="330557"/>
                  <a:pt x="233730" y="330711"/>
                </a:cubicBezTo>
                <a:cubicBezTo>
                  <a:pt x="233884" y="330199"/>
                  <a:pt x="234191" y="329713"/>
                  <a:pt x="234779" y="329226"/>
                </a:cubicBezTo>
                <a:cubicBezTo>
                  <a:pt x="235291" y="328689"/>
                  <a:pt x="235675" y="328382"/>
                  <a:pt x="235803" y="328228"/>
                </a:cubicBezTo>
                <a:cubicBezTo>
                  <a:pt x="234856" y="328151"/>
                  <a:pt x="233679" y="328382"/>
                  <a:pt x="232271" y="328945"/>
                </a:cubicBezTo>
                <a:close/>
                <a:moveTo>
                  <a:pt x="230095" y="328842"/>
                </a:moveTo>
                <a:cubicBezTo>
                  <a:pt x="230146" y="328842"/>
                  <a:pt x="230249" y="328766"/>
                  <a:pt x="230300" y="328612"/>
                </a:cubicBezTo>
                <a:cubicBezTo>
                  <a:pt x="230402" y="328510"/>
                  <a:pt x="230326" y="328407"/>
                  <a:pt x="230146" y="328407"/>
                </a:cubicBezTo>
                <a:cubicBezTo>
                  <a:pt x="229993" y="328407"/>
                  <a:pt x="229942" y="328510"/>
                  <a:pt x="229993" y="328612"/>
                </a:cubicBezTo>
                <a:cubicBezTo>
                  <a:pt x="229993" y="328766"/>
                  <a:pt x="230070" y="328842"/>
                  <a:pt x="230095" y="328842"/>
                </a:cubicBezTo>
                <a:close/>
                <a:moveTo>
                  <a:pt x="231068" y="325105"/>
                </a:moveTo>
                <a:lnTo>
                  <a:pt x="231375" y="324773"/>
                </a:lnTo>
                <a:lnTo>
                  <a:pt x="231068" y="324773"/>
                </a:lnTo>
                <a:lnTo>
                  <a:pt x="231068" y="325105"/>
                </a:lnTo>
                <a:close/>
                <a:moveTo>
                  <a:pt x="230735" y="327895"/>
                </a:moveTo>
                <a:cubicBezTo>
                  <a:pt x="230735" y="328100"/>
                  <a:pt x="230863" y="328202"/>
                  <a:pt x="231068" y="328202"/>
                </a:cubicBezTo>
                <a:cubicBezTo>
                  <a:pt x="231196" y="328202"/>
                  <a:pt x="231273" y="328100"/>
                  <a:pt x="231273" y="327895"/>
                </a:cubicBezTo>
                <a:cubicBezTo>
                  <a:pt x="231273" y="327691"/>
                  <a:pt x="231196" y="327563"/>
                  <a:pt x="231068" y="327563"/>
                </a:cubicBezTo>
                <a:cubicBezTo>
                  <a:pt x="230863" y="327588"/>
                  <a:pt x="230735" y="327716"/>
                  <a:pt x="230735" y="327895"/>
                </a:cubicBezTo>
                <a:close/>
                <a:moveTo>
                  <a:pt x="230735" y="328945"/>
                </a:moveTo>
                <a:cubicBezTo>
                  <a:pt x="230735" y="329150"/>
                  <a:pt x="230863" y="329252"/>
                  <a:pt x="231068" y="329252"/>
                </a:cubicBezTo>
                <a:cubicBezTo>
                  <a:pt x="231196" y="329252"/>
                  <a:pt x="231273" y="329150"/>
                  <a:pt x="231273" y="328945"/>
                </a:cubicBezTo>
                <a:cubicBezTo>
                  <a:pt x="231273" y="328715"/>
                  <a:pt x="231196" y="328587"/>
                  <a:pt x="231068" y="328587"/>
                </a:cubicBezTo>
                <a:cubicBezTo>
                  <a:pt x="230863" y="328612"/>
                  <a:pt x="230735" y="328740"/>
                  <a:pt x="230735" y="328945"/>
                </a:cubicBezTo>
                <a:close/>
                <a:moveTo>
                  <a:pt x="229993" y="323006"/>
                </a:moveTo>
                <a:lnTo>
                  <a:pt x="230607" y="323749"/>
                </a:lnTo>
                <a:cubicBezTo>
                  <a:pt x="230761" y="323544"/>
                  <a:pt x="230735" y="323339"/>
                  <a:pt x="230505" y="323186"/>
                </a:cubicBezTo>
                <a:cubicBezTo>
                  <a:pt x="230300" y="323006"/>
                  <a:pt x="230121" y="322955"/>
                  <a:pt x="229993" y="323006"/>
                </a:cubicBezTo>
                <a:close/>
                <a:moveTo>
                  <a:pt x="229609" y="325515"/>
                </a:moveTo>
                <a:cubicBezTo>
                  <a:pt x="229967" y="325668"/>
                  <a:pt x="230146" y="325515"/>
                  <a:pt x="230300" y="325105"/>
                </a:cubicBezTo>
                <a:lnTo>
                  <a:pt x="229609" y="325105"/>
                </a:lnTo>
                <a:lnTo>
                  <a:pt x="229609" y="325515"/>
                </a:lnTo>
                <a:close/>
                <a:moveTo>
                  <a:pt x="229046" y="322699"/>
                </a:moveTo>
                <a:cubicBezTo>
                  <a:pt x="229046" y="322904"/>
                  <a:pt x="229148" y="323006"/>
                  <a:pt x="229250" y="323006"/>
                </a:cubicBezTo>
                <a:cubicBezTo>
                  <a:pt x="229404" y="323006"/>
                  <a:pt x="229481" y="322904"/>
                  <a:pt x="229481" y="322699"/>
                </a:cubicBezTo>
                <a:cubicBezTo>
                  <a:pt x="229481" y="322494"/>
                  <a:pt x="229404" y="322392"/>
                  <a:pt x="229250" y="322392"/>
                </a:cubicBezTo>
                <a:cubicBezTo>
                  <a:pt x="229148" y="322418"/>
                  <a:pt x="229046" y="322520"/>
                  <a:pt x="229046" y="322699"/>
                </a:cubicBezTo>
                <a:close/>
                <a:moveTo>
                  <a:pt x="228355" y="322366"/>
                </a:moveTo>
                <a:cubicBezTo>
                  <a:pt x="228355" y="322623"/>
                  <a:pt x="228406" y="322725"/>
                  <a:pt x="228559" y="322725"/>
                </a:cubicBezTo>
                <a:cubicBezTo>
                  <a:pt x="228764" y="322725"/>
                  <a:pt x="228867" y="322623"/>
                  <a:pt x="228867" y="322366"/>
                </a:cubicBezTo>
                <a:cubicBezTo>
                  <a:pt x="228867" y="322110"/>
                  <a:pt x="228764" y="321983"/>
                  <a:pt x="228559" y="321983"/>
                </a:cubicBezTo>
                <a:cubicBezTo>
                  <a:pt x="228406" y="321983"/>
                  <a:pt x="228355" y="322110"/>
                  <a:pt x="228355" y="322366"/>
                </a:cubicBezTo>
                <a:close/>
                <a:moveTo>
                  <a:pt x="226153" y="323006"/>
                </a:moveTo>
                <a:cubicBezTo>
                  <a:pt x="226307" y="323083"/>
                  <a:pt x="226409" y="323083"/>
                  <a:pt x="226460" y="323006"/>
                </a:cubicBezTo>
                <a:cubicBezTo>
                  <a:pt x="226563" y="322955"/>
                  <a:pt x="226563" y="322853"/>
                  <a:pt x="226460" y="322699"/>
                </a:cubicBezTo>
                <a:cubicBezTo>
                  <a:pt x="226409" y="322571"/>
                  <a:pt x="226307" y="322571"/>
                  <a:pt x="226153" y="322699"/>
                </a:cubicBezTo>
                <a:cubicBezTo>
                  <a:pt x="226025" y="322853"/>
                  <a:pt x="226025" y="322955"/>
                  <a:pt x="226153" y="323006"/>
                </a:cubicBezTo>
                <a:close/>
                <a:moveTo>
                  <a:pt x="224413" y="322699"/>
                </a:moveTo>
                <a:lnTo>
                  <a:pt x="224822" y="322699"/>
                </a:lnTo>
                <a:lnTo>
                  <a:pt x="224822" y="322392"/>
                </a:lnTo>
                <a:lnTo>
                  <a:pt x="224413" y="322699"/>
                </a:lnTo>
                <a:close/>
                <a:moveTo>
                  <a:pt x="220752" y="324414"/>
                </a:moveTo>
                <a:cubicBezTo>
                  <a:pt x="220752" y="324670"/>
                  <a:pt x="220855" y="324798"/>
                  <a:pt x="220957" y="324798"/>
                </a:cubicBezTo>
                <a:cubicBezTo>
                  <a:pt x="221111" y="324798"/>
                  <a:pt x="221213" y="324670"/>
                  <a:pt x="221213" y="324414"/>
                </a:cubicBezTo>
                <a:cubicBezTo>
                  <a:pt x="221213" y="324209"/>
                  <a:pt x="221111" y="324056"/>
                  <a:pt x="220957" y="324056"/>
                </a:cubicBezTo>
                <a:cubicBezTo>
                  <a:pt x="220855" y="324056"/>
                  <a:pt x="220752" y="324209"/>
                  <a:pt x="220752" y="324414"/>
                </a:cubicBezTo>
                <a:close/>
                <a:moveTo>
                  <a:pt x="217860" y="326846"/>
                </a:moveTo>
                <a:cubicBezTo>
                  <a:pt x="218295" y="327000"/>
                  <a:pt x="218653" y="326872"/>
                  <a:pt x="219012" y="326488"/>
                </a:cubicBezTo>
                <a:cubicBezTo>
                  <a:pt x="219370" y="326078"/>
                  <a:pt x="219754" y="326001"/>
                  <a:pt x="220266" y="326129"/>
                </a:cubicBezTo>
                <a:cubicBezTo>
                  <a:pt x="220420" y="325617"/>
                  <a:pt x="220394" y="325336"/>
                  <a:pt x="220215" y="325233"/>
                </a:cubicBezTo>
                <a:cubicBezTo>
                  <a:pt x="220036" y="325131"/>
                  <a:pt x="219780" y="325131"/>
                  <a:pt x="219473" y="325233"/>
                </a:cubicBezTo>
                <a:cubicBezTo>
                  <a:pt x="219165" y="325336"/>
                  <a:pt x="218884" y="325541"/>
                  <a:pt x="218500" y="325771"/>
                </a:cubicBezTo>
                <a:cubicBezTo>
                  <a:pt x="218142" y="326078"/>
                  <a:pt x="217962" y="326308"/>
                  <a:pt x="217885" y="326513"/>
                </a:cubicBezTo>
                <a:lnTo>
                  <a:pt x="217885" y="326846"/>
                </a:lnTo>
                <a:close/>
                <a:moveTo>
                  <a:pt x="216836" y="327895"/>
                </a:moveTo>
                <a:lnTo>
                  <a:pt x="217169" y="327563"/>
                </a:lnTo>
                <a:lnTo>
                  <a:pt x="216836" y="327563"/>
                </a:lnTo>
                <a:lnTo>
                  <a:pt x="216836" y="327895"/>
                </a:lnTo>
                <a:close/>
                <a:moveTo>
                  <a:pt x="214430" y="330276"/>
                </a:moveTo>
                <a:lnTo>
                  <a:pt x="215787" y="331760"/>
                </a:lnTo>
                <a:lnTo>
                  <a:pt x="215070" y="332759"/>
                </a:lnTo>
                <a:lnTo>
                  <a:pt x="216119" y="332759"/>
                </a:lnTo>
                <a:lnTo>
                  <a:pt x="218628" y="330276"/>
                </a:lnTo>
                <a:cubicBezTo>
                  <a:pt x="218961" y="329994"/>
                  <a:pt x="219728" y="329559"/>
                  <a:pt x="220880" y="328945"/>
                </a:cubicBezTo>
                <a:cubicBezTo>
                  <a:pt x="222083" y="328305"/>
                  <a:pt x="223286" y="327665"/>
                  <a:pt x="224541" y="327000"/>
                </a:cubicBezTo>
                <a:cubicBezTo>
                  <a:pt x="225795" y="326360"/>
                  <a:pt x="226896" y="325694"/>
                  <a:pt x="227791" y="325054"/>
                </a:cubicBezTo>
                <a:cubicBezTo>
                  <a:pt x="228739" y="324414"/>
                  <a:pt x="229148" y="323851"/>
                  <a:pt x="228995" y="323442"/>
                </a:cubicBezTo>
                <a:cubicBezTo>
                  <a:pt x="228483" y="323237"/>
                  <a:pt x="227996" y="323262"/>
                  <a:pt x="227382" y="323493"/>
                </a:cubicBezTo>
                <a:cubicBezTo>
                  <a:pt x="226793" y="323749"/>
                  <a:pt x="226179" y="324030"/>
                  <a:pt x="225590" y="324363"/>
                </a:cubicBezTo>
                <a:cubicBezTo>
                  <a:pt x="224950" y="324721"/>
                  <a:pt x="224310" y="325003"/>
                  <a:pt x="223671" y="325310"/>
                </a:cubicBezTo>
                <a:cubicBezTo>
                  <a:pt x="223005" y="325592"/>
                  <a:pt x="222365" y="325668"/>
                  <a:pt x="221751" y="325515"/>
                </a:cubicBezTo>
                <a:cubicBezTo>
                  <a:pt x="221699" y="325438"/>
                  <a:pt x="221546" y="325413"/>
                  <a:pt x="221367" y="325413"/>
                </a:cubicBezTo>
                <a:cubicBezTo>
                  <a:pt x="221188" y="325413"/>
                  <a:pt x="221085" y="325438"/>
                  <a:pt x="220983" y="325515"/>
                </a:cubicBezTo>
                <a:lnTo>
                  <a:pt x="222032" y="326564"/>
                </a:lnTo>
                <a:cubicBezTo>
                  <a:pt x="221904" y="326564"/>
                  <a:pt x="221392" y="326718"/>
                  <a:pt x="220522" y="327025"/>
                </a:cubicBezTo>
                <a:cubicBezTo>
                  <a:pt x="219652" y="327358"/>
                  <a:pt x="218730" y="327716"/>
                  <a:pt x="217732" y="328126"/>
                </a:cubicBezTo>
                <a:cubicBezTo>
                  <a:pt x="216734" y="328561"/>
                  <a:pt x="215889" y="328971"/>
                  <a:pt x="215172" y="329380"/>
                </a:cubicBezTo>
                <a:cubicBezTo>
                  <a:pt x="214456" y="329764"/>
                  <a:pt x="214225" y="330071"/>
                  <a:pt x="214430" y="330276"/>
                </a:cubicBezTo>
                <a:close/>
                <a:moveTo>
                  <a:pt x="218602" y="331018"/>
                </a:moveTo>
                <a:cubicBezTo>
                  <a:pt x="218398" y="331018"/>
                  <a:pt x="218269" y="331146"/>
                  <a:pt x="218269" y="331402"/>
                </a:cubicBezTo>
                <a:cubicBezTo>
                  <a:pt x="218269" y="331633"/>
                  <a:pt x="218398" y="331786"/>
                  <a:pt x="218602" y="331786"/>
                </a:cubicBezTo>
                <a:cubicBezTo>
                  <a:pt x="218730" y="331786"/>
                  <a:pt x="218807" y="331633"/>
                  <a:pt x="218807" y="331402"/>
                </a:cubicBezTo>
                <a:cubicBezTo>
                  <a:pt x="218807" y="331121"/>
                  <a:pt x="218730" y="331018"/>
                  <a:pt x="218602" y="331018"/>
                </a:cubicBezTo>
                <a:close/>
                <a:moveTo>
                  <a:pt x="217169" y="333092"/>
                </a:moveTo>
                <a:lnTo>
                  <a:pt x="217578" y="333092"/>
                </a:lnTo>
                <a:lnTo>
                  <a:pt x="217578" y="332759"/>
                </a:lnTo>
                <a:lnTo>
                  <a:pt x="217169" y="333092"/>
                </a:lnTo>
                <a:close/>
                <a:moveTo>
                  <a:pt x="216836" y="334423"/>
                </a:moveTo>
                <a:cubicBezTo>
                  <a:pt x="216708" y="334423"/>
                  <a:pt x="216606" y="334551"/>
                  <a:pt x="216606" y="334807"/>
                </a:cubicBezTo>
                <a:cubicBezTo>
                  <a:pt x="216606" y="335037"/>
                  <a:pt x="216708" y="335165"/>
                  <a:pt x="216836" y="335165"/>
                </a:cubicBezTo>
                <a:cubicBezTo>
                  <a:pt x="216964" y="335165"/>
                  <a:pt x="217041" y="335037"/>
                  <a:pt x="217041" y="334807"/>
                </a:cubicBezTo>
                <a:cubicBezTo>
                  <a:pt x="217041" y="334551"/>
                  <a:pt x="216964" y="334423"/>
                  <a:pt x="216836" y="334423"/>
                </a:cubicBezTo>
                <a:close/>
                <a:moveTo>
                  <a:pt x="213713" y="332068"/>
                </a:moveTo>
                <a:lnTo>
                  <a:pt x="214046" y="332375"/>
                </a:lnTo>
                <a:lnTo>
                  <a:pt x="215070" y="331351"/>
                </a:lnTo>
                <a:lnTo>
                  <a:pt x="213713" y="332068"/>
                </a:lnTo>
                <a:close/>
                <a:moveTo>
                  <a:pt x="214763" y="332068"/>
                </a:moveTo>
                <a:cubicBezTo>
                  <a:pt x="214609" y="332068"/>
                  <a:pt x="214558" y="332196"/>
                  <a:pt x="214558" y="332426"/>
                </a:cubicBezTo>
                <a:cubicBezTo>
                  <a:pt x="214558" y="332682"/>
                  <a:pt x="214609" y="332784"/>
                  <a:pt x="214763" y="332784"/>
                </a:cubicBezTo>
                <a:cubicBezTo>
                  <a:pt x="214891" y="332784"/>
                  <a:pt x="214967" y="332682"/>
                  <a:pt x="214967" y="332426"/>
                </a:cubicBezTo>
                <a:cubicBezTo>
                  <a:pt x="214967" y="332170"/>
                  <a:pt x="214891" y="332068"/>
                  <a:pt x="214763" y="332068"/>
                </a:cubicBezTo>
                <a:close/>
                <a:moveTo>
                  <a:pt x="213406" y="333399"/>
                </a:moveTo>
                <a:cubicBezTo>
                  <a:pt x="213406" y="333527"/>
                  <a:pt x="213457" y="333604"/>
                  <a:pt x="213560" y="333604"/>
                </a:cubicBezTo>
                <a:cubicBezTo>
                  <a:pt x="213662" y="333604"/>
                  <a:pt x="213713" y="333527"/>
                  <a:pt x="213713" y="333399"/>
                </a:cubicBezTo>
                <a:cubicBezTo>
                  <a:pt x="213713" y="333245"/>
                  <a:pt x="213636" y="333194"/>
                  <a:pt x="213508" y="333194"/>
                </a:cubicBezTo>
                <a:cubicBezTo>
                  <a:pt x="213355" y="333220"/>
                  <a:pt x="213329" y="333245"/>
                  <a:pt x="213406" y="333399"/>
                </a:cubicBezTo>
                <a:close/>
                <a:moveTo>
                  <a:pt x="211640" y="335447"/>
                </a:moveTo>
                <a:cubicBezTo>
                  <a:pt x="211768" y="335549"/>
                  <a:pt x="212075" y="335498"/>
                  <a:pt x="212459" y="335421"/>
                </a:cubicBezTo>
                <a:cubicBezTo>
                  <a:pt x="212894" y="335293"/>
                  <a:pt x="213304" y="335165"/>
                  <a:pt x="213765" y="334986"/>
                </a:cubicBezTo>
                <a:cubicBezTo>
                  <a:pt x="214225" y="334807"/>
                  <a:pt x="214609" y="334627"/>
                  <a:pt x="214967" y="334474"/>
                </a:cubicBezTo>
                <a:cubicBezTo>
                  <a:pt x="215326" y="334269"/>
                  <a:pt x="215505" y="334167"/>
                  <a:pt x="215505" y="334090"/>
                </a:cubicBezTo>
                <a:lnTo>
                  <a:pt x="215505" y="333757"/>
                </a:lnTo>
                <a:cubicBezTo>
                  <a:pt x="215019" y="333629"/>
                  <a:pt x="214507" y="333655"/>
                  <a:pt x="213995" y="333808"/>
                </a:cubicBezTo>
                <a:cubicBezTo>
                  <a:pt x="213457" y="334013"/>
                  <a:pt x="213022" y="334167"/>
                  <a:pt x="212689" y="334371"/>
                </a:cubicBezTo>
                <a:cubicBezTo>
                  <a:pt x="212536" y="334448"/>
                  <a:pt x="212357" y="334602"/>
                  <a:pt x="212126" y="334858"/>
                </a:cubicBezTo>
                <a:cubicBezTo>
                  <a:pt x="211870" y="335165"/>
                  <a:pt x="211717" y="335344"/>
                  <a:pt x="211640" y="335447"/>
                </a:cubicBezTo>
                <a:close/>
                <a:moveTo>
                  <a:pt x="214711" y="335318"/>
                </a:moveTo>
                <a:cubicBezTo>
                  <a:pt x="214251" y="335574"/>
                  <a:pt x="213944" y="335856"/>
                  <a:pt x="213713" y="336214"/>
                </a:cubicBezTo>
                <a:lnTo>
                  <a:pt x="213713" y="336522"/>
                </a:lnTo>
                <a:cubicBezTo>
                  <a:pt x="213944" y="336675"/>
                  <a:pt x="214353" y="336419"/>
                  <a:pt x="214967" y="335856"/>
                </a:cubicBezTo>
                <a:cubicBezTo>
                  <a:pt x="215607" y="335293"/>
                  <a:pt x="215863" y="334807"/>
                  <a:pt x="215787" y="334448"/>
                </a:cubicBezTo>
                <a:cubicBezTo>
                  <a:pt x="215505" y="334781"/>
                  <a:pt x="215147" y="335063"/>
                  <a:pt x="214711" y="335318"/>
                </a:cubicBezTo>
                <a:close/>
                <a:moveTo>
                  <a:pt x="212689" y="336931"/>
                </a:moveTo>
                <a:lnTo>
                  <a:pt x="212689" y="337238"/>
                </a:lnTo>
                <a:lnTo>
                  <a:pt x="212997" y="336931"/>
                </a:lnTo>
                <a:lnTo>
                  <a:pt x="212689" y="336931"/>
                </a:lnTo>
                <a:close/>
                <a:moveTo>
                  <a:pt x="211307" y="337545"/>
                </a:moveTo>
                <a:cubicBezTo>
                  <a:pt x="211461" y="337699"/>
                  <a:pt x="211640" y="337648"/>
                  <a:pt x="211870" y="337417"/>
                </a:cubicBezTo>
                <a:cubicBezTo>
                  <a:pt x="212075" y="337213"/>
                  <a:pt x="212101" y="337033"/>
                  <a:pt x="211973" y="336906"/>
                </a:cubicBezTo>
                <a:lnTo>
                  <a:pt x="211307" y="337545"/>
                </a:lnTo>
                <a:close/>
                <a:moveTo>
                  <a:pt x="210309" y="339619"/>
                </a:moveTo>
                <a:cubicBezTo>
                  <a:pt x="210309" y="339721"/>
                  <a:pt x="210411" y="339824"/>
                  <a:pt x="210718" y="339951"/>
                </a:cubicBezTo>
                <a:cubicBezTo>
                  <a:pt x="211000" y="340080"/>
                  <a:pt x="211230" y="340131"/>
                  <a:pt x="211307" y="340080"/>
                </a:cubicBezTo>
                <a:lnTo>
                  <a:pt x="214020" y="338288"/>
                </a:lnTo>
                <a:lnTo>
                  <a:pt x="214430" y="338288"/>
                </a:lnTo>
                <a:cubicBezTo>
                  <a:pt x="214916" y="338083"/>
                  <a:pt x="215351" y="337853"/>
                  <a:pt x="215787" y="337597"/>
                </a:cubicBezTo>
                <a:cubicBezTo>
                  <a:pt x="216145" y="337392"/>
                  <a:pt x="216503" y="337187"/>
                  <a:pt x="216862" y="337033"/>
                </a:cubicBezTo>
                <a:cubicBezTo>
                  <a:pt x="217271" y="336854"/>
                  <a:pt x="217604" y="336701"/>
                  <a:pt x="217860" y="336547"/>
                </a:cubicBezTo>
                <a:cubicBezTo>
                  <a:pt x="217937" y="336547"/>
                  <a:pt x="218218" y="336393"/>
                  <a:pt x="218705" y="336138"/>
                </a:cubicBezTo>
                <a:cubicBezTo>
                  <a:pt x="219191" y="335856"/>
                  <a:pt x="219344" y="335549"/>
                  <a:pt x="219217" y="335190"/>
                </a:cubicBezTo>
                <a:lnTo>
                  <a:pt x="219959" y="335190"/>
                </a:lnTo>
                <a:lnTo>
                  <a:pt x="219959" y="334474"/>
                </a:lnTo>
                <a:cubicBezTo>
                  <a:pt x="219728" y="334397"/>
                  <a:pt x="219165" y="334627"/>
                  <a:pt x="218167" y="335088"/>
                </a:cubicBezTo>
                <a:cubicBezTo>
                  <a:pt x="217220" y="335574"/>
                  <a:pt x="216170" y="336138"/>
                  <a:pt x="215019" y="336726"/>
                </a:cubicBezTo>
                <a:cubicBezTo>
                  <a:pt x="213867" y="337366"/>
                  <a:pt x="212817" y="337929"/>
                  <a:pt x="211870" y="338492"/>
                </a:cubicBezTo>
                <a:cubicBezTo>
                  <a:pt x="210872" y="339030"/>
                  <a:pt x="210360" y="339414"/>
                  <a:pt x="210309" y="339619"/>
                </a:cubicBezTo>
                <a:close/>
                <a:moveTo>
                  <a:pt x="210181" y="350062"/>
                </a:moveTo>
                <a:cubicBezTo>
                  <a:pt x="210181" y="349806"/>
                  <a:pt x="210078" y="349704"/>
                  <a:pt x="209874" y="349704"/>
                </a:cubicBezTo>
                <a:cubicBezTo>
                  <a:pt x="209720" y="349704"/>
                  <a:pt x="209643" y="349806"/>
                  <a:pt x="209643" y="350062"/>
                </a:cubicBezTo>
                <a:cubicBezTo>
                  <a:pt x="209643" y="350293"/>
                  <a:pt x="209720" y="350421"/>
                  <a:pt x="209874" y="350421"/>
                </a:cubicBezTo>
                <a:cubicBezTo>
                  <a:pt x="210078" y="350395"/>
                  <a:pt x="210181" y="350267"/>
                  <a:pt x="210181" y="350062"/>
                </a:cubicBezTo>
                <a:close/>
                <a:moveTo>
                  <a:pt x="209567" y="340668"/>
                </a:moveTo>
                <a:lnTo>
                  <a:pt x="209899" y="340361"/>
                </a:lnTo>
                <a:lnTo>
                  <a:pt x="209567" y="340361"/>
                </a:lnTo>
                <a:lnTo>
                  <a:pt x="209567" y="340668"/>
                </a:lnTo>
                <a:close/>
                <a:moveTo>
                  <a:pt x="208645" y="342946"/>
                </a:moveTo>
                <a:cubicBezTo>
                  <a:pt x="208645" y="343049"/>
                  <a:pt x="208722" y="343151"/>
                  <a:pt x="208850" y="343151"/>
                </a:cubicBezTo>
                <a:cubicBezTo>
                  <a:pt x="209131" y="342998"/>
                  <a:pt x="209131" y="342870"/>
                  <a:pt x="208850" y="342716"/>
                </a:cubicBezTo>
                <a:cubicBezTo>
                  <a:pt x="208722" y="342742"/>
                  <a:pt x="208645" y="342818"/>
                  <a:pt x="208645" y="342946"/>
                </a:cubicBezTo>
                <a:close/>
                <a:moveTo>
                  <a:pt x="208645" y="345148"/>
                </a:moveTo>
                <a:cubicBezTo>
                  <a:pt x="208645" y="345404"/>
                  <a:pt x="208722" y="345532"/>
                  <a:pt x="208850" y="345532"/>
                </a:cubicBezTo>
                <a:cubicBezTo>
                  <a:pt x="209080" y="345532"/>
                  <a:pt x="209183" y="345404"/>
                  <a:pt x="209183" y="345148"/>
                </a:cubicBezTo>
                <a:cubicBezTo>
                  <a:pt x="209183" y="344917"/>
                  <a:pt x="209080" y="344789"/>
                  <a:pt x="208850" y="344789"/>
                </a:cubicBezTo>
                <a:cubicBezTo>
                  <a:pt x="208722" y="344815"/>
                  <a:pt x="208645" y="344943"/>
                  <a:pt x="208645" y="345148"/>
                </a:cubicBezTo>
                <a:close/>
                <a:moveTo>
                  <a:pt x="208517" y="347605"/>
                </a:moveTo>
                <a:cubicBezTo>
                  <a:pt x="208824" y="347682"/>
                  <a:pt x="209208" y="347656"/>
                  <a:pt x="209669" y="347503"/>
                </a:cubicBezTo>
                <a:cubicBezTo>
                  <a:pt x="210181" y="347375"/>
                  <a:pt x="210207" y="347042"/>
                  <a:pt x="209899" y="346581"/>
                </a:cubicBezTo>
                <a:lnTo>
                  <a:pt x="208517" y="347605"/>
                </a:lnTo>
                <a:close/>
                <a:moveTo>
                  <a:pt x="208210" y="355182"/>
                </a:moveTo>
                <a:lnTo>
                  <a:pt x="207800" y="355617"/>
                </a:lnTo>
                <a:cubicBezTo>
                  <a:pt x="208159" y="355770"/>
                  <a:pt x="208389" y="355617"/>
                  <a:pt x="208492" y="355182"/>
                </a:cubicBezTo>
                <a:lnTo>
                  <a:pt x="208210" y="355182"/>
                </a:lnTo>
                <a:close/>
                <a:moveTo>
                  <a:pt x="207596" y="347963"/>
                </a:moveTo>
                <a:cubicBezTo>
                  <a:pt x="207596" y="348245"/>
                  <a:pt x="207647" y="348347"/>
                  <a:pt x="207800" y="348347"/>
                </a:cubicBezTo>
                <a:cubicBezTo>
                  <a:pt x="208005" y="348347"/>
                  <a:pt x="208108" y="348245"/>
                  <a:pt x="208108" y="347963"/>
                </a:cubicBezTo>
                <a:cubicBezTo>
                  <a:pt x="208108" y="347758"/>
                  <a:pt x="208005" y="347605"/>
                  <a:pt x="207800" y="347605"/>
                </a:cubicBezTo>
                <a:cubicBezTo>
                  <a:pt x="207672" y="347605"/>
                  <a:pt x="207596" y="347758"/>
                  <a:pt x="207596" y="347963"/>
                </a:cubicBezTo>
                <a:close/>
                <a:moveTo>
                  <a:pt x="208210" y="360352"/>
                </a:moveTo>
                <a:cubicBezTo>
                  <a:pt x="208056" y="360352"/>
                  <a:pt x="208005" y="360455"/>
                  <a:pt x="208005" y="360583"/>
                </a:cubicBezTo>
                <a:cubicBezTo>
                  <a:pt x="208005" y="360711"/>
                  <a:pt x="208056" y="360787"/>
                  <a:pt x="208210" y="360787"/>
                </a:cubicBezTo>
                <a:cubicBezTo>
                  <a:pt x="208492" y="360659"/>
                  <a:pt x="208492" y="360506"/>
                  <a:pt x="208210" y="360352"/>
                </a:cubicBezTo>
                <a:close/>
                <a:moveTo>
                  <a:pt x="208517" y="362144"/>
                </a:moveTo>
                <a:cubicBezTo>
                  <a:pt x="208824" y="362246"/>
                  <a:pt x="209464" y="362067"/>
                  <a:pt x="210437" y="361555"/>
                </a:cubicBezTo>
                <a:cubicBezTo>
                  <a:pt x="211461" y="361043"/>
                  <a:pt x="212536" y="360455"/>
                  <a:pt x="213713" y="359815"/>
                </a:cubicBezTo>
                <a:cubicBezTo>
                  <a:pt x="214891" y="359175"/>
                  <a:pt x="216017" y="358458"/>
                  <a:pt x="217041" y="357793"/>
                </a:cubicBezTo>
                <a:cubicBezTo>
                  <a:pt x="218065" y="357101"/>
                  <a:pt x="218705" y="356589"/>
                  <a:pt x="218909" y="356231"/>
                </a:cubicBezTo>
                <a:cubicBezTo>
                  <a:pt x="216759" y="357101"/>
                  <a:pt x="215044" y="357869"/>
                  <a:pt x="213713" y="358458"/>
                </a:cubicBezTo>
                <a:cubicBezTo>
                  <a:pt x="212408" y="359072"/>
                  <a:pt x="211205" y="359610"/>
                  <a:pt x="210130" y="360096"/>
                </a:cubicBezTo>
                <a:cubicBezTo>
                  <a:pt x="210130" y="360071"/>
                  <a:pt x="210181" y="360096"/>
                  <a:pt x="210181" y="360045"/>
                </a:cubicBezTo>
                <a:cubicBezTo>
                  <a:pt x="210181" y="359840"/>
                  <a:pt x="210078" y="359738"/>
                  <a:pt x="209874" y="359738"/>
                </a:cubicBezTo>
                <a:cubicBezTo>
                  <a:pt x="209720" y="359738"/>
                  <a:pt x="209643" y="359840"/>
                  <a:pt x="209643" y="360045"/>
                </a:cubicBezTo>
                <a:cubicBezTo>
                  <a:pt x="209643" y="360224"/>
                  <a:pt x="209720" y="360250"/>
                  <a:pt x="209797" y="360301"/>
                </a:cubicBezTo>
                <a:cubicBezTo>
                  <a:pt x="209106" y="360659"/>
                  <a:pt x="208492" y="360967"/>
                  <a:pt x="208492" y="361095"/>
                </a:cubicBezTo>
                <a:lnTo>
                  <a:pt x="208492" y="362144"/>
                </a:lnTo>
                <a:close/>
                <a:moveTo>
                  <a:pt x="209567" y="364192"/>
                </a:moveTo>
                <a:cubicBezTo>
                  <a:pt x="210334" y="364064"/>
                  <a:pt x="211205" y="363731"/>
                  <a:pt x="212177" y="363219"/>
                </a:cubicBezTo>
                <a:cubicBezTo>
                  <a:pt x="213150" y="362681"/>
                  <a:pt x="213918" y="362093"/>
                  <a:pt x="214456" y="361402"/>
                </a:cubicBezTo>
                <a:cubicBezTo>
                  <a:pt x="214046" y="361351"/>
                  <a:pt x="213585" y="361402"/>
                  <a:pt x="212997" y="361555"/>
                </a:cubicBezTo>
                <a:cubicBezTo>
                  <a:pt x="212459" y="361760"/>
                  <a:pt x="212024" y="361914"/>
                  <a:pt x="211640" y="362144"/>
                </a:cubicBezTo>
                <a:cubicBezTo>
                  <a:pt x="211512" y="362246"/>
                  <a:pt x="211307" y="362400"/>
                  <a:pt x="211077" y="362554"/>
                </a:cubicBezTo>
                <a:cubicBezTo>
                  <a:pt x="210846" y="362681"/>
                  <a:pt x="210616" y="362835"/>
                  <a:pt x="210437" y="362963"/>
                </a:cubicBezTo>
                <a:cubicBezTo>
                  <a:pt x="210130" y="363168"/>
                  <a:pt x="209899" y="363373"/>
                  <a:pt x="209592" y="363501"/>
                </a:cubicBezTo>
                <a:lnTo>
                  <a:pt x="209592" y="364192"/>
                </a:lnTo>
                <a:close/>
              </a:path>
            </a:pathLst>
          </a:custGeom>
          <a:solidFill>
            <a:srgbClr val="9DDAD7"/>
          </a:solidFill>
          <a:ln w="25591" cap="flat">
            <a:noFill/>
            <a:prstDash val="solid"/>
            <a:miter/>
          </a:ln>
        </p:spPr>
        <p:txBody>
          <a:bodyPr rtlCol="0" anchor="ctr"/>
          <a:lstStyle/>
          <a:p>
            <a:endParaRPr lang="pt-BR"/>
          </a:p>
        </p:txBody>
      </p:sp>
      <p:sp>
        <p:nvSpPr>
          <p:cNvPr id="3219" name="Forma Livre: Forma 3218">
            <a:extLst>
              <a:ext uri="{FF2B5EF4-FFF2-40B4-BE49-F238E27FC236}">
                <a16:creationId xmlns:a16="http://schemas.microsoft.com/office/drawing/2014/main" id="{6DC5AC7E-E6C9-3624-7C0E-77013F2FADF6}"/>
              </a:ext>
            </a:extLst>
          </p:cNvPr>
          <p:cNvSpPr/>
          <p:nvPr/>
        </p:nvSpPr>
        <p:spPr>
          <a:xfrm>
            <a:off x="11570006" y="3531744"/>
            <a:ext cx="512346" cy="898346"/>
          </a:xfrm>
          <a:custGeom>
            <a:avLst/>
            <a:gdLst>
              <a:gd name="connsiteX0" fmla="*/ 275601 w 512346"/>
              <a:gd name="connsiteY0" fmla="*/ 592183 h 898346"/>
              <a:gd name="connsiteX1" fmla="*/ 291266 w 512346"/>
              <a:gd name="connsiteY1" fmla="*/ 593155 h 898346"/>
              <a:gd name="connsiteX2" fmla="*/ 291010 w 512346"/>
              <a:gd name="connsiteY2" fmla="*/ 596278 h 898346"/>
              <a:gd name="connsiteX3" fmla="*/ 275473 w 512346"/>
              <a:gd name="connsiteY3" fmla="*/ 595305 h 898346"/>
              <a:gd name="connsiteX4" fmla="*/ 275601 w 512346"/>
              <a:gd name="connsiteY4" fmla="*/ 592183 h 898346"/>
              <a:gd name="connsiteX5" fmla="*/ 228579 w 512346"/>
              <a:gd name="connsiteY5" fmla="*/ 592618 h 898346"/>
              <a:gd name="connsiteX6" fmla="*/ 212965 w 512346"/>
              <a:gd name="connsiteY6" fmla="*/ 593923 h 898346"/>
              <a:gd name="connsiteX7" fmla="*/ 213298 w 512346"/>
              <a:gd name="connsiteY7" fmla="*/ 597046 h 898346"/>
              <a:gd name="connsiteX8" fmla="*/ 228785 w 512346"/>
              <a:gd name="connsiteY8" fmla="*/ 595741 h 898346"/>
              <a:gd name="connsiteX9" fmla="*/ 228579 w 512346"/>
              <a:gd name="connsiteY9" fmla="*/ 592618 h 898346"/>
              <a:gd name="connsiteX10" fmla="*/ 40571 w 512346"/>
              <a:gd name="connsiteY10" fmla="*/ 662190 h 898346"/>
              <a:gd name="connsiteX11" fmla="*/ 42721 w 512346"/>
              <a:gd name="connsiteY11" fmla="*/ 664494 h 898346"/>
              <a:gd name="connsiteX12" fmla="*/ 54470 w 512346"/>
              <a:gd name="connsiteY12" fmla="*/ 654460 h 898346"/>
              <a:gd name="connsiteX13" fmla="*/ 52550 w 512346"/>
              <a:gd name="connsiteY13" fmla="*/ 651977 h 898346"/>
              <a:gd name="connsiteX14" fmla="*/ 40571 w 512346"/>
              <a:gd name="connsiteY14" fmla="*/ 662190 h 898346"/>
              <a:gd name="connsiteX15" fmla="*/ 65298 w 512346"/>
              <a:gd name="connsiteY15" fmla="*/ 642762 h 898346"/>
              <a:gd name="connsiteX16" fmla="*/ 67012 w 512346"/>
              <a:gd name="connsiteY16" fmla="*/ 645373 h 898346"/>
              <a:gd name="connsiteX17" fmla="*/ 80195 w 512346"/>
              <a:gd name="connsiteY17" fmla="*/ 637233 h 898346"/>
              <a:gd name="connsiteX18" fmla="*/ 78634 w 512346"/>
              <a:gd name="connsiteY18" fmla="*/ 634520 h 898346"/>
              <a:gd name="connsiteX19" fmla="*/ 65298 w 512346"/>
              <a:gd name="connsiteY19" fmla="*/ 642762 h 898346"/>
              <a:gd name="connsiteX20" fmla="*/ 166507 w 512346"/>
              <a:gd name="connsiteY20" fmla="*/ 601372 h 898346"/>
              <a:gd name="connsiteX21" fmla="*/ 151303 w 512346"/>
              <a:gd name="connsiteY21" fmla="*/ 605109 h 898346"/>
              <a:gd name="connsiteX22" fmla="*/ 152096 w 512346"/>
              <a:gd name="connsiteY22" fmla="*/ 608130 h 898346"/>
              <a:gd name="connsiteX23" fmla="*/ 167198 w 512346"/>
              <a:gd name="connsiteY23" fmla="*/ 604392 h 898346"/>
              <a:gd name="connsiteX24" fmla="*/ 166507 w 512346"/>
              <a:gd name="connsiteY24" fmla="*/ 601372 h 898346"/>
              <a:gd name="connsiteX25" fmla="*/ 181891 w 512346"/>
              <a:gd name="connsiteY25" fmla="*/ 598249 h 898346"/>
              <a:gd name="connsiteX26" fmla="*/ 182429 w 512346"/>
              <a:gd name="connsiteY26" fmla="*/ 601321 h 898346"/>
              <a:gd name="connsiteX27" fmla="*/ 197838 w 512346"/>
              <a:gd name="connsiteY27" fmla="*/ 598838 h 898346"/>
              <a:gd name="connsiteX28" fmla="*/ 197377 w 512346"/>
              <a:gd name="connsiteY28" fmla="*/ 595766 h 898346"/>
              <a:gd name="connsiteX29" fmla="*/ 181891 w 512346"/>
              <a:gd name="connsiteY29" fmla="*/ 598249 h 898346"/>
              <a:gd name="connsiteX30" fmla="*/ 92507 w 512346"/>
              <a:gd name="connsiteY30" fmla="*/ 627046 h 898346"/>
              <a:gd name="connsiteX31" fmla="*/ 93915 w 512346"/>
              <a:gd name="connsiteY31" fmla="*/ 629836 h 898346"/>
              <a:gd name="connsiteX32" fmla="*/ 108044 w 512346"/>
              <a:gd name="connsiteY32" fmla="*/ 623334 h 898346"/>
              <a:gd name="connsiteX33" fmla="*/ 106790 w 512346"/>
              <a:gd name="connsiteY33" fmla="*/ 620467 h 898346"/>
              <a:gd name="connsiteX34" fmla="*/ 92507 w 512346"/>
              <a:gd name="connsiteY34" fmla="*/ 627046 h 898346"/>
              <a:gd name="connsiteX35" fmla="*/ 367468 w 512346"/>
              <a:gd name="connsiteY35" fmla="*/ 610126 h 898346"/>
              <a:gd name="connsiteX36" fmla="*/ 382289 w 512346"/>
              <a:gd name="connsiteY36" fmla="*/ 614836 h 898346"/>
              <a:gd name="connsiteX37" fmla="*/ 383261 w 512346"/>
              <a:gd name="connsiteY37" fmla="*/ 611867 h 898346"/>
              <a:gd name="connsiteX38" fmla="*/ 368313 w 512346"/>
              <a:gd name="connsiteY38" fmla="*/ 607131 h 898346"/>
              <a:gd name="connsiteX39" fmla="*/ 367468 w 512346"/>
              <a:gd name="connsiteY39" fmla="*/ 610126 h 898346"/>
              <a:gd name="connsiteX40" fmla="*/ 396879 w 512346"/>
              <a:gd name="connsiteY40" fmla="*/ 620237 h 898346"/>
              <a:gd name="connsiteX41" fmla="*/ 411162 w 512346"/>
              <a:gd name="connsiteY41" fmla="*/ 626354 h 898346"/>
              <a:gd name="connsiteX42" fmla="*/ 412467 w 512346"/>
              <a:gd name="connsiteY42" fmla="*/ 623513 h 898346"/>
              <a:gd name="connsiteX43" fmla="*/ 398056 w 512346"/>
              <a:gd name="connsiteY43" fmla="*/ 617319 h 898346"/>
              <a:gd name="connsiteX44" fmla="*/ 396879 w 512346"/>
              <a:gd name="connsiteY44" fmla="*/ 620237 h 898346"/>
              <a:gd name="connsiteX45" fmla="*/ 306522 w 512346"/>
              <a:gd name="connsiteY45" fmla="*/ 597865 h 898346"/>
              <a:gd name="connsiteX46" fmla="*/ 321931 w 512346"/>
              <a:gd name="connsiteY46" fmla="*/ 599990 h 898346"/>
              <a:gd name="connsiteX47" fmla="*/ 322443 w 512346"/>
              <a:gd name="connsiteY47" fmla="*/ 596918 h 898346"/>
              <a:gd name="connsiteX48" fmla="*/ 306906 w 512346"/>
              <a:gd name="connsiteY48" fmla="*/ 594768 h 898346"/>
              <a:gd name="connsiteX49" fmla="*/ 306522 w 512346"/>
              <a:gd name="connsiteY49" fmla="*/ 597865 h 898346"/>
              <a:gd name="connsiteX50" fmla="*/ 451451 w 512346"/>
              <a:gd name="connsiteY50" fmla="*/ 649571 h 898346"/>
              <a:gd name="connsiteX51" fmla="*/ 463687 w 512346"/>
              <a:gd name="connsiteY51" fmla="*/ 659093 h 898346"/>
              <a:gd name="connsiteX52" fmla="*/ 465709 w 512346"/>
              <a:gd name="connsiteY52" fmla="*/ 656712 h 898346"/>
              <a:gd name="connsiteX53" fmla="*/ 453268 w 512346"/>
              <a:gd name="connsiteY53" fmla="*/ 647037 h 898346"/>
              <a:gd name="connsiteX54" fmla="*/ 451451 w 512346"/>
              <a:gd name="connsiteY54" fmla="*/ 649571 h 898346"/>
              <a:gd name="connsiteX55" fmla="*/ 425061 w 512346"/>
              <a:gd name="connsiteY55" fmla="*/ 633265 h 898346"/>
              <a:gd name="connsiteX56" fmla="*/ 438499 w 512346"/>
              <a:gd name="connsiteY56" fmla="*/ 640996 h 898346"/>
              <a:gd name="connsiteX57" fmla="*/ 440137 w 512346"/>
              <a:gd name="connsiteY57" fmla="*/ 638334 h 898346"/>
              <a:gd name="connsiteX58" fmla="*/ 426546 w 512346"/>
              <a:gd name="connsiteY58" fmla="*/ 630475 h 898346"/>
              <a:gd name="connsiteX59" fmla="*/ 425061 w 512346"/>
              <a:gd name="connsiteY59" fmla="*/ 633265 h 898346"/>
              <a:gd name="connsiteX60" fmla="*/ 337238 w 512346"/>
              <a:gd name="connsiteY60" fmla="*/ 602703 h 898346"/>
              <a:gd name="connsiteX61" fmla="*/ 352417 w 512346"/>
              <a:gd name="connsiteY61" fmla="*/ 606107 h 898346"/>
              <a:gd name="connsiteX62" fmla="*/ 353159 w 512346"/>
              <a:gd name="connsiteY62" fmla="*/ 603112 h 898346"/>
              <a:gd name="connsiteX63" fmla="*/ 337853 w 512346"/>
              <a:gd name="connsiteY63" fmla="*/ 599683 h 898346"/>
              <a:gd name="connsiteX64" fmla="*/ 337238 w 512346"/>
              <a:gd name="connsiteY64" fmla="*/ 602703 h 898346"/>
              <a:gd name="connsiteX65" fmla="*/ 136201 w 512346"/>
              <a:gd name="connsiteY65" fmla="*/ 609537 h 898346"/>
              <a:gd name="connsiteX66" fmla="*/ 121354 w 512346"/>
              <a:gd name="connsiteY66" fmla="*/ 614631 h 898346"/>
              <a:gd name="connsiteX67" fmla="*/ 122455 w 512346"/>
              <a:gd name="connsiteY67" fmla="*/ 617575 h 898346"/>
              <a:gd name="connsiteX68" fmla="*/ 137148 w 512346"/>
              <a:gd name="connsiteY68" fmla="*/ 612532 h 898346"/>
              <a:gd name="connsiteX69" fmla="*/ 136201 w 512346"/>
              <a:gd name="connsiteY69" fmla="*/ 609537 h 898346"/>
              <a:gd name="connsiteX70" fmla="*/ 512346 w 512346"/>
              <a:gd name="connsiteY70" fmla="*/ 745047 h 898346"/>
              <a:gd name="connsiteX71" fmla="*/ 256224 w 512346"/>
              <a:gd name="connsiteY71" fmla="*/ 898346 h 898346"/>
              <a:gd name="connsiteX72" fmla="*/ 0 w 512346"/>
              <a:gd name="connsiteY72" fmla="*/ 745047 h 898346"/>
              <a:gd name="connsiteX73" fmla="*/ 20093 w 512346"/>
              <a:gd name="connsiteY73" fmla="*/ 686123 h 898346"/>
              <a:gd name="connsiteX74" fmla="*/ 19735 w 512346"/>
              <a:gd name="connsiteY74" fmla="*/ 685867 h 898346"/>
              <a:gd name="connsiteX75" fmla="*/ 20477 w 512346"/>
              <a:gd name="connsiteY75" fmla="*/ 684920 h 898346"/>
              <a:gd name="connsiteX76" fmla="*/ 254688 w 512346"/>
              <a:gd name="connsiteY76" fmla="*/ 0 h 898346"/>
              <a:gd name="connsiteX77" fmla="*/ 256199 w 512346"/>
              <a:gd name="connsiteY77" fmla="*/ 512 h 898346"/>
              <a:gd name="connsiteX78" fmla="*/ 257658 w 512346"/>
              <a:gd name="connsiteY78" fmla="*/ 0 h 898346"/>
              <a:gd name="connsiteX79" fmla="*/ 512346 w 512346"/>
              <a:gd name="connsiteY79" fmla="*/ 745047 h 898346"/>
              <a:gd name="connsiteX80" fmla="*/ 509249 w 512346"/>
              <a:gd name="connsiteY80" fmla="*/ 745303 h 898346"/>
              <a:gd name="connsiteX81" fmla="*/ 486877 w 512346"/>
              <a:gd name="connsiteY81" fmla="*/ 679877 h 898346"/>
              <a:gd name="connsiteX82" fmla="*/ 485264 w 512346"/>
              <a:gd name="connsiteY82" fmla="*/ 681183 h 898346"/>
              <a:gd name="connsiteX83" fmla="*/ 475026 w 512346"/>
              <a:gd name="connsiteY83" fmla="*/ 669639 h 898346"/>
              <a:gd name="connsiteX84" fmla="*/ 477278 w 512346"/>
              <a:gd name="connsiteY84" fmla="*/ 667437 h 898346"/>
              <a:gd name="connsiteX85" fmla="*/ 486033 w 512346"/>
              <a:gd name="connsiteY85" fmla="*/ 677343 h 898346"/>
              <a:gd name="connsiteX86" fmla="*/ 257811 w 512346"/>
              <a:gd name="connsiteY86" fmla="*/ 9932 h 898346"/>
              <a:gd name="connsiteX87" fmla="*/ 257811 w 512346"/>
              <a:gd name="connsiteY87" fmla="*/ 591799 h 898346"/>
              <a:gd name="connsiteX88" fmla="*/ 259962 w 512346"/>
              <a:gd name="connsiteY88" fmla="*/ 591773 h 898346"/>
              <a:gd name="connsiteX89" fmla="*/ 259936 w 512346"/>
              <a:gd name="connsiteY89" fmla="*/ 594870 h 898346"/>
              <a:gd name="connsiteX90" fmla="*/ 257811 w 512346"/>
              <a:gd name="connsiteY90" fmla="*/ 594870 h 898346"/>
              <a:gd name="connsiteX91" fmla="*/ 257811 w 512346"/>
              <a:gd name="connsiteY91" fmla="*/ 745047 h 898346"/>
              <a:gd name="connsiteX92" fmla="*/ 256250 w 512346"/>
              <a:gd name="connsiteY92" fmla="*/ 745047 h 898346"/>
              <a:gd name="connsiteX93" fmla="*/ 257351 w 512346"/>
              <a:gd name="connsiteY93" fmla="*/ 746173 h 898346"/>
              <a:gd name="connsiteX94" fmla="*/ 246293 w 512346"/>
              <a:gd name="connsiteY94" fmla="*/ 757231 h 898346"/>
              <a:gd name="connsiteX95" fmla="*/ 244066 w 512346"/>
              <a:gd name="connsiteY95" fmla="*/ 755004 h 898346"/>
              <a:gd name="connsiteX96" fmla="*/ 254637 w 512346"/>
              <a:gd name="connsiteY96" fmla="*/ 744433 h 898346"/>
              <a:gd name="connsiteX97" fmla="*/ 254637 w 512346"/>
              <a:gd name="connsiteY97" fmla="*/ 594921 h 898346"/>
              <a:gd name="connsiteX98" fmla="*/ 244347 w 512346"/>
              <a:gd name="connsiteY98" fmla="*/ 595050 h 898346"/>
              <a:gd name="connsiteX99" fmla="*/ 244271 w 512346"/>
              <a:gd name="connsiteY99" fmla="*/ 591927 h 898346"/>
              <a:gd name="connsiteX100" fmla="*/ 254637 w 512346"/>
              <a:gd name="connsiteY100" fmla="*/ 591799 h 898346"/>
              <a:gd name="connsiteX101" fmla="*/ 254637 w 512346"/>
              <a:gd name="connsiteY101" fmla="*/ 9906 h 898346"/>
              <a:gd name="connsiteX102" fmla="*/ 26314 w 512346"/>
              <a:gd name="connsiteY102" fmla="*/ 677548 h 898346"/>
              <a:gd name="connsiteX103" fmla="*/ 29539 w 512346"/>
              <a:gd name="connsiteY103" fmla="*/ 673504 h 898346"/>
              <a:gd name="connsiteX104" fmla="*/ 31894 w 512346"/>
              <a:gd name="connsiteY104" fmla="*/ 675577 h 898346"/>
              <a:gd name="connsiteX105" fmla="*/ 23293 w 512346"/>
              <a:gd name="connsiteY105" fmla="*/ 686481 h 898346"/>
              <a:gd name="connsiteX106" fmla="*/ 3200 w 512346"/>
              <a:gd name="connsiteY106" fmla="*/ 745252 h 898346"/>
              <a:gd name="connsiteX107" fmla="*/ 256250 w 512346"/>
              <a:gd name="connsiteY107" fmla="*/ 895249 h 898346"/>
              <a:gd name="connsiteX108" fmla="*/ 509249 w 512346"/>
              <a:gd name="connsiteY108" fmla="*/ 745303 h 898346"/>
              <a:gd name="connsiteX109" fmla="*/ 177770 w 512346"/>
              <a:gd name="connsiteY109" fmla="*/ 821274 h 898346"/>
              <a:gd name="connsiteX110" fmla="*/ 179997 w 512346"/>
              <a:gd name="connsiteY110" fmla="*/ 823475 h 898346"/>
              <a:gd name="connsiteX111" fmla="*/ 191055 w 512346"/>
              <a:gd name="connsiteY111" fmla="*/ 812418 h 898346"/>
              <a:gd name="connsiteX112" fmla="*/ 188828 w 512346"/>
              <a:gd name="connsiteY112" fmla="*/ 810216 h 898346"/>
              <a:gd name="connsiteX113" fmla="*/ 177770 w 512346"/>
              <a:gd name="connsiteY113" fmla="*/ 821274 h 898346"/>
              <a:gd name="connsiteX114" fmla="*/ 199860 w 512346"/>
              <a:gd name="connsiteY114" fmla="*/ 799184 h 898346"/>
              <a:gd name="connsiteX115" fmla="*/ 202061 w 512346"/>
              <a:gd name="connsiteY115" fmla="*/ 801386 h 898346"/>
              <a:gd name="connsiteX116" fmla="*/ 213119 w 512346"/>
              <a:gd name="connsiteY116" fmla="*/ 790328 h 898346"/>
              <a:gd name="connsiteX117" fmla="*/ 210892 w 512346"/>
              <a:gd name="connsiteY117" fmla="*/ 788126 h 898346"/>
              <a:gd name="connsiteX118" fmla="*/ 199860 w 512346"/>
              <a:gd name="connsiteY118" fmla="*/ 799184 h 898346"/>
              <a:gd name="connsiteX119" fmla="*/ 221950 w 512346"/>
              <a:gd name="connsiteY119" fmla="*/ 777094 h 898346"/>
              <a:gd name="connsiteX120" fmla="*/ 224177 w 512346"/>
              <a:gd name="connsiteY120" fmla="*/ 779295 h 898346"/>
              <a:gd name="connsiteX121" fmla="*/ 235260 w 512346"/>
              <a:gd name="connsiteY121" fmla="*/ 768238 h 898346"/>
              <a:gd name="connsiteX122" fmla="*/ 233008 w 512346"/>
              <a:gd name="connsiteY122" fmla="*/ 766036 h 898346"/>
              <a:gd name="connsiteX123" fmla="*/ 221950 w 512346"/>
              <a:gd name="connsiteY123" fmla="*/ 777094 h 898346"/>
              <a:gd name="connsiteX124" fmla="*/ 155654 w 512346"/>
              <a:gd name="connsiteY124" fmla="*/ 843416 h 898346"/>
              <a:gd name="connsiteX125" fmla="*/ 157881 w 512346"/>
              <a:gd name="connsiteY125" fmla="*/ 845591 h 898346"/>
              <a:gd name="connsiteX126" fmla="*/ 168913 w 512346"/>
              <a:gd name="connsiteY126" fmla="*/ 834533 h 898346"/>
              <a:gd name="connsiteX127" fmla="*/ 166712 w 512346"/>
              <a:gd name="connsiteY127" fmla="*/ 832306 h 898346"/>
              <a:gd name="connsiteX128" fmla="*/ 155654 w 512346"/>
              <a:gd name="connsiteY128" fmla="*/ 843416 h 898346"/>
              <a:gd name="connsiteX129" fmla="*/ 133539 w 512346"/>
              <a:gd name="connsiteY129" fmla="*/ 865505 h 898346"/>
              <a:gd name="connsiteX130" fmla="*/ 135766 w 512346"/>
              <a:gd name="connsiteY130" fmla="*/ 867707 h 898346"/>
              <a:gd name="connsiteX131" fmla="*/ 146823 w 512346"/>
              <a:gd name="connsiteY131" fmla="*/ 856649 h 898346"/>
              <a:gd name="connsiteX132" fmla="*/ 144597 w 512346"/>
              <a:gd name="connsiteY132" fmla="*/ 854448 h 898346"/>
              <a:gd name="connsiteX133" fmla="*/ 133539 w 512346"/>
              <a:gd name="connsiteY133" fmla="*/ 865505 h 89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12346" h="898346">
                <a:moveTo>
                  <a:pt x="275601" y="592183"/>
                </a:moveTo>
                <a:cubicBezTo>
                  <a:pt x="280720" y="592387"/>
                  <a:pt x="285993" y="592720"/>
                  <a:pt x="291266" y="593155"/>
                </a:cubicBezTo>
                <a:lnTo>
                  <a:pt x="291010" y="596278"/>
                </a:lnTo>
                <a:cubicBezTo>
                  <a:pt x="285763" y="595843"/>
                  <a:pt x="280541" y="595536"/>
                  <a:pt x="275473" y="595305"/>
                </a:cubicBezTo>
                <a:lnTo>
                  <a:pt x="275601" y="592183"/>
                </a:lnTo>
                <a:close/>
                <a:moveTo>
                  <a:pt x="228579" y="592618"/>
                </a:moveTo>
                <a:cubicBezTo>
                  <a:pt x="223179" y="593002"/>
                  <a:pt x="217931" y="593411"/>
                  <a:pt x="212965" y="593923"/>
                </a:cubicBezTo>
                <a:lnTo>
                  <a:pt x="213298" y="597046"/>
                </a:lnTo>
                <a:cubicBezTo>
                  <a:pt x="218187" y="596534"/>
                  <a:pt x="223435" y="596099"/>
                  <a:pt x="228785" y="595741"/>
                </a:cubicBezTo>
                <a:lnTo>
                  <a:pt x="228579" y="592618"/>
                </a:lnTo>
                <a:close/>
                <a:moveTo>
                  <a:pt x="40571" y="662190"/>
                </a:moveTo>
                <a:lnTo>
                  <a:pt x="42721" y="664494"/>
                </a:lnTo>
                <a:cubicBezTo>
                  <a:pt x="46433" y="661012"/>
                  <a:pt x="50375" y="657659"/>
                  <a:pt x="54470" y="654460"/>
                </a:cubicBezTo>
                <a:lnTo>
                  <a:pt x="52550" y="651977"/>
                </a:lnTo>
                <a:cubicBezTo>
                  <a:pt x="48352" y="655253"/>
                  <a:pt x="44334" y="658709"/>
                  <a:pt x="40571" y="662190"/>
                </a:cubicBezTo>
                <a:close/>
                <a:moveTo>
                  <a:pt x="65298" y="642762"/>
                </a:moveTo>
                <a:lnTo>
                  <a:pt x="67012" y="645373"/>
                </a:lnTo>
                <a:cubicBezTo>
                  <a:pt x="71159" y="642608"/>
                  <a:pt x="75588" y="639844"/>
                  <a:pt x="80195" y="637233"/>
                </a:cubicBezTo>
                <a:lnTo>
                  <a:pt x="78634" y="634520"/>
                </a:lnTo>
                <a:cubicBezTo>
                  <a:pt x="74001" y="637156"/>
                  <a:pt x="69495" y="639946"/>
                  <a:pt x="65298" y="642762"/>
                </a:cubicBezTo>
                <a:close/>
                <a:moveTo>
                  <a:pt x="166507" y="601372"/>
                </a:moveTo>
                <a:cubicBezTo>
                  <a:pt x="161465" y="602498"/>
                  <a:pt x="156371" y="603727"/>
                  <a:pt x="151303" y="605109"/>
                </a:cubicBezTo>
                <a:lnTo>
                  <a:pt x="152096" y="608130"/>
                </a:lnTo>
                <a:cubicBezTo>
                  <a:pt x="157113" y="606747"/>
                  <a:pt x="162207" y="605467"/>
                  <a:pt x="167198" y="604392"/>
                </a:cubicBezTo>
                <a:lnTo>
                  <a:pt x="166507" y="601372"/>
                </a:lnTo>
                <a:close/>
                <a:moveTo>
                  <a:pt x="181891" y="598249"/>
                </a:moveTo>
                <a:lnTo>
                  <a:pt x="182429" y="601321"/>
                </a:lnTo>
                <a:cubicBezTo>
                  <a:pt x="187317" y="600450"/>
                  <a:pt x="192539" y="599631"/>
                  <a:pt x="197838" y="598838"/>
                </a:cubicBezTo>
                <a:lnTo>
                  <a:pt x="197377" y="595766"/>
                </a:lnTo>
                <a:cubicBezTo>
                  <a:pt x="192053" y="596560"/>
                  <a:pt x="186857" y="597379"/>
                  <a:pt x="181891" y="598249"/>
                </a:cubicBezTo>
                <a:close/>
                <a:moveTo>
                  <a:pt x="92507" y="627046"/>
                </a:moveTo>
                <a:lnTo>
                  <a:pt x="93915" y="629836"/>
                </a:lnTo>
                <a:cubicBezTo>
                  <a:pt x="98369" y="627634"/>
                  <a:pt x="103104" y="625407"/>
                  <a:pt x="108044" y="623334"/>
                </a:cubicBezTo>
                <a:lnTo>
                  <a:pt x="106790" y="620467"/>
                </a:lnTo>
                <a:cubicBezTo>
                  <a:pt x="101824" y="622617"/>
                  <a:pt x="97012" y="624818"/>
                  <a:pt x="92507" y="627046"/>
                </a:cubicBezTo>
                <a:close/>
                <a:moveTo>
                  <a:pt x="367468" y="610126"/>
                </a:moveTo>
                <a:cubicBezTo>
                  <a:pt x="372562" y="611636"/>
                  <a:pt x="377579" y="613198"/>
                  <a:pt x="382289" y="614836"/>
                </a:cubicBezTo>
                <a:lnTo>
                  <a:pt x="383261" y="611867"/>
                </a:lnTo>
                <a:cubicBezTo>
                  <a:pt x="378500" y="610228"/>
                  <a:pt x="373458" y="608641"/>
                  <a:pt x="368313" y="607131"/>
                </a:cubicBezTo>
                <a:lnTo>
                  <a:pt x="367468" y="610126"/>
                </a:lnTo>
                <a:close/>
                <a:moveTo>
                  <a:pt x="396879" y="620237"/>
                </a:moveTo>
                <a:cubicBezTo>
                  <a:pt x="401640" y="622131"/>
                  <a:pt x="406452" y="624179"/>
                  <a:pt x="411162" y="626354"/>
                </a:cubicBezTo>
                <a:lnTo>
                  <a:pt x="412467" y="623513"/>
                </a:lnTo>
                <a:cubicBezTo>
                  <a:pt x="407732" y="621312"/>
                  <a:pt x="402894" y="619264"/>
                  <a:pt x="398056" y="617319"/>
                </a:cubicBezTo>
                <a:lnTo>
                  <a:pt x="396879" y="620237"/>
                </a:lnTo>
                <a:close/>
                <a:moveTo>
                  <a:pt x="306522" y="597865"/>
                </a:moveTo>
                <a:cubicBezTo>
                  <a:pt x="311795" y="598454"/>
                  <a:pt x="316965" y="599222"/>
                  <a:pt x="321931" y="599990"/>
                </a:cubicBezTo>
                <a:lnTo>
                  <a:pt x="322443" y="596918"/>
                </a:lnTo>
                <a:cubicBezTo>
                  <a:pt x="317452" y="596099"/>
                  <a:pt x="312205" y="595382"/>
                  <a:pt x="306906" y="594768"/>
                </a:cubicBezTo>
                <a:lnTo>
                  <a:pt x="306522" y="597865"/>
                </a:lnTo>
                <a:close/>
                <a:moveTo>
                  <a:pt x="451451" y="649571"/>
                </a:moveTo>
                <a:cubicBezTo>
                  <a:pt x="455700" y="652617"/>
                  <a:pt x="459796" y="655842"/>
                  <a:pt x="463687" y="659093"/>
                </a:cubicBezTo>
                <a:lnTo>
                  <a:pt x="465709" y="656712"/>
                </a:lnTo>
                <a:cubicBezTo>
                  <a:pt x="461818" y="653385"/>
                  <a:pt x="457620" y="650108"/>
                  <a:pt x="453268" y="647037"/>
                </a:cubicBezTo>
                <a:lnTo>
                  <a:pt x="451451" y="649571"/>
                </a:lnTo>
                <a:close/>
                <a:moveTo>
                  <a:pt x="425061" y="633265"/>
                </a:moveTo>
                <a:cubicBezTo>
                  <a:pt x="429719" y="635748"/>
                  <a:pt x="434250" y="638334"/>
                  <a:pt x="438499" y="640996"/>
                </a:cubicBezTo>
                <a:lnTo>
                  <a:pt x="440137" y="638334"/>
                </a:lnTo>
                <a:cubicBezTo>
                  <a:pt x="435812" y="635672"/>
                  <a:pt x="431230" y="633010"/>
                  <a:pt x="426546" y="630475"/>
                </a:cubicBezTo>
                <a:lnTo>
                  <a:pt x="425061" y="633265"/>
                </a:lnTo>
                <a:close/>
                <a:moveTo>
                  <a:pt x="337238" y="602703"/>
                </a:moveTo>
                <a:cubicBezTo>
                  <a:pt x="342435" y="603778"/>
                  <a:pt x="347528" y="604930"/>
                  <a:pt x="352417" y="606107"/>
                </a:cubicBezTo>
                <a:lnTo>
                  <a:pt x="353159" y="603112"/>
                </a:lnTo>
                <a:cubicBezTo>
                  <a:pt x="348245" y="601884"/>
                  <a:pt x="343100" y="600732"/>
                  <a:pt x="337853" y="599683"/>
                </a:cubicBezTo>
                <a:lnTo>
                  <a:pt x="337238" y="602703"/>
                </a:lnTo>
                <a:close/>
                <a:moveTo>
                  <a:pt x="136201" y="609537"/>
                </a:moveTo>
                <a:cubicBezTo>
                  <a:pt x="131158" y="611150"/>
                  <a:pt x="126167" y="612865"/>
                  <a:pt x="121354" y="614631"/>
                </a:cubicBezTo>
                <a:lnTo>
                  <a:pt x="122455" y="617575"/>
                </a:lnTo>
                <a:cubicBezTo>
                  <a:pt x="127216" y="615808"/>
                  <a:pt x="132156" y="614093"/>
                  <a:pt x="137148" y="612532"/>
                </a:cubicBezTo>
                <a:lnTo>
                  <a:pt x="136201" y="609537"/>
                </a:lnTo>
                <a:close/>
                <a:moveTo>
                  <a:pt x="512346" y="745047"/>
                </a:moveTo>
                <a:cubicBezTo>
                  <a:pt x="512346" y="829619"/>
                  <a:pt x="397442" y="898346"/>
                  <a:pt x="256224" y="898346"/>
                </a:cubicBezTo>
                <a:cubicBezTo>
                  <a:pt x="114930" y="898346"/>
                  <a:pt x="0" y="829593"/>
                  <a:pt x="0" y="745047"/>
                </a:cubicBezTo>
                <a:cubicBezTo>
                  <a:pt x="0" y="739774"/>
                  <a:pt x="20093" y="686123"/>
                  <a:pt x="20093" y="686123"/>
                </a:cubicBezTo>
                <a:lnTo>
                  <a:pt x="19735" y="685867"/>
                </a:lnTo>
                <a:cubicBezTo>
                  <a:pt x="19965" y="685560"/>
                  <a:pt x="20273" y="685253"/>
                  <a:pt x="20477" y="684920"/>
                </a:cubicBezTo>
                <a:lnTo>
                  <a:pt x="254688" y="0"/>
                </a:lnTo>
                <a:lnTo>
                  <a:pt x="256199" y="512"/>
                </a:lnTo>
                <a:lnTo>
                  <a:pt x="257658" y="0"/>
                </a:lnTo>
                <a:lnTo>
                  <a:pt x="512346" y="745047"/>
                </a:lnTo>
                <a:close/>
                <a:moveTo>
                  <a:pt x="509249" y="745303"/>
                </a:moveTo>
                <a:lnTo>
                  <a:pt x="486877" y="679877"/>
                </a:lnTo>
                <a:lnTo>
                  <a:pt x="485264" y="681183"/>
                </a:lnTo>
                <a:cubicBezTo>
                  <a:pt x="482168" y="677292"/>
                  <a:pt x="478712" y="673376"/>
                  <a:pt x="475026" y="669639"/>
                </a:cubicBezTo>
                <a:lnTo>
                  <a:pt x="477278" y="667437"/>
                </a:lnTo>
                <a:cubicBezTo>
                  <a:pt x="480427" y="670662"/>
                  <a:pt x="483268" y="674016"/>
                  <a:pt x="486033" y="677343"/>
                </a:cubicBezTo>
                <a:lnTo>
                  <a:pt x="257811" y="9932"/>
                </a:lnTo>
                <a:lnTo>
                  <a:pt x="257811" y="591799"/>
                </a:lnTo>
                <a:cubicBezTo>
                  <a:pt x="258528" y="591799"/>
                  <a:pt x="259245" y="591773"/>
                  <a:pt x="259962" y="591773"/>
                </a:cubicBezTo>
                <a:lnTo>
                  <a:pt x="259936" y="594870"/>
                </a:lnTo>
                <a:cubicBezTo>
                  <a:pt x="259219" y="594870"/>
                  <a:pt x="258502" y="594921"/>
                  <a:pt x="257811" y="594870"/>
                </a:cubicBezTo>
                <a:lnTo>
                  <a:pt x="257811" y="745047"/>
                </a:lnTo>
                <a:lnTo>
                  <a:pt x="256250" y="745047"/>
                </a:lnTo>
                <a:lnTo>
                  <a:pt x="257351" y="746173"/>
                </a:lnTo>
                <a:lnTo>
                  <a:pt x="246293" y="757231"/>
                </a:lnTo>
                <a:lnTo>
                  <a:pt x="244066" y="755004"/>
                </a:lnTo>
                <a:lnTo>
                  <a:pt x="254637" y="744433"/>
                </a:lnTo>
                <a:lnTo>
                  <a:pt x="254637" y="594921"/>
                </a:lnTo>
                <a:cubicBezTo>
                  <a:pt x="251207" y="594947"/>
                  <a:pt x="247752" y="594921"/>
                  <a:pt x="244347" y="595050"/>
                </a:cubicBezTo>
                <a:lnTo>
                  <a:pt x="244271" y="591927"/>
                </a:lnTo>
                <a:cubicBezTo>
                  <a:pt x="247701" y="591850"/>
                  <a:pt x="251207" y="591850"/>
                  <a:pt x="254637" y="591799"/>
                </a:cubicBezTo>
                <a:lnTo>
                  <a:pt x="254637" y="9906"/>
                </a:lnTo>
                <a:lnTo>
                  <a:pt x="26314" y="677548"/>
                </a:lnTo>
                <a:cubicBezTo>
                  <a:pt x="27414" y="676191"/>
                  <a:pt x="28387" y="674809"/>
                  <a:pt x="29539" y="673504"/>
                </a:cubicBezTo>
                <a:lnTo>
                  <a:pt x="31894" y="675577"/>
                </a:lnTo>
                <a:cubicBezTo>
                  <a:pt x="28771" y="679058"/>
                  <a:pt x="25981" y="682744"/>
                  <a:pt x="23293" y="686481"/>
                </a:cubicBezTo>
                <a:lnTo>
                  <a:pt x="3200" y="745252"/>
                </a:lnTo>
                <a:cubicBezTo>
                  <a:pt x="3379" y="827980"/>
                  <a:pt x="116824" y="895249"/>
                  <a:pt x="256250" y="895249"/>
                </a:cubicBezTo>
                <a:cubicBezTo>
                  <a:pt x="395624" y="895249"/>
                  <a:pt x="509044" y="827980"/>
                  <a:pt x="509249" y="745303"/>
                </a:cubicBezTo>
                <a:close/>
                <a:moveTo>
                  <a:pt x="177770" y="821274"/>
                </a:moveTo>
                <a:lnTo>
                  <a:pt x="179997" y="823475"/>
                </a:lnTo>
                <a:lnTo>
                  <a:pt x="191055" y="812418"/>
                </a:lnTo>
                <a:lnTo>
                  <a:pt x="188828" y="810216"/>
                </a:lnTo>
                <a:lnTo>
                  <a:pt x="177770" y="821274"/>
                </a:lnTo>
                <a:close/>
                <a:moveTo>
                  <a:pt x="199860" y="799184"/>
                </a:moveTo>
                <a:lnTo>
                  <a:pt x="202061" y="801386"/>
                </a:lnTo>
                <a:lnTo>
                  <a:pt x="213119" y="790328"/>
                </a:lnTo>
                <a:lnTo>
                  <a:pt x="210892" y="788126"/>
                </a:lnTo>
                <a:lnTo>
                  <a:pt x="199860" y="799184"/>
                </a:lnTo>
                <a:close/>
                <a:moveTo>
                  <a:pt x="221950" y="777094"/>
                </a:moveTo>
                <a:lnTo>
                  <a:pt x="224177" y="779295"/>
                </a:lnTo>
                <a:lnTo>
                  <a:pt x="235260" y="768238"/>
                </a:lnTo>
                <a:lnTo>
                  <a:pt x="233008" y="766036"/>
                </a:lnTo>
                <a:lnTo>
                  <a:pt x="221950" y="777094"/>
                </a:lnTo>
                <a:close/>
                <a:moveTo>
                  <a:pt x="155654" y="843416"/>
                </a:moveTo>
                <a:lnTo>
                  <a:pt x="157881" y="845591"/>
                </a:lnTo>
                <a:lnTo>
                  <a:pt x="168913" y="834533"/>
                </a:lnTo>
                <a:lnTo>
                  <a:pt x="166712" y="832306"/>
                </a:lnTo>
                <a:lnTo>
                  <a:pt x="155654" y="843416"/>
                </a:lnTo>
                <a:close/>
                <a:moveTo>
                  <a:pt x="133539" y="865505"/>
                </a:moveTo>
                <a:lnTo>
                  <a:pt x="135766" y="867707"/>
                </a:lnTo>
                <a:lnTo>
                  <a:pt x="146823" y="856649"/>
                </a:lnTo>
                <a:lnTo>
                  <a:pt x="144597" y="854448"/>
                </a:lnTo>
                <a:lnTo>
                  <a:pt x="133539" y="865505"/>
                </a:lnTo>
                <a:close/>
              </a:path>
            </a:pathLst>
          </a:custGeom>
          <a:solidFill>
            <a:srgbClr val="9DDAD7"/>
          </a:solidFill>
          <a:ln w="25591" cap="flat">
            <a:noFill/>
            <a:prstDash val="solid"/>
            <a:miter/>
          </a:ln>
        </p:spPr>
        <p:txBody>
          <a:bodyPr rtlCol="0" anchor="ctr"/>
          <a:lstStyle/>
          <a:p>
            <a:endParaRPr lang="pt-BR"/>
          </a:p>
        </p:txBody>
      </p:sp>
      <p:sp>
        <p:nvSpPr>
          <p:cNvPr id="3220" name="Forma Livre: Forma 3219">
            <a:extLst>
              <a:ext uri="{FF2B5EF4-FFF2-40B4-BE49-F238E27FC236}">
                <a16:creationId xmlns:a16="http://schemas.microsoft.com/office/drawing/2014/main" id="{AB497288-98E4-EF84-B19B-00E29C39453A}"/>
              </a:ext>
            </a:extLst>
          </p:cNvPr>
          <p:cNvSpPr/>
          <p:nvPr/>
        </p:nvSpPr>
        <p:spPr>
          <a:xfrm>
            <a:off x="7746426" y="310920"/>
            <a:ext cx="486314" cy="512576"/>
          </a:xfrm>
          <a:custGeom>
            <a:avLst/>
            <a:gdLst>
              <a:gd name="connsiteX0" fmla="*/ 1664 w 486314"/>
              <a:gd name="connsiteY0" fmla="*/ 339004 h 512576"/>
              <a:gd name="connsiteX1" fmla="*/ 1971 w 486314"/>
              <a:gd name="connsiteY1" fmla="*/ 335319 h 512576"/>
              <a:gd name="connsiteX2" fmla="*/ 1664 w 486314"/>
              <a:gd name="connsiteY2" fmla="*/ 339004 h 512576"/>
              <a:gd name="connsiteX3" fmla="*/ 251310 w 486314"/>
              <a:gd name="connsiteY3" fmla="*/ 13899 h 512576"/>
              <a:gd name="connsiteX4" fmla="*/ 251182 w 486314"/>
              <a:gd name="connsiteY4" fmla="*/ 14104 h 512576"/>
              <a:gd name="connsiteX5" fmla="*/ 253639 w 486314"/>
              <a:gd name="connsiteY5" fmla="*/ 13208 h 512576"/>
              <a:gd name="connsiteX6" fmla="*/ 251310 w 486314"/>
              <a:gd name="connsiteY6" fmla="*/ 13899 h 512576"/>
              <a:gd name="connsiteX7" fmla="*/ 29539 w 486314"/>
              <a:gd name="connsiteY7" fmla="*/ 223512 h 512576"/>
              <a:gd name="connsiteX8" fmla="*/ 29360 w 486314"/>
              <a:gd name="connsiteY8" fmla="*/ 226122 h 512576"/>
              <a:gd name="connsiteX9" fmla="*/ 29539 w 486314"/>
              <a:gd name="connsiteY9" fmla="*/ 223512 h 512576"/>
              <a:gd name="connsiteX10" fmla="*/ 440521 w 486314"/>
              <a:gd name="connsiteY10" fmla="*/ 425547 h 512576"/>
              <a:gd name="connsiteX11" fmla="*/ 426034 w 486314"/>
              <a:gd name="connsiteY11" fmla="*/ 430692 h 512576"/>
              <a:gd name="connsiteX12" fmla="*/ 295413 w 486314"/>
              <a:gd name="connsiteY12" fmla="*/ 476101 h 512576"/>
              <a:gd name="connsiteX13" fmla="*/ 272657 w 486314"/>
              <a:gd name="connsiteY13" fmla="*/ 483319 h 512576"/>
              <a:gd name="connsiteX14" fmla="*/ 272913 w 486314"/>
              <a:gd name="connsiteY14" fmla="*/ 482705 h 512576"/>
              <a:gd name="connsiteX15" fmla="*/ 264185 w 486314"/>
              <a:gd name="connsiteY15" fmla="*/ 487005 h 512576"/>
              <a:gd name="connsiteX16" fmla="*/ 215960 w 486314"/>
              <a:gd name="connsiteY16" fmla="*/ 504053 h 512576"/>
              <a:gd name="connsiteX17" fmla="*/ 216498 w 486314"/>
              <a:gd name="connsiteY17" fmla="*/ 502875 h 512576"/>
              <a:gd name="connsiteX18" fmla="*/ 213401 w 486314"/>
              <a:gd name="connsiteY18" fmla="*/ 504667 h 512576"/>
              <a:gd name="connsiteX19" fmla="*/ 212786 w 486314"/>
              <a:gd name="connsiteY19" fmla="*/ 504590 h 512576"/>
              <a:gd name="connsiteX20" fmla="*/ 210867 w 486314"/>
              <a:gd name="connsiteY20" fmla="*/ 506382 h 512576"/>
              <a:gd name="connsiteX21" fmla="*/ 193794 w 486314"/>
              <a:gd name="connsiteY21" fmla="*/ 512577 h 512576"/>
              <a:gd name="connsiteX22" fmla="*/ 167890 w 486314"/>
              <a:gd name="connsiteY22" fmla="*/ 490230 h 512576"/>
              <a:gd name="connsiteX23" fmla="*/ 145620 w 486314"/>
              <a:gd name="connsiteY23" fmla="*/ 470495 h 512576"/>
              <a:gd name="connsiteX24" fmla="*/ 101133 w 486314"/>
              <a:gd name="connsiteY24" fmla="*/ 431486 h 512576"/>
              <a:gd name="connsiteX25" fmla="*/ 73233 w 486314"/>
              <a:gd name="connsiteY25" fmla="*/ 407783 h 512576"/>
              <a:gd name="connsiteX26" fmla="*/ 0 w 486314"/>
              <a:gd name="connsiteY26" fmla="*/ 342793 h 512576"/>
              <a:gd name="connsiteX27" fmla="*/ 16331 w 486314"/>
              <a:gd name="connsiteY27" fmla="*/ 352212 h 512576"/>
              <a:gd name="connsiteX28" fmla="*/ 63864 w 486314"/>
              <a:gd name="connsiteY28" fmla="*/ 390940 h 512576"/>
              <a:gd name="connsiteX29" fmla="*/ 66680 w 486314"/>
              <a:gd name="connsiteY29" fmla="*/ 394703 h 512576"/>
              <a:gd name="connsiteX30" fmla="*/ 121124 w 486314"/>
              <a:gd name="connsiteY30" fmla="*/ 442416 h 512576"/>
              <a:gd name="connsiteX31" fmla="*/ 119793 w 486314"/>
              <a:gd name="connsiteY31" fmla="*/ 441776 h 512576"/>
              <a:gd name="connsiteX32" fmla="*/ 131337 w 486314"/>
              <a:gd name="connsiteY32" fmla="*/ 450607 h 512576"/>
              <a:gd name="connsiteX33" fmla="*/ 130544 w 486314"/>
              <a:gd name="connsiteY33" fmla="*/ 450888 h 512576"/>
              <a:gd name="connsiteX34" fmla="*/ 139144 w 486314"/>
              <a:gd name="connsiteY34" fmla="*/ 456980 h 512576"/>
              <a:gd name="connsiteX35" fmla="*/ 141371 w 486314"/>
              <a:gd name="connsiteY35" fmla="*/ 460589 h 512576"/>
              <a:gd name="connsiteX36" fmla="*/ 143982 w 486314"/>
              <a:gd name="connsiteY36" fmla="*/ 461690 h 512576"/>
              <a:gd name="connsiteX37" fmla="*/ 166098 w 486314"/>
              <a:gd name="connsiteY37" fmla="*/ 479377 h 512576"/>
              <a:gd name="connsiteX38" fmla="*/ 165176 w 486314"/>
              <a:gd name="connsiteY38" fmla="*/ 479352 h 512576"/>
              <a:gd name="connsiteX39" fmla="*/ 195432 w 486314"/>
              <a:gd name="connsiteY39" fmla="*/ 503669 h 512576"/>
              <a:gd name="connsiteX40" fmla="*/ 210176 w 486314"/>
              <a:gd name="connsiteY40" fmla="*/ 498217 h 512576"/>
              <a:gd name="connsiteX41" fmla="*/ 210304 w 486314"/>
              <a:gd name="connsiteY41" fmla="*/ 499471 h 512576"/>
              <a:gd name="connsiteX42" fmla="*/ 220619 w 486314"/>
              <a:gd name="connsiteY42" fmla="*/ 494403 h 512576"/>
              <a:gd name="connsiteX43" fmla="*/ 233853 w 486314"/>
              <a:gd name="connsiteY43" fmla="*/ 489386 h 512576"/>
              <a:gd name="connsiteX44" fmla="*/ 233469 w 486314"/>
              <a:gd name="connsiteY44" fmla="*/ 489770 h 512576"/>
              <a:gd name="connsiteX45" fmla="*/ 242453 w 486314"/>
              <a:gd name="connsiteY45" fmla="*/ 485956 h 512576"/>
              <a:gd name="connsiteX46" fmla="*/ 245243 w 486314"/>
              <a:gd name="connsiteY46" fmla="*/ 485777 h 512576"/>
              <a:gd name="connsiteX47" fmla="*/ 254330 w 486314"/>
              <a:gd name="connsiteY47" fmla="*/ 482577 h 512576"/>
              <a:gd name="connsiteX48" fmla="*/ 254125 w 486314"/>
              <a:gd name="connsiteY48" fmla="*/ 482347 h 512576"/>
              <a:gd name="connsiteX49" fmla="*/ 261804 w 486314"/>
              <a:gd name="connsiteY49" fmla="*/ 479761 h 512576"/>
              <a:gd name="connsiteX50" fmla="*/ 262163 w 486314"/>
              <a:gd name="connsiteY50" fmla="*/ 479838 h 512576"/>
              <a:gd name="connsiteX51" fmla="*/ 272504 w 486314"/>
              <a:gd name="connsiteY51" fmla="*/ 475487 h 512576"/>
              <a:gd name="connsiteX52" fmla="*/ 270175 w 486314"/>
              <a:gd name="connsiteY52" fmla="*/ 478046 h 512576"/>
              <a:gd name="connsiteX53" fmla="*/ 337648 w 486314"/>
              <a:gd name="connsiteY53" fmla="*/ 453371 h 512576"/>
              <a:gd name="connsiteX54" fmla="*/ 342690 w 486314"/>
              <a:gd name="connsiteY54" fmla="*/ 452603 h 512576"/>
              <a:gd name="connsiteX55" fmla="*/ 352929 w 486314"/>
              <a:gd name="connsiteY55" fmla="*/ 448252 h 512576"/>
              <a:gd name="connsiteX56" fmla="*/ 355745 w 486314"/>
              <a:gd name="connsiteY56" fmla="*/ 447842 h 512576"/>
              <a:gd name="connsiteX57" fmla="*/ 364473 w 486314"/>
              <a:gd name="connsiteY57" fmla="*/ 444054 h 512576"/>
              <a:gd name="connsiteX58" fmla="*/ 363014 w 486314"/>
              <a:gd name="connsiteY58" fmla="*/ 445666 h 512576"/>
              <a:gd name="connsiteX59" fmla="*/ 376171 w 486314"/>
              <a:gd name="connsiteY59" fmla="*/ 440010 h 512576"/>
              <a:gd name="connsiteX60" fmla="*/ 374738 w 486314"/>
              <a:gd name="connsiteY60" fmla="*/ 441187 h 512576"/>
              <a:gd name="connsiteX61" fmla="*/ 387971 w 486314"/>
              <a:gd name="connsiteY61" fmla="*/ 436119 h 512576"/>
              <a:gd name="connsiteX62" fmla="*/ 386563 w 486314"/>
              <a:gd name="connsiteY62" fmla="*/ 437296 h 512576"/>
              <a:gd name="connsiteX63" fmla="*/ 394370 w 486314"/>
              <a:gd name="connsiteY63" fmla="*/ 433636 h 512576"/>
              <a:gd name="connsiteX64" fmla="*/ 393398 w 486314"/>
              <a:gd name="connsiteY64" fmla="*/ 434737 h 512576"/>
              <a:gd name="connsiteX65" fmla="*/ 413389 w 486314"/>
              <a:gd name="connsiteY65" fmla="*/ 426520 h 512576"/>
              <a:gd name="connsiteX66" fmla="*/ 413184 w 486314"/>
              <a:gd name="connsiteY66" fmla="*/ 426827 h 512576"/>
              <a:gd name="connsiteX67" fmla="*/ 431972 w 486314"/>
              <a:gd name="connsiteY67" fmla="*/ 419942 h 512576"/>
              <a:gd name="connsiteX68" fmla="*/ 434276 w 486314"/>
              <a:gd name="connsiteY68" fmla="*/ 420223 h 512576"/>
              <a:gd name="connsiteX69" fmla="*/ 435300 w 486314"/>
              <a:gd name="connsiteY69" fmla="*/ 416102 h 512576"/>
              <a:gd name="connsiteX70" fmla="*/ 434839 w 486314"/>
              <a:gd name="connsiteY70" fmla="*/ 408270 h 512576"/>
              <a:gd name="connsiteX71" fmla="*/ 438602 w 486314"/>
              <a:gd name="connsiteY71" fmla="*/ 389609 h 512576"/>
              <a:gd name="connsiteX72" fmla="*/ 439830 w 486314"/>
              <a:gd name="connsiteY72" fmla="*/ 391913 h 512576"/>
              <a:gd name="connsiteX73" fmla="*/ 441238 w 486314"/>
              <a:gd name="connsiteY73" fmla="*/ 388406 h 512576"/>
              <a:gd name="connsiteX74" fmla="*/ 441238 w 486314"/>
              <a:gd name="connsiteY74" fmla="*/ 391068 h 512576"/>
              <a:gd name="connsiteX75" fmla="*/ 443055 w 486314"/>
              <a:gd name="connsiteY75" fmla="*/ 379448 h 512576"/>
              <a:gd name="connsiteX76" fmla="*/ 443695 w 486314"/>
              <a:gd name="connsiteY76" fmla="*/ 363296 h 512576"/>
              <a:gd name="connsiteX77" fmla="*/ 445180 w 486314"/>
              <a:gd name="connsiteY77" fmla="*/ 363961 h 512576"/>
              <a:gd name="connsiteX78" fmla="*/ 444719 w 486314"/>
              <a:gd name="connsiteY78" fmla="*/ 353467 h 512576"/>
              <a:gd name="connsiteX79" fmla="*/ 446127 w 486314"/>
              <a:gd name="connsiteY79" fmla="*/ 349602 h 512576"/>
              <a:gd name="connsiteX80" fmla="*/ 445794 w 486314"/>
              <a:gd name="connsiteY80" fmla="*/ 347093 h 512576"/>
              <a:gd name="connsiteX81" fmla="*/ 448764 w 486314"/>
              <a:gd name="connsiteY81" fmla="*/ 336240 h 512576"/>
              <a:gd name="connsiteX82" fmla="*/ 449224 w 486314"/>
              <a:gd name="connsiteY82" fmla="*/ 337648 h 512576"/>
              <a:gd name="connsiteX83" fmla="*/ 450453 w 486314"/>
              <a:gd name="connsiteY83" fmla="*/ 328484 h 512576"/>
              <a:gd name="connsiteX84" fmla="*/ 450658 w 486314"/>
              <a:gd name="connsiteY84" fmla="*/ 328433 h 512576"/>
              <a:gd name="connsiteX85" fmla="*/ 450504 w 486314"/>
              <a:gd name="connsiteY85" fmla="*/ 322776 h 512576"/>
              <a:gd name="connsiteX86" fmla="*/ 450427 w 486314"/>
              <a:gd name="connsiteY86" fmla="*/ 325080 h 512576"/>
              <a:gd name="connsiteX87" fmla="*/ 451733 w 486314"/>
              <a:gd name="connsiteY87" fmla="*/ 313280 h 512576"/>
              <a:gd name="connsiteX88" fmla="*/ 452219 w 486314"/>
              <a:gd name="connsiteY88" fmla="*/ 315379 h 512576"/>
              <a:gd name="connsiteX89" fmla="*/ 454037 w 486314"/>
              <a:gd name="connsiteY89" fmla="*/ 296923 h 512576"/>
              <a:gd name="connsiteX90" fmla="*/ 454216 w 486314"/>
              <a:gd name="connsiteY90" fmla="*/ 299765 h 512576"/>
              <a:gd name="connsiteX91" fmla="*/ 458900 w 486314"/>
              <a:gd name="connsiteY91" fmla="*/ 275115 h 512576"/>
              <a:gd name="connsiteX92" fmla="*/ 458158 w 486314"/>
              <a:gd name="connsiteY92" fmla="*/ 275524 h 512576"/>
              <a:gd name="connsiteX93" fmla="*/ 460001 w 486314"/>
              <a:gd name="connsiteY93" fmla="*/ 269074 h 512576"/>
              <a:gd name="connsiteX94" fmla="*/ 460794 w 486314"/>
              <a:gd name="connsiteY94" fmla="*/ 262931 h 512576"/>
              <a:gd name="connsiteX95" fmla="*/ 460794 w 486314"/>
              <a:gd name="connsiteY95" fmla="*/ 264620 h 512576"/>
              <a:gd name="connsiteX96" fmla="*/ 465606 w 486314"/>
              <a:gd name="connsiteY96" fmla="*/ 236515 h 512576"/>
              <a:gd name="connsiteX97" fmla="*/ 465862 w 486314"/>
              <a:gd name="connsiteY97" fmla="*/ 228861 h 512576"/>
              <a:gd name="connsiteX98" fmla="*/ 466477 w 486314"/>
              <a:gd name="connsiteY98" fmla="*/ 229783 h 512576"/>
              <a:gd name="connsiteX99" fmla="*/ 467142 w 486314"/>
              <a:gd name="connsiteY99" fmla="*/ 227223 h 512576"/>
              <a:gd name="connsiteX100" fmla="*/ 467219 w 486314"/>
              <a:gd name="connsiteY100" fmla="*/ 226865 h 512576"/>
              <a:gd name="connsiteX101" fmla="*/ 467936 w 486314"/>
              <a:gd name="connsiteY101" fmla="*/ 223588 h 512576"/>
              <a:gd name="connsiteX102" fmla="*/ 469625 w 486314"/>
              <a:gd name="connsiteY102" fmla="*/ 214629 h 512576"/>
              <a:gd name="connsiteX103" fmla="*/ 470623 w 486314"/>
              <a:gd name="connsiteY103" fmla="*/ 214834 h 512576"/>
              <a:gd name="connsiteX104" fmla="*/ 471186 w 486314"/>
              <a:gd name="connsiteY104" fmla="*/ 208358 h 512576"/>
              <a:gd name="connsiteX105" fmla="*/ 471442 w 486314"/>
              <a:gd name="connsiteY105" fmla="*/ 205338 h 512576"/>
              <a:gd name="connsiteX106" fmla="*/ 471289 w 486314"/>
              <a:gd name="connsiteY106" fmla="*/ 202189 h 512576"/>
              <a:gd name="connsiteX107" fmla="*/ 473593 w 486314"/>
              <a:gd name="connsiteY107" fmla="*/ 194459 h 512576"/>
              <a:gd name="connsiteX108" fmla="*/ 474412 w 486314"/>
              <a:gd name="connsiteY108" fmla="*/ 195483 h 512576"/>
              <a:gd name="connsiteX109" fmla="*/ 474104 w 486314"/>
              <a:gd name="connsiteY109" fmla="*/ 189084 h 512576"/>
              <a:gd name="connsiteX110" fmla="*/ 474719 w 486314"/>
              <a:gd name="connsiteY110" fmla="*/ 188342 h 512576"/>
              <a:gd name="connsiteX111" fmla="*/ 475359 w 486314"/>
              <a:gd name="connsiteY111" fmla="*/ 179152 h 512576"/>
              <a:gd name="connsiteX112" fmla="*/ 476946 w 486314"/>
              <a:gd name="connsiteY112" fmla="*/ 172651 h 512576"/>
              <a:gd name="connsiteX113" fmla="*/ 475461 w 486314"/>
              <a:gd name="connsiteY113" fmla="*/ 171166 h 512576"/>
              <a:gd name="connsiteX114" fmla="*/ 473567 w 486314"/>
              <a:gd name="connsiteY114" fmla="*/ 168888 h 512576"/>
              <a:gd name="connsiteX115" fmla="*/ 463559 w 486314"/>
              <a:gd name="connsiteY115" fmla="*/ 161183 h 512576"/>
              <a:gd name="connsiteX116" fmla="*/ 465785 w 486314"/>
              <a:gd name="connsiteY116" fmla="*/ 162437 h 512576"/>
              <a:gd name="connsiteX117" fmla="*/ 460794 w 486314"/>
              <a:gd name="connsiteY117" fmla="*/ 158419 h 512576"/>
              <a:gd name="connsiteX118" fmla="*/ 454753 w 486314"/>
              <a:gd name="connsiteY118" fmla="*/ 151405 h 512576"/>
              <a:gd name="connsiteX119" fmla="*/ 451272 w 486314"/>
              <a:gd name="connsiteY119" fmla="*/ 150714 h 512576"/>
              <a:gd name="connsiteX120" fmla="*/ 439190 w 486314"/>
              <a:gd name="connsiteY120" fmla="*/ 139836 h 512576"/>
              <a:gd name="connsiteX121" fmla="*/ 441852 w 486314"/>
              <a:gd name="connsiteY121" fmla="*/ 140655 h 512576"/>
              <a:gd name="connsiteX122" fmla="*/ 431307 w 486314"/>
              <a:gd name="connsiteY122" fmla="*/ 132105 h 512576"/>
              <a:gd name="connsiteX123" fmla="*/ 431639 w 486314"/>
              <a:gd name="connsiteY123" fmla="*/ 133999 h 512576"/>
              <a:gd name="connsiteX124" fmla="*/ 425701 w 486314"/>
              <a:gd name="connsiteY124" fmla="*/ 128189 h 512576"/>
              <a:gd name="connsiteX125" fmla="*/ 420300 w 486314"/>
              <a:gd name="connsiteY125" fmla="*/ 124580 h 512576"/>
              <a:gd name="connsiteX126" fmla="*/ 398363 w 486314"/>
              <a:gd name="connsiteY126" fmla="*/ 103744 h 512576"/>
              <a:gd name="connsiteX127" fmla="*/ 394754 w 486314"/>
              <a:gd name="connsiteY127" fmla="*/ 101440 h 512576"/>
              <a:gd name="connsiteX128" fmla="*/ 397928 w 486314"/>
              <a:gd name="connsiteY128" fmla="*/ 104128 h 512576"/>
              <a:gd name="connsiteX129" fmla="*/ 396316 w 486314"/>
              <a:gd name="connsiteY129" fmla="*/ 103437 h 512576"/>
              <a:gd name="connsiteX130" fmla="*/ 395215 w 486314"/>
              <a:gd name="connsiteY130" fmla="*/ 100749 h 512576"/>
              <a:gd name="connsiteX131" fmla="*/ 382212 w 486314"/>
              <a:gd name="connsiteY131" fmla="*/ 91662 h 512576"/>
              <a:gd name="connsiteX132" fmla="*/ 382084 w 486314"/>
              <a:gd name="connsiteY132" fmla="*/ 90869 h 512576"/>
              <a:gd name="connsiteX133" fmla="*/ 377835 w 486314"/>
              <a:gd name="connsiteY133" fmla="*/ 97550 h 512576"/>
              <a:gd name="connsiteX134" fmla="*/ 376581 w 486314"/>
              <a:gd name="connsiteY134" fmla="*/ 97345 h 512576"/>
              <a:gd name="connsiteX135" fmla="*/ 369311 w 486314"/>
              <a:gd name="connsiteY135" fmla="*/ 104691 h 512576"/>
              <a:gd name="connsiteX136" fmla="*/ 369132 w 486314"/>
              <a:gd name="connsiteY136" fmla="*/ 104282 h 512576"/>
              <a:gd name="connsiteX137" fmla="*/ 368441 w 486314"/>
              <a:gd name="connsiteY137" fmla="*/ 106406 h 512576"/>
              <a:gd name="connsiteX138" fmla="*/ 367903 w 486314"/>
              <a:gd name="connsiteY138" fmla="*/ 105869 h 512576"/>
              <a:gd name="connsiteX139" fmla="*/ 367647 w 486314"/>
              <a:gd name="connsiteY139" fmla="*/ 107635 h 512576"/>
              <a:gd name="connsiteX140" fmla="*/ 366291 w 486314"/>
              <a:gd name="connsiteY140" fmla="*/ 107225 h 512576"/>
              <a:gd name="connsiteX141" fmla="*/ 366751 w 486314"/>
              <a:gd name="connsiteY141" fmla="*/ 108095 h 512576"/>
              <a:gd name="connsiteX142" fmla="*/ 364832 w 486314"/>
              <a:gd name="connsiteY142" fmla="*/ 111807 h 512576"/>
              <a:gd name="connsiteX143" fmla="*/ 364448 w 486314"/>
              <a:gd name="connsiteY143" fmla="*/ 111346 h 512576"/>
              <a:gd name="connsiteX144" fmla="*/ 360506 w 486314"/>
              <a:gd name="connsiteY144" fmla="*/ 118283 h 512576"/>
              <a:gd name="connsiteX145" fmla="*/ 359610 w 486314"/>
              <a:gd name="connsiteY145" fmla="*/ 117438 h 512576"/>
              <a:gd name="connsiteX146" fmla="*/ 359559 w 486314"/>
              <a:gd name="connsiteY146" fmla="*/ 119563 h 512576"/>
              <a:gd name="connsiteX147" fmla="*/ 358535 w 486314"/>
              <a:gd name="connsiteY147" fmla="*/ 121329 h 512576"/>
              <a:gd name="connsiteX148" fmla="*/ 358407 w 486314"/>
              <a:gd name="connsiteY148" fmla="*/ 121124 h 512576"/>
              <a:gd name="connsiteX149" fmla="*/ 357997 w 486314"/>
              <a:gd name="connsiteY149" fmla="*/ 122583 h 512576"/>
              <a:gd name="connsiteX150" fmla="*/ 357153 w 486314"/>
              <a:gd name="connsiteY150" fmla="*/ 122379 h 512576"/>
              <a:gd name="connsiteX151" fmla="*/ 356257 w 486314"/>
              <a:gd name="connsiteY151" fmla="*/ 123428 h 512576"/>
              <a:gd name="connsiteX152" fmla="*/ 356487 w 486314"/>
              <a:gd name="connsiteY152" fmla="*/ 123582 h 512576"/>
              <a:gd name="connsiteX153" fmla="*/ 355642 w 486314"/>
              <a:gd name="connsiteY153" fmla="*/ 124375 h 512576"/>
              <a:gd name="connsiteX154" fmla="*/ 355489 w 486314"/>
              <a:gd name="connsiteY154" fmla="*/ 124324 h 512576"/>
              <a:gd name="connsiteX155" fmla="*/ 354951 w 486314"/>
              <a:gd name="connsiteY155" fmla="*/ 125937 h 512576"/>
              <a:gd name="connsiteX156" fmla="*/ 353979 w 486314"/>
              <a:gd name="connsiteY156" fmla="*/ 124554 h 512576"/>
              <a:gd name="connsiteX157" fmla="*/ 348014 w 486314"/>
              <a:gd name="connsiteY157" fmla="*/ 132899 h 512576"/>
              <a:gd name="connsiteX158" fmla="*/ 346811 w 486314"/>
              <a:gd name="connsiteY158" fmla="*/ 132796 h 512576"/>
              <a:gd name="connsiteX159" fmla="*/ 346325 w 486314"/>
              <a:gd name="connsiteY159" fmla="*/ 134486 h 512576"/>
              <a:gd name="connsiteX160" fmla="*/ 345634 w 486314"/>
              <a:gd name="connsiteY160" fmla="*/ 134409 h 512576"/>
              <a:gd name="connsiteX161" fmla="*/ 345250 w 486314"/>
              <a:gd name="connsiteY161" fmla="*/ 135894 h 512576"/>
              <a:gd name="connsiteX162" fmla="*/ 344661 w 486314"/>
              <a:gd name="connsiteY162" fmla="*/ 134998 h 512576"/>
              <a:gd name="connsiteX163" fmla="*/ 344073 w 486314"/>
              <a:gd name="connsiteY163" fmla="*/ 137199 h 512576"/>
              <a:gd name="connsiteX164" fmla="*/ 343740 w 486314"/>
              <a:gd name="connsiteY164" fmla="*/ 136610 h 512576"/>
              <a:gd name="connsiteX165" fmla="*/ 342742 w 486314"/>
              <a:gd name="connsiteY165" fmla="*/ 138402 h 512576"/>
              <a:gd name="connsiteX166" fmla="*/ 342409 w 486314"/>
              <a:gd name="connsiteY166" fmla="*/ 137813 h 512576"/>
              <a:gd name="connsiteX167" fmla="*/ 342255 w 486314"/>
              <a:gd name="connsiteY167" fmla="*/ 139324 h 512576"/>
              <a:gd name="connsiteX168" fmla="*/ 341846 w 486314"/>
              <a:gd name="connsiteY168" fmla="*/ 138735 h 512576"/>
              <a:gd name="connsiteX169" fmla="*/ 340694 w 486314"/>
              <a:gd name="connsiteY169" fmla="*/ 141781 h 512576"/>
              <a:gd name="connsiteX170" fmla="*/ 340540 w 486314"/>
              <a:gd name="connsiteY170" fmla="*/ 141627 h 512576"/>
              <a:gd name="connsiteX171" fmla="*/ 338876 w 486314"/>
              <a:gd name="connsiteY171" fmla="*/ 144008 h 512576"/>
              <a:gd name="connsiteX172" fmla="*/ 337315 w 486314"/>
              <a:gd name="connsiteY172" fmla="*/ 143829 h 512576"/>
              <a:gd name="connsiteX173" fmla="*/ 338057 w 486314"/>
              <a:gd name="connsiteY173" fmla="*/ 145876 h 512576"/>
              <a:gd name="connsiteX174" fmla="*/ 336112 w 486314"/>
              <a:gd name="connsiteY174" fmla="*/ 147771 h 512576"/>
              <a:gd name="connsiteX175" fmla="*/ 335062 w 486314"/>
              <a:gd name="connsiteY175" fmla="*/ 146491 h 512576"/>
              <a:gd name="connsiteX176" fmla="*/ 334167 w 486314"/>
              <a:gd name="connsiteY176" fmla="*/ 146414 h 512576"/>
              <a:gd name="connsiteX177" fmla="*/ 334039 w 486314"/>
              <a:gd name="connsiteY177" fmla="*/ 145825 h 512576"/>
              <a:gd name="connsiteX178" fmla="*/ 333219 w 486314"/>
              <a:gd name="connsiteY178" fmla="*/ 147335 h 512576"/>
              <a:gd name="connsiteX179" fmla="*/ 333501 w 486314"/>
              <a:gd name="connsiteY179" fmla="*/ 150586 h 512576"/>
              <a:gd name="connsiteX180" fmla="*/ 332324 w 486314"/>
              <a:gd name="connsiteY180" fmla="*/ 149511 h 512576"/>
              <a:gd name="connsiteX181" fmla="*/ 333168 w 486314"/>
              <a:gd name="connsiteY181" fmla="*/ 152173 h 512576"/>
              <a:gd name="connsiteX182" fmla="*/ 332324 w 486314"/>
              <a:gd name="connsiteY182" fmla="*/ 152173 h 512576"/>
              <a:gd name="connsiteX183" fmla="*/ 332708 w 486314"/>
              <a:gd name="connsiteY183" fmla="*/ 152941 h 512576"/>
              <a:gd name="connsiteX184" fmla="*/ 330967 w 486314"/>
              <a:gd name="connsiteY184" fmla="*/ 153555 h 512576"/>
              <a:gd name="connsiteX185" fmla="*/ 330557 w 486314"/>
              <a:gd name="connsiteY185" fmla="*/ 152941 h 512576"/>
              <a:gd name="connsiteX186" fmla="*/ 330046 w 486314"/>
              <a:gd name="connsiteY186" fmla="*/ 154247 h 512576"/>
              <a:gd name="connsiteX187" fmla="*/ 329918 w 486314"/>
              <a:gd name="connsiteY187" fmla="*/ 154144 h 512576"/>
              <a:gd name="connsiteX188" fmla="*/ 330148 w 486314"/>
              <a:gd name="connsiteY188" fmla="*/ 155347 h 512576"/>
              <a:gd name="connsiteX189" fmla="*/ 329815 w 486314"/>
              <a:gd name="connsiteY189" fmla="*/ 156909 h 512576"/>
              <a:gd name="connsiteX190" fmla="*/ 329354 w 486314"/>
              <a:gd name="connsiteY190" fmla="*/ 156166 h 512576"/>
              <a:gd name="connsiteX191" fmla="*/ 328842 w 486314"/>
              <a:gd name="connsiteY191" fmla="*/ 159315 h 512576"/>
              <a:gd name="connsiteX192" fmla="*/ 328586 w 486314"/>
              <a:gd name="connsiteY192" fmla="*/ 158470 h 512576"/>
              <a:gd name="connsiteX193" fmla="*/ 326232 w 486314"/>
              <a:gd name="connsiteY193" fmla="*/ 161132 h 512576"/>
              <a:gd name="connsiteX194" fmla="*/ 326769 w 486314"/>
              <a:gd name="connsiteY194" fmla="*/ 161516 h 512576"/>
              <a:gd name="connsiteX195" fmla="*/ 325668 w 486314"/>
              <a:gd name="connsiteY195" fmla="*/ 161849 h 512576"/>
              <a:gd name="connsiteX196" fmla="*/ 325310 w 486314"/>
              <a:gd name="connsiteY196" fmla="*/ 162719 h 512576"/>
              <a:gd name="connsiteX197" fmla="*/ 325259 w 486314"/>
              <a:gd name="connsiteY197" fmla="*/ 162335 h 512576"/>
              <a:gd name="connsiteX198" fmla="*/ 322955 w 486314"/>
              <a:gd name="connsiteY198" fmla="*/ 165714 h 512576"/>
              <a:gd name="connsiteX199" fmla="*/ 323134 w 486314"/>
              <a:gd name="connsiteY199" fmla="*/ 167327 h 512576"/>
              <a:gd name="connsiteX200" fmla="*/ 322622 w 486314"/>
              <a:gd name="connsiteY200" fmla="*/ 166738 h 512576"/>
              <a:gd name="connsiteX201" fmla="*/ 321854 w 486314"/>
              <a:gd name="connsiteY201" fmla="*/ 167096 h 512576"/>
              <a:gd name="connsiteX202" fmla="*/ 321983 w 486314"/>
              <a:gd name="connsiteY202" fmla="*/ 166789 h 512576"/>
              <a:gd name="connsiteX203" fmla="*/ 321957 w 486314"/>
              <a:gd name="connsiteY203" fmla="*/ 166764 h 512576"/>
              <a:gd name="connsiteX204" fmla="*/ 321854 w 486314"/>
              <a:gd name="connsiteY204" fmla="*/ 167096 h 512576"/>
              <a:gd name="connsiteX205" fmla="*/ 321496 w 486314"/>
              <a:gd name="connsiteY205" fmla="*/ 167147 h 512576"/>
              <a:gd name="connsiteX206" fmla="*/ 321829 w 486314"/>
              <a:gd name="connsiteY206" fmla="*/ 167147 h 512576"/>
              <a:gd name="connsiteX207" fmla="*/ 320959 w 486314"/>
              <a:gd name="connsiteY207" fmla="*/ 168197 h 512576"/>
              <a:gd name="connsiteX208" fmla="*/ 320216 w 486314"/>
              <a:gd name="connsiteY208" fmla="*/ 167557 h 512576"/>
              <a:gd name="connsiteX209" fmla="*/ 320088 w 486314"/>
              <a:gd name="connsiteY209" fmla="*/ 168658 h 512576"/>
              <a:gd name="connsiteX210" fmla="*/ 320012 w 486314"/>
              <a:gd name="connsiteY210" fmla="*/ 169195 h 512576"/>
              <a:gd name="connsiteX211" fmla="*/ 320293 w 486314"/>
              <a:gd name="connsiteY211" fmla="*/ 169989 h 512576"/>
              <a:gd name="connsiteX212" fmla="*/ 318911 w 486314"/>
              <a:gd name="connsiteY212" fmla="*/ 170296 h 512576"/>
              <a:gd name="connsiteX213" fmla="*/ 318271 w 486314"/>
              <a:gd name="connsiteY213" fmla="*/ 169605 h 512576"/>
              <a:gd name="connsiteX214" fmla="*/ 318783 w 486314"/>
              <a:gd name="connsiteY214" fmla="*/ 171217 h 512576"/>
              <a:gd name="connsiteX215" fmla="*/ 318373 w 486314"/>
              <a:gd name="connsiteY215" fmla="*/ 171012 h 512576"/>
              <a:gd name="connsiteX216" fmla="*/ 318297 w 486314"/>
              <a:gd name="connsiteY216" fmla="*/ 172651 h 512576"/>
              <a:gd name="connsiteX217" fmla="*/ 316044 w 486314"/>
              <a:gd name="connsiteY217" fmla="*/ 173777 h 512576"/>
              <a:gd name="connsiteX218" fmla="*/ 315404 w 486314"/>
              <a:gd name="connsiteY218" fmla="*/ 175569 h 512576"/>
              <a:gd name="connsiteX219" fmla="*/ 315225 w 486314"/>
              <a:gd name="connsiteY219" fmla="*/ 174980 h 512576"/>
              <a:gd name="connsiteX220" fmla="*/ 314790 w 486314"/>
              <a:gd name="connsiteY220" fmla="*/ 175799 h 512576"/>
              <a:gd name="connsiteX221" fmla="*/ 312870 w 486314"/>
              <a:gd name="connsiteY221" fmla="*/ 175901 h 512576"/>
              <a:gd name="connsiteX222" fmla="*/ 313919 w 486314"/>
              <a:gd name="connsiteY222" fmla="*/ 177360 h 512576"/>
              <a:gd name="connsiteX223" fmla="*/ 312102 w 486314"/>
              <a:gd name="connsiteY223" fmla="*/ 178871 h 512576"/>
              <a:gd name="connsiteX224" fmla="*/ 311539 w 486314"/>
              <a:gd name="connsiteY224" fmla="*/ 177872 h 512576"/>
              <a:gd name="connsiteX225" fmla="*/ 310566 w 486314"/>
              <a:gd name="connsiteY225" fmla="*/ 179588 h 512576"/>
              <a:gd name="connsiteX226" fmla="*/ 311641 w 486314"/>
              <a:gd name="connsiteY226" fmla="*/ 180202 h 512576"/>
              <a:gd name="connsiteX227" fmla="*/ 310438 w 486314"/>
              <a:gd name="connsiteY227" fmla="*/ 180739 h 512576"/>
              <a:gd name="connsiteX228" fmla="*/ 310438 w 486314"/>
              <a:gd name="connsiteY228" fmla="*/ 181968 h 512576"/>
              <a:gd name="connsiteX229" fmla="*/ 306496 w 486314"/>
              <a:gd name="connsiteY229" fmla="*/ 184246 h 512576"/>
              <a:gd name="connsiteX230" fmla="*/ 306573 w 486314"/>
              <a:gd name="connsiteY230" fmla="*/ 185091 h 512576"/>
              <a:gd name="connsiteX231" fmla="*/ 306932 w 486314"/>
              <a:gd name="connsiteY231" fmla="*/ 184656 h 512576"/>
              <a:gd name="connsiteX232" fmla="*/ 307213 w 486314"/>
              <a:gd name="connsiteY232" fmla="*/ 185167 h 512576"/>
              <a:gd name="connsiteX233" fmla="*/ 305933 w 486314"/>
              <a:gd name="connsiteY233" fmla="*/ 184579 h 512576"/>
              <a:gd name="connsiteX234" fmla="*/ 305652 w 486314"/>
              <a:gd name="connsiteY234" fmla="*/ 187318 h 512576"/>
              <a:gd name="connsiteX235" fmla="*/ 304935 w 486314"/>
              <a:gd name="connsiteY235" fmla="*/ 187215 h 512576"/>
              <a:gd name="connsiteX236" fmla="*/ 305114 w 486314"/>
              <a:gd name="connsiteY236" fmla="*/ 188290 h 512576"/>
              <a:gd name="connsiteX237" fmla="*/ 303348 w 486314"/>
              <a:gd name="connsiteY237" fmla="*/ 187395 h 512576"/>
              <a:gd name="connsiteX238" fmla="*/ 303143 w 486314"/>
              <a:gd name="connsiteY238" fmla="*/ 188725 h 512576"/>
              <a:gd name="connsiteX239" fmla="*/ 301991 w 486314"/>
              <a:gd name="connsiteY239" fmla="*/ 188470 h 512576"/>
              <a:gd name="connsiteX240" fmla="*/ 302171 w 486314"/>
              <a:gd name="connsiteY240" fmla="*/ 189314 h 512576"/>
              <a:gd name="connsiteX241" fmla="*/ 302145 w 486314"/>
              <a:gd name="connsiteY241" fmla="*/ 189033 h 512576"/>
              <a:gd name="connsiteX242" fmla="*/ 301582 w 486314"/>
              <a:gd name="connsiteY242" fmla="*/ 189621 h 512576"/>
              <a:gd name="connsiteX243" fmla="*/ 302810 w 486314"/>
              <a:gd name="connsiteY243" fmla="*/ 189545 h 512576"/>
              <a:gd name="connsiteX244" fmla="*/ 302810 w 486314"/>
              <a:gd name="connsiteY244" fmla="*/ 190671 h 512576"/>
              <a:gd name="connsiteX245" fmla="*/ 301607 w 486314"/>
              <a:gd name="connsiteY245" fmla="*/ 191029 h 512576"/>
              <a:gd name="connsiteX246" fmla="*/ 301787 w 486314"/>
              <a:gd name="connsiteY246" fmla="*/ 191899 h 512576"/>
              <a:gd name="connsiteX247" fmla="*/ 301070 w 486314"/>
              <a:gd name="connsiteY247" fmla="*/ 191720 h 512576"/>
              <a:gd name="connsiteX248" fmla="*/ 301454 w 486314"/>
              <a:gd name="connsiteY248" fmla="*/ 191336 h 512576"/>
              <a:gd name="connsiteX249" fmla="*/ 300584 w 486314"/>
              <a:gd name="connsiteY249" fmla="*/ 191592 h 512576"/>
              <a:gd name="connsiteX250" fmla="*/ 300993 w 486314"/>
              <a:gd name="connsiteY250" fmla="*/ 192795 h 512576"/>
              <a:gd name="connsiteX251" fmla="*/ 300609 w 486314"/>
              <a:gd name="connsiteY251" fmla="*/ 192002 h 512576"/>
              <a:gd name="connsiteX252" fmla="*/ 299816 w 486314"/>
              <a:gd name="connsiteY252" fmla="*/ 192258 h 512576"/>
              <a:gd name="connsiteX253" fmla="*/ 300353 w 486314"/>
              <a:gd name="connsiteY253" fmla="*/ 192770 h 512576"/>
              <a:gd name="connsiteX254" fmla="*/ 300020 w 486314"/>
              <a:gd name="connsiteY254" fmla="*/ 192616 h 512576"/>
              <a:gd name="connsiteX255" fmla="*/ 300072 w 486314"/>
              <a:gd name="connsiteY255" fmla="*/ 194306 h 512576"/>
              <a:gd name="connsiteX256" fmla="*/ 298869 w 486314"/>
              <a:gd name="connsiteY256" fmla="*/ 194715 h 512576"/>
              <a:gd name="connsiteX257" fmla="*/ 298869 w 486314"/>
              <a:gd name="connsiteY257" fmla="*/ 194638 h 512576"/>
              <a:gd name="connsiteX258" fmla="*/ 298280 w 486314"/>
              <a:gd name="connsiteY258" fmla="*/ 195893 h 512576"/>
              <a:gd name="connsiteX259" fmla="*/ 298177 w 486314"/>
              <a:gd name="connsiteY259" fmla="*/ 195765 h 512576"/>
              <a:gd name="connsiteX260" fmla="*/ 297819 w 486314"/>
              <a:gd name="connsiteY260" fmla="*/ 196891 h 512576"/>
              <a:gd name="connsiteX261" fmla="*/ 295874 w 486314"/>
              <a:gd name="connsiteY261" fmla="*/ 196302 h 512576"/>
              <a:gd name="connsiteX262" fmla="*/ 296821 w 486314"/>
              <a:gd name="connsiteY262" fmla="*/ 198017 h 512576"/>
              <a:gd name="connsiteX263" fmla="*/ 294364 w 486314"/>
              <a:gd name="connsiteY263" fmla="*/ 200193 h 512576"/>
              <a:gd name="connsiteX264" fmla="*/ 294619 w 486314"/>
              <a:gd name="connsiteY264" fmla="*/ 200910 h 512576"/>
              <a:gd name="connsiteX265" fmla="*/ 291215 w 486314"/>
              <a:gd name="connsiteY265" fmla="*/ 203981 h 512576"/>
              <a:gd name="connsiteX266" fmla="*/ 290345 w 486314"/>
              <a:gd name="connsiteY266" fmla="*/ 203213 h 512576"/>
              <a:gd name="connsiteX267" fmla="*/ 290294 w 486314"/>
              <a:gd name="connsiteY267" fmla="*/ 203930 h 512576"/>
              <a:gd name="connsiteX268" fmla="*/ 291573 w 486314"/>
              <a:gd name="connsiteY268" fmla="*/ 204442 h 512576"/>
              <a:gd name="connsiteX269" fmla="*/ 289500 w 486314"/>
              <a:gd name="connsiteY269" fmla="*/ 206438 h 512576"/>
              <a:gd name="connsiteX270" fmla="*/ 289961 w 486314"/>
              <a:gd name="connsiteY270" fmla="*/ 207002 h 512576"/>
              <a:gd name="connsiteX271" fmla="*/ 288553 w 486314"/>
              <a:gd name="connsiteY271" fmla="*/ 207334 h 512576"/>
              <a:gd name="connsiteX272" fmla="*/ 289014 w 486314"/>
              <a:gd name="connsiteY272" fmla="*/ 207795 h 512576"/>
              <a:gd name="connsiteX273" fmla="*/ 288272 w 486314"/>
              <a:gd name="connsiteY273" fmla="*/ 207616 h 512576"/>
              <a:gd name="connsiteX274" fmla="*/ 288374 w 486314"/>
              <a:gd name="connsiteY274" fmla="*/ 208665 h 512576"/>
              <a:gd name="connsiteX275" fmla="*/ 287760 w 486314"/>
              <a:gd name="connsiteY275" fmla="*/ 208333 h 512576"/>
              <a:gd name="connsiteX276" fmla="*/ 287222 w 486314"/>
              <a:gd name="connsiteY276" fmla="*/ 210329 h 512576"/>
              <a:gd name="connsiteX277" fmla="*/ 286173 w 486314"/>
              <a:gd name="connsiteY277" fmla="*/ 210073 h 512576"/>
              <a:gd name="connsiteX278" fmla="*/ 286736 w 486314"/>
              <a:gd name="connsiteY278" fmla="*/ 210841 h 512576"/>
              <a:gd name="connsiteX279" fmla="*/ 284355 w 486314"/>
              <a:gd name="connsiteY279" fmla="*/ 211379 h 512576"/>
              <a:gd name="connsiteX280" fmla="*/ 281770 w 486314"/>
              <a:gd name="connsiteY280" fmla="*/ 217343 h 512576"/>
              <a:gd name="connsiteX281" fmla="*/ 281437 w 486314"/>
              <a:gd name="connsiteY281" fmla="*/ 216959 h 512576"/>
              <a:gd name="connsiteX282" fmla="*/ 281386 w 486314"/>
              <a:gd name="connsiteY282" fmla="*/ 217803 h 512576"/>
              <a:gd name="connsiteX283" fmla="*/ 280208 w 486314"/>
              <a:gd name="connsiteY283" fmla="*/ 216754 h 512576"/>
              <a:gd name="connsiteX284" fmla="*/ 280055 w 486314"/>
              <a:gd name="connsiteY284" fmla="*/ 218571 h 512576"/>
              <a:gd name="connsiteX285" fmla="*/ 280567 w 486314"/>
              <a:gd name="connsiteY285" fmla="*/ 218597 h 512576"/>
              <a:gd name="connsiteX286" fmla="*/ 280132 w 486314"/>
              <a:gd name="connsiteY286" fmla="*/ 219800 h 512576"/>
              <a:gd name="connsiteX287" fmla="*/ 279057 w 486314"/>
              <a:gd name="connsiteY287" fmla="*/ 218802 h 512576"/>
              <a:gd name="connsiteX288" fmla="*/ 279082 w 486314"/>
              <a:gd name="connsiteY288" fmla="*/ 219442 h 512576"/>
              <a:gd name="connsiteX289" fmla="*/ 276958 w 486314"/>
              <a:gd name="connsiteY289" fmla="*/ 216703 h 512576"/>
              <a:gd name="connsiteX290" fmla="*/ 276804 w 486314"/>
              <a:gd name="connsiteY290" fmla="*/ 217112 h 512576"/>
              <a:gd name="connsiteX291" fmla="*/ 275703 w 486314"/>
              <a:gd name="connsiteY291" fmla="*/ 216114 h 512576"/>
              <a:gd name="connsiteX292" fmla="*/ 277162 w 486314"/>
              <a:gd name="connsiteY292" fmla="*/ 217957 h 512576"/>
              <a:gd name="connsiteX293" fmla="*/ 277879 w 486314"/>
              <a:gd name="connsiteY293" fmla="*/ 220568 h 512576"/>
              <a:gd name="connsiteX294" fmla="*/ 277572 w 486314"/>
              <a:gd name="connsiteY294" fmla="*/ 219467 h 512576"/>
              <a:gd name="connsiteX295" fmla="*/ 276778 w 486314"/>
              <a:gd name="connsiteY295" fmla="*/ 220670 h 512576"/>
              <a:gd name="connsiteX296" fmla="*/ 277751 w 486314"/>
              <a:gd name="connsiteY296" fmla="*/ 221848 h 512576"/>
              <a:gd name="connsiteX297" fmla="*/ 276727 w 486314"/>
              <a:gd name="connsiteY297" fmla="*/ 221464 h 512576"/>
              <a:gd name="connsiteX298" fmla="*/ 277623 w 486314"/>
              <a:gd name="connsiteY298" fmla="*/ 222539 h 512576"/>
              <a:gd name="connsiteX299" fmla="*/ 277316 w 486314"/>
              <a:gd name="connsiteY299" fmla="*/ 223870 h 512576"/>
              <a:gd name="connsiteX300" fmla="*/ 275371 w 486314"/>
              <a:gd name="connsiteY300" fmla="*/ 222257 h 512576"/>
              <a:gd name="connsiteX301" fmla="*/ 276881 w 486314"/>
              <a:gd name="connsiteY301" fmla="*/ 224305 h 512576"/>
              <a:gd name="connsiteX302" fmla="*/ 275678 w 486314"/>
              <a:gd name="connsiteY302" fmla="*/ 223460 h 512576"/>
              <a:gd name="connsiteX303" fmla="*/ 274731 w 486314"/>
              <a:gd name="connsiteY303" fmla="*/ 224356 h 512576"/>
              <a:gd name="connsiteX304" fmla="*/ 275319 w 486314"/>
              <a:gd name="connsiteY304" fmla="*/ 225022 h 512576"/>
              <a:gd name="connsiteX305" fmla="*/ 274193 w 486314"/>
              <a:gd name="connsiteY305" fmla="*/ 224843 h 512576"/>
              <a:gd name="connsiteX306" fmla="*/ 273246 w 486314"/>
              <a:gd name="connsiteY306" fmla="*/ 225713 h 512576"/>
              <a:gd name="connsiteX307" fmla="*/ 273553 w 486314"/>
              <a:gd name="connsiteY307" fmla="*/ 226890 h 512576"/>
              <a:gd name="connsiteX308" fmla="*/ 274628 w 486314"/>
              <a:gd name="connsiteY308" fmla="*/ 226532 h 512576"/>
              <a:gd name="connsiteX309" fmla="*/ 274193 w 486314"/>
              <a:gd name="connsiteY309" fmla="*/ 227709 h 512576"/>
              <a:gd name="connsiteX310" fmla="*/ 273758 w 486314"/>
              <a:gd name="connsiteY310" fmla="*/ 227428 h 512576"/>
              <a:gd name="connsiteX311" fmla="*/ 273732 w 486314"/>
              <a:gd name="connsiteY311" fmla="*/ 228426 h 512576"/>
              <a:gd name="connsiteX312" fmla="*/ 273118 w 486314"/>
              <a:gd name="connsiteY312" fmla="*/ 227991 h 512576"/>
              <a:gd name="connsiteX313" fmla="*/ 273605 w 486314"/>
              <a:gd name="connsiteY313" fmla="*/ 228657 h 512576"/>
              <a:gd name="connsiteX314" fmla="*/ 272069 w 486314"/>
              <a:gd name="connsiteY314" fmla="*/ 228657 h 512576"/>
              <a:gd name="connsiteX315" fmla="*/ 271992 w 486314"/>
              <a:gd name="connsiteY315" fmla="*/ 227812 h 512576"/>
              <a:gd name="connsiteX316" fmla="*/ 271224 w 486314"/>
              <a:gd name="connsiteY316" fmla="*/ 228170 h 512576"/>
              <a:gd name="connsiteX317" fmla="*/ 272478 w 486314"/>
              <a:gd name="connsiteY317" fmla="*/ 229962 h 512576"/>
              <a:gd name="connsiteX318" fmla="*/ 271992 w 486314"/>
              <a:gd name="connsiteY318" fmla="*/ 230423 h 512576"/>
              <a:gd name="connsiteX319" fmla="*/ 271710 w 486314"/>
              <a:gd name="connsiteY319" fmla="*/ 229424 h 512576"/>
              <a:gd name="connsiteX320" fmla="*/ 270175 w 486314"/>
              <a:gd name="connsiteY320" fmla="*/ 229424 h 512576"/>
              <a:gd name="connsiteX321" fmla="*/ 271198 w 486314"/>
              <a:gd name="connsiteY321" fmla="*/ 230781 h 512576"/>
              <a:gd name="connsiteX322" fmla="*/ 270175 w 486314"/>
              <a:gd name="connsiteY322" fmla="*/ 230525 h 512576"/>
              <a:gd name="connsiteX323" fmla="*/ 270763 w 486314"/>
              <a:gd name="connsiteY323" fmla="*/ 231677 h 512576"/>
              <a:gd name="connsiteX324" fmla="*/ 268460 w 486314"/>
              <a:gd name="connsiteY324" fmla="*/ 231575 h 512576"/>
              <a:gd name="connsiteX325" fmla="*/ 267922 w 486314"/>
              <a:gd name="connsiteY325" fmla="*/ 230320 h 512576"/>
              <a:gd name="connsiteX326" fmla="*/ 267640 w 486314"/>
              <a:gd name="connsiteY326" fmla="*/ 230653 h 512576"/>
              <a:gd name="connsiteX327" fmla="*/ 266309 w 486314"/>
              <a:gd name="connsiteY327" fmla="*/ 229476 h 512576"/>
              <a:gd name="connsiteX328" fmla="*/ 266079 w 486314"/>
              <a:gd name="connsiteY328" fmla="*/ 230423 h 512576"/>
              <a:gd name="connsiteX329" fmla="*/ 268460 w 486314"/>
              <a:gd name="connsiteY329" fmla="*/ 233366 h 512576"/>
              <a:gd name="connsiteX330" fmla="*/ 266284 w 486314"/>
              <a:gd name="connsiteY330" fmla="*/ 233904 h 512576"/>
              <a:gd name="connsiteX331" fmla="*/ 267308 w 486314"/>
              <a:gd name="connsiteY331" fmla="*/ 234365 h 512576"/>
              <a:gd name="connsiteX332" fmla="*/ 267154 w 486314"/>
              <a:gd name="connsiteY332" fmla="*/ 235926 h 512576"/>
              <a:gd name="connsiteX333" fmla="*/ 265490 w 486314"/>
              <a:gd name="connsiteY333" fmla="*/ 234211 h 512576"/>
              <a:gd name="connsiteX334" fmla="*/ 266079 w 486314"/>
              <a:gd name="connsiteY334" fmla="*/ 233878 h 512576"/>
              <a:gd name="connsiteX335" fmla="*/ 264518 w 486314"/>
              <a:gd name="connsiteY335" fmla="*/ 233418 h 512576"/>
              <a:gd name="connsiteX336" fmla="*/ 264620 w 486314"/>
              <a:gd name="connsiteY336" fmla="*/ 234723 h 512576"/>
              <a:gd name="connsiteX337" fmla="*/ 265465 w 486314"/>
              <a:gd name="connsiteY337" fmla="*/ 234953 h 512576"/>
              <a:gd name="connsiteX338" fmla="*/ 264927 w 486314"/>
              <a:gd name="connsiteY338" fmla="*/ 236310 h 512576"/>
              <a:gd name="connsiteX339" fmla="*/ 266412 w 486314"/>
              <a:gd name="connsiteY339" fmla="*/ 236694 h 512576"/>
              <a:gd name="connsiteX340" fmla="*/ 266258 w 486314"/>
              <a:gd name="connsiteY340" fmla="*/ 237385 h 512576"/>
              <a:gd name="connsiteX341" fmla="*/ 265900 w 486314"/>
              <a:gd name="connsiteY341" fmla="*/ 236924 h 512576"/>
              <a:gd name="connsiteX342" fmla="*/ 265695 w 486314"/>
              <a:gd name="connsiteY342" fmla="*/ 238460 h 512576"/>
              <a:gd name="connsiteX343" fmla="*/ 264569 w 486314"/>
              <a:gd name="connsiteY343" fmla="*/ 238076 h 512576"/>
              <a:gd name="connsiteX344" fmla="*/ 264543 w 486314"/>
              <a:gd name="connsiteY344" fmla="*/ 236412 h 512576"/>
              <a:gd name="connsiteX345" fmla="*/ 263852 w 486314"/>
              <a:gd name="connsiteY345" fmla="*/ 237743 h 512576"/>
              <a:gd name="connsiteX346" fmla="*/ 263903 w 486314"/>
              <a:gd name="connsiteY346" fmla="*/ 237206 h 512576"/>
              <a:gd name="connsiteX347" fmla="*/ 262291 w 486314"/>
              <a:gd name="connsiteY347" fmla="*/ 237641 h 512576"/>
              <a:gd name="connsiteX348" fmla="*/ 263059 w 486314"/>
              <a:gd name="connsiteY348" fmla="*/ 238486 h 512576"/>
              <a:gd name="connsiteX349" fmla="*/ 262419 w 486314"/>
              <a:gd name="connsiteY349" fmla="*/ 240559 h 512576"/>
              <a:gd name="connsiteX350" fmla="*/ 261164 w 486314"/>
              <a:gd name="connsiteY350" fmla="*/ 240047 h 512576"/>
              <a:gd name="connsiteX351" fmla="*/ 262240 w 486314"/>
              <a:gd name="connsiteY351" fmla="*/ 238102 h 512576"/>
              <a:gd name="connsiteX352" fmla="*/ 262009 w 486314"/>
              <a:gd name="connsiteY352" fmla="*/ 236540 h 512576"/>
              <a:gd name="connsiteX353" fmla="*/ 259705 w 486314"/>
              <a:gd name="connsiteY353" fmla="*/ 235798 h 512576"/>
              <a:gd name="connsiteX354" fmla="*/ 259680 w 486314"/>
              <a:gd name="connsiteY354" fmla="*/ 236489 h 512576"/>
              <a:gd name="connsiteX355" fmla="*/ 261062 w 486314"/>
              <a:gd name="connsiteY355" fmla="*/ 237411 h 512576"/>
              <a:gd name="connsiteX356" fmla="*/ 260371 w 486314"/>
              <a:gd name="connsiteY356" fmla="*/ 239842 h 512576"/>
              <a:gd name="connsiteX357" fmla="*/ 259475 w 486314"/>
              <a:gd name="connsiteY357" fmla="*/ 238870 h 512576"/>
              <a:gd name="connsiteX358" fmla="*/ 257248 w 486314"/>
              <a:gd name="connsiteY358" fmla="*/ 241301 h 512576"/>
              <a:gd name="connsiteX359" fmla="*/ 257837 w 486314"/>
              <a:gd name="connsiteY359" fmla="*/ 242760 h 512576"/>
              <a:gd name="connsiteX360" fmla="*/ 259731 w 486314"/>
              <a:gd name="connsiteY360" fmla="*/ 243400 h 512576"/>
              <a:gd name="connsiteX361" fmla="*/ 258989 w 486314"/>
              <a:gd name="connsiteY361" fmla="*/ 242940 h 512576"/>
              <a:gd name="connsiteX362" fmla="*/ 258246 w 486314"/>
              <a:gd name="connsiteY362" fmla="*/ 243784 h 512576"/>
              <a:gd name="connsiteX363" fmla="*/ 256480 w 486314"/>
              <a:gd name="connsiteY363" fmla="*/ 241736 h 512576"/>
              <a:gd name="connsiteX364" fmla="*/ 255456 w 486314"/>
              <a:gd name="connsiteY364" fmla="*/ 241788 h 512576"/>
              <a:gd name="connsiteX365" fmla="*/ 254842 w 486314"/>
              <a:gd name="connsiteY365" fmla="*/ 244450 h 512576"/>
              <a:gd name="connsiteX366" fmla="*/ 252641 w 486314"/>
              <a:gd name="connsiteY366" fmla="*/ 247061 h 512576"/>
              <a:gd name="connsiteX367" fmla="*/ 250772 w 486314"/>
              <a:gd name="connsiteY367" fmla="*/ 246318 h 512576"/>
              <a:gd name="connsiteX368" fmla="*/ 251028 w 486314"/>
              <a:gd name="connsiteY368" fmla="*/ 247112 h 512576"/>
              <a:gd name="connsiteX369" fmla="*/ 250900 w 486314"/>
              <a:gd name="connsiteY369" fmla="*/ 246907 h 512576"/>
              <a:gd name="connsiteX370" fmla="*/ 250363 w 486314"/>
              <a:gd name="connsiteY370" fmla="*/ 248904 h 512576"/>
              <a:gd name="connsiteX371" fmla="*/ 249543 w 486314"/>
              <a:gd name="connsiteY371" fmla="*/ 247854 h 512576"/>
              <a:gd name="connsiteX372" fmla="*/ 249518 w 486314"/>
              <a:gd name="connsiteY372" fmla="*/ 248392 h 512576"/>
              <a:gd name="connsiteX373" fmla="*/ 248750 w 486314"/>
              <a:gd name="connsiteY373" fmla="*/ 247649 h 512576"/>
              <a:gd name="connsiteX374" fmla="*/ 247752 w 486314"/>
              <a:gd name="connsiteY374" fmla="*/ 249108 h 512576"/>
              <a:gd name="connsiteX375" fmla="*/ 248571 w 486314"/>
              <a:gd name="connsiteY375" fmla="*/ 249313 h 512576"/>
              <a:gd name="connsiteX376" fmla="*/ 246907 w 486314"/>
              <a:gd name="connsiteY376" fmla="*/ 251412 h 512576"/>
              <a:gd name="connsiteX377" fmla="*/ 246369 w 486314"/>
              <a:gd name="connsiteY377" fmla="*/ 250875 h 512576"/>
              <a:gd name="connsiteX378" fmla="*/ 246318 w 486314"/>
              <a:gd name="connsiteY378" fmla="*/ 251617 h 512576"/>
              <a:gd name="connsiteX379" fmla="*/ 245422 w 486314"/>
              <a:gd name="connsiteY379" fmla="*/ 251771 h 512576"/>
              <a:gd name="connsiteX380" fmla="*/ 245013 w 486314"/>
              <a:gd name="connsiteY380" fmla="*/ 249441 h 512576"/>
              <a:gd name="connsiteX381" fmla="*/ 246139 w 486314"/>
              <a:gd name="connsiteY381" fmla="*/ 250644 h 512576"/>
              <a:gd name="connsiteX382" fmla="*/ 246753 w 486314"/>
              <a:gd name="connsiteY382" fmla="*/ 249492 h 512576"/>
              <a:gd name="connsiteX383" fmla="*/ 246600 w 486314"/>
              <a:gd name="connsiteY383" fmla="*/ 250183 h 512576"/>
              <a:gd name="connsiteX384" fmla="*/ 245755 w 486314"/>
              <a:gd name="connsiteY384" fmla="*/ 248571 h 512576"/>
              <a:gd name="connsiteX385" fmla="*/ 245499 w 486314"/>
              <a:gd name="connsiteY385" fmla="*/ 248980 h 512576"/>
              <a:gd name="connsiteX386" fmla="*/ 245909 w 486314"/>
              <a:gd name="connsiteY386" fmla="*/ 247573 h 512576"/>
              <a:gd name="connsiteX387" fmla="*/ 246651 w 486314"/>
              <a:gd name="connsiteY387" fmla="*/ 248136 h 512576"/>
              <a:gd name="connsiteX388" fmla="*/ 246805 w 486314"/>
              <a:gd name="connsiteY388" fmla="*/ 246523 h 512576"/>
              <a:gd name="connsiteX389" fmla="*/ 247982 w 486314"/>
              <a:gd name="connsiteY389" fmla="*/ 244552 h 512576"/>
              <a:gd name="connsiteX390" fmla="*/ 248673 w 486314"/>
              <a:gd name="connsiteY390" fmla="*/ 246882 h 512576"/>
              <a:gd name="connsiteX391" fmla="*/ 249723 w 486314"/>
              <a:gd name="connsiteY391" fmla="*/ 246344 h 512576"/>
              <a:gd name="connsiteX392" fmla="*/ 248827 w 486314"/>
              <a:gd name="connsiteY392" fmla="*/ 244040 h 512576"/>
              <a:gd name="connsiteX393" fmla="*/ 249364 w 486314"/>
              <a:gd name="connsiteY393" fmla="*/ 244475 h 512576"/>
              <a:gd name="connsiteX394" fmla="*/ 249415 w 486314"/>
              <a:gd name="connsiteY394" fmla="*/ 242632 h 512576"/>
              <a:gd name="connsiteX395" fmla="*/ 252231 w 486314"/>
              <a:gd name="connsiteY395" fmla="*/ 239996 h 512576"/>
              <a:gd name="connsiteX396" fmla="*/ 252769 w 486314"/>
              <a:gd name="connsiteY396" fmla="*/ 240406 h 512576"/>
              <a:gd name="connsiteX397" fmla="*/ 253639 w 486314"/>
              <a:gd name="connsiteY397" fmla="*/ 237564 h 512576"/>
              <a:gd name="connsiteX398" fmla="*/ 256378 w 486314"/>
              <a:gd name="connsiteY398" fmla="*/ 235158 h 512576"/>
              <a:gd name="connsiteX399" fmla="*/ 260243 w 486314"/>
              <a:gd name="connsiteY399" fmla="*/ 229399 h 512576"/>
              <a:gd name="connsiteX400" fmla="*/ 260755 w 486314"/>
              <a:gd name="connsiteY400" fmla="*/ 230371 h 512576"/>
              <a:gd name="connsiteX401" fmla="*/ 261548 w 486314"/>
              <a:gd name="connsiteY401" fmla="*/ 230090 h 512576"/>
              <a:gd name="connsiteX402" fmla="*/ 260908 w 486314"/>
              <a:gd name="connsiteY402" fmla="*/ 228349 h 512576"/>
              <a:gd name="connsiteX403" fmla="*/ 262547 w 486314"/>
              <a:gd name="connsiteY403" fmla="*/ 225227 h 512576"/>
              <a:gd name="connsiteX404" fmla="*/ 263084 w 486314"/>
              <a:gd name="connsiteY404" fmla="*/ 225662 h 512576"/>
              <a:gd name="connsiteX405" fmla="*/ 265337 w 486314"/>
              <a:gd name="connsiteY405" fmla="*/ 223153 h 512576"/>
              <a:gd name="connsiteX406" fmla="*/ 266463 w 486314"/>
              <a:gd name="connsiteY406" fmla="*/ 223153 h 512576"/>
              <a:gd name="connsiteX407" fmla="*/ 266437 w 486314"/>
              <a:gd name="connsiteY407" fmla="*/ 220517 h 512576"/>
              <a:gd name="connsiteX408" fmla="*/ 268664 w 486314"/>
              <a:gd name="connsiteY408" fmla="*/ 218981 h 512576"/>
              <a:gd name="connsiteX409" fmla="*/ 272837 w 486314"/>
              <a:gd name="connsiteY409" fmla="*/ 211865 h 512576"/>
              <a:gd name="connsiteX410" fmla="*/ 273579 w 486314"/>
              <a:gd name="connsiteY410" fmla="*/ 212249 h 512576"/>
              <a:gd name="connsiteX411" fmla="*/ 278161 w 486314"/>
              <a:gd name="connsiteY411" fmla="*/ 205287 h 512576"/>
              <a:gd name="connsiteX412" fmla="*/ 279057 w 486314"/>
              <a:gd name="connsiteY412" fmla="*/ 206362 h 512576"/>
              <a:gd name="connsiteX413" fmla="*/ 279005 w 486314"/>
              <a:gd name="connsiteY413" fmla="*/ 204391 h 512576"/>
              <a:gd name="connsiteX414" fmla="*/ 280823 w 486314"/>
              <a:gd name="connsiteY414" fmla="*/ 202983 h 512576"/>
              <a:gd name="connsiteX415" fmla="*/ 281207 w 486314"/>
              <a:gd name="connsiteY415" fmla="*/ 201319 h 512576"/>
              <a:gd name="connsiteX416" fmla="*/ 283357 w 486314"/>
              <a:gd name="connsiteY416" fmla="*/ 199067 h 512576"/>
              <a:gd name="connsiteX417" fmla="*/ 284074 w 486314"/>
              <a:gd name="connsiteY417" fmla="*/ 199527 h 512576"/>
              <a:gd name="connsiteX418" fmla="*/ 284022 w 486314"/>
              <a:gd name="connsiteY418" fmla="*/ 197659 h 512576"/>
              <a:gd name="connsiteX419" fmla="*/ 287606 w 486314"/>
              <a:gd name="connsiteY419" fmla="*/ 194254 h 512576"/>
              <a:gd name="connsiteX420" fmla="*/ 287222 w 486314"/>
              <a:gd name="connsiteY420" fmla="*/ 193435 h 512576"/>
              <a:gd name="connsiteX421" fmla="*/ 289756 w 486314"/>
              <a:gd name="connsiteY421" fmla="*/ 190696 h 512576"/>
              <a:gd name="connsiteX422" fmla="*/ 290473 w 486314"/>
              <a:gd name="connsiteY422" fmla="*/ 191080 h 512576"/>
              <a:gd name="connsiteX423" fmla="*/ 290114 w 486314"/>
              <a:gd name="connsiteY423" fmla="*/ 190261 h 512576"/>
              <a:gd name="connsiteX424" fmla="*/ 294594 w 486314"/>
              <a:gd name="connsiteY424" fmla="*/ 185961 h 512576"/>
              <a:gd name="connsiteX425" fmla="*/ 300840 w 486314"/>
              <a:gd name="connsiteY425" fmla="*/ 177872 h 512576"/>
              <a:gd name="connsiteX426" fmla="*/ 301070 w 486314"/>
              <a:gd name="connsiteY426" fmla="*/ 178103 h 512576"/>
              <a:gd name="connsiteX427" fmla="*/ 302836 w 486314"/>
              <a:gd name="connsiteY427" fmla="*/ 175108 h 512576"/>
              <a:gd name="connsiteX428" fmla="*/ 303962 w 486314"/>
              <a:gd name="connsiteY428" fmla="*/ 174980 h 512576"/>
              <a:gd name="connsiteX429" fmla="*/ 306138 w 486314"/>
              <a:gd name="connsiteY429" fmla="*/ 172036 h 512576"/>
              <a:gd name="connsiteX430" fmla="*/ 306061 w 486314"/>
              <a:gd name="connsiteY430" fmla="*/ 172395 h 512576"/>
              <a:gd name="connsiteX431" fmla="*/ 308826 w 486314"/>
              <a:gd name="connsiteY431" fmla="*/ 169784 h 512576"/>
              <a:gd name="connsiteX432" fmla="*/ 308954 w 486314"/>
              <a:gd name="connsiteY432" fmla="*/ 170475 h 512576"/>
              <a:gd name="connsiteX433" fmla="*/ 310080 w 486314"/>
              <a:gd name="connsiteY433" fmla="*/ 169477 h 512576"/>
              <a:gd name="connsiteX434" fmla="*/ 309542 w 486314"/>
              <a:gd name="connsiteY434" fmla="*/ 168939 h 512576"/>
              <a:gd name="connsiteX435" fmla="*/ 314918 w 486314"/>
              <a:gd name="connsiteY435" fmla="*/ 161516 h 512576"/>
              <a:gd name="connsiteX436" fmla="*/ 317247 w 486314"/>
              <a:gd name="connsiteY436" fmla="*/ 161055 h 512576"/>
              <a:gd name="connsiteX437" fmla="*/ 317119 w 486314"/>
              <a:gd name="connsiteY437" fmla="*/ 160774 h 512576"/>
              <a:gd name="connsiteX438" fmla="*/ 318808 w 486314"/>
              <a:gd name="connsiteY438" fmla="*/ 160236 h 512576"/>
              <a:gd name="connsiteX439" fmla="*/ 318169 w 486314"/>
              <a:gd name="connsiteY439" fmla="*/ 159238 h 512576"/>
              <a:gd name="connsiteX440" fmla="*/ 320472 w 486314"/>
              <a:gd name="connsiteY440" fmla="*/ 157728 h 512576"/>
              <a:gd name="connsiteX441" fmla="*/ 320831 w 486314"/>
              <a:gd name="connsiteY441" fmla="*/ 158112 h 512576"/>
              <a:gd name="connsiteX442" fmla="*/ 321471 w 486314"/>
              <a:gd name="connsiteY442" fmla="*/ 153786 h 512576"/>
              <a:gd name="connsiteX443" fmla="*/ 333475 w 486314"/>
              <a:gd name="connsiteY443" fmla="*/ 137660 h 512576"/>
              <a:gd name="connsiteX444" fmla="*/ 346658 w 486314"/>
              <a:gd name="connsiteY444" fmla="*/ 122993 h 512576"/>
              <a:gd name="connsiteX445" fmla="*/ 349473 w 486314"/>
              <a:gd name="connsiteY445" fmla="*/ 120894 h 512576"/>
              <a:gd name="connsiteX446" fmla="*/ 349755 w 486314"/>
              <a:gd name="connsiteY446" fmla="*/ 121252 h 512576"/>
              <a:gd name="connsiteX447" fmla="*/ 349806 w 486314"/>
              <a:gd name="connsiteY447" fmla="*/ 119460 h 512576"/>
              <a:gd name="connsiteX448" fmla="*/ 354490 w 486314"/>
              <a:gd name="connsiteY448" fmla="*/ 113855 h 512576"/>
              <a:gd name="connsiteX449" fmla="*/ 355105 w 486314"/>
              <a:gd name="connsiteY449" fmla="*/ 114546 h 512576"/>
              <a:gd name="connsiteX450" fmla="*/ 354900 w 486314"/>
              <a:gd name="connsiteY450" fmla="*/ 113727 h 512576"/>
              <a:gd name="connsiteX451" fmla="*/ 355182 w 486314"/>
              <a:gd name="connsiteY451" fmla="*/ 113855 h 512576"/>
              <a:gd name="connsiteX452" fmla="*/ 354618 w 486314"/>
              <a:gd name="connsiteY452" fmla="*/ 112908 h 512576"/>
              <a:gd name="connsiteX453" fmla="*/ 367698 w 486314"/>
              <a:gd name="connsiteY453" fmla="*/ 99188 h 512576"/>
              <a:gd name="connsiteX454" fmla="*/ 370975 w 486314"/>
              <a:gd name="connsiteY454" fmla="*/ 95118 h 512576"/>
              <a:gd name="connsiteX455" fmla="*/ 378884 w 486314"/>
              <a:gd name="connsiteY455" fmla="*/ 88463 h 512576"/>
              <a:gd name="connsiteX456" fmla="*/ 376171 w 486314"/>
              <a:gd name="connsiteY456" fmla="*/ 86850 h 512576"/>
              <a:gd name="connsiteX457" fmla="*/ 374917 w 486314"/>
              <a:gd name="connsiteY457" fmla="*/ 83164 h 512576"/>
              <a:gd name="connsiteX458" fmla="*/ 368287 w 486314"/>
              <a:gd name="connsiteY458" fmla="*/ 78429 h 512576"/>
              <a:gd name="connsiteX459" fmla="*/ 366188 w 486314"/>
              <a:gd name="connsiteY459" fmla="*/ 75280 h 512576"/>
              <a:gd name="connsiteX460" fmla="*/ 362784 w 486314"/>
              <a:gd name="connsiteY460" fmla="*/ 73258 h 512576"/>
              <a:gd name="connsiteX461" fmla="*/ 363987 w 486314"/>
              <a:gd name="connsiteY461" fmla="*/ 74026 h 512576"/>
              <a:gd name="connsiteX462" fmla="*/ 359584 w 486314"/>
              <a:gd name="connsiteY462" fmla="*/ 70238 h 512576"/>
              <a:gd name="connsiteX463" fmla="*/ 363501 w 486314"/>
              <a:gd name="connsiteY463" fmla="*/ 74743 h 512576"/>
              <a:gd name="connsiteX464" fmla="*/ 358509 w 486314"/>
              <a:gd name="connsiteY464" fmla="*/ 71390 h 512576"/>
              <a:gd name="connsiteX465" fmla="*/ 353415 w 486314"/>
              <a:gd name="connsiteY465" fmla="*/ 66142 h 512576"/>
              <a:gd name="connsiteX466" fmla="*/ 349985 w 486314"/>
              <a:gd name="connsiteY466" fmla="*/ 64146 h 512576"/>
              <a:gd name="connsiteX467" fmla="*/ 348629 w 486314"/>
              <a:gd name="connsiteY467" fmla="*/ 62098 h 512576"/>
              <a:gd name="connsiteX468" fmla="*/ 351393 w 486314"/>
              <a:gd name="connsiteY468" fmla="*/ 64555 h 512576"/>
              <a:gd name="connsiteX469" fmla="*/ 347656 w 486314"/>
              <a:gd name="connsiteY469" fmla="*/ 60665 h 512576"/>
              <a:gd name="connsiteX470" fmla="*/ 343407 w 486314"/>
              <a:gd name="connsiteY470" fmla="*/ 58463 h 512576"/>
              <a:gd name="connsiteX471" fmla="*/ 346044 w 486314"/>
              <a:gd name="connsiteY471" fmla="*/ 59641 h 512576"/>
              <a:gd name="connsiteX472" fmla="*/ 342511 w 486314"/>
              <a:gd name="connsiteY472" fmla="*/ 56032 h 512576"/>
              <a:gd name="connsiteX473" fmla="*/ 341871 w 486314"/>
              <a:gd name="connsiteY473" fmla="*/ 56467 h 512576"/>
              <a:gd name="connsiteX474" fmla="*/ 341692 w 486314"/>
              <a:gd name="connsiteY474" fmla="*/ 55878 h 512576"/>
              <a:gd name="connsiteX475" fmla="*/ 334243 w 486314"/>
              <a:gd name="connsiteY475" fmla="*/ 50989 h 512576"/>
              <a:gd name="connsiteX476" fmla="*/ 328740 w 486314"/>
              <a:gd name="connsiteY476" fmla="*/ 45460 h 512576"/>
              <a:gd name="connsiteX477" fmla="*/ 329175 w 486314"/>
              <a:gd name="connsiteY477" fmla="*/ 45742 h 512576"/>
              <a:gd name="connsiteX478" fmla="*/ 321803 w 486314"/>
              <a:gd name="connsiteY478" fmla="*/ 39880 h 512576"/>
              <a:gd name="connsiteX479" fmla="*/ 322034 w 486314"/>
              <a:gd name="connsiteY479" fmla="*/ 39829 h 512576"/>
              <a:gd name="connsiteX480" fmla="*/ 316044 w 486314"/>
              <a:gd name="connsiteY480" fmla="*/ 35324 h 512576"/>
              <a:gd name="connsiteX481" fmla="*/ 312768 w 486314"/>
              <a:gd name="connsiteY481" fmla="*/ 30076 h 512576"/>
              <a:gd name="connsiteX482" fmla="*/ 307930 w 486314"/>
              <a:gd name="connsiteY482" fmla="*/ 28336 h 512576"/>
              <a:gd name="connsiteX483" fmla="*/ 290882 w 486314"/>
              <a:gd name="connsiteY483" fmla="*/ 13131 h 512576"/>
              <a:gd name="connsiteX484" fmla="*/ 288783 w 486314"/>
              <a:gd name="connsiteY484" fmla="*/ 12184 h 512576"/>
              <a:gd name="connsiteX485" fmla="*/ 287811 w 486314"/>
              <a:gd name="connsiteY485" fmla="*/ 11288 h 512576"/>
              <a:gd name="connsiteX486" fmla="*/ 276215 w 486314"/>
              <a:gd name="connsiteY486" fmla="*/ 15588 h 512576"/>
              <a:gd name="connsiteX487" fmla="*/ 263366 w 486314"/>
              <a:gd name="connsiteY487" fmla="*/ 19300 h 512576"/>
              <a:gd name="connsiteX488" fmla="*/ 263135 w 486314"/>
              <a:gd name="connsiteY488" fmla="*/ 18148 h 512576"/>
              <a:gd name="connsiteX489" fmla="*/ 259398 w 486314"/>
              <a:gd name="connsiteY489" fmla="*/ 19940 h 512576"/>
              <a:gd name="connsiteX490" fmla="*/ 262751 w 486314"/>
              <a:gd name="connsiteY490" fmla="*/ 20145 h 512576"/>
              <a:gd name="connsiteX491" fmla="*/ 243707 w 486314"/>
              <a:gd name="connsiteY491" fmla="*/ 26544 h 512576"/>
              <a:gd name="connsiteX492" fmla="*/ 242991 w 486314"/>
              <a:gd name="connsiteY492" fmla="*/ 27542 h 512576"/>
              <a:gd name="connsiteX493" fmla="*/ 235158 w 486314"/>
              <a:gd name="connsiteY493" fmla="*/ 29385 h 512576"/>
              <a:gd name="connsiteX494" fmla="*/ 234877 w 486314"/>
              <a:gd name="connsiteY494" fmla="*/ 30179 h 512576"/>
              <a:gd name="connsiteX495" fmla="*/ 232419 w 486314"/>
              <a:gd name="connsiteY495" fmla="*/ 30332 h 512576"/>
              <a:gd name="connsiteX496" fmla="*/ 227761 w 486314"/>
              <a:gd name="connsiteY496" fmla="*/ 32739 h 512576"/>
              <a:gd name="connsiteX497" fmla="*/ 226532 w 486314"/>
              <a:gd name="connsiteY497" fmla="*/ 32431 h 512576"/>
              <a:gd name="connsiteX498" fmla="*/ 214373 w 486314"/>
              <a:gd name="connsiteY498" fmla="*/ 37627 h 512576"/>
              <a:gd name="connsiteX499" fmla="*/ 210892 w 486314"/>
              <a:gd name="connsiteY499" fmla="*/ 37832 h 512576"/>
              <a:gd name="connsiteX500" fmla="*/ 209689 w 486314"/>
              <a:gd name="connsiteY500" fmla="*/ 39291 h 512576"/>
              <a:gd name="connsiteX501" fmla="*/ 196328 w 486314"/>
              <a:gd name="connsiteY501" fmla="*/ 42440 h 512576"/>
              <a:gd name="connsiteX502" fmla="*/ 155936 w 486314"/>
              <a:gd name="connsiteY502" fmla="*/ 58694 h 512576"/>
              <a:gd name="connsiteX503" fmla="*/ 156192 w 486314"/>
              <a:gd name="connsiteY503" fmla="*/ 58105 h 512576"/>
              <a:gd name="connsiteX504" fmla="*/ 152045 w 486314"/>
              <a:gd name="connsiteY504" fmla="*/ 60101 h 512576"/>
              <a:gd name="connsiteX505" fmla="*/ 151584 w 486314"/>
              <a:gd name="connsiteY505" fmla="*/ 58591 h 512576"/>
              <a:gd name="connsiteX506" fmla="*/ 142114 w 486314"/>
              <a:gd name="connsiteY506" fmla="*/ 63045 h 512576"/>
              <a:gd name="connsiteX507" fmla="*/ 144264 w 486314"/>
              <a:gd name="connsiteY507" fmla="*/ 62687 h 512576"/>
              <a:gd name="connsiteX508" fmla="*/ 136610 w 486314"/>
              <a:gd name="connsiteY508" fmla="*/ 65886 h 512576"/>
              <a:gd name="connsiteX509" fmla="*/ 136508 w 486314"/>
              <a:gd name="connsiteY509" fmla="*/ 64325 h 512576"/>
              <a:gd name="connsiteX510" fmla="*/ 133590 w 486314"/>
              <a:gd name="connsiteY510" fmla="*/ 65861 h 512576"/>
              <a:gd name="connsiteX511" fmla="*/ 137097 w 486314"/>
              <a:gd name="connsiteY511" fmla="*/ 60997 h 512576"/>
              <a:gd name="connsiteX512" fmla="*/ 134307 w 486314"/>
              <a:gd name="connsiteY512" fmla="*/ 62149 h 512576"/>
              <a:gd name="connsiteX513" fmla="*/ 134204 w 486314"/>
              <a:gd name="connsiteY513" fmla="*/ 60588 h 512576"/>
              <a:gd name="connsiteX514" fmla="*/ 131977 w 486314"/>
              <a:gd name="connsiteY514" fmla="*/ 63839 h 512576"/>
              <a:gd name="connsiteX515" fmla="*/ 122762 w 486314"/>
              <a:gd name="connsiteY515" fmla="*/ 69444 h 512576"/>
              <a:gd name="connsiteX516" fmla="*/ 126653 w 486314"/>
              <a:gd name="connsiteY516" fmla="*/ 67089 h 512576"/>
              <a:gd name="connsiteX517" fmla="*/ 117233 w 486314"/>
              <a:gd name="connsiteY517" fmla="*/ 70596 h 512576"/>
              <a:gd name="connsiteX518" fmla="*/ 116158 w 486314"/>
              <a:gd name="connsiteY518" fmla="*/ 72593 h 512576"/>
              <a:gd name="connsiteX519" fmla="*/ 113087 w 486314"/>
              <a:gd name="connsiteY519" fmla="*/ 72567 h 512576"/>
              <a:gd name="connsiteX520" fmla="*/ 112114 w 486314"/>
              <a:gd name="connsiteY520" fmla="*/ 74359 h 512576"/>
              <a:gd name="connsiteX521" fmla="*/ 104358 w 486314"/>
              <a:gd name="connsiteY521" fmla="*/ 77738 h 512576"/>
              <a:gd name="connsiteX522" fmla="*/ 103155 w 486314"/>
              <a:gd name="connsiteY522" fmla="*/ 75485 h 512576"/>
              <a:gd name="connsiteX523" fmla="*/ 100109 w 486314"/>
              <a:gd name="connsiteY523" fmla="*/ 79197 h 512576"/>
              <a:gd name="connsiteX524" fmla="*/ 98778 w 486314"/>
              <a:gd name="connsiteY524" fmla="*/ 78096 h 512576"/>
              <a:gd name="connsiteX525" fmla="*/ 90254 w 486314"/>
              <a:gd name="connsiteY525" fmla="*/ 80937 h 512576"/>
              <a:gd name="connsiteX526" fmla="*/ 89512 w 486314"/>
              <a:gd name="connsiteY526" fmla="*/ 82166 h 512576"/>
              <a:gd name="connsiteX527" fmla="*/ 85237 w 486314"/>
              <a:gd name="connsiteY527" fmla="*/ 82601 h 512576"/>
              <a:gd name="connsiteX528" fmla="*/ 76688 w 486314"/>
              <a:gd name="connsiteY528" fmla="*/ 85494 h 512576"/>
              <a:gd name="connsiteX529" fmla="*/ 72337 w 486314"/>
              <a:gd name="connsiteY529" fmla="*/ 88053 h 512576"/>
              <a:gd name="connsiteX530" fmla="*/ 79120 w 486314"/>
              <a:gd name="connsiteY530" fmla="*/ 86287 h 512576"/>
              <a:gd name="connsiteX531" fmla="*/ 71492 w 486314"/>
              <a:gd name="connsiteY531" fmla="*/ 89487 h 512576"/>
              <a:gd name="connsiteX532" fmla="*/ 70954 w 486314"/>
              <a:gd name="connsiteY532" fmla="*/ 89103 h 512576"/>
              <a:gd name="connsiteX533" fmla="*/ 65963 w 486314"/>
              <a:gd name="connsiteY533" fmla="*/ 91560 h 512576"/>
              <a:gd name="connsiteX534" fmla="*/ 65144 w 486314"/>
              <a:gd name="connsiteY534" fmla="*/ 91022 h 512576"/>
              <a:gd name="connsiteX535" fmla="*/ 64018 w 486314"/>
              <a:gd name="connsiteY535" fmla="*/ 92225 h 512576"/>
              <a:gd name="connsiteX536" fmla="*/ 57107 w 486314"/>
              <a:gd name="connsiteY536" fmla="*/ 93454 h 512576"/>
              <a:gd name="connsiteX537" fmla="*/ 60895 w 486314"/>
              <a:gd name="connsiteY537" fmla="*/ 91483 h 512576"/>
              <a:gd name="connsiteX538" fmla="*/ 55596 w 486314"/>
              <a:gd name="connsiteY538" fmla="*/ 92993 h 512576"/>
              <a:gd name="connsiteX539" fmla="*/ 55673 w 486314"/>
              <a:gd name="connsiteY539" fmla="*/ 95195 h 512576"/>
              <a:gd name="connsiteX540" fmla="*/ 55647 w 486314"/>
              <a:gd name="connsiteY540" fmla="*/ 95271 h 512576"/>
              <a:gd name="connsiteX541" fmla="*/ 55468 w 486314"/>
              <a:gd name="connsiteY541" fmla="*/ 95502 h 512576"/>
              <a:gd name="connsiteX542" fmla="*/ 55059 w 486314"/>
              <a:gd name="connsiteY542" fmla="*/ 94811 h 512576"/>
              <a:gd name="connsiteX543" fmla="*/ 54828 w 486314"/>
              <a:gd name="connsiteY543" fmla="*/ 94504 h 512576"/>
              <a:gd name="connsiteX544" fmla="*/ 54496 w 486314"/>
              <a:gd name="connsiteY544" fmla="*/ 94299 h 512576"/>
              <a:gd name="connsiteX545" fmla="*/ 52985 w 486314"/>
              <a:gd name="connsiteY545" fmla="*/ 97498 h 512576"/>
              <a:gd name="connsiteX546" fmla="*/ 54163 w 486314"/>
              <a:gd name="connsiteY546" fmla="*/ 100391 h 512576"/>
              <a:gd name="connsiteX547" fmla="*/ 52601 w 486314"/>
              <a:gd name="connsiteY547" fmla="*/ 103539 h 512576"/>
              <a:gd name="connsiteX548" fmla="*/ 53190 w 486314"/>
              <a:gd name="connsiteY548" fmla="*/ 107200 h 512576"/>
              <a:gd name="connsiteX549" fmla="*/ 49504 w 486314"/>
              <a:gd name="connsiteY549" fmla="*/ 116747 h 512576"/>
              <a:gd name="connsiteX550" fmla="*/ 49095 w 486314"/>
              <a:gd name="connsiteY550" fmla="*/ 112293 h 512576"/>
              <a:gd name="connsiteX551" fmla="*/ 48557 w 486314"/>
              <a:gd name="connsiteY551" fmla="*/ 115083 h 512576"/>
              <a:gd name="connsiteX552" fmla="*/ 46893 w 486314"/>
              <a:gd name="connsiteY552" fmla="*/ 114572 h 512576"/>
              <a:gd name="connsiteX553" fmla="*/ 46202 w 486314"/>
              <a:gd name="connsiteY553" fmla="*/ 120715 h 512576"/>
              <a:gd name="connsiteX554" fmla="*/ 48967 w 486314"/>
              <a:gd name="connsiteY554" fmla="*/ 126013 h 512576"/>
              <a:gd name="connsiteX555" fmla="*/ 45306 w 486314"/>
              <a:gd name="connsiteY555" fmla="*/ 138607 h 512576"/>
              <a:gd name="connsiteX556" fmla="*/ 46817 w 486314"/>
              <a:gd name="connsiteY556" fmla="*/ 136406 h 512576"/>
              <a:gd name="connsiteX557" fmla="*/ 46023 w 486314"/>
              <a:gd name="connsiteY557" fmla="*/ 145467 h 512576"/>
              <a:gd name="connsiteX558" fmla="*/ 44001 w 486314"/>
              <a:gd name="connsiteY558" fmla="*/ 143470 h 512576"/>
              <a:gd name="connsiteX559" fmla="*/ 44999 w 486314"/>
              <a:gd name="connsiteY559" fmla="*/ 139221 h 512576"/>
              <a:gd name="connsiteX560" fmla="*/ 42721 w 486314"/>
              <a:gd name="connsiteY560" fmla="*/ 143419 h 512576"/>
              <a:gd name="connsiteX561" fmla="*/ 42414 w 486314"/>
              <a:gd name="connsiteY561" fmla="*/ 150074 h 512576"/>
              <a:gd name="connsiteX562" fmla="*/ 43643 w 486314"/>
              <a:gd name="connsiteY562" fmla="*/ 147566 h 512576"/>
              <a:gd name="connsiteX563" fmla="*/ 42388 w 486314"/>
              <a:gd name="connsiteY563" fmla="*/ 157062 h 512576"/>
              <a:gd name="connsiteX564" fmla="*/ 44564 w 486314"/>
              <a:gd name="connsiteY564" fmla="*/ 152685 h 512576"/>
              <a:gd name="connsiteX565" fmla="*/ 44078 w 486314"/>
              <a:gd name="connsiteY565" fmla="*/ 157113 h 512576"/>
              <a:gd name="connsiteX566" fmla="*/ 43694 w 486314"/>
              <a:gd name="connsiteY566" fmla="*/ 156166 h 512576"/>
              <a:gd name="connsiteX567" fmla="*/ 42875 w 486314"/>
              <a:gd name="connsiteY567" fmla="*/ 165176 h 512576"/>
              <a:gd name="connsiteX568" fmla="*/ 41211 w 486314"/>
              <a:gd name="connsiteY568" fmla="*/ 168120 h 512576"/>
              <a:gd name="connsiteX569" fmla="*/ 41723 w 486314"/>
              <a:gd name="connsiteY569" fmla="*/ 159263 h 512576"/>
              <a:gd name="connsiteX570" fmla="*/ 40110 w 486314"/>
              <a:gd name="connsiteY570" fmla="*/ 169349 h 512576"/>
              <a:gd name="connsiteX571" fmla="*/ 40417 w 486314"/>
              <a:gd name="connsiteY571" fmla="*/ 166200 h 512576"/>
              <a:gd name="connsiteX572" fmla="*/ 37730 w 486314"/>
              <a:gd name="connsiteY572" fmla="*/ 175441 h 512576"/>
              <a:gd name="connsiteX573" fmla="*/ 38677 w 486314"/>
              <a:gd name="connsiteY573" fmla="*/ 176567 h 512576"/>
              <a:gd name="connsiteX574" fmla="*/ 36936 w 486314"/>
              <a:gd name="connsiteY574" fmla="*/ 190492 h 512576"/>
              <a:gd name="connsiteX575" fmla="*/ 35144 w 486314"/>
              <a:gd name="connsiteY575" fmla="*/ 193256 h 512576"/>
              <a:gd name="connsiteX576" fmla="*/ 37499 w 486314"/>
              <a:gd name="connsiteY576" fmla="*/ 178128 h 512576"/>
              <a:gd name="connsiteX577" fmla="*/ 37679 w 486314"/>
              <a:gd name="connsiteY577" fmla="*/ 170859 h 512576"/>
              <a:gd name="connsiteX578" fmla="*/ 34300 w 486314"/>
              <a:gd name="connsiteY578" fmla="*/ 176746 h 512576"/>
              <a:gd name="connsiteX579" fmla="*/ 33993 w 486314"/>
              <a:gd name="connsiteY579" fmla="*/ 180842 h 512576"/>
              <a:gd name="connsiteX580" fmla="*/ 35861 w 486314"/>
              <a:gd name="connsiteY580" fmla="*/ 179639 h 512576"/>
              <a:gd name="connsiteX581" fmla="*/ 33890 w 486314"/>
              <a:gd name="connsiteY581" fmla="*/ 195739 h 512576"/>
              <a:gd name="connsiteX582" fmla="*/ 32815 w 486314"/>
              <a:gd name="connsiteY582" fmla="*/ 194434 h 512576"/>
              <a:gd name="connsiteX583" fmla="*/ 28438 w 486314"/>
              <a:gd name="connsiteY583" fmla="*/ 217138 h 512576"/>
              <a:gd name="connsiteX584" fmla="*/ 28515 w 486314"/>
              <a:gd name="connsiteY584" fmla="*/ 222590 h 512576"/>
              <a:gd name="connsiteX585" fmla="*/ 27056 w 486314"/>
              <a:gd name="connsiteY585" fmla="*/ 222949 h 512576"/>
              <a:gd name="connsiteX586" fmla="*/ 25443 w 486314"/>
              <a:gd name="connsiteY586" fmla="*/ 227505 h 512576"/>
              <a:gd name="connsiteX587" fmla="*/ 23600 w 486314"/>
              <a:gd name="connsiteY587" fmla="*/ 244245 h 512576"/>
              <a:gd name="connsiteX588" fmla="*/ 19172 w 486314"/>
              <a:gd name="connsiteY588" fmla="*/ 267871 h 512576"/>
              <a:gd name="connsiteX589" fmla="*/ 16433 w 486314"/>
              <a:gd name="connsiteY589" fmla="*/ 272043 h 512576"/>
              <a:gd name="connsiteX590" fmla="*/ 16587 w 486314"/>
              <a:gd name="connsiteY590" fmla="*/ 275217 h 512576"/>
              <a:gd name="connsiteX591" fmla="*/ 16459 w 486314"/>
              <a:gd name="connsiteY591" fmla="*/ 274603 h 512576"/>
              <a:gd name="connsiteX592" fmla="*/ 14949 w 486314"/>
              <a:gd name="connsiteY592" fmla="*/ 287708 h 512576"/>
              <a:gd name="connsiteX593" fmla="*/ 14027 w 486314"/>
              <a:gd name="connsiteY593" fmla="*/ 285610 h 512576"/>
              <a:gd name="connsiteX594" fmla="*/ 13746 w 486314"/>
              <a:gd name="connsiteY594" fmla="*/ 288784 h 512576"/>
              <a:gd name="connsiteX595" fmla="*/ 12798 w 486314"/>
              <a:gd name="connsiteY595" fmla="*/ 288118 h 512576"/>
              <a:gd name="connsiteX596" fmla="*/ 10725 w 486314"/>
              <a:gd name="connsiteY596" fmla="*/ 300123 h 512576"/>
              <a:gd name="connsiteX597" fmla="*/ 11954 w 486314"/>
              <a:gd name="connsiteY597" fmla="*/ 297614 h 512576"/>
              <a:gd name="connsiteX598" fmla="*/ 8626 w 486314"/>
              <a:gd name="connsiteY598" fmla="*/ 316044 h 512576"/>
              <a:gd name="connsiteX599" fmla="*/ 7935 w 486314"/>
              <a:gd name="connsiteY599" fmla="*/ 315711 h 512576"/>
              <a:gd name="connsiteX600" fmla="*/ 7730 w 486314"/>
              <a:gd name="connsiteY600" fmla="*/ 319832 h 512576"/>
              <a:gd name="connsiteX601" fmla="*/ 6220 w 486314"/>
              <a:gd name="connsiteY601" fmla="*/ 324568 h 512576"/>
              <a:gd name="connsiteX602" fmla="*/ 6425 w 486314"/>
              <a:gd name="connsiteY602" fmla="*/ 313792 h 512576"/>
              <a:gd name="connsiteX603" fmla="*/ 7781 w 486314"/>
              <a:gd name="connsiteY603" fmla="*/ 315404 h 512576"/>
              <a:gd name="connsiteX604" fmla="*/ 9164 w 486314"/>
              <a:gd name="connsiteY604" fmla="*/ 306573 h 512576"/>
              <a:gd name="connsiteX605" fmla="*/ 8677 w 486314"/>
              <a:gd name="connsiteY605" fmla="*/ 311001 h 512576"/>
              <a:gd name="connsiteX606" fmla="*/ 7884 w 486314"/>
              <a:gd name="connsiteY606" fmla="*/ 306061 h 512576"/>
              <a:gd name="connsiteX607" fmla="*/ 7346 w 486314"/>
              <a:gd name="connsiteY607" fmla="*/ 309363 h 512576"/>
              <a:gd name="connsiteX608" fmla="*/ 8447 w 486314"/>
              <a:gd name="connsiteY608" fmla="*/ 300225 h 512576"/>
              <a:gd name="connsiteX609" fmla="*/ 9445 w 486314"/>
              <a:gd name="connsiteY609" fmla="*/ 299944 h 512576"/>
              <a:gd name="connsiteX610" fmla="*/ 10290 w 486314"/>
              <a:gd name="connsiteY610" fmla="*/ 290473 h 512576"/>
              <a:gd name="connsiteX611" fmla="*/ 12798 w 486314"/>
              <a:gd name="connsiteY611" fmla="*/ 275012 h 512576"/>
              <a:gd name="connsiteX612" fmla="*/ 13106 w 486314"/>
              <a:gd name="connsiteY612" fmla="*/ 284381 h 512576"/>
              <a:gd name="connsiteX613" fmla="*/ 15000 w 486314"/>
              <a:gd name="connsiteY613" fmla="*/ 276676 h 512576"/>
              <a:gd name="connsiteX614" fmla="*/ 14360 w 486314"/>
              <a:gd name="connsiteY614" fmla="*/ 268383 h 512576"/>
              <a:gd name="connsiteX615" fmla="*/ 15051 w 486314"/>
              <a:gd name="connsiteY615" fmla="*/ 268255 h 512576"/>
              <a:gd name="connsiteX616" fmla="*/ 15793 w 486314"/>
              <a:gd name="connsiteY616" fmla="*/ 258118 h 512576"/>
              <a:gd name="connsiteX617" fmla="*/ 21194 w 486314"/>
              <a:gd name="connsiteY617" fmla="*/ 231677 h 512576"/>
              <a:gd name="connsiteX618" fmla="*/ 21885 w 486314"/>
              <a:gd name="connsiteY618" fmla="*/ 231523 h 512576"/>
              <a:gd name="connsiteX619" fmla="*/ 24291 w 486314"/>
              <a:gd name="connsiteY619" fmla="*/ 212428 h 512576"/>
              <a:gd name="connsiteX620" fmla="*/ 29462 w 486314"/>
              <a:gd name="connsiteY620" fmla="*/ 187727 h 512576"/>
              <a:gd name="connsiteX621" fmla="*/ 37576 w 486314"/>
              <a:gd name="connsiteY621" fmla="*/ 140143 h 512576"/>
              <a:gd name="connsiteX622" fmla="*/ 38037 w 486314"/>
              <a:gd name="connsiteY622" fmla="*/ 143163 h 512576"/>
              <a:gd name="connsiteX623" fmla="*/ 39394 w 486314"/>
              <a:gd name="connsiteY623" fmla="*/ 138300 h 512576"/>
              <a:gd name="connsiteX624" fmla="*/ 38958 w 486314"/>
              <a:gd name="connsiteY624" fmla="*/ 131798 h 512576"/>
              <a:gd name="connsiteX625" fmla="*/ 42696 w 486314"/>
              <a:gd name="connsiteY625" fmla="*/ 107788 h 512576"/>
              <a:gd name="connsiteX626" fmla="*/ 43387 w 486314"/>
              <a:gd name="connsiteY626" fmla="*/ 107635 h 512576"/>
              <a:gd name="connsiteX627" fmla="*/ 44411 w 486314"/>
              <a:gd name="connsiteY627" fmla="*/ 98983 h 512576"/>
              <a:gd name="connsiteX628" fmla="*/ 46970 w 486314"/>
              <a:gd name="connsiteY628" fmla="*/ 87746 h 512576"/>
              <a:gd name="connsiteX629" fmla="*/ 53805 w 486314"/>
              <a:gd name="connsiteY629" fmla="*/ 85570 h 512576"/>
              <a:gd name="connsiteX630" fmla="*/ 58873 w 486314"/>
              <a:gd name="connsiteY630" fmla="*/ 84700 h 512576"/>
              <a:gd name="connsiteX631" fmla="*/ 71364 w 486314"/>
              <a:gd name="connsiteY631" fmla="*/ 78506 h 512576"/>
              <a:gd name="connsiteX632" fmla="*/ 88667 w 486314"/>
              <a:gd name="connsiteY632" fmla="*/ 73156 h 512576"/>
              <a:gd name="connsiteX633" fmla="*/ 142062 w 486314"/>
              <a:gd name="connsiteY633" fmla="*/ 52806 h 512576"/>
              <a:gd name="connsiteX634" fmla="*/ 143675 w 486314"/>
              <a:gd name="connsiteY634" fmla="*/ 53114 h 512576"/>
              <a:gd name="connsiteX635" fmla="*/ 198068 w 486314"/>
              <a:gd name="connsiteY635" fmla="*/ 32918 h 512576"/>
              <a:gd name="connsiteX636" fmla="*/ 197044 w 486314"/>
              <a:gd name="connsiteY636" fmla="*/ 34709 h 512576"/>
              <a:gd name="connsiteX637" fmla="*/ 206234 w 486314"/>
              <a:gd name="connsiteY637" fmla="*/ 30076 h 512576"/>
              <a:gd name="connsiteX638" fmla="*/ 221310 w 486314"/>
              <a:gd name="connsiteY638" fmla="*/ 25264 h 512576"/>
              <a:gd name="connsiteX639" fmla="*/ 231063 w 486314"/>
              <a:gd name="connsiteY639" fmla="*/ 21015 h 512576"/>
              <a:gd name="connsiteX640" fmla="*/ 251207 w 486314"/>
              <a:gd name="connsiteY640" fmla="*/ 14104 h 512576"/>
              <a:gd name="connsiteX641" fmla="*/ 252820 w 486314"/>
              <a:gd name="connsiteY641" fmla="*/ 14411 h 512576"/>
              <a:gd name="connsiteX642" fmla="*/ 261600 w 486314"/>
              <a:gd name="connsiteY642" fmla="*/ 9983 h 512576"/>
              <a:gd name="connsiteX643" fmla="*/ 274168 w 486314"/>
              <a:gd name="connsiteY643" fmla="*/ 5811 h 512576"/>
              <a:gd name="connsiteX644" fmla="*/ 290089 w 486314"/>
              <a:gd name="connsiteY644" fmla="*/ 0 h 512576"/>
              <a:gd name="connsiteX645" fmla="*/ 295029 w 486314"/>
              <a:gd name="connsiteY645" fmla="*/ 4454 h 512576"/>
              <a:gd name="connsiteX646" fmla="*/ 297742 w 486314"/>
              <a:gd name="connsiteY646" fmla="*/ 7193 h 512576"/>
              <a:gd name="connsiteX647" fmla="*/ 300404 w 486314"/>
              <a:gd name="connsiteY647" fmla="*/ 8396 h 512576"/>
              <a:gd name="connsiteX648" fmla="*/ 320037 w 486314"/>
              <a:gd name="connsiteY648" fmla="*/ 25392 h 512576"/>
              <a:gd name="connsiteX649" fmla="*/ 320575 w 486314"/>
              <a:gd name="connsiteY649" fmla="*/ 26953 h 512576"/>
              <a:gd name="connsiteX650" fmla="*/ 323237 w 486314"/>
              <a:gd name="connsiteY650" fmla="*/ 28105 h 512576"/>
              <a:gd name="connsiteX651" fmla="*/ 355719 w 486314"/>
              <a:gd name="connsiteY651" fmla="*/ 56851 h 512576"/>
              <a:gd name="connsiteX652" fmla="*/ 410496 w 486314"/>
              <a:gd name="connsiteY652" fmla="*/ 103130 h 512576"/>
              <a:gd name="connsiteX653" fmla="*/ 410087 w 486314"/>
              <a:gd name="connsiteY653" fmla="*/ 103207 h 512576"/>
              <a:gd name="connsiteX654" fmla="*/ 428824 w 486314"/>
              <a:gd name="connsiteY654" fmla="*/ 118462 h 512576"/>
              <a:gd name="connsiteX655" fmla="*/ 432535 w 486314"/>
              <a:gd name="connsiteY655" fmla="*/ 122660 h 512576"/>
              <a:gd name="connsiteX656" fmla="*/ 452373 w 486314"/>
              <a:gd name="connsiteY656" fmla="*/ 139349 h 512576"/>
              <a:gd name="connsiteX657" fmla="*/ 450581 w 486314"/>
              <a:gd name="connsiteY657" fmla="*/ 138018 h 512576"/>
              <a:gd name="connsiteX658" fmla="*/ 470214 w 486314"/>
              <a:gd name="connsiteY658" fmla="*/ 155373 h 512576"/>
              <a:gd name="connsiteX659" fmla="*/ 467577 w 486314"/>
              <a:gd name="connsiteY659" fmla="*/ 153837 h 512576"/>
              <a:gd name="connsiteX660" fmla="*/ 475512 w 486314"/>
              <a:gd name="connsiteY660" fmla="*/ 160902 h 512576"/>
              <a:gd name="connsiteX661" fmla="*/ 476152 w 486314"/>
              <a:gd name="connsiteY661" fmla="*/ 160467 h 512576"/>
              <a:gd name="connsiteX662" fmla="*/ 486314 w 486314"/>
              <a:gd name="connsiteY662" fmla="*/ 169451 h 512576"/>
              <a:gd name="connsiteX663" fmla="*/ 483447 w 486314"/>
              <a:gd name="connsiteY663" fmla="*/ 185014 h 512576"/>
              <a:gd name="connsiteX664" fmla="*/ 481272 w 486314"/>
              <a:gd name="connsiteY664" fmla="*/ 198145 h 512576"/>
              <a:gd name="connsiteX665" fmla="*/ 476920 w 486314"/>
              <a:gd name="connsiteY665" fmla="*/ 224510 h 512576"/>
              <a:gd name="connsiteX666" fmla="*/ 473081 w 486314"/>
              <a:gd name="connsiteY666" fmla="*/ 237052 h 512576"/>
              <a:gd name="connsiteX667" fmla="*/ 473209 w 486314"/>
              <a:gd name="connsiteY667" fmla="*/ 237974 h 512576"/>
              <a:gd name="connsiteX668" fmla="*/ 470342 w 486314"/>
              <a:gd name="connsiteY668" fmla="*/ 248161 h 512576"/>
              <a:gd name="connsiteX669" fmla="*/ 471007 w 486314"/>
              <a:gd name="connsiteY669" fmla="*/ 250593 h 512576"/>
              <a:gd name="connsiteX670" fmla="*/ 466809 w 486314"/>
              <a:gd name="connsiteY670" fmla="*/ 268844 h 512576"/>
              <a:gd name="connsiteX671" fmla="*/ 466400 w 486314"/>
              <a:gd name="connsiteY671" fmla="*/ 268204 h 512576"/>
              <a:gd name="connsiteX672" fmla="*/ 463866 w 486314"/>
              <a:gd name="connsiteY672" fmla="*/ 294312 h 512576"/>
              <a:gd name="connsiteX673" fmla="*/ 440521 w 486314"/>
              <a:gd name="connsiteY673" fmla="*/ 425547 h 512576"/>
              <a:gd name="connsiteX674" fmla="*/ 322392 w 486314"/>
              <a:gd name="connsiteY674" fmla="*/ 166277 h 512576"/>
              <a:gd name="connsiteX675" fmla="*/ 322443 w 486314"/>
              <a:gd name="connsiteY675" fmla="*/ 166072 h 512576"/>
              <a:gd name="connsiteX676" fmla="*/ 322392 w 486314"/>
              <a:gd name="connsiteY676" fmla="*/ 166277 h 512576"/>
              <a:gd name="connsiteX677" fmla="*/ 467987 w 486314"/>
              <a:gd name="connsiteY677" fmla="*/ 223614 h 512576"/>
              <a:gd name="connsiteX678" fmla="*/ 468448 w 486314"/>
              <a:gd name="connsiteY678" fmla="*/ 222795 h 512576"/>
              <a:gd name="connsiteX679" fmla="*/ 467987 w 486314"/>
              <a:gd name="connsiteY679" fmla="*/ 223614 h 512576"/>
              <a:gd name="connsiteX680" fmla="*/ 467526 w 486314"/>
              <a:gd name="connsiteY680" fmla="*/ 226762 h 512576"/>
              <a:gd name="connsiteX681" fmla="*/ 467603 w 486314"/>
              <a:gd name="connsiteY681" fmla="*/ 226711 h 512576"/>
              <a:gd name="connsiteX682" fmla="*/ 467936 w 486314"/>
              <a:gd name="connsiteY682" fmla="*/ 224100 h 512576"/>
              <a:gd name="connsiteX683" fmla="*/ 467526 w 486314"/>
              <a:gd name="connsiteY683" fmla="*/ 226762 h 512576"/>
              <a:gd name="connsiteX684" fmla="*/ 466835 w 486314"/>
              <a:gd name="connsiteY684" fmla="*/ 232086 h 512576"/>
              <a:gd name="connsiteX685" fmla="*/ 466937 w 486314"/>
              <a:gd name="connsiteY685" fmla="*/ 231319 h 512576"/>
              <a:gd name="connsiteX686" fmla="*/ 466835 w 486314"/>
              <a:gd name="connsiteY686" fmla="*/ 232086 h 512576"/>
              <a:gd name="connsiteX687" fmla="*/ 28873 w 486314"/>
              <a:gd name="connsiteY687" fmla="*/ 222513 h 512576"/>
              <a:gd name="connsiteX688" fmla="*/ 28668 w 486314"/>
              <a:gd name="connsiteY688" fmla="*/ 222667 h 512576"/>
              <a:gd name="connsiteX689" fmla="*/ 28873 w 486314"/>
              <a:gd name="connsiteY689" fmla="*/ 222513 h 512576"/>
              <a:gd name="connsiteX690" fmla="*/ 454088 w 486314"/>
              <a:gd name="connsiteY690" fmla="*/ 296949 h 512576"/>
              <a:gd name="connsiteX691" fmla="*/ 454190 w 486314"/>
              <a:gd name="connsiteY691" fmla="*/ 296207 h 512576"/>
              <a:gd name="connsiteX692" fmla="*/ 454088 w 486314"/>
              <a:gd name="connsiteY692" fmla="*/ 296949 h 512576"/>
              <a:gd name="connsiteX693" fmla="*/ 29539 w 486314"/>
              <a:gd name="connsiteY693" fmla="*/ 223512 h 512576"/>
              <a:gd name="connsiteX694" fmla="*/ 30691 w 486314"/>
              <a:gd name="connsiteY694" fmla="*/ 219621 h 512576"/>
              <a:gd name="connsiteX695" fmla="*/ 31075 w 486314"/>
              <a:gd name="connsiteY695" fmla="*/ 219518 h 512576"/>
              <a:gd name="connsiteX696" fmla="*/ 32303 w 486314"/>
              <a:gd name="connsiteY696" fmla="*/ 220773 h 512576"/>
              <a:gd name="connsiteX697" fmla="*/ 32508 w 486314"/>
              <a:gd name="connsiteY697" fmla="*/ 219723 h 512576"/>
              <a:gd name="connsiteX698" fmla="*/ 32457 w 486314"/>
              <a:gd name="connsiteY698" fmla="*/ 220030 h 512576"/>
              <a:gd name="connsiteX699" fmla="*/ 32636 w 486314"/>
              <a:gd name="connsiteY699" fmla="*/ 219365 h 512576"/>
              <a:gd name="connsiteX700" fmla="*/ 32431 w 486314"/>
              <a:gd name="connsiteY700" fmla="*/ 220286 h 512576"/>
              <a:gd name="connsiteX701" fmla="*/ 33020 w 486314"/>
              <a:gd name="connsiteY701" fmla="*/ 220312 h 512576"/>
              <a:gd name="connsiteX702" fmla="*/ 33353 w 486314"/>
              <a:gd name="connsiteY702" fmla="*/ 219186 h 512576"/>
              <a:gd name="connsiteX703" fmla="*/ 33250 w 486314"/>
              <a:gd name="connsiteY703" fmla="*/ 219646 h 512576"/>
              <a:gd name="connsiteX704" fmla="*/ 33353 w 486314"/>
              <a:gd name="connsiteY704" fmla="*/ 220440 h 512576"/>
              <a:gd name="connsiteX705" fmla="*/ 34735 w 486314"/>
              <a:gd name="connsiteY705" fmla="*/ 221131 h 512576"/>
              <a:gd name="connsiteX706" fmla="*/ 36450 w 486314"/>
              <a:gd name="connsiteY706" fmla="*/ 220030 h 512576"/>
              <a:gd name="connsiteX707" fmla="*/ 37141 w 486314"/>
              <a:gd name="connsiteY707" fmla="*/ 217778 h 512576"/>
              <a:gd name="connsiteX708" fmla="*/ 37064 w 486314"/>
              <a:gd name="connsiteY708" fmla="*/ 218316 h 512576"/>
              <a:gd name="connsiteX709" fmla="*/ 37090 w 486314"/>
              <a:gd name="connsiteY709" fmla="*/ 219083 h 512576"/>
              <a:gd name="connsiteX710" fmla="*/ 37346 w 486314"/>
              <a:gd name="connsiteY710" fmla="*/ 217983 h 512576"/>
              <a:gd name="connsiteX711" fmla="*/ 37269 w 486314"/>
              <a:gd name="connsiteY711" fmla="*/ 218904 h 512576"/>
              <a:gd name="connsiteX712" fmla="*/ 37320 w 486314"/>
              <a:gd name="connsiteY712" fmla="*/ 218623 h 512576"/>
              <a:gd name="connsiteX713" fmla="*/ 37192 w 486314"/>
              <a:gd name="connsiteY713" fmla="*/ 220133 h 512576"/>
              <a:gd name="connsiteX714" fmla="*/ 37986 w 486314"/>
              <a:gd name="connsiteY714" fmla="*/ 219544 h 512576"/>
              <a:gd name="connsiteX715" fmla="*/ 38139 w 486314"/>
              <a:gd name="connsiteY715" fmla="*/ 218802 h 512576"/>
              <a:gd name="connsiteX716" fmla="*/ 38216 w 486314"/>
              <a:gd name="connsiteY716" fmla="*/ 219006 h 512576"/>
              <a:gd name="connsiteX717" fmla="*/ 38088 w 486314"/>
              <a:gd name="connsiteY717" fmla="*/ 219544 h 512576"/>
              <a:gd name="connsiteX718" fmla="*/ 38293 w 486314"/>
              <a:gd name="connsiteY718" fmla="*/ 220005 h 512576"/>
              <a:gd name="connsiteX719" fmla="*/ 38216 w 486314"/>
              <a:gd name="connsiteY719" fmla="*/ 220158 h 512576"/>
              <a:gd name="connsiteX720" fmla="*/ 38574 w 486314"/>
              <a:gd name="connsiteY720" fmla="*/ 219928 h 512576"/>
              <a:gd name="connsiteX721" fmla="*/ 38472 w 486314"/>
              <a:gd name="connsiteY721" fmla="*/ 220696 h 512576"/>
              <a:gd name="connsiteX722" fmla="*/ 38830 w 486314"/>
              <a:gd name="connsiteY722" fmla="*/ 220158 h 512576"/>
              <a:gd name="connsiteX723" fmla="*/ 38779 w 486314"/>
              <a:gd name="connsiteY723" fmla="*/ 220517 h 512576"/>
              <a:gd name="connsiteX724" fmla="*/ 39624 w 486314"/>
              <a:gd name="connsiteY724" fmla="*/ 220056 h 512576"/>
              <a:gd name="connsiteX725" fmla="*/ 39957 w 486314"/>
              <a:gd name="connsiteY725" fmla="*/ 220798 h 512576"/>
              <a:gd name="connsiteX726" fmla="*/ 40136 w 486314"/>
              <a:gd name="connsiteY726" fmla="*/ 219954 h 512576"/>
              <a:gd name="connsiteX727" fmla="*/ 40008 w 486314"/>
              <a:gd name="connsiteY727" fmla="*/ 220747 h 512576"/>
              <a:gd name="connsiteX728" fmla="*/ 40289 w 486314"/>
              <a:gd name="connsiteY728" fmla="*/ 220952 h 512576"/>
              <a:gd name="connsiteX729" fmla="*/ 40469 w 486314"/>
              <a:gd name="connsiteY729" fmla="*/ 220158 h 512576"/>
              <a:gd name="connsiteX730" fmla="*/ 40725 w 486314"/>
              <a:gd name="connsiteY730" fmla="*/ 220696 h 512576"/>
              <a:gd name="connsiteX731" fmla="*/ 41057 w 486314"/>
              <a:gd name="connsiteY731" fmla="*/ 219467 h 512576"/>
              <a:gd name="connsiteX732" fmla="*/ 40929 w 486314"/>
              <a:gd name="connsiteY732" fmla="*/ 220338 h 512576"/>
              <a:gd name="connsiteX733" fmla="*/ 41134 w 486314"/>
              <a:gd name="connsiteY733" fmla="*/ 220517 h 512576"/>
              <a:gd name="connsiteX734" fmla="*/ 41390 w 486314"/>
              <a:gd name="connsiteY734" fmla="*/ 219749 h 512576"/>
              <a:gd name="connsiteX735" fmla="*/ 41492 w 486314"/>
              <a:gd name="connsiteY735" fmla="*/ 220261 h 512576"/>
              <a:gd name="connsiteX736" fmla="*/ 41825 w 486314"/>
              <a:gd name="connsiteY736" fmla="*/ 218955 h 512576"/>
              <a:gd name="connsiteX737" fmla="*/ 41569 w 486314"/>
              <a:gd name="connsiteY737" fmla="*/ 220312 h 512576"/>
              <a:gd name="connsiteX738" fmla="*/ 42363 w 486314"/>
              <a:gd name="connsiteY738" fmla="*/ 219416 h 512576"/>
              <a:gd name="connsiteX739" fmla="*/ 42209 w 486314"/>
              <a:gd name="connsiteY739" fmla="*/ 220184 h 512576"/>
              <a:gd name="connsiteX740" fmla="*/ 43079 w 486314"/>
              <a:gd name="connsiteY740" fmla="*/ 218853 h 512576"/>
              <a:gd name="connsiteX741" fmla="*/ 43131 w 486314"/>
              <a:gd name="connsiteY741" fmla="*/ 219544 h 512576"/>
              <a:gd name="connsiteX742" fmla="*/ 43591 w 486314"/>
              <a:gd name="connsiteY742" fmla="*/ 217906 h 512576"/>
              <a:gd name="connsiteX743" fmla="*/ 43515 w 486314"/>
              <a:gd name="connsiteY743" fmla="*/ 218751 h 512576"/>
              <a:gd name="connsiteX744" fmla="*/ 43745 w 486314"/>
              <a:gd name="connsiteY744" fmla="*/ 218853 h 512576"/>
              <a:gd name="connsiteX745" fmla="*/ 43617 w 486314"/>
              <a:gd name="connsiteY745" fmla="*/ 219493 h 512576"/>
              <a:gd name="connsiteX746" fmla="*/ 44027 w 486314"/>
              <a:gd name="connsiteY746" fmla="*/ 218802 h 512576"/>
              <a:gd name="connsiteX747" fmla="*/ 44411 w 486314"/>
              <a:gd name="connsiteY747" fmla="*/ 217189 h 512576"/>
              <a:gd name="connsiteX748" fmla="*/ 44385 w 486314"/>
              <a:gd name="connsiteY748" fmla="*/ 217650 h 512576"/>
              <a:gd name="connsiteX749" fmla="*/ 44155 w 486314"/>
              <a:gd name="connsiteY749" fmla="*/ 218597 h 512576"/>
              <a:gd name="connsiteX750" fmla="*/ 44794 w 486314"/>
              <a:gd name="connsiteY750" fmla="*/ 217931 h 512576"/>
              <a:gd name="connsiteX751" fmla="*/ 44974 w 486314"/>
              <a:gd name="connsiteY751" fmla="*/ 218495 h 512576"/>
              <a:gd name="connsiteX752" fmla="*/ 45409 w 486314"/>
              <a:gd name="connsiteY752" fmla="*/ 217394 h 512576"/>
              <a:gd name="connsiteX753" fmla="*/ 45255 w 486314"/>
              <a:gd name="connsiteY753" fmla="*/ 218034 h 512576"/>
              <a:gd name="connsiteX754" fmla="*/ 45486 w 486314"/>
              <a:gd name="connsiteY754" fmla="*/ 218495 h 512576"/>
              <a:gd name="connsiteX755" fmla="*/ 45818 w 486314"/>
              <a:gd name="connsiteY755" fmla="*/ 217368 h 512576"/>
              <a:gd name="connsiteX756" fmla="*/ 45690 w 486314"/>
              <a:gd name="connsiteY756" fmla="*/ 218034 h 512576"/>
              <a:gd name="connsiteX757" fmla="*/ 46177 w 486314"/>
              <a:gd name="connsiteY757" fmla="*/ 215935 h 512576"/>
              <a:gd name="connsiteX758" fmla="*/ 46177 w 486314"/>
              <a:gd name="connsiteY758" fmla="*/ 216396 h 512576"/>
              <a:gd name="connsiteX759" fmla="*/ 45690 w 486314"/>
              <a:gd name="connsiteY759" fmla="*/ 218341 h 512576"/>
              <a:gd name="connsiteX760" fmla="*/ 45946 w 486314"/>
              <a:gd name="connsiteY760" fmla="*/ 218008 h 512576"/>
              <a:gd name="connsiteX761" fmla="*/ 46228 w 486314"/>
              <a:gd name="connsiteY761" fmla="*/ 217087 h 512576"/>
              <a:gd name="connsiteX762" fmla="*/ 46049 w 486314"/>
              <a:gd name="connsiteY762" fmla="*/ 218034 h 512576"/>
              <a:gd name="connsiteX763" fmla="*/ 46279 w 486314"/>
              <a:gd name="connsiteY763" fmla="*/ 217445 h 512576"/>
              <a:gd name="connsiteX764" fmla="*/ 46228 w 486314"/>
              <a:gd name="connsiteY764" fmla="*/ 217496 h 512576"/>
              <a:gd name="connsiteX765" fmla="*/ 46586 w 486314"/>
              <a:gd name="connsiteY765" fmla="*/ 215884 h 512576"/>
              <a:gd name="connsiteX766" fmla="*/ 46458 w 486314"/>
              <a:gd name="connsiteY766" fmla="*/ 216217 h 512576"/>
              <a:gd name="connsiteX767" fmla="*/ 46612 w 486314"/>
              <a:gd name="connsiteY767" fmla="*/ 215961 h 512576"/>
              <a:gd name="connsiteX768" fmla="*/ 46279 w 486314"/>
              <a:gd name="connsiteY768" fmla="*/ 217573 h 512576"/>
              <a:gd name="connsiteX769" fmla="*/ 46765 w 486314"/>
              <a:gd name="connsiteY769" fmla="*/ 215807 h 512576"/>
              <a:gd name="connsiteX770" fmla="*/ 46817 w 486314"/>
              <a:gd name="connsiteY770" fmla="*/ 215244 h 512576"/>
              <a:gd name="connsiteX771" fmla="*/ 46689 w 486314"/>
              <a:gd name="connsiteY771" fmla="*/ 215705 h 512576"/>
              <a:gd name="connsiteX772" fmla="*/ 46817 w 486314"/>
              <a:gd name="connsiteY772" fmla="*/ 214962 h 512576"/>
              <a:gd name="connsiteX773" fmla="*/ 46612 w 486314"/>
              <a:gd name="connsiteY773" fmla="*/ 215039 h 512576"/>
              <a:gd name="connsiteX774" fmla="*/ 46484 w 486314"/>
              <a:gd name="connsiteY774" fmla="*/ 215756 h 512576"/>
              <a:gd name="connsiteX775" fmla="*/ 46330 w 486314"/>
              <a:gd name="connsiteY775" fmla="*/ 215935 h 512576"/>
              <a:gd name="connsiteX776" fmla="*/ 46509 w 486314"/>
              <a:gd name="connsiteY776" fmla="*/ 214860 h 512576"/>
              <a:gd name="connsiteX777" fmla="*/ 46407 w 486314"/>
              <a:gd name="connsiteY777" fmla="*/ 215167 h 512576"/>
              <a:gd name="connsiteX778" fmla="*/ 46714 w 486314"/>
              <a:gd name="connsiteY778" fmla="*/ 213913 h 512576"/>
              <a:gd name="connsiteX779" fmla="*/ 46381 w 486314"/>
              <a:gd name="connsiteY779" fmla="*/ 214758 h 512576"/>
              <a:gd name="connsiteX780" fmla="*/ 46458 w 486314"/>
              <a:gd name="connsiteY780" fmla="*/ 214553 h 512576"/>
              <a:gd name="connsiteX781" fmla="*/ 46279 w 486314"/>
              <a:gd name="connsiteY781" fmla="*/ 215244 h 512576"/>
              <a:gd name="connsiteX782" fmla="*/ 46586 w 486314"/>
              <a:gd name="connsiteY782" fmla="*/ 213350 h 512576"/>
              <a:gd name="connsiteX783" fmla="*/ 46330 w 486314"/>
              <a:gd name="connsiteY783" fmla="*/ 213350 h 512576"/>
              <a:gd name="connsiteX784" fmla="*/ 45921 w 486314"/>
              <a:gd name="connsiteY784" fmla="*/ 214553 h 512576"/>
              <a:gd name="connsiteX785" fmla="*/ 45997 w 486314"/>
              <a:gd name="connsiteY785" fmla="*/ 213810 h 512576"/>
              <a:gd name="connsiteX786" fmla="*/ 46535 w 486314"/>
              <a:gd name="connsiteY786" fmla="*/ 211200 h 512576"/>
              <a:gd name="connsiteX787" fmla="*/ 46484 w 486314"/>
              <a:gd name="connsiteY787" fmla="*/ 211046 h 512576"/>
              <a:gd name="connsiteX788" fmla="*/ 46305 w 486314"/>
              <a:gd name="connsiteY788" fmla="*/ 212121 h 512576"/>
              <a:gd name="connsiteX789" fmla="*/ 45997 w 486314"/>
              <a:gd name="connsiteY789" fmla="*/ 213503 h 512576"/>
              <a:gd name="connsiteX790" fmla="*/ 45767 w 486314"/>
              <a:gd name="connsiteY790" fmla="*/ 213350 h 512576"/>
              <a:gd name="connsiteX791" fmla="*/ 46023 w 486314"/>
              <a:gd name="connsiteY791" fmla="*/ 212070 h 512576"/>
              <a:gd name="connsiteX792" fmla="*/ 45639 w 486314"/>
              <a:gd name="connsiteY792" fmla="*/ 213043 h 512576"/>
              <a:gd name="connsiteX793" fmla="*/ 45358 w 486314"/>
              <a:gd name="connsiteY793" fmla="*/ 214655 h 512576"/>
              <a:gd name="connsiteX794" fmla="*/ 45230 w 486314"/>
              <a:gd name="connsiteY794" fmla="*/ 215090 h 512576"/>
              <a:gd name="connsiteX795" fmla="*/ 45562 w 486314"/>
              <a:gd name="connsiteY795" fmla="*/ 212889 h 512576"/>
              <a:gd name="connsiteX796" fmla="*/ 45895 w 486314"/>
              <a:gd name="connsiteY796" fmla="*/ 211737 h 512576"/>
              <a:gd name="connsiteX797" fmla="*/ 46125 w 486314"/>
              <a:gd name="connsiteY797" fmla="*/ 211276 h 512576"/>
              <a:gd name="connsiteX798" fmla="*/ 46330 w 486314"/>
              <a:gd name="connsiteY798" fmla="*/ 210022 h 512576"/>
              <a:gd name="connsiteX799" fmla="*/ 46023 w 486314"/>
              <a:gd name="connsiteY799" fmla="*/ 210815 h 512576"/>
              <a:gd name="connsiteX800" fmla="*/ 45793 w 486314"/>
              <a:gd name="connsiteY800" fmla="*/ 211967 h 512576"/>
              <a:gd name="connsiteX801" fmla="*/ 45870 w 486314"/>
              <a:gd name="connsiteY801" fmla="*/ 211071 h 512576"/>
              <a:gd name="connsiteX802" fmla="*/ 45972 w 486314"/>
              <a:gd name="connsiteY802" fmla="*/ 210764 h 512576"/>
              <a:gd name="connsiteX803" fmla="*/ 45793 w 486314"/>
              <a:gd name="connsiteY803" fmla="*/ 211071 h 512576"/>
              <a:gd name="connsiteX804" fmla="*/ 46074 w 486314"/>
              <a:gd name="connsiteY804" fmla="*/ 209971 h 512576"/>
              <a:gd name="connsiteX805" fmla="*/ 46279 w 486314"/>
              <a:gd name="connsiteY805" fmla="*/ 208870 h 512576"/>
              <a:gd name="connsiteX806" fmla="*/ 46023 w 486314"/>
              <a:gd name="connsiteY806" fmla="*/ 209689 h 512576"/>
              <a:gd name="connsiteX807" fmla="*/ 46125 w 486314"/>
              <a:gd name="connsiteY807" fmla="*/ 209152 h 512576"/>
              <a:gd name="connsiteX808" fmla="*/ 46023 w 486314"/>
              <a:gd name="connsiteY808" fmla="*/ 209485 h 512576"/>
              <a:gd name="connsiteX809" fmla="*/ 45818 w 486314"/>
              <a:gd name="connsiteY809" fmla="*/ 210815 h 512576"/>
              <a:gd name="connsiteX810" fmla="*/ 45639 w 486314"/>
              <a:gd name="connsiteY810" fmla="*/ 211276 h 512576"/>
              <a:gd name="connsiteX811" fmla="*/ 45511 w 486314"/>
              <a:gd name="connsiteY811" fmla="*/ 212019 h 512576"/>
              <a:gd name="connsiteX812" fmla="*/ 45255 w 486314"/>
              <a:gd name="connsiteY812" fmla="*/ 212966 h 512576"/>
              <a:gd name="connsiteX813" fmla="*/ 45486 w 486314"/>
              <a:gd name="connsiteY813" fmla="*/ 211481 h 512576"/>
              <a:gd name="connsiteX814" fmla="*/ 45486 w 486314"/>
              <a:gd name="connsiteY814" fmla="*/ 211711 h 512576"/>
              <a:gd name="connsiteX815" fmla="*/ 45921 w 486314"/>
              <a:gd name="connsiteY815" fmla="*/ 209356 h 512576"/>
              <a:gd name="connsiteX816" fmla="*/ 45665 w 486314"/>
              <a:gd name="connsiteY816" fmla="*/ 210201 h 512576"/>
              <a:gd name="connsiteX817" fmla="*/ 45486 w 486314"/>
              <a:gd name="connsiteY817" fmla="*/ 211276 h 512576"/>
              <a:gd name="connsiteX818" fmla="*/ 45588 w 486314"/>
              <a:gd name="connsiteY818" fmla="*/ 209996 h 512576"/>
              <a:gd name="connsiteX819" fmla="*/ 44871 w 486314"/>
              <a:gd name="connsiteY819" fmla="*/ 213606 h 512576"/>
              <a:gd name="connsiteX820" fmla="*/ 44718 w 486314"/>
              <a:gd name="connsiteY820" fmla="*/ 214066 h 512576"/>
              <a:gd name="connsiteX821" fmla="*/ 45050 w 486314"/>
              <a:gd name="connsiteY821" fmla="*/ 212351 h 512576"/>
              <a:gd name="connsiteX822" fmla="*/ 45025 w 486314"/>
              <a:gd name="connsiteY822" fmla="*/ 212326 h 512576"/>
              <a:gd name="connsiteX823" fmla="*/ 45306 w 486314"/>
              <a:gd name="connsiteY823" fmla="*/ 211174 h 512576"/>
              <a:gd name="connsiteX824" fmla="*/ 45537 w 486314"/>
              <a:gd name="connsiteY824" fmla="*/ 209331 h 512576"/>
              <a:gd name="connsiteX825" fmla="*/ 45255 w 486314"/>
              <a:gd name="connsiteY825" fmla="*/ 210534 h 512576"/>
              <a:gd name="connsiteX826" fmla="*/ 45409 w 486314"/>
              <a:gd name="connsiteY826" fmla="*/ 209587 h 512576"/>
              <a:gd name="connsiteX827" fmla="*/ 45076 w 486314"/>
              <a:gd name="connsiteY827" fmla="*/ 211225 h 512576"/>
              <a:gd name="connsiteX828" fmla="*/ 45204 w 486314"/>
              <a:gd name="connsiteY828" fmla="*/ 210073 h 512576"/>
              <a:gd name="connsiteX829" fmla="*/ 45409 w 486314"/>
              <a:gd name="connsiteY829" fmla="*/ 209229 h 512576"/>
              <a:gd name="connsiteX830" fmla="*/ 45383 w 486314"/>
              <a:gd name="connsiteY830" fmla="*/ 209126 h 512576"/>
              <a:gd name="connsiteX831" fmla="*/ 44922 w 486314"/>
              <a:gd name="connsiteY831" fmla="*/ 211225 h 512576"/>
              <a:gd name="connsiteX832" fmla="*/ 44948 w 486314"/>
              <a:gd name="connsiteY832" fmla="*/ 210867 h 512576"/>
              <a:gd name="connsiteX833" fmla="*/ 45127 w 486314"/>
              <a:gd name="connsiteY833" fmla="*/ 210278 h 512576"/>
              <a:gd name="connsiteX834" fmla="*/ 45255 w 486314"/>
              <a:gd name="connsiteY834" fmla="*/ 209126 h 512576"/>
              <a:gd name="connsiteX835" fmla="*/ 45102 w 486314"/>
              <a:gd name="connsiteY835" fmla="*/ 209894 h 512576"/>
              <a:gd name="connsiteX836" fmla="*/ 45204 w 486314"/>
              <a:gd name="connsiteY836" fmla="*/ 209126 h 512576"/>
              <a:gd name="connsiteX837" fmla="*/ 45025 w 486314"/>
              <a:gd name="connsiteY837" fmla="*/ 209766 h 512576"/>
              <a:gd name="connsiteX838" fmla="*/ 45127 w 486314"/>
              <a:gd name="connsiteY838" fmla="*/ 209254 h 512576"/>
              <a:gd name="connsiteX839" fmla="*/ 44974 w 486314"/>
              <a:gd name="connsiteY839" fmla="*/ 209689 h 512576"/>
              <a:gd name="connsiteX840" fmla="*/ 44922 w 486314"/>
              <a:gd name="connsiteY840" fmla="*/ 210278 h 512576"/>
              <a:gd name="connsiteX841" fmla="*/ 44692 w 486314"/>
              <a:gd name="connsiteY841" fmla="*/ 211276 h 512576"/>
              <a:gd name="connsiteX842" fmla="*/ 44615 w 486314"/>
              <a:gd name="connsiteY842" fmla="*/ 211097 h 512576"/>
              <a:gd name="connsiteX843" fmla="*/ 44743 w 486314"/>
              <a:gd name="connsiteY843" fmla="*/ 210124 h 512576"/>
              <a:gd name="connsiteX844" fmla="*/ 44590 w 486314"/>
              <a:gd name="connsiteY844" fmla="*/ 210969 h 512576"/>
              <a:gd name="connsiteX845" fmla="*/ 44487 w 486314"/>
              <a:gd name="connsiteY845" fmla="*/ 210815 h 512576"/>
              <a:gd name="connsiteX846" fmla="*/ 44769 w 486314"/>
              <a:gd name="connsiteY846" fmla="*/ 209408 h 512576"/>
              <a:gd name="connsiteX847" fmla="*/ 44257 w 486314"/>
              <a:gd name="connsiteY847" fmla="*/ 211814 h 512576"/>
              <a:gd name="connsiteX848" fmla="*/ 44743 w 486314"/>
              <a:gd name="connsiteY848" fmla="*/ 209305 h 512576"/>
              <a:gd name="connsiteX849" fmla="*/ 44538 w 486314"/>
              <a:gd name="connsiteY849" fmla="*/ 209894 h 512576"/>
              <a:gd name="connsiteX850" fmla="*/ 44257 w 486314"/>
              <a:gd name="connsiteY850" fmla="*/ 211276 h 512576"/>
              <a:gd name="connsiteX851" fmla="*/ 44411 w 486314"/>
              <a:gd name="connsiteY851" fmla="*/ 210252 h 512576"/>
              <a:gd name="connsiteX852" fmla="*/ 44103 w 486314"/>
              <a:gd name="connsiteY852" fmla="*/ 211737 h 512576"/>
              <a:gd name="connsiteX853" fmla="*/ 43975 w 486314"/>
              <a:gd name="connsiteY853" fmla="*/ 211891 h 512576"/>
              <a:gd name="connsiteX854" fmla="*/ 44206 w 486314"/>
              <a:gd name="connsiteY854" fmla="*/ 210995 h 512576"/>
              <a:gd name="connsiteX855" fmla="*/ 43668 w 486314"/>
              <a:gd name="connsiteY855" fmla="*/ 213145 h 512576"/>
              <a:gd name="connsiteX856" fmla="*/ 43207 w 486314"/>
              <a:gd name="connsiteY856" fmla="*/ 215423 h 512576"/>
              <a:gd name="connsiteX857" fmla="*/ 43515 w 486314"/>
              <a:gd name="connsiteY857" fmla="*/ 213938 h 512576"/>
              <a:gd name="connsiteX858" fmla="*/ 43438 w 486314"/>
              <a:gd name="connsiteY858" fmla="*/ 214092 h 512576"/>
              <a:gd name="connsiteX859" fmla="*/ 44103 w 486314"/>
              <a:gd name="connsiteY859" fmla="*/ 210739 h 512576"/>
              <a:gd name="connsiteX860" fmla="*/ 44001 w 486314"/>
              <a:gd name="connsiteY860" fmla="*/ 211200 h 512576"/>
              <a:gd name="connsiteX861" fmla="*/ 44283 w 486314"/>
              <a:gd name="connsiteY861" fmla="*/ 209740 h 512576"/>
              <a:gd name="connsiteX862" fmla="*/ 44103 w 486314"/>
              <a:gd name="connsiteY862" fmla="*/ 210176 h 512576"/>
              <a:gd name="connsiteX863" fmla="*/ 44052 w 486314"/>
              <a:gd name="connsiteY863" fmla="*/ 210611 h 512576"/>
              <a:gd name="connsiteX864" fmla="*/ 43719 w 486314"/>
              <a:gd name="connsiteY864" fmla="*/ 211609 h 512576"/>
              <a:gd name="connsiteX865" fmla="*/ 44027 w 486314"/>
              <a:gd name="connsiteY865" fmla="*/ 210048 h 512576"/>
              <a:gd name="connsiteX866" fmla="*/ 43873 w 486314"/>
              <a:gd name="connsiteY866" fmla="*/ 210560 h 512576"/>
              <a:gd name="connsiteX867" fmla="*/ 43975 w 486314"/>
              <a:gd name="connsiteY867" fmla="*/ 210099 h 512576"/>
              <a:gd name="connsiteX868" fmla="*/ 43156 w 486314"/>
              <a:gd name="connsiteY868" fmla="*/ 211891 h 512576"/>
              <a:gd name="connsiteX869" fmla="*/ 43310 w 486314"/>
              <a:gd name="connsiteY869" fmla="*/ 210432 h 512576"/>
              <a:gd name="connsiteX870" fmla="*/ 43105 w 486314"/>
              <a:gd name="connsiteY870" fmla="*/ 211328 h 512576"/>
              <a:gd name="connsiteX871" fmla="*/ 43259 w 486314"/>
              <a:gd name="connsiteY871" fmla="*/ 210380 h 512576"/>
              <a:gd name="connsiteX872" fmla="*/ 42926 w 486314"/>
              <a:gd name="connsiteY872" fmla="*/ 211251 h 512576"/>
              <a:gd name="connsiteX873" fmla="*/ 43079 w 486314"/>
              <a:gd name="connsiteY873" fmla="*/ 210560 h 512576"/>
              <a:gd name="connsiteX874" fmla="*/ 42875 w 486314"/>
              <a:gd name="connsiteY874" fmla="*/ 211276 h 512576"/>
              <a:gd name="connsiteX875" fmla="*/ 42977 w 486314"/>
              <a:gd name="connsiteY875" fmla="*/ 210611 h 512576"/>
              <a:gd name="connsiteX876" fmla="*/ 42824 w 486314"/>
              <a:gd name="connsiteY876" fmla="*/ 211225 h 512576"/>
              <a:gd name="connsiteX877" fmla="*/ 42926 w 486314"/>
              <a:gd name="connsiteY877" fmla="*/ 210380 h 512576"/>
              <a:gd name="connsiteX878" fmla="*/ 42772 w 486314"/>
              <a:gd name="connsiteY878" fmla="*/ 211123 h 512576"/>
              <a:gd name="connsiteX879" fmla="*/ 42593 w 486314"/>
              <a:gd name="connsiteY879" fmla="*/ 210790 h 512576"/>
              <a:gd name="connsiteX880" fmla="*/ 42388 w 486314"/>
              <a:gd name="connsiteY880" fmla="*/ 212044 h 512576"/>
              <a:gd name="connsiteX881" fmla="*/ 42260 w 486314"/>
              <a:gd name="connsiteY881" fmla="*/ 212479 h 512576"/>
              <a:gd name="connsiteX882" fmla="*/ 42491 w 486314"/>
              <a:gd name="connsiteY882" fmla="*/ 211328 h 512576"/>
              <a:gd name="connsiteX883" fmla="*/ 42260 w 486314"/>
              <a:gd name="connsiteY883" fmla="*/ 210688 h 512576"/>
              <a:gd name="connsiteX884" fmla="*/ 42107 w 486314"/>
              <a:gd name="connsiteY884" fmla="*/ 211379 h 512576"/>
              <a:gd name="connsiteX885" fmla="*/ 41928 w 486314"/>
              <a:gd name="connsiteY885" fmla="*/ 210867 h 512576"/>
              <a:gd name="connsiteX886" fmla="*/ 41518 w 486314"/>
              <a:gd name="connsiteY886" fmla="*/ 212659 h 512576"/>
              <a:gd name="connsiteX887" fmla="*/ 41825 w 486314"/>
              <a:gd name="connsiteY887" fmla="*/ 210815 h 512576"/>
              <a:gd name="connsiteX888" fmla="*/ 41672 w 486314"/>
              <a:gd name="connsiteY888" fmla="*/ 211276 h 512576"/>
              <a:gd name="connsiteX889" fmla="*/ 41697 w 486314"/>
              <a:gd name="connsiteY889" fmla="*/ 211097 h 512576"/>
              <a:gd name="connsiteX890" fmla="*/ 41518 w 486314"/>
              <a:gd name="connsiteY890" fmla="*/ 211455 h 512576"/>
              <a:gd name="connsiteX891" fmla="*/ 41544 w 486314"/>
              <a:gd name="connsiteY891" fmla="*/ 211404 h 512576"/>
              <a:gd name="connsiteX892" fmla="*/ 41569 w 486314"/>
              <a:gd name="connsiteY892" fmla="*/ 210764 h 512576"/>
              <a:gd name="connsiteX893" fmla="*/ 41262 w 486314"/>
              <a:gd name="connsiteY893" fmla="*/ 211865 h 512576"/>
              <a:gd name="connsiteX894" fmla="*/ 41339 w 486314"/>
              <a:gd name="connsiteY894" fmla="*/ 211507 h 512576"/>
              <a:gd name="connsiteX895" fmla="*/ 41185 w 486314"/>
              <a:gd name="connsiteY895" fmla="*/ 212249 h 512576"/>
              <a:gd name="connsiteX896" fmla="*/ 41211 w 486314"/>
              <a:gd name="connsiteY896" fmla="*/ 211814 h 512576"/>
              <a:gd name="connsiteX897" fmla="*/ 41390 w 486314"/>
              <a:gd name="connsiteY897" fmla="*/ 211020 h 512576"/>
              <a:gd name="connsiteX898" fmla="*/ 41134 w 486314"/>
              <a:gd name="connsiteY898" fmla="*/ 212095 h 512576"/>
              <a:gd name="connsiteX899" fmla="*/ 41185 w 486314"/>
              <a:gd name="connsiteY899" fmla="*/ 211558 h 512576"/>
              <a:gd name="connsiteX900" fmla="*/ 41211 w 486314"/>
              <a:gd name="connsiteY900" fmla="*/ 211609 h 512576"/>
              <a:gd name="connsiteX901" fmla="*/ 41313 w 486314"/>
              <a:gd name="connsiteY901" fmla="*/ 210969 h 512576"/>
              <a:gd name="connsiteX902" fmla="*/ 41134 w 486314"/>
              <a:gd name="connsiteY902" fmla="*/ 211660 h 512576"/>
              <a:gd name="connsiteX903" fmla="*/ 41185 w 486314"/>
              <a:gd name="connsiteY903" fmla="*/ 210969 h 512576"/>
              <a:gd name="connsiteX904" fmla="*/ 41006 w 486314"/>
              <a:gd name="connsiteY904" fmla="*/ 211660 h 512576"/>
              <a:gd name="connsiteX905" fmla="*/ 40878 w 486314"/>
              <a:gd name="connsiteY905" fmla="*/ 212530 h 512576"/>
              <a:gd name="connsiteX906" fmla="*/ 40827 w 486314"/>
              <a:gd name="connsiteY906" fmla="*/ 212505 h 512576"/>
              <a:gd name="connsiteX907" fmla="*/ 40878 w 486314"/>
              <a:gd name="connsiteY907" fmla="*/ 212300 h 512576"/>
              <a:gd name="connsiteX908" fmla="*/ 40699 w 486314"/>
              <a:gd name="connsiteY908" fmla="*/ 212966 h 512576"/>
              <a:gd name="connsiteX909" fmla="*/ 40853 w 486314"/>
              <a:gd name="connsiteY909" fmla="*/ 211942 h 512576"/>
              <a:gd name="connsiteX910" fmla="*/ 40648 w 486314"/>
              <a:gd name="connsiteY910" fmla="*/ 212607 h 512576"/>
              <a:gd name="connsiteX911" fmla="*/ 40955 w 486314"/>
              <a:gd name="connsiteY911" fmla="*/ 210688 h 512576"/>
              <a:gd name="connsiteX912" fmla="*/ 40750 w 486314"/>
              <a:gd name="connsiteY912" fmla="*/ 211507 h 512576"/>
              <a:gd name="connsiteX913" fmla="*/ 40853 w 486314"/>
              <a:gd name="connsiteY913" fmla="*/ 210918 h 512576"/>
              <a:gd name="connsiteX914" fmla="*/ 40366 w 486314"/>
              <a:gd name="connsiteY914" fmla="*/ 212454 h 512576"/>
              <a:gd name="connsiteX915" fmla="*/ 40622 w 486314"/>
              <a:gd name="connsiteY915" fmla="*/ 211097 h 512576"/>
              <a:gd name="connsiteX916" fmla="*/ 40494 w 486314"/>
              <a:gd name="connsiteY916" fmla="*/ 211635 h 512576"/>
              <a:gd name="connsiteX917" fmla="*/ 40545 w 486314"/>
              <a:gd name="connsiteY917" fmla="*/ 211609 h 512576"/>
              <a:gd name="connsiteX918" fmla="*/ 40366 w 486314"/>
              <a:gd name="connsiteY918" fmla="*/ 212198 h 512576"/>
              <a:gd name="connsiteX919" fmla="*/ 40341 w 486314"/>
              <a:gd name="connsiteY919" fmla="*/ 210636 h 512576"/>
              <a:gd name="connsiteX920" fmla="*/ 40136 w 486314"/>
              <a:gd name="connsiteY920" fmla="*/ 211379 h 512576"/>
              <a:gd name="connsiteX921" fmla="*/ 40136 w 486314"/>
              <a:gd name="connsiteY921" fmla="*/ 210841 h 512576"/>
              <a:gd name="connsiteX922" fmla="*/ 39931 w 486314"/>
              <a:gd name="connsiteY922" fmla="*/ 212044 h 512576"/>
              <a:gd name="connsiteX923" fmla="*/ 39701 w 486314"/>
              <a:gd name="connsiteY923" fmla="*/ 212403 h 512576"/>
              <a:gd name="connsiteX924" fmla="*/ 39931 w 486314"/>
              <a:gd name="connsiteY924" fmla="*/ 211328 h 512576"/>
              <a:gd name="connsiteX925" fmla="*/ 39854 w 486314"/>
              <a:gd name="connsiteY925" fmla="*/ 210918 h 512576"/>
              <a:gd name="connsiteX926" fmla="*/ 39470 w 486314"/>
              <a:gd name="connsiteY926" fmla="*/ 212607 h 512576"/>
              <a:gd name="connsiteX927" fmla="*/ 39649 w 486314"/>
              <a:gd name="connsiteY927" fmla="*/ 211225 h 512576"/>
              <a:gd name="connsiteX928" fmla="*/ 39547 w 486314"/>
              <a:gd name="connsiteY928" fmla="*/ 211379 h 512576"/>
              <a:gd name="connsiteX929" fmla="*/ 39649 w 486314"/>
              <a:gd name="connsiteY929" fmla="*/ 210892 h 512576"/>
              <a:gd name="connsiteX930" fmla="*/ 39394 w 486314"/>
              <a:gd name="connsiteY930" fmla="*/ 211507 h 512576"/>
              <a:gd name="connsiteX931" fmla="*/ 39419 w 486314"/>
              <a:gd name="connsiteY931" fmla="*/ 210508 h 512576"/>
              <a:gd name="connsiteX932" fmla="*/ 39112 w 486314"/>
              <a:gd name="connsiteY932" fmla="*/ 211507 h 512576"/>
              <a:gd name="connsiteX933" fmla="*/ 39189 w 486314"/>
              <a:gd name="connsiteY933" fmla="*/ 211046 h 512576"/>
              <a:gd name="connsiteX934" fmla="*/ 38856 w 486314"/>
              <a:gd name="connsiteY934" fmla="*/ 212479 h 512576"/>
              <a:gd name="connsiteX935" fmla="*/ 39035 w 486314"/>
              <a:gd name="connsiteY935" fmla="*/ 211507 h 512576"/>
              <a:gd name="connsiteX936" fmla="*/ 39112 w 486314"/>
              <a:gd name="connsiteY936" fmla="*/ 210662 h 512576"/>
              <a:gd name="connsiteX937" fmla="*/ 38958 w 486314"/>
              <a:gd name="connsiteY937" fmla="*/ 211379 h 512576"/>
              <a:gd name="connsiteX938" fmla="*/ 38856 w 486314"/>
              <a:gd name="connsiteY938" fmla="*/ 211711 h 512576"/>
              <a:gd name="connsiteX939" fmla="*/ 38677 w 486314"/>
              <a:gd name="connsiteY939" fmla="*/ 212300 h 512576"/>
              <a:gd name="connsiteX940" fmla="*/ 38856 w 486314"/>
              <a:gd name="connsiteY940" fmla="*/ 211276 h 512576"/>
              <a:gd name="connsiteX941" fmla="*/ 38728 w 486314"/>
              <a:gd name="connsiteY941" fmla="*/ 211328 h 512576"/>
              <a:gd name="connsiteX942" fmla="*/ 38754 w 486314"/>
              <a:gd name="connsiteY942" fmla="*/ 210944 h 512576"/>
              <a:gd name="connsiteX943" fmla="*/ 38933 w 486314"/>
              <a:gd name="connsiteY943" fmla="*/ 210201 h 512576"/>
              <a:gd name="connsiteX944" fmla="*/ 38600 w 486314"/>
              <a:gd name="connsiteY944" fmla="*/ 211328 h 512576"/>
              <a:gd name="connsiteX945" fmla="*/ 38216 w 486314"/>
              <a:gd name="connsiteY945" fmla="*/ 211737 h 512576"/>
              <a:gd name="connsiteX946" fmla="*/ 38267 w 486314"/>
              <a:gd name="connsiteY946" fmla="*/ 211455 h 512576"/>
              <a:gd name="connsiteX947" fmla="*/ 38165 w 486314"/>
              <a:gd name="connsiteY947" fmla="*/ 211737 h 512576"/>
              <a:gd name="connsiteX948" fmla="*/ 38216 w 486314"/>
              <a:gd name="connsiteY948" fmla="*/ 211123 h 512576"/>
              <a:gd name="connsiteX949" fmla="*/ 38088 w 486314"/>
              <a:gd name="connsiteY949" fmla="*/ 211788 h 512576"/>
              <a:gd name="connsiteX950" fmla="*/ 37832 w 486314"/>
              <a:gd name="connsiteY950" fmla="*/ 211711 h 512576"/>
              <a:gd name="connsiteX951" fmla="*/ 37986 w 486314"/>
              <a:gd name="connsiteY951" fmla="*/ 210969 h 512576"/>
              <a:gd name="connsiteX952" fmla="*/ 37474 w 486314"/>
              <a:gd name="connsiteY952" fmla="*/ 212582 h 512576"/>
              <a:gd name="connsiteX953" fmla="*/ 37679 w 486314"/>
              <a:gd name="connsiteY953" fmla="*/ 211737 h 512576"/>
              <a:gd name="connsiteX954" fmla="*/ 37423 w 486314"/>
              <a:gd name="connsiteY954" fmla="*/ 212530 h 512576"/>
              <a:gd name="connsiteX955" fmla="*/ 37192 w 486314"/>
              <a:gd name="connsiteY955" fmla="*/ 213426 h 512576"/>
              <a:gd name="connsiteX956" fmla="*/ 37192 w 486314"/>
              <a:gd name="connsiteY956" fmla="*/ 213247 h 512576"/>
              <a:gd name="connsiteX957" fmla="*/ 37039 w 486314"/>
              <a:gd name="connsiteY957" fmla="*/ 213682 h 512576"/>
              <a:gd name="connsiteX958" fmla="*/ 37192 w 486314"/>
              <a:gd name="connsiteY958" fmla="*/ 213017 h 512576"/>
              <a:gd name="connsiteX959" fmla="*/ 37218 w 486314"/>
              <a:gd name="connsiteY959" fmla="*/ 212095 h 512576"/>
              <a:gd name="connsiteX960" fmla="*/ 37039 w 486314"/>
              <a:gd name="connsiteY960" fmla="*/ 212889 h 512576"/>
              <a:gd name="connsiteX961" fmla="*/ 37141 w 486314"/>
              <a:gd name="connsiteY961" fmla="*/ 212249 h 512576"/>
              <a:gd name="connsiteX962" fmla="*/ 36603 w 486314"/>
              <a:gd name="connsiteY962" fmla="*/ 214553 h 512576"/>
              <a:gd name="connsiteX963" fmla="*/ 36885 w 486314"/>
              <a:gd name="connsiteY963" fmla="*/ 212991 h 512576"/>
              <a:gd name="connsiteX964" fmla="*/ 36296 w 486314"/>
              <a:gd name="connsiteY964" fmla="*/ 215244 h 512576"/>
              <a:gd name="connsiteX965" fmla="*/ 36092 w 486314"/>
              <a:gd name="connsiteY965" fmla="*/ 215551 h 512576"/>
              <a:gd name="connsiteX966" fmla="*/ 36220 w 486314"/>
              <a:gd name="connsiteY966" fmla="*/ 215116 h 512576"/>
              <a:gd name="connsiteX967" fmla="*/ 36296 w 486314"/>
              <a:gd name="connsiteY967" fmla="*/ 214373 h 512576"/>
              <a:gd name="connsiteX968" fmla="*/ 36629 w 486314"/>
              <a:gd name="connsiteY968" fmla="*/ 212812 h 512576"/>
              <a:gd name="connsiteX969" fmla="*/ 36501 w 486314"/>
              <a:gd name="connsiteY969" fmla="*/ 212505 h 512576"/>
              <a:gd name="connsiteX970" fmla="*/ 36066 w 486314"/>
              <a:gd name="connsiteY970" fmla="*/ 214348 h 512576"/>
              <a:gd name="connsiteX971" fmla="*/ 36245 w 486314"/>
              <a:gd name="connsiteY971" fmla="*/ 213094 h 512576"/>
              <a:gd name="connsiteX972" fmla="*/ 35964 w 486314"/>
              <a:gd name="connsiteY972" fmla="*/ 213324 h 512576"/>
              <a:gd name="connsiteX973" fmla="*/ 36040 w 486314"/>
              <a:gd name="connsiteY973" fmla="*/ 213094 h 512576"/>
              <a:gd name="connsiteX974" fmla="*/ 35631 w 486314"/>
              <a:gd name="connsiteY974" fmla="*/ 214169 h 512576"/>
              <a:gd name="connsiteX975" fmla="*/ 35784 w 486314"/>
              <a:gd name="connsiteY975" fmla="*/ 213503 h 512576"/>
              <a:gd name="connsiteX976" fmla="*/ 35503 w 486314"/>
              <a:gd name="connsiteY976" fmla="*/ 214322 h 512576"/>
              <a:gd name="connsiteX977" fmla="*/ 35656 w 486314"/>
              <a:gd name="connsiteY977" fmla="*/ 213734 h 512576"/>
              <a:gd name="connsiteX978" fmla="*/ 35426 w 486314"/>
              <a:gd name="connsiteY978" fmla="*/ 214092 h 512576"/>
              <a:gd name="connsiteX979" fmla="*/ 35554 w 486314"/>
              <a:gd name="connsiteY979" fmla="*/ 213503 h 512576"/>
              <a:gd name="connsiteX980" fmla="*/ 35221 w 486314"/>
              <a:gd name="connsiteY980" fmla="*/ 214425 h 512576"/>
              <a:gd name="connsiteX981" fmla="*/ 35452 w 486314"/>
              <a:gd name="connsiteY981" fmla="*/ 213426 h 512576"/>
              <a:gd name="connsiteX982" fmla="*/ 35221 w 486314"/>
              <a:gd name="connsiteY982" fmla="*/ 214092 h 512576"/>
              <a:gd name="connsiteX983" fmla="*/ 35298 w 486314"/>
              <a:gd name="connsiteY983" fmla="*/ 213503 h 512576"/>
              <a:gd name="connsiteX984" fmla="*/ 35042 w 486314"/>
              <a:gd name="connsiteY984" fmla="*/ 214194 h 512576"/>
              <a:gd name="connsiteX985" fmla="*/ 35170 w 486314"/>
              <a:gd name="connsiteY985" fmla="*/ 213247 h 512576"/>
              <a:gd name="connsiteX986" fmla="*/ 34249 w 486314"/>
              <a:gd name="connsiteY986" fmla="*/ 213989 h 512576"/>
              <a:gd name="connsiteX987" fmla="*/ 34581 w 486314"/>
              <a:gd name="connsiteY987" fmla="*/ 212377 h 512576"/>
              <a:gd name="connsiteX988" fmla="*/ 34325 w 486314"/>
              <a:gd name="connsiteY988" fmla="*/ 212991 h 512576"/>
              <a:gd name="connsiteX989" fmla="*/ 34377 w 486314"/>
              <a:gd name="connsiteY989" fmla="*/ 212838 h 512576"/>
              <a:gd name="connsiteX990" fmla="*/ 34300 w 486314"/>
              <a:gd name="connsiteY990" fmla="*/ 212710 h 512576"/>
              <a:gd name="connsiteX991" fmla="*/ 34249 w 486314"/>
              <a:gd name="connsiteY991" fmla="*/ 212991 h 512576"/>
              <a:gd name="connsiteX992" fmla="*/ 34146 w 486314"/>
              <a:gd name="connsiteY992" fmla="*/ 212940 h 512576"/>
              <a:gd name="connsiteX993" fmla="*/ 34274 w 486314"/>
              <a:gd name="connsiteY993" fmla="*/ 212223 h 512576"/>
              <a:gd name="connsiteX994" fmla="*/ 34044 w 486314"/>
              <a:gd name="connsiteY994" fmla="*/ 212787 h 512576"/>
              <a:gd name="connsiteX995" fmla="*/ 34095 w 486314"/>
              <a:gd name="connsiteY995" fmla="*/ 212582 h 512576"/>
              <a:gd name="connsiteX996" fmla="*/ 33890 w 486314"/>
              <a:gd name="connsiteY996" fmla="*/ 212914 h 512576"/>
              <a:gd name="connsiteX997" fmla="*/ 33506 w 486314"/>
              <a:gd name="connsiteY997" fmla="*/ 214246 h 512576"/>
              <a:gd name="connsiteX998" fmla="*/ 33737 w 486314"/>
              <a:gd name="connsiteY998" fmla="*/ 213017 h 512576"/>
              <a:gd name="connsiteX999" fmla="*/ 32866 w 486314"/>
              <a:gd name="connsiteY999" fmla="*/ 214399 h 512576"/>
              <a:gd name="connsiteX1000" fmla="*/ 32994 w 486314"/>
              <a:gd name="connsiteY1000" fmla="*/ 213862 h 512576"/>
              <a:gd name="connsiteX1001" fmla="*/ 32534 w 486314"/>
              <a:gd name="connsiteY1001" fmla="*/ 214758 h 512576"/>
              <a:gd name="connsiteX1002" fmla="*/ 32303 w 486314"/>
              <a:gd name="connsiteY1002" fmla="*/ 215602 h 512576"/>
              <a:gd name="connsiteX1003" fmla="*/ 32534 w 486314"/>
              <a:gd name="connsiteY1003" fmla="*/ 214348 h 512576"/>
              <a:gd name="connsiteX1004" fmla="*/ 32201 w 486314"/>
              <a:gd name="connsiteY1004" fmla="*/ 215244 h 512576"/>
              <a:gd name="connsiteX1005" fmla="*/ 32354 w 486314"/>
              <a:gd name="connsiteY1005" fmla="*/ 214553 h 512576"/>
              <a:gd name="connsiteX1006" fmla="*/ 32047 w 486314"/>
              <a:gd name="connsiteY1006" fmla="*/ 215346 h 512576"/>
              <a:gd name="connsiteX1007" fmla="*/ 32124 w 486314"/>
              <a:gd name="connsiteY1007" fmla="*/ 214937 h 512576"/>
              <a:gd name="connsiteX1008" fmla="*/ 31535 w 486314"/>
              <a:gd name="connsiteY1008" fmla="*/ 214092 h 512576"/>
              <a:gd name="connsiteX1009" fmla="*/ 31689 w 486314"/>
              <a:gd name="connsiteY1009" fmla="*/ 213043 h 512576"/>
              <a:gd name="connsiteX1010" fmla="*/ 30742 w 486314"/>
              <a:gd name="connsiteY1010" fmla="*/ 214502 h 512576"/>
              <a:gd name="connsiteX1011" fmla="*/ 29897 w 486314"/>
              <a:gd name="connsiteY1011" fmla="*/ 217906 h 512576"/>
              <a:gd name="connsiteX1012" fmla="*/ 30486 w 486314"/>
              <a:gd name="connsiteY1012" fmla="*/ 218392 h 512576"/>
              <a:gd name="connsiteX1013" fmla="*/ 29078 w 486314"/>
              <a:gd name="connsiteY1013" fmla="*/ 222334 h 512576"/>
              <a:gd name="connsiteX1014" fmla="*/ 28848 w 486314"/>
              <a:gd name="connsiteY1014" fmla="*/ 222564 h 512576"/>
              <a:gd name="connsiteX1015" fmla="*/ 29539 w 486314"/>
              <a:gd name="connsiteY1015" fmla="*/ 223512 h 512576"/>
              <a:gd name="connsiteX1016" fmla="*/ 3097 w 486314"/>
              <a:gd name="connsiteY1016" fmla="*/ 328715 h 512576"/>
              <a:gd name="connsiteX1017" fmla="*/ 5017 w 486314"/>
              <a:gd name="connsiteY1017" fmla="*/ 327076 h 512576"/>
              <a:gd name="connsiteX1018" fmla="*/ 3097 w 486314"/>
              <a:gd name="connsiteY1018" fmla="*/ 328715 h 512576"/>
              <a:gd name="connsiteX1019" fmla="*/ 27875 w 486314"/>
              <a:gd name="connsiteY1019" fmla="*/ 227326 h 512576"/>
              <a:gd name="connsiteX1020" fmla="*/ 28080 w 486314"/>
              <a:gd name="connsiteY1020" fmla="*/ 229092 h 512576"/>
              <a:gd name="connsiteX1021" fmla="*/ 28540 w 486314"/>
              <a:gd name="connsiteY1021" fmla="*/ 225585 h 512576"/>
              <a:gd name="connsiteX1022" fmla="*/ 27875 w 486314"/>
              <a:gd name="connsiteY1022" fmla="*/ 227326 h 512576"/>
              <a:gd name="connsiteX1023" fmla="*/ 32278 w 486314"/>
              <a:gd name="connsiteY1023" fmla="*/ 210662 h 512576"/>
              <a:gd name="connsiteX1024" fmla="*/ 33097 w 486314"/>
              <a:gd name="connsiteY1024" fmla="*/ 201191 h 512576"/>
              <a:gd name="connsiteX1025" fmla="*/ 32278 w 486314"/>
              <a:gd name="connsiteY1025" fmla="*/ 210662 h 512576"/>
              <a:gd name="connsiteX1026" fmla="*/ 39675 w 486314"/>
              <a:gd name="connsiteY1026" fmla="*/ 177181 h 512576"/>
              <a:gd name="connsiteX1027" fmla="*/ 40059 w 486314"/>
              <a:gd name="connsiteY1027" fmla="*/ 178589 h 512576"/>
              <a:gd name="connsiteX1028" fmla="*/ 39675 w 486314"/>
              <a:gd name="connsiteY1028" fmla="*/ 177181 h 512576"/>
              <a:gd name="connsiteX1029" fmla="*/ 38907 w 486314"/>
              <a:gd name="connsiteY1029" fmla="*/ 175236 h 512576"/>
              <a:gd name="connsiteX1030" fmla="*/ 40238 w 486314"/>
              <a:gd name="connsiteY1030" fmla="*/ 171320 h 512576"/>
              <a:gd name="connsiteX1031" fmla="*/ 38907 w 486314"/>
              <a:gd name="connsiteY1031" fmla="*/ 175236 h 512576"/>
              <a:gd name="connsiteX1032" fmla="*/ 50247 w 486314"/>
              <a:gd name="connsiteY1032" fmla="*/ 122481 h 512576"/>
              <a:gd name="connsiteX1033" fmla="*/ 51322 w 486314"/>
              <a:gd name="connsiteY1033" fmla="*/ 117310 h 512576"/>
              <a:gd name="connsiteX1034" fmla="*/ 50247 w 486314"/>
              <a:gd name="connsiteY1034" fmla="*/ 122481 h 512576"/>
              <a:gd name="connsiteX1035" fmla="*/ 54521 w 486314"/>
              <a:gd name="connsiteY1035" fmla="*/ 95707 h 512576"/>
              <a:gd name="connsiteX1036" fmla="*/ 54137 w 486314"/>
              <a:gd name="connsiteY1036" fmla="*/ 97729 h 512576"/>
              <a:gd name="connsiteX1037" fmla="*/ 54880 w 486314"/>
              <a:gd name="connsiteY1037" fmla="*/ 97140 h 512576"/>
              <a:gd name="connsiteX1038" fmla="*/ 54521 w 486314"/>
              <a:gd name="connsiteY1038" fmla="*/ 95707 h 512576"/>
              <a:gd name="connsiteX1039" fmla="*/ 433713 w 486314"/>
              <a:gd name="connsiteY1039" fmla="*/ 134998 h 512576"/>
              <a:gd name="connsiteX1040" fmla="*/ 433098 w 486314"/>
              <a:gd name="connsiteY1040" fmla="*/ 135126 h 512576"/>
              <a:gd name="connsiteX1041" fmla="*/ 435325 w 486314"/>
              <a:gd name="connsiteY1041" fmla="*/ 136713 h 512576"/>
              <a:gd name="connsiteX1042" fmla="*/ 433713 w 486314"/>
              <a:gd name="connsiteY1042" fmla="*/ 134998 h 512576"/>
              <a:gd name="connsiteX1043" fmla="*/ 450351 w 486314"/>
              <a:gd name="connsiteY1043" fmla="*/ 312819 h 512576"/>
              <a:gd name="connsiteX1044" fmla="*/ 451272 w 486314"/>
              <a:gd name="connsiteY1044" fmla="*/ 310643 h 512576"/>
              <a:gd name="connsiteX1045" fmla="*/ 450351 w 486314"/>
              <a:gd name="connsiteY1045" fmla="*/ 312819 h 512576"/>
              <a:gd name="connsiteX1046" fmla="*/ 433917 w 486314"/>
              <a:gd name="connsiteY1046" fmla="*/ 416128 h 512576"/>
              <a:gd name="connsiteX1047" fmla="*/ 433789 w 486314"/>
              <a:gd name="connsiteY1047" fmla="*/ 416793 h 512576"/>
              <a:gd name="connsiteX1048" fmla="*/ 434813 w 486314"/>
              <a:gd name="connsiteY1048" fmla="*/ 416588 h 512576"/>
              <a:gd name="connsiteX1049" fmla="*/ 433917 w 486314"/>
              <a:gd name="connsiteY1049" fmla="*/ 416128 h 512576"/>
              <a:gd name="connsiteX1050" fmla="*/ 330301 w 486314"/>
              <a:gd name="connsiteY1050" fmla="*/ 155424 h 512576"/>
              <a:gd name="connsiteX1051" fmla="*/ 330353 w 486314"/>
              <a:gd name="connsiteY1051" fmla="*/ 155142 h 512576"/>
              <a:gd name="connsiteX1052" fmla="*/ 330301 w 486314"/>
              <a:gd name="connsiteY1052" fmla="*/ 155424 h 512576"/>
              <a:gd name="connsiteX1053" fmla="*/ 322008 w 486314"/>
              <a:gd name="connsiteY1053" fmla="*/ 167224 h 512576"/>
              <a:gd name="connsiteX1054" fmla="*/ 322034 w 486314"/>
              <a:gd name="connsiteY1054" fmla="*/ 167173 h 512576"/>
              <a:gd name="connsiteX1055" fmla="*/ 322034 w 486314"/>
              <a:gd name="connsiteY1055" fmla="*/ 167173 h 512576"/>
              <a:gd name="connsiteX1056" fmla="*/ 322008 w 486314"/>
              <a:gd name="connsiteY1056" fmla="*/ 167224 h 512576"/>
              <a:gd name="connsiteX1057" fmla="*/ 330301 w 486314"/>
              <a:gd name="connsiteY1057" fmla="*/ 155424 h 512576"/>
              <a:gd name="connsiteX1058" fmla="*/ 330276 w 486314"/>
              <a:gd name="connsiteY1058" fmla="*/ 155475 h 512576"/>
              <a:gd name="connsiteX1059" fmla="*/ 330429 w 486314"/>
              <a:gd name="connsiteY1059" fmla="*/ 155654 h 512576"/>
              <a:gd name="connsiteX1060" fmla="*/ 330301 w 486314"/>
              <a:gd name="connsiteY1060" fmla="*/ 155424 h 512576"/>
              <a:gd name="connsiteX1061" fmla="*/ 283434 w 486314"/>
              <a:gd name="connsiteY1061" fmla="*/ 199118 h 512576"/>
              <a:gd name="connsiteX1062" fmla="*/ 283562 w 486314"/>
              <a:gd name="connsiteY1062" fmla="*/ 199169 h 512576"/>
              <a:gd name="connsiteX1063" fmla="*/ 283715 w 486314"/>
              <a:gd name="connsiteY1063" fmla="*/ 198913 h 512576"/>
              <a:gd name="connsiteX1064" fmla="*/ 283434 w 486314"/>
              <a:gd name="connsiteY1064" fmla="*/ 199118 h 512576"/>
              <a:gd name="connsiteX1065" fmla="*/ 257734 w 486314"/>
              <a:gd name="connsiteY1065" fmla="*/ 243272 h 512576"/>
              <a:gd name="connsiteX1066" fmla="*/ 257299 w 486314"/>
              <a:gd name="connsiteY1066" fmla="*/ 243272 h 512576"/>
              <a:gd name="connsiteX1067" fmla="*/ 257555 w 486314"/>
              <a:gd name="connsiteY1067" fmla="*/ 243784 h 512576"/>
              <a:gd name="connsiteX1068" fmla="*/ 257734 w 486314"/>
              <a:gd name="connsiteY1068" fmla="*/ 243272 h 512576"/>
              <a:gd name="connsiteX1069" fmla="*/ 260038 w 486314"/>
              <a:gd name="connsiteY1069" fmla="*/ 240585 h 512576"/>
              <a:gd name="connsiteX1070" fmla="*/ 259885 w 486314"/>
              <a:gd name="connsiteY1070" fmla="*/ 242223 h 512576"/>
              <a:gd name="connsiteX1071" fmla="*/ 260038 w 486314"/>
              <a:gd name="connsiteY1071" fmla="*/ 240585 h 512576"/>
              <a:gd name="connsiteX1072" fmla="*/ 264006 w 486314"/>
              <a:gd name="connsiteY1072" fmla="*/ 238230 h 512576"/>
              <a:gd name="connsiteX1073" fmla="*/ 263187 w 486314"/>
              <a:gd name="connsiteY1073" fmla="*/ 238332 h 512576"/>
              <a:gd name="connsiteX1074" fmla="*/ 264006 w 486314"/>
              <a:gd name="connsiteY1074" fmla="*/ 238230 h 512576"/>
              <a:gd name="connsiteX1075" fmla="*/ 269253 w 486314"/>
              <a:gd name="connsiteY1075" fmla="*/ 233392 h 512576"/>
              <a:gd name="connsiteX1076" fmla="*/ 269816 w 486314"/>
              <a:gd name="connsiteY1076" fmla="*/ 232854 h 512576"/>
              <a:gd name="connsiteX1077" fmla="*/ 269253 w 486314"/>
              <a:gd name="connsiteY1077" fmla="*/ 233392 h 512576"/>
              <a:gd name="connsiteX1078" fmla="*/ 271019 w 486314"/>
              <a:gd name="connsiteY1078" fmla="*/ 230218 h 512576"/>
              <a:gd name="connsiteX1079" fmla="*/ 271557 w 486314"/>
              <a:gd name="connsiteY1079" fmla="*/ 230525 h 512576"/>
              <a:gd name="connsiteX1080" fmla="*/ 271198 w 486314"/>
              <a:gd name="connsiteY1080" fmla="*/ 229962 h 512576"/>
              <a:gd name="connsiteX1081" fmla="*/ 271019 w 486314"/>
              <a:gd name="connsiteY1081" fmla="*/ 230218 h 512576"/>
              <a:gd name="connsiteX1082" fmla="*/ 311846 w 486314"/>
              <a:gd name="connsiteY1082" fmla="*/ 180023 h 512576"/>
              <a:gd name="connsiteX1083" fmla="*/ 311923 w 486314"/>
              <a:gd name="connsiteY1083" fmla="*/ 179562 h 512576"/>
              <a:gd name="connsiteX1084" fmla="*/ 311488 w 486314"/>
              <a:gd name="connsiteY1084" fmla="*/ 179664 h 512576"/>
              <a:gd name="connsiteX1085" fmla="*/ 311846 w 486314"/>
              <a:gd name="connsiteY1085" fmla="*/ 180023 h 512576"/>
              <a:gd name="connsiteX1086" fmla="*/ 331069 w 486314"/>
              <a:gd name="connsiteY1086" fmla="*/ 158035 h 512576"/>
              <a:gd name="connsiteX1087" fmla="*/ 330481 w 486314"/>
              <a:gd name="connsiteY1087" fmla="*/ 157933 h 512576"/>
              <a:gd name="connsiteX1088" fmla="*/ 331069 w 486314"/>
              <a:gd name="connsiteY1088" fmla="*/ 158035 h 512576"/>
              <a:gd name="connsiteX1089" fmla="*/ 338569 w 486314"/>
              <a:gd name="connsiteY1089" fmla="*/ 144801 h 512576"/>
              <a:gd name="connsiteX1090" fmla="*/ 338620 w 486314"/>
              <a:gd name="connsiteY1090" fmla="*/ 144673 h 512576"/>
              <a:gd name="connsiteX1091" fmla="*/ 337827 w 486314"/>
              <a:gd name="connsiteY1091" fmla="*/ 144136 h 512576"/>
              <a:gd name="connsiteX1092" fmla="*/ 338569 w 486314"/>
              <a:gd name="connsiteY1092" fmla="*/ 144801 h 512576"/>
              <a:gd name="connsiteX1093" fmla="*/ 243477 w 486314"/>
              <a:gd name="connsiteY1093" fmla="*/ 255021 h 512576"/>
              <a:gd name="connsiteX1094" fmla="*/ 243579 w 486314"/>
              <a:gd name="connsiteY1094" fmla="*/ 254637 h 512576"/>
              <a:gd name="connsiteX1095" fmla="*/ 243477 w 486314"/>
              <a:gd name="connsiteY1095" fmla="*/ 255021 h 512576"/>
              <a:gd name="connsiteX1096" fmla="*/ 228349 w 486314"/>
              <a:gd name="connsiteY1096" fmla="*/ 249953 h 512576"/>
              <a:gd name="connsiteX1097" fmla="*/ 228170 w 486314"/>
              <a:gd name="connsiteY1097" fmla="*/ 251002 h 512576"/>
              <a:gd name="connsiteX1098" fmla="*/ 228836 w 486314"/>
              <a:gd name="connsiteY1098" fmla="*/ 251873 h 512576"/>
              <a:gd name="connsiteX1099" fmla="*/ 228733 w 486314"/>
              <a:gd name="connsiteY1099" fmla="*/ 252257 h 512576"/>
              <a:gd name="connsiteX1100" fmla="*/ 229066 w 486314"/>
              <a:gd name="connsiteY1100" fmla="*/ 251489 h 512576"/>
              <a:gd name="connsiteX1101" fmla="*/ 228912 w 486314"/>
              <a:gd name="connsiteY1101" fmla="*/ 252206 h 512576"/>
              <a:gd name="connsiteX1102" fmla="*/ 229194 w 486314"/>
              <a:gd name="connsiteY1102" fmla="*/ 251259 h 512576"/>
              <a:gd name="connsiteX1103" fmla="*/ 229015 w 486314"/>
              <a:gd name="connsiteY1103" fmla="*/ 252538 h 512576"/>
              <a:gd name="connsiteX1104" fmla="*/ 229194 w 486314"/>
              <a:gd name="connsiteY1104" fmla="*/ 251668 h 512576"/>
              <a:gd name="connsiteX1105" fmla="*/ 229706 w 486314"/>
              <a:gd name="connsiteY1105" fmla="*/ 250772 h 512576"/>
              <a:gd name="connsiteX1106" fmla="*/ 229578 w 486314"/>
              <a:gd name="connsiteY1106" fmla="*/ 251361 h 512576"/>
              <a:gd name="connsiteX1107" fmla="*/ 230474 w 486314"/>
              <a:gd name="connsiteY1107" fmla="*/ 249979 h 512576"/>
              <a:gd name="connsiteX1108" fmla="*/ 230218 w 486314"/>
              <a:gd name="connsiteY1108" fmla="*/ 251207 h 512576"/>
              <a:gd name="connsiteX1109" fmla="*/ 230602 w 486314"/>
              <a:gd name="connsiteY1109" fmla="*/ 249876 h 512576"/>
              <a:gd name="connsiteX1110" fmla="*/ 230832 w 486314"/>
              <a:gd name="connsiteY1110" fmla="*/ 249543 h 512576"/>
              <a:gd name="connsiteX1111" fmla="*/ 230781 w 486314"/>
              <a:gd name="connsiteY1111" fmla="*/ 249774 h 512576"/>
              <a:gd name="connsiteX1112" fmla="*/ 231011 w 486314"/>
              <a:gd name="connsiteY1112" fmla="*/ 249160 h 512576"/>
              <a:gd name="connsiteX1113" fmla="*/ 230909 w 486314"/>
              <a:gd name="connsiteY1113" fmla="*/ 249927 h 512576"/>
              <a:gd name="connsiteX1114" fmla="*/ 230986 w 486314"/>
              <a:gd name="connsiteY1114" fmla="*/ 249979 h 512576"/>
              <a:gd name="connsiteX1115" fmla="*/ 231037 w 486314"/>
              <a:gd name="connsiteY1115" fmla="*/ 249672 h 512576"/>
              <a:gd name="connsiteX1116" fmla="*/ 231139 w 486314"/>
              <a:gd name="connsiteY1116" fmla="*/ 249825 h 512576"/>
              <a:gd name="connsiteX1117" fmla="*/ 231088 w 486314"/>
              <a:gd name="connsiteY1117" fmla="*/ 249979 h 512576"/>
              <a:gd name="connsiteX1118" fmla="*/ 231344 w 486314"/>
              <a:gd name="connsiteY1118" fmla="*/ 249339 h 512576"/>
              <a:gd name="connsiteX1119" fmla="*/ 230986 w 486314"/>
              <a:gd name="connsiteY1119" fmla="*/ 250951 h 512576"/>
              <a:gd name="connsiteX1120" fmla="*/ 231933 w 486314"/>
              <a:gd name="connsiteY1120" fmla="*/ 250209 h 512576"/>
              <a:gd name="connsiteX1121" fmla="*/ 231830 w 486314"/>
              <a:gd name="connsiteY1121" fmla="*/ 251182 h 512576"/>
              <a:gd name="connsiteX1122" fmla="*/ 232086 w 486314"/>
              <a:gd name="connsiteY1122" fmla="*/ 250439 h 512576"/>
              <a:gd name="connsiteX1123" fmla="*/ 231984 w 486314"/>
              <a:gd name="connsiteY1123" fmla="*/ 251054 h 512576"/>
              <a:gd name="connsiteX1124" fmla="*/ 232240 w 486314"/>
              <a:gd name="connsiteY1124" fmla="*/ 250388 h 512576"/>
              <a:gd name="connsiteX1125" fmla="*/ 232010 w 486314"/>
              <a:gd name="connsiteY1125" fmla="*/ 251387 h 512576"/>
              <a:gd name="connsiteX1126" fmla="*/ 232368 w 486314"/>
              <a:gd name="connsiteY1126" fmla="*/ 250465 h 512576"/>
              <a:gd name="connsiteX1127" fmla="*/ 232214 w 486314"/>
              <a:gd name="connsiteY1127" fmla="*/ 251079 h 512576"/>
              <a:gd name="connsiteX1128" fmla="*/ 232445 w 486314"/>
              <a:gd name="connsiteY1128" fmla="*/ 250695 h 512576"/>
              <a:gd name="connsiteX1129" fmla="*/ 232317 w 486314"/>
              <a:gd name="connsiteY1129" fmla="*/ 251284 h 512576"/>
              <a:gd name="connsiteX1130" fmla="*/ 232573 w 486314"/>
              <a:gd name="connsiteY1130" fmla="*/ 250491 h 512576"/>
              <a:gd name="connsiteX1131" fmla="*/ 232419 w 486314"/>
              <a:gd name="connsiteY1131" fmla="*/ 251156 h 512576"/>
              <a:gd name="connsiteX1132" fmla="*/ 232906 w 486314"/>
              <a:gd name="connsiteY1132" fmla="*/ 250081 h 512576"/>
              <a:gd name="connsiteX1133" fmla="*/ 232829 w 486314"/>
              <a:gd name="connsiteY1133" fmla="*/ 250312 h 512576"/>
              <a:gd name="connsiteX1134" fmla="*/ 233085 w 486314"/>
              <a:gd name="connsiteY1134" fmla="*/ 250081 h 512576"/>
              <a:gd name="connsiteX1135" fmla="*/ 232957 w 486314"/>
              <a:gd name="connsiteY1135" fmla="*/ 251361 h 512576"/>
              <a:gd name="connsiteX1136" fmla="*/ 233392 w 486314"/>
              <a:gd name="connsiteY1136" fmla="*/ 249518 h 512576"/>
              <a:gd name="connsiteX1137" fmla="*/ 233545 w 486314"/>
              <a:gd name="connsiteY1137" fmla="*/ 249800 h 512576"/>
              <a:gd name="connsiteX1138" fmla="*/ 233213 w 486314"/>
              <a:gd name="connsiteY1138" fmla="*/ 251387 h 512576"/>
              <a:gd name="connsiteX1139" fmla="*/ 233110 w 486314"/>
              <a:gd name="connsiteY1139" fmla="*/ 252129 h 512576"/>
              <a:gd name="connsiteX1140" fmla="*/ 232982 w 486314"/>
              <a:gd name="connsiteY1140" fmla="*/ 252590 h 512576"/>
              <a:gd name="connsiteX1141" fmla="*/ 233187 w 486314"/>
              <a:gd name="connsiteY1141" fmla="*/ 252282 h 512576"/>
              <a:gd name="connsiteX1142" fmla="*/ 233776 w 486314"/>
              <a:gd name="connsiteY1142" fmla="*/ 250030 h 512576"/>
              <a:gd name="connsiteX1143" fmla="*/ 233469 w 486314"/>
              <a:gd name="connsiteY1143" fmla="*/ 251566 h 512576"/>
              <a:gd name="connsiteX1144" fmla="*/ 234006 w 486314"/>
              <a:gd name="connsiteY1144" fmla="*/ 249262 h 512576"/>
              <a:gd name="connsiteX1145" fmla="*/ 233929 w 486314"/>
              <a:gd name="connsiteY1145" fmla="*/ 249902 h 512576"/>
              <a:gd name="connsiteX1146" fmla="*/ 234134 w 486314"/>
              <a:gd name="connsiteY1146" fmla="*/ 249134 h 512576"/>
              <a:gd name="connsiteX1147" fmla="*/ 234057 w 486314"/>
              <a:gd name="connsiteY1147" fmla="*/ 250030 h 512576"/>
              <a:gd name="connsiteX1148" fmla="*/ 233904 w 486314"/>
              <a:gd name="connsiteY1148" fmla="*/ 250721 h 512576"/>
              <a:gd name="connsiteX1149" fmla="*/ 234109 w 486314"/>
              <a:gd name="connsiteY1149" fmla="*/ 250286 h 512576"/>
              <a:gd name="connsiteX1150" fmla="*/ 234083 w 486314"/>
              <a:gd name="connsiteY1150" fmla="*/ 250465 h 512576"/>
              <a:gd name="connsiteX1151" fmla="*/ 234339 w 486314"/>
              <a:gd name="connsiteY1151" fmla="*/ 249467 h 512576"/>
              <a:gd name="connsiteX1152" fmla="*/ 234569 w 486314"/>
              <a:gd name="connsiteY1152" fmla="*/ 248776 h 512576"/>
              <a:gd name="connsiteX1153" fmla="*/ 234390 w 486314"/>
              <a:gd name="connsiteY1153" fmla="*/ 249620 h 512576"/>
              <a:gd name="connsiteX1154" fmla="*/ 234928 w 486314"/>
              <a:gd name="connsiteY1154" fmla="*/ 248008 h 512576"/>
              <a:gd name="connsiteX1155" fmla="*/ 234723 w 486314"/>
              <a:gd name="connsiteY1155" fmla="*/ 248750 h 512576"/>
              <a:gd name="connsiteX1156" fmla="*/ 235004 w 486314"/>
              <a:gd name="connsiteY1156" fmla="*/ 248801 h 512576"/>
              <a:gd name="connsiteX1157" fmla="*/ 235107 w 486314"/>
              <a:gd name="connsiteY1157" fmla="*/ 248187 h 512576"/>
              <a:gd name="connsiteX1158" fmla="*/ 235081 w 486314"/>
              <a:gd name="connsiteY1158" fmla="*/ 248776 h 512576"/>
              <a:gd name="connsiteX1159" fmla="*/ 235209 w 486314"/>
              <a:gd name="connsiteY1159" fmla="*/ 248494 h 512576"/>
              <a:gd name="connsiteX1160" fmla="*/ 235132 w 486314"/>
              <a:gd name="connsiteY1160" fmla="*/ 248776 h 512576"/>
              <a:gd name="connsiteX1161" fmla="*/ 235542 w 486314"/>
              <a:gd name="connsiteY1161" fmla="*/ 248392 h 512576"/>
              <a:gd name="connsiteX1162" fmla="*/ 235824 w 486314"/>
              <a:gd name="connsiteY1162" fmla="*/ 247240 h 512576"/>
              <a:gd name="connsiteX1163" fmla="*/ 235696 w 486314"/>
              <a:gd name="connsiteY1163" fmla="*/ 247982 h 512576"/>
              <a:gd name="connsiteX1164" fmla="*/ 235696 w 486314"/>
              <a:gd name="connsiteY1164" fmla="*/ 248366 h 512576"/>
              <a:gd name="connsiteX1165" fmla="*/ 235798 w 486314"/>
              <a:gd name="connsiteY1165" fmla="*/ 248341 h 512576"/>
              <a:gd name="connsiteX1166" fmla="*/ 235593 w 486314"/>
              <a:gd name="connsiteY1166" fmla="*/ 249313 h 512576"/>
              <a:gd name="connsiteX1167" fmla="*/ 235798 w 486314"/>
              <a:gd name="connsiteY1167" fmla="*/ 248750 h 512576"/>
              <a:gd name="connsiteX1168" fmla="*/ 235900 w 486314"/>
              <a:gd name="connsiteY1168" fmla="*/ 248443 h 512576"/>
              <a:gd name="connsiteX1169" fmla="*/ 236080 w 486314"/>
              <a:gd name="connsiteY1169" fmla="*/ 247726 h 512576"/>
              <a:gd name="connsiteX1170" fmla="*/ 236003 w 486314"/>
              <a:gd name="connsiteY1170" fmla="*/ 248571 h 512576"/>
              <a:gd name="connsiteX1171" fmla="*/ 235798 w 486314"/>
              <a:gd name="connsiteY1171" fmla="*/ 249543 h 512576"/>
              <a:gd name="connsiteX1172" fmla="*/ 236131 w 486314"/>
              <a:gd name="connsiteY1172" fmla="*/ 248084 h 512576"/>
              <a:gd name="connsiteX1173" fmla="*/ 236080 w 486314"/>
              <a:gd name="connsiteY1173" fmla="*/ 248545 h 512576"/>
              <a:gd name="connsiteX1174" fmla="*/ 236361 w 486314"/>
              <a:gd name="connsiteY1174" fmla="*/ 247547 h 512576"/>
              <a:gd name="connsiteX1175" fmla="*/ 236361 w 486314"/>
              <a:gd name="connsiteY1175" fmla="*/ 248545 h 512576"/>
              <a:gd name="connsiteX1176" fmla="*/ 236617 w 486314"/>
              <a:gd name="connsiteY1176" fmla="*/ 247905 h 512576"/>
              <a:gd name="connsiteX1177" fmla="*/ 236515 w 486314"/>
              <a:gd name="connsiteY1177" fmla="*/ 248417 h 512576"/>
              <a:gd name="connsiteX1178" fmla="*/ 236617 w 486314"/>
              <a:gd name="connsiteY1178" fmla="*/ 248238 h 512576"/>
              <a:gd name="connsiteX1179" fmla="*/ 236464 w 486314"/>
              <a:gd name="connsiteY1179" fmla="*/ 249646 h 512576"/>
              <a:gd name="connsiteX1180" fmla="*/ 236796 w 486314"/>
              <a:gd name="connsiteY1180" fmla="*/ 247931 h 512576"/>
              <a:gd name="connsiteX1181" fmla="*/ 236924 w 486314"/>
              <a:gd name="connsiteY1181" fmla="*/ 248392 h 512576"/>
              <a:gd name="connsiteX1182" fmla="*/ 236694 w 486314"/>
              <a:gd name="connsiteY1182" fmla="*/ 249441 h 512576"/>
              <a:gd name="connsiteX1183" fmla="*/ 236899 w 486314"/>
              <a:gd name="connsiteY1183" fmla="*/ 249083 h 512576"/>
              <a:gd name="connsiteX1184" fmla="*/ 237129 w 486314"/>
              <a:gd name="connsiteY1184" fmla="*/ 247880 h 512576"/>
              <a:gd name="connsiteX1185" fmla="*/ 237103 w 486314"/>
              <a:gd name="connsiteY1185" fmla="*/ 248417 h 512576"/>
              <a:gd name="connsiteX1186" fmla="*/ 237334 w 486314"/>
              <a:gd name="connsiteY1186" fmla="*/ 247675 h 512576"/>
              <a:gd name="connsiteX1187" fmla="*/ 237385 w 486314"/>
              <a:gd name="connsiteY1187" fmla="*/ 249236 h 512576"/>
              <a:gd name="connsiteX1188" fmla="*/ 237539 w 486314"/>
              <a:gd name="connsiteY1188" fmla="*/ 248648 h 512576"/>
              <a:gd name="connsiteX1189" fmla="*/ 237462 w 486314"/>
              <a:gd name="connsiteY1189" fmla="*/ 248673 h 512576"/>
              <a:gd name="connsiteX1190" fmla="*/ 237615 w 486314"/>
              <a:gd name="connsiteY1190" fmla="*/ 248136 h 512576"/>
              <a:gd name="connsiteX1191" fmla="*/ 237385 w 486314"/>
              <a:gd name="connsiteY1191" fmla="*/ 249492 h 512576"/>
              <a:gd name="connsiteX1192" fmla="*/ 237846 w 486314"/>
              <a:gd name="connsiteY1192" fmla="*/ 247982 h 512576"/>
              <a:gd name="connsiteX1193" fmla="*/ 237769 w 486314"/>
              <a:gd name="connsiteY1193" fmla="*/ 248545 h 512576"/>
              <a:gd name="connsiteX1194" fmla="*/ 237974 w 486314"/>
              <a:gd name="connsiteY1194" fmla="*/ 247752 h 512576"/>
              <a:gd name="connsiteX1195" fmla="*/ 237641 w 486314"/>
              <a:gd name="connsiteY1195" fmla="*/ 249672 h 512576"/>
              <a:gd name="connsiteX1196" fmla="*/ 237871 w 486314"/>
              <a:gd name="connsiteY1196" fmla="*/ 248980 h 512576"/>
              <a:gd name="connsiteX1197" fmla="*/ 237718 w 486314"/>
              <a:gd name="connsiteY1197" fmla="*/ 250030 h 512576"/>
              <a:gd name="connsiteX1198" fmla="*/ 237897 w 486314"/>
              <a:gd name="connsiteY1198" fmla="*/ 249339 h 512576"/>
              <a:gd name="connsiteX1199" fmla="*/ 237846 w 486314"/>
              <a:gd name="connsiteY1199" fmla="*/ 249543 h 512576"/>
              <a:gd name="connsiteX1200" fmla="*/ 237897 w 486314"/>
              <a:gd name="connsiteY1200" fmla="*/ 249595 h 512576"/>
              <a:gd name="connsiteX1201" fmla="*/ 237999 w 486314"/>
              <a:gd name="connsiteY1201" fmla="*/ 248699 h 512576"/>
              <a:gd name="connsiteX1202" fmla="*/ 238204 w 486314"/>
              <a:gd name="connsiteY1202" fmla="*/ 248059 h 512576"/>
              <a:gd name="connsiteX1203" fmla="*/ 238153 w 486314"/>
              <a:gd name="connsiteY1203" fmla="*/ 248699 h 512576"/>
              <a:gd name="connsiteX1204" fmla="*/ 238332 w 486314"/>
              <a:gd name="connsiteY1204" fmla="*/ 248008 h 512576"/>
              <a:gd name="connsiteX1205" fmla="*/ 238230 w 486314"/>
              <a:gd name="connsiteY1205" fmla="*/ 248673 h 512576"/>
              <a:gd name="connsiteX1206" fmla="*/ 238204 w 486314"/>
              <a:gd name="connsiteY1206" fmla="*/ 248622 h 512576"/>
              <a:gd name="connsiteX1207" fmla="*/ 238153 w 486314"/>
              <a:gd name="connsiteY1207" fmla="*/ 249160 h 512576"/>
              <a:gd name="connsiteX1208" fmla="*/ 238434 w 486314"/>
              <a:gd name="connsiteY1208" fmla="*/ 248084 h 512576"/>
              <a:gd name="connsiteX1209" fmla="*/ 238230 w 486314"/>
              <a:gd name="connsiteY1209" fmla="*/ 248878 h 512576"/>
              <a:gd name="connsiteX1210" fmla="*/ 238204 w 486314"/>
              <a:gd name="connsiteY1210" fmla="*/ 249313 h 512576"/>
              <a:gd name="connsiteX1211" fmla="*/ 238332 w 486314"/>
              <a:gd name="connsiteY1211" fmla="*/ 248597 h 512576"/>
              <a:gd name="connsiteX1212" fmla="*/ 238281 w 486314"/>
              <a:gd name="connsiteY1212" fmla="*/ 248955 h 512576"/>
              <a:gd name="connsiteX1213" fmla="*/ 238588 w 486314"/>
              <a:gd name="connsiteY1213" fmla="*/ 247854 h 512576"/>
              <a:gd name="connsiteX1214" fmla="*/ 238562 w 486314"/>
              <a:gd name="connsiteY1214" fmla="*/ 248468 h 512576"/>
              <a:gd name="connsiteX1215" fmla="*/ 238537 w 486314"/>
              <a:gd name="connsiteY1215" fmla="*/ 248520 h 512576"/>
              <a:gd name="connsiteX1216" fmla="*/ 238716 w 486314"/>
              <a:gd name="connsiteY1216" fmla="*/ 248187 h 512576"/>
              <a:gd name="connsiteX1217" fmla="*/ 238665 w 486314"/>
              <a:gd name="connsiteY1217" fmla="*/ 248341 h 512576"/>
              <a:gd name="connsiteX1218" fmla="*/ 238870 w 486314"/>
              <a:gd name="connsiteY1218" fmla="*/ 247880 h 512576"/>
              <a:gd name="connsiteX1219" fmla="*/ 238588 w 486314"/>
              <a:gd name="connsiteY1219" fmla="*/ 249697 h 512576"/>
              <a:gd name="connsiteX1220" fmla="*/ 238972 w 486314"/>
              <a:gd name="connsiteY1220" fmla="*/ 247931 h 512576"/>
              <a:gd name="connsiteX1221" fmla="*/ 239151 w 486314"/>
              <a:gd name="connsiteY1221" fmla="*/ 248417 h 512576"/>
              <a:gd name="connsiteX1222" fmla="*/ 239305 w 486314"/>
              <a:gd name="connsiteY1222" fmla="*/ 247777 h 512576"/>
              <a:gd name="connsiteX1223" fmla="*/ 239535 w 486314"/>
              <a:gd name="connsiteY1223" fmla="*/ 248417 h 512576"/>
              <a:gd name="connsiteX1224" fmla="*/ 239330 w 486314"/>
              <a:gd name="connsiteY1224" fmla="*/ 249569 h 512576"/>
              <a:gd name="connsiteX1225" fmla="*/ 239458 w 486314"/>
              <a:gd name="connsiteY1225" fmla="*/ 249108 h 512576"/>
              <a:gd name="connsiteX1226" fmla="*/ 239663 w 486314"/>
              <a:gd name="connsiteY1226" fmla="*/ 247854 h 512576"/>
              <a:gd name="connsiteX1227" fmla="*/ 239842 w 486314"/>
              <a:gd name="connsiteY1227" fmla="*/ 248161 h 512576"/>
              <a:gd name="connsiteX1228" fmla="*/ 239970 w 486314"/>
              <a:gd name="connsiteY1228" fmla="*/ 247470 h 512576"/>
              <a:gd name="connsiteX1229" fmla="*/ 239893 w 486314"/>
              <a:gd name="connsiteY1229" fmla="*/ 248315 h 512576"/>
              <a:gd name="connsiteX1230" fmla="*/ 240021 w 486314"/>
              <a:gd name="connsiteY1230" fmla="*/ 247675 h 512576"/>
              <a:gd name="connsiteX1231" fmla="*/ 239919 w 486314"/>
              <a:gd name="connsiteY1231" fmla="*/ 248341 h 512576"/>
              <a:gd name="connsiteX1232" fmla="*/ 240124 w 486314"/>
              <a:gd name="connsiteY1232" fmla="*/ 247624 h 512576"/>
              <a:gd name="connsiteX1233" fmla="*/ 239996 w 486314"/>
              <a:gd name="connsiteY1233" fmla="*/ 248315 h 512576"/>
              <a:gd name="connsiteX1234" fmla="*/ 240303 w 486314"/>
              <a:gd name="connsiteY1234" fmla="*/ 247470 h 512576"/>
              <a:gd name="connsiteX1235" fmla="*/ 240175 w 486314"/>
              <a:gd name="connsiteY1235" fmla="*/ 248417 h 512576"/>
              <a:gd name="connsiteX1236" fmla="*/ 240380 w 486314"/>
              <a:gd name="connsiteY1236" fmla="*/ 247470 h 512576"/>
              <a:gd name="connsiteX1237" fmla="*/ 240252 w 486314"/>
              <a:gd name="connsiteY1237" fmla="*/ 248980 h 512576"/>
              <a:gd name="connsiteX1238" fmla="*/ 241071 w 486314"/>
              <a:gd name="connsiteY1238" fmla="*/ 247138 h 512576"/>
              <a:gd name="connsiteX1239" fmla="*/ 240969 w 486314"/>
              <a:gd name="connsiteY1239" fmla="*/ 247624 h 512576"/>
              <a:gd name="connsiteX1240" fmla="*/ 241122 w 486314"/>
              <a:gd name="connsiteY1240" fmla="*/ 247112 h 512576"/>
              <a:gd name="connsiteX1241" fmla="*/ 240815 w 486314"/>
              <a:gd name="connsiteY1241" fmla="*/ 248699 h 512576"/>
              <a:gd name="connsiteX1242" fmla="*/ 241148 w 486314"/>
              <a:gd name="connsiteY1242" fmla="*/ 247649 h 512576"/>
              <a:gd name="connsiteX1243" fmla="*/ 241199 w 486314"/>
              <a:gd name="connsiteY1243" fmla="*/ 247240 h 512576"/>
              <a:gd name="connsiteX1244" fmla="*/ 241378 w 486314"/>
              <a:gd name="connsiteY1244" fmla="*/ 246779 h 512576"/>
              <a:gd name="connsiteX1245" fmla="*/ 241097 w 486314"/>
              <a:gd name="connsiteY1245" fmla="*/ 248264 h 512576"/>
              <a:gd name="connsiteX1246" fmla="*/ 241199 w 486314"/>
              <a:gd name="connsiteY1246" fmla="*/ 247803 h 512576"/>
              <a:gd name="connsiteX1247" fmla="*/ 240533 w 486314"/>
              <a:gd name="connsiteY1247" fmla="*/ 251182 h 512576"/>
              <a:gd name="connsiteX1248" fmla="*/ 240610 w 486314"/>
              <a:gd name="connsiteY1248" fmla="*/ 251028 h 512576"/>
              <a:gd name="connsiteX1249" fmla="*/ 240303 w 486314"/>
              <a:gd name="connsiteY1249" fmla="*/ 252487 h 512576"/>
              <a:gd name="connsiteX1250" fmla="*/ 240789 w 486314"/>
              <a:gd name="connsiteY1250" fmla="*/ 250235 h 512576"/>
              <a:gd name="connsiteX1251" fmla="*/ 241224 w 486314"/>
              <a:gd name="connsiteY1251" fmla="*/ 248494 h 512576"/>
              <a:gd name="connsiteX1252" fmla="*/ 241097 w 486314"/>
              <a:gd name="connsiteY1252" fmla="*/ 249006 h 512576"/>
              <a:gd name="connsiteX1253" fmla="*/ 241224 w 486314"/>
              <a:gd name="connsiteY1253" fmla="*/ 248852 h 512576"/>
              <a:gd name="connsiteX1254" fmla="*/ 241532 w 486314"/>
              <a:gd name="connsiteY1254" fmla="*/ 247342 h 512576"/>
              <a:gd name="connsiteX1255" fmla="*/ 241404 w 486314"/>
              <a:gd name="connsiteY1255" fmla="*/ 248341 h 512576"/>
              <a:gd name="connsiteX1256" fmla="*/ 241660 w 486314"/>
              <a:gd name="connsiteY1256" fmla="*/ 246984 h 512576"/>
              <a:gd name="connsiteX1257" fmla="*/ 241864 w 486314"/>
              <a:gd name="connsiteY1257" fmla="*/ 246395 h 512576"/>
              <a:gd name="connsiteX1258" fmla="*/ 241404 w 486314"/>
              <a:gd name="connsiteY1258" fmla="*/ 248852 h 512576"/>
              <a:gd name="connsiteX1259" fmla="*/ 241916 w 486314"/>
              <a:gd name="connsiteY1259" fmla="*/ 246446 h 512576"/>
              <a:gd name="connsiteX1260" fmla="*/ 241660 w 486314"/>
              <a:gd name="connsiteY1260" fmla="*/ 247905 h 512576"/>
              <a:gd name="connsiteX1261" fmla="*/ 241711 w 486314"/>
              <a:gd name="connsiteY1261" fmla="*/ 248059 h 512576"/>
              <a:gd name="connsiteX1262" fmla="*/ 241890 w 486314"/>
              <a:gd name="connsiteY1262" fmla="*/ 247214 h 512576"/>
              <a:gd name="connsiteX1263" fmla="*/ 241762 w 486314"/>
              <a:gd name="connsiteY1263" fmla="*/ 248161 h 512576"/>
              <a:gd name="connsiteX1264" fmla="*/ 241839 w 486314"/>
              <a:gd name="connsiteY1264" fmla="*/ 248315 h 512576"/>
              <a:gd name="connsiteX1265" fmla="*/ 242069 w 486314"/>
              <a:gd name="connsiteY1265" fmla="*/ 247368 h 512576"/>
              <a:gd name="connsiteX1266" fmla="*/ 242095 w 486314"/>
              <a:gd name="connsiteY1266" fmla="*/ 246779 h 512576"/>
              <a:gd name="connsiteX1267" fmla="*/ 242300 w 486314"/>
              <a:gd name="connsiteY1267" fmla="*/ 246344 h 512576"/>
              <a:gd name="connsiteX1268" fmla="*/ 242197 w 486314"/>
              <a:gd name="connsiteY1268" fmla="*/ 246882 h 512576"/>
              <a:gd name="connsiteX1269" fmla="*/ 242376 w 486314"/>
              <a:gd name="connsiteY1269" fmla="*/ 246242 h 512576"/>
              <a:gd name="connsiteX1270" fmla="*/ 242248 w 486314"/>
              <a:gd name="connsiteY1270" fmla="*/ 246984 h 512576"/>
              <a:gd name="connsiteX1271" fmla="*/ 242402 w 486314"/>
              <a:gd name="connsiteY1271" fmla="*/ 246242 h 512576"/>
              <a:gd name="connsiteX1272" fmla="*/ 242274 w 486314"/>
              <a:gd name="connsiteY1272" fmla="*/ 247393 h 512576"/>
              <a:gd name="connsiteX1273" fmla="*/ 242095 w 486314"/>
              <a:gd name="connsiteY1273" fmla="*/ 247957 h 512576"/>
              <a:gd name="connsiteX1274" fmla="*/ 242095 w 486314"/>
              <a:gd name="connsiteY1274" fmla="*/ 248341 h 512576"/>
              <a:gd name="connsiteX1275" fmla="*/ 242530 w 486314"/>
              <a:gd name="connsiteY1275" fmla="*/ 246242 h 512576"/>
              <a:gd name="connsiteX1276" fmla="*/ 242581 w 486314"/>
              <a:gd name="connsiteY1276" fmla="*/ 246344 h 512576"/>
              <a:gd name="connsiteX1277" fmla="*/ 242376 w 486314"/>
              <a:gd name="connsiteY1277" fmla="*/ 247163 h 512576"/>
              <a:gd name="connsiteX1278" fmla="*/ 242248 w 486314"/>
              <a:gd name="connsiteY1278" fmla="*/ 248315 h 512576"/>
              <a:gd name="connsiteX1279" fmla="*/ 242581 w 486314"/>
              <a:gd name="connsiteY1279" fmla="*/ 246702 h 512576"/>
              <a:gd name="connsiteX1280" fmla="*/ 242428 w 486314"/>
              <a:gd name="connsiteY1280" fmla="*/ 247624 h 512576"/>
              <a:gd name="connsiteX1281" fmla="*/ 242709 w 486314"/>
              <a:gd name="connsiteY1281" fmla="*/ 246446 h 512576"/>
              <a:gd name="connsiteX1282" fmla="*/ 242479 w 486314"/>
              <a:gd name="connsiteY1282" fmla="*/ 248289 h 512576"/>
              <a:gd name="connsiteX1283" fmla="*/ 242197 w 486314"/>
              <a:gd name="connsiteY1283" fmla="*/ 249441 h 512576"/>
              <a:gd name="connsiteX1284" fmla="*/ 242223 w 486314"/>
              <a:gd name="connsiteY1284" fmla="*/ 249467 h 512576"/>
              <a:gd name="connsiteX1285" fmla="*/ 241890 w 486314"/>
              <a:gd name="connsiteY1285" fmla="*/ 251156 h 512576"/>
              <a:gd name="connsiteX1286" fmla="*/ 242018 w 486314"/>
              <a:gd name="connsiteY1286" fmla="*/ 250721 h 512576"/>
              <a:gd name="connsiteX1287" fmla="*/ 242760 w 486314"/>
              <a:gd name="connsiteY1287" fmla="*/ 247086 h 512576"/>
              <a:gd name="connsiteX1288" fmla="*/ 242684 w 486314"/>
              <a:gd name="connsiteY1288" fmla="*/ 248392 h 512576"/>
              <a:gd name="connsiteX1289" fmla="*/ 242837 w 486314"/>
              <a:gd name="connsiteY1289" fmla="*/ 247317 h 512576"/>
              <a:gd name="connsiteX1290" fmla="*/ 243119 w 486314"/>
              <a:gd name="connsiteY1290" fmla="*/ 246472 h 512576"/>
              <a:gd name="connsiteX1291" fmla="*/ 242632 w 486314"/>
              <a:gd name="connsiteY1291" fmla="*/ 248827 h 512576"/>
              <a:gd name="connsiteX1292" fmla="*/ 242658 w 486314"/>
              <a:gd name="connsiteY1292" fmla="*/ 248571 h 512576"/>
              <a:gd name="connsiteX1293" fmla="*/ 242402 w 486314"/>
              <a:gd name="connsiteY1293" fmla="*/ 250056 h 512576"/>
              <a:gd name="connsiteX1294" fmla="*/ 242658 w 486314"/>
              <a:gd name="connsiteY1294" fmla="*/ 249160 h 512576"/>
              <a:gd name="connsiteX1295" fmla="*/ 242786 w 486314"/>
              <a:gd name="connsiteY1295" fmla="*/ 248392 h 512576"/>
              <a:gd name="connsiteX1296" fmla="*/ 242991 w 486314"/>
              <a:gd name="connsiteY1296" fmla="*/ 247905 h 512576"/>
              <a:gd name="connsiteX1297" fmla="*/ 243170 w 486314"/>
              <a:gd name="connsiteY1297" fmla="*/ 246574 h 512576"/>
              <a:gd name="connsiteX1298" fmla="*/ 243272 w 486314"/>
              <a:gd name="connsiteY1298" fmla="*/ 246216 h 512576"/>
              <a:gd name="connsiteX1299" fmla="*/ 243170 w 486314"/>
              <a:gd name="connsiteY1299" fmla="*/ 246754 h 512576"/>
              <a:gd name="connsiteX1300" fmla="*/ 243451 w 486314"/>
              <a:gd name="connsiteY1300" fmla="*/ 245960 h 512576"/>
              <a:gd name="connsiteX1301" fmla="*/ 243272 w 486314"/>
              <a:gd name="connsiteY1301" fmla="*/ 247061 h 512576"/>
              <a:gd name="connsiteX1302" fmla="*/ 242940 w 486314"/>
              <a:gd name="connsiteY1302" fmla="*/ 248161 h 512576"/>
              <a:gd name="connsiteX1303" fmla="*/ 243144 w 486314"/>
              <a:gd name="connsiteY1303" fmla="*/ 247829 h 512576"/>
              <a:gd name="connsiteX1304" fmla="*/ 243042 w 486314"/>
              <a:gd name="connsiteY1304" fmla="*/ 248136 h 512576"/>
              <a:gd name="connsiteX1305" fmla="*/ 242965 w 486314"/>
              <a:gd name="connsiteY1305" fmla="*/ 249057 h 512576"/>
              <a:gd name="connsiteX1306" fmla="*/ 243195 w 486314"/>
              <a:gd name="connsiteY1306" fmla="*/ 247931 h 512576"/>
              <a:gd name="connsiteX1307" fmla="*/ 243528 w 486314"/>
              <a:gd name="connsiteY1307" fmla="*/ 247112 h 512576"/>
              <a:gd name="connsiteX1308" fmla="*/ 243298 w 486314"/>
              <a:gd name="connsiteY1308" fmla="*/ 248366 h 512576"/>
              <a:gd name="connsiteX1309" fmla="*/ 243042 w 486314"/>
              <a:gd name="connsiteY1309" fmla="*/ 248827 h 512576"/>
              <a:gd name="connsiteX1310" fmla="*/ 242735 w 486314"/>
              <a:gd name="connsiteY1310" fmla="*/ 249979 h 512576"/>
              <a:gd name="connsiteX1311" fmla="*/ 242402 w 486314"/>
              <a:gd name="connsiteY1311" fmla="*/ 252180 h 512576"/>
              <a:gd name="connsiteX1312" fmla="*/ 242504 w 486314"/>
              <a:gd name="connsiteY1312" fmla="*/ 251719 h 512576"/>
              <a:gd name="connsiteX1313" fmla="*/ 242812 w 486314"/>
              <a:gd name="connsiteY1313" fmla="*/ 250107 h 512576"/>
              <a:gd name="connsiteX1314" fmla="*/ 243170 w 486314"/>
              <a:gd name="connsiteY1314" fmla="*/ 249134 h 512576"/>
              <a:gd name="connsiteX1315" fmla="*/ 242940 w 486314"/>
              <a:gd name="connsiteY1315" fmla="*/ 250414 h 512576"/>
              <a:gd name="connsiteX1316" fmla="*/ 243170 w 486314"/>
              <a:gd name="connsiteY1316" fmla="*/ 250567 h 512576"/>
              <a:gd name="connsiteX1317" fmla="*/ 243477 w 486314"/>
              <a:gd name="connsiteY1317" fmla="*/ 249160 h 512576"/>
              <a:gd name="connsiteX1318" fmla="*/ 243656 w 486314"/>
              <a:gd name="connsiteY1318" fmla="*/ 248161 h 512576"/>
              <a:gd name="connsiteX1319" fmla="*/ 243707 w 486314"/>
              <a:gd name="connsiteY1319" fmla="*/ 248264 h 512576"/>
              <a:gd name="connsiteX1320" fmla="*/ 243554 w 486314"/>
              <a:gd name="connsiteY1320" fmla="*/ 249108 h 512576"/>
              <a:gd name="connsiteX1321" fmla="*/ 243605 w 486314"/>
              <a:gd name="connsiteY1321" fmla="*/ 248904 h 512576"/>
              <a:gd name="connsiteX1322" fmla="*/ 243503 w 486314"/>
              <a:gd name="connsiteY1322" fmla="*/ 249441 h 512576"/>
              <a:gd name="connsiteX1323" fmla="*/ 243528 w 486314"/>
              <a:gd name="connsiteY1323" fmla="*/ 249134 h 512576"/>
              <a:gd name="connsiteX1324" fmla="*/ 243170 w 486314"/>
              <a:gd name="connsiteY1324" fmla="*/ 250823 h 512576"/>
              <a:gd name="connsiteX1325" fmla="*/ 243093 w 486314"/>
              <a:gd name="connsiteY1325" fmla="*/ 251566 h 512576"/>
              <a:gd name="connsiteX1326" fmla="*/ 243503 w 486314"/>
              <a:gd name="connsiteY1326" fmla="*/ 250337 h 512576"/>
              <a:gd name="connsiteX1327" fmla="*/ 243784 w 486314"/>
              <a:gd name="connsiteY1327" fmla="*/ 250363 h 512576"/>
              <a:gd name="connsiteX1328" fmla="*/ 243682 w 486314"/>
              <a:gd name="connsiteY1328" fmla="*/ 250951 h 512576"/>
              <a:gd name="connsiteX1329" fmla="*/ 243912 w 486314"/>
              <a:gd name="connsiteY1329" fmla="*/ 251002 h 512576"/>
              <a:gd name="connsiteX1330" fmla="*/ 243912 w 486314"/>
              <a:gd name="connsiteY1330" fmla="*/ 250926 h 512576"/>
              <a:gd name="connsiteX1331" fmla="*/ 243912 w 486314"/>
              <a:gd name="connsiteY1331" fmla="*/ 250977 h 512576"/>
              <a:gd name="connsiteX1332" fmla="*/ 244936 w 486314"/>
              <a:gd name="connsiteY1332" fmla="*/ 251719 h 512576"/>
              <a:gd name="connsiteX1333" fmla="*/ 243861 w 486314"/>
              <a:gd name="connsiteY1333" fmla="*/ 251105 h 512576"/>
              <a:gd name="connsiteX1334" fmla="*/ 243656 w 486314"/>
              <a:gd name="connsiteY1334" fmla="*/ 252180 h 512576"/>
              <a:gd name="connsiteX1335" fmla="*/ 243733 w 486314"/>
              <a:gd name="connsiteY1335" fmla="*/ 251873 h 512576"/>
              <a:gd name="connsiteX1336" fmla="*/ 243528 w 486314"/>
              <a:gd name="connsiteY1336" fmla="*/ 252897 h 512576"/>
              <a:gd name="connsiteX1337" fmla="*/ 243707 w 486314"/>
              <a:gd name="connsiteY1337" fmla="*/ 252769 h 512576"/>
              <a:gd name="connsiteX1338" fmla="*/ 243810 w 486314"/>
              <a:gd name="connsiteY1338" fmla="*/ 252001 h 512576"/>
              <a:gd name="connsiteX1339" fmla="*/ 244040 w 486314"/>
              <a:gd name="connsiteY1339" fmla="*/ 251950 h 512576"/>
              <a:gd name="connsiteX1340" fmla="*/ 243912 w 486314"/>
              <a:gd name="connsiteY1340" fmla="*/ 252692 h 512576"/>
              <a:gd name="connsiteX1341" fmla="*/ 244015 w 486314"/>
              <a:gd name="connsiteY1341" fmla="*/ 252231 h 512576"/>
              <a:gd name="connsiteX1342" fmla="*/ 243963 w 486314"/>
              <a:gd name="connsiteY1342" fmla="*/ 252820 h 512576"/>
              <a:gd name="connsiteX1343" fmla="*/ 243503 w 486314"/>
              <a:gd name="connsiteY1343" fmla="*/ 254560 h 512576"/>
              <a:gd name="connsiteX1344" fmla="*/ 243835 w 486314"/>
              <a:gd name="connsiteY1344" fmla="*/ 252948 h 512576"/>
              <a:gd name="connsiteX1345" fmla="*/ 243682 w 486314"/>
              <a:gd name="connsiteY1345" fmla="*/ 253204 h 512576"/>
              <a:gd name="connsiteX1346" fmla="*/ 243810 w 486314"/>
              <a:gd name="connsiteY1346" fmla="*/ 252846 h 512576"/>
              <a:gd name="connsiteX1347" fmla="*/ 243426 w 486314"/>
              <a:gd name="connsiteY1347" fmla="*/ 254484 h 512576"/>
              <a:gd name="connsiteX1348" fmla="*/ 243477 w 486314"/>
              <a:gd name="connsiteY1348" fmla="*/ 254458 h 512576"/>
              <a:gd name="connsiteX1349" fmla="*/ 243247 w 486314"/>
              <a:gd name="connsiteY1349" fmla="*/ 255047 h 512576"/>
              <a:gd name="connsiteX1350" fmla="*/ 243426 w 486314"/>
              <a:gd name="connsiteY1350" fmla="*/ 254125 h 512576"/>
              <a:gd name="connsiteX1351" fmla="*/ 243144 w 486314"/>
              <a:gd name="connsiteY1351" fmla="*/ 255021 h 512576"/>
              <a:gd name="connsiteX1352" fmla="*/ 242914 w 486314"/>
              <a:gd name="connsiteY1352" fmla="*/ 255380 h 512576"/>
              <a:gd name="connsiteX1353" fmla="*/ 243375 w 486314"/>
              <a:gd name="connsiteY1353" fmla="*/ 253409 h 512576"/>
              <a:gd name="connsiteX1354" fmla="*/ 243375 w 486314"/>
              <a:gd name="connsiteY1354" fmla="*/ 252948 h 512576"/>
              <a:gd name="connsiteX1355" fmla="*/ 242888 w 486314"/>
              <a:gd name="connsiteY1355" fmla="*/ 255047 h 512576"/>
              <a:gd name="connsiteX1356" fmla="*/ 243016 w 486314"/>
              <a:gd name="connsiteY1356" fmla="*/ 254407 h 512576"/>
              <a:gd name="connsiteX1357" fmla="*/ 242658 w 486314"/>
              <a:gd name="connsiteY1357" fmla="*/ 255508 h 512576"/>
              <a:gd name="connsiteX1358" fmla="*/ 242453 w 486314"/>
              <a:gd name="connsiteY1358" fmla="*/ 255047 h 512576"/>
              <a:gd name="connsiteX1359" fmla="*/ 242607 w 486314"/>
              <a:gd name="connsiteY1359" fmla="*/ 254381 h 512576"/>
              <a:gd name="connsiteX1360" fmla="*/ 242146 w 486314"/>
              <a:gd name="connsiteY1360" fmla="*/ 255508 h 512576"/>
              <a:gd name="connsiteX1361" fmla="*/ 241967 w 486314"/>
              <a:gd name="connsiteY1361" fmla="*/ 254945 h 512576"/>
              <a:gd name="connsiteX1362" fmla="*/ 241327 w 486314"/>
              <a:gd name="connsiteY1362" fmla="*/ 255610 h 512576"/>
              <a:gd name="connsiteX1363" fmla="*/ 241532 w 486314"/>
              <a:gd name="connsiteY1363" fmla="*/ 254663 h 512576"/>
              <a:gd name="connsiteX1364" fmla="*/ 241557 w 486314"/>
              <a:gd name="connsiteY1364" fmla="*/ 254202 h 512576"/>
              <a:gd name="connsiteX1365" fmla="*/ 241173 w 486314"/>
              <a:gd name="connsiteY1365" fmla="*/ 255815 h 512576"/>
              <a:gd name="connsiteX1366" fmla="*/ 240764 w 486314"/>
              <a:gd name="connsiteY1366" fmla="*/ 256506 h 512576"/>
              <a:gd name="connsiteX1367" fmla="*/ 240892 w 486314"/>
              <a:gd name="connsiteY1367" fmla="*/ 255866 h 512576"/>
              <a:gd name="connsiteX1368" fmla="*/ 240636 w 486314"/>
              <a:gd name="connsiteY1368" fmla="*/ 255738 h 512576"/>
              <a:gd name="connsiteX1369" fmla="*/ 240738 w 486314"/>
              <a:gd name="connsiteY1369" fmla="*/ 254919 h 512576"/>
              <a:gd name="connsiteX1370" fmla="*/ 240303 w 486314"/>
              <a:gd name="connsiteY1370" fmla="*/ 256557 h 512576"/>
              <a:gd name="connsiteX1371" fmla="*/ 240252 w 486314"/>
              <a:gd name="connsiteY1371" fmla="*/ 255840 h 512576"/>
              <a:gd name="connsiteX1372" fmla="*/ 239356 w 486314"/>
              <a:gd name="connsiteY1372" fmla="*/ 257171 h 512576"/>
              <a:gd name="connsiteX1373" fmla="*/ 239458 w 486314"/>
              <a:gd name="connsiteY1373" fmla="*/ 256378 h 512576"/>
              <a:gd name="connsiteX1374" fmla="*/ 238665 w 486314"/>
              <a:gd name="connsiteY1374" fmla="*/ 257274 h 512576"/>
              <a:gd name="connsiteX1375" fmla="*/ 238946 w 486314"/>
              <a:gd name="connsiteY1375" fmla="*/ 255943 h 512576"/>
              <a:gd name="connsiteX1376" fmla="*/ 238562 w 486314"/>
              <a:gd name="connsiteY1376" fmla="*/ 257223 h 512576"/>
              <a:gd name="connsiteX1377" fmla="*/ 238486 w 486314"/>
              <a:gd name="connsiteY1377" fmla="*/ 256736 h 512576"/>
              <a:gd name="connsiteX1378" fmla="*/ 238230 w 486314"/>
              <a:gd name="connsiteY1378" fmla="*/ 257504 h 512576"/>
              <a:gd name="connsiteX1379" fmla="*/ 237999 w 486314"/>
              <a:gd name="connsiteY1379" fmla="*/ 257351 h 512576"/>
              <a:gd name="connsiteX1380" fmla="*/ 238153 w 486314"/>
              <a:gd name="connsiteY1380" fmla="*/ 256455 h 512576"/>
              <a:gd name="connsiteX1381" fmla="*/ 237820 w 486314"/>
              <a:gd name="connsiteY1381" fmla="*/ 257683 h 512576"/>
              <a:gd name="connsiteX1382" fmla="*/ 237539 w 486314"/>
              <a:gd name="connsiteY1382" fmla="*/ 257120 h 512576"/>
              <a:gd name="connsiteX1383" fmla="*/ 237359 w 486314"/>
              <a:gd name="connsiteY1383" fmla="*/ 257939 h 512576"/>
              <a:gd name="connsiteX1384" fmla="*/ 237078 w 486314"/>
              <a:gd name="connsiteY1384" fmla="*/ 257734 h 512576"/>
              <a:gd name="connsiteX1385" fmla="*/ 237206 w 486314"/>
              <a:gd name="connsiteY1385" fmla="*/ 256967 h 512576"/>
              <a:gd name="connsiteX1386" fmla="*/ 237027 w 486314"/>
              <a:gd name="connsiteY1386" fmla="*/ 257760 h 512576"/>
              <a:gd name="connsiteX1387" fmla="*/ 236668 w 486314"/>
              <a:gd name="connsiteY1387" fmla="*/ 257069 h 512576"/>
              <a:gd name="connsiteX1388" fmla="*/ 235798 w 486314"/>
              <a:gd name="connsiteY1388" fmla="*/ 257479 h 512576"/>
              <a:gd name="connsiteX1389" fmla="*/ 235849 w 486314"/>
              <a:gd name="connsiteY1389" fmla="*/ 257146 h 512576"/>
              <a:gd name="connsiteX1390" fmla="*/ 235465 w 486314"/>
              <a:gd name="connsiteY1390" fmla="*/ 257683 h 512576"/>
              <a:gd name="connsiteX1391" fmla="*/ 235542 w 486314"/>
              <a:gd name="connsiteY1391" fmla="*/ 256941 h 512576"/>
              <a:gd name="connsiteX1392" fmla="*/ 235209 w 486314"/>
              <a:gd name="connsiteY1392" fmla="*/ 257171 h 512576"/>
              <a:gd name="connsiteX1393" fmla="*/ 235260 w 486314"/>
              <a:gd name="connsiteY1393" fmla="*/ 256992 h 512576"/>
              <a:gd name="connsiteX1394" fmla="*/ 235081 w 486314"/>
              <a:gd name="connsiteY1394" fmla="*/ 256557 h 512576"/>
              <a:gd name="connsiteX1395" fmla="*/ 235209 w 486314"/>
              <a:gd name="connsiteY1395" fmla="*/ 255994 h 512576"/>
              <a:gd name="connsiteX1396" fmla="*/ 235107 w 486314"/>
              <a:gd name="connsiteY1396" fmla="*/ 255789 h 512576"/>
              <a:gd name="connsiteX1397" fmla="*/ 234979 w 486314"/>
              <a:gd name="connsiteY1397" fmla="*/ 256531 h 512576"/>
              <a:gd name="connsiteX1398" fmla="*/ 234160 w 486314"/>
              <a:gd name="connsiteY1398" fmla="*/ 257120 h 512576"/>
              <a:gd name="connsiteX1399" fmla="*/ 234288 w 486314"/>
              <a:gd name="connsiteY1399" fmla="*/ 255610 h 512576"/>
              <a:gd name="connsiteX1400" fmla="*/ 234237 w 486314"/>
              <a:gd name="connsiteY1400" fmla="*/ 255892 h 512576"/>
              <a:gd name="connsiteX1401" fmla="*/ 234288 w 486314"/>
              <a:gd name="connsiteY1401" fmla="*/ 254970 h 512576"/>
              <a:gd name="connsiteX1402" fmla="*/ 234032 w 486314"/>
              <a:gd name="connsiteY1402" fmla="*/ 256071 h 512576"/>
              <a:gd name="connsiteX1403" fmla="*/ 233981 w 486314"/>
              <a:gd name="connsiteY1403" fmla="*/ 255277 h 512576"/>
              <a:gd name="connsiteX1404" fmla="*/ 234083 w 486314"/>
              <a:gd name="connsiteY1404" fmla="*/ 254765 h 512576"/>
              <a:gd name="connsiteX1405" fmla="*/ 233392 w 486314"/>
              <a:gd name="connsiteY1405" fmla="*/ 257018 h 512576"/>
              <a:gd name="connsiteX1406" fmla="*/ 231600 w 486314"/>
              <a:gd name="connsiteY1406" fmla="*/ 258118 h 512576"/>
              <a:gd name="connsiteX1407" fmla="*/ 230192 w 486314"/>
              <a:gd name="connsiteY1407" fmla="*/ 257402 h 512576"/>
              <a:gd name="connsiteX1408" fmla="*/ 230090 w 486314"/>
              <a:gd name="connsiteY1408" fmla="*/ 256608 h 512576"/>
              <a:gd name="connsiteX1409" fmla="*/ 230167 w 486314"/>
              <a:gd name="connsiteY1409" fmla="*/ 256148 h 512576"/>
              <a:gd name="connsiteX1410" fmla="*/ 229834 w 486314"/>
              <a:gd name="connsiteY1410" fmla="*/ 257274 h 512576"/>
              <a:gd name="connsiteX1411" fmla="*/ 229271 w 486314"/>
              <a:gd name="connsiteY1411" fmla="*/ 257223 h 512576"/>
              <a:gd name="connsiteX1412" fmla="*/ 229476 w 486314"/>
              <a:gd name="connsiteY1412" fmla="*/ 256327 h 512576"/>
              <a:gd name="connsiteX1413" fmla="*/ 229296 w 486314"/>
              <a:gd name="connsiteY1413" fmla="*/ 257018 h 512576"/>
              <a:gd name="connsiteX1414" fmla="*/ 229348 w 486314"/>
              <a:gd name="connsiteY1414" fmla="*/ 256711 h 512576"/>
              <a:gd name="connsiteX1415" fmla="*/ 229092 w 486314"/>
              <a:gd name="connsiteY1415" fmla="*/ 257709 h 512576"/>
              <a:gd name="connsiteX1416" fmla="*/ 227863 w 486314"/>
              <a:gd name="connsiteY1416" fmla="*/ 256480 h 512576"/>
              <a:gd name="connsiteX1417" fmla="*/ 227428 w 486314"/>
              <a:gd name="connsiteY1417" fmla="*/ 256608 h 512576"/>
              <a:gd name="connsiteX1418" fmla="*/ 226660 w 486314"/>
              <a:gd name="connsiteY1418" fmla="*/ 254816 h 512576"/>
              <a:gd name="connsiteX1419" fmla="*/ 227505 w 486314"/>
              <a:gd name="connsiteY1419" fmla="*/ 251412 h 512576"/>
              <a:gd name="connsiteX1420" fmla="*/ 228349 w 486314"/>
              <a:gd name="connsiteY1420" fmla="*/ 249953 h 512576"/>
              <a:gd name="connsiteX1421" fmla="*/ 243477 w 486314"/>
              <a:gd name="connsiteY1421" fmla="*/ 250951 h 512576"/>
              <a:gd name="connsiteX1422" fmla="*/ 243272 w 486314"/>
              <a:gd name="connsiteY1422" fmla="*/ 252231 h 512576"/>
              <a:gd name="connsiteX1423" fmla="*/ 243426 w 486314"/>
              <a:gd name="connsiteY1423" fmla="*/ 251540 h 512576"/>
              <a:gd name="connsiteX1424" fmla="*/ 243375 w 486314"/>
              <a:gd name="connsiteY1424" fmla="*/ 251745 h 512576"/>
              <a:gd name="connsiteX1425" fmla="*/ 243656 w 486314"/>
              <a:gd name="connsiteY1425" fmla="*/ 251079 h 512576"/>
              <a:gd name="connsiteX1426" fmla="*/ 243477 w 486314"/>
              <a:gd name="connsiteY1426" fmla="*/ 250951 h 512576"/>
              <a:gd name="connsiteX1427" fmla="*/ 235542 w 486314"/>
              <a:gd name="connsiteY1427" fmla="*/ 248622 h 512576"/>
              <a:gd name="connsiteX1428" fmla="*/ 235491 w 486314"/>
              <a:gd name="connsiteY1428" fmla="*/ 248673 h 512576"/>
              <a:gd name="connsiteX1429" fmla="*/ 235542 w 486314"/>
              <a:gd name="connsiteY1429" fmla="*/ 248622 h 512576"/>
              <a:gd name="connsiteX1430" fmla="*/ 234288 w 486314"/>
              <a:gd name="connsiteY1430" fmla="*/ 249569 h 512576"/>
              <a:gd name="connsiteX1431" fmla="*/ 234339 w 486314"/>
              <a:gd name="connsiteY1431" fmla="*/ 249467 h 512576"/>
              <a:gd name="connsiteX1432" fmla="*/ 234390 w 486314"/>
              <a:gd name="connsiteY1432" fmla="*/ 249288 h 512576"/>
              <a:gd name="connsiteX1433" fmla="*/ 234288 w 486314"/>
              <a:gd name="connsiteY1433" fmla="*/ 249569 h 512576"/>
              <a:gd name="connsiteX1434" fmla="*/ 241148 w 486314"/>
              <a:gd name="connsiteY1434" fmla="*/ 247982 h 512576"/>
              <a:gd name="connsiteX1435" fmla="*/ 241045 w 486314"/>
              <a:gd name="connsiteY1435" fmla="*/ 248417 h 512576"/>
              <a:gd name="connsiteX1436" fmla="*/ 241148 w 486314"/>
              <a:gd name="connsiteY1436" fmla="*/ 247982 h 512576"/>
              <a:gd name="connsiteX1437" fmla="*/ 237795 w 486314"/>
              <a:gd name="connsiteY1437" fmla="*/ 257427 h 512576"/>
              <a:gd name="connsiteX1438" fmla="*/ 237820 w 486314"/>
              <a:gd name="connsiteY1438" fmla="*/ 257376 h 512576"/>
              <a:gd name="connsiteX1439" fmla="*/ 237795 w 486314"/>
              <a:gd name="connsiteY1439" fmla="*/ 257325 h 512576"/>
              <a:gd name="connsiteX1440" fmla="*/ 237795 w 486314"/>
              <a:gd name="connsiteY1440" fmla="*/ 257427 h 512576"/>
              <a:gd name="connsiteX1441" fmla="*/ 234288 w 486314"/>
              <a:gd name="connsiteY1441" fmla="*/ 249569 h 512576"/>
              <a:gd name="connsiteX1442" fmla="*/ 234262 w 486314"/>
              <a:gd name="connsiteY1442" fmla="*/ 249672 h 512576"/>
              <a:gd name="connsiteX1443" fmla="*/ 234288 w 486314"/>
              <a:gd name="connsiteY1443" fmla="*/ 249569 h 512576"/>
              <a:gd name="connsiteX1444" fmla="*/ 243579 w 486314"/>
              <a:gd name="connsiteY1444" fmla="*/ 247265 h 512576"/>
              <a:gd name="connsiteX1445" fmla="*/ 243451 w 486314"/>
              <a:gd name="connsiteY1445" fmla="*/ 248059 h 512576"/>
              <a:gd name="connsiteX1446" fmla="*/ 243400 w 486314"/>
              <a:gd name="connsiteY1446" fmla="*/ 248110 h 512576"/>
              <a:gd name="connsiteX1447" fmla="*/ 243579 w 486314"/>
              <a:gd name="connsiteY1447" fmla="*/ 247265 h 512576"/>
              <a:gd name="connsiteX1448" fmla="*/ 243016 w 486314"/>
              <a:gd name="connsiteY1448" fmla="*/ 247496 h 512576"/>
              <a:gd name="connsiteX1449" fmla="*/ 242965 w 486314"/>
              <a:gd name="connsiteY1449" fmla="*/ 248033 h 512576"/>
              <a:gd name="connsiteX1450" fmla="*/ 243016 w 486314"/>
              <a:gd name="connsiteY1450" fmla="*/ 247496 h 512576"/>
              <a:gd name="connsiteX1451" fmla="*/ 242607 w 486314"/>
              <a:gd name="connsiteY1451" fmla="*/ 246523 h 512576"/>
              <a:gd name="connsiteX1452" fmla="*/ 242581 w 486314"/>
              <a:gd name="connsiteY1452" fmla="*/ 246421 h 512576"/>
              <a:gd name="connsiteX1453" fmla="*/ 242607 w 486314"/>
              <a:gd name="connsiteY1453" fmla="*/ 246523 h 512576"/>
              <a:gd name="connsiteX1454" fmla="*/ 242223 w 486314"/>
              <a:gd name="connsiteY1454" fmla="*/ 247214 h 512576"/>
              <a:gd name="connsiteX1455" fmla="*/ 242325 w 486314"/>
              <a:gd name="connsiteY1455" fmla="*/ 246625 h 512576"/>
              <a:gd name="connsiteX1456" fmla="*/ 242197 w 486314"/>
              <a:gd name="connsiteY1456" fmla="*/ 247214 h 512576"/>
              <a:gd name="connsiteX1457" fmla="*/ 242223 w 486314"/>
              <a:gd name="connsiteY1457" fmla="*/ 247214 h 512576"/>
              <a:gd name="connsiteX1458" fmla="*/ 237001 w 486314"/>
              <a:gd name="connsiteY1458" fmla="*/ 247957 h 512576"/>
              <a:gd name="connsiteX1459" fmla="*/ 236924 w 486314"/>
              <a:gd name="connsiteY1459" fmla="*/ 248213 h 512576"/>
              <a:gd name="connsiteX1460" fmla="*/ 236924 w 486314"/>
              <a:gd name="connsiteY1460" fmla="*/ 248468 h 512576"/>
              <a:gd name="connsiteX1461" fmla="*/ 237001 w 486314"/>
              <a:gd name="connsiteY1461" fmla="*/ 247957 h 512576"/>
              <a:gd name="connsiteX1462" fmla="*/ 234825 w 486314"/>
              <a:gd name="connsiteY1462" fmla="*/ 247317 h 512576"/>
              <a:gd name="connsiteX1463" fmla="*/ 234748 w 486314"/>
              <a:gd name="connsiteY1463" fmla="*/ 247829 h 512576"/>
              <a:gd name="connsiteX1464" fmla="*/ 234825 w 486314"/>
              <a:gd name="connsiteY1464" fmla="*/ 247317 h 512576"/>
              <a:gd name="connsiteX1465" fmla="*/ 233161 w 486314"/>
              <a:gd name="connsiteY1465" fmla="*/ 250004 h 512576"/>
              <a:gd name="connsiteX1466" fmla="*/ 232957 w 486314"/>
              <a:gd name="connsiteY1466" fmla="*/ 250951 h 512576"/>
              <a:gd name="connsiteX1467" fmla="*/ 233161 w 486314"/>
              <a:gd name="connsiteY1467" fmla="*/ 250004 h 512576"/>
              <a:gd name="connsiteX1468" fmla="*/ 233161 w 486314"/>
              <a:gd name="connsiteY1468" fmla="*/ 250004 h 512576"/>
              <a:gd name="connsiteX1469" fmla="*/ 210713 w 486314"/>
              <a:gd name="connsiteY1469" fmla="*/ 248468 h 512576"/>
              <a:gd name="connsiteX1470" fmla="*/ 210611 w 486314"/>
              <a:gd name="connsiteY1470" fmla="*/ 248827 h 512576"/>
              <a:gd name="connsiteX1471" fmla="*/ 210713 w 486314"/>
              <a:gd name="connsiteY1471" fmla="*/ 248468 h 512576"/>
              <a:gd name="connsiteX1472" fmla="*/ 204595 w 486314"/>
              <a:gd name="connsiteY1472" fmla="*/ 242453 h 512576"/>
              <a:gd name="connsiteX1473" fmla="*/ 204595 w 486314"/>
              <a:gd name="connsiteY1473" fmla="*/ 242581 h 512576"/>
              <a:gd name="connsiteX1474" fmla="*/ 204595 w 486314"/>
              <a:gd name="connsiteY1474" fmla="*/ 242453 h 512576"/>
              <a:gd name="connsiteX1475" fmla="*/ 204595 w 486314"/>
              <a:gd name="connsiteY1475" fmla="*/ 242453 h 512576"/>
              <a:gd name="connsiteX1476" fmla="*/ 201447 w 486314"/>
              <a:gd name="connsiteY1476" fmla="*/ 243349 h 512576"/>
              <a:gd name="connsiteX1477" fmla="*/ 201447 w 486314"/>
              <a:gd name="connsiteY1477" fmla="*/ 243349 h 512576"/>
              <a:gd name="connsiteX1478" fmla="*/ 201498 w 486314"/>
              <a:gd name="connsiteY1478" fmla="*/ 243119 h 512576"/>
              <a:gd name="connsiteX1479" fmla="*/ 201447 w 486314"/>
              <a:gd name="connsiteY1479" fmla="*/ 243349 h 512576"/>
              <a:gd name="connsiteX1480" fmla="*/ 204544 w 486314"/>
              <a:gd name="connsiteY1480" fmla="*/ 242479 h 512576"/>
              <a:gd name="connsiteX1481" fmla="*/ 204595 w 486314"/>
              <a:gd name="connsiteY1481" fmla="*/ 242453 h 512576"/>
              <a:gd name="connsiteX1482" fmla="*/ 204672 w 486314"/>
              <a:gd name="connsiteY1482" fmla="*/ 241941 h 512576"/>
              <a:gd name="connsiteX1483" fmla="*/ 204544 w 486314"/>
              <a:gd name="connsiteY1483" fmla="*/ 242479 h 512576"/>
              <a:gd name="connsiteX1484" fmla="*/ 201447 w 486314"/>
              <a:gd name="connsiteY1484" fmla="*/ 243349 h 512576"/>
              <a:gd name="connsiteX1485" fmla="*/ 201421 w 486314"/>
              <a:gd name="connsiteY1485" fmla="*/ 243477 h 512576"/>
              <a:gd name="connsiteX1486" fmla="*/ 201447 w 486314"/>
              <a:gd name="connsiteY1486" fmla="*/ 243349 h 512576"/>
              <a:gd name="connsiteX1487" fmla="*/ 210713 w 486314"/>
              <a:gd name="connsiteY1487" fmla="*/ 241071 h 512576"/>
              <a:gd name="connsiteX1488" fmla="*/ 210585 w 486314"/>
              <a:gd name="connsiteY1488" fmla="*/ 241839 h 512576"/>
              <a:gd name="connsiteX1489" fmla="*/ 210559 w 486314"/>
              <a:gd name="connsiteY1489" fmla="*/ 241916 h 512576"/>
              <a:gd name="connsiteX1490" fmla="*/ 210713 w 486314"/>
              <a:gd name="connsiteY1490" fmla="*/ 241071 h 512576"/>
              <a:gd name="connsiteX1491" fmla="*/ 195483 w 486314"/>
              <a:gd name="connsiteY1491" fmla="*/ 243784 h 512576"/>
              <a:gd name="connsiteX1492" fmla="*/ 195329 w 486314"/>
              <a:gd name="connsiteY1492" fmla="*/ 244859 h 512576"/>
              <a:gd name="connsiteX1493" fmla="*/ 195969 w 486314"/>
              <a:gd name="connsiteY1493" fmla="*/ 245704 h 512576"/>
              <a:gd name="connsiteX1494" fmla="*/ 195867 w 486314"/>
              <a:gd name="connsiteY1494" fmla="*/ 246114 h 512576"/>
              <a:gd name="connsiteX1495" fmla="*/ 196200 w 486314"/>
              <a:gd name="connsiteY1495" fmla="*/ 245320 h 512576"/>
              <a:gd name="connsiteX1496" fmla="*/ 196072 w 486314"/>
              <a:gd name="connsiteY1496" fmla="*/ 246011 h 512576"/>
              <a:gd name="connsiteX1497" fmla="*/ 196353 w 486314"/>
              <a:gd name="connsiteY1497" fmla="*/ 245090 h 512576"/>
              <a:gd name="connsiteX1498" fmla="*/ 196148 w 486314"/>
              <a:gd name="connsiteY1498" fmla="*/ 246369 h 512576"/>
              <a:gd name="connsiteX1499" fmla="*/ 196353 w 486314"/>
              <a:gd name="connsiteY1499" fmla="*/ 245499 h 512576"/>
              <a:gd name="connsiteX1500" fmla="*/ 196840 w 486314"/>
              <a:gd name="connsiteY1500" fmla="*/ 244629 h 512576"/>
              <a:gd name="connsiteX1501" fmla="*/ 196712 w 486314"/>
              <a:gd name="connsiteY1501" fmla="*/ 245166 h 512576"/>
              <a:gd name="connsiteX1502" fmla="*/ 197582 w 486314"/>
              <a:gd name="connsiteY1502" fmla="*/ 243784 h 512576"/>
              <a:gd name="connsiteX1503" fmla="*/ 197352 w 486314"/>
              <a:gd name="connsiteY1503" fmla="*/ 245013 h 512576"/>
              <a:gd name="connsiteX1504" fmla="*/ 197710 w 486314"/>
              <a:gd name="connsiteY1504" fmla="*/ 243656 h 512576"/>
              <a:gd name="connsiteX1505" fmla="*/ 197940 w 486314"/>
              <a:gd name="connsiteY1505" fmla="*/ 243349 h 512576"/>
              <a:gd name="connsiteX1506" fmla="*/ 197889 w 486314"/>
              <a:gd name="connsiteY1506" fmla="*/ 243554 h 512576"/>
              <a:gd name="connsiteX1507" fmla="*/ 198119 w 486314"/>
              <a:gd name="connsiteY1507" fmla="*/ 242965 h 512576"/>
              <a:gd name="connsiteX1508" fmla="*/ 198017 w 486314"/>
              <a:gd name="connsiteY1508" fmla="*/ 243733 h 512576"/>
              <a:gd name="connsiteX1509" fmla="*/ 198119 w 486314"/>
              <a:gd name="connsiteY1509" fmla="*/ 243759 h 512576"/>
              <a:gd name="connsiteX1510" fmla="*/ 198171 w 486314"/>
              <a:gd name="connsiteY1510" fmla="*/ 243477 h 512576"/>
              <a:gd name="connsiteX1511" fmla="*/ 198247 w 486314"/>
              <a:gd name="connsiteY1511" fmla="*/ 243605 h 512576"/>
              <a:gd name="connsiteX1512" fmla="*/ 198196 w 486314"/>
              <a:gd name="connsiteY1512" fmla="*/ 243784 h 512576"/>
              <a:gd name="connsiteX1513" fmla="*/ 198478 w 486314"/>
              <a:gd name="connsiteY1513" fmla="*/ 243170 h 512576"/>
              <a:gd name="connsiteX1514" fmla="*/ 198119 w 486314"/>
              <a:gd name="connsiteY1514" fmla="*/ 244783 h 512576"/>
              <a:gd name="connsiteX1515" fmla="*/ 199067 w 486314"/>
              <a:gd name="connsiteY1515" fmla="*/ 244040 h 512576"/>
              <a:gd name="connsiteX1516" fmla="*/ 198939 w 486314"/>
              <a:gd name="connsiteY1516" fmla="*/ 244987 h 512576"/>
              <a:gd name="connsiteX1517" fmla="*/ 199220 w 486314"/>
              <a:gd name="connsiteY1517" fmla="*/ 244296 h 512576"/>
              <a:gd name="connsiteX1518" fmla="*/ 199118 w 486314"/>
              <a:gd name="connsiteY1518" fmla="*/ 244910 h 512576"/>
              <a:gd name="connsiteX1519" fmla="*/ 199348 w 486314"/>
              <a:gd name="connsiteY1519" fmla="*/ 244245 h 512576"/>
              <a:gd name="connsiteX1520" fmla="*/ 199143 w 486314"/>
              <a:gd name="connsiteY1520" fmla="*/ 245243 h 512576"/>
              <a:gd name="connsiteX1521" fmla="*/ 199450 w 486314"/>
              <a:gd name="connsiteY1521" fmla="*/ 244322 h 512576"/>
              <a:gd name="connsiteX1522" fmla="*/ 199348 w 486314"/>
              <a:gd name="connsiteY1522" fmla="*/ 244936 h 512576"/>
              <a:gd name="connsiteX1523" fmla="*/ 199578 w 486314"/>
              <a:gd name="connsiteY1523" fmla="*/ 244578 h 512576"/>
              <a:gd name="connsiteX1524" fmla="*/ 199425 w 486314"/>
              <a:gd name="connsiteY1524" fmla="*/ 245166 h 512576"/>
              <a:gd name="connsiteX1525" fmla="*/ 199706 w 486314"/>
              <a:gd name="connsiteY1525" fmla="*/ 244373 h 512576"/>
              <a:gd name="connsiteX1526" fmla="*/ 199553 w 486314"/>
              <a:gd name="connsiteY1526" fmla="*/ 245013 h 512576"/>
              <a:gd name="connsiteX1527" fmla="*/ 199988 w 486314"/>
              <a:gd name="connsiteY1527" fmla="*/ 243964 h 512576"/>
              <a:gd name="connsiteX1528" fmla="*/ 199962 w 486314"/>
              <a:gd name="connsiteY1528" fmla="*/ 244219 h 512576"/>
              <a:gd name="connsiteX1529" fmla="*/ 200218 w 486314"/>
              <a:gd name="connsiteY1529" fmla="*/ 243964 h 512576"/>
              <a:gd name="connsiteX1530" fmla="*/ 200065 w 486314"/>
              <a:gd name="connsiteY1530" fmla="*/ 245243 h 512576"/>
              <a:gd name="connsiteX1531" fmla="*/ 200526 w 486314"/>
              <a:gd name="connsiteY1531" fmla="*/ 243375 h 512576"/>
              <a:gd name="connsiteX1532" fmla="*/ 200654 w 486314"/>
              <a:gd name="connsiteY1532" fmla="*/ 243682 h 512576"/>
              <a:gd name="connsiteX1533" fmla="*/ 200321 w 486314"/>
              <a:gd name="connsiteY1533" fmla="*/ 245294 h 512576"/>
              <a:gd name="connsiteX1534" fmla="*/ 200244 w 486314"/>
              <a:gd name="connsiteY1534" fmla="*/ 246011 h 512576"/>
              <a:gd name="connsiteX1535" fmla="*/ 200116 w 486314"/>
              <a:gd name="connsiteY1535" fmla="*/ 246446 h 512576"/>
              <a:gd name="connsiteX1536" fmla="*/ 200321 w 486314"/>
              <a:gd name="connsiteY1536" fmla="*/ 246139 h 512576"/>
              <a:gd name="connsiteX1537" fmla="*/ 200910 w 486314"/>
              <a:gd name="connsiteY1537" fmla="*/ 243887 h 512576"/>
              <a:gd name="connsiteX1538" fmla="*/ 200577 w 486314"/>
              <a:gd name="connsiteY1538" fmla="*/ 245448 h 512576"/>
              <a:gd name="connsiteX1539" fmla="*/ 201165 w 486314"/>
              <a:gd name="connsiteY1539" fmla="*/ 243119 h 512576"/>
              <a:gd name="connsiteX1540" fmla="*/ 201089 w 486314"/>
              <a:gd name="connsiteY1540" fmla="*/ 243759 h 512576"/>
              <a:gd name="connsiteX1541" fmla="*/ 201268 w 486314"/>
              <a:gd name="connsiteY1541" fmla="*/ 242991 h 512576"/>
              <a:gd name="connsiteX1542" fmla="*/ 201217 w 486314"/>
              <a:gd name="connsiteY1542" fmla="*/ 243912 h 512576"/>
              <a:gd name="connsiteX1543" fmla="*/ 201063 w 486314"/>
              <a:gd name="connsiteY1543" fmla="*/ 244552 h 512576"/>
              <a:gd name="connsiteX1544" fmla="*/ 201268 w 486314"/>
              <a:gd name="connsiteY1544" fmla="*/ 244143 h 512576"/>
              <a:gd name="connsiteX1545" fmla="*/ 201217 w 486314"/>
              <a:gd name="connsiteY1545" fmla="*/ 244296 h 512576"/>
              <a:gd name="connsiteX1546" fmla="*/ 201473 w 486314"/>
              <a:gd name="connsiteY1546" fmla="*/ 243349 h 512576"/>
              <a:gd name="connsiteX1547" fmla="*/ 201703 w 486314"/>
              <a:gd name="connsiteY1547" fmla="*/ 242632 h 512576"/>
              <a:gd name="connsiteX1548" fmla="*/ 201549 w 486314"/>
              <a:gd name="connsiteY1548" fmla="*/ 243477 h 512576"/>
              <a:gd name="connsiteX1549" fmla="*/ 202061 w 486314"/>
              <a:gd name="connsiteY1549" fmla="*/ 241865 h 512576"/>
              <a:gd name="connsiteX1550" fmla="*/ 201882 w 486314"/>
              <a:gd name="connsiteY1550" fmla="*/ 242607 h 512576"/>
              <a:gd name="connsiteX1551" fmla="*/ 202138 w 486314"/>
              <a:gd name="connsiteY1551" fmla="*/ 242684 h 512576"/>
              <a:gd name="connsiteX1552" fmla="*/ 202266 w 486314"/>
              <a:gd name="connsiteY1552" fmla="*/ 242044 h 512576"/>
              <a:gd name="connsiteX1553" fmla="*/ 202215 w 486314"/>
              <a:gd name="connsiteY1553" fmla="*/ 242632 h 512576"/>
              <a:gd name="connsiteX1554" fmla="*/ 202369 w 486314"/>
              <a:gd name="connsiteY1554" fmla="*/ 242325 h 512576"/>
              <a:gd name="connsiteX1555" fmla="*/ 202266 w 486314"/>
              <a:gd name="connsiteY1555" fmla="*/ 242632 h 512576"/>
              <a:gd name="connsiteX1556" fmla="*/ 202701 w 486314"/>
              <a:gd name="connsiteY1556" fmla="*/ 242223 h 512576"/>
              <a:gd name="connsiteX1557" fmla="*/ 202983 w 486314"/>
              <a:gd name="connsiteY1557" fmla="*/ 241097 h 512576"/>
              <a:gd name="connsiteX1558" fmla="*/ 202855 w 486314"/>
              <a:gd name="connsiteY1558" fmla="*/ 241839 h 512576"/>
              <a:gd name="connsiteX1559" fmla="*/ 202829 w 486314"/>
              <a:gd name="connsiteY1559" fmla="*/ 242197 h 512576"/>
              <a:gd name="connsiteX1560" fmla="*/ 202957 w 486314"/>
              <a:gd name="connsiteY1560" fmla="*/ 242172 h 512576"/>
              <a:gd name="connsiteX1561" fmla="*/ 202752 w 486314"/>
              <a:gd name="connsiteY1561" fmla="*/ 243170 h 512576"/>
              <a:gd name="connsiteX1562" fmla="*/ 202957 w 486314"/>
              <a:gd name="connsiteY1562" fmla="*/ 242581 h 512576"/>
              <a:gd name="connsiteX1563" fmla="*/ 203034 w 486314"/>
              <a:gd name="connsiteY1563" fmla="*/ 242274 h 512576"/>
              <a:gd name="connsiteX1564" fmla="*/ 203213 w 486314"/>
              <a:gd name="connsiteY1564" fmla="*/ 241583 h 512576"/>
              <a:gd name="connsiteX1565" fmla="*/ 203136 w 486314"/>
              <a:gd name="connsiteY1565" fmla="*/ 242428 h 512576"/>
              <a:gd name="connsiteX1566" fmla="*/ 202957 w 486314"/>
              <a:gd name="connsiteY1566" fmla="*/ 243375 h 512576"/>
              <a:gd name="connsiteX1567" fmla="*/ 203290 w 486314"/>
              <a:gd name="connsiteY1567" fmla="*/ 241967 h 512576"/>
              <a:gd name="connsiteX1568" fmla="*/ 203213 w 486314"/>
              <a:gd name="connsiteY1568" fmla="*/ 242402 h 512576"/>
              <a:gd name="connsiteX1569" fmla="*/ 203495 w 486314"/>
              <a:gd name="connsiteY1569" fmla="*/ 241404 h 512576"/>
              <a:gd name="connsiteX1570" fmla="*/ 203520 w 486314"/>
              <a:gd name="connsiteY1570" fmla="*/ 242402 h 512576"/>
              <a:gd name="connsiteX1571" fmla="*/ 203776 w 486314"/>
              <a:gd name="connsiteY1571" fmla="*/ 241788 h 512576"/>
              <a:gd name="connsiteX1572" fmla="*/ 203648 w 486314"/>
              <a:gd name="connsiteY1572" fmla="*/ 242274 h 512576"/>
              <a:gd name="connsiteX1573" fmla="*/ 203751 w 486314"/>
              <a:gd name="connsiteY1573" fmla="*/ 242095 h 512576"/>
              <a:gd name="connsiteX1574" fmla="*/ 203572 w 486314"/>
              <a:gd name="connsiteY1574" fmla="*/ 243503 h 512576"/>
              <a:gd name="connsiteX1575" fmla="*/ 203956 w 486314"/>
              <a:gd name="connsiteY1575" fmla="*/ 241813 h 512576"/>
              <a:gd name="connsiteX1576" fmla="*/ 204058 w 486314"/>
              <a:gd name="connsiteY1576" fmla="*/ 242223 h 512576"/>
              <a:gd name="connsiteX1577" fmla="*/ 203828 w 486314"/>
              <a:gd name="connsiteY1577" fmla="*/ 243298 h 512576"/>
              <a:gd name="connsiteX1578" fmla="*/ 204058 w 486314"/>
              <a:gd name="connsiteY1578" fmla="*/ 242965 h 512576"/>
              <a:gd name="connsiteX1579" fmla="*/ 204263 w 486314"/>
              <a:gd name="connsiteY1579" fmla="*/ 241736 h 512576"/>
              <a:gd name="connsiteX1580" fmla="*/ 204263 w 486314"/>
              <a:gd name="connsiteY1580" fmla="*/ 242300 h 512576"/>
              <a:gd name="connsiteX1581" fmla="*/ 204467 w 486314"/>
              <a:gd name="connsiteY1581" fmla="*/ 241532 h 512576"/>
              <a:gd name="connsiteX1582" fmla="*/ 204544 w 486314"/>
              <a:gd name="connsiteY1582" fmla="*/ 243119 h 512576"/>
              <a:gd name="connsiteX1583" fmla="*/ 204672 w 486314"/>
              <a:gd name="connsiteY1583" fmla="*/ 242632 h 512576"/>
              <a:gd name="connsiteX1584" fmla="*/ 204519 w 486314"/>
              <a:gd name="connsiteY1584" fmla="*/ 243324 h 512576"/>
              <a:gd name="connsiteX1585" fmla="*/ 204979 w 486314"/>
              <a:gd name="connsiteY1585" fmla="*/ 241813 h 512576"/>
              <a:gd name="connsiteX1586" fmla="*/ 204928 w 486314"/>
              <a:gd name="connsiteY1586" fmla="*/ 242402 h 512576"/>
              <a:gd name="connsiteX1587" fmla="*/ 205107 w 486314"/>
              <a:gd name="connsiteY1587" fmla="*/ 241609 h 512576"/>
              <a:gd name="connsiteX1588" fmla="*/ 204800 w 486314"/>
              <a:gd name="connsiteY1588" fmla="*/ 243528 h 512576"/>
              <a:gd name="connsiteX1589" fmla="*/ 205005 w 486314"/>
              <a:gd name="connsiteY1589" fmla="*/ 242812 h 512576"/>
              <a:gd name="connsiteX1590" fmla="*/ 204851 w 486314"/>
              <a:gd name="connsiteY1590" fmla="*/ 243861 h 512576"/>
              <a:gd name="connsiteX1591" fmla="*/ 205031 w 486314"/>
              <a:gd name="connsiteY1591" fmla="*/ 243170 h 512576"/>
              <a:gd name="connsiteX1592" fmla="*/ 204979 w 486314"/>
              <a:gd name="connsiteY1592" fmla="*/ 243375 h 512576"/>
              <a:gd name="connsiteX1593" fmla="*/ 205031 w 486314"/>
              <a:gd name="connsiteY1593" fmla="*/ 243426 h 512576"/>
              <a:gd name="connsiteX1594" fmla="*/ 205133 w 486314"/>
              <a:gd name="connsiteY1594" fmla="*/ 242581 h 512576"/>
              <a:gd name="connsiteX1595" fmla="*/ 205338 w 486314"/>
              <a:gd name="connsiteY1595" fmla="*/ 241890 h 512576"/>
              <a:gd name="connsiteX1596" fmla="*/ 205287 w 486314"/>
              <a:gd name="connsiteY1596" fmla="*/ 242530 h 512576"/>
              <a:gd name="connsiteX1597" fmla="*/ 205491 w 486314"/>
              <a:gd name="connsiteY1597" fmla="*/ 241890 h 512576"/>
              <a:gd name="connsiteX1598" fmla="*/ 205363 w 486314"/>
              <a:gd name="connsiteY1598" fmla="*/ 242530 h 512576"/>
              <a:gd name="connsiteX1599" fmla="*/ 205338 w 486314"/>
              <a:gd name="connsiteY1599" fmla="*/ 242479 h 512576"/>
              <a:gd name="connsiteX1600" fmla="*/ 205287 w 486314"/>
              <a:gd name="connsiteY1600" fmla="*/ 242991 h 512576"/>
              <a:gd name="connsiteX1601" fmla="*/ 205568 w 486314"/>
              <a:gd name="connsiteY1601" fmla="*/ 241941 h 512576"/>
              <a:gd name="connsiteX1602" fmla="*/ 205389 w 486314"/>
              <a:gd name="connsiteY1602" fmla="*/ 242735 h 512576"/>
              <a:gd name="connsiteX1603" fmla="*/ 205363 w 486314"/>
              <a:gd name="connsiteY1603" fmla="*/ 243196 h 512576"/>
              <a:gd name="connsiteX1604" fmla="*/ 205491 w 486314"/>
              <a:gd name="connsiteY1604" fmla="*/ 242453 h 512576"/>
              <a:gd name="connsiteX1605" fmla="*/ 205440 w 486314"/>
              <a:gd name="connsiteY1605" fmla="*/ 242812 h 512576"/>
              <a:gd name="connsiteX1606" fmla="*/ 205747 w 486314"/>
              <a:gd name="connsiteY1606" fmla="*/ 241711 h 512576"/>
              <a:gd name="connsiteX1607" fmla="*/ 205722 w 486314"/>
              <a:gd name="connsiteY1607" fmla="*/ 242325 h 512576"/>
              <a:gd name="connsiteX1608" fmla="*/ 205696 w 486314"/>
              <a:gd name="connsiteY1608" fmla="*/ 242376 h 512576"/>
              <a:gd name="connsiteX1609" fmla="*/ 205875 w 486314"/>
              <a:gd name="connsiteY1609" fmla="*/ 242044 h 512576"/>
              <a:gd name="connsiteX1610" fmla="*/ 205824 w 486314"/>
              <a:gd name="connsiteY1610" fmla="*/ 242197 h 512576"/>
              <a:gd name="connsiteX1611" fmla="*/ 206029 w 486314"/>
              <a:gd name="connsiteY1611" fmla="*/ 241762 h 512576"/>
              <a:gd name="connsiteX1612" fmla="*/ 205722 w 486314"/>
              <a:gd name="connsiteY1612" fmla="*/ 243605 h 512576"/>
              <a:gd name="connsiteX1613" fmla="*/ 206131 w 486314"/>
              <a:gd name="connsiteY1613" fmla="*/ 241813 h 512576"/>
              <a:gd name="connsiteX1614" fmla="*/ 206285 w 486314"/>
              <a:gd name="connsiteY1614" fmla="*/ 242300 h 512576"/>
              <a:gd name="connsiteX1615" fmla="*/ 206464 w 486314"/>
              <a:gd name="connsiteY1615" fmla="*/ 241685 h 512576"/>
              <a:gd name="connsiteX1616" fmla="*/ 206694 w 486314"/>
              <a:gd name="connsiteY1616" fmla="*/ 242274 h 512576"/>
              <a:gd name="connsiteX1617" fmla="*/ 206464 w 486314"/>
              <a:gd name="connsiteY1617" fmla="*/ 243426 h 512576"/>
              <a:gd name="connsiteX1618" fmla="*/ 206592 w 486314"/>
              <a:gd name="connsiteY1618" fmla="*/ 243016 h 512576"/>
              <a:gd name="connsiteX1619" fmla="*/ 206797 w 486314"/>
              <a:gd name="connsiteY1619" fmla="*/ 241711 h 512576"/>
              <a:gd name="connsiteX1620" fmla="*/ 206976 w 486314"/>
              <a:gd name="connsiteY1620" fmla="*/ 242044 h 512576"/>
              <a:gd name="connsiteX1621" fmla="*/ 207130 w 486314"/>
              <a:gd name="connsiteY1621" fmla="*/ 241353 h 512576"/>
              <a:gd name="connsiteX1622" fmla="*/ 207053 w 486314"/>
              <a:gd name="connsiteY1622" fmla="*/ 242197 h 512576"/>
              <a:gd name="connsiteX1623" fmla="*/ 207181 w 486314"/>
              <a:gd name="connsiteY1623" fmla="*/ 241583 h 512576"/>
              <a:gd name="connsiteX1624" fmla="*/ 207078 w 486314"/>
              <a:gd name="connsiteY1624" fmla="*/ 242223 h 512576"/>
              <a:gd name="connsiteX1625" fmla="*/ 207283 w 486314"/>
              <a:gd name="connsiteY1625" fmla="*/ 241506 h 512576"/>
              <a:gd name="connsiteX1626" fmla="*/ 207155 w 486314"/>
              <a:gd name="connsiteY1626" fmla="*/ 242172 h 512576"/>
              <a:gd name="connsiteX1627" fmla="*/ 207462 w 486314"/>
              <a:gd name="connsiteY1627" fmla="*/ 241353 h 512576"/>
              <a:gd name="connsiteX1628" fmla="*/ 207309 w 486314"/>
              <a:gd name="connsiteY1628" fmla="*/ 242274 h 512576"/>
              <a:gd name="connsiteX1629" fmla="*/ 207513 w 486314"/>
              <a:gd name="connsiteY1629" fmla="*/ 241378 h 512576"/>
              <a:gd name="connsiteX1630" fmla="*/ 207411 w 486314"/>
              <a:gd name="connsiteY1630" fmla="*/ 242837 h 512576"/>
              <a:gd name="connsiteX1631" fmla="*/ 208230 w 486314"/>
              <a:gd name="connsiteY1631" fmla="*/ 241045 h 512576"/>
              <a:gd name="connsiteX1632" fmla="*/ 208128 w 486314"/>
              <a:gd name="connsiteY1632" fmla="*/ 241506 h 512576"/>
              <a:gd name="connsiteX1633" fmla="*/ 208256 w 486314"/>
              <a:gd name="connsiteY1633" fmla="*/ 240994 h 512576"/>
              <a:gd name="connsiteX1634" fmla="*/ 207974 w 486314"/>
              <a:gd name="connsiteY1634" fmla="*/ 242581 h 512576"/>
              <a:gd name="connsiteX1635" fmla="*/ 208281 w 486314"/>
              <a:gd name="connsiteY1635" fmla="*/ 241557 h 512576"/>
              <a:gd name="connsiteX1636" fmla="*/ 208333 w 486314"/>
              <a:gd name="connsiteY1636" fmla="*/ 241148 h 512576"/>
              <a:gd name="connsiteX1637" fmla="*/ 208537 w 486314"/>
              <a:gd name="connsiteY1637" fmla="*/ 240687 h 512576"/>
              <a:gd name="connsiteX1638" fmla="*/ 208230 w 486314"/>
              <a:gd name="connsiteY1638" fmla="*/ 242146 h 512576"/>
              <a:gd name="connsiteX1639" fmla="*/ 208358 w 486314"/>
              <a:gd name="connsiteY1639" fmla="*/ 241685 h 512576"/>
              <a:gd name="connsiteX1640" fmla="*/ 207667 w 486314"/>
              <a:gd name="connsiteY1640" fmla="*/ 245039 h 512576"/>
              <a:gd name="connsiteX1641" fmla="*/ 207769 w 486314"/>
              <a:gd name="connsiteY1641" fmla="*/ 244910 h 512576"/>
              <a:gd name="connsiteX1642" fmla="*/ 207462 w 486314"/>
              <a:gd name="connsiteY1642" fmla="*/ 246395 h 512576"/>
              <a:gd name="connsiteX1643" fmla="*/ 207923 w 486314"/>
              <a:gd name="connsiteY1643" fmla="*/ 244091 h 512576"/>
              <a:gd name="connsiteX1644" fmla="*/ 208461 w 486314"/>
              <a:gd name="connsiteY1644" fmla="*/ 241941 h 512576"/>
              <a:gd name="connsiteX1645" fmla="*/ 208230 w 486314"/>
              <a:gd name="connsiteY1645" fmla="*/ 242837 h 512576"/>
              <a:gd name="connsiteX1646" fmla="*/ 208358 w 486314"/>
              <a:gd name="connsiteY1646" fmla="*/ 242684 h 512576"/>
              <a:gd name="connsiteX1647" fmla="*/ 208665 w 486314"/>
              <a:gd name="connsiteY1647" fmla="*/ 241199 h 512576"/>
              <a:gd name="connsiteX1648" fmla="*/ 208512 w 486314"/>
              <a:gd name="connsiteY1648" fmla="*/ 242197 h 512576"/>
              <a:gd name="connsiteX1649" fmla="*/ 208793 w 486314"/>
              <a:gd name="connsiteY1649" fmla="*/ 240815 h 512576"/>
              <a:gd name="connsiteX1650" fmla="*/ 208998 w 486314"/>
              <a:gd name="connsiteY1650" fmla="*/ 240226 h 512576"/>
              <a:gd name="connsiteX1651" fmla="*/ 208537 w 486314"/>
              <a:gd name="connsiteY1651" fmla="*/ 242735 h 512576"/>
              <a:gd name="connsiteX1652" fmla="*/ 209024 w 486314"/>
              <a:gd name="connsiteY1652" fmla="*/ 240303 h 512576"/>
              <a:gd name="connsiteX1653" fmla="*/ 208768 w 486314"/>
              <a:gd name="connsiteY1653" fmla="*/ 241762 h 512576"/>
              <a:gd name="connsiteX1654" fmla="*/ 208845 w 486314"/>
              <a:gd name="connsiteY1654" fmla="*/ 241916 h 512576"/>
              <a:gd name="connsiteX1655" fmla="*/ 209024 w 486314"/>
              <a:gd name="connsiteY1655" fmla="*/ 241045 h 512576"/>
              <a:gd name="connsiteX1656" fmla="*/ 208896 w 486314"/>
              <a:gd name="connsiteY1656" fmla="*/ 242044 h 512576"/>
              <a:gd name="connsiteX1657" fmla="*/ 208947 w 486314"/>
              <a:gd name="connsiteY1657" fmla="*/ 242197 h 512576"/>
              <a:gd name="connsiteX1658" fmla="*/ 209203 w 486314"/>
              <a:gd name="connsiteY1658" fmla="*/ 241199 h 512576"/>
              <a:gd name="connsiteX1659" fmla="*/ 209228 w 486314"/>
              <a:gd name="connsiteY1659" fmla="*/ 240661 h 512576"/>
              <a:gd name="connsiteX1660" fmla="*/ 209408 w 486314"/>
              <a:gd name="connsiteY1660" fmla="*/ 240226 h 512576"/>
              <a:gd name="connsiteX1661" fmla="*/ 209331 w 486314"/>
              <a:gd name="connsiteY1661" fmla="*/ 240713 h 512576"/>
              <a:gd name="connsiteX1662" fmla="*/ 209510 w 486314"/>
              <a:gd name="connsiteY1662" fmla="*/ 240124 h 512576"/>
              <a:gd name="connsiteX1663" fmla="*/ 209356 w 486314"/>
              <a:gd name="connsiteY1663" fmla="*/ 240841 h 512576"/>
              <a:gd name="connsiteX1664" fmla="*/ 209510 w 486314"/>
              <a:gd name="connsiteY1664" fmla="*/ 240073 h 512576"/>
              <a:gd name="connsiteX1665" fmla="*/ 209382 w 486314"/>
              <a:gd name="connsiteY1665" fmla="*/ 241250 h 512576"/>
              <a:gd name="connsiteX1666" fmla="*/ 209228 w 486314"/>
              <a:gd name="connsiteY1666" fmla="*/ 241839 h 512576"/>
              <a:gd name="connsiteX1667" fmla="*/ 209228 w 486314"/>
              <a:gd name="connsiteY1667" fmla="*/ 242197 h 512576"/>
              <a:gd name="connsiteX1668" fmla="*/ 209664 w 486314"/>
              <a:gd name="connsiteY1668" fmla="*/ 240098 h 512576"/>
              <a:gd name="connsiteX1669" fmla="*/ 209715 w 486314"/>
              <a:gd name="connsiteY1669" fmla="*/ 240201 h 512576"/>
              <a:gd name="connsiteX1670" fmla="*/ 209484 w 486314"/>
              <a:gd name="connsiteY1670" fmla="*/ 241045 h 512576"/>
              <a:gd name="connsiteX1671" fmla="*/ 209356 w 486314"/>
              <a:gd name="connsiteY1671" fmla="*/ 242197 h 512576"/>
              <a:gd name="connsiteX1672" fmla="*/ 209715 w 486314"/>
              <a:gd name="connsiteY1672" fmla="*/ 240559 h 512576"/>
              <a:gd name="connsiteX1673" fmla="*/ 209536 w 486314"/>
              <a:gd name="connsiteY1673" fmla="*/ 241506 h 512576"/>
              <a:gd name="connsiteX1674" fmla="*/ 209817 w 486314"/>
              <a:gd name="connsiteY1674" fmla="*/ 240329 h 512576"/>
              <a:gd name="connsiteX1675" fmla="*/ 209587 w 486314"/>
              <a:gd name="connsiteY1675" fmla="*/ 242146 h 512576"/>
              <a:gd name="connsiteX1676" fmla="*/ 209305 w 486314"/>
              <a:gd name="connsiteY1676" fmla="*/ 243298 h 512576"/>
              <a:gd name="connsiteX1677" fmla="*/ 209331 w 486314"/>
              <a:gd name="connsiteY1677" fmla="*/ 243349 h 512576"/>
              <a:gd name="connsiteX1678" fmla="*/ 208998 w 486314"/>
              <a:gd name="connsiteY1678" fmla="*/ 245039 h 512576"/>
              <a:gd name="connsiteX1679" fmla="*/ 209152 w 486314"/>
              <a:gd name="connsiteY1679" fmla="*/ 244603 h 512576"/>
              <a:gd name="connsiteX1680" fmla="*/ 209868 w 486314"/>
              <a:gd name="connsiteY1680" fmla="*/ 240969 h 512576"/>
              <a:gd name="connsiteX1681" fmla="*/ 209792 w 486314"/>
              <a:gd name="connsiteY1681" fmla="*/ 242274 h 512576"/>
              <a:gd name="connsiteX1682" fmla="*/ 209971 w 486314"/>
              <a:gd name="connsiteY1682" fmla="*/ 241199 h 512576"/>
              <a:gd name="connsiteX1683" fmla="*/ 210227 w 486314"/>
              <a:gd name="connsiteY1683" fmla="*/ 240380 h 512576"/>
              <a:gd name="connsiteX1684" fmla="*/ 209766 w 486314"/>
              <a:gd name="connsiteY1684" fmla="*/ 242709 h 512576"/>
              <a:gd name="connsiteX1685" fmla="*/ 209766 w 486314"/>
              <a:gd name="connsiteY1685" fmla="*/ 242453 h 512576"/>
              <a:gd name="connsiteX1686" fmla="*/ 209536 w 486314"/>
              <a:gd name="connsiteY1686" fmla="*/ 243938 h 512576"/>
              <a:gd name="connsiteX1687" fmla="*/ 209792 w 486314"/>
              <a:gd name="connsiteY1687" fmla="*/ 243042 h 512576"/>
              <a:gd name="connsiteX1688" fmla="*/ 209894 w 486314"/>
              <a:gd name="connsiteY1688" fmla="*/ 242300 h 512576"/>
              <a:gd name="connsiteX1689" fmla="*/ 210099 w 486314"/>
              <a:gd name="connsiteY1689" fmla="*/ 241788 h 512576"/>
              <a:gd name="connsiteX1690" fmla="*/ 210278 w 486314"/>
              <a:gd name="connsiteY1690" fmla="*/ 240457 h 512576"/>
              <a:gd name="connsiteX1691" fmla="*/ 210406 w 486314"/>
              <a:gd name="connsiteY1691" fmla="*/ 240124 h 512576"/>
              <a:gd name="connsiteX1692" fmla="*/ 210304 w 486314"/>
              <a:gd name="connsiteY1692" fmla="*/ 240661 h 512576"/>
              <a:gd name="connsiteX1693" fmla="*/ 210559 w 486314"/>
              <a:gd name="connsiteY1693" fmla="*/ 239817 h 512576"/>
              <a:gd name="connsiteX1694" fmla="*/ 210380 w 486314"/>
              <a:gd name="connsiteY1694" fmla="*/ 240917 h 512576"/>
              <a:gd name="connsiteX1695" fmla="*/ 210073 w 486314"/>
              <a:gd name="connsiteY1695" fmla="*/ 242018 h 512576"/>
              <a:gd name="connsiteX1696" fmla="*/ 210252 w 486314"/>
              <a:gd name="connsiteY1696" fmla="*/ 241711 h 512576"/>
              <a:gd name="connsiteX1697" fmla="*/ 210150 w 486314"/>
              <a:gd name="connsiteY1697" fmla="*/ 242018 h 512576"/>
              <a:gd name="connsiteX1698" fmla="*/ 210073 w 486314"/>
              <a:gd name="connsiteY1698" fmla="*/ 242914 h 512576"/>
              <a:gd name="connsiteX1699" fmla="*/ 210304 w 486314"/>
              <a:gd name="connsiteY1699" fmla="*/ 241813 h 512576"/>
              <a:gd name="connsiteX1700" fmla="*/ 210636 w 486314"/>
              <a:gd name="connsiteY1700" fmla="*/ 241020 h 512576"/>
              <a:gd name="connsiteX1701" fmla="*/ 210406 w 486314"/>
              <a:gd name="connsiteY1701" fmla="*/ 242274 h 512576"/>
              <a:gd name="connsiteX1702" fmla="*/ 210150 w 486314"/>
              <a:gd name="connsiteY1702" fmla="*/ 242709 h 512576"/>
              <a:gd name="connsiteX1703" fmla="*/ 209868 w 486314"/>
              <a:gd name="connsiteY1703" fmla="*/ 243835 h 512576"/>
              <a:gd name="connsiteX1704" fmla="*/ 209510 w 486314"/>
              <a:gd name="connsiteY1704" fmla="*/ 246062 h 512576"/>
              <a:gd name="connsiteX1705" fmla="*/ 209638 w 486314"/>
              <a:gd name="connsiteY1705" fmla="*/ 245627 h 512576"/>
              <a:gd name="connsiteX1706" fmla="*/ 209920 w 486314"/>
              <a:gd name="connsiteY1706" fmla="*/ 244015 h 512576"/>
              <a:gd name="connsiteX1707" fmla="*/ 210304 w 486314"/>
              <a:gd name="connsiteY1707" fmla="*/ 243042 h 512576"/>
              <a:gd name="connsiteX1708" fmla="*/ 210048 w 486314"/>
              <a:gd name="connsiteY1708" fmla="*/ 244296 h 512576"/>
              <a:gd name="connsiteX1709" fmla="*/ 210278 w 486314"/>
              <a:gd name="connsiteY1709" fmla="*/ 244501 h 512576"/>
              <a:gd name="connsiteX1710" fmla="*/ 210611 w 486314"/>
              <a:gd name="connsiteY1710" fmla="*/ 243093 h 512576"/>
              <a:gd name="connsiteX1711" fmla="*/ 210764 w 486314"/>
              <a:gd name="connsiteY1711" fmla="*/ 242018 h 512576"/>
              <a:gd name="connsiteX1712" fmla="*/ 210841 w 486314"/>
              <a:gd name="connsiteY1712" fmla="*/ 242146 h 512576"/>
              <a:gd name="connsiteX1713" fmla="*/ 210304 w 486314"/>
              <a:gd name="connsiteY1713" fmla="*/ 244783 h 512576"/>
              <a:gd name="connsiteX1714" fmla="*/ 210227 w 486314"/>
              <a:gd name="connsiteY1714" fmla="*/ 245525 h 512576"/>
              <a:gd name="connsiteX1715" fmla="*/ 210611 w 486314"/>
              <a:gd name="connsiteY1715" fmla="*/ 244296 h 512576"/>
              <a:gd name="connsiteX1716" fmla="*/ 210892 w 486314"/>
              <a:gd name="connsiteY1716" fmla="*/ 244322 h 512576"/>
              <a:gd name="connsiteX1717" fmla="*/ 210611 w 486314"/>
              <a:gd name="connsiteY1717" fmla="*/ 246242 h 512576"/>
              <a:gd name="connsiteX1718" fmla="*/ 210739 w 486314"/>
              <a:gd name="connsiteY1718" fmla="*/ 245499 h 512576"/>
              <a:gd name="connsiteX1719" fmla="*/ 210713 w 486314"/>
              <a:gd name="connsiteY1719" fmla="*/ 245755 h 512576"/>
              <a:gd name="connsiteX1720" fmla="*/ 211046 w 486314"/>
              <a:gd name="connsiteY1720" fmla="*/ 244910 h 512576"/>
              <a:gd name="connsiteX1721" fmla="*/ 210764 w 486314"/>
              <a:gd name="connsiteY1721" fmla="*/ 246165 h 512576"/>
              <a:gd name="connsiteX1722" fmla="*/ 210841 w 486314"/>
              <a:gd name="connsiteY1722" fmla="*/ 245858 h 512576"/>
              <a:gd name="connsiteX1723" fmla="*/ 210636 w 486314"/>
              <a:gd name="connsiteY1723" fmla="*/ 246907 h 512576"/>
              <a:gd name="connsiteX1724" fmla="*/ 210815 w 486314"/>
              <a:gd name="connsiteY1724" fmla="*/ 246754 h 512576"/>
              <a:gd name="connsiteX1725" fmla="*/ 210943 w 486314"/>
              <a:gd name="connsiteY1725" fmla="*/ 246011 h 512576"/>
              <a:gd name="connsiteX1726" fmla="*/ 211148 w 486314"/>
              <a:gd name="connsiteY1726" fmla="*/ 245934 h 512576"/>
              <a:gd name="connsiteX1727" fmla="*/ 211020 w 486314"/>
              <a:gd name="connsiteY1727" fmla="*/ 246651 h 512576"/>
              <a:gd name="connsiteX1728" fmla="*/ 211123 w 486314"/>
              <a:gd name="connsiteY1728" fmla="*/ 246216 h 512576"/>
              <a:gd name="connsiteX1729" fmla="*/ 211097 w 486314"/>
              <a:gd name="connsiteY1729" fmla="*/ 246779 h 512576"/>
              <a:gd name="connsiteX1730" fmla="*/ 210611 w 486314"/>
              <a:gd name="connsiteY1730" fmla="*/ 248520 h 512576"/>
              <a:gd name="connsiteX1731" fmla="*/ 210943 w 486314"/>
              <a:gd name="connsiteY1731" fmla="*/ 246958 h 512576"/>
              <a:gd name="connsiteX1732" fmla="*/ 210790 w 486314"/>
              <a:gd name="connsiteY1732" fmla="*/ 247189 h 512576"/>
              <a:gd name="connsiteX1733" fmla="*/ 210892 w 486314"/>
              <a:gd name="connsiteY1733" fmla="*/ 246856 h 512576"/>
              <a:gd name="connsiteX1734" fmla="*/ 210559 w 486314"/>
              <a:gd name="connsiteY1734" fmla="*/ 248494 h 512576"/>
              <a:gd name="connsiteX1735" fmla="*/ 210611 w 486314"/>
              <a:gd name="connsiteY1735" fmla="*/ 248443 h 512576"/>
              <a:gd name="connsiteX1736" fmla="*/ 210380 w 486314"/>
              <a:gd name="connsiteY1736" fmla="*/ 248980 h 512576"/>
              <a:gd name="connsiteX1737" fmla="*/ 210559 w 486314"/>
              <a:gd name="connsiteY1737" fmla="*/ 248084 h 512576"/>
              <a:gd name="connsiteX1738" fmla="*/ 210278 w 486314"/>
              <a:gd name="connsiteY1738" fmla="*/ 248980 h 512576"/>
              <a:gd name="connsiteX1739" fmla="*/ 210022 w 486314"/>
              <a:gd name="connsiteY1739" fmla="*/ 249339 h 512576"/>
              <a:gd name="connsiteX1740" fmla="*/ 210508 w 486314"/>
              <a:gd name="connsiteY1740" fmla="*/ 247368 h 512576"/>
              <a:gd name="connsiteX1741" fmla="*/ 210508 w 486314"/>
              <a:gd name="connsiteY1741" fmla="*/ 246907 h 512576"/>
              <a:gd name="connsiteX1742" fmla="*/ 210022 w 486314"/>
              <a:gd name="connsiteY1742" fmla="*/ 249006 h 512576"/>
              <a:gd name="connsiteX1743" fmla="*/ 210150 w 486314"/>
              <a:gd name="connsiteY1743" fmla="*/ 248341 h 512576"/>
              <a:gd name="connsiteX1744" fmla="*/ 209817 w 486314"/>
              <a:gd name="connsiteY1744" fmla="*/ 249467 h 512576"/>
              <a:gd name="connsiteX1745" fmla="*/ 209612 w 486314"/>
              <a:gd name="connsiteY1745" fmla="*/ 248980 h 512576"/>
              <a:gd name="connsiteX1746" fmla="*/ 209740 w 486314"/>
              <a:gd name="connsiteY1746" fmla="*/ 248341 h 512576"/>
              <a:gd name="connsiteX1747" fmla="*/ 209280 w 486314"/>
              <a:gd name="connsiteY1747" fmla="*/ 249441 h 512576"/>
              <a:gd name="connsiteX1748" fmla="*/ 209101 w 486314"/>
              <a:gd name="connsiteY1748" fmla="*/ 248904 h 512576"/>
              <a:gd name="connsiteX1749" fmla="*/ 208461 w 486314"/>
              <a:gd name="connsiteY1749" fmla="*/ 249569 h 512576"/>
              <a:gd name="connsiteX1750" fmla="*/ 208691 w 486314"/>
              <a:gd name="connsiteY1750" fmla="*/ 248597 h 512576"/>
              <a:gd name="connsiteX1751" fmla="*/ 208691 w 486314"/>
              <a:gd name="connsiteY1751" fmla="*/ 248187 h 512576"/>
              <a:gd name="connsiteX1752" fmla="*/ 208333 w 486314"/>
              <a:gd name="connsiteY1752" fmla="*/ 249800 h 512576"/>
              <a:gd name="connsiteX1753" fmla="*/ 207897 w 486314"/>
              <a:gd name="connsiteY1753" fmla="*/ 250439 h 512576"/>
              <a:gd name="connsiteX1754" fmla="*/ 208051 w 486314"/>
              <a:gd name="connsiteY1754" fmla="*/ 249800 h 512576"/>
              <a:gd name="connsiteX1755" fmla="*/ 207795 w 486314"/>
              <a:gd name="connsiteY1755" fmla="*/ 249697 h 512576"/>
              <a:gd name="connsiteX1756" fmla="*/ 207897 w 486314"/>
              <a:gd name="connsiteY1756" fmla="*/ 248852 h 512576"/>
              <a:gd name="connsiteX1757" fmla="*/ 207462 w 486314"/>
              <a:gd name="connsiteY1757" fmla="*/ 250491 h 512576"/>
              <a:gd name="connsiteX1758" fmla="*/ 207385 w 486314"/>
              <a:gd name="connsiteY1758" fmla="*/ 249800 h 512576"/>
              <a:gd name="connsiteX1759" fmla="*/ 206490 w 486314"/>
              <a:gd name="connsiteY1759" fmla="*/ 251131 h 512576"/>
              <a:gd name="connsiteX1760" fmla="*/ 206618 w 486314"/>
              <a:gd name="connsiteY1760" fmla="*/ 250363 h 512576"/>
              <a:gd name="connsiteX1761" fmla="*/ 205799 w 486314"/>
              <a:gd name="connsiteY1761" fmla="*/ 251259 h 512576"/>
              <a:gd name="connsiteX1762" fmla="*/ 206106 w 486314"/>
              <a:gd name="connsiteY1762" fmla="*/ 249902 h 512576"/>
              <a:gd name="connsiteX1763" fmla="*/ 205722 w 486314"/>
              <a:gd name="connsiteY1763" fmla="*/ 251207 h 512576"/>
              <a:gd name="connsiteX1764" fmla="*/ 205619 w 486314"/>
              <a:gd name="connsiteY1764" fmla="*/ 250695 h 512576"/>
              <a:gd name="connsiteX1765" fmla="*/ 205389 w 486314"/>
              <a:gd name="connsiteY1765" fmla="*/ 251463 h 512576"/>
              <a:gd name="connsiteX1766" fmla="*/ 205133 w 486314"/>
              <a:gd name="connsiteY1766" fmla="*/ 251284 h 512576"/>
              <a:gd name="connsiteX1767" fmla="*/ 205287 w 486314"/>
              <a:gd name="connsiteY1767" fmla="*/ 250414 h 512576"/>
              <a:gd name="connsiteX1768" fmla="*/ 204954 w 486314"/>
              <a:gd name="connsiteY1768" fmla="*/ 251642 h 512576"/>
              <a:gd name="connsiteX1769" fmla="*/ 204672 w 486314"/>
              <a:gd name="connsiteY1769" fmla="*/ 251079 h 512576"/>
              <a:gd name="connsiteX1770" fmla="*/ 204467 w 486314"/>
              <a:gd name="connsiteY1770" fmla="*/ 251898 h 512576"/>
              <a:gd name="connsiteX1771" fmla="*/ 204237 w 486314"/>
              <a:gd name="connsiteY1771" fmla="*/ 251694 h 512576"/>
              <a:gd name="connsiteX1772" fmla="*/ 204365 w 486314"/>
              <a:gd name="connsiteY1772" fmla="*/ 250900 h 512576"/>
              <a:gd name="connsiteX1773" fmla="*/ 204186 w 486314"/>
              <a:gd name="connsiteY1773" fmla="*/ 251694 h 512576"/>
              <a:gd name="connsiteX1774" fmla="*/ 203802 w 486314"/>
              <a:gd name="connsiteY1774" fmla="*/ 251002 h 512576"/>
              <a:gd name="connsiteX1775" fmla="*/ 202932 w 486314"/>
              <a:gd name="connsiteY1775" fmla="*/ 251412 h 512576"/>
              <a:gd name="connsiteX1776" fmla="*/ 203008 w 486314"/>
              <a:gd name="connsiteY1776" fmla="*/ 251105 h 512576"/>
              <a:gd name="connsiteX1777" fmla="*/ 202624 w 486314"/>
              <a:gd name="connsiteY1777" fmla="*/ 251642 h 512576"/>
              <a:gd name="connsiteX1778" fmla="*/ 202701 w 486314"/>
              <a:gd name="connsiteY1778" fmla="*/ 250849 h 512576"/>
              <a:gd name="connsiteX1779" fmla="*/ 202369 w 486314"/>
              <a:gd name="connsiteY1779" fmla="*/ 251105 h 512576"/>
              <a:gd name="connsiteX1780" fmla="*/ 202420 w 486314"/>
              <a:gd name="connsiteY1780" fmla="*/ 250926 h 512576"/>
              <a:gd name="connsiteX1781" fmla="*/ 202189 w 486314"/>
              <a:gd name="connsiteY1781" fmla="*/ 250491 h 512576"/>
              <a:gd name="connsiteX1782" fmla="*/ 202343 w 486314"/>
              <a:gd name="connsiteY1782" fmla="*/ 249953 h 512576"/>
              <a:gd name="connsiteX1783" fmla="*/ 202266 w 486314"/>
              <a:gd name="connsiteY1783" fmla="*/ 249748 h 512576"/>
              <a:gd name="connsiteX1784" fmla="*/ 202113 w 486314"/>
              <a:gd name="connsiteY1784" fmla="*/ 250439 h 512576"/>
              <a:gd name="connsiteX1785" fmla="*/ 201293 w 486314"/>
              <a:gd name="connsiteY1785" fmla="*/ 251054 h 512576"/>
              <a:gd name="connsiteX1786" fmla="*/ 201447 w 486314"/>
              <a:gd name="connsiteY1786" fmla="*/ 249569 h 512576"/>
              <a:gd name="connsiteX1787" fmla="*/ 201370 w 486314"/>
              <a:gd name="connsiteY1787" fmla="*/ 249851 h 512576"/>
              <a:gd name="connsiteX1788" fmla="*/ 201421 w 486314"/>
              <a:gd name="connsiteY1788" fmla="*/ 248878 h 512576"/>
              <a:gd name="connsiteX1789" fmla="*/ 201191 w 486314"/>
              <a:gd name="connsiteY1789" fmla="*/ 250004 h 512576"/>
              <a:gd name="connsiteX1790" fmla="*/ 201140 w 486314"/>
              <a:gd name="connsiteY1790" fmla="*/ 249236 h 512576"/>
              <a:gd name="connsiteX1791" fmla="*/ 201217 w 486314"/>
              <a:gd name="connsiteY1791" fmla="*/ 248750 h 512576"/>
              <a:gd name="connsiteX1792" fmla="*/ 200526 w 486314"/>
              <a:gd name="connsiteY1792" fmla="*/ 250951 h 512576"/>
              <a:gd name="connsiteX1793" fmla="*/ 198759 w 486314"/>
              <a:gd name="connsiteY1793" fmla="*/ 252078 h 512576"/>
              <a:gd name="connsiteX1794" fmla="*/ 197352 w 486314"/>
              <a:gd name="connsiteY1794" fmla="*/ 251361 h 512576"/>
              <a:gd name="connsiteX1795" fmla="*/ 197198 w 486314"/>
              <a:gd name="connsiteY1795" fmla="*/ 250567 h 512576"/>
              <a:gd name="connsiteX1796" fmla="*/ 197300 w 486314"/>
              <a:gd name="connsiteY1796" fmla="*/ 250107 h 512576"/>
              <a:gd name="connsiteX1797" fmla="*/ 196993 w 486314"/>
              <a:gd name="connsiteY1797" fmla="*/ 251207 h 512576"/>
              <a:gd name="connsiteX1798" fmla="*/ 196430 w 486314"/>
              <a:gd name="connsiteY1798" fmla="*/ 251207 h 512576"/>
              <a:gd name="connsiteX1799" fmla="*/ 196609 w 486314"/>
              <a:gd name="connsiteY1799" fmla="*/ 250286 h 512576"/>
              <a:gd name="connsiteX1800" fmla="*/ 196456 w 486314"/>
              <a:gd name="connsiteY1800" fmla="*/ 250951 h 512576"/>
              <a:gd name="connsiteX1801" fmla="*/ 196481 w 486314"/>
              <a:gd name="connsiteY1801" fmla="*/ 250644 h 512576"/>
              <a:gd name="connsiteX1802" fmla="*/ 196251 w 486314"/>
              <a:gd name="connsiteY1802" fmla="*/ 251694 h 512576"/>
              <a:gd name="connsiteX1803" fmla="*/ 195022 w 486314"/>
              <a:gd name="connsiteY1803" fmla="*/ 250439 h 512576"/>
              <a:gd name="connsiteX1804" fmla="*/ 194561 w 486314"/>
              <a:gd name="connsiteY1804" fmla="*/ 250542 h 512576"/>
              <a:gd name="connsiteX1805" fmla="*/ 193819 w 486314"/>
              <a:gd name="connsiteY1805" fmla="*/ 248776 h 512576"/>
              <a:gd name="connsiteX1806" fmla="*/ 194638 w 486314"/>
              <a:gd name="connsiteY1806" fmla="*/ 245397 h 512576"/>
              <a:gd name="connsiteX1807" fmla="*/ 195483 w 486314"/>
              <a:gd name="connsiteY1807" fmla="*/ 243784 h 512576"/>
              <a:gd name="connsiteX1808" fmla="*/ 202650 w 486314"/>
              <a:gd name="connsiteY1808" fmla="*/ 242428 h 512576"/>
              <a:gd name="connsiteX1809" fmla="*/ 202624 w 486314"/>
              <a:gd name="connsiteY1809" fmla="*/ 242505 h 512576"/>
              <a:gd name="connsiteX1810" fmla="*/ 202650 w 486314"/>
              <a:gd name="connsiteY1810" fmla="*/ 242428 h 512576"/>
              <a:gd name="connsiteX1811" fmla="*/ 204954 w 486314"/>
              <a:gd name="connsiteY1811" fmla="*/ 251207 h 512576"/>
              <a:gd name="connsiteX1812" fmla="*/ 204954 w 486314"/>
              <a:gd name="connsiteY1812" fmla="*/ 251156 h 512576"/>
              <a:gd name="connsiteX1813" fmla="*/ 204928 w 486314"/>
              <a:gd name="connsiteY1813" fmla="*/ 251156 h 512576"/>
              <a:gd name="connsiteX1814" fmla="*/ 204954 w 486314"/>
              <a:gd name="connsiteY1814" fmla="*/ 251207 h 512576"/>
              <a:gd name="connsiteX1815" fmla="*/ 210534 w 486314"/>
              <a:gd name="connsiteY1815" fmla="*/ 242658 h 512576"/>
              <a:gd name="connsiteX1816" fmla="*/ 210483 w 486314"/>
              <a:gd name="connsiteY1816" fmla="*/ 242863 h 512576"/>
              <a:gd name="connsiteX1817" fmla="*/ 210432 w 486314"/>
              <a:gd name="connsiteY1817" fmla="*/ 243170 h 512576"/>
              <a:gd name="connsiteX1818" fmla="*/ 210534 w 486314"/>
              <a:gd name="connsiteY1818" fmla="*/ 242658 h 512576"/>
              <a:gd name="connsiteX1819" fmla="*/ 210124 w 486314"/>
              <a:gd name="connsiteY1819" fmla="*/ 241327 h 512576"/>
              <a:gd name="connsiteX1820" fmla="*/ 210099 w 486314"/>
              <a:gd name="connsiteY1820" fmla="*/ 241865 h 512576"/>
              <a:gd name="connsiteX1821" fmla="*/ 210124 w 486314"/>
              <a:gd name="connsiteY1821" fmla="*/ 241327 h 512576"/>
              <a:gd name="connsiteX1822" fmla="*/ 209766 w 486314"/>
              <a:gd name="connsiteY1822" fmla="*/ 240354 h 512576"/>
              <a:gd name="connsiteX1823" fmla="*/ 209715 w 486314"/>
              <a:gd name="connsiteY1823" fmla="*/ 240252 h 512576"/>
              <a:gd name="connsiteX1824" fmla="*/ 209766 w 486314"/>
              <a:gd name="connsiteY1824" fmla="*/ 240354 h 512576"/>
              <a:gd name="connsiteX1825" fmla="*/ 209331 w 486314"/>
              <a:gd name="connsiteY1825" fmla="*/ 241020 h 512576"/>
              <a:gd name="connsiteX1826" fmla="*/ 209459 w 486314"/>
              <a:gd name="connsiteY1826" fmla="*/ 240431 h 512576"/>
              <a:gd name="connsiteX1827" fmla="*/ 209331 w 486314"/>
              <a:gd name="connsiteY1827" fmla="*/ 241020 h 512576"/>
              <a:gd name="connsiteX1828" fmla="*/ 209331 w 486314"/>
              <a:gd name="connsiteY1828" fmla="*/ 241020 h 512576"/>
              <a:gd name="connsiteX1829" fmla="*/ 204135 w 486314"/>
              <a:gd name="connsiteY1829" fmla="*/ 241788 h 512576"/>
              <a:gd name="connsiteX1830" fmla="*/ 204058 w 486314"/>
              <a:gd name="connsiteY1830" fmla="*/ 242018 h 512576"/>
              <a:gd name="connsiteX1831" fmla="*/ 204032 w 486314"/>
              <a:gd name="connsiteY1831" fmla="*/ 242274 h 512576"/>
              <a:gd name="connsiteX1832" fmla="*/ 204135 w 486314"/>
              <a:gd name="connsiteY1832" fmla="*/ 241788 h 512576"/>
              <a:gd name="connsiteX1833" fmla="*/ 201985 w 486314"/>
              <a:gd name="connsiteY1833" fmla="*/ 241122 h 512576"/>
              <a:gd name="connsiteX1834" fmla="*/ 201908 w 486314"/>
              <a:gd name="connsiteY1834" fmla="*/ 241685 h 512576"/>
              <a:gd name="connsiteX1835" fmla="*/ 201985 w 486314"/>
              <a:gd name="connsiteY1835" fmla="*/ 241122 h 512576"/>
              <a:gd name="connsiteX1836" fmla="*/ 200321 w 486314"/>
              <a:gd name="connsiteY1836" fmla="*/ 243810 h 512576"/>
              <a:gd name="connsiteX1837" fmla="*/ 200321 w 486314"/>
              <a:gd name="connsiteY1837" fmla="*/ 243810 h 512576"/>
              <a:gd name="connsiteX1838" fmla="*/ 200116 w 486314"/>
              <a:gd name="connsiteY1838" fmla="*/ 244808 h 512576"/>
              <a:gd name="connsiteX1839" fmla="*/ 200321 w 486314"/>
              <a:gd name="connsiteY1839" fmla="*/ 243810 h 512576"/>
              <a:gd name="connsiteX1840" fmla="*/ 177872 w 486314"/>
              <a:gd name="connsiteY1840" fmla="*/ 242325 h 512576"/>
              <a:gd name="connsiteX1841" fmla="*/ 177770 w 486314"/>
              <a:gd name="connsiteY1841" fmla="*/ 242684 h 512576"/>
              <a:gd name="connsiteX1842" fmla="*/ 177872 w 486314"/>
              <a:gd name="connsiteY1842" fmla="*/ 242325 h 512576"/>
              <a:gd name="connsiteX1843" fmla="*/ 168581 w 486314"/>
              <a:gd name="connsiteY1843" fmla="*/ 237129 h 512576"/>
              <a:gd name="connsiteX1844" fmla="*/ 168581 w 486314"/>
              <a:gd name="connsiteY1844" fmla="*/ 237129 h 512576"/>
              <a:gd name="connsiteX1845" fmla="*/ 168632 w 486314"/>
              <a:gd name="connsiteY1845" fmla="*/ 236924 h 512576"/>
              <a:gd name="connsiteX1846" fmla="*/ 168581 w 486314"/>
              <a:gd name="connsiteY1846" fmla="*/ 237129 h 512576"/>
              <a:gd name="connsiteX1847" fmla="*/ 172113 w 486314"/>
              <a:gd name="connsiteY1847" fmla="*/ 245064 h 512576"/>
              <a:gd name="connsiteX1848" fmla="*/ 172113 w 486314"/>
              <a:gd name="connsiteY1848" fmla="*/ 245013 h 512576"/>
              <a:gd name="connsiteX1849" fmla="*/ 172087 w 486314"/>
              <a:gd name="connsiteY1849" fmla="*/ 244987 h 512576"/>
              <a:gd name="connsiteX1850" fmla="*/ 172113 w 486314"/>
              <a:gd name="connsiteY1850" fmla="*/ 245064 h 512576"/>
              <a:gd name="connsiteX1851" fmla="*/ 169477 w 486314"/>
              <a:gd name="connsiteY1851" fmla="*/ 236208 h 512576"/>
              <a:gd name="connsiteX1852" fmla="*/ 169502 w 486314"/>
              <a:gd name="connsiteY1852" fmla="*/ 236156 h 512576"/>
              <a:gd name="connsiteX1853" fmla="*/ 169477 w 486314"/>
              <a:gd name="connsiteY1853" fmla="*/ 236208 h 512576"/>
              <a:gd name="connsiteX1854" fmla="*/ 177719 w 486314"/>
              <a:gd name="connsiteY1854" fmla="*/ 235773 h 512576"/>
              <a:gd name="connsiteX1855" fmla="*/ 177744 w 486314"/>
              <a:gd name="connsiteY1855" fmla="*/ 235670 h 512576"/>
              <a:gd name="connsiteX1856" fmla="*/ 177872 w 486314"/>
              <a:gd name="connsiteY1856" fmla="*/ 234928 h 512576"/>
              <a:gd name="connsiteX1857" fmla="*/ 177719 w 486314"/>
              <a:gd name="connsiteY1857" fmla="*/ 235773 h 512576"/>
              <a:gd name="connsiteX1858" fmla="*/ 168581 w 486314"/>
              <a:gd name="connsiteY1858" fmla="*/ 237129 h 512576"/>
              <a:gd name="connsiteX1859" fmla="*/ 168530 w 486314"/>
              <a:gd name="connsiteY1859" fmla="*/ 237308 h 512576"/>
              <a:gd name="connsiteX1860" fmla="*/ 168581 w 486314"/>
              <a:gd name="connsiteY1860" fmla="*/ 237129 h 512576"/>
              <a:gd name="connsiteX1861" fmla="*/ 162617 w 486314"/>
              <a:gd name="connsiteY1861" fmla="*/ 237615 h 512576"/>
              <a:gd name="connsiteX1862" fmla="*/ 162489 w 486314"/>
              <a:gd name="connsiteY1862" fmla="*/ 238665 h 512576"/>
              <a:gd name="connsiteX1863" fmla="*/ 163129 w 486314"/>
              <a:gd name="connsiteY1863" fmla="*/ 239510 h 512576"/>
              <a:gd name="connsiteX1864" fmla="*/ 163026 w 486314"/>
              <a:gd name="connsiteY1864" fmla="*/ 239919 h 512576"/>
              <a:gd name="connsiteX1865" fmla="*/ 163359 w 486314"/>
              <a:gd name="connsiteY1865" fmla="*/ 239126 h 512576"/>
              <a:gd name="connsiteX1866" fmla="*/ 163205 w 486314"/>
              <a:gd name="connsiteY1866" fmla="*/ 239842 h 512576"/>
              <a:gd name="connsiteX1867" fmla="*/ 163513 w 486314"/>
              <a:gd name="connsiteY1867" fmla="*/ 238921 h 512576"/>
              <a:gd name="connsiteX1868" fmla="*/ 163282 w 486314"/>
              <a:gd name="connsiteY1868" fmla="*/ 240201 h 512576"/>
              <a:gd name="connsiteX1869" fmla="*/ 163513 w 486314"/>
              <a:gd name="connsiteY1869" fmla="*/ 239330 h 512576"/>
              <a:gd name="connsiteX1870" fmla="*/ 163999 w 486314"/>
              <a:gd name="connsiteY1870" fmla="*/ 238460 h 512576"/>
              <a:gd name="connsiteX1871" fmla="*/ 163871 w 486314"/>
              <a:gd name="connsiteY1871" fmla="*/ 239049 h 512576"/>
              <a:gd name="connsiteX1872" fmla="*/ 164741 w 486314"/>
              <a:gd name="connsiteY1872" fmla="*/ 237641 h 512576"/>
              <a:gd name="connsiteX1873" fmla="*/ 164511 w 486314"/>
              <a:gd name="connsiteY1873" fmla="*/ 238844 h 512576"/>
              <a:gd name="connsiteX1874" fmla="*/ 164895 w 486314"/>
              <a:gd name="connsiteY1874" fmla="*/ 237539 h 512576"/>
              <a:gd name="connsiteX1875" fmla="*/ 165125 w 486314"/>
              <a:gd name="connsiteY1875" fmla="*/ 237180 h 512576"/>
              <a:gd name="connsiteX1876" fmla="*/ 165074 w 486314"/>
              <a:gd name="connsiteY1876" fmla="*/ 237436 h 512576"/>
              <a:gd name="connsiteX1877" fmla="*/ 165304 w 486314"/>
              <a:gd name="connsiteY1877" fmla="*/ 236822 h 512576"/>
              <a:gd name="connsiteX1878" fmla="*/ 165176 w 486314"/>
              <a:gd name="connsiteY1878" fmla="*/ 237564 h 512576"/>
              <a:gd name="connsiteX1879" fmla="*/ 165304 w 486314"/>
              <a:gd name="connsiteY1879" fmla="*/ 237590 h 512576"/>
              <a:gd name="connsiteX1880" fmla="*/ 165356 w 486314"/>
              <a:gd name="connsiteY1880" fmla="*/ 237308 h 512576"/>
              <a:gd name="connsiteX1881" fmla="*/ 165407 w 486314"/>
              <a:gd name="connsiteY1881" fmla="*/ 237462 h 512576"/>
              <a:gd name="connsiteX1882" fmla="*/ 165381 w 486314"/>
              <a:gd name="connsiteY1882" fmla="*/ 237615 h 512576"/>
              <a:gd name="connsiteX1883" fmla="*/ 165637 w 486314"/>
              <a:gd name="connsiteY1883" fmla="*/ 236976 h 512576"/>
              <a:gd name="connsiteX1884" fmla="*/ 165304 w 486314"/>
              <a:gd name="connsiteY1884" fmla="*/ 238588 h 512576"/>
              <a:gd name="connsiteX1885" fmla="*/ 166251 w 486314"/>
              <a:gd name="connsiteY1885" fmla="*/ 237846 h 512576"/>
              <a:gd name="connsiteX1886" fmla="*/ 166098 w 486314"/>
              <a:gd name="connsiteY1886" fmla="*/ 238793 h 512576"/>
              <a:gd name="connsiteX1887" fmla="*/ 166379 w 486314"/>
              <a:gd name="connsiteY1887" fmla="*/ 238076 h 512576"/>
              <a:gd name="connsiteX1888" fmla="*/ 166303 w 486314"/>
              <a:gd name="connsiteY1888" fmla="*/ 238691 h 512576"/>
              <a:gd name="connsiteX1889" fmla="*/ 166533 w 486314"/>
              <a:gd name="connsiteY1889" fmla="*/ 238025 h 512576"/>
              <a:gd name="connsiteX1890" fmla="*/ 166303 w 486314"/>
              <a:gd name="connsiteY1890" fmla="*/ 239023 h 512576"/>
              <a:gd name="connsiteX1891" fmla="*/ 166635 w 486314"/>
              <a:gd name="connsiteY1891" fmla="*/ 238127 h 512576"/>
              <a:gd name="connsiteX1892" fmla="*/ 166507 w 486314"/>
              <a:gd name="connsiteY1892" fmla="*/ 238716 h 512576"/>
              <a:gd name="connsiteX1893" fmla="*/ 166738 w 486314"/>
              <a:gd name="connsiteY1893" fmla="*/ 238307 h 512576"/>
              <a:gd name="connsiteX1894" fmla="*/ 166610 w 486314"/>
              <a:gd name="connsiteY1894" fmla="*/ 238921 h 512576"/>
              <a:gd name="connsiteX1895" fmla="*/ 166866 w 486314"/>
              <a:gd name="connsiteY1895" fmla="*/ 238102 h 512576"/>
              <a:gd name="connsiteX1896" fmla="*/ 166712 w 486314"/>
              <a:gd name="connsiteY1896" fmla="*/ 238793 h 512576"/>
              <a:gd name="connsiteX1897" fmla="*/ 167173 w 486314"/>
              <a:gd name="connsiteY1897" fmla="*/ 237718 h 512576"/>
              <a:gd name="connsiteX1898" fmla="*/ 167122 w 486314"/>
              <a:gd name="connsiteY1898" fmla="*/ 237948 h 512576"/>
              <a:gd name="connsiteX1899" fmla="*/ 167403 w 486314"/>
              <a:gd name="connsiteY1899" fmla="*/ 237718 h 512576"/>
              <a:gd name="connsiteX1900" fmla="*/ 167224 w 486314"/>
              <a:gd name="connsiteY1900" fmla="*/ 238998 h 512576"/>
              <a:gd name="connsiteX1901" fmla="*/ 167685 w 486314"/>
              <a:gd name="connsiteY1901" fmla="*/ 237155 h 512576"/>
              <a:gd name="connsiteX1902" fmla="*/ 167838 w 486314"/>
              <a:gd name="connsiteY1902" fmla="*/ 237436 h 512576"/>
              <a:gd name="connsiteX1903" fmla="*/ 167506 w 486314"/>
              <a:gd name="connsiteY1903" fmla="*/ 239023 h 512576"/>
              <a:gd name="connsiteX1904" fmla="*/ 167403 w 486314"/>
              <a:gd name="connsiteY1904" fmla="*/ 239766 h 512576"/>
              <a:gd name="connsiteX1905" fmla="*/ 167275 w 486314"/>
              <a:gd name="connsiteY1905" fmla="*/ 240226 h 512576"/>
              <a:gd name="connsiteX1906" fmla="*/ 167506 w 486314"/>
              <a:gd name="connsiteY1906" fmla="*/ 239919 h 512576"/>
              <a:gd name="connsiteX1907" fmla="*/ 168069 w 486314"/>
              <a:gd name="connsiteY1907" fmla="*/ 237667 h 512576"/>
              <a:gd name="connsiteX1908" fmla="*/ 167762 w 486314"/>
              <a:gd name="connsiteY1908" fmla="*/ 239228 h 512576"/>
              <a:gd name="connsiteX1909" fmla="*/ 168299 w 486314"/>
              <a:gd name="connsiteY1909" fmla="*/ 236873 h 512576"/>
              <a:gd name="connsiteX1910" fmla="*/ 168222 w 486314"/>
              <a:gd name="connsiteY1910" fmla="*/ 237513 h 512576"/>
              <a:gd name="connsiteX1911" fmla="*/ 168427 w 486314"/>
              <a:gd name="connsiteY1911" fmla="*/ 236771 h 512576"/>
              <a:gd name="connsiteX1912" fmla="*/ 168350 w 486314"/>
              <a:gd name="connsiteY1912" fmla="*/ 237667 h 512576"/>
              <a:gd name="connsiteX1913" fmla="*/ 168222 w 486314"/>
              <a:gd name="connsiteY1913" fmla="*/ 238358 h 512576"/>
              <a:gd name="connsiteX1914" fmla="*/ 168402 w 486314"/>
              <a:gd name="connsiteY1914" fmla="*/ 237897 h 512576"/>
              <a:gd name="connsiteX1915" fmla="*/ 168376 w 486314"/>
              <a:gd name="connsiteY1915" fmla="*/ 238102 h 512576"/>
              <a:gd name="connsiteX1916" fmla="*/ 168632 w 486314"/>
              <a:gd name="connsiteY1916" fmla="*/ 237103 h 512576"/>
              <a:gd name="connsiteX1917" fmla="*/ 168862 w 486314"/>
              <a:gd name="connsiteY1917" fmla="*/ 236412 h 512576"/>
              <a:gd name="connsiteX1918" fmla="*/ 168683 w 486314"/>
              <a:gd name="connsiteY1918" fmla="*/ 237257 h 512576"/>
              <a:gd name="connsiteX1919" fmla="*/ 169221 w 486314"/>
              <a:gd name="connsiteY1919" fmla="*/ 235644 h 512576"/>
              <a:gd name="connsiteX1920" fmla="*/ 169041 w 486314"/>
              <a:gd name="connsiteY1920" fmla="*/ 236387 h 512576"/>
              <a:gd name="connsiteX1921" fmla="*/ 169297 w 486314"/>
              <a:gd name="connsiteY1921" fmla="*/ 236489 h 512576"/>
              <a:gd name="connsiteX1922" fmla="*/ 169425 w 486314"/>
              <a:gd name="connsiteY1922" fmla="*/ 235824 h 512576"/>
              <a:gd name="connsiteX1923" fmla="*/ 169374 w 486314"/>
              <a:gd name="connsiteY1923" fmla="*/ 236438 h 512576"/>
              <a:gd name="connsiteX1924" fmla="*/ 169502 w 486314"/>
              <a:gd name="connsiteY1924" fmla="*/ 236182 h 512576"/>
              <a:gd name="connsiteX1925" fmla="*/ 169425 w 486314"/>
              <a:gd name="connsiteY1925" fmla="*/ 236412 h 512576"/>
              <a:gd name="connsiteX1926" fmla="*/ 169835 w 486314"/>
              <a:gd name="connsiteY1926" fmla="*/ 236003 h 512576"/>
              <a:gd name="connsiteX1927" fmla="*/ 170142 w 486314"/>
              <a:gd name="connsiteY1927" fmla="*/ 234877 h 512576"/>
              <a:gd name="connsiteX1928" fmla="*/ 169989 w 486314"/>
              <a:gd name="connsiteY1928" fmla="*/ 235619 h 512576"/>
              <a:gd name="connsiteX1929" fmla="*/ 169963 w 486314"/>
              <a:gd name="connsiteY1929" fmla="*/ 235977 h 512576"/>
              <a:gd name="connsiteX1930" fmla="*/ 170091 w 486314"/>
              <a:gd name="connsiteY1930" fmla="*/ 235977 h 512576"/>
              <a:gd name="connsiteX1931" fmla="*/ 169912 w 486314"/>
              <a:gd name="connsiteY1931" fmla="*/ 236950 h 512576"/>
              <a:gd name="connsiteX1932" fmla="*/ 170091 w 486314"/>
              <a:gd name="connsiteY1932" fmla="*/ 236387 h 512576"/>
              <a:gd name="connsiteX1933" fmla="*/ 170193 w 486314"/>
              <a:gd name="connsiteY1933" fmla="*/ 236080 h 512576"/>
              <a:gd name="connsiteX1934" fmla="*/ 170372 w 486314"/>
              <a:gd name="connsiteY1934" fmla="*/ 235363 h 512576"/>
              <a:gd name="connsiteX1935" fmla="*/ 170296 w 486314"/>
              <a:gd name="connsiteY1935" fmla="*/ 236208 h 512576"/>
              <a:gd name="connsiteX1936" fmla="*/ 170091 w 486314"/>
              <a:gd name="connsiteY1936" fmla="*/ 237180 h 512576"/>
              <a:gd name="connsiteX1937" fmla="*/ 170424 w 486314"/>
              <a:gd name="connsiteY1937" fmla="*/ 235721 h 512576"/>
              <a:gd name="connsiteX1938" fmla="*/ 170347 w 486314"/>
              <a:gd name="connsiteY1938" fmla="*/ 236182 h 512576"/>
              <a:gd name="connsiteX1939" fmla="*/ 170654 w 486314"/>
              <a:gd name="connsiteY1939" fmla="*/ 235184 h 512576"/>
              <a:gd name="connsiteX1940" fmla="*/ 170654 w 486314"/>
              <a:gd name="connsiteY1940" fmla="*/ 236182 h 512576"/>
              <a:gd name="connsiteX1941" fmla="*/ 170936 w 486314"/>
              <a:gd name="connsiteY1941" fmla="*/ 235568 h 512576"/>
              <a:gd name="connsiteX1942" fmla="*/ 170808 w 486314"/>
              <a:gd name="connsiteY1942" fmla="*/ 236054 h 512576"/>
              <a:gd name="connsiteX1943" fmla="*/ 170884 w 486314"/>
              <a:gd name="connsiteY1943" fmla="*/ 235875 h 512576"/>
              <a:gd name="connsiteX1944" fmla="*/ 170731 w 486314"/>
              <a:gd name="connsiteY1944" fmla="*/ 237257 h 512576"/>
              <a:gd name="connsiteX1945" fmla="*/ 171115 w 486314"/>
              <a:gd name="connsiteY1945" fmla="*/ 235619 h 512576"/>
              <a:gd name="connsiteX1946" fmla="*/ 171192 w 486314"/>
              <a:gd name="connsiteY1946" fmla="*/ 236028 h 512576"/>
              <a:gd name="connsiteX1947" fmla="*/ 170961 w 486314"/>
              <a:gd name="connsiteY1947" fmla="*/ 237078 h 512576"/>
              <a:gd name="connsiteX1948" fmla="*/ 171192 w 486314"/>
              <a:gd name="connsiteY1948" fmla="*/ 236719 h 512576"/>
              <a:gd name="connsiteX1949" fmla="*/ 171396 w 486314"/>
              <a:gd name="connsiteY1949" fmla="*/ 235517 h 512576"/>
              <a:gd name="connsiteX1950" fmla="*/ 171396 w 486314"/>
              <a:gd name="connsiteY1950" fmla="*/ 236054 h 512576"/>
              <a:gd name="connsiteX1951" fmla="*/ 171627 w 486314"/>
              <a:gd name="connsiteY1951" fmla="*/ 235312 h 512576"/>
              <a:gd name="connsiteX1952" fmla="*/ 171678 w 486314"/>
              <a:gd name="connsiteY1952" fmla="*/ 236873 h 512576"/>
              <a:gd name="connsiteX1953" fmla="*/ 171831 w 486314"/>
              <a:gd name="connsiteY1953" fmla="*/ 236259 h 512576"/>
              <a:gd name="connsiteX1954" fmla="*/ 171780 w 486314"/>
              <a:gd name="connsiteY1954" fmla="*/ 236284 h 512576"/>
              <a:gd name="connsiteX1955" fmla="*/ 171908 w 486314"/>
              <a:gd name="connsiteY1955" fmla="*/ 235747 h 512576"/>
              <a:gd name="connsiteX1956" fmla="*/ 171678 w 486314"/>
              <a:gd name="connsiteY1956" fmla="*/ 237103 h 512576"/>
              <a:gd name="connsiteX1957" fmla="*/ 172139 w 486314"/>
              <a:gd name="connsiteY1957" fmla="*/ 235593 h 512576"/>
              <a:gd name="connsiteX1958" fmla="*/ 172062 w 486314"/>
              <a:gd name="connsiteY1958" fmla="*/ 236156 h 512576"/>
              <a:gd name="connsiteX1959" fmla="*/ 172267 w 486314"/>
              <a:gd name="connsiteY1959" fmla="*/ 235363 h 512576"/>
              <a:gd name="connsiteX1960" fmla="*/ 171934 w 486314"/>
              <a:gd name="connsiteY1960" fmla="*/ 237283 h 512576"/>
              <a:gd name="connsiteX1961" fmla="*/ 172164 w 486314"/>
              <a:gd name="connsiteY1961" fmla="*/ 236592 h 512576"/>
              <a:gd name="connsiteX1962" fmla="*/ 171985 w 486314"/>
              <a:gd name="connsiteY1962" fmla="*/ 237615 h 512576"/>
              <a:gd name="connsiteX1963" fmla="*/ 172164 w 486314"/>
              <a:gd name="connsiteY1963" fmla="*/ 236950 h 512576"/>
              <a:gd name="connsiteX1964" fmla="*/ 172113 w 486314"/>
              <a:gd name="connsiteY1964" fmla="*/ 237155 h 512576"/>
              <a:gd name="connsiteX1965" fmla="*/ 172190 w 486314"/>
              <a:gd name="connsiteY1965" fmla="*/ 237206 h 512576"/>
              <a:gd name="connsiteX1966" fmla="*/ 172267 w 486314"/>
              <a:gd name="connsiteY1966" fmla="*/ 236310 h 512576"/>
              <a:gd name="connsiteX1967" fmla="*/ 172471 w 486314"/>
              <a:gd name="connsiteY1967" fmla="*/ 235619 h 512576"/>
              <a:gd name="connsiteX1968" fmla="*/ 172446 w 486314"/>
              <a:gd name="connsiteY1968" fmla="*/ 236310 h 512576"/>
              <a:gd name="connsiteX1969" fmla="*/ 172599 w 486314"/>
              <a:gd name="connsiteY1969" fmla="*/ 235644 h 512576"/>
              <a:gd name="connsiteX1970" fmla="*/ 172523 w 486314"/>
              <a:gd name="connsiteY1970" fmla="*/ 236284 h 512576"/>
              <a:gd name="connsiteX1971" fmla="*/ 172471 w 486314"/>
              <a:gd name="connsiteY1971" fmla="*/ 236233 h 512576"/>
              <a:gd name="connsiteX1972" fmla="*/ 172446 w 486314"/>
              <a:gd name="connsiteY1972" fmla="*/ 236771 h 512576"/>
              <a:gd name="connsiteX1973" fmla="*/ 172702 w 486314"/>
              <a:gd name="connsiteY1973" fmla="*/ 235696 h 512576"/>
              <a:gd name="connsiteX1974" fmla="*/ 172523 w 486314"/>
              <a:gd name="connsiteY1974" fmla="*/ 236489 h 512576"/>
              <a:gd name="connsiteX1975" fmla="*/ 172497 w 486314"/>
              <a:gd name="connsiteY1975" fmla="*/ 236924 h 512576"/>
              <a:gd name="connsiteX1976" fmla="*/ 172625 w 486314"/>
              <a:gd name="connsiteY1976" fmla="*/ 236208 h 512576"/>
              <a:gd name="connsiteX1977" fmla="*/ 172574 w 486314"/>
              <a:gd name="connsiteY1977" fmla="*/ 236540 h 512576"/>
              <a:gd name="connsiteX1978" fmla="*/ 172881 w 486314"/>
              <a:gd name="connsiteY1978" fmla="*/ 235491 h 512576"/>
              <a:gd name="connsiteX1979" fmla="*/ 172855 w 486314"/>
              <a:gd name="connsiteY1979" fmla="*/ 236080 h 512576"/>
              <a:gd name="connsiteX1980" fmla="*/ 172855 w 486314"/>
              <a:gd name="connsiteY1980" fmla="*/ 236131 h 512576"/>
              <a:gd name="connsiteX1981" fmla="*/ 173009 w 486314"/>
              <a:gd name="connsiteY1981" fmla="*/ 235798 h 512576"/>
              <a:gd name="connsiteX1982" fmla="*/ 172983 w 486314"/>
              <a:gd name="connsiteY1982" fmla="*/ 235952 h 512576"/>
              <a:gd name="connsiteX1983" fmla="*/ 173137 w 486314"/>
              <a:gd name="connsiteY1983" fmla="*/ 235465 h 512576"/>
              <a:gd name="connsiteX1984" fmla="*/ 172855 w 486314"/>
              <a:gd name="connsiteY1984" fmla="*/ 237308 h 512576"/>
              <a:gd name="connsiteX1985" fmla="*/ 173265 w 486314"/>
              <a:gd name="connsiteY1985" fmla="*/ 235542 h 512576"/>
              <a:gd name="connsiteX1986" fmla="*/ 173418 w 486314"/>
              <a:gd name="connsiteY1986" fmla="*/ 236028 h 512576"/>
              <a:gd name="connsiteX1987" fmla="*/ 173598 w 486314"/>
              <a:gd name="connsiteY1987" fmla="*/ 235389 h 512576"/>
              <a:gd name="connsiteX1988" fmla="*/ 173854 w 486314"/>
              <a:gd name="connsiteY1988" fmla="*/ 236028 h 512576"/>
              <a:gd name="connsiteX1989" fmla="*/ 173623 w 486314"/>
              <a:gd name="connsiteY1989" fmla="*/ 237180 h 512576"/>
              <a:gd name="connsiteX1990" fmla="*/ 173751 w 486314"/>
              <a:gd name="connsiteY1990" fmla="*/ 236719 h 512576"/>
              <a:gd name="connsiteX1991" fmla="*/ 173956 w 486314"/>
              <a:gd name="connsiteY1991" fmla="*/ 235465 h 512576"/>
              <a:gd name="connsiteX1992" fmla="*/ 174135 w 486314"/>
              <a:gd name="connsiteY1992" fmla="*/ 235773 h 512576"/>
              <a:gd name="connsiteX1993" fmla="*/ 174263 w 486314"/>
              <a:gd name="connsiteY1993" fmla="*/ 235081 h 512576"/>
              <a:gd name="connsiteX1994" fmla="*/ 174186 w 486314"/>
              <a:gd name="connsiteY1994" fmla="*/ 235926 h 512576"/>
              <a:gd name="connsiteX1995" fmla="*/ 174314 w 486314"/>
              <a:gd name="connsiteY1995" fmla="*/ 235286 h 512576"/>
              <a:gd name="connsiteX1996" fmla="*/ 174238 w 486314"/>
              <a:gd name="connsiteY1996" fmla="*/ 235926 h 512576"/>
              <a:gd name="connsiteX1997" fmla="*/ 174442 w 486314"/>
              <a:gd name="connsiteY1997" fmla="*/ 235235 h 512576"/>
              <a:gd name="connsiteX1998" fmla="*/ 174314 w 486314"/>
              <a:gd name="connsiteY1998" fmla="*/ 235926 h 512576"/>
              <a:gd name="connsiteX1999" fmla="*/ 174622 w 486314"/>
              <a:gd name="connsiteY1999" fmla="*/ 235081 h 512576"/>
              <a:gd name="connsiteX2000" fmla="*/ 174468 w 486314"/>
              <a:gd name="connsiteY2000" fmla="*/ 236028 h 512576"/>
              <a:gd name="connsiteX2001" fmla="*/ 174673 w 486314"/>
              <a:gd name="connsiteY2001" fmla="*/ 235081 h 512576"/>
              <a:gd name="connsiteX2002" fmla="*/ 174545 w 486314"/>
              <a:gd name="connsiteY2002" fmla="*/ 236566 h 512576"/>
              <a:gd name="connsiteX2003" fmla="*/ 175389 w 486314"/>
              <a:gd name="connsiteY2003" fmla="*/ 234749 h 512576"/>
              <a:gd name="connsiteX2004" fmla="*/ 175287 w 486314"/>
              <a:gd name="connsiteY2004" fmla="*/ 235235 h 512576"/>
              <a:gd name="connsiteX2005" fmla="*/ 175415 w 486314"/>
              <a:gd name="connsiteY2005" fmla="*/ 234723 h 512576"/>
              <a:gd name="connsiteX2006" fmla="*/ 175108 w 486314"/>
              <a:gd name="connsiteY2006" fmla="*/ 236310 h 512576"/>
              <a:gd name="connsiteX2007" fmla="*/ 175441 w 486314"/>
              <a:gd name="connsiteY2007" fmla="*/ 235260 h 512576"/>
              <a:gd name="connsiteX2008" fmla="*/ 175492 w 486314"/>
              <a:gd name="connsiteY2008" fmla="*/ 234877 h 512576"/>
              <a:gd name="connsiteX2009" fmla="*/ 175671 w 486314"/>
              <a:gd name="connsiteY2009" fmla="*/ 234416 h 512576"/>
              <a:gd name="connsiteX2010" fmla="*/ 175389 w 486314"/>
              <a:gd name="connsiteY2010" fmla="*/ 235875 h 512576"/>
              <a:gd name="connsiteX2011" fmla="*/ 175492 w 486314"/>
              <a:gd name="connsiteY2011" fmla="*/ 235414 h 512576"/>
              <a:gd name="connsiteX2012" fmla="*/ 174826 w 486314"/>
              <a:gd name="connsiteY2012" fmla="*/ 238793 h 512576"/>
              <a:gd name="connsiteX2013" fmla="*/ 174903 w 486314"/>
              <a:gd name="connsiteY2013" fmla="*/ 238639 h 512576"/>
              <a:gd name="connsiteX2014" fmla="*/ 174622 w 486314"/>
              <a:gd name="connsiteY2014" fmla="*/ 240098 h 512576"/>
              <a:gd name="connsiteX2015" fmla="*/ 175057 w 486314"/>
              <a:gd name="connsiteY2015" fmla="*/ 237846 h 512576"/>
              <a:gd name="connsiteX2016" fmla="*/ 175620 w 486314"/>
              <a:gd name="connsiteY2016" fmla="*/ 235644 h 512576"/>
              <a:gd name="connsiteX2017" fmla="*/ 175389 w 486314"/>
              <a:gd name="connsiteY2017" fmla="*/ 236566 h 512576"/>
              <a:gd name="connsiteX2018" fmla="*/ 175543 w 486314"/>
              <a:gd name="connsiteY2018" fmla="*/ 236438 h 512576"/>
              <a:gd name="connsiteX2019" fmla="*/ 175850 w 486314"/>
              <a:gd name="connsiteY2019" fmla="*/ 234928 h 512576"/>
              <a:gd name="connsiteX2020" fmla="*/ 175697 w 486314"/>
              <a:gd name="connsiteY2020" fmla="*/ 235926 h 512576"/>
              <a:gd name="connsiteX2021" fmla="*/ 175953 w 486314"/>
              <a:gd name="connsiteY2021" fmla="*/ 234569 h 512576"/>
              <a:gd name="connsiteX2022" fmla="*/ 176157 w 486314"/>
              <a:gd name="connsiteY2022" fmla="*/ 233981 h 512576"/>
              <a:gd name="connsiteX2023" fmla="*/ 175697 w 486314"/>
              <a:gd name="connsiteY2023" fmla="*/ 236464 h 512576"/>
              <a:gd name="connsiteX2024" fmla="*/ 176209 w 486314"/>
              <a:gd name="connsiteY2024" fmla="*/ 234058 h 512576"/>
              <a:gd name="connsiteX2025" fmla="*/ 175927 w 486314"/>
              <a:gd name="connsiteY2025" fmla="*/ 235491 h 512576"/>
              <a:gd name="connsiteX2026" fmla="*/ 176029 w 486314"/>
              <a:gd name="connsiteY2026" fmla="*/ 235644 h 512576"/>
              <a:gd name="connsiteX2027" fmla="*/ 176183 w 486314"/>
              <a:gd name="connsiteY2027" fmla="*/ 234800 h 512576"/>
              <a:gd name="connsiteX2028" fmla="*/ 176055 w 486314"/>
              <a:gd name="connsiteY2028" fmla="*/ 235747 h 512576"/>
              <a:gd name="connsiteX2029" fmla="*/ 176132 w 486314"/>
              <a:gd name="connsiteY2029" fmla="*/ 235900 h 512576"/>
              <a:gd name="connsiteX2030" fmla="*/ 176362 w 486314"/>
              <a:gd name="connsiteY2030" fmla="*/ 234953 h 512576"/>
              <a:gd name="connsiteX2031" fmla="*/ 176413 w 486314"/>
              <a:gd name="connsiteY2031" fmla="*/ 234365 h 512576"/>
              <a:gd name="connsiteX2032" fmla="*/ 176567 w 486314"/>
              <a:gd name="connsiteY2032" fmla="*/ 233929 h 512576"/>
              <a:gd name="connsiteX2033" fmla="*/ 176490 w 486314"/>
              <a:gd name="connsiteY2033" fmla="*/ 234416 h 512576"/>
              <a:gd name="connsiteX2034" fmla="*/ 176669 w 486314"/>
              <a:gd name="connsiteY2034" fmla="*/ 233827 h 512576"/>
              <a:gd name="connsiteX2035" fmla="*/ 176541 w 486314"/>
              <a:gd name="connsiteY2035" fmla="*/ 234569 h 512576"/>
              <a:gd name="connsiteX2036" fmla="*/ 176695 w 486314"/>
              <a:gd name="connsiteY2036" fmla="*/ 233827 h 512576"/>
              <a:gd name="connsiteX2037" fmla="*/ 176567 w 486314"/>
              <a:gd name="connsiteY2037" fmla="*/ 234979 h 512576"/>
              <a:gd name="connsiteX2038" fmla="*/ 176413 w 486314"/>
              <a:gd name="connsiteY2038" fmla="*/ 235542 h 512576"/>
              <a:gd name="connsiteX2039" fmla="*/ 176388 w 486314"/>
              <a:gd name="connsiteY2039" fmla="*/ 235926 h 512576"/>
              <a:gd name="connsiteX2040" fmla="*/ 176848 w 486314"/>
              <a:gd name="connsiteY2040" fmla="*/ 233827 h 512576"/>
              <a:gd name="connsiteX2041" fmla="*/ 176874 w 486314"/>
              <a:gd name="connsiteY2041" fmla="*/ 233929 h 512576"/>
              <a:gd name="connsiteX2042" fmla="*/ 176669 w 486314"/>
              <a:gd name="connsiteY2042" fmla="*/ 234749 h 512576"/>
              <a:gd name="connsiteX2043" fmla="*/ 176516 w 486314"/>
              <a:gd name="connsiteY2043" fmla="*/ 235926 h 512576"/>
              <a:gd name="connsiteX2044" fmla="*/ 176874 w 486314"/>
              <a:gd name="connsiteY2044" fmla="*/ 234288 h 512576"/>
              <a:gd name="connsiteX2045" fmla="*/ 176720 w 486314"/>
              <a:gd name="connsiteY2045" fmla="*/ 235209 h 512576"/>
              <a:gd name="connsiteX2046" fmla="*/ 177002 w 486314"/>
              <a:gd name="connsiteY2046" fmla="*/ 234032 h 512576"/>
              <a:gd name="connsiteX2047" fmla="*/ 176746 w 486314"/>
              <a:gd name="connsiteY2047" fmla="*/ 235849 h 512576"/>
              <a:gd name="connsiteX2048" fmla="*/ 176465 w 486314"/>
              <a:gd name="connsiteY2048" fmla="*/ 237027 h 512576"/>
              <a:gd name="connsiteX2049" fmla="*/ 176516 w 486314"/>
              <a:gd name="connsiteY2049" fmla="*/ 237027 h 512576"/>
              <a:gd name="connsiteX2050" fmla="*/ 176183 w 486314"/>
              <a:gd name="connsiteY2050" fmla="*/ 238742 h 512576"/>
              <a:gd name="connsiteX2051" fmla="*/ 176337 w 486314"/>
              <a:gd name="connsiteY2051" fmla="*/ 238307 h 512576"/>
              <a:gd name="connsiteX2052" fmla="*/ 177053 w 486314"/>
              <a:gd name="connsiteY2052" fmla="*/ 234672 h 512576"/>
              <a:gd name="connsiteX2053" fmla="*/ 176976 w 486314"/>
              <a:gd name="connsiteY2053" fmla="*/ 235952 h 512576"/>
              <a:gd name="connsiteX2054" fmla="*/ 177156 w 486314"/>
              <a:gd name="connsiteY2054" fmla="*/ 234902 h 512576"/>
              <a:gd name="connsiteX2055" fmla="*/ 177412 w 486314"/>
              <a:gd name="connsiteY2055" fmla="*/ 234058 h 512576"/>
              <a:gd name="connsiteX2056" fmla="*/ 176925 w 486314"/>
              <a:gd name="connsiteY2056" fmla="*/ 236412 h 512576"/>
              <a:gd name="connsiteX2057" fmla="*/ 176925 w 486314"/>
              <a:gd name="connsiteY2057" fmla="*/ 236156 h 512576"/>
              <a:gd name="connsiteX2058" fmla="*/ 176669 w 486314"/>
              <a:gd name="connsiteY2058" fmla="*/ 237641 h 512576"/>
              <a:gd name="connsiteX2059" fmla="*/ 176951 w 486314"/>
              <a:gd name="connsiteY2059" fmla="*/ 236745 h 512576"/>
              <a:gd name="connsiteX2060" fmla="*/ 177053 w 486314"/>
              <a:gd name="connsiteY2060" fmla="*/ 235977 h 512576"/>
              <a:gd name="connsiteX2061" fmla="*/ 177258 w 486314"/>
              <a:gd name="connsiteY2061" fmla="*/ 235491 h 512576"/>
              <a:gd name="connsiteX2062" fmla="*/ 177463 w 486314"/>
              <a:gd name="connsiteY2062" fmla="*/ 234160 h 512576"/>
              <a:gd name="connsiteX2063" fmla="*/ 177591 w 486314"/>
              <a:gd name="connsiteY2063" fmla="*/ 233801 h 512576"/>
              <a:gd name="connsiteX2064" fmla="*/ 177463 w 486314"/>
              <a:gd name="connsiteY2064" fmla="*/ 234390 h 512576"/>
              <a:gd name="connsiteX2065" fmla="*/ 177744 w 486314"/>
              <a:gd name="connsiteY2065" fmla="*/ 233520 h 512576"/>
              <a:gd name="connsiteX2066" fmla="*/ 177540 w 486314"/>
              <a:gd name="connsiteY2066" fmla="*/ 234621 h 512576"/>
              <a:gd name="connsiteX2067" fmla="*/ 177258 w 486314"/>
              <a:gd name="connsiteY2067" fmla="*/ 235747 h 512576"/>
              <a:gd name="connsiteX2068" fmla="*/ 177412 w 486314"/>
              <a:gd name="connsiteY2068" fmla="*/ 235440 h 512576"/>
              <a:gd name="connsiteX2069" fmla="*/ 177309 w 486314"/>
              <a:gd name="connsiteY2069" fmla="*/ 235721 h 512576"/>
              <a:gd name="connsiteX2070" fmla="*/ 177258 w 486314"/>
              <a:gd name="connsiteY2070" fmla="*/ 236617 h 512576"/>
              <a:gd name="connsiteX2071" fmla="*/ 177488 w 486314"/>
              <a:gd name="connsiteY2071" fmla="*/ 235491 h 512576"/>
              <a:gd name="connsiteX2072" fmla="*/ 177796 w 486314"/>
              <a:gd name="connsiteY2072" fmla="*/ 234697 h 512576"/>
              <a:gd name="connsiteX2073" fmla="*/ 177591 w 486314"/>
              <a:gd name="connsiteY2073" fmla="*/ 235952 h 512576"/>
              <a:gd name="connsiteX2074" fmla="*/ 177335 w 486314"/>
              <a:gd name="connsiteY2074" fmla="*/ 236387 h 512576"/>
              <a:gd name="connsiteX2075" fmla="*/ 177028 w 486314"/>
              <a:gd name="connsiteY2075" fmla="*/ 237539 h 512576"/>
              <a:gd name="connsiteX2076" fmla="*/ 176669 w 486314"/>
              <a:gd name="connsiteY2076" fmla="*/ 239740 h 512576"/>
              <a:gd name="connsiteX2077" fmla="*/ 176823 w 486314"/>
              <a:gd name="connsiteY2077" fmla="*/ 239279 h 512576"/>
              <a:gd name="connsiteX2078" fmla="*/ 177104 w 486314"/>
              <a:gd name="connsiteY2078" fmla="*/ 237667 h 512576"/>
              <a:gd name="connsiteX2079" fmla="*/ 177488 w 486314"/>
              <a:gd name="connsiteY2079" fmla="*/ 236694 h 512576"/>
              <a:gd name="connsiteX2080" fmla="*/ 177232 w 486314"/>
              <a:gd name="connsiteY2080" fmla="*/ 237974 h 512576"/>
              <a:gd name="connsiteX2081" fmla="*/ 177463 w 486314"/>
              <a:gd name="connsiteY2081" fmla="*/ 238127 h 512576"/>
              <a:gd name="connsiteX2082" fmla="*/ 177770 w 486314"/>
              <a:gd name="connsiteY2082" fmla="*/ 236719 h 512576"/>
              <a:gd name="connsiteX2083" fmla="*/ 177949 w 486314"/>
              <a:gd name="connsiteY2083" fmla="*/ 235670 h 512576"/>
              <a:gd name="connsiteX2084" fmla="*/ 178000 w 486314"/>
              <a:gd name="connsiteY2084" fmla="*/ 235824 h 512576"/>
              <a:gd name="connsiteX2085" fmla="*/ 177463 w 486314"/>
              <a:gd name="connsiteY2085" fmla="*/ 238409 h 512576"/>
              <a:gd name="connsiteX2086" fmla="*/ 177386 w 486314"/>
              <a:gd name="connsiteY2086" fmla="*/ 239151 h 512576"/>
              <a:gd name="connsiteX2087" fmla="*/ 177796 w 486314"/>
              <a:gd name="connsiteY2087" fmla="*/ 237923 h 512576"/>
              <a:gd name="connsiteX2088" fmla="*/ 178077 w 486314"/>
              <a:gd name="connsiteY2088" fmla="*/ 237948 h 512576"/>
              <a:gd name="connsiteX2089" fmla="*/ 177770 w 486314"/>
              <a:gd name="connsiteY2089" fmla="*/ 239842 h 512576"/>
              <a:gd name="connsiteX2090" fmla="*/ 177924 w 486314"/>
              <a:gd name="connsiteY2090" fmla="*/ 239151 h 512576"/>
              <a:gd name="connsiteX2091" fmla="*/ 177872 w 486314"/>
              <a:gd name="connsiteY2091" fmla="*/ 239382 h 512576"/>
              <a:gd name="connsiteX2092" fmla="*/ 178205 w 486314"/>
              <a:gd name="connsiteY2092" fmla="*/ 238511 h 512576"/>
              <a:gd name="connsiteX2093" fmla="*/ 177924 w 486314"/>
              <a:gd name="connsiteY2093" fmla="*/ 239791 h 512576"/>
              <a:gd name="connsiteX2094" fmla="*/ 178026 w 486314"/>
              <a:gd name="connsiteY2094" fmla="*/ 239458 h 512576"/>
              <a:gd name="connsiteX2095" fmla="*/ 177821 w 486314"/>
              <a:gd name="connsiteY2095" fmla="*/ 240533 h 512576"/>
              <a:gd name="connsiteX2096" fmla="*/ 177975 w 486314"/>
              <a:gd name="connsiteY2096" fmla="*/ 240354 h 512576"/>
              <a:gd name="connsiteX2097" fmla="*/ 178103 w 486314"/>
              <a:gd name="connsiteY2097" fmla="*/ 239637 h 512576"/>
              <a:gd name="connsiteX2098" fmla="*/ 178333 w 486314"/>
              <a:gd name="connsiteY2098" fmla="*/ 239561 h 512576"/>
              <a:gd name="connsiteX2099" fmla="*/ 178180 w 486314"/>
              <a:gd name="connsiteY2099" fmla="*/ 240277 h 512576"/>
              <a:gd name="connsiteX2100" fmla="*/ 178307 w 486314"/>
              <a:gd name="connsiteY2100" fmla="*/ 239842 h 512576"/>
              <a:gd name="connsiteX2101" fmla="*/ 178282 w 486314"/>
              <a:gd name="connsiteY2101" fmla="*/ 240431 h 512576"/>
              <a:gd name="connsiteX2102" fmla="*/ 177796 w 486314"/>
              <a:gd name="connsiteY2102" fmla="*/ 242172 h 512576"/>
              <a:gd name="connsiteX2103" fmla="*/ 178128 w 486314"/>
              <a:gd name="connsiteY2103" fmla="*/ 240559 h 512576"/>
              <a:gd name="connsiteX2104" fmla="*/ 177975 w 486314"/>
              <a:gd name="connsiteY2104" fmla="*/ 240815 h 512576"/>
              <a:gd name="connsiteX2105" fmla="*/ 178077 w 486314"/>
              <a:gd name="connsiteY2105" fmla="*/ 240457 h 512576"/>
              <a:gd name="connsiteX2106" fmla="*/ 177719 w 486314"/>
              <a:gd name="connsiteY2106" fmla="*/ 242095 h 512576"/>
              <a:gd name="connsiteX2107" fmla="*/ 177770 w 486314"/>
              <a:gd name="connsiteY2107" fmla="*/ 242044 h 512576"/>
              <a:gd name="connsiteX2108" fmla="*/ 177565 w 486314"/>
              <a:gd name="connsiteY2108" fmla="*/ 242632 h 512576"/>
              <a:gd name="connsiteX2109" fmla="*/ 177719 w 486314"/>
              <a:gd name="connsiteY2109" fmla="*/ 241711 h 512576"/>
              <a:gd name="connsiteX2110" fmla="*/ 177463 w 486314"/>
              <a:gd name="connsiteY2110" fmla="*/ 242607 h 512576"/>
              <a:gd name="connsiteX2111" fmla="*/ 177181 w 486314"/>
              <a:gd name="connsiteY2111" fmla="*/ 242965 h 512576"/>
              <a:gd name="connsiteX2112" fmla="*/ 177693 w 486314"/>
              <a:gd name="connsiteY2112" fmla="*/ 240994 h 512576"/>
              <a:gd name="connsiteX2113" fmla="*/ 177693 w 486314"/>
              <a:gd name="connsiteY2113" fmla="*/ 240559 h 512576"/>
              <a:gd name="connsiteX2114" fmla="*/ 177156 w 486314"/>
              <a:gd name="connsiteY2114" fmla="*/ 242658 h 512576"/>
              <a:gd name="connsiteX2115" fmla="*/ 177309 w 486314"/>
              <a:gd name="connsiteY2115" fmla="*/ 242018 h 512576"/>
              <a:gd name="connsiteX2116" fmla="*/ 176976 w 486314"/>
              <a:gd name="connsiteY2116" fmla="*/ 243119 h 512576"/>
              <a:gd name="connsiteX2117" fmla="*/ 176772 w 486314"/>
              <a:gd name="connsiteY2117" fmla="*/ 242658 h 512576"/>
              <a:gd name="connsiteX2118" fmla="*/ 176874 w 486314"/>
              <a:gd name="connsiteY2118" fmla="*/ 241967 h 512576"/>
              <a:gd name="connsiteX2119" fmla="*/ 176439 w 486314"/>
              <a:gd name="connsiteY2119" fmla="*/ 243119 h 512576"/>
              <a:gd name="connsiteX2120" fmla="*/ 176260 w 486314"/>
              <a:gd name="connsiteY2120" fmla="*/ 242556 h 512576"/>
              <a:gd name="connsiteX2121" fmla="*/ 175594 w 486314"/>
              <a:gd name="connsiteY2121" fmla="*/ 243221 h 512576"/>
              <a:gd name="connsiteX2122" fmla="*/ 175825 w 486314"/>
              <a:gd name="connsiteY2122" fmla="*/ 242274 h 512576"/>
              <a:gd name="connsiteX2123" fmla="*/ 175850 w 486314"/>
              <a:gd name="connsiteY2123" fmla="*/ 241813 h 512576"/>
              <a:gd name="connsiteX2124" fmla="*/ 175466 w 486314"/>
              <a:gd name="connsiteY2124" fmla="*/ 243426 h 512576"/>
              <a:gd name="connsiteX2125" fmla="*/ 175057 w 486314"/>
              <a:gd name="connsiteY2125" fmla="*/ 244117 h 512576"/>
              <a:gd name="connsiteX2126" fmla="*/ 175185 w 486314"/>
              <a:gd name="connsiteY2126" fmla="*/ 243451 h 512576"/>
              <a:gd name="connsiteX2127" fmla="*/ 174929 w 486314"/>
              <a:gd name="connsiteY2127" fmla="*/ 243349 h 512576"/>
              <a:gd name="connsiteX2128" fmla="*/ 175031 w 486314"/>
              <a:gd name="connsiteY2128" fmla="*/ 242530 h 512576"/>
              <a:gd name="connsiteX2129" fmla="*/ 174570 w 486314"/>
              <a:gd name="connsiteY2129" fmla="*/ 244143 h 512576"/>
              <a:gd name="connsiteX2130" fmla="*/ 174494 w 486314"/>
              <a:gd name="connsiteY2130" fmla="*/ 243426 h 512576"/>
              <a:gd name="connsiteX2131" fmla="*/ 173598 w 486314"/>
              <a:gd name="connsiteY2131" fmla="*/ 244783 h 512576"/>
              <a:gd name="connsiteX2132" fmla="*/ 173751 w 486314"/>
              <a:gd name="connsiteY2132" fmla="*/ 243989 h 512576"/>
              <a:gd name="connsiteX2133" fmla="*/ 172907 w 486314"/>
              <a:gd name="connsiteY2133" fmla="*/ 244885 h 512576"/>
              <a:gd name="connsiteX2134" fmla="*/ 173188 w 486314"/>
              <a:gd name="connsiteY2134" fmla="*/ 243580 h 512576"/>
              <a:gd name="connsiteX2135" fmla="*/ 172830 w 486314"/>
              <a:gd name="connsiteY2135" fmla="*/ 244834 h 512576"/>
              <a:gd name="connsiteX2136" fmla="*/ 172753 w 486314"/>
              <a:gd name="connsiteY2136" fmla="*/ 244322 h 512576"/>
              <a:gd name="connsiteX2137" fmla="*/ 172471 w 486314"/>
              <a:gd name="connsiteY2137" fmla="*/ 245115 h 512576"/>
              <a:gd name="connsiteX2138" fmla="*/ 172267 w 486314"/>
              <a:gd name="connsiteY2138" fmla="*/ 244962 h 512576"/>
              <a:gd name="connsiteX2139" fmla="*/ 172420 w 486314"/>
              <a:gd name="connsiteY2139" fmla="*/ 244066 h 512576"/>
              <a:gd name="connsiteX2140" fmla="*/ 172087 w 486314"/>
              <a:gd name="connsiteY2140" fmla="*/ 245294 h 512576"/>
              <a:gd name="connsiteX2141" fmla="*/ 171780 w 486314"/>
              <a:gd name="connsiteY2141" fmla="*/ 244731 h 512576"/>
              <a:gd name="connsiteX2142" fmla="*/ 171601 w 486314"/>
              <a:gd name="connsiteY2142" fmla="*/ 245525 h 512576"/>
              <a:gd name="connsiteX2143" fmla="*/ 171345 w 486314"/>
              <a:gd name="connsiteY2143" fmla="*/ 245346 h 512576"/>
              <a:gd name="connsiteX2144" fmla="*/ 171473 w 486314"/>
              <a:gd name="connsiteY2144" fmla="*/ 244578 h 512576"/>
              <a:gd name="connsiteX2145" fmla="*/ 171294 w 486314"/>
              <a:gd name="connsiteY2145" fmla="*/ 245371 h 512576"/>
              <a:gd name="connsiteX2146" fmla="*/ 170936 w 486314"/>
              <a:gd name="connsiteY2146" fmla="*/ 244655 h 512576"/>
              <a:gd name="connsiteX2147" fmla="*/ 170040 w 486314"/>
              <a:gd name="connsiteY2147" fmla="*/ 245090 h 512576"/>
              <a:gd name="connsiteX2148" fmla="*/ 170117 w 486314"/>
              <a:gd name="connsiteY2148" fmla="*/ 244757 h 512576"/>
              <a:gd name="connsiteX2149" fmla="*/ 169733 w 486314"/>
              <a:gd name="connsiteY2149" fmla="*/ 245294 h 512576"/>
              <a:gd name="connsiteX2150" fmla="*/ 169835 w 486314"/>
              <a:gd name="connsiteY2150" fmla="*/ 244552 h 512576"/>
              <a:gd name="connsiteX2151" fmla="*/ 169502 w 486314"/>
              <a:gd name="connsiteY2151" fmla="*/ 244783 h 512576"/>
              <a:gd name="connsiteX2152" fmla="*/ 169553 w 486314"/>
              <a:gd name="connsiteY2152" fmla="*/ 244603 h 512576"/>
              <a:gd name="connsiteX2153" fmla="*/ 169323 w 486314"/>
              <a:gd name="connsiteY2153" fmla="*/ 244168 h 512576"/>
              <a:gd name="connsiteX2154" fmla="*/ 169451 w 486314"/>
              <a:gd name="connsiteY2154" fmla="*/ 243605 h 512576"/>
              <a:gd name="connsiteX2155" fmla="*/ 169374 w 486314"/>
              <a:gd name="connsiteY2155" fmla="*/ 243400 h 512576"/>
              <a:gd name="connsiteX2156" fmla="*/ 169246 w 486314"/>
              <a:gd name="connsiteY2156" fmla="*/ 244117 h 512576"/>
              <a:gd name="connsiteX2157" fmla="*/ 168427 w 486314"/>
              <a:gd name="connsiteY2157" fmla="*/ 244706 h 512576"/>
              <a:gd name="connsiteX2158" fmla="*/ 168555 w 486314"/>
              <a:gd name="connsiteY2158" fmla="*/ 243247 h 512576"/>
              <a:gd name="connsiteX2159" fmla="*/ 168478 w 486314"/>
              <a:gd name="connsiteY2159" fmla="*/ 243528 h 512576"/>
              <a:gd name="connsiteX2160" fmla="*/ 168555 w 486314"/>
              <a:gd name="connsiteY2160" fmla="*/ 242581 h 512576"/>
              <a:gd name="connsiteX2161" fmla="*/ 168325 w 486314"/>
              <a:gd name="connsiteY2161" fmla="*/ 243682 h 512576"/>
              <a:gd name="connsiteX2162" fmla="*/ 168248 w 486314"/>
              <a:gd name="connsiteY2162" fmla="*/ 242888 h 512576"/>
              <a:gd name="connsiteX2163" fmla="*/ 168325 w 486314"/>
              <a:gd name="connsiteY2163" fmla="*/ 242376 h 512576"/>
              <a:gd name="connsiteX2164" fmla="*/ 167634 w 486314"/>
              <a:gd name="connsiteY2164" fmla="*/ 244629 h 512576"/>
              <a:gd name="connsiteX2165" fmla="*/ 165893 w 486314"/>
              <a:gd name="connsiteY2165" fmla="*/ 245730 h 512576"/>
              <a:gd name="connsiteX2166" fmla="*/ 164460 w 486314"/>
              <a:gd name="connsiteY2166" fmla="*/ 245013 h 512576"/>
              <a:gd name="connsiteX2167" fmla="*/ 164332 w 486314"/>
              <a:gd name="connsiteY2167" fmla="*/ 244219 h 512576"/>
              <a:gd name="connsiteX2168" fmla="*/ 164434 w 486314"/>
              <a:gd name="connsiteY2168" fmla="*/ 243759 h 512576"/>
              <a:gd name="connsiteX2169" fmla="*/ 164101 w 486314"/>
              <a:gd name="connsiteY2169" fmla="*/ 244885 h 512576"/>
              <a:gd name="connsiteX2170" fmla="*/ 163538 w 486314"/>
              <a:gd name="connsiteY2170" fmla="*/ 244834 h 512576"/>
              <a:gd name="connsiteX2171" fmla="*/ 163743 w 486314"/>
              <a:gd name="connsiteY2171" fmla="*/ 243938 h 512576"/>
              <a:gd name="connsiteX2172" fmla="*/ 163564 w 486314"/>
              <a:gd name="connsiteY2172" fmla="*/ 244603 h 512576"/>
              <a:gd name="connsiteX2173" fmla="*/ 163589 w 486314"/>
              <a:gd name="connsiteY2173" fmla="*/ 244322 h 512576"/>
              <a:gd name="connsiteX2174" fmla="*/ 163385 w 486314"/>
              <a:gd name="connsiteY2174" fmla="*/ 245320 h 512576"/>
              <a:gd name="connsiteX2175" fmla="*/ 162130 w 486314"/>
              <a:gd name="connsiteY2175" fmla="*/ 244091 h 512576"/>
              <a:gd name="connsiteX2176" fmla="*/ 161695 w 486314"/>
              <a:gd name="connsiteY2176" fmla="*/ 244219 h 512576"/>
              <a:gd name="connsiteX2177" fmla="*/ 160953 w 486314"/>
              <a:gd name="connsiteY2177" fmla="*/ 242428 h 512576"/>
              <a:gd name="connsiteX2178" fmla="*/ 161772 w 486314"/>
              <a:gd name="connsiteY2178" fmla="*/ 239023 h 512576"/>
              <a:gd name="connsiteX2179" fmla="*/ 162617 w 486314"/>
              <a:gd name="connsiteY2179" fmla="*/ 237615 h 512576"/>
              <a:gd name="connsiteX2180" fmla="*/ 169809 w 486314"/>
              <a:gd name="connsiteY2180" fmla="*/ 236233 h 512576"/>
              <a:gd name="connsiteX2181" fmla="*/ 169758 w 486314"/>
              <a:gd name="connsiteY2181" fmla="*/ 236310 h 512576"/>
              <a:gd name="connsiteX2182" fmla="*/ 169809 w 486314"/>
              <a:gd name="connsiteY2182" fmla="*/ 236233 h 512576"/>
              <a:gd name="connsiteX2183" fmla="*/ 177693 w 486314"/>
              <a:gd name="connsiteY2183" fmla="*/ 236464 h 512576"/>
              <a:gd name="connsiteX2184" fmla="*/ 177642 w 486314"/>
              <a:gd name="connsiteY2184" fmla="*/ 236694 h 512576"/>
              <a:gd name="connsiteX2185" fmla="*/ 177591 w 486314"/>
              <a:gd name="connsiteY2185" fmla="*/ 237001 h 512576"/>
              <a:gd name="connsiteX2186" fmla="*/ 177693 w 486314"/>
              <a:gd name="connsiteY2186" fmla="*/ 236464 h 512576"/>
              <a:gd name="connsiteX2187" fmla="*/ 177284 w 486314"/>
              <a:gd name="connsiteY2187" fmla="*/ 235107 h 512576"/>
              <a:gd name="connsiteX2188" fmla="*/ 177232 w 486314"/>
              <a:gd name="connsiteY2188" fmla="*/ 235670 h 512576"/>
              <a:gd name="connsiteX2189" fmla="*/ 177284 w 486314"/>
              <a:gd name="connsiteY2189" fmla="*/ 235107 h 512576"/>
              <a:gd name="connsiteX2190" fmla="*/ 176874 w 486314"/>
              <a:gd name="connsiteY2190" fmla="*/ 234058 h 512576"/>
              <a:gd name="connsiteX2191" fmla="*/ 176900 w 486314"/>
              <a:gd name="connsiteY2191" fmla="*/ 234160 h 512576"/>
              <a:gd name="connsiteX2192" fmla="*/ 176874 w 486314"/>
              <a:gd name="connsiteY2192" fmla="*/ 234058 h 512576"/>
              <a:gd name="connsiteX2193" fmla="*/ 176490 w 486314"/>
              <a:gd name="connsiteY2193" fmla="*/ 234877 h 512576"/>
              <a:gd name="connsiteX2194" fmla="*/ 176618 w 486314"/>
              <a:gd name="connsiteY2194" fmla="*/ 234288 h 512576"/>
              <a:gd name="connsiteX2195" fmla="*/ 176490 w 486314"/>
              <a:gd name="connsiteY2195" fmla="*/ 234877 h 512576"/>
              <a:gd name="connsiteX2196" fmla="*/ 176490 w 486314"/>
              <a:gd name="connsiteY2196" fmla="*/ 234877 h 512576"/>
              <a:gd name="connsiteX2197" fmla="*/ 171294 w 486314"/>
              <a:gd name="connsiteY2197" fmla="*/ 235619 h 512576"/>
              <a:gd name="connsiteX2198" fmla="*/ 171192 w 486314"/>
              <a:gd name="connsiteY2198" fmla="*/ 235875 h 512576"/>
              <a:gd name="connsiteX2199" fmla="*/ 171192 w 486314"/>
              <a:gd name="connsiteY2199" fmla="*/ 236131 h 512576"/>
              <a:gd name="connsiteX2200" fmla="*/ 171294 w 486314"/>
              <a:gd name="connsiteY2200" fmla="*/ 235619 h 512576"/>
              <a:gd name="connsiteX2201" fmla="*/ 169144 w 486314"/>
              <a:gd name="connsiteY2201" fmla="*/ 234979 h 512576"/>
              <a:gd name="connsiteX2202" fmla="*/ 169067 w 486314"/>
              <a:gd name="connsiteY2202" fmla="*/ 235491 h 512576"/>
              <a:gd name="connsiteX2203" fmla="*/ 169144 w 486314"/>
              <a:gd name="connsiteY2203" fmla="*/ 234979 h 512576"/>
              <a:gd name="connsiteX2204" fmla="*/ 167429 w 486314"/>
              <a:gd name="connsiteY2204" fmla="*/ 237641 h 512576"/>
              <a:gd name="connsiteX2205" fmla="*/ 167403 w 486314"/>
              <a:gd name="connsiteY2205" fmla="*/ 237667 h 512576"/>
              <a:gd name="connsiteX2206" fmla="*/ 167250 w 486314"/>
              <a:gd name="connsiteY2206" fmla="*/ 238614 h 512576"/>
              <a:gd name="connsiteX2207" fmla="*/ 167429 w 486314"/>
              <a:gd name="connsiteY2207" fmla="*/ 237641 h 512576"/>
              <a:gd name="connsiteX2208" fmla="*/ 145006 w 486314"/>
              <a:gd name="connsiteY2208" fmla="*/ 236105 h 512576"/>
              <a:gd name="connsiteX2209" fmla="*/ 144878 w 486314"/>
              <a:gd name="connsiteY2209" fmla="*/ 236489 h 512576"/>
              <a:gd name="connsiteX2210" fmla="*/ 145006 w 486314"/>
              <a:gd name="connsiteY2210" fmla="*/ 236105 h 512576"/>
              <a:gd name="connsiteX2211" fmla="*/ 135740 w 486314"/>
              <a:gd name="connsiteY2211" fmla="*/ 230935 h 512576"/>
              <a:gd name="connsiteX2212" fmla="*/ 135689 w 486314"/>
              <a:gd name="connsiteY2212" fmla="*/ 231114 h 512576"/>
              <a:gd name="connsiteX2213" fmla="*/ 135740 w 486314"/>
              <a:gd name="connsiteY2213" fmla="*/ 230935 h 512576"/>
              <a:gd name="connsiteX2214" fmla="*/ 129776 w 486314"/>
              <a:gd name="connsiteY2214" fmla="*/ 231447 h 512576"/>
              <a:gd name="connsiteX2215" fmla="*/ 129622 w 486314"/>
              <a:gd name="connsiteY2215" fmla="*/ 232522 h 512576"/>
              <a:gd name="connsiteX2216" fmla="*/ 130262 w 486314"/>
              <a:gd name="connsiteY2216" fmla="*/ 233366 h 512576"/>
              <a:gd name="connsiteX2217" fmla="*/ 130185 w 486314"/>
              <a:gd name="connsiteY2217" fmla="*/ 233776 h 512576"/>
              <a:gd name="connsiteX2218" fmla="*/ 130493 w 486314"/>
              <a:gd name="connsiteY2218" fmla="*/ 232957 h 512576"/>
              <a:gd name="connsiteX2219" fmla="*/ 130339 w 486314"/>
              <a:gd name="connsiteY2219" fmla="*/ 233674 h 512576"/>
              <a:gd name="connsiteX2220" fmla="*/ 130672 w 486314"/>
              <a:gd name="connsiteY2220" fmla="*/ 232778 h 512576"/>
              <a:gd name="connsiteX2221" fmla="*/ 130441 w 486314"/>
              <a:gd name="connsiteY2221" fmla="*/ 234032 h 512576"/>
              <a:gd name="connsiteX2222" fmla="*/ 130646 w 486314"/>
              <a:gd name="connsiteY2222" fmla="*/ 233162 h 512576"/>
              <a:gd name="connsiteX2223" fmla="*/ 131133 w 486314"/>
              <a:gd name="connsiteY2223" fmla="*/ 232291 h 512576"/>
              <a:gd name="connsiteX2224" fmla="*/ 131005 w 486314"/>
              <a:gd name="connsiteY2224" fmla="*/ 232854 h 512576"/>
              <a:gd name="connsiteX2225" fmla="*/ 131875 w 486314"/>
              <a:gd name="connsiteY2225" fmla="*/ 231421 h 512576"/>
              <a:gd name="connsiteX2226" fmla="*/ 131619 w 486314"/>
              <a:gd name="connsiteY2226" fmla="*/ 232675 h 512576"/>
              <a:gd name="connsiteX2227" fmla="*/ 132028 w 486314"/>
              <a:gd name="connsiteY2227" fmla="*/ 231344 h 512576"/>
              <a:gd name="connsiteX2228" fmla="*/ 132259 w 486314"/>
              <a:gd name="connsiteY2228" fmla="*/ 231011 h 512576"/>
              <a:gd name="connsiteX2229" fmla="*/ 132208 w 486314"/>
              <a:gd name="connsiteY2229" fmla="*/ 231216 h 512576"/>
              <a:gd name="connsiteX2230" fmla="*/ 132438 w 486314"/>
              <a:gd name="connsiteY2230" fmla="*/ 230653 h 512576"/>
              <a:gd name="connsiteX2231" fmla="*/ 132310 w 486314"/>
              <a:gd name="connsiteY2231" fmla="*/ 231395 h 512576"/>
              <a:gd name="connsiteX2232" fmla="*/ 132412 w 486314"/>
              <a:gd name="connsiteY2232" fmla="*/ 231421 h 512576"/>
              <a:gd name="connsiteX2233" fmla="*/ 132464 w 486314"/>
              <a:gd name="connsiteY2233" fmla="*/ 231140 h 512576"/>
              <a:gd name="connsiteX2234" fmla="*/ 132540 w 486314"/>
              <a:gd name="connsiteY2234" fmla="*/ 231267 h 512576"/>
              <a:gd name="connsiteX2235" fmla="*/ 132515 w 486314"/>
              <a:gd name="connsiteY2235" fmla="*/ 231447 h 512576"/>
              <a:gd name="connsiteX2236" fmla="*/ 132771 w 486314"/>
              <a:gd name="connsiteY2236" fmla="*/ 230832 h 512576"/>
              <a:gd name="connsiteX2237" fmla="*/ 132412 w 486314"/>
              <a:gd name="connsiteY2237" fmla="*/ 232445 h 512576"/>
              <a:gd name="connsiteX2238" fmla="*/ 133334 w 486314"/>
              <a:gd name="connsiteY2238" fmla="*/ 231703 h 512576"/>
              <a:gd name="connsiteX2239" fmla="*/ 133231 w 486314"/>
              <a:gd name="connsiteY2239" fmla="*/ 232650 h 512576"/>
              <a:gd name="connsiteX2240" fmla="*/ 133487 w 486314"/>
              <a:gd name="connsiteY2240" fmla="*/ 231959 h 512576"/>
              <a:gd name="connsiteX2241" fmla="*/ 133411 w 486314"/>
              <a:gd name="connsiteY2241" fmla="*/ 232547 h 512576"/>
              <a:gd name="connsiteX2242" fmla="*/ 133641 w 486314"/>
              <a:gd name="connsiteY2242" fmla="*/ 231882 h 512576"/>
              <a:gd name="connsiteX2243" fmla="*/ 133436 w 486314"/>
              <a:gd name="connsiteY2243" fmla="*/ 232906 h 512576"/>
              <a:gd name="connsiteX2244" fmla="*/ 133769 w 486314"/>
              <a:gd name="connsiteY2244" fmla="*/ 231959 h 512576"/>
              <a:gd name="connsiteX2245" fmla="*/ 133641 w 486314"/>
              <a:gd name="connsiteY2245" fmla="*/ 232547 h 512576"/>
              <a:gd name="connsiteX2246" fmla="*/ 133871 w 486314"/>
              <a:gd name="connsiteY2246" fmla="*/ 232189 h 512576"/>
              <a:gd name="connsiteX2247" fmla="*/ 133718 w 486314"/>
              <a:gd name="connsiteY2247" fmla="*/ 232778 h 512576"/>
              <a:gd name="connsiteX2248" fmla="*/ 133974 w 486314"/>
              <a:gd name="connsiteY2248" fmla="*/ 231984 h 512576"/>
              <a:gd name="connsiteX2249" fmla="*/ 133820 w 486314"/>
              <a:gd name="connsiteY2249" fmla="*/ 232624 h 512576"/>
              <a:gd name="connsiteX2250" fmla="*/ 134307 w 486314"/>
              <a:gd name="connsiteY2250" fmla="*/ 231575 h 512576"/>
              <a:gd name="connsiteX2251" fmla="*/ 134255 w 486314"/>
              <a:gd name="connsiteY2251" fmla="*/ 231831 h 512576"/>
              <a:gd name="connsiteX2252" fmla="*/ 134537 w 486314"/>
              <a:gd name="connsiteY2252" fmla="*/ 231575 h 512576"/>
              <a:gd name="connsiteX2253" fmla="*/ 134358 w 486314"/>
              <a:gd name="connsiteY2253" fmla="*/ 232854 h 512576"/>
              <a:gd name="connsiteX2254" fmla="*/ 134793 w 486314"/>
              <a:gd name="connsiteY2254" fmla="*/ 230986 h 512576"/>
              <a:gd name="connsiteX2255" fmla="*/ 134946 w 486314"/>
              <a:gd name="connsiteY2255" fmla="*/ 231293 h 512576"/>
              <a:gd name="connsiteX2256" fmla="*/ 134639 w 486314"/>
              <a:gd name="connsiteY2256" fmla="*/ 232906 h 512576"/>
              <a:gd name="connsiteX2257" fmla="*/ 134511 w 486314"/>
              <a:gd name="connsiteY2257" fmla="*/ 233622 h 512576"/>
              <a:gd name="connsiteX2258" fmla="*/ 134409 w 486314"/>
              <a:gd name="connsiteY2258" fmla="*/ 234109 h 512576"/>
              <a:gd name="connsiteX2259" fmla="*/ 134588 w 486314"/>
              <a:gd name="connsiteY2259" fmla="*/ 233776 h 512576"/>
              <a:gd name="connsiteX2260" fmla="*/ 135202 w 486314"/>
              <a:gd name="connsiteY2260" fmla="*/ 231498 h 512576"/>
              <a:gd name="connsiteX2261" fmla="*/ 134895 w 486314"/>
              <a:gd name="connsiteY2261" fmla="*/ 233059 h 512576"/>
              <a:gd name="connsiteX2262" fmla="*/ 135433 w 486314"/>
              <a:gd name="connsiteY2262" fmla="*/ 230756 h 512576"/>
              <a:gd name="connsiteX2263" fmla="*/ 135356 w 486314"/>
              <a:gd name="connsiteY2263" fmla="*/ 231395 h 512576"/>
              <a:gd name="connsiteX2264" fmla="*/ 135535 w 486314"/>
              <a:gd name="connsiteY2264" fmla="*/ 230602 h 512576"/>
              <a:gd name="connsiteX2265" fmla="*/ 135458 w 486314"/>
              <a:gd name="connsiteY2265" fmla="*/ 231549 h 512576"/>
              <a:gd name="connsiteX2266" fmla="*/ 135330 w 486314"/>
              <a:gd name="connsiteY2266" fmla="*/ 232189 h 512576"/>
              <a:gd name="connsiteX2267" fmla="*/ 135510 w 486314"/>
              <a:gd name="connsiteY2267" fmla="*/ 231779 h 512576"/>
              <a:gd name="connsiteX2268" fmla="*/ 135484 w 486314"/>
              <a:gd name="connsiteY2268" fmla="*/ 231933 h 512576"/>
              <a:gd name="connsiteX2269" fmla="*/ 135740 w 486314"/>
              <a:gd name="connsiteY2269" fmla="*/ 230960 h 512576"/>
              <a:gd name="connsiteX2270" fmla="*/ 135996 w 486314"/>
              <a:gd name="connsiteY2270" fmla="*/ 230269 h 512576"/>
              <a:gd name="connsiteX2271" fmla="*/ 135791 w 486314"/>
              <a:gd name="connsiteY2271" fmla="*/ 231114 h 512576"/>
              <a:gd name="connsiteX2272" fmla="*/ 136329 w 486314"/>
              <a:gd name="connsiteY2272" fmla="*/ 229501 h 512576"/>
              <a:gd name="connsiteX2273" fmla="*/ 136150 w 486314"/>
              <a:gd name="connsiteY2273" fmla="*/ 230218 h 512576"/>
              <a:gd name="connsiteX2274" fmla="*/ 136431 w 486314"/>
              <a:gd name="connsiteY2274" fmla="*/ 230320 h 512576"/>
              <a:gd name="connsiteX2275" fmla="*/ 136533 w 486314"/>
              <a:gd name="connsiteY2275" fmla="*/ 229680 h 512576"/>
              <a:gd name="connsiteX2276" fmla="*/ 136508 w 486314"/>
              <a:gd name="connsiteY2276" fmla="*/ 230269 h 512576"/>
              <a:gd name="connsiteX2277" fmla="*/ 136636 w 486314"/>
              <a:gd name="connsiteY2277" fmla="*/ 229962 h 512576"/>
              <a:gd name="connsiteX2278" fmla="*/ 136559 w 486314"/>
              <a:gd name="connsiteY2278" fmla="*/ 230269 h 512576"/>
              <a:gd name="connsiteX2279" fmla="*/ 136943 w 486314"/>
              <a:gd name="connsiteY2279" fmla="*/ 229860 h 512576"/>
              <a:gd name="connsiteX2280" fmla="*/ 137250 w 486314"/>
              <a:gd name="connsiteY2280" fmla="*/ 228733 h 512576"/>
              <a:gd name="connsiteX2281" fmla="*/ 137097 w 486314"/>
              <a:gd name="connsiteY2281" fmla="*/ 229476 h 512576"/>
              <a:gd name="connsiteX2282" fmla="*/ 137097 w 486314"/>
              <a:gd name="connsiteY2282" fmla="*/ 229860 h 512576"/>
              <a:gd name="connsiteX2283" fmla="*/ 137199 w 486314"/>
              <a:gd name="connsiteY2283" fmla="*/ 229808 h 512576"/>
              <a:gd name="connsiteX2284" fmla="*/ 137020 w 486314"/>
              <a:gd name="connsiteY2284" fmla="*/ 230807 h 512576"/>
              <a:gd name="connsiteX2285" fmla="*/ 137199 w 486314"/>
              <a:gd name="connsiteY2285" fmla="*/ 230218 h 512576"/>
              <a:gd name="connsiteX2286" fmla="*/ 137301 w 486314"/>
              <a:gd name="connsiteY2286" fmla="*/ 229911 h 512576"/>
              <a:gd name="connsiteX2287" fmla="*/ 137481 w 486314"/>
              <a:gd name="connsiteY2287" fmla="*/ 229220 h 512576"/>
              <a:gd name="connsiteX2288" fmla="*/ 137378 w 486314"/>
              <a:gd name="connsiteY2288" fmla="*/ 230064 h 512576"/>
              <a:gd name="connsiteX2289" fmla="*/ 137199 w 486314"/>
              <a:gd name="connsiteY2289" fmla="*/ 231011 h 512576"/>
              <a:gd name="connsiteX2290" fmla="*/ 137557 w 486314"/>
              <a:gd name="connsiteY2290" fmla="*/ 229604 h 512576"/>
              <a:gd name="connsiteX2291" fmla="*/ 137481 w 486314"/>
              <a:gd name="connsiteY2291" fmla="*/ 230039 h 512576"/>
              <a:gd name="connsiteX2292" fmla="*/ 137762 w 486314"/>
              <a:gd name="connsiteY2292" fmla="*/ 229041 h 512576"/>
              <a:gd name="connsiteX2293" fmla="*/ 137762 w 486314"/>
              <a:gd name="connsiteY2293" fmla="*/ 230013 h 512576"/>
              <a:gd name="connsiteX2294" fmla="*/ 138044 w 486314"/>
              <a:gd name="connsiteY2294" fmla="*/ 229424 h 512576"/>
              <a:gd name="connsiteX2295" fmla="*/ 137916 w 486314"/>
              <a:gd name="connsiteY2295" fmla="*/ 229885 h 512576"/>
              <a:gd name="connsiteX2296" fmla="*/ 138018 w 486314"/>
              <a:gd name="connsiteY2296" fmla="*/ 229706 h 512576"/>
              <a:gd name="connsiteX2297" fmla="*/ 137865 w 486314"/>
              <a:gd name="connsiteY2297" fmla="*/ 231114 h 512576"/>
              <a:gd name="connsiteX2298" fmla="*/ 138223 w 486314"/>
              <a:gd name="connsiteY2298" fmla="*/ 229424 h 512576"/>
              <a:gd name="connsiteX2299" fmla="*/ 138325 w 486314"/>
              <a:gd name="connsiteY2299" fmla="*/ 229834 h 512576"/>
              <a:gd name="connsiteX2300" fmla="*/ 138095 w 486314"/>
              <a:gd name="connsiteY2300" fmla="*/ 230909 h 512576"/>
              <a:gd name="connsiteX2301" fmla="*/ 138300 w 486314"/>
              <a:gd name="connsiteY2301" fmla="*/ 230551 h 512576"/>
              <a:gd name="connsiteX2302" fmla="*/ 138530 w 486314"/>
              <a:gd name="connsiteY2302" fmla="*/ 229348 h 512576"/>
              <a:gd name="connsiteX2303" fmla="*/ 138530 w 486314"/>
              <a:gd name="connsiteY2303" fmla="*/ 229885 h 512576"/>
              <a:gd name="connsiteX2304" fmla="*/ 138735 w 486314"/>
              <a:gd name="connsiteY2304" fmla="*/ 229117 h 512576"/>
              <a:gd name="connsiteX2305" fmla="*/ 138786 w 486314"/>
              <a:gd name="connsiteY2305" fmla="*/ 230704 h 512576"/>
              <a:gd name="connsiteX2306" fmla="*/ 138965 w 486314"/>
              <a:gd name="connsiteY2306" fmla="*/ 230141 h 512576"/>
              <a:gd name="connsiteX2307" fmla="*/ 138888 w 486314"/>
              <a:gd name="connsiteY2307" fmla="*/ 230141 h 512576"/>
              <a:gd name="connsiteX2308" fmla="*/ 139016 w 486314"/>
              <a:gd name="connsiteY2308" fmla="*/ 229604 h 512576"/>
              <a:gd name="connsiteX2309" fmla="*/ 138786 w 486314"/>
              <a:gd name="connsiteY2309" fmla="*/ 230935 h 512576"/>
              <a:gd name="connsiteX2310" fmla="*/ 139272 w 486314"/>
              <a:gd name="connsiteY2310" fmla="*/ 229450 h 512576"/>
              <a:gd name="connsiteX2311" fmla="*/ 139170 w 486314"/>
              <a:gd name="connsiteY2311" fmla="*/ 230013 h 512576"/>
              <a:gd name="connsiteX2312" fmla="*/ 139375 w 486314"/>
              <a:gd name="connsiteY2312" fmla="*/ 229220 h 512576"/>
              <a:gd name="connsiteX2313" fmla="*/ 139068 w 486314"/>
              <a:gd name="connsiteY2313" fmla="*/ 231114 h 512576"/>
              <a:gd name="connsiteX2314" fmla="*/ 139272 w 486314"/>
              <a:gd name="connsiteY2314" fmla="*/ 230423 h 512576"/>
              <a:gd name="connsiteX2315" fmla="*/ 139119 w 486314"/>
              <a:gd name="connsiteY2315" fmla="*/ 231472 h 512576"/>
              <a:gd name="connsiteX2316" fmla="*/ 139298 w 486314"/>
              <a:gd name="connsiteY2316" fmla="*/ 230781 h 512576"/>
              <a:gd name="connsiteX2317" fmla="*/ 139247 w 486314"/>
              <a:gd name="connsiteY2317" fmla="*/ 231011 h 512576"/>
              <a:gd name="connsiteX2318" fmla="*/ 139324 w 486314"/>
              <a:gd name="connsiteY2318" fmla="*/ 231037 h 512576"/>
              <a:gd name="connsiteX2319" fmla="*/ 139400 w 486314"/>
              <a:gd name="connsiteY2319" fmla="*/ 230192 h 512576"/>
              <a:gd name="connsiteX2320" fmla="*/ 139605 w 486314"/>
              <a:gd name="connsiteY2320" fmla="*/ 229501 h 512576"/>
              <a:gd name="connsiteX2321" fmla="*/ 139580 w 486314"/>
              <a:gd name="connsiteY2321" fmla="*/ 230167 h 512576"/>
              <a:gd name="connsiteX2322" fmla="*/ 139733 w 486314"/>
              <a:gd name="connsiteY2322" fmla="*/ 229476 h 512576"/>
              <a:gd name="connsiteX2323" fmla="*/ 139656 w 486314"/>
              <a:gd name="connsiteY2323" fmla="*/ 230141 h 512576"/>
              <a:gd name="connsiteX2324" fmla="*/ 139605 w 486314"/>
              <a:gd name="connsiteY2324" fmla="*/ 230090 h 512576"/>
              <a:gd name="connsiteX2325" fmla="*/ 139580 w 486314"/>
              <a:gd name="connsiteY2325" fmla="*/ 230627 h 512576"/>
              <a:gd name="connsiteX2326" fmla="*/ 139810 w 486314"/>
              <a:gd name="connsiteY2326" fmla="*/ 229552 h 512576"/>
              <a:gd name="connsiteX2327" fmla="*/ 139656 w 486314"/>
              <a:gd name="connsiteY2327" fmla="*/ 230346 h 512576"/>
              <a:gd name="connsiteX2328" fmla="*/ 139605 w 486314"/>
              <a:gd name="connsiteY2328" fmla="*/ 230781 h 512576"/>
              <a:gd name="connsiteX2329" fmla="*/ 139707 w 486314"/>
              <a:gd name="connsiteY2329" fmla="*/ 230346 h 512576"/>
              <a:gd name="connsiteX2330" fmla="*/ 140015 w 486314"/>
              <a:gd name="connsiteY2330" fmla="*/ 229322 h 512576"/>
              <a:gd name="connsiteX2331" fmla="*/ 139989 w 486314"/>
              <a:gd name="connsiteY2331" fmla="*/ 229885 h 512576"/>
              <a:gd name="connsiteX2332" fmla="*/ 139963 w 486314"/>
              <a:gd name="connsiteY2332" fmla="*/ 229988 h 512576"/>
              <a:gd name="connsiteX2333" fmla="*/ 140117 w 486314"/>
              <a:gd name="connsiteY2333" fmla="*/ 229629 h 512576"/>
              <a:gd name="connsiteX2334" fmla="*/ 140117 w 486314"/>
              <a:gd name="connsiteY2334" fmla="*/ 229783 h 512576"/>
              <a:gd name="connsiteX2335" fmla="*/ 140271 w 486314"/>
              <a:gd name="connsiteY2335" fmla="*/ 229322 h 512576"/>
              <a:gd name="connsiteX2336" fmla="*/ 139989 w 486314"/>
              <a:gd name="connsiteY2336" fmla="*/ 231165 h 512576"/>
              <a:gd name="connsiteX2337" fmla="*/ 140373 w 486314"/>
              <a:gd name="connsiteY2337" fmla="*/ 229373 h 512576"/>
              <a:gd name="connsiteX2338" fmla="*/ 140552 w 486314"/>
              <a:gd name="connsiteY2338" fmla="*/ 229860 h 512576"/>
              <a:gd name="connsiteX2339" fmla="*/ 140706 w 486314"/>
              <a:gd name="connsiteY2339" fmla="*/ 229220 h 512576"/>
              <a:gd name="connsiteX2340" fmla="*/ 140936 w 486314"/>
              <a:gd name="connsiteY2340" fmla="*/ 229834 h 512576"/>
              <a:gd name="connsiteX2341" fmla="*/ 140731 w 486314"/>
              <a:gd name="connsiteY2341" fmla="*/ 230986 h 512576"/>
              <a:gd name="connsiteX2342" fmla="*/ 140859 w 486314"/>
              <a:gd name="connsiteY2342" fmla="*/ 230525 h 512576"/>
              <a:gd name="connsiteX2343" fmla="*/ 141064 w 486314"/>
              <a:gd name="connsiteY2343" fmla="*/ 229296 h 512576"/>
              <a:gd name="connsiteX2344" fmla="*/ 141243 w 486314"/>
              <a:gd name="connsiteY2344" fmla="*/ 229604 h 512576"/>
              <a:gd name="connsiteX2345" fmla="*/ 141371 w 486314"/>
              <a:gd name="connsiteY2345" fmla="*/ 228887 h 512576"/>
              <a:gd name="connsiteX2346" fmla="*/ 141320 w 486314"/>
              <a:gd name="connsiteY2346" fmla="*/ 229783 h 512576"/>
              <a:gd name="connsiteX2347" fmla="*/ 141448 w 486314"/>
              <a:gd name="connsiteY2347" fmla="*/ 229143 h 512576"/>
              <a:gd name="connsiteX2348" fmla="*/ 141346 w 486314"/>
              <a:gd name="connsiteY2348" fmla="*/ 229783 h 512576"/>
              <a:gd name="connsiteX2349" fmla="*/ 141550 w 486314"/>
              <a:gd name="connsiteY2349" fmla="*/ 229066 h 512576"/>
              <a:gd name="connsiteX2350" fmla="*/ 141422 w 486314"/>
              <a:gd name="connsiteY2350" fmla="*/ 229757 h 512576"/>
              <a:gd name="connsiteX2351" fmla="*/ 141730 w 486314"/>
              <a:gd name="connsiteY2351" fmla="*/ 228887 h 512576"/>
              <a:gd name="connsiteX2352" fmla="*/ 141602 w 486314"/>
              <a:gd name="connsiteY2352" fmla="*/ 229860 h 512576"/>
              <a:gd name="connsiteX2353" fmla="*/ 141781 w 486314"/>
              <a:gd name="connsiteY2353" fmla="*/ 228938 h 512576"/>
              <a:gd name="connsiteX2354" fmla="*/ 141678 w 486314"/>
              <a:gd name="connsiteY2354" fmla="*/ 230397 h 512576"/>
              <a:gd name="connsiteX2355" fmla="*/ 142498 w 486314"/>
              <a:gd name="connsiteY2355" fmla="*/ 228580 h 512576"/>
              <a:gd name="connsiteX2356" fmla="*/ 142370 w 486314"/>
              <a:gd name="connsiteY2356" fmla="*/ 229066 h 512576"/>
              <a:gd name="connsiteX2357" fmla="*/ 142549 w 486314"/>
              <a:gd name="connsiteY2357" fmla="*/ 228554 h 512576"/>
              <a:gd name="connsiteX2358" fmla="*/ 142216 w 486314"/>
              <a:gd name="connsiteY2358" fmla="*/ 230141 h 512576"/>
              <a:gd name="connsiteX2359" fmla="*/ 142549 w 486314"/>
              <a:gd name="connsiteY2359" fmla="*/ 229117 h 512576"/>
              <a:gd name="connsiteX2360" fmla="*/ 142600 w 486314"/>
              <a:gd name="connsiteY2360" fmla="*/ 228708 h 512576"/>
              <a:gd name="connsiteX2361" fmla="*/ 142779 w 486314"/>
              <a:gd name="connsiteY2361" fmla="*/ 228247 h 512576"/>
              <a:gd name="connsiteX2362" fmla="*/ 142523 w 486314"/>
              <a:gd name="connsiteY2362" fmla="*/ 229706 h 512576"/>
              <a:gd name="connsiteX2363" fmla="*/ 142626 w 486314"/>
              <a:gd name="connsiteY2363" fmla="*/ 229245 h 512576"/>
              <a:gd name="connsiteX2364" fmla="*/ 141960 w 486314"/>
              <a:gd name="connsiteY2364" fmla="*/ 232599 h 512576"/>
              <a:gd name="connsiteX2365" fmla="*/ 142011 w 486314"/>
              <a:gd name="connsiteY2365" fmla="*/ 232445 h 512576"/>
              <a:gd name="connsiteX2366" fmla="*/ 141730 w 486314"/>
              <a:gd name="connsiteY2366" fmla="*/ 233955 h 512576"/>
              <a:gd name="connsiteX2367" fmla="*/ 142190 w 486314"/>
              <a:gd name="connsiteY2367" fmla="*/ 231651 h 512576"/>
              <a:gd name="connsiteX2368" fmla="*/ 142728 w 486314"/>
              <a:gd name="connsiteY2368" fmla="*/ 229476 h 512576"/>
              <a:gd name="connsiteX2369" fmla="*/ 142498 w 486314"/>
              <a:gd name="connsiteY2369" fmla="*/ 230397 h 512576"/>
              <a:gd name="connsiteX2370" fmla="*/ 142651 w 486314"/>
              <a:gd name="connsiteY2370" fmla="*/ 230244 h 512576"/>
              <a:gd name="connsiteX2371" fmla="*/ 142984 w 486314"/>
              <a:gd name="connsiteY2371" fmla="*/ 228733 h 512576"/>
              <a:gd name="connsiteX2372" fmla="*/ 142805 w 486314"/>
              <a:gd name="connsiteY2372" fmla="*/ 229732 h 512576"/>
              <a:gd name="connsiteX2373" fmla="*/ 143061 w 486314"/>
              <a:gd name="connsiteY2373" fmla="*/ 228401 h 512576"/>
              <a:gd name="connsiteX2374" fmla="*/ 143291 w 486314"/>
              <a:gd name="connsiteY2374" fmla="*/ 227786 h 512576"/>
              <a:gd name="connsiteX2375" fmla="*/ 142830 w 486314"/>
              <a:gd name="connsiteY2375" fmla="*/ 230295 h 512576"/>
              <a:gd name="connsiteX2376" fmla="*/ 143342 w 486314"/>
              <a:gd name="connsiteY2376" fmla="*/ 227889 h 512576"/>
              <a:gd name="connsiteX2377" fmla="*/ 143061 w 486314"/>
              <a:gd name="connsiteY2377" fmla="*/ 229296 h 512576"/>
              <a:gd name="connsiteX2378" fmla="*/ 143137 w 486314"/>
              <a:gd name="connsiteY2378" fmla="*/ 229476 h 512576"/>
              <a:gd name="connsiteX2379" fmla="*/ 143317 w 486314"/>
              <a:gd name="connsiteY2379" fmla="*/ 228605 h 512576"/>
              <a:gd name="connsiteX2380" fmla="*/ 143163 w 486314"/>
              <a:gd name="connsiteY2380" fmla="*/ 229604 h 512576"/>
              <a:gd name="connsiteX2381" fmla="*/ 143265 w 486314"/>
              <a:gd name="connsiteY2381" fmla="*/ 229757 h 512576"/>
              <a:gd name="connsiteX2382" fmla="*/ 143496 w 486314"/>
              <a:gd name="connsiteY2382" fmla="*/ 228785 h 512576"/>
              <a:gd name="connsiteX2383" fmla="*/ 143521 w 486314"/>
              <a:gd name="connsiteY2383" fmla="*/ 228221 h 512576"/>
              <a:gd name="connsiteX2384" fmla="*/ 143701 w 486314"/>
              <a:gd name="connsiteY2384" fmla="*/ 227761 h 512576"/>
              <a:gd name="connsiteX2385" fmla="*/ 143598 w 486314"/>
              <a:gd name="connsiteY2385" fmla="*/ 228273 h 512576"/>
              <a:gd name="connsiteX2386" fmla="*/ 143803 w 486314"/>
              <a:gd name="connsiteY2386" fmla="*/ 227658 h 512576"/>
              <a:gd name="connsiteX2387" fmla="*/ 143649 w 486314"/>
              <a:gd name="connsiteY2387" fmla="*/ 228426 h 512576"/>
              <a:gd name="connsiteX2388" fmla="*/ 143803 w 486314"/>
              <a:gd name="connsiteY2388" fmla="*/ 227633 h 512576"/>
              <a:gd name="connsiteX2389" fmla="*/ 143675 w 486314"/>
              <a:gd name="connsiteY2389" fmla="*/ 228785 h 512576"/>
              <a:gd name="connsiteX2390" fmla="*/ 143496 w 486314"/>
              <a:gd name="connsiteY2390" fmla="*/ 229373 h 512576"/>
              <a:gd name="connsiteX2391" fmla="*/ 143496 w 486314"/>
              <a:gd name="connsiteY2391" fmla="*/ 229732 h 512576"/>
              <a:gd name="connsiteX2392" fmla="*/ 143957 w 486314"/>
              <a:gd name="connsiteY2392" fmla="*/ 227684 h 512576"/>
              <a:gd name="connsiteX2393" fmla="*/ 143982 w 486314"/>
              <a:gd name="connsiteY2393" fmla="*/ 227735 h 512576"/>
              <a:gd name="connsiteX2394" fmla="*/ 143777 w 486314"/>
              <a:gd name="connsiteY2394" fmla="*/ 228580 h 512576"/>
              <a:gd name="connsiteX2395" fmla="*/ 143649 w 486314"/>
              <a:gd name="connsiteY2395" fmla="*/ 229732 h 512576"/>
              <a:gd name="connsiteX2396" fmla="*/ 143982 w 486314"/>
              <a:gd name="connsiteY2396" fmla="*/ 228093 h 512576"/>
              <a:gd name="connsiteX2397" fmla="*/ 143829 w 486314"/>
              <a:gd name="connsiteY2397" fmla="*/ 229041 h 512576"/>
              <a:gd name="connsiteX2398" fmla="*/ 144110 w 486314"/>
              <a:gd name="connsiteY2398" fmla="*/ 227837 h 512576"/>
              <a:gd name="connsiteX2399" fmla="*/ 143880 w 486314"/>
              <a:gd name="connsiteY2399" fmla="*/ 229680 h 512576"/>
              <a:gd name="connsiteX2400" fmla="*/ 143598 w 486314"/>
              <a:gd name="connsiteY2400" fmla="*/ 230832 h 512576"/>
              <a:gd name="connsiteX2401" fmla="*/ 143624 w 486314"/>
              <a:gd name="connsiteY2401" fmla="*/ 230883 h 512576"/>
              <a:gd name="connsiteX2402" fmla="*/ 143317 w 486314"/>
              <a:gd name="connsiteY2402" fmla="*/ 232573 h 512576"/>
              <a:gd name="connsiteX2403" fmla="*/ 143445 w 486314"/>
              <a:gd name="connsiteY2403" fmla="*/ 232138 h 512576"/>
              <a:gd name="connsiteX2404" fmla="*/ 144187 w 486314"/>
              <a:gd name="connsiteY2404" fmla="*/ 228503 h 512576"/>
              <a:gd name="connsiteX2405" fmla="*/ 144085 w 486314"/>
              <a:gd name="connsiteY2405" fmla="*/ 229783 h 512576"/>
              <a:gd name="connsiteX2406" fmla="*/ 144238 w 486314"/>
              <a:gd name="connsiteY2406" fmla="*/ 228733 h 512576"/>
              <a:gd name="connsiteX2407" fmla="*/ 144520 w 486314"/>
              <a:gd name="connsiteY2407" fmla="*/ 227914 h 512576"/>
              <a:gd name="connsiteX2408" fmla="*/ 144059 w 486314"/>
              <a:gd name="connsiteY2408" fmla="*/ 230218 h 512576"/>
              <a:gd name="connsiteX2409" fmla="*/ 144059 w 486314"/>
              <a:gd name="connsiteY2409" fmla="*/ 229962 h 512576"/>
              <a:gd name="connsiteX2410" fmla="*/ 143803 w 486314"/>
              <a:gd name="connsiteY2410" fmla="*/ 231472 h 512576"/>
              <a:gd name="connsiteX2411" fmla="*/ 144059 w 486314"/>
              <a:gd name="connsiteY2411" fmla="*/ 230576 h 512576"/>
              <a:gd name="connsiteX2412" fmla="*/ 144187 w 486314"/>
              <a:gd name="connsiteY2412" fmla="*/ 229808 h 512576"/>
              <a:gd name="connsiteX2413" fmla="*/ 144392 w 486314"/>
              <a:gd name="connsiteY2413" fmla="*/ 229322 h 512576"/>
              <a:gd name="connsiteX2414" fmla="*/ 144596 w 486314"/>
              <a:gd name="connsiteY2414" fmla="*/ 228017 h 512576"/>
              <a:gd name="connsiteX2415" fmla="*/ 144699 w 486314"/>
              <a:gd name="connsiteY2415" fmla="*/ 227658 h 512576"/>
              <a:gd name="connsiteX2416" fmla="*/ 144417 w 486314"/>
              <a:gd name="connsiteY2416" fmla="*/ 228170 h 512576"/>
              <a:gd name="connsiteX2417" fmla="*/ 144673 w 486314"/>
              <a:gd name="connsiteY2417" fmla="*/ 227326 h 512576"/>
              <a:gd name="connsiteX2418" fmla="*/ 144494 w 486314"/>
              <a:gd name="connsiteY2418" fmla="*/ 228426 h 512576"/>
              <a:gd name="connsiteX2419" fmla="*/ 144187 w 486314"/>
              <a:gd name="connsiteY2419" fmla="*/ 229527 h 512576"/>
              <a:gd name="connsiteX2420" fmla="*/ 144366 w 486314"/>
              <a:gd name="connsiteY2420" fmla="*/ 229220 h 512576"/>
              <a:gd name="connsiteX2421" fmla="*/ 144264 w 486314"/>
              <a:gd name="connsiteY2421" fmla="*/ 229527 h 512576"/>
              <a:gd name="connsiteX2422" fmla="*/ 144213 w 486314"/>
              <a:gd name="connsiteY2422" fmla="*/ 230423 h 512576"/>
              <a:gd name="connsiteX2423" fmla="*/ 144417 w 486314"/>
              <a:gd name="connsiteY2423" fmla="*/ 229322 h 512576"/>
              <a:gd name="connsiteX2424" fmla="*/ 144750 w 486314"/>
              <a:gd name="connsiteY2424" fmla="*/ 228503 h 512576"/>
              <a:gd name="connsiteX2425" fmla="*/ 144545 w 486314"/>
              <a:gd name="connsiteY2425" fmla="*/ 229757 h 512576"/>
              <a:gd name="connsiteX2426" fmla="*/ 144264 w 486314"/>
              <a:gd name="connsiteY2426" fmla="*/ 230218 h 512576"/>
              <a:gd name="connsiteX2427" fmla="*/ 143982 w 486314"/>
              <a:gd name="connsiteY2427" fmla="*/ 231370 h 512576"/>
              <a:gd name="connsiteX2428" fmla="*/ 143624 w 486314"/>
              <a:gd name="connsiteY2428" fmla="*/ 233545 h 512576"/>
              <a:gd name="connsiteX2429" fmla="*/ 143752 w 486314"/>
              <a:gd name="connsiteY2429" fmla="*/ 233136 h 512576"/>
              <a:gd name="connsiteX2430" fmla="*/ 144059 w 486314"/>
              <a:gd name="connsiteY2430" fmla="*/ 231523 h 512576"/>
              <a:gd name="connsiteX2431" fmla="*/ 144417 w 486314"/>
              <a:gd name="connsiteY2431" fmla="*/ 230551 h 512576"/>
              <a:gd name="connsiteX2432" fmla="*/ 144161 w 486314"/>
              <a:gd name="connsiteY2432" fmla="*/ 231805 h 512576"/>
              <a:gd name="connsiteX2433" fmla="*/ 144392 w 486314"/>
              <a:gd name="connsiteY2433" fmla="*/ 231984 h 512576"/>
              <a:gd name="connsiteX2434" fmla="*/ 144724 w 486314"/>
              <a:gd name="connsiteY2434" fmla="*/ 230602 h 512576"/>
              <a:gd name="connsiteX2435" fmla="*/ 144878 w 486314"/>
              <a:gd name="connsiteY2435" fmla="*/ 229501 h 512576"/>
              <a:gd name="connsiteX2436" fmla="*/ 144929 w 486314"/>
              <a:gd name="connsiteY2436" fmla="*/ 229655 h 512576"/>
              <a:gd name="connsiteX2437" fmla="*/ 144443 w 486314"/>
              <a:gd name="connsiteY2437" fmla="*/ 232291 h 512576"/>
              <a:gd name="connsiteX2438" fmla="*/ 144341 w 486314"/>
              <a:gd name="connsiteY2438" fmla="*/ 233008 h 512576"/>
              <a:gd name="connsiteX2439" fmla="*/ 144776 w 486314"/>
              <a:gd name="connsiteY2439" fmla="*/ 231805 h 512576"/>
              <a:gd name="connsiteX2440" fmla="*/ 145032 w 486314"/>
              <a:gd name="connsiteY2440" fmla="*/ 231831 h 512576"/>
              <a:gd name="connsiteX2441" fmla="*/ 144724 w 486314"/>
              <a:gd name="connsiteY2441" fmla="*/ 233725 h 512576"/>
              <a:gd name="connsiteX2442" fmla="*/ 144904 w 486314"/>
              <a:gd name="connsiteY2442" fmla="*/ 233034 h 512576"/>
              <a:gd name="connsiteX2443" fmla="*/ 144852 w 486314"/>
              <a:gd name="connsiteY2443" fmla="*/ 233264 h 512576"/>
              <a:gd name="connsiteX2444" fmla="*/ 145160 w 486314"/>
              <a:gd name="connsiteY2444" fmla="*/ 232419 h 512576"/>
              <a:gd name="connsiteX2445" fmla="*/ 144904 w 486314"/>
              <a:gd name="connsiteY2445" fmla="*/ 233674 h 512576"/>
              <a:gd name="connsiteX2446" fmla="*/ 145006 w 486314"/>
              <a:gd name="connsiteY2446" fmla="*/ 233366 h 512576"/>
              <a:gd name="connsiteX2447" fmla="*/ 144801 w 486314"/>
              <a:gd name="connsiteY2447" fmla="*/ 234416 h 512576"/>
              <a:gd name="connsiteX2448" fmla="*/ 144955 w 486314"/>
              <a:gd name="connsiteY2448" fmla="*/ 234262 h 512576"/>
              <a:gd name="connsiteX2449" fmla="*/ 145057 w 486314"/>
              <a:gd name="connsiteY2449" fmla="*/ 233520 h 512576"/>
              <a:gd name="connsiteX2450" fmla="*/ 145288 w 486314"/>
              <a:gd name="connsiteY2450" fmla="*/ 233443 h 512576"/>
              <a:gd name="connsiteX2451" fmla="*/ 145160 w 486314"/>
              <a:gd name="connsiteY2451" fmla="*/ 234160 h 512576"/>
              <a:gd name="connsiteX2452" fmla="*/ 145288 w 486314"/>
              <a:gd name="connsiteY2452" fmla="*/ 233725 h 512576"/>
              <a:gd name="connsiteX2453" fmla="*/ 145236 w 486314"/>
              <a:gd name="connsiteY2453" fmla="*/ 234314 h 512576"/>
              <a:gd name="connsiteX2454" fmla="*/ 144776 w 486314"/>
              <a:gd name="connsiteY2454" fmla="*/ 236054 h 512576"/>
              <a:gd name="connsiteX2455" fmla="*/ 145083 w 486314"/>
              <a:gd name="connsiteY2455" fmla="*/ 234467 h 512576"/>
              <a:gd name="connsiteX2456" fmla="*/ 144955 w 486314"/>
              <a:gd name="connsiteY2456" fmla="*/ 234723 h 512576"/>
              <a:gd name="connsiteX2457" fmla="*/ 145057 w 486314"/>
              <a:gd name="connsiteY2457" fmla="*/ 234390 h 512576"/>
              <a:gd name="connsiteX2458" fmla="*/ 144673 w 486314"/>
              <a:gd name="connsiteY2458" fmla="*/ 236028 h 512576"/>
              <a:gd name="connsiteX2459" fmla="*/ 144724 w 486314"/>
              <a:gd name="connsiteY2459" fmla="*/ 235977 h 512576"/>
              <a:gd name="connsiteX2460" fmla="*/ 144520 w 486314"/>
              <a:gd name="connsiteY2460" fmla="*/ 236515 h 512576"/>
              <a:gd name="connsiteX2461" fmla="*/ 144699 w 486314"/>
              <a:gd name="connsiteY2461" fmla="*/ 235619 h 512576"/>
              <a:gd name="connsiteX2462" fmla="*/ 144417 w 486314"/>
              <a:gd name="connsiteY2462" fmla="*/ 236515 h 512576"/>
              <a:gd name="connsiteX2463" fmla="*/ 144161 w 486314"/>
              <a:gd name="connsiteY2463" fmla="*/ 236873 h 512576"/>
              <a:gd name="connsiteX2464" fmla="*/ 144648 w 486314"/>
              <a:gd name="connsiteY2464" fmla="*/ 234902 h 512576"/>
              <a:gd name="connsiteX2465" fmla="*/ 144648 w 486314"/>
              <a:gd name="connsiteY2465" fmla="*/ 234441 h 512576"/>
              <a:gd name="connsiteX2466" fmla="*/ 144161 w 486314"/>
              <a:gd name="connsiteY2466" fmla="*/ 236540 h 512576"/>
              <a:gd name="connsiteX2467" fmla="*/ 144315 w 486314"/>
              <a:gd name="connsiteY2467" fmla="*/ 235875 h 512576"/>
              <a:gd name="connsiteX2468" fmla="*/ 143982 w 486314"/>
              <a:gd name="connsiteY2468" fmla="*/ 237001 h 512576"/>
              <a:gd name="connsiteX2469" fmla="*/ 143726 w 486314"/>
              <a:gd name="connsiteY2469" fmla="*/ 236515 h 512576"/>
              <a:gd name="connsiteX2470" fmla="*/ 143880 w 486314"/>
              <a:gd name="connsiteY2470" fmla="*/ 235875 h 512576"/>
              <a:gd name="connsiteX2471" fmla="*/ 143445 w 486314"/>
              <a:gd name="connsiteY2471" fmla="*/ 236976 h 512576"/>
              <a:gd name="connsiteX2472" fmla="*/ 143240 w 486314"/>
              <a:gd name="connsiteY2472" fmla="*/ 236438 h 512576"/>
              <a:gd name="connsiteX2473" fmla="*/ 142600 w 486314"/>
              <a:gd name="connsiteY2473" fmla="*/ 237103 h 512576"/>
              <a:gd name="connsiteX2474" fmla="*/ 142805 w 486314"/>
              <a:gd name="connsiteY2474" fmla="*/ 236131 h 512576"/>
              <a:gd name="connsiteX2475" fmla="*/ 142856 w 486314"/>
              <a:gd name="connsiteY2475" fmla="*/ 235721 h 512576"/>
              <a:gd name="connsiteX2476" fmla="*/ 142446 w 486314"/>
              <a:gd name="connsiteY2476" fmla="*/ 237283 h 512576"/>
              <a:gd name="connsiteX2477" fmla="*/ 142037 w 486314"/>
              <a:gd name="connsiteY2477" fmla="*/ 237974 h 512576"/>
              <a:gd name="connsiteX2478" fmla="*/ 142165 w 486314"/>
              <a:gd name="connsiteY2478" fmla="*/ 237334 h 512576"/>
              <a:gd name="connsiteX2479" fmla="*/ 141934 w 486314"/>
              <a:gd name="connsiteY2479" fmla="*/ 237232 h 512576"/>
              <a:gd name="connsiteX2480" fmla="*/ 142037 w 486314"/>
              <a:gd name="connsiteY2480" fmla="*/ 236387 h 512576"/>
              <a:gd name="connsiteX2481" fmla="*/ 141550 w 486314"/>
              <a:gd name="connsiteY2481" fmla="*/ 238051 h 512576"/>
              <a:gd name="connsiteX2482" fmla="*/ 141499 w 486314"/>
              <a:gd name="connsiteY2482" fmla="*/ 237359 h 512576"/>
              <a:gd name="connsiteX2483" fmla="*/ 140603 w 486314"/>
              <a:gd name="connsiteY2483" fmla="*/ 238691 h 512576"/>
              <a:gd name="connsiteX2484" fmla="*/ 140731 w 486314"/>
              <a:gd name="connsiteY2484" fmla="*/ 237923 h 512576"/>
              <a:gd name="connsiteX2485" fmla="*/ 139912 w 486314"/>
              <a:gd name="connsiteY2485" fmla="*/ 238818 h 512576"/>
              <a:gd name="connsiteX2486" fmla="*/ 140194 w 486314"/>
              <a:gd name="connsiteY2486" fmla="*/ 237462 h 512576"/>
              <a:gd name="connsiteX2487" fmla="*/ 139810 w 486314"/>
              <a:gd name="connsiteY2487" fmla="*/ 238742 h 512576"/>
              <a:gd name="connsiteX2488" fmla="*/ 139759 w 486314"/>
              <a:gd name="connsiteY2488" fmla="*/ 238255 h 512576"/>
              <a:gd name="connsiteX2489" fmla="*/ 139477 w 486314"/>
              <a:gd name="connsiteY2489" fmla="*/ 239023 h 512576"/>
              <a:gd name="connsiteX2490" fmla="*/ 139272 w 486314"/>
              <a:gd name="connsiteY2490" fmla="*/ 238844 h 512576"/>
              <a:gd name="connsiteX2491" fmla="*/ 139426 w 486314"/>
              <a:gd name="connsiteY2491" fmla="*/ 237974 h 512576"/>
              <a:gd name="connsiteX2492" fmla="*/ 139068 w 486314"/>
              <a:gd name="connsiteY2492" fmla="*/ 239202 h 512576"/>
              <a:gd name="connsiteX2493" fmla="*/ 138786 w 486314"/>
              <a:gd name="connsiteY2493" fmla="*/ 238639 h 512576"/>
              <a:gd name="connsiteX2494" fmla="*/ 138607 w 486314"/>
              <a:gd name="connsiteY2494" fmla="*/ 239433 h 512576"/>
              <a:gd name="connsiteX2495" fmla="*/ 138351 w 486314"/>
              <a:gd name="connsiteY2495" fmla="*/ 239254 h 512576"/>
              <a:gd name="connsiteX2496" fmla="*/ 138453 w 486314"/>
              <a:gd name="connsiteY2496" fmla="*/ 238460 h 512576"/>
              <a:gd name="connsiteX2497" fmla="*/ 138274 w 486314"/>
              <a:gd name="connsiteY2497" fmla="*/ 239279 h 512576"/>
              <a:gd name="connsiteX2498" fmla="*/ 137916 w 486314"/>
              <a:gd name="connsiteY2498" fmla="*/ 238562 h 512576"/>
              <a:gd name="connsiteX2499" fmla="*/ 137045 w 486314"/>
              <a:gd name="connsiteY2499" fmla="*/ 238972 h 512576"/>
              <a:gd name="connsiteX2500" fmla="*/ 137097 w 486314"/>
              <a:gd name="connsiteY2500" fmla="*/ 238665 h 512576"/>
              <a:gd name="connsiteX2501" fmla="*/ 136738 w 486314"/>
              <a:gd name="connsiteY2501" fmla="*/ 239202 h 512576"/>
              <a:gd name="connsiteX2502" fmla="*/ 136815 w 486314"/>
              <a:gd name="connsiteY2502" fmla="*/ 238409 h 512576"/>
              <a:gd name="connsiteX2503" fmla="*/ 136482 w 486314"/>
              <a:gd name="connsiteY2503" fmla="*/ 238665 h 512576"/>
              <a:gd name="connsiteX2504" fmla="*/ 136533 w 486314"/>
              <a:gd name="connsiteY2504" fmla="*/ 238511 h 512576"/>
              <a:gd name="connsiteX2505" fmla="*/ 136329 w 486314"/>
              <a:gd name="connsiteY2505" fmla="*/ 238051 h 512576"/>
              <a:gd name="connsiteX2506" fmla="*/ 136457 w 486314"/>
              <a:gd name="connsiteY2506" fmla="*/ 237513 h 512576"/>
              <a:gd name="connsiteX2507" fmla="*/ 136380 w 486314"/>
              <a:gd name="connsiteY2507" fmla="*/ 237257 h 512576"/>
              <a:gd name="connsiteX2508" fmla="*/ 136252 w 486314"/>
              <a:gd name="connsiteY2508" fmla="*/ 237999 h 512576"/>
              <a:gd name="connsiteX2509" fmla="*/ 135407 w 486314"/>
              <a:gd name="connsiteY2509" fmla="*/ 238614 h 512576"/>
              <a:gd name="connsiteX2510" fmla="*/ 135535 w 486314"/>
              <a:gd name="connsiteY2510" fmla="*/ 237129 h 512576"/>
              <a:gd name="connsiteX2511" fmla="*/ 135484 w 486314"/>
              <a:gd name="connsiteY2511" fmla="*/ 237411 h 512576"/>
              <a:gd name="connsiteX2512" fmla="*/ 135535 w 486314"/>
              <a:gd name="connsiteY2512" fmla="*/ 236515 h 512576"/>
              <a:gd name="connsiteX2513" fmla="*/ 135279 w 486314"/>
              <a:gd name="connsiteY2513" fmla="*/ 237564 h 512576"/>
              <a:gd name="connsiteX2514" fmla="*/ 135228 w 486314"/>
              <a:gd name="connsiteY2514" fmla="*/ 236822 h 512576"/>
              <a:gd name="connsiteX2515" fmla="*/ 135330 w 486314"/>
              <a:gd name="connsiteY2515" fmla="*/ 236310 h 512576"/>
              <a:gd name="connsiteX2516" fmla="*/ 134639 w 486314"/>
              <a:gd name="connsiteY2516" fmla="*/ 238537 h 512576"/>
              <a:gd name="connsiteX2517" fmla="*/ 132848 w 486314"/>
              <a:gd name="connsiteY2517" fmla="*/ 239612 h 512576"/>
              <a:gd name="connsiteX2518" fmla="*/ 131440 w 486314"/>
              <a:gd name="connsiteY2518" fmla="*/ 238921 h 512576"/>
              <a:gd name="connsiteX2519" fmla="*/ 131337 w 486314"/>
              <a:gd name="connsiteY2519" fmla="*/ 238127 h 512576"/>
              <a:gd name="connsiteX2520" fmla="*/ 131414 w 486314"/>
              <a:gd name="connsiteY2520" fmla="*/ 237667 h 512576"/>
              <a:gd name="connsiteX2521" fmla="*/ 131107 w 486314"/>
              <a:gd name="connsiteY2521" fmla="*/ 238767 h 512576"/>
              <a:gd name="connsiteX2522" fmla="*/ 130544 w 486314"/>
              <a:gd name="connsiteY2522" fmla="*/ 238767 h 512576"/>
              <a:gd name="connsiteX2523" fmla="*/ 130723 w 486314"/>
              <a:gd name="connsiteY2523" fmla="*/ 237846 h 512576"/>
              <a:gd name="connsiteX2524" fmla="*/ 130544 w 486314"/>
              <a:gd name="connsiteY2524" fmla="*/ 238511 h 512576"/>
              <a:gd name="connsiteX2525" fmla="*/ 130621 w 486314"/>
              <a:gd name="connsiteY2525" fmla="*/ 238204 h 512576"/>
              <a:gd name="connsiteX2526" fmla="*/ 130390 w 486314"/>
              <a:gd name="connsiteY2526" fmla="*/ 239254 h 512576"/>
              <a:gd name="connsiteX2527" fmla="*/ 129136 w 486314"/>
              <a:gd name="connsiteY2527" fmla="*/ 237999 h 512576"/>
              <a:gd name="connsiteX2528" fmla="*/ 128675 w 486314"/>
              <a:gd name="connsiteY2528" fmla="*/ 238102 h 512576"/>
              <a:gd name="connsiteX2529" fmla="*/ 127933 w 486314"/>
              <a:gd name="connsiteY2529" fmla="*/ 236336 h 512576"/>
              <a:gd name="connsiteX2530" fmla="*/ 128778 w 486314"/>
              <a:gd name="connsiteY2530" fmla="*/ 232957 h 512576"/>
              <a:gd name="connsiteX2531" fmla="*/ 129776 w 486314"/>
              <a:gd name="connsiteY2531" fmla="*/ 231447 h 512576"/>
              <a:gd name="connsiteX2532" fmla="*/ 136969 w 486314"/>
              <a:gd name="connsiteY2532" fmla="*/ 230064 h 512576"/>
              <a:gd name="connsiteX2533" fmla="*/ 136917 w 486314"/>
              <a:gd name="connsiteY2533" fmla="*/ 230116 h 512576"/>
              <a:gd name="connsiteX2534" fmla="*/ 136969 w 486314"/>
              <a:gd name="connsiteY2534" fmla="*/ 230064 h 512576"/>
              <a:gd name="connsiteX2535" fmla="*/ 139656 w 486314"/>
              <a:gd name="connsiteY2535" fmla="*/ 230013 h 512576"/>
              <a:gd name="connsiteX2536" fmla="*/ 139605 w 486314"/>
              <a:gd name="connsiteY2536" fmla="*/ 230320 h 512576"/>
              <a:gd name="connsiteX2537" fmla="*/ 139605 w 486314"/>
              <a:gd name="connsiteY2537" fmla="*/ 230346 h 512576"/>
              <a:gd name="connsiteX2538" fmla="*/ 139656 w 486314"/>
              <a:gd name="connsiteY2538" fmla="*/ 230013 h 512576"/>
              <a:gd name="connsiteX2539" fmla="*/ 135740 w 486314"/>
              <a:gd name="connsiteY2539" fmla="*/ 230935 h 512576"/>
              <a:gd name="connsiteX2540" fmla="*/ 135740 w 486314"/>
              <a:gd name="connsiteY2540" fmla="*/ 230935 h 512576"/>
              <a:gd name="connsiteX2541" fmla="*/ 135791 w 486314"/>
              <a:gd name="connsiteY2541" fmla="*/ 230756 h 512576"/>
              <a:gd name="connsiteX2542" fmla="*/ 135740 w 486314"/>
              <a:gd name="connsiteY2542" fmla="*/ 230935 h 512576"/>
              <a:gd name="connsiteX2543" fmla="*/ 144852 w 486314"/>
              <a:gd name="connsiteY2543" fmla="*/ 229578 h 512576"/>
              <a:gd name="connsiteX2544" fmla="*/ 144878 w 486314"/>
              <a:gd name="connsiteY2544" fmla="*/ 229476 h 512576"/>
              <a:gd name="connsiteX2545" fmla="*/ 145032 w 486314"/>
              <a:gd name="connsiteY2545" fmla="*/ 228733 h 512576"/>
              <a:gd name="connsiteX2546" fmla="*/ 144852 w 486314"/>
              <a:gd name="connsiteY2546" fmla="*/ 229578 h 512576"/>
              <a:gd name="connsiteX2547" fmla="*/ 139247 w 486314"/>
              <a:gd name="connsiteY2547" fmla="*/ 238895 h 512576"/>
              <a:gd name="connsiteX2548" fmla="*/ 139247 w 486314"/>
              <a:gd name="connsiteY2548" fmla="*/ 238895 h 512576"/>
              <a:gd name="connsiteX2549" fmla="*/ 139221 w 486314"/>
              <a:gd name="connsiteY2549" fmla="*/ 238818 h 512576"/>
              <a:gd name="connsiteX2550" fmla="*/ 139247 w 486314"/>
              <a:gd name="connsiteY2550" fmla="*/ 238895 h 512576"/>
              <a:gd name="connsiteX2551" fmla="*/ 144852 w 486314"/>
              <a:gd name="connsiteY2551" fmla="*/ 230320 h 512576"/>
              <a:gd name="connsiteX2552" fmla="*/ 144776 w 486314"/>
              <a:gd name="connsiteY2552" fmla="*/ 230525 h 512576"/>
              <a:gd name="connsiteX2553" fmla="*/ 144724 w 486314"/>
              <a:gd name="connsiteY2553" fmla="*/ 230832 h 512576"/>
              <a:gd name="connsiteX2554" fmla="*/ 144852 w 486314"/>
              <a:gd name="connsiteY2554" fmla="*/ 230320 h 512576"/>
              <a:gd name="connsiteX2555" fmla="*/ 144417 w 486314"/>
              <a:gd name="connsiteY2555" fmla="*/ 228964 h 512576"/>
              <a:gd name="connsiteX2556" fmla="*/ 144366 w 486314"/>
              <a:gd name="connsiteY2556" fmla="*/ 229501 h 512576"/>
              <a:gd name="connsiteX2557" fmla="*/ 144417 w 486314"/>
              <a:gd name="connsiteY2557" fmla="*/ 228964 h 512576"/>
              <a:gd name="connsiteX2558" fmla="*/ 144008 w 486314"/>
              <a:gd name="connsiteY2558" fmla="*/ 227914 h 512576"/>
              <a:gd name="connsiteX2559" fmla="*/ 144059 w 486314"/>
              <a:gd name="connsiteY2559" fmla="*/ 228017 h 512576"/>
              <a:gd name="connsiteX2560" fmla="*/ 144008 w 486314"/>
              <a:gd name="connsiteY2560" fmla="*/ 227914 h 512576"/>
              <a:gd name="connsiteX2561" fmla="*/ 143649 w 486314"/>
              <a:gd name="connsiteY2561" fmla="*/ 228657 h 512576"/>
              <a:gd name="connsiteX2562" fmla="*/ 143752 w 486314"/>
              <a:gd name="connsiteY2562" fmla="*/ 228068 h 512576"/>
              <a:gd name="connsiteX2563" fmla="*/ 143649 w 486314"/>
              <a:gd name="connsiteY2563" fmla="*/ 228657 h 512576"/>
              <a:gd name="connsiteX2564" fmla="*/ 143649 w 486314"/>
              <a:gd name="connsiteY2564" fmla="*/ 228657 h 512576"/>
              <a:gd name="connsiteX2565" fmla="*/ 138428 w 486314"/>
              <a:gd name="connsiteY2565" fmla="*/ 229476 h 512576"/>
              <a:gd name="connsiteX2566" fmla="*/ 138351 w 486314"/>
              <a:gd name="connsiteY2566" fmla="*/ 229680 h 512576"/>
              <a:gd name="connsiteX2567" fmla="*/ 138351 w 486314"/>
              <a:gd name="connsiteY2567" fmla="*/ 229936 h 512576"/>
              <a:gd name="connsiteX2568" fmla="*/ 138428 w 486314"/>
              <a:gd name="connsiteY2568" fmla="*/ 229476 h 512576"/>
              <a:gd name="connsiteX2569" fmla="*/ 136278 w 486314"/>
              <a:gd name="connsiteY2569" fmla="*/ 228759 h 512576"/>
              <a:gd name="connsiteX2570" fmla="*/ 136226 w 486314"/>
              <a:gd name="connsiteY2570" fmla="*/ 229296 h 512576"/>
              <a:gd name="connsiteX2571" fmla="*/ 136278 w 486314"/>
              <a:gd name="connsiteY2571" fmla="*/ 228759 h 512576"/>
              <a:gd name="connsiteX2572" fmla="*/ 134563 w 486314"/>
              <a:gd name="connsiteY2572" fmla="*/ 231472 h 512576"/>
              <a:gd name="connsiteX2573" fmla="*/ 134563 w 486314"/>
              <a:gd name="connsiteY2573" fmla="*/ 231472 h 512576"/>
              <a:gd name="connsiteX2574" fmla="*/ 134383 w 486314"/>
              <a:gd name="connsiteY2574" fmla="*/ 232470 h 512576"/>
              <a:gd name="connsiteX2575" fmla="*/ 134563 w 486314"/>
              <a:gd name="connsiteY2575" fmla="*/ 231472 h 512576"/>
              <a:gd name="connsiteX2576" fmla="*/ 112165 w 486314"/>
              <a:gd name="connsiteY2576" fmla="*/ 229936 h 512576"/>
              <a:gd name="connsiteX2577" fmla="*/ 112012 w 486314"/>
              <a:gd name="connsiteY2577" fmla="*/ 230320 h 512576"/>
              <a:gd name="connsiteX2578" fmla="*/ 112165 w 486314"/>
              <a:gd name="connsiteY2578" fmla="*/ 229936 h 512576"/>
              <a:gd name="connsiteX2579" fmla="*/ 106380 w 486314"/>
              <a:gd name="connsiteY2579" fmla="*/ 232726 h 512576"/>
              <a:gd name="connsiteX2580" fmla="*/ 106406 w 486314"/>
              <a:gd name="connsiteY2580" fmla="*/ 232650 h 512576"/>
              <a:gd name="connsiteX2581" fmla="*/ 106380 w 486314"/>
              <a:gd name="connsiteY2581" fmla="*/ 232624 h 512576"/>
              <a:gd name="connsiteX2582" fmla="*/ 106380 w 486314"/>
              <a:gd name="connsiteY2582" fmla="*/ 232726 h 512576"/>
              <a:gd name="connsiteX2583" fmla="*/ 109708 w 486314"/>
              <a:gd name="connsiteY2583" fmla="*/ 223281 h 512576"/>
              <a:gd name="connsiteX2584" fmla="*/ 109478 w 486314"/>
              <a:gd name="connsiteY2584" fmla="*/ 224203 h 512576"/>
              <a:gd name="connsiteX2585" fmla="*/ 109478 w 486314"/>
              <a:gd name="connsiteY2585" fmla="*/ 224203 h 512576"/>
              <a:gd name="connsiteX2586" fmla="*/ 109708 w 486314"/>
              <a:gd name="connsiteY2586" fmla="*/ 223281 h 512576"/>
              <a:gd name="connsiteX2587" fmla="*/ 95886 w 486314"/>
              <a:gd name="connsiteY2587" fmla="*/ 231907 h 512576"/>
              <a:gd name="connsiteX2588" fmla="*/ 95118 w 486314"/>
              <a:gd name="connsiteY2588" fmla="*/ 230116 h 512576"/>
              <a:gd name="connsiteX2589" fmla="*/ 95963 w 486314"/>
              <a:gd name="connsiteY2589" fmla="*/ 226711 h 512576"/>
              <a:gd name="connsiteX2590" fmla="*/ 96935 w 486314"/>
              <a:gd name="connsiteY2590" fmla="*/ 225252 h 512576"/>
              <a:gd name="connsiteX2591" fmla="*/ 96782 w 486314"/>
              <a:gd name="connsiteY2591" fmla="*/ 226302 h 512576"/>
              <a:gd name="connsiteX2592" fmla="*/ 97396 w 486314"/>
              <a:gd name="connsiteY2592" fmla="*/ 227146 h 512576"/>
              <a:gd name="connsiteX2593" fmla="*/ 97319 w 486314"/>
              <a:gd name="connsiteY2593" fmla="*/ 227556 h 512576"/>
              <a:gd name="connsiteX2594" fmla="*/ 97626 w 486314"/>
              <a:gd name="connsiteY2594" fmla="*/ 226762 h 512576"/>
              <a:gd name="connsiteX2595" fmla="*/ 97498 w 486314"/>
              <a:gd name="connsiteY2595" fmla="*/ 227479 h 512576"/>
              <a:gd name="connsiteX2596" fmla="*/ 97805 w 486314"/>
              <a:gd name="connsiteY2596" fmla="*/ 226558 h 512576"/>
              <a:gd name="connsiteX2597" fmla="*/ 97575 w 486314"/>
              <a:gd name="connsiteY2597" fmla="*/ 227863 h 512576"/>
              <a:gd name="connsiteX2598" fmla="*/ 97805 w 486314"/>
              <a:gd name="connsiteY2598" fmla="*/ 226967 h 512576"/>
              <a:gd name="connsiteX2599" fmla="*/ 98266 w 486314"/>
              <a:gd name="connsiteY2599" fmla="*/ 226071 h 512576"/>
              <a:gd name="connsiteX2600" fmla="*/ 98164 w 486314"/>
              <a:gd name="connsiteY2600" fmla="*/ 226660 h 512576"/>
              <a:gd name="connsiteX2601" fmla="*/ 99060 w 486314"/>
              <a:gd name="connsiteY2601" fmla="*/ 225252 h 512576"/>
              <a:gd name="connsiteX2602" fmla="*/ 98804 w 486314"/>
              <a:gd name="connsiteY2602" fmla="*/ 226455 h 512576"/>
              <a:gd name="connsiteX2603" fmla="*/ 99188 w 486314"/>
              <a:gd name="connsiteY2603" fmla="*/ 225150 h 512576"/>
              <a:gd name="connsiteX2604" fmla="*/ 99418 w 486314"/>
              <a:gd name="connsiteY2604" fmla="*/ 224817 h 512576"/>
              <a:gd name="connsiteX2605" fmla="*/ 99367 w 486314"/>
              <a:gd name="connsiteY2605" fmla="*/ 225047 h 512576"/>
              <a:gd name="connsiteX2606" fmla="*/ 99597 w 486314"/>
              <a:gd name="connsiteY2606" fmla="*/ 224459 h 512576"/>
              <a:gd name="connsiteX2607" fmla="*/ 99495 w 486314"/>
              <a:gd name="connsiteY2607" fmla="*/ 225201 h 512576"/>
              <a:gd name="connsiteX2608" fmla="*/ 99597 w 486314"/>
              <a:gd name="connsiteY2608" fmla="*/ 225227 h 512576"/>
              <a:gd name="connsiteX2609" fmla="*/ 99623 w 486314"/>
              <a:gd name="connsiteY2609" fmla="*/ 224945 h 512576"/>
              <a:gd name="connsiteX2610" fmla="*/ 99700 w 486314"/>
              <a:gd name="connsiteY2610" fmla="*/ 225073 h 512576"/>
              <a:gd name="connsiteX2611" fmla="*/ 99674 w 486314"/>
              <a:gd name="connsiteY2611" fmla="*/ 225252 h 512576"/>
              <a:gd name="connsiteX2612" fmla="*/ 99930 w 486314"/>
              <a:gd name="connsiteY2612" fmla="*/ 224612 h 512576"/>
              <a:gd name="connsiteX2613" fmla="*/ 99597 w 486314"/>
              <a:gd name="connsiteY2613" fmla="*/ 226225 h 512576"/>
              <a:gd name="connsiteX2614" fmla="*/ 100519 w 486314"/>
              <a:gd name="connsiteY2614" fmla="*/ 225508 h 512576"/>
              <a:gd name="connsiteX2615" fmla="*/ 100416 w 486314"/>
              <a:gd name="connsiteY2615" fmla="*/ 226455 h 512576"/>
              <a:gd name="connsiteX2616" fmla="*/ 100672 w 486314"/>
              <a:gd name="connsiteY2616" fmla="*/ 225738 h 512576"/>
              <a:gd name="connsiteX2617" fmla="*/ 100570 w 486314"/>
              <a:gd name="connsiteY2617" fmla="*/ 226327 h 512576"/>
              <a:gd name="connsiteX2618" fmla="*/ 100800 w 486314"/>
              <a:gd name="connsiteY2618" fmla="*/ 225687 h 512576"/>
              <a:gd name="connsiteX2619" fmla="*/ 100596 w 486314"/>
              <a:gd name="connsiteY2619" fmla="*/ 226686 h 512576"/>
              <a:gd name="connsiteX2620" fmla="*/ 100954 w 486314"/>
              <a:gd name="connsiteY2620" fmla="*/ 225790 h 512576"/>
              <a:gd name="connsiteX2621" fmla="*/ 100800 w 486314"/>
              <a:gd name="connsiteY2621" fmla="*/ 226378 h 512576"/>
              <a:gd name="connsiteX2622" fmla="*/ 101056 w 486314"/>
              <a:gd name="connsiteY2622" fmla="*/ 225994 h 512576"/>
              <a:gd name="connsiteX2623" fmla="*/ 100903 w 486314"/>
              <a:gd name="connsiteY2623" fmla="*/ 226609 h 512576"/>
              <a:gd name="connsiteX2624" fmla="*/ 101159 w 486314"/>
              <a:gd name="connsiteY2624" fmla="*/ 225764 h 512576"/>
              <a:gd name="connsiteX2625" fmla="*/ 101005 w 486314"/>
              <a:gd name="connsiteY2625" fmla="*/ 226455 h 512576"/>
              <a:gd name="connsiteX2626" fmla="*/ 101466 w 486314"/>
              <a:gd name="connsiteY2626" fmla="*/ 225354 h 512576"/>
              <a:gd name="connsiteX2627" fmla="*/ 101415 w 486314"/>
              <a:gd name="connsiteY2627" fmla="*/ 225611 h 512576"/>
              <a:gd name="connsiteX2628" fmla="*/ 101696 w 486314"/>
              <a:gd name="connsiteY2628" fmla="*/ 225380 h 512576"/>
              <a:gd name="connsiteX2629" fmla="*/ 101517 w 486314"/>
              <a:gd name="connsiteY2629" fmla="*/ 226660 h 512576"/>
              <a:gd name="connsiteX2630" fmla="*/ 101952 w 486314"/>
              <a:gd name="connsiteY2630" fmla="*/ 224817 h 512576"/>
              <a:gd name="connsiteX2631" fmla="*/ 102080 w 486314"/>
              <a:gd name="connsiteY2631" fmla="*/ 225099 h 512576"/>
              <a:gd name="connsiteX2632" fmla="*/ 101773 w 486314"/>
              <a:gd name="connsiteY2632" fmla="*/ 226711 h 512576"/>
              <a:gd name="connsiteX2633" fmla="*/ 101671 w 486314"/>
              <a:gd name="connsiteY2633" fmla="*/ 227428 h 512576"/>
              <a:gd name="connsiteX2634" fmla="*/ 101568 w 486314"/>
              <a:gd name="connsiteY2634" fmla="*/ 227914 h 512576"/>
              <a:gd name="connsiteX2635" fmla="*/ 101747 w 486314"/>
              <a:gd name="connsiteY2635" fmla="*/ 227582 h 512576"/>
              <a:gd name="connsiteX2636" fmla="*/ 102362 w 486314"/>
              <a:gd name="connsiteY2636" fmla="*/ 225303 h 512576"/>
              <a:gd name="connsiteX2637" fmla="*/ 102055 w 486314"/>
              <a:gd name="connsiteY2637" fmla="*/ 226890 h 512576"/>
              <a:gd name="connsiteX2638" fmla="*/ 102592 w 486314"/>
              <a:gd name="connsiteY2638" fmla="*/ 224561 h 512576"/>
              <a:gd name="connsiteX2639" fmla="*/ 102541 w 486314"/>
              <a:gd name="connsiteY2639" fmla="*/ 225201 h 512576"/>
              <a:gd name="connsiteX2640" fmla="*/ 102694 w 486314"/>
              <a:gd name="connsiteY2640" fmla="*/ 224433 h 512576"/>
              <a:gd name="connsiteX2641" fmla="*/ 102643 w 486314"/>
              <a:gd name="connsiteY2641" fmla="*/ 225329 h 512576"/>
              <a:gd name="connsiteX2642" fmla="*/ 102515 w 486314"/>
              <a:gd name="connsiteY2642" fmla="*/ 226020 h 512576"/>
              <a:gd name="connsiteX2643" fmla="*/ 102694 w 486314"/>
              <a:gd name="connsiteY2643" fmla="*/ 225559 h 512576"/>
              <a:gd name="connsiteX2644" fmla="*/ 102643 w 486314"/>
              <a:gd name="connsiteY2644" fmla="*/ 225738 h 512576"/>
              <a:gd name="connsiteX2645" fmla="*/ 102899 w 486314"/>
              <a:gd name="connsiteY2645" fmla="*/ 224817 h 512576"/>
              <a:gd name="connsiteX2646" fmla="*/ 103181 w 486314"/>
              <a:gd name="connsiteY2646" fmla="*/ 224075 h 512576"/>
              <a:gd name="connsiteX2647" fmla="*/ 102976 w 486314"/>
              <a:gd name="connsiteY2647" fmla="*/ 224919 h 512576"/>
              <a:gd name="connsiteX2648" fmla="*/ 103514 w 486314"/>
              <a:gd name="connsiteY2648" fmla="*/ 223307 h 512576"/>
              <a:gd name="connsiteX2649" fmla="*/ 103309 w 486314"/>
              <a:gd name="connsiteY2649" fmla="*/ 224049 h 512576"/>
              <a:gd name="connsiteX2650" fmla="*/ 103590 w 486314"/>
              <a:gd name="connsiteY2650" fmla="*/ 224126 h 512576"/>
              <a:gd name="connsiteX2651" fmla="*/ 103718 w 486314"/>
              <a:gd name="connsiteY2651" fmla="*/ 223486 h 512576"/>
              <a:gd name="connsiteX2652" fmla="*/ 103667 w 486314"/>
              <a:gd name="connsiteY2652" fmla="*/ 224075 h 512576"/>
              <a:gd name="connsiteX2653" fmla="*/ 103795 w 486314"/>
              <a:gd name="connsiteY2653" fmla="*/ 223793 h 512576"/>
              <a:gd name="connsiteX2654" fmla="*/ 103718 w 486314"/>
              <a:gd name="connsiteY2654" fmla="*/ 224049 h 512576"/>
              <a:gd name="connsiteX2655" fmla="*/ 104128 w 486314"/>
              <a:gd name="connsiteY2655" fmla="*/ 223639 h 512576"/>
              <a:gd name="connsiteX2656" fmla="*/ 104435 w 486314"/>
              <a:gd name="connsiteY2656" fmla="*/ 222539 h 512576"/>
              <a:gd name="connsiteX2657" fmla="*/ 104230 w 486314"/>
              <a:gd name="connsiteY2657" fmla="*/ 223307 h 512576"/>
              <a:gd name="connsiteX2658" fmla="*/ 104205 w 486314"/>
              <a:gd name="connsiteY2658" fmla="*/ 223691 h 512576"/>
              <a:gd name="connsiteX2659" fmla="*/ 104333 w 486314"/>
              <a:gd name="connsiteY2659" fmla="*/ 223665 h 512576"/>
              <a:gd name="connsiteX2660" fmla="*/ 104128 w 486314"/>
              <a:gd name="connsiteY2660" fmla="*/ 224663 h 512576"/>
              <a:gd name="connsiteX2661" fmla="*/ 104333 w 486314"/>
              <a:gd name="connsiteY2661" fmla="*/ 224075 h 512576"/>
              <a:gd name="connsiteX2662" fmla="*/ 104409 w 486314"/>
              <a:gd name="connsiteY2662" fmla="*/ 223742 h 512576"/>
              <a:gd name="connsiteX2663" fmla="*/ 104614 w 486314"/>
              <a:gd name="connsiteY2663" fmla="*/ 223025 h 512576"/>
              <a:gd name="connsiteX2664" fmla="*/ 104512 w 486314"/>
              <a:gd name="connsiteY2664" fmla="*/ 223895 h 512576"/>
              <a:gd name="connsiteX2665" fmla="*/ 104333 w 486314"/>
              <a:gd name="connsiteY2665" fmla="*/ 224868 h 512576"/>
              <a:gd name="connsiteX2666" fmla="*/ 104691 w 486314"/>
              <a:gd name="connsiteY2666" fmla="*/ 223409 h 512576"/>
              <a:gd name="connsiteX2667" fmla="*/ 104614 w 486314"/>
              <a:gd name="connsiteY2667" fmla="*/ 223870 h 512576"/>
              <a:gd name="connsiteX2668" fmla="*/ 104896 w 486314"/>
              <a:gd name="connsiteY2668" fmla="*/ 222872 h 512576"/>
              <a:gd name="connsiteX2669" fmla="*/ 104896 w 486314"/>
              <a:gd name="connsiteY2669" fmla="*/ 223870 h 512576"/>
              <a:gd name="connsiteX2670" fmla="*/ 105152 w 486314"/>
              <a:gd name="connsiteY2670" fmla="*/ 223256 h 512576"/>
              <a:gd name="connsiteX2671" fmla="*/ 105049 w 486314"/>
              <a:gd name="connsiteY2671" fmla="*/ 223742 h 512576"/>
              <a:gd name="connsiteX2672" fmla="*/ 105152 w 486314"/>
              <a:gd name="connsiteY2672" fmla="*/ 223588 h 512576"/>
              <a:gd name="connsiteX2673" fmla="*/ 104998 w 486314"/>
              <a:gd name="connsiteY2673" fmla="*/ 224971 h 512576"/>
              <a:gd name="connsiteX2674" fmla="*/ 105331 w 486314"/>
              <a:gd name="connsiteY2674" fmla="*/ 223281 h 512576"/>
              <a:gd name="connsiteX2675" fmla="*/ 105459 w 486314"/>
              <a:gd name="connsiteY2675" fmla="*/ 223691 h 512576"/>
              <a:gd name="connsiteX2676" fmla="*/ 105229 w 486314"/>
              <a:gd name="connsiteY2676" fmla="*/ 224766 h 512576"/>
              <a:gd name="connsiteX2677" fmla="*/ 105433 w 486314"/>
              <a:gd name="connsiteY2677" fmla="*/ 224408 h 512576"/>
              <a:gd name="connsiteX2678" fmla="*/ 105664 w 486314"/>
              <a:gd name="connsiteY2678" fmla="*/ 223204 h 512576"/>
              <a:gd name="connsiteX2679" fmla="*/ 105638 w 486314"/>
              <a:gd name="connsiteY2679" fmla="*/ 223742 h 512576"/>
              <a:gd name="connsiteX2680" fmla="*/ 105868 w 486314"/>
              <a:gd name="connsiteY2680" fmla="*/ 222974 h 512576"/>
              <a:gd name="connsiteX2681" fmla="*/ 105894 w 486314"/>
              <a:gd name="connsiteY2681" fmla="*/ 224561 h 512576"/>
              <a:gd name="connsiteX2682" fmla="*/ 106048 w 486314"/>
              <a:gd name="connsiteY2682" fmla="*/ 223972 h 512576"/>
              <a:gd name="connsiteX2683" fmla="*/ 106022 w 486314"/>
              <a:gd name="connsiteY2683" fmla="*/ 223972 h 512576"/>
              <a:gd name="connsiteX2684" fmla="*/ 106150 w 486314"/>
              <a:gd name="connsiteY2684" fmla="*/ 223460 h 512576"/>
              <a:gd name="connsiteX2685" fmla="*/ 105920 w 486314"/>
              <a:gd name="connsiteY2685" fmla="*/ 224817 h 512576"/>
              <a:gd name="connsiteX2686" fmla="*/ 106380 w 486314"/>
              <a:gd name="connsiteY2686" fmla="*/ 223307 h 512576"/>
              <a:gd name="connsiteX2687" fmla="*/ 106304 w 486314"/>
              <a:gd name="connsiteY2687" fmla="*/ 223895 h 512576"/>
              <a:gd name="connsiteX2688" fmla="*/ 106508 w 486314"/>
              <a:gd name="connsiteY2688" fmla="*/ 223076 h 512576"/>
              <a:gd name="connsiteX2689" fmla="*/ 106176 w 486314"/>
              <a:gd name="connsiteY2689" fmla="*/ 224996 h 512576"/>
              <a:gd name="connsiteX2690" fmla="*/ 106406 w 486314"/>
              <a:gd name="connsiteY2690" fmla="*/ 224305 h 512576"/>
              <a:gd name="connsiteX2691" fmla="*/ 106252 w 486314"/>
              <a:gd name="connsiteY2691" fmla="*/ 225329 h 512576"/>
              <a:gd name="connsiteX2692" fmla="*/ 106432 w 486314"/>
              <a:gd name="connsiteY2692" fmla="*/ 224663 h 512576"/>
              <a:gd name="connsiteX2693" fmla="*/ 106380 w 486314"/>
              <a:gd name="connsiteY2693" fmla="*/ 224868 h 512576"/>
              <a:gd name="connsiteX2694" fmla="*/ 106432 w 486314"/>
              <a:gd name="connsiteY2694" fmla="*/ 224919 h 512576"/>
              <a:gd name="connsiteX2695" fmla="*/ 106534 w 486314"/>
              <a:gd name="connsiteY2695" fmla="*/ 224049 h 512576"/>
              <a:gd name="connsiteX2696" fmla="*/ 106739 w 486314"/>
              <a:gd name="connsiteY2696" fmla="*/ 223358 h 512576"/>
              <a:gd name="connsiteX2697" fmla="*/ 106688 w 486314"/>
              <a:gd name="connsiteY2697" fmla="*/ 224024 h 512576"/>
              <a:gd name="connsiteX2698" fmla="*/ 106867 w 486314"/>
              <a:gd name="connsiteY2698" fmla="*/ 223332 h 512576"/>
              <a:gd name="connsiteX2699" fmla="*/ 106764 w 486314"/>
              <a:gd name="connsiteY2699" fmla="*/ 223972 h 512576"/>
              <a:gd name="connsiteX2700" fmla="*/ 106739 w 486314"/>
              <a:gd name="connsiteY2700" fmla="*/ 223947 h 512576"/>
              <a:gd name="connsiteX2701" fmla="*/ 106688 w 486314"/>
              <a:gd name="connsiteY2701" fmla="*/ 224484 h 512576"/>
              <a:gd name="connsiteX2702" fmla="*/ 106944 w 486314"/>
              <a:gd name="connsiteY2702" fmla="*/ 223409 h 512576"/>
              <a:gd name="connsiteX2703" fmla="*/ 106764 w 486314"/>
              <a:gd name="connsiteY2703" fmla="*/ 224177 h 512576"/>
              <a:gd name="connsiteX2704" fmla="*/ 106739 w 486314"/>
              <a:gd name="connsiteY2704" fmla="*/ 224638 h 512576"/>
              <a:gd name="connsiteX2705" fmla="*/ 106867 w 486314"/>
              <a:gd name="connsiteY2705" fmla="*/ 223921 h 512576"/>
              <a:gd name="connsiteX2706" fmla="*/ 106841 w 486314"/>
              <a:gd name="connsiteY2706" fmla="*/ 224279 h 512576"/>
              <a:gd name="connsiteX2707" fmla="*/ 107123 w 486314"/>
              <a:gd name="connsiteY2707" fmla="*/ 223204 h 512576"/>
              <a:gd name="connsiteX2708" fmla="*/ 107097 w 486314"/>
              <a:gd name="connsiteY2708" fmla="*/ 223793 h 512576"/>
              <a:gd name="connsiteX2709" fmla="*/ 107072 w 486314"/>
              <a:gd name="connsiteY2709" fmla="*/ 223844 h 512576"/>
              <a:gd name="connsiteX2710" fmla="*/ 107251 w 486314"/>
              <a:gd name="connsiteY2710" fmla="*/ 223512 h 512576"/>
              <a:gd name="connsiteX2711" fmla="*/ 107225 w 486314"/>
              <a:gd name="connsiteY2711" fmla="*/ 223691 h 512576"/>
              <a:gd name="connsiteX2712" fmla="*/ 107404 w 486314"/>
              <a:gd name="connsiteY2712" fmla="*/ 223179 h 512576"/>
              <a:gd name="connsiteX2713" fmla="*/ 107123 w 486314"/>
              <a:gd name="connsiteY2713" fmla="*/ 225047 h 512576"/>
              <a:gd name="connsiteX2714" fmla="*/ 107507 w 486314"/>
              <a:gd name="connsiteY2714" fmla="*/ 223230 h 512576"/>
              <a:gd name="connsiteX2715" fmla="*/ 107686 w 486314"/>
              <a:gd name="connsiteY2715" fmla="*/ 223742 h 512576"/>
              <a:gd name="connsiteX2716" fmla="*/ 107839 w 486314"/>
              <a:gd name="connsiteY2716" fmla="*/ 223102 h 512576"/>
              <a:gd name="connsiteX2717" fmla="*/ 108070 w 486314"/>
              <a:gd name="connsiteY2717" fmla="*/ 223716 h 512576"/>
              <a:gd name="connsiteX2718" fmla="*/ 107839 w 486314"/>
              <a:gd name="connsiteY2718" fmla="*/ 224868 h 512576"/>
              <a:gd name="connsiteX2719" fmla="*/ 107993 w 486314"/>
              <a:gd name="connsiteY2719" fmla="*/ 224433 h 512576"/>
              <a:gd name="connsiteX2720" fmla="*/ 108172 w 486314"/>
              <a:gd name="connsiteY2720" fmla="*/ 223179 h 512576"/>
              <a:gd name="connsiteX2721" fmla="*/ 108377 w 486314"/>
              <a:gd name="connsiteY2721" fmla="*/ 223486 h 512576"/>
              <a:gd name="connsiteX2722" fmla="*/ 108505 w 486314"/>
              <a:gd name="connsiteY2722" fmla="*/ 222795 h 512576"/>
              <a:gd name="connsiteX2723" fmla="*/ 108454 w 486314"/>
              <a:gd name="connsiteY2723" fmla="*/ 223639 h 512576"/>
              <a:gd name="connsiteX2724" fmla="*/ 108556 w 486314"/>
              <a:gd name="connsiteY2724" fmla="*/ 223000 h 512576"/>
              <a:gd name="connsiteX2725" fmla="*/ 108479 w 486314"/>
              <a:gd name="connsiteY2725" fmla="*/ 223665 h 512576"/>
              <a:gd name="connsiteX2726" fmla="*/ 108659 w 486314"/>
              <a:gd name="connsiteY2726" fmla="*/ 222949 h 512576"/>
              <a:gd name="connsiteX2727" fmla="*/ 108531 w 486314"/>
              <a:gd name="connsiteY2727" fmla="*/ 223639 h 512576"/>
              <a:gd name="connsiteX2728" fmla="*/ 108863 w 486314"/>
              <a:gd name="connsiteY2728" fmla="*/ 222795 h 512576"/>
              <a:gd name="connsiteX2729" fmla="*/ 108710 w 486314"/>
              <a:gd name="connsiteY2729" fmla="*/ 223742 h 512576"/>
              <a:gd name="connsiteX2730" fmla="*/ 108915 w 486314"/>
              <a:gd name="connsiteY2730" fmla="*/ 222795 h 512576"/>
              <a:gd name="connsiteX2731" fmla="*/ 108787 w 486314"/>
              <a:gd name="connsiteY2731" fmla="*/ 224279 h 512576"/>
              <a:gd name="connsiteX2732" fmla="*/ 109606 w 486314"/>
              <a:gd name="connsiteY2732" fmla="*/ 222462 h 512576"/>
              <a:gd name="connsiteX2733" fmla="*/ 109503 w 486314"/>
              <a:gd name="connsiteY2733" fmla="*/ 222974 h 512576"/>
              <a:gd name="connsiteX2734" fmla="*/ 109657 w 486314"/>
              <a:gd name="connsiteY2734" fmla="*/ 222462 h 512576"/>
              <a:gd name="connsiteX2735" fmla="*/ 109350 w 486314"/>
              <a:gd name="connsiteY2735" fmla="*/ 224024 h 512576"/>
              <a:gd name="connsiteX2736" fmla="*/ 109682 w 486314"/>
              <a:gd name="connsiteY2736" fmla="*/ 222974 h 512576"/>
              <a:gd name="connsiteX2737" fmla="*/ 109734 w 486314"/>
              <a:gd name="connsiteY2737" fmla="*/ 222564 h 512576"/>
              <a:gd name="connsiteX2738" fmla="*/ 109887 w 486314"/>
              <a:gd name="connsiteY2738" fmla="*/ 222104 h 512576"/>
              <a:gd name="connsiteX2739" fmla="*/ 109631 w 486314"/>
              <a:gd name="connsiteY2739" fmla="*/ 223614 h 512576"/>
              <a:gd name="connsiteX2740" fmla="*/ 109759 w 486314"/>
              <a:gd name="connsiteY2740" fmla="*/ 223153 h 512576"/>
              <a:gd name="connsiteX2741" fmla="*/ 109094 w 486314"/>
              <a:gd name="connsiteY2741" fmla="*/ 226506 h 512576"/>
              <a:gd name="connsiteX2742" fmla="*/ 109145 w 486314"/>
              <a:gd name="connsiteY2742" fmla="*/ 226353 h 512576"/>
              <a:gd name="connsiteX2743" fmla="*/ 108838 w 486314"/>
              <a:gd name="connsiteY2743" fmla="*/ 227812 h 512576"/>
              <a:gd name="connsiteX2744" fmla="*/ 109298 w 486314"/>
              <a:gd name="connsiteY2744" fmla="*/ 225559 h 512576"/>
              <a:gd name="connsiteX2745" fmla="*/ 109606 w 486314"/>
              <a:gd name="connsiteY2745" fmla="*/ 224279 h 512576"/>
              <a:gd name="connsiteX2746" fmla="*/ 109734 w 486314"/>
              <a:gd name="connsiteY2746" fmla="*/ 224152 h 512576"/>
              <a:gd name="connsiteX2747" fmla="*/ 110066 w 486314"/>
              <a:gd name="connsiteY2747" fmla="*/ 222641 h 512576"/>
              <a:gd name="connsiteX2748" fmla="*/ 109887 w 486314"/>
              <a:gd name="connsiteY2748" fmla="*/ 223639 h 512576"/>
              <a:gd name="connsiteX2749" fmla="*/ 110169 w 486314"/>
              <a:gd name="connsiteY2749" fmla="*/ 222283 h 512576"/>
              <a:gd name="connsiteX2750" fmla="*/ 110374 w 486314"/>
              <a:gd name="connsiteY2750" fmla="*/ 221694 h 512576"/>
              <a:gd name="connsiteX2751" fmla="*/ 109938 w 486314"/>
              <a:gd name="connsiteY2751" fmla="*/ 224152 h 512576"/>
              <a:gd name="connsiteX2752" fmla="*/ 110425 w 486314"/>
              <a:gd name="connsiteY2752" fmla="*/ 221745 h 512576"/>
              <a:gd name="connsiteX2753" fmla="*/ 110169 w 486314"/>
              <a:gd name="connsiteY2753" fmla="*/ 223204 h 512576"/>
              <a:gd name="connsiteX2754" fmla="*/ 110220 w 486314"/>
              <a:gd name="connsiteY2754" fmla="*/ 223358 h 512576"/>
              <a:gd name="connsiteX2755" fmla="*/ 110425 w 486314"/>
              <a:gd name="connsiteY2755" fmla="*/ 222513 h 512576"/>
              <a:gd name="connsiteX2756" fmla="*/ 110271 w 486314"/>
              <a:gd name="connsiteY2756" fmla="*/ 223460 h 512576"/>
              <a:gd name="connsiteX2757" fmla="*/ 110348 w 486314"/>
              <a:gd name="connsiteY2757" fmla="*/ 223614 h 512576"/>
              <a:gd name="connsiteX2758" fmla="*/ 110604 w 486314"/>
              <a:gd name="connsiteY2758" fmla="*/ 222641 h 512576"/>
              <a:gd name="connsiteX2759" fmla="*/ 110604 w 486314"/>
              <a:gd name="connsiteY2759" fmla="*/ 222053 h 512576"/>
              <a:gd name="connsiteX2760" fmla="*/ 110809 w 486314"/>
              <a:gd name="connsiteY2760" fmla="*/ 221617 h 512576"/>
              <a:gd name="connsiteX2761" fmla="*/ 110706 w 486314"/>
              <a:gd name="connsiteY2761" fmla="*/ 222155 h 512576"/>
              <a:gd name="connsiteX2762" fmla="*/ 110885 w 486314"/>
              <a:gd name="connsiteY2762" fmla="*/ 221541 h 512576"/>
              <a:gd name="connsiteX2763" fmla="*/ 110757 w 486314"/>
              <a:gd name="connsiteY2763" fmla="*/ 222283 h 512576"/>
              <a:gd name="connsiteX2764" fmla="*/ 110911 w 486314"/>
              <a:gd name="connsiteY2764" fmla="*/ 221541 h 512576"/>
              <a:gd name="connsiteX2765" fmla="*/ 110757 w 486314"/>
              <a:gd name="connsiteY2765" fmla="*/ 222667 h 512576"/>
              <a:gd name="connsiteX2766" fmla="*/ 110604 w 486314"/>
              <a:gd name="connsiteY2766" fmla="*/ 223256 h 512576"/>
              <a:gd name="connsiteX2767" fmla="*/ 110604 w 486314"/>
              <a:gd name="connsiteY2767" fmla="*/ 223639 h 512576"/>
              <a:gd name="connsiteX2768" fmla="*/ 111039 w 486314"/>
              <a:gd name="connsiteY2768" fmla="*/ 221541 h 512576"/>
              <a:gd name="connsiteX2769" fmla="*/ 111090 w 486314"/>
              <a:gd name="connsiteY2769" fmla="*/ 221617 h 512576"/>
              <a:gd name="connsiteX2770" fmla="*/ 110860 w 486314"/>
              <a:gd name="connsiteY2770" fmla="*/ 222436 h 512576"/>
              <a:gd name="connsiteX2771" fmla="*/ 110732 w 486314"/>
              <a:gd name="connsiteY2771" fmla="*/ 223614 h 512576"/>
              <a:gd name="connsiteX2772" fmla="*/ 111065 w 486314"/>
              <a:gd name="connsiteY2772" fmla="*/ 222001 h 512576"/>
              <a:gd name="connsiteX2773" fmla="*/ 110937 w 486314"/>
              <a:gd name="connsiteY2773" fmla="*/ 222949 h 512576"/>
              <a:gd name="connsiteX2774" fmla="*/ 111193 w 486314"/>
              <a:gd name="connsiteY2774" fmla="*/ 221745 h 512576"/>
              <a:gd name="connsiteX2775" fmla="*/ 110962 w 486314"/>
              <a:gd name="connsiteY2775" fmla="*/ 223563 h 512576"/>
              <a:gd name="connsiteX2776" fmla="*/ 110706 w 486314"/>
              <a:gd name="connsiteY2776" fmla="*/ 224740 h 512576"/>
              <a:gd name="connsiteX2777" fmla="*/ 110732 w 486314"/>
              <a:gd name="connsiteY2777" fmla="*/ 224740 h 512576"/>
              <a:gd name="connsiteX2778" fmla="*/ 110399 w 486314"/>
              <a:gd name="connsiteY2778" fmla="*/ 226430 h 512576"/>
              <a:gd name="connsiteX2779" fmla="*/ 110553 w 486314"/>
              <a:gd name="connsiteY2779" fmla="*/ 226020 h 512576"/>
              <a:gd name="connsiteX2780" fmla="*/ 111269 w 486314"/>
              <a:gd name="connsiteY2780" fmla="*/ 222411 h 512576"/>
              <a:gd name="connsiteX2781" fmla="*/ 111167 w 486314"/>
              <a:gd name="connsiteY2781" fmla="*/ 223665 h 512576"/>
              <a:gd name="connsiteX2782" fmla="*/ 111346 w 486314"/>
              <a:gd name="connsiteY2782" fmla="*/ 222616 h 512576"/>
              <a:gd name="connsiteX2783" fmla="*/ 111602 w 486314"/>
              <a:gd name="connsiteY2783" fmla="*/ 221771 h 512576"/>
              <a:gd name="connsiteX2784" fmla="*/ 111141 w 486314"/>
              <a:gd name="connsiteY2784" fmla="*/ 224126 h 512576"/>
              <a:gd name="connsiteX2785" fmla="*/ 111141 w 486314"/>
              <a:gd name="connsiteY2785" fmla="*/ 223870 h 512576"/>
              <a:gd name="connsiteX2786" fmla="*/ 110911 w 486314"/>
              <a:gd name="connsiteY2786" fmla="*/ 225354 h 512576"/>
              <a:gd name="connsiteX2787" fmla="*/ 111167 w 486314"/>
              <a:gd name="connsiteY2787" fmla="*/ 224433 h 512576"/>
              <a:gd name="connsiteX2788" fmla="*/ 111269 w 486314"/>
              <a:gd name="connsiteY2788" fmla="*/ 223691 h 512576"/>
              <a:gd name="connsiteX2789" fmla="*/ 111474 w 486314"/>
              <a:gd name="connsiteY2789" fmla="*/ 223230 h 512576"/>
              <a:gd name="connsiteX2790" fmla="*/ 111705 w 486314"/>
              <a:gd name="connsiteY2790" fmla="*/ 221899 h 512576"/>
              <a:gd name="connsiteX2791" fmla="*/ 111807 w 486314"/>
              <a:gd name="connsiteY2791" fmla="*/ 221566 h 512576"/>
              <a:gd name="connsiteX2792" fmla="*/ 111705 w 486314"/>
              <a:gd name="connsiteY2792" fmla="*/ 222078 h 512576"/>
              <a:gd name="connsiteX2793" fmla="*/ 111935 w 486314"/>
              <a:gd name="connsiteY2793" fmla="*/ 221234 h 512576"/>
              <a:gd name="connsiteX2794" fmla="*/ 111756 w 486314"/>
              <a:gd name="connsiteY2794" fmla="*/ 222360 h 512576"/>
              <a:gd name="connsiteX2795" fmla="*/ 111449 w 486314"/>
              <a:gd name="connsiteY2795" fmla="*/ 223460 h 512576"/>
              <a:gd name="connsiteX2796" fmla="*/ 111653 w 486314"/>
              <a:gd name="connsiteY2796" fmla="*/ 223153 h 512576"/>
              <a:gd name="connsiteX2797" fmla="*/ 111551 w 486314"/>
              <a:gd name="connsiteY2797" fmla="*/ 223460 h 512576"/>
              <a:gd name="connsiteX2798" fmla="*/ 111474 w 486314"/>
              <a:gd name="connsiteY2798" fmla="*/ 224382 h 512576"/>
              <a:gd name="connsiteX2799" fmla="*/ 111705 w 486314"/>
              <a:gd name="connsiteY2799" fmla="*/ 223230 h 512576"/>
              <a:gd name="connsiteX2800" fmla="*/ 112012 w 486314"/>
              <a:gd name="connsiteY2800" fmla="*/ 222436 h 512576"/>
              <a:gd name="connsiteX2801" fmla="*/ 111833 w 486314"/>
              <a:gd name="connsiteY2801" fmla="*/ 223691 h 512576"/>
              <a:gd name="connsiteX2802" fmla="*/ 111551 w 486314"/>
              <a:gd name="connsiteY2802" fmla="*/ 224152 h 512576"/>
              <a:gd name="connsiteX2803" fmla="*/ 111244 w 486314"/>
              <a:gd name="connsiteY2803" fmla="*/ 225303 h 512576"/>
              <a:gd name="connsiteX2804" fmla="*/ 110885 w 486314"/>
              <a:gd name="connsiteY2804" fmla="*/ 227505 h 512576"/>
              <a:gd name="connsiteX2805" fmla="*/ 111013 w 486314"/>
              <a:gd name="connsiteY2805" fmla="*/ 227070 h 512576"/>
              <a:gd name="connsiteX2806" fmla="*/ 111321 w 486314"/>
              <a:gd name="connsiteY2806" fmla="*/ 225457 h 512576"/>
              <a:gd name="connsiteX2807" fmla="*/ 111705 w 486314"/>
              <a:gd name="connsiteY2807" fmla="*/ 224459 h 512576"/>
              <a:gd name="connsiteX2808" fmla="*/ 111449 w 486314"/>
              <a:gd name="connsiteY2808" fmla="*/ 225764 h 512576"/>
              <a:gd name="connsiteX2809" fmla="*/ 111653 w 486314"/>
              <a:gd name="connsiteY2809" fmla="*/ 225918 h 512576"/>
              <a:gd name="connsiteX2810" fmla="*/ 111986 w 486314"/>
              <a:gd name="connsiteY2810" fmla="*/ 224535 h 512576"/>
              <a:gd name="connsiteX2811" fmla="*/ 112140 w 486314"/>
              <a:gd name="connsiteY2811" fmla="*/ 223512 h 512576"/>
              <a:gd name="connsiteX2812" fmla="*/ 112216 w 486314"/>
              <a:gd name="connsiteY2812" fmla="*/ 223588 h 512576"/>
              <a:gd name="connsiteX2813" fmla="*/ 111705 w 486314"/>
              <a:gd name="connsiteY2813" fmla="*/ 226225 h 512576"/>
              <a:gd name="connsiteX2814" fmla="*/ 111602 w 486314"/>
              <a:gd name="connsiteY2814" fmla="*/ 226967 h 512576"/>
              <a:gd name="connsiteX2815" fmla="*/ 112037 w 486314"/>
              <a:gd name="connsiteY2815" fmla="*/ 225764 h 512576"/>
              <a:gd name="connsiteX2816" fmla="*/ 112293 w 486314"/>
              <a:gd name="connsiteY2816" fmla="*/ 225764 h 512576"/>
              <a:gd name="connsiteX2817" fmla="*/ 111986 w 486314"/>
              <a:gd name="connsiteY2817" fmla="*/ 227658 h 512576"/>
              <a:gd name="connsiteX2818" fmla="*/ 112165 w 486314"/>
              <a:gd name="connsiteY2818" fmla="*/ 226967 h 512576"/>
              <a:gd name="connsiteX2819" fmla="*/ 112089 w 486314"/>
              <a:gd name="connsiteY2819" fmla="*/ 227172 h 512576"/>
              <a:gd name="connsiteX2820" fmla="*/ 112421 w 486314"/>
              <a:gd name="connsiteY2820" fmla="*/ 226327 h 512576"/>
              <a:gd name="connsiteX2821" fmla="*/ 112165 w 486314"/>
              <a:gd name="connsiteY2821" fmla="*/ 227582 h 512576"/>
              <a:gd name="connsiteX2822" fmla="*/ 112242 w 486314"/>
              <a:gd name="connsiteY2822" fmla="*/ 227274 h 512576"/>
              <a:gd name="connsiteX2823" fmla="*/ 112037 w 486314"/>
              <a:gd name="connsiteY2823" fmla="*/ 228324 h 512576"/>
              <a:gd name="connsiteX2824" fmla="*/ 112216 w 486314"/>
              <a:gd name="connsiteY2824" fmla="*/ 228196 h 512576"/>
              <a:gd name="connsiteX2825" fmla="*/ 112319 w 486314"/>
              <a:gd name="connsiteY2825" fmla="*/ 227428 h 512576"/>
              <a:gd name="connsiteX2826" fmla="*/ 112549 w 486314"/>
              <a:gd name="connsiteY2826" fmla="*/ 227377 h 512576"/>
              <a:gd name="connsiteX2827" fmla="*/ 112396 w 486314"/>
              <a:gd name="connsiteY2827" fmla="*/ 228068 h 512576"/>
              <a:gd name="connsiteX2828" fmla="*/ 112549 w 486314"/>
              <a:gd name="connsiteY2828" fmla="*/ 227658 h 512576"/>
              <a:gd name="connsiteX2829" fmla="*/ 112472 w 486314"/>
              <a:gd name="connsiteY2829" fmla="*/ 228221 h 512576"/>
              <a:gd name="connsiteX2830" fmla="*/ 112037 w 486314"/>
              <a:gd name="connsiteY2830" fmla="*/ 229988 h 512576"/>
              <a:gd name="connsiteX2831" fmla="*/ 112319 w 486314"/>
              <a:gd name="connsiteY2831" fmla="*/ 228375 h 512576"/>
              <a:gd name="connsiteX2832" fmla="*/ 112191 w 486314"/>
              <a:gd name="connsiteY2832" fmla="*/ 228631 h 512576"/>
              <a:gd name="connsiteX2833" fmla="*/ 112319 w 486314"/>
              <a:gd name="connsiteY2833" fmla="*/ 228298 h 512576"/>
              <a:gd name="connsiteX2834" fmla="*/ 111935 w 486314"/>
              <a:gd name="connsiteY2834" fmla="*/ 229911 h 512576"/>
              <a:gd name="connsiteX2835" fmla="*/ 111986 w 486314"/>
              <a:gd name="connsiteY2835" fmla="*/ 229860 h 512576"/>
              <a:gd name="connsiteX2836" fmla="*/ 111781 w 486314"/>
              <a:gd name="connsiteY2836" fmla="*/ 230448 h 512576"/>
              <a:gd name="connsiteX2837" fmla="*/ 111935 w 486314"/>
              <a:gd name="connsiteY2837" fmla="*/ 229527 h 512576"/>
              <a:gd name="connsiteX2838" fmla="*/ 111653 w 486314"/>
              <a:gd name="connsiteY2838" fmla="*/ 230423 h 512576"/>
              <a:gd name="connsiteX2839" fmla="*/ 111397 w 486314"/>
              <a:gd name="connsiteY2839" fmla="*/ 230781 h 512576"/>
              <a:gd name="connsiteX2840" fmla="*/ 111884 w 486314"/>
              <a:gd name="connsiteY2840" fmla="*/ 228810 h 512576"/>
              <a:gd name="connsiteX2841" fmla="*/ 111884 w 486314"/>
              <a:gd name="connsiteY2841" fmla="*/ 228349 h 512576"/>
              <a:gd name="connsiteX2842" fmla="*/ 111397 w 486314"/>
              <a:gd name="connsiteY2842" fmla="*/ 230448 h 512576"/>
              <a:gd name="connsiteX2843" fmla="*/ 111500 w 486314"/>
              <a:gd name="connsiteY2843" fmla="*/ 229783 h 512576"/>
              <a:gd name="connsiteX2844" fmla="*/ 111193 w 486314"/>
              <a:gd name="connsiteY2844" fmla="*/ 230909 h 512576"/>
              <a:gd name="connsiteX2845" fmla="*/ 110962 w 486314"/>
              <a:gd name="connsiteY2845" fmla="*/ 230448 h 512576"/>
              <a:gd name="connsiteX2846" fmla="*/ 111090 w 486314"/>
              <a:gd name="connsiteY2846" fmla="*/ 229757 h 512576"/>
              <a:gd name="connsiteX2847" fmla="*/ 110681 w 486314"/>
              <a:gd name="connsiteY2847" fmla="*/ 230909 h 512576"/>
              <a:gd name="connsiteX2848" fmla="*/ 110476 w 486314"/>
              <a:gd name="connsiteY2848" fmla="*/ 230346 h 512576"/>
              <a:gd name="connsiteX2849" fmla="*/ 109810 w 486314"/>
              <a:gd name="connsiteY2849" fmla="*/ 231011 h 512576"/>
              <a:gd name="connsiteX2850" fmla="*/ 110041 w 486314"/>
              <a:gd name="connsiteY2850" fmla="*/ 230064 h 512576"/>
              <a:gd name="connsiteX2851" fmla="*/ 110066 w 486314"/>
              <a:gd name="connsiteY2851" fmla="*/ 229629 h 512576"/>
              <a:gd name="connsiteX2852" fmla="*/ 109682 w 486314"/>
              <a:gd name="connsiteY2852" fmla="*/ 231242 h 512576"/>
              <a:gd name="connsiteX2853" fmla="*/ 109273 w 486314"/>
              <a:gd name="connsiteY2853" fmla="*/ 231933 h 512576"/>
              <a:gd name="connsiteX2854" fmla="*/ 109401 w 486314"/>
              <a:gd name="connsiteY2854" fmla="*/ 231242 h 512576"/>
              <a:gd name="connsiteX2855" fmla="*/ 109145 w 486314"/>
              <a:gd name="connsiteY2855" fmla="*/ 231165 h 512576"/>
              <a:gd name="connsiteX2856" fmla="*/ 109247 w 486314"/>
              <a:gd name="connsiteY2856" fmla="*/ 230320 h 512576"/>
              <a:gd name="connsiteX2857" fmla="*/ 108787 w 486314"/>
              <a:gd name="connsiteY2857" fmla="*/ 231959 h 512576"/>
              <a:gd name="connsiteX2858" fmla="*/ 108710 w 486314"/>
              <a:gd name="connsiteY2858" fmla="*/ 231242 h 512576"/>
              <a:gd name="connsiteX2859" fmla="*/ 107839 w 486314"/>
              <a:gd name="connsiteY2859" fmla="*/ 232599 h 512576"/>
              <a:gd name="connsiteX2860" fmla="*/ 107967 w 486314"/>
              <a:gd name="connsiteY2860" fmla="*/ 231805 h 512576"/>
              <a:gd name="connsiteX2861" fmla="*/ 107148 w 486314"/>
              <a:gd name="connsiteY2861" fmla="*/ 232726 h 512576"/>
              <a:gd name="connsiteX2862" fmla="*/ 107404 w 486314"/>
              <a:gd name="connsiteY2862" fmla="*/ 231370 h 512576"/>
              <a:gd name="connsiteX2863" fmla="*/ 107046 w 486314"/>
              <a:gd name="connsiteY2863" fmla="*/ 232650 h 512576"/>
              <a:gd name="connsiteX2864" fmla="*/ 106969 w 486314"/>
              <a:gd name="connsiteY2864" fmla="*/ 232163 h 512576"/>
              <a:gd name="connsiteX2865" fmla="*/ 106688 w 486314"/>
              <a:gd name="connsiteY2865" fmla="*/ 232931 h 512576"/>
              <a:gd name="connsiteX2866" fmla="*/ 106483 w 486314"/>
              <a:gd name="connsiteY2866" fmla="*/ 232752 h 512576"/>
              <a:gd name="connsiteX2867" fmla="*/ 106662 w 486314"/>
              <a:gd name="connsiteY2867" fmla="*/ 231882 h 512576"/>
              <a:gd name="connsiteX2868" fmla="*/ 106278 w 486314"/>
              <a:gd name="connsiteY2868" fmla="*/ 233085 h 512576"/>
              <a:gd name="connsiteX2869" fmla="*/ 105996 w 486314"/>
              <a:gd name="connsiteY2869" fmla="*/ 232547 h 512576"/>
              <a:gd name="connsiteX2870" fmla="*/ 105817 w 486314"/>
              <a:gd name="connsiteY2870" fmla="*/ 233341 h 512576"/>
              <a:gd name="connsiteX2871" fmla="*/ 105561 w 486314"/>
              <a:gd name="connsiteY2871" fmla="*/ 233162 h 512576"/>
              <a:gd name="connsiteX2872" fmla="*/ 105689 w 486314"/>
              <a:gd name="connsiteY2872" fmla="*/ 232394 h 512576"/>
              <a:gd name="connsiteX2873" fmla="*/ 105510 w 486314"/>
              <a:gd name="connsiteY2873" fmla="*/ 233187 h 512576"/>
              <a:gd name="connsiteX2874" fmla="*/ 105152 w 486314"/>
              <a:gd name="connsiteY2874" fmla="*/ 232496 h 512576"/>
              <a:gd name="connsiteX2875" fmla="*/ 104281 w 486314"/>
              <a:gd name="connsiteY2875" fmla="*/ 232906 h 512576"/>
              <a:gd name="connsiteX2876" fmla="*/ 104333 w 486314"/>
              <a:gd name="connsiteY2876" fmla="*/ 232547 h 512576"/>
              <a:gd name="connsiteX2877" fmla="*/ 103974 w 486314"/>
              <a:gd name="connsiteY2877" fmla="*/ 233085 h 512576"/>
              <a:gd name="connsiteX2878" fmla="*/ 104026 w 486314"/>
              <a:gd name="connsiteY2878" fmla="*/ 232342 h 512576"/>
              <a:gd name="connsiteX2879" fmla="*/ 103693 w 486314"/>
              <a:gd name="connsiteY2879" fmla="*/ 232547 h 512576"/>
              <a:gd name="connsiteX2880" fmla="*/ 103744 w 486314"/>
              <a:gd name="connsiteY2880" fmla="*/ 232394 h 512576"/>
              <a:gd name="connsiteX2881" fmla="*/ 103565 w 486314"/>
              <a:gd name="connsiteY2881" fmla="*/ 231933 h 512576"/>
              <a:gd name="connsiteX2882" fmla="*/ 103693 w 486314"/>
              <a:gd name="connsiteY2882" fmla="*/ 231395 h 512576"/>
              <a:gd name="connsiteX2883" fmla="*/ 103616 w 486314"/>
              <a:gd name="connsiteY2883" fmla="*/ 231191 h 512576"/>
              <a:gd name="connsiteX2884" fmla="*/ 103462 w 486314"/>
              <a:gd name="connsiteY2884" fmla="*/ 231933 h 512576"/>
              <a:gd name="connsiteX2885" fmla="*/ 102643 w 486314"/>
              <a:gd name="connsiteY2885" fmla="*/ 232522 h 512576"/>
              <a:gd name="connsiteX2886" fmla="*/ 102771 w 486314"/>
              <a:gd name="connsiteY2886" fmla="*/ 231011 h 512576"/>
              <a:gd name="connsiteX2887" fmla="*/ 102720 w 486314"/>
              <a:gd name="connsiteY2887" fmla="*/ 231293 h 512576"/>
              <a:gd name="connsiteX2888" fmla="*/ 102771 w 486314"/>
              <a:gd name="connsiteY2888" fmla="*/ 230371 h 512576"/>
              <a:gd name="connsiteX2889" fmla="*/ 102515 w 486314"/>
              <a:gd name="connsiteY2889" fmla="*/ 231472 h 512576"/>
              <a:gd name="connsiteX2890" fmla="*/ 102464 w 486314"/>
              <a:gd name="connsiteY2890" fmla="*/ 230679 h 512576"/>
              <a:gd name="connsiteX2891" fmla="*/ 102566 w 486314"/>
              <a:gd name="connsiteY2891" fmla="*/ 230192 h 512576"/>
              <a:gd name="connsiteX2892" fmla="*/ 101875 w 486314"/>
              <a:gd name="connsiteY2892" fmla="*/ 232419 h 512576"/>
              <a:gd name="connsiteX2893" fmla="*/ 100084 w 486314"/>
              <a:gd name="connsiteY2893" fmla="*/ 233520 h 512576"/>
              <a:gd name="connsiteX2894" fmla="*/ 98676 w 486314"/>
              <a:gd name="connsiteY2894" fmla="*/ 232803 h 512576"/>
              <a:gd name="connsiteX2895" fmla="*/ 98573 w 486314"/>
              <a:gd name="connsiteY2895" fmla="*/ 232010 h 512576"/>
              <a:gd name="connsiteX2896" fmla="*/ 98650 w 486314"/>
              <a:gd name="connsiteY2896" fmla="*/ 231523 h 512576"/>
              <a:gd name="connsiteX2897" fmla="*/ 98317 w 486314"/>
              <a:gd name="connsiteY2897" fmla="*/ 232650 h 512576"/>
              <a:gd name="connsiteX2898" fmla="*/ 97780 w 486314"/>
              <a:gd name="connsiteY2898" fmla="*/ 232650 h 512576"/>
              <a:gd name="connsiteX2899" fmla="*/ 97959 w 486314"/>
              <a:gd name="connsiteY2899" fmla="*/ 231728 h 512576"/>
              <a:gd name="connsiteX2900" fmla="*/ 97780 w 486314"/>
              <a:gd name="connsiteY2900" fmla="*/ 232394 h 512576"/>
              <a:gd name="connsiteX2901" fmla="*/ 97831 w 486314"/>
              <a:gd name="connsiteY2901" fmla="*/ 232086 h 512576"/>
              <a:gd name="connsiteX2902" fmla="*/ 97601 w 486314"/>
              <a:gd name="connsiteY2902" fmla="*/ 233110 h 512576"/>
              <a:gd name="connsiteX2903" fmla="*/ 96346 w 486314"/>
              <a:gd name="connsiteY2903" fmla="*/ 231882 h 512576"/>
              <a:gd name="connsiteX2904" fmla="*/ 95886 w 486314"/>
              <a:gd name="connsiteY2904" fmla="*/ 231907 h 512576"/>
              <a:gd name="connsiteX2905" fmla="*/ 104102 w 486314"/>
              <a:gd name="connsiteY2905" fmla="*/ 223895 h 512576"/>
              <a:gd name="connsiteX2906" fmla="*/ 104051 w 486314"/>
              <a:gd name="connsiteY2906" fmla="*/ 223972 h 512576"/>
              <a:gd name="connsiteX2907" fmla="*/ 104102 w 486314"/>
              <a:gd name="connsiteY2907" fmla="*/ 223895 h 512576"/>
              <a:gd name="connsiteX2908" fmla="*/ 102848 w 486314"/>
              <a:gd name="connsiteY2908" fmla="*/ 224868 h 512576"/>
              <a:gd name="connsiteX2909" fmla="*/ 102822 w 486314"/>
              <a:gd name="connsiteY2909" fmla="*/ 224945 h 512576"/>
              <a:gd name="connsiteX2910" fmla="*/ 102848 w 486314"/>
              <a:gd name="connsiteY2910" fmla="*/ 224868 h 512576"/>
              <a:gd name="connsiteX2911" fmla="*/ 102848 w 486314"/>
              <a:gd name="connsiteY2911" fmla="*/ 224868 h 512576"/>
              <a:gd name="connsiteX2912" fmla="*/ 102874 w 486314"/>
              <a:gd name="connsiteY2912" fmla="*/ 224817 h 512576"/>
              <a:gd name="connsiteX2913" fmla="*/ 102925 w 486314"/>
              <a:gd name="connsiteY2913" fmla="*/ 224561 h 512576"/>
              <a:gd name="connsiteX2914" fmla="*/ 102848 w 486314"/>
              <a:gd name="connsiteY2914" fmla="*/ 224868 h 512576"/>
              <a:gd name="connsiteX2915" fmla="*/ 112140 w 486314"/>
              <a:gd name="connsiteY2915" fmla="*/ 222539 h 512576"/>
              <a:gd name="connsiteX2916" fmla="*/ 111986 w 486314"/>
              <a:gd name="connsiteY2916" fmla="*/ 223358 h 512576"/>
              <a:gd name="connsiteX2917" fmla="*/ 111986 w 486314"/>
              <a:gd name="connsiteY2917" fmla="*/ 223409 h 512576"/>
              <a:gd name="connsiteX2918" fmla="*/ 112140 w 486314"/>
              <a:gd name="connsiteY2918" fmla="*/ 222539 h 512576"/>
              <a:gd name="connsiteX2919" fmla="*/ 111961 w 486314"/>
              <a:gd name="connsiteY2919" fmla="*/ 224152 h 512576"/>
              <a:gd name="connsiteX2920" fmla="*/ 111884 w 486314"/>
              <a:gd name="connsiteY2920" fmla="*/ 224331 h 512576"/>
              <a:gd name="connsiteX2921" fmla="*/ 111833 w 486314"/>
              <a:gd name="connsiteY2921" fmla="*/ 224689 h 512576"/>
              <a:gd name="connsiteX2922" fmla="*/ 111961 w 486314"/>
              <a:gd name="connsiteY2922" fmla="*/ 224152 h 512576"/>
              <a:gd name="connsiteX2923" fmla="*/ 111577 w 486314"/>
              <a:gd name="connsiteY2923" fmla="*/ 222769 h 512576"/>
              <a:gd name="connsiteX2924" fmla="*/ 111525 w 486314"/>
              <a:gd name="connsiteY2924" fmla="*/ 223332 h 512576"/>
              <a:gd name="connsiteX2925" fmla="*/ 111577 w 486314"/>
              <a:gd name="connsiteY2925" fmla="*/ 222769 h 512576"/>
              <a:gd name="connsiteX2926" fmla="*/ 111193 w 486314"/>
              <a:gd name="connsiteY2926" fmla="*/ 221822 h 512576"/>
              <a:gd name="connsiteX2927" fmla="*/ 111167 w 486314"/>
              <a:gd name="connsiteY2927" fmla="*/ 221720 h 512576"/>
              <a:gd name="connsiteX2928" fmla="*/ 111193 w 486314"/>
              <a:gd name="connsiteY2928" fmla="*/ 221822 h 512576"/>
              <a:gd name="connsiteX2929" fmla="*/ 110783 w 486314"/>
              <a:gd name="connsiteY2929" fmla="*/ 222513 h 512576"/>
              <a:gd name="connsiteX2930" fmla="*/ 110885 w 486314"/>
              <a:gd name="connsiteY2930" fmla="*/ 221925 h 512576"/>
              <a:gd name="connsiteX2931" fmla="*/ 110783 w 486314"/>
              <a:gd name="connsiteY2931" fmla="*/ 222513 h 512576"/>
              <a:gd name="connsiteX2932" fmla="*/ 110783 w 486314"/>
              <a:gd name="connsiteY2932" fmla="*/ 222513 h 512576"/>
              <a:gd name="connsiteX2933" fmla="*/ 105561 w 486314"/>
              <a:gd name="connsiteY2933" fmla="*/ 223281 h 512576"/>
              <a:gd name="connsiteX2934" fmla="*/ 105485 w 486314"/>
              <a:gd name="connsiteY2934" fmla="*/ 223537 h 512576"/>
              <a:gd name="connsiteX2935" fmla="*/ 105459 w 486314"/>
              <a:gd name="connsiteY2935" fmla="*/ 223793 h 512576"/>
              <a:gd name="connsiteX2936" fmla="*/ 105561 w 486314"/>
              <a:gd name="connsiteY2936" fmla="*/ 223281 h 512576"/>
              <a:gd name="connsiteX2937" fmla="*/ 103411 w 486314"/>
              <a:gd name="connsiteY2937" fmla="*/ 222616 h 512576"/>
              <a:gd name="connsiteX2938" fmla="*/ 103334 w 486314"/>
              <a:gd name="connsiteY2938" fmla="*/ 223128 h 512576"/>
              <a:gd name="connsiteX2939" fmla="*/ 103411 w 486314"/>
              <a:gd name="connsiteY2939" fmla="*/ 222616 h 512576"/>
              <a:gd name="connsiteX2940" fmla="*/ 101722 w 486314"/>
              <a:gd name="connsiteY2940" fmla="*/ 225329 h 512576"/>
              <a:gd name="connsiteX2941" fmla="*/ 101543 w 486314"/>
              <a:gd name="connsiteY2941" fmla="*/ 226276 h 512576"/>
              <a:gd name="connsiteX2942" fmla="*/ 101722 w 486314"/>
              <a:gd name="connsiteY2942" fmla="*/ 225329 h 512576"/>
              <a:gd name="connsiteX2943" fmla="*/ 101722 w 486314"/>
              <a:gd name="connsiteY2943" fmla="*/ 225329 h 512576"/>
              <a:gd name="connsiteX2944" fmla="*/ 79299 w 486314"/>
              <a:gd name="connsiteY2944" fmla="*/ 223768 h 512576"/>
              <a:gd name="connsiteX2945" fmla="*/ 79171 w 486314"/>
              <a:gd name="connsiteY2945" fmla="*/ 224152 h 512576"/>
              <a:gd name="connsiteX2946" fmla="*/ 79299 w 486314"/>
              <a:gd name="connsiteY2946" fmla="*/ 223768 h 512576"/>
              <a:gd name="connsiteX2947" fmla="*/ 69982 w 486314"/>
              <a:gd name="connsiteY2947" fmla="*/ 218776 h 512576"/>
              <a:gd name="connsiteX2948" fmla="*/ 70007 w 486314"/>
              <a:gd name="connsiteY2948" fmla="*/ 218674 h 512576"/>
              <a:gd name="connsiteX2949" fmla="*/ 70059 w 486314"/>
              <a:gd name="connsiteY2949" fmla="*/ 218418 h 512576"/>
              <a:gd name="connsiteX2950" fmla="*/ 69982 w 486314"/>
              <a:gd name="connsiteY2950" fmla="*/ 218776 h 512576"/>
              <a:gd name="connsiteX2951" fmla="*/ 79120 w 486314"/>
              <a:gd name="connsiteY2951" fmla="*/ 217240 h 512576"/>
              <a:gd name="connsiteX2952" fmla="*/ 79145 w 486314"/>
              <a:gd name="connsiteY2952" fmla="*/ 217164 h 512576"/>
              <a:gd name="connsiteX2953" fmla="*/ 79273 w 486314"/>
              <a:gd name="connsiteY2953" fmla="*/ 216370 h 512576"/>
              <a:gd name="connsiteX2954" fmla="*/ 79120 w 486314"/>
              <a:gd name="connsiteY2954" fmla="*/ 217240 h 512576"/>
              <a:gd name="connsiteX2955" fmla="*/ 76867 w 486314"/>
              <a:gd name="connsiteY2955" fmla="*/ 217112 h 512576"/>
              <a:gd name="connsiteX2956" fmla="*/ 76714 w 486314"/>
              <a:gd name="connsiteY2956" fmla="*/ 217676 h 512576"/>
              <a:gd name="connsiteX2957" fmla="*/ 76867 w 486314"/>
              <a:gd name="connsiteY2957" fmla="*/ 217112 h 512576"/>
              <a:gd name="connsiteX2958" fmla="*/ 73540 w 486314"/>
              <a:gd name="connsiteY2958" fmla="*/ 226532 h 512576"/>
              <a:gd name="connsiteX2959" fmla="*/ 73540 w 486314"/>
              <a:gd name="connsiteY2959" fmla="*/ 226455 h 512576"/>
              <a:gd name="connsiteX2960" fmla="*/ 73540 w 486314"/>
              <a:gd name="connsiteY2960" fmla="*/ 226430 h 512576"/>
              <a:gd name="connsiteX2961" fmla="*/ 73540 w 486314"/>
              <a:gd name="connsiteY2961" fmla="*/ 226532 h 512576"/>
              <a:gd name="connsiteX2962" fmla="*/ 78966 w 486314"/>
              <a:gd name="connsiteY2962" fmla="*/ 223614 h 512576"/>
              <a:gd name="connsiteX2963" fmla="*/ 78915 w 486314"/>
              <a:gd name="connsiteY2963" fmla="*/ 223665 h 512576"/>
              <a:gd name="connsiteX2964" fmla="*/ 79299 w 486314"/>
              <a:gd name="connsiteY2964" fmla="*/ 222027 h 512576"/>
              <a:gd name="connsiteX2965" fmla="*/ 79171 w 486314"/>
              <a:gd name="connsiteY2965" fmla="*/ 222360 h 512576"/>
              <a:gd name="connsiteX2966" fmla="*/ 79325 w 486314"/>
              <a:gd name="connsiteY2966" fmla="*/ 222078 h 512576"/>
              <a:gd name="connsiteX2967" fmla="*/ 79017 w 486314"/>
              <a:gd name="connsiteY2967" fmla="*/ 223691 h 512576"/>
              <a:gd name="connsiteX2968" fmla="*/ 79478 w 486314"/>
              <a:gd name="connsiteY2968" fmla="*/ 221950 h 512576"/>
              <a:gd name="connsiteX2969" fmla="*/ 79529 w 486314"/>
              <a:gd name="connsiteY2969" fmla="*/ 221387 h 512576"/>
              <a:gd name="connsiteX2970" fmla="*/ 79401 w 486314"/>
              <a:gd name="connsiteY2970" fmla="*/ 221771 h 512576"/>
              <a:gd name="connsiteX2971" fmla="*/ 79529 w 486314"/>
              <a:gd name="connsiteY2971" fmla="*/ 221054 h 512576"/>
              <a:gd name="connsiteX2972" fmla="*/ 79325 w 486314"/>
              <a:gd name="connsiteY2972" fmla="*/ 221131 h 512576"/>
              <a:gd name="connsiteX2973" fmla="*/ 79197 w 486314"/>
              <a:gd name="connsiteY2973" fmla="*/ 221873 h 512576"/>
              <a:gd name="connsiteX2974" fmla="*/ 79043 w 486314"/>
              <a:gd name="connsiteY2974" fmla="*/ 222027 h 512576"/>
              <a:gd name="connsiteX2975" fmla="*/ 79248 w 486314"/>
              <a:gd name="connsiteY2975" fmla="*/ 220977 h 512576"/>
              <a:gd name="connsiteX2976" fmla="*/ 79145 w 486314"/>
              <a:gd name="connsiteY2976" fmla="*/ 221285 h 512576"/>
              <a:gd name="connsiteX2977" fmla="*/ 79401 w 486314"/>
              <a:gd name="connsiteY2977" fmla="*/ 220030 h 512576"/>
              <a:gd name="connsiteX2978" fmla="*/ 79094 w 486314"/>
              <a:gd name="connsiteY2978" fmla="*/ 220875 h 512576"/>
              <a:gd name="connsiteX2979" fmla="*/ 79145 w 486314"/>
              <a:gd name="connsiteY2979" fmla="*/ 220619 h 512576"/>
              <a:gd name="connsiteX2980" fmla="*/ 78966 w 486314"/>
              <a:gd name="connsiteY2980" fmla="*/ 221336 h 512576"/>
              <a:gd name="connsiteX2981" fmla="*/ 79273 w 486314"/>
              <a:gd name="connsiteY2981" fmla="*/ 219467 h 512576"/>
              <a:gd name="connsiteX2982" fmla="*/ 79017 w 486314"/>
              <a:gd name="connsiteY2982" fmla="*/ 219416 h 512576"/>
              <a:gd name="connsiteX2983" fmla="*/ 78582 w 486314"/>
              <a:gd name="connsiteY2983" fmla="*/ 220645 h 512576"/>
              <a:gd name="connsiteX2984" fmla="*/ 78685 w 486314"/>
              <a:gd name="connsiteY2984" fmla="*/ 219928 h 512576"/>
              <a:gd name="connsiteX2985" fmla="*/ 79017 w 486314"/>
              <a:gd name="connsiteY2985" fmla="*/ 218264 h 512576"/>
              <a:gd name="connsiteX2986" fmla="*/ 78992 w 486314"/>
              <a:gd name="connsiteY2986" fmla="*/ 218520 h 512576"/>
              <a:gd name="connsiteX2987" fmla="*/ 79120 w 486314"/>
              <a:gd name="connsiteY2987" fmla="*/ 217983 h 512576"/>
              <a:gd name="connsiteX2988" fmla="*/ 79069 w 486314"/>
              <a:gd name="connsiteY2988" fmla="*/ 218085 h 512576"/>
              <a:gd name="connsiteX2989" fmla="*/ 79222 w 486314"/>
              <a:gd name="connsiteY2989" fmla="*/ 217292 h 512576"/>
              <a:gd name="connsiteX2990" fmla="*/ 79145 w 486314"/>
              <a:gd name="connsiteY2990" fmla="*/ 217189 h 512576"/>
              <a:gd name="connsiteX2991" fmla="*/ 78992 w 486314"/>
              <a:gd name="connsiteY2991" fmla="*/ 218213 h 512576"/>
              <a:gd name="connsiteX2992" fmla="*/ 78659 w 486314"/>
              <a:gd name="connsiteY2992" fmla="*/ 219646 h 512576"/>
              <a:gd name="connsiteX2993" fmla="*/ 78429 w 486314"/>
              <a:gd name="connsiteY2993" fmla="*/ 219442 h 512576"/>
              <a:gd name="connsiteX2994" fmla="*/ 78685 w 486314"/>
              <a:gd name="connsiteY2994" fmla="*/ 218187 h 512576"/>
              <a:gd name="connsiteX2995" fmla="*/ 78301 w 486314"/>
              <a:gd name="connsiteY2995" fmla="*/ 219160 h 512576"/>
              <a:gd name="connsiteX2996" fmla="*/ 78019 w 486314"/>
              <a:gd name="connsiteY2996" fmla="*/ 220773 h 512576"/>
              <a:gd name="connsiteX2997" fmla="*/ 77891 w 486314"/>
              <a:gd name="connsiteY2997" fmla="*/ 221234 h 512576"/>
              <a:gd name="connsiteX2998" fmla="*/ 78250 w 486314"/>
              <a:gd name="connsiteY2998" fmla="*/ 219006 h 512576"/>
              <a:gd name="connsiteX2999" fmla="*/ 78557 w 486314"/>
              <a:gd name="connsiteY2999" fmla="*/ 217855 h 512576"/>
              <a:gd name="connsiteX3000" fmla="*/ 78813 w 486314"/>
              <a:gd name="connsiteY3000" fmla="*/ 217420 h 512576"/>
              <a:gd name="connsiteX3001" fmla="*/ 79017 w 486314"/>
              <a:gd name="connsiteY3001" fmla="*/ 216140 h 512576"/>
              <a:gd name="connsiteX3002" fmla="*/ 78710 w 486314"/>
              <a:gd name="connsiteY3002" fmla="*/ 216959 h 512576"/>
              <a:gd name="connsiteX3003" fmla="*/ 78454 w 486314"/>
              <a:gd name="connsiteY3003" fmla="*/ 218085 h 512576"/>
              <a:gd name="connsiteX3004" fmla="*/ 78531 w 486314"/>
              <a:gd name="connsiteY3004" fmla="*/ 217164 h 512576"/>
              <a:gd name="connsiteX3005" fmla="*/ 78633 w 486314"/>
              <a:gd name="connsiteY3005" fmla="*/ 216856 h 512576"/>
              <a:gd name="connsiteX3006" fmla="*/ 78454 w 486314"/>
              <a:gd name="connsiteY3006" fmla="*/ 217164 h 512576"/>
              <a:gd name="connsiteX3007" fmla="*/ 78761 w 486314"/>
              <a:gd name="connsiteY3007" fmla="*/ 216063 h 512576"/>
              <a:gd name="connsiteX3008" fmla="*/ 78941 w 486314"/>
              <a:gd name="connsiteY3008" fmla="*/ 214962 h 512576"/>
              <a:gd name="connsiteX3009" fmla="*/ 78659 w 486314"/>
              <a:gd name="connsiteY3009" fmla="*/ 215807 h 512576"/>
              <a:gd name="connsiteX3010" fmla="*/ 78787 w 486314"/>
              <a:gd name="connsiteY3010" fmla="*/ 215269 h 512576"/>
              <a:gd name="connsiteX3011" fmla="*/ 78685 w 486314"/>
              <a:gd name="connsiteY3011" fmla="*/ 215602 h 512576"/>
              <a:gd name="connsiteX3012" fmla="*/ 78480 w 486314"/>
              <a:gd name="connsiteY3012" fmla="*/ 216933 h 512576"/>
              <a:gd name="connsiteX3013" fmla="*/ 78275 w 486314"/>
              <a:gd name="connsiteY3013" fmla="*/ 217445 h 512576"/>
              <a:gd name="connsiteX3014" fmla="*/ 78173 w 486314"/>
              <a:gd name="connsiteY3014" fmla="*/ 218162 h 512576"/>
              <a:gd name="connsiteX3015" fmla="*/ 77917 w 486314"/>
              <a:gd name="connsiteY3015" fmla="*/ 219083 h 512576"/>
              <a:gd name="connsiteX3016" fmla="*/ 78122 w 486314"/>
              <a:gd name="connsiteY3016" fmla="*/ 217599 h 512576"/>
              <a:gd name="connsiteX3017" fmla="*/ 78147 w 486314"/>
              <a:gd name="connsiteY3017" fmla="*/ 217855 h 512576"/>
              <a:gd name="connsiteX3018" fmla="*/ 78608 w 486314"/>
              <a:gd name="connsiteY3018" fmla="*/ 215500 h 512576"/>
              <a:gd name="connsiteX3019" fmla="*/ 78352 w 486314"/>
              <a:gd name="connsiteY3019" fmla="*/ 216319 h 512576"/>
              <a:gd name="connsiteX3020" fmla="*/ 78173 w 486314"/>
              <a:gd name="connsiteY3020" fmla="*/ 217420 h 512576"/>
              <a:gd name="connsiteX3021" fmla="*/ 78275 w 486314"/>
              <a:gd name="connsiteY3021" fmla="*/ 216114 h 512576"/>
              <a:gd name="connsiteX3022" fmla="*/ 77533 w 486314"/>
              <a:gd name="connsiteY3022" fmla="*/ 219723 h 512576"/>
              <a:gd name="connsiteX3023" fmla="*/ 77379 w 486314"/>
              <a:gd name="connsiteY3023" fmla="*/ 220184 h 512576"/>
              <a:gd name="connsiteX3024" fmla="*/ 77738 w 486314"/>
              <a:gd name="connsiteY3024" fmla="*/ 218495 h 512576"/>
              <a:gd name="connsiteX3025" fmla="*/ 77686 w 486314"/>
              <a:gd name="connsiteY3025" fmla="*/ 218495 h 512576"/>
              <a:gd name="connsiteX3026" fmla="*/ 77942 w 486314"/>
              <a:gd name="connsiteY3026" fmla="*/ 217292 h 512576"/>
              <a:gd name="connsiteX3027" fmla="*/ 78198 w 486314"/>
              <a:gd name="connsiteY3027" fmla="*/ 215448 h 512576"/>
              <a:gd name="connsiteX3028" fmla="*/ 77942 w 486314"/>
              <a:gd name="connsiteY3028" fmla="*/ 216652 h 512576"/>
              <a:gd name="connsiteX3029" fmla="*/ 78070 w 486314"/>
              <a:gd name="connsiteY3029" fmla="*/ 215730 h 512576"/>
              <a:gd name="connsiteX3030" fmla="*/ 77712 w 486314"/>
              <a:gd name="connsiteY3030" fmla="*/ 217343 h 512576"/>
              <a:gd name="connsiteX3031" fmla="*/ 77866 w 486314"/>
              <a:gd name="connsiteY3031" fmla="*/ 216191 h 512576"/>
              <a:gd name="connsiteX3032" fmla="*/ 78096 w 486314"/>
              <a:gd name="connsiteY3032" fmla="*/ 215346 h 512576"/>
              <a:gd name="connsiteX3033" fmla="*/ 78045 w 486314"/>
              <a:gd name="connsiteY3033" fmla="*/ 215295 h 512576"/>
              <a:gd name="connsiteX3034" fmla="*/ 77610 w 486314"/>
              <a:gd name="connsiteY3034" fmla="*/ 217343 h 512576"/>
              <a:gd name="connsiteX3035" fmla="*/ 77610 w 486314"/>
              <a:gd name="connsiteY3035" fmla="*/ 216984 h 512576"/>
              <a:gd name="connsiteX3036" fmla="*/ 77763 w 486314"/>
              <a:gd name="connsiteY3036" fmla="*/ 216396 h 512576"/>
              <a:gd name="connsiteX3037" fmla="*/ 77917 w 486314"/>
              <a:gd name="connsiteY3037" fmla="*/ 215244 h 512576"/>
              <a:gd name="connsiteX3038" fmla="*/ 77738 w 486314"/>
              <a:gd name="connsiteY3038" fmla="*/ 216012 h 512576"/>
              <a:gd name="connsiteX3039" fmla="*/ 77866 w 486314"/>
              <a:gd name="connsiteY3039" fmla="*/ 215269 h 512576"/>
              <a:gd name="connsiteX3040" fmla="*/ 77686 w 486314"/>
              <a:gd name="connsiteY3040" fmla="*/ 215884 h 512576"/>
              <a:gd name="connsiteX3041" fmla="*/ 77789 w 486314"/>
              <a:gd name="connsiteY3041" fmla="*/ 215372 h 512576"/>
              <a:gd name="connsiteX3042" fmla="*/ 77610 w 486314"/>
              <a:gd name="connsiteY3042" fmla="*/ 215833 h 512576"/>
              <a:gd name="connsiteX3043" fmla="*/ 77584 w 486314"/>
              <a:gd name="connsiteY3043" fmla="*/ 216370 h 512576"/>
              <a:gd name="connsiteX3044" fmla="*/ 77328 w 486314"/>
              <a:gd name="connsiteY3044" fmla="*/ 217343 h 512576"/>
              <a:gd name="connsiteX3045" fmla="*/ 77251 w 486314"/>
              <a:gd name="connsiteY3045" fmla="*/ 217189 h 512576"/>
              <a:gd name="connsiteX3046" fmla="*/ 77405 w 486314"/>
              <a:gd name="connsiteY3046" fmla="*/ 216217 h 512576"/>
              <a:gd name="connsiteX3047" fmla="*/ 77226 w 486314"/>
              <a:gd name="connsiteY3047" fmla="*/ 217061 h 512576"/>
              <a:gd name="connsiteX3048" fmla="*/ 77149 w 486314"/>
              <a:gd name="connsiteY3048" fmla="*/ 216933 h 512576"/>
              <a:gd name="connsiteX3049" fmla="*/ 77430 w 486314"/>
              <a:gd name="connsiteY3049" fmla="*/ 215500 h 512576"/>
              <a:gd name="connsiteX3050" fmla="*/ 76918 w 486314"/>
              <a:gd name="connsiteY3050" fmla="*/ 217906 h 512576"/>
              <a:gd name="connsiteX3051" fmla="*/ 77379 w 486314"/>
              <a:gd name="connsiteY3051" fmla="*/ 215423 h 512576"/>
              <a:gd name="connsiteX3052" fmla="*/ 77174 w 486314"/>
              <a:gd name="connsiteY3052" fmla="*/ 216012 h 512576"/>
              <a:gd name="connsiteX3053" fmla="*/ 76893 w 486314"/>
              <a:gd name="connsiteY3053" fmla="*/ 217343 h 512576"/>
              <a:gd name="connsiteX3054" fmla="*/ 77046 w 486314"/>
              <a:gd name="connsiteY3054" fmla="*/ 216344 h 512576"/>
              <a:gd name="connsiteX3055" fmla="*/ 76739 w 486314"/>
              <a:gd name="connsiteY3055" fmla="*/ 217855 h 512576"/>
              <a:gd name="connsiteX3056" fmla="*/ 76611 w 486314"/>
              <a:gd name="connsiteY3056" fmla="*/ 218008 h 512576"/>
              <a:gd name="connsiteX3057" fmla="*/ 76688 w 486314"/>
              <a:gd name="connsiteY3057" fmla="*/ 217676 h 512576"/>
              <a:gd name="connsiteX3058" fmla="*/ 76304 w 486314"/>
              <a:gd name="connsiteY3058" fmla="*/ 219288 h 512576"/>
              <a:gd name="connsiteX3059" fmla="*/ 75792 w 486314"/>
              <a:gd name="connsiteY3059" fmla="*/ 221566 h 512576"/>
              <a:gd name="connsiteX3060" fmla="*/ 76099 w 486314"/>
              <a:gd name="connsiteY3060" fmla="*/ 220056 h 512576"/>
              <a:gd name="connsiteX3061" fmla="*/ 76048 w 486314"/>
              <a:gd name="connsiteY3061" fmla="*/ 220210 h 512576"/>
              <a:gd name="connsiteX3062" fmla="*/ 76714 w 486314"/>
              <a:gd name="connsiteY3062" fmla="*/ 216856 h 512576"/>
              <a:gd name="connsiteX3063" fmla="*/ 76586 w 486314"/>
              <a:gd name="connsiteY3063" fmla="*/ 217317 h 512576"/>
              <a:gd name="connsiteX3064" fmla="*/ 76867 w 486314"/>
              <a:gd name="connsiteY3064" fmla="*/ 215858 h 512576"/>
              <a:gd name="connsiteX3065" fmla="*/ 76688 w 486314"/>
              <a:gd name="connsiteY3065" fmla="*/ 216293 h 512576"/>
              <a:gd name="connsiteX3066" fmla="*/ 76637 w 486314"/>
              <a:gd name="connsiteY3066" fmla="*/ 216728 h 512576"/>
              <a:gd name="connsiteX3067" fmla="*/ 76330 w 486314"/>
              <a:gd name="connsiteY3067" fmla="*/ 217727 h 512576"/>
              <a:gd name="connsiteX3068" fmla="*/ 76637 w 486314"/>
              <a:gd name="connsiteY3068" fmla="*/ 216165 h 512576"/>
              <a:gd name="connsiteX3069" fmla="*/ 76483 w 486314"/>
              <a:gd name="connsiteY3069" fmla="*/ 216677 h 512576"/>
              <a:gd name="connsiteX3070" fmla="*/ 76586 w 486314"/>
              <a:gd name="connsiteY3070" fmla="*/ 216191 h 512576"/>
              <a:gd name="connsiteX3071" fmla="*/ 75741 w 486314"/>
              <a:gd name="connsiteY3071" fmla="*/ 218008 h 512576"/>
              <a:gd name="connsiteX3072" fmla="*/ 75869 w 486314"/>
              <a:gd name="connsiteY3072" fmla="*/ 216524 h 512576"/>
              <a:gd name="connsiteX3073" fmla="*/ 75690 w 486314"/>
              <a:gd name="connsiteY3073" fmla="*/ 217471 h 512576"/>
              <a:gd name="connsiteX3074" fmla="*/ 75843 w 486314"/>
              <a:gd name="connsiteY3074" fmla="*/ 216524 h 512576"/>
              <a:gd name="connsiteX3075" fmla="*/ 75485 w 486314"/>
              <a:gd name="connsiteY3075" fmla="*/ 217343 h 512576"/>
              <a:gd name="connsiteX3076" fmla="*/ 75639 w 486314"/>
              <a:gd name="connsiteY3076" fmla="*/ 216677 h 512576"/>
              <a:gd name="connsiteX3077" fmla="*/ 75434 w 486314"/>
              <a:gd name="connsiteY3077" fmla="*/ 217394 h 512576"/>
              <a:gd name="connsiteX3078" fmla="*/ 75536 w 486314"/>
              <a:gd name="connsiteY3078" fmla="*/ 216728 h 512576"/>
              <a:gd name="connsiteX3079" fmla="*/ 75408 w 486314"/>
              <a:gd name="connsiteY3079" fmla="*/ 217368 h 512576"/>
              <a:gd name="connsiteX3080" fmla="*/ 75485 w 486314"/>
              <a:gd name="connsiteY3080" fmla="*/ 216498 h 512576"/>
              <a:gd name="connsiteX3081" fmla="*/ 75331 w 486314"/>
              <a:gd name="connsiteY3081" fmla="*/ 217189 h 512576"/>
              <a:gd name="connsiteX3082" fmla="*/ 75152 w 486314"/>
              <a:gd name="connsiteY3082" fmla="*/ 216882 h 512576"/>
              <a:gd name="connsiteX3083" fmla="*/ 74973 w 486314"/>
              <a:gd name="connsiteY3083" fmla="*/ 218162 h 512576"/>
              <a:gd name="connsiteX3084" fmla="*/ 74820 w 486314"/>
              <a:gd name="connsiteY3084" fmla="*/ 218597 h 512576"/>
              <a:gd name="connsiteX3085" fmla="*/ 75050 w 486314"/>
              <a:gd name="connsiteY3085" fmla="*/ 217445 h 512576"/>
              <a:gd name="connsiteX3086" fmla="*/ 74794 w 486314"/>
              <a:gd name="connsiteY3086" fmla="*/ 216805 h 512576"/>
              <a:gd name="connsiteX3087" fmla="*/ 74666 w 486314"/>
              <a:gd name="connsiteY3087" fmla="*/ 217471 h 512576"/>
              <a:gd name="connsiteX3088" fmla="*/ 74487 w 486314"/>
              <a:gd name="connsiteY3088" fmla="*/ 216959 h 512576"/>
              <a:gd name="connsiteX3089" fmla="*/ 74077 w 486314"/>
              <a:gd name="connsiteY3089" fmla="*/ 218776 h 512576"/>
              <a:gd name="connsiteX3090" fmla="*/ 74384 w 486314"/>
              <a:gd name="connsiteY3090" fmla="*/ 216933 h 512576"/>
              <a:gd name="connsiteX3091" fmla="*/ 74205 w 486314"/>
              <a:gd name="connsiteY3091" fmla="*/ 217394 h 512576"/>
              <a:gd name="connsiteX3092" fmla="*/ 74231 w 486314"/>
              <a:gd name="connsiteY3092" fmla="*/ 217240 h 512576"/>
              <a:gd name="connsiteX3093" fmla="*/ 74052 w 486314"/>
              <a:gd name="connsiteY3093" fmla="*/ 217547 h 512576"/>
              <a:gd name="connsiteX3094" fmla="*/ 74077 w 486314"/>
              <a:gd name="connsiteY3094" fmla="*/ 217496 h 512576"/>
              <a:gd name="connsiteX3095" fmla="*/ 74103 w 486314"/>
              <a:gd name="connsiteY3095" fmla="*/ 216908 h 512576"/>
              <a:gd name="connsiteX3096" fmla="*/ 73796 w 486314"/>
              <a:gd name="connsiteY3096" fmla="*/ 218008 h 512576"/>
              <a:gd name="connsiteX3097" fmla="*/ 73847 w 486314"/>
              <a:gd name="connsiteY3097" fmla="*/ 217650 h 512576"/>
              <a:gd name="connsiteX3098" fmla="*/ 73693 w 486314"/>
              <a:gd name="connsiteY3098" fmla="*/ 218341 h 512576"/>
              <a:gd name="connsiteX3099" fmla="*/ 73719 w 486314"/>
              <a:gd name="connsiteY3099" fmla="*/ 217931 h 512576"/>
              <a:gd name="connsiteX3100" fmla="*/ 73898 w 486314"/>
              <a:gd name="connsiteY3100" fmla="*/ 217138 h 512576"/>
              <a:gd name="connsiteX3101" fmla="*/ 73668 w 486314"/>
              <a:gd name="connsiteY3101" fmla="*/ 218187 h 512576"/>
              <a:gd name="connsiteX3102" fmla="*/ 73693 w 486314"/>
              <a:gd name="connsiteY3102" fmla="*/ 217676 h 512576"/>
              <a:gd name="connsiteX3103" fmla="*/ 73719 w 486314"/>
              <a:gd name="connsiteY3103" fmla="*/ 217727 h 512576"/>
              <a:gd name="connsiteX3104" fmla="*/ 73821 w 486314"/>
              <a:gd name="connsiteY3104" fmla="*/ 217087 h 512576"/>
              <a:gd name="connsiteX3105" fmla="*/ 73642 w 486314"/>
              <a:gd name="connsiteY3105" fmla="*/ 217752 h 512576"/>
              <a:gd name="connsiteX3106" fmla="*/ 73719 w 486314"/>
              <a:gd name="connsiteY3106" fmla="*/ 217087 h 512576"/>
              <a:gd name="connsiteX3107" fmla="*/ 73489 w 486314"/>
              <a:gd name="connsiteY3107" fmla="*/ 217778 h 512576"/>
              <a:gd name="connsiteX3108" fmla="*/ 73386 w 486314"/>
              <a:gd name="connsiteY3108" fmla="*/ 218623 h 512576"/>
              <a:gd name="connsiteX3109" fmla="*/ 73335 w 486314"/>
              <a:gd name="connsiteY3109" fmla="*/ 218597 h 512576"/>
              <a:gd name="connsiteX3110" fmla="*/ 73386 w 486314"/>
              <a:gd name="connsiteY3110" fmla="*/ 218367 h 512576"/>
              <a:gd name="connsiteX3111" fmla="*/ 73233 w 486314"/>
              <a:gd name="connsiteY3111" fmla="*/ 219058 h 512576"/>
              <a:gd name="connsiteX3112" fmla="*/ 73386 w 486314"/>
              <a:gd name="connsiteY3112" fmla="*/ 218034 h 512576"/>
              <a:gd name="connsiteX3113" fmla="*/ 73130 w 486314"/>
              <a:gd name="connsiteY3113" fmla="*/ 218699 h 512576"/>
              <a:gd name="connsiteX3114" fmla="*/ 73463 w 486314"/>
              <a:gd name="connsiteY3114" fmla="*/ 216805 h 512576"/>
              <a:gd name="connsiteX3115" fmla="*/ 73258 w 486314"/>
              <a:gd name="connsiteY3115" fmla="*/ 217599 h 512576"/>
              <a:gd name="connsiteX3116" fmla="*/ 73335 w 486314"/>
              <a:gd name="connsiteY3116" fmla="*/ 216984 h 512576"/>
              <a:gd name="connsiteX3117" fmla="*/ 72900 w 486314"/>
              <a:gd name="connsiteY3117" fmla="*/ 218495 h 512576"/>
              <a:gd name="connsiteX3118" fmla="*/ 73130 w 486314"/>
              <a:gd name="connsiteY3118" fmla="*/ 217189 h 512576"/>
              <a:gd name="connsiteX3119" fmla="*/ 73028 w 486314"/>
              <a:gd name="connsiteY3119" fmla="*/ 217701 h 512576"/>
              <a:gd name="connsiteX3120" fmla="*/ 73053 w 486314"/>
              <a:gd name="connsiteY3120" fmla="*/ 217676 h 512576"/>
              <a:gd name="connsiteX3121" fmla="*/ 72874 w 486314"/>
              <a:gd name="connsiteY3121" fmla="*/ 218239 h 512576"/>
              <a:gd name="connsiteX3122" fmla="*/ 72849 w 486314"/>
              <a:gd name="connsiteY3122" fmla="*/ 216677 h 512576"/>
              <a:gd name="connsiteX3123" fmla="*/ 72618 w 486314"/>
              <a:gd name="connsiteY3123" fmla="*/ 217445 h 512576"/>
              <a:gd name="connsiteX3124" fmla="*/ 72644 w 486314"/>
              <a:gd name="connsiteY3124" fmla="*/ 216908 h 512576"/>
              <a:gd name="connsiteX3125" fmla="*/ 72439 w 486314"/>
              <a:gd name="connsiteY3125" fmla="*/ 218111 h 512576"/>
              <a:gd name="connsiteX3126" fmla="*/ 72209 w 486314"/>
              <a:gd name="connsiteY3126" fmla="*/ 218469 h 512576"/>
              <a:gd name="connsiteX3127" fmla="*/ 72439 w 486314"/>
              <a:gd name="connsiteY3127" fmla="*/ 217394 h 512576"/>
              <a:gd name="connsiteX3128" fmla="*/ 72337 w 486314"/>
              <a:gd name="connsiteY3128" fmla="*/ 216984 h 512576"/>
              <a:gd name="connsiteX3129" fmla="*/ 71978 w 486314"/>
              <a:gd name="connsiteY3129" fmla="*/ 218674 h 512576"/>
              <a:gd name="connsiteX3130" fmla="*/ 72132 w 486314"/>
              <a:gd name="connsiteY3130" fmla="*/ 217266 h 512576"/>
              <a:gd name="connsiteX3131" fmla="*/ 72029 w 486314"/>
              <a:gd name="connsiteY3131" fmla="*/ 217471 h 512576"/>
              <a:gd name="connsiteX3132" fmla="*/ 72157 w 486314"/>
              <a:gd name="connsiteY3132" fmla="*/ 216959 h 512576"/>
              <a:gd name="connsiteX3133" fmla="*/ 71901 w 486314"/>
              <a:gd name="connsiteY3133" fmla="*/ 217573 h 512576"/>
              <a:gd name="connsiteX3134" fmla="*/ 71901 w 486314"/>
              <a:gd name="connsiteY3134" fmla="*/ 216600 h 512576"/>
              <a:gd name="connsiteX3135" fmla="*/ 71620 w 486314"/>
              <a:gd name="connsiteY3135" fmla="*/ 217573 h 512576"/>
              <a:gd name="connsiteX3136" fmla="*/ 71671 w 486314"/>
              <a:gd name="connsiteY3136" fmla="*/ 217138 h 512576"/>
              <a:gd name="connsiteX3137" fmla="*/ 71313 w 486314"/>
              <a:gd name="connsiteY3137" fmla="*/ 218546 h 512576"/>
              <a:gd name="connsiteX3138" fmla="*/ 71518 w 486314"/>
              <a:gd name="connsiteY3138" fmla="*/ 217599 h 512576"/>
              <a:gd name="connsiteX3139" fmla="*/ 71594 w 486314"/>
              <a:gd name="connsiteY3139" fmla="*/ 216754 h 512576"/>
              <a:gd name="connsiteX3140" fmla="*/ 71415 w 486314"/>
              <a:gd name="connsiteY3140" fmla="*/ 217445 h 512576"/>
              <a:gd name="connsiteX3141" fmla="*/ 71466 w 486314"/>
              <a:gd name="connsiteY3141" fmla="*/ 217880 h 512576"/>
              <a:gd name="connsiteX3142" fmla="*/ 71262 w 486314"/>
              <a:gd name="connsiteY3142" fmla="*/ 218469 h 512576"/>
              <a:gd name="connsiteX3143" fmla="*/ 71466 w 486314"/>
              <a:gd name="connsiteY3143" fmla="*/ 217496 h 512576"/>
              <a:gd name="connsiteX3144" fmla="*/ 71338 w 486314"/>
              <a:gd name="connsiteY3144" fmla="*/ 217522 h 512576"/>
              <a:gd name="connsiteX3145" fmla="*/ 71338 w 486314"/>
              <a:gd name="connsiteY3145" fmla="*/ 217112 h 512576"/>
              <a:gd name="connsiteX3146" fmla="*/ 71518 w 486314"/>
              <a:gd name="connsiteY3146" fmla="*/ 216396 h 512576"/>
              <a:gd name="connsiteX3147" fmla="*/ 71210 w 486314"/>
              <a:gd name="connsiteY3147" fmla="*/ 217522 h 512576"/>
              <a:gd name="connsiteX3148" fmla="*/ 70775 w 486314"/>
              <a:gd name="connsiteY3148" fmla="*/ 217931 h 512576"/>
              <a:gd name="connsiteX3149" fmla="*/ 70852 w 486314"/>
              <a:gd name="connsiteY3149" fmla="*/ 217624 h 512576"/>
              <a:gd name="connsiteX3150" fmla="*/ 70724 w 486314"/>
              <a:gd name="connsiteY3150" fmla="*/ 217931 h 512576"/>
              <a:gd name="connsiteX3151" fmla="*/ 70775 w 486314"/>
              <a:gd name="connsiteY3151" fmla="*/ 217343 h 512576"/>
              <a:gd name="connsiteX3152" fmla="*/ 70647 w 486314"/>
              <a:gd name="connsiteY3152" fmla="*/ 217983 h 512576"/>
              <a:gd name="connsiteX3153" fmla="*/ 70391 w 486314"/>
              <a:gd name="connsiteY3153" fmla="*/ 217880 h 512576"/>
              <a:gd name="connsiteX3154" fmla="*/ 70570 w 486314"/>
              <a:gd name="connsiteY3154" fmla="*/ 217189 h 512576"/>
              <a:gd name="connsiteX3155" fmla="*/ 70059 w 486314"/>
              <a:gd name="connsiteY3155" fmla="*/ 218802 h 512576"/>
              <a:gd name="connsiteX3156" fmla="*/ 70238 w 486314"/>
              <a:gd name="connsiteY3156" fmla="*/ 217931 h 512576"/>
              <a:gd name="connsiteX3157" fmla="*/ 69956 w 486314"/>
              <a:gd name="connsiteY3157" fmla="*/ 218699 h 512576"/>
              <a:gd name="connsiteX3158" fmla="*/ 69726 w 486314"/>
              <a:gd name="connsiteY3158" fmla="*/ 219595 h 512576"/>
              <a:gd name="connsiteX3159" fmla="*/ 69777 w 486314"/>
              <a:gd name="connsiteY3159" fmla="*/ 219442 h 512576"/>
              <a:gd name="connsiteX3160" fmla="*/ 69572 w 486314"/>
              <a:gd name="connsiteY3160" fmla="*/ 219877 h 512576"/>
              <a:gd name="connsiteX3161" fmla="*/ 69726 w 486314"/>
              <a:gd name="connsiteY3161" fmla="*/ 219211 h 512576"/>
              <a:gd name="connsiteX3162" fmla="*/ 69777 w 486314"/>
              <a:gd name="connsiteY3162" fmla="*/ 218290 h 512576"/>
              <a:gd name="connsiteX3163" fmla="*/ 69598 w 486314"/>
              <a:gd name="connsiteY3163" fmla="*/ 219058 h 512576"/>
              <a:gd name="connsiteX3164" fmla="*/ 69675 w 486314"/>
              <a:gd name="connsiteY3164" fmla="*/ 218418 h 512576"/>
              <a:gd name="connsiteX3165" fmla="*/ 69137 w 486314"/>
              <a:gd name="connsiteY3165" fmla="*/ 220721 h 512576"/>
              <a:gd name="connsiteX3166" fmla="*/ 69444 w 486314"/>
              <a:gd name="connsiteY3166" fmla="*/ 219160 h 512576"/>
              <a:gd name="connsiteX3167" fmla="*/ 68830 w 486314"/>
              <a:gd name="connsiteY3167" fmla="*/ 221438 h 512576"/>
              <a:gd name="connsiteX3168" fmla="*/ 68651 w 486314"/>
              <a:gd name="connsiteY3168" fmla="*/ 221771 h 512576"/>
              <a:gd name="connsiteX3169" fmla="*/ 68753 w 486314"/>
              <a:gd name="connsiteY3169" fmla="*/ 221310 h 512576"/>
              <a:gd name="connsiteX3170" fmla="*/ 68855 w 486314"/>
              <a:gd name="connsiteY3170" fmla="*/ 220542 h 512576"/>
              <a:gd name="connsiteX3171" fmla="*/ 69188 w 486314"/>
              <a:gd name="connsiteY3171" fmla="*/ 218955 h 512576"/>
              <a:gd name="connsiteX3172" fmla="*/ 69035 w 486314"/>
              <a:gd name="connsiteY3172" fmla="*/ 218648 h 512576"/>
              <a:gd name="connsiteX3173" fmla="*/ 68574 w 486314"/>
              <a:gd name="connsiteY3173" fmla="*/ 220517 h 512576"/>
              <a:gd name="connsiteX3174" fmla="*/ 68753 w 486314"/>
              <a:gd name="connsiteY3174" fmla="*/ 219237 h 512576"/>
              <a:gd name="connsiteX3175" fmla="*/ 68472 w 486314"/>
              <a:gd name="connsiteY3175" fmla="*/ 219493 h 512576"/>
              <a:gd name="connsiteX3176" fmla="*/ 68548 w 486314"/>
              <a:gd name="connsiteY3176" fmla="*/ 219237 h 512576"/>
              <a:gd name="connsiteX3177" fmla="*/ 68088 w 486314"/>
              <a:gd name="connsiteY3177" fmla="*/ 220312 h 512576"/>
              <a:gd name="connsiteX3178" fmla="*/ 68241 w 486314"/>
              <a:gd name="connsiteY3178" fmla="*/ 219646 h 512576"/>
              <a:gd name="connsiteX3179" fmla="*/ 67960 w 486314"/>
              <a:gd name="connsiteY3179" fmla="*/ 220440 h 512576"/>
              <a:gd name="connsiteX3180" fmla="*/ 68113 w 486314"/>
              <a:gd name="connsiteY3180" fmla="*/ 219851 h 512576"/>
              <a:gd name="connsiteX3181" fmla="*/ 67883 w 486314"/>
              <a:gd name="connsiteY3181" fmla="*/ 220210 h 512576"/>
              <a:gd name="connsiteX3182" fmla="*/ 68011 w 486314"/>
              <a:gd name="connsiteY3182" fmla="*/ 219621 h 512576"/>
              <a:gd name="connsiteX3183" fmla="*/ 67678 w 486314"/>
              <a:gd name="connsiteY3183" fmla="*/ 220568 h 512576"/>
              <a:gd name="connsiteX3184" fmla="*/ 67883 w 486314"/>
              <a:gd name="connsiteY3184" fmla="*/ 219544 h 512576"/>
              <a:gd name="connsiteX3185" fmla="*/ 67652 w 486314"/>
              <a:gd name="connsiteY3185" fmla="*/ 220210 h 512576"/>
              <a:gd name="connsiteX3186" fmla="*/ 67729 w 486314"/>
              <a:gd name="connsiteY3186" fmla="*/ 219621 h 512576"/>
              <a:gd name="connsiteX3187" fmla="*/ 67473 w 486314"/>
              <a:gd name="connsiteY3187" fmla="*/ 220312 h 512576"/>
              <a:gd name="connsiteX3188" fmla="*/ 67576 w 486314"/>
              <a:gd name="connsiteY3188" fmla="*/ 219365 h 512576"/>
              <a:gd name="connsiteX3189" fmla="*/ 66654 w 486314"/>
              <a:gd name="connsiteY3189" fmla="*/ 220107 h 512576"/>
              <a:gd name="connsiteX3190" fmla="*/ 67012 w 486314"/>
              <a:gd name="connsiteY3190" fmla="*/ 218495 h 512576"/>
              <a:gd name="connsiteX3191" fmla="*/ 66757 w 486314"/>
              <a:gd name="connsiteY3191" fmla="*/ 219109 h 512576"/>
              <a:gd name="connsiteX3192" fmla="*/ 66757 w 486314"/>
              <a:gd name="connsiteY3192" fmla="*/ 218930 h 512576"/>
              <a:gd name="connsiteX3193" fmla="*/ 66705 w 486314"/>
              <a:gd name="connsiteY3193" fmla="*/ 218776 h 512576"/>
              <a:gd name="connsiteX3194" fmla="*/ 66654 w 486314"/>
              <a:gd name="connsiteY3194" fmla="*/ 219083 h 512576"/>
              <a:gd name="connsiteX3195" fmla="*/ 66552 w 486314"/>
              <a:gd name="connsiteY3195" fmla="*/ 219032 h 512576"/>
              <a:gd name="connsiteX3196" fmla="*/ 66680 w 486314"/>
              <a:gd name="connsiteY3196" fmla="*/ 218290 h 512576"/>
              <a:gd name="connsiteX3197" fmla="*/ 66424 w 486314"/>
              <a:gd name="connsiteY3197" fmla="*/ 218879 h 512576"/>
              <a:gd name="connsiteX3198" fmla="*/ 66475 w 486314"/>
              <a:gd name="connsiteY3198" fmla="*/ 218674 h 512576"/>
              <a:gd name="connsiteX3199" fmla="*/ 66270 w 486314"/>
              <a:gd name="connsiteY3199" fmla="*/ 218981 h 512576"/>
              <a:gd name="connsiteX3200" fmla="*/ 65886 w 486314"/>
              <a:gd name="connsiteY3200" fmla="*/ 220338 h 512576"/>
              <a:gd name="connsiteX3201" fmla="*/ 66117 w 486314"/>
              <a:gd name="connsiteY3201" fmla="*/ 219083 h 512576"/>
              <a:gd name="connsiteX3202" fmla="*/ 65246 w 486314"/>
              <a:gd name="connsiteY3202" fmla="*/ 220491 h 512576"/>
              <a:gd name="connsiteX3203" fmla="*/ 65349 w 486314"/>
              <a:gd name="connsiteY3203" fmla="*/ 219954 h 512576"/>
              <a:gd name="connsiteX3204" fmla="*/ 64862 w 486314"/>
              <a:gd name="connsiteY3204" fmla="*/ 220850 h 512576"/>
              <a:gd name="connsiteX3205" fmla="*/ 64658 w 486314"/>
              <a:gd name="connsiteY3205" fmla="*/ 221694 h 512576"/>
              <a:gd name="connsiteX3206" fmla="*/ 64862 w 486314"/>
              <a:gd name="connsiteY3206" fmla="*/ 220440 h 512576"/>
              <a:gd name="connsiteX3207" fmla="*/ 64581 w 486314"/>
              <a:gd name="connsiteY3207" fmla="*/ 221336 h 512576"/>
              <a:gd name="connsiteX3208" fmla="*/ 64709 w 486314"/>
              <a:gd name="connsiteY3208" fmla="*/ 220645 h 512576"/>
              <a:gd name="connsiteX3209" fmla="*/ 64376 w 486314"/>
              <a:gd name="connsiteY3209" fmla="*/ 221413 h 512576"/>
              <a:gd name="connsiteX3210" fmla="*/ 64478 w 486314"/>
              <a:gd name="connsiteY3210" fmla="*/ 221029 h 512576"/>
              <a:gd name="connsiteX3211" fmla="*/ 63838 w 486314"/>
              <a:gd name="connsiteY3211" fmla="*/ 220158 h 512576"/>
              <a:gd name="connsiteX3212" fmla="*/ 63992 w 486314"/>
              <a:gd name="connsiteY3212" fmla="*/ 219109 h 512576"/>
              <a:gd name="connsiteX3213" fmla="*/ 63045 w 486314"/>
              <a:gd name="connsiteY3213" fmla="*/ 220568 h 512576"/>
              <a:gd name="connsiteX3214" fmla="*/ 62200 w 486314"/>
              <a:gd name="connsiteY3214" fmla="*/ 223947 h 512576"/>
              <a:gd name="connsiteX3215" fmla="*/ 62943 w 486314"/>
              <a:gd name="connsiteY3215" fmla="*/ 225738 h 512576"/>
              <a:gd name="connsiteX3216" fmla="*/ 63378 w 486314"/>
              <a:gd name="connsiteY3216" fmla="*/ 225636 h 512576"/>
              <a:gd name="connsiteX3217" fmla="*/ 64658 w 486314"/>
              <a:gd name="connsiteY3217" fmla="*/ 226890 h 512576"/>
              <a:gd name="connsiteX3218" fmla="*/ 64888 w 486314"/>
              <a:gd name="connsiteY3218" fmla="*/ 225841 h 512576"/>
              <a:gd name="connsiteX3219" fmla="*/ 64837 w 486314"/>
              <a:gd name="connsiteY3219" fmla="*/ 226148 h 512576"/>
              <a:gd name="connsiteX3220" fmla="*/ 64990 w 486314"/>
              <a:gd name="connsiteY3220" fmla="*/ 225483 h 512576"/>
              <a:gd name="connsiteX3221" fmla="*/ 64811 w 486314"/>
              <a:gd name="connsiteY3221" fmla="*/ 226404 h 512576"/>
              <a:gd name="connsiteX3222" fmla="*/ 65374 w 486314"/>
              <a:gd name="connsiteY3222" fmla="*/ 226404 h 512576"/>
              <a:gd name="connsiteX3223" fmla="*/ 65707 w 486314"/>
              <a:gd name="connsiteY3223" fmla="*/ 225303 h 512576"/>
              <a:gd name="connsiteX3224" fmla="*/ 65605 w 486314"/>
              <a:gd name="connsiteY3224" fmla="*/ 225764 h 512576"/>
              <a:gd name="connsiteX3225" fmla="*/ 65733 w 486314"/>
              <a:gd name="connsiteY3225" fmla="*/ 226558 h 512576"/>
              <a:gd name="connsiteX3226" fmla="*/ 67166 w 486314"/>
              <a:gd name="connsiteY3226" fmla="*/ 227274 h 512576"/>
              <a:gd name="connsiteX3227" fmla="*/ 68932 w 486314"/>
              <a:gd name="connsiteY3227" fmla="*/ 226174 h 512576"/>
              <a:gd name="connsiteX3228" fmla="*/ 69649 w 486314"/>
              <a:gd name="connsiteY3228" fmla="*/ 223947 h 512576"/>
              <a:gd name="connsiteX3229" fmla="*/ 69521 w 486314"/>
              <a:gd name="connsiteY3229" fmla="*/ 224459 h 512576"/>
              <a:gd name="connsiteX3230" fmla="*/ 69598 w 486314"/>
              <a:gd name="connsiteY3230" fmla="*/ 225227 h 512576"/>
              <a:gd name="connsiteX3231" fmla="*/ 69854 w 486314"/>
              <a:gd name="connsiteY3231" fmla="*/ 224100 h 512576"/>
              <a:gd name="connsiteX3232" fmla="*/ 69777 w 486314"/>
              <a:gd name="connsiteY3232" fmla="*/ 225047 h 512576"/>
              <a:gd name="connsiteX3233" fmla="*/ 69854 w 486314"/>
              <a:gd name="connsiteY3233" fmla="*/ 224791 h 512576"/>
              <a:gd name="connsiteX3234" fmla="*/ 69700 w 486314"/>
              <a:gd name="connsiteY3234" fmla="*/ 226276 h 512576"/>
              <a:gd name="connsiteX3235" fmla="*/ 70519 w 486314"/>
              <a:gd name="connsiteY3235" fmla="*/ 225662 h 512576"/>
              <a:gd name="connsiteX3236" fmla="*/ 70698 w 486314"/>
              <a:gd name="connsiteY3236" fmla="*/ 224945 h 512576"/>
              <a:gd name="connsiteX3237" fmla="*/ 70750 w 486314"/>
              <a:gd name="connsiteY3237" fmla="*/ 225175 h 512576"/>
              <a:gd name="connsiteX3238" fmla="*/ 70622 w 486314"/>
              <a:gd name="connsiteY3238" fmla="*/ 225738 h 512576"/>
              <a:gd name="connsiteX3239" fmla="*/ 70826 w 486314"/>
              <a:gd name="connsiteY3239" fmla="*/ 226174 h 512576"/>
              <a:gd name="connsiteX3240" fmla="*/ 70775 w 486314"/>
              <a:gd name="connsiteY3240" fmla="*/ 226353 h 512576"/>
              <a:gd name="connsiteX3241" fmla="*/ 71108 w 486314"/>
              <a:gd name="connsiteY3241" fmla="*/ 226097 h 512576"/>
              <a:gd name="connsiteX3242" fmla="*/ 71031 w 486314"/>
              <a:gd name="connsiteY3242" fmla="*/ 226890 h 512576"/>
              <a:gd name="connsiteX3243" fmla="*/ 71415 w 486314"/>
              <a:gd name="connsiteY3243" fmla="*/ 226353 h 512576"/>
              <a:gd name="connsiteX3244" fmla="*/ 71338 w 486314"/>
              <a:gd name="connsiteY3244" fmla="*/ 226686 h 512576"/>
              <a:gd name="connsiteX3245" fmla="*/ 72234 w 486314"/>
              <a:gd name="connsiteY3245" fmla="*/ 226250 h 512576"/>
              <a:gd name="connsiteX3246" fmla="*/ 72567 w 486314"/>
              <a:gd name="connsiteY3246" fmla="*/ 226942 h 512576"/>
              <a:gd name="connsiteX3247" fmla="*/ 72746 w 486314"/>
              <a:gd name="connsiteY3247" fmla="*/ 226148 h 512576"/>
              <a:gd name="connsiteX3248" fmla="*/ 72644 w 486314"/>
              <a:gd name="connsiteY3248" fmla="*/ 226942 h 512576"/>
              <a:gd name="connsiteX3249" fmla="*/ 72900 w 486314"/>
              <a:gd name="connsiteY3249" fmla="*/ 227146 h 512576"/>
              <a:gd name="connsiteX3250" fmla="*/ 73079 w 486314"/>
              <a:gd name="connsiteY3250" fmla="*/ 226327 h 512576"/>
              <a:gd name="connsiteX3251" fmla="*/ 73361 w 486314"/>
              <a:gd name="connsiteY3251" fmla="*/ 226890 h 512576"/>
              <a:gd name="connsiteX3252" fmla="*/ 73693 w 486314"/>
              <a:gd name="connsiteY3252" fmla="*/ 225636 h 512576"/>
              <a:gd name="connsiteX3253" fmla="*/ 73540 w 486314"/>
              <a:gd name="connsiteY3253" fmla="*/ 226532 h 512576"/>
              <a:gd name="connsiteX3254" fmla="*/ 73744 w 486314"/>
              <a:gd name="connsiteY3254" fmla="*/ 226711 h 512576"/>
              <a:gd name="connsiteX3255" fmla="*/ 74026 w 486314"/>
              <a:gd name="connsiteY3255" fmla="*/ 225943 h 512576"/>
              <a:gd name="connsiteX3256" fmla="*/ 74128 w 486314"/>
              <a:gd name="connsiteY3256" fmla="*/ 226455 h 512576"/>
              <a:gd name="connsiteX3257" fmla="*/ 74461 w 486314"/>
              <a:gd name="connsiteY3257" fmla="*/ 225150 h 512576"/>
              <a:gd name="connsiteX3258" fmla="*/ 74231 w 486314"/>
              <a:gd name="connsiteY3258" fmla="*/ 226506 h 512576"/>
              <a:gd name="connsiteX3259" fmla="*/ 75024 w 486314"/>
              <a:gd name="connsiteY3259" fmla="*/ 225611 h 512576"/>
              <a:gd name="connsiteX3260" fmla="*/ 74896 w 486314"/>
              <a:gd name="connsiteY3260" fmla="*/ 226378 h 512576"/>
              <a:gd name="connsiteX3261" fmla="*/ 75767 w 486314"/>
              <a:gd name="connsiteY3261" fmla="*/ 225047 h 512576"/>
              <a:gd name="connsiteX3262" fmla="*/ 75843 w 486314"/>
              <a:gd name="connsiteY3262" fmla="*/ 225738 h 512576"/>
              <a:gd name="connsiteX3263" fmla="*/ 76330 w 486314"/>
              <a:gd name="connsiteY3263" fmla="*/ 224075 h 512576"/>
              <a:gd name="connsiteX3264" fmla="*/ 76227 w 486314"/>
              <a:gd name="connsiteY3264" fmla="*/ 224919 h 512576"/>
              <a:gd name="connsiteX3265" fmla="*/ 76458 w 486314"/>
              <a:gd name="connsiteY3265" fmla="*/ 225022 h 512576"/>
              <a:gd name="connsiteX3266" fmla="*/ 76355 w 486314"/>
              <a:gd name="connsiteY3266" fmla="*/ 225687 h 512576"/>
              <a:gd name="connsiteX3267" fmla="*/ 76739 w 486314"/>
              <a:gd name="connsiteY3267" fmla="*/ 224971 h 512576"/>
              <a:gd name="connsiteX3268" fmla="*/ 77123 w 486314"/>
              <a:gd name="connsiteY3268" fmla="*/ 223384 h 512576"/>
              <a:gd name="connsiteX3269" fmla="*/ 77098 w 486314"/>
              <a:gd name="connsiteY3269" fmla="*/ 223819 h 512576"/>
              <a:gd name="connsiteX3270" fmla="*/ 76893 w 486314"/>
              <a:gd name="connsiteY3270" fmla="*/ 224791 h 512576"/>
              <a:gd name="connsiteX3271" fmla="*/ 77533 w 486314"/>
              <a:gd name="connsiteY3271" fmla="*/ 224126 h 512576"/>
              <a:gd name="connsiteX3272" fmla="*/ 77738 w 486314"/>
              <a:gd name="connsiteY3272" fmla="*/ 224663 h 512576"/>
              <a:gd name="connsiteX3273" fmla="*/ 78173 w 486314"/>
              <a:gd name="connsiteY3273" fmla="*/ 223563 h 512576"/>
              <a:gd name="connsiteX3274" fmla="*/ 78045 w 486314"/>
              <a:gd name="connsiteY3274" fmla="*/ 224203 h 512576"/>
              <a:gd name="connsiteX3275" fmla="*/ 78250 w 486314"/>
              <a:gd name="connsiteY3275" fmla="*/ 224689 h 512576"/>
              <a:gd name="connsiteX3276" fmla="*/ 78582 w 486314"/>
              <a:gd name="connsiteY3276" fmla="*/ 223563 h 512576"/>
              <a:gd name="connsiteX3277" fmla="*/ 78480 w 486314"/>
              <a:gd name="connsiteY3277" fmla="*/ 224228 h 512576"/>
              <a:gd name="connsiteX3278" fmla="*/ 78966 w 486314"/>
              <a:gd name="connsiteY3278" fmla="*/ 222104 h 512576"/>
              <a:gd name="connsiteX3279" fmla="*/ 78966 w 486314"/>
              <a:gd name="connsiteY3279" fmla="*/ 222590 h 512576"/>
              <a:gd name="connsiteX3280" fmla="*/ 78480 w 486314"/>
              <a:gd name="connsiteY3280" fmla="*/ 224561 h 512576"/>
              <a:gd name="connsiteX3281" fmla="*/ 78710 w 486314"/>
              <a:gd name="connsiteY3281" fmla="*/ 224203 h 512576"/>
              <a:gd name="connsiteX3282" fmla="*/ 79017 w 486314"/>
              <a:gd name="connsiteY3282" fmla="*/ 223307 h 512576"/>
              <a:gd name="connsiteX3283" fmla="*/ 78838 w 486314"/>
              <a:gd name="connsiteY3283" fmla="*/ 224203 h 512576"/>
              <a:gd name="connsiteX3284" fmla="*/ 78966 w 486314"/>
              <a:gd name="connsiteY3284" fmla="*/ 223614 h 512576"/>
              <a:gd name="connsiteX3285" fmla="*/ 78736 w 486314"/>
              <a:gd name="connsiteY3285" fmla="*/ 216600 h 512576"/>
              <a:gd name="connsiteX3286" fmla="*/ 78659 w 486314"/>
              <a:gd name="connsiteY3286" fmla="*/ 217164 h 512576"/>
              <a:gd name="connsiteX3287" fmla="*/ 78736 w 486314"/>
              <a:gd name="connsiteY3287" fmla="*/ 216600 h 512576"/>
              <a:gd name="connsiteX3288" fmla="*/ 78326 w 486314"/>
              <a:gd name="connsiteY3288" fmla="*/ 215679 h 512576"/>
              <a:gd name="connsiteX3289" fmla="*/ 78301 w 486314"/>
              <a:gd name="connsiteY3289" fmla="*/ 215577 h 512576"/>
              <a:gd name="connsiteX3290" fmla="*/ 78326 w 486314"/>
              <a:gd name="connsiteY3290" fmla="*/ 215679 h 512576"/>
              <a:gd name="connsiteX3291" fmla="*/ 77917 w 486314"/>
              <a:gd name="connsiteY3291" fmla="*/ 216319 h 512576"/>
              <a:gd name="connsiteX3292" fmla="*/ 78019 w 486314"/>
              <a:gd name="connsiteY3292" fmla="*/ 215730 h 512576"/>
              <a:gd name="connsiteX3293" fmla="*/ 77917 w 486314"/>
              <a:gd name="connsiteY3293" fmla="*/ 216319 h 512576"/>
              <a:gd name="connsiteX3294" fmla="*/ 77917 w 486314"/>
              <a:gd name="connsiteY3294" fmla="*/ 216319 h 512576"/>
              <a:gd name="connsiteX3295" fmla="*/ 72695 w 486314"/>
              <a:gd name="connsiteY3295" fmla="*/ 217112 h 512576"/>
              <a:gd name="connsiteX3296" fmla="*/ 72644 w 486314"/>
              <a:gd name="connsiteY3296" fmla="*/ 217317 h 512576"/>
              <a:gd name="connsiteX3297" fmla="*/ 72618 w 486314"/>
              <a:gd name="connsiteY3297" fmla="*/ 217573 h 512576"/>
              <a:gd name="connsiteX3298" fmla="*/ 72695 w 486314"/>
              <a:gd name="connsiteY3298" fmla="*/ 217112 h 512576"/>
              <a:gd name="connsiteX3299" fmla="*/ 70519 w 486314"/>
              <a:gd name="connsiteY3299" fmla="*/ 216421 h 512576"/>
              <a:gd name="connsiteX3300" fmla="*/ 70468 w 486314"/>
              <a:gd name="connsiteY3300" fmla="*/ 216959 h 512576"/>
              <a:gd name="connsiteX3301" fmla="*/ 70519 w 486314"/>
              <a:gd name="connsiteY3301" fmla="*/ 216421 h 512576"/>
              <a:gd name="connsiteX3302" fmla="*/ 68855 w 486314"/>
              <a:gd name="connsiteY3302" fmla="*/ 219109 h 512576"/>
              <a:gd name="connsiteX3303" fmla="*/ 68676 w 486314"/>
              <a:gd name="connsiteY3303" fmla="*/ 220082 h 512576"/>
              <a:gd name="connsiteX3304" fmla="*/ 68855 w 486314"/>
              <a:gd name="connsiteY3304" fmla="*/ 219109 h 512576"/>
              <a:gd name="connsiteX3305" fmla="*/ 68855 w 486314"/>
              <a:gd name="connsiteY3305" fmla="*/ 219109 h 512576"/>
              <a:gd name="connsiteX3306" fmla="*/ 46433 w 486314"/>
              <a:gd name="connsiteY3306" fmla="*/ 217599 h 512576"/>
              <a:gd name="connsiteX3307" fmla="*/ 46330 w 486314"/>
              <a:gd name="connsiteY3307" fmla="*/ 217983 h 512576"/>
              <a:gd name="connsiteX3308" fmla="*/ 46433 w 486314"/>
              <a:gd name="connsiteY3308" fmla="*/ 217599 h 512576"/>
              <a:gd name="connsiteX3309" fmla="*/ 37448 w 486314"/>
              <a:gd name="connsiteY3309" fmla="*/ 212582 h 512576"/>
              <a:gd name="connsiteX3310" fmla="*/ 37423 w 486314"/>
              <a:gd name="connsiteY3310" fmla="*/ 212684 h 512576"/>
              <a:gd name="connsiteX3311" fmla="*/ 37448 w 486314"/>
              <a:gd name="connsiteY3311" fmla="*/ 212582 h 512576"/>
              <a:gd name="connsiteX3312" fmla="*/ 37448 w 486314"/>
              <a:gd name="connsiteY3312" fmla="*/ 212582 h 512576"/>
              <a:gd name="connsiteX3313" fmla="*/ 37474 w 486314"/>
              <a:gd name="connsiteY3313" fmla="*/ 212582 h 512576"/>
              <a:gd name="connsiteX3314" fmla="*/ 37525 w 486314"/>
              <a:gd name="connsiteY3314" fmla="*/ 212275 h 512576"/>
              <a:gd name="connsiteX3315" fmla="*/ 37448 w 486314"/>
              <a:gd name="connsiteY3315" fmla="*/ 212582 h 512576"/>
              <a:gd name="connsiteX3316" fmla="*/ 46330 w 486314"/>
              <a:gd name="connsiteY3316" fmla="*/ 211071 h 512576"/>
              <a:gd name="connsiteX3317" fmla="*/ 46356 w 486314"/>
              <a:gd name="connsiteY3317" fmla="*/ 210969 h 512576"/>
              <a:gd name="connsiteX3318" fmla="*/ 46484 w 486314"/>
              <a:gd name="connsiteY3318" fmla="*/ 210201 h 512576"/>
              <a:gd name="connsiteX3319" fmla="*/ 46330 w 486314"/>
              <a:gd name="connsiteY3319" fmla="*/ 211071 h 512576"/>
              <a:gd name="connsiteX3320" fmla="*/ 40827 w 486314"/>
              <a:gd name="connsiteY3320" fmla="*/ 220414 h 512576"/>
              <a:gd name="connsiteX3321" fmla="*/ 40853 w 486314"/>
              <a:gd name="connsiteY3321" fmla="*/ 220312 h 512576"/>
              <a:gd name="connsiteX3322" fmla="*/ 40827 w 486314"/>
              <a:gd name="connsiteY3322" fmla="*/ 220312 h 512576"/>
              <a:gd name="connsiteX3323" fmla="*/ 40827 w 486314"/>
              <a:gd name="connsiteY3323" fmla="*/ 220414 h 512576"/>
              <a:gd name="connsiteX3324" fmla="*/ 46228 w 486314"/>
              <a:gd name="connsiteY3324" fmla="*/ 211993 h 512576"/>
              <a:gd name="connsiteX3325" fmla="*/ 46202 w 486314"/>
              <a:gd name="connsiteY3325" fmla="*/ 212326 h 512576"/>
              <a:gd name="connsiteX3326" fmla="*/ 46279 w 486314"/>
              <a:gd name="connsiteY3326" fmla="*/ 211788 h 512576"/>
              <a:gd name="connsiteX3327" fmla="*/ 46228 w 486314"/>
              <a:gd name="connsiteY3327" fmla="*/ 211993 h 512576"/>
              <a:gd name="connsiteX3328" fmla="*/ 45895 w 486314"/>
              <a:gd name="connsiteY3328" fmla="*/ 210457 h 512576"/>
              <a:gd name="connsiteX3329" fmla="*/ 45844 w 486314"/>
              <a:gd name="connsiteY3329" fmla="*/ 210995 h 512576"/>
              <a:gd name="connsiteX3330" fmla="*/ 45895 w 486314"/>
              <a:gd name="connsiteY3330" fmla="*/ 210457 h 512576"/>
              <a:gd name="connsiteX3331" fmla="*/ 45537 w 486314"/>
              <a:gd name="connsiteY3331" fmla="*/ 209485 h 512576"/>
              <a:gd name="connsiteX3332" fmla="*/ 45537 w 486314"/>
              <a:gd name="connsiteY3332" fmla="*/ 209356 h 512576"/>
              <a:gd name="connsiteX3333" fmla="*/ 45537 w 486314"/>
              <a:gd name="connsiteY3333" fmla="*/ 209485 h 512576"/>
              <a:gd name="connsiteX3334" fmla="*/ 45153 w 486314"/>
              <a:gd name="connsiteY3334" fmla="*/ 210176 h 512576"/>
              <a:gd name="connsiteX3335" fmla="*/ 45255 w 486314"/>
              <a:gd name="connsiteY3335" fmla="*/ 209587 h 512576"/>
              <a:gd name="connsiteX3336" fmla="*/ 45153 w 486314"/>
              <a:gd name="connsiteY3336" fmla="*/ 210176 h 512576"/>
              <a:gd name="connsiteX3337" fmla="*/ 45153 w 486314"/>
              <a:gd name="connsiteY3337" fmla="*/ 210176 h 512576"/>
              <a:gd name="connsiteX3338" fmla="*/ 40110 w 486314"/>
              <a:gd name="connsiteY3338" fmla="*/ 210969 h 512576"/>
              <a:gd name="connsiteX3339" fmla="*/ 40033 w 486314"/>
              <a:gd name="connsiteY3339" fmla="*/ 211225 h 512576"/>
              <a:gd name="connsiteX3340" fmla="*/ 40008 w 486314"/>
              <a:gd name="connsiteY3340" fmla="*/ 211455 h 512576"/>
              <a:gd name="connsiteX3341" fmla="*/ 40110 w 486314"/>
              <a:gd name="connsiteY3341" fmla="*/ 210969 h 512576"/>
              <a:gd name="connsiteX3342" fmla="*/ 38011 w 486314"/>
              <a:gd name="connsiteY3342" fmla="*/ 210329 h 512576"/>
              <a:gd name="connsiteX3343" fmla="*/ 37935 w 486314"/>
              <a:gd name="connsiteY3343" fmla="*/ 210841 h 512576"/>
              <a:gd name="connsiteX3344" fmla="*/ 38011 w 486314"/>
              <a:gd name="connsiteY3344" fmla="*/ 210329 h 512576"/>
              <a:gd name="connsiteX3345" fmla="*/ 36347 w 486314"/>
              <a:gd name="connsiteY3345" fmla="*/ 213017 h 512576"/>
              <a:gd name="connsiteX3346" fmla="*/ 36347 w 486314"/>
              <a:gd name="connsiteY3346" fmla="*/ 213017 h 512576"/>
              <a:gd name="connsiteX3347" fmla="*/ 36168 w 486314"/>
              <a:gd name="connsiteY3347" fmla="*/ 213989 h 512576"/>
              <a:gd name="connsiteX3348" fmla="*/ 36347 w 486314"/>
              <a:gd name="connsiteY3348" fmla="*/ 213017 h 512576"/>
              <a:gd name="connsiteX3349" fmla="*/ 245730 w 486314"/>
              <a:gd name="connsiteY3349" fmla="*/ 253153 h 512576"/>
              <a:gd name="connsiteX3350" fmla="*/ 245192 w 486314"/>
              <a:gd name="connsiteY3350" fmla="*/ 252769 h 512576"/>
              <a:gd name="connsiteX3351" fmla="*/ 245730 w 486314"/>
              <a:gd name="connsiteY3351" fmla="*/ 253153 h 512576"/>
              <a:gd name="connsiteX3352" fmla="*/ 285174 w 486314"/>
              <a:gd name="connsiteY3352" fmla="*/ 377016 h 512576"/>
              <a:gd name="connsiteX3353" fmla="*/ 285149 w 486314"/>
              <a:gd name="connsiteY3353" fmla="*/ 376990 h 512576"/>
              <a:gd name="connsiteX3354" fmla="*/ 285097 w 486314"/>
              <a:gd name="connsiteY3354" fmla="*/ 376990 h 512576"/>
              <a:gd name="connsiteX3355" fmla="*/ 285174 w 486314"/>
              <a:gd name="connsiteY3355" fmla="*/ 377016 h 512576"/>
              <a:gd name="connsiteX3356" fmla="*/ 270917 w 486314"/>
              <a:gd name="connsiteY3356" fmla="*/ 314559 h 512576"/>
              <a:gd name="connsiteX3357" fmla="*/ 270789 w 486314"/>
              <a:gd name="connsiteY3357" fmla="*/ 314636 h 512576"/>
              <a:gd name="connsiteX3358" fmla="*/ 270968 w 486314"/>
              <a:gd name="connsiteY3358" fmla="*/ 314918 h 512576"/>
              <a:gd name="connsiteX3359" fmla="*/ 270917 w 486314"/>
              <a:gd name="connsiteY3359" fmla="*/ 314559 h 512576"/>
              <a:gd name="connsiteX3360" fmla="*/ 244143 w 486314"/>
              <a:gd name="connsiteY3360" fmla="*/ 255405 h 512576"/>
              <a:gd name="connsiteX3361" fmla="*/ 246369 w 486314"/>
              <a:gd name="connsiteY3361" fmla="*/ 256224 h 512576"/>
              <a:gd name="connsiteX3362" fmla="*/ 244757 w 486314"/>
              <a:gd name="connsiteY3362" fmla="*/ 256583 h 512576"/>
              <a:gd name="connsiteX3363" fmla="*/ 245448 w 486314"/>
              <a:gd name="connsiteY3363" fmla="*/ 257709 h 512576"/>
              <a:gd name="connsiteX3364" fmla="*/ 244910 w 486314"/>
              <a:gd name="connsiteY3364" fmla="*/ 257197 h 512576"/>
              <a:gd name="connsiteX3365" fmla="*/ 246702 w 486314"/>
              <a:gd name="connsiteY3365" fmla="*/ 257299 h 512576"/>
              <a:gd name="connsiteX3366" fmla="*/ 246677 w 486314"/>
              <a:gd name="connsiteY3366" fmla="*/ 257043 h 512576"/>
              <a:gd name="connsiteX3367" fmla="*/ 247496 w 486314"/>
              <a:gd name="connsiteY3367" fmla="*/ 257888 h 512576"/>
              <a:gd name="connsiteX3368" fmla="*/ 246625 w 486314"/>
              <a:gd name="connsiteY3368" fmla="*/ 258247 h 512576"/>
              <a:gd name="connsiteX3369" fmla="*/ 247956 w 486314"/>
              <a:gd name="connsiteY3369" fmla="*/ 259194 h 512576"/>
              <a:gd name="connsiteX3370" fmla="*/ 249083 w 486314"/>
              <a:gd name="connsiteY3370" fmla="*/ 261190 h 512576"/>
              <a:gd name="connsiteX3371" fmla="*/ 246728 w 486314"/>
              <a:gd name="connsiteY3371" fmla="*/ 260653 h 512576"/>
              <a:gd name="connsiteX3372" fmla="*/ 246677 w 486314"/>
              <a:gd name="connsiteY3372" fmla="*/ 261856 h 512576"/>
              <a:gd name="connsiteX3373" fmla="*/ 249083 w 486314"/>
              <a:gd name="connsiteY3373" fmla="*/ 262214 h 512576"/>
              <a:gd name="connsiteX3374" fmla="*/ 248494 w 486314"/>
              <a:gd name="connsiteY3374" fmla="*/ 262496 h 512576"/>
              <a:gd name="connsiteX3375" fmla="*/ 250055 w 486314"/>
              <a:gd name="connsiteY3375" fmla="*/ 263468 h 512576"/>
              <a:gd name="connsiteX3376" fmla="*/ 250926 w 486314"/>
              <a:gd name="connsiteY3376" fmla="*/ 267205 h 512576"/>
              <a:gd name="connsiteX3377" fmla="*/ 250311 w 486314"/>
              <a:gd name="connsiteY3377" fmla="*/ 267487 h 512576"/>
              <a:gd name="connsiteX3378" fmla="*/ 252334 w 486314"/>
              <a:gd name="connsiteY3378" fmla="*/ 269688 h 512576"/>
              <a:gd name="connsiteX3379" fmla="*/ 253025 w 486314"/>
              <a:gd name="connsiteY3379" fmla="*/ 273246 h 512576"/>
              <a:gd name="connsiteX3380" fmla="*/ 256045 w 486314"/>
              <a:gd name="connsiteY3380" fmla="*/ 279492 h 512576"/>
              <a:gd name="connsiteX3381" fmla="*/ 254970 w 486314"/>
              <a:gd name="connsiteY3381" fmla="*/ 279441 h 512576"/>
              <a:gd name="connsiteX3382" fmla="*/ 254791 w 486314"/>
              <a:gd name="connsiteY3382" fmla="*/ 280234 h 512576"/>
              <a:gd name="connsiteX3383" fmla="*/ 256634 w 486314"/>
              <a:gd name="connsiteY3383" fmla="*/ 280567 h 512576"/>
              <a:gd name="connsiteX3384" fmla="*/ 258502 w 486314"/>
              <a:gd name="connsiteY3384" fmla="*/ 283562 h 512576"/>
              <a:gd name="connsiteX3385" fmla="*/ 257862 w 486314"/>
              <a:gd name="connsiteY3385" fmla="*/ 283818 h 512576"/>
              <a:gd name="connsiteX3386" fmla="*/ 258938 w 486314"/>
              <a:gd name="connsiteY3386" fmla="*/ 287017 h 512576"/>
              <a:gd name="connsiteX3387" fmla="*/ 258400 w 486314"/>
              <a:gd name="connsiteY3387" fmla="*/ 287990 h 512576"/>
              <a:gd name="connsiteX3388" fmla="*/ 260653 w 486314"/>
              <a:gd name="connsiteY3388" fmla="*/ 289270 h 512576"/>
              <a:gd name="connsiteX3389" fmla="*/ 260857 w 486314"/>
              <a:gd name="connsiteY3389" fmla="*/ 291932 h 512576"/>
              <a:gd name="connsiteX3390" fmla="*/ 264953 w 486314"/>
              <a:gd name="connsiteY3390" fmla="*/ 299125 h 512576"/>
              <a:gd name="connsiteX3391" fmla="*/ 264287 w 486314"/>
              <a:gd name="connsiteY3391" fmla="*/ 299585 h 512576"/>
              <a:gd name="connsiteX3392" fmla="*/ 267999 w 486314"/>
              <a:gd name="connsiteY3392" fmla="*/ 307060 h 512576"/>
              <a:gd name="connsiteX3393" fmla="*/ 266642 w 486314"/>
              <a:gd name="connsiteY3393" fmla="*/ 307316 h 512576"/>
              <a:gd name="connsiteX3394" fmla="*/ 268357 w 486314"/>
              <a:gd name="connsiteY3394" fmla="*/ 308211 h 512576"/>
              <a:gd name="connsiteX3395" fmla="*/ 268690 w 486314"/>
              <a:gd name="connsiteY3395" fmla="*/ 310515 h 512576"/>
              <a:gd name="connsiteX3396" fmla="*/ 269970 w 486314"/>
              <a:gd name="connsiteY3396" fmla="*/ 311667 h 512576"/>
              <a:gd name="connsiteX3397" fmla="*/ 270789 w 486314"/>
              <a:gd name="connsiteY3397" fmla="*/ 314636 h 512576"/>
              <a:gd name="connsiteX3398" fmla="*/ 270072 w 486314"/>
              <a:gd name="connsiteY3398" fmla="*/ 315072 h 512576"/>
              <a:gd name="connsiteX3399" fmla="*/ 271710 w 486314"/>
              <a:gd name="connsiteY3399" fmla="*/ 315967 h 512576"/>
              <a:gd name="connsiteX3400" fmla="*/ 272862 w 486314"/>
              <a:gd name="connsiteY3400" fmla="*/ 320780 h 512576"/>
              <a:gd name="connsiteX3401" fmla="*/ 273784 w 486314"/>
              <a:gd name="connsiteY3401" fmla="*/ 320882 h 512576"/>
              <a:gd name="connsiteX3402" fmla="*/ 274884 w 486314"/>
              <a:gd name="connsiteY3402" fmla="*/ 324414 h 512576"/>
              <a:gd name="connsiteX3403" fmla="*/ 274193 w 486314"/>
              <a:gd name="connsiteY3403" fmla="*/ 324901 h 512576"/>
              <a:gd name="connsiteX3404" fmla="*/ 275115 w 486314"/>
              <a:gd name="connsiteY3404" fmla="*/ 324978 h 512576"/>
              <a:gd name="connsiteX3405" fmla="*/ 276548 w 486314"/>
              <a:gd name="connsiteY3405" fmla="*/ 330993 h 512576"/>
              <a:gd name="connsiteX3406" fmla="*/ 280490 w 486314"/>
              <a:gd name="connsiteY3406" fmla="*/ 340463 h 512576"/>
              <a:gd name="connsiteX3407" fmla="*/ 280157 w 486314"/>
              <a:gd name="connsiteY3407" fmla="*/ 340540 h 512576"/>
              <a:gd name="connsiteX3408" fmla="*/ 281847 w 486314"/>
              <a:gd name="connsiteY3408" fmla="*/ 343586 h 512576"/>
              <a:gd name="connsiteX3409" fmla="*/ 281386 w 486314"/>
              <a:gd name="connsiteY3409" fmla="*/ 344585 h 512576"/>
              <a:gd name="connsiteX3410" fmla="*/ 282871 w 486314"/>
              <a:gd name="connsiteY3410" fmla="*/ 347989 h 512576"/>
              <a:gd name="connsiteX3411" fmla="*/ 282589 w 486314"/>
              <a:gd name="connsiteY3411" fmla="*/ 347733 h 512576"/>
              <a:gd name="connsiteX3412" fmla="*/ 283485 w 486314"/>
              <a:gd name="connsiteY3412" fmla="*/ 351445 h 512576"/>
              <a:gd name="connsiteX3413" fmla="*/ 282819 w 486314"/>
              <a:gd name="connsiteY3413" fmla="*/ 351189 h 512576"/>
              <a:gd name="connsiteX3414" fmla="*/ 283127 w 486314"/>
              <a:gd name="connsiteY3414" fmla="*/ 352699 h 512576"/>
              <a:gd name="connsiteX3415" fmla="*/ 283843 w 486314"/>
              <a:gd name="connsiteY3415" fmla="*/ 352468 h 512576"/>
              <a:gd name="connsiteX3416" fmla="*/ 287555 w 486314"/>
              <a:gd name="connsiteY3416" fmla="*/ 360838 h 512576"/>
              <a:gd name="connsiteX3417" fmla="*/ 286787 w 486314"/>
              <a:gd name="connsiteY3417" fmla="*/ 363091 h 512576"/>
              <a:gd name="connsiteX3418" fmla="*/ 287120 w 486314"/>
              <a:gd name="connsiteY3418" fmla="*/ 363091 h 512576"/>
              <a:gd name="connsiteX3419" fmla="*/ 286710 w 486314"/>
              <a:gd name="connsiteY3419" fmla="*/ 364832 h 512576"/>
              <a:gd name="connsiteX3420" fmla="*/ 287888 w 486314"/>
              <a:gd name="connsiteY3420" fmla="*/ 364755 h 512576"/>
              <a:gd name="connsiteX3421" fmla="*/ 288067 w 486314"/>
              <a:gd name="connsiteY3421" fmla="*/ 367519 h 512576"/>
              <a:gd name="connsiteX3422" fmla="*/ 287529 w 486314"/>
              <a:gd name="connsiteY3422" fmla="*/ 367622 h 512576"/>
              <a:gd name="connsiteX3423" fmla="*/ 290985 w 486314"/>
              <a:gd name="connsiteY3423" fmla="*/ 370335 h 512576"/>
              <a:gd name="connsiteX3424" fmla="*/ 298945 w 486314"/>
              <a:gd name="connsiteY3424" fmla="*/ 388790 h 512576"/>
              <a:gd name="connsiteX3425" fmla="*/ 305037 w 486314"/>
              <a:gd name="connsiteY3425" fmla="*/ 407553 h 512576"/>
              <a:gd name="connsiteX3426" fmla="*/ 305473 w 486314"/>
              <a:gd name="connsiteY3426" fmla="*/ 411034 h 512576"/>
              <a:gd name="connsiteX3427" fmla="*/ 304986 w 486314"/>
              <a:gd name="connsiteY3427" fmla="*/ 411136 h 512576"/>
              <a:gd name="connsiteX3428" fmla="*/ 306548 w 486314"/>
              <a:gd name="connsiteY3428" fmla="*/ 412032 h 512576"/>
              <a:gd name="connsiteX3429" fmla="*/ 309082 w 486314"/>
              <a:gd name="connsiteY3429" fmla="*/ 418892 h 512576"/>
              <a:gd name="connsiteX3430" fmla="*/ 308135 w 486314"/>
              <a:gd name="connsiteY3430" fmla="*/ 419097 h 512576"/>
              <a:gd name="connsiteX3431" fmla="*/ 308954 w 486314"/>
              <a:gd name="connsiteY3431" fmla="*/ 419327 h 512576"/>
              <a:gd name="connsiteX3432" fmla="*/ 308698 w 486314"/>
              <a:gd name="connsiteY3432" fmla="*/ 419532 h 512576"/>
              <a:gd name="connsiteX3433" fmla="*/ 309824 w 486314"/>
              <a:gd name="connsiteY3433" fmla="*/ 419506 h 512576"/>
              <a:gd name="connsiteX3434" fmla="*/ 315148 w 486314"/>
              <a:gd name="connsiteY3434" fmla="*/ 437680 h 512576"/>
              <a:gd name="connsiteX3435" fmla="*/ 317068 w 486314"/>
              <a:gd name="connsiteY3435" fmla="*/ 442544 h 512576"/>
              <a:gd name="connsiteX3436" fmla="*/ 320165 w 486314"/>
              <a:gd name="connsiteY3436" fmla="*/ 456238 h 512576"/>
              <a:gd name="connsiteX3437" fmla="*/ 315993 w 486314"/>
              <a:gd name="connsiteY3437" fmla="*/ 454907 h 512576"/>
              <a:gd name="connsiteX3438" fmla="*/ 311565 w 486314"/>
              <a:gd name="connsiteY3438" fmla="*/ 447177 h 512576"/>
              <a:gd name="connsiteX3439" fmla="*/ 312358 w 486314"/>
              <a:gd name="connsiteY3439" fmla="*/ 446230 h 512576"/>
              <a:gd name="connsiteX3440" fmla="*/ 309645 w 486314"/>
              <a:gd name="connsiteY3440" fmla="*/ 436221 h 512576"/>
              <a:gd name="connsiteX3441" fmla="*/ 310080 w 486314"/>
              <a:gd name="connsiteY3441" fmla="*/ 436272 h 512576"/>
              <a:gd name="connsiteX3442" fmla="*/ 308621 w 486314"/>
              <a:gd name="connsiteY3442" fmla="*/ 434609 h 512576"/>
              <a:gd name="connsiteX3443" fmla="*/ 309312 w 486314"/>
              <a:gd name="connsiteY3443" fmla="*/ 434429 h 512576"/>
              <a:gd name="connsiteX3444" fmla="*/ 307904 w 486314"/>
              <a:gd name="connsiteY3444" fmla="*/ 433329 h 512576"/>
              <a:gd name="connsiteX3445" fmla="*/ 308928 w 486314"/>
              <a:gd name="connsiteY3445" fmla="*/ 432382 h 512576"/>
              <a:gd name="connsiteX3446" fmla="*/ 307930 w 486314"/>
              <a:gd name="connsiteY3446" fmla="*/ 432279 h 512576"/>
              <a:gd name="connsiteX3447" fmla="*/ 305729 w 486314"/>
              <a:gd name="connsiteY3447" fmla="*/ 428824 h 512576"/>
              <a:gd name="connsiteX3448" fmla="*/ 306266 w 486314"/>
              <a:gd name="connsiteY3448" fmla="*/ 428721 h 512576"/>
              <a:gd name="connsiteX3449" fmla="*/ 302222 w 486314"/>
              <a:gd name="connsiteY3449" fmla="*/ 421810 h 512576"/>
              <a:gd name="connsiteX3450" fmla="*/ 303425 w 486314"/>
              <a:gd name="connsiteY3450" fmla="*/ 421426 h 512576"/>
              <a:gd name="connsiteX3451" fmla="*/ 301582 w 486314"/>
              <a:gd name="connsiteY3451" fmla="*/ 420326 h 512576"/>
              <a:gd name="connsiteX3452" fmla="*/ 300584 w 486314"/>
              <a:gd name="connsiteY3452" fmla="*/ 418559 h 512576"/>
              <a:gd name="connsiteX3453" fmla="*/ 300840 w 486314"/>
              <a:gd name="connsiteY3453" fmla="*/ 418559 h 512576"/>
              <a:gd name="connsiteX3454" fmla="*/ 299764 w 486314"/>
              <a:gd name="connsiteY3454" fmla="*/ 417459 h 512576"/>
              <a:gd name="connsiteX3455" fmla="*/ 300379 w 486314"/>
              <a:gd name="connsiteY3455" fmla="*/ 416844 h 512576"/>
              <a:gd name="connsiteX3456" fmla="*/ 299918 w 486314"/>
              <a:gd name="connsiteY3456" fmla="*/ 415513 h 512576"/>
              <a:gd name="connsiteX3457" fmla="*/ 299662 w 486314"/>
              <a:gd name="connsiteY3457" fmla="*/ 415641 h 512576"/>
              <a:gd name="connsiteX3458" fmla="*/ 299381 w 486314"/>
              <a:gd name="connsiteY3458" fmla="*/ 414515 h 512576"/>
              <a:gd name="connsiteX3459" fmla="*/ 299508 w 486314"/>
              <a:gd name="connsiteY3459" fmla="*/ 414413 h 512576"/>
              <a:gd name="connsiteX3460" fmla="*/ 298357 w 486314"/>
              <a:gd name="connsiteY3460" fmla="*/ 413107 h 512576"/>
              <a:gd name="connsiteX3461" fmla="*/ 300046 w 486314"/>
              <a:gd name="connsiteY3461" fmla="*/ 413005 h 512576"/>
              <a:gd name="connsiteX3462" fmla="*/ 295771 w 486314"/>
              <a:gd name="connsiteY3462" fmla="*/ 403611 h 512576"/>
              <a:gd name="connsiteX3463" fmla="*/ 296462 w 486314"/>
              <a:gd name="connsiteY3463" fmla="*/ 402613 h 512576"/>
              <a:gd name="connsiteX3464" fmla="*/ 295234 w 486314"/>
              <a:gd name="connsiteY3464" fmla="*/ 401410 h 512576"/>
              <a:gd name="connsiteX3465" fmla="*/ 295669 w 486314"/>
              <a:gd name="connsiteY3465" fmla="*/ 400821 h 512576"/>
              <a:gd name="connsiteX3466" fmla="*/ 294543 w 486314"/>
              <a:gd name="connsiteY3466" fmla="*/ 399771 h 512576"/>
              <a:gd name="connsiteX3467" fmla="*/ 295643 w 486314"/>
              <a:gd name="connsiteY3467" fmla="*/ 399695 h 512576"/>
              <a:gd name="connsiteX3468" fmla="*/ 294031 w 486314"/>
              <a:gd name="connsiteY3468" fmla="*/ 398082 h 512576"/>
              <a:gd name="connsiteX3469" fmla="*/ 294671 w 486314"/>
              <a:gd name="connsiteY3469" fmla="*/ 398107 h 512576"/>
              <a:gd name="connsiteX3470" fmla="*/ 293647 w 486314"/>
              <a:gd name="connsiteY3470" fmla="*/ 396316 h 512576"/>
              <a:gd name="connsiteX3471" fmla="*/ 294287 w 486314"/>
              <a:gd name="connsiteY3471" fmla="*/ 396367 h 512576"/>
              <a:gd name="connsiteX3472" fmla="*/ 293084 w 486314"/>
              <a:gd name="connsiteY3472" fmla="*/ 395522 h 512576"/>
              <a:gd name="connsiteX3473" fmla="*/ 293775 w 486314"/>
              <a:gd name="connsiteY3473" fmla="*/ 395446 h 512576"/>
              <a:gd name="connsiteX3474" fmla="*/ 291701 w 486314"/>
              <a:gd name="connsiteY3474" fmla="*/ 392911 h 512576"/>
              <a:gd name="connsiteX3475" fmla="*/ 291957 w 486314"/>
              <a:gd name="connsiteY3475" fmla="*/ 392860 h 512576"/>
              <a:gd name="connsiteX3476" fmla="*/ 290831 w 486314"/>
              <a:gd name="connsiteY3476" fmla="*/ 390198 h 512576"/>
              <a:gd name="connsiteX3477" fmla="*/ 291727 w 486314"/>
              <a:gd name="connsiteY3477" fmla="*/ 388944 h 512576"/>
              <a:gd name="connsiteX3478" fmla="*/ 289577 w 486314"/>
              <a:gd name="connsiteY3478" fmla="*/ 388534 h 512576"/>
              <a:gd name="connsiteX3479" fmla="*/ 288911 w 486314"/>
              <a:gd name="connsiteY3479" fmla="*/ 385898 h 512576"/>
              <a:gd name="connsiteX3480" fmla="*/ 290550 w 486314"/>
              <a:gd name="connsiteY3480" fmla="*/ 385616 h 512576"/>
              <a:gd name="connsiteX3481" fmla="*/ 291062 w 486314"/>
              <a:gd name="connsiteY3481" fmla="*/ 384874 h 512576"/>
              <a:gd name="connsiteX3482" fmla="*/ 291625 w 486314"/>
              <a:gd name="connsiteY3482" fmla="*/ 385079 h 512576"/>
              <a:gd name="connsiteX3483" fmla="*/ 290754 w 486314"/>
              <a:gd name="connsiteY3483" fmla="*/ 383620 h 512576"/>
              <a:gd name="connsiteX3484" fmla="*/ 287811 w 486314"/>
              <a:gd name="connsiteY3484" fmla="*/ 382212 h 512576"/>
              <a:gd name="connsiteX3485" fmla="*/ 289321 w 486314"/>
              <a:gd name="connsiteY3485" fmla="*/ 381751 h 512576"/>
              <a:gd name="connsiteX3486" fmla="*/ 286582 w 486314"/>
              <a:gd name="connsiteY3486" fmla="*/ 381163 h 512576"/>
              <a:gd name="connsiteX3487" fmla="*/ 287017 w 486314"/>
              <a:gd name="connsiteY3487" fmla="*/ 380420 h 512576"/>
              <a:gd name="connsiteX3488" fmla="*/ 286147 w 486314"/>
              <a:gd name="connsiteY3488" fmla="*/ 380343 h 512576"/>
              <a:gd name="connsiteX3489" fmla="*/ 286505 w 486314"/>
              <a:gd name="connsiteY3489" fmla="*/ 378552 h 512576"/>
              <a:gd name="connsiteX3490" fmla="*/ 287196 w 486314"/>
              <a:gd name="connsiteY3490" fmla="*/ 378475 h 512576"/>
              <a:gd name="connsiteX3491" fmla="*/ 286352 w 486314"/>
              <a:gd name="connsiteY3491" fmla="*/ 377425 h 512576"/>
              <a:gd name="connsiteX3492" fmla="*/ 286505 w 486314"/>
              <a:gd name="connsiteY3492" fmla="*/ 377323 h 512576"/>
              <a:gd name="connsiteX3493" fmla="*/ 285174 w 486314"/>
              <a:gd name="connsiteY3493" fmla="*/ 376965 h 512576"/>
              <a:gd name="connsiteX3494" fmla="*/ 284150 w 486314"/>
              <a:gd name="connsiteY3494" fmla="*/ 375864 h 512576"/>
              <a:gd name="connsiteX3495" fmla="*/ 285046 w 486314"/>
              <a:gd name="connsiteY3495" fmla="*/ 375864 h 512576"/>
              <a:gd name="connsiteX3496" fmla="*/ 282589 w 486314"/>
              <a:gd name="connsiteY3496" fmla="*/ 373816 h 512576"/>
              <a:gd name="connsiteX3497" fmla="*/ 283434 w 486314"/>
              <a:gd name="connsiteY3497" fmla="*/ 374072 h 512576"/>
              <a:gd name="connsiteX3498" fmla="*/ 282282 w 486314"/>
              <a:gd name="connsiteY3498" fmla="*/ 370668 h 512576"/>
              <a:gd name="connsiteX3499" fmla="*/ 281693 w 486314"/>
              <a:gd name="connsiteY3499" fmla="*/ 370975 h 512576"/>
              <a:gd name="connsiteX3500" fmla="*/ 281949 w 486314"/>
              <a:gd name="connsiteY3500" fmla="*/ 369874 h 512576"/>
              <a:gd name="connsiteX3501" fmla="*/ 281360 w 486314"/>
              <a:gd name="connsiteY3501" fmla="*/ 369132 h 512576"/>
              <a:gd name="connsiteX3502" fmla="*/ 281744 w 486314"/>
              <a:gd name="connsiteY3502" fmla="*/ 369260 h 512576"/>
              <a:gd name="connsiteX3503" fmla="*/ 279953 w 486314"/>
              <a:gd name="connsiteY3503" fmla="*/ 365574 h 512576"/>
              <a:gd name="connsiteX3504" fmla="*/ 278468 w 486314"/>
              <a:gd name="connsiteY3504" fmla="*/ 364934 h 512576"/>
              <a:gd name="connsiteX3505" fmla="*/ 279236 w 486314"/>
              <a:gd name="connsiteY3505" fmla="*/ 364781 h 512576"/>
              <a:gd name="connsiteX3506" fmla="*/ 279338 w 486314"/>
              <a:gd name="connsiteY3506" fmla="*/ 363961 h 512576"/>
              <a:gd name="connsiteX3507" fmla="*/ 278801 w 486314"/>
              <a:gd name="connsiteY3507" fmla="*/ 362630 h 512576"/>
              <a:gd name="connsiteX3508" fmla="*/ 279748 w 486314"/>
              <a:gd name="connsiteY3508" fmla="*/ 362272 h 512576"/>
              <a:gd name="connsiteX3509" fmla="*/ 278852 w 486314"/>
              <a:gd name="connsiteY3509" fmla="*/ 361632 h 512576"/>
              <a:gd name="connsiteX3510" fmla="*/ 278417 w 486314"/>
              <a:gd name="connsiteY3510" fmla="*/ 361325 h 512576"/>
              <a:gd name="connsiteX3511" fmla="*/ 277572 w 486314"/>
              <a:gd name="connsiteY3511" fmla="*/ 361120 h 512576"/>
              <a:gd name="connsiteX3512" fmla="*/ 278007 w 486314"/>
              <a:gd name="connsiteY3512" fmla="*/ 359763 h 512576"/>
              <a:gd name="connsiteX3513" fmla="*/ 278954 w 486314"/>
              <a:gd name="connsiteY3513" fmla="*/ 359559 h 512576"/>
              <a:gd name="connsiteX3514" fmla="*/ 277316 w 486314"/>
              <a:gd name="connsiteY3514" fmla="*/ 359200 h 512576"/>
              <a:gd name="connsiteX3515" fmla="*/ 277700 w 486314"/>
              <a:gd name="connsiteY3515" fmla="*/ 358944 h 512576"/>
              <a:gd name="connsiteX3516" fmla="*/ 276267 w 486314"/>
              <a:gd name="connsiteY3516" fmla="*/ 358049 h 512576"/>
              <a:gd name="connsiteX3517" fmla="*/ 276446 w 486314"/>
              <a:gd name="connsiteY3517" fmla="*/ 355540 h 512576"/>
              <a:gd name="connsiteX3518" fmla="*/ 275217 w 486314"/>
              <a:gd name="connsiteY3518" fmla="*/ 354030 h 512576"/>
              <a:gd name="connsiteX3519" fmla="*/ 275806 w 486314"/>
              <a:gd name="connsiteY3519" fmla="*/ 354209 h 512576"/>
              <a:gd name="connsiteX3520" fmla="*/ 275319 w 486314"/>
              <a:gd name="connsiteY3520" fmla="*/ 353441 h 512576"/>
              <a:gd name="connsiteX3521" fmla="*/ 276190 w 486314"/>
              <a:gd name="connsiteY3521" fmla="*/ 351752 h 512576"/>
              <a:gd name="connsiteX3522" fmla="*/ 274449 w 486314"/>
              <a:gd name="connsiteY3522" fmla="*/ 351905 h 512576"/>
              <a:gd name="connsiteX3523" fmla="*/ 274014 w 486314"/>
              <a:gd name="connsiteY3523" fmla="*/ 349602 h 512576"/>
              <a:gd name="connsiteX3524" fmla="*/ 275140 w 486314"/>
              <a:gd name="connsiteY3524" fmla="*/ 349550 h 512576"/>
              <a:gd name="connsiteX3525" fmla="*/ 274168 w 486314"/>
              <a:gd name="connsiteY3525" fmla="*/ 347861 h 512576"/>
              <a:gd name="connsiteX3526" fmla="*/ 273067 w 486314"/>
              <a:gd name="connsiteY3526" fmla="*/ 348450 h 512576"/>
              <a:gd name="connsiteX3527" fmla="*/ 273195 w 486314"/>
              <a:gd name="connsiteY3527" fmla="*/ 347195 h 512576"/>
              <a:gd name="connsiteX3528" fmla="*/ 272171 w 486314"/>
              <a:gd name="connsiteY3528" fmla="*/ 346581 h 512576"/>
              <a:gd name="connsiteX3529" fmla="*/ 272197 w 486314"/>
              <a:gd name="connsiteY3529" fmla="*/ 341974 h 512576"/>
              <a:gd name="connsiteX3530" fmla="*/ 271429 w 486314"/>
              <a:gd name="connsiteY3530" fmla="*/ 341615 h 512576"/>
              <a:gd name="connsiteX3531" fmla="*/ 271634 w 486314"/>
              <a:gd name="connsiteY3531" fmla="*/ 342153 h 512576"/>
              <a:gd name="connsiteX3532" fmla="*/ 271019 w 486314"/>
              <a:gd name="connsiteY3532" fmla="*/ 342102 h 512576"/>
              <a:gd name="connsiteX3533" fmla="*/ 272197 w 486314"/>
              <a:gd name="connsiteY3533" fmla="*/ 341308 h 512576"/>
              <a:gd name="connsiteX3534" fmla="*/ 269944 w 486314"/>
              <a:gd name="connsiteY3534" fmla="*/ 339696 h 512576"/>
              <a:gd name="connsiteX3535" fmla="*/ 270405 w 486314"/>
              <a:gd name="connsiteY3535" fmla="*/ 339081 h 512576"/>
              <a:gd name="connsiteX3536" fmla="*/ 269407 w 486314"/>
              <a:gd name="connsiteY3536" fmla="*/ 338723 h 512576"/>
              <a:gd name="connsiteX3537" fmla="*/ 271070 w 486314"/>
              <a:gd name="connsiteY3537" fmla="*/ 337622 h 512576"/>
              <a:gd name="connsiteX3538" fmla="*/ 270021 w 486314"/>
              <a:gd name="connsiteY3538" fmla="*/ 336778 h 512576"/>
              <a:gd name="connsiteX3539" fmla="*/ 270840 w 486314"/>
              <a:gd name="connsiteY3539" fmla="*/ 335933 h 512576"/>
              <a:gd name="connsiteX3540" fmla="*/ 269995 w 486314"/>
              <a:gd name="connsiteY3540" fmla="*/ 335626 h 512576"/>
              <a:gd name="connsiteX3541" fmla="*/ 270251 w 486314"/>
              <a:gd name="connsiteY3541" fmla="*/ 335754 h 512576"/>
              <a:gd name="connsiteX3542" fmla="*/ 269995 w 486314"/>
              <a:gd name="connsiteY3542" fmla="*/ 334986 h 512576"/>
              <a:gd name="connsiteX3543" fmla="*/ 269432 w 486314"/>
              <a:gd name="connsiteY3543" fmla="*/ 336086 h 512576"/>
              <a:gd name="connsiteX3544" fmla="*/ 268485 w 486314"/>
              <a:gd name="connsiteY3544" fmla="*/ 335498 h 512576"/>
              <a:gd name="connsiteX3545" fmla="*/ 268767 w 486314"/>
              <a:gd name="connsiteY3545" fmla="*/ 334295 h 512576"/>
              <a:gd name="connsiteX3546" fmla="*/ 267922 w 486314"/>
              <a:gd name="connsiteY3546" fmla="*/ 333988 h 512576"/>
              <a:gd name="connsiteX3547" fmla="*/ 268460 w 486314"/>
              <a:gd name="connsiteY3547" fmla="*/ 333475 h 512576"/>
              <a:gd name="connsiteX3548" fmla="*/ 268613 w 486314"/>
              <a:gd name="connsiteY3548" fmla="*/ 333988 h 512576"/>
              <a:gd name="connsiteX3549" fmla="*/ 268843 w 486314"/>
              <a:gd name="connsiteY3549" fmla="*/ 333092 h 512576"/>
              <a:gd name="connsiteX3550" fmla="*/ 267564 w 486314"/>
              <a:gd name="connsiteY3550" fmla="*/ 332836 h 512576"/>
              <a:gd name="connsiteX3551" fmla="*/ 268485 w 486314"/>
              <a:gd name="connsiteY3551" fmla="*/ 332912 h 512576"/>
              <a:gd name="connsiteX3552" fmla="*/ 268664 w 486314"/>
              <a:gd name="connsiteY3552" fmla="*/ 332119 h 512576"/>
              <a:gd name="connsiteX3553" fmla="*/ 267948 w 486314"/>
              <a:gd name="connsiteY3553" fmla="*/ 332349 h 512576"/>
              <a:gd name="connsiteX3554" fmla="*/ 268255 w 486314"/>
              <a:gd name="connsiteY3554" fmla="*/ 332145 h 512576"/>
              <a:gd name="connsiteX3555" fmla="*/ 266770 w 486314"/>
              <a:gd name="connsiteY3555" fmla="*/ 331300 h 512576"/>
              <a:gd name="connsiteX3556" fmla="*/ 266975 w 486314"/>
              <a:gd name="connsiteY3556" fmla="*/ 330097 h 512576"/>
              <a:gd name="connsiteX3557" fmla="*/ 267077 w 486314"/>
              <a:gd name="connsiteY3557" fmla="*/ 330122 h 512576"/>
              <a:gd name="connsiteX3558" fmla="*/ 266284 w 486314"/>
              <a:gd name="connsiteY3558" fmla="*/ 328971 h 512576"/>
              <a:gd name="connsiteX3559" fmla="*/ 266463 w 486314"/>
              <a:gd name="connsiteY3559" fmla="*/ 328945 h 512576"/>
              <a:gd name="connsiteX3560" fmla="*/ 265618 w 486314"/>
              <a:gd name="connsiteY3560" fmla="*/ 328100 h 512576"/>
              <a:gd name="connsiteX3561" fmla="*/ 267154 w 486314"/>
              <a:gd name="connsiteY3561" fmla="*/ 326692 h 512576"/>
              <a:gd name="connsiteX3562" fmla="*/ 265183 w 486314"/>
              <a:gd name="connsiteY3562" fmla="*/ 326641 h 512576"/>
              <a:gd name="connsiteX3563" fmla="*/ 264543 w 486314"/>
              <a:gd name="connsiteY3563" fmla="*/ 323442 h 512576"/>
              <a:gd name="connsiteX3564" fmla="*/ 263775 w 486314"/>
              <a:gd name="connsiteY3564" fmla="*/ 323288 h 512576"/>
              <a:gd name="connsiteX3565" fmla="*/ 262828 w 486314"/>
              <a:gd name="connsiteY3565" fmla="*/ 318809 h 512576"/>
              <a:gd name="connsiteX3566" fmla="*/ 263929 w 486314"/>
              <a:gd name="connsiteY3566" fmla="*/ 318425 h 512576"/>
              <a:gd name="connsiteX3567" fmla="*/ 263315 w 486314"/>
              <a:gd name="connsiteY3567" fmla="*/ 318015 h 512576"/>
              <a:gd name="connsiteX3568" fmla="*/ 262265 w 486314"/>
              <a:gd name="connsiteY3568" fmla="*/ 318860 h 512576"/>
              <a:gd name="connsiteX3569" fmla="*/ 261548 w 486314"/>
              <a:gd name="connsiteY3569" fmla="*/ 316070 h 512576"/>
              <a:gd name="connsiteX3570" fmla="*/ 260832 w 486314"/>
              <a:gd name="connsiteY3570" fmla="*/ 316172 h 512576"/>
              <a:gd name="connsiteX3571" fmla="*/ 261267 w 486314"/>
              <a:gd name="connsiteY3571" fmla="*/ 314815 h 512576"/>
              <a:gd name="connsiteX3572" fmla="*/ 260627 w 486314"/>
              <a:gd name="connsiteY3572" fmla="*/ 314943 h 512576"/>
              <a:gd name="connsiteX3573" fmla="*/ 261164 w 486314"/>
              <a:gd name="connsiteY3573" fmla="*/ 314406 h 512576"/>
              <a:gd name="connsiteX3574" fmla="*/ 260217 w 486314"/>
              <a:gd name="connsiteY3574" fmla="*/ 313945 h 512576"/>
              <a:gd name="connsiteX3575" fmla="*/ 260780 w 486314"/>
              <a:gd name="connsiteY3575" fmla="*/ 313561 h 512576"/>
              <a:gd name="connsiteX3576" fmla="*/ 259321 w 486314"/>
              <a:gd name="connsiteY3576" fmla="*/ 312077 h 512576"/>
              <a:gd name="connsiteX3577" fmla="*/ 260064 w 486314"/>
              <a:gd name="connsiteY3577" fmla="*/ 311309 h 512576"/>
              <a:gd name="connsiteX3578" fmla="*/ 259065 w 486314"/>
              <a:gd name="connsiteY3578" fmla="*/ 311411 h 512576"/>
              <a:gd name="connsiteX3579" fmla="*/ 259833 w 486314"/>
              <a:gd name="connsiteY3579" fmla="*/ 309082 h 512576"/>
              <a:gd name="connsiteX3580" fmla="*/ 255943 w 486314"/>
              <a:gd name="connsiteY3580" fmla="*/ 303886 h 512576"/>
              <a:gd name="connsiteX3581" fmla="*/ 256429 w 486314"/>
              <a:gd name="connsiteY3581" fmla="*/ 303783 h 512576"/>
              <a:gd name="connsiteX3582" fmla="*/ 255764 w 486314"/>
              <a:gd name="connsiteY3582" fmla="*/ 303323 h 512576"/>
              <a:gd name="connsiteX3583" fmla="*/ 257223 w 486314"/>
              <a:gd name="connsiteY3583" fmla="*/ 302836 h 512576"/>
              <a:gd name="connsiteX3584" fmla="*/ 255712 w 486314"/>
              <a:gd name="connsiteY3584" fmla="*/ 301761 h 512576"/>
              <a:gd name="connsiteX3585" fmla="*/ 255431 w 486314"/>
              <a:gd name="connsiteY3585" fmla="*/ 302196 h 512576"/>
              <a:gd name="connsiteX3586" fmla="*/ 254637 w 486314"/>
              <a:gd name="connsiteY3586" fmla="*/ 301249 h 512576"/>
              <a:gd name="connsiteX3587" fmla="*/ 256045 w 486314"/>
              <a:gd name="connsiteY3587" fmla="*/ 300789 h 512576"/>
              <a:gd name="connsiteX3588" fmla="*/ 255482 w 486314"/>
              <a:gd name="connsiteY3588" fmla="*/ 300532 h 512576"/>
              <a:gd name="connsiteX3589" fmla="*/ 258938 w 486314"/>
              <a:gd name="connsiteY3589" fmla="*/ 300020 h 512576"/>
              <a:gd name="connsiteX3590" fmla="*/ 258656 w 486314"/>
              <a:gd name="connsiteY3590" fmla="*/ 299662 h 512576"/>
              <a:gd name="connsiteX3591" fmla="*/ 260089 w 486314"/>
              <a:gd name="connsiteY3591" fmla="*/ 299227 h 512576"/>
              <a:gd name="connsiteX3592" fmla="*/ 257734 w 486314"/>
              <a:gd name="connsiteY3592" fmla="*/ 299560 h 512576"/>
              <a:gd name="connsiteX3593" fmla="*/ 255124 w 486314"/>
              <a:gd name="connsiteY3593" fmla="*/ 298894 h 512576"/>
              <a:gd name="connsiteX3594" fmla="*/ 256224 w 486314"/>
              <a:gd name="connsiteY3594" fmla="*/ 299176 h 512576"/>
              <a:gd name="connsiteX3595" fmla="*/ 255610 w 486314"/>
              <a:gd name="connsiteY3595" fmla="*/ 297870 h 512576"/>
              <a:gd name="connsiteX3596" fmla="*/ 254074 w 486314"/>
              <a:gd name="connsiteY3596" fmla="*/ 298178 h 512576"/>
              <a:gd name="connsiteX3597" fmla="*/ 254893 w 486314"/>
              <a:gd name="connsiteY3597" fmla="*/ 297461 h 512576"/>
              <a:gd name="connsiteX3598" fmla="*/ 253511 w 486314"/>
              <a:gd name="connsiteY3598" fmla="*/ 297717 h 512576"/>
              <a:gd name="connsiteX3599" fmla="*/ 252513 w 486314"/>
              <a:gd name="connsiteY3599" fmla="*/ 296795 h 512576"/>
              <a:gd name="connsiteX3600" fmla="*/ 254868 w 486314"/>
              <a:gd name="connsiteY3600" fmla="*/ 295899 h 512576"/>
              <a:gd name="connsiteX3601" fmla="*/ 252359 w 486314"/>
              <a:gd name="connsiteY3601" fmla="*/ 296155 h 512576"/>
              <a:gd name="connsiteX3602" fmla="*/ 253690 w 486314"/>
              <a:gd name="connsiteY3602" fmla="*/ 295567 h 512576"/>
              <a:gd name="connsiteX3603" fmla="*/ 253409 w 486314"/>
              <a:gd name="connsiteY3603" fmla="*/ 294312 h 512576"/>
              <a:gd name="connsiteX3604" fmla="*/ 252513 w 486314"/>
              <a:gd name="connsiteY3604" fmla="*/ 294466 h 512576"/>
              <a:gd name="connsiteX3605" fmla="*/ 253255 w 486314"/>
              <a:gd name="connsiteY3605" fmla="*/ 293596 h 512576"/>
              <a:gd name="connsiteX3606" fmla="*/ 252948 w 486314"/>
              <a:gd name="connsiteY3606" fmla="*/ 292316 h 512576"/>
              <a:gd name="connsiteX3607" fmla="*/ 251770 w 486314"/>
              <a:gd name="connsiteY3607" fmla="*/ 292009 h 512576"/>
              <a:gd name="connsiteX3608" fmla="*/ 251540 w 486314"/>
              <a:gd name="connsiteY3608" fmla="*/ 293109 h 512576"/>
              <a:gd name="connsiteX3609" fmla="*/ 250695 w 486314"/>
              <a:gd name="connsiteY3609" fmla="*/ 292162 h 512576"/>
              <a:gd name="connsiteX3610" fmla="*/ 251182 w 486314"/>
              <a:gd name="connsiteY3610" fmla="*/ 291932 h 512576"/>
              <a:gd name="connsiteX3611" fmla="*/ 250311 w 486314"/>
              <a:gd name="connsiteY3611" fmla="*/ 291394 h 512576"/>
              <a:gd name="connsiteX3612" fmla="*/ 251002 w 486314"/>
              <a:gd name="connsiteY3612" fmla="*/ 291036 h 512576"/>
              <a:gd name="connsiteX3613" fmla="*/ 250209 w 486314"/>
              <a:gd name="connsiteY3613" fmla="*/ 291087 h 512576"/>
              <a:gd name="connsiteX3614" fmla="*/ 250951 w 486314"/>
              <a:gd name="connsiteY3614" fmla="*/ 289782 h 512576"/>
              <a:gd name="connsiteX3615" fmla="*/ 251719 w 486314"/>
              <a:gd name="connsiteY3615" fmla="*/ 290140 h 512576"/>
              <a:gd name="connsiteX3616" fmla="*/ 251822 w 486314"/>
              <a:gd name="connsiteY3616" fmla="*/ 289295 h 512576"/>
              <a:gd name="connsiteX3617" fmla="*/ 249620 w 486314"/>
              <a:gd name="connsiteY3617" fmla="*/ 289500 h 512576"/>
              <a:gd name="connsiteX3618" fmla="*/ 249467 w 486314"/>
              <a:gd name="connsiteY3618" fmla="*/ 288886 h 512576"/>
              <a:gd name="connsiteX3619" fmla="*/ 250465 w 486314"/>
              <a:gd name="connsiteY3619" fmla="*/ 289142 h 512576"/>
              <a:gd name="connsiteX3620" fmla="*/ 251233 w 486314"/>
              <a:gd name="connsiteY3620" fmla="*/ 287836 h 512576"/>
              <a:gd name="connsiteX3621" fmla="*/ 249518 w 486314"/>
              <a:gd name="connsiteY3621" fmla="*/ 288016 h 512576"/>
              <a:gd name="connsiteX3622" fmla="*/ 250260 w 486314"/>
              <a:gd name="connsiteY3622" fmla="*/ 287273 h 512576"/>
              <a:gd name="connsiteX3623" fmla="*/ 248929 w 486314"/>
              <a:gd name="connsiteY3623" fmla="*/ 287222 h 512576"/>
              <a:gd name="connsiteX3624" fmla="*/ 250235 w 486314"/>
              <a:gd name="connsiteY3624" fmla="*/ 285251 h 512576"/>
              <a:gd name="connsiteX3625" fmla="*/ 251540 w 486314"/>
              <a:gd name="connsiteY3625" fmla="*/ 285430 h 512576"/>
              <a:gd name="connsiteX3626" fmla="*/ 251438 w 486314"/>
              <a:gd name="connsiteY3626" fmla="*/ 285021 h 512576"/>
              <a:gd name="connsiteX3627" fmla="*/ 253101 w 486314"/>
              <a:gd name="connsiteY3627" fmla="*/ 284483 h 512576"/>
              <a:gd name="connsiteX3628" fmla="*/ 252410 w 486314"/>
              <a:gd name="connsiteY3628" fmla="*/ 283818 h 512576"/>
              <a:gd name="connsiteX3629" fmla="*/ 248673 w 486314"/>
              <a:gd name="connsiteY3629" fmla="*/ 284381 h 512576"/>
              <a:gd name="connsiteX3630" fmla="*/ 249288 w 486314"/>
              <a:gd name="connsiteY3630" fmla="*/ 282231 h 512576"/>
              <a:gd name="connsiteX3631" fmla="*/ 248366 w 486314"/>
              <a:gd name="connsiteY3631" fmla="*/ 282896 h 512576"/>
              <a:gd name="connsiteX3632" fmla="*/ 247137 w 486314"/>
              <a:gd name="connsiteY3632" fmla="*/ 281975 h 512576"/>
              <a:gd name="connsiteX3633" fmla="*/ 249441 w 486314"/>
              <a:gd name="connsiteY3633" fmla="*/ 281412 h 512576"/>
              <a:gd name="connsiteX3634" fmla="*/ 249441 w 486314"/>
              <a:gd name="connsiteY3634" fmla="*/ 282052 h 512576"/>
              <a:gd name="connsiteX3635" fmla="*/ 250644 w 486314"/>
              <a:gd name="connsiteY3635" fmla="*/ 280977 h 512576"/>
              <a:gd name="connsiteX3636" fmla="*/ 249415 w 486314"/>
              <a:gd name="connsiteY3636" fmla="*/ 280388 h 512576"/>
              <a:gd name="connsiteX3637" fmla="*/ 248827 w 486314"/>
              <a:gd name="connsiteY3637" fmla="*/ 281028 h 512576"/>
              <a:gd name="connsiteX3638" fmla="*/ 247880 w 486314"/>
              <a:gd name="connsiteY3638" fmla="*/ 279901 h 512576"/>
              <a:gd name="connsiteX3639" fmla="*/ 246856 w 486314"/>
              <a:gd name="connsiteY3639" fmla="*/ 280977 h 512576"/>
              <a:gd name="connsiteX3640" fmla="*/ 246318 w 486314"/>
              <a:gd name="connsiteY3640" fmla="*/ 280516 h 512576"/>
              <a:gd name="connsiteX3641" fmla="*/ 246881 w 486314"/>
              <a:gd name="connsiteY3641" fmla="*/ 280464 h 512576"/>
              <a:gd name="connsiteX3642" fmla="*/ 245627 w 486314"/>
              <a:gd name="connsiteY3642" fmla="*/ 279518 h 512576"/>
              <a:gd name="connsiteX3643" fmla="*/ 246523 w 486314"/>
              <a:gd name="connsiteY3643" fmla="*/ 278724 h 512576"/>
              <a:gd name="connsiteX3644" fmla="*/ 248008 w 486314"/>
              <a:gd name="connsiteY3644" fmla="*/ 279518 h 512576"/>
              <a:gd name="connsiteX3645" fmla="*/ 247214 w 486314"/>
              <a:gd name="connsiteY3645" fmla="*/ 278263 h 512576"/>
              <a:gd name="connsiteX3646" fmla="*/ 247675 w 486314"/>
              <a:gd name="connsiteY3646" fmla="*/ 278570 h 512576"/>
              <a:gd name="connsiteX3647" fmla="*/ 248110 w 486314"/>
              <a:gd name="connsiteY3647" fmla="*/ 277009 h 512576"/>
              <a:gd name="connsiteX3648" fmla="*/ 246984 w 486314"/>
              <a:gd name="connsiteY3648" fmla="*/ 277265 h 512576"/>
              <a:gd name="connsiteX3649" fmla="*/ 245499 w 486314"/>
              <a:gd name="connsiteY3649" fmla="*/ 275652 h 512576"/>
              <a:gd name="connsiteX3650" fmla="*/ 246549 w 486314"/>
              <a:gd name="connsiteY3650" fmla="*/ 274808 h 512576"/>
              <a:gd name="connsiteX3651" fmla="*/ 247726 w 486314"/>
              <a:gd name="connsiteY3651" fmla="*/ 276702 h 512576"/>
              <a:gd name="connsiteX3652" fmla="*/ 249185 w 486314"/>
              <a:gd name="connsiteY3652" fmla="*/ 277265 h 512576"/>
              <a:gd name="connsiteX3653" fmla="*/ 250977 w 486314"/>
              <a:gd name="connsiteY3653" fmla="*/ 275652 h 512576"/>
              <a:gd name="connsiteX3654" fmla="*/ 250388 w 486314"/>
              <a:gd name="connsiteY3654" fmla="*/ 275243 h 512576"/>
              <a:gd name="connsiteX3655" fmla="*/ 248904 w 486314"/>
              <a:gd name="connsiteY3655" fmla="*/ 275960 h 512576"/>
              <a:gd name="connsiteX3656" fmla="*/ 247163 w 486314"/>
              <a:gd name="connsiteY3656" fmla="*/ 274142 h 512576"/>
              <a:gd name="connsiteX3657" fmla="*/ 248443 w 486314"/>
              <a:gd name="connsiteY3657" fmla="*/ 273861 h 512576"/>
              <a:gd name="connsiteX3658" fmla="*/ 247470 w 486314"/>
              <a:gd name="connsiteY3658" fmla="*/ 270712 h 512576"/>
              <a:gd name="connsiteX3659" fmla="*/ 245883 w 486314"/>
              <a:gd name="connsiteY3659" fmla="*/ 270507 h 512576"/>
              <a:gd name="connsiteX3660" fmla="*/ 244347 w 486314"/>
              <a:gd name="connsiteY3660" fmla="*/ 271813 h 512576"/>
              <a:gd name="connsiteX3661" fmla="*/ 245115 w 486314"/>
              <a:gd name="connsiteY3661" fmla="*/ 271403 h 512576"/>
              <a:gd name="connsiteX3662" fmla="*/ 244782 w 486314"/>
              <a:gd name="connsiteY3662" fmla="*/ 270354 h 512576"/>
              <a:gd name="connsiteX3663" fmla="*/ 247419 w 486314"/>
              <a:gd name="connsiteY3663" fmla="*/ 269791 h 512576"/>
              <a:gd name="connsiteX3664" fmla="*/ 247905 w 486314"/>
              <a:gd name="connsiteY3664" fmla="*/ 268920 h 512576"/>
              <a:gd name="connsiteX3665" fmla="*/ 245934 w 486314"/>
              <a:gd name="connsiteY3665" fmla="*/ 267077 h 512576"/>
              <a:gd name="connsiteX3666" fmla="*/ 244757 w 486314"/>
              <a:gd name="connsiteY3666" fmla="*/ 263852 h 512576"/>
              <a:gd name="connsiteX3667" fmla="*/ 246369 w 486314"/>
              <a:gd name="connsiteY3667" fmla="*/ 262598 h 512576"/>
              <a:gd name="connsiteX3668" fmla="*/ 245525 w 486314"/>
              <a:gd name="connsiteY3668" fmla="*/ 262419 h 512576"/>
              <a:gd name="connsiteX3669" fmla="*/ 245806 w 486314"/>
              <a:gd name="connsiteY3669" fmla="*/ 262419 h 512576"/>
              <a:gd name="connsiteX3670" fmla="*/ 244322 w 486314"/>
              <a:gd name="connsiteY3670" fmla="*/ 260934 h 512576"/>
              <a:gd name="connsiteX3671" fmla="*/ 245627 w 486314"/>
              <a:gd name="connsiteY3671" fmla="*/ 260755 h 512576"/>
              <a:gd name="connsiteX3672" fmla="*/ 245192 w 486314"/>
              <a:gd name="connsiteY3672" fmla="*/ 260422 h 512576"/>
              <a:gd name="connsiteX3673" fmla="*/ 246216 w 486314"/>
              <a:gd name="connsiteY3673" fmla="*/ 260115 h 512576"/>
              <a:gd name="connsiteX3674" fmla="*/ 245499 w 486314"/>
              <a:gd name="connsiteY3674" fmla="*/ 258554 h 512576"/>
              <a:gd name="connsiteX3675" fmla="*/ 244885 w 486314"/>
              <a:gd name="connsiteY3675" fmla="*/ 259168 h 512576"/>
              <a:gd name="connsiteX3676" fmla="*/ 243912 w 486314"/>
              <a:gd name="connsiteY3676" fmla="*/ 256659 h 512576"/>
              <a:gd name="connsiteX3677" fmla="*/ 244603 w 486314"/>
              <a:gd name="connsiteY3677" fmla="*/ 256455 h 512576"/>
              <a:gd name="connsiteX3678" fmla="*/ 243989 w 486314"/>
              <a:gd name="connsiteY3678" fmla="*/ 256020 h 512576"/>
              <a:gd name="connsiteX3679" fmla="*/ 244143 w 486314"/>
              <a:gd name="connsiteY3679" fmla="*/ 255405 h 512576"/>
              <a:gd name="connsiteX3680" fmla="*/ 279517 w 486314"/>
              <a:gd name="connsiteY3680" fmla="*/ 364192 h 512576"/>
              <a:gd name="connsiteX3681" fmla="*/ 279313 w 486314"/>
              <a:gd name="connsiteY3681" fmla="*/ 363987 h 512576"/>
              <a:gd name="connsiteX3682" fmla="*/ 279517 w 486314"/>
              <a:gd name="connsiteY3682" fmla="*/ 364243 h 512576"/>
              <a:gd name="connsiteX3683" fmla="*/ 279517 w 486314"/>
              <a:gd name="connsiteY3683" fmla="*/ 364192 h 512576"/>
              <a:gd name="connsiteX3684" fmla="*/ 279338 w 486314"/>
              <a:gd name="connsiteY3684" fmla="*/ 363987 h 512576"/>
              <a:gd name="connsiteX3685" fmla="*/ 279466 w 486314"/>
              <a:gd name="connsiteY3685" fmla="*/ 363654 h 512576"/>
              <a:gd name="connsiteX3686" fmla="*/ 279338 w 486314"/>
              <a:gd name="connsiteY3686" fmla="*/ 363987 h 512576"/>
              <a:gd name="connsiteX3687" fmla="*/ 285174 w 486314"/>
              <a:gd name="connsiteY3687" fmla="*/ 377016 h 512576"/>
              <a:gd name="connsiteX3688" fmla="*/ 285558 w 486314"/>
              <a:gd name="connsiteY3688" fmla="*/ 377195 h 512576"/>
              <a:gd name="connsiteX3689" fmla="*/ 285174 w 486314"/>
              <a:gd name="connsiteY3689" fmla="*/ 377016 h 512576"/>
              <a:gd name="connsiteX3690" fmla="*/ 246523 w 486314"/>
              <a:gd name="connsiteY3690" fmla="*/ 256864 h 512576"/>
              <a:gd name="connsiteX3691" fmla="*/ 246702 w 486314"/>
              <a:gd name="connsiteY3691" fmla="*/ 257069 h 512576"/>
              <a:gd name="connsiteX3692" fmla="*/ 246523 w 486314"/>
              <a:gd name="connsiteY3692" fmla="*/ 256864 h 512576"/>
              <a:gd name="connsiteX3693" fmla="*/ 246165 w 486314"/>
              <a:gd name="connsiteY3693" fmla="*/ 254023 h 512576"/>
              <a:gd name="connsiteX3694" fmla="*/ 244731 w 486314"/>
              <a:gd name="connsiteY3694" fmla="*/ 254791 h 512576"/>
              <a:gd name="connsiteX3695" fmla="*/ 246165 w 486314"/>
              <a:gd name="connsiteY3695" fmla="*/ 254023 h 512576"/>
              <a:gd name="connsiteX3696" fmla="*/ 245755 w 486314"/>
              <a:gd name="connsiteY3696" fmla="*/ 269919 h 512576"/>
              <a:gd name="connsiteX3697" fmla="*/ 245141 w 486314"/>
              <a:gd name="connsiteY3697" fmla="*/ 269842 h 512576"/>
              <a:gd name="connsiteX3698" fmla="*/ 245550 w 486314"/>
              <a:gd name="connsiteY3698" fmla="*/ 270277 h 512576"/>
              <a:gd name="connsiteX3699" fmla="*/ 245755 w 486314"/>
              <a:gd name="connsiteY3699" fmla="*/ 269919 h 512576"/>
              <a:gd name="connsiteX3700" fmla="*/ 246779 w 486314"/>
              <a:gd name="connsiteY3700" fmla="*/ 278186 h 512576"/>
              <a:gd name="connsiteX3701" fmla="*/ 247112 w 486314"/>
              <a:gd name="connsiteY3701" fmla="*/ 277470 h 512576"/>
              <a:gd name="connsiteX3702" fmla="*/ 246779 w 486314"/>
              <a:gd name="connsiteY3702" fmla="*/ 278186 h 512576"/>
              <a:gd name="connsiteX3703" fmla="*/ 248468 w 486314"/>
              <a:gd name="connsiteY3703" fmla="*/ 285942 h 512576"/>
              <a:gd name="connsiteX3704" fmla="*/ 248289 w 486314"/>
              <a:gd name="connsiteY3704" fmla="*/ 285174 h 512576"/>
              <a:gd name="connsiteX3705" fmla="*/ 248468 w 486314"/>
              <a:gd name="connsiteY3705" fmla="*/ 285942 h 512576"/>
              <a:gd name="connsiteX3706" fmla="*/ 249671 w 486314"/>
              <a:gd name="connsiteY3706" fmla="*/ 288604 h 512576"/>
              <a:gd name="connsiteX3707" fmla="*/ 250311 w 486314"/>
              <a:gd name="connsiteY3707" fmla="*/ 288604 h 512576"/>
              <a:gd name="connsiteX3708" fmla="*/ 250158 w 486314"/>
              <a:gd name="connsiteY3708" fmla="*/ 288297 h 512576"/>
              <a:gd name="connsiteX3709" fmla="*/ 249671 w 486314"/>
              <a:gd name="connsiteY3709" fmla="*/ 288604 h 512576"/>
              <a:gd name="connsiteX3710" fmla="*/ 273605 w 486314"/>
              <a:gd name="connsiteY3710" fmla="*/ 349013 h 512576"/>
              <a:gd name="connsiteX3711" fmla="*/ 273732 w 486314"/>
              <a:gd name="connsiteY3711" fmla="*/ 348603 h 512576"/>
              <a:gd name="connsiteX3712" fmla="*/ 273272 w 486314"/>
              <a:gd name="connsiteY3712" fmla="*/ 348757 h 512576"/>
              <a:gd name="connsiteX3713" fmla="*/ 273605 w 486314"/>
              <a:gd name="connsiteY3713" fmla="*/ 349013 h 512576"/>
              <a:gd name="connsiteX3714" fmla="*/ 283101 w 486314"/>
              <a:gd name="connsiteY3714" fmla="*/ 375890 h 512576"/>
              <a:gd name="connsiteX3715" fmla="*/ 282691 w 486314"/>
              <a:gd name="connsiteY3715" fmla="*/ 376350 h 512576"/>
              <a:gd name="connsiteX3716" fmla="*/ 283101 w 486314"/>
              <a:gd name="connsiteY3716" fmla="*/ 375890 h 512576"/>
              <a:gd name="connsiteX3717" fmla="*/ 290473 w 486314"/>
              <a:gd name="connsiteY3717" fmla="*/ 389609 h 512576"/>
              <a:gd name="connsiteX3718" fmla="*/ 291394 w 486314"/>
              <a:gd name="connsiteY3718" fmla="*/ 389200 h 512576"/>
              <a:gd name="connsiteX3719" fmla="*/ 290422 w 486314"/>
              <a:gd name="connsiteY3719" fmla="*/ 389456 h 512576"/>
              <a:gd name="connsiteX3720" fmla="*/ 290473 w 486314"/>
              <a:gd name="connsiteY3720" fmla="*/ 389609 h 51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Lst>
            <a:rect l="l" t="t" r="r" b="b"/>
            <a:pathLst>
              <a:path w="486314" h="512576">
                <a:moveTo>
                  <a:pt x="1664" y="339004"/>
                </a:moveTo>
                <a:cubicBezTo>
                  <a:pt x="1408" y="338160"/>
                  <a:pt x="1331" y="337059"/>
                  <a:pt x="1971" y="335319"/>
                </a:cubicBezTo>
                <a:cubicBezTo>
                  <a:pt x="1152" y="340847"/>
                  <a:pt x="3379" y="332554"/>
                  <a:pt x="1664" y="339004"/>
                </a:cubicBezTo>
                <a:close/>
                <a:moveTo>
                  <a:pt x="251310" y="13899"/>
                </a:moveTo>
                <a:cubicBezTo>
                  <a:pt x="251182" y="14002"/>
                  <a:pt x="251258" y="14027"/>
                  <a:pt x="251182" y="14104"/>
                </a:cubicBezTo>
                <a:cubicBezTo>
                  <a:pt x="252001" y="13797"/>
                  <a:pt x="252692" y="13566"/>
                  <a:pt x="253639" y="13208"/>
                </a:cubicBezTo>
                <a:lnTo>
                  <a:pt x="251310" y="13899"/>
                </a:lnTo>
                <a:close/>
                <a:moveTo>
                  <a:pt x="29539" y="223512"/>
                </a:moveTo>
                <a:cubicBezTo>
                  <a:pt x="29308" y="224254"/>
                  <a:pt x="29180" y="225099"/>
                  <a:pt x="29360" y="226122"/>
                </a:cubicBezTo>
                <a:cubicBezTo>
                  <a:pt x="29513" y="224843"/>
                  <a:pt x="29539" y="224075"/>
                  <a:pt x="29539" y="223512"/>
                </a:cubicBezTo>
                <a:close/>
                <a:moveTo>
                  <a:pt x="440521" y="425547"/>
                </a:moveTo>
                <a:lnTo>
                  <a:pt x="426034" y="430692"/>
                </a:lnTo>
                <a:cubicBezTo>
                  <a:pt x="382391" y="445718"/>
                  <a:pt x="339951" y="461408"/>
                  <a:pt x="295413" y="476101"/>
                </a:cubicBezTo>
                <a:cubicBezTo>
                  <a:pt x="284611" y="478507"/>
                  <a:pt x="283869" y="478789"/>
                  <a:pt x="272657" y="483319"/>
                </a:cubicBezTo>
                <a:cubicBezTo>
                  <a:pt x="273016" y="482935"/>
                  <a:pt x="273732" y="482679"/>
                  <a:pt x="272913" y="482705"/>
                </a:cubicBezTo>
                <a:cubicBezTo>
                  <a:pt x="272709" y="483959"/>
                  <a:pt x="264902" y="485597"/>
                  <a:pt x="264185" y="487005"/>
                </a:cubicBezTo>
                <a:cubicBezTo>
                  <a:pt x="247803" y="492816"/>
                  <a:pt x="232752" y="498114"/>
                  <a:pt x="215960" y="504053"/>
                </a:cubicBezTo>
                <a:cubicBezTo>
                  <a:pt x="218571" y="503003"/>
                  <a:pt x="219621" y="501698"/>
                  <a:pt x="216498" y="502875"/>
                </a:cubicBezTo>
                <a:lnTo>
                  <a:pt x="213401" y="504667"/>
                </a:lnTo>
                <a:lnTo>
                  <a:pt x="212786" y="504590"/>
                </a:lnTo>
                <a:cubicBezTo>
                  <a:pt x="210662" y="505486"/>
                  <a:pt x="208486" y="506843"/>
                  <a:pt x="210867" y="506382"/>
                </a:cubicBezTo>
                <a:cubicBezTo>
                  <a:pt x="205107" y="508430"/>
                  <a:pt x="199425" y="510529"/>
                  <a:pt x="193794" y="512577"/>
                </a:cubicBezTo>
                <a:cubicBezTo>
                  <a:pt x="185116" y="505077"/>
                  <a:pt x="176490" y="497679"/>
                  <a:pt x="167890" y="490230"/>
                </a:cubicBezTo>
                <a:lnTo>
                  <a:pt x="145620" y="470495"/>
                </a:lnTo>
                <a:cubicBezTo>
                  <a:pt x="130851" y="457339"/>
                  <a:pt x="116133" y="444207"/>
                  <a:pt x="101133" y="431486"/>
                </a:cubicBezTo>
                <a:cubicBezTo>
                  <a:pt x="93505" y="424344"/>
                  <a:pt x="81961" y="415001"/>
                  <a:pt x="73233" y="407783"/>
                </a:cubicBezTo>
                <a:cubicBezTo>
                  <a:pt x="48711" y="384823"/>
                  <a:pt x="26544" y="364217"/>
                  <a:pt x="0" y="342793"/>
                </a:cubicBezTo>
                <a:cubicBezTo>
                  <a:pt x="0" y="342793"/>
                  <a:pt x="5222" y="343535"/>
                  <a:pt x="16331" y="352212"/>
                </a:cubicBezTo>
                <a:cubicBezTo>
                  <a:pt x="31638" y="361965"/>
                  <a:pt x="47892" y="379345"/>
                  <a:pt x="63864" y="390940"/>
                </a:cubicBezTo>
                <a:cubicBezTo>
                  <a:pt x="65707" y="392348"/>
                  <a:pt x="62533" y="391580"/>
                  <a:pt x="66680" y="394703"/>
                </a:cubicBezTo>
                <a:cubicBezTo>
                  <a:pt x="82447" y="405633"/>
                  <a:pt x="104486" y="426136"/>
                  <a:pt x="121124" y="442416"/>
                </a:cubicBezTo>
                <a:lnTo>
                  <a:pt x="119793" y="441776"/>
                </a:lnTo>
                <a:cubicBezTo>
                  <a:pt x="122942" y="444873"/>
                  <a:pt x="127882" y="447433"/>
                  <a:pt x="131337" y="450607"/>
                </a:cubicBezTo>
                <a:cubicBezTo>
                  <a:pt x="131184" y="450837"/>
                  <a:pt x="129955" y="449941"/>
                  <a:pt x="130544" y="450888"/>
                </a:cubicBezTo>
                <a:cubicBezTo>
                  <a:pt x="131977" y="451042"/>
                  <a:pt x="137250" y="456135"/>
                  <a:pt x="139144" y="456980"/>
                </a:cubicBezTo>
                <a:cubicBezTo>
                  <a:pt x="140347" y="458439"/>
                  <a:pt x="139784" y="458772"/>
                  <a:pt x="141371" y="460589"/>
                </a:cubicBezTo>
                <a:lnTo>
                  <a:pt x="143982" y="461690"/>
                </a:lnTo>
                <a:cubicBezTo>
                  <a:pt x="151021" y="464915"/>
                  <a:pt x="157651" y="473618"/>
                  <a:pt x="166098" y="479377"/>
                </a:cubicBezTo>
                <a:cubicBezTo>
                  <a:pt x="165560" y="479198"/>
                  <a:pt x="164716" y="478712"/>
                  <a:pt x="165176" y="479352"/>
                </a:cubicBezTo>
                <a:cubicBezTo>
                  <a:pt x="174545" y="486186"/>
                  <a:pt x="185423" y="495324"/>
                  <a:pt x="195432" y="503669"/>
                </a:cubicBezTo>
                <a:cubicBezTo>
                  <a:pt x="200398" y="501826"/>
                  <a:pt x="205363" y="499957"/>
                  <a:pt x="210176" y="498217"/>
                </a:cubicBezTo>
                <a:cubicBezTo>
                  <a:pt x="209612" y="498729"/>
                  <a:pt x="209152" y="499522"/>
                  <a:pt x="210304" y="499471"/>
                </a:cubicBezTo>
                <a:cubicBezTo>
                  <a:pt x="210841" y="498294"/>
                  <a:pt x="216088" y="496220"/>
                  <a:pt x="220619" y="494403"/>
                </a:cubicBezTo>
                <a:cubicBezTo>
                  <a:pt x="223025" y="494582"/>
                  <a:pt x="228247" y="490768"/>
                  <a:pt x="233853" y="489386"/>
                </a:cubicBezTo>
                <a:lnTo>
                  <a:pt x="233469" y="489770"/>
                </a:lnTo>
                <a:cubicBezTo>
                  <a:pt x="237129" y="487389"/>
                  <a:pt x="239586" y="488234"/>
                  <a:pt x="242453" y="485956"/>
                </a:cubicBezTo>
                <a:lnTo>
                  <a:pt x="245243" y="485777"/>
                </a:lnTo>
                <a:cubicBezTo>
                  <a:pt x="246549" y="483857"/>
                  <a:pt x="251258" y="484394"/>
                  <a:pt x="254330" y="482577"/>
                </a:cubicBezTo>
                <a:lnTo>
                  <a:pt x="254125" y="482347"/>
                </a:lnTo>
                <a:cubicBezTo>
                  <a:pt x="257146" y="480939"/>
                  <a:pt x="258989" y="481041"/>
                  <a:pt x="261804" y="479761"/>
                </a:cubicBezTo>
                <a:lnTo>
                  <a:pt x="262163" y="479838"/>
                </a:lnTo>
                <a:cubicBezTo>
                  <a:pt x="268818" y="477099"/>
                  <a:pt x="273016" y="476434"/>
                  <a:pt x="272504" y="475487"/>
                </a:cubicBezTo>
                <a:cubicBezTo>
                  <a:pt x="275166" y="475461"/>
                  <a:pt x="266028" y="478149"/>
                  <a:pt x="270175" y="478046"/>
                </a:cubicBezTo>
                <a:cubicBezTo>
                  <a:pt x="292137" y="469139"/>
                  <a:pt x="315199" y="461281"/>
                  <a:pt x="337648" y="453371"/>
                </a:cubicBezTo>
                <a:cubicBezTo>
                  <a:pt x="340310" y="452859"/>
                  <a:pt x="341999" y="452424"/>
                  <a:pt x="342690" y="452603"/>
                </a:cubicBezTo>
                <a:cubicBezTo>
                  <a:pt x="344866" y="451631"/>
                  <a:pt x="351086" y="449455"/>
                  <a:pt x="352929" y="448252"/>
                </a:cubicBezTo>
                <a:cubicBezTo>
                  <a:pt x="352187" y="448533"/>
                  <a:pt x="354567" y="448252"/>
                  <a:pt x="355745" y="447842"/>
                </a:cubicBezTo>
                <a:cubicBezTo>
                  <a:pt x="359968" y="446818"/>
                  <a:pt x="359840" y="445180"/>
                  <a:pt x="364473" y="444054"/>
                </a:cubicBezTo>
                <a:cubicBezTo>
                  <a:pt x="362809" y="444975"/>
                  <a:pt x="362297" y="445513"/>
                  <a:pt x="363014" y="445666"/>
                </a:cubicBezTo>
                <a:cubicBezTo>
                  <a:pt x="366572" y="443567"/>
                  <a:pt x="371743" y="441904"/>
                  <a:pt x="376171" y="440010"/>
                </a:cubicBezTo>
                <a:cubicBezTo>
                  <a:pt x="375557" y="440445"/>
                  <a:pt x="374482" y="440957"/>
                  <a:pt x="374738" y="441187"/>
                </a:cubicBezTo>
                <a:cubicBezTo>
                  <a:pt x="379396" y="438551"/>
                  <a:pt x="383824" y="438218"/>
                  <a:pt x="387971" y="436119"/>
                </a:cubicBezTo>
                <a:lnTo>
                  <a:pt x="386563" y="437296"/>
                </a:lnTo>
                <a:cubicBezTo>
                  <a:pt x="393782" y="435556"/>
                  <a:pt x="388176" y="435351"/>
                  <a:pt x="394370" y="433636"/>
                </a:cubicBezTo>
                <a:cubicBezTo>
                  <a:pt x="392962" y="434327"/>
                  <a:pt x="393577" y="434378"/>
                  <a:pt x="393398" y="434737"/>
                </a:cubicBezTo>
                <a:cubicBezTo>
                  <a:pt x="398671" y="431691"/>
                  <a:pt x="407860" y="428849"/>
                  <a:pt x="413389" y="426520"/>
                </a:cubicBezTo>
                <a:cubicBezTo>
                  <a:pt x="413056" y="426699"/>
                  <a:pt x="413184" y="426827"/>
                  <a:pt x="413184" y="426827"/>
                </a:cubicBezTo>
                <a:cubicBezTo>
                  <a:pt x="419097" y="424600"/>
                  <a:pt x="426136" y="422553"/>
                  <a:pt x="431972" y="419942"/>
                </a:cubicBezTo>
                <a:cubicBezTo>
                  <a:pt x="433380" y="419609"/>
                  <a:pt x="433226" y="420198"/>
                  <a:pt x="434276" y="420223"/>
                </a:cubicBezTo>
                <a:cubicBezTo>
                  <a:pt x="434532" y="419916"/>
                  <a:pt x="434865" y="418841"/>
                  <a:pt x="435300" y="416102"/>
                </a:cubicBezTo>
                <a:cubicBezTo>
                  <a:pt x="434020" y="416128"/>
                  <a:pt x="436963" y="404558"/>
                  <a:pt x="434839" y="408270"/>
                </a:cubicBezTo>
                <a:cubicBezTo>
                  <a:pt x="436119" y="402536"/>
                  <a:pt x="438320" y="393526"/>
                  <a:pt x="438602" y="389609"/>
                </a:cubicBezTo>
                <a:cubicBezTo>
                  <a:pt x="438550" y="392272"/>
                  <a:pt x="440598" y="387075"/>
                  <a:pt x="439830" y="391913"/>
                </a:cubicBezTo>
                <a:lnTo>
                  <a:pt x="441238" y="388406"/>
                </a:lnTo>
                <a:cubicBezTo>
                  <a:pt x="441648" y="389046"/>
                  <a:pt x="440393" y="392118"/>
                  <a:pt x="441238" y="391068"/>
                </a:cubicBezTo>
                <a:cubicBezTo>
                  <a:pt x="441622" y="388637"/>
                  <a:pt x="442467" y="381572"/>
                  <a:pt x="443055" y="379448"/>
                </a:cubicBezTo>
                <a:cubicBezTo>
                  <a:pt x="443132" y="374866"/>
                  <a:pt x="442518" y="370514"/>
                  <a:pt x="443695" y="363296"/>
                </a:cubicBezTo>
                <a:cubicBezTo>
                  <a:pt x="443542" y="366751"/>
                  <a:pt x="445385" y="361632"/>
                  <a:pt x="445180" y="363961"/>
                </a:cubicBezTo>
                <a:lnTo>
                  <a:pt x="444719" y="353467"/>
                </a:lnTo>
                <a:cubicBezTo>
                  <a:pt x="445129" y="351061"/>
                  <a:pt x="445794" y="353134"/>
                  <a:pt x="446127" y="349602"/>
                </a:cubicBezTo>
                <a:cubicBezTo>
                  <a:pt x="445743" y="349730"/>
                  <a:pt x="445846" y="348194"/>
                  <a:pt x="445794" y="347093"/>
                </a:cubicBezTo>
                <a:cubicBezTo>
                  <a:pt x="446101" y="346197"/>
                  <a:pt x="447381" y="337059"/>
                  <a:pt x="448764" y="336240"/>
                </a:cubicBezTo>
                <a:cubicBezTo>
                  <a:pt x="449404" y="335293"/>
                  <a:pt x="448252" y="340182"/>
                  <a:pt x="449224" y="337648"/>
                </a:cubicBezTo>
                <a:cubicBezTo>
                  <a:pt x="449992" y="333194"/>
                  <a:pt x="449659" y="332912"/>
                  <a:pt x="450453" y="328484"/>
                </a:cubicBezTo>
                <a:lnTo>
                  <a:pt x="450658" y="328433"/>
                </a:lnTo>
                <a:cubicBezTo>
                  <a:pt x="451349" y="325541"/>
                  <a:pt x="451733" y="319730"/>
                  <a:pt x="450504" y="322776"/>
                </a:cubicBezTo>
                <a:cubicBezTo>
                  <a:pt x="450043" y="324798"/>
                  <a:pt x="451349" y="322136"/>
                  <a:pt x="450427" y="325080"/>
                </a:cubicBezTo>
                <a:cubicBezTo>
                  <a:pt x="450120" y="322879"/>
                  <a:pt x="450888" y="317733"/>
                  <a:pt x="451733" y="313280"/>
                </a:cubicBezTo>
                <a:cubicBezTo>
                  <a:pt x="451630" y="314841"/>
                  <a:pt x="451989" y="314713"/>
                  <a:pt x="452219" y="315379"/>
                </a:cubicBezTo>
                <a:cubicBezTo>
                  <a:pt x="452398" y="309491"/>
                  <a:pt x="453243" y="303374"/>
                  <a:pt x="454037" y="296923"/>
                </a:cubicBezTo>
                <a:cubicBezTo>
                  <a:pt x="454190" y="297768"/>
                  <a:pt x="454497" y="299176"/>
                  <a:pt x="454216" y="299765"/>
                </a:cubicBezTo>
                <a:cubicBezTo>
                  <a:pt x="456596" y="291420"/>
                  <a:pt x="456391" y="281975"/>
                  <a:pt x="458900" y="275115"/>
                </a:cubicBezTo>
                <a:cubicBezTo>
                  <a:pt x="458772" y="276292"/>
                  <a:pt x="457978" y="275601"/>
                  <a:pt x="458158" y="275524"/>
                </a:cubicBezTo>
                <a:cubicBezTo>
                  <a:pt x="459002" y="271454"/>
                  <a:pt x="459796" y="271787"/>
                  <a:pt x="460001" y="269074"/>
                </a:cubicBezTo>
                <a:cubicBezTo>
                  <a:pt x="460513" y="268869"/>
                  <a:pt x="460461" y="265670"/>
                  <a:pt x="460794" y="262931"/>
                </a:cubicBezTo>
                <a:cubicBezTo>
                  <a:pt x="460743" y="261421"/>
                  <a:pt x="461178" y="262240"/>
                  <a:pt x="460794" y="264620"/>
                </a:cubicBezTo>
                <a:cubicBezTo>
                  <a:pt x="461101" y="260729"/>
                  <a:pt x="463226" y="245269"/>
                  <a:pt x="465606" y="236515"/>
                </a:cubicBezTo>
                <a:cubicBezTo>
                  <a:pt x="465248" y="236668"/>
                  <a:pt x="465453" y="230858"/>
                  <a:pt x="465862" y="228861"/>
                </a:cubicBezTo>
                <a:lnTo>
                  <a:pt x="466477" y="229783"/>
                </a:lnTo>
                <a:cubicBezTo>
                  <a:pt x="466733" y="229220"/>
                  <a:pt x="466963" y="228247"/>
                  <a:pt x="467142" y="227223"/>
                </a:cubicBezTo>
                <a:cubicBezTo>
                  <a:pt x="467168" y="227070"/>
                  <a:pt x="467193" y="226993"/>
                  <a:pt x="467219" y="226865"/>
                </a:cubicBezTo>
                <a:cubicBezTo>
                  <a:pt x="467475" y="225611"/>
                  <a:pt x="467705" y="224382"/>
                  <a:pt x="467936" y="223588"/>
                </a:cubicBezTo>
                <a:cubicBezTo>
                  <a:pt x="468294" y="220517"/>
                  <a:pt x="468550" y="217496"/>
                  <a:pt x="469625" y="214629"/>
                </a:cubicBezTo>
                <a:cubicBezTo>
                  <a:pt x="469292" y="215730"/>
                  <a:pt x="470060" y="218162"/>
                  <a:pt x="470623" y="214834"/>
                </a:cubicBezTo>
                <a:cubicBezTo>
                  <a:pt x="471570" y="208998"/>
                  <a:pt x="470546" y="213119"/>
                  <a:pt x="471186" y="208358"/>
                </a:cubicBezTo>
                <a:lnTo>
                  <a:pt x="471442" y="205338"/>
                </a:lnTo>
                <a:cubicBezTo>
                  <a:pt x="470751" y="205005"/>
                  <a:pt x="472492" y="200167"/>
                  <a:pt x="471289" y="202189"/>
                </a:cubicBezTo>
                <a:cubicBezTo>
                  <a:pt x="472006" y="201601"/>
                  <a:pt x="472492" y="193640"/>
                  <a:pt x="473593" y="194459"/>
                </a:cubicBezTo>
                <a:lnTo>
                  <a:pt x="474412" y="195483"/>
                </a:lnTo>
                <a:cubicBezTo>
                  <a:pt x="474821" y="192923"/>
                  <a:pt x="474181" y="191157"/>
                  <a:pt x="474104" y="189084"/>
                </a:cubicBezTo>
                <a:cubicBezTo>
                  <a:pt x="474284" y="188802"/>
                  <a:pt x="474616" y="188188"/>
                  <a:pt x="474719" y="188342"/>
                </a:cubicBezTo>
                <a:cubicBezTo>
                  <a:pt x="473311" y="187650"/>
                  <a:pt x="475947" y="182352"/>
                  <a:pt x="475359" y="179152"/>
                </a:cubicBezTo>
                <a:cubicBezTo>
                  <a:pt x="475896" y="177105"/>
                  <a:pt x="476408" y="174801"/>
                  <a:pt x="476946" y="172651"/>
                </a:cubicBezTo>
                <a:cubicBezTo>
                  <a:pt x="476408" y="172113"/>
                  <a:pt x="475922" y="171601"/>
                  <a:pt x="475461" y="171166"/>
                </a:cubicBezTo>
                <a:cubicBezTo>
                  <a:pt x="474565" y="170245"/>
                  <a:pt x="473900" y="169502"/>
                  <a:pt x="473567" y="168888"/>
                </a:cubicBezTo>
                <a:cubicBezTo>
                  <a:pt x="470111" y="166533"/>
                  <a:pt x="466937" y="164485"/>
                  <a:pt x="463559" y="161183"/>
                </a:cubicBezTo>
                <a:cubicBezTo>
                  <a:pt x="464352" y="161721"/>
                  <a:pt x="465350" y="162514"/>
                  <a:pt x="465785" y="162437"/>
                </a:cubicBezTo>
                <a:cubicBezTo>
                  <a:pt x="463815" y="160159"/>
                  <a:pt x="463021" y="159980"/>
                  <a:pt x="460794" y="158419"/>
                </a:cubicBezTo>
                <a:cubicBezTo>
                  <a:pt x="461408" y="158649"/>
                  <a:pt x="456903" y="153939"/>
                  <a:pt x="454753" y="151405"/>
                </a:cubicBezTo>
                <a:cubicBezTo>
                  <a:pt x="451374" y="149050"/>
                  <a:pt x="451938" y="150612"/>
                  <a:pt x="451272" y="150714"/>
                </a:cubicBezTo>
                <a:cubicBezTo>
                  <a:pt x="449404" y="147156"/>
                  <a:pt x="441904" y="143880"/>
                  <a:pt x="439190" y="139836"/>
                </a:cubicBezTo>
                <a:cubicBezTo>
                  <a:pt x="440393" y="140603"/>
                  <a:pt x="444182" y="143163"/>
                  <a:pt x="441852" y="140655"/>
                </a:cubicBezTo>
                <a:cubicBezTo>
                  <a:pt x="439984" y="137122"/>
                  <a:pt x="435428" y="136559"/>
                  <a:pt x="431307" y="132105"/>
                </a:cubicBezTo>
                <a:lnTo>
                  <a:pt x="431639" y="133999"/>
                </a:lnTo>
                <a:cubicBezTo>
                  <a:pt x="430078" y="131645"/>
                  <a:pt x="424472" y="128752"/>
                  <a:pt x="425701" y="128189"/>
                </a:cubicBezTo>
                <a:cubicBezTo>
                  <a:pt x="423883" y="127191"/>
                  <a:pt x="420556" y="123249"/>
                  <a:pt x="420300" y="124580"/>
                </a:cubicBezTo>
                <a:cubicBezTo>
                  <a:pt x="413414" y="117336"/>
                  <a:pt x="401640" y="109324"/>
                  <a:pt x="398363" y="103744"/>
                </a:cubicBezTo>
                <a:cubicBezTo>
                  <a:pt x="397135" y="103002"/>
                  <a:pt x="394601" y="100493"/>
                  <a:pt x="394754" y="101440"/>
                </a:cubicBezTo>
                <a:cubicBezTo>
                  <a:pt x="396085" y="103488"/>
                  <a:pt x="397544" y="103232"/>
                  <a:pt x="397928" y="104128"/>
                </a:cubicBezTo>
                <a:cubicBezTo>
                  <a:pt x="396930" y="103334"/>
                  <a:pt x="396495" y="103411"/>
                  <a:pt x="396316" y="103437"/>
                </a:cubicBezTo>
                <a:cubicBezTo>
                  <a:pt x="394166" y="101236"/>
                  <a:pt x="392374" y="99597"/>
                  <a:pt x="395215" y="100749"/>
                </a:cubicBezTo>
                <a:cubicBezTo>
                  <a:pt x="390480" y="95758"/>
                  <a:pt x="388509" y="97703"/>
                  <a:pt x="382212" y="91662"/>
                </a:cubicBezTo>
                <a:cubicBezTo>
                  <a:pt x="382570" y="91611"/>
                  <a:pt x="382493" y="91304"/>
                  <a:pt x="382084" y="90869"/>
                </a:cubicBezTo>
                <a:cubicBezTo>
                  <a:pt x="381546" y="93557"/>
                  <a:pt x="378347" y="94683"/>
                  <a:pt x="377835" y="97550"/>
                </a:cubicBezTo>
                <a:cubicBezTo>
                  <a:pt x="377681" y="97882"/>
                  <a:pt x="376811" y="96577"/>
                  <a:pt x="376581" y="97345"/>
                </a:cubicBezTo>
                <a:cubicBezTo>
                  <a:pt x="376299" y="100698"/>
                  <a:pt x="372639" y="103181"/>
                  <a:pt x="369311" y="104691"/>
                </a:cubicBezTo>
                <a:lnTo>
                  <a:pt x="369132" y="104282"/>
                </a:lnTo>
                <a:cubicBezTo>
                  <a:pt x="368518" y="104563"/>
                  <a:pt x="369004" y="105997"/>
                  <a:pt x="368441" y="106406"/>
                </a:cubicBezTo>
                <a:cubicBezTo>
                  <a:pt x="368236" y="106227"/>
                  <a:pt x="368287" y="105971"/>
                  <a:pt x="367903" y="105869"/>
                </a:cubicBezTo>
                <a:cubicBezTo>
                  <a:pt x="368415" y="106508"/>
                  <a:pt x="367391" y="107046"/>
                  <a:pt x="367647" y="107635"/>
                </a:cubicBezTo>
                <a:cubicBezTo>
                  <a:pt x="367238" y="107635"/>
                  <a:pt x="366803" y="107200"/>
                  <a:pt x="366291" y="107225"/>
                </a:cubicBezTo>
                <a:lnTo>
                  <a:pt x="366751" y="108095"/>
                </a:lnTo>
                <a:cubicBezTo>
                  <a:pt x="367647" y="110297"/>
                  <a:pt x="364934" y="109939"/>
                  <a:pt x="364832" y="111807"/>
                </a:cubicBezTo>
                <a:cubicBezTo>
                  <a:pt x="364729" y="111602"/>
                  <a:pt x="364704" y="111398"/>
                  <a:pt x="364448" y="111346"/>
                </a:cubicBezTo>
                <a:cubicBezTo>
                  <a:pt x="363910" y="113957"/>
                  <a:pt x="361837" y="116005"/>
                  <a:pt x="360506" y="118283"/>
                </a:cubicBezTo>
                <a:cubicBezTo>
                  <a:pt x="360352" y="118001"/>
                  <a:pt x="359994" y="117541"/>
                  <a:pt x="359610" y="117438"/>
                </a:cubicBezTo>
                <a:cubicBezTo>
                  <a:pt x="360224" y="118129"/>
                  <a:pt x="359891" y="118923"/>
                  <a:pt x="359559" y="119563"/>
                </a:cubicBezTo>
                <a:cubicBezTo>
                  <a:pt x="358612" y="119153"/>
                  <a:pt x="359456" y="121047"/>
                  <a:pt x="358535" y="121329"/>
                </a:cubicBezTo>
                <a:lnTo>
                  <a:pt x="358407" y="121124"/>
                </a:lnTo>
                <a:cubicBezTo>
                  <a:pt x="358816" y="122225"/>
                  <a:pt x="357383" y="121431"/>
                  <a:pt x="357997" y="122583"/>
                </a:cubicBezTo>
                <a:lnTo>
                  <a:pt x="357153" y="122379"/>
                </a:lnTo>
                <a:cubicBezTo>
                  <a:pt x="357997" y="123479"/>
                  <a:pt x="356026" y="122583"/>
                  <a:pt x="356257" y="123428"/>
                </a:cubicBezTo>
                <a:lnTo>
                  <a:pt x="356487" y="123582"/>
                </a:lnTo>
                <a:cubicBezTo>
                  <a:pt x="356436" y="124170"/>
                  <a:pt x="355770" y="123914"/>
                  <a:pt x="355642" y="124375"/>
                </a:cubicBezTo>
                <a:lnTo>
                  <a:pt x="355489" y="124324"/>
                </a:lnTo>
                <a:cubicBezTo>
                  <a:pt x="355079" y="125322"/>
                  <a:pt x="354107" y="125271"/>
                  <a:pt x="354951" y="125937"/>
                </a:cubicBezTo>
                <a:cubicBezTo>
                  <a:pt x="354055" y="125655"/>
                  <a:pt x="355284" y="124913"/>
                  <a:pt x="353979" y="124554"/>
                </a:cubicBezTo>
                <a:cubicBezTo>
                  <a:pt x="352622" y="127805"/>
                  <a:pt x="350216" y="130314"/>
                  <a:pt x="348014" y="132899"/>
                </a:cubicBezTo>
                <a:cubicBezTo>
                  <a:pt x="347451" y="132899"/>
                  <a:pt x="347195" y="133001"/>
                  <a:pt x="346811" y="132796"/>
                </a:cubicBezTo>
                <a:cubicBezTo>
                  <a:pt x="346760" y="133206"/>
                  <a:pt x="346120" y="133897"/>
                  <a:pt x="346325" y="134486"/>
                </a:cubicBezTo>
                <a:cubicBezTo>
                  <a:pt x="346376" y="134383"/>
                  <a:pt x="345788" y="134281"/>
                  <a:pt x="345634" y="134409"/>
                </a:cubicBezTo>
                <a:cubicBezTo>
                  <a:pt x="344917" y="134588"/>
                  <a:pt x="346069" y="135689"/>
                  <a:pt x="345250" y="135894"/>
                </a:cubicBezTo>
                <a:cubicBezTo>
                  <a:pt x="345199" y="135484"/>
                  <a:pt x="345020" y="135203"/>
                  <a:pt x="344661" y="134998"/>
                </a:cubicBezTo>
                <a:cubicBezTo>
                  <a:pt x="344943" y="135996"/>
                  <a:pt x="344303" y="136508"/>
                  <a:pt x="344073" y="137199"/>
                </a:cubicBezTo>
                <a:cubicBezTo>
                  <a:pt x="343996" y="136994"/>
                  <a:pt x="344021" y="136789"/>
                  <a:pt x="343740" y="136610"/>
                </a:cubicBezTo>
                <a:cubicBezTo>
                  <a:pt x="343970" y="137813"/>
                  <a:pt x="342690" y="137506"/>
                  <a:pt x="342742" y="138402"/>
                </a:cubicBezTo>
                <a:lnTo>
                  <a:pt x="342409" y="137813"/>
                </a:lnTo>
                <a:cubicBezTo>
                  <a:pt x="341155" y="138121"/>
                  <a:pt x="343202" y="138914"/>
                  <a:pt x="342255" y="139324"/>
                </a:cubicBezTo>
                <a:cubicBezTo>
                  <a:pt x="342255" y="139016"/>
                  <a:pt x="342025" y="138914"/>
                  <a:pt x="341846" y="138735"/>
                </a:cubicBezTo>
                <a:cubicBezTo>
                  <a:pt x="342153" y="140143"/>
                  <a:pt x="340975" y="140936"/>
                  <a:pt x="340694" y="141781"/>
                </a:cubicBezTo>
                <a:cubicBezTo>
                  <a:pt x="340668" y="141704"/>
                  <a:pt x="340540" y="141627"/>
                  <a:pt x="340540" y="141627"/>
                </a:cubicBezTo>
                <a:cubicBezTo>
                  <a:pt x="340028" y="142395"/>
                  <a:pt x="339132" y="142907"/>
                  <a:pt x="338876" y="144008"/>
                </a:cubicBezTo>
                <a:cubicBezTo>
                  <a:pt x="338390" y="144085"/>
                  <a:pt x="337801" y="142933"/>
                  <a:pt x="337315" y="143829"/>
                </a:cubicBezTo>
                <a:cubicBezTo>
                  <a:pt x="338288" y="144597"/>
                  <a:pt x="336624" y="145416"/>
                  <a:pt x="338057" y="145876"/>
                </a:cubicBezTo>
                <a:cubicBezTo>
                  <a:pt x="337366" y="146388"/>
                  <a:pt x="336163" y="147079"/>
                  <a:pt x="336112" y="147771"/>
                </a:cubicBezTo>
                <a:cubicBezTo>
                  <a:pt x="335984" y="147182"/>
                  <a:pt x="334653" y="147105"/>
                  <a:pt x="335062" y="146491"/>
                </a:cubicBezTo>
                <a:lnTo>
                  <a:pt x="334167" y="146414"/>
                </a:lnTo>
                <a:cubicBezTo>
                  <a:pt x="333808" y="146004"/>
                  <a:pt x="334602" y="146107"/>
                  <a:pt x="334039" y="145825"/>
                </a:cubicBezTo>
                <a:cubicBezTo>
                  <a:pt x="333834" y="146132"/>
                  <a:pt x="333552" y="147233"/>
                  <a:pt x="333219" y="147335"/>
                </a:cubicBezTo>
                <a:cubicBezTo>
                  <a:pt x="333373" y="148308"/>
                  <a:pt x="334064" y="149690"/>
                  <a:pt x="333501" y="150586"/>
                </a:cubicBezTo>
                <a:cubicBezTo>
                  <a:pt x="333450" y="149895"/>
                  <a:pt x="332272" y="149921"/>
                  <a:pt x="332324" y="149511"/>
                </a:cubicBezTo>
                <a:lnTo>
                  <a:pt x="333168" y="152173"/>
                </a:lnTo>
                <a:cubicBezTo>
                  <a:pt x="333015" y="152480"/>
                  <a:pt x="332400" y="151585"/>
                  <a:pt x="332324" y="152173"/>
                </a:cubicBezTo>
                <a:cubicBezTo>
                  <a:pt x="332580" y="152378"/>
                  <a:pt x="332605" y="152685"/>
                  <a:pt x="332708" y="152941"/>
                </a:cubicBezTo>
                <a:cubicBezTo>
                  <a:pt x="332503" y="152967"/>
                  <a:pt x="332016" y="154247"/>
                  <a:pt x="330967" y="153555"/>
                </a:cubicBezTo>
                <a:cubicBezTo>
                  <a:pt x="330506" y="153351"/>
                  <a:pt x="331172" y="152941"/>
                  <a:pt x="330557" y="152941"/>
                </a:cubicBezTo>
                <a:cubicBezTo>
                  <a:pt x="330148" y="153453"/>
                  <a:pt x="330455" y="153735"/>
                  <a:pt x="330046" y="154247"/>
                </a:cubicBezTo>
                <a:lnTo>
                  <a:pt x="329918" y="154144"/>
                </a:lnTo>
                <a:cubicBezTo>
                  <a:pt x="329534" y="154323"/>
                  <a:pt x="329585" y="155091"/>
                  <a:pt x="330148" y="155347"/>
                </a:cubicBezTo>
                <a:cubicBezTo>
                  <a:pt x="330250" y="155936"/>
                  <a:pt x="330148" y="156499"/>
                  <a:pt x="329815" y="156909"/>
                </a:cubicBezTo>
                <a:cubicBezTo>
                  <a:pt x="329815" y="156601"/>
                  <a:pt x="329534" y="156397"/>
                  <a:pt x="329354" y="156166"/>
                </a:cubicBezTo>
                <a:cubicBezTo>
                  <a:pt x="329534" y="157421"/>
                  <a:pt x="329175" y="158317"/>
                  <a:pt x="328842" y="159315"/>
                </a:cubicBezTo>
                <a:cubicBezTo>
                  <a:pt x="329278" y="159724"/>
                  <a:pt x="328254" y="158342"/>
                  <a:pt x="328586" y="158470"/>
                </a:cubicBezTo>
                <a:cubicBezTo>
                  <a:pt x="327153" y="158880"/>
                  <a:pt x="327793" y="161132"/>
                  <a:pt x="326232" y="161132"/>
                </a:cubicBezTo>
                <a:cubicBezTo>
                  <a:pt x="326257" y="160902"/>
                  <a:pt x="326897" y="161618"/>
                  <a:pt x="326769" y="161516"/>
                </a:cubicBezTo>
                <a:cubicBezTo>
                  <a:pt x="326308" y="161926"/>
                  <a:pt x="325694" y="161337"/>
                  <a:pt x="325668" y="161849"/>
                </a:cubicBezTo>
                <a:cubicBezTo>
                  <a:pt x="325259" y="161542"/>
                  <a:pt x="325464" y="162335"/>
                  <a:pt x="325310" y="162719"/>
                </a:cubicBezTo>
                <a:cubicBezTo>
                  <a:pt x="325464" y="163129"/>
                  <a:pt x="325080" y="162617"/>
                  <a:pt x="325259" y="162335"/>
                </a:cubicBezTo>
                <a:cubicBezTo>
                  <a:pt x="325233" y="163001"/>
                  <a:pt x="324337" y="165202"/>
                  <a:pt x="322955" y="165714"/>
                </a:cubicBezTo>
                <a:cubicBezTo>
                  <a:pt x="323237" y="165919"/>
                  <a:pt x="323365" y="167122"/>
                  <a:pt x="323134" y="167327"/>
                </a:cubicBezTo>
                <a:lnTo>
                  <a:pt x="322622" y="166738"/>
                </a:lnTo>
                <a:cubicBezTo>
                  <a:pt x="322238" y="166687"/>
                  <a:pt x="322085" y="166943"/>
                  <a:pt x="321854" y="167096"/>
                </a:cubicBezTo>
                <a:cubicBezTo>
                  <a:pt x="321906" y="166994"/>
                  <a:pt x="321931" y="166891"/>
                  <a:pt x="321983" y="166789"/>
                </a:cubicBezTo>
                <a:cubicBezTo>
                  <a:pt x="321983" y="166789"/>
                  <a:pt x="321983" y="166789"/>
                  <a:pt x="321957" y="166764"/>
                </a:cubicBezTo>
                <a:cubicBezTo>
                  <a:pt x="321880" y="166840"/>
                  <a:pt x="321880" y="166994"/>
                  <a:pt x="321854" y="167096"/>
                </a:cubicBezTo>
                <a:cubicBezTo>
                  <a:pt x="321727" y="167147"/>
                  <a:pt x="321650" y="167250"/>
                  <a:pt x="321496" y="167147"/>
                </a:cubicBezTo>
                <a:cubicBezTo>
                  <a:pt x="321599" y="167454"/>
                  <a:pt x="321701" y="167352"/>
                  <a:pt x="321829" y="167147"/>
                </a:cubicBezTo>
                <a:cubicBezTo>
                  <a:pt x="321675" y="167634"/>
                  <a:pt x="321675" y="168248"/>
                  <a:pt x="320959" y="168197"/>
                </a:cubicBezTo>
                <a:cubicBezTo>
                  <a:pt x="321163" y="168146"/>
                  <a:pt x="320498" y="167147"/>
                  <a:pt x="320216" y="167557"/>
                </a:cubicBezTo>
                <a:cubicBezTo>
                  <a:pt x="319756" y="168299"/>
                  <a:pt x="320344" y="167992"/>
                  <a:pt x="320088" y="168658"/>
                </a:cubicBezTo>
                <a:lnTo>
                  <a:pt x="320012" y="169195"/>
                </a:lnTo>
                <a:cubicBezTo>
                  <a:pt x="320549" y="169707"/>
                  <a:pt x="319474" y="169707"/>
                  <a:pt x="320293" y="169989"/>
                </a:cubicBezTo>
                <a:cubicBezTo>
                  <a:pt x="319756" y="169656"/>
                  <a:pt x="319756" y="171166"/>
                  <a:pt x="318911" y="170296"/>
                </a:cubicBezTo>
                <a:lnTo>
                  <a:pt x="318271" y="169605"/>
                </a:lnTo>
                <a:cubicBezTo>
                  <a:pt x="318066" y="169912"/>
                  <a:pt x="318655" y="170705"/>
                  <a:pt x="318783" y="171217"/>
                </a:cubicBezTo>
                <a:cubicBezTo>
                  <a:pt x="318706" y="171192"/>
                  <a:pt x="318476" y="171166"/>
                  <a:pt x="318373" y="171012"/>
                </a:cubicBezTo>
                <a:cubicBezTo>
                  <a:pt x="319448" y="172036"/>
                  <a:pt x="317708" y="171601"/>
                  <a:pt x="318297" y="172651"/>
                </a:cubicBezTo>
                <a:cubicBezTo>
                  <a:pt x="317401" y="172907"/>
                  <a:pt x="316991" y="174135"/>
                  <a:pt x="316044" y="173777"/>
                </a:cubicBezTo>
                <a:cubicBezTo>
                  <a:pt x="316018" y="174519"/>
                  <a:pt x="316070" y="175287"/>
                  <a:pt x="315404" y="175569"/>
                </a:cubicBezTo>
                <a:cubicBezTo>
                  <a:pt x="315379" y="175390"/>
                  <a:pt x="315455" y="175185"/>
                  <a:pt x="315225" y="174980"/>
                </a:cubicBezTo>
                <a:cubicBezTo>
                  <a:pt x="314662" y="175006"/>
                  <a:pt x="314867" y="175364"/>
                  <a:pt x="314790" y="175799"/>
                </a:cubicBezTo>
                <a:cubicBezTo>
                  <a:pt x="314687" y="175594"/>
                  <a:pt x="313587" y="175876"/>
                  <a:pt x="312870" y="175901"/>
                </a:cubicBezTo>
                <a:cubicBezTo>
                  <a:pt x="312844" y="176593"/>
                  <a:pt x="313587" y="177002"/>
                  <a:pt x="313919" y="177360"/>
                </a:cubicBezTo>
                <a:cubicBezTo>
                  <a:pt x="312460" y="176823"/>
                  <a:pt x="313561" y="179229"/>
                  <a:pt x="312102" y="178871"/>
                </a:cubicBezTo>
                <a:cubicBezTo>
                  <a:pt x="312102" y="178589"/>
                  <a:pt x="312128" y="177770"/>
                  <a:pt x="311539" y="177872"/>
                </a:cubicBezTo>
                <a:cubicBezTo>
                  <a:pt x="310080" y="177335"/>
                  <a:pt x="311667" y="179434"/>
                  <a:pt x="310566" y="179588"/>
                </a:cubicBezTo>
                <a:lnTo>
                  <a:pt x="311641" y="180202"/>
                </a:lnTo>
                <a:cubicBezTo>
                  <a:pt x="310822" y="179997"/>
                  <a:pt x="311334" y="181661"/>
                  <a:pt x="310438" y="180739"/>
                </a:cubicBezTo>
                <a:cubicBezTo>
                  <a:pt x="310618" y="181277"/>
                  <a:pt x="309491" y="181277"/>
                  <a:pt x="310438" y="181968"/>
                </a:cubicBezTo>
                <a:cubicBezTo>
                  <a:pt x="308775" y="182377"/>
                  <a:pt x="308698" y="184988"/>
                  <a:pt x="306496" y="184246"/>
                </a:cubicBezTo>
                <a:cubicBezTo>
                  <a:pt x="306522" y="184553"/>
                  <a:pt x="306010" y="184784"/>
                  <a:pt x="306573" y="185091"/>
                </a:cubicBezTo>
                <a:cubicBezTo>
                  <a:pt x="307290" y="185270"/>
                  <a:pt x="306522" y="184451"/>
                  <a:pt x="306932" y="184656"/>
                </a:cubicBezTo>
                <a:cubicBezTo>
                  <a:pt x="306855" y="184809"/>
                  <a:pt x="307085" y="185065"/>
                  <a:pt x="307213" y="185167"/>
                </a:cubicBezTo>
                <a:cubicBezTo>
                  <a:pt x="306676" y="185321"/>
                  <a:pt x="306420" y="185551"/>
                  <a:pt x="305933" y="184579"/>
                </a:cubicBezTo>
                <a:cubicBezTo>
                  <a:pt x="304730" y="184886"/>
                  <a:pt x="306804" y="186678"/>
                  <a:pt x="305652" y="187318"/>
                </a:cubicBezTo>
                <a:cubicBezTo>
                  <a:pt x="305293" y="186934"/>
                  <a:pt x="305089" y="186883"/>
                  <a:pt x="304935" y="187215"/>
                </a:cubicBezTo>
                <a:lnTo>
                  <a:pt x="305114" y="188290"/>
                </a:lnTo>
                <a:cubicBezTo>
                  <a:pt x="304449" y="188751"/>
                  <a:pt x="303962" y="187906"/>
                  <a:pt x="303348" y="187395"/>
                </a:cubicBezTo>
                <a:cubicBezTo>
                  <a:pt x="303169" y="187830"/>
                  <a:pt x="302810" y="188188"/>
                  <a:pt x="303143" y="188725"/>
                </a:cubicBezTo>
                <a:lnTo>
                  <a:pt x="301991" y="188470"/>
                </a:lnTo>
                <a:cubicBezTo>
                  <a:pt x="302810" y="188674"/>
                  <a:pt x="302145" y="189033"/>
                  <a:pt x="302171" y="189314"/>
                </a:cubicBezTo>
                <a:lnTo>
                  <a:pt x="302145" y="189033"/>
                </a:lnTo>
                <a:cubicBezTo>
                  <a:pt x="301812" y="188854"/>
                  <a:pt x="301659" y="189391"/>
                  <a:pt x="301582" y="189621"/>
                </a:cubicBezTo>
                <a:cubicBezTo>
                  <a:pt x="302017" y="189929"/>
                  <a:pt x="302503" y="189673"/>
                  <a:pt x="302810" y="189545"/>
                </a:cubicBezTo>
                <a:cubicBezTo>
                  <a:pt x="302964" y="189954"/>
                  <a:pt x="302657" y="190159"/>
                  <a:pt x="302810" y="190671"/>
                </a:cubicBezTo>
                <a:cubicBezTo>
                  <a:pt x="302222" y="190082"/>
                  <a:pt x="301915" y="190824"/>
                  <a:pt x="301607" y="191029"/>
                </a:cubicBezTo>
                <a:cubicBezTo>
                  <a:pt x="301223" y="191208"/>
                  <a:pt x="301889" y="191848"/>
                  <a:pt x="301787" y="191899"/>
                </a:cubicBezTo>
                <a:cubicBezTo>
                  <a:pt x="301454" y="191643"/>
                  <a:pt x="301326" y="192360"/>
                  <a:pt x="301070" y="191720"/>
                </a:cubicBezTo>
                <a:cubicBezTo>
                  <a:pt x="301044" y="191541"/>
                  <a:pt x="301607" y="191772"/>
                  <a:pt x="301454" y="191336"/>
                </a:cubicBezTo>
                <a:cubicBezTo>
                  <a:pt x="301044" y="191336"/>
                  <a:pt x="300532" y="190824"/>
                  <a:pt x="300584" y="191592"/>
                </a:cubicBezTo>
                <a:cubicBezTo>
                  <a:pt x="300609" y="192155"/>
                  <a:pt x="301838" y="192565"/>
                  <a:pt x="300993" y="192795"/>
                </a:cubicBezTo>
                <a:cubicBezTo>
                  <a:pt x="300967" y="192514"/>
                  <a:pt x="300712" y="192283"/>
                  <a:pt x="300609" y="192002"/>
                </a:cubicBezTo>
                <a:lnTo>
                  <a:pt x="299816" y="192258"/>
                </a:lnTo>
                <a:lnTo>
                  <a:pt x="300353" y="192770"/>
                </a:lnTo>
                <a:cubicBezTo>
                  <a:pt x="300123" y="192719"/>
                  <a:pt x="300123" y="192616"/>
                  <a:pt x="300020" y="192616"/>
                </a:cubicBezTo>
                <a:cubicBezTo>
                  <a:pt x="300481" y="193256"/>
                  <a:pt x="299508" y="193614"/>
                  <a:pt x="300072" y="194306"/>
                </a:cubicBezTo>
                <a:cubicBezTo>
                  <a:pt x="299892" y="194613"/>
                  <a:pt x="299176" y="194536"/>
                  <a:pt x="298869" y="194715"/>
                </a:cubicBezTo>
                <a:lnTo>
                  <a:pt x="298869" y="194638"/>
                </a:lnTo>
                <a:cubicBezTo>
                  <a:pt x="298280" y="194664"/>
                  <a:pt x="298126" y="195304"/>
                  <a:pt x="298280" y="195893"/>
                </a:cubicBezTo>
                <a:lnTo>
                  <a:pt x="298177" y="195765"/>
                </a:lnTo>
                <a:cubicBezTo>
                  <a:pt x="297973" y="195918"/>
                  <a:pt x="297691" y="196405"/>
                  <a:pt x="297819" y="196891"/>
                </a:cubicBezTo>
                <a:cubicBezTo>
                  <a:pt x="297026" y="196968"/>
                  <a:pt x="295567" y="195227"/>
                  <a:pt x="295874" y="196302"/>
                </a:cubicBezTo>
                <a:cubicBezTo>
                  <a:pt x="295515" y="196814"/>
                  <a:pt x="296334" y="197915"/>
                  <a:pt x="296821" y="198017"/>
                </a:cubicBezTo>
                <a:cubicBezTo>
                  <a:pt x="295746" y="198504"/>
                  <a:pt x="295874" y="200193"/>
                  <a:pt x="294364" y="200193"/>
                </a:cubicBezTo>
                <a:cubicBezTo>
                  <a:pt x="294492" y="200526"/>
                  <a:pt x="294722" y="200577"/>
                  <a:pt x="294619" y="200910"/>
                </a:cubicBezTo>
                <a:cubicBezTo>
                  <a:pt x="293391" y="201882"/>
                  <a:pt x="293135" y="203981"/>
                  <a:pt x="291215" y="203981"/>
                </a:cubicBezTo>
                <a:cubicBezTo>
                  <a:pt x="291292" y="203444"/>
                  <a:pt x="290678" y="203469"/>
                  <a:pt x="290345" y="203213"/>
                </a:cubicBezTo>
                <a:cubicBezTo>
                  <a:pt x="290626" y="203930"/>
                  <a:pt x="289551" y="203085"/>
                  <a:pt x="290294" y="203930"/>
                </a:cubicBezTo>
                <a:cubicBezTo>
                  <a:pt x="290857" y="204340"/>
                  <a:pt x="291062" y="204570"/>
                  <a:pt x="291573" y="204442"/>
                </a:cubicBezTo>
                <a:cubicBezTo>
                  <a:pt x="291241" y="205363"/>
                  <a:pt x="290294" y="206438"/>
                  <a:pt x="289500" y="206438"/>
                </a:cubicBezTo>
                <a:cubicBezTo>
                  <a:pt x="289935" y="206438"/>
                  <a:pt x="289935" y="206746"/>
                  <a:pt x="289961" y="207002"/>
                </a:cubicBezTo>
                <a:cubicBezTo>
                  <a:pt x="289193" y="206259"/>
                  <a:pt x="288604" y="206669"/>
                  <a:pt x="288553" y="207334"/>
                </a:cubicBezTo>
                <a:lnTo>
                  <a:pt x="289014" y="207795"/>
                </a:lnTo>
                <a:lnTo>
                  <a:pt x="288272" y="207616"/>
                </a:lnTo>
                <a:cubicBezTo>
                  <a:pt x="288323" y="207949"/>
                  <a:pt x="289167" y="208691"/>
                  <a:pt x="288374" y="208665"/>
                </a:cubicBezTo>
                <a:cubicBezTo>
                  <a:pt x="288143" y="208512"/>
                  <a:pt x="287939" y="208384"/>
                  <a:pt x="287760" y="208333"/>
                </a:cubicBezTo>
                <a:cubicBezTo>
                  <a:pt x="287811" y="209075"/>
                  <a:pt x="288016" y="210227"/>
                  <a:pt x="287222" y="210329"/>
                </a:cubicBezTo>
                <a:lnTo>
                  <a:pt x="286173" y="210073"/>
                </a:lnTo>
                <a:cubicBezTo>
                  <a:pt x="286096" y="210329"/>
                  <a:pt x="286275" y="210995"/>
                  <a:pt x="286736" y="210841"/>
                </a:cubicBezTo>
                <a:cubicBezTo>
                  <a:pt x="285661" y="211225"/>
                  <a:pt x="285200" y="211660"/>
                  <a:pt x="284355" y="211379"/>
                </a:cubicBezTo>
                <a:cubicBezTo>
                  <a:pt x="284765" y="213989"/>
                  <a:pt x="283203" y="215935"/>
                  <a:pt x="281770" y="217343"/>
                </a:cubicBezTo>
                <a:lnTo>
                  <a:pt x="281437" y="216959"/>
                </a:lnTo>
                <a:cubicBezTo>
                  <a:pt x="280746" y="217087"/>
                  <a:pt x="281923" y="217752"/>
                  <a:pt x="281386" y="217803"/>
                </a:cubicBezTo>
                <a:cubicBezTo>
                  <a:pt x="281156" y="217343"/>
                  <a:pt x="280362" y="217445"/>
                  <a:pt x="280208" y="216754"/>
                </a:cubicBezTo>
                <a:cubicBezTo>
                  <a:pt x="279313" y="217010"/>
                  <a:pt x="280208" y="218059"/>
                  <a:pt x="280055" y="218571"/>
                </a:cubicBezTo>
                <a:cubicBezTo>
                  <a:pt x="280490" y="219058"/>
                  <a:pt x="280004" y="218008"/>
                  <a:pt x="280567" y="218597"/>
                </a:cubicBezTo>
                <a:cubicBezTo>
                  <a:pt x="280695" y="218827"/>
                  <a:pt x="279492" y="219109"/>
                  <a:pt x="280132" y="219800"/>
                </a:cubicBezTo>
                <a:cubicBezTo>
                  <a:pt x="279722" y="219698"/>
                  <a:pt x="279287" y="219160"/>
                  <a:pt x="279057" y="218802"/>
                </a:cubicBezTo>
                <a:lnTo>
                  <a:pt x="279082" y="219442"/>
                </a:lnTo>
                <a:cubicBezTo>
                  <a:pt x="277854" y="219135"/>
                  <a:pt x="278417" y="217138"/>
                  <a:pt x="276958" y="216703"/>
                </a:cubicBezTo>
                <a:lnTo>
                  <a:pt x="276804" y="217112"/>
                </a:lnTo>
                <a:cubicBezTo>
                  <a:pt x="275729" y="216754"/>
                  <a:pt x="276651" y="215500"/>
                  <a:pt x="275703" y="216114"/>
                </a:cubicBezTo>
                <a:cubicBezTo>
                  <a:pt x="275729" y="216754"/>
                  <a:pt x="276548" y="218008"/>
                  <a:pt x="277162" y="217957"/>
                </a:cubicBezTo>
                <a:cubicBezTo>
                  <a:pt x="276727" y="218853"/>
                  <a:pt x="278621" y="219800"/>
                  <a:pt x="277879" y="220568"/>
                </a:cubicBezTo>
                <a:cubicBezTo>
                  <a:pt x="277265" y="220414"/>
                  <a:pt x="278314" y="219826"/>
                  <a:pt x="277572" y="219467"/>
                </a:cubicBezTo>
                <a:cubicBezTo>
                  <a:pt x="276676" y="219339"/>
                  <a:pt x="277239" y="220517"/>
                  <a:pt x="276778" y="220670"/>
                </a:cubicBezTo>
                <a:cubicBezTo>
                  <a:pt x="277367" y="220517"/>
                  <a:pt x="277854" y="221464"/>
                  <a:pt x="277751" y="221848"/>
                </a:cubicBezTo>
                <a:cubicBezTo>
                  <a:pt x="277060" y="221976"/>
                  <a:pt x="277290" y="220977"/>
                  <a:pt x="276727" y="221464"/>
                </a:cubicBezTo>
                <a:cubicBezTo>
                  <a:pt x="277060" y="221976"/>
                  <a:pt x="276932" y="222769"/>
                  <a:pt x="277623" y="222539"/>
                </a:cubicBezTo>
                <a:cubicBezTo>
                  <a:pt x="278391" y="223563"/>
                  <a:pt x="276830" y="222923"/>
                  <a:pt x="277316" y="223870"/>
                </a:cubicBezTo>
                <a:cubicBezTo>
                  <a:pt x="276471" y="223460"/>
                  <a:pt x="276241" y="221925"/>
                  <a:pt x="275371" y="222257"/>
                </a:cubicBezTo>
                <a:cubicBezTo>
                  <a:pt x="276087" y="222744"/>
                  <a:pt x="275601" y="223819"/>
                  <a:pt x="276881" y="224305"/>
                </a:cubicBezTo>
                <a:cubicBezTo>
                  <a:pt x="276446" y="224408"/>
                  <a:pt x="275908" y="223947"/>
                  <a:pt x="275678" y="223460"/>
                </a:cubicBezTo>
                <a:cubicBezTo>
                  <a:pt x="274987" y="223460"/>
                  <a:pt x="276113" y="225329"/>
                  <a:pt x="274731" y="224356"/>
                </a:cubicBezTo>
                <a:lnTo>
                  <a:pt x="275319" y="225022"/>
                </a:lnTo>
                <a:cubicBezTo>
                  <a:pt x="274961" y="224971"/>
                  <a:pt x="274731" y="224919"/>
                  <a:pt x="274193" y="224843"/>
                </a:cubicBezTo>
                <a:cubicBezTo>
                  <a:pt x="273886" y="225150"/>
                  <a:pt x="274219" y="226609"/>
                  <a:pt x="273246" y="225713"/>
                </a:cubicBezTo>
                <a:cubicBezTo>
                  <a:pt x="273272" y="225892"/>
                  <a:pt x="272606" y="226583"/>
                  <a:pt x="273553" y="226890"/>
                </a:cubicBezTo>
                <a:cubicBezTo>
                  <a:pt x="274347" y="226813"/>
                  <a:pt x="273477" y="225969"/>
                  <a:pt x="274628" y="226532"/>
                </a:cubicBezTo>
                <a:cubicBezTo>
                  <a:pt x="273605" y="226174"/>
                  <a:pt x="274193" y="227223"/>
                  <a:pt x="274193" y="227709"/>
                </a:cubicBezTo>
                <a:lnTo>
                  <a:pt x="273758" y="227428"/>
                </a:lnTo>
                <a:cubicBezTo>
                  <a:pt x="273809" y="227709"/>
                  <a:pt x="273400" y="227965"/>
                  <a:pt x="273732" y="228426"/>
                </a:cubicBezTo>
                <a:cubicBezTo>
                  <a:pt x="273630" y="228119"/>
                  <a:pt x="273297" y="227965"/>
                  <a:pt x="273118" y="227991"/>
                </a:cubicBezTo>
                <a:lnTo>
                  <a:pt x="273605" y="228657"/>
                </a:lnTo>
                <a:cubicBezTo>
                  <a:pt x="273349" y="229527"/>
                  <a:pt x="272427" y="227914"/>
                  <a:pt x="272069" y="228657"/>
                </a:cubicBezTo>
                <a:lnTo>
                  <a:pt x="271992" y="227812"/>
                </a:lnTo>
                <a:cubicBezTo>
                  <a:pt x="272018" y="227991"/>
                  <a:pt x="271301" y="227709"/>
                  <a:pt x="271224" y="228170"/>
                </a:cubicBezTo>
                <a:cubicBezTo>
                  <a:pt x="271659" y="228759"/>
                  <a:pt x="272145" y="229501"/>
                  <a:pt x="272478" y="229962"/>
                </a:cubicBezTo>
                <a:cubicBezTo>
                  <a:pt x="272427" y="230500"/>
                  <a:pt x="271736" y="229578"/>
                  <a:pt x="271992" y="230423"/>
                </a:cubicBezTo>
                <a:lnTo>
                  <a:pt x="271710" y="229424"/>
                </a:lnTo>
                <a:cubicBezTo>
                  <a:pt x="271582" y="229168"/>
                  <a:pt x="270558" y="228912"/>
                  <a:pt x="270175" y="229424"/>
                </a:cubicBezTo>
                <a:cubicBezTo>
                  <a:pt x="270123" y="229885"/>
                  <a:pt x="270507" y="230986"/>
                  <a:pt x="271198" y="230781"/>
                </a:cubicBezTo>
                <a:cubicBezTo>
                  <a:pt x="271019" y="231037"/>
                  <a:pt x="270431" y="231037"/>
                  <a:pt x="270175" y="230525"/>
                </a:cubicBezTo>
                <a:cubicBezTo>
                  <a:pt x="269919" y="231191"/>
                  <a:pt x="270814" y="230986"/>
                  <a:pt x="270763" y="231677"/>
                </a:cubicBezTo>
                <a:cubicBezTo>
                  <a:pt x="270277" y="231575"/>
                  <a:pt x="269253" y="231703"/>
                  <a:pt x="268460" y="231575"/>
                </a:cubicBezTo>
                <a:lnTo>
                  <a:pt x="267922" y="230320"/>
                </a:lnTo>
                <a:lnTo>
                  <a:pt x="267640" y="230653"/>
                </a:lnTo>
                <a:cubicBezTo>
                  <a:pt x="267256" y="229604"/>
                  <a:pt x="266898" y="230371"/>
                  <a:pt x="266309" y="229476"/>
                </a:cubicBezTo>
                <a:cubicBezTo>
                  <a:pt x="266028" y="229578"/>
                  <a:pt x="266079" y="230064"/>
                  <a:pt x="266079" y="230423"/>
                </a:cubicBezTo>
                <a:cubicBezTo>
                  <a:pt x="267845" y="230883"/>
                  <a:pt x="267180" y="232573"/>
                  <a:pt x="268460" y="233366"/>
                </a:cubicBezTo>
                <a:cubicBezTo>
                  <a:pt x="268024" y="234467"/>
                  <a:pt x="265286" y="231549"/>
                  <a:pt x="266284" y="233904"/>
                </a:cubicBezTo>
                <a:cubicBezTo>
                  <a:pt x="266693" y="234032"/>
                  <a:pt x="267180" y="235158"/>
                  <a:pt x="267308" y="234365"/>
                </a:cubicBezTo>
                <a:cubicBezTo>
                  <a:pt x="266719" y="234800"/>
                  <a:pt x="268127" y="235696"/>
                  <a:pt x="267154" y="235926"/>
                </a:cubicBezTo>
                <a:cubicBezTo>
                  <a:pt x="267052" y="235081"/>
                  <a:pt x="265567" y="235414"/>
                  <a:pt x="265490" y="234211"/>
                </a:cubicBezTo>
                <a:cubicBezTo>
                  <a:pt x="265849" y="234595"/>
                  <a:pt x="266079" y="234083"/>
                  <a:pt x="266079" y="233878"/>
                </a:cubicBezTo>
                <a:cubicBezTo>
                  <a:pt x="265465" y="233725"/>
                  <a:pt x="264978" y="232880"/>
                  <a:pt x="264518" y="233418"/>
                </a:cubicBezTo>
                <a:cubicBezTo>
                  <a:pt x="264338" y="233827"/>
                  <a:pt x="263980" y="234288"/>
                  <a:pt x="264620" y="234723"/>
                </a:cubicBezTo>
                <a:cubicBezTo>
                  <a:pt x="265286" y="235260"/>
                  <a:pt x="265004" y="234185"/>
                  <a:pt x="265465" y="234953"/>
                </a:cubicBezTo>
                <a:cubicBezTo>
                  <a:pt x="265132" y="235773"/>
                  <a:pt x="264031" y="235056"/>
                  <a:pt x="264927" y="236310"/>
                </a:cubicBezTo>
                <a:cubicBezTo>
                  <a:pt x="265234" y="235824"/>
                  <a:pt x="265951" y="236284"/>
                  <a:pt x="266412" y="236694"/>
                </a:cubicBezTo>
                <a:lnTo>
                  <a:pt x="266258" y="237385"/>
                </a:lnTo>
                <a:lnTo>
                  <a:pt x="265900" y="236924"/>
                </a:lnTo>
                <a:cubicBezTo>
                  <a:pt x="264927" y="237436"/>
                  <a:pt x="266463" y="237820"/>
                  <a:pt x="265695" y="238460"/>
                </a:cubicBezTo>
                <a:lnTo>
                  <a:pt x="264569" y="238076"/>
                </a:lnTo>
                <a:cubicBezTo>
                  <a:pt x="264006" y="237283"/>
                  <a:pt x="265823" y="237283"/>
                  <a:pt x="264543" y="236412"/>
                </a:cubicBezTo>
                <a:cubicBezTo>
                  <a:pt x="264082" y="236848"/>
                  <a:pt x="264518" y="237539"/>
                  <a:pt x="263852" y="237743"/>
                </a:cubicBezTo>
                <a:cubicBezTo>
                  <a:pt x="263852" y="237487"/>
                  <a:pt x="263852" y="237385"/>
                  <a:pt x="263903" y="237206"/>
                </a:cubicBezTo>
                <a:cubicBezTo>
                  <a:pt x="263699" y="237334"/>
                  <a:pt x="261984" y="236156"/>
                  <a:pt x="262291" y="237641"/>
                </a:cubicBezTo>
                <a:cubicBezTo>
                  <a:pt x="262367" y="238307"/>
                  <a:pt x="262649" y="238102"/>
                  <a:pt x="263059" y="238486"/>
                </a:cubicBezTo>
                <a:cubicBezTo>
                  <a:pt x="262521" y="239382"/>
                  <a:pt x="262803" y="240022"/>
                  <a:pt x="262419" y="240559"/>
                </a:cubicBezTo>
                <a:cubicBezTo>
                  <a:pt x="261676" y="239714"/>
                  <a:pt x="261600" y="241353"/>
                  <a:pt x="261164" y="240047"/>
                </a:cubicBezTo>
                <a:cubicBezTo>
                  <a:pt x="261907" y="240252"/>
                  <a:pt x="262803" y="239049"/>
                  <a:pt x="262240" y="238102"/>
                </a:cubicBezTo>
                <a:cubicBezTo>
                  <a:pt x="260960" y="237513"/>
                  <a:pt x="262879" y="237590"/>
                  <a:pt x="262009" y="236540"/>
                </a:cubicBezTo>
                <a:cubicBezTo>
                  <a:pt x="261472" y="237129"/>
                  <a:pt x="260473" y="236233"/>
                  <a:pt x="259705" y="235798"/>
                </a:cubicBezTo>
                <a:cubicBezTo>
                  <a:pt x="259526" y="235926"/>
                  <a:pt x="259654" y="236336"/>
                  <a:pt x="259680" y="236489"/>
                </a:cubicBezTo>
                <a:cubicBezTo>
                  <a:pt x="260217" y="237078"/>
                  <a:pt x="260397" y="236899"/>
                  <a:pt x="261062" y="237411"/>
                </a:cubicBezTo>
                <a:cubicBezTo>
                  <a:pt x="260320" y="237974"/>
                  <a:pt x="260089" y="238947"/>
                  <a:pt x="260371" y="239842"/>
                </a:cubicBezTo>
                <a:cubicBezTo>
                  <a:pt x="259833" y="239791"/>
                  <a:pt x="259296" y="239202"/>
                  <a:pt x="259475" y="238870"/>
                </a:cubicBezTo>
                <a:cubicBezTo>
                  <a:pt x="258938" y="239868"/>
                  <a:pt x="258093" y="240661"/>
                  <a:pt x="257248" y="241301"/>
                </a:cubicBezTo>
                <a:cubicBezTo>
                  <a:pt x="258707" y="241685"/>
                  <a:pt x="256711" y="242402"/>
                  <a:pt x="257837" y="242760"/>
                </a:cubicBezTo>
                <a:cubicBezTo>
                  <a:pt x="258426" y="242556"/>
                  <a:pt x="259475" y="242812"/>
                  <a:pt x="259731" y="243400"/>
                </a:cubicBezTo>
                <a:cubicBezTo>
                  <a:pt x="259424" y="243605"/>
                  <a:pt x="259296" y="243016"/>
                  <a:pt x="258989" y="242940"/>
                </a:cubicBezTo>
                <a:cubicBezTo>
                  <a:pt x="259270" y="243759"/>
                  <a:pt x="257658" y="242684"/>
                  <a:pt x="258246" y="243784"/>
                </a:cubicBezTo>
                <a:cubicBezTo>
                  <a:pt x="258579" y="242735"/>
                  <a:pt x="257146" y="242581"/>
                  <a:pt x="256480" y="241736"/>
                </a:cubicBezTo>
                <a:cubicBezTo>
                  <a:pt x="256455" y="242684"/>
                  <a:pt x="255943" y="241225"/>
                  <a:pt x="255456" y="241788"/>
                </a:cubicBezTo>
                <a:cubicBezTo>
                  <a:pt x="255431" y="242709"/>
                  <a:pt x="255200" y="243682"/>
                  <a:pt x="254842" y="244450"/>
                </a:cubicBezTo>
                <a:cubicBezTo>
                  <a:pt x="253434" y="244552"/>
                  <a:pt x="253178" y="246344"/>
                  <a:pt x="252641" y="247061"/>
                </a:cubicBezTo>
                <a:cubicBezTo>
                  <a:pt x="251950" y="247061"/>
                  <a:pt x="251207" y="246062"/>
                  <a:pt x="250772" y="246318"/>
                </a:cubicBezTo>
                <a:cubicBezTo>
                  <a:pt x="250388" y="246805"/>
                  <a:pt x="252026" y="246830"/>
                  <a:pt x="251028" y="247112"/>
                </a:cubicBezTo>
                <a:lnTo>
                  <a:pt x="250900" y="246907"/>
                </a:lnTo>
                <a:cubicBezTo>
                  <a:pt x="250951" y="247291"/>
                  <a:pt x="249262" y="247598"/>
                  <a:pt x="250363" y="248904"/>
                </a:cubicBezTo>
                <a:lnTo>
                  <a:pt x="249543" y="247854"/>
                </a:lnTo>
                <a:cubicBezTo>
                  <a:pt x="249364" y="247905"/>
                  <a:pt x="249492" y="248238"/>
                  <a:pt x="249518" y="248392"/>
                </a:cubicBezTo>
                <a:cubicBezTo>
                  <a:pt x="249185" y="248136"/>
                  <a:pt x="248776" y="248033"/>
                  <a:pt x="248750" y="247649"/>
                </a:cubicBezTo>
                <a:cubicBezTo>
                  <a:pt x="247701" y="247496"/>
                  <a:pt x="248110" y="248622"/>
                  <a:pt x="247752" y="249108"/>
                </a:cubicBezTo>
                <a:lnTo>
                  <a:pt x="248571" y="249313"/>
                </a:lnTo>
                <a:cubicBezTo>
                  <a:pt x="248366" y="250465"/>
                  <a:pt x="247342" y="250491"/>
                  <a:pt x="246907" y="251412"/>
                </a:cubicBezTo>
                <a:lnTo>
                  <a:pt x="246369" y="250875"/>
                </a:lnTo>
                <a:lnTo>
                  <a:pt x="246318" y="251617"/>
                </a:lnTo>
                <a:cubicBezTo>
                  <a:pt x="245883" y="251054"/>
                  <a:pt x="245166" y="251156"/>
                  <a:pt x="245422" y="251771"/>
                </a:cubicBezTo>
                <a:lnTo>
                  <a:pt x="245013" y="249441"/>
                </a:lnTo>
                <a:cubicBezTo>
                  <a:pt x="245627" y="249390"/>
                  <a:pt x="245422" y="250363"/>
                  <a:pt x="246139" y="250644"/>
                </a:cubicBezTo>
                <a:cubicBezTo>
                  <a:pt x="246753" y="250900"/>
                  <a:pt x="247214" y="250081"/>
                  <a:pt x="246753" y="249492"/>
                </a:cubicBezTo>
                <a:cubicBezTo>
                  <a:pt x="246446" y="249697"/>
                  <a:pt x="246549" y="249825"/>
                  <a:pt x="246600" y="250183"/>
                </a:cubicBezTo>
                <a:cubicBezTo>
                  <a:pt x="245755" y="249620"/>
                  <a:pt x="246139" y="249236"/>
                  <a:pt x="245755" y="248571"/>
                </a:cubicBezTo>
                <a:cubicBezTo>
                  <a:pt x="245653" y="248724"/>
                  <a:pt x="245294" y="248724"/>
                  <a:pt x="245499" y="248980"/>
                </a:cubicBezTo>
                <a:cubicBezTo>
                  <a:pt x="245320" y="248392"/>
                  <a:pt x="245525" y="248059"/>
                  <a:pt x="245909" y="247573"/>
                </a:cubicBezTo>
                <a:cubicBezTo>
                  <a:pt x="245934" y="248136"/>
                  <a:pt x="246497" y="247829"/>
                  <a:pt x="246651" y="248136"/>
                </a:cubicBezTo>
                <a:cubicBezTo>
                  <a:pt x="246011" y="247521"/>
                  <a:pt x="246113" y="246882"/>
                  <a:pt x="246805" y="246523"/>
                </a:cubicBezTo>
                <a:cubicBezTo>
                  <a:pt x="247956" y="246779"/>
                  <a:pt x="247214" y="245013"/>
                  <a:pt x="247982" y="244552"/>
                </a:cubicBezTo>
                <a:cubicBezTo>
                  <a:pt x="248417" y="245423"/>
                  <a:pt x="248724" y="246216"/>
                  <a:pt x="248673" y="246882"/>
                </a:cubicBezTo>
                <a:cubicBezTo>
                  <a:pt x="249364" y="246779"/>
                  <a:pt x="249057" y="246421"/>
                  <a:pt x="249723" y="246344"/>
                </a:cubicBezTo>
                <a:cubicBezTo>
                  <a:pt x="249364" y="245704"/>
                  <a:pt x="248724" y="244834"/>
                  <a:pt x="248827" y="244040"/>
                </a:cubicBezTo>
                <a:lnTo>
                  <a:pt x="249364" y="244475"/>
                </a:lnTo>
                <a:cubicBezTo>
                  <a:pt x="249518" y="243784"/>
                  <a:pt x="248750" y="243093"/>
                  <a:pt x="249415" y="242632"/>
                </a:cubicBezTo>
                <a:cubicBezTo>
                  <a:pt x="250567" y="241813"/>
                  <a:pt x="251489" y="240713"/>
                  <a:pt x="252231" y="239996"/>
                </a:cubicBezTo>
                <a:lnTo>
                  <a:pt x="252769" y="240406"/>
                </a:lnTo>
                <a:cubicBezTo>
                  <a:pt x="252026" y="238998"/>
                  <a:pt x="253613" y="238562"/>
                  <a:pt x="253639" y="237564"/>
                </a:cubicBezTo>
                <a:cubicBezTo>
                  <a:pt x="255021" y="236976"/>
                  <a:pt x="255072" y="234928"/>
                  <a:pt x="256378" y="235158"/>
                </a:cubicBezTo>
                <a:cubicBezTo>
                  <a:pt x="257530" y="233008"/>
                  <a:pt x="258477" y="231114"/>
                  <a:pt x="260243" y="229399"/>
                </a:cubicBezTo>
                <a:lnTo>
                  <a:pt x="260755" y="230371"/>
                </a:lnTo>
                <a:cubicBezTo>
                  <a:pt x="260473" y="229552"/>
                  <a:pt x="261369" y="230525"/>
                  <a:pt x="261548" y="230090"/>
                </a:cubicBezTo>
                <a:cubicBezTo>
                  <a:pt x="260627" y="229936"/>
                  <a:pt x="261139" y="228964"/>
                  <a:pt x="260908" y="228349"/>
                </a:cubicBezTo>
                <a:cubicBezTo>
                  <a:pt x="262188" y="228017"/>
                  <a:pt x="262470" y="226430"/>
                  <a:pt x="262547" y="225227"/>
                </a:cubicBezTo>
                <a:lnTo>
                  <a:pt x="263084" y="225662"/>
                </a:lnTo>
                <a:cubicBezTo>
                  <a:pt x="262751" y="224075"/>
                  <a:pt x="264390" y="223947"/>
                  <a:pt x="265337" y="223153"/>
                </a:cubicBezTo>
                <a:cubicBezTo>
                  <a:pt x="265644" y="223204"/>
                  <a:pt x="266284" y="223460"/>
                  <a:pt x="266463" y="223153"/>
                </a:cubicBezTo>
                <a:cubicBezTo>
                  <a:pt x="266028" y="221899"/>
                  <a:pt x="266335" y="221694"/>
                  <a:pt x="266437" y="220517"/>
                </a:cubicBezTo>
                <a:cubicBezTo>
                  <a:pt x="266924" y="219979"/>
                  <a:pt x="267871" y="219288"/>
                  <a:pt x="268664" y="218981"/>
                </a:cubicBezTo>
                <a:cubicBezTo>
                  <a:pt x="269253" y="215986"/>
                  <a:pt x="271736" y="214553"/>
                  <a:pt x="272837" y="211865"/>
                </a:cubicBezTo>
                <a:lnTo>
                  <a:pt x="273579" y="212249"/>
                </a:lnTo>
                <a:cubicBezTo>
                  <a:pt x="274040" y="209101"/>
                  <a:pt x="277316" y="207590"/>
                  <a:pt x="278161" y="205287"/>
                </a:cubicBezTo>
                <a:lnTo>
                  <a:pt x="279057" y="206362"/>
                </a:lnTo>
                <a:cubicBezTo>
                  <a:pt x="279850" y="206080"/>
                  <a:pt x="279850" y="204852"/>
                  <a:pt x="279005" y="204391"/>
                </a:cubicBezTo>
                <a:cubicBezTo>
                  <a:pt x="279773" y="204109"/>
                  <a:pt x="279645" y="202599"/>
                  <a:pt x="280823" y="202983"/>
                </a:cubicBezTo>
                <a:cubicBezTo>
                  <a:pt x="281463" y="202548"/>
                  <a:pt x="280900" y="201857"/>
                  <a:pt x="281207" y="201319"/>
                </a:cubicBezTo>
                <a:cubicBezTo>
                  <a:pt x="282410" y="200628"/>
                  <a:pt x="282743" y="200065"/>
                  <a:pt x="283357" y="199067"/>
                </a:cubicBezTo>
                <a:cubicBezTo>
                  <a:pt x="283510" y="199374"/>
                  <a:pt x="283843" y="199681"/>
                  <a:pt x="284074" y="199527"/>
                </a:cubicBezTo>
                <a:cubicBezTo>
                  <a:pt x="284125" y="198887"/>
                  <a:pt x="285584" y="198299"/>
                  <a:pt x="284022" y="197659"/>
                </a:cubicBezTo>
                <a:cubicBezTo>
                  <a:pt x="285686" y="197121"/>
                  <a:pt x="285686" y="194536"/>
                  <a:pt x="287606" y="194254"/>
                </a:cubicBezTo>
                <a:cubicBezTo>
                  <a:pt x="287171" y="194050"/>
                  <a:pt x="287350" y="193717"/>
                  <a:pt x="287222" y="193435"/>
                </a:cubicBezTo>
                <a:cubicBezTo>
                  <a:pt x="288041" y="192437"/>
                  <a:pt x="289654" y="191976"/>
                  <a:pt x="289756" y="190696"/>
                </a:cubicBezTo>
                <a:cubicBezTo>
                  <a:pt x="290038" y="190696"/>
                  <a:pt x="290114" y="191439"/>
                  <a:pt x="290473" y="191080"/>
                </a:cubicBezTo>
                <a:cubicBezTo>
                  <a:pt x="290550" y="190748"/>
                  <a:pt x="290012" y="190696"/>
                  <a:pt x="290114" y="190261"/>
                </a:cubicBezTo>
                <a:cubicBezTo>
                  <a:pt x="290806" y="188111"/>
                  <a:pt x="293519" y="187574"/>
                  <a:pt x="294594" y="185961"/>
                </a:cubicBezTo>
                <a:cubicBezTo>
                  <a:pt x="296207" y="182838"/>
                  <a:pt x="298817" y="180407"/>
                  <a:pt x="300840" y="177872"/>
                </a:cubicBezTo>
                <a:lnTo>
                  <a:pt x="301070" y="178103"/>
                </a:lnTo>
                <a:cubicBezTo>
                  <a:pt x="300840" y="176490"/>
                  <a:pt x="303732" y="176977"/>
                  <a:pt x="302836" y="175108"/>
                </a:cubicBezTo>
                <a:cubicBezTo>
                  <a:pt x="303246" y="175134"/>
                  <a:pt x="303578" y="174468"/>
                  <a:pt x="303962" y="174980"/>
                </a:cubicBezTo>
                <a:cubicBezTo>
                  <a:pt x="303834" y="173777"/>
                  <a:pt x="306164" y="173700"/>
                  <a:pt x="306138" y="172036"/>
                </a:cubicBezTo>
                <a:cubicBezTo>
                  <a:pt x="306036" y="172087"/>
                  <a:pt x="306036" y="172190"/>
                  <a:pt x="306061" y="172395"/>
                </a:cubicBezTo>
                <a:cubicBezTo>
                  <a:pt x="307443" y="171883"/>
                  <a:pt x="307443" y="170398"/>
                  <a:pt x="308826" y="169784"/>
                </a:cubicBezTo>
                <a:cubicBezTo>
                  <a:pt x="308826" y="169989"/>
                  <a:pt x="308723" y="170245"/>
                  <a:pt x="308954" y="170475"/>
                </a:cubicBezTo>
                <a:cubicBezTo>
                  <a:pt x="309773" y="170475"/>
                  <a:pt x="308723" y="168632"/>
                  <a:pt x="310080" y="169477"/>
                </a:cubicBezTo>
                <a:cubicBezTo>
                  <a:pt x="310285" y="169221"/>
                  <a:pt x="309619" y="168786"/>
                  <a:pt x="309542" y="168939"/>
                </a:cubicBezTo>
                <a:cubicBezTo>
                  <a:pt x="311923" y="167122"/>
                  <a:pt x="313203" y="164076"/>
                  <a:pt x="314918" y="161516"/>
                </a:cubicBezTo>
                <a:cubicBezTo>
                  <a:pt x="317042" y="160467"/>
                  <a:pt x="317017" y="163154"/>
                  <a:pt x="317247" y="161055"/>
                </a:cubicBezTo>
                <a:cubicBezTo>
                  <a:pt x="317580" y="161158"/>
                  <a:pt x="316838" y="160595"/>
                  <a:pt x="317119" y="160774"/>
                </a:cubicBezTo>
                <a:cubicBezTo>
                  <a:pt x="317247" y="160006"/>
                  <a:pt x="319141" y="161158"/>
                  <a:pt x="318808" y="160236"/>
                </a:cubicBezTo>
                <a:cubicBezTo>
                  <a:pt x="317938" y="159724"/>
                  <a:pt x="318578" y="159647"/>
                  <a:pt x="318169" y="159238"/>
                </a:cubicBezTo>
                <a:cubicBezTo>
                  <a:pt x="319525" y="158649"/>
                  <a:pt x="320344" y="158982"/>
                  <a:pt x="320472" y="157728"/>
                </a:cubicBezTo>
                <a:lnTo>
                  <a:pt x="320831" y="158112"/>
                </a:lnTo>
                <a:cubicBezTo>
                  <a:pt x="320523" y="156243"/>
                  <a:pt x="322085" y="155654"/>
                  <a:pt x="321471" y="153786"/>
                </a:cubicBezTo>
                <a:cubicBezTo>
                  <a:pt x="325694" y="148385"/>
                  <a:pt x="329278" y="142830"/>
                  <a:pt x="333475" y="137660"/>
                </a:cubicBezTo>
                <a:cubicBezTo>
                  <a:pt x="338006" y="132848"/>
                  <a:pt x="341615" y="127472"/>
                  <a:pt x="346658" y="122993"/>
                </a:cubicBezTo>
                <a:cubicBezTo>
                  <a:pt x="348706" y="122660"/>
                  <a:pt x="348731" y="122532"/>
                  <a:pt x="349473" y="120894"/>
                </a:cubicBezTo>
                <a:cubicBezTo>
                  <a:pt x="349576" y="121073"/>
                  <a:pt x="349550" y="121201"/>
                  <a:pt x="349755" y="121252"/>
                </a:cubicBezTo>
                <a:cubicBezTo>
                  <a:pt x="349013" y="120484"/>
                  <a:pt x="350472" y="120254"/>
                  <a:pt x="349806" y="119460"/>
                </a:cubicBezTo>
                <a:cubicBezTo>
                  <a:pt x="351547" y="117720"/>
                  <a:pt x="352827" y="115800"/>
                  <a:pt x="354490" y="113855"/>
                </a:cubicBezTo>
                <a:cubicBezTo>
                  <a:pt x="354286" y="114264"/>
                  <a:pt x="354874" y="115007"/>
                  <a:pt x="355105" y="114546"/>
                </a:cubicBezTo>
                <a:lnTo>
                  <a:pt x="354900" y="113727"/>
                </a:lnTo>
                <a:lnTo>
                  <a:pt x="355182" y="113855"/>
                </a:lnTo>
                <a:cubicBezTo>
                  <a:pt x="355284" y="113496"/>
                  <a:pt x="355105" y="112908"/>
                  <a:pt x="354618" y="112908"/>
                </a:cubicBezTo>
                <a:cubicBezTo>
                  <a:pt x="358074" y="107456"/>
                  <a:pt x="363808" y="104102"/>
                  <a:pt x="367698" y="99188"/>
                </a:cubicBezTo>
                <a:cubicBezTo>
                  <a:pt x="369029" y="98369"/>
                  <a:pt x="370079" y="96526"/>
                  <a:pt x="370975" y="95118"/>
                </a:cubicBezTo>
                <a:cubicBezTo>
                  <a:pt x="374046" y="93173"/>
                  <a:pt x="376657" y="91048"/>
                  <a:pt x="378884" y="88463"/>
                </a:cubicBezTo>
                <a:lnTo>
                  <a:pt x="376171" y="86850"/>
                </a:lnTo>
                <a:cubicBezTo>
                  <a:pt x="372024" y="83011"/>
                  <a:pt x="374482" y="83906"/>
                  <a:pt x="374917" y="83164"/>
                </a:cubicBezTo>
                <a:cubicBezTo>
                  <a:pt x="372511" y="81296"/>
                  <a:pt x="369746" y="78889"/>
                  <a:pt x="368287" y="78429"/>
                </a:cubicBezTo>
                <a:lnTo>
                  <a:pt x="366188" y="75280"/>
                </a:lnTo>
                <a:cubicBezTo>
                  <a:pt x="367750" y="77584"/>
                  <a:pt x="363987" y="74026"/>
                  <a:pt x="362784" y="73258"/>
                </a:cubicBezTo>
                <a:lnTo>
                  <a:pt x="363987" y="74026"/>
                </a:lnTo>
                <a:cubicBezTo>
                  <a:pt x="363782" y="73386"/>
                  <a:pt x="360992" y="71287"/>
                  <a:pt x="359584" y="70238"/>
                </a:cubicBezTo>
                <a:cubicBezTo>
                  <a:pt x="359584" y="70878"/>
                  <a:pt x="362144" y="73386"/>
                  <a:pt x="363501" y="74743"/>
                </a:cubicBezTo>
                <a:cubicBezTo>
                  <a:pt x="362093" y="74052"/>
                  <a:pt x="360327" y="72388"/>
                  <a:pt x="358509" y="71390"/>
                </a:cubicBezTo>
                <a:cubicBezTo>
                  <a:pt x="359559" y="71211"/>
                  <a:pt x="355156" y="67755"/>
                  <a:pt x="353415" y="66142"/>
                </a:cubicBezTo>
                <a:cubicBezTo>
                  <a:pt x="351444" y="64197"/>
                  <a:pt x="350574" y="64632"/>
                  <a:pt x="349985" y="64146"/>
                </a:cubicBezTo>
                <a:cubicBezTo>
                  <a:pt x="350216" y="63736"/>
                  <a:pt x="346632" y="61151"/>
                  <a:pt x="348629" y="62098"/>
                </a:cubicBezTo>
                <a:cubicBezTo>
                  <a:pt x="349422" y="62610"/>
                  <a:pt x="349985" y="63787"/>
                  <a:pt x="351393" y="64555"/>
                </a:cubicBezTo>
                <a:cubicBezTo>
                  <a:pt x="350241" y="63122"/>
                  <a:pt x="350856" y="62712"/>
                  <a:pt x="347656" y="60665"/>
                </a:cubicBezTo>
                <a:cubicBezTo>
                  <a:pt x="345224" y="59103"/>
                  <a:pt x="347119" y="62354"/>
                  <a:pt x="343407" y="58463"/>
                </a:cubicBezTo>
                <a:cubicBezTo>
                  <a:pt x="344636" y="59231"/>
                  <a:pt x="345020" y="59154"/>
                  <a:pt x="346044" y="59641"/>
                </a:cubicBezTo>
                <a:lnTo>
                  <a:pt x="342511" y="56032"/>
                </a:lnTo>
                <a:lnTo>
                  <a:pt x="341871" y="56467"/>
                </a:lnTo>
                <a:cubicBezTo>
                  <a:pt x="341462" y="55878"/>
                  <a:pt x="341871" y="56134"/>
                  <a:pt x="341692" y="55878"/>
                </a:cubicBezTo>
                <a:cubicBezTo>
                  <a:pt x="340054" y="55468"/>
                  <a:pt x="335728" y="51066"/>
                  <a:pt x="334243" y="50989"/>
                </a:cubicBezTo>
                <a:cubicBezTo>
                  <a:pt x="332298" y="49376"/>
                  <a:pt x="330506" y="47124"/>
                  <a:pt x="328740" y="45460"/>
                </a:cubicBezTo>
                <a:lnTo>
                  <a:pt x="329175" y="45742"/>
                </a:lnTo>
                <a:cubicBezTo>
                  <a:pt x="327204" y="43464"/>
                  <a:pt x="324030" y="41109"/>
                  <a:pt x="321803" y="39880"/>
                </a:cubicBezTo>
                <a:lnTo>
                  <a:pt x="322034" y="39829"/>
                </a:lnTo>
                <a:cubicBezTo>
                  <a:pt x="320831" y="38728"/>
                  <a:pt x="317836" y="36322"/>
                  <a:pt x="316044" y="35324"/>
                </a:cubicBezTo>
                <a:cubicBezTo>
                  <a:pt x="313305" y="32252"/>
                  <a:pt x="316812" y="32303"/>
                  <a:pt x="312768" y="30076"/>
                </a:cubicBezTo>
                <a:cubicBezTo>
                  <a:pt x="309619" y="27389"/>
                  <a:pt x="306932" y="26877"/>
                  <a:pt x="307930" y="28336"/>
                </a:cubicBezTo>
                <a:cubicBezTo>
                  <a:pt x="302606" y="23088"/>
                  <a:pt x="295362" y="18481"/>
                  <a:pt x="290882" y="13131"/>
                </a:cubicBezTo>
                <a:cubicBezTo>
                  <a:pt x="290012" y="12747"/>
                  <a:pt x="289961" y="12952"/>
                  <a:pt x="288783" y="12184"/>
                </a:cubicBezTo>
                <a:lnTo>
                  <a:pt x="287811" y="11288"/>
                </a:lnTo>
                <a:cubicBezTo>
                  <a:pt x="283971" y="12722"/>
                  <a:pt x="279978" y="14181"/>
                  <a:pt x="276215" y="15588"/>
                </a:cubicBezTo>
                <a:cubicBezTo>
                  <a:pt x="271659" y="17227"/>
                  <a:pt x="267256" y="18635"/>
                  <a:pt x="263366" y="19300"/>
                </a:cubicBezTo>
                <a:cubicBezTo>
                  <a:pt x="266258" y="17969"/>
                  <a:pt x="263340" y="18558"/>
                  <a:pt x="263135" y="18148"/>
                </a:cubicBezTo>
                <a:cubicBezTo>
                  <a:pt x="260857" y="19684"/>
                  <a:pt x="259936" y="18558"/>
                  <a:pt x="259398" y="19940"/>
                </a:cubicBezTo>
                <a:cubicBezTo>
                  <a:pt x="259885" y="20478"/>
                  <a:pt x="259731" y="20887"/>
                  <a:pt x="262751" y="20145"/>
                </a:cubicBezTo>
                <a:cubicBezTo>
                  <a:pt x="256711" y="22653"/>
                  <a:pt x="247317" y="25930"/>
                  <a:pt x="243707" y="26544"/>
                </a:cubicBezTo>
                <a:cubicBezTo>
                  <a:pt x="245525" y="26237"/>
                  <a:pt x="244245" y="26902"/>
                  <a:pt x="242991" y="27542"/>
                </a:cubicBezTo>
                <a:cubicBezTo>
                  <a:pt x="243067" y="26390"/>
                  <a:pt x="238460" y="27849"/>
                  <a:pt x="235158" y="29385"/>
                </a:cubicBezTo>
                <a:lnTo>
                  <a:pt x="234877" y="30179"/>
                </a:lnTo>
                <a:lnTo>
                  <a:pt x="232419" y="30332"/>
                </a:lnTo>
                <a:cubicBezTo>
                  <a:pt x="231165" y="30972"/>
                  <a:pt x="231395" y="32124"/>
                  <a:pt x="227761" y="32739"/>
                </a:cubicBezTo>
                <a:cubicBezTo>
                  <a:pt x="227505" y="32559"/>
                  <a:pt x="227249" y="32380"/>
                  <a:pt x="226532" y="32431"/>
                </a:cubicBezTo>
                <a:cubicBezTo>
                  <a:pt x="223153" y="34172"/>
                  <a:pt x="218443" y="36783"/>
                  <a:pt x="214373" y="37627"/>
                </a:cubicBezTo>
                <a:lnTo>
                  <a:pt x="210892" y="37832"/>
                </a:lnTo>
                <a:cubicBezTo>
                  <a:pt x="209280" y="38523"/>
                  <a:pt x="206720" y="40034"/>
                  <a:pt x="209689" y="39291"/>
                </a:cubicBezTo>
                <a:cubicBezTo>
                  <a:pt x="202906" y="41057"/>
                  <a:pt x="198657" y="42491"/>
                  <a:pt x="196328" y="42440"/>
                </a:cubicBezTo>
                <a:cubicBezTo>
                  <a:pt x="185628" y="48301"/>
                  <a:pt x="169144" y="54189"/>
                  <a:pt x="155936" y="58694"/>
                </a:cubicBezTo>
                <a:lnTo>
                  <a:pt x="156192" y="58105"/>
                </a:lnTo>
                <a:cubicBezTo>
                  <a:pt x="152455" y="58898"/>
                  <a:pt x="154630" y="59564"/>
                  <a:pt x="152045" y="60101"/>
                </a:cubicBezTo>
                <a:cubicBezTo>
                  <a:pt x="153018" y="59257"/>
                  <a:pt x="148999" y="60101"/>
                  <a:pt x="151584" y="58591"/>
                </a:cubicBezTo>
                <a:cubicBezTo>
                  <a:pt x="146337" y="59871"/>
                  <a:pt x="145339" y="61637"/>
                  <a:pt x="142114" y="63045"/>
                </a:cubicBezTo>
                <a:cubicBezTo>
                  <a:pt x="141832" y="63813"/>
                  <a:pt x="144648" y="61714"/>
                  <a:pt x="144264" y="62687"/>
                </a:cubicBezTo>
                <a:cubicBezTo>
                  <a:pt x="143752" y="63122"/>
                  <a:pt x="137071" y="64683"/>
                  <a:pt x="136610" y="65886"/>
                </a:cubicBezTo>
                <a:cubicBezTo>
                  <a:pt x="135202" y="65989"/>
                  <a:pt x="135970" y="64939"/>
                  <a:pt x="136508" y="64325"/>
                </a:cubicBezTo>
                <a:lnTo>
                  <a:pt x="133590" y="65861"/>
                </a:lnTo>
                <a:cubicBezTo>
                  <a:pt x="129418" y="66142"/>
                  <a:pt x="141550" y="60921"/>
                  <a:pt x="137097" y="60997"/>
                </a:cubicBezTo>
                <a:lnTo>
                  <a:pt x="134307" y="62149"/>
                </a:lnTo>
                <a:cubicBezTo>
                  <a:pt x="131261" y="62149"/>
                  <a:pt x="141448" y="58412"/>
                  <a:pt x="134204" y="60588"/>
                </a:cubicBezTo>
                <a:cubicBezTo>
                  <a:pt x="131261" y="62149"/>
                  <a:pt x="129059" y="64376"/>
                  <a:pt x="131977" y="63839"/>
                </a:cubicBezTo>
                <a:cubicBezTo>
                  <a:pt x="125578" y="66398"/>
                  <a:pt x="129750" y="67089"/>
                  <a:pt x="122762" y="69444"/>
                </a:cubicBezTo>
                <a:cubicBezTo>
                  <a:pt x="120663" y="69598"/>
                  <a:pt x="128291" y="67371"/>
                  <a:pt x="126653" y="67089"/>
                </a:cubicBezTo>
                <a:cubicBezTo>
                  <a:pt x="123121" y="67499"/>
                  <a:pt x="120228" y="69777"/>
                  <a:pt x="117233" y="70596"/>
                </a:cubicBezTo>
                <a:cubicBezTo>
                  <a:pt x="120612" y="69803"/>
                  <a:pt x="118181" y="71646"/>
                  <a:pt x="116158" y="72593"/>
                </a:cubicBezTo>
                <a:cubicBezTo>
                  <a:pt x="112472" y="73386"/>
                  <a:pt x="118129" y="70878"/>
                  <a:pt x="113087" y="72567"/>
                </a:cubicBezTo>
                <a:cubicBezTo>
                  <a:pt x="112472" y="73386"/>
                  <a:pt x="107993" y="75383"/>
                  <a:pt x="112114" y="74359"/>
                </a:cubicBezTo>
                <a:cubicBezTo>
                  <a:pt x="110706" y="76176"/>
                  <a:pt x="106790" y="75869"/>
                  <a:pt x="104358" y="77738"/>
                </a:cubicBezTo>
                <a:cubicBezTo>
                  <a:pt x="102439" y="77482"/>
                  <a:pt x="108838" y="74001"/>
                  <a:pt x="103155" y="75485"/>
                </a:cubicBezTo>
                <a:cubicBezTo>
                  <a:pt x="104333" y="76023"/>
                  <a:pt x="96756" y="78992"/>
                  <a:pt x="100109" y="79197"/>
                </a:cubicBezTo>
                <a:cubicBezTo>
                  <a:pt x="97857" y="79709"/>
                  <a:pt x="97396" y="79145"/>
                  <a:pt x="98778" y="78096"/>
                </a:cubicBezTo>
                <a:cubicBezTo>
                  <a:pt x="95527" y="78659"/>
                  <a:pt x="91816" y="82192"/>
                  <a:pt x="90254" y="80937"/>
                </a:cubicBezTo>
                <a:lnTo>
                  <a:pt x="89512" y="82166"/>
                </a:lnTo>
                <a:cubicBezTo>
                  <a:pt x="88335" y="82268"/>
                  <a:pt x="87157" y="82422"/>
                  <a:pt x="85237" y="82601"/>
                </a:cubicBezTo>
                <a:cubicBezTo>
                  <a:pt x="82550" y="83574"/>
                  <a:pt x="76893" y="86850"/>
                  <a:pt x="76688" y="85494"/>
                </a:cubicBezTo>
                <a:cubicBezTo>
                  <a:pt x="75869" y="85929"/>
                  <a:pt x="69649" y="88053"/>
                  <a:pt x="72337" y="88053"/>
                </a:cubicBezTo>
                <a:cubicBezTo>
                  <a:pt x="76381" y="87234"/>
                  <a:pt x="76560" y="85852"/>
                  <a:pt x="79120" y="86287"/>
                </a:cubicBezTo>
                <a:cubicBezTo>
                  <a:pt x="76074" y="86287"/>
                  <a:pt x="73591" y="88360"/>
                  <a:pt x="71492" y="89487"/>
                </a:cubicBezTo>
                <a:lnTo>
                  <a:pt x="70954" y="89103"/>
                </a:lnTo>
                <a:cubicBezTo>
                  <a:pt x="69675" y="89743"/>
                  <a:pt x="66603" y="90715"/>
                  <a:pt x="65963" y="91560"/>
                </a:cubicBezTo>
                <a:cubicBezTo>
                  <a:pt x="66910" y="90946"/>
                  <a:pt x="66245" y="90792"/>
                  <a:pt x="65144" y="91022"/>
                </a:cubicBezTo>
                <a:lnTo>
                  <a:pt x="64018" y="92225"/>
                </a:lnTo>
                <a:cubicBezTo>
                  <a:pt x="58745" y="94504"/>
                  <a:pt x="62277" y="91381"/>
                  <a:pt x="57107" y="93454"/>
                </a:cubicBezTo>
                <a:lnTo>
                  <a:pt x="60895" y="91483"/>
                </a:lnTo>
                <a:cubicBezTo>
                  <a:pt x="60076" y="91918"/>
                  <a:pt x="58054" y="91842"/>
                  <a:pt x="55596" y="92993"/>
                </a:cubicBezTo>
                <a:cubicBezTo>
                  <a:pt x="54880" y="93992"/>
                  <a:pt x="55340" y="94708"/>
                  <a:pt x="55673" y="95195"/>
                </a:cubicBezTo>
                <a:lnTo>
                  <a:pt x="55647" y="95271"/>
                </a:lnTo>
                <a:cubicBezTo>
                  <a:pt x="55699" y="95400"/>
                  <a:pt x="54931" y="94939"/>
                  <a:pt x="55468" y="95502"/>
                </a:cubicBezTo>
                <a:cubicBezTo>
                  <a:pt x="55238" y="95323"/>
                  <a:pt x="55008" y="95016"/>
                  <a:pt x="55059" y="94811"/>
                </a:cubicBezTo>
                <a:lnTo>
                  <a:pt x="54828" y="94504"/>
                </a:lnTo>
                <a:cubicBezTo>
                  <a:pt x="54803" y="94452"/>
                  <a:pt x="54700" y="94376"/>
                  <a:pt x="54496" y="94299"/>
                </a:cubicBezTo>
                <a:cubicBezTo>
                  <a:pt x="54035" y="94683"/>
                  <a:pt x="53753" y="93659"/>
                  <a:pt x="52985" y="97498"/>
                </a:cubicBezTo>
                <a:cubicBezTo>
                  <a:pt x="52755" y="100186"/>
                  <a:pt x="53011" y="104461"/>
                  <a:pt x="54163" y="100391"/>
                </a:cubicBezTo>
                <a:cubicBezTo>
                  <a:pt x="53779" y="102439"/>
                  <a:pt x="52832" y="105280"/>
                  <a:pt x="52601" y="103539"/>
                </a:cubicBezTo>
                <a:cubicBezTo>
                  <a:pt x="51987" y="108249"/>
                  <a:pt x="53472" y="103053"/>
                  <a:pt x="53190" y="107200"/>
                </a:cubicBezTo>
                <a:cubicBezTo>
                  <a:pt x="52397" y="108761"/>
                  <a:pt x="50733" y="113778"/>
                  <a:pt x="49504" y="116747"/>
                </a:cubicBezTo>
                <a:lnTo>
                  <a:pt x="49095" y="112293"/>
                </a:lnTo>
                <a:lnTo>
                  <a:pt x="48557" y="115083"/>
                </a:lnTo>
                <a:cubicBezTo>
                  <a:pt x="48301" y="111295"/>
                  <a:pt x="47482" y="116773"/>
                  <a:pt x="46893" y="114572"/>
                </a:cubicBezTo>
                <a:cubicBezTo>
                  <a:pt x="46407" y="116414"/>
                  <a:pt x="46279" y="118821"/>
                  <a:pt x="46202" y="120715"/>
                </a:cubicBezTo>
                <a:cubicBezTo>
                  <a:pt x="48864" y="115416"/>
                  <a:pt x="47226" y="127396"/>
                  <a:pt x="48967" y="126013"/>
                </a:cubicBezTo>
                <a:cubicBezTo>
                  <a:pt x="47943" y="133769"/>
                  <a:pt x="44538" y="130160"/>
                  <a:pt x="45306" y="138607"/>
                </a:cubicBezTo>
                <a:cubicBezTo>
                  <a:pt x="45921" y="137353"/>
                  <a:pt x="46330" y="141295"/>
                  <a:pt x="46817" y="136406"/>
                </a:cubicBezTo>
                <a:cubicBezTo>
                  <a:pt x="45767" y="141167"/>
                  <a:pt x="47661" y="139912"/>
                  <a:pt x="46023" y="145467"/>
                </a:cubicBezTo>
                <a:cubicBezTo>
                  <a:pt x="46202" y="141192"/>
                  <a:pt x="43719" y="149665"/>
                  <a:pt x="44001" y="143470"/>
                </a:cubicBezTo>
                <a:cubicBezTo>
                  <a:pt x="44385" y="143982"/>
                  <a:pt x="44974" y="140168"/>
                  <a:pt x="44999" y="139221"/>
                </a:cubicBezTo>
                <a:cubicBezTo>
                  <a:pt x="44103" y="141090"/>
                  <a:pt x="43617" y="138581"/>
                  <a:pt x="42721" y="143419"/>
                </a:cubicBezTo>
                <a:cubicBezTo>
                  <a:pt x="42286" y="146414"/>
                  <a:pt x="41544" y="150509"/>
                  <a:pt x="42414" y="150074"/>
                </a:cubicBezTo>
                <a:cubicBezTo>
                  <a:pt x="43259" y="150126"/>
                  <a:pt x="43182" y="145518"/>
                  <a:pt x="43643" y="147566"/>
                </a:cubicBezTo>
                <a:cubicBezTo>
                  <a:pt x="42824" y="153555"/>
                  <a:pt x="41390" y="154323"/>
                  <a:pt x="42388" y="157062"/>
                </a:cubicBezTo>
                <a:cubicBezTo>
                  <a:pt x="43003" y="153300"/>
                  <a:pt x="44027" y="152506"/>
                  <a:pt x="44564" y="152685"/>
                </a:cubicBezTo>
                <a:lnTo>
                  <a:pt x="44078" y="157113"/>
                </a:lnTo>
                <a:lnTo>
                  <a:pt x="43694" y="156166"/>
                </a:lnTo>
                <a:cubicBezTo>
                  <a:pt x="42004" y="163077"/>
                  <a:pt x="44283" y="158419"/>
                  <a:pt x="42875" y="165176"/>
                </a:cubicBezTo>
                <a:lnTo>
                  <a:pt x="41211" y="168120"/>
                </a:lnTo>
                <a:cubicBezTo>
                  <a:pt x="40597" y="166328"/>
                  <a:pt x="43463" y="158368"/>
                  <a:pt x="41723" y="159263"/>
                </a:cubicBezTo>
                <a:cubicBezTo>
                  <a:pt x="40827" y="163666"/>
                  <a:pt x="41288" y="165253"/>
                  <a:pt x="40110" y="169349"/>
                </a:cubicBezTo>
                <a:lnTo>
                  <a:pt x="40417" y="166200"/>
                </a:lnTo>
                <a:cubicBezTo>
                  <a:pt x="40059" y="167787"/>
                  <a:pt x="37730" y="168965"/>
                  <a:pt x="37730" y="175441"/>
                </a:cubicBezTo>
                <a:cubicBezTo>
                  <a:pt x="37602" y="178768"/>
                  <a:pt x="38114" y="176413"/>
                  <a:pt x="38677" y="176567"/>
                </a:cubicBezTo>
                <a:cubicBezTo>
                  <a:pt x="37525" y="183683"/>
                  <a:pt x="37730" y="185910"/>
                  <a:pt x="36936" y="190492"/>
                </a:cubicBezTo>
                <a:cubicBezTo>
                  <a:pt x="36015" y="189314"/>
                  <a:pt x="35324" y="198504"/>
                  <a:pt x="35144" y="193256"/>
                </a:cubicBezTo>
                <a:cubicBezTo>
                  <a:pt x="36245" y="191055"/>
                  <a:pt x="38088" y="180842"/>
                  <a:pt x="37499" y="178128"/>
                </a:cubicBezTo>
                <a:cubicBezTo>
                  <a:pt x="35708" y="180458"/>
                  <a:pt x="38728" y="172600"/>
                  <a:pt x="37679" y="170859"/>
                </a:cubicBezTo>
                <a:cubicBezTo>
                  <a:pt x="36578" y="176516"/>
                  <a:pt x="35324" y="175978"/>
                  <a:pt x="34300" y="176746"/>
                </a:cubicBezTo>
                <a:cubicBezTo>
                  <a:pt x="33941" y="178308"/>
                  <a:pt x="34018" y="179895"/>
                  <a:pt x="33993" y="180842"/>
                </a:cubicBezTo>
                <a:cubicBezTo>
                  <a:pt x="34633" y="181661"/>
                  <a:pt x="35016" y="179588"/>
                  <a:pt x="35861" y="179639"/>
                </a:cubicBezTo>
                <a:cubicBezTo>
                  <a:pt x="34453" y="185935"/>
                  <a:pt x="33737" y="192079"/>
                  <a:pt x="33890" y="195739"/>
                </a:cubicBezTo>
                <a:cubicBezTo>
                  <a:pt x="33097" y="197761"/>
                  <a:pt x="32406" y="196942"/>
                  <a:pt x="32815" y="194434"/>
                </a:cubicBezTo>
                <a:cubicBezTo>
                  <a:pt x="31638" y="202010"/>
                  <a:pt x="30025" y="209996"/>
                  <a:pt x="28438" y="217138"/>
                </a:cubicBezTo>
                <a:cubicBezTo>
                  <a:pt x="30281" y="213375"/>
                  <a:pt x="28105" y="221950"/>
                  <a:pt x="28515" y="222590"/>
                </a:cubicBezTo>
                <a:cubicBezTo>
                  <a:pt x="28003" y="222949"/>
                  <a:pt x="27389" y="223588"/>
                  <a:pt x="27056" y="222949"/>
                </a:cubicBezTo>
                <a:cubicBezTo>
                  <a:pt x="26672" y="228017"/>
                  <a:pt x="26365" y="222590"/>
                  <a:pt x="25443" y="227505"/>
                </a:cubicBezTo>
                <a:cubicBezTo>
                  <a:pt x="25085" y="232547"/>
                  <a:pt x="24394" y="238716"/>
                  <a:pt x="23600" y="244245"/>
                </a:cubicBezTo>
                <a:cubicBezTo>
                  <a:pt x="21322" y="250951"/>
                  <a:pt x="20298" y="261702"/>
                  <a:pt x="19172" y="267871"/>
                </a:cubicBezTo>
                <a:cubicBezTo>
                  <a:pt x="18046" y="270994"/>
                  <a:pt x="17278" y="268588"/>
                  <a:pt x="16433" y="272043"/>
                </a:cubicBezTo>
                <a:cubicBezTo>
                  <a:pt x="15716" y="276139"/>
                  <a:pt x="18276" y="269253"/>
                  <a:pt x="16587" y="275217"/>
                </a:cubicBezTo>
                <a:lnTo>
                  <a:pt x="16459" y="274603"/>
                </a:lnTo>
                <a:cubicBezTo>
                  <a:pt x="16408" y="276497"/>
                  <a:pt x="13592" y="285610"/>
                  <a:pt x="14949" y="287708"/>
                </a:cubicBezTo>
                <a:lnTo>
                  <a:pt x="14027" y="285610"/>
                </a:lnTo>
                <a:cubicBezTo>
                  <a:pt x="13694" y="286710"/>
                  <a:pt x="13797" y="287811"/>
                  <a:pt x="13746" y="288784"/>
                </a:cubicBezTo>
                <a:cubicBezTo>
                  <a:pt x="13336" y="288758"/>
                  <a:pt x="12696" y="290012"/>
                  <a:pt x="12798" y="288118"/>
                </a:cubicBezTo>
                <a:cubicBezTo>
                  <a:pt x="11211" y="291727"/>
                  <a:pt x="11467" y="296027"/>
                  <a:pt x="10725" y="300123"/>
                </a:cubicBezTo>
                <a:lnTo>
                  <a:pt x="11954" y="297614"/>
                </a:lnTo>
                <a:cubicBezTo>
                  <a:pt x="11263" y="304705"/>
                  <a:pt x="9624" y="309210"/>
                  <a:pt x="8626" y="316044"/>
                </a:cubicBezTo>
                <a:lnTo>
                  <a:pt x="7935" y="315711"/>
                </a:lnTo>
                <a:lnTo>
                  <a:pt x="7730" y="319832"/>
                </a:lnTo>
                <a:cubicBezTo>
                  <a:pt x="7218" y="318706"/>
                  <a:pt x="6066" y="322315"/>
                  <a:pt x="6220" y="324568"/>
                </a:cubicBezTo>
                <a:lnTo>
                  <a:pt x="6425" y="313792"/>
                </a:lnTo>
                <a:cubicBezTo>
                  <a:pt x="7397" y="310976"/>
                  <a:pt x="6706" y="317119"/>
                  <a:pt x="7781" y="315404"/>
                </a:cubicBezTo>
                <a:cubicBezTo>
                  <a:pt x="8677" y="313996"/>
                  <a:pt x="9676" y="307700"/>
                  <a:pt x="9164" y="306573"/>
                </a:cubicBezTo>
                <a:cubicBezTo>
                  <a:pt x="8626" y="308954"/>
                  <a:pt x="8754" y="309107"/>
                  <a:pt x="8677" y="311001"/>
                </a:cubicBezTo>
                <a:cubicBezTo>
                  <a:pt x="7500" y="311590"/>
                  <a:pt x="8217" y="307956"/>
                  <a:pt x="7884" y="306061"/>
                </a:cubicBezTo>
                <a:cubicBezTo>
                  <a:pt x="7705" y="307316"/>
                  <a:pt x="7065" y="309031"/>
                  <a:pt x="7346" y="309363"/>
                </a:cubicBezTo>
                <a:cubicBezTo>
                  <a:pt x="7295" y="306804"/>
                  <a:pt x="7705" y="304321"/>
                  <a:pt x="8447" y="300225"/>
                </a:cubicBezTo>
                <a:cubicBezTo>
                  <a:pt x="8319" y="303067"/>
                  <a:pt x="9368" y="298817"/>
                  <a:pt x="9445" y="299944"/>
                </a:cubicBezTo>
                <a:cubicBezTo>
                  <a:pt x="8626" y="299406"/>
                  <a:pt x="9061" y="295464"/>
                  <a:pt x="10290" y="290473"/>
                </a:cubicBezTo>
                <a:cubicBezTo>
                  <a:pt x="11979" y="287017"/>
                  <a:pt x="11416" y="280823"/>
                  <a:pt x="12798" y="275012"/>
                </a:cubicBezTo>
                <a:cubicBezTo>
                  <a:pt x="13259" y="277598"/>
                  <a:pt x="13413" y="280746"/>
                  <a:pt x="13106" y="284381"/>
                </a:cubicBezTo>
                <a:cubicBezTo>
                  <a:pt x="14257" y="280772"/>
                  <a:pt x="13848" y="280260"/>
                  <a:pt x="15000" y="276676"/>
                </a:cubicBezTo>
                <a:cubicBezTo>
                  <a:pt x="14641" y="274756"/>
                  <a:pt x="13848" y="273272"/>
                  <a:pt x="14360" y="268383"/>
                </a:cubicBezTo>
                <a:lnTo>
                  <a:pt x="15051" y="268255"/>
                </a:lnTo>
                <a:cubicBezTo>
                  <a:pt x="15537" y="263827"/>
                  <a:pt x="14565" y="263622"/>
                  <a:pt x="15793" y="258118"/>
                </a:cubicBezTo>
                <a:cubicBezTo>
                  <a:pt x="17739" y="248545"/>
                  <a:pt x="19710" y="238921"/>
                  <a:pt x="21194" y="231677"/>
                </a:cubicBezTo>
                <a:lnTo>
                  <a:pt x="21885" y="231523"/>
                </a:lnTo>
                <a:cubicBezTo>
                  <a:pt x="21220" y="227223"/>
                  <a:pt x="23882" y="218008"/>
                  <a:pt x="24291" y="212428"/>
                </a:cubicBezTo>
                <a:cubicBezTo>
                  <a:pt x="26672" y="203341"/>
                  <a:pt x="27414" y="192258"/>
                  <a:pt x="29462" y="187727"/>
                </a:cubicBezTo>
                <a:cubicBezTo>
                  <a:pt x="31996" y="171320"/>
                  <a:pt x="34197" y="156985"/>
                  <a:pt x="37576" y="140143"/>
                </a:cubicBezTo>
                <a:lnTo>
                  <a:pt x="38037" y="143163"/>
                </a:lnTo>
                <a:cubicBezTo>
                  <a:pt x="37883" y="139989"/>
                  <a:pt x="38958" y="141295"/>
                  <a:pt x="39394" y="138300"/>
                </a:cubicBezTo>
                <a:cubicBezTo>
                  <a:pt x="37960" y="141576"/>
                  <a:pt x="39138" y="133999"/>
                  <a:pt x="38958" y="131798"/>
                </a:cubicBezTo>
                <a:cubicBezTo>
                  <a:pt x="41109" y="124401"/>
                  <a:pt x="42107" y="114597"/>
                  <a:pt x="42696" y="107788"/>
                </a:cubicBezTo>
                <a:lnTo>
                  <a:pt x="43387" y="107635"/>
                </a:lnTo>
                <a:cubicBezTo>
                  <a:pt x="43387" y="104896"/>
                  <a:pt x="43822" y="101978"/>
                  <a:pt x="44411" y="98983"/>
                </a:cubicBezTo>
                <a:cubicBezTo>
                  <a:pt x="45204" y="95451"/>
                  <a:pt x="46049" y="91637"/>
                  <a:pt x="46970" y="87746"/>
                </a:cubicBezTo>
                <a:lnTo>
                  <a:pt x="53805" y="85570"/>
                </a:lnTo>
                <a:cubicBezTo>
                  <a:pt x="54828" y="85519"/>
                  <a:pt x="56492" y="85596"/>
                  <a:pt x="58873" y="84700"/>
                </a:cubicBezTo>
                <a:cubicBezTo>
                  <a:pt x="62866" y="82115"/>
                  <a:pt x="65170" y="81398"/>
                  <a:pt x="71364" y="78506"/>
                </a:cubicBezTo>
                <a:cubicBezTo>
                  <a:pt x="76048" y="76842"/>
                  <a:pt x="83753" y="74461"/>
                  <a:pt x="88667" y="73156"/>
                </a:cubicBezTo>
                <a:cubicBezTo>
                  <a:pt x="105741" y="65528"/>
                  <a:pt x="124093" y="60153"/>
                  <a:pt x="142062" y="52806"/>
                </a:cubicBezTo>
                <a:lnTo>
                  <a:pt x="143675" y="53114"/>
                </a:lnTo>
                <a:cubicBezTo>
                  <a:pt x="160876" y="45281"/>
                  <a:pt x="183222" y="39061"/>
                  <a:pt x="198068" y="32918"/>
                </a:cubicBezTo>
                <a:lnTo>
                  <a:pt x="197044" y="34709"/>
                </a:lnTo>
                <a:cubicBezTo>
                  <a:pt x="201933" y="33455"/>
                  <a:pt x="207769" y="30563"/>
                  <a:pt x="206234" y="30076"/>
                </a:cubicBezTo>
                <a:cubicBezTo>
                  <a:pt x="211123" y="28796"/>
                  <a:pt x="217906" y="25264"/>
                  <a:pt x="221310" y="25264"/>
                </a:cubicBezTo>
                <a:cubicBezTo>
                  <a:pt x="226250" y="23805"/>
                  <a:pt x="227069" y="22602"/>
                  <a:pt x="231063" y="21015"/>
                </a:cubicBezTo>
                <a:cubicBezTo>
                  <a:pt x="239970" y="18353"/>
                  <a:pt x="243938" y="16920"/>
                  <a:pt x="251207" y="14104"/>
                </a:cubicBezTo>
                <a:cubicBezTo>
                  <a:pt x="250670" y="14642"/>
                  <a:pt x="250823" y="15025"/>
                  <a:pt x="252820" y="14411"/>
                </a:cubicBezTo>
                <a:cubicBezTo>
                  <a:pt x="256147" y="12850"/>
                  <a:pt x="265567" y="10341"/>
                  <a:pt x="261600" y="9983"/>
                </a:cubicBezTo>
                <a:cubicBezTo>
                  <a:pt x="265516" y="9010"/>
                  <a:pt x="269791" y="7449"/>
                  <a:pt x="274168" y="5811"/>
                </a:cubicBezTo>
                <a:cubicBezTo>
                  <a:pt x="279031" y="4019"/>
                  <a:pt x="281232" y="3072"/>
                  <a:pt x="290089" y="0"/>
                </a:cubicBezTo>
                <a:cubicBezTo>
                  <a:pt x="291778" y="1510"/>
                  <a:pt x="293416" y="2969"/>
                  <a:pt x="295029" y="4454"/>
                </a:cubicBezTo>
                <a:cubicBezTo>
                  <a:pt x="296386" y="5708"/>
                  <a:pt x="296872" y="6271"/>
                  <a:pt x="297742" y="7193"/>
                </a:cubicBezTo>
                <a:cubicBezTo>
                  <a:pt x="297384" y="6322"/>
                  <a:pt x="299355" y="7884"/>
                  <a:pt x="300404" y="8396"/>
                </a:cubicBezTo>
                <a:cubicBezTo>
                  <a:pt x="307341" y="14283"/>
                  <a:pt x="313996" y="21245"/>
                  <a:pt x="320037" y="25392"/>
                </a:cubicBezTo>
                <a:cubicBezTo>
                  <a:pt x="321010" y="26544"/>
                  <a:pt x="317785" y="24496"/>
                  <a:pt x="320575" y="26953"/>
                </a:cubicBezTo>
                <a:cubicBezTo>
                  <a:pt x="322341" y="28259"/>
                  <a:pt x="321010" y="26544"/>
                  <a:pt x="323237" y="28105"/>
                </a:cubicBezTo>
                <a:cubicBezTo>
                  <a:pt x="334960" y="37116"/>
                  <a:pt x="345352" y="48250"/>
                  <a:pt x="355719" y="56851"/>
                </a:cubicBezTo>
                <a:cubicBezTo>
                  <a:pt x="374405" y="71748"/>
                  <a:pt x="393039" y="88309"/>
                  <a:pt x="410496" y="103130"/>
                </a:cubicBezTo>
                <a:lnTo>
                  <a:pt x="410087" y="103207"/>
                </a:lnTo>
                <a:cubicBezTo>
                  <a:pt x="416742" y="107251"/>
                  <a:pt x="422911" y="115902"/>
                  <a:pt x="428824" y="118462"/>
                </a:cubicBezTo>
                <a:cubicBezTo>
                  <a:pt x="429976" y="119870"/>
                  <a:pt x="433969" y="123121"/>
                  <a:pt x="432535" y="122660"/>
                </a:cubicBezTo>
                <a:cubicBezTo>
                  <a:pt x="437731" y="125988"/>
                  <a:pt x="444950" y="134460"/>
                  <a:pt x="452373" y="139349"/>
                </a:cubicBezTo>
                <a:cubicBezTo>
                  <a:pt x="451784" y="138786"/>
                  <a:pt x="451400" y="138530"/>
                  <a:pt x="450581" y="138018"/>
                </a:cubicBezTo>
                <a:cubicBezTo>
                  <a:pt x="456878" y="144366"/>
                  <a:pt x="463507" y="148743"/>
                  <a:pt x="470214" y="155373"/>
                </a:cubicBezTo>
                <a:cubicBezTo>
                  <a:pt x="469395" y="154835"/>
                  <a:pt x="468038" y="153786"/>
                  <a:pt x="467577" y="153837"/>
                </a:cubicBezTo>
                <a:cubicBezTo>
                  <a:pt x="469958" y="156704"/>
                  <a:pt x="475026" y="158444"/>
                  <a:pt x="475512" y="160902"/>
                </a:cubicBezTo>
                <a:cubicBezTo>
                  <a:pt x="477125" y="162258"/>
                  <a:pt x="477176" y="161286"/>
                  <a:pt x="476152" y="160467"/>
                </a:cubicBezTo>
                <a:cubicBezTo>
                  <a:pt x="479505" y="163436"/>
                  <a:pt x="482910" y="166405"/>
                  <a:pt x="486314" y="169451"/>
                </a:cubicBezTo>
                <a:cubicBezTo>
                  <a:pt x="485367" y="174596"/>
                  <a:pt x="484420" y="179767"/>
                  <a:pt x="483447" y="185014"/>
                </a:cubicBezTo>
                <a:cubicBezTo>
                  <a:pt x="482756" y="189365"/>
                  <a:pt x="481988" y="193742"/>
                  <a:pt x="481272" y="198145"/>
                </a:cubicBezTo>
                <a:cubicBezTo>
                  <a:pt x="479813" y="206951"/>
                  <a:pt x="478379" y="215807"/>
                  <a:pt x="476920" y="224510"/>
                </a:cubicBezTo>
                <a:cubicBezTo>
                  <a:pt x="473183" y="239433"/>
                  <a:pt x="474181" y="224971"/>
                  <a:pt x="473081" y="237052"/>
                </a:cubicBezTo>
                <a:cubicBezTo>
                  <a:pt x="472569" y="237974"/>
                  <a:pt x="473541" y="237871"/>
                  <a:pt x="473209" y="237974"/>
                </a:cubicBezTo>
                <a:cubicBezTo>
                  <a:pt x="472748" y="242658"/>
                  <a:pt x="470111" y="244859"/>
                  <a:pt x="470342" y="248161"/>
                </a:cubicBezTo>
                <a:cubicBezTo>
                  <a:pt x="471519" y="247035"/>
                  <a:pt x="470444" y="250388"/>
                  <a:pt x="471007" y="250593"/>
                </a:cubicBezTo>
                <a:cubicBezTo>
                  <a:pt x="468678" y="259731"/>
                  <a:pt x="467449" y="261421"/>
                  <a:pt x="466809" y="268844"/>
                </a:cubicBezTo>
                <a:lnTo>
                  <a:pt x="466400" y="268204"/>
                </a:lnTo>
                <a:cubicBezTo>
                  <a:pt x="466221" y="277035"/>
                  <a:pt x="463610" y="286761"/>
                  <a:pt x="463866" y="294312"/>
                </a:cubicBezTo>
                <a:cubicBezTo>
                  <a:pt x="455905" y="338979"/>
                  <a:pt x="448252" y="382058"/>
                  <a:pt x="440521" y="425547"/>
                </a:cubicBezTo>
                <a:close/>
                <a:moveTo>
                  <a:pt x="322392" y="166277"/>
                </a:moveTo>
                <a:cubicBezTo>
                  <a:pt x="322418" y="166226"/>
                  <a:pt x="322443" y="166149"/>
                  <a:pt x="322443" y="166072"/>
                </a:cubicBezTo>
                <a:cubicBezTo>
                  <a:pt x="322418" y="166149"/>
                  <a:pt x="322366" y="166175"/>
                  <a:pt x="322392" y="166277"/>
                </a:cubicBezTo>
                <a:close/>
                <a:moveTo>
                  <a:pt x="467987" y="223614"/>
                </a:moveTo>
                <a:cubicBezTo>
                  <a:pt x="468115" y="223153"/>
                  <a:pt x="468268" y="222846"/>
                  <a:pt x="468448" y="222795"/>
                </a:cubicBezTo>
                <a:cubicBezTo>
                  <a:pt x="468396" y="221617"/>
                  <a:pt x="468217" y="222232"/>
                  <a:pt x="467987" y="223614"/>
                </a:cubicBezTo>
                <a:close/>
                <a:moveTo>
                  <a:pt x="467526" y="226762"/>
                </a:moveTo>
                <a:cubicBezTo>
                  <a:pt x="467552" y="226762"/>
                  <a:pt x="467552" y="226660"/>
                  <a:pt x="467603" y="226711"/>
                </a:cubicBezTo>
                <a:cubicBezTo>
                  <a:pt x="467731" y="225841"/>
                  <a:pt x="467833" y="224996"/>
                  <a:pt x="467936" y="224100"/>
                </a:cubicBezTo>
                <a:cubicBezTo>
                  <a:pt x="467808" y="224868"/>
                  <a:pt x="467654" y="225764"/>
                  <a:pt x="467526" y="226762"/>
                </a:cubicBezTo>
                <a:close/>
                <a:moveTo>
                  <a:pt x="466835" y="232086"/>
                </a:moveTo>
                <a:cubicBezTo>
                  <a:pt x="466861" y="231805"/>
                  <a:pt x="466886" y="231626"/>
                  <a:pt x="466937" y="231319"/>
                </a:cubicBezTo>
                <a:cubicBezTo>
                  <a:pt x="466886" y="231600"/>
                  <a:pt x="466861" y="231831"/>
                  <a:pt x="466835" y="232086"/>
                </a:cubicBezTo>
                <a:close/>
                <a:moveTo>
                  <a:pt x="28873" y="222513"/>
                </a:moveTo>
                <a:cubicBezTo>
                  <a:pt x="28822" y="222539"/>
                  <a:pt x="28720" y="222616"/>
                  <a:pt x="28668" y="222667"/>
                </a:cubicBezTo>
                <a:cubicBezTo>
                  <a:pt x="28694" y="222718"/>
                  <a:pt x="28796" y="222616"/>
                  <a:pt x="28873" y="222513"/>
                </a:cubicBezTo>
                <a:close/>
                <a:moveTo>
                  <a:pt x="454088" y="296949"/>
                </a:moveTo>
                <a:cubicBezTo>
                  <a:pt x="454139" y="296693"/>
                  <a:pt x="454165" y="296462"/>
                  <a:pt x="454190" y="296207"/>
                </a:cubicBezTo>
                <a:cubicBezTo>
                  <a:pt x="453985" y="296155"/>
                  <a:pt x="454037" y="296514"/>
                  <a:pt x="454088" y="296949"/>
                </a:cubicBezTo>
                <a:close/>
                <a:moveTo>
                  <a:pt x="29539" y="223512"/>
                </a:moveTo>
                <a:cubicBezTo>
                  <a:pt x="29897" y="222206"/>
                  <a:pt x="30460" y="221054"/>
                  <a:pt x="30691" y="219621"/>
                </a:cubicBezTo>
                <a:cubicBezTo>
                  <a:pt x="30844" y="219416"/>
                  <a:pt x="31049" y="219083"/>
                  <a:pt x="31075" y="219518"/>
                </a:cubicBezTo>
                <a:cubicBezTo>
                  <a:pt x="31586" y="219365"/>
                  <a:pt x="31663" y="221617"/>
                  <a:pt x="32303" y="220773"/>
                </a:cubicBezTo>
                <a:cubicBezTo>
                  <a:pt x="32380" y="220414"/>
                  <a:pt x="32482" y="219902"/>
                  <a:pt x="32508" y="219723"/>
                </a:cubicBezTo>
                <a:lnTo>
                  <a:pt x="32457" y="220030"/>
                </a:lnTo>
                <a:lnTo>
                  <a:pt x="32636" y="219365"/>
                </a:lnTo>
                <a:cubicBezTo>
                  <a:pt x="32687" y="219288"/>
                  <a:pt x="32508" y="220184"/>
                  <a:pt x="32431" y="220286"/>
                </a:cubicBezTo>
                <a:cubicBezTo>
                  <a:pt x="32636" y="220338"/>
                  <a:pt x="32866" y="220056"/>
                  <a:pt x="33020" y="220312"/>
                </a:cubicBezTo>
                <a:cubicBezTo>
                  <a:pt x="33225" y="219288"/>
                  <a:pt x="33122" y="220261"/>
                  <a:pt x="33353" y="219186"/>
                </a:cubicBezTo>
                <a:cubicBezTo>
                  <a:pt x="33301" y="219391"/>
                  <a:pt x="33276" y="219442"/>
                  <a:pt x="33250" y="219646"/>
                </a:cubicBezTo>
                <a:cubicBezTo>
                  <a:pt x="33481" y="219135"/>
                  <a:pt x="33506" y="219109"/>
                  <a:pt x="33353" y="220440"/>
                </a:cubicBezTo>
                <a:cubicBezTo>
                  <a:pt x="33685" y="221387"/>
                  <a:pt x="34300" y="220747"/>
                  <a:pt x="34735" y="221131"/>
                </a:cubicBezTo>
                <a:cubicBezTo>
                  <a:pt x="35221" y="221029"/>
                  <a:pt x="35912" y="220235"/>
                  <a:pt x="36450" y="220030"/>
                </a:cubicBezTo>
                <a:cubicBezTo>
                  <a:pt x="36834" y="218418"/>
                  <a:pt x="36783" y="219186"/>
                  <a:pt x="37141" y="217778"/>
                </a:cubicBezTo>
                <a:lnTo>
                  <a:pt x="37064" y="218316"/>
                </a:lnTo>
                <a:cubicBezTo>
                  <a:pt x="37243" y="217599"/>
                  <a:pt x="37115" y="218443"/>
                  <a:pt x="37090" y="219083"/>
                </a:cubicBezTo>
                <a:cubicBezTo>
                  <a:pt x="37218" y="218520"/>
                  <a:pt x="37115" y="218930"/>
                  <a:pt x="37346" y="217983"/>
                </a:cubicBezTo>
                <a:cubicBezTo>
                  <a:pt x="37525" y="217189"/>
                  <a:pt x="37141" y="219339"/>
                  <a:pt x="37269" y="218904"/>
                </a:cubicBezTo>
                <a:cubicBezTo>
                  <a:pt x="37192" y="219237"/>
                  <a:pt x="37346" y="218341"/>
                  <a:pt x="37320" y="218623"/>
                </a:cubicBezTo>
                <a:cubicBezTo>
                  <a:pt x="37679" y="217522"/>
                  <a:pt x="37192" y="219160"/>
                  <a:pt x="37192" y="220133"/>
                </a:cubicBezTo>
                <a:cubicBezTo>
                  <a:pt x="37499" y="219800"/>
                  <a:pt x="37883" y="218879"/>
                  <a:pt x="37986" y="219544"/>
                </a:cubicBezTo>
                <a:cubicBezTo>
                  <a:pt x="37986" y="219493"/>
                  <a:pt x="38139" y="218802"/>
                  <a:pt x="38139" y="218802"/>
                </a:cubicBezTo>
                <a:cubicBezTo>
                  <a:pt x="37858" y="220363"/>
                  <a:pt x="38293" y="218392"/>
                  <a:pt x="38216" y="219006"/>
                </a:cubicBezTo>
                <a:cubicBezTo>
                  <a:pt x="38114" y="219339"/>
                  <a:pt x="38114" y="219442"/>
                  <a:pt x="38088" y="219544"/>
                </a:cubicBezTo>
                <a:cubicBezTo>
                  <a:pt x="38037" y="220210"/>
                  <a:pt x="38318" y="219262"/>
                  <a:pt x="38293" y="220005"/>
                </a:cubicBezTo>
                <a:cubicBezTo>
                  <a:pt x="38242" y="220158"/>
                  <a:pt x="38242" y="220210"/>
                  <a:pt x="38216" y="220158"/>
                </a:cubicBezTo>
                <a:cubicBezTo>
                  <a:pt x="38523" y="219109"/>
                  <a:pt x="38318" y="220798"/>
                  <a:pt x="38574" y="219928"/>
                </a:cubicBezTo>
                <a:cubicBezTo>
                  <a:pt x="38421" y="220542"/>
                  <a:pt x="38498" y="220389"/>
                  <a:pt x="38472" y="220696"/>
                </a:cubicBezTo>
                <a:cubicBezTo>
                  <a:pt x="38882" y="218853"/>
                  <a:pt x="38523" y="221361"/>
                  <a:pt x="38830" y="220158"/>
                </a:cubicBezTo>
                <a:lnTo>
                  <a:pt x="38779" y="220517"/>
                </a:lnTo>
                <a:cubicBezTo>
                  <a:pt x="39061" y="220389"/>
                  <a:pt x="39240" y="220875"/>
                  <a:pt x="39624" y="220056"/>
                </a:cubicBezTo>
                <a:cubicBezTo>
                  <a:pt x="39803" y="219877"/>
                  <a:pt x="39649" y="221566"/>
                  <a:pt x="39957" y="220798"/>
                </a:cubicBezTo>
                <a:cubicBezTo>
                  <a:pt x="40033" y="220517"/>
                  <a:pt x="40110" y="220133"/>
                  <a:pt x="40136" y="219954"/>
                </a:cubicBezTo>
                <a:cubicBezTo>
                  <a:pt x="40187" y="220030"/>
                  <a:pt x="40033" y="220542"/>
                  <a:pt x="40008" y="220747"/>
                </a:cubicBezTo>
                <a:cubicBezTo>
                  <a:pt x="40238" y="220056"/>
                  <a:pt x="40161" y="220952"/>
                  <a:pt x="40289" y="220952"/>
                </a:cubicBezTo>
                <a:cubicBezTo>
                  <a:pt x="40341" y="220645"/>
                  <a:pt x="40341" y="220568"/>
                  <a:pt x="40469" y="220158"/>
                </a:cubicBezTo>
                <a:cubicBezTo>
                  <a:pt x="40341" y="221413"/>
                  <a:pt x="40801" y="219749"/>
                  <a:pt x="40725" y="220696"/>
                </a:cubicBezTo>
                <a:cubicBezTo>
                  <a:pt x="41006" y="219083"/>
                  <a:pt x="40955" y="219826"/>
                  <a:pt x="41057" y="219467"/>
                </a:cubicBezTo>
                <a:cubicBezTo>
                  <a:pt x="41057" y="219544"/>
                  <a:pt x="40955" y="220030"/>
                  <a:pt x="40929" y="220338"/>
                </a:cubicBezTo>
                <a:cubicBezTo>
                  <a:pt x="41057" y="220133"/>
                  <a:pt x="41109" y="220030"/>
                  <a:pt x="41134" y="220517"/>
                </a:cubicBezTo>
                <a:cubicBezTo>
                  <a:pt x="41185" y="220338"/>
                  <a:pt x="41390" y="219493"/>
                  <a:pt x="41390" y="219749"/>
                </a:cubicBezTo>
                <a:cubicBezTo>
                  <a:pt x="41185" y="220850"/>
                  <a:pt x="41492" y="219800"/>
                  <a:pt x="41492" y="220261"/>
                </a:cubicBezTo>
                <a:cubicBezTo>
                  <a:pt x="41620" y="219314"/>
                  <a:pt x="41851" y="218571"/>
                  <a:pt x="41825" y="218955"/>
                </a:cubicBezTo>
                <a:lnTo>
                  <a:pt x="41569" y="220312"/>
                </a:lnTo>
                <a:cubicBezTo>
                  <a:pt x="41902" y="219467"/>
                  <a:pt x="41851" y="221029"/>
                  <a:pt x="42363" y="219416"/>
                </a:cubicBezTo>
                <a:lnTo>
                  <a:pt x="42209" y="220184"/>
                </a:lnTo>
                <a:cubicBezTo>
                  <a:pt x="42593" y="219314"/>
                  <a:pt x="42619" y="220338"/>
                  <a:pt x="43079" y="218853"/>
                </a:cubicBezTo>
                <a:cubicBezTo>
                  <a:pt x="43028" y="219262"/>
                  <a:pt x="43079" y="219544"/>
                  <a:pt x="43131" y="219544"/>
                </a:cubicBezTo>
                <a:cubicBezTo>
                  <a:pt x="43310" y="218904"/>
                  <a:pt x="43310" y="218955"/>
                  <a:pt x="43591" y="217906"/>
                </a:cubicBezTo>
                <a:cubicBezTo>
                  <a:pt x="43643" y="217829"/>
                  <a:pt x="43566" y="218469"/>
                  <a:pt x="43515" y="218751"/>
                </a:cubicBezTo>
                <a:cubicBezTo>
                  <a:pt x="43566" y="218955"/>
                  <a:pt x="43438" y="220107"/>
                  <a:pt x="43745" y="218853"/>
                </a:cubicBezTo>
                <a:lnTo>
                  <a:pt x="43617" y="219493"/>
                </a:lnTo>
                <a:cubicBezTo>
                  <a:pt x="43822" y="218853"/>
                  <a:pt x="44078" y="218034"/>
                  <a:pt x="44027" y="218802"/>
                </a:cubicBezTo>
                <a:cubicBezTo>
                  <a:pt x="44180" y="218239"/>
                  <a:pt x="44283" y="218008"/>
                  <a:pt x="44411" y="217189"/>
                </a:cubicBezTo>
                <a:cubicBezTo>
                  <a:pt x="44462" y="217087"/>
                  <a:pt x="44206" y="218341"/>
                  <a:pt x="44385" y="217650"/>
                </a:cubicBezTo>
                <a:lnTo>
                  <a:pt x="44155" y="218597"/>
                </a:lnTo>
                <a:cubicBezTo>
                  <a:pt x="44283" y="218904"/>
                  <a:pt x="44564" y="218392"/>
                  <a:pt x="44794" y="217931"/>
                </a:cubicBezTo>
                <a:cubicBezTo>
                  <a:pt x="44641" y="219109"/>
                  <a:pt x="44999" y="217855"/>
                  <a:pt x="44974" y="218495"/>
                </a:cubicBezTo>
                <a:cubicBezTo>
                  <a:pt x="45153" y="217880"/>
                  <a:pt x="45076" y="218802"/>
                  <a:pt x="45409" y="217394"/>
                </a:cubicBezTo>
                <a:lnTo>
                  <a:pt x="45255" y="218034"/>
                </a:lnTo>
                <a:cubicBezTo>
                  <a:pt x="45332" y="218136"/>
                  <a:pt x="45434" y="218136"/>
                  <a:pt x="45486" y="218495"/>
                </a:cubicBezTo>
                <a:cubicBezTo>
                  <a:pt x="45511" y="218699"/>
                  <a:pt x="45690" y="217701"/>
                  <a:pt x="45818" y="217368"/>
                </a:cubicBezTo>
                <a:lnTo>
                  <a:pt x="45690" y="218034"/>
                </a:lnTo>
                <a:cubicBezTo>
                  <a:pt x="45793" y="217624"/>
                  <a:pt x="46023" y="216600"/>
                  <a:pt x="46177" y="215935"/>
                </a:cubicBezTo>
                <a:cubicBezTo>
                  <a:pt x="46177" y="216396"/>
                  <a:pt x="46177" y="215909"/>
                  <a:pt x="46177" y="216396"/>
                </a:cubicBezTo>
                <a:cubicBezTo>
                  <a:pt x="46074" y="216754"/>
                  <a:pt x="45921" y="217471"/>
                  <a:pt x="45690" y="218341"/>
                </a:cubicBezTo>
                <a:cubicBezTo>
                  <a:pt x="45690" y="218674"/>
                  <a:pt x="46100" y="216984"/>
                  <a:pt x="45946" y="218008"/>
                </a:cubicBezTo>
                <a:cubicBezTo>
                  <a:pt x="45946" y="218290"/>
                  <a:pt x="46023" y="217983"/>
                  <a:pt x="46228" y="217087"/>
                </a:cubicBezTo>
                <a:cubicBezTo>
                  <a:pt x="46177" y="217420"/>
                  <a:pt x="46125" y="217624"/>
                  <a:pt x="46049" y="218034"/>
                </a:cubicBezTo>
                <a:cubicBezTo>
                  <a:pt x="46100" y="218008"/>
                  <a:pt x="46125" y="217931"/>
                  <a:pt x="46279" y="217445"/>
                </a:cubicBezTo>
                <a:cubicBezTo>
                  <a:pt x="46202" y="217803"/>
                  <a:pt x="46228" y="217471"/>
                  <a:pt x="46228" y="217496"/>
                </a:cubicBezTo>
                <a:cubicBezTo>
                  <a:pt x="46381" y="216856"/>
                  <a:pt x="46381" y="216882"/>
                  <a:pt x="46586" y="215884"/>
                </a:cubicBezTo>
                <a:cubicBezTo>
                  <a:pt x="46509" y="216140"/>
                  <a:pt x="46484" y="216319"/>
                  <a:pt x="46458" y="216217"/>
                </a:cubicBezTo>
                <a:cubicBezTo>
                  <a:pt x="46612" y="215525"/>
                  <a:pt x="46714" y="215346"/>
                  <a:pt x="46612" y="215961"/>
                </a:cubicBezTo>
                <a:cubicBezTo>
                  <a:pt x="46458" y="216677"/>
                  <a:pt x="46381" y="217112"/>
                  <a:pt x="46279" y="217573"/>
                </a:cubicBezTo>
                <a:lnTo>
                  <a:pt x="46765" y="215807"/>
                </a:lnTo>
                <a:cubicBezTo>
                  <a:pt x="46612" y="216370"/>
                  <a:pt x="46663" y="215935"/>
                  <a:pt x="46817" y="215244"/>
                </a:cubicBezTo>
                <a:lnTo>
                  <a:pt x="46689" y="215705"/>
                </a:lnTo>
                <a:lnTo>
                  <a:pt x="46817" y="214962"/>
                </a:lnTo>
                <a:cubicBezTo>
                  <a:pt x="46714" y="215218"/>
                  <a:pt x="46817" y="214450"/>
                  <a:pt x="46612" y="215039"/>
                </a:cubicBezTo>
                <a:lnTo>
                  <a:pt x="46484" y="215756"/>
                </a:lnTo>
                <a:cubicBezTo>
                  <a:pt x="46433" y="215807"/>
                  <a:pt x="46202" y="216805"/>
                  <a:pt x="46330" y="215935"/>
                </a:cubicBezTo>
                <a:cubicBezTo>
                  <a:pt x="46381" y="215653"/>
                  <a:pt x="46458" y="215321"/>
                  <a:pt x="46509" y="214860"/>
                </a:cubicBezTo>
                <a:cubicBezTo>
                  <a:pt x="46509" y="215013"/>
                  <a:pt x="46407" y="215295"/>
                  <a:pt x="46407" y="215167"/>
                </a:cubicBezTo>
                <a:lnTo>
                  <a:pt x="46714" y="213913"/>
                </a:lnTo>
                <a:cubicBezTo>
                  <a:pt x="46381" y="215602"/>
                  <a:pt x="46458" y="214502"/>
                  <a:pt x="46381" y="214758"/>
                </a:cubicBezTo>
                <a:lnTo>
                  <a:pt x="46458" y="214553"/>
                </a:lnTo>
                <a:cubicBezTo>
                  <a:pt x="46484" y="213989"/>
                  <a:pt x="46330" y="215244"/>
                  <a:pt x="46279" y="215244"/>
                </a:cubicBezTo>
                <a:cubicBezTo>
                  <a:pt x="46330" y="215039"/>
                  <a:pt x="46509" y="213862"/>
                  <a:pt x="46586" y="213350"/>
                </a:cubicBezTo>
                <a:cubicBezTo>
                  <a:pt x="46509" y="213375"/>
                  <a:pt x="46202" y="214322"/>
                  <a:pt x="46330" y="213350"/>
                </a:cubicBezTo>
                <a:cubicBezTo>
                  <a:pt x="46228" y="213554"/>
                  <a:pt x="46100" y="213989"/>
                  <a:pt x="45921" y="214553"/>
                </a:cubicBezTo>
                <a:cubicBezTo>
                  <a:pt x="45844" y="214553"/>
                  <a:pt x="46151" y="213247"/>
                  <a:pt x="45997" y="213810"/>
                </a:cubicBezTo>
                <a:cubicBezTo>
                  <a:pt x="46177" y="212787"/>
                  <a:pt x="46356" y="211609"/>
                  <a:pt x="46535" y="211200"/>
                </a:cubicBezTo>
                <a:cubicBezTo>
                  <a:pt x="46330" y="212095"/>
                  <a:pt x="46484" y="211097"/>
                  <a:pt x="46484" y="211046"/>
                </a:cubicBezTo>
                <a:cubicBezTo>
                  <a:pt x="46407" y="211455"/>
                  <a:pt x="46330" y="211942"/>
                  <a:pt x="46305" y="212121"/>
                </a:cubicBezTo>
                <a:cubicBezTo>
                  <a:pt x="46125" y="213196"/>
                  <a:pt x="46177" y="212198"/>
                  <a:pt x="45997" y="213503"/>
                </a:cubicBezTo>
                <a:cubicBezTo>
                  <a:pt x="45946" y="213247"/>
                  <a:pt x="45895" y="213119"/>
                  <a:pt x="45767" y="213350"/>
                </a:cubicBezTo>
                <a:cubicBezTo>
                  <a:pt x="45767" y="213247"/>
                  <a:pt x="45946" y="212479"/>
                  <a:pt x="46023" y="212070"/>
                </a:cubicBezTo>
                <a:cubicBezTo>
                  <a:pt x="45818" y="212838"/>
                  <a:pt x="45665" y="213298"/>
                  <a:pt x="45639" y="213043"/>
                </a:cubicBezTo>
                <a:cubicBezTo>
                  <a:pt x="45486" y="213887"/>
                  <a:pt x="45511" y="213862"/>
                  <a:pt x="45358" y="214655"/>
                </a:cubicBezTo>
                <a:cubicBezTo>
                  <a:pt x="45306" y="214783"/>
                  <a:pt x="45230" y="215167"/>
                  <a:pt x="45230" y="215090"/>
                </a:cubicBezTo>
                <a:cubicBezTo>
                  <a:pt x="45383" y="214246"/>
                  <a:pt x="45614" y="212940"/>
                  <a:pt x="45562" y="212889"/>
                </a:cubicBezTo>
                <a:cubicBezTo>
                  <a:pt x="45844" y="211532"/>
                  <a:pt x="45639" y="213094"/>
                  <a:pt x="45895" y="211737"/>
                </a:cubicBezTo>
                <a:cubicBezTo>
                  <a:pt x="46125" y="210688"/>
                  <a:pt x="46228" y="210636"/>
                  <a:pt x="46125" y="211276"/>
                </a:cubicBezTo>
                <a:cubicBezTo>
                  <a:pt x="46407" y="210150"/>
                  <a:pt x="46100" y="211148"/>
                  <a:pt x="46330" y="210022"/>
                </a:cubicBezTo>
                <a:cubicBezTo>
                  <a:pt x="46305" y="210124"/>
                  <a:pt x="46074" y="210662"/>
                  <a:pt x="46023" y="210815"/>
                </a:cubicBezTo>
                <a:cubicBezTo>
                  <a:pt x="45921" y="211430"/>
                  <a:pt x="45895" y="211481"/>
                  <a:pt x="45793" y="211967"/>
                </a:cubicBezTo>
                <a:cubicBezTo>
                  <a:pt x="45511" y="213119"/>
                  <a:pt x="45870" y="211123"/>
                  <a:pt x="45870" y="211071"/>
                </a:cubicBezTo>
                <a:cubicBezTo>
                  <a:pt x="45895" y="210918"/>
                  <a:pt x="45946" y="210892"/>
                  <a:pt x="45972" y="210764"/>
                </a:cubicBezTo>
                <a:cubicBezTo>
                  <a:pt x="45997" y="210355"/>
                  <a:pt x="45818" y="211123"/>
                  <a:pt x="45793" y="211071"/>
                </a:cubicBezTo>
                <a:cubicBezTo>
                  <a:pt x="46074" y="209510"/>
                  <a:pt x="45895" y="210892"/>
                  <a:pt x="46074" y="209971"/>
                </a:cubicBezTo>
                <a:lnTo>
                  <a:pt x="46279" y="208870"/>
                </a:lnTo>
                <a:cubicBezTo>
                  <a:pt x="46228" y="208691"/>
                  <a:pt x="46023" y="210124"/>
                  <a:pt x="46023" y="209689"/>
                </a:cubicBezTo>
                <a:lnTo>
                  <a:pt x="46125" y="209152"/>
                </a:lnTo>
                <a:lnTo>
                  <a:pt x="46023" y="209485"/>
                </a:lnTo>
                <a:cubicBezTo>
                  <a:pt x="45921" y="210048"/>
                  <a:pt x="45742" y="210918"/>
                  <a:pt x="45818" y="210815"/>
                </a:cubicBezTo>
                <a:cubicBezTo>
                  <a:pt x="45511" y="212275"/>
                  <a:pt x="45742" y="211020"/>
                  <a:pt x="45639" y="211276"/>
                </a:cubicBezTo>
                <a:cubicBezTo>
                  <a:pt x="45409" y="212121"/>
                  <a:pt x="45639" y="211225"/>
                  <a:pt x="45511" y="212019"/>
                </a:cubicBezTo>
                <a:cubicBezTo>
                  <a:pt x="45358" y="212812"/>
                  <a:pt x="45306" y="212812"/>
                  <a:pt x="45255" y="212966"/>
                </a:cubicBezTo>
                <a:cubicBezTo>
                  <a:pt x="45178" y="212940"/>
                  <a:pt x="45409" y="212044"/>
                  <a:pt x="45486" y="211481"/>
                </a:cubicBezTo>
                <a:cubicBezTo>
                  <a:pt x="45537" y="211328"/>
                  <a:pt x="45588" y="211225"/>
                  <a:pt x="45486" y="211711"/>
                </a:cubicBezTo>
                <a:cubicBezTo>
                  <a:pt x="45639" y="210867"/>
                  <a:pt x="45844" y="209971"/>
                  <a:pt x="45921" y="209356"/>
                </a:cubicBezTo>
                <a:cubicBezTo>
                  <a:pt x="45972" y="208768"/>
                  <a:pt x="45690" y="210355"/>
                  <a:pt x="45665" y="210201"/>
                </a:cubicBezTo>
                <a:cubicBezTo>
                  <a:pt x="45793" y="209792"/>
                  <a:pt x="45537" y="210892"/>
                  <a:pt x="45486" y="211276"/>
                </a:cubicBezTo>
                <a:cubicBezTo>
                  <a:pt x="44999" y="213554"/>
                  <a:pt x="45742" y="209612"/>
                  <a:pt x="45588" y="209996"/>
                </a:cubicBezTo>
                <a:cubicBezTo>
                  <a:pt x="45281" y="211430"/>
                  <a:pt x="45153" y="211993"/>
                  <a:pt x="44871" y="213606"/>
                </a:cubicBezTo>
                <a:cubicBezTo>
                  <a:pt x="44794" y="213862"/>
                  <a:pt x="44718" y="214194"/>
                  <a:pt x="44718" y="214066"/>
                </a:cubicBezTo>
                <a:cubicBezTo>
                  <a:pt x="44897" y="213068"/>
                  <a:pt x="44871" y="213273"/>
                  <a:pt x="45050" y="212351"/>
                </a:cubicBezTo>
                <a:lnTo>
                  <a:pt x="45025" y="212326"/>
                </a:lnTo>
                <a:lnTo>
                  <a:pt x="45306" y="211174"/>
                </a:lnTo>
                <a:cubicBezTo>
                  <a:pt x="45383" y="210483"/>
                  <a:pt x="45486" y="209817"/>
                  <a:pt x="45537" y="209331"/>
                </a:cubicBezTo>
                <a:cubicBezTo>
                  <a:pt x="45434" y="209766"/>
                  <a:pt x="45306" y="210278"/>
                  <a:pt x="45255" y="210534"/>
                </a:cubicBezTo>
                <a:cubicBezTo>
                  <a:pt x="45383" y="210022"/>
                  <a:pt x="45409" y="209587"/>
                  <a:pt x="45409" y="209587"/>
                </a:cubicBezTo>
                <a:cubicBezTo>
                  <a:pt x="45383" y="209996"/>
                  <a:pt x="45153" y="210995"/>
                  <a:pt x="45076" y="211225"/>
                </a:cubicBezTo>
                <a:cubicBezTo>
                  <a:pt x="45025" y="211225"/>
                  <a:pt x="45178" y="210304"/>
                  <a:pt x="45204" y="210073"/>
                </a:cubicBezTo>
                <a:lnTo>
                  <a:pt x="45409" y="209229"/>
                </a:lnTo>
                <a:cubicBezTo>
                  <a:pt x="45230" y="209920"/>
                  <a:pt x="45486" y="208845"/>
                  <a:pt x="45383" y="209126"/>
                </a:cubicBezTo>
                <a:cubicBezTo>
                  <a:pt x="45281" y="209664"/>
                  <a:pt x="45102" y="210534"/>
                  <a:pt x="44922" y="211225"/>
                </a:cubicBezTo>
                <a:cubicBezTo>
                  <a:pt x="44871" y="211481"/>
                  <a:pt x="44974" y="210713"/>
                  <a:pt x="44948" y="210867"/>
                </a:cubicBezTo>
                <a:lnTo>
                  <a:pt x="45127" y="210278"/>
                </a:lnTo>
                <a:cubicBezTo>
                  <a:pt x="45025" y="210483"/>
                  <a:pt x="45383" y="208768"/>
                  <a:pt x="45255" y="209126"/>
                </a:cubicBezTo>
                <a:lnTo>
                  <a:pt x="45102" y="209894"/>
                </a:lnTo>
                <a:cubicBezTo>
                  <a:pt x="45127" y="209766"/>
                  <a:pt x="45178" y="209408"/>
                  <a:pt x="45204" y="209126"/>
                </a:cubicBezTo>
                <a:cubicBezTo>
                  <a:pt x="45127" y="209664"/>
                  <a:pt x="45102" y="209587"/>
                  <a:pt x="45025" y="209766"/>
                </a:cubicBezTo>
                <a:lnTo>
                  <a:pt x="45127" y="209254"/>
                </a:lnTo>
                <a:cubicBezTo>
                  <a:pt x="45050" y="209561"/>
                  <a:pt x="44794" y="210688"/>
                  <a:pt x="44974" y="209689"/>
                </a:cubicBezTo>
                <a:cubicBezTo>
                  <a:pt x="44743" y="210918"/>
                  <a:pt x="44974" y="209715"/>
                  <a:pt x="44922" y="210278"/>
                </a:cubicBezTo>
                <a:cubicBezTo>
                  <a:pt x="44794" y="211174"/>
                  <a:pt x="44743" y="211123"/>
                  <a:pt x="44692" y="211276"/>
                </a:cubicBezTo>
                <a:cubicBezTo>
                  <a:pt x="44948" y="209920"/>
                  <a:pt x="44641" y="211123"/>
                  <a:pt x="44615" y="211097"/>
                </a:cubicBezTo>
                <a:cubicBezTo>
                  <a:pt x="44692" y="210611"/>
                  <a:pt x="44718" y="210432"/>
                  <a:pt x="44743" y="210124"/>
                </a:cubicBezTo>
                <a:lnTo>
                  <a:pt x="44590" y="210969"/>
                </a:lnTo>
                <a:cubicBezTo>
                  <a:pt x="44897" y="209331"/>
                  <a:pt x="44436" y="211379"/>
                  <a:pt x="44487" y="210815"/>
                </a:cubicBezTo>
                <a:cubicBezTo>
                  <a:pt x="44590" y="210329"/>
                  <a:pt x="44743" y="209664"/>
                  <a:pt x="44769" y="209408"/>
                </a:cubicBezTo>
                <a:cubicBezTo>
                  <a:pt x="44513" y="210636"/>
                  <a:pt x="44436" y="210969"/>
                  <a:pt x="44257" y="211814"/>
                </a:cubicBezTo>
                <a:cubicBezTo>
                  <a:pt x="44359" y="211353"/>
                  <a:pt x="44590" y="210201"/>
                  <a:pt x="44743" y="209305"/>
                </a:cubicBezTo>
                <a:cubicBezTo>
                  <a:pt x="44513" y="210278"/>
                  <a:pt x="44769" y="208691"/>
                  <a:pt x="44538" y="209894"/>
                </a:cubicBezTo>
                <a:cubicBezTo>
                  <a:pt x="44487" y="210304"/>
                  <a:pt x="44359" y="210688"/>
                  <a:pt x="44257" y="211276"/>
                </a:cubicBezTo>
                <a:cubicBezTo>
                  <a:pt x="44206" y="211148"/>
                  <a:pt x="44359" y="210713"/>
                  <a:pt x="44411" y="210252"/>
                </a:cubicBezTo>
                <a:cubicBezTo>
                  <a:pt x="44385" y="210457"/>
                  <a:pt x="44180" y="211404"/>
                  <a:pt x="44103" y="211737"/>
                </a:cubicBezTo>
                <a:cubicBezTo>
                  <a:pt x="44129" y="211455"/>
                  <a:pt x="43873" y="212659"/>
                  <a:pt x="43975" y="211891"/>
                </a:cubicBezTo>
                <a:cubicBezTo>
                  <a:pt x="44155" y="211097"/>
                  <a:pt x="44052" y="211532"/>
                  <a:pt x="44206" y="210995"/>
                </a:cubicBezTo>
                <a:cubicBezTo>
                  <a:pt x="44103" y="210892"/>
                  <a:pt x="43796" y="212889"/>
                  <a:pt x="43668" y="213145"/>
                </a:cubicBezTo>
                <a:cubicBezTo>
                  <a:pt x="43566" y="213606"/>
                  <a:pt x="43284" y="214937"/>
                  <a:pt x="43207" y="215423"/>
                </a:cubicBezTo>
                <a:cubicBezTo>
                  <a:pt x="43182" y="215065"/>
                  <a:pt x="43335" y="214937"/>
                  <a:pt x="43515" y="213938"/>
                </a:cubicBezTo>
                <a:lnTo>
                  <a:pt x="43438" y="214092"/>
                </a:lnTo>
                <a:cubicBezTo>
                  <a:pt x="43719" y="212735"/>
                  <a:pt x="43873" y="211839"/>
                  <a:pt x="44103" y="210739"/>
                </a:cubicBezTo>
                <a:lnTo>
                  <a:pt x="44001" y="211200"/>
                </a:lnTo>
                <a:cubicBezTo>
                  <a:pt x="44052" y="210790"/>
                  <a:pt x="44206" y="210099"/>
                  <a:pt x="44283" y="209740"/>
                </a:cubicBezTo>
                <a:cubicBezTo>
                  <a:pt x="44078" y="210688"/>
                  <a:pt x="44155" y="209945"/>
                  <a:pt x="44103" y="210176"/>
                </a:cubicBezTo>
                <a:cubicBezTo>
                  <a:pt x="43924" y="210995"/>
                  <a:pt x="44180" y="209945"/>
                  <a:pt x="44052" y="210611"/>
                </a:cubicBezTo>
                <a:cubicBezTo>
                  <a:pt x="43950" y="210815"/>
                  <a:pt x="43668" y="212147"/>
                  <a:pt x="43719" y="211609"/>
                </a:cubicBezTo>
                <a:cubicBezTo>
                  <a:pt x="43822" y="211071"/>
                  <a:pt x="43950" y="210534"/>
                  <a:pt x="44027" y="210048"/>
                </a:cubicBezTo>
                <a:cubicBezTo>
                  <a:pt x="44078" y="209715"/>
                  <a:pt x="43822" y="210995"/>
                  <a:pt x="43873" y="210560"/>
                </a:cubicBezTo>
                <a:lnTo>
                  <a:pt x="43975" y="210099"/>
                </a:lnTo>
                <a:cubicBezTo>
                  <a:pt x="43873" y="209894"/>
                  <a:pt x="43643" y="209945"/>
                  <a:pt x="43156" y="211891"/>
                </a:cubicBezTo>
                <a:cubicBezTo>
                  <a:pt x="43310" y="211097"/>
                  <a:pt x="43259" y="210995"/>
                  <a:pt x="43310" y="210432"/>
                </a:cubicBezTo>
                <a:cubicBezTo>
                  <a:pt x="43284" y="210688"/>
                  <a:pt x="43131" y="211225"/>
                  <a:pt x="43105" y="211328"/>
                </a:cubicBezTo>
                <a:lnTo>
                  <a:pt x="43259" y="210380"/>
                </a:lnTo>
                <a:cubicBezTo>
                  <a:pt x="43310" y="209843"/>
                  <a:pt x="43079" y="210739"/>
                  <a:pt x="42926" y="211251"/>
                </a:cubicBezTo>
                <a:cubicBezTo>
                  <a:pt x="42977" y="211071"/>
                  <a:pt x="43028" y="210815"/>
                  <a:pt x="43079" y="210560"/>
                </a:cubicBezTo>
                <a:cubicBezTo>
                  <a:pt x="43156" y="209945"/>
                  <a:pt x="42926" y="211097"/>
                  <a:pt x="42875" y="211276"/>
                </a:cubicBezTo>
                <a:lnTo>
                  <a:pt x="42977" y="210611"/>
                </a:lnTo>
                <a:lnTo>
                  <a:pt x="42824" y="211225"/>
                </a:lnTo>
                <a:cubicBezTo>
                  <a:pt x="42747" y="211635"/>
                  <a:pt x="42696" y="211430"/>
                  <a:pt x="42926" y="210380"/>
                </a:cubicBezTo>
                <a:cubicBezTo>
                  <a:pt x="42875" y="210585"/>
                  <a:pt x="42824" y="210790"/>
                  <a:pt x="42772" y="211123"/>
                </a:cubicBezTo>
                <a:cubicBezTo>
                  <a:pt x="42849" y="210483"/>
                  <a:pt x="42747" y="210457"/>
                  <a:pt x="42593" y="210790"/>
                </a:cubicBezTo>
                <a:cubicBezTo>
                  <a:pt x="42542" y="211046"/>
                  <a:pt x="42491" y="211379"/>
                  <a:pt x="42388" y="212044"/>
                </a:cubicBezTo>
                <a:cubicBezTo>
                  <a:pt x="42158" y="213170"/>
                  <a:pt x="42414" y="211839"/>
                  <a:pt x="42260" y="212479"/>
                </a:cubicBezTo>
                <a:cubicBezTo>
                  <a:pt x="42337" y="212070"/>
                  <a:pt x="42440" y="211686"/>
                  <a:pt x="42491" y="211328"/>
                </a:cubicBezTo>
                <a:cubicBezTo>
                  <a:pt x="42670" y="209869"/>
                  <a:pt x="42312" y="211020"/>
                  <a:pt x="42260" y="210688"/>
                </a:cubicBezTo>
                <a:cubicBezTo>
                  <a:pt x="42209" y="210892"/>
                  <a:pt x="42184" y="211097"/>
                  <a:pt x="42107" y="211379"/>
                </a:cubicBezTo>
                <a:cubicBezTo>
                  <a:pt x="42260" y="210227"/>
                  <a:pt x="41928" y="211379"/>
                  <a:pt x="41928" y="210867"/>
                </a:cubicBezTo>
                <a:cubicBezTo>
                  <a:pt x="41876" y="211328"/>
                  <a:pt x="41595" y="212633"/>
                  <a:pt x="41518" y="212659"/>
                </a:cubicBezTo>
                <a:cubicBezTo>
                  <a:pt x="41313" y="213554"/>
                  <a:pt x="41774" y="211353"/>
                  <a:pt x="41825" y="210815"/>
                </a:cubicBezTo>
                <a:cubicBezTo>
                  <a:pt x="41723" y="211225"/>
                  <a:pt x="41672" y="211353"/>
                  <a:pt x="41672" y="211276"/>
                </a:cubicBezTo>
                <a:lnTo>
                  <a:pt x="41697" y="211097"/>
                </a:lnTo>
                <a:cubicBezTo>
                  <a:pt x="41569" y="211609"/>
                  <a:pt x="41492" y="211839"/>
                  <a:pt x="41518" y="211455"/>
                </a:cubicBezTo>
                <a:lnTo>
                  <a:pt x="41544" y="211404"/>
                </a:lnTo>
                <a:cubicBezTo>
                  <a:pt x="41518" y="211302"/>
                  <a:pt x="41620" y="210713"/>
                  <a:pt x="41569" y="210764"/>
                </a:cubicBezTo>
                <a:cubicBezTo>
                  <a:pt x="41339" y="211609"/>
                  <a:pt x="41492" y="211123"/>
                  <a:pt x="41262" y="211865"/>
                </a:cubicBezTo>
                <a:cubicBezTo>
                  <a:pt x="41288" y="211763"/>
                  <a:pt x="41288" y="211711"/>
                  <a:pt x="41339" y="211507"/>
                </a:cubicBezTo>
                <a:lnTo>
                  <a:pt x="41185" y="212249"/>
                </a:lnTo>
                <a:lnTo>
                  <a:pt x="41211" y="211814"/>
                </a:lnTo>
                <a:cubicBezTo>
                  <a:pt x="41288" y="211558"/>
                  <a:pt x="41339" y="211200"/>
                  <a:pt x="41390" y="211020"/>
                </a:cubicBezTo>
                <a:cubicBezTo>
                  <a:pt x="41441" y="210508"/>
                  <a:pt x="41236" y="211686"/>
                  <a:pt x="41134" y="212095"/>
                </a:cubicBezTo>
                <a:cubicBezTo>
                  <a:pt x="41006" y="212633"/>
                  <a:pt x="41134" y="211865"/>
                  <a:pt x="41185" y="211558"/>
                </a:cubicBezTo>
                <a:cubicBezTo>
                  <a:pt x="41262" y="211200"/>
                  <a:pt x="41185" y="211763"/>
                  <a:pt x="41211" y="211609"/>
                </a:cubicBezTo>
                <a:cubicBezTo>
                  <a:pt x="41339" y="211046"/>
                  <a:pt x="41236" y="211353"/>
                  <a:pt x="41313" y="210969"/>
                </a:cubicBezTo>
                <a:cubicBezTo>
                  <a:pt x="41288" y="210918"/>
                  <a:pt x="41134" y="211814"/>
                  <a:pt x="41134" y="211660"/>
                </a:cubicBezTo>
                <a:cubicBezTo>
                  <a:pt x="41134" y="211558"/>
                  <a:pt x="41032" y="211788"/>
                  <a:pt x="41185" y="210969"/>
                </a:cubicBezTo>
                <a:cubicBezTo>
                  <a:pt x="41057" y="211404"/>
                  <a:pt x="41083" y="211328"/>
                  <a:pt x="41006" y="211660"/>
                </a:cubicBezTo>
                <a:cubicBezTo>
                  <a:pt x="40955" y="211814"/>
                  <a:pt x="40955" y="212019"/>
                  <a:pt x="40878" y="212530"/>
                </a:cubicBezTo>
                <a:cubicBezTo>
                  <a:pt x="40853" y="212633"/>
                  <a:pt x="40750" y="212812"/>
                  <a:pt x="40827" y="212505"/>
                </a:cubicBezTo>
                <a:lnTo>
                  <a:pt x="40878" y="212300"/>
                </a:lnTo>
                <a:cubicBezTo>
                  <a:pt x="40827" y="212505"/>
                  <a:pt x="40801" y="212198"/>
                  <a:pt x="40699" y="212966"/>
                </a:cubicBezTo>
                <a:lnTo>
                  <a:pt x="40853" y="211942"/>
                </a:lnTo>
                <a:cubicBezTo>
                  <a:pt x="40725" y="212530"/>
                  <a:pt x="40699" y="212479"/>
                  <a:pt x="40648" y="212607"/>
                </a:cubicBezTo>
                <a:cubicBezTo>
                  <a:pt x="40801" y="211788"/>
                  <a:pt x="41006" y="210892"/>
                  <a:pt x="40955" y="210688"/>
                </a:cubicBezTo>
                <a:lnTo>
                  <a:pt x="40750" y="211507"/>
                </a:lnTo>
                <a:cubicBezTo>
                  <a:pt x="40699" y="211584"/>
                  <a:pt x="40750" y="211379"/>
                  <a:pt x="40853" y="210918"/>
                </a:cubicBezTo>
                <a:cubicBezTo>
                  <a:pt x="40853" y="210432"/>
                  <a:pt x="40315" y="213145"/>
                  <a:pt x="40366" y="212454"/>
                </a:cubicBezTo>
                <a:cubicBezTo>
                  <a:pt x="40597" y="211455"/>
                  <a:pt x="40571" y="211379"/>
                  <a:pt x="40622" y="211097"/>
                </a:cubicBezTo>
                <a:cubicBezTo>
                  <a:pt x="40571" y="211251"/>
                  <a:pt x="40494" y="211558"/>
                  <a:pt x="40494" y="211635"/>
                </a:cubicBezTo>
                <a:cubicBezTo>
                  <a:pt x="40417" y="212070"/>
                  <a:pt x="40648" y="210969"/>
                  <a:pt x="40545" y="211609"/>
                </a:cubicBezTo>
                <a:cubicBezTo>
                  <a:pt x="40417" y="212198"/>
                  <a:pt x="40417" y="212019"/>
                  <a:pt x="40366" y="212198"/>
                </a:cubicBezTo>
                <a:cubicBezTo>
                  <a:pt x="40699" y="210073"/>
                  <a:pt x="40264" y="211660"/>
                  <a:pt x="40341" y="210636"/>
                </a:cubicBezTo>
                <a:cubicBezTo>
                  <a:pt x="40136" y="211788"/>
                  <a:pt x="40238" y="210944"/>
                  <a:pt x="40136" y="211379"/>
                </a:cubicBezTo>
                <a:cubicBezTo>
                  <a:pt x="40366" y="210124"/>
                  <a:pt x="40033" y="211584"/>
                  <a:pt x="40136" y="210841"/>
                </a:cubicBezTo>
                <a:lnTo>
                  <a:pt x="39931" y="212044"/>
                </a:lnTo>
                <a:cubicBezTo>
                  <a:pt x="39982" y="211353"/>
                  <a:pt x="39470" y="213836"/>
                  <a:pt x="39701" y="212403"/>
                </a:cubicBezTo>
                <a:cubicBezTo>
                  <a:pt x="39752" y="212019"/>
                  <a:pt x="39880" y="211507"/>
                  <a:pt x="39931" y="211328"/>
                </a:cubicBezTo>
                <a:cubicBezTo>
                  <a:pt x="40136" y="209996"/>
                  <a:pt x="39598" y="212351"/>
                  <a:pt x="39854" y="210918"/>
                </a:cubicBezTo>
                <a:cubicBezTo>
                  <a:pt x="39726" y="211404"/>
                  <a:pt x="39547" y="212172"/>
                  <a:pt x="39470" y="212607"/>
                </a:cubicBezTo>
                <a:cubicBezTo>
                  <a:pt x="39547" y="212070"/>
                  <a:pt x="39598" y="211430"/>
                  <a:pt x="39649" y="211225"/>
                </a:cubicBezTo>
                <a:cubicBezTo>
                  <a:pt x="39573" y="211430"/>
                  <a:pt x="39496" y="211814"/>
                  <a:pt x="39547" y="211379"/>
                </a:cubicBezTo>
                <a:cubicBezTo>
                  <a:pt x="39598" y="211071"/>
                  <a:pt x="39624" y="211020"/>
                  <a:pt x="39649" y="210892"/>
                </a:cubicBezTo>
                <a:cubicBezTo>
                  <a:pt x="39675" y="210560"/>
                  <a:pt x="39522" y="211071"/>
                  <a:pt x="39394" y="211507"/>
                </a:cubicBezTo>
                <a:cubicBezTo>
                  <a:pt x="39547" y="210611"/>
                  <a:pt x="39368" y="210995"/>
                  <a:pt x="39419" y="210508"/>
                </a:cubicBezTo>
                <a:cubicBezTo>
                  <a:pt x="39163" y="211660"/>
                  <a:pt x="39419" y="210048"/>
                  <a:pt x="39112" y="211507"/>
                </a:cubicBezTo>
                <a:cubicBezTo>
                  <a:pt x="39163" y="211353"/>
                  <a:pt x="39163" y="211148"/>
                  <a:pt x="39189" y="211046"/>
                </a:cubicBezTo>
                <a:cubicBezTo>
                  <a:pt x="39086" y="211455"/>
                  <a:pt x="38882" y="212403"/>
                  <a:pt x="38856" y="212479"/>
                </a:cubicBezTo>
                <a:lnTo>
                  <a:pt x="39035" y="211507"/>
                </a:lnTo>
                <a:cubicBezTo>
                  <a:pt x="39291" y="210304"/>
                  <a:pt x="39010" y="211276"/>
                  <a:pt x="39112" y="210662"/>
                </a:cubicBezTo>
                <a:cubicBezTo>
                  <a:pt x="38984" y="211507"/>
                  <a:pt x="39086" y="210662"/>
                  <a:pt x="38958" y="211379"/>
                </a:cubicBezTo>
                <a:lnTo>
                  <a:pt x="38856" y="211711"/>
                </a:lnTo>
                <a:cubicBezTo>
                  <a:pt x="38754" y="211942"/>
                  <a:pt x="38754" y="212172"/>
                  <a:pt x="38677" y="212300"/>
                </a:cubicBezTo>
                <a:cubicBezTo>
                  <a:pt x="38626" y="212326"/>
                  <a:pt x="38882" y="211148"/>
                  <a:pt x="38856" y="211276"/>
                </a:cubicBezTo>
                <a:cubicBezTo>
                  <a:pt x="38933" y="210688"/>
                  <a:pt x="38805" y="211148"/>
                  <a:pt x="38728" y="211328"/>
                </a:cubicBezTo>
                <a:cubicBezTo>
                  <a:pt x="38754" y="211225"/>
                  <a:pt x="38728" y="211251"/>
                  <a:pt x="38754" y="210944"/>
                </a:cubicBezTo>
                <a:lnTo>
                  <a:pt x="38933" y="210201"/>
                </a:lnTo>
                <a:cubicBezTo>
                  <a:pt x="38882" y="210150"/>
                  <a:pt x="38651" y="210995"/>
                  <a:pt x="38600" y="211328"/>
                </a:cubicBezTo>
                <a:cubicBezTo>
                  <a:pt x="38651" y="210611"/>
                  <a:pt x="38344" y="211328"/>
                  <a:pt x="38216" y="211737"/>
                </a:cubicBezTo>
                <a:cubicBezTo>
                  <a:pt x="38242" y="211686"/>
                  <a:pt x="38370" y="211123"/>
                  <a:pt x="38267" y="211455"/>
                </a:cubicBezTo>
                <a:cubicBezTo>
                  <a:pt x="38242" y="211609"/>
                  <a:pt x="38062" y="212198"/>
                  <a:pt x="38165" y="211737"/>
                </a:cubicBezTo>
                <a:cubicBezTo>
                  <a:pt x="38062" y="212044"/>
                  <a:pt x="38242" y="211225"/>
                  <a:pt x="38216" y="211123"/>
                </a:cubicBezTo>
                <a:cubicBezTo>
                  <a:pt x="38190" y="211302"/>
                  <a:pt x="38114" y="211686"/>
                  <a:pt x="38088" y="211788"/>
                </a:cubicBezTo>
                <a:cubicBezTo>
                  <a:pt x="38216" y="210611"/>
                  <a:pt x="37781" y="212505"/>
                  <a:pt x="37832" y="211711"/>
                </a:cubicBezTo>
                <a:cubicBezTo>
                  <a:pt x="37781" y="212019"/>
                  <a:pt x="38114" y="210406"/>
                  <a:pt x="37986" y="210969"/>
                </a:cubicBezTo>
                <a:cubicBezTo>
                  <a:pt x="37858" y="211379"/>
                  <a:pt x="37730" y="211609"/>
                  <a:pt x="37474" y="212582"/>
                </a:cubicBezTo>
                <a:cubicBezTo>
                  <a:pt x="37551" y="212223"/>
                  <a:pt x="37627" y="211942"/>
                  <a:pt x="37679" y="211737"/>
                </a:cubicBezTo>
                <a:cubicBezTo>
                  <a:pt x="37627" y="211737"/>
                  <a:pt x="37525" y="212044"/>
                  <a:pt x="37423" y="212530"/>
                </a:cubicBezTo>
                <a:cubicBezTo>
                  <a:pt x="37295" y="213068"/>
                  <a:pt x="37192" y="213580"/>
                  <a:pt x="37192" y="213426"/>
                </a:cubicBezTo>
                <a:lnTo>
                  <a:pt x="37192" y="213247"/>
                </a:lnTo>
                <a:cubicBezTo>
                  <a:pt x="37167" y="213247"/>
                  <a:pt x="37090" y="213682"/>
                  <a:pt x="37039" y="213682"/>
                </a:cubicBezTo>
                <a:cubicBezTo>
                  <a:pt x="37115" y="213222"/>
                  <a:pt x="37064" y="213478"/>
                  <a:pt x="37192" y="213017"/>
                </a:cubicBezTo>
                <a:cubicBezTo>
                  <a:pt x="37397" y="211814"/>
                  <a:pt x="37218" y="212249"/>
                  <a:pt x="37218" y="212095"/>
                </a:cubicBezTo>
                <a:cubicBezTo>
                  <a:pt x="37167" y="212351"/>
                  <a:pt x="37115" y="212556"/>
                  <a:pt x="37039" y="212889"/>
                </a:cubicBezTo>
                <a:cubicBezTo>
                  <a:pt x="36962" y="213196"/>
                  <a:pt x="37167" y="212172"/>
                  <a:pt x="37141" y="212249"/>
                </a:cubicBezTo>
                <a:lnTo>
                  <a:pt x="36603" y="214553"/>
                </a:lnTo>
                <a:cubicBezTo>
                  <a:pt x="36629" y="214348"/>
                  <a:pt x="36783" y="213478"/>
                  <a:pt x="36885" y="212991"/>
                </a:cubicBezTo>
                <a:cubicBezTo>
                  <a:pt x="36783" y="213145"/>
                  <a:pt x="36475" y="214527"/>
                  <a:pt x="36296" y="215244"/>
                </a:cubicBezTo>
                <a:cubicBezTo>
                  <a:pt x="36296" y="215039"/>
                  <a:pt x="36117" y="215500"/>
                  <a:pt x="36092" y="215551"/>
                </a:cubicBezTo>
                <a:cubicBezTo>
                  <a:pt x="36220" y="214937"/>
                  <a:pt x="36117" y="215602"/>
                  <a:pt x="36220" y="215116"/>
                </a:cubicBezTo>
                <a:lnTo>
                  <a:pt x="36296" y="214373"/>
                </a:lnTo>
                <a:cubicBezTo>
                  <a:pt x="36347" y="214297"/>
                  <a:pt x="36552" y="213273"/>
                  <a:pt x="36629" y="212812"/>
                </a:cubicBezTo>
                <a:cubicBezTo>
                  <a:pt x="36527" y="213222"/>
                  <a:pt x="36501" y="212710"/>
                  <a:pt x="36501" y="212505"/>
                </a:cubicBezTo>
                <a:cubicBezTo>
                  <a:pt x="36245" y="213913"/>
                  <a:pt x="36271" y="213145"/>
                  <a:pt x="36066" y="214348"/>
                </a:cubicBezTo>
                <a:cubicBezTo>
                  <a:pt x="35938" y="214578"/>
                  <a:pt x="36245" y="213375"/>
                  <a:pt x="36245" y="213094"/>
                </a:cubicBezTo>
                <a:cubicBezTo>
                  <a:pt x="36066" y="213554"/>
                  <a:pt x="36066" y="213196"/>
                  <a:pt x="35964" y="213324"/>
                </a:cubicBezTo>
                <a:cubicBezTo>
                  <a:pt x="35964" y="213324"/>
                  <a:pt x="36015" y="213170"/>
                  <a:pt x="36040" y="213094"/>
                </a:cubicBezTo>
                <a:cubicBezTo>
                  <a:pt x="35938" y="213478"/>
                  <a:pt x="35887" y="213068"/>
                  <a:pt x="35631" y="214169"/>
                </a:cubicBezTo>
                <a:cubicBezTo>
                  <a:pt x="35682" y="213913"/>
                  <a:pt x="35733" y="213682"/>
                  <a:pt x="35784" y="213503"/>
                </a:cubicBezTo>
                <a:cubicBezTo>
                  <a:pt x="35784" y="213068"/>
                  <a:pt x="35477" y="215090"/>
                  <a:pt x="35503" y="214322"/>
                </a:cubicBezTo>
                <a:lnTo>
                  <a:pt x="35656" y="213734"/>
                </a:lnTo>
                <a:cubicBezTo>
                  <a:pt x="35503" y="214297"/>
                  <a:pt x="35656" y="213170"/>
                  <a:pt x="35426" y="214092"/>
                </a:cubicBezTo>
                <a:cubicBezTo>
                  <a:pt x="35503" y="213734"/>
                  <a:pt x="35528" y="213657"/>
                  <a:pt x="35554" y="213503"/>
                </a:cubicBezTo>
                <a:cubicBezTo>
                  <a:pt x="35477" y="213759"/>
                  <a:pt x="35426" y="213606"/>
                  <a:pt x="35221" y="214425"/>
                </a:cubicBezTo>
                <a:cubicBezTo>
                  <a:pt x="35298" y="214041"/>
                  <a:pt x="35375" y="213708"/>
                  <a:pt x="35452" y="213426"/>
                </a:cubicBezTo>
                <a:cubicBezTo>
                  <a:pt x="35477" y="212914"/>
                  <a:pt x="35170" y="214502"/>
                  <a:pt x="35221" y="214092"/>
                </a:cubicBezTo>
                <a:cubicBezTo>
                  <a:pt x="35221" y="214041"/>
                  <a:pt x="35272" y="213503"/>
                  <a:pt x="35298" y="213503"/>
                </a:cubicBezTo>
                <a:cubicBezTo>
                  <a:pt x="35170" y="214041"/>
                  <a:pt x="35093" y="213989"/>
                  <a:pt x="35042" y="214194"/>
                </a:cubicBezTo>
                <a:cubicBezTo>
                  <a:pt x="35068" y="213785"/>
                  <a:pt x="35119" y="213657"/>
                  <a:pt x="35170" y="213247"/>
                </a:cubicBezTo>
                <a:cubicBezTo>
                  <a:pt x="34914" y="213196"/>
                  <a:pt x="34684" y="212940"/>
                  <a:pt x="34249" y="213989"/>
                </a:cubicBezTo>
                <a:cubicBezTo>
                  <a:pt x="34505" y="212735"/>
                  <a:pt x="34428" y="213222"/>
                  <a:pt x="34581" y="212377"/>
                </a:cubicBezTo>
                <a:cubicBezTo>
                  <a:pt x="34377" y="213452"/>
                  <a:pt x="34479" y="212710"/>
                  <a:pt x="34325" y="212991"/>
                </a:cubicBezTo>
                <a:lnTo>
                  <a:pt x="34377" y="212838"/>
                </a:lnTo>
                <a:cubicBezTo>
                  <a:pt x="34274" y="213094"/>
                  <a:pt x="34402" y="212377"/>
                  <a:pt x="34300" y="212710"/>
                </a:cubicBezTo>
                <a:lnTo>
                  <a:pt x="34249" y="212991"/>
                </a:lnTo>
                <a:cubicBezTo>
                  <a:pt x="34095" y="213682"/>
                  <a:pt x="34428" y="211609"/>
                  <a:pt x="34146" y="212940"/>
                </a:cubicBezTo>
                <a:lnTo>
                  <a:pt x="34274" y="212223"/>
                </a:lnTo>
                <a:cubicBezTo>
                  <a:pt x="33993" y="213401"/>
                  <a:pt x="34274" y="211814"/>
                  <a:pt x="34044" y="212787"/>
                </a:cubicBezTo>
                <a:lnTo>
                  <a:pt x="34095" y="212582"/>
                </a:lnTo>
                <a:cubicBezTo>
                  <a:pt x="34146" y="212044"/>
                  <a:pt x="33711" y="213862"/>
                  <a:pt x="33890" y="212914"/>
                </a:cubicBezTo>
                <a:cubicBezTo>
                  <a:pt x="33788" y="213094"/>
                  <a:pt x="33660" y="213298"/>
                  <a:pt x="33506" y="214246"/>
                </a:cubicBezTo>
                <a:cubicBezTo>
                  <a:pt x="33557" y="213887"/>
                  <a:pt x="33660" y="213324"/>
                  <a:pt x="33737" y="213017"/>
                </a:cubicBezTo>
                <a:cubicBezTo>
                  <a:pt x="33455" y="213452"/>
                  <a:pt x="33276" y="213145"/>
                  <a:pt x="32866" y="214399"/>
                </a:cubicBezTo>
                <a:lnTo>
                  <a:pt x="32994" y="213862"/>
                </a:lnTo>
                <a:cubicBezTo>
                  <a:pt x="32687" y="214911"/>
                  <a:pt x="32994" y="212659"/>
                  <a:pt x="32534" y="214758"/>
                </a:cubicBezTo>
                <a:lnTo>
                  <a:pt x="32303" y="215602"/>
                </a:lnTo>
                <a:cubicBezTo>
                  <a:pt x="32380" y="215269"/>
                  <a:pt x="32457" y="214681"/>
                  <a:pt x="32534" y="214348"/>
                </a:cubicBezTo>
                <a:cubicBezTo>
                  <a:pt x="32380" y="214885"/>
                  <a:pt x="32380" y="214502"/>
                  <a:pt x="32201" y="215244"/>
                </a:cubicBezTo>
                <a:cubicBezTo>
                  <a:pt x="32278" y="214885"/>
                  <a:pt x="32303" y="214783"/>
                  <a:pt x="32354" y="214553"/>
                </a:cubicBezTo>
                <a:cubicBezTo>
                  <a:pt x="32329" y="214348"/>
                  <a:pt x="32047" y="215628"/>
                  <a:pt x="32047" y="215346"/>
                </a:cubicBezTo>
                <a:lnTo>
                  <a:pt x="32124" y="214937"/>
                </a:lnTo>
                <a:cubicBezTo>
                  <a:pt x="32150" y="213375"/>
                  <a:pt x="32098" y="212198"/>
                  <a:pt x="31535" y="214092"/>
                </a:cubicBezTo>
                <a:cubicBezTo>
                  <a:pt x="31407" y="214425"/>
                  <a:pt x="31714" y="212940"/>
                  <a:pt x="31689" y="213043"/>
                </a:cubicBezTo>
                <a:cubicBezTo>
                  <a:pt x="31151" y="214604"/>
                  <a:pt x="31407" y="212019"/>
                  <a:pt x="30742" y="214502"/>
                </a:cubicBezTo>
                <a:cubicBezTo>
                  <a:pt x="30460" y="215090"/>
                  <a:pt x="29897" y="217906"/>
                  <a:pt x="29897" y="217906"/>
                </a:cubicBezTo>
                <a:cubicBezTo>
                  <a:pt x="30255" y="217317"/>
                  <a:pt x="30409" y="217701"/>
                  <a:pt x="30486" y="218392"/>
                </a:cubicBezTo>
                <a:cubicBezTo>
                  <a:pt x="29999" y="219391"/>
                  <a:pt x="29513" y="220773"/>
                  <a:pt x="29078" y="222334"/>
                </a:cubicBezTo>
                <a:cubicBezTo>
                  <a:pt x="28950" y="222513"/>
                  <a:pt x="28950" y="222488"/>
                  <a:pt x="28848" y="222564"/>
                </a:cubicBezTo>
                <a:cubicBezTo>
                  <a:pt x="29257" y="222309"/>
                  <a:pt x="29488" y="222513"/>
                  <a:pt x="29539" y="223512"/>
                </a:cubicBezTo>
                <a:close/>
                <a:moveTo>
                  <a:pt x="3097" y="328715"/>
                </a:moveTo>
                <a:cubicBezTo>
                  <a:pt x="3532" y="329226"/>
                  <a:pt x="4454" y="327358"/>
                  <a:pt x="5017" y="327076"/>
                </a:cubicBezTo>
                <a:cubicBezTo>
                  <a:pt x="4889" y="323851"/>
                  <a:pt x="3865" y="327665"/>
                  <a:pt x="3097" y="328715"/>
                </a:cubicBezTo>
                <a:close/>
                <a:moveTo>
                  <a:pt x="27875" y="227326"/>
                </a:moveTo>
                <a:cubicBezTo>
                  <a:pt x="27977" y="227940"/>
                  <a:pt x="28310" y="227812"/>
                  <a:pt x="28080" y="229092"/>
                </a:cubicBezTo>
                <a:cubicBezTo>
                  <a:pt x="28566" y="228119"/>
                  <a:pt x="28336" y="226865"/>
                  <a:pt x="28540" y="225585"/>
                </a:cubicBezTo>
                <a:cubicBezTo>
                  <a:pt x="28361" y="225918"/>
                  <a:pt x="27747" y="227172"/>
                  <a:pt x="27875" y="227326"/>
                </a:cubicBezTo>
                <a:close/>
                <a:moveTo>
                  <a:pt x="32278" y="210662"/>
                </a:moveTo>
                <a:cubicBezTo>
                  <a:pt x="32841" y="207334"/>
                  <a:pt x="33532" y="201678"/>
                  <a:pt x="33097" y="201191"/>
                </a:cubicBezTo>
                <a:lnTo>
                  <a:pt x="32278" y="210662"/>
                </a:lnTo>
                <a:close/>
                <a:moveTo>
                  <a:pt x="39675" y="177181"/>
                </a:moveTo>
                <a:cubicBezTo>
                  <a:pt x="39803" y="177796"/>
                  <a:pt x="39752" y="178743"/>
                  <a:pt x="40059" y="178589"/>
                </a:cubicBezTo>
                <a:cubicBezTo>
                  <a:pt x="40597" y="175748"/>
                  <a:pt x="40469" y="175134"/>
                  <a:pt x="39675" y="177181"/>
                </a:cubicBezTo>
                <a:close/>
                <a:moveTo>
                  <a:pt x="38907" y="175236"/>
                </a:moveTo>
                <a:cubicBezTo>
                  <a:pt x="39573" y="176055"/>
                  <a:pt x="39803" y="171320"/>
                  <a:pt x="40238" y="171320"/>
                </a:cubicBezTo>
                <a:cubicBezTo>
                  <a:pt x="39752" y="172216"/>
                  <a:pt x="39291" y="173163"/>
                  <a:pt x="38907" y="175236"/>
                </a:cubicBezTo>
                <a:close/>
                <a:moveTo>
                  <a:pt x="50247" y="122481"/>
                </a:moveTo>
                <a:cubicBezTo>
                  <a:pt x="50784" y="123607"/>
                  <a:pt x="50707" y="118565"/>
                  <a:pt x="51322" y="117310"/>
                </a:cubicBezTo>
                <a:cubicBezTo>
                  <a:pt x="50605" y="118385"/>
                  <a:pt x="50451" y="121227"/>
                  <a:pt x="50247" y="122481"/>
                </a:cubicBezTo>
                <a:close/>
                <a:moveTo>
                  <a:pt x="54521" y="95707"/>
                </a:moveTo>
                <a:cubicBezTo>
                  <a:pt x="54496" y="96628"/>
                  <a:pt x="54316" y="96961"/>
                  <a:pt x="54137" y="97729"/>
                </a:cubicBezTo>
                <a:lnTo>
                  <a:pt x="54880" y="97140"/>
                </a:lnTo>
                <a:cubicBezTo>
                  <a:pt x="55136" y="95630"/>
                  <a:pt x="54931" y="94734"/>
                  <a:pt x="54521" y="95707"/>
                </a:cubicBezTo>
                <a:close/>
                <a:moveTo>
                  <a:pt x="433713" y="134998"/>
                </a:moveTo>
                <a:lnTo>
                  <a:pt x="433098" y="135126"/>
                </a:lnTo>
                <a:lnTo>
                  <a:pt x="435325" y="136713"/>
                </a:lnTo>
                <a:lnTo>
                  <a:pt x="433713" y="134998"/>
                </a:lnTo>
                <a:close/>
                <a:moveTo>
                  <a:pt x="450351" y="312819"/>
                </a:moveTo>
                <a:cubicBezTo>
                  <a:pt x="450504" y="312409"/>
                  <a:pt x="451093" y="313356"/>
                  <a:pt x="451272" y="310643"/>
                </a:cubicBezTo>
                <a:cubicBezTo>
                  <a:pt x="450786" y="313843"/>
                  <a:pt x="450760" y="310413"/>
                  <a:pt x="450351" y="312819"/>
                </a:cubicBezTo>
                <a:close/>
                <a:moveTo>
                  <a:pt x="433917" y="416128"/>
                </a:moveTo>
                <a:lnTo>
                  <a:pt x="433789" y="416793"/>
                </a:lnTo>
                <a:lnTo>
                  <a:pt x="434813" y="416588"/>
                </a:lnTo>
                <a:lnTo>
                  <a:pt x="433917" y="416128"/>
                </a:lnTo>
                <a:close/>
                <a:moveTo>
                  <a:pt x="330301" y="155424"/>
                </a:moveTo>
                <a:cubicBezTo>
                  <a:pt x="330276" y="155322"/>
                  <a:pt x="330404" y="155245"/>
                  <a:pt x="330353" y="155142"/>
                </a:cubicBezTo>
                <a:cubicBezTo>
                  <a:pt x="330020" y="155219"/>
                  <a:pt x="330148" y="155322"/>
                  <a:pt x="330301" y="155424"/>
                </a:cubicBezTo>
                <a:close/>
                <a:moveTo>
                  <a:pt x="322008" y="167224"/>
                </a:moveTo>
                <a:cubicBezTo>
                  <a:pt x="322034" y="167199"/>
                  <a:pt x="322008" y="167173"/>
                  <a:pt x="322034" y="167173"/>
                </a:cubicBezTo>
                <a:lnTo>
                  <a:pt x="322034" y="167173"/>
                </a:lnTo>
                <a:cubicBezTo>
                  <a:pt x="322008" y="167173"/>
                  <a:pt x="322008" y="167173"/>
                  <a:pt x="322008" y="167224"/>
                </a:cubicBezTo>
                <a:close/>
                <a:moveTo>
                  <a:pt x="330301" y="155424"/>
                </a:moveTo>
                <a:lnTo>
                  <a:pt x="330276" y="155475"/>
                </a:lnTo>
                <a:cubicBezTo>
                  <a:pt x="330353" y="155526"/>
                  <a:pt x="330327" y="155654"/>
                  <a:pt x="330429" y="155654"/>
                </a:cubicBezTo>
                <a:cubicBezTo>
                  <a:pt x="330532" y="155578"/>
                  <a:pt x="330404" y="155475"/>
                  <a:pt x="330301" y="155424"/>
                </a:cubicBezTo>
                <a:close/>
                <a:moveTo>
                  <a:pt x="283434" y="199118"/>
                </a:moveTo>
                <a:cubicBezTo>
                  <a:pt x="283434" y="199169"/>
                  <a:pt x="283510" y="199143"/>
                  <a:pt x="283562" y="199169"/>
                </a:cubicBezTo>
                <a:cubicBezTo>
                  <a:pt x="283613" y="199067"/>
                  <a:pt x="283664" y="199041"/>
                  <a:pt x="283715" y="198913"/>
                </a:cubicBezTo>
                <a:lnTo>
                  <a:pt x="283434" y="199118"/>
                </a:lnTo>
                <a:close/>
                <a:moveTo>
                  <a:pt x="257734" y="243272"/>
                </a:moveTo>
                <a:cubicBezTo>
                  <a:pt x="257632" y="243272"/>
                  <a:pt x="257197" y="243144"/>
                  <a:pt x="257299" y="243272"/>
                </a:cubicBezTo>
                <a:cubicBezTo>
                  <a:pt x="257427" y="243477"/>
                  <a:pt x="257632" y="243631"/>
                  <a:pt x="257555" y="243784"/>
                </a:cubicBezTo>
                <a:cubicBezTo>
                  <a:pt x="257862" y="243861"/>
                  <a:pt x="257632" y="243451"/>
                  <a:pt x="257734" y="243272"/>
                </a:cubicBezTo>
                <a:close/>
                <a:moveTo>
                  <a:pt x="260038" y="240585"/>
                </a:moveTo>
                <a:lnTo>
                  <a:pt x="259885" y="242223"/>
                </a:lnTo>
                <a:cubicBezTo>
                  <a:pt x="260141" y="241813"/>
                  <a:pt x="260345" y="240969"/>
                  <a:pt x="260038" y="240585"/>
                </a:cubicBezTo>
                <a:close/>
                <a:moveTo>
                  <a:pt x="264006" y="238230"/>
                </a:moveTo>
                <a:cubicBezTo>
                  <a:pt x="263673" y="238153"/>
                  <a:pt x="263366" y="238076"/>
                  <a:pt x="263187" y="238332"/>
                </a:cubicBezTo>
                <a:cubicBezTo>
                  <a:pt x="263750" y="238921"/>
                  <a:pt x="263647" y="237974"/>
                  <a:pt x="264006" y="238230"/>
                </a:cubicBezTo>
                <a:close/>
                <a:moveTo>
                  <a:pt x="269253" y="233392"/>
                </a:moveTo>
                <a:cubicBezTo>
                  <a:pt x="269714" y="233955"/>
                  <a:pt x="269432" y="232803"/>
                  <a:pt x="269816" y="232854"/>
                </a:cubicBezTo>
                <a:cubicBezTo>
                  <a:pt x="269330" y="232675"/>
                  <a:pt x="269355" y="233213"/>
                  <a:pt x="269253" y="233392"/>
                </a:cubicBezTo>
                <a:close/>
                <a:moveTo>
                  <a:pt x="271019" y="230218"/>
                </a:moveTo>
                <a:lnTo>
                  <a:pt x="271557" y="230525"/>
                </a:lnTo>
                <a:cubicBezTo>
                  <a:pt x="271634" y="230371"/>
                  <a:pt x="271506" y="229962"/>
                  <a:pt x="271198" y="229962"/>
                </a:cubicBezTo>
                <a:cubicBezTo>
                  <a:pt x="271224" y="230167"/>
                  <a:pt x="271147" y="230141"/>
                  <a:pt x="271019" y="230218"/>
                </a:cubicBezTo>
                <a:close/>
                <a:moveTo>
                  <a:pt x="311846" y="180023"/>
                </a:moveTo>
                <a:lnTo>
                  <a:pt x="311923" y="179562"/>
                </a:lnTo>
                <a:lnTo>
                  <a:pt x="311488" y="179664"/>
                </a:lnTo>
                <a:lnTo>
                  <a:pt x="311846" y="180023"/>
                </a:lnTo>
                <a:close/>
                <a:moveTo>
                  <a:pt x="331069" y="158035"/>
                </a:moveTo>
                <a:cubicBezTo>
                  <a:pt x="330967" y="158035"/>
                  <a:pt x="330481" y="157472"/>
                  <a:pt x="330481" y="157933"/>
                </a:cubicBezTo>
                <a:cubicBezTo>
                  <a:pt x="330685" y="157549"/>
                  <a:pt x="330890" y="158317"/>
                  <a:pt x="331069" y="158035"/>
                </a:cubicBezTo>
                <a:close/>
                <a:moveTo>
                  <a:pt x="338569" y="144801"/>
                </a:moveTo>
                <a:lnTo>
                  <a:pt x="338620" y="144673"/>
                </a:lnTo>
                <a:lnTo>
                  <a:pt x="337827" y="144136"/>
                </a:lnTo>
                <a:lnTo>
                  <a:pt x="338569" y="144801"/>
                </a:lnTo>
                <a:close/>
                <a:moveTo>
                  <a:pt x="243477" y="255021"/>
                </a:moveTo>
                <a:cubicBezTo>
                  <a:pt x="243426" y="255329"/>
                  <a:pt x="243503" y="255047"/>
                  <a:pt x="243579" y="254637"/>
                </a:cubicBezTo>
                <a:cubicBezTo>
                  <a:pt x="243605" y="254177"/>
                  <a:pt x="243579" y="254816"/>
                  <a:pt x="243477" y="255021"/>
                </a:cubicBezTo>
                <a:close/>
                <a:moveTo>
                  <a:pt x="228349" y="249953"/>
                </a:moveTo>
                <a:cubicBezTo>
                  <a:pt x="228401" y="249851"/>
                  <a:pt x="228068" y="251335"/>
                  <a:pt x="228170" y="251002"/>
                </a:cubicBezTo>
                <a:cubicBezTo>
                  <a:pt x="228759" y="249108"/>
                  <a:pt x="228861" y="250337"/>
                  <a:pt x="228836" y="251873"/>
                </a:cubicBezTo>
                <a:lnTo>
                  <a:pt x="228733" y="252257"/>
                </a:lnTo>
                <a:cubicBezTo>
                  <a:pt x="228733" y="252564"/>
                  <a:pt x="229040" y="251284"/>
                  <a:pt x="229066" y="251489"/>
                </a:cubicBezTo>
                <a:cubicBezTo>
                  <a:pt x="228989" y="251719"/>
                  <a:pt x="228964" y="251847"/>
                  <a:pt x="228912" y="252206"/>
                </a:cubicBezTo>
                <a:cubicBezTo>
                  <a:pt x="229092" y="251412"/>
                  <a:pt x="229066" y="251847"/>
                  <a:pt x="229194" y="251259"/>
                </a:cubicBezTo>
                <a:cubicBezTo>
                  <a:pt x="229143" y="251566"/>
                  <a:pt x="229040" y="252180"/>
                  <a:pt x="229015" y="252538"/>
                </a:cubicBezTo>
                <a:lnTo>
                  <a:pt x="229194" y="251668"/>
                </a:lnTo>
                <a:cubicBezTo>
                  <a:pt x="229706" y="249569"/>
                  <a:pt x="229373" y="251873"/>
                  <a:pt x="229706" y="250772"/>
                </a:cubicBezTo>
                <a:lnTo>
                  <a:pt x="229578" y="251361"/>
                </a:lnTo>
                <a:cubicBezTo>
                  <a:pt x="230013" y="250132"/>
                  <a:pt x="230167" y="250414"/>
                  <a:pt x="230474" y="249979"/>
                </a:cubicBezTo>
                <a:cubicBezTo>
                  <a:pt x="230397" y="250286"/>
                  <a:pt x="230295" y="250849"/>
                  <a:pt x="230218" y="251207"/>
                </a:cubicBezTo>
                <a:cubicBezTo>
                  <a:pt x="230423" y="250286"/>
                  <a:pt x="230525" y="250030"/>
                  <a:pt x="230602" y="249876"/>
                </a:cubicBezTo>
                <a:cubicBezTo>
                  <a:pt x="230448" y="250823"/>
                  <a:pt x="230858" y="249032"/>
                  <a:pt x="230832" y="249543"/>
                </a:cubicBezTo>
                <a:lnTo>
                  <a:pt x="230781" y="249774"/>
                </a:lnTo>
                <a:cubicBezTo>
                  <a:pt x="231037" y="248776"/>
                  <a:pt x="230755" y="250337"/>
                  <a:pt x="231011" y="249160"/>
                </a:cubicBezTo>
                <a:lnTo>
                  <a:pt x="230909" y="249927"/>
                </a:lnTo>
                <a:cubicBezTo>
                  <a:pt x="231165" y="248571"/>
                  <a:pt x="230832" y="250619"/>
                  <a:pt x="230986" y="249979"/>
                </a:cubicBezTo>
                <a:lnTo>
                  <a:pt x="231037" y="249672"/>
                </a:lnTo>
                <a:cubicBezTo>
                  <a:pt x="231139" y="249339"/>
                  <a:pt x="231037" y="250030"/>
                  <a:pt x="231139" y="249825"/>
                </a:cubicBezTo>
                <a:lnTo>
                  <a:pt x="231088" y="249979"/>
                </a:lnTo>
                <a:cubicBezTo>
                  <a:pt x="231242" y="249620"/>
                  <a:pt x="231139" y="250388"/>
                  <a:pt x="231344" y="249339"/>
                </a:cubicBezTo>
                <a:cubicBezTo>
                  <a:pt x="231165" y="250183"/>
                  <a:pt x="231267" y="249748"/>
                  <a:pt x="230986" y="250951"/>
                </a:cubicBezTo>
                <a:cubicBezTo>
                  <a:pt x="231472" y="249927"/>
                  <a:pt x="231677" y="250183"/>
                  <a:pt x="231933" y="250209"/>
                </a:cubicBezTo>
                <a:cubicBezTo>
                  <a:pt x="231882" y="250644"/>
                  <a:pt x="231856" y="250772"/>
                  <a:pt x="231830" y="251182"/>
                </a:cubicBezTo>
                <a:cubicBezTo>
                  <a:pt x="231882" y="250951"/>
                  <a:pt x="231933" y="250977"/>
                  <a:pt x="232086" y="250439"/>
                </a:cubicBezTo>
                <a:cubicBezTo>
                  <a:pt x="232086" y="250491"/>
                  <a:pt x="232010" y="251002"/>
                  <a:pt x="231984" y="251054"/>
                </a:cubicBezTo>
                <a:cubicBezTo>
                  <a:pt x="231958" y="251463"/>
                  <a:pt x="232266" y="249902"/>
                  <a:pt x="232240" y="250388"/>
                </a:cubicBezTo>
                <a:cubicBezTo>
                  <a:pt x="232163" y="250695"/>
                  <a:pt x="232086" y="251002"/>
                  <a:pt x="232010" y="251387"/>
                </a:cubicBezTo>
                <a:cubicBezTo>
                  <a:pt x="232214" y="250593"/>
                  <a:pt x="232266" y="250747"/>
                  <a:pt x="232368" y="250465"/>
                </a:cubicBezTo>
                <a:cubicBezTo>
                  <a:pt x="232317" y="250644"/>
                  <a:pt x="232266" y="250747"/>
                  <a:pt x="232214" y="251079"/>
                </a:cubicBezTo>
                <a:cubicBezTo>
                  <a:pt x="232445" y="250132"/>
                  <a:pt x="232291" y="251284"/>
                  <a:pt x="232445" y="250695"/>
                </a:cubicBezTo>
                <a:lnTo>
                  <a:pt x="232317" y="251284"/>
                </a:lnTo>
                <a:cubicBezTo>
                  <a:pt x="232266" y="252052"/>
                  <a:pt x="232598" y="250004"/>
                  <a:pt x="232573" y="250491"/>
                </a:cubicBezTo>
                <a:cubicBezTo>
                  <a:pt x="232522" y="250670"/>
                  <a:pt x="232470" y="250926"/>
                  <a:pt x="232419" y="251156"/>
                </a:cubicBezTo>
                <a:cubicBezTo>
                  <a:pt x="232701" y="250056"/>
                  <a:pt x="232752" y="250465"/>
                  <a:pt x="232906" y="250081"/>
                </a:cubicBezTo>
                <a:cubicBezTo>
                  <a:pt x="232854" y="250158"/>
                  <a:pt x="232829" y="250312"/>
                  <a:pt x="232829" y="250312"/>
                </a:cubicBezTo>
                <a:cubicBezTo>
                  <a:pt x="232906" y="250183"/>
                  <a:pt x="232957" y="250567"/>
                  <a:pt x="233085" y="250081"/>
                </a:cubicBezTo>
                <a:cubicBezTo>
                  <a:pt x="233085" y="250363"/>
                  <a:pt x="232803" y="251566"/>
                  <a:pt x="232957" y="251361"/>
                </a:cubicBezTo>
                <a:cubicBezTo>
                  <a:pt x="233161" y="250132"/>
                  <a:pt x="233136" y="250875"/>
                  <a:pt x="233392" y="249518"/>
                </a:cubicBezTo>
                <a:cubicBezTo>
                  <a:pt x="233417" y="249723"/>
                  <a:pt x="233417" y="250183"/>
                  <a:pt x="233545" y="249800"/>
                </a:cubicBezTo>
                <a:cubicBezTo>
                  <a:pt x="233417" y="250260"/>
                  <a:pt x="233289" y="251284"/>
                  <a:pt x="233213" y="251387"/>
                </a:cubicBezTo>
                <a:lnTo>
                  <a:pt x="233110" y="252129"/>
                </a:lnTo>
                <a:cubicBezTo>
                  <a:pt x="232982" y="252641"/>
                  <a:pt x="233085" y="251950"/>
                  <a:pt x="232982" y="252590"/>
                </a:cubicBezTo>
                <a:cubicBezTo>
                  <a:pt x="233034" y="252538"/>
                  <a:pt x="233213" y="252078"/>
                  <a:pt x="233187" y="252282"/>
                </a:cubicBezTo>
                <a:cubicBezTo>
                  <a:pt x="233392" y="251540"/>
                  <a:pt x="233673" y="250158"/>
                  <a:pt x="233776" y="250030"/>
                </a:cubicBezTo>
                <a:cubicBezTo>
                  <a:pt x="233699" y="250491"/>
                  <a:pt x="233520" y="251361"/>
                  <a:pt x="233469" y="251566"/>
                </a:cubicBezTo>
                <a:lnTo>
                  <a:pt x="234006" y="249262"/>
                </a:lnTo>
                <a:cubicBezTo>
                  <a:pt x="234057" y="249211"/>
                  <a:pt x="233827" y="250235"/>
                  <a:pt x="233929" y="249902"/>
                </a:cubicBezTo>
                <a:cubicBezTo>
                  <a:pt x="234006" y="249569"/>
                  <a:pt x="234057" y="249364"/>
                  <a:pt x="234134" y="249134"/>
                </a:cubicBezTo>
                <a:cubicBezTo>
                  <a:pt x="234109" y="249288"/>
                  <a:pt x="234288" y="248827"/>
                  <a:pt x="234057" y="250030"/>
                </a:cubicBezTo>
                <a:cubicBezTo>
                  <a:pt x="233955" y="250542"/>
                  <a:pt x="234006" y="250312"/>
                  <a:pt x="233904" y="250721"/>
                </a:cubicBezTo>
                <a:cubicBezTo>
                  <a:pt x="233955" y="250721"/>
                  <a:pt x="234057" y="250312"/>
                  <a:pt x="234109" y="250286"/>
                </a:cubicBezTo>
                <a:lnTo>
                  <a:pt x="234083" y="250465"/>
                </a:lnTo>
                <a:cubicBezTo>
                  <a:pt x="234057" y="250619"/>
                  <a:pt x="234237" y="250056"/>
                  <a:pt x="234339" y="249467"/>
                </a:cubicBezTo>
                <a:cubicBezTo>
                  <a:pt x="234441" y="249057"/>
                  <a:pt x="234518" y="248776"/>
                  <a:pt x="234569" y="248776"/>
                </a:cubicBezTo>
                <a:cubicBezTo>
                  <a:pt x="234544" y="248980"/>
                  <a:pt x="234467" y="249313"/>
                  <a:pt x="234390" y="249620"/>
                </a:cubicBezTo>
                <a:cubicBezTo>
                  <a:pt x="234621" y="248699"/>
                  <a:pt x="234774" y="248417"/>
                  <a:pt x="234928" y="248008"/>
                </a:cubicBezTo>
                <a:cubicBezTo>
                  <a:pt x="235004" y="247445"/>
                  <a:pt x="234672" y="249057"/>
                  <a:pt x="234723" y="248750"/>
                </a:cubicBezTo>
                <a:cubicBezTo>
                  <a:pt x="234672" y="249543"/>
                  <a:pt x="235132" y="247649"/>
                  <a:pt x="235004" y="248801"/>
                </a:cubicBezTo>
                <a:cubicBezTo>
                  <a:pt x="235030" y="248750"/>
                  <a:pt x="235107" y="248315"/>
                  <a:pt x="235107" y="248187"/>
                </a:cubicBezTo>
                <a:cubicBezTo>
                  <a:pt x="235158" y="248264"/>
                  <a:pt x="234979" y="249083"/>
                  <a:pt x="235081" y="248776"/>
                </a:cubicBezTo>
                <a:cubicBezTo>
                  <a:pt x="235004" y="249262"/>
                  <a:pt x="235158" y="248648"/>
                  <a:pt x="235209" y="248494"/>
                </a:cubicBezTo>
                <a:cubicBezTo>
                  <a:pt x="235286" y="248110"/>
                  <a:pt x="235158" y="248699"/>
                  <a:pt x="235132" y="248776"/>
                </a:cubicBezTo>
                <a:cubicBezTo>
                  <a:pt x="235260" y="248341"/>
                  <a:pt x="235568" y="247649"/>
                  <a:pt x="235542" y="248392"/>
                </a:cubicBezTo>
                <a:cubicBezTo>
                  <a:pt x="235593" y="248033"/>
                  <a:pt x="235824" y="247189"/>
                  <a:pt x="235824" y="247240"/>
                </a:cubicBezTo>
                <a:lnTo>
                  <a:pt x="235696" y="247982"/>
                </a:lnTo>
                <a:cubicBezTo>
                  <a:pt x="235644" y="248289"/>
                  <a:pt x="235670" y="248264"/>
                  <a:pt x="235696" y="248366"/>
                </a:cubicBezTo>
                <a:cubicBezTo>
                  <a:pt x="235772" y="248187"/>
                  <a:pt x="235875" y="247752"/>
                  <a:pt x="235798" y="248341"/>
                </a:cubicBezTo>
                <a:cubicBezTo>
                  <a:pt x="235798" y="248187"/>
                  <a:pt x="235568" y="249364"/>
                  <a:pt x="235593" y="249313"/>
                </a:cubicBezTo>
                <a:cubicBezTo>
                  <a:pt x="235696" y="249185"/>
                  <a:pt x="235696" y="248955"/>
                  <a:pt x="235798" y="248750"/>
                </a:cubicBezTo>
                <a:lnTo>
                  <a:pt x="235900" y="248443"/>
                </a:lnTo>
                <a:cubicBezTo>
                  <a:pt x="236028" y="247701"/>
                  <a:pt x="235926" y="248545"/>
                  <a:pt x="236080" y="247726"/>
                </a:cubicBezTo>
                <a:cubicBezTo>
                  <a:pt x="235952" y="248315"/>
                  <a:pt x="236208" y="247342"/>
                  <a:pt x="236003" y="248571"/>
                </a:cubicBezTo>
                <a:lnTo>
                  <a:pt x="235798" y="249543"/>
                </a:lnTo>
                <a:cubicBezTo>
                  <a:pt x="235824" y="249441"/>
                  <a:pt x="236028" y="248520"/>
                  <a:pt x="236131" y="248084"/>
                </a:cubicBezTo>
                <a:cubicBezTo>
                  <a:pt x="236131" y="248187"/>
                  <a:pt x="236105" y="248392"/>
                  <a:pt x="236080" y="248545"/>
                </a:cubicBezTo>
                <a:cubicBezTo>
                  <a:pt x="236361" y="247086"/>
                  <a:pt x="236131" y="248699"/>
                  <a:pt x="236361" y="247547"/>
                </a:cubicBezTo>
                <a:cubicBezTo>
                  <a:pt x="236310" y="248110"/>
                  <a:pt x="236515" y="247649"/>
                  <a:pt x="236361" y="248545"/>
                </a:cubicBezTo>
                <a:cubicBezTo>
                  <a:pt x="236489" y="248110"/>
                  <a:pt x="236643" y="247598"/>
                  <a:pt x="236617" y="247905"/>
                </a:cubicBezTo>
                <a:cubicBezTo>
                  <a:pt x="236591" y="248059"/>
                  <a:pt x="236566" y="248110"/>
                  <a:pt x="236515" y="248417"/>
                </a:cubicBezTo>
                <a:cubicBezTo>
                  <a:pt x="236438" y="248878"/>
                  <a:pt x="236540" y="248468"/>
                  <a:pt x="236617" y="248238"/>
                </a:cubicBezTo>
                <a:cubicBezTo>
                  <a:pt x="236591" y="248468"/>
                  <a:pt x="236515" y="249108"/>
                  <a:pt x="236464" y="249646"/>
                </a:cubicBezTo>
                <a:cubicBezTo>
                  <a:pt x="236540" y="249211"/>
                  <a:pt x="236694" y="248417"/>
                  <a:pt x="236796" y="247931"/>
                </a:cubicBezTo>
                <a:cubicBezTo>
                  <a:pt x="236566" y="249416"/>
                  <a:pt x="237103" y="247035"/>
                  <a:pt x="236924" y="248392"/>
                </a:cubicBezTo>
                <a:cubicBezTo>
                  <a:pt x="236873" y="248597"/>
                  <a:pt x="236694" y="249057"/>
                  <a:pt x="236694" y="249441"/>
                </a:cubicBezTo>
                <a:cubicBezTo>
                  <a:pt x="236464" y="250900"/>
                  <a:pt x="236975" y="248392"/>
                  <a:pt x="236899" y="249083"/>
                </a:cubicBezTo>
                <a:lnTo>
                  <a:pt x="237129" y="247880"/>
                </a:lnTo>
                <a:cubicBezTo>
                  <a:pt x="237001" y="248622"/>
                  <a:pt x="237359" y="247240"/>
                  <a:pt x="237103" y="248417"/>
                </a:cubicBezTo>
                <a:cubicBezTo>
                  <a:pt x="237206" y="247982"/>
                  <a:pt x="237103" y="248827"/>
                  <a:pt x="237334" y="247675"/>
                </a:cubicBezTo>
                <a:cubicBezTo>
                  <a:pt x="237257" y="248673"/>
                  <a:pt x="237718" y="247138"/>
                  <a:pt x="237385" y="249236"/>
                </a:cubicBezTo>
                <a:cubicBezTo>
                  <a:pt x="237436" y="249032"/>
                  <a:pt x="237436" y="249236"/>
                  <a:pt x="237539" y="248648"/>
                </a:cubicBezTo>
                <a:cubicBezTo>
                  <a:pt x="237641" y="248008"/>
                  <a:pt x="237411" y="249108"/>
                  <a:pt x="237462" y="248673"/>
                </a:cubicBezTo>
                <a:cubicBezTo>
                  <a:pt x="237487" y="248622"/>
                  <a:pt x="237564" y="248315"/>
                  <a:pt x="237615" y="248136"/>
                </a:cubicBezTo>
                <a:cubicBezTo>
                  <a:pt x="237564" y="248417"/>
                  <a:pt x="237590" y="248520"/>
                  <a:pt x="237385" y="249492"/>
                </a:cubicBezTo>
                <a:cubicBezTo>
                  <a:pt x="237334" y="250209"/>
                  <a:pt x="237846" y="247496"/>
                  <a:pt x="237846" y="247982"/>
                </a:cubicBezTo>
                <a:cubicBezTo>
                  <a:pt x="237743" y="248443"/>
                  <a:pt x="237718" y="248622"/>
                  <a:pt x="237769" y="248545"/>
                </a:cubicBezTo>
                <a:lnTo>
                  <a:pt x="237974" y="247752"/>
                </a:lnTo>
                <a:cubicBezTo>
                  <a:pt x="237999" y="247957"/>
                  <a:pt x="237820" y="248852"/>
                  <a:pt x="237641" y="249672"/>
                </a:cubicBezTo>
                <a:cubicBezTo>
                  <a:pt x="237692" y="249518"/>
                  <a:pt x="237743" y="249569"/>
                  <a:pt x="237871" y="248980"/>
                </a:cubicBezTo>
                <a:lnTo>
                  <a:pt x="237718" y="250030"/>
                </a:lnTo>
                <a:cubicBezTo>
                  <a:pt x="237820" y="249288"/>
                  <a:pt x="237846" y="249518"/>
                  <a:pt x="237897" y="249339"/>
                </a:cubicBezTo>
                <a:lnTo>
                  <a:pt x="237846" y="249543"/>
                </a:lnTo>
                <a:cubicBezTo>
                  <a:pt x="237769" y="249902"/>
                  <a:pt x="237846" y="249697"/>
                  <a:pt x="237897" y="249595"/>
                </a:cubicBezTo>
                <a:cubicBezTo>
                  <a:pt x="237948" y="249057"/>
                  <a:pt x="237999" y="248878"/>
                  <a:pt x="237999" y="248699"/>
                </a:cubicBezTo>
                <a:cubicBezTo>
                  <a:pt x="238102" y="248341"/>
                  <a:pt x="238076" y="248443"/>
                  <a:pt x="238204" y="248059"/>
                </a:cubicBezTo>
                <a:cubicBezTo>
                  <a:pt x="238025" y="248827"/>
                  <a:pt x="238153" y="248597"/>
                  <a:pt x="238153" y="248699"/>
                </a:cubicBezTo>
                <a:cubicBezTo>
                  <a:pt x="238153" y="248904"/>
                  <a:pt x="238332" y="248008"/>
                  <a:pt x="238332" y="248008"/>
                </a:cubicBezTo>
                <a:cubicBezTo>
                  <a:pt x="238255" y="248443"/>
                  <a:pt x="238358" y="248110"/>
                  <a:pt x="238230" y="248673"/>
                </a:cubicBezTo>
                <a:cubicBezTo>
                  <a:pt x="238204" y="248801"/>
                  <a:pt x="238281" y="248238"/>
                  <a:pt x="238204" y="248622"/>
                </a:cubicBezTo>
                <a:cubicBezTo>
                  <a:pt x="238153" y="248955"/>
                  <a:pt x="237999" y="249646"/>
                  <a:pt x="238153" y="249160"/>
                </a:cubicBezTo>
                <a:cubicBezTo>
                  <a:pt x="238255" y="248750"/>
                  <a:pt x="238434" y="247547"/>
                  <a:pt x="238434" y="248084"/>
                </a:cubicBezTo>
                <a:cubicBezTo>
                  <a:pt x="238383" y="248289"/>
                  <a:pt x="238281" y="248622"/>
                  <a:pt x="238230" y="248878"/>
                </a:cubicBezTo>
                <a:lnTo>
                  <a:pt x="238204" y="249313"/>
                </a:lnTo>
                <a:lnTo>
                  <a:pt x="238332" y="248597"/>
                </a:lnTo>
                <a:cubicBezTo>
                  <a:pt x="238306" y="248776"/>
                  <a:pt x="238281" y="248827"/>
                  <a:pt x="238281" y="248955"/>
                </a:cubicBezTo>
                <a:cubicBezTo>
                  <a:pt x="238486" y="248187"/>
                  <a:pt x="238332" y="248724"/>
                  <a:pt x="238588" y="247854"/>
                </a:cubicBezTo>
                <a:cubicBezTo>
                  <a:pt x="238639" y="247803"/>
                  <a:pt x="238562" y="248392"/>
                  <a:pt x="238562" y="248468"/>
                </a:cubicBezTo>
                <a:lnTo>
                  <a:pt x="238537" y="248520"/>
                </a:lnTo>
                <a:cubicBezTo>
                  <a:pt x="238486" y="248980"/>
                  <a:pt x="238614" y="248699"/>
                  <a:pt x="238716" y="248187"/>
                </a:cubicBezTo>
                <a:lnTo>
                  <a:pt x="238665" y="248341"/>
                </a:lnTo>
                <a:cubicBezTo>
                  <a:pt x="238716" y="248417"/>
                  <a:pt x="238767" y="248315"/>
                  <a:pt x="238870" y="247880"/>
                </a:cubicBezTo>
                <a:cubicBezTo>
                  <a:pt x="238818" y="248443"/>
                  <a:pt x="238358" y="250619"/>
                  <a:pt x="238588" y="249697"/>
                </a:cubicBezTo>
                <a:cubicBezTo>
                  <a:pt x="238639" y="249697"/>
                  <a:pt x="238895" y="248392"/>
                  <a:pt x="238972" y="247931"/>
                </a:cubicBezTo>
                <a:cubicBezTo>
                  <a:pt x="238972" y="248417"/>
                  <a:pt x="239279" y="247265"/>
                  <a:pt x="239151" y="248417"/>
                </a:cubicBezTo>
                <a:cubicBezTo>
                  <a:pt x="239228" y="248110"/>
                  <a:pt x="239254" y="247931"/>
                  <a:pt x="239305" y="247777"/>
                </a:cubicBezTo>
                <a:cubicBezTo>
                  <a:pt x="239356" y="248084"/>
                  <a:pt x="239740" y="246984"/>
                  <a:pt x="239535" y="248417"/>
                </a:cubicBezTo>
                <a:cubicBezTo>
                  <a:pt x="239484" y="248724"/>
                  <a:pt x="239407" y="249134"/>
                  <a:pt x="239330" y="249569"/>
                </a:cubicBezTo>
                <a:cubicBezTo>
                  <a:pt x="239484" y="248929"/>
                  <a:pt x="239228" y="250235"/>
                  <a:pt x="239458" y="249108"/>
                </a:cubicBezTo>
                <a:cubicBezTo>
                  <a:pt x="239561" y="248468"/>
                  <a:pt x="239612" y="248110"/>
                  <a:pt x="239663" y="247854"/>
                </a:cubicBezTo>
                <a:cubicBezTo>
                  <a:pt x="239791" y="247496"/>
                  <a:pt x="239919" y="247547"/>
                  <a:pt x="239842" y="248161"/>
                </a:cubicBezTo>
                <a:cubicBezTo>
                  <a:pt x="239893" y="247854"/>
                  <a:pt x="239945" y="247649"/>
                  <a:pt x="239970" y="247470"/>
                </a:cubicBezTo>
                <a:cubicBezTo>
                  <a:pt x="239765" y="248520"/>
                  <a:pt x="239791" y="248699"/>
                  <a:pt x="239893" y="248315"/>
                </a:cubicBezTo>
                <a:lnTo>
                  <a:pt x="240021" y="247675"/>
                </a:lnTo>
                <a:lnTo>
                  <a:pt x="239919" y="248341"/>
                </a:lnTo>
                <a:cubicBezTo>
                  <a:pt x="239970" y="248136"/>
                  <a:pt x="240226" y="247009"/>
                  <a:pt x="240124" y="247624"/>
                </a:cubicBezTo>
                <a:cubicBezTo>
                  <a:pt x="240073" y="247880"/>
                  <a:pt x="240047" y="248136"/>
                  <a:pt x="239996" y="248315"/>
                </a:cubicBezTo>
                <a:cubicBezTo>
                  <a:pt x="240149" y="247777"/>
                  <a:pt x="240380" y="246907"/>
                  <a:pt x="240303" y="247470"/>
                </a:cubicBezTo>
                <a:lnTo>
                  <a:pt x="240175" y="248417"/>
                </a:lnTo>
                <a:cubicBezTo>
                  <a:pt x="240226" y="248315"/>
                  <a:pt x="240354" y="247777"/>
                  <a:pt x="240380" y="247470"/>
                </a:cubicBezTo>
                <a:cubicBezTo>
                  <a:pt x="240354" y="248059"/>
                  <a:pt x="240354" y="248110"/>
                  <a:pt x="240252" y="248980"/>
                </a:cubicBezTo>
                <a:cubicBezTo>
                  <a:pt x="240713" y="247009"/>
                  <a:pt x="240943" y="246984"/>
                  <a:pt x="241071" y="247138"/>
                </a:cubicBezTo>
                <a:lnTo>
                  <a:pt x="240969" y="247624"/>
                </a:lnTo>
                <a:cubicBezTo>
                  <a:pt x="240943" y="248084"/>
                  <a:pt x="241148" y="246779"/>
                  <a:pt x="241122" y="247112"/>
                </a:cubicBezTo>
                <a:cubicBezTo>
                  <a:pt x="241020" y="247598"/>
                  <a:pt x="240943" y="248136"/>
                  <a:pt x="240815" y="248699"/>
                </a:cubicBezTo>
                <a:cubicBezTo>
                  <a:pt x="240789" y="249185"/>
                  <a:pt x="241071" y="247880"/>
                  <a:pt x="241148" y="247649"/>
                </a:cubicBezTo>
                <a:cubicBezTo>
                  <a:pt x="241276" y="247035"/>
                  <a:pt x="241045" y="248084"/>
                  <a:pt x="241199" y="247240"/>
                </a:cubicBezTo>
                <a:cubicBezTo>
                  <a:pt x="241250" y="247035"/>
                  <a:pt x="241173" y="247777"/>
                  <a:pt x="241378" y="246779"/>
                </a:cubicBezTo>
                <a:cubicBezTo>
                  <a:pt x="241301" y="247189"/>
                  <a:pt x="241148" y="247880"/>
                  <a:pt x="241097" y="248264"/>
                </a:cubicBezTo>
                <a:lnTo>
                  <a:pt x="241199" y="247803"/>
                </a:lnTo>
                <a:cubicBezTo>
                  <a:pt x="240969" y="248929"/>
                  <a:pt x="240789" y="249774"/>
                  <a:pt x="240533" y="251182"/>
                </a:cubicBezTo>
                <a:lnTo>
                  <a:pt x="240610" y="251028"/>
                </a:lnTo>
                <a:cubicBezTo>
                  <a:pt x="240431" y="252026"/>
                  <a:pt x="240303" y="252129"/>
                  <a:pt x="240303" y="252487"/>
                </a:cubicBezTo>
                <a:cubicBezTo>
                  <a:pt x="240405" y="252026"/>
                  <a:pt x="240687" y="250644"/>
                  <a:pt x="240789" y="250235"/>
                </a:cubicBezTo>
                <a:cubicBezTo>
                  <a:pt x="240892" y="250030"/>
                  <a:pt x="241097" y="248980"/>
                  <a:pt x="241224" y="248494"/>
                </a:cubicBezTo>
                <a:cubicBezTo>
                  <a:pt x="241199" y="248545"/>
                  <a:pt x="241199" y="248622"/>
                  <a:pt x="241097" y="249006"/>
                </a:cubicBezTo>
                <a:cubicBezTo>
                  <a:pt x="240994" y="249748"/>
                  <a:pt x="241250" y="248545"/>
                  <a:pt x="241224" y="248852"/>
                </a:cubicBezTo>
                <a:cubicBezTo>
                  <a:pt x="241327" y="248494"/>
                  <a:pt x="241532" y="247496"/>
                  <a:pt x="241532" y="247342"/>
                </a:cubicBezTo>
                <a:cubicBezTo>
                  <a:pt x="241480" y="247803"/>
                  <a:pt x="241353" y="248213"/>
                  <a:pt x="241404" y="248341"/>
                </a:cubicBezTo>
                <a:cubicBezTo>
                  <a:pt x="241480" y="247803"/>
                  <a:pt x="241608" y="247393"/>
                  <a:pt x="241660" y="246984"/>
                </a:cubicBezTo>
                <a:cubicBezTo>
                  <a:pt x="241916" y="245730"/>
                  <a:pt x="241660" y="247342"/>
                  <a:pt x="241864" y="246395"/>
                </a:cubicBezTo>
                <a:cubicBezTo>
                  <a:pt x="241711" y="247240"/>
                  <a:pt x="241506" y="248443"/>
                  <a:pt x="241404" y="248852"/>
                </a:cubicBezTo>
                <a:cubicBezTo>
                  <a:pt x="241583" y="248033"/>
                  <a:pt x="241634" y="247701"/>
                  <a:pt x="241916" y="246446"/>
                </a:cubicBezTo>
                <a:cubicBezTo>
                  <a:pt x="241864" y="246702"/>
                  <a:pt x="241762" y="247368"/>
                  <a:pt x="241660" y="247905"/>
                </a:cubicBezTo>
                <a:cubicBezTo>
                  <a:pt x="241583" y="248443"/>
                  <a:pt x="242044" y="246369"/>
                  <a:pt x="241711" y="248059"/>
                </a:cubicBezTo>
                <a:lnTo>
                  <a:pt x="241890" y="247214"/>
                </a:lnTo>
                <a:cubicBezTo>
                  <a:pt x="241864" y="247496"/>
                  <a:pt x="241839" y="247726"/>
                  <a:pt x="241762" y="248161"/>
                </a:cubicBezTo>
                <a:cubicBezTo>
                  <a:pt x="241788" y="248213"/>
                  <a:pt x="242095" y="247009"/>
                  <a:pt x="241839" y="248315"/>
                </a:cubicBezTo>
                <a:cubicBezTo>
                  <a:pt x="241864" y="248213"/>
                  <a:pt x="241916" y="248264"/>
                  <a:pt x="242069" y="247368"/>
                </a:cubicBezTo>
                <a:cubicBezTo>
                  <a:pt x="242146" y="246805"/>
                  <a:pt x="241890" y="248008"/>
                  <a:pt x="242095" y="246779"/>
                </a:cubicBezTo>
                <a:cubicBezTo>
                  <a:pt x="241941" y="247803"/>
                  <a:pt x="242197" y="246677"/>
                  <a:pt x="242300" y="246344"/>
                </a:cubicBezTo>
                <a:lnTo>
                  <a:pt x="242197" y="246882"/>
                </a:lnTo>
                <a:cubicBezTo>
                  <a:pt x="242248" y="246651"/>
                  <a:pt x="242274" y="246779"/>
                  <a:pt x="242376" y="246242"/>
                </a:cubicBezTo>
                <a:cubicBezTo>
                  <a:pt x="242325" y="246549"/>
                  <a:pt x="242274" y="246882"/>
                  <a:pt x="242248" y="246984"/>
                </a:cubicBezTo>
                <a:lnTo>
                  <a:pt x="242402" y="246242"/>
                </a:lnTo>
                <a:cubicBezTo>
                  <a:pt x="242530" y="245832"/>
                  <a:pt x="242146" y="247598"/>
                  <a:pt x="242274" y="247393"/>
                </a:cubicBezTo>
                <a:lnTo>
                  <a:pt x="242095" y="247957"/>
                </a:lnTo>
                <a:cubicBezTo>
                  <a:pt x="242146" y="247829"/>
                  <a:pt x="242018" y="248520"/>
                  <a:pt x="242095" y="248341"/>
                </a:cubicBezTo>
                <a:cubicBezTo>
                  <a:pt x="242248" y="247649"/>
                  <a:pt x="242428" y="246779"/>
                  <a:pt x="242530" y="246242"/>
                </a:cubicBezTo>
                <a:cubicBezTo>
                  <a:pt x="242632" y="245934"/>
                  <a:pt x="242402" y="247035"/>
                  <a:pt x="242581" y="246344"/>
                </a:cubicBezTo>
                <a:lnTo>
                  <a:pt x="242376" y="247163"/>
                </a:lnTo>
                <a:cubicBezTo>
                  <a:pt x="242325" y="247393"/>
                  <a:pt x="242172" y="248341"/>
                  <a:pt x="242248" y="248315"/>
                </a:cubicBezTo>
                <a:cubicBezTo>
                  <a:pt x="242300" y="248084"/>
                  <a:pt x="242556" y="247086"/>
                  <a:pt x="242581" y="246702"/>
                </a:cubicBezTo>
                <a:cubicBezTo>
                  <a:pt x="242581" y="246702"/>
                  <a:pt x="242530" y="247138"/>
                  <a:pt x="242428" y="247624"/>
                </a:cubicBezTo>
                <a:cubicBezTo>
                  <a:pt x="242479" y="247393"/>
                  <a:pt x="242607" y="246882"/>
                  <a:pt x="242709" y="246446"/>
                </a:cubicBezTo>
                <a:cubicBezTo>
                  <a:pt x="242632" y="246907"/>
                  <a:pt x="242530" y="247598"/>
                  <a:pt x="242479" y="248289"/>
                </a:cubicBezTo>
                <a:lnTo>
                  <a:pt x="242197" y="249441"/>
                </a:lnTo>
                <a:lnTo>
                  <a:pt x="242223" y="249467"/>
                </a:lnTo>
                <a:cubicBezTo>
                  <a:pt x="242044" y="250388"/>
                  <a:pt x="242069" y="250183"/>
                  <a:pt x="241890" y="251156"/>
                </a:cubicBezTo>
                <a:cubicBezTo>
                  <a:pt x="241890" y="251335"/>
                  <a:pt x="241967" y="250977"/>
                  <a:pt x="242018" y="250721"/>
                </a:cubicBezTo>
                <a:cubicBezTo>
                  <a:pt x="242351" y="249108"/>
                  <a:pt x="242453" y="248520"/>
                  <a:pt x="242760" y="247086"/>
                </a:cubicBezTo>
                <a:cubicBezTo>
                  <a:pt x="242914" y="246702"/>
                  <a:pt x="242172" y="250644"/>
                  <a:pt x="242684" y="248392"/>
                </a:cubicBezTo>
                <a:cubicBezTo>
                  <a:pt x="242709" y="247982"/>
                  <a:pt x="242965" y="246907"/>
                  <a:pt x="242837" y="247317"/>
                </a:cubicBezTo>
                <a:cubicBezTo>
                  <a:pt x="242863" y="247470"/>
                  <a:pt x="243170" y="245858"/>
                  <a:pt x="243119" y="246472"/>
                </a:cubicBezTo>
                <a:cubicBezTo>
                  <a:pt x="242991" y="247061"/>
                  <a:pt x="242786" y="247957"/>
                  <a:pt x="242632" y="248827"/>
                </a:cubicBezTo>
                <a:cubicBezTo>
                  <a:pt x="242735" y="248315"/>
                  <a:pt x="242684" y="248443"/>
                  <a:pt x="242658" y="248571"/>
                </a:cubicBezTo>
                <a:cubicBezTo>
                  <a:pt x="242556" y="249108"/>
                  <a:pt x="242351" y="250030"/>
                  <a:pt x="242402" y="250056"/>
                </a:cubicBezTo>
                <a:cubicBezTo>
                  <a:pt x="242453" y="249927"/>
                  <a:pt x="242504" y="249876"/>
                  <a:pt x="242658" y="249160"/>
                </a:cubicBezTo>
                <a:cubicBezTo>
                  <a:pt x="242812" y="248341"/>
                  <a:pt x="242607" y="249236"/>
                  <a:pt x="242786" y="248392"/>
                </a:cubicBezTo>
                <a:cubicBezTo>
                  <a:pt x="242888" y="248110"/>
                  <a:pt x="242658" y="249390"/>
                  <a:pt x="242991" y="247905"/>
                </a:cubicBezTo>
                <a:cubicBezTo>
                  <a:pt x="242888" y="248033"/>
                  <a:pt x="243067" y="247163"/>
                  <a:pt x="243170" y="246574"/>
                </a:cubicBezTo>
                <a:lnTo>
                  <a:pt x="243272" y="246216"/>
                </a:lnTo>
                <a:lnTo>
                  <a:pt x="243170" y="246754"/>
                </a:lnTo>
                <a:cubicBezTo>
                  <a:pt x="243170" y="247214"/>
                  <a:pt x="243375" y="245755"/>
                  <a:pt x="243451" y="245960"/>
                </a:cubicBezTo>
                <a:lnTo>
                  <a:pt x="243272" y="247061"/>
                </a:lnTo>
                <a:cubicBezTo>
                  <a:pt x="243067" y="247982"/>
                  <a:pt x="243221" y="246600"/>
                  <a:pt x="242940" y="248161"/>
                </a:cubicBezTo>
                <a:cubicBezTo>
                  <a:pt x="242991" y="248213"/>
                  <a:pt x="243144" y="247445"/>
                  <a:pt x="243144" y="247829"/>
                </a:cubicBezTo>
                <a:cubicBezTo>
                  <a:pt x="243093" y="247957"/>
                  <a:pt x="243067" y="248008"/>
                  <a:pt x="243042" y="248136"/>
                </a:cubicBezTo>
                <a:cubicBezTo>
                  <a:pt x="243042" y="248213"/>
                  <a:pt x="242658" y="250209"/>
                  <a:pt x="242965" y="249057"/>
                </a:cubicBezTo>
                <a:cubicBezTo>
                  <a:pt x="243067" y="248597"/>
                  <a:pt x="243093" y="248520"/>
                  <a:pt x="243195" y="247931"/>
                </a:cubicBezTo>
                <a:cubicBezTo>
                  <a:pt x="243272" y="247752"/>
                  <a:pt x="243477" y="247214"/>
                  <a:pt x="243528" y="247112"/>
                </a:cubicBezTo>
                <a:cubicBezTo>
                  <a:pt x="243272" y="248238"/>
                  <a:pt x="243579" y="247265"/>
                  <a:pt x="243298" y="248366"/>
                </a:cubicBezTo>
                <a:cubicBezTo>
                  <a:pt x="243400" y="247726"/>
                  <a:pt x="243272" y="247777"/>
                  <a:pt x="243042" y="248827"/>
                </a:cubicBezTo>
                <a:cubicBezTo>
                  <a:pt x="242812" y="250158"/>
                  <a:pt x="243016" y="248622"/>
                  <a:pt x="242735" y="249979"/>
                </a:cubicBezTo>
                <a:cubicBezTo>
                  <a:pt x="242786" y="250030"/>
                  <a:pt x="242530" y="251335"/>
                  <a:pt x="242402" y="252180"/>
                </a:cubicBezTo>
                <a:cubicBezTo>
                  <a:pt x="242376" y="252231"/>
                  <a:pt x="242479" y="251873"/>
                  <a:pt x="242504" y="251719"/>
                </a:cubicBezTo>
                <a:cubicBezTo>
                  <a:pt x="242658" y="250926"/>
                  <a:pt x="242658" y="250977"/>
                  <a:pt x="242812" y="250107"/>
                </a:cubicBezTo>
                <a:cubicBezTo>
                  <a:pt x="242837" y="250337"/>
                  <a:pt x="242991" y="249902"/>
                  <a:pt x="243170" y="249134"/>
                </a:cubicBezTo>
                <a:cubicBezTo>
                  <a:pt x="243119" y="249543"/>
                  <a:pt x="242940" y="250337"/>
                  <a:pt x="242940" y="250414"/>
                </a:cubicBezTo>
                <a:cubicBezTo>
                  <a:pt x="243067" y="250183"/>
                  <a:pt x="243144" y="250312"/>
                  <a:pt x="243170" y="250567"/>
                </a:cubicBezTo>
                <a:cubicBezTo>
                  <a:pt x="243375" y="249262"/>
                  <a:pt x="243323" y="250260"/>
                  <a:pt x="243477" y="249160"/>
                </a:cubicBezTo>
                <a:cubicBezTo>
                  <a:pt x="243477" y="249006"/>
                  <a:pt x="243579" y="248571"/>
                  <a:pt x="243656" y="248161"/>
                </a:cubicBezTo>
                <a:cubicBezTo>
                  <a:pt x="243707" y="248008"/>
                  <a:pt x="243503" y="249211"/>
                  <a:pt x="243707" y="248264"/>
                </a:cubicBezTo>
                <a:cubicBezTo>
                  <a:pt x="243656" y="248392"/>
                  <a:pt x="243605" y="248827"/>
                  <a:pt x="243554" y="249108"/>
                </a:cubicBezTo>
                <a:cubicBezTo>
                  <a:pt x="243554" y="249006"/>
                  <a:pt x="243656" y="248648"/>
                  <a:pt x="243605" y="248904"/>
                </a:cubicBezTo>
                <a:cubicBezTo>
                  <a:pt x="243605" y="248955"/>
                  <a:pt x="243554" y="249211"/>
                  <a:pt x="243503" y="249441"/>
                </a:cubicBezTo>
                <a:cubicBezTo>
                  <a:pt x="243477" y="249569"/>
                  <a:pt x="243503" y="249236"/>
                  <a:pt x="243528" y="249134"/>
                </a:cubicBezTo>
                <a:cubicBezTo>
                  <a:pt x="243426" y="249672"/>
                  <a:pt x="243323" y="250183"/>
                  <a:pt x="243170" y="250823"/>
                </a:cubicBezTo>
                <a:cubicBezTo>
                  <a:pt x="243323" y="250260"/>
                  <a:pt x="243042" y="251540"/>
                  <a:pt x="243093" y="251566"/>
                </a:cubicBezTo>
                <a:cubicBezTo>
                  <a:pt x="243272" y="251028"/>
                  <a:pt x="243451" y="250567"/>
                  <a:pt x="243503" y="250337"/>
                </a:cubicBezTo>
                <a:cubicBezTo>
                  <a:pt x="243400" y="251310"/>
                  <a:pt x="243707" y="250414"/>
                  <a:pt x="243784" y="250363"/>
                </a:cubicBezTo>
                <a:cubicBezTo>
                  <a:pt x="243759" y="250516"/>
                  <a:pt x="243707" y="250772"/>
                  <a:pt x="243682" y="250951"/>
                </a:cubicBezTo>
                <a:cubicBezTo>
                  <a:pt x="243759" y="250951"/>
                  <a:pt x="243810" y="250977"/>
                  <a:pt x="243912" y="251002"/>
                </a:cubicBezTo>
                <a:cubicBezTo>
                  <a:pt x="243912" y="250951"/>
                  <a:pt x="243912" y="250977"/>
                  <a:pt x="243912" y="250926"/>
                </a:cubicBezTo>
                <a:lnTo>
                  <a:pt x="243912" y="250977"/>
                </a:lnTo>
                <a:cubicBezTo>
                  <a:pt x="244347" y="251079"/>
                  <a:pt x="244731" y="251105"/>
                  <a:pt x="244936" y="251719"/>
                </a:cubicBezTo>
                <a:cubicBezTo>
                  <a:pt x="244603" y="251489"/>
                  <a:pt x="244245" y="251284"/>
                  <a:pt x="243861" y="251105"/>
                </a:cubicBezTo>
                <a:lnTo>
                  <a:pt x="243656" y="252180"/>
                </a:lnTo>
                <a:cubicBezTo>
                  <a:pt x="243631" y="252308"/>
                  <a:pt x="243707" y="252001"/>
                  <a:pt x="243733" y="251873"/>
                </a:cubicBezTo>
                <a:cubicBezTo>
                  <a:pt x="243656" y="252282"/>
                  <a:pt x="243579" y="252641"/>
                  <a:pt x="243528" y="252897"/>
                </a:cubicBezTo>
                <a:cubicBezTo>
                  <a:pt x="243426" y="253793"/>
                  <a:pt x="243631" y="252794"/>
                  <a:pt x="243707" y="252769"/>
                </a:cubicBezTo>
                <a:lnTo>
                  <a:pt x="243810" y="252001"/>
                </a:lnTo>
                <a:cubicBezTo>
                  <a:pt x="243989" y="251463"/>
                  <a:pt x="243912" y="252206"/>
                  <a:pt x="244040" y="251950"/>
                </a:cubicBezTo>
                <a:lnTo>
                  <a:pt x="243912" y="252692"/>
                </a:lnTo>
                <a:lnTo>
                  <a:pt x="244015" y="252231"/>
                </a:lnTo>
                <a:cubicBezTo>
                  <a:pt x="243887" y="252922"/>
                  <a:pt x="243835" y="253409"/>
                  <a:pt x="243963" y="252820"/>
                </a:cubicBezTo>
                <a:lnTo>
                  <a:pt x="243503" y="254560"/>
                </a:lnTo>
                <a:cubicBezTo>
                  <a:pt x="243605" y="254100"/>
                  <a:pt x="243707" y="253690"/>
                  <a:pt x="243835" y="252948"/>
                </a:cubicBezTo>
                <a:cubicBezTo>
                  <a:pt x="243938" y="252334"/>
                  <a:pt x="243810" y="252487"/>
                  <a:pt x="243682" y="253204"/>
                </a:cubicBezTo>
                <a:cubicBezTo>
                  <a:pt x="243682" y="253306"/>
                  <a:pt x="243733" y="253153"/>
                  <a:pt x="243810" y="252846"/>
                </a:cubicBezTo>
                <a:cubicBezTo>
                  <a:pt x="243554" y="253870"/>
                  <a:pt x="243579" y="253844"/>
                  <a:pt x="243426" y="254484"/>
                </a:cubicBezTo>
                <a:cubicBezTo>
                  <a:pt x="243451" y="254433"/>
                  <a:pt x="243426" y="254791"/>
                  <a:pt x="243477" y="254458"/>
                </a:cubicBezTo>
                <a:cubicBezTo>
                  <a:pt x="243375" y="254945"/>
                  <a:pt x="243298" y="255021"/>
                  <a:pt x="243247" y="255047"/>
                </a:cubicBezTo>
                <a:cubicBezTo>
                  <a:pt x="243323" y="254637"/>
                  <a:pt x="243375" y="254407"/>
                  <a:pt x="243426" y="254125"/>
                </a:cubicBezTo>
                <a:cubicBezTo>
                  <a:pt x="243272" y="255021"/>
                  <a:pt x="243170" y="255303"/>
                  <a:pt x="243144" y="255021"/>
                </a:cubicBezTo>
                <a:cubicBezTo>
                  <a:pt x="243298" y="253972"/>
                  <a:pt x="242914" y="255636"/>
                  <a:pt x="242914" y="255380"/>
                </a:cubicBezTo>
                <a:cubicBezTo>
                  <a:pt x="243144" y="254484"/>
                  <a:pt x="243298" y="253767"/>
                  <a:pt x="243375" y="253409"/>
                </a:cubicBezTo>
                <a:cubicBezTo>
                  <a:pt x="243426" y="252922"/>
                  <a:pt x="243323" y="253409"/>
                  <a:pt x="243375" y="252948"/>
                </a:cubicBezTo>
                <a:cubicBezTo>
                  <a:pt x="243221" y="253588"/>
                  <a:pt x="242991" y="254637"/>
                  <a:pt x="242888" y="255047"/>
                </a:cubicBezTo>
                <a:lnTo>
                  <a:pt x="243016" y="254407"/>
                </a:lnTo>
                <a:cubicBezTo>
                  <a:pt x="242888" y="254740"/>
                  <a:pt x="242709" y="255712"/>
                  <a:pt x="242658" y="255508"/>
                </a:cubicBezTo>
                <a:cubicBezTo>
                  <a:pt x="242632" y="255149"/>
                  <a:pt x="242530" y="255149"/>
                  <a:pt x="242453" y="255047"/>
                </a:cubicBezTo>
                <a:lnTo>
                  <a:pt x="242607" y="254381"/>
                </a:lnTo>
                <a:cubicBezTo>
                  <a:pt x="242274" y="255815"/>
                  <a:pt x="242325" y="254893"/>
                  <a:pt x="242146" y="255508"/>
                </a:cubicBezTo>
                <a:cubicBezTo>
                  <a:pt x="242172" y="254842"/>
                  <a:pt x="241788" y="256096"/>
                  <a:pt x="241967" y="254945"/>
                </a:cubicBezTo>
                <a:cubicBezTo>
                  <a:pt x="241685" y="255431"/>
                  <a:pt x="241429" y="255892"/>
                  <a:pt x="241327" y="255610"/>
                </a:cubicBezTo>
                <a:lnTo>
                  <a:pt x="241532" y="254663"/>
                </a:lnTo>
                <a:cubicBezTo>
                  <a:pt x="241353" y="255354"/>
                  <a:pt x="241608" y="254100"/>
                  <a:pt x="241557" y="254202"/>
                </a:cubicBezTo>
                <a:cubicBezTo>
                  <a:pt x="241429" y="254996"/>
                  <a:pt x="241327" y="255200"/>
                  <a:pt x="241173" y="255815"/>
                </a:cubicBezTo>
                <a:cubicBezTo>
                  <a:pt x="241224" y="255047"/>
                  <a:pt x="240969" y="255840"/>
                  <a:pt x="240764" y="256506"/>
                </a:cubicBezTo>
                <a:lnTo>
                  <a:pt x="240892" y="255866"/>
                </a:lnTo>
                <a:cubicBezTo>
                  <a:pt x="240559" y="257069"/>
                  <a:pt x="240713" y="255968"/>
                  <a:pt x="240636" y="255738"/>
                </a:cubicBezTo>
                <a:cubicBezTo>
                  <a:pt x="240687" y="255456"/>
                  <a:pt x="240789" y="254816"/>
                  <a:pt x="240738" y="254919"/>
                </a:cubicBezTo>
                <a:cubicBezTo>
                  <a:pt x="240457" y="255968"/>
                  <a:pt x="240457" y="255917"/>
                  <a:pt x="240303" y="256557"/>
                </a:cubicBezTo>
                <a:cubicBezTo>
                  <a:pt x="240252" y="256531"/>
                  <a:pt x="240201" y="256250"/>
                  <a:pt x="240252" y="255840"/>
                </a:cubicBezTo>
                <a:cubicBezTo>
                  <a:pt x="239740" y="257325"/>
                  <a:pt x="239689" y="256327"/>
                  <a:pt x="239356" y="257171"/>
                </a:cubicBezTo>
                <a:lnTo>
                  <a:pt x="239458" y="256378"/>
                </a:lnTo>
                <a:cubicBezTo>
                  <a:pt x="238946" y="258016"/>
                  <a:pt x="238972" y="256480"/>
                  <a:pt x="238665" y="257274"/>
                </a:cubicBezTo>
                <a:lnTo>
                  <a:pt x="238946" y="255943"/>
                </a:lnTo>
                <a:cubicBezTo>
                  <a:pt x="238972" y="255508"/>
                  <a:pt x="238742" y="256275"/>
                  <a:pt x="238562" y="257223"/>
                </a:cubicBezTo>
                <a:cubicBezTo>
                  <a:pt x="238588" y="256813"/>
                  <a:pt x="238306" y="257837"/>
                  <a:pt x="238486" y="256736"/>
                </a:cubicBezTo>
                <a:cubicBezTo>
                  <a:pt x="238486" y="256455"/>
                  <a:pt x="238306" y="257325"/>
                  <a:pt x="238230" y="257504"/>
                </a:cubicBezTo>
                <a:cubicBezTo>
                  <a:pt x="238204" y="257043"/>
                  <a:pt x="238127" y="257146"/>
                  <a:pt x="237999" y="257351"/>
                </a:cubicBezTo>
                <a:cubicBezTo>
                  <a:pt x="238051" y="257018"/>
                  <a:pt x="238153" y="256531"/>
                  <a:pt x="238153" y="256455"/>
                </a:cubicBezTo>
                <a:cubicBezTo>
                  <a:pt x="238051" y="256813"/>
                  <a:pt x="238076" y="256071"/>
                  <a:pt x="237820" y="257683"/>
                </a:cubicBezTo>
                <a:cubicBezTo>
                  <a:pt x="237871" y="256736"/>
                  <a:pt x="237385" y="258349"/>
                  <a:pt x="237539" y="257120"/>
                </a:cubicBezTo>
                <a:cubicBezTo>
                  <a:pt x="237411" y="257581"/>
                  <a:pt x="237411" y="257658"/>
                  <a:pt x="237359" y="257939"/>
                </a:cubicBezTo>
                <a:cubicBezTo>
                  <a:pt x="237231" y="257914"/>
                  <a:pt x="237308" y="257018"/>
                  <a:pt x="237078" y="257734"/>
                </a:cubicBezTo>
                <a:cubicBezTo>
                  <a:pt x="237103" y="257504"/>
                  <a:pt x="237257" y="257018"/>
                  <a:pt x="237206" y="256967"/>
                </a:cubicBezTo>
                <a:cubicBezTo>
                  <a:pt x="237155" y="257120"/>
                  <a:pt x="237078" y="257504"/>
                  <a:pt x="237027" y="257760"/>
                </a:cubicBezTo>
                <a:cubicBezTo>
                  <a:pt x="236719" y="258554"/>
                  <a:pt x="236847" y="256864"/>
                  <a:pt x="236668" y="257069"/>
                </a:cubicBezTo>
                <a:cubicBezTo>
                  <a:pt x="236233" y="257837"/>
                  <a:pt x="236054" y="257376"/>
                  <a:pt x="235798" y="257479"/>
                </a:cubicBezTo>
                <a:lnTo>
                  <a:pt x="235849" y="257146"/>
                </a:lnTo>
                <a:cubicBezTo>
                  <a:pt x="235542" y="258374"/>
                  <a:pt x="235900" y="255840"/>
                  <a:pt x="235465" y="257683"/>
                </a:cubicBezTo>
                <a:cubicBezTo>
                  <a:pt x="235516" y="257376"/>
                  <a:pt x="235414" y="257555"/>
                  <a:pt x="235542" y="256941"/>
                </a:cubicBezTo>
                <a:cubicBezTo>
                  <a:pt x="235312" y="257786"/>
                  <a:pt x="235542" y="256096"/>
                  <a:pt x="235209" y="257171"/>
                </a:cubicBezTo>
                <a:cubicBezTo>
                  <a:pt x="235209" y="257197"/>
                  <a:pt x="235235" y="257146"/>
                  <a:pt x="235260" y="256992"/>
                </a:cubicBezTo>
                <a:cubicBezTo>
                  <a:pt x="235312" y="256275"/>
                  <a:pt x="235030" y="257223"/>
                  <a:pt x="235081" y="256557"/>
                </a:cubicBezTo>
                <a:cubicBezTo>
                  <a:pt x="235107" y="256429"/>
                  <a:pt x="235107" y="256327"/>
                  <a:pt x="235209" y="255994"/>
                </a:cubicBezTo>
                <a:cubicBezTo>
                  <a:pt x="235260" y="255405"/>
                  <a:pt x="234825" y="257351"/>
                  <a:pt x="235107" y="255789"/>
                </a:cubicBezTo>
                <a:cubicBezTo>
                  <a:pt x="235107" y="255789"/>
                  <a:pt x="234979" y="256480"/>
                  <a:pt x="234979" y="256531"/>
                </a:cubicBezTo>
                <a:cubicBezTo>
                  <a:pt x="234877" y="255892"/>
                  <a:pt x="234441" y="256839"/>
                  <a:pt x="234160" y="257120"/>
                </a:cubicBezTo>
                <a:cubicBezTo>
                  <a:pt x="234160" y="256173"/>
                  <a:pt x="234646" y="254509"/>
                  <a:pt x="234288" y="255610"/>
                </a:cubicBezTo>
                <a:cubicBezTo>
                  <a:pt x="234339" y="255329"/>
                  <a:pt x="234160" y="256199"/>
                  <a:pt x="234237" y="255892"/>
                </a:cubicBezTo>
                <a:cubicBezTo>
                  <a:pt x="234083" y="256327"/>
                  <a:pt x="234467" y="254177"/>
                  <a:pt x="234288" y="254970"/>
                </a:cubicBezTo>
                <a:cubicBezTo>
                  <a:pt x="234083" y="255917"/>
                  <a:pt x="234160" y="255508"/>
                  <a:pt x="234032" y="256071"/>
                </a:cubicBezTo>
                <a:cubicBezTo>
                  <a:pt x="234057" y="255431"/>
                  <a:pt x="234211" y="254560"/>
                  <a:pt x="233981" y="255277"/>
                </a:cubicBezTo>
                <a:lnTo>
                  <a:pt x="234083" y="254765"/>
                </a:lnTo>
                <a:cubicBezTo>
                  <a:pt x="233725" y="256173"/>
                  <a:pt x="233750" y="255380"/>
                  <a:pt x="233392" y="257018"/>
                </a:cubicBezTo>
                <a:cubicBezTo>
                  <a:pt x="232829" y="257223"/>
                  <a:pt x="232138" y="258016"/>
                  <a:pt x="231600" y="258118"/>
                </a:cubicBezTo>
                <a:cubicBezTo>
                  <a:pt x="231165" y="257709"/>
                  <a:pt x="230525" y="258374"/>
                  <a:pt x="230192" y="257402"/>
                </a:cubicBezTo>
                <a:cubicBezTo>
                  <a:pt x="230320" y="256071"/>
                  <a:pt x="230295" y="256096"/>
                  <a:pt x="230090" y="256608"/>
                </a:cubicBezTo>
                <a:cubicBezTo>
                  <a:pt x="230115" y="256378"/>
                  <a:pt x="230141" y="256352"/>
                  <a:pt x="230167" y="256148"/>
                </a:cubicBezTo>
                <a:cubicBezTo>
                  <a:pt x="229936" y="257223"/>
                  <a:pt x="230039" y="256224"/>
                  <a:pt x="229834" y="257274"/>
                </a:cubicBezTo>
                <a:cubicBezTo>
                  <a:pt x="229680" y="257018"/>
                  <a:pt x="229450" y="257274"/>
                  <a:pt x="229271" y="257223"/>
                </a:cubicBezTo>
                <a:cubicBezTo>
                  <a:pt x="229322" y="257120"/>
                  <a:pt x="229527" y="256275"/>
                  <a:pt x="229476" y="256327"/>
                </a:cubicBezTo>
                <a:lnTo>
                  <a:pt x="229296" y="257018"/>
                </a:lnTo>
                <a:lnTo>
                  <a:pt x="229348" y="256711"/>
                </a:lnTo>
                <a:cubicBezTo>
                  <a:pt x="229296" y="256864"/>
                  <a:pt x="229143" y="257351"/>
                  <a:pt x="229092" y="257709"/>
                </a:cubicBezTo>
                <a:cubicBezTo>
                  <a:pt x="228477" y="258554"/>
                  <a:pt x="228401" y="256301"/>
                  <a:pt x="227863" y="256480"/>
                </a:cubicBezTo>
                <a:cubicBezTo>
                  <a:pt x="227837" y="255994"/>
                  <a:pt x="227581" y="256404"/>
                  <a:pt x="227428" y="256608"/>
                </a:cubicBezTo>
                <a:cubicBezTo>
                  <a:pt x="227325" y="255072"/>
                  <a:pt x="227223" y="253870"/>
                  <a:pt x="226660" y="254816"/>
                </a:cubicBezTo>
                <a:cubicBezTo>
                  <a:pt x="226660" y="254816"/>
                  <a:pt x="227223" y="252026"/>
                  <a:pt x="227505" y="251412"/>
                </a:cubicBezTo>
                <a:cubicBezTo>
                  <a:pt x="228068" y="248929"/>
                  <a:pt x="227837" y="251515"/>
                  <a:pt x="228349" y="249953"/>
                </a:cubicBezTo>
                <a:close/>
                <a:moveTo>
                  <a:pt x="243477" y="250951"/>
                </a:moveTo>
                <a:cubicBezTo>
                  <a:pt x="243375" y="251489"/>
                  <a:pt x="243298" y="252078"/>
                  <a:pt x="243272" y="252231"/>
                </a:cubicBezTo>
                <a:cubicBezTo>
                  <a:pt x="243323" y="252206"/>
                  <a:pt x="243477" y="250977"/>
                  <a:pt x="243426" y="251540"/>
                </a:cubicBezTo>
                <a:lnTo>
                  <a:pt x="243375" y="251745"/>
                </a:lnTo>
                <a:cubicBezTo>
                  <a:pt x="243451" y="251540"/>
                  <a:pt x="243400" y="252206"/>
                  <a:pt x="243656" y="251079"/>
                </a:cubicBezTo>
                <a:cubicBezTo>
                  <a:pt x="243605" y="251028"/>
                  <a:pt x="243528" y="251002"/>
                  <a:pt x="243477" y="250951"/>
                </a:cubicBezTo>
                <a:close/>
                <a:moveTo>
                  <a:pt x="235542" y="248622"/>
                </a:moveTo>
                <a:cubicBezTo>
                  <a:pt x="235516" y="248699"/>
                  <a:pt x="235440" y="248878"/>
                  <a:pt x="235491" y="248673"/>
                </a:cubicBezTo>
                <a:cubicBezTo>
                  <a:pt x="235465" y="248904"/>
                  <a:pt x="235516" y="248776"/>
                  <a:pt x="235542" y="248622"/>
                </a:cubicBezTo>
                <a:close/>
                <a:moveTo>
                  <a:pt x="234288" y="249569"/>
                </a:moveTo>
                <a:cubicBezTo>
                  <a:pt x="234339" y="249492"/>
                  <a:pt x="234313" y="249518"/>
                  <a:pt x="234339" y="249467"/>
                </a:cubicBezTo>
                <a:cubicBezTo>
                  <a:pt x="234339" y="249390"/>
                  <a:pt x="234365" y="249339"/>
                  <a:pt x="234390" y="249288"/>
                </a:cubicBezTo>
                <a:cubicBezTo>
                  <a:pt x="234365" y="249262"/>
                  <a:pt x="234339" y="249416"/>
                  <a:pt x="234288" y="249569"/>
                </a:cubicBezTo>
                <a:close/>
                <a:moveTo>
                  <a:pt x="241148" y="247982"/>
                </a:moveTo>
                <a:cubicBezTo>
                  <a:pt x="241148" y="247957"/>
                  <a:pt x="241097" y="248264"/>
                  <a:pt x="241045" y="248417"/>
                </a:cubicBezTo>
                <a:cubicBezTo>
                  <a:pt x="241045" y="248315"/>
                  <a:pt x="241071" y="248289"/>
                  <a:pt x="241148" y="247982"/>
                </a:cubicBezTo>
                <a:close/>
                <a:moveTo>
                  <a:pt x="237795" y="257427"/>
                </a:moveTo>
                <a:cubicBezTo>
                  <a:pt x="237795" y="257402"/>
                  <a:pt x="237820" y="257376"/>
                  <a:pt x="237820" y="257376"/>
                </a:cubicBezTo>
                <a:cubicBezTo>
                  <a:pt x="237795" y="257376"/>
                  <a:pt x="237820" y="257325"/>
                  <a:pt x="237795" y="257325"/>
                </a:cubicBezTo>
                <a:lnTo>
                  <a:pt x="237795" y="257427"/>
                </a:lnTo>
                <a:close/>
                <a:moveTo>
                  <a:pt x="234288" y="249569"/>
                </a:moveTo>
                <a:cubicBezTo>
                  <a:pt x="234288" y="249620"/>
                  <a:pt x="234288" y="249569"/>
                  <a:pt x="234262" y="249672"/>
                </a:cubicBezTo>
                <a:cubicBezTo>
                  <a:pt x="234237" y="249876"/>
                  <a:pt x="234262" y="249723"/>
                  <a:pt x="234288" y="249569"/>
                </a:cubicBezTo>
                <a:close/>
                <a:moveTo>
                  <a:pt x="243579" y="247265"/>
                </a:moveTo>
                <a:cubicBezTo>
                  <a:pt x="243503" y="247521"/>
                  <a:pt x="243503" y="247752"/>
                  <a:pt x="243451" y="248059"/>
                </a:cubicBezTo>
                <a:cubicBezTo>
                  <a:pt x="243451" y="248059"/>
                  <a:pt x="243451" y="248008"/>
                  <a:pt x="243400" y="248110"/>
                </a:cubicBezTo>
                <a:cubicBezTo>
                  <a:pt x="243451" y="247829"/>
                  <a:pt x="243554" y="247342"/>
                  <a:pt x="243579" y="247265"/>
                </a:cubicBezTo>
                <a:close/>
                <a:moveTo>
                  <a:pt x="243016" y="247496"/>
                </a:moveTo>
                <a:cubicBezTo>
                  <a:pt x="242965" y="247777"/>
                  <a:pt x="242940" y="248033"/>
                  <a:pt x="242965" y="248033"/>
                </a:cubicBezTo>
                <a:cubicBezTo>
                  <a:pt x="243093" y="247214"/>
                  <a:pt x="242940" y="247880"/>
                  <a:pt x="243016" y="247496"/>
                </a:cubicBezTo>
                <a:close/>
                <a:moveTo>
                  <a:pt x="242607" y="246523"/>
                </a:moveTo>
                <a:cubicBezTo>
                  <a:pt x="242760" y="245832"/>
                  <a:pt x="242530" y="246830"/>
                  <a:pt x="242581" y="246421"/>
                </a:cubicBezTo>
                <a:cubicBezTo>
                  <a:pt x="242530" y="246958"/>
                  <a:pt x="242607" y="246574"/>
                  <a:pt x="242607" y="246523"/>
                </a:cubicBezTo>
                <a:close/>
                <a:moveTo>
                  <a:pt x="242223" y="247214"/>
                </a:moveTo>
                <a:lnTo>
                  <a:pt x="242325" y="246625"/>
                </a:lnTo>
                <a:cubicBezTo>
                  <a:pt x="242300" y="246651"/>
                  <a:pt x="242223" y="247009"/>
                  <a:pt x="242197" y="247214"/>
                </a:cubicBezTo>
                <a:cubicBezTo>
                  <a:pt x="242223" y="247086"/>
                  <a:pt x="242197" y="247163"/>
                  <a:pt x="242223" y="247214"/>
                </a:cubicBezTo>
                <a:close/>
                <a:moveTo>
                  <a:pt x="237001" y="247957"/>
                </a:moveTo>
                <a:lnTo>
                  <a:pt x="236924" y="248213"/>
                </a:lnTo>
                <a:lnTo>
                  <a:pt x="236924" y="248468"/>
                </a:lnTo>
                <a:lnTo>
                  <a:pt x="237001" y="247957"/>
                </a:lnTo>
                <a:close/>
                <a:moveTo>
                  <a:pt x="234825" y="247317"/>
                </a:moveTo>
                <a:cubicBezTo>
                  <a:pt x="234825" y="247368"/>
                  <a:pt x="234672" y="248110"/>
                  <a:pt x="234748" y="247829"/>
                </a:cubicBezTo>
                <a:cubicBezTo>
                  <a:pt x="234697" y="247880"/>
                  <a:pt x="234851" y="247265"/>
                  <a:pt x="234825" y="247317"/>
                </a:cubicBezTo>
                <a:close/>
                <a:moveTo>
                  <a:pt x="233161" y="250004"/>
                </a:moveTo>
                <a:lnTo>
                  <a:pt x="232957" y="250951"/>
                </a:lnTo>
                <a:lnTo>
                  <a:pt x="233161" y="250004"/>
                </a:lnTo>
                <a:lnTo>
                  <a:pt x="233161" y="250004"/>
                </a:lnTo>
                <a:close/>
                <a:moveTo>
                  <a:pt x="210713" y="248468"/>
                </a:moveTo>
                <a:cubicBezTo>
                  <a:pt x="210739" y="247957"/>
                  <a:pt x="210713" y="248622"/>
                  <a:pt x="210611" y="248827"/>
                </a:cubicBezTo>
                <a:cubicBezTo>
                  <a:pt x="210559" y="249134"/>
                  <a:pt x="210636" y="248878"/>
                  <a:pt x="210713" y="248468"/>
                </a:cubicBezTo>
                <a:close/>
                <a:moveTo>
                  <a:pt x="204595" y="242453"/>
                </a:moveTo>
                <a:cubicBezTo>
                  <a:pt x="204595" y="242479"/>
                  <a:pt x="204595" y="242530"/>
                  <a:pt x="204595" y="242581"/>
                </a:cubicBezTo>
                <a:cubicBezTo>
                  <a:pt x="204595" y="242505"/>
                  <a:pt x="204595" y="242505"/>
                  <a:pt x="204595" y="242453"/>
                </a:cubicBezTo>
                <a:cubicBezTo>
                  <a:pt x="204595" y="242428"/>
                  <a:pt x="204595" y="242479"/>
                  <a:pt x="204595" y="242453"/>
                </a:cubicBezTo>
                <a:close/>
                <a:moveTo>
                  <a:pt x="201447" y="243349"/>
                </a:moveTo>
                <a:cubicBezTo>
                  <a:pt x="201447" y="243324"/>
                  <a:pt x="201473" y="243324"/>
                  <a:pt x="201447" y="243349"/>
                </a:cubicBezTo>
                <a:cubicBezTo>
                  <a:pt x="201498" y="243272"/>
                  <a:pt x="201498" y="243196"/>
                  <a:pt x="201498" y="243119"/>
                </a:cubicBezTo>
                <a:cubicBezTo>
                  <a:pt x="201473" y="243093"/>
                  <a:pt x="201473" y="243221"/>
                  <a:pt x="201447" y="243349"/>
                </a:cubicBezTo>
                <a:close/>
                <a:moveTo>
                  <a:pt x="204544" y="242479"/>
                </a:moveTo>
                <a:cubicBezTo>
                  <a:pt x="204493" y="242888"/>
                  <a:pt x="204647" y="242069"/>
                  <a:pt x="204595" y="242453"/>
                </a:cubicBezTo>
                <a:cubicBezTo>
                  <a:pt x="204647" y="242223"/>
                  <a:pt x="204647" y="242120"/>
                  <a:pt x="204672" y="241941"/>
                </a:cubicBezTo>
                <a:cubicBezTo>
                  <a:pt x="204647" y="242120"/>
                  <a:pt x="204544" y="242428"/>
                  <a:pt x="204544" y="242479"/>
                </a:cubicBezTo>
                <a:close/>
                <a:moveTo>
                  <a:pt x="201447" y="243349"/>
                </a:moveTo>
                <a:cubicBezTo>
                  <a:pt x="201447" y="243426"/>
                  <a:pt x="201447" y="243375"/>
                  <a:pt x="201421" y="243477"/>
                </a:cubicBezTo>
                <a:cubicBezTo>
                  <a:pt x="201396" y="243656"/>
                  <a:pt x="201421" y="243528"/>
                  <a:pt x="201447" y="243349"/>
                </a:cubicBezTo>
                <a:close/>
                <a:moveTo>
                  <a:pt x="210713" y="241071"/>
                </a:moveTo>
                <a:cubicBezTo>
                  <a:pt x="210662" y="241327"/>
                  <a:pt x="210636" y="241557"/>
                  <a:pt x="210585" y="241839"/>
                </a:cubicBezTo>
                <a:cubicBezTo>
                  <a:pt x="210585" y="241865"/>
                  <a:pt x="210585" y="241813"/>
                  <a:pt x="210559" y="241916"/>
                </a:cubicBezTo>
                <a:cubicBezTo>
                  <a:pt x="210611" y="241660"/>
                  <a:pt x="210713" y="241173"/>
                  <a:pt x="210713" y="241071"/>
                </a:cubicBezTo>
                <a:close/>
                <a:moveTo>
                  <a:pt x="195483" y="243784"/>
                </a:moveTo>
                <a:cubicBezTo>
                  <a:pt x="195534" y="243707"/>
                  <a:pt x="195201" y="245166"/>
                  <a:pt x="195329" y="244859"/>
                </a:cubicBezTo>
                <a:cubicBezTo>
                  <a:pt x="195893" y="242965"/>
                  <a:pt x="196021" y="244168"/>
                  <a:pt x="195969" y="245704"/>
                </a:cubicBezTo>
                <a:lnTo>
                  <a:pt x="195867" y="246114"/>
                </a:lnTo>
                <a:cubicBezTo>
                  <a:pt x="195867" y="246395"/>
                  <a:pt x="196200" y="245115"/>
                  <a:pt x="196200" y="245320"/>
                </a:cubicBezTo>
                <a:cubicBezTo>
                  <a:pt x="196148" y="245576"/>
                  <a:pt x="196123" y="245678"/>
                  <a:pt x="196072" y="246011"/>
                </a:cubicBezTo>
                <a:cubicBezTo>
                  <a:pt x="196200" y="245243"/>
                  <a:pt x="196225" y="245653"/>
                  <a:pt x="196353" y="245090"/>
                </a:cubicBezTo>
                <a:cubicBezTo>
                  <a:pt x="196302" y="245423"/>
                  <a:pt x="196200" y="246011"/>
                  <a:pt x="196148" y="246369"/>
                </a:cubicBezTo>
                <a:lnTo>
                  <a:pt x="196353" y="245499"/>
                </a:lnTo>
                <a:cubicBezTo>
                  <a:pt x="196840" y="243426"/>
                  <a:pt x="196532" y="245678"/>
                  <a:pt x="196840" y="244629"/>
                </a:cubicBezTo>
                <a:lnTo>
                  <a:pt x="196712" y="245166"/>
                </a:lnTo>
                <a:cubicBezTo>
                  <a:pt x="197147" y="243912"/>
                  <a:pt x="197326" y="244219"/>
                  <a:pt x="197582" y="243784"/>
                </a:cubicBezTo>
                <a:cubicBezTo>
                  <a:pt x="197531" y="244117"/>
                  <a:pt x="197403" y="244655"/>
                  <a:pt x="197352" y="245013"/>
                </a:cubicBezTo>
                <a:cubicBezTo>
                  <a:pt x="197531" y="244091"/>
                  <a:pt x="197659" y="243861"/>
                  <a:pt x="197710" y="243656"/>
                </a:cubicBezTo>
                <a:cubicBezTo>
                  <a:pt x="197556" y="244655"/>
                  <a:pt x="197991" y="242812"/>
                  <a:pt x="197940" y="243349"/>
                </a:cubicBezTo>
                <a:lnTo>
                  <a:pt x="197889" y="243554"/>
                </a:lnTo>
                <a:cubicBezTo>
                  <a:pt x="198145" y="242581"/>
                  <a:pt x="197863" y="244143"/>
                  <a:pt x="198119" y="242965"/>
                </a:cubicBezTo>
                <a:lnTo>
                  <a:pt x="198017" y="243733"/>
                </a:lnTo>
                <a:cubicBezTo>
                  <a:pt x="198299" y="242351"/>
                  <a:pt x="197940" y="244424"/>
                  <a:pt x="198119" y="243759"/>
                </a:cubicBezTo>
                <a:lnTo>
                  <a:pt x="198171" y="243477"/>
                </a:lnTo>
                <a:cubicBezTo>
                  <a:pt x="198273" y="243144"/>
                  <a:pt x="198171" y="243835"/>
                  <a:pt x="198247" y="243605"/>
                </a:cubicBezTo>
                <a:lnTo>
                  <a:pt x="198196" y="243784"/>
                </a:lnTo>
                <a:cubicBezTo>
                  <a:pt x="198375" y="243426"/>
                  <a:pt x="198273" y="244219"/>
                  <a:pt x="198478" y="243170"/>
                </a:cubicBezTo>
                <a:cubicBezTo>
                  <a:pt x="198273" y="243964"/>
                  <a:pt x="198375" y="243528"/>
                  <a:pt x="198119" y="244783"/>
                </a:cubicBezTo>
                <a:cubicBezTo>
                  <a:pt x="198580" y="243733"/>
                  <a:pt x="198785" y="243989"/>
                  <a:pt x="199067" y="244040"/>
                </a:cubicBezTo>
                <a:cubicBezTo>
                  <a:pt x="199015" y="244475"/>
                  <a:pt x="198964" y="244578"/>
                  <a:pt x="198939" y="244987"/>
                </a:cubicBezTo>
                <a:cubicBezTo>
                  <a:pt x="198990" y="244783"/>
                  <a:pt x="199067" y="244808"/>
                  <a:pt x="199220" y="244296"/>
                </a:cubicBezTo>
                <a:cubicBezTo>
                  <a:pt x="199195" y="244296"/>
                  <a:pt x="199118" y="244834"/>
                  <a:pt x="199118" y="244910"/>
                </a:cubicBezTo>
                <a:cubicBezTo>
                  <a:pt x="199067" y="245320"/>
                  <a:pt x="199399" y="243759"/>
                  <a:pt x="199348" y="244245"/>
                </a:cubicBezTo>
                <a:cubicBezTo>
                  <a:pt x="199297" y="244527"/>
                  <a:pt x="199220" y="244859"/>
                  <a:pt x="199143" y="245243"/>
                </a:cubicBezTo>
                <a:cubicBezTo>
                  <a:pt x="199348" y="244450"/>
                  <a:pt x="199374" y="244578"/>
                  <a:pt x="199450" y="244322"/>
                </a:cubicBezTo>
                <a:cubicBezTo>
                  <a:pt x="199450" y="244527"/>
                  <a:pt x="199399" y="244603"/>
                  <a:pt x="199348" y="244936"/>
                </a:cubicBezTo>
                <a:cubicBezTo>
                  <a:pt x="199578" y="244040"/>
                  <a:pt x="199399" y="245166"/>
                  <a:pt x="199578" y="244578"/>
                </a:cubicBezTo>
                <a:lnTo>
                  <a:pt x="199425" y="245166"/>
                </a:lnTo>
                <a:cubicBezTo>
                  <a:pt x="199374" y="245909"/>
                  <a:pt x="199706" y="243912"/>
                  <a:pt x="199706" y="244373"/>
                </a:cubicBezTo>
                <a:cubicBezTo>
                  <a:pt x="199655" y="244578"/>
                  <a:pt x="199604" y="244783"/>
                  <a:pt x="199553" y="245013"/>
                </a:cubicBezTo>
                <a:cubicBezTo>
                  <a:pt x="199834" y="243912"/>
                  <a:pt x="199860" y="244322"/>
                  <a:pt x="199988" y="243964"/>
                </a:cubicBezTo>
                <a:cubicBezTo>
                  <a:pt x="199988" y="244015"/>
                  <a:pt x="199962" y="244219"/>
                  <a:pt x="199962" y="244219"/>
                </a:cubicBezTo>
                <a:cubicBezTo>
                  <a:pt x="200039" y="244066"/>
                  <a:pt x="200065" y="244475"/>
                  <a:pt x="200218" y="243964"/>
                </a:cubicBezTo>
                <a:cubicBezTo>
                  <a:pt x="200218" y="244271"/>
                  <a:pt x="199937" y="245474"/>
                  <a:pt x="200065" y="245243"/>
                </a:cubicBezTo>
                <a:cubicBezTo>
                  <a:pt x="200270" y="244015"/>
                  <a:pt x="200270" y="244757"/>
                  <a:pt x="200526" y="243375"/>
                </a:cubicBezTo>
                <a:cubicBezTo>
                  <a:pt x="200526" y="243605"/>
                  <a:pt x="200526" y="244066"/>
                  <a:pt x="200654" y="243682"/>
                </a:cubicBezTo>
                <a:cubicBezTo>
                  <a:pt x="200551" y="244143"/>
                  <a:pt x="200423" y="245192"/>
                  <a:pt x="200321" y="245294"/>
                </a:cubicBezTo>
                <a:lnTo>
                  <a:pt x="200244" y="246011"/>
                </a:lnTo>
                <a:cubicBezTo>
                  <a:pt x="200116" y="246498"/>
                  <a:pt x="200218" y="245832"/>
                  <a:pt x="200116" y="246446"/>
                </a:cubicBezTo>
                <a:cubicBezTo>
                  <a:pt x="200142" y="246421"/>
                  <a:pt x="200321" y="245934"/>
                  <a:pt x="200321" y="246139"/>
                </a:cubicBezTo>
                <a:cubicBezTo>
                  <a:pt x="200500" y="245397"/>
                  <a:pt x="200833" y="244015"/>
                  <a:pt x="200910" y="243887"/>
                </a:cubicBezTo>
                <a:cubicBezTo>
                  <a:pt x="200833" y="244373"/>
                  <a:pt x="200628" y="245218"/>
                  <a:pt x="200577" y="245448"/>
                </a:cubicBezTo>
                <a:lnTo>
                  <a:pt x="201165" y="243119"/>
                </a:lnTo>
                <a:cubicBezTo>
                  <a:pt x="201217" y="243068"/>
                  <a:pt x="200961" y="244066"/>
                  <a:pt x="201089" y="243759"/>
                </a:cubicBezTo>
                <a:cubicBezTo>
                  <a:pt x="201165" y="243426"/>
                  <a:pt x="201217" y="243247"/>
                  <a:pt x="201268" y="242991"/>
                </a:cubicBezTo>
                <a:cubicBezTo>
                  <a:pt x="201242" y="243119"/>
                  <a:pt x="201421" y="242709"/>
                  <a:pt x="201217" y="243912"/>
                </a:cubicBezTo>
                <a:cubicBezTo>
                  <a:pt x="201114" y="244373"/>
                  <a:pt x="201165" y="244168"/>
                  <a:pt x="201063" y="244552"/>
                </a:cubicBezTo>
                <a:cubicBezTo>
                  <a:pt x="201114" y="244552"/>
                  <a:pt x="201191" y="244143"/>
                  <a:pt x="201268" y="244143"/>
                </a:cubicBezTo>
                <a:lnTo>
                  <a:pt x="201217" y="244296"/>
                </a:lnTo>
                <a:cubicBezTo>
                  <a:pt x="201217" y="244450"/>
                  <a:pt x="201370" y="243912"/>
                  <a:pt x="201473" y="243349"/>
                </a:cubicBezTo>
                <a:cubicBezTo>
                  <a:pt x="201575" y="242914"/>
                  <a:pt x="201652" y="242632"/>
                  <a:pt x="201703" y="242632"/>
                </a:cubicBezTo>
                <a:cubicBezTo>
                  <a:pt x="201677" y="242812"/>
                  <a:pt x="201601" y="243170"/>
                  <a:pt x="201549" y="243477"/>
                </a:cubicBezTo>
                <a:cubicBezTo>
                  <a:pt x="201780" y="242556"/>
                  <a:pt x="201908" y="242248"/>
                  <a:pt x="202061" y="241865"/>
                </a:cubicBezTo>
                <a:cubicBezTo>
                  <a:pt x="202164" y="241301"/>
                  <a:pt x="201831" y="242888"/>
                  <a:pt x="201882" y="242607"/>
                </a:cubicBezTo>
                <a:cubicBezTo>
                  <a:pt x="201831" y="243375"/>
                  <a:pt x="202292" y="241506"/>
                  <a:pt x="202138" y="242684"/>
                </a:cubicBezTo>
                <a:cubicBezTo>
                  <a:pt x="202164" y="242581"/>
                  <a:pt x="202241" y="242172"/>
                  <a:pt x="202266" y="242044"/>
                </a:cubicBezTo>
                <a:cubicBezTo>
                  <a:pt x="202292" y="242120"/>
                  <a:pt x="202138" y="242940"/>
                  <a:pt x="202215" y="242632"/>
                </a:cubicBezTo>
                <a:cubicBezTo>
                  <a:pt x="202138" y="243144"/>
                  <a:pt x="202292" y="242479"/>
                  <a:pt x="202369" y="242325"/>
                </a:cubicBezTo>
                <a:cubicBezTo>
                  <a:pt x="202445" y="241967"/>
                  <a:pt x="202317" y="242581"/>
                  <a:pt x="202266" y="242632"/>
                </a:cubicBezTo>
                <a:cubicBezTo>
                  <a:pt x="202394" y="242223"/>
                  <a:pt x="202701" y="241506"/>
                  <a:pt x="202701" y="242223"/>
                </a:cubicBezTo>
                <a:cubicBezTo>
                  <a:pt x="202752" y="241916"/>
                  <a:pt x="202983" y="241071"/>
                  <a:pt x="202983" y="241097"/>
                </a:cubicBezTo>
                <a:lnTo>
                  <a:pt x="202855" y="241839"/>
                </a:lnTo>
                <a:cubicBezTo>
                  <a:pt x="202778" y="242146"/>
                  <a:pt x="202829" y="242120"/>
                  <a:pt x="202829" y="242197"/>
                </a:cubicBezTo>
                <a:cubicBezTo>
                  <a:pt x="202906" y="242018"/>
                  <a:pt x="203034" y="241634"/>
                  <a:pt x="202957" y="242172"/>
                </a:cubicBezTo>
                <a:cubicBezTo>
                  <a:pt x="202957" y="242069"/>
                  <a:pt x="202701" y="243221"/>
                  <a:pt x="202752" y="243170"/>
                </a:cubicBezTo>
                <a:cubicBezTo>
                  <a:pt x="202855" y="243042"/>
                  <a:pt x="202855" y="242812"/>
                  <a:pt x="202957" y="242581"/>
                </a:cubicBezTo>
                <a:lnTo>
                  <a:pt x="203034" y="242274"/>
                </a:lnTo>
                <a:cubicBezTo>
                  <a:pt x="203188" y="241557"/>
                  <a:pt x="203085" y="242376"/>
                  <a:pt x="203213" y="241583"/>
                </a:cubicBezTo>
                <a:cubicBezTo>
                  <a:pt x="203085" y="242172"/>
                  <a:pt x="203367" y="241225"/>
                  <a:pt x="203136" y="242428"/>
                </a:cubicBezTo>
                <a:lnTo>
                  <a:pt x="202957" y="243375"/>
                </a:lnTo>
                <a:cubicBezTo>
                  <a:pt x="202983" y="243324"/>
                  <a:pt x="203188" y="242376"/>
                  <a:pt x="203290" y="241967"/>
                </a:cubicBezTo>
                <a:cubicBezTo>
                  <a:pt x="203264" y="242044"/>
                  <a:pt x="203239" y="242248"/>
                  <a:pt x="203213" y="242402"/>
                </a:cubicBezTo>
                <a:cubicBezTo>
                  <a:pt x="203495" y="240917"/>
                  <a:pt x="203264" y="242530"/>
                  <a:pt x="203495" y="241404"/>
                </a:cubicBezTo>
                <a:cubicBezTo>
                  <a:pt x="203469" y="241941"/>
                  <a:pt x="203674" y="241481"/>
                  <a:pt x="203520" y="242402"/>
                </a:cubicBezTo>
                <a:cubicBezTo>
                  <a:pt x="203623" y="241967"/>
                  <a:pt x="203776" y="241455"/>
                  <a:pt x="203776" y="241788"/>
                </a:cubicBezTo>
                <a:cubicBezTo>
                  <a:pt x="203725" y="241916"/>
                  <a:pt x="203725" y="241967"/>
                  <a:pt x="203648" y="242274"/>
                </a:cubicBezTo>
                <a:cubicBezTo>
                  <a:pt x="203597" y="242735"/>
                  <a:pt x="203674" y="242351"/>
                  <a:pt x="203751" y="242095"/>
                </a:cubicBezTo>
                <a:cubicBezTo>
                  <a:pt x="203725" y="242325"/>
                  <a:pt x="203648" y="242940"/>
                  <a:pt x="203572" y="243503"/>
                </a:cubicBezTo>
                <a:cubicBezTo>
                  <a:pt x="203674" y="243042"/>
                  <a:pt x="203853" y="242300"/>
                  <a:pt x="203956" y="241813"/>
                </a:cubicBezTo>
                <a:cubicBezTo>
                  <a:pt x="203725" y="243272"/>
                  <a:pt x="204237" y="240917"/>
                  <a:pt x="204058" y="242223"/>
                </a:cubicBezTo>
                <a:cubicBezTo>
                  <a:pt x="204007" y="242428"/>
                  <a:pt x="203853" y="242914"/>
                  <a:pt x="203828" y="243298"/>
                </a:cubicBezTo>
                <a:cubicBezTo>
                  <a:pt x="203597" y="244757"/>
                  <a:pt x="204109" y="242248"/>
                  <a:pt x="204058" y="242965"/>
                </a:cubicBezTo>
                <a:lnTo>
                  <a:pt x="204263" y="241736"/>
                </a:lnTo>
                <a:cubicBezTo>
                  <a:pt x="204160" y="242505"/>
                  <a:pt x="204493" y="241071"/>
                  <a:pt x="204263" y="242300"/>
                </a:cubicBezTo>
                <a:cubicBezTo>
                  <a:pt x="204339" y="241865"/>
                  <a:pt x="204237" y="242735"/>
                  <a:pt x="204467" y="241532"/>
                </a:cubicBezTo>
                <a:cubicBezTo>
                  <a:pt x="204391" y="242556"/>
                  <a:pt x="204826" y="240994"/>
                  <a:pt x="204544" y="243119"/>
                </a:cubicBezTo>
                <a:cubicBezTo>
                  <a:pt x="204570" y="242940"/>
                  <a:pt x="204595" y="243016"/>
                  <a:pt x="204672" y="242632"/>
                </a:cubicBezTo>
                <a:cubicBezTo>
                  <a:pt x="204621" y="242786"/>
                  <a:pt x="204595" y="242991"/>
                  <a:pt x="204519" y="243324"/>
                </a:cubicBezTo>
                <a:cubicBezTo>
                  <a:pt x="204467" y="244066"/>
                  <a:pt x="204979" y="241378"/>
                  <a:pt x="204979" y="241813"/>
                </a:cubicBezTo>
                <a:cubicBezTo>
                  <a:pt x="204903" y="242325"/>
                  <a:pt x="204877" y="242505"/>
                  <a:pt x="204928" y="242402"/>
                </a:cubicBezTo>
                <a:lnTo>
                  <a:pt x="205107" y="241609"/>
                </a:lnTo>
                <a:cubicBezTo>
                  <a:pt x="205159" y="241813"/>
                  <a:pt x="204954" y="242709"/>
                  <a:pt x="204800" y="243528"/>
                </a:cubicBezTo>
                <a:cubicBezTo>
                  <a:pt x="204851" y="243375"/>
                  <a:pt x="204877" y="243426"/>
                  <a:pt x="205005" y="242812"/>
                </a:cubicBezTo>
                <a:lnTo>
                  <a:pt x="204851" y="243861"/>
                </a:lnTo>
                <a:cubicBezTo>
                  <a:pt x="204979" y="243119"/>
                  <a:pt x="204979" y="243349"/>
                  <a:pt x="205031" y="243170"/>
                </a:cubicBezTo>
                <a:lnTo>
                  <a:pt x="204979" y="243375"/>
                </a:lnTo>
                <a:cubicBezTo>
                  <a:pt x="204928" y="243759"/>
                  <a:pt x="205005" y="243528"/>
                  <a:pt x="205031" y="243426"/>
                </a:cubicBezTo>
                <a:cubicBezTo>
                  <a:pt x="205107" y="242914"/>
                  <a:pt x="205107" y="242735"/>
                  <a:pt x="205133" y="242581"/>
                </a:cubicBezTo>
                <a:cubicBezTo>
                  <a:pt x="205261" y="242197"/>
                  <a:pt x="205210" y="242300"/>
                  <a:pt x="205338" y="241890"/>
                </a:cubicBezTo>
                <a:cubicBezTo>
                  <a:pt x="205159" y="242684"/>
                  <a:pt x="205261" y="242453"/>
                  <a:pt x="205287" y="242530"/>
                </a:cubicBezTo>
                <a:cubicBezTo>
                  <a:pt x="205312" y="242735"/>
                  <a:pt x="205466" y="241839"/>
                  <a:pt x="205491" y="241890"/>
                </a:cubicBezTo>
                <a:cubicBezTo>
                  <a:pt x="205389" y="242300"/>
                  <a:pt x="205491" y="241967"/>
                  <a:pt x="205363" y="242530"/>
                </a:cubicBezTo>
                <a:cubicBezTo>
                  <a:pt x="205338" y="242658"/>
                  <a:pt x="205440" y="242120"/>
                  <a:pt x="205338" y="242479"/>
                </a:cubicBezTo>
                <a:cubicBezTo>
                  <a:pt x="205287" y="242786"/>
                  <a:pt x="205159" y="243528"/>
                  <a:pt x="205287" y="242991"/>
                </a:cubicBezTo>
                <a:cubicBezTo>
                  <a:pt x="205415" y="242607"/>
                  <a:pt x="205594" y="241404"/>
                  <a:pt x="205568" y="241941"/>
                </a:cubicBezTo>
                <a:cubicBezTo>
                  <a:pt x="205517" y="242146"/>
                  <a:pt x="205440" y="242453"/>
                  <a:pt x="205389" y="242735"/>
                </a:cubicBezTo>
                <a:lnTo>
                  <a:pt x="205363" y="243196"/>
                </a:lnTo>
                <a:lnTo>
                  <a:pt x="205491" y="242453"/>
                </a:lnTo>
                <a:cubicBezTo>
                  <a:pt x="205440" y="242632"/>
                  <a:pt x="205440" y="242709"/>
                  <a:pt x="205440" y="242812"/>
                </a:cubicBezTo>
                <a:cubicBezTo>
                  <a:pt x="205645" y="242069"/>
                  <a:pt x="205491" y="242556"/>
                  <a:pt x="205747" y="241711"/>
                </a:cubicBezTo>
                <a:cubicBezTo>
                  <a:pt x="205799" y="241660"/>
                  <a:pt x="205696" y="242248"/>
                  <a:pt x="205722" y="242325"/>
                </a:cubicBezTo>
                <a:lnTo>
                  <a:pt x="205696" y="242376"/>
                </a:lnTo>
                <a:cubicBezTo>
                  <a:pt x="205645" y="242812"/>
                  <a:pt x="205747" y="242556"/>
                  <a:pt x="205875" y="242044"/>
                </a:cubicBezTo>
                <a:lnTo>
                  <a:pt x="205824" y="242197"/>
                </a:lnTo>
                <a:cubicBezTo>
                  <a:pt x="205850" y="242274"/>
                  <a:pt x="205901" y="242146"/>
                  <a:pt x="206029" y="241762"/>
                </a:cubicBezTo>
                <a:cubicBezTo>
                  <a:pt x="205952" y="242300"/>
                  <a:pt x="205491" y="244501"/>
                  <a:pt x="205722" y="243605"/>
                </a:cubicBezTo>
                <a:cubicBezTo>
                  <a:pt x="205773" y="243580"/>
                  <a:pt x="206054" y="242248"/>
                  <a:pt x="206131" y="241813"/>
                </a:cubicBezTo>
                <a:cubicBezTo>
                  <a:pt x="206106" y="242325"/>
                  <a:pt x="206413" y="241122"/>
                  <a:pt x="206285" y="242300"/>
                </a:cubicBezTo>
                <a:cubicBezTo>
                  <a:pt x="206362" y="242018"/>
                  <a:pt x="206413" y="241813"/>
                  <a:pt x="206464" y="241685"/>
                </a:cubicBezTo>
                <a:cubicBezTo>
                  <a:pt x="206515" y="241967"/>
                  <a:pt x="206874" y="240841"/>
                  <a:pt x="206694" y="242274"/>
                </a:cubicBezTo>
                <a:cubicBezTo>
                  <a:pt x="206618" y="242581"/>
                  <a:pt x="206541" y="243016"/>
                  <a:pt x="206464" y="243426"/>
                </a:cubicBezTo>
                <a:cubicBezTo>
                  <a:pt x="206618" y="242786"/>
                  <a:pt x="206362" y="244117"/>
                  <a:pt x="206592" y="243016"/>
                </a:cubicBezTo>
                <a:cubicBezTo>
                  <a:pt x="206694" y="242325"/>
                  <a:pt x="206746" y="242018"/>
                  <a:pt x="206797" y="241711"/>
                </a:cubicBezTo>
                <a:cubicBezTo>
                  <a:pt x="206950" y="241404"/>
                  <a:pt x="207053" y="241404"/>
                  <a:pt x="206976" y="242044"/>
                </a:cubicBezTo>
                <a:cubicBezTo>
                  <a:pt x="207053" y="241711"/>
                  <a:pt x="207078" y="241532"/>
                  <a:pt x="207130" y="241353"/>
                </a:cubicBezTo>
                <a:cubicBezTo>
                  <a:pt x="206899" y="242402"/>
                  <a:pt x="206950" y="242581"/>
                  <a:pt x="207053" y="242197"/>
                </a:cubicBezTo>
                <a:lnTo>
                  <a:pt x="207181" y="241583"/>
                </a:lnTo>
                <a:lnTo>
                  <a:pt x="207078" y="242223"/>
                </a:lnTo>
                <a:cubicBezTo>
                  <a:pt x="207130" y="242018"/>
                  <a:pt x="207360" y="240866"/>
                  <a:pt x="207283" y="241506"/>
                </a:cubicBezTo>
                <a:cubicBezTo>
                  <a:pt x="207232" y="241762"/>
                  <a:pt x="207181" y="242018"/>
                  <a:pt x="207155" y="242172"/>
                </a:cubicBezTo>
                <a:cubicBezTo>
                  <a:pt x="207283" y="241660"/>
                  <a:pt x="207513" y="240789"/>
                  <a:pt x="207462" y="241353"/>
                </a:cubicBezTo>
                <a:lnTo>
                  <a:pt x="207309" y="242274"/>
                </a:lnTo>
                <a:cubicBezTo>
                  <a:pt x="207360" y="242172"/>
                  <a:pt x="207488" y="241634"/>
                  <a:pt x="207513" y="241378"/>
                </a:cubicBezTo>
                <a:cubicBezTo>
                  <a:pt x="207488" y="241916"/>
                  <a:pt x="207513" y="242018"/>
                  <a:pt x="207411" y="242837"/>
                </a:cubicBezTo>
                <a:cubicBezTo>
                  <a:pt x="207897" y="240892"/>
                  <a:pt x="208077" y="240841"/>
                  <a:pt x="208230" y="241045"/>
                </a:cubicBezTo>
                <a:lnTo>
                  <a:pt x="208128" y="241506"/>
                </a:lnTo>
                <a:cubicBezTo>
                  <a:pt x="208077" y="241992"/>
                  <a:pt x="208307" y="240687"/>
                  <a:pt x="208256" y="240994"/>
                </a:cubicBezTo>
                <a:cubicBezTo>
                  <a:pt x="208179" y="241455"/>
                  <a:pt x="208077" y="241992"/>
                  <a:pt x="207974" y="242581"/>
                </a:cubicBezTo>
                <a:cubicBezTo>
                  <a:pt x="207923" y="243119"/>
                  <a:pt x="208230" y="241762"/>
                  <a:pt x="208281" y="241557"/>
                </a:cubicBezTo>
                <a:cubicBezTo>
                  <a:pt x="208409" y="240917"/>
                  <a:pt x="208179" y="241967"/>
                  <a:pt x="208333" y="241148"/>
                </a:cubicBezTo>
                <a:cubicBezTo>
                  <a:pt x="208384" y="240892"/>
                  <a:pt x="208307" y="241660"/>
                  <a:pt x="208537" y="240687"/>
                </a:cubicBezTo>
                <a:cubicBezTo>
                  <a:pt x="208461" y="241045"/>
                  <a:pt x="208307" y="241736"/>
                  <a:pt x="208230" y="242146"/>
                </a:cubicBezTo>
                <a:lnTo>
                  <a:pt x="208358" y="241685"/>
                </a:lnTo>
                <a:cubicBezTo>
                  <a:pt x="208128" y="242786"/>
                  <a:pt x="207949" y="243682"/>
                  <a:pt x="207667" y="245039"/>
                </a:cubicBezTo>
                <a:lnTo>
                  <a:pt x="207769" y="244910"/>
                </a:lnTo>
                <a:cubicBezTo>
                  <a:pt x="207565" y="245909"/>
                  <a:pt x="207437" y="246011"/>
                  <a:pt x="207462" y="246395"/>
                </a:cubicBezTo>
                <a:cubicBezTo>
                  <a:pt x="207565" y="245909"/>
                  <a:pt x="207846" y="244552"/>
                  <a:pt x="207923" y="244091"/>
                </a:cubicBezTo>
                <a:cubicBezTo>
                  <a:pt x="208051" y="243861"/>
                  <a:pt x="208409" y="241839"/>
                  <a:pt x="208461" y="241941"/>
                </a:cubicBezTo>
                <a:cubicBezTo>
                  <a:pt x="208307" y="242479"/>
                  <a:pt x="208409" y="242069"/>
                  <a:pt x="208230" y="242837"/>
                </a:cubicBezTo>
                <a:cubicBezTo>
                  <a:pt x="208128" y="243631"/>
                  <a:pt x="208358" y="242402"/>
                  <a:pt x="208358" y="242684"/>
                </a:cubicBezTo>
                <a:cubicBezTo>
                  <a:pt x="208435" y="242325"/>
                  <a:pt x="208640" y="241378"/>
                  <a:pt x="208665" y="241199"/>
                </a:cubicBezTo>
                <a:cubicBezTo>
                  <a:pt x="208614" y="241634"/>
                  <a:pt x="208461" y="242069"/>
                  <a:pt x="208512" y="242197"/>
                </a:cubicBezTo>
                <a:cubicBezTo>
                  <a:pt x="208614" y="241634"/>
                  <a:pt x="208742" y="241225"/>
                  <a:pt x="208793" y="240815"/>
                </a:cubicBezTo>
                <a:cubicBezTo>
                  <a:pt x="209049" y="239586"/>
                  <a:pt x="208768" y="241199"/>
                  <a:pt x="208998" y="240226"/>
                </a:cubicBezTo>
                <a:cubicBezTo>
                  <a:pt x="208845" y="241122"/>
                  <a:pt x="208614" y="242274"/>
                  <a:pt x="208537" y="242735"/>
                </a:cubicBezTo>
                <a:cubicBezTo>
                  <a:pt x="208691" y="241890"/>
                  <a:pt x="208768" y="241583"/>
                  <a:pt x="209024" y="240303"/>
                </a:cubicBezTo>
                <a:cubicBezTo>
                  <a:pt x="208998" y="240585"/>
                  <a:pt x="208870" y="241225"/>
                  <a:pt x="208768" y="241762"/>
                </a:cubicBezTo>
                <a:cubicBezTo>
                  <a:pt x="208691" y="242300"/>
                  <a:pt x="209152" y="240226"/>
                  <a:pt x="208845" y="241916"/>
                </a:cubicBezTo>
                <a:lnTo>
                  <a:pt x="209024" y="241045"/>
                </a:lnTo>
                <a:cubicBezTo>
                  <a:pt x="208972" y="241353"/>
                  <a:pt x="208947" y="241557"/>
                  <a:pt x="208896" y="242044"/>
                </a:cubicBezTo>
                <a:cubicBezTo>
                  <a:pt x="208921" y="242044"/>
                  <a:pt x="209203" y="240866"/>
                  <a:pt x="208947" y="242197"/>
                </a:cubicBezTo>
                <a:cubicBezTo>
                  <a:pt x="208998" y="242044"/>
                  <a:pt x="209049" y="242146"/>
                  <a:pt x="209203" y="241199"/>
                </a:cubicBezTo>
                <a:cubicBezTo>
                  <a:pt x="209280" y="240661"/>
                  <a:pt x="209024" y="241839"/>
                  <a:pt x="209228" y="240661"/>
                </a:cubicBezTo>
                <a:cubicBezTo>
                  <a:pt x="209075" y="241660"/>
                  <a:pt x="209331" y="240533"/>
                  <a:pt x="209408" y="240226"/>
                </a:cubicBezTo>
                <a:lnTo>
                  <a:pt x="209331" y="240713"/>
                </a:lnTo>
                <a:cubicBezTo>
                  <a:pt x="209382" y="240508"/>
                  <a:pt x="209382" y="240636"/>
                  <a:pt x="209510" y="240124"/>
                </a:cubicBezTo>
                <a:cubicBezTo>
                  <a:pt x="209433" y="240380"/>
                  <a:pt x="209382" y="240713"/>
                  <a:pt x="209356" y="240841"/>
                </a:cubicBezTo>
                <a:lnTo>
                  <a:pt x="209510" y="240073"/>
                </a:lnTo>
                <a:cubicBezTo>
                  <a:pt x="209664" y="239714"/>
                  <a:pt x="209280" y="241455"/>
                  <a:pt x="209382" y="241250"/>
                </a:cubicBezTo>
                <a:lnTo>
                  <a:pt x="209228" y="241839"/>
                </a:lnTo>
                <a:cubicBezTo>
                  <a:pt x="209254" y="241711"/>
                  <a:pt x="209152" y="242428"/>
                  <a:pt x="209228" y="242197"/>
                </a:cubicBezTo>
                <a:cubicBezTo>
                  <a:pt x="209356" y="241506"/>
                  <a:pt x="209561" y="240636"/>
                  <a:pt x="209664" y="240098"/>
                </a:cubicBezTo>
                <a:cubicBezTo>
                  <a:pt x="209766" y="239817"/>
                  <a:pt x="209510" y="240892"/>
                  <a:pt x="209715" y="240201"/>
                </a:cubicBezTo>
                <a:lnTo>
                  <a:pt x="209484" y="241045"/>
                </a:lnTo>
                <a:cubicBezTo>
                  <a:pt x="209433" y="241276"/>
                  <a:pt x="209305" y="242223"/>
                  <a:pt x="209356" y="242197"/>
                </a:cubicBezTo>
                <a:cubicBezTo>
                  <a:pt x="209433" y="241941"/>
                  <a:pt x="209664" y="240943"/>
                  <a:pt x="209715" y="240559"/>
                </a:cubicBezTo>
                <a:cubicBezTo>
                  <a:pt x="209715" y="240559"/>
                  <a:pt x="209664" y="241020"/>
                  <a:pt x="209536" y="241506"/>
                </a:cubicBezTo>
                <a:cubicBezTo>
                  <a:pt x="209612" y="241276"/>
                  <a:pt x="209715" y="240764"/>
                  <a:pt x="209817" y="240329"/>
                </a:cubicBezTo>
                <a:cubicBezTo>
                  <a:pt x="209766" y="240815"/>
                  <a:pt x="209664" y="241455"/>
                  <a:pt x="209587" y="242146"/>
                </a:cubicBezTo>
                <a:lnTo>
                  <a:pt x="209305" y="243298"/>
                </a:lnTo>
                <a:lnTo>
                  <a:pt x="209331" y="243349"/>
                </a:lnTo>
                <a:cubicBezTo>
                  <a:pt x="209177" y="244296"/>
                  <a:pt x="209177" y="244040"/>
                  <a:pt x="208998" y="245039"/>
                </a:cubicBezTo>
                <a:cubicBezTo>
                  <a:pt x="208998" y="245192"/>
                  <a:pt x="209075" y="244859"/>
                  <a:pt x="209152" y="244603"/>
                </a:cubicBezTo>
                <a:cubicBezTo>
                  <a:pt x="209484" y="243016"/>
                  <a:pt x="209612" y="242428"/>
                  <a:pt x="209868" y="240969"/>
                </a:cubicBezTo>
                <a:cubicBezTo>
                  <a:pt x="210048" y="240585"/>
                  <a:pt x="209254" y="244527"/>
                  <a:pt x="209792" y="242274"/>
                </a:cubicBezTo>
                <a:cubicBezTo>
                  <a:pt x="209843" y="241865"/>
                  <a:pt x="210099" y="240789"/>
                  <a:pt x="209971" y="241199"/>
                </a:cubicBezTo>
                <a:cubicBezTo>
                  <a:pt x="209971" y="241378"/>
                  <a:pt x="210278" y="239740"/>
                  <a:pt x="210227" y="240380"/>
                </a:cubicBezTo>
                <a:cubicBezTo>
                  <a:pt x="210124" y="240943"/>
                  <a:pt x="209920" y="241839"/>
                  <a:pt x="209766" y="242709"/>
                </a:cubicBezTo>
                <a:cubicBezTo>
                  <a:pt x="209843" y="242197"/>
                  <a:pt x="209792" y="242325"/>
                  <a:pt x="209766" y="242453"/>
                </a:cubicBezTo>
                <a:cubicBezTo>
                  <a:pt x="209664" y="243016"/>
                  <a:pt x="209459" y="243938"/>
                  <a:pt x="209536" y="243938"/>
                </a:cubicBezTo>
                <a:cubicBezTo>
                  <a:pt x="209587" y="243784"/>
                  <a:pt x="209638" y="243784"/>
                  <a:pt x="209792" y="243042"/>
                </a:cubicBezTo>
                <a:cubicBezTo>
                  <a:pt x="209920" y="242197"/>
                  <a:pt x="209715" y="243093"/>
                  <a:pt x="209894" y="242300"/>
                </a:cubicBezTo>
                <a:cubicBezTo>
                  <a:pt x="209996" y="241992"/>
                  <a:pt x="209766" y="243272"/>
                  <a:pt x="210099" y="241788"/>
                </a:cubicBezTo>
                <a:cubicBezTo>
                  <a:pt x="210022" y="241890"/>
                  <a:pt x="210176" y="241045"/>
                  <a:pt x="210278" y="240457"/>
                </a:cubicBezTo>
                <a:lnTo>
                  <a:pt x="210406" y="240124"/>
                </a:lnTo>
                <a:lnTo>
                  <a:pt x="210304" y="240661"/>
                </a:lnTo>
                <a:cubicBezTo>
                  <a:pt x="210304" y="241071"/>
                  <a:pt x="210508" y="239663"/>
                  <a:pt x="210559" y="239817"/>
                </a:cubicBezTo>
                <a:lnTo>
                  <a:pt x="210380" y="240917"/>
                </a:lnTo>
                <a:cubicBezTo>
                  <a:pt x="210176" y="241865"/>
                  <a:pt x="210355" y="240457"/>
                  <a:pt x="210073" y="242018"/>
                </a:cubicBezTo>
                <a:cubicBezTo>
                  <a:pt x="210124" y="242095"/>
                  <a:pt x="210278" y="241327"/>
                  <a:pt x="210252" y="241711"/>
                </a:cubicBezTo>
                <a:cubicBezTo>
                  <a:pt x="210201" y="241839"/>
                  <a:pt x="210201" y="241890"/>
                  <a:pt x="210150" y="242018"/>
                </a:cubicBezTo>
                <a:cubicBezTo>
                  <a:pt x="210176" y="242069"/>
                  <a:pt x="209792" y="244117"/>
                  <a:pt x="210073" y="242914"/>
                </a:cubicBezTo>
                <a:cubicBezTo>
                  <a:pt x="210176" y="242479"/>
                  <a:pt x="210201" y="242402"/>
                  <a:pt x="210304" y="241813"/>
                </a:cubicBezTo>
                <a:cubicBezTo>
                  <a:pt x="210380" y="241634"/>
                  <a:pt x="210611" y="241097"/>
                  <a:pt x="210636" y="241020"/>
                </a:cubicBezTo>
                <a:cubicBezTo>
                  <a:pt x="210406" y="242120"/>
                  <a:pt x="210688" y="241122"/>
                  <a:pt x="210406" y="242274"/>
                </a:cubicBezTo>
                <a:cubicBezTo>
                  <a:pt x="210508" y="241609"/>
                  <a:pt x="210380" y="241634"/>
                  <a:pt x="210150" y="242709"/>
                </a:cubicBezTo>
                <a:cubicBezTo>
                  <a:pt x="209920" y="244040"/>
                  <a:pt x="210124" y="242505"/>
                  <a:pt x="209868" y="243835"/>
                </a:cubicBezTo>
                <a:cubicBezTo>
                  <a:pt x="209920" y="243887"/>
                  <a:pt x="209664" y="245218"/>
                  <a:pt x="209510" y="246062"/>
                </a:cubicBezTo>
                <a:cubicBezTo>
                  <a:pt x="209510" y="246139"/>
                  <a:pt x="209587" y="245755"/>
                  <a:pt x="209638" y="245627"/>
                </a:cubicBezTo>
                <a:cubicBezTo>
                  <a:pt x="209792" y="244834"/>
                  <a:pt x="209792" y="244834"/>
                  <a:pt x="209920" y="244015"/>
                </a:cubicBezTo>
                <a:cubicBezTo>
                  <a:pt x="209971" y="244245"/>
                  <a:pt x="210124" y="243784"/>
                  <a:pt x="210304" y="243042"/>
                </a:cubicBezTo>
                <a:cubicBezTo>
                  <a:pt x="210227" y="243451"/>
                  <a:pt x="210073" y="244245"/>
                  <a:pt x="210048" y="244296"/>
                </a:cubicBezTo>
                <a:cubicBezTo>
                  <a:pt x="210176" y="244091"/>
                  <a:pt x="210252" y="244219"/>
                  <a:pt x="210278" y="244501"/>
                </a:cubicBezTo>
                <a:cubicBezTo>
                  <a:pt x="210483" y="243144"/>
                  <a:pt x="210406" y="244168"/>
                  <a:pt x="210611" y="243093"/>
                </a:cubicBezTo>
                <a:cubicBezTo>
                  <a:pt x="210611" y="242914"/>
                  <a:pt x="210713" y="242453"/>
                  <a:pt x="210764" y="242018"/>
                </a:cubicBezTo>
                <a:cubicBezTo>
                  <a:pt x="210815" y="241967"/>
                  <a:pt x="210611" y="243093"/>
                  <a:pt x="210841" y="242146"/>
                </a:cubicBezTo>
                <a:cubicBezTo>
                  <a:pt x="210662" y="242556"/>
                  <a:pt x="210508" y="243759"/>
                  <a:pt x="210304" y="244783"/>
                </a:cubicBezTo>
                <a:cubicBezTo>
                  <a:pt x="210457" y="244219"/>
                  <a:pt x="210150" y="245499"/>
                  <a:pt x="210227" y="245525"/>
                </a:cubicBezTo>
                <a:cubicBezTo>
                  <a:pt x="210406" y="244962"/>
                  <a:pt x="210559" y="244527"/>
                  <a:pt x="210611" y="244296"/>
                </a:cubicBezTo>
                <a:cubicBezTo>
                  <a:pt x="210508" y="245294"/>
                  <a:pt x="210841" y="244373"/>
                  <a:pt x="210892" y="244322"/>
                </a:cubicBezTo>
                <a:cubicBezTo>
                  <a:pt x="210815" y="244859"/>
                  <a:pt x="210611" y="246011"/>
                  <a:pt x="210611" y="246242"/>
                </a:cubicBezTo>
                <a:cubicBezTo>
                  <a:pt x="210662" y="246190"/>
                  <a:pt x="210790" y="244936"/>
                  <a:pt x="210739" y="245499"/>
                </a:cubicBezTo>
                <a:lnTo>
                  <a:pt x="210713" y="245755"/>
                </a:lnTo>
                <a:cubicBezTo>
                  <a:pt x="210790" y="245474"/>
                  <a:pt x="210688" y="246549"/>
                  <a:pt x="211046" y="244910"/>
                </a:cubicBezTo>
                <a:lnTo>
                  <a:pt x="210764" y="246165"/>
                </a:lnTo>
                <a:cubicBezTo>
                  <a:pt x="210739" y="246267"/>
                  <a:pt x="210815" y="245986"/>
                  <a:pt x="210841" y="245858"/>
                </a:cubicBezTo>
                <a:cubicBezTo>
                  <a:pt x="210790" y="246267"/>
                  <a:pt x="210688" y="246600"/>
                  <a:pt x="210636" y="246907"/>
                </a:cubicBezTo>
                <a:cubicBezTo>
                  <a:pt x="210534" y="247777"/>
                  <a:pt x="210764" y="246779"/>
                  <a:pt x="210815" y="246754"/>
                </a:cubicBezTo>
                <a:lnTo>
                  <a:pt x="210943" y="246011"/>
                </a:lnTo>
                <a:cubicBezTo>
                  <a:pt x="211123" y="245474"/>
                  <a:pt x="211046" y="246216"/>
                  <a:pt x="211148" y="245934"/>
                </a:cubicBezTo>
                <a:lnTo>
                  <a:pt x="211020" y="246651"/>
                </a:lnTo>
                <a:lnTo>
                  <a:pt x="211123" y="246216"/>
                </a:lnTo>
                <a:cubicBezTo>
                  <a:pt x="210995" y="246933"/>
                  <a:pt x="210943" y="247393"/>
                  <a:pt x="211097" y="246779"/>
                </a:cubicBezTo>
                <a:lnTo>
                  <a:pt x="210611" y="248520"/>
                </a:lnTo>
                <a:cubicBezTo>
                  <a:pt x="210739" y="248110"/>
                  <a:pt x="210815" y="247675"/>
                  <a:pt x="210943" y="246958"/>
                </a:cubicBezTo>
                <a:cubicBezTo>
                  <a:pt x="211046" y="246318"/>
                  <a:pt x="210943" y="246498"/>
                  <a:pt x="210790" y="247189"/>
                </a:cubicBezTo>
                <a:cubicBezTo>
                  <a:pt x="210815" y="247265"/>
                  <a:pt x="210841" y="247112"/>
                  <a:pt x="210892" y="246856"/>
                </a:cubicBezTo>
                <a:cubicBezTo>
                  <a:pt x="210688" y="247854"/>
                  <a:pt x="210688" y="247803"/>
                  <a:pt x="210559" y="248494"/>
                </a:cubicBezTo>
                <a:cubicBezTo>
                  <a:pt x="210559" y="248443"/>
                  <a:pt x="210534" y="248750"/>
                  <a:pt x="210611" y="248443"/>
                </a:cubicBezTo>
                <a:cubicBezTo>
                  <a:pt x="210457" y="248955"/>
                  <a:pt x="210406" y="248980"/>
                  <a:pt x="210380" y="248980"/>
                </a:cubicBezTo>
                <a:cubicBezTo>
                  <a:pt x="210457" y="248597"/>
                  <a:pt x="210508" y="248392"/>
                  <a:pt x="210559" y="248084"/>
                </a:cubicBezTo>
                <a:cubicBezTo>
                  <a:pt x="210380" y="248980"/>
                  <a:pt x="210278" y="249236"/>
                  <a:pt x="210278" y="248980"/>
                </a:cubicBezTo>
                <a:cubicBezTo>
                  <a:pt x="210432" y="247931"/>
                  <a:pt x="210022" y="249620"/>
                  <a:pt x="210022" y="249339"/>
                </a:cubicBezTo>
                <a:cubicBezTo>
                  <a:pt x="210227" y="248443"/>
                  <a:pt x="210432" y="247726"/>
                  <a:pt x="210508" y="247368"/>
                </a:cubicBezTo>
                <a:cubicBezTo>
                  <a:pt x="210559" y="246882"/>
                  <a:pt x="210457" y="247393"/>
                  <a:pt x="210508" y="246907"/>
                </a:cubicBezTo>
                <a:cubicBezTo>
                  <a:pt x="210329" y="247573"/>
                  <a:pt x="210099" y="248571"/>
                  <a:pt x="210022" y="249006"/>
                </a:cubicBezTo>
                <a:lnTo>
                  <a:pt x="210150" y="248341"/>
                </a:lnTo>
                <a:cubicBezTo>
                  <a:pt x="210048" y="248699"/>
                  <a:pt x="209843" y="249672"/>
                  <a:pt x="209817" y="249467"/>
                </a:cubicBezTo>
                <a:cubicBezTo>
                  <a:pt x="209766" y="249108"/>
                  <a:pt x="209689" y="249083"/>
                  <a:pt x="209612" y="248980"/>
                </a:cubicBezTo>
                <a:lnTo>
                  <a:pt x="209740" y="248341"/>
                </a:lnTo>
                <a:cubicBezTo>
                  <a:pt x="209433" y="249748"/>
                  <a:pt x="209484" y="248852"/>
                  <a:pt x="209280" y="249441"/>
                </a:cubicBezTo>
                <a:cubicBezTo>
                  <a:pt x="209331" y="248801"/>
                  <a:pt x="208947" y="250030"/>
                  <a:pt x="209101" y="248904"/>
                </a:cubicBezTo>
                <a:cubicBezTo>
                  <a:pt x="208819" y="249416"/>
                  <a:pt x="208589" y="249851"/>
                  <a:pt x="208461" y="249569"/>
                </a:cubicBezTo>
                <a:lnTo>
                  <a:pt x="208691" y="248597"/>
                </a:lnTo>
                <a:cubicBezTo>
                  <a:pt x="208512" y="249288"/>
                  <a:pt x="208742" y="248059"/>
                  <a:pt x="208691" y="248187"/>
                </a:cubicBezTo>
                <a:cubicBezTo>
                  <a:pt x="208589" y="248955"/>
                  <a:pt x="208461" y="249160"/>
                  <a:pt x="208333" y="249800"/>
                </a:cubicBezTo>
                <a:cubicBezTo>
                  <a:pt x="208384" y="249006"/>
                  <a:pt x="208128" y="249800"/>
                  <a:pt x="207897" y="250439"/>
                </a:cubicBezTo>
                <a:lnTo>
                  <a:pt x="208051" y="249800"/>
                </a:lnTo>
                <a:cubicBezTo>
                  <a:pt x="207718" y="251054"/>
                  <a:pt x="207846" y="249953"/>
                  <a:pt x="207795" y="249697"/>
                </a:cubicBezTo>
                <a:cubicBezTo>
                  <a:pt x="207821" y="249416"/>
                  <a:pt x="207897" y="248801"/>
                  <a:pt x="207897" y="248852"/>
                </a:cubicBezTo>
                <a:cubicBezTo>
                  <a:pt x="207565" y="249927"/>
                  <a:pt x="207616" y="249851"/>
                  <a:pt x="207462" y="250491"/>
                </a:cubicBezTo>
                <a:cubicBezTo>
                  <a:pt x="207385" y="250491"/>
                  <a:pt x="207360" y="250183"/>
                  <a:pt x="207385" y="249800"/>
                </a:cubicBezTo>
                <a:cubicBezTo>
                  <a:pt x="206874" y="251259"/>
                  <a:pt x="206848" y="250235"/>
                  <a:pt x="206490" y="251131"/>
                </a:cubicBezTo>
                <a:lnTo>
                  <a:pt x="206618" y="250363"/>
                </a:lnTo>
                <a:cubicBezTo>
                  <a:pt x="206080" y="251975"/>
                  <a:pt x="206131" y="250414"/>
                  <a:pt x="205799" y="251259"/>
                </a:cubicBezTo>
                <a:lnTo>
                  <a:pt x="206106" y="249902"/>
                </a:lnTo>
                <a:cubicBezTo>
                  <a:pt x="206106" y="249467"/>
                  <a:pt x="205901" y="250260"/>
                  <a:pt x="205722" y="251207"/>
                </a:cubicBezTo>
                <a:cubicBezTo>
                  <a:pt x="205747" y="250747"/>
                  <a:pt x="205466" y="251796"/>
                  <a:pt x="205619" y="250695"/>
                </a:cubicBezTo>
                <a:cubicBezTo>
                  <a:pt x="205619" y="250439"/>
                  <a:pt x="205440" y="251284"/>
                  <a:pt x="205389" y="251463"/>
                </a:cubicBezTo>
                <a:cubicBezTo>
                  <a:pt x="205338" y="250977"/>
                  <a:pt x="205287" y="251131"/>
                  <a:pt x="205133" y="251284"/>
                </a:cubicBezTo>
                <a:cubicBezTo>
                  <a:pt x="205210" y="250977"/>
                  <a:pt x="205287" y="250491"/>
                  <a:pt x="205287" y="250414"/>
                </a:cubicBezTo>
                <a:cubicBezTo>
                  <a:pt x="205184" y="250798"/>
                  <a:pt x="205235" y="250030"/>
                  <a:pt x="204954" y="251642"/>
                </a:cubicBezTo>
                <a:cubicBezTo>
                  <a:pt x="205031" y="250695"/>
                  <a:pt x="204544" y="252334"/>
                  <a:pt x="204672" y="251079"/>
                </a:cubicBezTo>
                <a:cubicBezTo>
                  <a:pt x="204570" y="251515"/>
                  <a:pt x="204570" y="251617"/>
                  <a:pt x="204467" y="251898"/>
                </a:cubicBezTo>
                <a:cubicBezTo>
                  <a:pt x="204365" y="251898"/>
                  <a:pt x="204442" y="251002"/>
                  <a:pt x="204237" y="251694"/>
                </a:cubicBezTo>
                <a:cubicBezTo>
                  <a:pt x="204237" y="251463"/>
                  <a:pt x="204365" y="250977"/>
                  <a:pt x="204365" y="250900"/>
                </a:cubicBezTo>
                <a:cubicBezTo>
                  <a:pt x="204314" y="251079"/>
                  <a:pt x="204237" y="251489"/>
                  <a:pt x="204186" y="251694"/>
                </a:cubicBezTo>
                <a:cubicBezTo>
                  <a:pt x="203853" y="252487"/>
                  <a:pt x="204007" y="250823"/>
                  <a:pt x="203802" y="251002"/>
                </a:cubicBezTo>
                <a:cubicBezTo>
                  <a:pt x="203367" y="251796"/>
                  <a:pt x="203188" y="251335"/>
                  <a:pt x="202932" y="251412"/>
                </a:cubicBezTo>
                <a:lnTo>
                  <a:pt x="203008" y="251105"/>
                </a:lnTo>
                <a:cubicBezTo>
                  <a:pt x="202676" y="252308"/>
                  <a:pt x="203034" y="249800"/>
                  <a:pt x="202624" y="251642"/>
                </a:cubicBezTo>
                <a:cubicBezTo>
                  <a:pt x="202650" y="251335"/>
                  <a:pt x="202573" y="251463"/>
                  <a:pt x="202701" y="250849"/>
                </a:cubicBezTo>
                <a:cubicBezTo>
                  <a:pt x="202471" y="251694"/>
                  <a:pt x="202676" y="250004"/>
                  <a:pt x="202369" y="251105"/>
                </a:cubicBezTo>
                <a:cubicBezTo>
                  <a:pt x="202369" y="251131"/>
                  <a:pt x="202394" y="251054"/>
                  <a:pt x="202420" y="250926"/>
                </a:cubicBezTo>
                <a:cubicBezTo>
                  <a:pt x="202471" y="250209"/>
                  <a:pt x="202189" y="251156"/>
                  <a:pt x="202189" y="250491"/>
                </a:cubicBezTo>
                <a:cubicBezTo>
                  <a:pt x="202241" y="250337"/>
                  <a:pt x="202266" y="250235"/>
                  <a:pt x="202343" y="249953"/>
                </a:cubicBezTo>
                <a:cubicBezTo>
                  <a:pt x="202420" y="249313"/>
                  <a:pt x="201985" y="251284"/>
                  <a:pt x="202266" y="249748"/>
                </a:cubicBezTo>
                <a:cubicBezTo>
                  <a:pt x="202266" y="249748"/>
                  <a:pt x="202138" y="250414"/>
                  <a:pt x="202113" y="250439"/>
                </a:cubicBezTo>
                <a:cubicBezTo>
                  <a:pt x="202010" y="249800"/>
                  <a:pt x="201575" y="250747"/>
                  <a:pt x="201293" y="251054"/>
                </a:cubicBezTo>
                <a:cubicBezTo>
                  <a:pt x="201293" y="250081"/>
                  <a:pt x="201780" y="248417"/>
                  <a:pt x="201447" y="249569"/>
                </a:cubicBezTo>
                <a:cubicBezTo>
                  <a:pt x="201473" y="249262"/>
                  <a:pt x="201319" y="250158"/>
                  <a:pt x="201370" y="249851"/>
                </a:cubicBezTo>
                <a:cubicBezTo>
                  <a:pt x="201242" y="250260"/>
                  <a:pt x="201626" y="248110"/>
                  <a:pt x="201421" y="248878"/>
                </a:cubicBezTo>
                <a:cubicBezTo>
                  <a:pt x="201217" y="249851"/>
                  <a:pt x="201293" y="249416"/>
                  <a:pt x="201191" y="250004"/>
                </a:cubicBezTo>
                <a:cubicBezTo>
                  <a:pt x="201191" y="249390"/>
                  <a:pt x="201370" y="248494"/>
                  <a:pt x="201140" y="249236"/>
                </a:cubicBezTo>
                <a:lnTo>
                  <a:pt x="201217" y="248750"/>
                </a:lnTo>
                <a:cubicBezTo>
                  <a:pt x="200858" y="250158"/>
                  <a:pt x="200910" y="249339"/>
                  <a:pt x="200526" y="250951"/>
                </a:cubicBezTo>
                <a:cubicBezTo>
                  <a:pt x="199962" y="251182"/>
                  <a:pt x="199297" y="251975"/>
                  <a:pt x="198759" y="252078"/>
                </a:cubicBezTo>
                <a:cubicBezTo>
                  <a:pt x="198299" y="251642"/>
                  <a:pt x="197684" y="252308"/>
                  <a:pt x="197352" y="251361"/>
                </a:cubicBezTo>
                <a:cubicBezTo>
                  <a:pt x="197480" y="250030"/>
                  <a:pt x="197454" y="250056"/>
                  <a:pt x="197198" y="250567"/>
                </a:cubicBezTo>
                <a:cubicBezTo>
                  <a:pt x="197275" y="250363"/>
                  <a:pt x="197275" y="250312"/>
                  <a:pt x="197300" y="250107"/>
                </a:cubicBezTo>
                <a:cubicBezTo>
                  <a:pt x="197096" y="251182"/>
                  <a:pt x="197198" y="250183"/>
                  <a:pt x="196993" y="251207"/>
                </a:cubicBezTo>
                <a:cubicBezTo>
                  <a:pt x="196814" y="250951"/>
                  <a:pt x="196609" y="251233"/>
                  <a:pt x="196430" y="251207"/>
                </a:cubicBezTo>
                <a:cubicBezTo>
                  <a:pt x="196481" y="251079"/>
                  <a:pt x="196660" y="250209"/>
                  <a:pt x="196609" y="250286"/>
                </a:cubicBezTo>
                <a:lnTo>
                  <a:pt x="196456" y="250951"/>
                </a:lnTo>
                <a:lnTo>
                  <a:pt x="196481" y="250644"/>
                </a:lnTo>
                <a:cubicBezTo>
                  <a:pt x="196456" y="250798"/>
                  <a:pt x="196302" y="251335"/>
                  <a:pt x="196251" y="251694"/>
                </a:cubicBezTo>
                <a:cubicBezTo>
                  <a:pt x="195611" y="252538"/>
                  <a:pt x="195534" y="250260"/>
                  <a:pt x="195022" y="250439"/>
                </a:cubicBezTo>
                <a:cubicBezTo>
                  <a:pt x="194997" y="249979"/>
                  <a:pt x="194741" y="250337"/>
                  <a:pt x="194561" y="250542"/>
                </a:cubicBezTo>
                <a:cubicBezTo>
                  <a:pt x="194485" y="249032"/>
                  <a:pt x="194357" y="247854"/>
                  <a:pt x="193819" y="248776"/>
                </a:cubicBezTo>
                <a:cubicBezTo>
                  <a:pt x="193819" y="248776"/>
                  <a:pt x="194382" y="246011"/>
                  <a:pt x="194638" y="245397"/>
                </a:cubicBezTo>
                <a:cubicBezTo>
                  <a:pt x="195176" y="242760"/>
                  <a:pt x="194997" y="245371"/>
                  <a:pt x="195483" y="243784"/>
                </a:cubicBezTo>
                <a:close/>
                <a:moveTo>
                  <a:pt x="202650" y="242428"/>
                </a:moveTo>
                <a:cubicBezTo>
                  <a:pt x="202624" y="242530"/>
                  <a:pt x="202548" y="242735"/>
                  <a:pt x="202624" y="242505"/>
                </a:cubicBezTo>
                <a:cubicBezTo>
                  <a:pt x="202573" y="242709"/>
                  <a:pt x="202624" y="242581"/>
                  <a:pt x="202650" y="242428"/>
                </a:cubicBezTo>
                <a:close/>
                <a:moveTo>
                  <a:pt x="204954" y="251207"/>
                </a:moveTo>
                <a:cubicBezTo>
                  <a:pt x="204954" y="251207"/>
                  <a:pt x="204954" y="251207"/>
                  <a:pt x="204954" y="251156"/>
                </a:cubicBezTo>
                <a:cubicBezTo>
                  <a:pt x="204954" y="251156"/>
                  <a:pt x="204954" y="251105"/>
                  <a:pt x="204928" y="251156"/>
                </a:cubicBezTo>
                <a:lnTo>
                  <a:pt x="204954" y="251207"/>
                </a:lnTo>
                <a:close/>
                <a:moveTo>
                  <a:pt x="210534" y="242658"/>
                </a:moveTo>
                <a:cubicBezTo>
                  <a:pt x="210611" y="242351"/>
                  <a:pt x="210508" y="242812"/>
                  <a:pt x="210483" y="242863"/>
                </a:cubicBezTo>
                <a:cubicBezTo>
                  <a:pt x="210457" y="242940"/>
                  <a:pt x="210406" y="243349"/>
                  <a:pt x="210432" y="243170"/>
                </a:cubicBezTo>
                <a:cubicBezTo>
                  <a:pt x="210483" y="242965"/>
                  <a:pt x="210559" y="242709"/>
                  <a:pt x="210534" y="242658"/>
                </a:cubicBezTo>
                <a:close/>
                <a:moveTo>
                  <a:pt x="210124" y="241327"/>
                </a:moveTo>
                <a:cubicBezTo>
                  <a:pt x="210099" y="241583"/>
                  <a:pt x="210048" y="241865"/>
                  <a:pt x="210099" y="241865"/>
                </a:cubicBezTo>
                <a:cubicBezTo>
                  <a:pt x="210227" y="241071"/>
                  <a:pt x="210073" y="241711"/>
                  <a:pt x="210124" y="241327"/>
                </a:cubicBezTo>
                <a:close/>
                <a:moveTo>
                  <a:pt x="209766" y="240354"/>
                </a:moveTo>
                <a:cubicBezTo>
                  <a:pt x="209920" y="239663"/>
                  <a:pt x="209689" y="240610"/>
                  <a:pt x="209715" y="240252"/>
                </a:cubicBezTo>
                <a:cubicBezTo>
                  <a:pt x="209638" y="240789"/>
                  <a:pt x="209766" y="240380"/>
                  <a:pt x="209766" y="240354"/>
                </a:cubicBezTo>
                <a:close/>
                <a:moveTo>
                  <a:pt x="209331" y="241020"/>
                </a:moveTo>
                <a:lnTo>
                  <a:pt x="209459" y="240431"/>
                </a:lnTo>
                <a:cubicBezTo>
                  <a:pt x="209433" y="240457"/>
                  <a:pt x="209382" y="240815"/>
                  <a:pt x="209331" y="241020"/>
                </a:cubicBezTo>
                <a:cubicBezTo>
                  <a:pt x="209382" y="240917"/>
                  <a:pt x="209356" y="241020"/>
                  <a:pt x="209331" y="241020"/>
                </a:cubicBezTo>
                <a:close/>
                <a:moveTo>
                  <a:pt x="204135" y="241788"/>
                </a:moveTo>
                <a:lnTo>
                  <a:pt x="204058" y="242018"/>
                </a:lnTo>
                <a:lnTo>
                  <a:pt x="204032" y="242274"/>
                </a:lnTo>
                <a:lnTo>
                  <a:pt x="204135" y="241788"/>
                </a:lnTo>
                <a:close/>
                <a:moveTo>
                  <a:pt x="201985" y="241122"/>
                </a:moveTo>
                <a:cubicBezTo>
                  <a:pt x="201959" y="241225"/>
                  <a:pt x="201805" y="241941"/>
                  <a:pt x="201908" y="241685"/>
                </a:cubicBezTo>
                <a:cubicBezTo>
                  <a:pt x="201857" y="241711"/>
                  <a:pt x="202010" y="241071"/>
                  <a:pt x="201985" y="241122"/>
                </a:cubicBezTo>
                <a:close/>
                <a:moveTo>
                  <a:pt x="200321" y="243810"/>
                </a:moveTo>
                <a:lnTo>
                  <a:pt x="200321" y="243810"/>
                </a:lnTo>
                <a:lnTo>
                  <a:pt x="200116" y="244808"/>
                </a:lnTo>
                <a:lnTo>
                  <a:pt x="200321" y="243810"/>
                </a:lnTo>
                <a:close/>
                <a:moveTo>
                  <a:pt x="177872" y="242325"/>
                </a:moveTo>
                <a:cubicBezTo>
                  <a:pt x="177872" y="241813"/>
                  <a:pt x="177872" y="242479"/>
                  <a:pt x="177770" y="242684"/>
                </a:cubicBezTo>
                <a:cubicBezTo>
                  <a:pt x="177719" y="242965"/>
                  <a:pt x="177770" y="242658"/>
                  <a:pt x="177872" y="242325"/>
                </a:cubicBezTo>
                <a:close/>
                <a:moveTo>
                  <a:pt x="168581" y="237129"/>
                </a:moveTo>
                <a:cubicBezTo>
                  <a:pt x="168581" y="237129"/>
                  <a:pt x="168581" y="237129"/>
                  <a:pt x="168581" y="237129"/>
                </a:cubicBezTo>
                <a:cubicBezTo>
                  <a:pt x="168606" y="237052"/>
                  <a:pt x="168632" y="237001"/>
                  <a:pt x="168632" y="236924"/>
                </a:cubicBezTo>
                <a:cubicBezTo>
                  <a:pt x="168632" y="236924"/>
                  <a:pt x="168606" y="237052"/>
                  <a:pt x="168581" y="237129"/>
                </a:cubicBezTo>
                <a:close/>
                <a:moveTo>
                  <a:pt x="172113" y="245064"/>
                </a:moveTo>
                <a:cubicBezTo>
                  <a:pt x="172113" y="245039"/>
                  <a:pt x="172113" y="245039"/>
                  <a:pt x="172113" y="245013"/>
                </a:cubicBezTo>
                <a:cubicBezTo>
                  <a:pt x="172113" y="245013"/>
                  <a:pt x="172113" y="244962"/>
                  <a:pt x="172087" y="244987"/>
                </a:cubicBezTo>
                <a:lnTo>
                  <a:pt x="172113" y="245064"/>
                </a:lnTo>
                <a:close/>
                <a:moveTo>
                  <a:pt x="169477" y="236208"/>
                </a:moveTo>
                <a:cubicBezTo>
                  <a:pt x="169477" y="236182"/>
                  <a:pt x="169477" y="236156"/>
                  <a:pt x="169502" y="236156"/>
                </a:cubicBezTo>
                <a:cubicBezTo>
                  <a:pt x="169502" y="235952"/>
                  <a:pt x="169477" y="236080"/>
                  <a:pt x="169477" y="236208"/>
                </a:cubicBezTo>
                <a:close/>
                <a:moveTo>
                  <a:pt x="177719" y="235773"/>
                </a:moveTo>
                <a:cubicBezTo>
                  <a:pt x="177744" y="235670"/>
                  <a:pt x="177719" y="235696"/>
                  <a:pt x="177744" y="235670"/>
                </a:cubicBezTo>
                <a:cubicBezTo>
                  <a:pt x="177770" y="235363"/>
                  <a:pt x="177821" y="235158"/>
                  <a:pt x="177872" y="234928"/>
                </a:cubicBezTo>
                <a:cubicBezTo>
                  <a:pt x="177847" y="235004"/>
                  <a:pt x="177770" y="235465"/>
                  <a:pt x="177719" y="235773"/>
                </a:cubicBezTo>
                <a:close/>
                <a:moveTo>
                  <a:pt x="168581" y="237129"/>
                </a:moveTo>
                <a:cubicBezTo>
                  <a:pt x="168555" y="237232"/>
                  <a:pt x="168555" y="237180"/>
                  <a:pt x="168530" y="237308"/>
                </a:cubicBezTo>
                <a:cubicBezTo>
                  <a:pt x="168504" y="237513"/>
                  <a:pt x="168555" y="237308"/>
                  <a:pt x="168581" y="237129"/>
                </a:cubicBezTo>
                <a:close/>
                <a:moveTo>
                  <a:pt x="162617" y="237615"/>
                </a:moveTo>
                <a:cubicBezTo>
                  <a:pt x="162668" y="237513"/>
                  <a:pt x="162335" y="238998"/>
                  <a:pt x="162489" y="238665"/>
                </a:cubicBezTo>
                <a:cubicBezTo>
                  <a:pt x="163026" y="236771"/>
                  <a:pt x="163154" y="237999"/>
                  <a:pt x="163129" y="239510"/>
                </a:cubicBezTo>
                <a:lnTo>
                  <a:pt x="163026" y="239919"/>
                </a:lnTo>
                <a:cubicBezTo>
                  <a:pt x="163026" y="240226"/>
                  <a:pt x="163333" y="238947"/>
                  <a:pt x="163359" y="239126"/>
                </a:cubicBezTo>
                <a:cubicBezTo>
                  <a:pt x="163308" y="239382"/>
                  <a:pt x="163257" y="239510"/>
                  <a:pt x="163205" y="239842"/>
                </a:cubicBezTo>
                <a:cubicBezTo>
                  <a:pt x="163359" y="239074"/>
                  <a:pt x="163359" y="239510"/>
                  <a:pt x="163513" y="238921"/>
                </a:cubicBezTo>
                <a:cubicBezTo>
                  <a:pt x="163461" y="239228"/>
                  <a:pt x="163359" y="239868"/>
                  <a:pt x="163282" y="240201"/>
                </a:cubicBezTo>
                <a:lnTo>
                  <a:pt x="163513" y="239330"/>
                </a:lnTo>
                <a:cubicBezTo>
                  <a:pt x="163999" y="237232"/>
                  <a:pt x="163666" y="239535"/>
                  <a:pt x="163999" y="238460"/>
                </a:cubicBezTo>
                <a:lnTo>
                  <a:pt x="163871" y="239049"/>
                </a:lnTo>
                <a:cubicBezTo>
                  <a:pt x="164306" y="237795"/>
                  <a:pt x="164460" y="238051"/>
                  <a:pt x="164741" y="237641"/>
                </a:cubicBezTo>
                <a:cubicBezTo>
                  <a:pt x="164690" y="237948"/>
                  <a:pt x="164588" y="238511"/>
                  <a:pt x="164511" y="238844"/>
                </a:cubicBezTo>
                <a:cubicBezTo>
                  <a:pt x="164690" y="237948"/>
                  <a:pt x="164818" y="237692"/>
                  <a:pt x="164895" y="237539"/>
                </a:cubicBezTo>
                <a:cubicBezTo>
                  <a:pt x="164741" y="238486"/>
                  <a:pt x="165176" y="236694"/>
                  <a:pt x="165125" y="237180"/>
                </a:cubicBezTo>
                <a:lnTo>
                  <a:pt x="165074" y="237436"/>
                </a:lnTo>
                <a:cubicBezTo>
                  <a:pt x="165304" y="236438"/>
                  <a:pt x="165023" y="237999"/>
                  <a:pt x="165304" y="236822"/>
                </a:cubicBezTo>
                <a:lnTo>
                  <a:pt x="165176" y="237564"/>
                </a:lnTo>
                <a:cubicBezTo>
                  <a:pt x="165458" y="236208"/>
                  <a:pt x="165125" y="238255"/>
                  <a:pt x="165304" y="237590"/>
                </a:cubicBezTo>
                <a:lnTo>
                  <a:pt x="165356" y="237308"/>
                </a:lnTo>
                <a:cubicBezTo>
                  <a:pt x="165458" y="236976"/>
                  <a:pt x="165330" y="237667"/>
                  <a:pt x="165407" y="237462"/>
                </a:cubicBezTo>
                <a:lnTo>
                  <a:pt x="165381" y="237615"/>
                </a:lnTo>
                <a:cubicBezTo>
                  <a:pt x="165535" y="237257"/>
                  <a:pt x="165432" y="238025"/>
                  <a:pt x="165637" y="236976"/>
                </a:cubicBezTo>
                <a:cubicBezTo>
                  <a:pt x="165458" y="237820"/>
                  <a:pt x="165560" y="237359"/>
                  <a:pt x="165304" y="238588"/>
                </a:cubicBezTo>
                <a:cubicBezTo>
                  <a:pt x="165765" y="237564"/>
                  <a:pt x="165970" y="237820"/>
                  <a:pt x="166251" y="237846"/>
                </a:cubicBezTo>
                <a:cubicBezTo>
                  <a:pt x="166175" y="238281"/>
                  <a:pt x="166149" y="238383"/>
                  <a:pt x="166098" y="238793"/>
                </a:cubicBezTo>
                <a:cubicBezTo>
                  <a:pt x="166175" y="238588"/>
                  <a:pt x="166251" y="238614"/>
                  <a:pt x="166379" y="238076"/>
                </a:cubicBezTo>
                <a:cubicBezTo>
                  <a:pt x="166354" y="238127"/>
                  <a:pt x="166303" y="238614"/>
                  <a:pt x="166303" y="238691"/>
                </a:cubicBezTo>
                <a:cubicBezTo>
                  <a:pt x="166251" y="239100"/>
                  <a:pt x="166559" y="237513"/>
                  <a:pt x="166533" y="238025"/>
                </a:cubicBezTo>
                <a:cubicBezTo>
                  <a:pt x="166456" y="238307"/>
                  <a:pt x="166379" y="238614"/>
                  <a:pt x="166303" y="239023"/>
                </a:cubicBezTo>
                <a:cubicBezTo>
                  <a:pt x="166507" y="238230"/>
                  <a:pt x="166533" y="238383"/>
                  <a:pt x="166635" y="238127"/>
                </a:cubicBezTo>
                <a:cubicBezTo>
                  <a:pt x="166610" y="238281"/>
                  <a:pt x="166584" y="238383"/>
                  <a:pt x="166507" y="238716"/>
                </a:cubicBezTo>
                <a:cubicBezTo>
                  <a:pt x="166738" y="237769"/>
                  <a:pt x="166584" y="238921"/>
                  <a:pt x="166738" y="238307"/>
                </a:cubicBezTo>
                <a:lnTo>
                  <a:pt x="166610" y="238921"/>
                </a:lnTo>
                <a:cubicBezTo>
                  <a:pt x="166533" y="239663"/>
                  <a:pt x="166866" y="237641"/>
                  <a:pt x="166866" y="238102"/>
                </a:cubicBezTo>
                <a:cubicBezTo>
                  <a:pt x="166840" y="238307"/>
                  <a:pt x="166789" y="238562"/>
                  <a:pt x="166712" y="238793"/>
                </a:cubicBezTo>
                <a:cubicBezTo>
                  <a:pt x="167019" y="237692"/>
                  <a:pt x="167019" y="238102"/>
                  <a:pt x="167173" y="237718"/>
                </a:cubicBezTo>
                <a:cubicBezTo>
                  <a:pt x="167173" y="237795"/>
                  <a:pt x="167122" y="237948"/>
                  <a:pt x="167122" y="237948"/>
                </a:cubicBezTo>
                <a:cubicBezTo>
                  <a:pt x="167224" y="237846"/>
                  <a:pt x="167224" y="238204"/>
                  <a:pt x="167403" y="237718"/>
                </a:cubicBezTo>
                <a:cubicBezTo>
                  <a:pt x="167378" y="237999"/>
                  <a:pt x="167096" y="239202"/>
                  <a:pt x="167224" y="238998"/>
                </a:cubicBezTo>
                <a:cubicBezTo>
                  <a:pt x="167454" y="237795"/>
                  <a:pt x="167454" y="238511"/>
                  <a:pt x="167685" y="237155"/>
                </a:cubicBezTo>
                <a:cubicBezTo>
                  <a:pt x="167710" y="237359"/>
                  <a:pt x="167710" y="237820"/>
                  <a:pt x="167838" y="237436"/>
                </a:cubicBezTo>
                <a:cubicBezTo>
                  <a:pt x="167710" y="237923"/>
                  <a:pt x="167582" y="238921"/>
                  <a:pt x="167506" y="239023"/>
                </a:cubicBezTo>
                <a:lnTo>
                  <a:pt x="167403" y="239766"/>
                </a:lnTo>
                <a:cubicBezTo>
                  <a:pt x="167301" y="240277"/>
                  <a:pt x="167403" y="239561"/>
                  <a:pt x="167275" y="240226"/>
                </a:cubicBezTo>
                <a:cubicBezTo>
                  <a:pt x="167326" y="240175"/>
                  <a:pt x="167506" y="239714"/>
                  <a:pt x="167506" y="239919"/>
                </a:cubicBezTo>
                <a:cubicBezTo>
                  <a:pt x="167659" y="239177"/>
                  <a:pt x="167966" y="237795"/>
                  <a:pt x="168069" y="237667"/>
                </a:cubicBezTo>
                <a:cubicBezTo>
                  <a:pt x="167992" y="238127"/>
                  <a:pt x="167813" y="238998"/>
                  <a:pt x="167762" y="239228"/>
                </a:cubicBezTo>
                <a:lnTo>
                  <a:pt x="168299" y="236873"/>
                </a:lnTo>
                <a:cubicBezTo>
                  <a:pt x="168350" y="236822"/>
                  <a:pt x="168120" y="237871"/>
                  <a:pt x="168222" y="237513"/>
                </a:cubicBezTo>
                <a:cubicBezTo>
                  <a:pt x="168299" y="237206"/>
                  <a:pt x="168350" y="237001"/>
                  <a:pt x="168427" y="236771"/>
                </a:cubicBezTo>
                <a:cubicBezTo>
                  <a:pt x="168402" y="236924"/>
                  <a:pt x="168581" y="236464"/>
                  <a:pt x="168350" y="237667"/>
                </a:cubicBezTo>
                <a:cubicBezTo>
                  <a:pt x="168248" y="238153"/>
                  <a:pt x="168299" y="237923"/>
                  <a:pt x="168222" y="238358"/>
                </a:cubicBezTo>
                <a:cubicBezTo>
                  <a:pt x="168274" y="238358"/>
                  <a:pt x="168325" y="237948"/>
                  <a:pt x="168402" y="237897"/>
                </a:cubicBezTo>
                <a:lnTo>
                  <a:pt x="168376" y="238102"/>
                </a:lnTo>
                <a:cubicBezTo>
                  <a:pt x="168376" y="238255"/>
                  <a:pt x="168530" y="237692"/>
                  <a:pt x="168632" y="237103"/>
                </a:cubicBezTo>
                <a:cubicBezTo>
                  <a:pt x="168734" y="236694"/>
                  <a:pt x="168811" y="236412"/>
                  <a:pt x="168862" y="236412"/>
                </a:cubicBezTo>
                <a:cubicBezTo>
                  <a:pt x="168837" y="236617"/>
                  <a:pt x="168760" y="236924"/>
                  <a:pt x="168683" y="237257"/>
                </a:cubicBezTo>
                <a:cubicBezTo>
                  <a:pt x="168913" y="236310"/>
                  <a:pt x="169041" y="236054"/>
                  <a:pt x="169221" y="235644"/>
                </a:cubicBezTo>
                <a:cubicBezTo>
                  <a:pt x="169323" y="235107"/>
                  <a:pt x="168990" y="236694"/>
                  <a:pt x="169041" y="236387"/>
                </a:cubicBezTo>
                <a:cubicBezTo>
                  <a:pt x="168990" y="237180"/>
                  <a:pt x="169425" y="235286"/>
                  <a:pt x="169297" y="236489"/>
                </a:cubicBezTo>
                <a:cubicBezTo>
                  <a:pt x="169297" y="236361"/>
                  <a:pt x="169400" y="235952"/>
                  <a:pt x="169425" y="235824"/>
                </a:cubicBezTo>
                <a:cubicBezTo>
                  <a:pt x="169451" y="235900"/>
                  <a:pt x="169297" y="236719"/>
                  <a:pt x="169374" y="236438"/>
                </a:cubicBezTo>
                <a:cubicBezTo>
                  <a:pt x="169297" y="236899"/>
                  <a:pt x="169425" y="236336"/>
                  <a:pt x="169502" y="236182"/>
                </a:cubicBezTo>
                <a:cubicBezTo>
                  <a:pt x="169477" y="236284"/>
                  <a:pt x="169451" y="236387"/>
                  <a:pt x="169425" y="236412"/>
                </a:cubicBezTo>
                <a:cubicBezTo>
                  <a:pt x="169553" y="236003"/>
                  <a:pt x="169861" y="235286"/>
                  <a:pt x="169835" y="236003"/>
                </a:cubicBezTo>
                <a:cubicBezTo>
                  <a:pt x="169912" y="235670"/>
                  <a:pt x="170117" y="234825"/>
                  <a:pt x="170142" y="234877"/>
                </a:cubicBezTo>
                <a:lnTo>
                  <a:pt x="169989" y="235619"/>
                </a:lnTo>
                <a:cubicBezTo>
                  <a:pt x="169937" y="235926"/>
                  <a:pt x="169963" y="235900"/>
                  <a:pt x="169963" y="235977"/>
                </a:cubicBezTo>
                <a:cubicBezTo>
                  <a:pt x="170065" y="235747"/>
                  <a:pt x="170168" y="235414"/>
                  <a:pt x="170091" y="235977"/>
                </a:cubicBezTo>
                <a:cubicBezTo>
                  <a:pt x="170117" y="235824"/>
                  <a:pt x="169835" y="237001"/>
                  <a:pt x="169912" y="236950"/>
                </a:cubicBezTo>
                <a:cubicBezTo>
                  <a:pt x="169989" y="236822"/>
                  <a:pt x="169989" y="236592"/>
                  <a:pt x="170091" y="236387"/>
                </a:cubicBezTo>
                <a:lnTo>
                  <a:pt x="170193" y="236080"/>
                </a:lnTo>
                <a:cubicBezTo>
                  <a:pt x="170347" y="235337"/>
                  <a:pt x="170219" y="236182"/>
                  <a:pt x="170372" y="235363"/>
                </a:cubicBezTo>
                <a:cubicBezTo>
                  <a:pt x="170245" y="235952"/>
                  <a:pt x="170526" y="234979"/>
                  <a:pt x="170296" y="236208"/>
                </a:cubicBezTo>
                <a:lnTo>
                  <a:pt x="170091" y="237180"/>
                </a:lnTo>
                <a:cubicBezTo>
                  <a:pt x="170117" y="237078"/>
                  <a:pt x="170321" y="236156"/>
                  <a:pt x="170424" y="235721"/>
                </a:cubicBezTo>
                <a:cubicBezTo>
                  <a:pt x="170424" y="235824"/>
                  <a:pt x="170398" y="236028"/>
                  <a:pt x="170347" y="236182"/>
                </a:cubicBezTo>
                <a:cubicBezTo>
                  <a:pt x="170654" y="234723"/>
                  <a:pt x="170398" y="236310"/>
                  <a:pt x="170654" y="235184"/>
                </a:cubicBezTo>
                <a:cubicBezTo>
                  <a:pt x="170628" y="235721"/>
                  <a:pt x="170808" y="235286"/>
                  <a:pt x="170654" y="236182"/>
                </a:cubicBezTo>
                <a:cubicBezTo>
                  <a:pt x="170782" y="235721"/>
                  <a:pt x="170936" y="235235"/>
                  <a:pt x="170936" y="235568"/>
                </a:cubicBezTo>
                <a:cubicBezTo>
                  <a:pt x="170884" y="235696"/>
                  <a:pt x="170884" y="235747"/>
                  <a:pt x="170808" y="236054"/>
                </a:cubicBezTo>
                <a:cubicBezTo>
                  <a:pt x="170731" y="236515"/>
                  <a:pt x="170833" y="236105"/>
                  <a:pt x="170884" y="235875"/>
                </a:cubicBezTo>
                <a:cubicBezTo>
                  <a:pt x="170884" y="236105"/>
                  <a:pt x="170782" y="236745"/>
                  <a:pt x="170731" y="237257"/>
                </a:cubicBezTo>
                <a:cubicBezTo>
                  <a:pt x="170833" y="236848"/>
                  <a:pt x="171012" y="236054"/>
                  <a:pt x="171115" y="235619"/>
                </a:cubicBezTo>
                <a:cubicBezTo>
                  <a:pt x="170859" y="237027"/>
                  <a:pt x="171396" y="234697"/>
                  <a:pt x="171192" y="236028"/>
                </a:cubicBezTo>
                <a:cubicBezTo>
                  <a:pt x="171166" y="236208"/>
                  <a:pt x="171012" y="236694"/>
                  <a:pt x="170961" y="237078"/>
                </a:cubicBezTo>
                <a:cubicBezTo>
                  <a:pt x="170731" y="238537"/>
                  <a:pt x="171268" y="236028"/>
                  <a:pt x="171192" y="236719"/>
                </a:cubicBezTo>
                <a:lnTo>
                  <a:pt x="171396" y="235517"/>
                </a:lnTo>
                <a:cubicBezTo>
                  <a:pt x="171320" y="236259"/>
                  <a:pt x="171652" y="234851"/>
                  <a:pt x="171396" y="236054"/>
                </a:cubicBezTo>
                <a:cubicBezTo>
                  <a:pt x="171499" y="235619"/>
                  <a:pt x="171396" y="236464"/>
                  <a:pt x="171627" y="235312"/>
                </a:cubicBezTo>
                <a:cubicBezTo>
                  <a:pt x="171550" y="236310"/>
                  <a:pt x="171985" y="234749"/>
                  <a:pt x="171678" y="236873"/>
                </a:cubicBezTo>
                <a:cubicBezTo>
                  <a:pt x="171704" y="236668"/>
                  <a:pt x="171704" y="236873"/>
                  <a:pt x="171831" y="236259"/>
                </a:cubicBezTo>
                <a:cubicBezTo>
                  <a:pt x="171934" y="235619"/>
                  <a:pt x="171704" y="236719"/>
                  <a:pt x="171780" y="236284"/>
                </a:cubicBezTo>
                <a:cubicBezTo>
                  <a:pt x="171780" y="236259"/>
                  <a:pt x="171883" y="235900"/>
                  <a:pt x="171908" y="235747"/>
                </a:cubicBezTo>
                <a:cubicBezTo>
                  <a:pt x="171883" y="236054"/>
                  <a:pt x="171883" y="236131"/>
                  <a:pt x="171678" y="237103"/>
                </a:cubicBezTo>
                <a:cubicBezTo>
                  <a:pt x="171601" y="237820"/>
                  <a:pt x="172139" y="235107"/>
                  <a:pt x="172139" y="235593"/>
                </a:cubicBezTo>
                <a:cubicBezTo>
                  <a:pt x="172036" y="236054"/>
                  <a:pt x="172011" y="236233"/>
                  <a:pt x="172062" y="236156"/>
                </a:cubicBezTo>
                <a:lnTo>
                  <a:pt x="172267" y="235363"/>
                </a:lnTo>
                <a:cubicBezTo>
                  <a:pt x="172318" y="235568"/>
                  <a:pt x="172087" y="236464"/>
                  <a:pt x="171934" y="237283"/>
                </a:cubicBezTo>
                <a:cubicBezTo>
                  <a:pt x="171985" y="237129"/>
                  <a:pt x="172011" y="237180"/>
                  <a:pt x="172164" y="236592"/>
                </a:cubicBezTo>
                <a:lnTo>
                  <a:pt x="171985" y="237615"/>
                </a:lnTo>
                <a:cubicBezTo>
                  <a:pt x="172139" y="236899"/>
                  <a:pt x="172113" y="237129"/>
                  <a:pt x="172164" y="236950"/>
                </a:cubicBezTo>
                <a:lnTo>
                  <a:pt x="172113" y="237155"/>
                </a:lnTo>
                <a:cubicBezTo>
                  <a:pt x="172087" y="237513"/>
                  <a:pt x="172139" y="237308"/>
                  <a:pt x="172190" y="237206"/>
                </a:cubicBezTo>
                <a:cubicBezTo>
                  <a:pt x="172241" y="236668"/>
                  <a:pt x="172267" y="236464"/>
                  <a:pt x="172267" y="236310"/>
                </a:cubicBezTo>
                <a:cubicBezTo>
                  <a:pt x="172395" y="235977"/>
                  <a:pt x="172369" y="236054"/>
                  <a:pt x="172471" y="235619"/>
                </a:cubicBezTo>
                <a:cubicBezTo>
                  <a:pt x="172318" y="236464"/>
                  <a:pt x="172420" y="236208"/>
                  <a:pt x="172446" y="236310"/>
                </a:cubicBezTo>
                <a:cubicBezTo>
                  <a:pt x="172420" y="236515"/>
                  <a:pt x="172599" y="235593"/>
                  <a:pt x="172599" y="235644"/>
                </a:cubicBezTo>
                <a:cubicBezTo>
                  <a:pt x="172548" y="236080"/>
                  <a:pt x="172651" y="235721"/>
                  <a:pt x="172523" y="236284"/>
                </a:cubicBezTo>
                <a:cubicBezTo>
                  <a:pt x="172497" y="236412"/>
                  <a:pt x="172574" y="235875"/>
                  <a:pt x="172471" y="236233"/>
                </a:cubicBezTo>
                <a:cubicBezTo>
                  <a:pt x="172446" y="236566"/>
                  <a:pt x="172318" y="237257"/>
                  <a:pt x="172446" y="236771"/>
                </a:cubicBezTo>
                <a:cubicBezTo>
                  <a:pt x="172574" y="236361"/>
                  <a:pt x="172753" y="235158"/>
                  <a:pt x="172702" y="235696"/>
                </a:cubicBezTo>
                <a:cubicBezTo>
                  <a:pt x="172651" y="235900"/>
                  <a:pt x="172599" y="236233"/>
                  <a:pt x="172523" y="236489"/>
                </a:cubicBezTo>
                <a:lnTo>
                  <a:pt x="172497" y="236924"/>
                </a:lnTo>
                <a:lnTo>
                  <a:pt x="172625" y="236208"/>
                </a:lnTo>
                <a:cubicBezTo>
                  <a:pt x="172599" y="236387"/>
                  <a:pt x="172599" y="236464"/>
                  <a:pt x="172574" y="236540"/>
                </a:cubicBezTo>
                <a:cubicBezTo>
                  <a:pt x="172804" y="235824"/>
                  <a:pt x="172651" y="236336"/>
                  <a:pt x="172881" y="235491"/>
                </a:cubicBezTo>
                <a:cubicBezTo>
                  <a:pt x="172932" y="235389"/>
                  <a:pt x="172855" y="236003"/>
                  <a:pt x="172855" y="236080"/>
                </a:cubicBezTo>
                <a:lnTo>
                  <a:pt x="172855" y="236131"/>
                </a:lnTo>
                <a:cubicBezTo>
                  <a:pt x="172779" y="236566"/>
                  <a:pt x="172907" y="236284"/>
                  <a:pt x="173009" y="235798"/>
                </a:cubicBezTo>
                <a:lnTo>
                  <a:pt x="172983" y="235952"/>
                </a:lnTo>
                <a:cubicBezTo>
                  <a:pt x="172983" y="236028"/>
                  <a:pt x="173035" y="235900"/>
                  <a:pt x="173137" y="235465"/>
                </a:cubicBezTo>
                <a:cubicBezTo>
                  <a:pt x="173086" y="236028"/>
                  <a:pt x="172651" y="238230"/>
                  <a:pt x="172855" y="237308"/>
                </a:cubicBezTo>
                <a:cubicBezTo>
                  <a:pt x="172932" y="237308"/>
                  <a:pt x="173188" y="236003"/>
                  <a:pt x="173265" y="235542"/>
                </a:cubicBezTo>
                <a:cubicBezTo>
                  <a:pt x="173265" y="236080"/>
                  <a:pt x="173572" y="234877"/>
                  <a:pt x="173418" y="236028"/>
                </a:cubicBezTo>
                <a:cubicBezTo>
                  <a:pt x="173521" y="235721"/>
                  <a:pt x="173547" y="235517"/>
                  <a:pt x="173598" y="235389"/>
                </a:cubicBezTo>
                <a:cubicBezTo>
                  <a:pt x="173674" y="235696"/>
                  <a:pt x="174007" y="234569"/>
                  <a:pt x="173854" y="236028"/>
                </a:cubicBezTo>
                <a:cubicBezTo>
                  <a:pt x="173777" y="236336"/>
                  <a:pt x="173674" y="236719"/>
                  <a:pt x="173623" y="237180"/>
                </a:cubicBezTo>
                <a:cubicBezTo>
                  <a:pt x="173777" y="236540"/>
                  <a:pt x="173521" y="237820"/>
                  <a:pt x="173751" y="236719"/>
                </a:cubicBezTo>
                <a:cubicBezTo>
                  <a:pt x="173854" y="236054"/>
                  <a:pt x="173905" y="235721"/>
                  <a:pt x="173956" y="235465"/>
                </a:cubicBezTo>
                <a:cubicBezTo>
                  <a:pt x="174110" y="235107"/>
                  <a:pt x="174212" y="235107"/>
                  <a:pt x="174135" y="235773"/>
                </a:cubicBezTo>
                <a:cubicBezTo>
                  <a:pt x="174186" y="235465"/>
                  <a:pt x="174212" y="235286"/>
                  <a:pt x="174263" y="235081"/>
                </a:cubicBezTo>
                <a:cubicBezTo>
                  <a:pt x="174058" y="236131"/>
                  <a:pt x="174084" y="236284"/>
                  <a:pt x="174186" y="235926"/>
                </a:cubicBezTo>
                <a:lnTo>
                  <a:pt x="174314" y="235286"/>
                </a:lnTo>
                <a:lnTo>
                  <a:pt x="174238" y="235926"/>
                </a:lnTo>
                <a:cubicBezTo>
                  <a:pt x="174289" y="235747"/>
                  <a:pt x="174494" y="234595"/>
                  <a:pt x="174442" y="235235"/>
                </a:cubicBezTo>
                <a:cubicBezTo>
                  <a:pt x="174391" y="235517"/>
                  <a:pt x="174340" y="235747"/>
                  <a:pt x="174314" y="235926"/>
                </a:cubicBezTo>
                <a:cubicBezTo>
                  <a:pt x="174442" y="235389"/>
                  <a:pt x="174673" y="234518"/>
                  <a:pt x="174622" y="235081"/>
                </a:cubicBezTo>
                <a:lnTo>
                  <a:pt x="174468" y="236028"/>
                </a:lnTo>
                <a:cubicBezTo>
                  <a:pt x="174519" y="235926"/>
                  <a:pt x="174647" y="235363"/>
                  <a:pt x="174673" y="235081"/>
                </a:cubicBezTo>
                <a:cubicBezTo>
                  <a:pt x="174622" y="235670"/>
                  <a:pt x="174673" y="235747"/>
                  <a:pt x="174545" y="236566"/>
                </a:cubicBezTo>
                <a:cubicBezTo>
                  <a:pt x="175031" y="234621"/>
                  <a:pt x="175236" y="234569"/>
                  <a:pt x="175389" y="234749"/>
                </a:cubicBezTo>
                <a:lnTo>
                  <a:pt x="175287" y="235235"/>
                </a:lnTo>
                <a:cubicBezTo>
                  <a:pt x="175236" y="235721"/>
                  <a:pt x="175466" y="234416"/>
                  <a:pt x="175415" y="234723"/>
                </a:cubicBezTo>
                <a:cubicBezTo>
                  <a:pt x="175338" y="235209"/>
                  <a:pt x="175236" y="235747"/>
                  <a:pt x="175108" y="236310"/>
                </a:cubicBezTo>
                <a:cubicBezTo>
                  <a:pt x="175082" y="236822"/>
                  <a:pt x="175364" y="235491"/>
                  <a:pt x="175441" y="235260"/>
                </a:cubicBezTo>
                <a:cubicBezTo>
                  <a:pt x="175569" y="234672"/>
                  <a:pt x="175338" y="235670"/>
                  <a:pt x="175492" y="234877"/>
                </a:cubicBezTo>
                <a:cubicBezTo>
                  <a:pt x="175517" y="234621"/>
                  <a:pt x="175466" y="235389"/>
                  <a:pt x="175671" y="234416"/>
                </a:cubicBezTo>
                <a:cubicBezTo>
                  <a:pt x="175620" y="234800"/>
                  <a:pt x="175466" y="235491"/>
                  <a:pt x="175389" y="235875"/>
                </a:cubicBezTo>
                <a:lnTo>
                  <a:pt x="175492" y="235414"/>
                </a:lnTo>
                <a:cubicBezTo>
                  <a:pt x="175261" y="236540"/>
                  <a:pt x="175082" y="237411"/>
                  <a:pt x="174826" y="238793"/>
                </a:cubicBezTo>
                <a:lnTo>
                  <a:pt x="174903" y="238639"/>
                </a:lnTo>
                <a:cubicBezTo>
                  <a:pt x="174724" y="239637"/>
                  <a:pt x="174596" y="239740"/>
                  <a:pt x="174622" y="240098"/>
                </a:cubicBezTo>
                <a:cubicBezTo>
                  <a:pt x="174698" y="239637"/>
                  <a:pt x="174980" y="238255"/>
                  <a:pt x="175057" y="237846"/>
                </a:cubicBezTo>
                <a:cubicBezTo>
                  <a:pt x="175210" y="237590"/>
                  <a:pt x="175543" y="235542"/>
                  <a:pt x="175620" y="235644"/>
                </a:cubicBezTo>
                <a:cubicBezTo>
                  <a:pt x="175492" y="236208"/>
                  <a:pt x="175594" y="235798"/>
                  <a:pt x="175389" y="236566"/>
                </a:cubicBezTo>
                <a:cubicBezTo>
                  <a:pt x="175287" y="237334"/>
                  <a:pt x="175543" y="236131"/>
                  <a:pt x="175543" y="236438"/>
                </a:cubicBezTo>
                <a:cubicBezTo>
                  <a:pt x="175594" y="236054"/>
                  <a:pt x="175799" y="235081"/>
                  <a:pt x="175850" y="234928"/>
                </a:cubicBezTo>
                <a:cubicBezTo>
                  <a:pt x="175799" y="235389"/>
                  <a:pt x="175645" y="235824"/>
                  <a:pt x="175697" y="235926"/>
                </a:cubicBezTo>
                <a:cubicBezTo>
                  <a:pt x="175799" y="235389"/>
                  <a:pt x="175927" y="234979"/>
                  <a:pt x="175953" y="234569"/>
                </a:cubicBezTo>
                <a:cubicBezTo>
                  <a:pt x="176234" y="233315"/>
                  <a:pt x="175953" y="234928"/>
                  <a:pt x="176157" y="233981"/>
                </a:cubicBezTo>
                <a:cubicBezTo>
                  <a:pt x="176004" y="234851"/>
                  <a:pt x="175799" y="236003"/>
                  <a:pt x="175697" y="236464"/>
                </a:cubicBezTo>
                <a:cubicBezTo>
                  <a:pt x="175876" y="235619"/>
                  <a:pt x="175927" y="235286"/>
                  <a:pt x="176209" y="234058"/>
                </a:cubicBezTo>
                <a:cubicBezTo>
                  <a:pt x="176157" y="234288"/>
                  <a:pt x="176029" y="234979"/>
                  <a:pt x="175927" y="235491"/>
                </a:cubicBezTo>
                <a:cubicBezTo>
                  <a:pt x="175876" y="236028"/>
                  <a:pt x="176311" y="233929"/>
                  <a:pt x="176029" y="235644"/>
                </a:cubicBezTo>
                <a:lnTo>
                  <a:pt x="176183" y="234800"/>
                </a:lnTo>
                <a:cubicBezTo>
                  <a:pt x="176157" y="235056"/>
                  <a:pt x="176132" y="235312"/>
                  <a:pt x="176055" y="235747"/>
                </a:cubicBezTo>
                <a:cubicBezTo>
                  <a:pt x="176081" y="235773"/>
                  <a:pt x="176362" y="234595"/>
                  <a:pt x="176132" y="235900"/>
                </a:cubicBezTo>
                <a:cubicBezTo>
                  <a:pt x="176183" y="235798"/>
                  <a:pt x="176234" y="235849"/>
                  <a:pt x="176362" y="234953"/>
                </a:cubicBezTo>
                <a:cubicBezTo>
                  <a:pt x="176439" y="234390"/>
                  <a:pt x="176209" y="235593"/>
                  <a:pt x="176413" y="234365"/>
                </a:cubicBezTo>
                <a:cubicBezTo>
                  <a:pt x="176234" y="235363"/>
                  <a:pt x="176490" y="234262"/>
                  <a:pt x="176567" y="233929"/>
                </a:cubicBezTo>
                <a:lnTo>
                  <a:pt x="176490" y="234416"/>
                </a:lnTo>
                <a:cubicBezTo>
                  <a:pt x="176541" y="234237"/>
                  <a:pt x="176567" y="234365"/>
                  <a:pt x="176669" y="233827"/>
                </a:cubicBezTo>
                <a:cubicBezTo>
                  <a:pt x="176618" y="234134"/>
                  <a:pt x="176567" y="234467"/>
                  <a:pt x="176541" y="234569"/>
                </a:cubicBezTo>
                <a:lnTo>
                  <a:pt x="176695" y="233827"/>
                </a:lnTo>
                <a:cubicBezTo>
                  <a:pt x="176848" y="233443"/>
                  <a:pt x="176465" y="235184"/>
                  <a:pt x="176567" y="234979"/>
                </a:cubicBezTo>
                <a:lnTo>
                  <a:pt x="176413" y="235542"/>
                </a:lnTo>
                <a:cubicBezTo>
                  <a:pt x="176413" y="235414"/>
                  <a:pt x="176311" y="236131"/>
                  <a:pt x="176388" y="235926"/>
                </a:cubicBezTo>
                <a:cubicBezTo>
                  <a:pt x="176541" y="235235"/>
                  <a:pt x="176720" y="234365"/>
                  <a:pt x="176848" y="233827"/>
                </a:cubicBezTo>
                <a:cubicBezTo>
                  <a:pt x="176951" y="233520"/>
                  <a:pt x="176695" y="234621"/>
                  <a:pt x="176874" y="233929"/>
                </a:cubicBezTo>
                <a:lnTo>
                  <a:pt x="176669" y="234749"/>
                </a:lnTo>
                <a:cubicBezTo>
                  <a:pt x="176618" y="234979"/>
                  <a:pt x="176465" y="235926"/>
                  <a:pt x="176516" y="235926"/>
                </a:cubicBezTo>
                <a:cubicBezTo>
                  <a:pt x="176618" y="235670"/>
                  <a:pt x="176848" y="234646"/>
                  <a:pt x="176874" y="234288"/>
                </a:cubicBezTo>
                <a:cubicBezTo>
                  <a:pt x="176900" y="234288"/>
                  <a:pt x="176848" y="234723"/>
                  <a:pt x="176720" y="235209"/>
                </a:cubicBezTo>
                <a:cubicBezTo>
                  <a:pt x="176772" y="234979"/>
                  <a:pt x="176900" y="234441"/>
                  <a:pt x="177002" y="234032"/>
                </a:cubicBezTo>
                <a:cubicBezTo>
                  <a:pt x="176925" y="234493"/>
                  <a:pt x="176823" y="235184"/>
                  <a:pt x="176746" y="235849"/>
                </a:cubicBezTo>
                <a:lnTo>
                  <a:pt x="176465" y="237027"/>
                </a:lnTo>
                <a:lnTo>
                  <a:pt x="176516" y="237027"/>
                </a:lnTo>
                <a:cubicBezTo>
                  <a:pt x="176311" y="237974"/>
                  <a:pt x="176362" y="237718"/>
                  <a:pt x="176183" y="238742"/>
                </a:cubicBezTo>
                <a:cubicBezTo>
                  <a:pt x="176183" y="238921"/>
                  <a:pt x="176260" y="238562"/>
                  <a:pt x="176337" y="238307"/>
                </a:cubicBezTo>
                <a:cubicBezTo>
                  <a:pt x="176669" y="236694"/>
                  <a:pt x="176772" y="236131"/>
                  <a:pt x="177053" y="234672"/>
                </a:cubicBezTo>
                <a:cubicBezTo>
                  <a:pt x="177232" y="234288"/>
                  <a:pt x="176465" y="238230"/>
                  <a:pt x="176976" y="235952"/>
                </a:cubicBezTo>
                <a:cubicBezTo>
                  <a:pt x="177028" y="235593"/>
                  <a:pt x="177258" y="234493"/>
                  <a:pt x="177156" y="234902"/>
                </a:cubicBezTo>
                <a:cubicBezTo>
                  <a:pt x="177156" y="235056"/>
                  <a:pt x="177463" y="233443"/>
                  <a:pt x="177412" y="234058"/>
                </a:cubicBezTo>
                <a:cubicBezTo>
                  <a:pt x="177284" y="234646"/>
                  <a:pt x="177104" y="235542"/>
                  <a:pt x="176925" y="236412"/>
                </a:cubicBezTo>
                <a:cubicBezTo>
                  <a:pt x="177028" y="235926"/>
                  <a:pt x="176951" y="236003"/>
                  <a:pt x="176925" y="236156"/>
                </a:cubicBezTo>
                <a:cubicBezTo>
                  <a:pt x="176823" y="236694"/>
                  <a:pt x="176644" y="237615"/>
                  <a:pt x="176669" y="237641"/>
                </a:cubicBezTo>
                <a:cubicBezTo>
                  <a:pt x="176772" y="237513"/>
                  <a:pt x="176823" y="237487"/>
                  <a:pt x="176951" y="236745"/>
                </a:cubicBezTo>
                <a:cubicBezTo>
                  <a:pt x="177104" y="235926"/>
                  <a:pt x="176874" y="236822"/>
                  <a:pt x="177053" y="235977"/>
                </a:cubicBezTo>
                <a:cubicBezTo>
                  <a:pt x="177181" y="235696"/>
                  <a:pt x="176951" y="236976"/>
                  <a:pt x="177258" y="235491"/>
                </a:cubicBezTo>
                <a:cubicBezTo>
                  <a:pt x="177207" y="235619"/>
                  <a:pt x="177335" y="234749"/>
                  <a:pt x="177463" y="234160"/>
                </a:cubicBezTo>
                <a:lnTo>
                  <a:pt x="177591" y="233801"/>
                </a:lnTo>
                <a:lnTo>
                  <a:pt x="177463" y="234390"/>
                </a:lnTo>
                <a:cubicBezTo>
                  <a:pt x="177463" y="234800"/>
                  <a:pt x="177693" y="233366"/>
                  <a:pt x="177744" y="233520"/>
                </a:cubicBezTo>
                <a:lnTo>
                  <a:pt x="177540" y="234621"/>
                </a:lnTo>
                <a:cubicBezTo>
                  <a:pt x="177360" y="235542"/>
                  <a:pt x="177514" y="234185"/>
                  <a:pt x="177258" y="235747"/>
                </a:cubicBezTo>
                <a:cubicBezTo>
                  <a:pt x="177284" y="235798"/>
                  <a:pt x="177437" y="235030"/>
                  <a:pt x="177412" y="235440"/>
                </a:cubicBezTo>
                <a:cubicBezTo>
                  <a:pt x="177360" y="235542"/>
                  <a:pt x="177360" y="235593"/>
                  <a:pt x="177309" y="235721"/>
                </a:cubicBezTo>
                <a:cubicBezTo>
                  <a:pt x="177335" y="235773"/>
                  <a:pt x="176976" y="237795"/>
                  <a:pt x="177258" y="236617"/>
                </a:cubicBezTo>
                <a:cubicBezTo>
                  <a:pt x="177360" y="236156"/>
                  <a:pt x="177386" y="236080"/>
                  <a:pt x="177488" y="235491"/>
                </a:cubicBezTo>
                <a:cubicBezTo>
                  <a:pt x="177540" y="235337"/>
                  <a:pt x="177770" y="234800"/>
                  <a:pt x="177796" y="234697"/>
                </a:cubicBezTo>
                <a:cubicBezTo>
                  <a:pt x="177565" y="235824"/>
                  <a:pt x="177872" y="234825"/>
                  <a:pt x="177591" y="235952"/>
                </a:cubicBezTo>
                <a:cubicBezTo>
                  <a:pt x="177693" y="235312"/>
                  <a:pt x="177565" y="235363"/>
                  <a:pt x="177335" y="236387"/>
                </a:cubicBezTo>
                <a:cubicBezTo>
                  <a:pt x="177104" y="237743"/>
                  <a:pt x="177309" y="236182"/>
                  <a:pt x="177028" y="237539"/>
                </a:cubicBezTo>
                <a:cubicBezTo>
                  <a:pt x="177079" y="237590"/>
                  <a:pt x="176823" y="238895"/>
                  <a:pt x="176669" y="239740"/>
                </a:cubicBezTo>
                <a:cubicBezTo>
                  <a:pt x="176669" y="239791"/>
                  <a:pt x="176772" y="239433"/>
                  <a:pt x="176823" y="239279"/>
                </a:cubicBezTo>
                <a:cubicBezTo>
                  <a:pt x="176976" y="238486"/>
                  <a:pt x="176951" y="238537"/>
                  <a:pt x="177104" y="237667"/>
                </a:cubicBezTo>
                <a:cubicBezTo>
                  <a:pt x="177130" y="237897"/>
                  <a:pt x="177284" y="237462"/>
                  <a:pt x="177488" y="236694"/>
                </a:cubicBezTo>
                <a:cubicBezTo>
                  <a:pt x="177412" y="237103"/>
                  <a:pt x="177232" y="237871"/>
                  <a:pt x="177232" y="237974"/>
                </a:cubicBezTo>
                <a:cubicBezTo>
                  <a:pt x="177360" y="237743"/>
                  <a:pt x="177412" y="237871"/>
                  <a:pt x="177463" y="238127"/>
                </a:cubicBezTo>
                <a:cubicBezTo>
                  <a:pt x="177642" y="236822"/>
                  <a:pt x="177591" y="237820"/>
                  <a:pt x="177770" y="236719"/>
                </a:cubicBezTo>
                <a:cubicBezTo>
                  <a:pt x="177796" y="236566"/>
                  <a:pt x="177872" y="236105"/>
                  <a:pt x="177949" y="235670"/>
                </a:cubicBezTo>
                <a:cubicBezTo>
                  <a:pt x="177975" y="235619"/>
                  <a:pt x="177796" y="236771"/>
                  <a:pt x="178000" y="235824"/>
                </a:cubicBezTo>
                <a:cubicBezTo>
                  <a:pt x="177847" y="236233"/>
                  <a:pt x="177693" y="237385"/>
                  <a:pt x="177463" y="238409"/>
                </a:cubicBezTo>
                <a:cubicBezTo>
                  <a:pt x="177642" y="237846"/>
                  <a:pt x="177309" y="239151"/>
                  <a:pt x="177386" y="239151"/>
                </a:cubicBezTo>
                <a:cubicBezTo>
                  <a:pt x="177565" y="238614"/>
                  <a:pt x="177744" y="238153"/>
                  <a:pt x="177796" y="237923"/>
                </a:cubicBezTo>
                <a:cubicBezTo>
                  <a:pt x="177693" y="238921"/>
                  <a:pt x="178000" y="237999"/>
                  <a:pt x="178077" y="237948"/>
                </a:cubicBezTo>
                <a:cubicBezTo>
                  <a:pt x="177975" y="238511"/>
                  <a:pt x="177796" y="239637"/>
                  <a:pt x="177770" y="239842"/>
                </a:cubicBezTo>
                <a:cubicBezTo>
                  <a:pt x="177847" y="239842"/>
                  <a:pt x="177975" y="238562"/>
                  <a:pt x="177924" y="239151"/>
                </a:cubicBezTo>
                <a:lnTo>
                  <a:pt x="177872" y="239382"/>
                </a:lnTo>
                <a:cubicBezTo>
                  <a:pt x="177949" y="239100"/>
                  <a:pt x="177847" y="240201"/>
                  <a:pt x="178205" y="238511"/>
                </a:cubicBezTo>
                <a:lnTo>
                  <a:pt x="177924" y="239791"/>
                </a:lnTo>
                <a:cubicBezTo>
                  <a:pt x="177924" y="239894"/>
                  <a:pt x="178000" y="239612"/>
                  <a:pt x="178026" y="239458"/>
                </a:cubicBezTo>
                <a:cubicBezTo>
                  <a:pt x="177949" y="239894"/>
                  <a:pt x="177872" y="240252"/>
                  <a:pt x="177821" y="240533"/>
                </a:cubicBezTo>
                <a:cubicBezTo>
                  <a:pt x="177693" y="241404"/>
                  <a:pt x="177949" y="240406"/>
                  <a:pt x="177975" y="240354"/>
                </a:cubicBezTo>
                <a:lnTo>
                  <a:pt x="178103" y="239637"/>
                </a:lnTo>
                <a:cubicBezTo>
                  <a:pt x="178307" y="239074"/>
                  <a:pt x="178231" y="239817"/>
                  <a:pt x="178333" y="239561"/>
                </a:cubicBezTo>
                <a:lnTo>
                  <a:pt x="178180" y="240277"/>
                </a:lnTo>
                <a:lnTo>
                  <a:pt x="178307" y="239842"/>
                </a:lnTo>
                <a:cubicBezTo>
                  <a:pt x="178180" y="240533"/>
                  <a:pt x="178128" y="240994"/>
                  <a:pt x="178282" y="240431"/>
                </a:cubicBezTo>
                <a:lnTo>
                  <a:pt x="177796" y="242172"/>
                </a:lnTo>
                <a:cubicBezTo>
                  <a:pt x="177898" y="241736"/>
                  <a:pt x="177975" y="241301"/>
                  <a:pt x="178128" y="240559"/>
                </a:cubicBezTo>
                <a:cubicBezTo>
                  <a:pt x="178231" y="239919"/>
                  <a:pt x="178128" y="240098"/>
                  <a:pt x="177975" y="240815"/>
                </a:cubicBezTo>
                <a:cubicBezTo>
                  <a:pt x="177975" y="240917"/>
                  <a:pt x="178026" y="240738"/>
                  <a:pt x="178077" y="240457"/>
                </a:cubicBezTo>
                <a:cubicBezTo>
                  <a:pt x="177872" y="241481"/>
                  <a:pt x="177872" y="241455"/>
                  <a:pt x="177719" y="242095"/>
                </a:cubicBezTo>
                <a:cubicBezTo>
                  <a:pt x="177744" y="242095"/>
                  <a:pt x="177693" y="242402"/>
                  <a:pt x="177770" y="242044"/>
                </a:cubicBezTo>
                <a:cubicBezTo>
                  <a:pt x="177642" y="242556"/>
                  <a:pt x="177591" y="242607"/>
                  <a:pt x="177565" y="242632"/>
                </a:cubicBezTo>
                <a:cubicBezTo>
                  <a:pt x="177642" y="242223"/>
                  <a:pt x="177668" y="242018"/>
                  <a:pt x="177719" y="241711"/>
                </a:cubicBezTo>
                <a:cubicBezTo>
                  <a:pt x="177540" y="242581"/>
                  <a:pt x="177437" y="242888"/>
                  <a:pt x="177463" y="242607"/>
                </a:cubicBezTo>
                <a:cubicBezTo>
                  <a:pt x="177616" y="241583"/>
                  <a:pt x="177207" y="243221"/>
                  <a:pt x="177181" y="242965"/>
                </a:cubicBezTo>
                <a:cubicBezTo>
                  <a:pt x="177412" y="242044"/>
                  <a:pt x="177591" y="241353"/>
                  <a:pt x="177693" y="240994"/>
                </a:cubicBezTo>
                <a:cubicBezTo>
                  <a:pt x="177744" y="240508"/>
                  <a:pt x="177642" y="241020"/>
                  <a:pt x="177693" y="240559"/>
                </a:cubicBezTo>
                <a:cubicBezTo>
                  <a:pt x="177514" y="241199"/>
                  <a:pt x="177258" y="242223"/>
                  <a:pt x="177156" y="242658"/>
                </a:cubicBezTo>
                <a:lnTo>
                  <a:pt x="177309" y="242018"/>
                </a:lnTo>
                <a:cubicBezTo>
                  <a:pt x="177207" y="242325"/>
                  <a:pt x="177002" y="243324"/>
                  <a:pt x="176976" y="243119"/>
                </a:cubicBezTo>
                <a:cubicBezTo>
                  <a:pt x="176925" y="242760"/>
                  <a:pt x="176823" y="242760"/>
                  <a:pt x="176772" y="242658"/>
                </a:cubicBezTo>
                <a:lnTo>
                  <a:pt x="176874" y="241967"/>
                </a:lnTo>
                <a:cubicBezTo>
                  <a:pt x="176541" y="243426"/>
                  <a:pt x="176644" y="242479"/>
                  <a:pt x="176439" y="243119"/>
                </a:cubicBezTo>
                <a:cubicBezTo>
                  <a:pt x="176465" y="242479"/>
                  <a:pt x="176106" y="243707"/>
                  <a:pt x="176260" y="242556"/>
                </a:cubicBezTo>
                <a:cubicBezTo>
                  <a:pt x="175953" y="243042"/>
                  <a:pt x="175722" y="243503"/>
                  <a:pt x="175594" y="243221"/>
                </a:cubicBezTo>
                <a:lnTo>
                  <a:pt x="175825" y="242274"/>
                </a:lnTo>
                <a:cubicBezTo>
                  <a:pt x="175645" y="242965"/>
                  <a:pt x="175901" y="241711"/>
                  <a:pt x="175850" y="241813"/>
                </a:cubicBezTo>
                <a:cubicBezTo>
                  <a:pt x="175748" y="242607"/>
                  <a:pt x="175594" y="242812"/>
                  <a:pt x="175466" y="243426"/>
                </a:cubicBezTo>
                <a:cubicBezTo>
                  <a:pt x="175543" y="242658"/>
                  <a:pt x="175261" y="243451"/>
                  <a:pt x="175057" y="244117"/>
                </a:cubicBezTo>
                <a:lnTo>
                  <a:pt x="175185" y="243451"/>
                </a:lnTo>
                <a:cubicBezTo>
                  <a:pt x="174878" y="244680"/>
                  <a:pt x="174980" y="243580"/>
                  <a:pt x="174929" y="243349"/>
                </a:cubicBezTo>
                <a:cubicBezTo>
                  <a:pt x="174980" y="243068"/>
                  <a:pt x="175082" y="242428"/>
                  <a:pt x="175031" y="242530"/>
                </a:cubicBezTo>
                <a:cubicBezTo>
                  <a:pt x="174724" y="243580"/>
                  <a:pt x="174750" y="243477"/>
                  <a:pt x="174570" y="244143"/>
                </a:cubicBezTo>
                <a:cubicBezTo>
                  <a:pt x="174494" y="244143"/>
                  <a:pt x="174468" y="243861"/>
                  <a:pt x="174494" y="243426"/>
                </a:cubicBezTo>
                <a:cubicBezTo>
                  <a:pt x="174033" y="244910"/>
                  <a:pt x="173956" y="243938"/>
                  <a:pt x="173598" y="244783"/>
                </a:cubicBezTo>
                <a:lnTo>
                  <a:pt x="173751" y="243989"/>
                </a:lnTo>
                <a:cubicBezTo>
                  <a:pt x="173214" y="245627"/>
                  <a:pt x="173239" y="244091"/>
                  <a:pt x="172907" y="244885"/>
                </a:cubicBezTo>
                <a:lnTo>
                  <a:pt x="173188" y="243580"/>
                </a:lnTo>
                <a:cubicBezTo>
                  <a:pt x="173239" y="243119"/>
                  <a:pt x="173009" y="243887"/>
                  <a:pt x="172830" y="244834"/>
                </a:cubicBezTo>
                <a:cubicBezTo>
                  <a:pt x="172855" y="244424"/>
                  <a:pt x="172574" y="245448"/>
                  <a:pt x="172753" y="244322"/>
                </a:cubicBezTo>
                <a:cubicBezTo>
                  <a:pt x="172727" y="244066"/>
                  <a:pt x="172574" y="244936"/>
                  <a:pt x="172471" y="245115"/>
                </a:cubicBezTo>
                <a:cubicBezTo>
                  <a:pt x="172471" y="244655"/>
                  <a:pt x="172395" y="244783"/>
                  <a:pt x="172267" y="244962"/>
                </a:cubicBezTo>
                <a:cubicBezTo>
                  <a:pt x="172318" y="244655"/>
                  <a:pt x="172420" y="244143"/>
                  <a:pt x="172420" y="244066"/>
                </a:cubicBezTo>
                <a:cubicBezTo>
                  <a:pt x="172292" y="244424"/>
                  <a:pt x="172343" y="243656"/>
                  <a:pt x="172087" y="245294"/>
                </a:cubicBezTo>
                <a:cubicBezTo>
                  <a:pt x="172139" y="244322"/>
                  <a:pt x="171678" y="245986"/>
                  <a:pt x="171780" y="244731"/>
                </a:cubicBezTo>
                <a:cubicBezTo>
                  <a:pt x="171704" y="245192"/>
                  <a:pt x="171678" y="245243"/>
                  <a:pt x="171601" y="245525"/>
                </a:cubicBezTo>
                <a:cubicBezTo>
                  <a:pt x="171499" y="245550"/>
                  <a:pt x="171550" y="244629"/>
                  <a:pt x="171345" y="245346"/>
                </a:cubicBezTo>
                <a:cubicBezTo>
                  <a:pt x="171371" y="245115"/>
                  <a:pt x="171524" y="244629"/>
                  <a:pt x="171473" y="244578"/>
                </a:cubicBezTo>
                <a:cubicBezTo>
                  <a:pt x="171448" y="244731"/>
                  <a:pt x="171345" y="245115"/>
                  <a:pt x="171294" y="245371"/>
                </a:cubicBezTo>
                <a:cubicBezTo>
                  <a:pt x="170961" y="246139"/>
                  <a:pt x="171115" y="244475"/>
                  <a:pt x="170936" y="244655"/>
                </a:cubicBezTo>
                <a:cubicBezTo>
                  <a:pt x="170500" y="245448"/>
                  <a:pt x="170321" y="244987"/>
                  <a:pt x="170040" y="245090"/>
                </a:cubicBezTo>
                <a:lnTo>
                  <a:pt x="170117" y="244757"/>
                </a:lnTo>
                <a:cubicBezTo>
                  <a:pt x="169784" y="245960"/>
                  <a:pt x="170142" y="243451"/>
                  <a:pt x="169733" y="245294"/>
                </a:cubicBezTo>
                <a:cubicBezTo>
                  <a:pt x="169784" y="244987"/>
                  <a:pt x="169707" y="245141"/>
                  <a:pt x="169835" y="244552"/>
                </a:cubicBezTo>
                <a:cubicBezTo>
                  <a:pt x="169605" y="245397"/>
                  <a:pt x="169784" y="243707"/>
                  <a:pt x="169502" y="244783"/>
                </a:cubicBezTo>
                <a:cubicBezTo>
                  <a:pt x="169477" y="244808"/>
                  <a:pt x="169502" y="244757"/>
                  <a:pt x="169553" y="244603"/>
                </a:cubicBezTo>
                <a:cubicBezTo>
                  <a:pt x="169579" y="243887"/>
                  <a:pt x="169323" y="244859"/>
                  <a:pt x="169323" y="244168"/>
                </a:cubicBezTo>
                <a:cubicBezTo>
                  <a:pt x="169374" y="244040"/>
                  <a:pt x="169400" y="243938"/>
                  <a:pt x="169451" y="243605"/>
                </a:cubicBezTo>
                <a:cubicBezTo>
                  <a:pt x="169553" y="243016"/>
                  <a:pt x="169118" y="244962"/>
                  <a:pt x="169374" y="243400"/>
                </a:cubicBezTo>
                <a:cubicBezTo>
                  <a:pt x="169400" y="243400"/>
                  <a:pt x="169246" y="244091"/>
                  <a:pt x="169246" y="244117"/>
                </a:cubicBezTo>
                <a:cubicBezTo>
                  <a:pt x="169118" y="243477"/>
                  <a:pt x="168709" y="244424"/>
                  <a:pt x="168427" y="244706"/>
                </a:cubicBezTo>
                <a:cubicBezTo>
                  <a:pt x="168427" y="243784"/>
                  <a:pt x="168913" y="242095"/>
                  <a:pt x="168555" y="243247"/>
                </a:cubicBezTo>
                <a:cubicBezTo>
                  <a:pt x="168606" y="242914"/>
                  <a:pt x="168427" y="243835"/>
                  <a:pt x="168478" y="243528"/>
                </a:cubicBezTo>
                <a:cubicBezTo>
                  <a:pt x="168350" y="243938"/>
                  <a:pt x="168734" y="241788"/>
                  <a:pt x="168555" y="242581"/>
                </a:cubicBezTo>
                <a:cubicBezTo>
                  <a:pt x="168350" y="243528"/>
                  <a:pt x="168427" y="243119"/>
                  <a:pt x="168325" y="243682"/>
                </a:cubicBezTo>
                <a:cubicBezTo>
                  <a:pt x="168325" y="243068"/>
                  <a:pt x="168478" y="242197"/>
                  <a:pt x="168248" y="242888"/>
                </a:cubicBezTo>
                <a:lnTo>
                  <a:pt x="168325" y="242376"/>
                </a:lnTo>
                <a:cubicBezTo>
                  <a:pt x="167992" y="243784"/>
                  <a:pt x="168018" y="242991"/>
                  <a:pt x="167634" y="244629"/>
                </a:cubicBezTo>
                <a:cubicBezTo>
                  <a:pt x="167071" y="244834"/>
                  <a:pt x="166405" y="245627"/>
                  <a:pt x="165893" y="245730"/>
                </a:cubicBezTo>
                <a:cubicBezTo>
                  <a:pt x="165432" y="245320"/>
                  <a:pt x="164818" y="245986"/>
                  <a:pt x="164460" y="245013"/>
                </a:cubicBezTo>
                <a:cubicBezTo>
                  <a:pt x="164588" y="243682"/>
                  <a:pt x="164562" y="243682"/>
                  <a:pt x="164332" y="244219"/>
                </a:cubicBezTo>
                <a:cubicBezTo>
                  <a:pt x="164383" y="243989"/>
                  <a:pt x="164383" y="243938"/>
                  <a:pt x="164434" y="243759"/>
                </a:cubicBezTo>
                <a:cubicBezTo>
                  <a:pt x="164229" y="244834"/>
                  <a:pt x="164306" y="243835"/>
                  <a:pt x="164101" y="244885"/>
                </a:cubicBezTo>
                <a:cubicBezTo>
                  <a:pt x="163948" y="244629"/>
                  <a:pt x="163717" y="244885"/>
                  <a:pt x="163538" y="244834"/>
                </a:cubicBezTo>
                <a:cubicBezTo>
                  <a:pt x="163589" y="244731"/>
                  <a:pt x="163794" y="243861"/>
                  <a:pt x="163743" y="243938"/>
                </a:cubicBezTo>
                <a:lnTo>
                  <a:pt x="163564" y="244603"/>
                </a:lnTo>
                <a:lnTo>
                  <a:pt x="163589" y="244322"/>
                </a:lnTo>
                <a:cubicBezTo>
                  <a:pt x="163564" y="244475"/>
                  <a:pt x="163436" y="244962"/>
                  <a:pt x="163385" y="245320"/>
                </a:cubicBezTo>
                <a:cubicBezTo>
                  <a:pt x="162745" y="246165"/>
                  <a:pt x="162668" y="243912"/>
                  <a:pt x="162130" y="244091"/>
                </a:cubicBezTo>
                <a:cubicBezTo>
                  <a:pt x="162105" y="243605"/>
                  <a:pt x="161874" y="244015"/>
                  <a:pt x="161695" y="244219"/>
                </a:cubicBezTo>
                <a:cubicBezTo>
                  <a:pt x="161593" y="242709"/>
                  <a:pt x="161490" y="241481"/>
                  <a:pt x="160953" y="242428"/>
                </a:cubicBezTo>
                <a:cubicBezTo>
                  <a:pt x="160953" y="242428"/>
                  <a:pt x="161542" y="239663"/>
                  <a:pt x="161772" y="239023"/>
                </a:cubicBezTo>
                <a:cubicBezTo>
                  <a:pt x="162335" y="236592"/>
                  <a:pt x="162105" y="239177"/>
                  <a:pt x="162617" y="237615"/>
                </a:cubicBezTo>
                <a:close/>
                <a:moveTo>
                  <a:pt x="169809" y="236233"/>
                </a:moveTo>
                <a:cubicBezTo>
                  <a:pt x="169758" y="236361"/>
                  <a:pt x="169681" y="236566"/>
                  <a:pt x="169758" y="236310"/>
                </a:cubicBezTo>
                <a:cubicBezTo>
                  <a:pt x="169733" y="236566"/>
                  <a:pt x="169758" y="236412"/>
                  <a:pt x="169809" y="236233"/>
                </a:cubicBezTo>
                <a:close/>
                <a:moveTo>
                  <a:pt x="177693" y="236464"/>
                </a:moveTo>
                <a:cubicBezTo>
                  <a:pt x="177744" y="236182"/>
                  <a:pt x="177642" y="236643"/>
                  <a:pt x="177642" y="236694"/>
                </a:cubicBezTo>
                <a:cubicBezTo>
                  <a:pt x="177591" y="236771"/>
                  <a:pt x="177540" y="237180"/>
                  <a:pt x="177591" y="237001"/>
                </a:cubicBezTo>
                <a:cubicBezTo>
                  <a:pt x="177642" y="236771"/>
                  <a:pt x="177693" y="236515"/>
                  <a:pt x="177693" y="236464"/>
                </a:cubicBezTo>
                <a:close/>
                <a:moveTo>
                  <a:pt x="177284" y="235107"/>
                </a:moveTo>
                <a:cubicBezTo>
                  <a:pt x="177258" y="235414"/>
                  <a:pt x="177207" y="235696"/>
                  <a:pt x="177232" y="235670"/>
                </a:cubicBezTo>
                <a:cubicBezTo>
                  <a:pt x="177386" y="234877"/>
                  <a:pt x="177207" y="235542"/>
                  <a:pt x="177284" y="235107"/>
                </a:cubicBezTo>
                <a:close/>
                <a:moveTo>
                  <a:pt x="176874" y="234058"/>
                </a:moveTo>
                <a:cubicBezTo>
                  <a:pt x="176797" y="234595"/>
                  <a:pt x="176900" y="234211"/>
                  <a:pt x="176900" y="234160"/>
                </a:cubicBezTo>
                <a:cubicBezTo>
                  <a:pt x="177053" y="233494"/>
                  <a:pt x="176823" y="234467"/>
                  <a:pt x="176874" y="234058"/>
                </a:cubicBezTo>
                <a:close/>
                <a:moveTo>
                  <a:pt x="176490" y="234877"/>
                </a:moveTo>
                <a:lnTo>
                  <a:pt x="176618" y="234288"/>
                </a:lnTo>
                <a:cubicBezTo>
                  <a:pt x="176593" y="234288"/>
                  <a:pt x="176541" y="234672"/>
                  <a:pt x="176490" y="234877"/>
                </a:cubicBezTo>
                <a:cubicBezTo>
                  <a:pt x="176516" y="234723"/>
                  <a:pt x="176490" y="234825"/>
                  <a:pt x="176490" y="234877"/>
                </a:cubicBezTo>
                <a:close/>
                <a:moveTo>
                  <a:pt x="171294" y="235619"/>
                </a:moveTo>
                <a:lnTo>
                  <a:pt x="171192" y="235875"/>
                </a:lnTo>
                <a:lnTo>
                  <a:pt x="171192" y="236131"/>
                </a:lnTo>
                <a:lnTo>
                  <a:pt x="171294" y="235619"/>
                </a:lnTo>
                <a:close/>
                <a:moveTo>
                  <a:pt x="169144" y="234979"/>
                </a:moveTo>
                <a:cubicBezTo>
                  <a:pt x="169118" y="235030"/>
                  <a:pt x="168965" y="235773"/>
                  <a:pt x="169067" y="235491"/>
                </a:cubicBezTo>
                <a:cubicBezTo>
                  <a:pt x="169016" y="235542"/>
                  <a:pt x="169169" y="234928"/>
                  <a:pt x="169144" y="234979"/>
                </a:cubicBezTo>
                <a:close/>
                <a:moveTo>
                  <a:pt x="167429" y="237641"/>
                </a:moveTo>
                <a:lnTo>
                  <a:pt x="167403" y="237667"/>
                </a:lnTo>
                <a:lnTo>
                  <a:pt x="167250" y="238614"/>
                </a:lnTo>
                <a:lnTo>
                  <a:pt x="167429" y="237641"/>
                </a:lnTo>
                <a:close/>
                <a:moveTo>
                  <a:pt x="145006" y="236105"/>
                </a:moveTo>
                <a:cubicBezTo>
                  <a:pt x="145006" y="235593"/>
                  <a:pt x="144980" y="236259"/>
                  <a:pt x="144878" y="236489"/>
                </a:cubicBezTo>
                <a:cubicBezTo>
                  <a:pt x="144878" y="236822"/>
                  <a:pt x="144904" y="236515"/>
                  <a:pt x="145006" y="236105"/>
                </a:cubicBezTo>
                <a:close/>
                <a:moveTo>
                  <a:pt x="135740" y="230935"/>
                </a:moveTo>
                <a:cubicBezTo>
                  <a:pt x="135714" y="231063"/>
                  <a:pt x="135689" y="230986"/>
                  <a:pt x="135689" y="231114"/>
                </a:cubicBezTo>
                <a:cubicBezTo>
                  <a:pt x="135663" y="231370"/>
                  <a:pt x="135689" y="231140"/>
                  <a:pt x="135740" y="230935"/>
                </a:cubicBezTo>
                <a:close/>
                <a:moveTo>
                  <a:pt x="129776" y="231447"/>
                </a:moveTo>
                <a:cubicBezTo>
                  <a:pt x="129827" y="231344"/>
                  <a:pt x="129494" y="232829"/>
                  <a:pt x="129622" y="232522"/>
                </a:cubicBezTo>
                <a:cubicBezTo>
                  <a:pt x="130185" y="230602"/>
                  <a:pt x="130288" y="231831"/>
                  <a:pt x="130262" y="233366"/>
                </a:cubicBezTo>
                <a:lnTo>
                  <a:pt x="130185" y="233776"/>
                </a:lnTo>
                <a:cubicBezTo>
                  <a:pt x="130185" y="234032"/>
                  <a:pt x="130467" y="232778"/>
                  <a:pt x="130493" y="232957"/>
                </a:cubicBezTo>
                <a:cubicBezTo>
                  <a:pt x="130441" y="233238"/>
                  <a:pt x="130416" y="233341"/>
                  <a:pt x="130339" y="233674"/>
                </a:cubicBezTo>
                <a:cubicBezTo>
                  <a:pt x="130518" y="232931"/>
                  <a:pt x="130518" y="233315"/>
                  <a:pt x="130672" y="232778"/>
                </a:cubicBezTo>
                <a:cubicBezTo>
                  <a:pt x="130621" y="233085"/>
                  <a:pt x="130518" y="233699"/>
                  <a:pt x="130441" y="234032"/>
                </a:cubicBezTo>
                <a:lnTo>
                  <a:pt x="130646" y="233162"/>
                </a:lnTo>
                <a:cubicBezTo>
                  <a:pt x="131133" y="231088"/>
                  <a:pt x="130825" y="233341"/>
                  <a:pt x="131133" y="232291"/>
                </a:cubicBezTo>
                <a:lnTo>
                  <a:pt x="131005" y="232854"/>
                </a:lnTo>
                <a:cubicBezTo>
                  <a:pt x="131414" y="231575"/>
                  <a:pt x="131593" y="231882"/>
                  <a:pt x="131875" y="231421"/>
                </a:cubicBezTo>
                <a:cubicBezTo>
                  <a:pt x="131824" y="231728"/>
                  <a:pt x="131721" y="232317"/>
                  <a:pt x="131619" y="232675"/>
                </a:cubicBezTo>
                <a:cubicBezTo>
                  <a:pt x="131824" y="231728"/>
                  <a:pt x="131926" y="231523"/>
                  <a:pt x="132028" y="231344"/>
                </a:cubicBezTo>
                <a:cubicBezTo>
                  <a:pt x="131849" y="232317"/>
                  <a:pt x="132284" y="230474"/>
                  <a:pt x="132259" y="231011"/>
                </a:cubicBezTo>
                <a:lnTo>
                  <a:pt x="132208" y="231216"/>
                </a:lnTo>
                <a:cubicBezTo>
                  <a:pt x="132438" y="230218"/>
                  <a:pt x="132156" y="231805"/>
                  <a:pt x="132438" y="230653"/>
                </a:cubicBezTo>
                <a:lnTo>
                  <a:pt x="132310" y="231395"/>
                </a:lnTo>
                <a:cubicBezTo>
                  <a:pt x="132592" y="230039"/>
                  <a:pt x="132259" y="232112"/>
                  <a:pt x="132412" y="231421"/>
                </a:cubicBezTo>
                <a:lnTo>
                  <a:pt x="132464" y="231140"/>
                </a:lnTo>
                <a:cubicBezTo>
                  <a:pt x="132592" y="230807"/>
                  <a:pt x="132464" y="231523"/>
                  <a:pt x="132540" y="231267"/>
                </a:cubicBezTo>
                <a:lnTo>
                  <a:pt x="132515" y="231447"/>
                </a:lnTo>
                <a:cubicBezTo>
                  <a:pt x="132643" y="231088"/>
                  <a:pt x="132540" y="231882"/>
                  <a:pt x="132771" y="230832"/>
                </a:cubicBezTo>
                <a:cubicBezTo>
                  <a:pt x="132566" y="231626"/>
                  <a:pt x="132694" y="231191"/>
                  <a:pt x="132412" y="232445"/>
                </a:cubicBezTo>
                <a:cubicBezTo>
                  <a:pt x="132873" y="231395"/>
                  <a:pt x="133078" y="231651"/>
                  <a:pt x="133334" y="231703"/>
                </a:cubicBezTo>
                <a:cubicBezTo>
                  <a:pt x="133283" y="232112"/>
                  <a:pt x="133283" y="232240"/>
                  <a:pt x="133231" y="232650"/>
                </a:cubicBezTo>
                <a:cubicBezTo>
                  <a:pt x="133308" y="232445"/>
                  <a:pt x="133359" y="232496"/>
                  <a:pt x="133487" y="231959"/>
                </a:cubicBezTo>
                <a:cubicBezTo>
                  <a:pt x="133487" y="231959"/>
                  <a:pt x="133411" y="232496"/>
                  <a:pt x="133411" y="232547"/>
                </a:cubicBezTo>
                <a:cubicBezTo>
                  <a:pt x="133385" y="232957"/>
                  <a:pt x="133667" y="231395"/>
                  <a:pt x="133641" y="231882"/>
                </a:cubicBezTo>
                <a:cubicBezTo>
                  <a:pt x="133590" y="232163"/>
                  <a:pt x="133513" y="232496"/>
                  <a:pt x="133436" y="232906"/>
                </a:cubicBezTo>
                <a:cubicBezTo>
                  <a:pt x="133641" y="232061"/>
                  <a:pt x="133667" y="232240"/>
                  <a:pt x="133769" y="231959"/>
                </a:cubicBezTo>
                <a:cubicBezTo>
                  <a:pt x="133718" y="232138"/>
                  <a:pt x="133718" y="232266"/>
                  <a:pt x="133641" y="232547"/>
                </a:cubicBezTo>
                <a:cubicBezTo>
                  <a:pt x="133871" y="231651"/>
                  <a:pt x="133692" y="232803"/>
                  <a:pt x="133871" y="232189"/>
                </a:cubicBezTo>
                <a:lnTo>
                  <a:pt x="133718" y="232778"/>
                </a:lnTo>
                <a:cubicBezTo>
                  <a:pt x="133667" y="233520"/>
                  <a:pt x="133999" y="231523"/>
                  <a:pt x="133974" y="231984"/>
                </a:cubicBezTo>
                <a:cubicBezTo>
                  <a:pt x="133948" y="232163"/>
                  <a:pt x="133923" y="232394"/>
                  <a:pt x="133820" y="232624"/>
                </a:cubicBezTo>
                <a:cubicBezTo>
                  <a:pt x="134127" y="231523"/>
                  <a:pt x="134153" y="231933"/>
                  <a:pt x="134307" y="231575"/>
                </a:cubicBezTo>
                <a:cubicBezTo>
                  <a:pt x="134281" y="231651"/>
                  <a:pt x="134255" y="231831"/>
                  <a:pt x="134255" y="231831"/>
                </a:cubicBezTo>
                <a:cubicBezTo>
                  <a:pt x="134358" y="231677"/>
                  <a:pt x="134358" y="232061"/>
                  <a:pt x="134537" y="231575"/>
                </a:cubicBezTo>
                <a:cubicBezTo>
                  <a:pt x="134486" y="231882"/>
                  <a:pt x="134230" y="233085"/>
                  <a:pt x="134358" y="232854"/>
                </a:cubicBezTo>
                <a:cubicBezTo>
                  <a:pt x="134588" y="231626"/>
                  <a:pt x="134588" y="232368"/>
                  <a:pt x="134793" y="230986"/>
                </a:cubicBezTo>
                <a:cubicBezTo>
                  <a:pt x="134818" y="231216"/>
                  <a:pt x="134844" y="231677"/>
                  <a:pt x="134946" y="231293"/>
                </a:cubicBezTo>
                <a:cubicBezTo>
                  <a:pt x="134844" y="231754"/>
                  <a:pt x="134691" y="232803"/>
                  <a:pt x="134639" y="232906"/>
                </a:cubicBezTo>
                <a:lnTo>
                  <a:pt x="134511" y="233622"/>
                </a:lnTo>
                <a:cubicBezTo>
                  <a:pt x="134435" y="234160"/>
                  <a:pt x="134511" y="233443"/>
                  <a:pt x="134409" y="234109"/>
                </a:cubicBezTo>
                <a:cubicBezTo>
                  <a:pt x="134435" y="234058"/>
                  <a:pt x="134614" y="233571"/>
                  <a:pt x="134588" y="233776"/>
                </a:cubicBezTo>
                <a:cubicBezTo>
                  <a:pt x="134793" y="233059"/>
                  <a:pt x="135126" y="231651"/>
                  <a:pt x="135202" y="231498"/>
                </a:cubicBezTo>
                <a:cubicBezTo>
                  <a:pt x="135100" y="232010"/>
                  <a:pt x="134946" y="232854"/>
                  <a:pt x="134895" y="233059"/>
                </a:cubicBezTo>
                <a:lnTo>
                  <a:pt x="135433" y="230756"/>
                </a:lnTo>
                <a:cubicBezTo>
                  <a:pt x="135458" y="230704"/>
                  <a:pt x="135254" y="231703"/>
                  <a:pt x="135356" y="231395"/>
                </a:cubicBezTo>
                <a:cubicBezTo>
                  <a:pt x="135407" y="231088"/>
                  <a:pt x="135458" y="230883"/>
                  <a:pt x="135535" y="230602"/>
                </a:cubicBezTo>
                <a:cubicBezTo>
                  <a:pt x="135510" y="230756"/>
                  <a:pt x="135689" y="230320"/>
                  <a:pt x="135458" y="231549"/>
                </a:cubicBezTo>
                <a:cubicBezTo>
                  <a:pt x="135382" y="232010"/>
                  <a:pt x="135407" y="231805"/>
                  <a:pt x="135330" y="232189"/>
                </a:cubicBezTo>
                <a:cubicBezTo>
                  <a:pt x="135407" y="232215"/>
                  <a:pt x="135458" y="231779"/>
                  <a:pt x="135510" y="231779"/>
                </a:cubicBezTo>
                <a:lnTo>
                  <a:pt x="135484" y="231933"/>
                </a:lnTo>
                <a:cubicBezTo>
                  <a:pt x="135484" y="232086"/>
                  <a:pt x="135638" y="231549"/>
                  <a:pt x="135740" y="230960"/>
                </a:cubicBezTo>
                <a:cubicBezTo>
                  <a:pt x="135842" y="230551"/>
                  <a:pt x="135945" y="230295"/>
                  <a:pt x="135996" y="230269"/>
                </a:cubicBezTo>
                <a:cubicBezTo>
                  <a:pt x="135945" y="230448"/>
                  <a:pt x="135868" y="230781"/>
                  <a:pt x="135791" y="231114"/>
                </a:cubicBezTo>
                <a:cubicBezTo>
                  <a:pt x="136047" y="230192"/>
                  <a:pt x="136175" y="229911"/>
                  <a:pt x="136329" y="229501"/>
                </a:cubicBezTo>
                <a:cubicBezTo>
                  <a:pt x="136457" y="228938"/>
                  <a:pt x="136098" y="230525"/>
                  <a:pt x="136150" y="230218"/>
                </a:cubicBezTo>
                <a:cubicBezTo>
                  <a:pt x="136098" y="231037"/>
                  <a:pt x="136559" y="229168"/>
                  <a:pt x="136431" y="230320"/>
                </a:cubicBezTo>
                <a:cubicBezTo>
                  <a:pt x="136431" y="230218"/>
                  <a:pt x="136508" y="229808"/>
                  <a:pt x="136533" y="229680"/>
                </a:cubicBezTo>
                <a:cubicBezTo>
                  <a:pt x="136559" y="229757"/>
                  <a:pt x="136431" y="230576"/>
                  <a:pt x="136508" y="230269"/>
                </a:cubicBezTo>
                <a:cubicBezTo>
                  <a:pt x="136406" y="230781"/>
                  <a:pt x="136559" y="230116"/>
                  <a:pt x="136636" y="229962"/>
                </a:cubicBezTo>
                <a:cubicBezTo>
                  <a:pt x="136713" y="229629"/>
                  <a:pt x="136585" y="230218"/>
                  <a:pt x="136559" y="230269"/>
                </a:cubicBezTo>
                <a:cubicBezTo>
                  <a:pt x="136661" y="229860"/>
                  <a:pt x="136994" y="229143"/>
                  <a:pt x="136943" y="229860"/>
                </a:cubicBezTo>
                <a:cubicBezTo>
                  <a:pt x="136994" y="229527"/>
                  <a:pt x="137225" y="228682"/>
                  <a:pt x="137250" y="228733"/>
                </a:cubicBezTo>
                <a:lnTo>
                  <a:pt x="137097" y="229476"/>
                </a:lnTo>
                <a:cubicBezTo>
                  <a:pt x="137045" y="229808"/>
                  <a:pt x="137097" y="229757"/>
                  <a:pt x="137097" y="229860"/>
                </a:cubicBezTo>
                <a:cubicBezTo>
                  <a:pt x="137173" y="229655"/>
                  <a:pt x="137276" y="229220"/>
                  <a:pt x="137199" y="229808"/>
                </a:cubicBezTo>
                <a:cubicBezTo>
                  <a:pt x="137225" y="229706"/>
                  <a:pt x="136969" y="230858"/>
                  <a:pt x="137020" y="230807"/>
                </a:cubicBezTo>
                <a:cubicBezTo>
                  <a:pt x="137097" y="230679"/>
                  <a:pt x="137097" y="230448"/>
                  <a:pt x="137199" y="230218"/>
                </a:cubicBezTo>
                <a:lnTo>
                  <a:pt x="137301" y="229911"/>
                </a:lnTo>
                <a:cubicBezTo>
                  <a:pt x="137455" y="229194"/>
                  <a:pt x="137327" y="230013"/>
                  <a:pt x="137481" y="229220"/>
                </a:cubicBezTo>
                <a:cubicBezTo>
                  <a:pt x="137378" y="229808"/>
                  <a:pt x="137634" y="228861"/>
                  <a:pt x="137378" y="230064"/>
                </a:cubicBezTo>
                <a:lnTo>
                  <a:pt x="137199" y="231011"/>
                </a:lnTo>
                <a:cubicBezTo>
                  <a:pt x="137225" y="230960"/>
                  <a:pt x="137455" y="230013"/>
                  <a:pt x="137557" y="229604"/>
                </a:cubicBezTo>
                <a:cubicBezTo>
                  <a:pt x="137532" y="229680"/>
                  <a:pt x="137506" y="229860"/>
                  <a:pt x="137481" y="230039"/>
                </a:cubicBezTo>
                <a:cubicBezTo>
                  <a:pt x="137762" y="228580"/>
                  <a:pt x="137532" y="230167"/>
                  <a:pt x="137762" y="229041"/>
                </a:cubicBezTo>
                <a:cubicBezTo>
                  <a:pt x="137737" y="229578"/>
                  <a:pt x="137916" y="229117"/>
                  <a:pt x="137762" y="230013"/>
                </a:cubicBezTo>
                <a:cubicBezTo>
                  <a:pt x="137916" y="229604"/>
                  <a:pt x="138044" y="229066"/>
                  <a:pt x="138044" y="229424"/>
                </a:cubicBezTo>
                <a:cubicBezTo>
                  <a:pt x="138018" y="229552"/>
                  <a:pt x="137992" y="229604"/>
                  <a:pt x="137916" y="229885"/>
                </a:cubicBezTo>
                <a:cubicBezTo>
                  <a:pt x="137865" y="230346"/>
                  <a:pt x="137941" y="229962"/>
                  <a:pt x="138018" y="229706"/>
                </a:cubicBezTo>
                <a:cubicBezTo>
                  <a:pt x="137992" y="229911"/>
                  <a:pt x="137916" y="230576"/>
                  <a:pt x="137865" y="231114"/>
                </a:cubicBezTo>
                <a:cubicBezTo>
                  <a:pt x="137967" y="230653"/>
                  <a:pt x="138120" y="229885"/>
                  <a:pt x="138223" y="229424"/>
                </a:cubicBezTo>
                <a:cubicBezTo>
                  <a:pt x="137992" y="230883"/>
                  <a:pt x="138530" y="228529"/>
                  <a:pt x="138325" y="229834"/>
                </a:cubicBezTo>
                <a:cubicBezTo>
                  <a:pt x="138274" y="230039"/>
                  <a:pt x="138120" y="230525"/>
                  <a:pt x="138095" y="230909"/>
                </a:cubicBezTo>
                <a:cubicBezTo>
                  <a:pt x="137865" y="232368"/>
                  <a:pt x="138402" y="229860"/>
                  <a:pt x="138300" y="230551"/>
                </a:cubicBezTo>
                <a:lnTo>
                  <a:pt x="138530" y="229348"/>
                </a:lnTo>
                <a:cubicBezTo>
                  <a:pt x="138428" y="230116"/>
                  <a:pt x="138760" y="228682"/>
                  <a:pt x="138530" y="229885"/>
                </a:cubicBezTo>
                <a:cubicBezTo>
                  <a:pt x="138632" y="229450"/>
                  <a:pt x="138504" y="230295"/>
                  <a:pt x="138735" y="229117"/>
                </a:cubicBezTo>
                <a:cubicBezTo>
                  <a:pt x="138658" y="230116"/>
                  <a:pt x="139119" y="228580"/>
                  <a:pt x="138786" y="230704"/>
                </a:cubicBezTo>
                <a:cubicBezTo>
                  <a:pt x="138837" y="230525"/>
                  <a:pt x="138837" y="230704"/>
                  <a:pt x="138965" y="230141"/>
                </a:cubicBezTo>
                <a:cubicBezTo>
                  <a:pt x="139042" y="229476"/>
                  <a:pt x="138812" y="230602"/>
                  <a:pt x="138888" y="230141"/>
                </a:cubicBezTo>
                <a:cubicBezTo>
                  <a:pt x="138914" y="230090"/>
                  <a:pt x="138965" y="229783"/>
                  <a:pt x="139016" y="229604"/>
                </a:cubicBezTo>
                <a:cubicBezTo>
                  <a:pt x="139016" y="229911"/>
                  <a:pt x="139016" y="229988"/>
                  <a:pt x="138786" y="230935"/>
                </a:cubicBezTo>
                <a:cubicBezTo>
                  <a:pt x="138735" y="231677"/>
                  <a:pt x="139272" y="228964"/>
                  <a:pt x="139272" y="229450"/>
                </a:cubicBezTo>
                <a:cubicBezTo>
                  <a:pt x="139170" y="229936"/>
                  <a:pt x="139119" y="230116"/>
                  <a:pt x="139170" y="230013"/>
                </a:cubicBezTo>
                <a:lnTo>
                  <a:pt x="139375" y="229220"/>
                </a:lnTo>
                <a:cubicBezTo>
                  <a:pt x="139426" y="229424"/>
                  <a:pt x="139221" y="230320"/>
                  <a:pt x="139068" y="231114"/>
                </a:cubicBezTo>
                <a:cubicBezTo>
                  <a:pt x="139119" y="230986"/>
                  <a:pt x="139170" y="231037"/>
                  <a:pt x="139272" y="230423"/>
                </a:cubicBezTo>
                <a:lnTo>
                  <a:pt x="139119" y="231472"/>
                </a:lnTo>
                <a:cubicBezTo>
                  <a:pt x="139247" y="230730"/>
                  <a:pt x="139247" y="230986"/>
                  <a:pt x="139298" y="230781"/>
                </a:cubicBezTo>
                <a:lnTo>
                  <a:pt x="139247" y="231011"/>
                </a:lnTo>
                <a:cubicBezTo>
                  <a:pt x="139196" y="231344"/>
                  <a:pt x="139272" y="231140"/>
                  <a:pt x="139324" y="231037"/>
                </a:cubicBezTo>
                <a:cubicBezTo>
                  <a:pt x="139375" y="230525"/>
                  <a:pt x="139375" y="230346"/>
                  <a:pt x="139400" y="230192"/>
                </a:cubicBezTo>
                <a:cubicBezTo>
                  <a:pt x="139503" y="229834"/>
                  <a:pt x="139503" y="229911"/>
                  <a:pt x="139605" y="229501"/>
                </a:cubicBezTo>
                <a:cubicBezTo>
                  <a:pt x="139452" y="230295"/>
                  <a:pt x="139554" y="230090"/>
                  <a:pt x="139580" y="230167"/>
                </a:cubicBezTo>
                <a:cubicBezTo>
                  <a:pt x="139554" y="230346"/>
                  <a:pt x="139733" y="229450"/>
                  <a:pt x="139733" y="229476"/>
                </a:cubicBezTo>
                <a:cubicBezTo>
                  <a:pt x="139656" y="229911"/>
                  <a:pt x="139784" y="229552"/>
                  <a:pt x="139656" y="230141"/>
                </a:cubicBezTo>
                <a:cubicBezTo>
                  <a:pt x="139605" y="230269"/>
                  <a:pt x="139707" y="229732"/>
                  <a:pt x="139605" y="230090"/>
                </a:cubicBezTo>
                <a:cubicBezTo>
                  <a:pt x="139554" y="230397"/>
                  <a:pt x="139426" y="231140"/>
                  <a:pt x="139580" y="230627"/>
                </a:cubicBezTo>
                <a:cubicBezTo>
                  <a:pt x="139656" y="230192"/>
                  <a:pt x="139887" y="229015"/>
                  <a:pt x="139810" y="229552"/>
                </a:cubicBezTo>
                <a:cubicBezTo>
                  <a:pt x="139784" y="229757"/>
                  <a:pt x="139707" y="230064"/>
                  <a:pt x="139656" y="230346"/>
                </a:cubicBezTo>
                <a:lnTo>
                  <a:pt x="139605" y="230781"/>
                </a:lnTo>
                <a:lnTo>
                  <a:pt x="139707" y="230346"/>
                </a:lnTo>
                <a:cubicBezTo>
                  <a:pt x="139887" y="229706"/>
                  <a:pt x="139759" y="230141"/>
                  <a:pt x="140015" y="229322"/>
                </a:cubicBezTo>
                <a:cubicBezTo>
                  <a:pt x="140040" y="229245"/>
                  <a:pt x="139963" y="229834"/>
                  <a:pt x="139989" y="229885"/>
                </a:cubicBezTo>
                <a:lnTo>
                  <a:pt x="139963" y="229988"/>
                </a:lnTo>
                <a:cubicBezTo>
                  <a:pt x="139912" y="230397"/>
                  <a:pt x="140015" y="230141"/>
                  <a:pt x="140117" y="229629"/>
                </a:cubicBezTo>
                <a:lnTo>
                  <a:pt x="140117" y="229783"/>
                </a:lnTo>
                <a:cubicBezTo>
                  <a:pt x="140091" y="229860"/>
                  <a:pt x="140168" y="229732"/>
                  <a:pt x="140271" y="229322"/>
                </a:cubicBezTo>
                <a:cubicBezTo>
                  <a:pt x="140219" y="229860"/>
                  <a:pt x="139784" y="232086"/>
                  <a:pt x="139989" y="231165"/>
                </a:cubicBezTo>
                <a:cubicBezTo>
                  <a:pt x="140040" y="231114"/>
                  <a:pt x="140322" y="229808"/>
                  <a:pt x="140373" y="229373"/>
                </a:cubicBezTo>
                <a:cubicBezTo>
                  <a:pt x="140373" y="229885"/>
                  <a:pt x="140706" y="228733"/>
                  <a:pt x="140552" y="229860"/>
                </a:cubicBezTo>
                <a:cubicBezTo>
                  <a:pt x="140629" y="229552"/>
                  <a:pt x="140655" y="229373"/>
                  <a:pt x="140706" y="229220"/>
                </a:cubicBezTo>
                <a:cubicBezTo>
                  <a:pt x="140808" y="229552"/>
                  <a:pt x="141141" y="228401"/>
                  <a:pt x="140936" y="229834"/>
                </a:cubicBezTo>
                <a:cubicBezTo>
                  <a:pt x="140911" y="230167"/>
                  <a:pt x="140808" y="230576"/>
                  <a:pt x="140731" y="230986"/>
                </a:cubicBezTo>
                <a:cubicBezTo>
                  <a:pt x="140885" y="230346"/>
                  <a:pt x="140629" y="231677"/>
                  <a:pt x="140859" y="230525"/>
                </a:cubicBezTo>
                <a:cubicBezTo>
                  <a:pt x="140962" y="229885"/>
                  <a:pt x="141013" y="229578"/>
                  <a:pt x="141064" y="229296"/>
                </a:cubicBezTo>
                <a:cubicBezTo>
                  <a:pt x="141192" y="228912"/>
                  <a:pt x="141320" y="228964"/>
                  <a:pt x="141243" y="229604"/>
                </a:cubicBezTo>
                <a:cubicBezTo>
                  <a:pt x="141295" y="229271"/>
                  <a:pt x="141346" y="229066"/>
                  <a:pt x="141371" y="228887"/>
                </a:cubicBezTo>
                <a:cubicBezTo>
                  <a:pt x="141192" y="229962"/>
                  <a:pt x="141192" y="230141"/>
                  <a:pt x="141320" y="229783"/>
                </a:cubicBezTo>
                <a:lnTo>
                  <a:pt x="141448" y="229143"/>
                </a:lnTo>
                <a:lnTo>
                  <a:pt x="141346" y="229783"/>
                </a:lnTo>
                <a:cubicBezTo>
                  <a:pt x="141397" y="229578"/>
                  <a:pt x="141627" y="228426"/>
                  <a:pt x="141550" y="229066"/>
                </a:cubicBezTo>
                <a:cubicBezTo>
                  <a:pt x="141499" y="229348"/>
                  <a:pt x="141448" y="229604"/>
                  <a:pt x="141422" y="229757"/>
                </a:cubicBezTo>
                <a:cubicBezTo>
                  <a:pt x="141576" y="229220"/>
                  <a:pt x="141806" y="228324"/>
                  <a:pt x="141730" y="228887"/>
                </a:cubicBezTo>
                <a:lnTo>
                  <a:pt x="141602" y="229860"/>
                </a:lnTo>
                <a:cubicBezTo>
                  <a:pt x="141627" y="229757"/>
                  <a:pt x="141781" y="229194"/>
                  <a:pt x="141781" y="228938"/>
                </a:cubicBezTo>
                <a:cubicBezTo>
                  <a:pt x="141755" y="229501"/>
                  <a:pt x="141806" y="229578"/>
                  <a:pt x="141678" y="230397"/>
                </a:cubicBezTo>
                <a:cubicBezTo>
                  <a:pt x="142165" y="228452"/>
                  <a:pt x="142370" y="228401"/>
                  <a:pt x="142498" y="228580"/>
                </a:cubicBezTo>
                <a:lnTo>
                  <a:pt x="142370" y="229066"/>
                </a:lnTo>
                <a:cubicBezTo>
                  <a:pt x="142344" y="229552"/>
                  <a:pt x="142574" y="228247"/>
                  <a:pt x="142549" y="228554"/>
                </a:cubicBezTo>
                <a:cubicBezTo>
                  <a:pt x="142472" y="229041"/>
                  <a:pt x="142344" y="229552"/>
                  <a:pt x="142216" y="230141"/>
                </a:cubicBezTo>
                <a:cubicBezTo>
                  <a:pt x="142190" y="230679"/>
                  <a:pt x="142472" y="229322"/>
                  <a:pt x="142549" y="229117"/>
                </a:cubicBezTo>
                <a:cubicBezTo>
                  <a:pt x="142677" y="228477"/>
                  <a:pt x="142446" y="229527"/>
                  <a:pt x="142600" y="228708"/>
                </a:cubicBezTo>
                <a:cubicBezTo>
                  <a:pt x="142651" y="228452"/>
                  <a:pt x="142600" y="229220"/>
                  <a:pt x="142779" y="228247"/>
                </a:cubicBezTo>
                <a:cubicBezTo>
                  <a:pt x="142702" y="228631"/>
                  <a:pt x="142574" y="229322"/>
                  <a:pt x="142523" y="229706"/>
                </a:cubicBezTo>
                <a:lnTo>
                  <a:pt x="142626" y="229245"/>
                </a:lnTo>
                <a:cubicBezTo>
                  <a:pt x="142395" y="230346"/>
                  <a:pt x="142216" y="231242"/>
                  <a:pt x="141960" y="232599"/>
                </a:cubicBezTo>
                <a:lnTo>
                  <a:pt x="142011" y="232445"/>
                </a:lnTo>
                <a:cubicBezTo>
                  <a:pt x="141858" y="233469"/>
                  <a:pt x="141704" y="233571"/>
                  <a:pt x="141730" y="233955"/>
                </a:cubicBezTo>
                <a:cubicBezTo>
                  <a:pt x="141832" y="233469"/>
                  <a:pt x="142114" y="232112"/>
                  <a:pt x="142190" y="231651"/>
                </a:cubicBezTo>
                <a:cubicBezTo>
                  <a:pt x="142318" y="231395"/>
                  <a:pt x="142677" y="229399"/>
                  <a:pt x="142728" y="229476"/>
                </a:cubicBezTo>
                <a:cubicBezTo>
                  <a:pt x="142600" y="230039"/>
                  <a:pt x="142702" y="229604"/>
                  <a:pt x="142498" y="230397"/>
                </a:cubicBezTo>
                <a:cubicBezTo>
                  <a:pt x="142395" y="231140"/>
                  <a:pt x="142677" y="229962"/>
                  <a:pt x="142651" y="230244"/>
                </a:cubicBezTo>
                <a:cubicBezTo>
                  <a:pt x="142728" y="229885"/>
                  <a:pt x="142933" y="228938"/>
                  <a:pt x="142984" y="228733"/>
                </a:cubicBezTo>
                <a:cubicBezTo>
                  <a:pt x="142933" y="229194"/>
                  <a:pt x="142754" y="229629"/>
                  <a:pt x="142805" y="229732"/>
                </a:cubicBezTo>
                <a:cubicBezTo>
                  <a:pt x="142933" y="229194"/>
                  <a:pt x="143061" y="228785"/>
                  <a:pt x="143061" y="228401"/>
                </a:cubicBezTo>
                <a:cubicBezTo>
                  <a:pt x="143342" y="227172"/>
                  <a:pt x="143061" y="228785"/>
                  <a:pt x="143291" y="227786"/>
                </a:cubicBezTo>
                <a:cubicBezTo>
                  <a:pt x="143112" y="228682"/>
                  <a:pt x="142907" y="229834"/>
                  <a:pt x="142830" y="230295"/>
                </a:cubicBezTo>
                <a:cubicBezTo>
                  <a:pt x="142984" y="229450"/>
                  <a:pt x="143061" y="229143"/>
                  <a:pt x="143342" y="227889"/>
                </a:cubicBezTo>
                <a:cubicBezTo>
                  <a:pt x="143265" y="228145"/>
                  <a:pt x="143163" y="228785"/>
                  <a:pt x="143061" y="229296"/>
                </a:cubicBezTo>
                <a:cubicBezTo>
                  <a:pt x="142984" y="229834"/>
                  <a:pt x="143445" y="227786"/>
                  <a:pt x="143137" y="229476"/>
                </a:cubicBezTo>
                <a:lnTo>
                  <a:pt x="143317" y="228605"/>
                </a:lnTo>
                <a:cubicBezTo>
                  <a:pt x="143265" y="228912"/>
                  <a:pt x="143240" y="229117"/>
                  <a:pt x="143163" y="229604"/>
                </a:cubicBezTo>
                <a:cubicBezTo>
                  <a:pt x="143214" y="229604"/>
                  <a:pt x="143496" y="228452"/>
                  <a:pt x="143265" y="229757"/>
                </a:cubicBezTo>
                <a:cubicBezTo>
                  <a:pt x="143291" y="229604"/>
                  <a:pt x="143368" y="229706"/>
                  <a:pt x="143496" y="228785"/>
                </a:cubicBezTo>
                <a:cubicBezTo>
                  <a:pt x="143547" y="228221"/>
                  <a:pt x="143317" y="229424"/>
                  <a:pt x="143521" y="228221"/>
                </a:cubicBezTo>
                <a:cubicBezTo>
                  <a:pt x="143368" y="229220"/>
                  <a:pt x="143624" y="228119"/>
                  <a:pt x="143701" y="227761"/>
                </a:cubicBezTo>
                <a:lnTo>
                  <a:pt x="143598" y="228273"/>
                </a:lnTo>
                <a:cubicBezTo>
                  <a:pt x="143649" y="228068"/>
                  <a:pt x="143675" y="228196"/>
                  <a:pt x="143803" y="227658"/>
                </a:cubicBezTo>
                <a:cubicBezTo>
                  <a:pt x="143752" y="227940"/>
                  <a:pt x="143675" y="228273"/>
                  <a:pt x="143649" y="228426"/>
                </a:cubicBezTo>
                <a:lnTo>
                  <a:pt x="143803" y="227633"/>
                </a:lnTo>
                <a:cubicBezTo>
                  <a:pt x="143957" y="227274"/>
                  <a:pt x="143573" y="229015"/>
                  <a:pt x="143675" y="228785"/>
                </a:cubicBezTo>
                <a:lnTo>
                  <a:pt x="143496" y="229373"/>
                </a:lnTo>
                <a:cubicBezTo>
                  <a:pt x="143547" y="229220"/>
                  <a:pt x="143419" y="229962"/>
                  <a:pt x="143496" y="229732"/>
                </a:cubicBezTo>
                <a:cubicBezTo>
                  <a:pt x="143649" y="229041"/>
                  <a:pt x="143829" y="228170"/>
                  <a:pt x="143957" y="227684"/>
                </a:cubicBezTo>
                <a:cubicBezTo>
                  <a:pt x="144059" y="227377"/>
                  <a:pt x="143829" y="228452"/>
                  <a:pt x="143982" y="227735"/>
                </a:cubicBezTo>
                <a:lnTo>
                  <a:pt x="143777" y="228580"/>
                </a:lnTo>
                <a:cubicBezTo>
                  <a:pt x="143726" y="228810"/>
                  <a:pt x="143598" y="229732"/>
                  <a:pt x="143649" y="229732"/>
                </a:cubicBezTo>
                <a:cubicBezTo>
                  <a:pt x="143726" y="229476"/>
                  <a:pt x="143957" y="228477"/>
                  <a:pt x="143982" y="228093"/>
                </a:cubicBezTo>
                <a:cubicBezTo>
                  <a:pt x="144008" y="228093"/>
                  <a:pt x="143957" y="228554"/>
                  <a:pt x="143829" y="229041"/>
                </a:cubicBezTo>
                <a:cubicBezTo>
                  <a:pt x="143880" y="228785"/>
                  <a:pt x="144033" y="228298"/>
                  <a:pt x="144110" y="227837"/>
                </a:cubicBezTo>
                <a:cubicBezTo>
                  <a:pt x="144033" y="228349"/>
                  <a:pt x="143957" y="229015"/>
                  <a:pt x="143880" y="229680"/>
                </a:cubicBezTo>
                <a:lnTo>
                  <a:pt x="143598" y="230832"/>
                </a:lnTo>
                <a:lnTo>
                  <a:pt x="143624" y="230883"/>
                </a:lnTo>
                <a:cubicBezTo>
                  <a:pt x="143445" y="231831"/>
                  <a:pt x="143496" y="231575"/>
                  <a:pt x="143317" y="232573"/>
                </a:cubicBezTo>
                <a:cubicBezTo>
                  <a:pt x="143291" y="232726"/>
                  <a:pt x="143368" y="232368"/>
                  <a:pt x="143445" y="232138"/>
                </a:cubicBezTo>
                <a:cubicBezTo>
                  <a:pt x="143803" y="230576"/>
                  <a:pt x="143905" y="229962"/>
                  <a:pt x="144187" y="228503"/>
                </a:cubicBezTo>
                <a:cubicBezTo>
                  <a:pt x="144341" y="228145"/>
                  <a:pt x="143573" y="232061"/>
                  <a:pt x="144085" y="229783"/>
                </a:cubicBezTo>
                <a:cubicBezTo>
                  <a:pt x="144161" y="229399"/>
                  <a:pt x="144392" y="228298"/>
                  <a:pt x="144238" y="228733"/>
                </a:cubicBezTo>
                <a:cubicBezTo>
                  <a:pt x="144289" y="228912"/>
                  <a:pt x="144571" y="227249"/>
                  <a:pt x="144520" y="227914"/>
                </a:cubicBezTo>
                <a:cubicBezTo>
                  <a:pt x="144392" y="228477"/>
                  <a:pt x="144238" y="229373"/>
                  <a:pt x="144059" y="230218"/>
                </a:cubicBezTo>
                <a:cubicBezTo>
                  <a:pt x="144161" y="229757"/>
                  <a:pt x="144085" y="229860"/>
                  <a:pt x="144059" y="229962"/>
                </a:cubicBezTo>
                <a:cubicBezTo>
                  <a:pt x="143957" y="230551"/>
                  <a:pt x="143777" y="231472"/>
                  <a:pt x="143803" y="231472"/>
                </a:cubicBezTo>
                <a:cubicBezTo>
                  <a:pt x="143880" y="231319"/>
                  <a:pt x="143931" y="231319"/>
                  <a:pt x="144059" y="230576"/>
                </a:cubicBezTo>
                <a:cubicBezTo>
                  <a:pt x="144238" y="229732"/>
                  <a:pt x="144008" y="230653"/>
                  <a:pt x="144187" y="229808"/>
                </a:cubicBezTo>
                <a:cubicBezTo>
                  <a:pt x="144315" y="229527"/>
                  <a:pt x="144085" y="230807"/>
                  <a:pt x="144392" y="229322"/>
                </a:cubicBezTo>
                <a:cubicBezTo>
                  <a:pt x="144315" y="229424"/>
                  <a:pt x="144494" y="228580"/>
                  <a:pt x="144596" y="228017"/>
                </a:cubicBezTo>
                <a:lnTo>
                  <a:pt x="144699" y="227658"/>
                </a:lnTo>
                <a:lnTo>
                  <a:pt x="144417" y="228170"/>
                </a:lnTo>
                <a:cubicBezTo>
                  <a:pt x="144417" y="228580"/>
                  <a:pt x="144622" y="227172"/>
                  <a:pt x="144673" y="227326"/>
                </a:cubicBezTo>
                <a:lnTo>
                  <a:pt x="144494" y="228426"/>
                </a:lnTo>
                <a:cubicBezTo>
                  <a:pt x="144289" y="229348"/>
                  <a:pt x="144468" y="227991"/>
                  <a:pt x="144187" y="229527"/>
                </a:cubicBezTo>
                <a:cubicBezTo>
                  <a:pt x="144213" y="229578"/>
                  <a:pt x="144392" y="228836"/>
                  <a:pt x="144366" y="229220"/>
                </a:cubicBezTo>
                <a:cubicBezTo>
                  <a:pt x="144315" y="229348"/>
                  <a:pt x="144315" y="229373"/>
                  <a:pt x="144264" y="229527"/>
                </a:cubicBezTo>
                <a:cubicBezTo>
                  <a:pt x="144264" y="229578"/>
                  <a:pt x="143905" y="231626"/>
                  <a:pt x="144213" y="230423"/>
                </a:cubicBezTo>
                <a:cubicBezTo>
                  <a:pt x="144289" y="229962"/>
                  <a:pt x="144315" y="229885"/>
                  <a:pt x="144417" y="229322"/>
                </a:cubicBezTo>
                <a:cubicBezTo>
                  <a:pt x="144494" y="229168"/>
                  <a:pt x="144699" y="228580"/>
                  <a:pt x="144750" y="228503"/>
                </a:cubicBezTo>
                <a:cubicBezTo>
                  <a:pt x="144494" y="229629"/>
                  <a:pt x="144801" y="228631"/>
                  <a:pt x="144545" y="229757"/>
                </a:cubicBezTo>
                <a:cubicBezTo>
                  <a:pt x="144648" y="229143"/>
                  <a:pt x="144520" y="229168"/>
                  <a:pt x="144264" y="230218"/>
                </a:cubicBezTo>
                <a:cubicBezTo>
                  <a:pt x="144059" y="231549"/>
                  <a:pt x="144264" y="230039"/>
                  <a:pt x="143982" y="231370"/>
                </a:cubicBezTo>
                <a:cubicBezTo>
                  <a:pt x="144008" y="231395"/>
                  <a:pt x="143777" y="232726"/>
                  <a:pt x="143624" y="233545"/>
                </a:cubicBezTo>
                <a:cubicBezTo>
                  <a:pt x="143624" y="233648"/>
                  <a:pt x="143701" y="233290"/>
                  <a:pt x="143752" y="233136"/>
                </a:cubicBezTo>
                <a:cubicBezTo>
                  <a:pt x="143905" y="232342"/>
                  <a:pt x="143880" y="232342"/>
                  <a:pt x="144059" y="231523"/>
                </a:cubicBezTo>
                <a:cubicBezTo>
                  <a:pt x="144059" y="231754"/>
                  <a:pt x="144238" y="231293"/>
                  <a:pt x="144417" y="230551"/>
                </a:cubicBezTo>
                <a:cubicBezTo>
                  <a:pt x="144341" y="230960"/>
                  <a:pt x="144187" y="231754"/>
                  <a:pt x="144161" y="231805"/>
                </a:cubicBezTo>
                <a:cubicBezTo>
                  <a:pt x="144289" y="231600"/>
                  <a:pt x="144366" y="231703"/>
                  <a:pt x="144392" y="231984"/>
                </a:cubicBezTo>
                <a:cubicBezTo>
                  <a:pt x="144596" y="230653"/>
                  <a:pt x="144545" y="231703"/>
                  <a:pt x="144724" y="230602"/>
                </a:cubicBezTo>
                <a:cubicBezTo>
                  <a:pt x="144750" y="230397"/>
                  <a:pt x="144827" y="229962"/>
                  <a:pt x="144878" y="229501"/>
                </a:cubicBezTo>
                <a:cubicBezTo>
                  <a:pt x="144904" y="229552"/>
                  <a:pt x="144750" y="230576"/>
                  <a:pt x="144929" y="229655"/>
                </a:cubicBezTo>
                <a:cubicBezTo>
                  <a:pt x="144801" y="230090"/>
                  <a:pt x="144648" y="231267"/>
                  <a:pt x="144443" y="232291"/>
                </a:cubicBezTo>
                <a:cubicBezTo>
                  <a:pt x="144622" y="231728"/>
                  <a:pt x="144289" y="233008"/>
                  <a:pt x="144341" y="233008"/>
                </a:cubicBezTo>
                <a:cubicBezTo>
                  <a:pt x="144545" y="232470"/>
                  <a:pt x="144699" y="232010"/>
                  <a:pt x="144776" y="231805"/>
                </a:cubicBezTo>
                <a:cubicBezTo>
                  <a:pt x="144673" y="232803"/>
                  <a:pt x="144955" y="231856"/>
                  <a:pt x="145032" y="231831"/>
                </a:cubicBezTo>
                <a:cubicBezTo>
                  <a:pt x="144955" y="232368"/>
                  <a:pt x="144776" y="233520"/>
                  <a:pt x="144724" y="233725"/>
                </a:cubicBezTo>
                <a:cubicBezTo>
                  <a:pt x="144776" y="233699"/>
                  <a:pt x="144929" y="232445"/>
                  <a:pt x="144904" y="233034"/>
                </a:cubicBezTo>
                <a:lnTo>
                  <a:pt x="144852" y="233264"/>
                </a:lnTo>
                <a:cubicBezTo>
                  <a:pt x="144929" y="232982"/>
                  <a:pt x="144827" y="234058"/>
                  <a:pt x="145160" y="232419"/>
                </a:cubicBezTo>
                <a:lnTo>
                  <a:pt x="144904" y="233674"/>
                </a:lnTo>
                <a:cubicBezTo>
                  <a:pt x="144904" y="233776"/>
                  <a:pt x="144955" y="233494"/>
                  <a:pt x="145006" y="233366"/>
                </a:cubicBezTo>
                <a:cubicBezTo>
                  <a:pt x="144904" y="233776"/>
                  <a:pt x="144852" y="234134"/>
                  <a:pt x="144801" y="234416"/>
                </a:cubicBezTo>
                <a:cubicBezTo>
                  <a:pt x="144673" y="235260"/>
                  <a:pt x="144904" y="234288"/>
                  <a:pt x="144955" y="234262"/>
                </a:cubicBezTo>
                <a:lnTo>
                  <a:pt x="145057" y="233520"/>
                </a:lnTo>
                <a:cubicBezTo>
                  <a:pt x="145262" y="232957"/>
                  <a:pt x="145185" y="233699"/>
                  <a:pt x="145288" y="233443"/>
                </a:cubicBezTo>
                <a:lnTo>
                  <a:pt x="145160" y="234160"/>
                </a:lnTo>
                <a:lnTo>
                  <a:pt x="145288" y="233725"/>
                </a:lnTo>
                <a:cubicBezTo>
                  <a:pt x="145134" y="234416"/>
                  <a:pt x="145108" y="234902"/>
                  <a:pt x="145236" y="234314"/>
                </a:cubicBezTo>
                <a:lnTo>
                  <a:pt x="144776" y="236054"/>
                </a:lnTo>
                <a:cubicBezTo>
                  <a:pt x="144852" y="235644"/>
                  <a:pt x="144929" y="235209"/>
                  <a:pt x="145083" y="234467"/>
                </a:cubicBezTo>
                <a:cubicBezTo>
                  <a:pt x="145211" y="233853"/>
                  <a:pt x="145083" y="234006"/>
                  <a:pt x="144955" y="234723"/>
                </a:cubicBezTo>
                <a:cubicBezTo>
                  <a:pt x="144955" y="234800"/>
                  <a:pt x="144980" y="234646"/>
                  <a:pt x="145057" y="234390"/>
                </a:cubicBezTo>
                <a:cubicBezTo>
                  <a:pt x="144827" y="235389"/>
                  <a:pt x="144827" y="235337"/>
                  <a:pt x="144673" y="236028"/>
                </a:cubicBezTo>
                <a:cubicBezTo>
                  <a:pt x="144724" y="235977"/>
                  <a:pt x="144673" y="236284"/>
                  <a:pt x="144724" y="235977"/>
                </a:cubicBezTo>
                <a:cubicBezTo>
                  <a:pt x="144596" y="236489"/>
                  <a:pt x="144571" y="236515"/>
                  <a:pt x="144520" y="236515"/>
                </a:cubicBezTo>
                <a:cubicBezTo>
                  <a:pt x="144596" y="236131"/>
                  <a:pt x="144622" y="235926"/>
                  <a:pt x="144699" y="235619"/>
                </a:cubicBezTo>
                <a:cubicBezTo>
                  <a:pt x="144520" y="236515"/>
                  <a:pt x="144392" y="236771"/>
                  <a:pt x="144417" y="236515"/>
                </a:cubicBezTo>
                <a:cubicBezTo>
                  <a:pt x="144571" y="235465"/>
                  <a:pt x="144187" y="237155"/>
                  <a:pt x="144161" y="236873"/>
                </a:cubicBezTo>
                <a:cubicBezTo>
                  <a:pt x="144392" y="235977"/>
                  <a:pt x="144571" y="235260"/>
                  <a:pt x="144648" y="234902"/>
                </a:cubicBezTo>
                <a:cubicBezTo>
                  <a:pt x="144699" y="234416"/>
                  <a:pt x="144596" y="234928"/>
                  <a:pt x="144648" y="234441"/>
                </a:cubicBezTo>
                <a:cubicBezTo>
                  <a:pt x="144468" y="235107"/>
                  <a:pt x="144238" y="236105"/>
                  <a:pt x="144161" y="236540"/>
                </a:cubicBezTo>
                <a:lnTo>
                  <a:pt x="144315" y="235875"/>
                </a:lnTo>
                <a:cubicBezTo>
                  <a:pt x="144187" y="236233"/>
                  <a:pt x="144008" y="237206"/>
                  <a:pt x="143982" y="237001"/>
                </a:cubicBezTo>
                <a:cubicBezTo>
                  <a:pt x="143931" y="236668"/>
                  <a:pt x="143803" y="236617"/>
                  <a:pt x="143726" y="236515"/>
                </a:cubicBezTo>
                <a:lnTo>
                  <a:pt x="143880" y="235875"/>
                </a:lnTo>
                <a:cubicBezTo>
                  <a:pt x="143547" y="237283"/>
                  <a:pt x="143624" y="236361"/>
                  <a:pt x="143445" y="236976"/>
                </a:cubicBezTo>
                <a:cubicBezTo>
                  <a:pt x="143445" y="236336"/>
                  <a:pt x="143086" y="237564"/>
                  <a:pt x="143240" y="236438"/>
                </a:cubicBezTo>
                <a:cubicBezTo>
                  <a:pt x="142984" y="236899"/>
                  <a:pt x="142754" y="237385"/>
                  <a:pt x="142600" y="237103"/>
                </a:cubicBezTo>
                <a:lnTo>
                  <a:pt x="142805" y="236131"/>
                </a:lnTo>
                <a:cubicBezTo>
                  <a:pt x="142651" y="236822"/>
                  <a:pt x="142881" y="235593"/>
                  <a:pt x="142856" y="235721"/>
                </a:cubicBezTo>
                <a:cubicBezTo>
                  <a:pt x="142728" y="236489"/>
                  <a:pt x="142600" y="236719"/>
                  <a:pt x="142446" y="237283"/>
                </a:cubicBezTo>
                <a:cubicBezTo>
                  <a:pt x="142523" y="236540"/>
                  <a:pt x="142267" y="237334"/>
                  <a:pt x="142037" y="237974"/>
                </a:cubicBezTo>
                <a:lnTo>
                  <a:pt x="142165" y="237334"/>
                </a:lnTo>
                <a:cubicBezTo>
                  <a:pt x="141883" y="238588"/>
                  <a:pt x="141986" y="237462"/>
                  <a:pt x="141934" y="237232"/>
                </a:cubicBezTo>
                <a:cubicBezTo>
                  <a:pt x="141986" y="236950"/>
                  <a:pt x="142062" y="236336"/>
                  <a:pt x="142037" y="236387"/>
                </a:cubicBezTo>
                <a:cubicBezTo>
                  <a:pt x="141730" y="237436"/>
                  <a:pt x="141730" y="237385"/>
                  <a:pt x="141550" y="238051"/>
                </a:cubicBezTo>
                <a:cubicBezTo>
                  <a:pt x="141499" y="238051"/>
                  <a:pt x="141448" y="237743"/>
                  <a:pt x="141499" y="237359"/>
                </a:cubicBezTo>
                <a:cubicBezTo>
                  <a:pt x="141013" y="238818"/>
                  <a:pt x="140962" y="237846"/>
                  <a:pt x="140603" y="238691"/>
                </a:cubicBezTo>
                <a:lnTo>
                  <a:pt x="140731" y="237923"/>
                </a:lnTo>
                <a:cubicBezTo>
                  <a:pt x="140194" y="239535"/>
                  <a:pt x="140245" y="237974"/>
                  <a:pt x="139912" y="238818"/>
                </a:cubicBezTo>
                <a:lnTo>
                  <a:pt x="140194" y="237462"/>
                </a:lnTo>
                <a:cubicBezTo>
                  <a:pt x="140219" y="237027"/>
                  <a:pt x="139989" y="237795"/>
                  <a:pt x="139810" y="238742"/>
                </a:cubicBezTo>
                <a:cubicBezTo>
                  <a:pt x="139861" y="238307"/>
                  <a:pt x="139580" y="239356"/>
                  <a:pt x="139759" y="238255"/>
                </a:cubicBezTo>
                <a:cubicBezTo>
                  <a:pt x="139707" y="237999"/>
                  <a:pt x="139554" y="238844"/>
                  <a:pt x="139477" y="239023"/>
                </a:cubicBezTo>
                <a:cubicBezTo>
                  <a:pt x="139477" y="238537"/>
                  <a:pt x="139375" y="238691"/>
                  <a:pt x="139272" y="238844"/>
                </a:cubicBezTo>
                <a:cubicBezTo>
                  <a:pt x="139324" y="238537"/>
                  <a:pt x="139400" y="238051"/>
                  <a:pt x="139426" y="237974"/>
                </a:cubicBezTo>
                <a:cubicBezTo>
                  <a:pt x="139298" y="238358"/>
                  <a:pt x="139324" y="237564"/>
                  <a:pt x="139068" y="239202"/>
                </a:cubicBezTo>
                <a:cubicBezTo>
                  <a:pt x="139144" y="238255"/>
                  <a:pt x="138658" y="239894"/>
                  <a:pt x="138786" y="238639"/>
                </a:cubicBezTo>
                <a:cubicBezTo>
                  <a:pt x="138684" y="239100"/>
                  <a:pt x="138658" y="239177"/>
                  <a:pt x="138607" y="239433"/>
                </a:cubicBezTo>
                <a:cubicBezTo>
                  <a:pt x="138504" y="239433"/>
                  <a:pt x="138556" y="238537"/>
                  <a:pt x="138351" y="239254"/>
                </a:cubicBezTo>
                <a:cubicBezTo>
                  <a:pt x="138376" y="239049"/>
                  <a:pt x="138504" y="238511"/>
                  <a:pt x="138453" y="238460"/>
                </a:cubicBezTo>
                <a:cubicBezTo>
                  <a:pt x="138428" y="238639"/>
                  <a:pt x="138325" y="238998"/>
                  <a:pt x="138274" y="239279"/>
                </a:cubicBezTo>
                <a:cubicBezTo>
                  <a:pt x="137941" y="240047"/>
                  <a:pt x="138120" y="238383"/>
                  <a:pt x="137916" y="238562"/>
                </a:cubicBezTo>
                <a:cubicBezTo>
                  <a:pt x="137506" y="239356"/>
                  <a:pt x="137327" y="238921"/>
                  <a:pt x="137045" y="238972"/>
                </a:cubicBezTo>
                <a:lnTo>
                  <a:pt x="137097" y="238665"/>
                </a:lnTo>
                <a:cubicBezTo>
                  <a:pt x="136789" y="239868"/>
                  <a:pt x="137148" y="237359"/>
                  <a:pt x="136738" y="239202"/>
                </a:cubicBezTo>
                <a:cubicBezTo>
                  <a:pt x="136764" y="238895"/>
                  <a:pt x="136687" y="239023"/>
                  <a:pt x="136815" y="238409"/>
                </a:cubicBezTo>
                <a:cubicBezTo>
                  <a:pt x="136585" y="239279"/>
                  <a:pt x="136764" y="237564"/>
                  <a:pt x="136482" y="238665"/>
                </a:cubicBezTo>
                <a:cubicBezTo>
                  <a:pt x="136457" y="238691"/>
                  <a:pt x="136508" y="238639"/>
                  <a:pt x="136533" y="238511"/>
                </a:cubicBezTo>
                <a:cubicBezTo>
                  <a:pt x="136559" y="237769"/>
                  <a:pt x="136303" y="238716"/>
                  <a:pt x="136329" y="238051"/>
                </a:cubicBezTo>
                <a:cubicBezTo>
                  <a:pt x="136329" y="237897"/>
                  <a:pt x="136380" y="237795"/>
                  <a:pt x="136457" y="237513"/>
                </a:cubicBezTo>
                <a:cubicBezTo>
                  <a:pt x="136559" y="236873"/>
                  <a:pt x="136098" y="238844"/>
                  <a:pt x="136380" y="237257"/>
                </a:cubicBezTo>
                <a:cubicBezTo>
                  <a:pt x="136380" y="237308"/>
                  <a:pt x="136226" y="237948"/>
                  <a:pt x="136252" y="237999"/>
                </a:cubicBezTo>
                <a:cubicBezTo>
                  <a:pt x="136124" y="237359"/>
                  <a:pt x="135714" y="238307"/>
                  <a:pt x="135407" y="238614"/>
                </a:cubicBezTo>
                <a:cubicBezTo>
                  <a:pt x="135407" y="237667"/>
                  <a:pt x="135894" y="236003"/>
                  <a:pt x="135535" y="237129"/>
                </a:cubicBezTo>
                <a:cubicBezTo>
                  <a:pt x="135586" y="236848"/>
                  <a:pt x="135433" y="237743"/>
                  <a:pt x="135484" y="237411"/>
                </a:cubicBezTo>
                <a:cubicBezTo>
                  <a:pt x="135356" y="237846"/>
                  <a:pt x="135714" y="235696"/>
                  <a:pt x="135535" y="236515"/>
                </a:cubicBezTo>
                <a:cubicBezTo>
                  <a:pt x="135330" y="237411"/>
                  <a:pt x="135433" y="237027"/>
                  <a:pt x="135279" y="237564"/>
                </a:cubicBezTo>
                <a:cubicBezTo>
                  <a:pt x="135330" y="236976"/>
                  <a:pt x="135458" y="236080"/>
                  <a:pt x="135228" y="236822"/>
                </a:cubicBezTo>
                <a:lnTo>
                  <a:pt x="135330" y="236310"/>
                </a:lnTo>
                <a:cubicBezTo>
                  <a:pt x="134972" y="237718"/>
                  <a:pt x="134998" y="236924"/>
                  <a:pt x="134639" y="238537"/>
                </a:cubicBezTo>
                <a:cubicBezTo>
                  <a:pt x="134076" y="238742"/>
                  <a:pt x="133411" y="239535"/>
                  <a:pt x="132848" y="239612"/>
                </a:cubicBezTo>
                <a:cubicBezTo>
                  <a:pt x="132412" y="239228"/>
                  <a:pt x="131798" y="239868"/>
                  <a:pt x="131440" y="238921"/>
                </a:cubicBezTo>
                <a:cubicBezTo>
                  <a:pt x="131593" y="237564"/>
                  <a:pt x="131568" y="237615"/>
                  <a:pt x="131337" y="238127"/>
                </a:cubicBezTo>
                <a:cubicBezTo>
                  <a:pt x="131363" y="237923"/>
                  <a:pt x="131389" y="237846"/>
                  <a:pt x="131414" y="237667"/>
                </a:cubicBezTo>
                <a:cubicBezTo>
                  <a:pt x="131209" y="238742"/>
                  <a:pt x="131286" y="237743"/>
                  <a:pt x="131107" y="238767"/>
                </a:cubicBezTo>
                <a:cubicBezTo>
                  <a:pt x="130953" y="238537"/>
                  <a:pt x="130723" y="238818"/>
                  <a:pt x="130544" y="238767"/>
                </a:cubicBezTo>
                <a:cubicBezTo>
                  <a:pt x="130595" y="238665"/>
                  <a:pt x="130800" y="237769"/>
                  <a:pt x="130723" y="237846"/>
                </a:cubicBezTo>
                <a:lnTo>
                  <a:pt x="130544" y="238511"/>
                </a:lnTo>
                <a:lnTo>
                  <a:pt x="130621" y="238204"/>
                </a:lnTo>
                <a:cubicBezTo>
                  <a:pt x="130544" y="238358"/>
                  <a:pt x="130441" y="238895"/>
                  <a:pt x="130390" y="239254"/>
                </a:cubicBezTo>
                <a:cubicBezTo>
                  <a:pt x="129725" y="240073"/>
                  <a:pt x="129648" y="237846"/>
                  <a:pt x="129136" y="237999"/>
                </a:cubicBezTo>
                <a:cubicBezTo>
                  <a:pt x="129085" y="237539"/>
                  <a:pt x="128854" y="237897"/>
                  <a:pt x="128675" y="238102"/>
                </a:cubicBezTo>
                <a:cubicBezTo>
                  <a:pt x="128598" y="236592"/>
                  <a:pt x="128470" y="235389"/>
                  <a:pt x="127933" y="236336"/>
                </a:cubicBezTo>
                <a:cubicBezTo>
                  <a:pt x="127933" y="236336"/>
                  <a:pt x="128522" y="233571"/>
                  <a:pt x="128778" y="232957"/>
                </a:cubicBezTo>
                <a:cubicBezTo>
                  <a:pt x="129494" y="230423"/>
                  <a:pt x="129238" y="233008"/>
                  <a:pt x="129776" y="231447"/>
                </a:cubicBezTo>
                <a:close/>
                <a:moveTo>
                  <a:pt x="136969" y="230064"/>
                </a:moveTo>
                <a:cubicBezTo>
                  <a:pt x="136917" y="230192"/>
                  <a:pt x="136841" y="230397"/>
                  <a:pt x="136917" y="230116"/>
                </a:cubicBezTo>
                <a:cubicBezTo>
                  <a:pt x="136866" y="230371"/>
                  <a:pt x="136917" y="230244"/>
                  <a:pt x="136969" y="230064"/>
                </a:cubicBezTo>
                <a:close/>
                <a:moveTo>
                  <a:pt x="139656" y="230013"/>
                </a:moveTo>
                <a:lnTo>
                  <a:pt x="139605" y="230320"/>
                </a:lnTo>
                <a:cubicBezTo>
                  <a:pt x="139605" y="230371"/>
                  <a:pt x="139605" y="230346"/>
                  <a:pt x="139605" y="230346"/>
                </a:cubicBezTo>
                <a:cubicBezTo>
                  <a:pt x="139656" y="230269"/>
                  <a:pt x="139656" y="230218"/>
                  <a:pt x="139656" y="230013"/>
                </a:cubicBezTo>
                <a:close/>
                <a:moveTo>
                  <a:pt x="135740" y="230935"/>
                </a:moveTo>
                <a:lnTo>
                  <a:pt x="135740" y="230935"/>
                </a:lnTo>
                <a:cubicBezTo>
                  <a:pt x="135740" y="230858"/>
                  <a:pt x="135766" y="230807"/>
                  <a:pt x="135791" y="230756"/>
                </a:cubicBezTo>
                <a:cubicBezTo>
                  <a:pt x="135766" y="230730"/>
                  <a:pt x="135740" y="230858"/>
                  <a:pt x="135740" y="230935"/>
                </a:cubicBezTo>
                <a:close/>
                <a:moveTo>
                  <a:pt x="144852" y="229578"/>
                </a:moveTo>
                <a:cubicBezTo>
                  <a:pt x="144878" y="229450"/>
                  <a:pt x="144878" y="229476"/>
                  <a:pt x="144878" y="229476"/>
                </a:cubicBezTo>
                <a:cubicBezTo>
                  <a:pt x="144929" y="229168"/>
                  <a:pt x="144955" y="228964"/>
                  <a:pt x="145032" y="228733"/>
                </a:cubicBezTo>
                <a:cubicBezTo>
                  <a:pt x="144955" y="228810"/>
                  <a:pt x="144904" y="229322"/>
                  <a:pt x="144852" y="229578"/>
                </a:cubicBezTo>
                <a:close/>
                <a:moveTo>
                  <a:pt x="139247" y="238895"/>
                </a:moveTo>
                <a:cubicBezTo>
                  <a:pt x="139247" y="238870"/>
                  <a:pt x="139272" y="238870"/>
                  <a:pt x="139247" y="238895"/>
                </a:cubicBezTo>
                <a:cubicBezTo>
                  <a:pt x="139247" y="238870"/>
                  <a:pt x="139247" y="238767"/>
                  <a:pt x="139221" y="238818"/>
                </a:cubicBezTo>
                <a:lnTo>
                  <a:pt x="139247" y="238895"/>
                </a:lnTo>
                <a:close/>
                <a:moveTo>
                  <a:pt x="144852" y="230320"/>
                </a:moveTo>
                <a:cubicBezTo>
                  <a:pt x="144878" y="230013"/>
                  <a:pt x="144801" y="230474"/>
                  <a:pt x="144776" y="230525"/>
                </a:cubicBezTo>
                <a:cubicBezTo>
                  <a:pt x="144750" y="230627"/>
                  <a:pt x="144699" y="231011"/>
                  <a:pt x="144724" y="230832"/>
                </a:cubicBezTo>
                <a:cubicBezTo>
                  <a:pt x="144801" y="230602"/>
                  <a:pt x="144827" y="230320"/>
                  <a:pt x="144852" y="230320"/>
                </a:cubicBezTo>
                <a:close/>
                <a:moveTo>
                  <a:pt x="144417" y="228964"/>
                </a:moveTo>
                <a:cubicBezTo>
                  <a:pt x="144392" y="229220"/>
                  <a:pt x="144341" y="229501"/>
                  <a:pt x="144366" y="229501"/>
                </a:cubicBezTo>
                <a:cubicBezTo>
                  <a:pt x="144545" y="228708"/>
                  <a:pt x="144366" y="229373"/>
                  <a:pt x="144417" y="228964"/>
                </a:cubicBezTo>
                <a:close/>
                <a:moveTo>
                  <a:pt x="144008" y="227914"/>
                </a:moveTo>
                <a:cubicBezTo>
                  <a:pt x="143931" y="228426"/>
                  <a:pt x="144008" y="228068"/>
                  <a:pt x="144059" y="228017"/>
                </a:cubicBezTo>
                <a:cubicBezTo>
                  <a:pt x="144187" y="227326"/>
                  <a:pt x="143957" y="228298"/>
                  <a:pt x="144008" y="227914"/>
                </a:cubicBezTo>
                <a:close/>
                <a:moveTo>
                  <a:pt x="143649" y="228657"/>
                </a:moveTo>
                <a:lnTo>
                  <a:pt x="143752" y="228068"/>
                </a:lnTo>
                <a:cubicBezTo>
                  <a:pt x="143752" y="228119"/>
                  <a:pt x="143675" y="228477"/>
                  <a:pt x="143649" y="228657"/>
                </a:cubicBezTo>
                <a:cubicBezTo>
                  <a:pt x="143649" y="228580"/>
                  <a:pt x="143649" y="228657"/>
                  <a:pt x="143649" y="228657"/>
                </a:cubicBezTo>
                <a:close/>
                <a:moveTo>
                  <a:pt x="138428" y="229476"/>
                </a:moveTo>
                <a:lnTo>
                  <a:pt x="138351" y="229680"/>
                </a:lnTo>
                <a:lnTo>
                  <a:pt x="138351" y="229936"/>
                </a:lnTo>
                <a:lnTo>
                  <a:pt x="138428" y="229476"/>
                </a:lnTo>
                <a:close/>
                <a:moveTo>
                  <a:pt x="136278" y="228759"/>
                </a:moveTo>
                <a:cubicBezTo>
                  <a:pt x="136252" y="228861"/>
                  <a:pt x="136124" y="229578"/>
                  <a:pt x="136226" y="229296"/>
                </a:cubicBezTo>
                <a:cubicBezTo>
                  <a:pt x="136150" y="229373"/>
                  <a:pt x="136329" y="228708"/>
                  <a:pt x="136278" y="228759"/>
                </a:cubicBezTo>
                <a:close/>
                <a:moveTo>
                  <a:pt x="134563" y="231472"/>
                </a:moveTo>
                <a:lnTo>
                  <a:pt x="134563" y="231472"/>
                </a:lnTo>
                <a:lnTo>
                  <a:pt x="134383" y="232470"/>
                </a:lnTo>
                <a:lnTo>
                  <a:pt x="134563" y="231472"/>
                </a:lnTo>
                <a:close/>
                <a:moveTo>
                  <a:pt x="112165" y="229936"/>
                </a:moveTo>
                <a:cubicBezTo>
                  <a:pt x="112165" y="229450"/>
                  <a:pt x="112140" y="230116"/>
                  <a:pt x="112012" y="230320"/>
                </a:cubicBezTo>
                <a:cubicBezTo>
                  <a:pt x="111986" y="230627"/>
                  <a:pt x="112063" y="230320"/>
                  <a:pt x="112165" y="229936"/>
                </a:cubicBezTo>
                <a:close/>
                <a:moveTo>
                  <a:pt x="106380" y="232726"/>
                </a:moveTo>
                <a:cubicBezTo>
                  <a:pt x="106380" y="232726"/>
                  <a:pt x="106380" y="232675"/>
                  <a:pt x="106406" y="232650"/>
                </a:cubicBezTo>
                <a:cubicBezTo>
                  <a:pt x="106380" y="232675"/>
                  <a:pt x="106406" y="232624"/>
                  <a:pt x="106380" y="232624"/>
                </a:cubicBezTo>
                <a:lnTo>
                  <a:pt x="106380" y="232726"/>
                </a:lnTo>
                <a:close/>
                <a:moveTo>
                  <a:pt x="109708" y="223281"/>
                </a:moveTo>
                <a:cubicBezTo>
                  <a:pt x="109657" y="223230"/>
                  <a:pt x="109554" y="223716"/>
                  <a:pt x="109478" y="224203"/>
                </a:cubicBezTo>
                <a:cubicBezTo>
                  <a:pt x="109478" y="224177"/>
                  <a:pt x="109478" y="224228"/>
                  <a:pt x="109478" y="224203"/>
                </a:cubicBezTo>
                <a:cubicBezTo>
                  <a:pt x="109682" y="223409"/>
                  <a:pt x="109580" y="223819"/>
                  <a:pt x="109708" y="223281"/>
                </a:cubicBezTo>
                <a:close/>
                <a:moveTo>
                  <a:pt x="95886" y="231907"/>
                </a:moveTo>
                <a:cubicBezTo>
                  <a:pt x="95783" y="230397"/>
                  <a:pt x="95655" y="229168"/>
                  <a:pt x="95118" y="230116"/>
                </a:cubicBezTo>
                <a:cubicBezTo>
                  <a:pt x="95118" y="230116"/>
                  <a:pt x="95707" y="227326"/>
                  <a:pt x="95963" y="226711"/>
                </a:cubicBezTo>
                <a:cubicBezTo>
                  <a:pt x="96628" y="224228"/>
                  <a:pt x="96423" y="226813"/>
                  <a:pt x="96935" y="225252"/>
                </a:cubicBezTo>
                <a:cubicBezTo>
                  <a:pt x="96961" y="225150"/>
                  <a:pt x="96654" y="226660"/>
                  <a:pt x="96782" y="226302"/>
                </a:cubicBezTo>
                <a:cubicBezTo>
                  <a:pt x="97345" y="224408"/>
                  <a:pt x="97447" y="225636"/>
                  <a:pt x="97396" y="227146"/>
                </a:cubicBezTo>
                <a:lnTo>
                  <a:pt x="97319" y="227556"/>
                </a:lnTo>
                <a:cubicBezTo>
                  <a:pt x="97319" y="227863"/>
                  <a:pt x="97626" y="226583"/>
                  <a:pt x="97626" y="226762"/>
                </a:cubicBezTo>
                <a:cubicBezTo>
                  <a:pt x="97575" y="227018"/>
                  <a:pt x="97575" y="227146"/>
                  <a:pt x="97498" y="227479"/>
                </a:cubicBezTo>
                <a:cubicBezTo>
                  <a:pt x="97652" y="226711"/>
                  <a:pt x="97652" y="227146"/>
                  <a:pt x="97805" y="226558"/>
                </a:cubicBezTo>
                <a:cubicBezTo>
                  <a:pt x="97754" y="226890"/>
                  <a:pt x="97626" y="227505"/>
                  <a:pt x="97575" y="227863"/>
                </a:cubicBezTo>
                <a:lnTo>
                  <a:pt x="97805" y="226967"/>
                </a:lnTo>
                <a:cubicBezTo>
                  <a:pt x="98292" y="224868"/>
                  <a:pt x="97959" y="227172"/>
                  <a:pt x="98266" y="226071"/>
                </a:cubicBezTo>
                <a:lnTo>
                  <a:pt x="98164" y="226660"/>
                </a:lnTo>
                <a:cubicBezTo>
                  <a:pt x="98599" y="225406"/>
                  <a:pt x="98778" y="225687"/>
                  <a:pt x="99060" y="225252"/>
                </a:cubicBezTo>
                <a:cubicBezTo>
                  <a:pt x="98983" y="225559"/>
                  <a:pt x="98881" y="226097"/>
                  <a:pt x="98804" y="226455"/>
                </a:cubicBezTo>
                <a:cubicBezTo>
                  <a:pt x="98983" y="225559"/>
                  <a:pt x="99111" y="225303"/>
                  <a:pt x="99188" y="225150"/>
                </a:cubicBezTo>
                <a:cubicBezTo>
                  <a:pt x="99034" y="226097"/>
                  <a:pt x="99444" y="224305"/>
                  <a:pt x="99418" y="224817"/>
                </a:cubicBezTo>
                <a:lnTo>
                  <a:pt x="99367" y="225047"/>
                </a:lnTo>
                <a:cubicBezTo>
                  <a:pt x="99623" y="224049"/>
                  <a:pt x="99316" y="225662"/>
                  <a:pt x="99597" y="224459"/>
                </a:cubicBezTo>
                <a:lnTo>
                  <a:pt x="99495" y="225201"/>
                </a:lnTo>
                <a:cubicBezTo>
                  <a:pt x="99776" y="223844"/>
                  <a:pt x="99418" y="225892"/>
                  <a:pt x="99597" y="225227"/>
                </a:cubicBezTo>
                <a:lnTo>
                  <a:pt x="99623" y="224945"/>
                </a:lnTo>
                <a:cubicBezTo>
                  <a:pt x="99725" y="224612"/>
                  <a:pt x="99623" y="225303"/>
                  <a:pt x="99700" y="225073"/>
                </a:cubicBezTo>
                <a:lnTo>
                  <a:pt x="99674" y="225252"/>
                </a:lnTo>
                <a:cubicBezTo>
                  <a:pt x="99828" y="224894"/>
                  <a:pt x="99725" y="225662"/>
                  <a:pt x="99930" y="224612"/>
                </a:cubicBezTo>
                <a:cubicBezTo>
                  <a:pt x="99751" y="225457"/>
                  <a:pt x="99853" y="225022"/>
                  <a:pt x="99597" y="226225"/>
                </a:cubicBezTo>
                <a:cubicBezTo>
                  <a:pt x="100058" y="225175"/>
                  <a:pt x="100263" y="225483"/>
                  <a:pt x="100519" y="225508"/>
                </a:cubicBezTo>
                <a:cubicBezTo>
                  <a:pt x="100468" y="225943"/>
                  <a:pt x="100468" y="226046"/>
                  <a:pt x="100416" y="226455"/>
                </a:cubicBezTo>
                <a:cubicBezTo>
                  <a:pt x="100468" y="226250"/>
                  <a:pt x="100519" y="226276"/>
                  <a:pt x="100672" y="225738"/>
                </a:cubicBezTo>
                <a:cubicBezTo>
                  <a:pt x="100672" y="225790"/>
                  <a:pt x="100596" y="226276"/>
                  <a:pt x="100570" y="226327"/>
                </a:cubicBezTo>
                <a:cubicBezTo>
                  <a:pt x="100570" y="226762"/>
                  <a:pt x="100852" y="225201"/>
                  <a:pt x="100800" y="225687"/>
                </a:cubicBezTo>
                <a:cubicBezTo>
                  <a:pt x="100775" y="225969"/>
                  <a:pt x="100698" y="226302"/>
                  <a:pt x="100596" y="226686"/>
                </a:cubicBezTo>
                <a:cubicBezTo>
                  <a:pt x="100800" y="225892"/>
                  <a:pt x="100852" y="226020"/>
                  <a:pt x="100954" y="225790"/>
                </a:cubicBezTo>
                <a:cubicBezTo>
                  <a:pt x="100903" y="225943"/>
                  <a:pt x="100877" y="226046"/>
                  <a:pt x="100800" y="226378"/>
                </a:cubicBezTo>
                <a:cubicBezTo>
                  <a:pt x="101056" y="225457"/>
                  <a:pt x="100877" y="226583"/>
                  <a:pt x="101056" y="225994"/>
                </a:cubicBezTo>
                <a:lnTo>
                  <a:pt x="100903" y="226609"/>
                </a:lnTo>
                <a:cubicBezTo>
                  <a:pt x="100852" y="227326"/>
                  <a:pt x="101184" y="225303"/>
                  <a:pt x="101159" y="225764"/>
                </a:cubicBezTo>
                <a:cubicBezTo>
                  <a:pt x="101107" y="225969"/>
                  <a:pt x="101082" y="226225"/>
                  <a:pt x="101005" y="226455"/>
                </a:cubicBezTo>
                <a:cubicBezTo>
                  <a:pt x="101287" y="225354"/>
                  <a:pt x="101338" y="225738"/>
                  <a:pt x="101466" y="225354"/>
                </a:cubicBezTo>
                <a:cubicBezTo>
                  <a:pt x="101440" y="225457"/>
                  <a:pt x="101415" y="225611"/>
                  <a:pt x="101415" y="225611"/>
                </a:cubicBezTo>
                <a:cubicBezTo>
                  <a:pt x="101517" y="225508"/>
                  <a:pt x="101517" y="225867"/>
                  <a:pt x="101696" y="225380"/>
                </a:cubicBezTo>
                <a:cubicBezTo>
                  <a:pt x="101671" y="225662"/>
                  <a:pt x="101415" y="226865"/>
                  <a:pt x="101517" y="226660"/>
                </a:cubicBezTo>
                <a:cubicBezTo>
                  <a:pt x="101747" y="225431"/>
                  <a:pt x="101747" y="226174"/>
                  <a:pt x="101952" y="224817"/>
                </a:cubicBezTo>
                <a:cubicBezTo>
                  <a:pt x="101952" y="225022"/>
                  <a:pt x="102003" y="225483"/>
                  <a:pt x="102080" y="225099"/>
                </a:cubicBezTo>
                <a:cubicBezTo>
                  <a:pt x="101978" y="225585"/>
                  <a:pt x="101850" y="226583"/>
                  <a:pt x="101773" y="226711"/>
                </a:cubicBezTo>
                <a:lnTo>
                  <a:pt x="101671" y="227428"/>
                </a:lnTo>
                <a:cubicBezTo>
                  <a:pt x="101568" y="227940"/>
                  <a:pt x="101671" y="227274"/>
                  <a:pt x="101568" y="227914"/>
                </a:cubicBezTo>
                <a:cubicBezTo>
                  <a:pt x="101594" y="227863"/>
                  <a:pt x="101747" y="227377"/>
                  <a:pt x="101747" y="227582"/>
                </a:cubicBezTo>
                <a:cubicBezTo>
                  <a:pt x="101952" y="226839"/>
                  <a:pt x="102259" y="225457"/>
                  <a:pt x="102362" y="225303"/>
                </a:cubicBezTo>
                <a:cubicBezTo>
                  <a:pt x="102259" y="225790"/>
                  <a:pt x="102080" y="226686"/>
                  <a:pt x="102055" y="226890"/>
                </a:cubicBezTo>
                <a:lnTo>
                  <a:pt x="102592" y="224561"/>
                </a:lnTo>
                <a:cubicBezTo>
                  <a:pt x="102643" y="224484"/>
                  <a:pt x="102439" y="225534"/>
                  <a:pt x="102541" y="225201"/>
                </a:cubicBezTo>
                <a:cubicBezTo>
                  <a:pt x="102592" y="224868"/>
                  <a:pt x="102643" y="224663"/>
                  <a:pt x="102694" y="224433"/>
                </a:cubicBezTo>
                <a:cubicBezTo>
                  <a:pt x="102694" y="224587"/>
                  <a:pt x="102874" y="224126"/>
                  <a:pt x="102643" y="225329"/>
                </a:cubicBezTo>
                <a:cubicBezTo>
                  <a:pt x="102541" y="225815"/>
                  <a:pt x="102592" y="225585"/>
                  <a:pt x="102515" y="226020"/>
                </a:cubicBezTo>
                <a:cubicBezTo>
                  <a:pt x="102566" y="226020"/>
                  <a:pt x="102643" y="225585"/>
                  <a:pt x="102694" y="225559"/>
                </a:cubicBezTo>
                <a:lnTo>
                  <a:pt x="102643" y="225738"/>
                </a:lnTo>
                <a:cubicBezTo>
                  <a:pt x="102669" y="225918"/>
                  <a:pt x="102797" y="225406"/>
                  <a:pt x="102899" y="224817"/>
                </a:cubicBezTo>
                <a:cubicBezTo>
                  <a:pt x="103027" y="224331"/>
                  <a:pt x="103130" y="224075"/>
                  <a:pt x="103181" y="224075"/>
                </a:cubicBezTo>
                <a:cubicBezTo>
                  <a:pt x="103130" y="224279"/>
                  <a:pt x="103053" y="224561"/>
                  <a:pt x="102976" y="224919"/>
                </a:cubicBezTo>
                <a:cubicBezTo>
                  <a:pt x="103206" y="223972"/>
                  <a:pt x="103360" y="223716"/>
                  <a:pt x="103514" y="223307"/>
                </a:cubicBezTo>
                <a:cubicBezTo>
                  <a:pt x="103616" y="222769"/>
                  <a:pt x="103258" y="224356"/>
                  <a:pt x="103309" y="224049"/>
                </a:cubicBezTo>
                <a:cubicBezTo>
                  <a:pt x="103258" y="224843"/>
                  <a:pt x="103744" y="222949"/>
                  <a:pt x="103590" y="224126"/>
                </a:cubicBezTo>
                <a:cubicBezTo>
                  <a:pt x="103616" y="223998"/>
                  <a:pt x="103667" y="223614"/>
                  <a:pt x="103718" y="223486"/>
                </a:cubicBezTo>
                <a:cubicBezTo>
                  <a:pt x="103744" y="223563"/>
                  <a:pt x="103590" y="224408"/>
                  <a:pt x="103667" y="224075"/>
                </a:cubicBezTo>
                <a:cubicBezTo>
                  <a:pt x="103565" y="224561"/>
                  <a:pt x="103744" y="223921"/>
                  <a:pt x="103795" y="223793"/>
                </a:cubicBezTo>
                <a:cubicBezTo>
                  <a:pt x="103872" y="223435"/>
                  <a:pt x="103744" y="224049"/>
                  <a:pt x="103718" y="224049"/>
                </a:cubicBezTo>
                <a:cubicBezTo>
                  <a:pt x="103846" y="223665"/>
                  <a:pt x="104179" y="222949"/>
                  <a:pt x="104128" y="223639"/>
                </a:cubicBezTo>
                <a:cubicBezTo>
                  <a:pt x="104179" y="223332"/>
                  <a:pt x="104409" y="222488"/>
                  <a:pt x="104435" y="222539"/>
                </a:cubicBezTo>
                <a:lnTo>
                  <a:pt x="104230" y="223307"/>
                </a:lnTo>
                <a:cubicBezTo>
                  <a:pt x="104179" y="223614"/>
                  <a:pt x="104230" y="223563"/>
                  <a:pt x="104205" y="223691"/>
                </a:cubicBezTo>
                <a:cubicBezTo>
                  <a:pt x="104281" y="223512"/>
                  <a:pt x="104409" y="223076"/>
                  <a:pt x="104333" y="223665"/>
                </a:cubicBezTo>
                <a:cubicBezTo>
                  <a:pt x="104333" y="223512"/>
                  <a:pt x="104102" y="224715"/>
                  <a:pt x="104128" y="224663"/>
                </a:cubicBezTo>
                <a:cubicBezTo>
                  <a:pt x="104230" y="224510"/>
                  <a:pt x="104230" y="224305"/>
                  <a:pt x="104333" y="224075"/>
                </a:cubicBezTo>
                <a:lnTo>
                  <a:pt x="104409" y="223742"/>
                </a:lnTo>
                <a:cubicBezTo>
                  <a:pt x="104563" y="223025"/>
                  <a:pt x="104461" y="223870"/>
                  <a:pt x="104614" y="223025"/>
                </a:cubicBezTo>
                <a:cubicBezTo>
                  <a:pt x="104512" y="223639"/>
                  <a:pt x="104768" y="222693"/>
                  <a:pt x="104512" y="223895"/>
                </a:cubicBezTo>
                <a:lnTo>
                  <a:pt x="104333" y="224868"/>
                </a:lnTo>
                <a:cubicBezTo>
                  <a:pt x="104333" y="224766"/>
                  <a:pt x="104563" y="223870"/>
                  <a:pt x="104691" y="223409"/>
                </a:cubicBezTo>
                <a:cubicBezTo>
                  <a:pt x="104665" y="223512"/>
                  <a:pt x="104614" y="223691"/>
                  <a:pt x="104614" y="223870"/>
                </a:cubicBezTo>
                <a:cubicBezTo>
                  <a:pt x="104896" y="222411"/>
                  <a:pt x="104640" y="223998"/>
                  <a:pt x="104896" y="222872"/>
                </a:cubicBezTo>
                <a:cubicBezTo>
                  <a:pt x="104845" y="223409"/>
                  <a:pt x="105024" y="222949"/>
                  <a:pt x="104896" y="223870"/>
                </a:cubicBezTo>
                <a:cubicBezTo>
                  <a:pt x="105024" y="223409"/>
                  <a:pt x="105177" y="222923"/>
                  <a:pt x="105152" y="223256"/>
                </a:cubicBezTo>
                <a:cubicBezTo>
                  <a:pt x="105152" y="223384"/>
                  <a:pt x="105101" y="223435"/>
                  <a:pt x="105049" y="223742"/>
                </a:cubicBezTo>
                <a:cubicBezTo>
                  <a:pt x="104998" y="224177"/>
                  <a:pt x="105075" y="223793"/>
                  <a:pt x="105152" y="223588"/>
                </a:cubicBezTo>
                <a:cubicBezTo>
                  <a:pt x="105126" y="223793"/>
                  <a:pt x="105049" y="224433"/>
                  <a:pt x="104998" y="224971"/>
                </a:cubicBezTo>
                <a:cubicBezTo>
                  <a:pt x="105075" y="224535"/>
                  <a:pt x="105229" y="223742"/>
                  <a:pt x="105331" y="223281"/>
                </a:cubicBezTo>
                <a:cubicBezTo>
                  <a:pt x="105101" y="224740"/>
                  <a:pt x="105664" y="222360"/>
                  <a:pt x="105459" y="223691"/>
                </a:cubicBezTo>
                <a:cubicBezTo>
                  <a:pt x="105382" y="223895"/>
                  <a:pt x="105229" y="224408"/>
                  <a:pt x="105229" y="224766"/>
                </a:cubicBezTo>
                <a:cubicBezTo>
                  <a:pt x="104973" y="226225"/>
                  <a:pt x="105510" y="223716"/>
                  <a:pt x="105433" y="224408"/>
                </a:cubicBezTo>
                <a:lnTo>
                  <a:pt x="105664" y="223204"/>
                </a:lnTo>
                <a:cubicBezTo>
                  <a:pt x="105536" y="223947"/>
                  <a:pt x="105894" y="222539"/>
                  <a:pt x="105638" y="223742"/>
                </a:cubicBezTo>
                <a:cubicBezTo>
                  <a:pt x="105741" y="223281"/>
                  <a:pt x="105638" y="224152"/>
                  <a:pt x="105868" y="222974"/>
                </a:cubicBezTo>
                <a:cubicBezTo>
                  <a:pt x="105766" y="223998"/>
                  <a:pt x="106252" y="222436"/>
                  <a:pt x="105894" y="224561"/>
                </a:cubicBezTo>
                <a:cubicBezTo>
                  <a:pt x="105971" y="224356"/>
                  <a:pt x="105971" y="224561"/>
                  <a:pt x="106048" y="223972"/>
                </a:cubicBezTo>
                <a:cubicBezTo>
                  <a:pt x="106150" y="223332"/>
                  <a:pt x="105945" y="224433"/>
                  <a:pt x="106022" y="223972"/>
                </a:cubicBezTo>
                <a:cubicBezTo>
                  <a:pt x="106022" y="223972"/>
                  <a:pt x="106099" y="223614"/>
                  <a:pt x="106150" y="223460"/>
                </a:cubicBezTo>
                <a:cubicBezTo>
                  <a:pt x="106124" y="223768"/>
                  <a:pt x="106150" y="223844"/>
                  <a:pt x="105920" y="224817"/>
                </a:cubicBezTo>
                <a:cubicBezTo>
                  <a:pt x="105817" y="225534"/>
                  <a:pt x="106355" y="222820"/>
                  <a:pt x="106380" y="223307"/>
                </a:cubicBezTo>
                <a:cubicBezTo>
                  <a:pt x="106278" y="223768"/>
                  <a:pt x="106252" y="223947"/>
                  <a:pt x="106304" y="223895"/>
                </a:cubicBezTo>
                <a:lnTo>
                  <a:pt x="106508" y="223076"/>
                </a:lnTo>
                <a:cubicBezTo>
                  <a:pt x="106534" y="223256"/>
                  <a:pt x="106329" y="224177"/>
                  <a:pt x="106176" y="224996"/>
                </a:cubicBezTo>
                <a:cubicBezTo>
                  <a:pt x="106252" y="224843"/>
                  <a:pt x="106278" y="224894"/>
                  <a:pt x="106406" y="224305"/>
                </a:cubicBezTo>
                <a:lnTo>
                  <a:pt x="106252" y="225329"/>
                </a:lnTo>
                <a:cubicBezTo>
                  <a:pt x="106355" y="224587"/>
                  <a:pt x="106380" y="224843"/>
                  <a:pt x="106432" y="224663"/>
                </a:cubicBezTo>
                <a:lnTo>
                  <a:pt x="106380" y="224868"/>
                </a:lnTo>
                <a:cubicBezTo>
                  <a:pt x="106304" y="225227"/>
                  <a:pt x="106406" y="224996"/>
                  <a:pt x="106432" y="224919"/>
                </a:cubicBezTo>
                <a:cubicBezTo>
                  <a:pt x="106483" y="224382"/>
                  <a:pt x="106508" y="224177"/>
                  <a:pt x="106534" y="224049"/>
                </a:cubicBezTo>
                <a:cubicBezTo>
                  <a:pt x="106636" y="223665"/>
                  <a:pt x="106611" y="223768"/>
                  <a:pt x="106739" y="223358"/>
                </a:cubicBezTo>
                <a:cubicBezTo>
                  <a:pt x="106560" y="224152"/>
                  <a:pt x="106688" y="223921"/>
                  <a:pt x="106688" y="224024"/>
                </a:cubicBezTo>
                <a:cubicBezTo>
                  <a:pt x="106688" y="224177"/>
                  <a:pt x="106867" y="223332"/>
                  <a:pt x="106867" y="223332"/>
                </a:cubicBezTo>
                <a:cubicBezTo>
                  <a:pt x="106790" y="223793"/>
                  <a:pt x="106892" y="223435"/>
                  <a:pt x="106764" y="223972"/>
                </a:cubicBezTo>
                <a:cubicBezTo>
                  <a:pt x="106739" y="224126"/>
                  <a:pt x="106816" y="223563"/>
                  <a:pt x="106739" y="223947"/>
                </a:cubicBezTo>
                <a:cubicBezTo>
                  <a:pt x="106688" y="224279"/>
                  <a:pt x="106534" y="224971"/>
                  <a:pt x="106688" y="224484"/>
                </a:cubicBezTo>
                <a:cubicBezTo>
                  <a:pt x="106790" y="224075"/>
                  <a:pt x="106995" y="222872"/>
                  <a:pt x="106944" y="223409"/>
                </a:cubicBezTo>
                <a:cubicBezTo>
                  <a:pt x="106892" y="223588"/>
                  <a:pt x="106841" y="223947"/>
                  <a:pt x="106764" y="224177"/>
                </a:cubicBezTo>
                <a:lnTo>
                  <a:pt x="106739" y="224638"/>
                </a:lnTo>
                <a:lnTo>
                  <a:pt x="106867" y="223921"/>
                </a:lnTo>
                <a:cubicBezTo>
                  <a:pt x="106841" y="224100"/>
                  <a:pt x="106841" y="224177"/>
                  <a:pt x="106841" y="224279"/>
                </a:cubicBezTo>
                <a:cubicBezTo>
                  <a:pt x="107020" y="223512"/>
                  <a:pt x="106867" y="224049"/>
                  <a:pt x="107123" y="223204"/>
                </a:cubicBezTo>
                <a:cubicBezTo>
                  <a:pt x="107174" y="223102"/>
                  <a:pt x="107072" y="223716"/>
                  <a:pt x="107097" y="223793"/>
                </a:cubicBezTo>
                <a:lnTo>
                  <a:pt x="107072" y="223844"/>
                </a:lnTo>
                <a:cubicBezTo>
                  <a:pt x="107046" y="224305"/>
                  <a:pt x="107123" y="223998"/>
                  <a:pt x="107251" y="223512"/>
                </a:cubicBezTo>
                <a:lnTo>
                  <a:pt x="107225" y="223691"/>
                </a:lnTo>
                <a:cubicBezTo>
                  <a:pt x="107225" y="223742"/>
                  <a:pt x="107302" y="223639"/>
                  <a:pt x="107404" y="223179"/>
                </a:cubicBezTo>
                <a:cubicBezTo>
                  <a:pt x="107327" y="223716"/>
                  <a:pt x="106867" y="225943"/>
                  <a:pt x="107123" y="225047"/>
                </a:cubicBezTo>
                <a:cubicBezTo>
                  <a:pt x="107174" y="225022"/>
                  <a:pt x="107455" y="223716"/>
                  <a:pt x="107507" y="223230"/>
                </a:cubicBezTo>
                <a:cubicBezTo>
                  <a:pt x="107507" y="223768"/>
                  <a:pt x="107839" y="222590"/>
                  <a:pt x="107686" y="223742"/>
                </a:cubicBezTo>
                <a:cubicBezTo>
                  <a:pt x="107737" y="223435"/>
                  <a:pt x="107788" y="223281"/>
                  <a:pt x="107839" y="223102"/>
                </a:cubicBezTo>
                <a:cubicBezTo>
                  <a:pt x="107891" y="223409"/>
                  <a:pt x="108249" y="222309"/>
                  <a:pt x="108070" y="223716"/>
                </a:cubicBezTo>
                <a:cubicBezTo>
                  <a:pt x="108019" y="224049"/>
                  <a:pt x="107942" y="224459"/>
                  <a:pt x="107839" y="224868"/>
                </a:cubicBezTo>
                <a:cubicBezTo>
                  <a:pt x="108019" y="224254"/>
                  <a:pt x="107763" y="225559"/>
                  <a:pt x="107993" y="224433"/>
                </a:cubicBezTo>
                <a:cubicBezTo>
                  <a:pt x="108095" y="223793"/>
                  <a:pt x="108147" y="223435"/>
                  <a:pt x="108172" y="223179"/>
                </a:cubicBezTo>
                <a:cubicBezTo>
                  <a:pt x="108326" y="222820"/>
                  <a:pt x="108428" y="222820"/>
                  <a:pt x="108377" y="223486"/>
                </a:cubicBezTo>
                <a:cubicBezTo>
                  <a:pt x="108428" y="223153"/>
                  <a:pt x="108479" y="222949"/>
                  <a:pt x="108505" y="222795"/>
                </a:cubicBezTo>
                <a:cubicBezTo>
                  <a:pt x="108300" y="223844"/>
                  <a:pt x="108326" y="223998"/>
                  <a:pt x="108454" y="223639"/>
                </a:cubicBezTo>
                <a:lnTo>
                  <a:pt x="108556" y="223000"/>
                </a:lnTo>
                <a:lnTo>
                  <a:pt x="108479" y="223665"/>
                </a:lnTo>
                <a:cubicBezTo>
                  <a:pt x="108505" y="223460"/>
                  <a:pt x="108735" y="222309"/>
                  <a:pt x="108659" y="222949"/>
                </a:cubicBezTo>
                <a:cubicBezTo>
                  <a:pt x="108607" y="223204"/>
                  <a:pt x="108556" y="223460"/>
                  <a:pt x="108531" y="223639"/>
                </a:cubicBezTo>
                <a:cubicBezTo>
                  <a:pt x="108684" y="223128"/>
                  <a:pt x="108915" y="222232"/>
                  <a:pt x="108863" y="222795"/>
                </a:cubicBezTo>
                <a:lnTo>
                  <a:pt x="108710" y="223742"/>
                </a:lnTo>
                <a:cubicBezTo>
                  <a:pt x="108761" y="223639"/>
                  <a:pt x="108889" y="223102"/>
                  <a:pt x="108915" y="222795"/>
                </a:cubicBezTo>
                <a:cubicBezTo>
                  <a:pt x="108863" y="223384"/>
                  <a:pt x="108915" y="223435"/>
                  <a:pt x="108787" y="224279"/>
                </a:cubicBezTo>
                <a:cubicBezTo>
                  <a:pt x="109273" y="222334"/>
                  <a:pt x="109503" y="222309"/>
                  <a:pt x="109606" y="222462"/>
                </a:cubicBezTo>
                <a:lnTo>
                  <a:pt x="109503" y="222974"/>
                </a:lnTo>
                <a:cubicBezTo>
                  <a:pt x="109452" y="223435"/>
                  <a:pt x="109682" y="222129"/>
                  <a:pt x="109657" y="222462"/>
                </a:cubicBezTo>
                <a:cubicBezTo>
                  <a:pt x="109580" y="222923"/>
                  <a:pt x="109452" y="223435"/>
                  <a:pt x="109350" y="224024"/>
                </a:cubicBezTo>
                <a:cubicBezTo>
                  <a:pt x="109324" y="224561"/>
                  <a:pt x="109606" y="223204"/>
                  <a:pt x="109682" y="222974"/>
                </a:cubicBezTo>
                <a:cubicBezTo>
                  <a:pt x="109785" y="222385"/>
                  <a:pt x="109554" y="223384"/>
                  <a:pt x="109734" y="222564"/>
                </a:cubicBezTo>
                <a:cubicBezTo>
                  <a:pt x="109785" y="222360"/>
                  <a:pt x="109708" y="223076"/>
                  <a:pt x="109887" y="222104"/>
                </a:cubicBezTo>
                <a:cubicBezTo>
                  <a:pt x="109836" y="222513"/>
                  <a:pt x="109682" y="223204"/>
                  <a:pt x="109631" y="223614"/>
                </a:cubicBezTo>
                <a:lnTo>
                  <a:pt x="109759" y="223153"/>
                </a:lnTo>
                <a:cubicBezTo>
                  <a:pt x="109503" y="224254"/>
                  <a:pt x="109350" y="225099"/>
                  <a:pt x="109094" y="226506"/>
                </a:cubicBezTo>
                <a:lnTo>
                  <a:pt x="109145" y="226353"/>
                </a:lnTo>
                <a:cubicBezTo>
                  <a:pt x="108991" y="227351"/>
                  <a:pt x="108812" y="227453"/>
                  <a:pt x="108838" y="227812"/>
                </a:cubicBezTo>
                <a:cubicBezTo>
                  <a:pt x="108940" y="227377"/>
                  <a:pt x="109247" y="225994"/>
                  <a:pt x="109298" y="225559"/>
                </a:cubicBezTo>
                <a:cubicBezTo>
                  <a:pt x="109350" y="225406"/>
                  <a:pt x="109478" y="224843"/>
                  <a:pt x="109606" y="224279"/>
                </a:cubicBezTo>
                <a:cubicBezTo>
                  <a:pt x="109529" y="224894"/>
                  <a:pt x="109785" y="223870"/>
                  <a:pt x="109734" y="224152"/>
                </a:cubicBezTo>
                <a:cubicBezTo>
                  <a:pt x="109810" y="223742"/>
                  <a:pt x="110015" y="222795"/>
                  <a:pt x="110066" y="222641"/>
                </a:cubicBezTo>
                <a:cubicBezTo>
                  <a:pt x="110015" y="223102"/>
                  <a:pt x="109836" y="223537"/>
                  <a:pt x="109887" y="223639"/>
                </a:cubicBezTo>
                <a:cubicBezTo>
                  <a:pt x="110015" y="223102"/>
                  <a:pt x="110143" y="222693"/>
                  <a:pt x="110169" y="222283"/>
                </a:cubicBezTo>
                <a:cubicBezTo>
                  <a:pt x="110425" y="221029"/>
                  <a:pt x="110169" y="222641"/>
                  <a:pt x="110374" y="221694"/>
                </a:cubicBezTo>
                <a:cubicBezTo>
                  <a:pt x="110220" y="222539"/>
                  <a:pt x="109990" y="223691"/>
                  <a:pt x="109938" y="224152"/>
                </a:cubicBezTo>
                <a:cubicBezTo>
                  <a:pt x="110118" y="223307"/>
                  <a:pt x="110194" y="223025"/>
                  <a:pt x="110425" y="221745"/>
                </a:cubicBezTo>
                <a:cubicBezTo>
                  <a:pt x="110399" y="222001"/>
                  <a:pt x="110246" y="222667"/>
                  <a:pt x="110169" y="223204"/>
                </a:cubicBezTo>
                <a:cubicBezTo>
                  <a:pt x="110092" y="223742"/>
                  <a:pt x="110553" y="221643"/>
                  <a:pt x="110220" y="223358"/>
                </a:cubicBezTo>
                <a:lnTo>
                  <a:pt x="110425" y="222513"/>
                </a:lnTo>
                <a:cubicBezTo>
                  <a:pt x="110374" y="222795"/>
                  <a:pt x="110322" y="223000"/>
                  <a:pt x="110271" y="223460"/>
                </a:cubicBezTo>
                <a:cubicBezTo>
                  <a:pt x="110297" y="223486"/>
                  <a:pt x="110604" y="222309"/>
                  <a:pt x="110348" y="223614"/>
                </a:cubicBezTo>
                <a:cubicBezTo>
                  <a:pt x="110374" y="223486"/>
                  <a:pt x="110450" y="223563"/>
                  <a:pt x="110604" y="222641"/>
                </a:cubicBezTo>
                <a:cubicBezTo>
                  <a:pt x="110655" y="222104"/>
                  <a:pt x="110425" y="223307"/>
                  <a:pt x="110604" y="222053"/>
                </a:cubicBezTo>
                <a:cubicBezTo>
                  <a:pt x="110476" y="223076"/>
                  <a:pt x="110706" y="221950"/>
                  <a:pt x="110809" y="221617"/>
                </a:cubicBezTo>
                <a:lnTo>
                  <a:pt x="110706" y="222155"/>
                </a:lnTo>
                <a:cubicBezTo>
                  <a:pt x="110757" y="221976"/>
                  <a:pt x="110757" y="222078"/>
                  <a:pt x="110885" y="221541"/>
                </a:cubicBezTo>
                <a:cubicBezTo>
                  <a:pt x="110860" y="221848"/>
                  <a:pt x="110757" y="222180"/>
                  <a:pt x="110757" y="222283"/>
                </a:cubicBezTo>
                <a:lnTo>
                  <a:pt x="110911" y="221541"/>
                </a:lnTo>
                <a:cubicBezTo>
                  <a:pt x="111039" y="221157"/>
                  <a:pt x="110655" y="222897"/>
                  <a:pt x="110757" y="222667"/>
                </a:cubicBezTo>
                <a:lnTo>
                  <a:pt x="110604" y="223256"/>
                </a:lnTo>
                <a:cubicBezTo>
                  <a:pt x="110655" y="223128"/>
                  <a:pt x="110502" y="223844"/>
                  <a:pt x="110604" y="223639"/>
                </a:cubicBezTo>
                <a:cubicBezTo>
                  <a:pt x="110757" y="222949"/>
                  <a:pt x="110937" y="222078"/>
                  <a:pt x="111039" y="221541"/>
                </a:cubicBezTo>
                <a:cubicBezTo>
                  <a:pt x="111141" y="221234"/>
                  <a:pt x="110911" y="222334"/>
                  <a:pt x="111090" y="221617"/>
                </a:cubicBezTo>
                <a:lnTo>
                  <a:pt x="110860" y="222436"/>
                </a:lnTo>
                <a:cubicBezTo>
                  <a:pt x="110834" y="222693"/>
                  <a:pt x="110681" y="223639"/>
                  <a:pt x="110732" y="223614"/>
                </a:cubicBezTo>
                <a:cubicBezTo>
                  <a:pt x="110809" y="223384"/>
                  <a:pt x="111039" y="222360"/>
                  <a:pt x="111065" y="222001"/>
                </a:cubicBezTo>
                <a:cubicBezTo>
                  <a:pt x="111116" y="222001"/>
                  <a:pt x="111039" y="222436"/>
                  <a:pt x="110937" y="222949"/>
                </a:cubicBezTo>
                <a:cubicBezTo>
                  <a:pt x="110988" y="222667"/>
                  <a:pt x="111116" y="222155"/>
                  <a:pt x="111193" y="221745"/>
                </a:cubicBezTo>
                <a:cubicBezTo>
                  <a:pt x="111141" y="222206"/>
                  <a:pt x="111065" y="222897"/>
                  <a:pt x="110962" y="223563"/>
                </a:cubicBezTo>
                <a:lnTo>
                  <a:pt x="110706" y="224740"/>
                </a:lnTo>
                <a:lnTo>
                  <a:pt x="110732" y="224740"/>
                </a:lnTo>
                <a:cubicBezTo>
                  <a:pt x="110553" y="225687"/>
                  <a:pt x="110604" y="225457"/>
                  <a:pt x="110399" y="226430"/>
                </a:cubicBezTo>
                <a:cubicBezTo>
                  <a:pt x="110374" y="226609"/>
                  <a:pt x="110476" y="226276"/>
                  <a:pt x="110553" y="226020"/>
                </a:cubicBezTo>
                <a:cubicBezTo>
                  <a:pt x="110885" y="224408"/>
                  <a:pt x="110988" y="223844"/>
                  <a:pt x="111269" y="222411"/>
                </a:cubicBezTo>
                <a:cubicBezTo>
                  <a:pt x="111423" y="222001"/>
                  <a:pt x="110655" y="225918"/>
                  <a:pt x="111167" y="223665"/>
                </a:cubicBezTo>
                <a:cubicBezTo>
                  <a:pt x="111244" y="223281"/>
                  <a:pt x="111500" y="222180"/>
                  <a:pt x="111346" y="222616"/>
                </a:cubicBezTo>
                <a:cubicBezTo>
                  <a:pt x="111372" y="222795"/>
                  <a:pt x="111653" y="221157"/>
                  <a:pt x="111602" y="221771"/>
                </a:cubicBezTo>
                <a:cubicBezTo>
                  <a:pt x="111500" y="222360"/>
                  <a:pt x="111321" y="223256"/>
                  <a:pt x="111141" y="224126"/>
                </a:cubicBezTo>
                <a:cubicBezTo>
                  <a:pt x="111244" y="223614"/>
                  <a:pt x="111193" y="223716"/>
                  <a:pt x="111141" y="223870"/>
                </a:cubicBezTo>
                <a:cubicBezTo>
                  <a:pt x="111065" y="224433"/>
                  <a:pt x="110860" y="225329"/>
                  <a:pt x="110911" y="225354"/>
                </a:cubicBezTo>
                <a:cubicBezTo>
                  <a:pt x="110962" y="225227"/>
                  <a:pt x="111013" y="225201"/>
                  <a:pt x="111167" y="224433"/>
                </a:cubicBezTo>
                <a:cubicBezTo>
                  <a:pt x="111321" y="223639"/>
                  <a:pt x="111090" y="224535"/>
                  <a:pt x="111269" y="223691"/>
                </a:cubicBezTo>
                <a:cubicBezTo>
                  <a:pt x="111397" y="223409"/>
                  <a:pt x="111167" y="224689"/>
                  <a:pt x="111474" y="223230"/>
                </a:cubicBezTo>
                <a:cubicBezTo>
                  <a:pt x="111397" y="223332"/>
                  <a:pt x="111577" y="222488"/>
                  <a:pt x="111705" y="221899"/>
                </a:cubicBezTo>
                <a:lnTo>
                  <a:pt x="111807" y="221566"/>
                </a:lnTo>
                <a:lnTo>
                  <a:pt x="111705" y="222078"/>
                </a:lnTo>
                <a:cubicBezTo>
                  <a:pt x="111679" y="222488"/>
                  <a:pt x="111884" y="221105"/>
                  <a:pt x="111935" y="221234"/>
                </a:cubicBezTo>
                <a:lnTo>
                  <a:pt x="111756" y="222360"/>
                </a:lnTo>
                <a:cubicBezTo>
                  <a:pt x="111577" y="223281"/>
                  <a:pt x="111730" y="221925"/>
                  <a:pt x="111449" y="223460"/>
                </a:cubicBezTo>
                <a:cubicBezTo>
                  <a:pt x="111500" y="223537"/>
                  <a:pt x="111679" y="222769"/>
                  <a:pt x="111653" y="223153"/>
                </a:cubicBezTo>
                <a:cubicBezTo>
                  <a:pt x="111602" y="223281"/>
                  <a:pt x="111577" y="223332"/>
                  <a:pt x="111551" y="223460"/>
                </a:cubicBezTo>
                <a:cubicBezTo>
                  <a:pt x="111551" y="223512"/>
                  <a:pt x="111167" y="225534"/>
                  <a:pt x="111474" y="224382"/>
                </a:cubicBezTo>
                <a:cubicBezTo>
                  <a:pt x="111551" y="223895"/>
                  <a:pt x="111577" y="223819"/>
                  <a:pt x="111705" y="223230"/>
                </a:cubicBezTo>
                <a:cubicBezTo>
                  <a:pt x="111756" y="223076"/>
                  <a:pt x="111986" y="222539"/>
                  <a:pt x="112012" y="222436"/>
                </a:cubicBezTo>
                <a:cubicBezTo>
                  <a:pt x="111781" y="223563"/>
                  <a:pt x="112089" y="222590"/>
                  <a:pt x="111833" y="223691"/>
                </a:cubicBezTo>
                <a:cubicBezTo>
                  <a:pt x="111909" y="223051"/>
                  <a:pt x="111781" y="223102"/>
                  <a:pt x="111551" y="224152"/>
                </a:cubicBezTo>
                <a:cubicBezTo>
                  <a:pt x="111321" y="225508"/>
                  <a:pt x="111525" y="223947"/>
                  <a:pt x="111244" y="225303"/>
                </a:cubicBezTo>
                <a:cubicBezTo>
                  <a:pt x="111295" y="225354"/>
                  <a:pt x="111065" y="226660"/>
                  <a:pt x="110885" y="227505"/>
                </a:cubicBezTo>
                <a:cubicBezTo>
                  <a:pt x="110911" y="227556"/>
                  <a:pt x="111013" y="227198"/>
                  <a:pt x="111013" y="227070"/>
                </a:cubicBezTo>
                <a:cubicBezTo>
                  <a:pt x="111167" y="226250"/>
                  <a:pt x="111167" y="226302"/>
                  <a:pt x="111321" y="225457"/>
                </a:cubicBezTo>
                <a:cubicBezTo>
                  <a:pt x="111346" y="225713"/>
                  <a:pt x="111500" y="225227"/>
                  <a:pt x="111705" y="224459"/>
                </a:cubicBezTo>
                <a:cubicBezTo>
                  <a:pt x="111602" y="224868"/>
                  <a:pt x="111449" y="225662"/>
                  <a:pt x="111449" y="225764"/>
                </a:cubicBezTo>
                <a:cubicBezTo>
                  <a:pt x="111551" y="225508"/>
                  <a:pt x="111653" y="225662"/>
                  <a:pt x="111653" y="225918"/>
                </a:cubicBezTo>
                <a:cubicBezTo>
                  <a:pt x="111884" y="224587"/>
                  <a:pt x="111833" y="225611"/>
                  <a:pt x="111986" y="224535"/>
                </a:cubicBezTo>
                <a:cubicBezTo>
                  <a:pt x="111986" y="224356"/>
                  <a:pt x="112089" y="223921"/>
                  <a:pt x="112140" y="223512"/>
                </a:cubicBezTo>
                <a:cubicBezTo>
                  <a:pt x="112268" y="223128"/>
                  <a:pt x="111986" y="224638"/>
                  <a:pt x="112216" y="223588"/>
                </a:cubicBezTo>
                <a:cubicBezTo>
                  <a:pt x="112063" y="224024"/>
                  <a:pt x="111884" y="225201"/>
                  <a:pt x="111705" y="226225"/>
                </a:cubicBezTo>
                <a:cubicBezTo>
                  <a:pt x="111858" y="225687"/>
                  <a:pt x="111551" y="226942"/>
                  <a:pt x="111602" y="226967"/>
                </a:cubicBezTo>
                <a:cubicBezTo>
                  <a:pt x="111781" y="226404"/>
                  <a:pt x="111935" y="225969"/>
                  <a:pt x="112037" y="225764"/>
                </a:cubicBezTo>
                <a:cubicBezTo>
                  <a:pt x="111909" y="226711"/>
                  <a:pt x="112216" y="225815"/>
                  <a:pt x="112293" y="225764"/>
                </a:cubicBezTo>
                <a:cubicBezTo>
                  <a:pt x="112216" y="226302"/>
                  <a:pt x="112037" y="227453"/>
                  <a:pt x="111986" y="227658"/>
                </a:cubicBezTo>
                <a:cubicBezTo>
                  <a:pt x="112037" y="227658"/>
                  <a:pt x="112191" y="226404"/>
                  <a:pt x="112165" y="226967"/>
                </a:cubicBezTo>
                <a:lnTo>
                  <a:pt x="112089" y="227172"/>
                </a:lnTo>
                <a:cubicBezTo>
                  <a:pt x="112165" y="226916"/>
                  <a:pt x="112089" y="227991"/>
                  <a:pt x="112421" y="226327"/>
                </a:cubicBezTo>
                <a:lnTo>
                  <a:pt x="112165" y="227582"/>
                </a:lnTo>
                <a:cubicBezTo>
                  <a:pt x="112140" y="227735"/>
                  <a:pt x="112216" y="227428"/>
                  <a:pt x="112242" y="227274"/>
                </a:cubicBezTo>
                <a:cubicBezTo>
                  <a:pt x="112165" y="227735"/>
                  <a:pt x="112089" y="228068"/>
                  <a:pt x="112037" y="228324"/>
                </a:cubicBezTo>
                <a:cubicBezTo>
                  <a:pt x="111909" y="229220"/>
                  <a:pt x="112165" y="228221"/>
                  <a:pt x="112216" y="228196"/>
                </a:cubicBezTo>
                <a:lnTo>
                  <a:pt x="112319" y="227428"/>
                </a:lnTo>
                <a:cubicBezTo>
                  <a:pt x="112524" y="226865"/>
                  <a:pt x="112421" y="227633"/>
                  <a:pt x="112549" y="227377"/>
                </a:cubicBezTo>
                <a:lnTo>
                  <a:pt x="112396" y="228068"/>
                </a:lnTo>
                <a:lnTo>
                  <a:pt x="112549" y="227658"/>
                </a:lnTo>
                <a:cubicBezTo>
                  <a:pt x="112396" y="228349"/>
                  <a:pt x="112344" y="228836"/>
                  <a:pt x="112472" y="228221"/>
                </a:cubicBezTo>
                <a:lnTo>
                  <a:pt x="112037" y="229988"/>
                </a:lnTo>
                <a:cubicBezTo>
                  <a:pt x="112089" y="229552"/>
                  <a:pt x="112165" y="229092"/>
                  <a:pt x="112319" y="228375"/>
                </a:cubicBezTo>
                <a:cubicBezTo>
                  <a:pt x="112447" y="227735"/>
                  <a:pt x="112319" y="227940"/>
                  <a:pt x="112191" y="228631"/>
                </a:cubicBezTo>
                <a:cubicBezTo>
                  <a:pt x="112216" y="228733"/>
                  <a:pt x="112242" y="228580"/>
                  <a:pt x="112319" y="228298"/>
                </a:cubicBezTo>
                <a:cubicBezTo>
                  <a:pt x="112089" y="229322"/>
                  <a:pt x="112089" y="229271"/>
                  <a:pt x="111935" y="229911"/>
                </a:cubicBezTo>
                <a:cubicBezTo>
                  <a:pt x="111961" y="229885"/>
                  <a:pt x="111909" y="230192"/>
                  <a:pt x="111986" y="229860"/>
                </a:cubicBezTo>
                <a:cubicBezTo>
                  <a:pt x="111858" y="230371"/>
                  <a:pt x="111807" y="230448"/>
                  <a:pt x="111781" y="230448"/>
                </a:cubicBezTo>
                <a:cubicBezTo>
                  <a:pt x="111833" y="230039"/>
                  <a:pt x="111884" y="229808"/>
                  <a:pt x="111935" y="229527"/>
                </a:cubicBezTo>
                <a:cubicBezTo>
                  <a:pt x="111756" y="230397"/>
                  <a:pt x="111679" y="230679"/>
                  <a:pt x="111653" y="230423"/>
                </a:cubicBezTo>
                <a:cubicBezTo>
                  <a:pt x="111833" y="229399"/>
                  <a:pt x="111397" y="231063"/>
                  <a:pt x="111397" y="230781"/>
                </a:cubicBezTo>
                <a:cubicBezTo>
                  <a:pt x="111628" y="229885"/>
                  <a:pt x="111781" y="229168"/>
                  <a:pt x="111884" y="228810"/>
                </a:cubicBezTo>
                <a:cubicBezTo>
                  <a:pt x="111935" y="228324"/>
                  <a:pt x="111833" y="228810"/>
                  <a:pt x="111884" y="228349"/>
                </a:cubicBezTo>
                <a:cubicBezTo>
                  <a:pt x="111730" y="228989"/>
                  <a:pt x="111500" y="230039"/>
                  <a:pt x="111397" y="230448"/>
                </a:cubicBezTo>
                <a:lnTo>
                  <a:pt x="111500" y="229783"/>
                </a:lnTo>
                <a:cubicBezTo>
                  <a:pt x="111397" y="230116"/>
                  <a:pt x="111218" y="231114"/>
                  <a:pt x="111193" y="230909"/>
                </a:cubicBezTo>
                <a:cubicBezTo>
                  <a:pt x="111141" y="230551"/>
                  <a:pt x="111013" y="230551"/>
                  <a:pt x="110962" y="230448"/>
                </a:cubicBezTo>
                <a:lnTo>
                  <a:pt x="111090" y="229757"/>
                </a:lnTo>
                <a:cubicBezTo>
                  <a:pt x="110783" y="231191"/>
                  <a:pt x="110834" y="230269"/>
                  <a:pt x="110681" y="230909"/>
                </a:cubicBezTo>
                <a:cubicBezTo>
                  <a:pt x="110681" y="230244"/>
                  <a:pt x="110322" y="231498"/>
                  <a:pt x="110476" y="230346"/>
                </a:cubicBezTo>
                <a:cubicBezTo>
                  <a:pt x="110194" y="230832"/>
                  <a:pt x="109938" y="231267"/>
                  <a:pt x="109810" y="231011"/>
                </a:cubicBezTo>
                <a:lnTo>
                  <a:pt x="110041" y="230064"/>
                </a:lnTo>
                <a:cubicBezTo>
                  <a:pt x="109862" y="230756"/>
                  <a:pt x="110118" y="229501"/>
                  <a:pt x="110066" y="229629"/>
                </a:cubicBezTo>
                <a:cubicBezTo>
                  <a:pt x="109938" y="230423"/>
                  <a:pt x="109810" y="230627"/>
                  <a:pt x="109682" y="231242"/>
                </a:cubicBezTo>
                <a:cubicBezTo>
                  <a:pt x="109734" y="230448"/>
                  <a:pt x="109478" y="231267"/>
                  <a:pt x="109273" y="231933"/>
                </a:cubicBezTo>
                <a:lnTo>
                  <a:pt x="109401" y="231242"/>
                </a:lnTo>
                <a:cubicBezTo>
                  <a:pt x="109068" y="232496"/>
                  <a:pt x="109196" y="231395"/>
                  <a:pt x="109145" y="231165"/>
                </a:cubicBezTo>
                <a:cubicBezTo>
                  <a:pt x="109170" y="230883"/>
                  <a:pt x="109298" y="230269"/>
                  <a:pt x="109247" y="230320"/>
                </a:cubicBezTo>
                <a:cubicBezTo>
                  <a:pt x="108940" y="231395"/>
                  <a:pt x="108966" y="231319"/>
                  <a:pt x="108787" y="231959"/>
                </a:cubicBezTo>
                <a:cubicBezTo>
                  <a:pt x="108735" y="231959"/>
                  <a:pt x="108684" y="231677"/>
                  <a:pt x="108710" y="231242"/>
                </a:cubicBezTo>
                <a:cubicBezTo>
                  <a:pt x="108198" y="232752"/>
                  <a:pt x="108198" y="231754"/>
                  <a:pt x="107839" y="232599"/>
                </a:cubicBezTo>
                <a:lnTo>
                  <a:pt x="107967" y="231805"/>
                </a:lnTo>
                <a:cubicBezTo>
                  <a:pt x="107430" y="233443"/>
                  <a:pt x="107455" y="231907"/>
                  <a:pt x="107148" y="232726"/>
                </a:cubicBezTo>
                <a:lnTo>
                  <a:pt x="107404" y="231370"/>
                </a:lnTo>
                <a:cubicBezTo>
                  <a:pt x="107430" y="230935"/>
                  <a:pt x="107200" y="231703"/>
                  <a:pt x="107046" y="232650"/>
                </a:cubicBezTo>
                <a:cubicBezTo>
                  <a:pt x="107097" y="232240"/>
                  <a:pt x="106790" y="233290"/>
                  <a:pt x="106969" y="232163"/>
                </a:cubicBezTo>
                <a:cubicBezTo>
                  <a:pt x="106944" y="231907"/>
                  <a:pt x="106790" y="232778"/>
                  <a:pt x="106688" y="232931"/>
                </a:cubicBezTo>
                <a:cubicBezTo>
                  <a:pt x="106662" y="232419"/>
                  <a:pt x="106611" y="232573"/>
                  <a:pt x="106483" y="232752"/>
                </a:cubicBezTo>
                <a:cubicBezTo>
                  <a:pt x="106534" y="232419"/>
                  <a:pt x="106611" y="231959"/>
                  <a:pt x="106662" y="231882"/>
                </a:cubicBezTo>
                <a:cubicBezTo>
                  <a:pt x="106508" y="232240"/>
                  <a:pt x="106560" y="231472"/>
                  <a:pt x="106278" y="233085"/>
                </a:cubicBezTo>
                <a:cubicBezTo>
                  <a:pt x="106355" y="232163"/>
                  <a:pt x="105894" y="233776"/>
                  <a:pt x="105996" y="232547"/>
                </a:cubicBezTo>
                <a:cubicBezTo>
                  <a:pt x="105920" y="233008"/>
                  <a:pt x="105894" y="233059"/>
                  <a:pt x="105817" y="233341"/>
                </a:cubicBezTo>
                <a:cubicBezTo>
                  <a:pt x="105715" y="233341"/>
                  <a:pt x="105792" y="232445"/>
                  <a:pt x="105561" y="233162"/>
                </a:cubicBezTo>
                <a:cubicBezTo>
                  <a:pt x="105587" y="232931"/>
                  <a:pt x="105741" y="232445"/>
                  <a:pt x="105689" y="232394"/>
                </a:cubicBezTo>
                <a:cubicBezTo>
                  <a:pt x="105664" y="232547"/>
                  <a:pt x="105561" y="232931"/>
                  <a:pt x="105510" y="233187"/>
                </a:cubicBezTo>
                <a:cubicBezTo>
                  <a:pt x="105177" y="233981"/>
                  <a:pt x="105331" y="232291"/>
                  <a:pt x="105152" y="232496"/>
                </a:cubicBezTo>
                <a:cubicBezTo>
                  <a:pt x="104742" y="233264"/>
                  <a:pt x="104563" y="232803"/>
                  <a:pt x="104281" y="232906"/>
                </a:cubicBezTo>
                <a:lnTo>
                  <a:pt x="104333" y="232547"/>
                </a:lnTo>
                <a:cubicBezTo>
                  <a:pt x="104000" y="233776"/>
                  <a:pt x="104384" y="231293"/>
                  <a:pt x="103974" y="233085"/>
                </a:cubicBezTo>
                <a:cubicBezTo>
                  <a:pt x="104000" y="232778"/>
                  <a:pt x="103898" y="232931"/>
                  <a:pt x="104026" y="232342"/>
                </a:cubicBezTo>
                <a:cubicBezTo>
                  <a:pt x="103795" y="233187"/>
                  <a:pt x="104000" y="231498"/>
                  <a:pt x="103693" y="232547"/>
                </a:cubicBezTo>
                <a:cubicBezTo>
                  <a:pt x="103718" y="232599"/>
                  <a:pt x="103718" y="232547"/>
                  <a:pt x="103744" y="232394"/>
                </a:cubicBezTo>
                <a:cubicBezTo>
                  <a:pt x="103795" y="231651"/>
                  <a:pt x="103514" y="232650"/>
                  <a:pt x="103565" y="231933"/>
                </a:cubicBezTo>
                <a:cubicBezTo>
                  <a:pt x="103565" y="231831"/>
                  <a:pt x="103616" y="231728"/>
                  <a:pt x="103693" y="231395"/>
                </a:cubicBezTo>
                <a:cubicBezTo>
                  <a:pt x="103770" y="230807"/>
                  <a:pt x="103309" y="232752"/>
                  <a:pt x="103616" y="231191"/>
                </a:cubicBezTo>
                <a:cubicBezTo>
                  <a:pt x="103616" y="231216"/>
                  <a:pt x="103462" y="231856"/>
                  <a:pt x="103462" y="231933"/>
                </a:cubicBezTo>
                <a:cubicBezTo>
                  <a:pt x="103360" y="231293"/>
                  <a:pt x="102925" y="232240"/>
                  <a:pt x="102643" y="232522"/>
                </a:cubicBezTo>
                <a:cubicBezTo>
                  <a:pt x="102643" y="231575"/>
                  <a:pt x="103130" y="229911"/>
                  <a:pt x="102771" y="231011"/>
                </a:cubicBezTo>
                <a:cubicBezTo>
                  <a:pt x="102822" y="230704"/>
                  <a:pt x="102643" y="231600"/>
                  <a:pt x="102720" y="231293"/>
                </a:cubicBezTo>
                <a:cubicBezTo>
                  <a:pt x="102566" y="231728"/>
                  <a:pt x="102950" y="229578"/>
                  <a:pt x="102771" y="230371"/>
                </a:cubicBezTo>
                <a:cubicBezTo>
                  <a:pt x="102566" y="231319"/>
                  <a:pt x="102669" y="230909"/>
                  <a:pt x="102515" y="231472"/>
                </a:cubicBezTo>
                <a:cubicBezTo>
                  <a:pt x="102541" y="230832"/>
                  <a:pt x="102669" y="229962"/>
                  <a:pt x="102464" y="230679"/>
                </a:cubicBezTo>
                <a:lnTo>
                  <a:pt x="102566" y="230192"/>
                </a:lnTo>
                <a:cubicBezTo>
                  <a:pt x="102183" y="231575"/>
                  <a:pt x="102234" y="230781"/>
                  <a:pt x="101875" y="232419"/>
                </a:cubicBezTo>
                <a:cubicBezTo>
                  <a:pt x="101287" y="232624"/>
                  <a:pt x="100621" y="233418"/>
                  <a:pt x="100084" y="233520"/>
                </a:cubicBezTo>
                <a:cubicBezTo>
                  <a:pt x="99648" y="233110"/>
                  <a:pt x="99034" y="233750"/>
                  <a:pt x="98676" y="232803"/>
                </a:cubicBezTo>
                <a:cubicBezTo>
                  <a:pt x="98804" y="231447"/>
                  <a:pt x="98804" y="231498"/>
                  <a:pt x="98573" y="232010"/>
                </a:cubicBezTo>
                <a:cubicBezTo>
                  <a:pt x="98573" y="231779"/>
                  <a:pt x="98625" y="231728"/>
                  <a:pt x="98650" y="231523"/>
                </a:cubicBezTo>
                <a:cubicBezTo>
                  <a:pt x="98420" y="232624"/>
                  <a:pt x="98522" y="231626"/>
                  <a:pt x="98317" y="232650"/>
                </a:cubicBezTo>
                <a:cubicBezTo>
                  <a:pt x="98164" y="232419"/>
                  <a:pt x="97933" y="232675"/>
                  <a:pt x="97780" y="232650"/>
                </a:cubicBezTo>
                <a:cubicBezTo>
                  <a:pt x="97831" y="232522"/>
                  <a:pt x="98010" y="231677"/>
                  <a:pt x="97959" y="231728"/>
                </a:cubicBezTo>
                <a:lnTo>
                  <a:pt x="97780" y="232394"/>
                </a:lnTo>
                <a:lnTo>
                  <a:pt x="97831" y="232086"/>
                </a:lnTo>
                <a:cubicBezTo>
                  <a:pt x="97754" y="232240"/>
                  <a:pt x="97652" y="232752"/>
                  <a:pt x="97601" y="233110"/>
                </a:cubicBezTo>
                <a:cubicBezTo>
                  <a:pt x="96961" y="233955"/>
                  <a:pt x="96884" y="231703"/>
                  <a:pt x="96346" y="231882"/>
                </a:cubicBezTo>
                <a:cubicBezTo>
                  <a:pt x="96270" y="231319"/>
                  <a:pt x="96014" y="231728"/>
                  <a:pt x="95886" y="231907"/>
                </a:cubicBezTo>
                <a:close/>
                <a:moveTo>
                  <a:pt x="104102" y="223895"/>
                </a:moveTo>
                <a:cubicBezTo>
                  <a:pt x="104077" y="223998"/>
                  <a:pt x="103974" y="224177"/>
                  <a:pt x="104051" y="223972"/>
                </a:cubicBezTo>
                <a:cubicBezTo>
                  <a:pt x="104026" y="224203"/>
                  <a:pt x="104077" y="224075"/>
                  <a:pt x="104102" y="223895"/>
                </a:cubicBezTo>
                <a:close/>
                <a:moveTo>
                  <a:pt x="102848" y="224868"/>
                </a:moveTo>
                <a:cubicBezTo>
                  <a:pt x="102848" y="224919"/>
                  <a:pt x="102848" y="224868"/>
                  <a:pt x="102822" y="224945"/>
                </a:cubicBezTo>
                <a:cubicBezTo>
                  <a:pt x="102797" y="225175"/>
                  <a:pt x="102848" y="225022"/>
                  <a:pt x="102848" y="224868"/>
                </a:cubicBezTo>
                <a:close/>
                <a:moveTo>
                  <a:pt x="102848" y="224868"/>
                </a:moveTo>
                <a:cubicBezTo>
                  <a:pt x="102848" y="224817"/>
                  <a:pt x="102874" y="224868"/>
                  <a:pt x="102874" y="224817"/>
                </a:cubicBezTo>
                <a:cubicBezTo>
                  <a:pt x="102874" y="224715"/>
                  <a:pt x="102899" y="224663"/>
                  <a:pt x="102925" y="224561"/>
                </a:cubicBezTo>
                <a:cubicBezTo>
                  <a:pt x="102899" y="224561"/>
                  <a:pt x="102874" y="224715"/>
                  <a:pt x="102848" y="224868"/>
                </a:cubicBezTo>
                <a:close/>
                <a:moveTo>
                  <a:pt x="112140" y="222539"/>
                </a:moveTo>
                <a:cubicBezTo>
                  <a:pt x="112063" y="222820"/>
                  <a:pt x="112063" y="223076"/>
                  <a:pt x="111986" y="223358"/>
                </a:cubicBezTo>
                <a:cubicBezTo>
                  <a:pt x="111986" y="223409"/>
                  <a:pt x="112012" y="223358"/>
                  <a:pt x="111986" y="223409"/>
                </a:cubicBezTo>
                <a:cubicBezTo>
                  <a:pt x="112012" y="223128"/>
                  <a:pt x="112114" y="222641"/>
                  <a:pt x="112140" y="222539"/>
                </a:cubicBezTo>
                <a:close/>
                <a:moveTo>
                  <a:pt x="111961" y="224152"/>
                </a:moveTo>
                <a:cubicBezTo>
                  <a:pt x="112012" y="223844"/>
                  <a:pt x="111909" y="224331"/>
                  <a:pt x="111884" y="224331"/>
                </a:cubicBezTo>
                <a:cubicBezTo>
                  <a:pt x="111884" y="224433"/>
                  <a:pt x="111833" y="224843"/>
                  <a:pt x="111833" y="224689"/>
                </a:cubicBezTo>
                <a:cubicBezTo>
                  <a:pt x="111935" y="224408"/>
                  <a:pt x="111961" y="224177"/>
                  <a:pt x="111961" y="224152"/>
                </a:cubicBezTo>
                <a:close/>
                <a:moveTo>
                  <a:pt x="111577" y="222769"/>
                </a:moveTo>
                <a:cubicBezTo>
                  <a:pt x="111525" y="223076"/>
                  <a:pt x="111500" y="223332"/>
                  <a:pt x="111525" y="223332"/>
                </a:cubicBezTo>
                <a:cubicBezTo>
                  <a:pt x="111679" y="222539"/>
                  <a:pt x="111500" y="223230"/>
                  <a:pt x="111577" y="222769"/>
                </a:cubicBezTo>
                <a:close/>
                <a:moveTo>
                  <a:pt x="111193" y="221822"/>
                </a:moveTo>
                <a:cubicBezTo>
                  <a:pt x="111321" y="221131"/>
                  <a:pt x="111090" y="222129"/>
                  <a:pt x="111167" y="221720"/>
                </a:cubicBezTo>
                <a:cubicBezTo>
                  <a:pt x="111065" y="222232"/>
                  <a:pt x="111167" y="221873"/>
                  <a:pt x="111193" y="221822"/>
                </a:cubicBezTo>
                <a:close/>
                <a:moveTo>
                  <a:pt x="110783" y="222513"/>
                </a:moveTo>
                <a:lnTo>
                  <a:pt x="110885" y="221925"/>
                </a:lnTo>
                <a:cubicBezTo>
                  <a:pt x="110885" y="221976"/>
                  <a:pt x="110783" y="222283"/>
                  <a:pt x="110783" y="222513"/>
                </a:cubicBezTo>
                <a:cubicBezTo>
                  <a:pt x="110783" y="222360"/>
                  <a:pt x="110783" y="222462"/>
                  <a:pt x="110783" y="222513"/>
                </a:cubicBezTo>
                <a:close/>
                <a:moveTo>
                  <a:pt x="105561" y="223281"/>
                </a:moveTo>
                <a:lnTo>
                  <a:pt x="105485" y="223537"/>
                </a:lnTo>
                <a:lnTo>
                  <a:pt x="105459" y="223793"/>
                </a:lnTo>
                <a:lnTo>
                  <a:pt x="105561" y="223281"/>
                </a:lnTo>
                <a:close/>
                <a:moveTo>
                  <a:pt x="103411" y="222616"/>
                </a:moveTo>
                <a:cubicBezTo>
                  <a:pt x="103386" y="222667"/>
                  <a:pt x="103258" y="223409"/>
                  <a:pt x="103334" y="223128"/>
                </a:cubicBezTo>
                <a:cubicBezTo>
                  <a:pt x="103283" y="223204"/>
                  <a:pt x="103437" y="222564"/>
                  <a:pt x="103411" y="222616"/>
                </a:cubicBezTo>
                <a:close/>
                <a:moveTo>
                  <a:pt x="101722" y="225329"/>
                </a:moveTo>
                <a:lnTo>
                  <a:pt x="101543" y="226276"/>
                </a:lnTo>
                <a:lnTo>
                  <a:pt x="101722" y="225329"/>
                </a:lnTo>
                <a:lnTo>
                  <a:pt x="101722" y="225329"/>
                </a:lnTo>
                <a:close/>
                <a:moveTo>
                  <a:pt x="79299" y="223768"/>
                </a:moveTo>
                <a:cubicBezTo>
                  <a:pt x="79325" y="223281"/>
                  <a:pt x="79273" y="223921"/>
                  <a:pt x="79171" y="224152"/>
                </a:cubicBezTo>
                <a:cubicBezTo>
                  <a:pt x="79120" y="224459"/>
                  <a:pt x="79222" y="224177"/>
                  <a:pt x="79299" y="223768"/>
                </a:cubicBezTo>
                <a:close/>
                <a:moveTo>
                  <a:pt x="69982" y="218776"/>
                </a:moveTo>
                <a:cubicBezTo>
                  <a:pt x="70007" y="218699"/>
                  <a:pt x="70007" y="218751"/>
                  <a:pt x="70007" y="218674"/>
                </a:cubicBezTo>
                <a:cubicBezTo>
                  <a:pt x="70033" y="218571"/>
                  <a:pt x="70059" y="218495"/>
                  <a:pt x="70059" y="218418"/>
                </a:cubicBezTo>
                <a:cubicBezTo>
                  <a:pt x="70059" y="218367"/>
                  <a:pt x="69931" y="219109"/>
                  <a:pt x="69982" y="218776"/>
                </a:cubicBezTo>
                <a:close/>
                <a:moveTo>
                  <a:pt x="79120" y="217240"/>
                </a:moveTo>
                <a:cubicBezTo>
                  <a:pt x="79145" y="217164"/>
                  <a:pt x="79120" y="217215"/>
                  <a:pt x="79145" y="217164"/>
                </a:cubicBezTo>
                <a:cubicBezTo>
                  <a:pt x="79197" y="216856"/>
                  <a:pt x="79222" y="216652"/>
                  <a:pt x="79273" y="216370"/>
                </a:cubicBezTo>
                <a:cubicBezTo>
                  <a:pt x="79273" y="216472"/>
                  <a:pt x="79171" y="216959"/>
                  <a:pt x="79120" y="217240"/>
                </a:cubicBezTo>
                <a:close/>
                <a:moveTo>
                  <a:pt x="76867" y="217112"/>
                </a:moveTo>
                <a:cubicBezTo>
                  <a:pt x="76842" y="217061"/>
                  <a:pt x="76765" y="217420"/>
                  <a:pt x="76714" y="217676"/>
                </a:cubicBezTo>
                <a:cubicBezTo>
                  <a:pt x="76765" y="217522"/>
                  <a:pt x="76765" y="217496"/>
                  <a:pt x="76867" y="217112"/>
                </a:cubicBezTo>
                <a:close/>
                <a:moveTo>
                  <a:pt x="73540" y="226532"/>
                </a:moveTo>
                <a:cubicBezTo>
                  <a:pt x="73540" y="226506"/>
                  <a:pt x="73540" y="226455"/>
                  <a:pt x="73540" y="226455"/>
                </a:cubicBezTo>
                <a:cubicBezTo>
                  <a:pt x="73540" y="226455"/>
                  <a:pt x="73540" y="226404"/>
                  <a:pt x="73540" y="226430"/>
                </a:cubicBezTo>
                <a:lnTo>
                  <a:pt x="73540" y="226532"/>
                </a:lnTo>
                <a:close/>
                <a:moveTo>
                  <a:pt x="78966" y="223614"/>
                </a:moveTo>
                <a:cubicBezTo>
                  <a:pt x="78915" y="223921"/>
                  <a:pt x="78941" y="223614"/>
                  <a:pt x="78915" y="223665"/>
                </a:cubicBezTo>
                <a:cubicBezTo>
                  <a:pt x="79094" y="223000"/>
                  <a:pt x="79069" y="223025"/>
                  <a:pt x="79299" y="222027"/>
                </a:cubicBezTo>
                <a:cubicBezTo>
                  <a:pt x="79222" y="222283"/>
                  <a:pt x="79171" y="222436"/>
                  <a:pt x="79171" y="222360"/>
                </a:cubicBezTo>
                <a:cubicBezTo>
                  <a:pt x="79325" y="221694"/>
                  <a:pt x="79427" y="221489"/>
                  <a:pt x="79325" y="222078"/>
                </a:cubicBezTo>
                <a:cubicBezTo>
                  <a:pt x="79197" y="222820"/>
                  <a:pt x="79094" y="223281"/>
                  <a:pt x="79017" y="223691"/>
                </a:cubicBezTo>
                <a:lnTo>
                  <a:pt x="79478" y="221950"/>
                </a:lnTo>
                <a:cubicBezTo>
                  <a:pt x="79325" y="222539"/>
                  <a:pt x="79376" y="222104"/>
                  <a:pt x="79529" y="221387"/>
                </a:cubicBezTo>
                <a:lnTo>
                  <a:pt x="79401" y="221771"/>
                </a:lnTo>
                <a:lnTo>
                  <a:pt x="79529" y="221054"/>
                </a:lnTo>
                <a:cubicBezTo>
                  <a:pt x="79401" y="221285"/>
                  <a:pt x="79504" y="220542"/>
                  <a:pt x="79325" y="221131"/>
                </a:cubicBezTo>
                <a:lnTo>
                  <a:pt x="79197" y="221873"/>
                </a:lnTo>
                <a:cubicBezTo>
                  <a:pt x="79145" y="221873"/>
                  <a:pt x="78889" y="222872"/>
                  <a:pt x="79043" y="222027"/>
                </a:cubicBezTo>
                <a:cubicBezTo>
                  <a:pt x="79094" y="221745"/>
                  <a:pt x="79145" y="221387"/>
                  <a:pt x="79248" y="220977"/>
                </a:cubicBezTo>
                <a:cubicBezTo>
                  <a:pt x="79197" y="221105"/>
                  <a:pt x="79145" y="221387"/>
                  <a:pt x="79145" y="221285"/>
                </a:cubicBezTo>
                <a:lnTo>
                  <a:pt x="79401" y="220030"/>
                </a:lnTo>
                <a:cubicBezTo>
                  <a:pt x="79069" y="221669"/>
                  <a:pt x="79171" y="220594"/>
                  <a:pt x="79094" y="220875"/>
                </a:cubicBezTo>
                <a:lnTo>
                  <a:pt x="79145" y="220619"/>
                </a:lnTo>
                <a:cubicBezTo>
                  <a:pt x="79171" y="220082"/>
                  <a:pt x="79017" y="221310"/>
                  <a:pt x="78966" y="221336"/>
                </a:cubicBezTo>
                <a:cubicBezTo>
                  <a:pt x="78992" y="221105"/>
                  <a:pt x="79197" y="219954"/>
                  <a:pt x="79273" y="219467"/>
                </a:cubicBezTo>
                <a:cubicBezTo>
                  <a:pt x="79222" y="219467"/>
                  <a:pt x="78889" y="220414"/>
                  <a:pt x="79017" y="219416"/>
                </a:cubicBezTo>
                <a:cubicBezTo>
                  <a:pt x="78941" y="219646"/>
                  <a:pt x="78787" y="220056"/>
                  <a:pt x="78582" y="220645"/>
                </a:cubicBezTo>
                <a:cubicBezTo>
                  <a:pt x="78531" y="220619"/>
                  <a:pt x="78838" y="219314"/>
                  <a:pt x="78685" y="219928"/>
                </a:cubicBezTo>
                <a:cubicBezTo>
                  <a:pt x="78813" y="219288"/>
                  <a:pt x="78915" y="218802"/>
                  <a:pt x="79017" y="218264"/>
                </a:cubicBezTo>
                <a:cubicBezTo>
                  <a:pt x="78992" y="218392"/>
                  <a:pt x="78966" y="218623"/>
                  <a:pt x="78992" y="218520"/>
                </a:cubicBezTo>
                <a:cubicBezTo>
                  <a:pt x="79043" y="218264"/>
                  <a:pt x="79094" y="218008"/>
                  <a:pt x="79120" y="217983"/>
                </a:cubicBezTo>
                <a:cubicBezTo>
                  <a:pt x="79145" y="217727"/>
                  <a:pt x="79094" y="217931"/>
                  <a:pt x="79069" y="218085"/>
                </a:cubicBezTo>
                <a:cubicBezTo>
                  <a:pt x="79094" y="217829"/>
                  <a:pt x="79171" y="217420"/>
                  <a:pt x="79222" y="217292"/>
                </a:cubicBezTo>
                <a:cubicBezTo>
                  <a:pt x="78992" y="218290"/>
                  <a:pt x="79222" y="216984"/>
                  <a:pt x="79145" y="217189"/>
                </a:cubicBezTo>
                <a:cubicBezTo>
                  <a:pt x="79094" y="217599"/>
                  <a:pt x="78992" y="218034"/>
                  <a:pt x="78992" y="218213"/>
                </a:cubicBezTo>
                <a:cubicBezTo>
                  <a:pt x="78813" y="219314"/>
                  <a:pt x="78889" y="218290"/>
                  <a:pt x="78659" y="219646"/>
                </a:cubicBezTo>
                <a:cubicBezTo>
                  <a:pt x="78633" y="219365"/>
                  <a:pt x="78557" y="219237"/>
                  <a:pt x="78429" y="219442"/>
                </a:cubicBezTo>
                <a:cubicBezTo>
                  <a:pt x="78454" y="219391"/>
                  <a:pt x="78608" y="218571"/>
                  <a:pt x="78685" y="218187"/>
                </a:cubicBezTo>
                <a:cubicBezTo>
                  <a:pt x="78505" y="218930"/>
                  <a:pt x="78352" y="219391"/>
                  <a:pt x="78301" y="219160"/>
                </a:cubicBezTo>
                <a:cubicBezTo>
                  <a:pt x="78173" y="219979"/>
                  <a:pt x="78173" y="219979"/>
                  <a:pt x="78019" y="220773"/>
                </a:cubicBezTo>
                <a:cubicBezTo>
                  <a:pt x="77994" y="220901"/>
                  <a:pt x="77891" y="221259"/>
                  <a:pt x="77891" y="221234"/>
                </a:cubicBezTo>
                <a:cubicBezTo>
                  <a:pt x="78045" y="220338"/>
                  <a:pt x="78301" y="219032"/>
                  <a:pt x="78250" y="219006"/>
                </a:cubicBezTo>
                <a:cubicBezTo>
                  <a:pt x="78505" y="217650"/>
                  <a:pt x="78301" y="219186"/>
                  <a:pt x="78557" y="217855"/>
                </a:cubicBezTo>
                <a:cubicBezTo>
                  <a:pt x="78787" y="216805"/>
                  <a:pt x="78889" y="216754"/>
                  <a:pt x="78813" y="217420"/>
                </a:cubicBezTo>
                <a:cubicBezTo>
                  <a:pt x="79094" y="216268"/>
                  <a:pt x="78787" y="217266"/>
                  <a:pt x="79017" y="216140"/>
                </a:cubicBezTo>
                <a:cubicBezTo>
                  <a:pt x="78992" y="216217"/>
                  <a:pt x="78761" y="216805"/>
                  <a:pt x="78710" y="216959"/>
                </a:cubicBezTo>
                <a:cubicBezTo>
                  <a:pt x="78557" y="217496"/>
                  <a:pt x="78557" y="217599"/>
                  <a:pt x="78454" y="218085"/>
                </a:cubicBezTo>
                <a:cubicBezTo>
                  <a:pt x="78173" y="219237"/>
                  <a:pt x="78531" y="217215"/>
                  <a:pt x="78531" y="217164"/>
                </a:cubicBezTo>
                <a:cubicBezTo>
                  <a:pt x="78557" y="217010"/>
                  <a:pt x="78582" y="217010"/>
                  <a:pt x="78633" y="216856"/>
                </a:cubicBezTo>
                <a:cubicBezTo>
                  <a:pt x="78659" y="216447"/>
                  <a:pt x="78480" y="217240"/>
                  <a:pt x="78454" y="217164"/>
                </a:cubicBezTo>
                <a:cubicBezTo>
                  <a:pt x="78736" y="215628"/>
                  <a:pt x="78557" y="217010"/>
                  <a:pt x="78761" y="216063"/>
                </a:cubicBezTo>
                <a:lnTo>
                  <a:pt x="78941" y="214962"/>
                </a:lnTo>
                <a:cubicBezTo>
                  <a:pt x="78889" y="214809"/>
                  <a:pt x="78685" y="216217"/>
                  <a:pt x="78659" y="215807"/>
                </a:cubicBezTo>
                <a:lnTo>
                  <a:pt x="78787" y="215269"/>
                </a:lnTo>
                <a:lnTo>
                  <a:pt x="78685" y="215602"/>
                </a:lnTo>
                <a:cubicBezTo>
                  <a:pt x="78557" y="216165"/>
                  <a:pt x="78403" y="217036"/>
                  <a:pt x="78480" y="216933"/>
                </a:cubicBezTo>
                <a:cubicBezTo>
                  <a:pt x="78173" y="218392"/>
                  <a:pt x="78403" y="217138"/>
                  <a:pt x="78275" y="217445"/>
                </a:cubicBezTo>
                <a:cubicBezTo>
                  <a:pt x="78070" y="218239"/>
                  <a:pt x="78301" y="217343"/>
                  <a:pt x="78173" y="218162"/>
                </a:cubicBezTo>
                <a:cubicBezTo>
                  <a:pt x="78019" y="218930"/>
                  <a:pt x="77968" y="218930"/>
                  <a:pt x="77917" y="219083"/>
                </a:cubicBezTo>
                <a:cubicBezTo>
                  <a:pt x="77840" y="219058"/>
                  <a:pt x="78070" y="218187"/>
                  <a:pt x="78122" y="217599"/>
                </a:cubicBezTo>
                <a:cubicBezTo>
                  <a:pt x="78173" y="217471"/>
                  <a:pt x="78224" y="217343"/>
                  <a:pt x="78147" y="217855"/>
                </a:cubicBezTo>
                <a:cubicBezTo>
                  <a:pt x="78301" y="216984"/>
                  <a:pt x="78505" y="216140"/>
                  <a:pt x="78608" y="215500"/>
                </a:cubicBezTo>
                <a:cubicBezTo>
                  <a:pt x="78659" y="214911"/>
                  <a:pt x="78352" y="216498"/>
                  <a:pt x="78352" y="216319"/>
                </a:cubicBezTo>
                <a:cubicBezTo>
                  <a:pt x="78480" y="215909"/>
                  <a:pt x="78224" y="217010"/>
                  <a:pt x="78173" y="217420"/>
                </a:cubicBezTo>
                <a:cubicBezTo>
                  <a:pt x="77635" y="219672"/>
                  <a:pt x="78403" y="215756"/>
                  <a:pt x="78275" y="216114"/>
                </a:cubicBezTo>
                <a:cubicBezTo>
                  <a:pt x="77968" y="217573"/>
                  <a:pt x="77840" y="218136"/>
                  <a:pt x="77533" y="219723"/>
                </a:cubicBezTo>
                <a:cubicBezTo>
                  <a:pt x="77482" y="220030"/>
                  <a:pt x="77379" y="220312"/>
                  <a:pt x="77379" y="220184"/>
                </a:cubicBezTo>
                <a:cubicBezTo>
                  <a:pt x="77584" y="219186"/>
                  <a:pt x="77533" y="219416"/>
                  <a:pt x="77738" y="218495"/>
                </a:cubicBezTo>
                <a:lnTo>
                  <a:pt x="77686" y="218495"/>
                </a:lnTo>
                <a:lnTo>
                  <a:pt x="77942" y="217292"/>
                </a:lnTo>
                <a:cubicBezTo>
                  <a:pt x="78045" y="216600"/>
                  <a:pt x="78122" y="215935"/>
                  <a:pt x="78198" y="215448"/>
                </a:cubicBezTo>
                <a:cubicBezTo>
                  <a:pt x="78096" y="215909"/>
                  <a:pt x="77994" y="216396"/>
                  <a:pt x="77942" y="216652"/>
                </a:cubicBezTo>
                <a:cubicBezTo>
                  <a:pt x="78045" y="216140"/>
                  <a:pt x="78096" y="215705"/>
                  <a:pt x="78070" y="215730"/>
                </a:cubicBezTo>
                <a:cubicBezTo>
                  <a:pt x="78045" y="216114"/>
                  <a:pt x="77814" y="217112"/>
                  <a:pt x="77712" y="217343"/>
                </a:cubicBezTo>
                <a:cubicBezTo>
                  <a:pt x="77661" y="217343"/>
                  <a:pt x="77814" y="216447"/>
                  <a:pt x="77866" y="216191"/>
                </a:cubicBezTo>
                <a:lnTo>
                  <a:pt x="78096" y="215346"/>
                </a:lnTo>
                <a:cubicBezTo>
                  <a:pt x="77917" y="216088"/>
                  <a:pt x="78147" y="214962"/>
                  <a:pt x="78045" y="215295"/>
                </a:cubicBezTo>
                <a:cubicBezTo>
                  <a:pt x="77917" y="215807"/>
                  <a:pt x="77763" y="216652"/>
                  <a:pt x="77610" y="217343"/>
                </a:cubicBezTo>
                <a:cubicBezTo>
                  <a:pt x="77507" y="217599"/>
                  <a:pt x="77661" y="216856"/>
                  <a:pt x="77610" y="216984"/>
                </a:cubicBezTo>
                <a:lnTo>
                  <a:pt x="77763" y="216396"/>
                </a:lnTo>
                <a:cubicBezTo>
                  <a:pt x="77661" y="216626"/>
                  <a:pt x="78045" y="214885"/>
                  <a:pt x="77917" y="215244"/>
                </a:cubicBezTo>
                <a:lnTo>
                  <a:pt x="77738" y="216012"/>
                </a:lnTo>
                <a:cubicBezTo>
                  <a:pt x="77763" y="215884"/>
                  <a:pt x="77840" y="215525"/>
                  <a:pt x="77866" y="215269"/>
                </a:cubicBezTo>
                <a:cubicBezTo>
                  <a:pt x="77763" y="215807"/>
                  <a:pt x="77763" y="215705"/>
                  <a:pt x="77686" y="215884"/>
                </a:cubicBezTo>
                <a:lnTo>
                  <a:pt x="77789" y="215372"/>
                </a:lnTo>
                <a:cubicBezTo>
                  <a:pt x="77712" y="215679"/>
                  <a:pt x="77456" y="216831"/>
                  <a:pt x="77610" y="215833"/>
                </a:cubicBezTo>
                <a:cubicBezTo>
                  <a:pt x="77405" y="217061"/>
                  <a:pt x="77635" y="215833"/>
                  <a:pt x="77584" y="216370"/>
                </a:cubicBezTo>
                <a:cubicBezTo>
                  <a:pt x="77430" y="217266"/>
                  <a:pt x="77379" y="217215"/>
                  <a:pt x="77328" y="217343"/>
                </a:cubicBezTo>
                <a:cubicBezTo>
                  <a:pt x="77610" y="216063"/>
                  <a:pt x="77277" y="217215"/>
                  <a:pt x="77251" y="217189"/>
                </a:cubicBezTo>
                <a:cubicBezTo>
                  <a:pt x="77328" y="216703"/>
                  <a:pt x="77379" y="216524"/>
                  <a:pt x="77405" y="216217"/>
                </a:cubicBezTo>
                <a:lnTo>
                  <a:pt x="77226" y="217061"/>
                </a:lnTo>
                <a:cubicBezTo>
                  <a:pt x="77533" y="215423"/>
                  <a:pt x="77098" y="217471"/>
                  <a:pt x="77149" y="216933"/>
                </a:cubicBezTo>
                <a:cubicBezTo>
                  <a:pt x="77226" y="216396"/>
                  <a:pt x="77379" y="215730"/>
                  <a:pt x="77430" y="215500"/>
                </a:cubicBezTo>
                <a:cubicBezTo>
                  <a:pt x="77149" y="216754"/>
                  <a:pt x="77098" y="217061"/>
                  <a:pt x="76918" y="217906"/>
                </a:cubicBezTo>
                <a:cubicBezTo>
                  <a:pt x="77021" y="217445"/>
                  <a:pt x="77226" y="216293"/>
                  <a:pt x="77379" y="215423"/>
                </a:cubicBezTo>
                <a:cubicBezTo>
                  <a:pt x="77149" y="216396"/>
                  <a:pt x="77430" y="214809"/>
                  <a:pt x="77174" y="216012"/>
                </a:cubicBezTo>
                <a:cubicBezTo>
                  <a:pt x="77123" y="216396"/>
                  <a:pt x="76995" y="216780"/>
                  <a:pt x="76893" y="217343"/>
                </a:cubicBezTo>
                <a:cubicBezTo>
                  <a:pt x="76842" y="217240"/>
                  <a:pt x="76995" y="216805"/>
                  <a:pt x="77046" y="216344"/>
                </a:cubicBezTo>
                <a:cubicBezTo>
                  <a:pt x="77021" y="216549"/>
                  <a:pt x="76816" y="217496"/>
                  <a:pt x="76739" y="217855"/>
                </a:cubicBezTo>
                <a:cubicBezTo>
                  <a:pt x="76765" y="217599"/>
                  <a:pt x="76483" y="218776"/>
                  <a:pt x="76611" y="218008"/>
                </a:cubicBezTo>
                <a:cubicBezTo>
                  <a:pt x="76662" y="217752"/>
                  <a:pt x="76662" y="217752"/>
                  <a:pt x="76688" y="217676"/>
                </a:cubicBezTo>
                <a:cubicBezTo>
                  <a:pt x="76560" y="218264"/>
                  <a:pt x="76355" y="219109"/>
                  <a:pt x="76304" y="219288"/>
                </a:cubicBezTo>
                <a:cubicBezTo>
                  <a:pt x="76202" y="219723"/>
                  <a:pt x="75920" y="221054"/>
                  <a:pt x="75792" y="221566"/>
                </a:cubicBezTo>
                <a:cubicBezTo>
                  <a:pt x="75792" y="221208"/>
                  <a:pt x="75946" y="221080"/>
                  <a:pt x="76099" y="220056"/>
                </a:cubicBezTo>
                <a:lnTo>
                  <a:pt x="76048" y="220210"/>
                </a:lnTo>
                <a:cubicBezTo>
                  <a:pt x="76330" y="218853"/>
                  <a:pt x="76483" y="217957"/>
                  <a:pt x="76714" y="216856"/>
                </a:cubicBezTo>
                <a:lnTo>
                  <a:pt x="76586" y="217317"/>
                </a:lnTo>
                <a:cubicBezTo>
                  <a:pt x="76662" y="216933"/>
                  <a:pt x="76790" y="216217"/>
                  <a:pt x="76867" y="215858"/>
                </a:cubicBezTo>
                <a:cubicBezTo>
                  <a:pt x="76688" y="216805"/>
                  <a:pt x="76765" y="216063"/>
                  <a:pt x="76688" y="216293"/>
                </a:cubicBezTo>
                <a:cubicBezTo>
                  <a:pt x="76535" y="217112"/>
                  <a:pt x="76765" y="216063"/>
                  <a:pt x="76637" y="216728"/>
                </a:cubicBezTo>
                <a:cubicBezTo>
                  <a:pt x="76560" y="216933"/>
                  <a:pt x="76279" y="218290"/>
                  <a:pt x="76330" y="217727"/>
                </a:cubicBezTo>
                <a:cubicBezTo>
                  <a:pt x="76432" y="217164"/>
                  <a:pt x="76535" y="216626"/>
                  <a:pt x="76637" y="216165"/>
                </a:cubicBezTo>
                <a:cubicBezTo>
                  <a:pt x="76662" y="215833"/>
                  <a:pt x="76432" y="217112"/>
                  <a:pt x="76483" y="216677"/>
                </a:cubicBezTo>
                <a:lnTo>
                  <a:pt x="76586" y="216191"/>
                </a:lnTo>
                <a:cubicBezTo>
                  <a:pt x="76458" y="216012"/>
                  <a:pt x="76253" y="216063"/>
                  <a:pt x="75741" y="218008"/>
                </a:cubicBezTo>
                <a:cubicBezTo>
                  <a:pt x="75869" y="217215"/>
                  <a:pt x="75843" y="217112"/>
                  <a:pt x="75869" y="216524"/>
                </a:cubicBezTo>
                <a:cubicBezTo>
                  <a:pt x="75869" y="216805"/>
                  <a:pt x="75741" y="217343"/>
                  <a:pt x="75690" y="217471"/>
                </a:cubicBezTo>
                <a:lnTo>
                  <a:pt x="75843" y="216524"/>
                </a:lnTo>
                <a:cubicBezTo>
                  <a:pt x="75895" y="215961"/>
                  <a:pt x="75639" y="216856"/>
                  <a:pt x="75485" y="217343"/>
                </a:cubicBezTo>
                <a:cubicBezTo>
                  <a:pt x="75536" y="217164"/>
                  <a:pt x="75587" y="216908"/>
                  <a:pt x="75639" y="216677"/>
                </a:cubicBezTo>
                <a:cubicBezTo>
                  <a:pt x="75715" y="216063"/>
                  <a:pt x="75485" y="217215"/>
                  <a:pt x="75434" y="217394"/>
                </a:cubicBezTo>
                <a:lnTo>
                  <a:pt x="75536" y="216728"/>
                </a:lnTo>
                <a:lnTo>
                  <a:pt x="75408" y="217368"/>
                </a:lnTo>
                <a:cubicBezTo>
                  <a:pt x="75306" y="217752"/>
                  <a:pt x="75280" y="217547"/>
                  <a:pt x="75485" y="216498"/>
                </a:cubicBezTo>
                <a:cubicBezTo>
                  <a:pt x="75459" y="216703"/>
                  <a:pt x="75408" y="216908"/>
                  <a:pt x="75331" y="217189"/>
                </a:cubicBezTo>
                <a:cubicBezTo>
                  <a:pt x="75408" y="216600"/>
                  <a:pt x="75306" y="216575"/>
                  <a:pt x="75152" y="216882"/>
                </a:cubicBezTo>
                <a:cubicBezTo>
                  <a:pt x="75101" y="217189"/>
                  <a:pt x="75050" y="217471"/>
                  <a:pt x="74973" y="218162"/>
                </a:cubicBezTo>
                <a:cubicBezTo>
                  <a:pt x="74717" y="219288"/>
                  <a:pt x="74973" y="217931"/>
                  <a:pt x="74820" y="218597"/>
                </a:cubicBezTo>
                <a:cubicBezTo>
                  <a:pt x="74896" y="218187"/>
                  <a:pt x="74973" y="217752"/>
                  <a:pt x="75050" y="217445"/>
                </a:cubicBezTo>
                <a:cubicBezTo>
                  <a:pt x="75203" y="215986"/>
                  <a:pt x="74871" y="217138"/>
                  <a:pt x="74794" y="216805"/>
                </a:cubicBezTo>
                <a:cubicBezTo>
                  <a:pt x="74768" y="217010"/>
                  <a:pt x="74717" y="217215"/>
                  <a:pt x="74666" y="217471"/>
                </a:cubicBezTo>
                <a:cubicBezTo>
                  <a:pt x="74794" y="216293"/>
                  <a:pt x="74461" y="217496"/>
                  <a:pt x="74487" y="216959"/>
                </a:cubicBezTo>
                <a:cubicBezTo>
                  <a:pt x="74410" y="217445"/>
                  <a:pt x="74128" y="218751"/>
                  <a:pt x="74077" y="218776"/>
                </a:cubicBezTo>
                <a:cubicBezTo>
                  <a:pt x="73847" y="219672"/>
                  <a:pt x="74308" y="217471"/>
                  <a:pt x="74384" y="216933"/>
                </a:cubicBezTo>
                <a:cubicBezTo>
                  <a:pt x="74282" y="217343"/>
                  <a:pt x="74205" y="217471"/>
                  <a:pt x="74205" y="217394"/>
                </a:cubicBezTo>
                <a:lnTo>
                  <a:pt x="74231" y="217240"/>
                </a:lnTo>
                <a:cubicBezTo>
                  <a:pt x="74103" y="217752"/>
                  <a:pt x="74000" y="218008"/>
                  <a:pt x="74052" y="217547"/>
                </a:cubicBezTo>
                <a:lnTo>
                  <a:pt x="74077" y="217496"/>
                </a:lnTo>
                <a:cubicBezTo>
                  <a:pt x="74052" y="217420"/>
                  <a:pt x="74128" y="216856"/>
                  <a:pt x="74103" y="216908"/>
                </a:cubicBezTo>
                <a:cubicBezTo>
                  <a:pt x="73847" y="217778"/>
                  <a:pt x="74000" y="217240"/>
                  <a:pt x="73796" y="218008"/>
                </a:cubicBezTo>
                <a:cubicBezTo>
                  <a:pt x="73821" y="217906"/>
                  <a:pt x="73821" y="217829"/>
                  <a:pt x="73847" y="217650"/>
                </a:cubicBezTo>
                <a:lnTo>
                  <a:pt x="73693" y="218341"/>
                </a:lnTo>
                <a:lnTo>
                  <a:pt x="73719" y="217931"/>
                </a:lnTo>
                <a:cubicBezTo>
                  <a:pt x="73796" y="217624"/>
                  <a:pt x="73847" y="217343"/>
                  <a:pt x="73898" y="217138"/>
                </a:cubicBezTo>
                <a:cubicBezTo>
                  <a:pt x="73949" y="216626"/>
                  <a:pt x="73770" y="217803"/>
                  <a:pt x="73668" y="218187"/>
                </a:cubicBezTo>
                <a:cubicBezTo>
                  <a:pt x="73514" y="218725"/>
                  <a:pt x="73668" y="217983"/>
                  <a:pt x="73693" y="217676"/>
                </a:cubicBezTo>
                <a:cubicBezTo>
                  <a:pt x="73770" y="217292"/>
                  <a:pt x="73693" y="217855"/>
                  <a:pt x="73719" y="217727"/>
                </a:cubicBezTo>
                <a:cubicBezTo>
                  <a:pt x="73872" y="217112"/>
                  <a:pt x="73744" y="217471"/>
                  <a:pt x="73821" y="217087"/>
                </a:cubicBezTo>
                <a:cubicBezTo>
                  <a:pt x="73821" y="217036"/>
                  <a:pt x="73668" y="217931"/>
                  <a:pt x="73642" y="217752"/>
                </a:cubicBezTo>
                <a:cubicBezTo>
                  <a:pt x="73642" y="217650"/>
                  <a:pt x="73514" y="217880"/>
                  <a:pt x="73719" y="217087"/>
                </a:cubicBezTo>
                <a:cubicBezTo>
                  <a:pt x="73565" y="217496"/>
                  <a:pt x="73591" y="217420"/>
                  <a:pt x="73489" y="217778"/>
                </a:cubicBezTo>
                <a:cubicBezTo>
                  <a:pt x="73489" y="217931"/>
                  <a:pt x="73463" y="218136"/>
                  <a:pt x="73386" y="218623"/>
                </a:cubicBezTo>
                <a:cubicBezTo>
                  <a:pt x="73361" y="218725"/>
                  <a:pt x="73284" y="218930"/>
                  <a:pt x="73335" y="218597"/>
                </a:cubicBezTo>
                <a:lnTo>
                  <a:pt x="73386" y="218367"/>
                </a:lnTo>
                <a:cubicBezTo>
                  <a:pt x="73335" y="218597"/>
                  <a:pt x="73335" y="218316"/>
                  <a:pt x="73233" y="219058"/>
                </a:cubicBezTo>
                <a:lnTo>
                  <a:pt x="73386" y="218034"/>
                </a:lnTo>
                <a:cubicBezTo>
                  <a:pt x="73233" y="218623"/>
                  <a:pt x="73207" y="218571"/>
                  <a:pt x="73130" y="218699"/>
                </a:cubicBezTo>
                <a:cubicBezTo>
                  <a:pt x="73284" y="217906"/>
                  <a:pt x="73489" y="217010"/>
                  <a:pt x="73463" y="216805"/>
                </a:cubicBezTo>
                <a:lnTo>
                  <a:pt x="73258" y="217599"/>
                </a:lnTo>
                <a:cubicBezTo>
                  <a:pt x="73233" y="217676"/>
                  <a:pt x="73258" y="217496"/>
                  <a:pt x="73335" y="216984"/>
                </a:cubicBezTo>
                <a:cubicBezTo>
                  <a:pt x="73335" y="216498"/>
                  <a:pt x="72849" y="219237"/>
                  <a:pt x="72900" y="218495"/>
                </a:cubicBezTo>
                <a:cubicBezTo>
                  <a:pt x="73130" y="217547"/>
                  <a:pt x="73105" y="217445"/>
                  <a:pt x="73130" y="217189"/>
                </a:cubicBezTo>
                <a:cubicBezTo>
                  <a:pt x="73079" y="217343"/>
                  <a:pt x="73028" y="217650"/>
                  <a:pt x="73028" y="217701"/>
                </a:cubicBezTo>
                <a:cubicBezTo>
                  <a:pt x="72925" y="218162"/>
                  <a:pt x="73156" y="217036"/>
                  <a:pt x="73053" y="217676"/>
                </a:cubicBezTo>
                <a:cubicBezTo>
                  <a:pt x="72977" y="218290"/>
                  <a:pt x="72951" y="218111"/>
                  <a:pt x="72874" y="218239"/>
                </a:cubicBezTo>
                <a:cubicBezTo>
                  <a:pt x="73233" y="216165"/>
                  <a:pt x="72772" y="217701"/>
                  <a:pt x="72849" y="216677"/>
                </a:cubicBezTo>
                <a:cubicBezTo>
                  <a:pt x="72644" y="217880"/>
                  <a:pt x="72721" y="217036"/>
                  <a:pt x="72618" y="217445"/>
                </a:cubicBezTo>
                <a:cubicBezTo>
                  <a:pt x="72874" y="216217"/>
                  <a:pt x="72541" y="217624"/>
                  <a:pt x="72644" y="216908"/>
                </a:cubicBezTo>
                <a:lnTo>
                  <a:pt x="72439" y="218111"/>
                </a:lnTo>
                <a:cubicBezTo>
                  <a:pt x="72490" y="217394"/>
                  <a:pt x="71978" y="219877"/>
                  <a:pt x="72209" y="218469"/>
                </a:cubicBezTo>
                <a:cubicBezTo>
                  <a:pt x="72234" y="218085"/>
                  <a:pt x="72388" y="217599"/>
                  <a:pt x="72439" y="217394"/>
                </a:cubicBezTo>
                <a:cubicBezTo>
                  <a:pt x="72644" y="216063"/>
                  <a:pt x="72106" y="218443"/>
                  <a:pt x="72337" y="216984"/>
                </a:cubicBezTo>
                <a:cubicBezTo>
                  <a:pt x="72234" y="217496"/>
                  <a:pt x="72055" y="218239"/>
                  <a:pt x="71978" y="218674"/>
                </a:cubicBezTo>
                <a:cubicBezTo>
                  <a:pt x="72055" y="218162"/>
                  <a:pt x="72106" y="217496"/>
                  <a:pt x="72132" y="217266"/>
                </a:cubicBezTo>
                <a:cubicBezTo>
                  <a:pt x="72081" y="217522"/>
                  <a:pt x="71978" y="217855"/>
                  <a:pt x="72029" y="217471"/>
                </a:cubicBezTo>
                <a:cubicBezTo>
                  <a:pt x="72106" y="217138"/>
                  <a:pt x="72132" y="217112"/>
                  <a:pt x="72157" y="216959"/>
                </a:cubicBezTo>
                <a:cubicBezTo>
                  <a:pt x="72157" y="216626"/>
                  <a:pt x="72029" y="217164"/>
                  <a:pt x="71901" y="217573"/>
                </a:cubicBezTo>
                <a:cubicBezTo>
                  <a:pt x="72029" y="216652"/>
                  <a:pt x="71850" y="217112"/>
                  <a:pt x="71901" y="216600"/>
                </a:cubicBezTo>
                <a:cubicBezTo>
                  <a:pt x="71646" y="217701"/>
                  <a:pt x="71850" y="216088"/>
                  <a:pt x="71620" y="217573"/>
                </a:cubicBezTo>
                <a:cubicBezTo>
                  <a:pt x="71620" y="217394"/>
                  <a:pt x="71646" y="217215"/>
                  <a:pt x="71671" y="217138"/>
                </a:cubicBezTo>
                <a:cubicBezTo>
                  <a:pt x="71569" y="217547"/>
                  <a:pt x="71338" y="218469"/>
                  <a:pt x="71313" y="218546"/>
                </a:cubicBezTo>
                <a:lnTo>
                  <a:pt x="71518" y="217599"/>
                </a:lnTo>
                <a:cubicBezTo>
                  <a:pt x="71774" y="216396"/>
                  <a:pt x="71492" y="217343"/>
                  <a:pt x="71594" y="216754"/>
                </a:cubicBezTo>
                <a:cubicBezTo>
                  <a:pt x="71466" y="217547"/>
                  <a:pt x="71569" y="216703"/>
                  <a:pt x="71415" y="217445"/>
                </a:cubicBezTo>
                <a:lnTo>
                  <a:pt x="71466" y="217880"/>
                </a:lnTo>
                <a:cubicBezTo>
                  <a:pt x="71364" y="218136"/>
                  <a:pt x="71364" y="218392"/>
                  <a:pt x="71262" y="218469"/>
                </a:cubicBezTo>
                <a:cubicBezTo>
                  <a:pt x="71210" y="218520"/>
                  <a:pt x="71466" y="217368"/>
                  <a:pt x="71466" y="217496"/>
                </a:cubicBezTo>
                <a:cubicBezTo>
                  <a:pt x="71543" y="216882"/>
                  <a:pt x="71415" y="217368"/>
                  <a:pt x="71338" y="217522"/>
                </a:cubicBezTo>
                <a:cubicBezTo>
                  <a:pt x="71338" y="217420"/>
                  <a:pt x="71313" y="217471"/>
                  <a:pt x="71338" y="217112"/>
                </a:cubicBezTo>
                <a:lnTo>
                  <a:pt x="71518" y="216396"/>
                </a:lnTo>
                <a:cubicBezTo>
                  <a:pt x="71492" y="216370"/>
                  <a:pt x="71262" y="217215"/>
                  <a:pt x="71210" y="217522"/>
                </a:cubicBezTo>
                <a:cubicBezTo>
                  <a:pt x="71236" y="216831"/>
                  <a:pt x="70929" y="217522"/>
                  <a:pt x="70775" y="217931"/>
                </a:cubicBezTo>
                <a:cubicBezTo>
                  <a:pt x="70826" y="217880"/>
                  <a:pt x="70954" y="217292"/>
                  <a:pt x="70852" y="217624"/>
                </a:cubicBezTo>
                <a:cubicBezTo>
                  <a:pt x="70826" y="217778"/>
                  <a:pt x="70673" y="218418"/>
                  <a:pt x="70724" y="217931"/>
                </a:cubicBezTo>
                <a:cubicBezTo>
                  <a:pt x="70647" y="218239"/>
                  <a:pt x="70801" y="217394"/>
                  <a:pt x="70775" y="217343"/>
                </a:cubicBezTo>
                <a:cubicBezTo>
                  <a:pt x="70724" y="217496"/>
                  <a:pt x="70698" y="217880"/>
                  <a:pt x="70647" y="217983"/>
                </a:cubicBezTo>
                <a:cubicBezTo>
                  <a:pt x="70801" y="216780"/>
                  <a:pt x="70340" y="218699"/>
                  <a:pt x="70391" y="217880"/>
                </a:cubicBezTo>
                <a:cubicBezTo>
                  <a:pt x="70340" y="218187"/>
                  <a:pt x="70698" y="216575"/>
                  <a:pt x="70570" y="217189"/>
                </a:cubicBezTo>
                <a:cubicBezTo>
                  <a:pt x="70417" y="217547"/>
                  <a:pt x="70289" y="217829"/>
                  <a:pt x="70059" y="218802"/>
                </a:cubicBezTo>
                <a:cubicBezTo>
                  <a:pt x="70135" y="218443"/>
                  <a:pt x="70187" y="218136"/>
                  <a:pt x="70238" y="217931"/>
                </a:cubicBezTo>
                <a:cubicBezTo>
                  <a:pt x="70187" y="217931"/>
                  <a:pt x="70084" y="218213"/>
                  <a:pt x="69956" y="218699"/>
                </a:cubicBezTo>
                <a:cubicBezTo>
                  <a:pt x="69879" y="219237"/>
                  <a:pt x="69726" y="219749"/>
                  <a:pt x="69726" y="219595"/>
                </a:cubicBezTo>
                <a:lnTo>
                  <a:pt x="69777" y="219442"/>
                </a:lnTo>
                <a:cubicBezTo>
                  <a:pt x="69726" y="219442"/>
                  <a:pt x="69623" y="219877"/>
                  <a:pt x="69572" y="219877"/>
                </a:cubicBezTo>
                <a:cubicBezTo>
                  <a:pt x="69675" y="219442"/>
                  <a:pt x="69623" y="219646"/>
                  <a:pt x="69726" y="219211"/>
                </a:cubicBezTo>
                <a:cubicBezTo>
                  <a:pt x="69956" y="218008"/>
                  <a:pt x="69777" y="218418"/>
                  <a:pt x="69777" y="218290"/>
                </a:cubicBezTo>
                <a:cubicBezTo>
                  <a:pt x="69700" y="218546"/>
                  <a:pt x="69675" y="218751"/>
                  <a:pt x="69598" y="219058"/>
                </a:cubicBezTo>
                <a:cubicBezTo>
                  <a:pt x="69495" y="219365"/>
                  <a:pt x="69700" y="218367"/>
                  <a:pt x="69675" y="218418"/>
                </a:cubicBezTo>
                <a:lnTo>
                  <a:pt x="69137" y="220721"/>
                </a:lnTo>
                <a:cubicBezTo>
                  <a:pt x="69163" y="220517"/>
                  <a:pt x="69342" y="219672"/>
                  <a:pt x="69444" y="219160"/>
                </a:cubicBezTo>
                <a:cubicBezTo>
                  <a:pt x="69316" y="219314"/>
                  <a:pt x="69009" y="220721"/>
                  <a:pt x="68830" y="221438"/>
                </a:cubicBezTo>
                <a:cubicBezTo>
                  <a:pt x="68855" y="221234"/>
                  <a:pt x="68702" y="221720"/>
                  <a:pt x="68651" y="221771"/>
                </a:cubicBezTo>
                <a:cubicBezTo>
                  <a:pt x="68753" y="221131"/>
                  <a:pt x="68676" y="221797"/>
                  <a:pt x="68753" y="221310"/>
                </a:cubicBezTo>
                <a:lnTo>
                  <a:pt x="68855" y="220542"/>
                </a:lnTo>
                <a:cubicBezTo>
                  <a:pt x="68958" y="220466"/>
                  <a:pt x="69060" y="219416"/>
                  <a:pt x="69188" y="218955"/>
                </a:cubicBezTo>
                <a:cubicBezTo>
                  <a:pt x="69086" y="219365"/>
                  <a:pt x="69060" y="218879"/>
                  <a:pt x="69035" y="218648"/>
                </a:cubicBezTo>
                <a:cubicBezTo>
                  <a:pt x="68804" y="220056"/>
                  <a:pt x="68830" y="219288"/>
                  <a:pt x="68574" y="220517"/>
                </a:cubicBezTo>
                <a:cubicBezTo>
                  <a:pt x="68472" y="220747"/>
                  <a:pt x="68727" y="219544"/>
                  <a:pt x="68753" y="219237"/>
                </a:cubicBezTo>
                <a:cubicBezTo>
                  <a:pt x="68600" y="219698"/>
                  <a:pt x="68574" y="219339"/>
                  <a:pt x="68472" y="219493"/>
                </a:cubicBezTo>
                <a:cubicBezTo>
                  <a:pt x="68472" y="219493"/>
                  <a:pt x="68523" y="219314"/>
                  <a:pt x="68548" y="219237"/>
                </a:cubicBezTo>
                <a:cubicBezTo>
                  <a:pt x="68420" y="219595"/>
                  <a:pt x="68369" y="219186"/>
                  <a:pt x="68088" y="220312"/>
                </a:cubicBezTo>
                <a:cubicBezTo>
                  <a:pt x="68139" y="220030"/>
                  <a:pt x="68190" y="219800"/>
                  <a:pt x="68241" y="219646"/>
                </a:cubicBezTo>
                <a:cubicBezTo>
                  <a:pt x="68241" y="219186"/>
                  <a:pt x="67908" y="221208"/>
                  <a:pt x="67960" y="220440"/>
                </a:cubicBezTo>
                <a:lnTo>
                  <a:pt x="68113" y="219851"/>
                </a:lnTo>
                <a:cubicBezTo>
                  <a:pt x="67934" y="220414"/>
                  <a:pt x="68113" y="219314"/>
                  <a:pt x="67883" y="220210"/>
                </a:cubicBezTo>
                <a:cubicBezTo>
                  <a:pt x="67934" y="219877"/>
                  <a:pt x="67985" y="219775"/>
                  <a:pt x="68011" y="219621"/>
                </a:cubicBezTo>
                <a:cubicBezTo>
                  <a:pt x="67908" y="219877"/>
                  <a:pt x="67883" y="219723"/>
                  <a:pt x="67678" y="220568"/>
                </a:cubicBezTo>
                <a:cubicBezTo>
                  <a:pt x="67755" y="220158"/>
                  <a:pt x="67832" y="219826"/>
                  <a:pt x="67883" y="219544"/>
                </a:cubicBezTo>
                <a:cubicBezTo>
                  <a:pt x="67934" y="219058"/>
                  <a:pt x="67627" y="220619"/>
                  <a:pt x="67652" y="220210"/>
                </a:cubicBezTo>
                <a:cubicBezTo>
                  <a:pt x="67652" y="220133"/>
                  <a:pt x="67729" y="219621"/>
                  <a:pt x="67729" y="219621"/>
                </a:cubicBezTo>
                <a:cubicBezTo>
                  <a:pt x="67601" y="220158"/>
                  <a:pt x="67524" y="220133"/>
                  <a:pt x="67473" y="220312"/>
                </a:cubicBezTo>
                <a:cubicBezTo>
                  <a:pt x="67524" y="219902"/>
                  <a:pt x="67524" y="219775"/>
                  <a:pt x="67576" y="219365"/>
                </a:cubicBezTo>
                <a:cubicBezTo>
                  <a:pt x="67345" y="219314"/>
                  <a:pt x="67089" y="219058"/>
                  <a:pt x="66654" y="220107"/>
                </a:cubicBezTo>
                <a:cubicBezTo>
                  <a:pt x="66910" y="218879"/>
                  <a:pt x="66808" y="219339"/>
                  <a:pt x="67012" y="218495"/>
                </a:cubicBezTo>
                <a:cubicBezTo>
                  <a:pt x="66808" y="219544"/>
                  <a:pt x="66885" y="218802"/>
                  <a:pt x="66757" y="219109"/>
                </a:cubicBezTo>
                <a:lnTo>
                  <a:pt x="66757" y="218930"/>
                </a:lnTo>
                <a:cubicBezTo>
                  <a:pt x="66705" y="219160"/>
                  <a:pt x="66808" y="218469"/>
                  <a:pt x="66705" y="218776"/>
                </a:cubicBezTo>
                <a:lnTo>
                  <a:pt x="66654" y="219083"/>
                </a:lnTo>
                <a:cubicBezTo>
                  <a:pt x="66475" y="219749"/>
                  <a:pt x="66833" y="217701"/>
                  <a:pt x="66552" y="219032"/>
                </a:cubicBezTo>
                <a:lnTo>
                  <a:pt x="66680" y="218290"/>
                </a:lnTo>
                <a:cubicBezTo>
                  <a:pt x="66398" y="219493"/>
                  <a:pt x="66680" y="217906"/>
                  <a:pt x="66424" y="218879"/>
                </a:cubicBezTo>
                <a:lnTo>
                  <a:pt x="66475" y="218674"/>
                </a:lnTo>
                <a:cubicBezTo>
                  <a:pt x="66526" y="218136"/>
                  <a:pt x="66091" y="219954"/>
                  <a:pt x="66270" y="218981"/>
                </a:cubicBezTo>
                <a:cubicBezTo>
                  <a:pt x="66193" y="219186"/>
                  <a:pt x="66065" y="219416"/>
                  <a:pt x="65886" y="220338"/>
                </a:cubicBezTo>
                <a:cubicBezTo>
                  <a:pt x="65937" y="219979"/>
                  <a:pt x="66065" y="219416"/>
                  <a:pt x="66117" y="219083"/>
                </a:cubicBezTo>
                <a:cubicBezTo>
                  <a:pt x="65809" y="219544"/>
                  <a:pt x="65656" y="219237"/>
                  <a:pt x="65246" y="220491"/>
                </a:cubicBezTo>
                <a:lnTo>
                  <a:pt x="65349" y="219954"/>
                </a:lnTo>
                <a:cubicBezTo>
                  <a:pt x="65016" y="221003"/>
                  <a:pt x="65349" y="218751"/>
                  <a:pt x="64862" y="220850"/>
                </a:cubicBezTo>
                <a:lnTo>
                  <a:pt x="64658" y="221694"/>
                </a:lnTo>
                <a:cubicBezTo>
                  <a:pt x="64709" y="221336"/>
                  <a:pt x="64811" y="220747"/>
                  <a:pt x="64862" y="220440"/>
                </a:cubicBezTo>
                <a:cubicBezTo>
                  <a:pt x="64734" y="220977"/>
                  <a:pt x="64734" y="220594"/>
                  <a:pt x="64581" y="221336"/>
                </a:cubicBezTo>
                <a:cubicBezTo>
                  <a:pt x="64632" y="220977"/>
                  <a:pt x="64658" y="220901"/>
                  <a:pt x="64709" y="220645"/>
                </a:cubicBezTo>
                <a:cubicBezTo>
                  <a:pt x="64683" y="220440"/>
                  <a:pt x="64376" y="221720"/>
                  <a:pt x="64376" y="221413"/>
                </a:cubicBezTo>
                <a:lnTo>
                  <a:pt x="64478" y="221029"/>
                </a:lnTo>
                <a:cubicBezTo>
                  <a:pt x="64504" y="219467"/>
                  <a:pt x="64402" y="218264"/>
                  <a:pt x="63838" y="220158"/>
                </a:cubicBezTo>
                <a:cubicBezTo>
                  <a:pt x="63736" y="220491"/>
                  <a:pt x="64018" y="219006"/>
                  <a:pt x="63992" y="219109"/>
                </a:cubicBezTo>
                <a:cubicBezTo>
                  <a:pt x="63480" y="220696"/>
                  <a:pt x="63685" y="218085"/>
                  <a:pt x="63045" y="220568"/>
                </a:cubicBezTo>
                <a:cubicBezTo>
                  <a:pt x="62738" y="221182"/>
                  <a:pt x="62200" y="223947"/>
                  <a:pt x="62200" y="223947"/>
                </a:cubicBezTo>
                <a:cubicBezTo>
                  <a:pt x="62738" y="223025"/>
                  <a:pt x="62840" y="224254"/>
                  <a:pt x="62943" y="225738"/>
                </a:cubicBezTo>
                <a:cubicBezTo>
                  <a:pt x="63122" y="225534"/>
                  <a:pt x="63352" y="225175"/>
                  <a:pt x="63378" y="225636"/>
                </a:cubicBezTo>
                <a:cubicBezTo>
                  <a:pt x="63915" y="225457"/>
                  <a:pt x="63966" y="227709"/>
                  <a:pt x="64658" y="226890"/>
                </a:cubicBezTo>
                <a:cubicBezTo>
                  <a:pt x="64683" y="226506"/>
                  <a:pt x="64811" y="225994"/>
                  <a:pt x="64888" y="225841"/>
                </a:cubicBezTo>
                <a:lnTo>
                  <a:pt x="64837" y="226148"/>
                </a:lnTo>
                <a:lnTo>
                  <a:pt x="64990" y="225483"/>
                </a:lnTo>
                <a:cubicBezTo>
                  <a:pt x="65042" y="225406"/>
                  <a:pt x="64862" y="226302"/>
                  <a:pt x="64811" y="226404"/>
                </a:cubicBezTo>
                <a:cubicBezTo>
                  <a:pt x="64990" y="226430"/>
                  <a:pt x="65246" y="226148"/>
                  <a:pt x="65374" y="226404"/>
                </a:cubicBezTo>
                <a:cubicBezTo>
                  <a:pt x="65605" y="225406"/>
                  <a:pt x="65502" y="226353"/>
                  <a:pt x="65707" y="225303"/>
                </a:cubicBezTo>
                <a:cubicBezTo>
                  <a:pt x="65681" y="225508"/>
                  <a:pt x="65656" y="225559"/>
                  <a:pt x="65605" y="225764"/>
                </a:cubicBezTo>
                <a:cubicBezTo>
                  <a:pt x="65861" y="225252"/>
                  <a:pt x="65886" y="225201"/>
                  <a:pt x="65733" y="226558"/>
                </a:cubicBezTo>
                <a:cubicBezTo>
                  <a:pt x="66091" y="227505"/>
                  <a:pt x="66705" y="226865"/>
                  <a:pt x="67166" y="227274"/>
                </a:cubicBezTo>
                <a:cubicBezTo>
                  <a:pt x="67704" y="227172"/>
                  <a:pt x="68369" y="226353"/>
                  <a:pt x="68932" y="226174"/>
                </a:cubicBezTo>
                <a:cubicBezTo>
                  <a:pt x="69342" y="224561"/>
                  <a:pt x="69291" y="225329"/>
                  <a:pt x="69649" y="223947"/>
                </a:cubicBezTo>
                <a:lnTo>
                  <a:pt x="69521" y="224459"/>
                </a:lnTo>
                <a:cubicBezTo>
                  <a:pt x="69751" y="223716"/>
                  <a:pt x="69598" y="224587"/>
                  <a:pt x="69598" y="225227"/>
                </a:cubicBezTo>
                <a:cubicBezTo>
                  <a:pt x="69726" y="224663"/>
                  <a:pt x="69623" y="225047"/>
                  <a:pt x="69854" y="224100"/>
                </a:cubicBezTo>
                <a:cubicBezTo>
                  <a:pt x="70033" y="223307"/>
                  <a:pt x="69649" y="225508"/>
                  <a:pt x="69777" y="225047"/>
                </a:cubicBezTo>
                <a:cubicBezTo>
                  <a:pt x="69726" y="225380"/>
                  <a:pt x="69879" y="224510"/>
                  <a:pt x="69854" y="224791"/>
                </a:cubicBezTo>
                <a:cubicBezTo>
                  <a:pt x="70187" y="223639"/>
                  <a:pt x="69726" y="225303"/>
                  <a:pt x="69700" y="226276"/>
                </a:cubicBezTo>
                <a:cubicBezTo>
                  <a:pt x="70007" y="225943"/>
                  <a:pt x="70417" y="224996"/>
                  <a:pt x="70519" y="225662"/>
                </a:cubicBezTo>
                <a:cubicBezTo>
                  <a:pt x="70545" y="225611"/>
                  <a:pt x="70673" y="224971"/>
                  <a:pt x="70698" y="224945"/>
                </a:cubicBezTo>
                <a:cubicBezTo>
                  <a:pt x="70391" y="226481"/>
                  <a:pt x="70826" y="224510"/>
                  <a:pt x="70750" y="225175"/>
                </a:cubicBezTo>
                <a:cubicBezTo>
                  <a:pt x="70673" y="225483"/>
                  <a:pt x="70647" y="225585"/>
                  <a:pt x="70622" y="225738"/>
                </a:cubicBezTo>
                <a:cubicBezTo>
                  <a:pt x="70596" y="226378"/>
                  <a:pt x="70852" y="225431"/>
                  <a:pt x="70826" y="226174"/>
                </a:cubicBezTo>
                <a:cubicBezTo>
                  <a:pt x="70775" y="226302"/>
                  <a:pt x="70775" y="226378"/>
                  <a:pt x="70775" y="226353"/>
                </a:cubicBezTo>
                <a:cubicBezTo>
                  <a:pt x="71082" y="225278"/>
                  <a:pt x="70878" y="226942"/>
                  <a:pt x="71108" y="226097"/>
                </a:cubicBezTo>
                <a:cubicBezTo>
                  <a:pt x="70980" y="226711"/>
                  <a:pt x="71082" y="226583"/>
                  <a:pt x="71031" y="226890"/>
                </a:cubicBezTo>
                <a:cubicBezTo>
                  <a:pt x="71466" y="225047"/>
                  <a:pt x="71082" y="227530"/>
                  <a:pt x="71415" y="226353"/>
                </a:cubicBezTo>
                <a:lnTo>
                  <a:pt x="71338" y="226686"/>
                </a:lnTo>
                <a:cubicBezTo>
                  <a:pt x="71620" y="226558"/>
                  <a:pt x="71825" y="227070"/>
                  <a:pt x="72234" y="226250"/>
                </a:cubicBezTo>
                <a:cubicBezTo>
                  <a:pt x="72413" y="226046"/>
                  <a:pt x="72260" y="227761"/>
                  <a:pt x="72567" y="226942"/>
                </a:cubicBezTo>
                <a:cubicBezTo>
                  <a:pt x="72644" y="226711"/>
                  <a:pt x="72721" y="226327"/>
                  <a:pt x="72746" y="226148"/>
                </a:cubicBezTo>
                <a:cubicBezTo>
                  <a:pt x="72797" y="226199"/>
                  <a:pt x="72644" y="226711"/>
                  <a:pt x="72644" y="226942"/>
                </a:cubicBezTo>
                <a:cubicBezTo>
                  <a:pt x="72849" y="226250"/>
                  <a:pt x="72772" y="227121"/>
                  <a:pt x="72900" y="227146"/>
                </a:cubicBezTo>
                <a:cubicBezTo>
                  <a:pt x="72951" y="226839"/>
                  <a:pt x="72977" y="226737"/>
                  <a:pt x="73079" y="226327"/>
                </a:cubicBezTo>
                <a:cubicBezTo>
                  <a:pt x="72951" y="227607"/>
                  <a:pt x="73412" y="225943"/>
                  <a:pt x="73361" y="226890"/>
                </a:cubicBezTo>
                <a:cubicBezTo>
                  <a:pt x="73642" y="225278"/>
                  <a:pt x="73591" y="226046"/>
                  <a:pt x="73693" y="225636"/>
                </a:cubicBezTo>
                <a:cubicBezTo>
                  <a:pt x="73693" y="225738"/>
                  <a:pt x="73591" y="226225"/>
                  <a:pt x="73540" y="226532"/>
                </a:cubicBezTo>
                <a:cubicBezTo>
                  <a:pt x="73668" y="226353"/>
                  <a:pt x="73744" y="226225"/>
                  <a:pt x="73744" y="226711"/>
                </a:cubicBezTo>
                <a:cubicBezTo>
                  <a:pt x="73847" y="226532"/>
                  <a:pt x="74026" y="225687"/>
                  <a:pt x="74026" y="225943"/>
                </a:cubicBezTo>
                <a:cubicBezTo>
                  <a:pt x="73847" y="227044"/>
                  <a:pt x="74154" y="225994"/>
                  <a:pt x="74128" y="226455"/>
                </a:cubicBezTo>
                <a:cubicBezTo>
                  <a:pt x="74308" y="225483"/>
                  <a:pt x="74512" y="224740"/>
                  <a:pt x="74461" y="225150"/>
                </a:cubicBezTo>
                <a:lnTo>
                  <a:pt x="74231" y="226506"/>
                </a:lnTo>
                <a:cubicBezTo>
                  <a:pt x="74564" y="225662"/>
                  <a:pt x="74512" y="227223"/>
                  <a:pt x="75024" y="225611"/>
                </a:cubicBezTo>
                <a:lnTo>
                  <a:pt x="74896" y="226378"/>
                </a:lnTo>
                <a:cubicBezTo>
                  <a:pt x="75280" y="225508"/>
                  <a:pt x="75306" y="226506"/>
                  <a:pt x="75767" y="225047"/>
                </a:cubicBezTo>
                <a:cubicBezTo>
                  <a:pt x="75767" y="225457"/>
                  <a:pt x="75792" y="225738"/>
                  <a:pt x="75843" y="225738"/>
                </a:cubicBezTo>
                <a:cubicBezTo>
                  <a:pt x="76023" y="225099"/>
                  <a:pt x="75997" y="225150"/>
                  <a:pt x="76330" y="224075"/>
                </a:cubicBezTo>
                <a:cubicBezTo>
                  <a:pt x="76355" y="224024"/>
                  <a:pt x="76253" y="224612"/>
                  <a:pt x="76227" y="224919"/>
                </a:cubicBezTo>
                <a:cubicBezTo>
                  <a:pt x="76279" y="225150"/>
                  <a:pt x="76151" y="226276"/>
                  <a:pt x="76458" y="225022"/>
                </a:cubicBezTo>
                <a:lnTo>
                  <a:pt x="76355" y="225687"/>
                </a:lnTo>
                <a:cubicBezTo>
                  <a:pt x="76535" y="225022"/>
                  <a:pt x="76816" y="224203"/>
                  <a:pt x="76739" y="224971"/>
                </a:cubicBezTo>
                <a:cubicBezTo>
                  <a:pt x="76918" y="224408"/>
                  <a:pt x="77021" y="224177"/>
                  <a:pt x="77123" y="223384"/>
                </a:cubicBezTo>
                <a:cubicBezTo>
                  <a:pt x="77200" y="223256"/>
                  <a:pt x="76944" y="224510"/>
                  <a:pt x="77098" y="223819"/>
                </a:cubicBezTo>
                <a:lnTo>
                  <a:pt x="76893" y="224791"/>
                </a:lnTo>
                <a:cubicBezTo>
                  <a:pt x="77021" y="225073"/>
                  <a:pt x="77302" y="224587"/>
                  <a:pt x="77533" y="224126"/>
                </a:cubicBezTo>
                <a:cubicBezTo>
                  <a:pt x="77379" y="225278"/>
                  <a:pt x="77738" y="224024"/>
                  <a:pt x="77738" y="224663"/>
                </a:cubicBezTo>
                <a:cubicBezTo>
                  <a:pt x="77917" y="224049"/>
                  <a:pt x="77866" y="224971"/>
                  <a:pt x="78173" y="223563"/>
                </a:cubicBezTo>
                <a:lnTo>
                  <a:pt x="78045" y="224203"/>
                </a:lnTo>
                <a:cubicBezTo>
                  <a:pt x="78096" y="224305"/>
                  <a:pt x="78198" y="224331"/>
                  <a:pt x="78250" y="224689"/>
                </a:cubicBezTo>
                <a:cubicBezTo>
                  <a:pt x="78301" y="224894"/>
                  <a:pt x="78454" y="223895"/>
                  <a:pt x="78582" y="223563"/>
                </a:cubicBezTo>
                <a:lnTo>
                  <a:pt x="78480" y="224228"/>
                </a:lnTo>
                <a:cubicBezTo>
                  <a:pt x="78582" y="223793"/>
                  <a:pt x="78813" y="222795"/>
                  <a:pt x="78966" y="222104"/>
                </a:cubicBezTo>
                <a:cubicBezTo>
                  <a:pt x="78915" y="222590"/>
                  <a:pt x="79017" y="222104"/>
                  <a:pt x="78966" y="222590"/>
                </a:cubicBezTo>
                <a:cubicBezTo>
                  <a:pt x="78864" y="222949"/>
                  <a:pt x="78710" y="223665"/>
                  <a:pt x="78480" y="224561"/>
                </a:cubicBezTo>
                <a:cubicBezTo>
                  <a:pt x="78480" y="224868"/>
                  <a:pt x="78864" y="223153"/>
                  <a:pt x="78710" y="224203"/>
                </a:cubicBezTo>
                <a:cubicBezTo>
                  <a:pt x="78736" y="224459"/>
                  <a:pt x="78813" y="224203"/>
                  <a:pt x="79017" y="223307"/>
                </a:cubicBezTo>
                <a:cubicBezTo>
                  <a:pt x="78966" y="223588"/>
                  <a:pt x="78915" y="223844"/>
                  <a:pt x="78838" y="224203"/>
                </a:cubicBezTo>
                <a:cubicBezTo>
                  <a:pt x="78838" y="224177"/>
                  <a:pt x="78864" y="224100"/>
                  <a:pt x="78966" y="223614"/>
                </a:cubicBezTo>
                <a:close/>
                <a:moveTo>
                  <a:pt x="78736" y="216600"/>
                </a:moveTo>
                <a:cubicBezTo>
                  <a:pt x="78685" y="216882"/>
                  <a:pt x="78633" y="217164"/>
                  <a:pt x="78659" y="217164"/>
                </a:cubicBezTo>
                <a:cubicBezTo>
                  <a:pt x="78787" y="216370"/>
                  <a:pt x="78659" y="217010"/>
                  <a:pt x="78736" y="216600"/>
                </a:cubicBezTo>
                <a:close/>
                <a:moveTo>
                  <a:pt x="78326" y="215679"/>
                </a:moveTo>
                <a:cubicBezTo>
                  <a:pt x="78480" y="214962"/>
                  <a:pt x="78250" y="215935"/>
                  <a:pt x="78301" y="215577"/>
                </a:cubicBezTo>
                <a:cubicBezTo>
                  <a:pt x="78198" y="216063"/>
                  <a:pt x="78301" y="215705"/>
                  <a:pt x="78326" y="215679"/>
                </a:cubicBezTo>
                <a:close/>
                <a:moveTo>
                  <a:pt x="77917" y="216319"/>
                </a:moveTo>
                <a:lnTo>
                  <a:pt x="78019" y="215730"/>
                </a:lnTo>
                <a:cubicBezTo>
                  <a:pt x="78019" y="215781"/>
                  <a:pt x="77942" y="216114"/>
                  <a:pt x="77917" y="216319"/>
                </a:cubicBezTo>
                <a:cubicBezTo>
                  <a:pt x="77942" y="216217"/>
                  <a:pt x="77917" y="216268"/>
                  <a:pt x="77917" y="216319"/>
                </a:cubicBezTo>
                <a:close/>
                <a:moveTo>
                  <a:pt x="72695" y="217112"/>
                </a:moveTo>
                <a:lnTo>
                  <a:pt x="72644" y="217317"/>
                </a:lnTo>
                <a:lnTo>
                  <a:pt x="72618" y="217573"/>
                </a:lnTo>
                <a:lnTo>
                  <a:pt x="72695" y="217112"/>
                </a:lnTo>
                <a:close/>
                <a:moveTo>
                  <a:pt x="70519" y="216421"/>
                </a:moveTo>
                <a:cubicBezTo>
                  <a:pt x="70545" y="216498"/>
                  <a:pt x="70366" y="217240"/>
                  <a:pt x="70468" y="216959"/>
                </a:cubicBezTo>
                <a:cubicBezTo>
                  <a:pt x="70417" y="217010"/>
                  <a:pt x="70570" y="216370"/>
                  <a:pt x="70519" y="216421"/>
                </a:cubicBezTo>
                <a:close/>
                <a:moveTo>
                  <a:pt x="68855" y="219109"/>
                </a:moveTo>
                <a:lnTo>
                  <a:pt x="68676" y="220082"/>
                </a:lnTo>
                <a:lnTo>
                  <a:pt x="68855" y="219109"/>
                </a:lnTo>
                <a:lnTo>
                  <a:pt x="68855" y="219109"/>
                </a:lnTo>
                <a:close/>
                <a:moveTo>
                  <a:pt x="46433" y="217599"/>
                </a:moveTo>
                <a:cubicBezTo>
                  <a:pt x="46458" y="217112"/>
                  <a:pt x="46433" y="217778"/>
                  <a:pt x="46330" y="217983"/>
                </a:cubicBezTo>
                <a:cubicBezTo>
                  <a:pt x="46279" y="218264"/>
                  <a:pt x="46356" y="217957"/>
                  <a:pt x="46433" y="217599"/>
                </a:cubicBezTo>
                <a:close/>
                <a:moveTo>
                  <a:pt x="37448" y="212582"/>
                </a:moveTo>
                <a:cubicBezTo>
                  <a:pt x="37448" y="212659"/>
                  <a:pt x="37448" y="212607"/>
                  <a:pt x="37423" y="212684"/>
                </a:cubicBezTo>
                <a:cubicBezTo>
                  <a:pt x="37397" y="212863"/>
                  <a:pt x="37448" y="212710"/>
                  <a:pt x="37448" y="212582"/>
                </a:cubicBezTo>
                <a:close/>
                <a:moveTo>
                  <a:pt x="37448" y="212582"/>
                </a:moveTo>
                <a:cubicBezTo>
                  <a:pt x="37474" y="212582"/>
                  <a:pt x="37474" y="212582"/>
                  <a:pt x="37474" y="212582"/>
                </a:cubicBezTo>
                <a:cubicBezTo>
                  <a:pt x="37474" y="212479"/>
                  <a:pt x="37499" y="212403"/>
                  <a:pt x="37525" y="212275"/>
                </a:cubicBezTo>
                <a:cubicBezTo>
                  <a:pt x="37499" y="212275"/>
                  <a:pt x="37474" y="212428"/>
                  <a:pt x="37448" y="212582"/>
                </a:cubicBezTo>
                <a:close/>
                <a:moveTo>
                  <a:pt x="46330" y="211071"/>
                </a:moveTo>
                <a:cubicBezTo>
                  <a:pt x="46330" y="210918"/>
                  <a:pt x="46330" y="210944"/>
                  <a:pt x="46356" y="210969"/>
                </a:cubicBezTo>
                <a:cubicBezTo>
                  <a:pt x="46381" y="210662"/>
                  <a:pt x="46433" y="210457"/>
                  <a:pt x="46484" y="210201"/>
                </a:cubicBezTo>
                <a:cubicBezTo>
                  <a:pt x="46458" y="210304"/>
                  <a:pt x="46381" y="210764"/>
                  <a:pt x="46330" y="211071"/>
                </a:cubicBezTo>
                <a:close/>
                <a:moveTo>
                  <a:pt x="40827" y="220414"/>
                </a:moveTo>
                <a:cubicBezTo>
                  <a:pt x="40827" y="220363"/>
                  <a:pt x="40827" y="220363"/>
                  <a:pt x="40853" y="220312"/>
                </a:cubicBezTo>
                <a:cubicBezTo>
                  <a:pt x="40827" y="220363"/>
                  <a:pt x="40827" y="220286"/>
                  <a:pt x="40827" y="220312"/>
                </a:cubicBezTo>
                <a:lnTo>
                  <a:pt x="40827" y="220414"/>
                </a:lnTo>
                <a:close/>
                <a:moveTo>
                  <a:pt x="46228" y="211993"/>
                </a:moveTo>
                <a:cubicBezTo>
                  <a:pt x="46202" y="212070"/>
                  <a:pt x="46151" y="212479"/>
                  <a:pt x="46202" y="212326"/>
                </a:cubicBezTo>
                <a:cubicBezTo>
                  <a:pt x="46228" y="212070"/>
                  <a:pt x="46279" y="211839"/>
                  <a:pt x="46279" y="211788"/>
                </a:cubicBezTo>
                <a:cubicBezTo>
                  <a:pt x="46330" y="211532"/>
                  <a:pt x="46228" y="211967"/>
                  <a:pt x="46228" y="211993"/>
                </a:cubicBezTo>
                <a:close/>
                <a:moveTo>
                  <a:pt x="45895" y="210457"/>
                </a:moveTo>
                <a:cubicBezTo>
                  <a:pt x="45870" y="210739"/>
                  <a:pt x="45818" y="211020"/>
                  <a:pt x="45844" y="210995"/>
                </a:cubicBezTo>
                <a:cubicBezTo>
                  <a:pt x="45997" y="210201"/>
                  <a:pt x="45818" y="210867"/>
                  <a:pt x="45895" y="210457"/>
                </a:cubicBezTo>
                <a:close/>
                <a:moveTo>
                  <a:pt x="45537" y="209485"/>
                </a:moveTo>
                <a:cubicBezTo>
                  <a:pt x="45716" y="208793"/>
                  <a:pt x="45460" y="209766"/>
                  <a:pt x="45537" y="209356"/>
                </a:cubicBezTo>
                <a:cubicBezTo>
                  <a:pt x="45434" y="209920"/>
                  <a:pt x="45537" y="209510"/>
                  <a:pt x="45537" y="209485"/>
                </a:cubicBezTo>
                <a:close/>
                <a:moveTo>
                  <a:pt x="45153" y="210176"/>
                </a:moveTo>
                <a:lnTo>
                  <a:pt x="45255" y="209587"/>
                </a:lnTo>
                <a:cubicBezTo>
                  <a:pt x="45255" y="209612"/>
                  <a:pt x="45178" y="209971"/>
                  <a:pt x="45153" y="210176"/>
                </a:cubicBezTo>
                <a:cubicBezTo>
                  <a:pt x="45153" y="210073"/>
                  <a:pt x="45153" y="210150"/>
                  <a:pt x="45153" y="210176"/>
                </a:cubicBezTo>
                <a:close/>
                <a:moveTo>
                  <a:pt x="40110" y="210969"/>
                </a:moveTo>
                <a:lnTo>
                  <a:pt x="40033" y="211225"/>
                </a:lnTo>
                <a:lnTo>
                  <a:pt x="40008" y="211455"/>
                </a:lnTo>
                <a:lnTo>
                  <a:pt x="40110" y="210969"/>
                </a:lnTo>
                <a:close/>
                <a:moveTo>
                  <a:pt x="38011" y="210329"/>
                </a:moveTo>
                <a:cubicBezTo>
                  <a:pt x="37986" y="210380"/>
                  <a:pt x="37858" y="211123"/>
                  <a:pt x="37935" y="210841"/>
                </a:cubicBezTo>
                <a:cubicBezTo>
                  <a:pt x="37883" y="210892"/>
                  <a:pt x="38062" y="210278"/>
                  <a:pt x="38011" y="210329"/>
                </a:cubicBezTo>
                <a:close/>
                <a:moveTo>
                  <a:pt x="36347" y="213017"/>
                </a:moveTo>
                <a:lnTo>
                  <a:pt x="36347" y="213017"/>
                </a:lnTo>
                <a:lnTo>
                  <a:pt x="36168" y="213989"/>
                </a:lnTo>
                <a:lnTo>
                  <a:pt x="36347" y="213017"/>
                </a:lnTo>
                <a:close/>
                <a:moveTo>
                  <a:pt x="245730" y="253153"/>
                </a:moveTo>
                <a:cubicBezTo>
                  <a:pt x="245960" y="252794"/>
                  <a:pt x="245602" y="252743"/>
                  <a:pt x="245192" y="252769"/>
                </a:cubicBezTo>
                <a:cubicBezTo>
                  <a:pt x="245064" y="253818"/>
                  <a:pt x="245269" y="252462"/>
                  <a:pt x="245730" y="253153"/>
                </a:cubicBezTo>
                <a:close/>
                <a:moveTo>
                  <a:pt x="285174" y="377016"/>
                </a:moveTo>
                <a:cubicBezTo>
                  <a:pt x="285149" y="376990"/>
                  <a:pt x="285149" y="376990"/>
                  <a:pt x="285149" y="376990"/>
                </a:cubicBezTo>
                <a:cubicBezTo>
                  <a:pt x="285123" y="377016"/>
                  <a:pt x="285097" y="376990"/>
                  <a:pt x="285097" y="376990"/>
                </a:cubicBezTo>
                <a:cubicBezTo>
                  <a:pt x="285097" y="377041"/>
                  <a:pt x="285149" y="376990"/>
                  <a:pt x="285174" y="377016"/>
                </a:cubicBezTo>
                <a:close/>
                <a:moveTo>
                  <a:pt x="270917" y="314559"/>
                </a:moveTo>
                <a:cubicBezTo>
                  <a:pt x="270891" y="314559"/>
                  <a:pt x="270866" y="314636"/>
                  <a:pt x="270789" y="314636"/>
                </a:cubicBezTo>
                <a:cubicBezTo>
                  <a:pt x="270891" y="314764"/>
                  <a:pt x="270891" y="314815"/>
                  <a:pt x="270968" y="314918"/>
                </a:cubicBezTo>
                <a:lnTo>
                  <a:pt x="270917" y="314559"/>
                </a:lnTo>
                <a:close/>
                <a:moveTo>
                  <a:pt x="244143" y="255405"/>
                </a:moveTo>
                <a:lnTo>
                  <a:pt x="246369" y="256224"/>
                </a:lnTo>
                <a:cubicBezTo>
                  <a:pt x="246088" y="256762"/>
                  <a:pt x="245371" y="256096"/>
                  <a:pt x="244757" y="256583"/>
                </a:cubicBezTo>
                <a:cubicBezTo>
                  <a:pt x="244219" y="257018"/>
                  <a:pt x="244706" y="257811"/>
                  <a:pt x="245448" y="257709"/>
                </a:cubicBezTo>
                <a:cubicBezTo>
                  <a:pt x="245397" y="257325"/>
                  <a:pt x="245218" y="257376"/>
                  <a:pt x="244910" y="257197"/>
                </a:cubicBezTo>
                <a:cubicBezTo>
                  <a:pt x="245832" y="256736"/>
                  <a:pt x="245986" y="257274"/>
                  <a:pt x="246702" y="257299"/>
                </a:cubicBezTo>
                <a:cubicBezTo>
                  <a:pt x="246677" y="257197"/>
                  <a:pt x="246677" y="257120"/>
                  <a:pt x="246677" y="257043"/>
                </a:cubicBezTo>
                <a:cubicBezTo>
                  <a:pt x="247061" y="257248"/>
                  <a:pt x="247317" y="257453"/>
                  <a:pt x="247496" y="257888"/>
                </a:cubicBezTo>
                <a:cubicBezTo>
                  <a:pt x="247009" y="257632"/>
                  <a:pt x="246958" y="258298"/>
                  <a:pt x="246625" y="258247"/>
                </a:cubicBezTo>
                <a:cubicBezTo>
                  <a:pt x="247496" y="257990"/>
                  <a:pt x="247982" y="258451"/>
                  <a:pt x="247956" y="259194"/>
                </a:cubicBezTo>
                <a:cubicBezTo>
                  <a:pt x="247163" y="260038"/>
                  <a:pt x="249057" y="260294"/>
                  <a:pt x="249083" y="261190"/>
                </a:cubicBezTo>
                <a:cubicBezTo>
                  <a:pt x="248110" y="261165"/>
                  <a:pt x="247265" y="260985"/>
                  <a:pt x="246728" y="260653"/>
                </a:cubicBezTo>
                <a:cubicBezTo>
                  <a:pt x="246472" y="261292"/>
                  <a:pt x="246958" y="261190"/>
                  <a:pt x="246677" y="261856"/>
                </a:cubicBezTo>
                <a:cubicBezTo>
                  <a:pt x="247393" y="261856"/>
                  <a:pt x="248468" y="261702"/>
                  <a:pt x="249083" y="262214"/>
                </a:cubicBezTo>
                <a:lnTo>
                  <a:pt x="248494" y="262496"/>
                </a:lnTo>
                <a:cubicBezTo>
                  <a:pt x="249032" y="262982"/>
                  <a:pt x="249979" y="262649"/>
                  <a:pt x="250055" y="263468"/>
                </a:cubicBezTo>
                <a:cubicBezTo>
                  <a:pt x="250183" y="264876"/>
                  <a:pt x="250670" y="266233"/>
                  <a:pt x="250926" y="267205"/>
                </a:cubicBezTo>
                <a:lnTo>
                  <a:pt x="250311" y="267487"/>
                </a:lnTo>
                <a:cubicBezTo>
                  <a:pt x="251873" y="267564"/>
                  <a:pt x="251463" y="269151"/>
                  <a:pt x="252334" y="269688"/>
                </a:cubicBezTo>
                <a:cubicBezTo>
                  <a:pt x="252129" y="271173"/>
                  <a:pt x="253895" y="272222"/>
                  <a:pt x="253025" y="273246"/>
                </a:cubicBezTo>
                <a:cubicBezTo>
                  <a:pt x="254304" y="275320"/>
                  <a:pt x="255482" y="277111"/>
                  <a:pt x="256045" y="279492"/>
                </a:cubicBezTo>
                <a:lnTo>
                  <a:pt x="254970" y="279441"/>
                </a:lnTo>
                <a:cubicBezTo>
                  <a:pt x="255789" y="279620"/>
                  <a:pt x="254509" y="279901"/>
                  <a:pt x="254791" y="280234"/>
                </a:cubicBezTo>
                <a:cubicBezTo>
                  <a:pt x="255354" y="279518"/>
                  <a:pt x="255968" y="280464"/>
                  <a:pt x="256634" y="280567"/>
                </a:cubicBezTo>
                <a:cubicBezTo>
                  <a:pt x="256250" y="281821"/>
                  <a:pt x="257504" y="282871"/>
                  <a:pt x="258502" y="283562"/>
                </a:cubicBezTo>
                <a:lnTo>
                  <a:pt x="257862" y="283818"/>
                </a:lnTo>
                <a:cubicBezTo>
                  <a:pt x="259424" y="284355"/>
                  <a:pt x="258733" y="285814"/>
                  <a:pt x="258938" y="287017"/>
                </a:cubicBezTo>
                <a:cubicBezTo>
                  <a:pt x="258707" y="287248"/>
                  <a:pt x="258195" y="287657"/>
                  <a:pt x="258400" y="287990"/>
                </a:cubicBezTo>
                <a:cubicBezTo>
                  <a:pt x="259654" y="288246"/>
                  <a:pt x="259680" y="288579"/>
                  <a:pt x="260653" y="289270"/>
                </a:cubicBezTo>
                <a:cubicBezTo>
                  <a:pt x="260908" y="289935"/>
                  <a:pt x="261036" y="291138"/>
                  <a:pt x="260857" y="291932"/>
                </a:cubicBezTo>
                <a:cubicBezTo>
                  <a:pt x="263212" y="293928"/>
                  <a:pt x="263161" y="296795"/>
                  <a:pt x="264953" y="299125"/>
                </a:cubicBezTo>
                <a:lnTo>
                  <a:pt x="264287" y="299585"/>
                </a:lnTo>
                <a:cubicBezTo>
                  <a:pt x="266796" y="301556"/>
                  <a:pt x="266412" y="305191"/>
                  <a:pt x="267999" y="307060"/>
                </a:cubicBezTo>
                <a:lnTo>
                  <a:pt x="266642" y="307316"/>
                </a:lnTo>
                <a:cubicBezTo>
                  <a:pt x="266463" y="308109"/>
                  <a:pt x="267487" y="308723"/>
                  <a:pt x="268357" y="308211"/>
                </a:cubicBezTo>
                <a:cubicBezTo>
                  <a:pt x="268204" y="309056"/>
                  <a:pt x="269586" y="309722"/>
                  <a:pt x="268690" y="310515"/>
                </a:cubicBezTo>
                <a:cubicBezTo>
                  <a:pt x="268690" y="311283"/>
                  <a:pt x="269586" y="311155"/>
                  <a:pt x="269970" y="311667"/>
                </a:cubicBezTo>
                <a:cubicBezTo>
                  <a:pt x="269970" y="313100"/>
                  <a:pt x="270251" y="313664"/>
                  <a:pt x="270789" y="314636"/>
                </a:cubicBezTo>
                <a:cubicBezTo>
                  <a:pt x="270456" y="314662"/>
                  <a:pt x="270047" y="314764"/>
                  <a:pt x="270072" y="315072"/>
                </a:cubicBezTo>
                <a:cubicBezTo>
                  <a:pt x="270610" y="315455"/>
                  <a:pt x="270379" y="316991"/>
                  <a:pt x="271710" y="315967"/>
                </a:cubicBezTo>
                <a:cubicBezTo>
                  <a:pt x="271301" y="317657"/>
                  <a:pt x="273579" y="318962"/>
                  <a:pt x="272862" y="320780"/>
                </a:cubicBezTo>
                <a:cubicBezTo>
                  <a:pt x="273246" y="320498"/>
                  <a:pt x="273425" y="320831"/>
                  <a:pt x="273784" y="320882"/>
                </a:cubicBezTo>
                <a:cubicBezTo>
                  <a:pt x="274244" y="322085"/>
                  <a:pt x="273835" y="323672"/>
                  <a:pt x="274884" y="324414"/>
                </a:cubicBezTo>
                <a:cubicBezTo>
                  <a:pt x="274731" y="324696"/>
                  <a:pt x="274065" y="324363"/>
                  <a:pt x="274193" y="324901"/>
                </a:cubicBezTo>
                <a:cubicBezTo>
                  <a:pt x="274475" y="325131"/>
                  <a:pt x="274756" y="324696"/>
                  <a:pt x="275115" y="324978"/>
                </a:cubicBezTo>
                <a:cubicBezTo>
                  <a:pt x="276599" y="326692"/>
                  <a:pt x="275729" y="329303"/>
                  <a:pt x="276548" y="330993"/>
                </a:cubicBezTo>
                <a:cubicBezTo>
                  <a:pt x="278494" y="333936"/>
                  <a:pt x="279287" y="337443"/>
                  <a:pt x="280490" y="340463"/>
                </a:cubicBezTo>
                <a:lnTo>
                  <a:pt x="280157" y="340540"/>
                </a:lnTo>
                <a:cubicBezTo>
                  <a:pt x="281693" y="341155"/>
                  <a:pt x="279799" y="343381"/>
                  <a:pt x="281847" y="343586"/>
                </a:cubicBezTo>
                <a:cubicBezTo>
                  <a:pt x="281642" y="343945"/>
                  <a:pt x="282051" y="344585"/>
                  <a:pt x="281386" y="344585"/>
                </a:cubicBezTo>
                <a:cubicBezTo>
                  <a:pt x="282512" y="345122"/>
                  <a:pt x="281386" y="347195"/>
                  <a:pt x="282871" y="347989"/>
                </a:cubicBezTo>
                <a:cubicBezTo>
                  <a:pt x="282871" y="347887"/>
                  <a:pt x="282794" y="347835"/>
                  <a:pt x="282589" y="347733"/>
                </a:cubicBezTo>
                <a:cubicBezTo>
                  <a:pt x="282333" y="349192"/>
                  <a:pt x="283664" y="349934"/>
                  <a:pt x="283485" y="351445"/>
                </a:cubicBezTo>
                <a:cubicBezTo>
                  <a:pt x="283280" y="351342"/>
                  <a:pt x="283127" y="351137"/>
                  <a:pt x="282819" y="351189"/>
                </a:cubicBezTo>
                <a:cubicBezTo>
                  <a:pt x="282384" y="351880"/>
                  <a:pt x="284509" y="351880"/>
                  <a:pt x="283127" y="352699"/>
                </a:cubicBezTo>
                <a:cubicBezTo>
                  <a:pt x="283254" y="352980"/>
                  <a:pt x="283920" y="352622"/>
                  <a:pt x="283843" y="352468"/>
                </a:cubicBezTo>
                <a:cubicBezTo>
                  <a:pt x="284227" y="355438"/>
                  <a:pt x="286224" y="358074"/>
                  <a:pt x="287555" y="360838"/>
                </a:cubicBezTo>
                <a:cubicBezTo>
                  <a:pt x="287401" y="363219"/>
                  <a:pt x="285097" y="361837"/>
                  <a:pt x="286787" y="363091"/>
                </a:cubicBezTo>
                <a:cubicBezTo>
                  <a:pt x="286556" y="363321"/>
                  <a:pt x="287401" y="362963"/>
                  <a:pt x="287120" y="363091"/>
                </a:cubicBezTo>
                <a:cubicBezTo>
                  <a:pt x="287734" y="363603"/>
                  <a:pt x="285789" y="364704"/>
                  <a:pt x="286710" y="364832"/>
                </a:cubicBezTo>
                <a:cubicBezTo>
                  <a:pt x="287555" y="364320"/>
                  <a:pt x="287324" y="364934"/>
                  <a:pt x="287888" y="364755"/>
                </a:cubicBezTo>
                <a:cubicBezTo>
                  <a:pt x="287734" y="366240"/>
                  <a:pt x="287017" y="366777"/>
                  <a:pt x="288067" y="367519"/>
                </a:cubicBezTo>
                <a:lnTo>
                  <a:pt x="287529" y="367622"/>
                </a:lnTo>
                <a:cubicBezTo>
                  <a:pt x="289321" y="368287"/>
                  <a:pt x="289065" y="369925"/>
                  <a:pt x="290985" y="370335"/>
                </a:cubicBezTo>
                <a:cubicBezTo>
                  <a:pt x="293544" y="376709"/>
                  <a:pt x="296590" y="382570"/>
                  <a:pt x="298945" y="388790"/>
                </a:cubicBezTo>
                <a:cubicBezTo>
                  <a:pt x="300840" y="395113"/>
                  <a:pt x="303681" y="400949"/>
                  <a:pt x="305037" y="407553"/>
                </a:cubicBezTo>
                <a:cubicBezTo>
                  <a:pt x="304321" y="409472"/>
                  <a:pt x="304397" y="409575"/>
                  <a:pt x="305473" y="411034"/>
                </a:cubicBezTo>
                <a:cubicBezTo>
                  <a:pt x="305242" y="411034"/>
                  <a:pt x="305165" y="410931"/>
                  <a:pt x="304986" y="411136"/>
                </a:cubicBezTo>
                <a:cubicBezTo>
                  <a:pt x="306061" y="410829"/>
                  <a:pt x="305524" y="412237"/>
                  <a:pt x="306548" y="412032"/>
                </a:cubicBezTo>
                <a:cubicBezTo>
                  <a:pt x="307188" y="414438"/>
                  <a:pt x="308211" y="416486"/>
                  <a:pt x="309082" y="418892"/>
                </a:cubicBezTo>
                <a:cubicBezTo>
                  <a:pt x="308826" y="418559"/>
                  <a:pt x="307930" y="418687"/>
                  <a:pt x="308135" y="419097"/>
                </a:cubicBezTo>
                <a:lnTo>
                  <a:pt x="308954" y="419327"/>
                </a:lnTo>
                <a:lnTo>
                  <a:pt x="308698" y="419532"/>
                </a:lnTo>
                <a:cubicBezTo>
                  <a:pt x="308979" y="419788"/>
                  <a:pt x="309594" y="419967"/>
                  <a:pt x="309824" y="419506"/>
                </a:cubicBezTo>
                <a:cubicBezTo>
                  <a:pt x="312819" y="425214"/>
                  <a:pt x="312819" y="431844"/>
                  <a:pt x="315148" y="437680"/>
                </a:cubicBezTo>
                <a:cubicBezTo>
                  <a:pt x="315251" y="439267"/>
                  <a:pt x="316326" y="441110"/>
                  <a:pt x="317068" y="442544"/>
                </a:cubicBezTo>
                <a:cubicBezTo>
                  <a:pt x="317273" y="447535"/>
                  <a:pt x="317605" y="451989"/>
                  <a:pt x="320165" y="456238"/>
                </a:cubicBezTo>
                <a:cubicBezTo>
                  <a:pt x="320165" y="456238"/>
                  <a:pt x="317298" y="456596"/>
                  <a:pt x="315993" y="454907"/>
                </a:cubicBezTo>
                <a:cubicBezTo>
                  <a:pt x="312742" y="453320"/>
                  <a:pt x="314073" y="449301"/>
                  <a:pt x="311565" y="447177"/>
                </a:cubicBezTo>
                <a:cubicBezTo>
                  <a:pt x="311385" y="446921"/>
                  <a:pt x="312947" y="446767"/>
                  <a:pt x="312358" y="446230"/>
                </a:cubicBezTo>
                <a:cubicBezTo>
                  <a:pt x="309619" y="444310"/>
                  <a:pt x="309312" y="439856"/>
                  <a:pt x="309645" y="436221"/>
                </a:cubicBezTo>
                <a:lnTo>
                  <a:pt x="310080" y="436272"/>
                </a:lnTo>
                <a:cubicBezTo>
                  <a:pt x="310157" y="435607"/>
                  <a:pt x="308647" y="435300"/>
                  <a:pt x="308621" y="434609"/>
                </a:cubicBezTo>
                <a:cubicBezTo>
                  <a:pt x="308851" y="434532"/>
                  <a:pt x="309031" y="434711"/>
                  <a:pt x="309312" y="434429"/>
                </a:cubicBezTo>
                <a:cubicBezTo>
                  <a:pt x="308519" y="434532"/>
                  <a:pt x="308570" y="433406"/>
                  <a:pt x="307904" y="433329"/>
                </a:cubicBezTo>
                <a:cubicBezTo>
                  <a:pt x="308135" y="432996"/>
                  <a:pt x="308698" y="432791"/>
                  <a:pt x="308928" y="432382"/>
                </a:cubicBezTo>
                <a:lnTo>
                  <a:pt x="307930" y="432279"/>
                </a:lnTo>
                <a:cubicBezTo>
                  <a:pt x="305575" y="431998"/>
                  <a:pt x="307239" y="429822"/>
                  <a:pt x="305729" y="428824"/>
                </a:cubicBezTo>
                <a:cubicBezTo>
                  <a:pt x="305933" y="428824"/>
                  <a:pt x="306164" y="428875"/>
                  <a:pt x="306266" y="428721"/>
                </a:cubicBezTo>
                <a:cubicBezTo>
                  <a:pt x="304244" y="426955"/>
                  <a:pt x="303553" y="424114"/>
                  <a:pt x="302222" y="421810"/>
                </a:cubicBezTo>
                <a:cubicBezTo>
                  <a:pt x="302580" y="421785"/>
                  <a:pt x="303118" y="421682"/>
                  <a:pt x="303425" y="421426"/>
                </a:cubicBezTo>
                <a:cubicBezTo>
                  <a:pt x="302503" y="421605"/>
                  <a:pt x="301991" y="420914"/>
                  <a:pt x="301582" y="420326"/>
                </a:cubicBezTo>
                <a:cubicBezTo>
                  <a:pt x="302427" y="419686"/>
                  <a:pt x="300353" y="419506"/>
                  <a:pt x="300584" y="418559"/>
                </a:cubicBezTo>
                <a:lnTo>
                  <a:pt x="300840" y="418559"/>
                </a:lnTo>
                <a:cubicBezTo>
                  <a:pt x="299662" y="418303"/>
                  <a:pt x="301096" y="417510"/>
                  <a:pt x="299764" y="417459"/>
                </a:cubicBezTo>
                <a:lnTo>
                  <a:pt x="300379" y="416844"/>
                </a:lnTo>
                <a:cubicBezTo>
                  <a:pt x="298971" y="417024"/>
                  <a:pt x="300763" y="415769"/>
                  <a:pt x="299918" y="415513"/>
                </a:cubicBezTo>
                <a:lnTo>
                  <a:pt x="299662" y="415641"/>
                </a:lnTo>
                <a:cubicBezTo>
                  <a:pt x="299176" y="415309"/>
                  <a:pt x="299764" y="414873"/>
                  <a:pt x="299381" y="414515"/>
                </a:cubicBezTo>
                <a:lnTo>
                  <a:pt x="299508" y="414413"/>
                </a:lnTo>
                <a:cubicBezTo>
                  <a:pt x="298843" y="413568"/>
                  <a:pt x="299355" y="412775"/>
                  <a:pt x="298357" y="413107"/>
                </a:cubicBezTo>
                <a:cubicBezTo>
                  <a:pt x="299048" y="412519"/>
                  <a:pt x="299073" y="413952"/>
                  <a:pt x="300046" y="413005"/>
                </a:cubicBezTo>
                <a:cubicBezTo>
                  <a:pt x="297896" y="410189"/>
                  <a:pt x="296949" y="406836"/>
                  <a:pt x="295771" y="403611"/>
                </a:cubicBezTo>
                <a:cubicBezTo>
                  <a:pt x="296078" y="403124"/>
                  <a:pt x="296130" y="402843"/>
                  <a:pt x="296462" y="402613"/>
                </a:cubicBezTo>
                <a:cubicBezTo>
                  <a:pt x="296130" y="402382"/>
                  <a:pt x="295848" y="401486"/>
                  <a:pt x="295234" y="401410"/>
                </a:cubicBezTo>
                <a:cubicBezTo>
                  <a:pt x="295285" y="401461"/>
                  <a:pt x="295669" y="400974"/>
                  <a:pt x="295669" y="400821"/>
                </a:cubicBezTo>
                <a:cubicBezTo>
                  <a:pt x="295823" y="400130"/>
                  <a:pt x="294312" y="400565"/>
                  <a:pt x="294543" y="399771"/>
                </a:cubicBezTo>
                <a:cubicBezTo>
                  <a:pt x="294927" y="399925"/>
                  <a:pt x="295259" y="399925"/>
                  <a:pt x="295643" y="399695"/>
                </a:cubicBezTo>
                <a:cubicBezTo>
                  <a:pt x="294645" y="399413"/>
                  <a:pt x="294517" y="398645"/>
                  <a:pt x="294031" y="398082"/>
                </a:cubicBezTo>
                <a:cubicBezTo>
                  <a:pt x="294210" y="398107"/>
                  <a:pt x="294364" y="398236"/>
                  <a:pt x="294671" y="398107"/>
                </a:cubicBezTo>
                <a:cubicBezTo>
                  <a:pt x="293544" y="397698"/>
                  <a:pt x="294415" y="396751"/>
                  <a:pt x="293647" y="396316"/>
                </a:cubicBezTo>
                <a:lnTo>
                  <a:pt x="294287" y="396367"/>
                </a:lnTo>
                <a:cubicBezTo>
                  <a:pt x="294671" y="395113"/>
                  <a:pt x="292956" y="396495"/>
                  <a:pt x="293084" y="395522"/>
                </a:cubicBezTo>
                <a:cubicBezTo>
                  <a:pt x="293340" y="395650"/>
                  <a:pt x="293544" y="395471"/>
                  <a:pt x="293775" y="395446"/>
                </a:cubicBezTo>
                <a:cubicBezTo>
                  <a:pt x="292418" y="395010"/>
                  <a:pt x="292316" y="393577"/>
                  <a:pt x="291701" y="392911"/>
                </a:cubicBezTo>
                <a:cubicBezTo>
                  <a:pt x="291804" y="392911"/>
                  <a:pt x="291957" y="392860"/>
                  <a:pt x="291957" y="392860"/>
                </a:cubicBezTo>
                <a:cubicBezTo>
                  <a:pt x="291599" y="391990"/>
                  <a:pt x="291599" y="390992"/>
                  <a:pt x="290831" y="390198"/>
                </a:cubicBezTo>
                <a:cubicBezTo>
                  <a:pt x="290959" y="389737"/>
                  <a:pt x="292290" y="389789"/>
                  <a:pt x="291727" y="388944"/>
                </a:cubicBezTo>
                <a:cubicBezTo>
                  <a:pt x="290575" y="389405"/>
                  <a:pt x="290703" y="387562"/>
                  <a:pt x="289577" y="388534"/>
                </a:cubicBezTo>
                <a:cubicBezTo>
                  <a:pt x="289475" y="387690"/>
                  <a:pt x="289475" y="386282"/>
                  <a:pt x="288911" y="385898"/>
                </a:cubicBezTo>
                <a:cubicBezTo>
                  <a:pt x="289475" y="386077"/>
                  <a:pt x="290217" y="385027"/>
                  <a:pt x="290550" y="385616"/>
                </a:cubicBezTo>
                <a:lnTo>
                  <a:pt x="291062" y="384874"/>
                </a:lnTo>
                <a:cubicBezTo>
                  <a:pt x="291599" y="384797"/>
                  <a:pt x="291087" y="385463"/>
                  <a:pt x="291625" y="385079"/>
                </a:cubicBezTo>
                <a:cubicBezTo>
                  <a:pt x="291445" y="384772"/>
                  <a:pt x="290678" y="383978"/>
                  <a:pt x="290754" y="383620"/>
                </a:cubicBezTo>
                <a:cubicBezTo>
                  <a:pt x="289807" y="383261"/>
                  <a:pt x="288272" y="383159"/>
                  <a:pt x="287811" y="382212"/>
                </a:cubicBezTo>
                <a:cubicBezTo>
                  <a:pt x="288425" y="382519"/>
                  <a:pt x="289014" y="381521"/>
                  <a:pt x="289321" y="381751"/>
                </a:cubicBezTo>
                <a:lnTo>
                  <a:pt x="286582" y="381163"/>
                </a:lnTo>
                <a:cubicBezTo>
                  <a:pt x="286403" y="380855"/>
                  <a:pt x="287478" y="380753"/>
                  <a:pt x="287017" y="380420"/>
                </a:cubicBezTo>
                <a:cubicBezTo>
                  <a:pt x="286710" y="380523"/>
                  <a:pt x="286454" y="380394"/>
                  <a:pt x="286147" y="380343"/>
                </a:cubicBezTo>
                <a:cubicBezTo>
                  <a:pt x="286249" y="380164"/>
                  <a:pt x="285379" y="379089"/>
                  <a:pt x="286505" y="378552"/>
                </a:cubicBezTo>
                <a:cubicBezTo>
                  <a:pt x="286889" y="378219"/>
                  <a:pt x="286940" y="379012"/>
                  <a:pt x="287196" y="378475"/>
                </a:cubicBezTo>
                <a:cubicBezTo>
                  <a:pt x="286966" y="377886"/>
                  <a:pt x="286608" y="377989"/>
                  <a:pt x="286352" y="377425"/>
                </a:cubicBezTo>
                <a:lnTo>
                  <a:pt x="286505" y="377323"/>
                </a:lnTo>
                <a:cubicBezTo>
                  <a:pt x="286531" y="376862"/>
                  <a:pt x="285661" y="376427"/>
                  <a:pt x="285174" y="376965"/>
                </a:cubicBezTo>
                <a:cubicBezTo>
                  <a:pt x="284688" y="376760"/>
                  <a:pt x="284330" y="376350"/>
                  <a:pt x="284150" y="375864"/>
                </a:cubicBezTo>
                <a:cubicBezTo>
                  <a:pt x="284406" y="376017"/>
                  <a:pt x="284688" y="375864"/>
                  <a:pt x="285046" y="375864"/>
                </a:cubicBezTo>
                <a:cubicBezTo>
                  <a:pt x="283843" y="375352"/>
                  <a:pt x="283280" y="374558"/>
                  <a:pt x="282589" y="373816"/>
                </a:cubicBezTo>
                <a:cubicBezTo>
                  <a:pt x="282026" y="373995"/>
                  <a:pt x="283664" y="373816"/>
                  <a:pt x="283434" y="374072"/>
                </a:cubicBezTo>
                <a:cubicBezTo>
                  <a:pt x="283792" y="372613"/>
                  <a:pt x="281488" y="372024"/>
                  <a:pt x="282282" y="370668"/>
                </a:cubicBezTo>
                <a:cubicBezTo>
                  <a:pt x="282435" y="370770"/>
                  <a:pt x="281540" y="371026"/>
                  <a:pt x="281693" y="370975"/>
                </a:cubicBezTo>
                <a:cubicBezTo>
                  <a:pt x="281540" y="370386"/>
                  <a:pt x="282359" y="370130"/>
                  <a:pt x="281949" y="369874"/>
                </a:cubicBezTo>
                <a:cubicBezTo>
                  <a:pt x="282384" y="369669"/>
                  <a:pt x="281642" y="369465"/>
                  <a:pt x="281360" y="369132"/>
                </a:cubicBezTo>
                <a:cubicBezTo>
                  <a:pt x="280951" y="369055"/>
                  <a:pt x="281540" y="368978"/>
                  <a:pt x="281744" y="369260"/>
                </a:cubicBezTo>
                <a:cubicBezTo>
                  <a:pt x="281130" y="368876"/>
                  <a:pt x="279697" y="367033"/>
                  <a:pt x="279953" y="365574"/>
                </a:cubicBezTo>
                <a:cubicBezTo>
                  <a:pt x="279671" y="365728"/>
                  <a:pt x="278545" y="365216"/>
                  <a:pt x="278468" y="364934"/>
                </a:cubicBezTo>
                <a:lnTo>
                  <a:pt x="279236" y="364781"/>
                </a:lnTo>
                <a:cubicBezTo>
                  <a:pt x="279466" y="364525"/>
                  <a:pt x="279338" y="364243"/>
                  <a:pt x="279338" y="363961"/>
                </a:cubicBezTo>
                <a:cubicBezTo>
                  <a:pt x="278954" y="363577"/>
                  <a:pt x="278417" y="363296"/>
                  <a:pt x="278801" y="362630"/>
                </a:cubicBezTo>
                <a:cubicBezTo>
                  <a:pt x="278724" y="362810"/>
                  <a:pt x="279927" y="362707"/>
                  <a:pt x="279748" y="362272"/>
                </a:cubicBezTo>
                <a:cubicBezTo>
                  <a:pt x="279338" y="361530"/>
                  <a:pt x="279313" y="362170"/>
                  <a:pt x="278852" y="361632"/>
                </a:cubicBezTo>
                <a:lnTo>
                  <a:pt x="278417" y="361325"/>
                </a:lnTo>
                <a:cubicBezTo>
                  <a:pt x="277726" y="361530"/>
                  <a:pt x="278238" y="360583"/>
                  <a:pt x="277572" y="361120"/>
                </a:cubicBezTo>
                <a:cubicBezTo>
                  <a:pt x="278110" y="360838"/>
                  <a:pt x="276830" y="360122"/>
                  <a:pt x="278007" y="359763"/>
                </a:cubicBezTo>
                <a:lnTo>
                  <a:pt x="278954" y="359559"/>
                </a:lnTo>
                <a:cubicBezTo>
                  <a:pt x="278775" y="359226"/>
                  <a:pt x="277777" y="359303"/>
                  <a:pt x="277316" y="359200"/>
                </a:cubicBezTo>
                <a:cubicBezTo>
                  <a:pt x="277367" y="359124"/>
                  <a:pt x="277546" y="358944"/>
                  <a:pt x="277700" y="358944"/>
                </a:cubicBezTo>
                <a:cubicBezTo>
                  <a:pt x="276267" y="359354"/>
                  <a:pt x="277495" y="358049"/>
                  <a:pt x="276267" y="358049"/>
                </a:cubicBezTo>
                <a:cubicBezTo>
                  <a:pt x="276523" y="357153"/>
                  <a:pt x="275678" y="356205"/>
                  <a:pt x="276446" y="355540"/>
                </a:cubicBezTo>
                <a:cubicBezTo>
                  <a:pt x="275831" y="355130"/>
                  <a:pt x="275140" y="354798"/>
                  <a:pt x="275217" y="354030"/>
                </a:cubicBezTo>
                <a:cubicBezTo>
                  <a:pt x="275396" y="354132"/>
                  <a:pt x="275524" y="354286"/>
                  <a:pt x="275806" y="354209"/>
                </a:cubicBezTo>
                <a:cubicBezTo>
                  <a:pt x="276087" y="353671"/>
                  <a:pt x="275652" y="353697"/>
                  <a:pt x="275319" y="353441"/>
                </a:cubicBezTo>
                <a:cubicBezTo>
                  <a:pt x="275575" y="353441"/>
                  <a:pt x="275857" y="352341"/>
                  <a:pt x="276190" y="351752"/>
                </a:cubicBezTo>
                <a:cubicBezTo>
                  <a:pt x="275627" y="351342"/>
                  <a:pt x="274910" y="351803"/>
                  <a:pt x="274449" y="351905"/>
                </a:cubicBezTo>
                <a:cubicBezTo>
                  <a:pt x="275627" y="350907"/>
                  <a:pt x="272965" y="350651"/>
                  <a:pt x="274014" y="349602"/>
                </a:cubicBezTo>
                <a:cubicBezTo>
                  <a:pt x="274296" y="349704"/>
                  <a:pt x="274987" y="350139"/>
                  <a:pt x="275140" y="349550"/>
                </a:cubicBezTo>
                <a:cubicBezTo>
                  <a:pt x="276369" y="348603"/>
                  <a:pt x="273784" y="348910"/>
                  <a:pt x="274168" y="347861"/>
                </a:cubicBezTo>
                <a:lnTo>
                  <a:pt x="273067" y="348450"/>
                </a:lnTo>
                <a:cubicBezTo>
                  <a:pt x="273681" y="347861"/>
                  <a:pt x="271992" y="347528"/>
                  <a:pt x="273195" y="347195"/>
                </a:cubicBezTo>
                <a:cubicBezTo>
                  <a:pt x="272683" y="347042"/>
                  <a:pt x="273246" y="346095"/>
                  <a:pt x="272171" y="346581"/>
                </a:cubicBezTo>
                <a:cubicBezTo>
                  <a:pt x="272657" y="344917"/>
                  <a:pt x="270456" y="343510"/>
                  <a:pt x="272197" y="341974"/>
                </a:cubicBezTo>
                <a:cubicBezTo>
                  <a:pt x="271890" y="341846"/>
                  <a:pt x="271915" y="341334"/>
                  <a:pt x="271429" y="341615"/>
                </a:cubicBezTo>
                <a:cubicBezTo>
                  <a:pt x="270891" y="342153"/>
                  <a:pt x="272018" y="341897"/>
                  <a:pt x="271634" y="342153"/>
                </a:cubicBezTo>
                <a:cubicBezTo>
                  <a:pt x="271531" y="341999"/>
                  <a:pt x="271198" y="342051"/>
                  <a:pt x="271019" y="342102"/>
                </a:cubicBezTo>
                <a:cubicBezTo>
                  <a:pt x="271147" y="341590"/>
                  <a:pt x="271122" y="341257"/>
                  <a:pt x="272197" y="341308"/>
                </a:cubicBezTo>
                <a:cubicBezTo>
                  <a:pt x="272555" y="340131"/>
                  <a:pt x="269944" y="341001"/>
                  <a:pt x="269944" y="339696"/>
                </a:cubicBezTo>
                <a:cubicBezTo>
                  <a:pt x="270456" y="339542"/>
                  <a:pt x="270584" y="339414"/>
                  <a:pt x="270405" y="339081"/>
                </a:cubicBezTo>
                <a:lnTo>
                  <a:pt x="269407" y="338723"/>
                </a:lnTo>
                <a:cubicBezTo>
                  <a:pt x="269279" y="337878"/>
                  <a:pt x="270302" y="337929"/>
                  <a:pt x="271070" y="337622"/>
                </a:cubicBezTo>
                <a:cubicBezTo>
                  <a:pt x="270789" y="337238"/>
                  <a:pt x="270661" y="336726"/>
                  <a:pt x="270021" y="336778"/>
                </a:cubicBezTo>
                <a:lnTo>
                  <a:pt x="270840" y="335933"/>
                </a:lnTo>
                <a:cubicBezTo>
                  <a:pt x="270251" y="336522"/>
                  <a:pt x="270251" y="335754"/>
                  <a:pt x="269995" y="335626"/>
                </a:cubicBezTo>
                <a:lnTo>
                  <a:pt x="270251" y="335754"/>
                </a:lnTo>
                <a:cubicBezTo>
                  <a:pt x="270584" y="335574"/>
                  <a:pt x="270200" y="335190"/>
                  <a:pt x="269995" y="334986"/>
                </a:cubicBezTo>
                <a:cubicBezTo>
                  <a:pt x="269535" y="335216"/>
                  <a:pt x="269509" y="335754"/>
                  <a:pt x="269432" y="336086"/>
                </a:cubicBezTo>
                <a:cubicBezTo>
                  <a:pt x="268997" y="335984"/>
                  <a:pt x="268997" y="335626"/>
                  <a:pt x="268485" y="335498"/>
                </a:cubicBezTo>
                <a:cubicBezTo>
                  <a:pt x="269279" y="335319"/>
                  <a:pt x="268818" y="334679"/>
                  <a:pt x="268767" y="334295"/>
                </a:cubicBezTo>
                <a:cubicBezTo>
                  <a:pt x="268818" y="333860"/>
                  <a:pt x="267948" y="334141"/>
                  <a:pt x="267922" y="333988"/>
                </a:cubicBezTo>
                <a:cubicBezTo>
                  <a:pt x="268357" y="333860"/>
                  <a:pt x="267794" y="333399"/>
                  <a:pt x="268460" y="333475"/>
                </a:cubicBezTo>
                <a:cubicBezTo>
                  <a:pt x="268639" y="333527"/>
                  <a:pt x="268178" y="333911"/>
                  <a:pt x="268613" y="333988"/>
                </a:cubicBezTo>
                <a:cubicBezTo>
                  <a:pt x="268818" y="333629"/>
                  <a:pt x="269509" y="333424"/>
                  <a:pt x="268843" y="333092"/>
                </a:cubicBezTo>
                <a:cubicBezTo>
                  <a:pt x="268306" y="332836"/>
                  <a:pt x="267359" y="333731"/>
                  <a:pt x="267564" y="332836"/>
                </a:cubicBezTo>
                <a:cubicBezTo>
                  <a:pt x="267871" y="332938"/>
                  <a:pt x="268178" y="332887"/>
                  <a:pt x="268485" y="332912"/>
                </a:cubicBezTo>
                <a:lnTo>
                  <a:pt x="268664" y="332119"/>
                </a:lnTo>
                <a:lnTo>
                  <a:pt x="267948" y="332349"/>
                </a:lnTo>
                <a:cubicBezTo>
                  <a:pt x="268101" y="332170"/>
                  <a:pt x="268204" y="332221"/>
                  <a:pt x="268255" y="332145"/>
                </a:cubicBezTo>
                <a:cubicBezTo>
                  <a:pt x="267461" y="332196"/>
                  <a:pt x="267692" y="331197"/>
                  <a:pt x="266770" y="331300"/>
                </a:cubicBezTo>
                <a:cubicBezTo>
                  <a:pt x="266591" y="330993"/>
                  <a:pt x="267026" y="330455"/>
                  <a:pt x="266975" y="330097"/>
                </a:cubicBezTo>
                <a:lnTo>
                  <a:pt x="267077" y="330122"/>
                </a:lnTo>
                <a:cubicBezTo>
                  <a:pt x="267359" y="329585"/>
                  <a:pt x="266873" y="329150"/>
                  <a:pt x="266284" y="328971"/>
                </a:cubicBezTo>
                <a:lnTo>
                  <a:pt x="266463" y="328945"/>
                </a:lnTo>
                <a:cubicBezTo>
                  <a:pt x="266437" y="328689"/>
                  <a:pt x="266156" y="328254"/>
                  <a:pt x="265618" y="328100"/>
                </a:cubicBezTo>
                <a:cubicBezTo>
                  <a:pt x="265977" y="327358"/>
                  <a:pt x="268229" y="327000"/>
                  <a:pt x="267154" y="326692"/>
                </a:cubicBezTo>
                <a:cubicBezTo>
                  <a:pt x="266924" y="326155"/>
                  <a:pt x="265542" y="326232"/>
                  <a:pt x="265183" y="326641"/>
                </a:cubicBezTo>
                <a:cubicBezTo>
                  <a:pt x="265311" y="325489"/>
                  <a:pt x="263750" y="324747"/>
                  <a:pt x="264543" y="323442"/>
                </a:cubicBezTo>
                <a:cubicBezTo>
                  <a:pt x="264185" y="323390"/>
                  <a:pt x="264057" y="323544"/>
                  <a:pt x="263775" y="323288"/>
                </a:cubicBezTo>
                <a:cubicBezTo>
                  <a:pt x="263545" y="321727"/>
                  <a:pt x="261881" y="320498"/>
                  <a:pt x="262828" y="318809"/>
                </a:cubicBezTo>
                <a:cubicBezTo>
                  <a:pt x="263289" y="319141"/>
                  <a:pt x="263519" y="318578"/>
                  <a:pt x="263929" y="318425"/>
                </a:cubicBezTo>
                <a:cubicBezTo>
                  <a:pt x="263187" y="318271"/>
                  <a:pt x="264415" y="317785"/>
                  <a:pt x="263315" y="318015"/>
                </a:cubicBezTo>
                <a:cubicBezTo>
                  <a:pt x="262700" y="318271"/>
                  <a:pt x="262367" y="318373"/>
                  <a:pt x="262265" y="318860"/>
                </a:cubicBezTo>
                <a:cubicBezTo>
                  <a:pt x="261625" y="318092"/>
                  <a:pt x="261113" y="316761"/>
                  <a:pt x="261548" y="316070"/>
                </a:cubicBezTo>
                <a:cubicBezTo>
                  <a:pt x="261344" y="316428"/>
                  <a:pt x="261088" y="316300"/>
                  <a:pt x="260832" y="316172"/>
                </a:cubicBezTo>
                <a:cubicBezTo>
                  <a:pt x="261881" y="315865"/>
                  <a:pt x="261804" y="315174"/>
                  <a:pt x="261267" y="314815"/>
                </a:cubicBezTo>
                <a:lnTo>
                  <a:pt x="260627" y="314943"/>
                </a:lnTo>
                <a:lnTo>
                  <a:pt x="261164" y="314406"/>
                </a:lnTo>
                <a:cubicBezTo>
                  <a:pt x="260883" y="314252"/>
                  <a:pt x="259782" y="314662"/>
                  <a:pt x="260217" y="313945"/>
                </a:cubicBezTo>
                <a:cubicBezTo>
                  <a:pt x="260422" y="313843"/>
                  <a:pt x="260678" y="313715"/>
                  <a:pt x="260780" y="313561"/>
                </a:cubicBezTo>
                <a:cubicBezTo>
                  <a:pt x="260115" y="313228"/>
                  <a:pt x="259014" y="312819"/>
                  <a:pt x="259321" y="312077"/>
                </a:cubicBezTo>
                <a:lnTo>
                  <a:pt x="260064" y="311309"/>
                </a:lnTo>
                <a:cubicBezTo>
                  <a:pt x="259859" y="311130"/>
                  <a:pt x="259219" y="310899"/>
                  <a:pt x="259065" y="311411"/>
                </a:cubicBezTo>
                <a:cubicBezTo>
                  <a:pt x="259321" y="310285"/>
                  <a:pt x="259168" y="309670"/>
                  <a:pt x="259833" y="309082"/>
                </a:cubicBezTo>
                <a:cubicBezTo>
                  <a:pt x="257351" y="308135"/>
                  <a:pt x="256429" y="305805"/>
                  <a:pt x="255943" y="303886"/>
                </a:cubicBezTo>
                <a:lnTo>
                  <a:pt x="256429" y="303783"/>
                </a:lnTo>
                <a:cubicBezTo>
                  <a:pt x="256685" y="303143"/>
                  <a:pt x="255508" y="303783"/>
                  <a:pt x="255764" y="303323"/>
                </a:cubicBezTo>
                <a:cubicBezTo>
                  <a:pt x="256250" y="303323"/>
                  <a:pt x="256557" y="302606"/>
                  <a:pt x="257223" y="302836"/>
                </a:cubicBezTo>
                <a:cubicBezTo>
                  <a:pt x="257478" y="301940"/>
                  <a:pt x="256122" y="302171"/>
                  <a:pt x="255712" y="301761"/>
                </a:cubicBezTo>
                <a:cubicBezTo>
                  <a:pt x="255098" y="301940"/>
                  <a:pt x="256250" y="301991"/>
                  <a:pt x="255431" y="302196"/>
                </a:cubicBezTo>
                <a:cubicBezTo>
                  <a:pt x="255200" y="302196"/>
                  <a:pt x="255559" y="301044"/>
                  <a:pt x="254637" y="301249"/>
                </a:cubicBezTo>
                <a:cubicBezTo>
                  <a:pt x="254919" y="300942"/>
                  <a:pt x="255661" y="300840"/>
                  <a:pt x="256045" y="300789"/>
                </a:cubicBezTo>
                <a:lnTo>
                  <a:pt x="255482" y="300532"/>
                </a:lnTo>
                <a:cubicBezTo>
                  <a:pt x="256327" y="299585"/>
                  <a:pt x="257811" y="301070"/>
                  <a:pt x="258938" y="300020"/>
                </a:cubicBezTo>
                <a:lnTo>
                  <a:pt x="258656" y="299662"/>
                </a:lnTo>
                <a:cubicBezTo>
                  <a:pt x="259475" y="298945"/>
                  <a:pt x="260115" y="300353"/>
                  <a:pt x="260089" y="299227"/>
                </a:cubicBezTo>
                <a:cubicBezTo>
                  <a:pt x="259475" y="298920"/>
                  <a:pt x="257990" y="298997"/>
                  <a:pt x="257734" y="299560"/>
                </a:cubicBezTo>
                <a:cubicBezTo>
                  <a:pt x="257171" y="298715"/>
                  <a:pt x="255405" y="299893"/>
                  <a:pt x="255124" y="298894"/>
                </a:cubicBezTo>
                <a:cubicBezTo>
                  <a:pt x="255584" y="298408"/>
                  <a:pt x="255533" y="299611"/>
                  <a:pt x="256224" y="299176"/>
                </a:cubicBezTo>
                <a:cubicBezTo>
                  <a:pt x="256787" y="298485"/>
                  <a:pt x="255482" y="298382"/>
                  <a:pt x="255610" y="297870"/>
                </a:cubicBezTo>
                <a:cubicBezTo>
                  <a:pt x="255405" y="298459"/>
                  <a:pt x="254356" y="298408"/>
                  <a:pt x="254074" y="298178"/>
                </a:cubicBezTo>
                <a:cubicBezTo>
                  <a:pt x="254330" y="297538"/>
                  <a:pt x="255047" y="298203"/>
                  <a:pt x="254893" y="297461"/>
                </a:cubicBezTo>
                <a:cubicBezTo>
                  <a:pt x="254330" y="297538"/>
                  <a:pt x="253690" y="297000"/>
                  <a:pt x="253511" y="297717"/>
                </a:cubicBezTo>
                <a:cubicBezTo>
                  <a:pt x="252231" y="297870"/>
                  <a:pt x="253588" y="296846"/>
                  <a:pt x="252513" y="296795"/>
                </a:cubicBezTo>
                <a:cubicBezTo>
                  <a:pt x="253255" y="296258"/>
                  <a:pt x="254740" y="296846"/>
                  <a:pt x="254868" y="295899"/>
                </a:cubicBezTo>
                <a:cubicBezTo>
                  <a:pt x="254125" y="296335"/>
                  <a:pt x="253409" y="295311"/>
                  <a:pt x="252359" y="296155"/>
                </a:cubicBezTo>
                <a:cubicBezTo>
                  <a:pt x="252487" y="295771"/>
                  <a:pt x="253101" y="295541"/>
                  <a:pt x="253690" y="295567"/>
                </a:cubicBezTo>
                <a:cubicBezTo>
                  <a:pt x="254049" y="294978"/>
                  <a:pt x="251847" y="295029"/>
                  <a:pt x="253409" y="294312"/>
                </a:cubicBezTo>
                <a:lnTo>
                  <a:pt x="252513" y="294466"/>
                </a:lnTo>
                <a:cubicBezTo>
                  <a:pt x="252718" y="294210"/>
                  <a:pt x="252897" y="294005"/>
                  <a:pt x="253255" y="293596"/>
                </a:cubicBezTo>
                <a:cubicBezTo>
                  <a:pt x="253101" y="293186"/>
                  <a:pt x="251642" y="292725"/>
                  <a:pt x="252948" y="292316"/>
                </a:cubicBezTo>
                <a:cubicBezTo>
                  <a:pt x="252743" y="292239"/>
                  <a:pt x="252513" y="291343"/>
                  <a:pt x="251770" y="292009"/>
                </a:cubicBezTo>
                <a:cubicBezTo>
                  <a:pt x="251412" y="292700"/>
                  <a:pt x="252615" y="292418"/>
                  <a:pt x="251540" y="293109"/>
                </a:cubicBezTo>
                <a:cubicBezTo>
                  <a:pt x="252359" y="292393"/>
                  <a:pt x="251130" y="292367"/>
                  <a:pt x="250695" y="292162"/>
                </a:cubicBezTo>
                <a:lnTo>
                  <a:pt x="251182" y="291932"/>
                </a:lnTo>
                <a:cubicBezTo>
                  <a:pt x="250926" y="291804"/>
                  <a:pt x="250875" y="291343"/>
                  <a:pt x="250311" y="291394"/>
                </a:cubicBezTo>
                <a:cubicBezTo>
                  <a:pt x="250644" y="291446"/>
                  <a:pt x="250951" y="291241"/>
                  <a:pt x="251002" y="291036"/>
                </a:cubicBezTo>
                <a:lnTo>
                  <a:pt x="250209" y="291087"/>
                </a:lnTo>
                <a:cubicBezTo>
                  <a:pt x="249595" y="290473"/>
                  <a:pt x="251438" y="290447"/>
                  <a:pt x="250951" y="289782"/>
                </a:cubicBezTo>
                <a:lnTo>
                  <a:pt x="251719" y="290140"/>
                </a:lnTo>
                <a:cubicBezTo>
                  <a:pt x="251566" y="290089"/>
                  <a:pt x="252180" y="289603"/>
                  <a:pt x="251822" y="289295"/>
                </a:cubicBezTo>
                <a:cubicBezTo>
                  <a:pt x="251079" y="289398"/>
                  <a:pt x="250209" y="289449"/>
                  <a:pt x="249620" y="289500"/>
                </a:cubicBezTo>
                <a:cubicBezTo>
                  <a:pt x="249185" y="289193"/>
                  <a:pt x="250311" y="289039"/>
                  <a:pt x="249467" y="288886"/>
                </a:cubicBezTo>
                <a:lnTo>
                  <a:pt x="250465" y="289142"/>
                </a:lnTo>
                <a:cubicBezTo>
                  <a:pt x="250721" y="289167"/>
                  <a:pt x="251438" y="288374"/>
                  <a:pt x="251233" y="287836"/>
                </a:cubicBezTo>
                <a:cubicBezTo>
                  <a:pt x="250849" y="287555"/>
                  <a:pt x="249671" y="287299"/>
                  <a:pt x="249518" y="288016"/>
                </a:cubicBezTo>
                <a:cubicBezTo>
                  <a:pt x="249415" y="287760"/>
                  <a:pt x="249723" y="287222"/>
                  <a:pt x="250260" y="287273"/>
                </a:cubicBezTo>
                <a:cubicBezTo>
                  <a:pt x="249825" y="286736"/>
                  <a:pt x="249569" y="287632"/>
                  <a:pt x="248929" y="287222"/>
                </a:cubicBezTo>
                <a:cubicBezTo>
                  <a:pt x="249339" y="286813"/>
                  <a:pt x="249697" y="285866"/>
                  <a:pt x="250235" y="285251"/>
                </a:cubicBezTo>
                <a:lnTo>
                  <a:pt x="251540" y="285430"/>
                </a:lnTo>
                <a:lnTo>
                  <a:pt x="251438" y="285021"/>
                </a:lnTo>
                <a:cubicBezTo>
                  <a:pt x="252513" y="285226"/>
                  <a:pt x="252052" y="284534"/>
                  <a:pt x="253101" y="284483"/>
                </a:cubicBezTo>
                <a:cubicBezTo>
                  <a:pt x="253153" y="284176"/>
                  <a:pt x="252718" y="283971"/>
                  <a:pt x="252410" y="283818"/>
                </a:cubicBezTo>
                <a:cubicBezTo>
                  <a:pt x="251105" y="285123"/>
                  <a:pt x="250004" y="283690"/>
                  <a:pt x="248673" y="284381"/>
                </a:cubicBezTo>
                <a:cubicBezTo>
                  <a:pt x="247931" y="283485"/>
                  <a:pt x="251847" y="282563"/>
                  <a:pt x="249288" y="282231"/>
                </a:cubicBezTo>
                <a:cubicBezTo>
                  <a:pt x="248980" y="282538"/>
                  <a:pt x="247726" y="282384"/>
                  <a:pt x="248366" y="282896"/>
                </a:cubicBezTo>
                <a:cubicBezTo>
                  <a:pt x="248289" y="282179"/>
                  <a:pt x="246805" y="282947"/>
                  <a:pt x="247137" y="281975"/>
                </a:cubicBezTo>
                <a:cubicBezTo>
                  <a:pt x="247880" y="282333"/>
                  <a:pt x="248340" y="280874"/>
                  <a:pt x="249441" y="281412"/>
                </a:cubicBezTo>
                <a:cubicBezTo>
                  <a:pt x="248955" y="281514"/>
                  <a:pt x="249262" y="281975"/>
                  <a:pt x="249441" y="282052"/>
                </a:cubicBezTo>
                <a:cubicBezTo>
                  <a:pt x="249876" y="281591"/>
                  <a:pt x="250849" y="281616"/>
                  <a:pt x="250644" y="280977"/>
                </a:cubicBezTo>
                <a:cubicBezTo>
                  <a:pt x="250337" y="280593"/>
                  <a:pt x="250107" y="280055"/>
                  <a:pt x="249415" y="280388"/>
                </a:cubicBezTo>
                <a:cubicBezTo>
                  <a:pt x="248648" y="280695"/>
                  <a:pt x="249748" y="280977"/>
                  <a:pt x="248827" y="281028"/>
                </a:cubicBezTo>
                <a:cubicBezTo>
                  <a:pt x="248264" y="280311"/>
                  <a:pt x="249415" y="279748"/>
                  <a:pt x="247880" y="279901"/>
                </a:cubicBezTo>
                <a:cubicBezTo>
                  <a:pt x="248187" y="280388"/>
                  <a:pt x="247393" y="280797"/>
                  <a:pt x="246856" y="280977"/>
                </a:cubicBezTo>
                <a:lnTo>
                  <a:pt x="246318" y="280516"/>
                </a:lnTo>
                <a:lnTo>
                  <a:pt x="246881" y="280464"/>
                </a:lnTo>
                <a:cubicBezTo>
                  <a:pt x="246907" y="279364"/>
                  <a:pt x="245806" y="280490"/>
                  <a:pt x="245627" y="279518"/>
                </a:cubicBezTo>
                <a:lnTo>
                  <a:pt x="246523" y="278724"/>
                </a:lnTo>
                <a:cubicBezTo>
                  <a:pt x="247496" y="278622"/>
                  <a:pt x="246600" y="280234"/>
                  <a:pt x="248008" y="279518"/>
                </a:cubicBezTo>
                <a:cubicBezTo>
                  <a:pt x="247854" y="278929"/>
                  <a:pt x="247061" y="278980"/>
                  <a:pt x="247214" y="278263"/>
                </a:cubicBezTo>
                <a:cubicBezTo>
                  <a:pt x="247445" y="278417"/>
                  <a:pt x="247496" y="278468"/>
                  <a:pt x="247675" y="278570"/>
                </a:cubicBezTo>
                <a:cubicBezTo>
                  <a:pt x="247675" y="278366"/>
                  <a:pt x="249492" y="277444"/>
                  <a:pt x="248110" y="277009"/>
                </a:cubicBezTo>
                <a:cubicBezTo>
                  <a:pt x="247496" y="276702"/>
                  <a:pt x="247521" y="277060"/>
                  <a:pt x="246984" y="277265"/>
                </a:cubicBezTo>
                <a:cubicBezTo>
                  <a:pt x="246472" y="276318"/>
                  <a:pt x="245832" y="276241"/>
                  <a:pt x="245499" y="275652"/>
                </a:cubicBezTo>
                <a:cubicBezTo>
                  <a:pt x="246625" y="275396"/>
                  <a:pt x="245218" y="274501"/>
                  <a:pt x="246549" y="274808"/>
                </a:cubicBezTo>
                <a:cubicBezTo>
                  <a:pt x="246011" y="275345"/>
                  <a:pt x="246600" y="276702"/>
                  <a:pt x="247726" y="276702"/>
                </a:cubicBezTo>
                <a:cubicBezTo>
                  <a:pt x="248904" y="275908"/>
                  <a:pt x="247829" y="277495"/>
                  <a:pt x="249185" y="277265"/>
                </a:cubicBezTo>
                <a:cubicBezTo>
                  <a:pt x="248955" y="276497"/>
                  <a:pt x="250209" y="276062"/>
                  <a:pt x="250977" y="275652"/>
                </a:cubicBezTo>
                <a:cubicBezTo>
                  <a:pt x="250977" y="275422"/>
                  <a:pt x="250542" y="275320"/>
                  <a:pt x="250388" y="275243"/>
                </a:cubicBezTo>
                <a:cubicBezTo>
                  <a:pt x="249569" y="275422"/>
                  <a:pt x="249723" y="275704"/>
                  <a:pt x="248904" y="275960"/>
                </a:cubicBezTo>
                <a:cubicBezTo>
                  <a:pt x="248801" y="275012"/>
                  <a:pt x="248084" y="274347"/>
                  <a:pt x="247163" y="274142"/>
                </a:cubicBezTo>
                <a:cubicBezTo>
                  <a:pt x="247445" y="273707"/>
                  <a:pt x="248238" y="273528"/>
                  <a:pt x="248443" y="273861"/>
                </a:cubicBezTo>
                <a:cubicBezTo>
                  <a:pt x="247854" y="272913"/>
                  <a:pt x="247573" y="271762"/>
                  <a:pt x="247470" y="270712"/>
                </a:cubicBezTo>
                <a:cubicBezTo>
                  <a:pt x="246421" y="271787"/>
                  <a:pt x="246805" y="269714"/>
                  <a:pt x="245883" y="270507"/>
                </a:cubicBezTo>
                <a:cubicBezTo>
                  <a:pt x="245755" y="271147"/>
                  <a:pt x="245064" y="271915"/>
                  <a:pt x="244347" y="271813"/>
                </a:cubicBezTo>
                <a:cubicBezTo>
                  <a:pt x="244322" y="271454"/>
                  <a:pt x="244910" y="271634"/>
                  <a:pt x="245115" y="271403"/>
                </a:cubicBezTo>
                <a:cubicBezTo>
                  <a:pt x="244296" y="271224"/>
                  <a:pt x="246011" y="270354"/>
                  <a:pt x="244782" y="270354"/>
                </a:cubicBezTo>
                <a:cubicBezTo>
                  <a:pt x="245499" y="271147"/>
                  <a:pt x="246369" y="269970"/>
                  <a:pt x="247419" y="269791"/>
                </a:cubicBezTo>
                <a:cubicBezTo>
                  <a:pt x="246651" y="269304"/>
                  <a:pt x="248136" y="269586"/>
                  <a:pt x="247905" y="268920"/>
                </a:cubicBezTo>
                <a:cubicBezTo>
                  <a:pt x="247137" y="268408"/>
                  <a:pt x="246395" y="267743"/>
                  <a:pt x="245934" y="267077"/>
                </a:cubicBezTo>
                <a:cubicBezTo>
                  <a:pt x="246549" y="265798"/>
                  <a:pt x="245115" y="264697"/>
                  <a:pt x="244757" y="263852"/>
                </a:cubicBezTo>
                <a:cubicBezTo>
                  <a:pt x="245115" y="263238"/>
                  <a:pt x="246369" y="263161"/>
                  <a:pt x="246369" y="262598"/>
                </a:cubicBezTo>
                <a:cubicBezTo>
                  <a:pt x="246139" y="262035"/>
                  <a:pt x="245320" y="263417"/>
                  <a:pt x="245525" y="262419"/>
                </a:cubicBezTo>
                <a:lnTo>
                  <a:pt x="245806" y="262419"/>
                </a:lnTo>
                <a:cubicBezTo>
                  <a:pt x="245448" y="262240"/>
                  <a:pt x="246011" y="260653"/>
                  <a:pt x="244322" y="260934"/>
                </a:cubicBezTo>
                <a:lnTo>
                  <a:pt x="245627" y="260755"/>
                </a:lnTo>
                <a:cubicBezTo>
                  <a:pt x="245678" y="260550"/>
                  <a:pt x="245346" y="260525"/>
                  <a:pt x="245192" y="260422"/>
                </a:cubicBezTo>
                <a:cubicBezTo>
                  <a:pt x="245602" y="260269"/>
                  <a:pt x="245883" y="259962"/>
                  <a:pt x="246216" y="260115"/>
                </a:cubicBezTo>
                <a:cubicBezTo>
                  <a:pt x="246856" y="259322"/>
                  <a:pt x="245730" y="259117"/>
                  <a:pt x="245499" y="258554"/>
                </a:cubicBezTo>
                <a:lnTo>
                  <a:pt x="244885" y="259168"/>
                </a:lnTo>
                <a:cubicBezTo>
                  <a:pt x="243989" y="258426"/>
                  <a:pt x="244450" y="257530"/>
                  <a:pt x="243912" y="256659"/>
                </a:cubicBezTo>
                <a:lnTo>
                  <a:pt x="244603" y="256455"/>
                </a:lnTo>
                <a:lnTo>
                  <a:pt x="243989" y="256020"/>
                </a:lnTo>
                <a:cubicBezTo>
                  <a:pt x="244552" y="256173"/>
                  <a:pt x="244834" y="255482"/>
                  <a:pt x="244143" y="255405"/>
                </a:cubicBezTo>
                <a:close/>
                <a:moveTo>
                  <a:pt x="279517" y="364192"/>
                </a:moveTo>
                <a:cubicBezTo>
                  <a:pt x="279466" y="364115"/>
                  <a:pt x="279389" y="364064"/>
                  <a:pt x="279313" y="363987"/>
                </a:cubicBezTo>
                <a:cubicBezTo>
                  <a:pt x="279364" y="364089"/>
                  <a:pt x="279441" y="364166"/>
                  <a:pt x="279517" y="364243"/>
                </a:cubicBezTo>
                <a:cubicBezTo>
                  <a:pt x="279569" y="364243"/>
                  <a:pt x="279441" y="364217"/>
                  <a:pt x="279517" y="364192"/>
                </a:cubicBezTo>
                <a:close/>
                <a:moveTo>
                  <a:pt x="279338" y="363987"/>
                </a:moveTo>
                <a:cubicBezTo>
                  <a:pt x="279338" y="363859"/>
                  <a:pt x="279261" y="363731"/>
                  <a:pt x="279466" y="363654"/>
                </a:cubicBezTo>
                <a:cubicBezTo>
                  <a:pt x="279133" y="363552"/>
                  <a:pt x="279159" y="363757"/>
                  <a:pt x="279338" y="363987"/>
                </a:cubicBezTo>
                <a:close/>
                <a:moveTo>
                  <a:pt x="285174" y="377016"/>
                </a:moveTo>
                <a:cubicBezTo>
                  <a:pt x="285302" y="377067"/>
                  <a:pt x="285405" y="377169"/>
                  <a:pt x="285558" y="377195"/>
                </a:cubicBezTo>
                <a:cubicBezTo>
                  <a:pt x="285737" y="376760"/>
                  <a:pt x="285353" y="377093"/>
                  <a:pt x="285174" y="377016"/>
                </a:cubicBezTo>
                <a:close/>
                <a:moveTo>
                  <a:pt x="246523" y="256864"/>
                </a:moveTo>
                <a:cubicBezTo>
                  <a:pt x="246625" y="256915"/>
                  <a:pt x="246600" y="257018"/>
                  <a:pt x="246702" y="257069"/>
                </a:cubicBezTo>
                <a:cubicBezTo>
                  <a:pt x="246728" y="256941"/>
                  <a:pt x="246702" y="256813"/>
                  <a:pt x="246523" y="256864"/>
                </a:cubicBezTo>
                <a:close/>
                <a:moveTo>
                  <a:pt x="246165" y="254023"/>
                </a:moveTo>
                <a:cubicBezTo>
                  <a:pt x="245704" y="254125"/>
                  <a:pt x="245218" y="254560"/>
                  <a:pt x="244731" y="254791"/>
                </a:cubicBezTo>
                <a:cubicBezTo>
                  <a:pt x="245576" y="254970"/>
                  <a:pt x="245678" y="254356"/>
                  <a:pt x="246165" y="254023"/>
                </a:cubicBezTo>
                <a:close/>
                <a:moveTo>
                  <a:pt x="245755" y="269919"/>
                </a:moveTo>
                <a:cubicBezTo>
                  <a:pt x="245499" y="269893"/>
                  <a:pt x="245269" y="270021"/>
                  <a:pt x="245141" y="269842"/>
                </a:cubicBezTo>
                <a:cubicBezTo>
                  <a:pt x="244936" y="270072"/>
                  <a:pt x="245422" y="270072"/>
                  <a:pt x="245550" y="270277"/>
                </a:cubicBezTo>
                <a:cubicBezTo>
                  <a:pt x="245627" y="270175"/>
                  <a:pt x="245909" y="269868"/>
                  <a:pt x="245755" y="269919"/>
                </a:cubicBezTo>
                <a:close/>
                <a:moveTo>
                  <a:pt x="246779" y="278186"/>
                </a:moveTo>
                <a:cubicBezTo>
                  <a:pt x="247009" y="277956"/>
                  <a:pt x="247240" y="277726"/>
                  <a:pt x="247112" y="277470"/>
                </a:cubicBezTo>
                <a:cubicBezTo>
                  <a:pt x="246293" y="277649"/>
                  <a:pt x="247163" y="278059"/>
                  <a:pt x="246779" y="278186"/>
                </a:cubicBezTo>
                <a:close/>
                <a:moveTo>
                  <a:pt x="248468" y="285942"/>
                </a:moveTo>
                <a:cubicBezTo>
                  <a:pt x="248929" y="285610"/>
                  <a:pt x="248392" y="285354"/>
                  <a:pt x="248289" y="285174"/>
                </a:cubicBezTo>
                <a:cubicBezTo>
                  <a:pt x="247598" y="285302"/>
                  <a:pt x="248776" y="285635"/>
                  <a:pt x="248468" y="285942"/>
                </a:cubicBezTo>
                <a:close/>
                <a:moveTo>
                  <a:pt x="249671" y="288604"/>
                </a:moveTo>
                <a:cubicBezTo>
                  <a:pt x="249748" y="288758"/>
                  <a:pt x="250158" y="288860"/>
                  <a:pt x="250311" y="288604"/>
                </a:cubicBezTo>
                <a:cubicBezTo>
                  <a:pt x="250132" y="288502"/>
                  <a:pt x="250183" y="288400"/>
                  <a:pt x="250158" y="288297"/>
                </a:cubicBezTo>
                <a:lnTo>
                  <a:pt x="249671" y="288604"/>
                </a:lnTo>
                <a:close/>
                <a:moveTo>
                  <a:pt x="273605" y="349013"/>
                </a:moveTo>
                <a:lnTo>
                  <a:pt x="273732" y="348603"/>
                </a:lnTo>
                <a:lnTo>
                  <a:pt x="273272" y="348757"/>
                </a:lnTo>
                <a:lnTo>
                  <a:pt x="273605" y="349013"/>
                </a:lnTo>
                <a:close/>
                <a:moveTo>
                  <a:pt x="283101" y="375890"/>
                </a:moveTo>
                <a:cubicBezTo>
                  <a:pt x="283306" y="376299"/>
                  <a:pt x="282538" y="376043"/>
                  <a:pt x="282691" y="376350"/>
                </a:cubicBezTo>
                <a:cubicBezTo>
                  <a:pt x="282743" y="376299"/>
                  <a:pt x="283510" y="376145"/>
                  <a:pt x="283101" y="375890"/>
                </a:cubicBezTo>
                <a:close/>
                <a:moveTo>
                  <a:pt x="290473" y="389609"/>
                </a:moveTo>
                <a:lnTo>
                  <a:pt x="291394" y="389200"/>
                </a:lnTo>
                <a:lnTo>
                  <a:pt x="290422" y="389456"/>
                </a:lnTo>
                <a:lnTo>
                  <a:pt x="290473" y="389609"/>
                </a:lnTo>
                <a:close/>
              </a:path>
            </a:pathLst>
          </a:custGeom>
          <a:solidFill>
            <a:srgbClr val="9DDAD7"/>
          </a:solidFill>
          <a:ln w="25591" cap="flat">
            <a:noFill/>
            <a:prstDash val="solid"/>
            <a:miter/>
          </a:ln>
        </p:spPr>
        <p:txBody>
          <a:bodyPr rtlCol="0" anchor="ctr"/>
          <a:lstStyle/>
          <a:p>
            <a:endParaRPr lang="pt-BR"/>
          </a:p>
        </p:txBody>
      </p:sp>
      <p:sp>
        <p:nvSpPr>
          <p:cNvPr id="3232" name="Rectangle: Rounded Corners 16">
            <a:extLst>
              <a:ext uri="{FF2B5EF4-FFF2-40B4-BE49-F238E27FC236}">
                <a16:creationId xmlns:a16="http://schemas.microsoft.com/office/drawing/2014/main" id="{7E5F503A-7284-CE0E-9420-2B80D74BF658}"/>
              </a:ext>
            </a:extLst>
          </p:cNvPr>
          <p:cNvSpPr/>
          <p:nvPr/>
        </p:nvSpPr>
        <p:spPr>
          <a:xfrm>
            <a:off x="774623" y="3808939"/>
            <a:ext cx="2593401" cy="414337"/>
          </a:xfrm>
          <a:prstGeom prst="roundRect">
            <a:avLst>
              <a:gd name="adj" fmla="val 50000"/>
            </a:avLst>
          </a:prstGeom>
          <a:solidFill>
            <a:srgbClr val="284E72"/>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Aft>
                <a:spcPts val="600"/>
              </a:spcAft>
            </a:pPr>
            <a:r>
              <a:rPr lang="en-US" sz="1600" b="1" dirty="0">
                <a:solidFill>
                  <a:schemeClr val="bg1"/>
                </a:solidFill>
                <a:latin typeface="Sora" pitchFamily="2" charset="0"/>
                <a:cs typeface="Sora" pitchFamily="2" charset="0"/>
              </a:rPr>
              <a:t>Nome do Prof.</a:t>
            </a:r>
          </a:p>
        </p:txBody>
      </p:sp>
      <p:sp>
        <p:nvSpPr>
          <p:cNvPr id="3233" name="Rectangle: Rounded Corners 16">
            <a:extLst>
              <a:ext uri="{FF2B5EF4-FFF2-40B4-BE49-F238E27FC236}">
                <a16:creationId xmlns:a16="http://schemas.microsoft.com/office/drawing/2014/main" id="{A2695A76-3A72-FBAA-0C49-105AA76AA332}"/>
              </a:ext>
            </a:extLst>
          </p:cNvPr>
          <p:cNvSpPr/>
          <p:nvPr/>
        </p:nvSpPr>
        <p:spPr>
          <a:xfrm>
            <a:off x="2213386" y="234056"/>
            <a:ext cx="1374372" cy="362077"/>
          </a:xfrm>
          <a:prstGeom prst="roundRect">
            <a:avLst>
              <a:gd name="adj" fmla="val 50000"/>
            </a:avLst>
          </a:prstGeom>
          <a:solidFill>
            <a:schemeClr val="bg1">
              <a:lumMod val="95000"/>
            </a:schemeClr>
          </a:solidFill>
          <a:ln>
            <a:solidFill>
              <a:schemeClr val="bg1">
                <a:lumMod val="85000"/>
              </a:schemeClr>
            </a:solid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600"/>
              </a:spcAft>
            </a:pPr>
            <a:r>
              <a:rPr lang="en-US" sz="1200" dirty="0">
                <a:solidFill>
                  <a:schemeClr val="bg1">
                    <a:lumMod val="75000"/>
                  </a:schemeClr>
                </a:solidFill>
                <a:latin typeface="Sora" pitchFamily="2" charset="0"/>
                <a:cs typeface="Sora" pitchFamily="2" charset="0"/>
              </a:rPr>
              <a:t>Ensino </a:t>
            </a:r>
            <a:r>
              <a:rPr lang="en-US" sz="1200" dirty="0" err="1">
                <a:solidFill>
                  <a:schemeClr val="bg1">
                    <a:lumMod val="75000"/>
                  </a:schemeClr>
                </a:solidFill>
                <a:latin typeface="Sora" pitchFamily="2" charset="0"/>
                <a:cs typeface="Sora" pitchFamily="2" charset="0"/>
              </a:rPr>
              <a:t>Médio</a:t>
            </a:r>
            <a:endParaRPr lang="en-US" sz="1200" dirty="0">
              <a:solidFill>
                <a:schemeClr val="bg1">
                  <a:lumMod val="75000"/>
                </a:schemeClr>
              </a:solidFill>
              <a:latin typeface="Sora" pitchFamily="2" charset="0"/>
              <a:cs typeface="Sora" pitchFamily="2" charset="0"/>
            </a:endParaRPr>
          </a:p>
        </p:txBody>
      </p:sp>
      <p:sp>
        <p:nvSpPr>
          <p:cNvPr id="3234" name="Rectangle: Rounded Corners 16">
            <a:extLst>
              <a:ext uri="{FF2B5EF4-FFF2-40B4-BE49-F238E27FC236}">
                <a16:creationId xmlns:a16="http://schemas.microsoft.com/office/drawing/2014/main" id="{6FDEDE5F-4078-7814-D561-3804B57F37F3}"/>
              </a:ext>
            </a:extLst>
          </p:cNvPr>
          <p:cNvSpPr/>
          <p:nvPr/>
        </p:nvSpPr>
        <p:spPr>
          <a:xfrm>
            <a:off x="3772482" y="234056"/>
            <a:ext cx="807781" cy="362077"/>
          </a:xfrm>
          <a:prstGeom prst="roundRect">
            <a:avLst>
              <a:gd name="adj" fmla="val 50000"/>
            </a:avLst>
          </a:prstGeom>
          <a:solidFill>
            <a:schemeClr val="bg1">
              <a:lumMod val="95000"/>
            </a:schemeClr>
          </a:solidFill>
          <a:ln>
            <a:solidFill>
              <a:schemeClr val="bg1">
                <a:lumMod val="85000"/>
              </a:schemeClr>
            </a:solid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600"/>
              </a:spcAft>
            </a:pPr>
            <a:r>
              <a:rPr lang="en-US" sz="1200" dirty="0">
                <a:solidFill>
                  <a:schemeClr val="bg1">
                    <a:lumMod val="75000"/>
                  </a:schemeClr>
                </a:solidFill>
                <a:latin typeface="Sora" pitchFamily="2" charset="0"/>
                <a:cs typeface="Sora" pitchFamily="2" charset="0"/>
              </a:rPr>
              <a:t>3º Ano</a:t>
            </a:r>
          </a:p>
        </p:txBody>
      </p:sp>
      <p:sp>
        <p:nvSpPr>
          <p:cNvPr id="3235" name="Rectangle: Rounded Corners 16">
            <a:extLst>
              <a:ext uri="{FF2B5EF4-FFF2-40B4-BE49-F238E27FC236}">
                <a16:creationId xmlns:a16="http://schemas.microsoft.com/office/drawing/2014/main" id="{63BD6DEF-63EF-422F-1D2C-D098E684C521}"/>
              </a:ext>
            </a:extLst>
          </p:cNvPr>
          <p:cNvSpPr/>
          <p:nvPr/>
        </p:nvSpPr>
        <p:spPr>
          <a:xfrm>
            <a:off x="790842" y="234056"/>
            <a:ext cx="1237820" cy="362077"/>
          </a:xfrm>
          <a:prstGeom prst="roundRect">
            <a:avLst>
              <a:gd name="adj" fmla="val 50000"/>
            </a:avLst>
          </a:prstGeom>
          <a:solidFill>
            <a:schemeClr val="bg1">
              <a:lumMod val="95000"/>
            </a:schemeClr>
          </a:solidFill>
          <a:ln>
            <a:solidFill>
              <a:schemeClr val="bg1">
                <a:lumMod val="85000"/>
              </a:schemeClr>
            </a:solid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600"/>
              </a:spcAft>
            </a:pPr>
            <a:r>
              <a:rPr lang="en-US" sz="1200" dirty="0" err="1">
                <a:solidFill>
                  <a:schemeClr val="bg1">
                    <a:lumMod val="75000"/>
                  </a:schemeClr>
                </a:solidFill>
                <a:latin typeface="Sora" pitchFamily="2" charset="0"/>
                <a:cs typeface="Sora" pitchFamily="2" charset="0"/>
              </a:rPr>
              <a:t>Matemática</a:t>
            </a:r>
            <a:endParaRPr lang="en-US" sz="1200" dirty="0">
              <a:solidFill>
                <a:schemeClr val="bg1">
                  <a:lumMod val="75000"/>
                </a:schemeClr>
              </a:solidFill>
              <a:latin typeface="Sora" pitchFamily="2" charset="0"/>
              <a:cs typeface="Sora" pitchFamily="2" charset="0"/>
            </a:endParaRPr>
          </a:p>
        </p:txBody>
      </p:sp>
    </p:spTree>
    <p:extLst>
      <p:ext uri="{BB962C8B-B14F-4D97-AF65-F5344CB8AC3E}">
        <p14:creationId xmlns:p14="http://schemas.microsoft.com/office/powerpoint/2010/main" val="141800298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 calcmode="lin" valueType="num">
                                      <p:cBhvr additive="base">
                                        <p:cTn id="7" dur="500" fill="hold"/>
                                        <p:tgtEl>
                                          <p:spTgt spid="247"/>
                                        </p:tgtEl>
                                        <p:attrNameLst>
                                          <p:attrName>ppt_x</p:attrName>
                                        </p:attrNameLst>
                                      </p:cBhvr>
                                      <p:tavLst>
                                        <p:tav tm="0">
                                          <p:val>
                                            <p:strVal val="#ppt_x"/>
                                          </p:val>
                                        </p:tav>
                                        <p:tav tm="100000">
                                          <p:val>
                                            <p:strVal val="#ppt_x"/>
                                          </p:val>
                                        </p:tav>
                                      </p:tavLst>
                                    </p:anim>
                                    <p:anim calcmode="lin" valueType="num">
                                      <p:cBhvr additive="base">
                                        <p:cTn id="8" dur="500" fill="hold"/>
                                        <p:tgtEl>
                                          <p:spTgt spid="2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40"/>
                                        </p:tgtEl>
                                        <p:attrNameLst>
                                          <p:attrName>style.visibility</p:attrName>
                                        </p:attrNameLst>
                                      </p:cBhvr>
                                      <p:to>
                                        <p:strVal val="visible"/>
                                      </p:to>
                                    </p:set>
                                    <p:anim calcmode="lin" valueType="num">
                                      <p:cBhvr additive="base">
                                        <p:cTn id="11" dur="500" fill="hold"/>
                                        <p:tgtEl>
                                          <p:spTgt spid="1640"/>
                                        </p:tgtEl>
                                        <p:attrNameLst>
                                          <p:attrName>ppt_x</p:attrName>
                                        </p:attrNameLst>
                                      </p:cBhvr>
                                      <p:tavLst>
                                        <p:tav tm="0">
                                          <p:val>
                                            <p:strVal val="#ppt_x"/>
                                          </p:val>
                                        </p:tav>
                                        <p:tav tm="100000">
                                          <p:val>
                                            <p:strVal val="#ppt_x"/>
                                          </p:val>
                                        </p:tav>
                                      </p:tavLst>
                                    </p:anim>
                                    <p:anim calcmode="lin" valueType="num">
                                      <p:cBhvr additive="base">
                                        <p:cTn id="12" dur="500" fill="hold"/>
                                        <p:tgtEl>
                                          <p:spTgt spid="16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41"/>
                                        </p:tgtEl>
                                        <p:attrNameLst>
                                          <p:attrName>style.visibility</p:attrName>
                                        </p:attrNameLst>
                                      </p:cBhvr>
                                      <p:to>
                                        <p:strVal val="visible"/>
                                      </p:to>
                                    </p:set>
                                    <p:anim calcmode="lin" valueType="num">
                                      <p:cBhvr additive="base">
                                        <p:cTn id="15" dur="500" fill="hold"/>
                                        <p:tgtEl>
                                          <p:spTgt spid="1641"/>
                                        </p:tgtEl>
                                        <p:attrNameLst>
                                          <p:attrName>ppt_x</p:attrName>
                                        </p:attrNameLst>
                                      </p:cBhvr>
                                      <p:tavLst>
                                        <p:tav tm="0">
                                          <p:val>
                                            <p:strVal val="#ppt_x"/>
                                          </p:val>
                                        </p:tav>
                                        <p:tav tm="100000">
                                          <p:val>
                                            <p:strVal val="#ppt_x"/>
                                          </p:val>
                                        </p:tav>
                                      </p:tavLst>
                                    </p:anim>
                                    <p:anim calcmode="lin" valueType="num">
                                      <p:cBhvr additive="base">
                                        <p:cTn id="16" dur="500" fill="hold"/>
                                        <p:tgtEl>
                                          <p:spTgt spid="164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76"/>
                                        </p:tgtEl>
                                        <p:attrNameLst>
                                          <p:attrName>style.visibility</p:attrName>
                                        </p:attrNameLst>
                                      </p:cBhvr>
                                      <p:to>
                                        <p:strVal val="visible"/>
                                      </p:to>
                                    </p:set>
                                    <p:anim calcmode="lin" valueType="num">
                                      <p:cBhvr additive="base">
                                        <p:cTn id="19" dur="500" fill="hold"/>
                                        <p:tgtEl>
                                          <p:spTgt spid="1676"/>
                                        </p:tgtEl>
                                        <p:attrNameLst>
                                          <p:attrName>ppt_x</p:attrName>
                                        </p:attrNameLst>
                                      </p:cBhvr>
                                      <p:tavLst>
                                        <p:tav tm="0">
                                          <p:val>
                                            <p:strVal val="#ppt_x"/>
                                          </p:val>
                                        </p:tav>
                                        <p:tav tm="100000">
                                          <p:val>
                                            <p:strVal val="#ppt_x"/>
                                          </p:val>
                                        </p:tav>
                                      </p:tavLst>
                                    </p:anim>
                                    <p:anim calcmode="lin" valueType="num">
                                      <p:cBhvr additive="base">
                                        <p:cTn id="20" dur="500" fill="hold"/>
                                        <p:tgtEl>
                                          <p:spTgt spid="167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29"/>
                                        </p:tgtEl>
                                        <p:attrNameLst>
                                          <p:attrName>style.visibility</p:attrName>
                                        </p:attrNameLst>
                                      </p:cBhvr>
                                      <p:to>
                                        <p:strVal val="visible"/>
                                      </p:to>
                                    </p:set>
                                    <p:anim calcmode="lin" valueType="num">
                                      <p:cBhvr additive="base">
                                        <p:cTn id="23" dur="500" fill="hold"/>
                                        <p:tgtEl>
                                          <p:spTgt spid="1729"/>
                                        </p:tgtEl>
                                        <p:attrNameLst>
                                          <p:attrName>ppt_x</p:attrName>
                                        </p:attrNameLst>
                                      </p:cBhvr>
                                      <p:tavLst>
                                        <p:tav tm="0">
                                          <p:val>
                                            <p:strVal val="#ppt_x"/>
                                          </p:val>
                                        </p:tav>
                                        <p:tav tm="100000">
                                          <p:val>
                                            <p:strVal val="#ppt_x"/>
                                          </p:val>
                                        </p:tav>
                                      </p:tavLst>
                                    </p:anim>
                                    <p:anim calcmode="lin" valueType="num">
                                      <p:cBhvr additive="base">
                                        <p:cTn id="24" dur="500" fill="hold"/>
                                        <p:tgtEl>
                                          <p:spTgt spid="172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68"/>
                                        </p:tgtEl>
                                        <p:attrNameLst>
                                          <p:attrName>style.visibility</p:attrName>
                                        </p:attrNameLst>
                                      </p:cBhvr>
                                      <p:to>
                                        <p:strVal val="visible"/>
                                      </p:to>
                                    </p:set>
                                    <p:anim calcmode="lin" valueType="num">
                                      <p:cBhvr additive="base">
                                        <p:cTn id="27" dur="500" fill="hold"/>
                                        <p:tgtEl>
                                          <p:spTgt spid="1768"/>
                                        </p:tgtEl>
                                        <p:attrNameLst>
                                          <p:attrName>ppt_x</p:attrName>
                                        </p:attrNameLst>
                                      </p:cBhvr>
                                      <p:tavLst>
                                        <p:tav tm="0">
                                          <p:val>
                                            <p:strVal val="#ppt_x"/>
                                          </p:val>
                                        </p:tav>
                                        <p:tav tm="100000">
                                          <p:val>
                                            <p:strVal val="#ppt_x"/>
                                          </p:val>
                                        </p:tav>
                                      </p:tavLst>
                                    </p:anim>
                                    <p:anim calcmode="lin" valueType="num">
                                      <p:cBhvr additive="base">
                                        <p:cTn id="28" dur="500" fill="hold"/>
                                        <p:tgtEl>
                                          <p:spTgt spid="176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89"/>
                                        </p:tgtEl>
                                        <p:attrNameLst>
                                          <p:attrName>style.visibility</p:attrName>
                                        </p:attrNameLst>
                                      </p:cBhvr>
                                      <p:to>
                                        <p:strVal val="visible"/>
                                      </p:to>
                                    </p:set>
                                    <p:anim calcmode="lin" valueType="num">
                                      <p:cBhvr additive="base">
                                        <p:cTn id="31" dur="500" fill="hold"/>
                                        <p:tgtEl>
                                          <p:spTgt spid="1789"/>
                                        </p:tgtEl>
                                        <p:attrNameLst>
                                          <p:attrName>ppt_x</p:attrName>
                                        </p:attrNameLst>
                                      </p:cBhvr>
                                      <p:tavLst>
                                        <p:tav tm="0">
                                          <p:val>
                                            <p:strVal val="#ppt_x"/>
                                          </p:val>
                                        </p:tav>
                                        <p:tav tm="100000">
                                          <p:val>
                                            <p:strVal val="#ppt_x"/>
                                          </p:val>
                                        </p:tav>
                                      </p:tavLst>
                                    </p:anim>
                                    <p:anim calcmode="lin" valueType="num">
                                      <p:cBhvr additive="base">
                                        <p:cTn id="32" dur="500" fill="hold"/>
                                        <p:tgtEl>
                                          <p:spTgt spid="178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11"/>
                                        </p:tgtEl>
                                        <p:attrNameLst>
                                          <p:attrName>style.visibility</p:attrName>
                                        </p:attrNameLst>
                                      </p:cBhvr>
                                      <p:to>
                                        <p:strVal val="visible"/>
                                      </p:to>
                                    </p:set>
                                    <p:anim calcmode="lin" valueType="num">
                                      <p:cBhvr additive="base">
                                        <p:cTn id="35" dur="500" fill="hold"/>
                                        <p:tgtEl>
                                          <p:spTgt spid="1811"/>
                                        </p:tgtEl>
                                        <p:attrNameLst>
                                          <p:attrName>ppt_x</p:attrName>
                                        </p:attrNameLst>
                                      </p:cBhvr>
                                      <p:tavLst>
                                        <p:tav tm="0">
                                          <p:val>
                                            <p:strVal val="#ppt_x"/>
                                          </p:val>
                                        </p:tav>
                                        <p:tav tm="100000">
                                          <p:val>
                                            <p:strVal val="#ppt_x"/>
                                          </p:val>
                                        </p:tav>
                                      </p:tavLst>
                                    </p:anim>
                                    <p:anim calcmode="lin" valueType="num">
                                      <p:cBhvr additive="base">
                                        <p:cTn id="36" dur="500" fill="hold"/>
                                        <p:tgtEl>
                                          <p:spTgt spid="18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58"/>
                                        </p:tgtEl>
                                        <p:attrNameLst>
                                          <p:attrName>style.visibility</p:attrName>
                                        </p:attrNameLst>
                                      </p:cBhvr>
                                      <p:to>
                                        <p:strVal val="visible"/>
                                      </p:to>
                                    </p:set>
                                    <p:anim calcmode="lin" valueType="num">
                                      <p:cBhvr additive="base">
                                        <p:cTn id="39" dur="500" fill="hold"/>
                                        <p:tgtEl>
                                          <p:spTgt spid="1858"/>
                                        </p:tgtEl>
                                        <p:attrNameLst>
                                          <p:attrName>ppt_x</p:attrName>
                                        </p:attrNameLst>
                                      </p:cBhvr>
                                      <p:tavLst>
                                        <p:tav tm="0">
                                          <p:val>
                                            <p:strVal val="#ppt_x"/>
                                          </p:val>
                                        </p:tav>
                                        <p:tav tm="100000">
                                          <p:val>
                                            <p:strVal val="#ppt_x"/>
                                          </p:val>
                                        </p:tav>
                                      </p:tavLst>
                                    </p:anim>
                                    <p:anim calcmode="lin" valueType="num">
                                      <p:cBhvr additive="base">
                                        <p:cTn id="40" dur="500" fill="hold"/>
                                        <p:tgtEl>
                                          <p:spTgt spid="185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85"/>
                                        </p:tgtEl>
                                        <p:attrNameLst>
                                          <p:attrName>style.visibility</p:attrName>
                                        </p:attrNameLst>
                                      </p:cBhvr>
                                      <p:to>
                                        <p:strVal val="visible"/>
                                      </p:to>
                                    </p:set>
                                    <p:anim calcmode="lin" valueType="num">
                                      <p:cBhvr additive="base">
                                        <p:cTn id="43" dur="500" fill="hold"/>
                                        <p:tgtEl>
                                          <p:spTgt spid="1885"/>
                                        </p:tgtEl>
                                        <p:attrNameLst>
                                          <p:attrName>ppt_x</p:attrName>
                                        </p:attrNameLst>
                                      </p:cBhvr>
                                      <p:tavLst>
                                        <p:tav tm="0">
                                          <p:val>
                                            <p:strVal val="#ppt_x"/>
                                          </p:val>
                                        </p:tav>
                                        <p:tav tm="100000">
                                          <p:val>
                                            <p:strVal val="#ppt_x"/>
                                          </p:val>
                                        </p:tav>
                                      </p:tavLst>
                                    </p:anim>
                                    <p:anim calcmode="lin" valueType="num">
                                      <p:cBhvr additive="base">
                                        <p:cTn id="44" dur="500" fill="hold"/>
                                        <p:tgtEl>
                                          <p:spTgt spid="188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09"/>
                                        </p:tgtEl>
                                        <p:attrNameLst>
                                          <p:attrName>style.visibility</p:attrName>
                                        </p:attrNameLst>
                                      </p:cBhvr>
                                      <p:to>
                                        <p:strVal val="visible"/>
                                      </p:to>
                                    </p:set>
                                    <p:anim calcmode="lin" valueType="num">
                                      <p:cBhvr additive="base">
                                        <p:cTn id="47" dur="500" fill="hold"/>
                                        <p:tgtEl>
                                          <p:spTgt spid="1909"/>
                                        </p:tgtEl>
                                        <p:attrNameLst>
                                          <p:attrName>ppt_x</p:attrName>
                                        </p:attrNameLst>
                                      </p:cBhvr>
                                      <p:tavLst>
                                        <p:tav tm="0">
                                          <p:val>
                                            <p:strVal val="#ppt_x"/>
                                          </p:val>
                                        </p:tav>
                                        <p:tav tm="100000">
                                          <p:val>
                                            <p:strVal val="#ppt_x"/>
                                          </p:val>
                                        </p:tav>
                                      </p:tavLst>
                                    </p:anim>
                                    <p:anim calcmode="lin" valueType="num">
                                      <p:cBhvr additive="base">
                                        <p:cTn id="48" dur="500" fill="hold"/>
                                        <p:tgtEl>
                                          <p:spTgt spid="190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34"/>
                                        </p:tgtEl>
                                        <p:attrNameLst>
                                          <p:attrName>style.visibility</p:attrName>
                                        </p:attrNameLst>
                                      </p:cBhvr>
                                      <p:to>
                                        <p:strVal val="visible"/>
                                      </p:to>
                                    </p:set>
                                    <p:anim calcmode="lin" valueType="num">
                                      <p:cBhvr additive="base">
                                        <p:cTn id="51" dur="500" fill="hold"/>
                                        <p:tgtEl>
                                          <p:spTgt spid="1934"/>
                                        </p:tgtEl>
                                        <p:attrNameLst>
                                          <p:attrName>ppt_x</p:attrName>
                                        </p:attrNameLst>
                                      </p:cBhvr>
                                      <p:tavLst>
                                        <p:tav tm="0">
                                          <p:val>
                                            <p:strVal val="#ppt_x"/>
                                          </p:val>
                                        </p:tav>
                                        <p:tav tm="100000">
                                          <p:val>
                                            <p:strVal val="#ppt_x"/>
                                          </p:val>
                                        </p:tav>
                                      </p:tavLst>
                                    </p:anim>
                                    <p:anim calcmode="lin" valueType="num">
                                      <p:cBhvr additive="base">
                                        <p:cTn id="52" dur="500" fill="hold"/>
                                        <p:tgtEl>
                                          <p:spTgt spid="193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47"/>
                                        </p:tgtEl>
                                        <p:attrNameLst>
                                          <p:attrName>style.visibility</p:attrName>
                                        </p:attrNameLst>
                                      </p:cBhvr>
                                      <p:to>
                                        <p:strVal val="visible"/>
                                      </p:to>
                                    </p:set>
                                    <p:anim calcmode="lin" valueType="num">
                                      <p:cBhvr additive="base">
                                        <p:cTn id="55" dur="500" fill="hold"/>
                                        <p:tgtEl>
                                          <p:spTgt spid="1947"/>
                                        </p:tgtEl>
                                        <p:attrNameLst>
                                          <p:attrName>ppt_x</p:attrName>
                                        </p:attrNameLst>
                                      </p:cBhvr>
                                      <p:tavLst>
                                        <p:tav tm="0">
                                          <p:val>
                                            <p:strVal val="#ppt_x"/>
                                          </p:val>
                                        </p:tav>
                                        <p:tav tm="100000">
                                          <p:val>
                                            <p:strVal val="#ppt_x"/>
                                          </p:val>
                                        </p:tav>
                                      </p:tavLst>
                                    </p:anim>
                                    <p:anim calcmode="lin" valueType="num">
                                      <p:cBhvr additive="base">
                                        <p:cTn id="56" dur="500" fill="hold"/>
                                        <p:tgtEl>
                                          <p:spTgt spid="194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217"/>
                                        </p:tgtEl>
                                        <p:attrNameLst>
                                          <p:attrName>style.visibility</p:attrName>
                                        </p:attrNameLst>
                                      </p:cBhvr>
                                      <p:to>
                                        <p:strVal val="visible"/>
                                      </p:to>
                                    </p:set>
                                    <p:anim calcmode="lin" valueType="num">
                                      <p:cBhvr additive="base">
                                        <p:cTn id="59" dur="500" fill="hold"/>
                                        <p:tgtEl>
                                          <p:spTgt spid="3217"/>
                                        </p:tgtEl>
                                        <p:attrNameLst>
                                          <p:attrName>ppt_x</p:attrName>
                                        </p:attrNameLst>
                                      </p:cBhvr>
                                      <p:tavLst>
                                        <p:tav tm="0">
                                          <p:val>
                                            <p:strVal val="#ppt_x"/>
                                          </p:val>
                                        </p:tav>
                                        <p:tav tm="100000">
                                          <p:val>
                                            <p:strVal val="#ppt_x"/>
                                          </p:val>
                                        </p:tav>
                                      </p:tavLst>
                                    </p:anim>
                                    <p:anim calcmode="lin" valueType="num">
                                      <p:cBhvr additive="base">
                                        <p:cTn id="60" dur="500" fill="hold"/>
                                        <p:tgtEl>
                                          <p:spTgt spid="32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218"/>
                                        </p:tgtEl>
                                        <p:attrNameLst>
                                          <p:attrName>style.visibility</p:attrName>
                                        </p:attrNameLst>
                                      </p:cBhvr>
                                      <p:to>
                                        <p:strVal val="visible"/>
                                      </p:to>
                                    </p:set>
                                    <p:anim calcmode="lin" valueType="num">
                                      <p:cBhvr additive="base">
                                        <p:cTn id="63" dur="500" fill="hold"/>
                                        <p:tgtEl>
                                          <p:spTgt spid="3218"/>
                                        </p:tgtEl>
                                        <p:attrNameLst>
                                          <p:attrName>ppt_x</p:attrName>
                                        </p:attrNameLst>
                                      </p:cBhvr>
                                      <p:tavLst>
                                        <p:tav tm="0">
                                          <p:val>
                                            <p:strVal val="#ppt_x"/>
                                          </p:val>
                                        </p:tav>
                                        <p:tav tm="100000">
                                          <p:val>
                                            <p:strVal val="#ppt_x"/>
                                          </p:val>
                                        </p:tav>
                                      </p:tavLst>
                                    </p:anim>
                                    <p:anim calcmode="lin" valueType="num">
                                      <p:cBhvr additive="base">
                                        <p:cTn id="64" dur="500" fill="hold"/>
                                        <p:tgtEl>
                                          <p:spTgt spid="32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19"/>
                                        </p:tgtEl>
                                        <p:attrNameLst>
                                          <p:attrName>style.visibility</p:attrName>
                                        </p:attrNameLst>
                                      </p:cBhvr>
                                      <p:to>
                                        <p:strVal val="visible"/>
                                      </p:to>
                                    </p:set>
                                    <p:anim calcmode="lin" valueType="num">
                                      <p:cBhvr additive="base">
                                        <p:cTn id="67" dur="500" fill="hold"/>
                                        <p:tgtEl>
                                          <p:spTgt spid="3219"/>
                                        </p:tgtEl>
                                        <p:attrNameLst>
                                          <p:attrName>ppt_x</p:attrName>
                                        </p:attrNameLst>
                                      </p:cBhvr>
                                      <p:tavLst>
                                        <p:tav tm="0">
                                          <p:val>
                                            <p:strVal val="#ppt_x"/>
                                          </p:val>
                                        </p:tav>
                                        <p:tav tm="100000">
                                          <p:val>
                                            <p:strVal val="#ppt_x"/>
                                          </p:val>
                                        </p:tav>
                                      </p:tavLst>
                                    </p:anim>
                                    <p:anim calcmode="lin" valueType="num">
                                      <p:cBhvr additive="base">
                                        <p:cTn id="68" dur="500" fill="hold"/>
                                        <p:tgtEl>
                                          <p:spTgt spid="32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220"/>
                                        </p:tgtEl>
                                        <p:attrNameLst>
                                          <p:attrName>style.visibility</p:attrName>
                                        </p:attrNameLst>
                                      </p:cBhvr>
                                      <p:to>
                                        <p:strVal val="visible"/>
                                      </p:to>
                                    </p:set>
                                    <p:anim calcmode="lin" valueType="num">
                                      <p:cBhvr additive="base">
                                        <p:cTn id="71" dur="500" fill="hold"/>
                                        <p:tgtEl>
                                          <p:spTgt spid="3220"/>
                                        </p:tgtEl>
                                        <p:attrNameLst>
                                          <p:attrName>ppt_x</p:attrName>
                                        </p:attrNameLst>
                                      </p:cBhvr>
                                      <p:tavLst>
                                        <p:tav tm="0">
                                          <p:val>
                                            <p:strVal val="#ppt_x"/>
                                          </p:val>
                                        </p:tav>
                                        <p:tav tm="100000">
                                          <p:val>
                                            <p:strVal val="#ppt_x"/>
                                          </p:val>
                                        </p:tav>
                                      </p:tavLst>
                                    </p:anim>
                                    <p:anim calcmode="lin" valueType="num">
                                      <p:cBhvr additive="base">
                                        <p:cTn id="72" dur="500" fill="hold"/>
                                        <p:tgtEl>
                                          <p:spTgt spid="3220"/>
                                        </p:tgtEl>
                                        <p:attrNameLst>
                                          <p:attrName>ppt_y</p:attrName>
                                        </p:attrNameLst>
                                      </p:cBhvr>
                                      <p:tavLst>
                                        <p:tav tm="0">
                                          <p:val>
                                            <p:strVal val="1+#ppt_h/2"/>
                                          </p:val>
                                        </p:tav>
                                        <p:tav tm="100000">
                                          <p:val>
                                            <p:strVal val="#ppt_y"/>
                                          </p:val>
                                        </p:tav>
                                      </p:tavLst>
                                    </p:anim>
                                  </p:childTnLst>
                                </p:cTn>
                              </p:par>
                              <p:par>
                                <p:cTn id="73" presetID="42" presetClass="path" presetSubtype="0" repeatCount="indefinite" fill="hold" grpId="0" nodeType="withEffect">
                                  <p:stCondLst>
                                    <p:cond delay="0"/>
                                  </p:stCondLst>
                                  <p:childTnLst>
                                    <p:animMotion origin="layout" path="M 2.29167E-6 -4.44444E-6 L -0.75899 0.36019 " pathEditMode="relative" rAng="0" ptsTypes="AA">
                                      <p:cBhvr>
                                        <p:cTn id="74" dur="8000" fill="hold"/>
                                        <p:tgtEl>
                                          <p:spTgt spid="3222"/>
                                        </p:tgtEl>
                                        <p:attrNameLst>
                                          <p:attrName>ppt_x</p:attrName>
                                          <p:attrName>ppt_y</p:attrName>
                                        </p:attrNameLst>
                                      </p:cBhvr>
                                      <p:rCtr x="-39466" y="18796"/>
                                    </p:animMotion>
                                  </p:childTnLst>
                                </p:cTn>
                              </p:par>
                              <p:par>
                                <p:cTn id="75" presetID="42" presetClass="path" presetSubtype="0" repeatCount="indefinite" fill="hold" grpId="0" nodeType="withEffect">
                                  <p:stCondLst>
                                    <p:cond delay="0"/>
                                  </p:stCondLst>
                                  <p:childTnLst>
                                    <p:animMotion origin="layout" path="M 2.29167E-6 -4.44444E-6 L -0.75899 0.36019 " pathEditMode="relative" rAng="0" ptsTypes="AA">
                                      <p:cBhvr>
                                        <p:cTn id="76" dur="8000" fill="hold"/>
                                        <p:tgtEl>
                                          <p:spTgt spid="3227"/>
                                        </p:tgtEl>
                                        <p:attrNameLst>
                                          <p:attrName>ppt_x</p:attrName>
                                          <p:attrName>ppt_y</p:attrName>
                                        </p:attrNameLst>
                                      </p:cBhvr>
                                      <p:rCtr x="-39466" y="18796"/>
                                    </p:animMotion>
                                  </p:childTnLst>
                                </p:cTn>
                              </p:par>
                              <p:par>
                                <p:cTn id="77" presetID="42" presetClass="path" presetSubtype="0" repeatCount="indefinite" fill="hold" grpId="0" nodeType="withEffect">
                                  <p:stCondLst>
                                    <p:cond delay="0"/>
                                  </p:stCondLst>
                                  <p:childTnLst>
                                    <p:animMotion origin="layout" path="M 2.29167E-6 -4.44444E-6 L -0.75899 0.36019 " pathEditMode="relative" rAng="0" ptsTypes="AA">
                                      <p:cBhvr>
                                        <p:cTn id="78" dur="8000" fill="hold"/>
                                        <p:tgtEl>
                                          <p:spTgt spid="3228"/>
                                        </p:tgtEl>
                                        <p:attrNameLst>
                                          <p:attrName>ppt_x</p:attrName>
                                          <p:attrName>ppt_y</p:attrName>
                                        </p:attrNameLst>
                                      </p:cBhvr>
                                      <p:rCtr x="-39466" y="18796"/>
                                    </p:animMotion>
                                  </p:childTnLst>
                                </p:cTn>
                              </p:par>
                              <p:par>
                                <p:cTn id="79" presetID="42" presetClass="path" presetSubtype="0" repeatCount="indefinite" fill="hold" grpId="0" nodeType="withEffect">
                                  <p:stCondLst>
                                    <p:cond delay="0"/>
                                  </p:stCondLst>
                                  <p:childTnLst>
                                    <p:animMotion origin="layout" path="M 2.29167E-6 -4.44444E-6 L -0.75899 0.36019 " pathEditMode="relative" rAng="0" ptsTypes="AA">
                                      <p:cBhvr>
                                        <p:cTn id="80" dur="8000" fill="hold"/>
                                        <p:tgtEl>
                                          <p:spTgt spid="3229"/>
                                        </p:tgtEl>
                                        <p:attrNameLst>
                                          <p:attrName>ppt_x</p:attrName>
                                          <p:attrName>ppt_y</p:attrName>
                                        </p:attrNameLst>
                                      </p:cBhvr>
                                      <p:rCtr x="-39466" y="18796"/>
                                    </p:animMotion>
                                  </p:childTnLst>
                                </p:cTn>
                              </p:par>
                              <p:par>
                                <p:cTn id="81" presetID="42" presetClass="path" presetSubtype="0" repeatCount="indefinite" fill="hold" grpId="0" nodeType="withEffect">
                                  <p:stCondLst>
                                    <p:cond delay="0"/>
                                  </p:stCondLst>
                                  <p:childTnLst>
                                    <p:animMotion origin="layout" path="M 2.29167E-6 -4.44444E-6 L -0.75899 0.36019 " pathEditMode="relative" rAng="0" ptsTypes="AA">
                                      <p:cBhvr>
                                        <p:cTn id="82" dur="8000" fill="hold"/>
                                        <p:tgtEl>
                                          <p:spTgt spid="3230"/>
                                        </p:tgtEl>
                                        <p:attrNameLst>
                                          <p:attrName>ppt_x</p:attrName>
                                          <p:attrName>ppt_y</p:attrName>
                                        </p:attrNameLst>
                                      </p:cBhvr>
                                      <p:rCtr x="-39466" y="18796"/>
                                    </p:animMotion>
                                  </p:childTnLst>
                                </p:cTn>
                              </p:par>
                              <p:par>
                                <p:cTn id="83" presetID="42" presetClass="path" presetSubtype="0" repeatCount="indefinite" fill="hold" grpId="0" nodeType="withEffect">
                                  <p:stCondLst>
                                    <p:cond delay="0"/>
                                  </p:stCondLst>
                                  <p:childTnLst>
                                    <p:animMotion origin="layout" path="M -3.33333E-6 -2.59259E-6 L 0.82813 -0.39421 " pathEditMode="relative" rAng="0" ptsTypes="AA">
                                      <p:cBhvr>
                                        <p:cTn id="84" dur="8000" fill="hold"/>
                                        <p:tgtEl>
                                          <p:spTgt spid="3226"/>
                                        </p:tgtEl>
                                        <p:attrNameLst>
                                          <p:attrName>ppt_x</p:attrName>
                                          <p:attrName>ppt_y</p:attrName>
                                        </p:attrNameLst>
                                      </p:cBhvr>
                                      <p:rCtr x="41406" y="-19722"/>
                                    </p:animMotion>
                                  </p:childTnLst>
                                </p:cTn>
                              </p:par>
                              <p:par>
                                <p:cTn id="85" presetID="42" presetClass="path" presetSubtype="0" repeatCount="indefinite" fill="hold" grpId="0" nodeType="withEffect">
                                  <p:stCondLst>
                                    <p:cond delay="0"/>
                                  </p:stCondLst>
                                  <p:childTnLst>
                                    <p:animMotion origin="layout" path="M -3.33333E-6 -2.59259E-6 L 0.82813 -0.39421 " pathEditMode="relative" rAng="0" ptsTypes="AA">
                                      <p:cBhvr>
                                        <p:cTn id="86" dur="8000" fill="hold"/>
                                        <p:tgtEl>
                                          <p:spTgt spid="3225"/>
                                        </p:tgtEl>
                                        <p:attrNameLst>
                                          <p:attrName>ppt_x</p:attrName>
                                          <p:attrName>ppt_y</p:attrName>
                                        </p:attrNameLst>
                                      </p:cBhvr>
                                      <p:rCtr x="41406" y="-19722"/>
                                    </p:animMotion>
                                  </p:childTnLst>
                                </p:cTn>
                              </p:par>
                              <p:par>
                                <p:cTn id="87" presetID="42" presetClass="path" presetSubtype="0" repeatCount="indefinite" fill="hold" grpId="0" nodeType="withEffect">
                                  <p:stCondLst>
                                    <p:cond delay="0"/>
                                  </p:stCondLst>
                                  <p:childTnLst>
                                    <p:animMotion origin="layout" path="M -3.33333E-6 -2.59259E-6 L 0.82813 -0.39421 " pathEditMode="relative" rAng="0" ptsTypes="AA">
                                      <p:cBhvr>
                                        <p:cTn id="88" dur="8000" fill="hold"/>
                                        <p:tgtEl>
                                          <p:spTgt spid="3224"/>
                                        </p:tgtEl>
                                        <p:attrNameLst>
                                          <p:attrName>ppt_x</p:attrName>
                                          <p:attrName>ppt_y</p:attrName>
                                        </p:attrNameLst>
                                      </p:cBhvr>
                                      <p:rCtr x="41406" y="-19722"/>
                                    </p:animMotion>
                                  </p:childTnLst>
                                </p:cTn>
                              </p:par>
                              <p:par>
                                <p:cTn id="89" presetID="42" presetClass="path" presetSubtype="0" repeatCount="indefinite" fill="hold" grpId="0" nodeType="withEffect">
                                  <p:stCondLst>
                                    <p:cond delay="0"/>
                                  </p:stCondLst>
                                  <p:childTnLst>
                                    <p:animMotion origin="layout" path="M -3.33333E-6 -2.59259E-6 L 0.82813 -0.39421 " pathEditMode="relative" rAng="0" ptsTypes="AA">
                                      <p:cBhvr>
                                        <p:cTn id="90" dur="8000" fill="hold"/>
                                        <p:tgtEl>
                                          <p:spTgt spid="3223"/>
                                        </p:tgtEl>
                                        <p:attrNameLst>
                                          <p:attrName>ppt_x</p:attrName>
                                          <p:attrName>ppt_y</p:attrName>
                                        </p:attrNameLst>
                                      </p:cBhvr>
                                      <p:rCtr x="41406" y="-19722"/>
                                    </p:animMotion>
                                  </p:childTnLst>
                                </p:cTn>
                              </p:par>
                              <p:par>
                                <p:cTn id="91" presetID="10" presetClass="entr" presetSubtype="0" fill="hold" grpId="0" nodeType="withEffect">
                                  <p:stCondLst>
                                    <p:cond delay="0"/>
                                  </p:stCondLst>
                                  <p:childTnLst>
                                    <p:set>
                                      <p:cBhvr>
                                        <p:cTn id="92" dur="1" fill="hold">
                                          <p:stCondLst>
                                            <p:cond delay="0"/>
                                          </p:stCondLst>
                                        </p:cTn>
                                        <p:tgtEl>
                                          <p:spTgt spid="3233"/>
                                        </p:tgtEl>
                                        <p:attrNameLst>
                                          <p:attrName>style.visibility</p:attrName>
                                        </p:attrNameLst>
                                      </p:cBhvr>
                                      <p:to>
                                        <p:strVal val="visible"/>
                                      </p:to>
                                    </p:set>
                                    <p:animEffect transition="in" filter="fade">
                                      <p:cBhvr>
                                        <p:cTn id="93" dur="500"/>
                                        <p:tgtEl>
                                          <p:spTgt spid="323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234"/>
                                        </p:tgtEl>
                                        <p:attrNameLst>
                                          <p:attrName>style.visibility</p:attrName>
                                        </p:attrNameLst>
                                      </p:cBhvr>
                                      <p:to>
                                        <p:strVal val="visible"/>
                                      </p:to>
                                    </p:set>
                                    <p:animEffect transition="in" filter="fade">
                                      <p:cBhvr>
                                        <p:cTn id="96" dur="500"/>
                                        <p:tgtEl>
                                          <p:spTgt spid="32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235"/>
                                        </p:tgtEl>
                                        <p:attrNameLst>
                                          <p:attrName>style.visibility</p:attrName>
                                        </p:attrNameLst>
                                      </p:cBhvr>
                                      <p:to>
                                        <p:strVal val="visible"/>
                                      </p:to>
                                    </p:set>
                                    <p:animEffect transition="in" filter="fade">
                                      <p:cBhvr>
                                        <p:cTn id="99" dur="500"/>
                                        <p:tgtEl>
                                          <p:spTgt spid="323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wipe(left)">
                                      <p:cBhvr>
                                        <p:cTn id="102" dur="750"/>
                                        <p:tgtEl>
                                          <p:spTgt spid="57"/>
                                        </p:tgtEl>
                                      </p:cBhvr>
                                    </p:animEffect>
                                  </p:childTnLst>
                                </p:cTn>
                              </p:par>
                              <p:par>
                                <p:cTn id="103" presetID="42" presetClass="path" presetSubtype="0" accel="49333" decel="50667" fill="hold" grpId="1" nodeType="withEffect">
                                  <p:stCondLst>
                                    <p:cond delay="0"/>
                                  </p:stCondLst>
                                  <p:childTnLst>
                                    <p:animMotion origin="layout" path="M -1.875E-6 3.7037E-6 L 0.203 -0.0551 " pathEditMode="relative" rAng="0" ptsTypes="AA">
                                      <p:cBhvr>
                                        <p:cTn id="104" dur="1000" spd="-100000" fill="hold"/>
                                        <p:tgtEl>
                                          <p:spTgt spid="57"/>
                                        </p:tgtEl>
                                        <p:attrNameLst>
                                          <p:attrName>ppt_x</p:attrName>
                                          <p:attrName>ppt_y</p:attrName>
                                        </p:attrNameLst>
                                      </p:cBhvr>
                                      <p:rCtr x="10143" y="-2755"/>
                                    </p:animMotion>
                                  </p:childTnLst>
                                </p:cTn>
                              </p:par>
                              <p:par>
                                <p:cTn id="105" presetID="22" presetClass="entr" presetSubtype="1" fill="hold" grpId="0" nodeType="withEffect">
                                  <p:stCondLst>
                                    <p:cond delay="1000"/>
                                  </p:stCondLst>
                                  <p:childTnLst>
                                    <p:set>
                                      <p:cBhvr>
                                        <p:cTn id="106" dur="1" fill="hold">
                                          <p:stCondLst>
                                            <p:cond delay="0"/>
                                          </p:stCondLst>
                                        </p:cTn>
                                        <p:tgtEl>
                                          <p:spTgt spid="3232"/>
                                        </p:tgtEl>
                                        <p:attrNameLst>
                                          <p:attrName>style.visibility</p:attrName>
                                        </p:attrNameLst>
                                      </p:cBhvr>
                                      <p:to>
                                        <p:strVal val="visible"/>
                                      </p:to>
                                    </p:set>
                                    <p:animEffect transition="in" filter="wipe(up)">
                                      <p:cBhvr>
                                        <p:cTn id="107" dur="750"/>
                                        <p:tgtEl>
                                          <p:spTgt spid="3232"/>
                                        </p:tgtEl>
                                      </p:cBhvr>
                                    </p:animEffect>
                                  </p:childTnLst>
                                </p:cTn>
                              </p:par>
                              <p:par>
                                <p:cTn id="108" presetID="2" presetClass="entr" presetSubtype="4" decel="100000" fill="hold" grpId="1" nodeType="withEffect">
                                  <p:stCondLst>
                                    <p:cond delay="1000"/>
                                  </p:stCondLst>
                                  <p:childTnLst>
                                    <p:set>
                                      <p:cBhvr>
                                        <p:cTn id="109" dur="1" fill="hold">
                                          <p:stCondLst>
                                            <p:cond delay="0"/>
                                          </p:stCondLst>
                                        </p:cTn>
                                        <p:tgtEl>
                                          <p:spTgt spid="3232"/>
                                        </p:tgtEl>
                                        <p:attrNameLst>
                                          <p:attrName>style.visibility</p:attrName>
                                        </p:attrNameLst>
                                      </p:cBhvr>
                                      <p:to>
                                        <p:strVal val="visible"/>
                                      </p:to>
                                    </p:set>
                                    <p:anim calcmode="lin" valueType="num">
                                      <p:cBhvr additive="base">
                                        <p:cTn id="110" dur="1250" fill="hold"/>
                                        <p:tgtEl>
                                          <p:spTgt spid="3232"/>
                                        </p:tgtEl>
                                        <p:attrNameLst>
                                          <p:attrName>ppt_x</p:attrName>
                                        </p:attrNameLst>
                                      </p:cBhvr>
                                      <p:tavLst>
                                        <p:tav tm="0">
                                          <p:val>
                                            <p:strVal val="#ppt_x"/>
                                          </p:val>
                                        </p:tav>
                                        <p:tav tm="100000">
                                          <p:val>
                                            <p:strVal val="#ppt_x"/>
                                          </p:val>
                                        </p:tav>
                                      </p:tavLst>
                                    </p:anim>
                                    <p:anim calcmode="lin" valueType="num">
                                      <p:cBhvr additive="base">
                                        <p:cTn id="111" dur="1250" fill="hold"/>
                                        <p:tgtEl>
                                          <p:spTgt spid="3232"/>
                                        </p:tgtEl>
                                        <p:attrNameLst>
                                          <p:attrName>ppt_y</p:attrName>
                                        </p:attrNameLst>
                                      </p:cBhvr>
                                      <p:tavLst>
                                        <p:tav tm="0">
                                          <p:val>
                                            <p:strVal val="1+#ppt_h/2"/>
                                          </p:val>
                                        </p:tav>
                                        <p:tav tm="100000">
                                          <p:val>
                                            <p:strVal val="#ppt_y"/>
                                          </p:val>
                                        </p:tav>
                                      </p:tavLst>
                                    </p:anim>
                                  </p:childTnLst>
                                </p:cTn>
                              </p:par>
                              <p:par>
                                <p:cTn id="112" presetID="6" presetClass="emph" presetSubtype="0" decel="100000" fill="hold" grpId="2" nodeType="withEffect">
                                  <p:stCondLst>
                                    <p:cond delay="2250"/>
                                  </p:stCondLst>
                                  <p:childTnLst>
                                    <p:animScale>
                                      <p:cBhvr>
                                        <p:cTn id="113" dur="200" fill="hold"/>
                                        <p:tgtEl>
                                          <p:spTgt spid="3232"/>
                                        </p:tgtEl>
                                      </p:cBhvr>
                                      <p:by x="105000" y="100000"/>
                                    </p:animScale>
                                  </p:childTnLst>
                                </p:cTn>
                              </p:par>
                              <p:par>
                                <p:cTn id="114" presetID="6" presetClass="emph" presetSubtype="0" decel="100000" fill="hold" grpId="3" nodeType="withEffect">
                                  <p:stCondLst>
                                    <p:cond delay="3250"/>
                                  </p:stCondLst>
                                  <p:childTnLst>
                                    <p:animScale>
                                      <p:cBhvr>
                                        <p:cTn id="115" dur="200" fill="hold"/>
                                        <p:tgtEl>
                                          <p:spTgt spid="323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2" grpId="0" animBg="1"/>
      <p:bldP spid="3223" grpId="0" animBg="1"/>
      <p:bldP spid="3224" grpId="0" animBg="1"/>
      <p:bldP spid="3225" grpId="0" animBg="1"/>
      <p:bldP spid="3226" grpId="0" animBg="1"/>
      <p:bldP spid="3227" grpId="0" animBg="1"/>
      <p:bldP spid="3228" grpId="0" animBg="1"/>
      <p:bldP spid="3229" grpId="0" animBg="1"/>
      <p:bldP spid="3230" grpId="0" animBg="1"/>
      <p:bldP spid="57" grpId="0"/>
      <p:bldP spid="57" grpId="1"/>
      <p:bldP spid="1640" grpId="0" animBg="1"/>
      <p:bldP spid="1641" grpId="0" animBg="1"/>
      <p:bldP spid="3217" grpId="0" animBg="1"/>
      <p:bldP spid="3218" grpId="0" animBg="1"/>
      <p:bldP spid="3219" grpId="0" animBg="1"/>
      <p:bldP spid="3220" grpId="0" animBg="1"/>
      <p:bldP spid="3232" grpId="0" animBg="1"/>
      <p:bldP spid="3232" grpId="1" animBg="1"/>
      <p:bldP spid="3232" grpId="2" animBg="1"/>
      <p:bldP spid="3232" grpId="3" animBg="1"/>
      <p:bldP spid="3233" grpId="0" animBg="1"/>
      <p:bldP spid="3234" grpId="0" animBg="1"/>
      <p:bldP spid="32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9A070-820F-3D17-9326-AE043390CAC3}"/>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F653AC49-E640-8C55-1EB7-BC9207B0AB1B}"/>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95B0DBF7-4114-7DAA-A856-2F860D30A193}"/>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50F71951-498C-9B29-7BCF-EA38EB0AF823}"/>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8DDCB85C-F2FA-0854-73FA-ACE0358E37C8}"/>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86425AD1-6DCA-2499-77AD-E25BE6584DF9}"/>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B9FFAE47-058D-6072-91A7-A177A52799F3}"/>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6828E87B-3AA6-6406-E8C3-7A51A5219B3D}"/>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D16EA65F-A1EE-A894-63DD-847B3F4996FA}"/>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7F221D44-8A06-F549-84AD-0A0DCEE32916}"/>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317A221F-7EE3-3B24-931F-530E04C8CB2F}"/>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D92980EB-DCFF-948B-6CC8-65455D3B71D7}"/>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C73375B3-3C6B-0F1F-0FE4-00591A1637A0}"/>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12673767-44F5-9D8D-CD09-B614DE96C14C}"/>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AE6EDFF5-FE1E-9953-25AB-D7291F7A602B}"/>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1D0E99DE-A2BB-A60A-7766-46E3CB9EE939}"/>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0D9FDBF5-574F-F62D-E531-58A248552D23}"/>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E17EDE10-F87A-8BEA-D29A-B820E010F81D}"/>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6B6D4511-E4ED-285D-543A-CCFB28296DF1}"/>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F4BDEA33-B6BA-622C-47CA-E4AEAB3D87F6}"/>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3A1260D3-D452-1431-2F42-9AC09A739F29}"/>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D84847DB-10CE-7D5E-A22F-49E802164A74}"/>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47C7F56E-DE46-E6FE-EFF4-2AA7E2359671}"/>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A57DB58A-69CE-4047-AF72-F533CEE4CAAF}"/>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F2A9D4AA-1361-C099-F031-1A136589C79F}"/>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38F52414-B0AA-E732-DCA7-421C70E68567}"/>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436B946D-0C2F-B791-1634-CD87FB165E88}"/>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0B52B844-3D03-0D4B-43C1-A081E41E249A}"/>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6C05E77B-A727-DBE8-F2E7-4BB51DDF31ED}"/>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D1DAF2F9-B53E-EBD4-71DA-6B2455D2E336}"/>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EB9A26FB-DC4D-9120-9ADE-09FE070D945F}"/>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5357F21C-1A34-9C5D-6800-91FC646CFCB2}"/>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11ECB55F-534F-30CC-8815-B3770BE29F49}"/>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64CC94CF-2D4B-F238-E98F-5C747CF3EB41}"/>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4D2544FD-95C4-80FA-A94D-F68660823FB7}"/>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3C33D2C2-A709-76A9-40A1-060AA3E6D0E7}"/>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6EEB9C87-B64D-4573-0024-AC5D629CFFCF}"/>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8A439A7B-ECAE-B94A-A51E-62ACD4F5B1B7}"/>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468F505E-F019-C9C0-77E2-D9FC74A8D2AE}"/>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A887E3E4-AE4F-D9E8-E96A-14096F0AD0D7}"/>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9ADA1193-B41B-1390-2706-F303773DE3AC}"/>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1558D178-E6EF-1A59-BDD9-9AEEA671C5F9}"/>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F2420681-AE33-27A3-C098-88E13F437BF0}"/>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30A7AAA7-98B3-9727-0AA4-A9486560EA0E}"/>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7A2F2879-344D-6283-DF53-ABA47398B9A3}"/>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3AFE5D96-8E9F-3CFA-9209-BFB0AABE4389}"/>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57EA3E3D-13D8-CB71-D65A-BCE7C1D2B34D}"/>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B8BC8834-94C1-2AFE-59C9-7D3934F42AA0}"/>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39773ECB-92BF-AB3A-A89F-0313B916F15C}"/>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4A116CC3-C602-3634-99B6-E38338C5D581}"/>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2CF6CC7B-A8DF-2F10-C85A-2CBF018FC221}"/>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CaixaDeTexto 1">
            <a:extLst>
              <a:ext uri="{FF2B5EF4-FFF2-40B4-BE49-F238E27FC236}">
                <a16:creationId xmlns:a16="http://schemas.microsoft.com/office/drawing/2014/main" id="{920AF870-A24E-4BF4-1DE2-40F575D774FC}"/>
              </a:ext>
            </a:extLst>
          </p:cNvPr>
          <p:cNvSpPr txBox="1"/>
          <p:nvPr/>
        </p:nvSpPr>
        <p:spPr>
          <a:xfrm>
            <a:off x="1234128" y="978542"/>
            <a:ext cx="7806973" cy="2111797"/>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Área Total do paralelepípedo retângulo</a:t>
            </a:r>
          </a:p>
        </p:txBody>
      </p:sp>
      <p:sp>
        <p:nvSpPr>
          <p:cNvPr id="84" name="Forma Livre: Forma 83">
            <a:extLst>
              <a:ext uri="{FF2B5EF4-FFF2-40B4-BE49-F238E27FC236}">
                <a16:creationId xmlns:a16="http://schemas.microsoft.com/office/drawing/2014/main" id="{DE31BB28-F764-8850-2F17-7F3F7E5D4A66}"/>
              </a:ext>
            </a:extLst>
          </p:cNvPr>
          <p:cNvSpPr/>
          <p:nvPr/>
        </p:nvSpPr>
        <p:spPr>
          <a:xfrm rot="16794625" flipV="1">
            <a:off x="1641014" y="2899918"/>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7" name="CaixaDeTexto 86">
            <a:extLst>
              <a:ext uri="{FF2B5EF4-FFF2-40B4-BE49-F238E27FC236}">
                <a16:creationId xmlns:a16="http://schemas.microsoft.com/office/drawing/2014/main" id="{83286E9E-83AF-94A9-3A26-BB8753790D72}"/>
              </a:ext>
            </a:extLst>
          </p:cNvPr>
          <p:cNvSpPr txBox="1"/>
          <p:nvPr/>
        </p:nvSpPr>
        <p:spPr>
          <a:xfrm>
            <a:off x="2337602" y="3026307"/>
            <a:ext cx="5315729" cy="1164678"/>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É obtida pela soma de todas as áreas das faces do paralelepípedo, como cada paralelepípedo possui duas faces paralelas iguais, temos que:</a:t>
            </a:r>
          </a:p>
        </p:txBody>
      </p:sp>
      <p:pic>
        <p:nvPicPr>
          <p:cNvPr id="85" name="Imagem 84">
            <a:extLst>
              <a:ext uri="{FF2B5EF4-FFF2-40B4-BE49-F238E27FC236}">
                <a16:creationId xmlns:a16="http://schemas.microsoft.com/office/drawing/2014/main" id="{AE7A856C-81A8-3DF6-4B86-3B47A307C46E}"/>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7653331" y="1583233"/>
            <a:ext cx="3975853" cy="3623063"/>
          </a:xfrm>
          <a:prstGeom prst="rect">
            <a:avLst/>
          </a:prstGeom>
          <a:noFill/>
        </p:spPr>
      </p:pic>
      <mc:AlternateContent xmlns:mc="http://schemas.openxmlformats.org/markup-compatibility/2006" xmlns:a14="http://schemas.microsoft.com/office/drawing/2010/main">
        <mc:Choice Requires="a14">
          <p:sp>
            <p:nvSpPr>
              <p:cNvPr id="86" name="Rectangle: Rounded Corners 11">
                <a:extLst>
                  <a:ext uri="{FF2B5EF4-FFF2-40B4-BE49-F238E27FC236}">
                    <a16:creationId xmlns:a16="http://schemas.microsoft.com/office/drawing/2014/main" id="{B2DD4B8F-2472-C49A-8C02-372504F6F892}"/>
                  </a:ext>
                </a:extLst>
              </p:cNvPr>
              <p:cNvSpPr/>
              <p:nvPr/>
            </p:nvSpPr>
            <p:spPr>
              <a:xfrm>
                <a:off x="2448617" y="4356226"/>
                <a:ext cx="4357270" cy="894156"/>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rPr>
                          </m:ctrlPr>
                        </m:sSubPr>
                        <m:e>
                          <m:r>
                            <a:rPr lang="pt-BR" sz="2000" i="1" dirty="0">
                              <a:latin typeface="Cambria Math" panose="02040503050406030204" pitchFamily="18" charset="0"/>
                            </a:rPr>
                            <m:t>𝐴</m:t>
                          </m:r>
                        </m:e>
                        <m:sub>
                          <m:r>
                            <a:rPr lang="pt-BR" sz="2000" i="1" dirty="0">
                              <a:latin typeface="Cambria Math" panose="02040503050406030204" pitchFamily="18" charset="0"/>
                            </a:rPr>
                            <m:t>𝑡</m:t>
                          </m:r>
                        </m:sub>
                      </m:sSub>
                      <m:r>
                        <a:rPr lang="pt-BR" sz="2000" i="1" dirty="0">
                          <a:latin typeface="Cambria Math" panose="02040503050406030204" pitchFamily="18" charset="0"/>
                        </a:rPr>
                        <m:t>=2</m:t>
                      </m:r>
                      <m:d>
                        <m:dPr>
                          <m:ctrlPr>
                            <a:rPr lang="pt-BR" sz="2000" i="1" dirty="0">
                              <a:latin typeface="Cambria Math" panose="02040503050406030204" pitchFamily="18" charset="0"/>
                            </a:rPr>
                          </m:ctrlPr>
                        </m:dPr>
                        <m:e>
                          <m:r>
                            <a:rPr lang="pt-BR" sz="2000" i="1" dirty="0" err="1">
                              <a:latin typeface="Cambria Math" panose="02040503050406030204" pitchFamily="18" charset="0"/>
                            </a:rPr>
                            <m:t>𝑎𝑏</m:t>
                          </m:r>
                          <m:r>
                            <a:rPr lang="pt-BR" sz="2000" i="1" dirty="0" err="1">
                              <a:latin typeface="Cambria Math" panose="02040503050406030204" pitchFamily="18" charset="0"/>
                            </a:rPr>
                            <m:t>+</m:t>
                          </m:r>
                          <m:r>
                            <a:rPr lang="pt-BR" sz="2000" i="1" dirty="0" err="1">
                              <a:latin typeface="Cambria Math" panose="02040503050406030204" pitchFamily="18" charset="0"/>
                            </a:rPr>
                            <m:t>𝑎𝑐</m:t>
                          </m:r>
                          <m:r>
                            <a:rPr lang="pt-BR" sz="2000" i="1" dirty="0" err="1">
                              <a:latin typeface="Cambria Math" panose="02040503050406030204" pitchFamily="18" charset="0"/>
                            </a:rPr>
                            <m:t>+</m:t>
                          </m:r>
                          <m:r>
                            <a:rPr lang="pt-BR" sz="2000" i="1" dirty="0" err="1">
                              <a:latin typeface="Cambria Math" panose="02040503050406030204" pitchFamily="18" charset="0"/>
                            </a:rPr>
                            <m:t>𝑏𝑐</m:t>
                          </m:r>
                        </m:e>
                      </m:d>
                    </m:oMath>
                  </m:oMathPara>
                </a14:m>
                <a:endParaRPr lang="pt-BR" sz="2000" b="1" dirty="0">
                  <a:solidFill>
                    <a:schemeClr val="bg1"/>
                  </a:solidFill>
                  <a:latin typeface="Sora" pitchFamily="2" charset="0"/>
                  <a:cs typeface="Sora" pitchFamily="2" charset="0"/>
                </a:endParaRPr>
              </a:p>
            </p:txBody>
          </p:sp>
        </mc:Choice>
        <mc:Fallback xmlns="">
          <p:sp>
            <p:nvSpPr>
              <p:cNvPr id="86" name="Rectangle: Rounded Corners 11">
                <a:extLst>
                  <a:ext uri="{FF2B5EF4-FFF2-40B4-BE49-F238E27FC236}">
                    <a16:creationId xmlns:a16="http://schemas.microsoft.com/office/drawing/2014/main" id="{B2DD4B8F-2472-C49A-8C02-372504F6F892}"/>
                  </a:ext>
                </a:extLst>
              </p:cNvPr>
              <p:cNvSpPr>
                <a:spLocks noRot="1" noChangeAspect="1" noMove="1" noResize="1" noEditPoints="1" noAdjustHandles="1" noChangeArrowheads="1" noChangeShapeType="1" noTextEdit="1"/>
              </p:cNvSpPr>
              <p:nvPr/>
            </p:nvSpPr>
            <p:spPr>
              <a:xfrm>
                <a:off x="2448617" y="4356226"/>
                <a:ext cx="4357270" cy="894156"/>
              </a:xfrm>
              <a:prstGeom prst="roundRect">
                <a:avLst>
                  <a:gd name="adj" fmla="val 19001"/>
                </a:avLst>
              </a:prstGeom>
              <a:blipFill>
                <a:blip r:embed="rId3"/>
                <a:stretch>
                  <a:fillRect/>
                </a:stretch>
              </a:blipFill>
              <a:ln>
                <a:noFill/>
              </a:ln>
            </p:spPr>
            <p:txBody>
              <a:bodyPr/>
              <a:lstStyle/>
              <a:p>
                <a:r>
                  <a:rPr lang="pt-BR">
                    <a:noFill/>
                  </a:rPr>
                  <a:t> </a:t>
                </a:r>
              </a:p>
            </p:txBody>
          </p:sp>
        </mc:Fallback>
      </mc:AlternateContent>
      <p:sp>
        <p:nvSpPr>
          <p:cNvPr id="88" name="CaixaDeTexto 87">
            <a:extLst>
              <a:ext uri="{FF2B5EF4-FFF2-40B4-BE49-F238E27FC236}">
                <a16:creationId xmlns:a16="http://schemas.microsoft.com/office/drawing/2014/main" id="{0BAF23DB-F31F-C649-5954-FEA9E0680A1A}"/>
              </a:ext>
            </a:extLst>
          </p:cNvPr>
          <p:cNvSpPr txBox="1"/>
          <p:nvPr/>
        </p:nvSpPr>
        <p:spPr>
          <a:xfrm>
            <a:off x="16487983" y="1077195"/>
            <a:ext cx="7806973" cy="1446999"/>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Paralelepípedo Reto Retângulo</a:t>
            </a:r>
          </a:p>
        </p:txBody>
      </p:sp>
      <p:sp>
        <p:nvSpPr>
          <p:cNvPr id="89" name="Forma Livre: Forma 88">
            <a:extLst>
              <a:ext uri="{FF2B5EF4-FFF2-40B4-BE49-F238E27FC236}">
                <a16:creationId xmlns:a16="http://schemas.microsoft.com/office/drawing/2014/main" id="{00C7B766-43C7-DC96-363B-77424F70CD83}"/>
              </a:ext>
            </a:extLst>
          </p:cNvPr>
          <p:cNvSpPr/>
          <p:nvPr/>
        </p:nvSpPr>
        <p:spPr>
          <a:xfrm rot="16794625" flipV="1">
            <a:off x="16894869" y="2263467"/>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90" name="CaixaDeTexto 89">
            <a:extLst>
              <a:ext uri="{FF2B5EF4-FFF2-40B4-BE49-F238E27FC236}">
                <a16:creationId xmlns:a16="http://schemas.microsoft.com/office/drawing/2014/main" id="{12E59804-5A61-7957-A419-726887499CA1}"/>
              </a:ext>
            </a:extLst>
          </p:cNvPr>
          <p:cNvSpPr txBox="1"/>
          <p:nvPr/>
        </p:nvSpPr>
        <p:spPr>
          <a:xfrm>
            <a:off x="17591457" y="2389856"/>
            <a:ext cx="5315729" cy="1164678"/>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É o sólido que possui 6 faces retangulares, sendo que suas faces opostas são paralelas e iguais e todo o paralelepípedo possui 12 arestas</a:t>
            </a:r>
            <a:endParaRPr kumimoji="0" lang="pt-BR" sz="1600" i="0" u="none" strike="noStrike" kern="1200" cap="none" spc="0" normalizeH="0" baseline="0" noProof="0" dirty="0">
              <a:ln>
                <a:noFill/>
              </a:ln>
              <a:solidFill>
                <a:srgbClr val="284E72"/>
              </a:solidFill>
              <a:effectLst/>
              <a:uLnTx/>
              <a:uFillTx/>
              <a:latin typeface="Sora" pitchFamily="2" charset="0"/>
              <a:cs typeface="Sora" pitchFamily="2" charset="0"/>
            </a:endParaRPr>
          </a:p>
        </p:txBody>
      </p:sp>
      <p:pic>
        <p:nvPicPr>
          <p:cNvPr id="91" name="Imagem 90" descr="Paralelepípedo - Volume, Forma, Como desenhar e Exercícios -">
            <a:extLst>
              <a:ext uri="{FF2B5EF4-FFF2-40B4-BE49-F238E27FC236}">
                <a16:creationId xmlns:a16="http://schemas.microsoft.com/office/drawing/2014/main" id="{0DEF2ED6-DFF9-2F65-2D59-EF0A156482C4}"/>
              </a:ext>
            </a:extLst>
          </p:cNvPr>
          <p:cNvPicPr>
            <a:picLocks noChangeAspect="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b="18032"/>
          <a:stretch/>
        </p:blipFill>
        <p:spPr bwMode="auto">
          <a:xfrm>
            <a:off x="17293643" y="3523648"/>
            <a:ext cx="4724721" cy="2711774"/>
          </a:xfrm>
          <a:prstGeom prst="rect">
            <a:avLst/>
          </a:prstGeom>
          <a:noFill/>
          <a:ln>
            <a:noFill/>
          </a:ln>
          <a:extLst>
            <a:ext uri="{53640926-AAD7-44D8-BBD7-CCE9431645EC}">
              <a14:shadowObscured xmlns:a14="http://schemas.microsoft.com/office/drawing/2010/main"/>
            </a:ext>
          </a:extLst>
        </p:spPr>
      </p:pic>
      <p:grpSp>
        <p:nvGrpSpPr>
          <p:cNvPr id="92" name="Agrupar 91">
            <a:extLst>
              <a:ext uri="{FF2B5EF4-FFF2-40B4-BE49-F238E27FC236}">
                <a16:creationId xmlns:a16="http://schemas.microsoft.com/office/drawing/2014/main" id="{EA19EC77-0DE1-176A-ECB5-E72D69D8AF8D}"/>
              </a:ext>
            </a:extLst>
          </p:cNvPr>
          <p:cNvGrpSpPr/>
          <p:nvPr/>
        </p:nvGrpSpPr>
        <p:grpSpPr>
          <a:xfrm>
            <a:off x="22678112" y="1962880"/>
            <a:ext cx="4546731" cy="5228333"/>
            <a:chOff x="7190470" y="-210489"/>
            <a:chExt cx="1596094" cy="1835365"/>
          </a:xfrm>
        </p:grpSpPr>
        <p:grpSp>
          <p:nvGrpSpPr>
            <p:cNvPr id="93" name="Gráfico 51">
              <a:extLst>
                <a:ext uri="{FF2B5EF4-FFF2-40B4-BE49-F238E27FC236}">
                  <a16:creationId xmlns:a16="http://schemas.microsoft.com/office/drawing/2014/main" id="{05738092-22E8-7607-1932-E1BFBB653F13}"/>
                </a:ext>
              </a:extLst>
            </p:cNvPr>
            <p:cNvGrpSpPr/>
            <p:nvPr/>
          </p:nvGrpSpPr>
          <p:grpSpPr>
            <a:xfrm>
              <a:off x="7190470" y="-210489"/>
              <a:ext cx="1596094" cy="1835365"/>
              <a:chOff x="5271550" y="3306032"/>
              <a:chExt cx="1596094" cy="1835365"/>
            </a:xfrm>
            <a:solidFill>
              <a:schemeClr val="bg1"/>
            </a:solidFill>
          </p:grpSpPr>
          <p:sp>
            <p:nvSpPr>
              <p:cNvPr id="96" name="Forma Livre: Forma 95">
                <a:extLst>
                  <a:ext uri="{FF2B5EF4-FFF2-40B4-BE49-F238E27FC236}">
                    <a16:creationId xmlns:a16="http://schemas.microsoft.com/office/drawing/2014/main" id="{55E908AE-BC22-D0DD-C7F1-C5C301A540DC}"/>
                  </a:ext>
                </a:extLst>
              </p:cNvPr>
              <p:cNvSpPr/>
              <p:nvPr/>
            </p:nvSpPr>
            <p:spPr>
              <a:xfrm rot="853013">
                <a:off x="5445687" y="3449273"/>
                <a:ext cx="1204203" cy="1568268"/>
              </a:xfrm>
              <a:custGeom>
                <a:avLst/>
                <a:gdLst>
                  <a:gd name="connsiteX0" fmla="*/ 0 w 1204203"/>
                  <a:gd name="connsiteY0" fmla="*/ 0 h 1568268"/>
                  <a:gd name="connsiteX1" fmla="*/ 1204203 w 1204203"/>
                  <a:gd name="connsiteY1" fmla="*/ 0 h 1568268"/>
                  <a:gd name="connsiteX2" fmla="*/ 1204203 w 1204203"/>
                  <a:gd name="connsiteY2" fmla="*/ 1568268 h 1568268"/>
                  <a:gd name="connsiteX3" fmla="*/ 0 w 1204203"/>
                  <a:gd name="connsiteY3" fmla="*/ 1568268 h 1568268"/>
                </a:gdLst>
                <a:ahLst/>
                <a:cxnLst>
                  <a:cxn ang="0">
                    <a:pos x="connsiteX0" y="connsiteY0"/>
                  </a:cxn>
                  <a:cxn ang="0">
                    <a:pos x="connsiteX1" y="connsiteY1"/>
                  </a:cxn>
                  <a:cxn ang="0">
                    <a:pos x="connsiteX2" y="connsiteY2"/>
                  </a:cxn>
                  <a:cxn ang="0">
                    <a:pos x="connsiteX3" y="connsiteY3"/>
                  </a:cxn>
                </a:cxnLst>
                <a:rect l="l" t="t" r="r" b="b"/>
                <a:pathLst>
                  <a:path w="1204203" h="1568268">
                    <a:moveTo>
                      <a:pt x="0" y="0"/>
                    </a:moveTo>
                    <a:lnTo>
                      <a:pt x="1204203" y="0"/>
                    </a:lnTo>
                    <a:lnTo>
                      <a:pt x="1204203" y="1568268"/>
                    </a:lnTo>
                    <a:lnTo>
                      <a:pt x="0" y="1568268"/>
                    </a:lnTo>
                    <a:close/>
                  </a:path>
                </a:pathLst>
              </a:custGeom>
              <a:grpFill/>
              <a:ln w="9525" cap="rnd">
                <a:solidFill>
                  <a:srgbClr val="284E72">
                    <a:alpha val="58000"/>
                  </a:srgbClr>
                </a:solidFill>
                <a:prstDash val="solid"/>
                <a:round/>
              </a:ln>
            </p:spPr>
            <p:txBody>
              <a:bodyPr rtlCol="0" anchor="ctr"/>
              <a:lstStyle/>
              <a:p>
                <a:endParaRPr lang="pt-BR"/>
              </a:p>
            </p:txBody>
          </p:sp>
          <p:sp>
            <p:nvSpPr>
              <p:cNvPr id="97" name="Forma Livre: Forma 96">
                <a:extLst>
                  <a:ext uri="{FF2B5EF4-FFF2-40B4-BE49-F238E27FC236}">
                    <a16:creationId xmlns:a16="http://schemas.microsoft.com/office/drawing/2014/main" id="{C449C8EA-554D-ADEC-8C18-88473F6F6F92}"/>
                  </a:ext>
                </a:extLst>
              </p:cNvPr>
              <p:cNvSpPr/>
              <p:nvPr/>
            </p:nvSpPr>
            <p:spPr>
              <a:xfrm rot="853013">
                <a:off x="5489304" y="3429889"/>
                <a:ext cx="1204203" cy="1568268"/>
              </a:xfrm>
              <a:custGeom>
                <a:avLst/>
                <a:gdLst>
                  <a:gd name="connsiteX0" fmla="*/ 0 w 1204203"/>
                  <a:gd name="connsiteY0" fmla="*/ 0 h 1568268"/>
                  <a:gd name="connsiteX1" fmla="*/ 1204203 w 1204203"/>
                  <a:gd name="connsiteY1" fmla="*/ 0 h 1568268"/>
                  <a:gd name="connsiteX2" fmla="*/ 1204203 w 1204203"/>
                  <a:gd name="connsiteY2" fmla="*/ 1568268 h 1568268"/>
                  <a:gd name="connsiteX3" fmla="*/ 0 w 1204203"/>
                  <a:gd name="connsiteY3" fmla="*/ 1568268 h 1568268"/>
                </a:gdLst>
                <a:ahLst/>
                <a:cxnLst>
                  <a:cxn ang="0">
                    <a:pos x="connsiteX0" y="connsiteY0"/>
                  </a:cxn>
                  <a:cxn ang="0">
                    <a:pos x="connsiteX1" y="connsiteY1"/>
                  </a:cxn>
                  <a:cxn ang="0">
                    <a:pos x="connsiteX2" y="connsiteY2"/>
                  </a:cxn>
                  <a:cxn ang="0">
                    <a:pos x="connsiteX3" y="connsiteY3"/>
                  </a:cxn>
                </a:cxnLst>
                <a:rect l="l" t="t" r="r" b="b"/>
                <a:pathLst>
                  <a:path w="1204203" h="1568268">
                    <a:moveTo>
                      <a:pt x="0" y="0"/>
                    </a:moveTo>
                    <a:lnTo>
                      <a:pt x="1204203" y="0"/>
                    </a:lnTo>
                    <a:lnTo>
                      <a:pt x="1204203" y="1568268"/>
                    </a:lnTo>
                    <a:lnTo>
                      <a:pt x="0" y="1568268"/>
                    </a:lnTo>
                    <a:close/>
                  </a:path>
                </a:pathLst>
              </a:custGeom>
              <a:grpFill/>
              <a:ln w="9525" cap="rnd">
                <a:solidFill>
                  <a:srgbClr val="284E72"/>
                </a:solidFill>
                <a:prstDash val="solid"/>
                <a:round/>
              </a:ln>
            </p:spPr>
            <p:txBody>
              <a:bodyPr rtlCol="0" anchor="ctr"/>
              <a:lstStyle/>
              <a:p>
                <a:endParaRPr lang="pt-BR"/>
              </a:p>
            </p:txBody>
          </p:sp>
        </p:grpSp>
        <p:sp>
          <p:nvSpPr>
            <p:cNvPr id="94" name="Forma Livre: Forma 93">
              <a:extLst>
                <a:ext uri="{FF2B5EF4-FFF2-40B4-BE49-F238E27FC236}">
                  <a16:creationId xmlns:a16="http://schemas.microsoft.com/office/drawing/2014/main" id="{F69FFF44-43DC-1BC8-9DFA-97E65E97DC5A}"/>
                </a:ext>
              </a:extLst>
            </p:cNvPr>
            <p:cNvSpPr/>
            <p:nvPr/>
          </p:nvSpPr>
          <p:spPr>
            <a:xfrm rot="178491">
              <a:off x="7384992" y="-23586"/>
              <a:ext cx="1204226" cy="1531035"/>
            </a:xfrm>
            <a:custGeom>
              <a:avLst/>
              <a:gdLst>
                <a:gd name="connsiteX0" fmla="*/ 0 w 1204226"/>
                <a:gd name="connsiteY0" fmla="*/ 0 h 1531035"/>
                <a:gd name="connsiteX1" fmla="*/ 1204227 w 1204226"/>
                <a:gd name="connsiteY1" fmla="*/ 0 h 1531035"/>
                <a:gd name="connsiteX2" fmla="*/ 1204227 w 1204226"/>
                <a:gd name="connsiteY2" fmla="*/ 1531036 h 1531035"/>
                <a:gd name="connsiteX3" fmla="*/ 0 w 1204226"/>
                <a:gd name="connsiteY3" fmla="*/ 1531036 h 1531035"/>
              </a:gdLst>
              <a:ahLst/>
              <a:cxnLst>
                <a:cxn ang="0">
                  <a:pos x="connsiteX0" y="connsiteY0"/>
                </a:cxn>
                <a:cxn ang="0">
                  <a:pos x="connsiteX1" y="connsiteY1"/>
                </a:cxn>
                <a:cxn ang="0">
                  <a:pos x="connsiteX2" y="connsiteY2"/>
                </a:cxn>
                <a:cxn ang="0">
                  <a:pos x="connsiteX3" y="connsiteY3"/>
                </a:cxn>
              </a:cxnLst>
              <a:rect l="l" t="t" r="r" b="b"/>
              <a:pathLst>
                <a:path w="1204226" h="1531035">
                  <a:moveTo>
                    <a:pt x="0" y="0"/>
                  </a:moveTo>
                  <a:lnTo>
                    <a:pt x="1204227" y="0"/>
                  </a:lnTo>
                  <a:lnTo>
                    <a:pt x="1204227" y="1531036"/>
                  </a:lnTo>
                  <a:lnTo>
                    <a:pt x="0" y="1531036"/>
                  </a:lnTo>
                  <a:close/>
                </a:path>
              </a:pathLst>
            </a:custGeom>
            <a:solidFill>
              <a:srgbClr val="284E72">
                <a:alpha val="58000"/>
              </a:srgbClr>
            </a:solidFill>
            <a:ln w="9411" cap="rnd">
              <a:solidFill>
                <a:srgbClr val="284E72">
                  <a:alpha val="58000"/>
                </a:srgbClr>
              </a:solidFill>
              <a:prstDash val="solid"/>
              <a:round/>
            </a:ln>
          </p:spPr>
          <p:txBody>
            <a:bodyPr rtlCol="0" anchor="ctr"/>
            <a:lstStyle/>
            <a:p>
              <a:endParaRPr lang="pt-BR"/>
            </a:p>
          </p:txBody>
        </p:sp>
        <p:sp>
          <p:nvSpPr>
            <p:cNvPr id="95" name="Forma Livre: Forma 94">
              <a:extLst>
                <a:ext uri="{FF2B5EF4-FFF2-40B4-BE49-F238E27FC236}">
                  <a16:creationId xmlns:a16="http://schemas.microsoft.com/office/drawing/2014/main" id="{0455B491-33B8-7B56-D519-87DB1F726D1D}"/>
                </a:ext>
              </a:extLst>
            </p:cNvPr>
            <p:cNvSpPr/>
            <p:nvPr/>
          </p:nvSpPr>
          <p:spPr>
            <a:xfrm rot="178491">
              <a:off x="7425303" y="-90390"/>
              <a:ext cx="1204226" cy="1568299"/>
            </a:xfrm>
            <a:custGeom>
              <a:avLst/>
              <a:gdLst>
                <a:gd name="connsiteX0" fmla="*/ 0 w 1204226"/>
                <a:gd name="connsiteY0" fmla="*/ 0 h 1568299"/>
                <a:gd name="connsiteX1" fmla="*/ 1204227 w 1204226"/>
                <a:gd name="connsiteY1" fmla="*/ 0 h 1568299"/>
                <a:gd name="connsiteX2" fmla="*/ 1204227 w 1204226"/>
                <a:gd name="connsiteY2" fmla="*/ 1568299 h 1568299"/>
                <a:gd name="connsiteX3" fmla="*/ 0 w 1204226"/>
                <a:gd name="connsiteY3" fmla="*/ 1568299 h 1568299"/>
              </a:gdLst>
              <a:ahLst/>
              <a:cxnLst>
                <a:cxn ang="0">
                  <a:pos x="connsiteX0" y="connsiteY0"/>
                </a:cxn>
                <a:cxn ang="0">
                  <a:pos x="connsiteX1" y="connsiteY1"/>
                </a:cxn>
                <a:cxn ang="0">
                  <a:pos x="connsiteX2" y="connsiteY2"/>
                </a:cxn>
                <a:cxn ang="0">
                  <a:pos x="connsiteX3" y="connsiteY3"/>
                </a:cxn>
              </a:cxnLst>
              <a:rect l="l" t="t" r="r" b="b"/>
              <a:pathLst>
                <a:path w="1204226" h="1568299">
                  <a:moveTo>
                    <a:pt x="0" y="0"/>
                  </a:moveTo>
                  <a:lnTo>
                    <a:pt x="1204227" y="0"/>
                  </a:lnTo>
                  <a:lnTo>
                    <a:pt x="1204227" y="1568299"/>
                  </a:lnTo>
                  <a:lnTo>
                    <a:pt x="0" y="1568299"/>
                  </a:lnTo>
                  <a:close/>
                </a:path>
              </a:pathLst>
            </a:custGeom>
            <a:solidFill>
              <a:schemeClr val="bg1"/>
            </a:solidFill>
            <a:ln w="9525" cap="rnd">
              <a:solidFill>
                <a:srgbClr val="284E72"/>
              </a:solidFill>
              <a:prstDash val="solid"/>
              <a:round/>
            </a:ln>
          </p:spPr>
          <p:txBody>
            <a:bodyPr rtlCol="0" anchor="ctr"/>
            <a:lstStyle/>
            <a:p>
              <a:endParaRPr lang="pt-BR" dirty="0"/>
            </a:p>
          </p:txBody>
        </p:sp>
      </p:grpSp>
      <p:grpSp>
        <p:nvGrpSpPr>
          <p:cNvPr id="98" name="Agrupar 97">
            <a:extLst>
              <a:ext uri="{FF2B5EF4-FFF2-40B4-BE49-F238E27FC236}">
                <a16:creationId xmlns:a16="http://schemas.microsoft.com/office/drawing/2014/main" id="{CB828F96-8009-B1EA-B4A8-25157D5F2264}"/>
              </a:ext>
            </a:extLst>
          </p:cNvPr>
          <p:cNvGrpSpPr/>
          <p:nvPr/>
        </p:nvGrpSpPr>
        <p:grpSpPr>
          <a:xfrm>
            <a:off x="22091128" y="5987226"/>
            <a:ext cx="1696952" cy="983311"/>
            <a:chOff x="7310767" y="5729303"/>
            <a:chExt cx="851536" cy="493429"/>
          </a:xfrm>
        </p:grpSpPr>
        <p:grpSp>
          <p:nvGrpSpPr>
            <p:cNvPr id="99" name="Gráfico 51">
              <a:extLst>
                <a:ext uri="{FF2B5EF4-FFF2-40B4-BE49-F238E27FC236}">
                  <a16:creationId xmlns:a16="http://schemas.microsoft.com/office/drawing/2014/main" id="{CF230112-E3CF-8835-FE7F-BF05633CC9F8}"/>
                </a:ext>
              </a:extLst>
            </p:cNvPr>
            <p:cNvGrpSpPr/>
            <p:nvPr/>
          </p:nvGrpSpPr>
          <p:grpSpPr>
            <a:xfrm>
              <a:off x="7621562" y="5729303"/>
              <a:ext cx="540741" cy="493429"/>
              <a:chOff x="4614936" y="1812248"/>
              <a:chExt cx="540741" cy="493429"/>
            </a:xfrm>
          </p:grpSpPr>
          <p:sp>
            <p:nvSpPr>
              <p:cNvPr id="107" name="Forma Livre: Forma 106">
                <a:extLst>
                  <a:ext uri="{FF2B5EF4-FFF2-40B4-BE49-F238E27FC236}">
                    <a16:creationId xmlns:a16="http://schemas.microsoft.com/office/drawing/2014/main" id="{92062DAE-C772-C6A2-02DD-CBA6D325353B}"/>
                  </a:ext>
                </a:extLst>
              </p:cNvPr>
              <p:cNvSpPr/>
              <p:nvPr/>
            </p:nvSpPr>
            <p:spPr>
              <a:xfrm>
                <a:off x="4614936" y="1835075"/>
                <a:ext cx="540741" cy="470602"/>
              </a:xfrm>
              <a:custGeom>
                <a:avLst/>
                <a:gdLst>
                  <a:gd name="connsiteX0" fmla="*/ 515000 w 540741"/>
                  <a:gd name="connsiteY0" fmla="*/ 84022 h 470602"/>
                  <a:gd name="connsiteX1" fmla="*/ 514485 w 540741"/>
                  <a:gd name="connsiteY1" fmla="*/ 83364 h 470602"/>
                  <a:gd name="connsiteX2" fmla="*/ 524401 w 540741"/>
                  <a:gd name="connsiteY2" fmla="*/ 75659 h 470602"/>
                  <a:gd name="connsiteX3" fmla="*/ 531840 w 540741"/>
                  <a:gd name="connsiteY3" fmla="*/ 16337 h 470602"/>
                  <a:gd name="connsiteX4" fmla="*/ 472518 w 540741"/>
                  <a:gd name="connsiteY4" fmla="*/ 8898 h 470602"/>
                  <a:gd name="connsiteX5" fmla="*/ 462603 w 540741"/>
                  <a:gd name="connsiteY5" fmla="*/ 16604 h 470602"/>
                  <a:gd name="connsiteX6" fmla="*/ 299811 w 540741"/>
                  <a:gd name="connsiteY6" fmla="*/ 25414 h 470602"/>
                  <a:gd name="connsiteX7" fmla="*/ 300068 w 540741"/>
                  <a:gd name="connsiteY7" fmla="*/ 25748 h 470602"/>
                  <a:gd name="connsiteX8" fmla="*/ 7308 w 540741"/>
                  <a:gd name="connsiteY8" fmla="*/ 253233 h 470602"/>
                  <a:gd name="connsiteX9" fmla="*/ 1612 w 540741"/>
                  <a:gd name="connsiteY9" fmla="*/ 275807 h 470602"/>
                  <a:gd name="connsiteX10" fmla="*/ 5907 w 540741"/>
                  <a:gd name="connsiteY10" fmla="*/ 285532 h 470602"/>
                  <a:gd name="connsiteX11" fmla="*/ 149763 w 540741"/>
                  <a:gd name="connsiteY11" fmla="*/ 466803 h 470602"/>
                  <a:gd name="connsiteX12" fmla="*/ 149763 w 540741"/>
                  <a:gd name="connsiteY12" fmla="*/ 466803 h 470602"/>
                  <a:gd name="connsiteX13" fmla="*/ 172738 w 540741"/>
                  <a:gd name="connsiteY13" fmla="*/ 466622 h 470602"/>
                  <a:gd name="connsiteX14" fmla="*/ 465736 w 540741"/>
                  <a:gd name="connsiteY14" fmla="*/ 238946 h 470602"/>
                  <a:gd name="connsiteX15" fmla="*/ 466251 w 540741"/>
                  <a:gd name="connsiteY15" fmla="*/ 239603 h 470602"/>
                  <a:gd name="connsiteX16" fmla="*/ 515000 w 540741"/>
                  <a:gd name="connsiteY16" fmla="*/ 84022 h 47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0741" h="470602">
                    <a:moveTo>
                      <a:pt x="515000" y="84022"/>
                    </a:moveTo>
                    <a:lnTo>
                      <a:pt x="514485" y="83364"/>
                    </a:lnTo>
                    <a:lnTo>
                      <a:pt x="524401" y="75659"/>
                    </a:lnTo>
                    <a:cubicBezTo>
                      <a:pt x="542841" y="61333"/>
                      <a:pt x="546175" y="34768"/>
                      <a:pt x="531840" y="16337"/>
                    </a:cubicBezTo>
                    <a:cubicBezTo>
                      <a:pt x="517514" y="-2104"/>
                      <a:pt x="490949" y="-5428"/>
                      <a:pt x="472518" y="8898"/>
                    </a:cubicBezTo>
                    <a:lnTo>
                      <a:pt x="462603" y="16604"/>
                    </a:lnTo>
                    <a:lnTo>
                      <a:pt x="299811" y="25414"/>
                    </a:lnTo>
                    <a:lnTo>
                      <a:pt x="300068" y="25748"/>
                    </a:lnTo>
                    <a:lnTo>
                      <a:pt x="7308" y="253233"/>
                    </a:lnTo>
                    <a:cubicBezTo>
                      <a:pt x="459" y="258558"/>
                      <a:pt x="-1894" y="267864"/>
                      <a:pt x="1612" y="275807"/>
                    </a:cubicBezTo>
                    <a:lnTo>
                      <a:pt x="5907" y="285532"/>
                    </a:lnTo>
                    <a:cubicBezTo>
                      <a:pt x="37569" y="357265"/>
                      <a:pt x="87089" y="419673"/>
                      <a:pt x="149763" y="466803"/>
                    </a:cubicBezTo>
                    <a:lnTo>
                      <a:pt x="149763" y="466803"/>
                    </a:lnTo>
                    <a:cubicBezTo>
                      <a:pt x="156583" y="471937"/>
                      <a:pt x="165994" y="471860"/>
                      <a:pt x="172738" y="466622"/>
                    </a:cubicBezTo>
                    <a:lnTo>
                      <a:pt x="465736" y="238946"/>
                    </a:lnTo>
                    <a:lnTo>
                      <a:pt x="466251" y="239603"/>
                    </a:lnTo>
                    <a:lnTo>
                      <a:pt x="515000" y="84022"/>
                    </a:lnTo>
                    <a:close/>
                  </a:path>
                </a:pathLst>
              </a:custGeom>
              <a:solidFill>
                <a:srgbClr val="284E72"/>
              </a:solidFill>
              <a:ln w="10046" cap="rnd">
                <a:solidFill>
                  <a:srgbClr val="284E72"/>
                </a:solidFill>
                <a:prstDash val="solid"/>
                <a:round/>
              </a:ln>
            </p:spPr>
            <p:txBody>
              <a:bodyPr rtlCol="0" anchor="ctr"/>
              <a:lstStyle/>
              <a:p>
                <a:endParaRPr lang="pt-BR"/>
              </a:p>
            </p:txBody>
          </p:sp>
          <p:sp>
            <p:nvSpPr>
              <p:cNvPr id="108" name="Forma Livre: Forma 107">
                <a:extLst>
                  <a:ext uri="{FF2B5EF4-FFF2-40B4-BE49-F238E27FC236}">
                    <a16:creationId xmlns:a16="http://schemas.microsoft.com/office/drawing/2014/main" id="{6C6635D3-1605-33BF-7439-61BE1A1D2E6F}"/>
                  </a:ext>
                </a:extLst>
              </p:cNvPr>
              <p:cNvSpPr/>
              <p:nvPr/>
            </p:nvSpPr>
            <p:spPr>
              <a:xfrm>
                <a:off x="4618488" y="1844068"/>
                <a:ext cx="453859" cy="439494"/>
              </a:xfrm>
              <a:custGeom>
                <a:avLst/>
                <a:gdLst>
                  <a:gd name="connsiteX0" fmla="*/ 156384 w 453859"/>
                  <a:gd name="connsiteY0" fmla="*/ 435426 h 439494"/>
                  <a:gd name="connsiteX1" fmla="*/ 156384 w 453859"/>
                  <a:gd name="connsiteY1" fmla="*/ 435426 h 439494"/>
                  <a:gd name="connsiteX2" fmla="*/ 6670 w 453859"/>
                  <a:gd name="connsiteY2" fmla="*/ 251327 h 439494"/>
                  <a:gd name="connsiteX3" fmla="*/ 1984 w 453859"/>
                  <a:gd name="connsiteY3" fmla="*/ 241535 h 439494"/>
                  <a:gd name="connsiteX4" fmla="*/ 6423 w 453859"/>
                  <a:gd name="connsiteY4" fmla="*/ 219199 h 439494"/>
                  <a:gd name="connsiteX5" fmla="*/ 281228 w 453859"/>
                  <a:gd name="connsiteY5" fmla="*/ 0 h 439494"/>
                  <a:gd name="connsiteX6" fmla="*/ 453859 w 453859"/>
                  <a:gd name="connsiteY6" fmla="*/ 216427 h 439494"/>
                  <a:gd name="connsiteX7" fmla="*/ 178825 w 453859"/>
                  <a:gd name="connsiteY7" fmla="*/ 435807 h 439494"/>
                  <a:gd name="connsiteX8" fmla="*/ 156384 w 453859"/>
                  <a:gd name="connsiteY8" fmla="*/ 435426 h 43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859" h="439494">
                    <a:moveTo>
                      <a:pt x="156384" y="435426"/>
                    </a:moveTo>
                    <a:lnTo>
                      <a:pt x="156384" y="435426"/>
                    </a:lnTo>
                    <a:cubicBezTo>
                      <a:pt x="92757" y="386934"/>
                      <a:pt x="41208" y="323545"/>
                      <a:pt x="6670" y="251327"/>
                    </a:cubicBezTo>
                    <a:lnTo>
                      <a:pt x="1984" y="241535"/>
                    </a:lnTo>
                    <a:cubicBezTo>
                      <a:pt x="-1845" y="233544"/>
                      <a:pt x="-7" y="224333"/>
                      <a:pt x="6423" y="219199"/>
                    </a:cubicBezTo>
                    <a:lnTo>
                      <a:pt x="281228" y="0"/>
                    </a:lnTo>
                    <a:lnTo>
                      <a:pt x="453859" y="216427"/>
                    </a:lnTo>
                    <a:lnTo>
                      <a:pt x="178825" y="435807"/>
                    </a:lnTo>
                    <a:cubicBezTo>
                      <a:pt x="172510" y="440865"/>
                      <a:pt x="163309" y="440703"/>
                      <a:pt x="156384" y="435426"/>
                    </a:cubicBezTo>
                    <a:close/>
                  </a:path>
                </a:pathLst>
              </a:custGeom>
              <a:solidFill>
                <a:srgbClr val="284E72"/>
              </a:solidFill>
              <a:ln w="9635" cap="rnd">
                <a:solidFill>
                  <a:srgbClr val="284E72"/>
                </a:solidFill>
                <a:prstDash val="solid"/>
                <a:round/>
              </a:ln>
            </p:spPr>
            <p:txBody>
              <a:bodyPr rtlCol="0" anchor="ctr"/>
              <a:lstStyle/>
              <a:p>
                <a:endParaRPr lang="pt-BR"/>
              </a:p>
            </p:txBody>
          </p:sp>
          <p:sp>
            <p:nvSpPr>
              <p:cNvPr id="109" name="Forma Livre: Forma 108">
                <a:extLst>
                  <a:ext uri="{FF2B5EF4-FFF2-40B4-BE49-F238E27FC236}">
                    <a16:creationId xmlns:a16="http://schemas.microsoft.com/office/drawing/2014/main" id="{D346BC7D-6BD6-B27B-0E44-9FFED3204165}"/>
                  </a:ext>
                </a:extLst>
              </p:cNvPr>
              <p:cNvSpPr/>
              <p:nvPr/>
            </p:nvSpPr>
            <p:spPr>
              <a:xfrm>
                <a:off x="4617297" y="1837772"/>
                <a:ext cx="441191" cy="423410"/>
              </a:xfrm>
              <a:custGeom>
                <a:avLst/>
                <a:gdLst>
                  <a:gd name="connsiteX0" fmla="*/ 144364 w 441191"/>
                  <a:gd name="connsiteY0" fmla="*/ 419948 h 423410"/>
                  <a:gd name="connsiteX1" fmla="*/ 144364 w 441191"/>
                  <a:gd name="connsiteY1" fmla="*/ 419948 h 423410"/>
                  <a:gd name="connsiteX2" fmla="*/ 5804 w 441191"/>
                  <a:gd name="connsiteY2" fmla="*/ 249831 h 423410"/>
                  <a:gd name="connsiteX3" fmla="*/ 1622 w 441191"/>
                  <a:gd name="connsiteY3" fmla="*/ 240668 h 423410"/>
                  <a:gd name="connsiteX4" fmla="*/ 6756 w 441191"/>
                  <a:gd name="connsiteY4" fmla="*/ 219199 h 423410"/>
                  <a:gd name="connsiteX5" fmla="*/ 281562 w 441191"/>
                  <a:gd name="connsiteY5" fmla="*/ 0 h 423410"/>
                  <a:gd name="connsiteX6" fmla="*/ 441191 w 441191"/>
                  <a:gd name="connsiteY6" fmla="*/ 200120 h 423410"/>
                  <a:gd name="connsiteX7" fmla="*/ 166157 w 441191"/>
                  <a:gd name="connsiteY7" fmla="*/ 419500 h 423410"/>
                  <a:gd name="connsiteX8" fmla="*/ 144364 w 441191"/>
                  <a:gd name="connsiteY8" fmla="*/ 419948 h 42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191" h="423410">
                    <a:moveTo>
                      <a:pt x="144364" y="419948"/>
                    </a:moveTo>
                    <a:lnTo>
                      <a:pt x="144364" y="419948"/>
                    </a:lnTo>
                    <a:cubicBezTo>
                      <a:pt x="84385" y="376028"/>
                      <a:pt x="36674" y="317459"/>
                      <a:pt x="5804" y="249831"/>
                    </a:cubicBezTo>
                    <a:lnTo>
                      <a:pt x="1622" y="240668"/>
                    </a:lnTo>
                    <a:cubicBezTo>
                      <a:pt x="-1797" y="233181"/>
                      <a:pt x="317" y="224333"/>
                      <a:pt x="6756" y="219199"/>
                    </a:cubicBezTo>
                    <a:lnTo>
                      <a:pt x="281562" y="0"/>
                    </a:lnTo>
                    <a:lnTo>
                      <a:pt x="441191" y="200120"/>
                    </a:lnTo>
                    <a:lnTo>
                      <a:pt x="166157" y="419500"/>
                    </a:lnTo>
                    <a:cubicBezTo>
                      <a:pt x="159813" y="424539"/>
                      <a:pt x="150889" y="424729"/>
                      <a:pt x="144364" y="419948"/>
                    </a:cubicBezTo>
                    <a:close/>
                  </a:path>
                </a:pathLst>
              </a:custGeom>
              <a:solidFill>
                <a:srgbClr val="9DDAD7"/>
              </a:solidFill>
              <a:ln w="9525" cap="rnd">
                <a:solidFill>
                  <a:srgbClr val="284E72"/>
                </a:solidFill>
                <a:prstDash val="solid"/>
                <a:round/>
              </a:ln>
            </p:spPr>
            <p:txBody>
              <a:bodyPr rtlCol="0" anchor="ctr"/>
              <a:lstStyle/>
              <a:p>
                <a:endParaRPr lang="pt-BR"/>
              </a:p>
            </p:txBody>
          </p:sp>
          <p:sp>
            <p:nvSpPr>
              <p:cNvPr id="110" name="Forma Livre: Forma 109">
                <a:extLst>
                  <a:ext uri="{FF2B5EF4-FFF2-40B4-BE49-F238E27FC236}">
                    <a16:creationId xmlns:a16="http://schemas.microsoft.com/office/drawing/2014/main" id="{C65E1D41-C09B-5006-0ECC-1EC43256F9C7}"/>
                  </a:ext>
                </a:extLst>
              </p:cNvPr>
              <p:cNvSpPr/>
              <p:nvPr/>
            </p:nvSpPr>
            <p:spPr>
              <a:xfrm>
                <a:off x="4898593" y="1827142"/>
                <a:ext cx="214283" cy="233276"/>
              </a:xfrm>
              <a:custGeom>
                <a:avLst/>
                <a:gdLst>
                  <a:gd name="connsiteX0" fmla="*/ 174165 w 214283"/>
                  <a:gd name="connsiteY0" fmla="*/ 233277 h 233276"/>
                  <a:gd name="connsiteX1" fmla="*/ 214284 w 214283"/>
                  <a:gd name="connsiteY1" fmla="*/ 80105 h 233276"/>
                  <a:gd name="connsiteX2" fmla="*/ 154229 w 214283"/>
                  <a:gd name="connsiteY2" fmla="*/ 0 h 233276"/>
                  <a:gd name="connsiteX3" fmla="*/ 0 w 214283"/>
                  <a:gd name="connsiteY3" fmla="*/ 10316 h 233276"/>
                </a:gdLst>
                <a:ahLst/>
                <a:cxnLst>
                  <a:cxn ang="0">
                    <a:pos x="connsiteX0" y="connsiteY0"/>
                  </a:cxn>
                  <a:cxn ang="0">
                    <a:pos x="connsiteX1" y="connsiteY1"/>
                  </a:cxn>
                  <a:cxn ang="0">
                    <a:pos x="connsiteX2" y="connsiteY2"/>
                  </a:cxn>
                  <a:cxn ang="0">
                    <a:pos x="connsiteX3" y="connsiteY3"/>
                  </a:cxn>
                </a:cxnLst>
                <a:rect l="l" t="t" r="r" b="b"/>
                <a:pathLst>
                  <a:path w="214283" h="233276">
                    <a:moveTo>
                      <a:pt x="174165" y="233277"/>
                    </a:moveTo>
                    <a:lnTo>
                      <a:pt x="214284" y="80105"/>
                    </a:lnTo>
                    <a:lnTo>
                      <a:pt x="154229" y="0"/>
                    </a:lnTo>
                    <a:lnTo>
                      <a:pt x="0" y="10316"/>
                    </a:lnTo>
                    <a:close/>
                  </a:path>
                </a:pathLst>
              </a:custGeom>
              <a:solidFill>
                <a:srgbClr val="9DDAD7"/>
              </a:solidFill>
              <a:ln w="9525" cap="rnd">
                <a:solidFill>
                  <a:srgbClr val="284E72"/>
                </a:solidFill>
                <a:prstDash val="solid"/>
                <a:round/>
              </a:ln>
            </p:spPr>
            <p:txBody>
              <a:bodyPr rtlCol="0" anchor="ctr"/>
              <a:lstStyle/>
              <a:p>
                <a:endParaRPr lang="pt-BR"/>
              </a:p>
            </p:txBody>
          </p:sp>
          <p:sp>
            <p:nvSpPr>
              <p:cNvPr id="111" name="Forma Livre: Forma 110">
                <a:extLst>
                  <a:ext uri="{FF2B5EF4-FFF2-40B4-BE49-F238E27FC236}">
                    <a16:creationId xmlns:a16="http://schemas.microsoft.com/office/drawing/2014/main" id="{8EAE58B1-3F0D-2B58-0603-BA9F18A2F91F}"/>
                  </a:ext>
                </a:extLst>
              </p:cNvPr>
              <p:cNvSpPr/>
              <p:nvPr/>
            </p:nvSpPr>
            <p:spPr>
              <a:xfrm>
                <a:off x="5050669" y="1893731"/>
                <a:ext cx="56997" cy="156781"/>
              </a:xfrm>
              <a:custGeom>
                <a:avLst/>
                <a:gdLst>
                  <a:gd name="connsiteX0" fmla="*/ 56998 w 56997"/>
                  <a:gd name="connsiteY0" fmla="*/ 14430 h 156781"/>
                  <a:gd name="connsiteX1" fmla="*/ 46187 w 56997"/>
                  <a:gd name="connsiteY1" fmla="*/ 0 h 156781"/>
                  <a:gd name="connsiteX2" fmla="*/ 0 w 56997"/>
                  <a:gd name="connsiteY2" fmla="*/ 131474 h 156781"/>
                  <a:gd name="connsiteX3" fmla="*/ 20041 w 56997"/>
                  <a:gd name="connsiteY3" fmla="*/ 156781 h 156781"/>
                </a:gdLst>
                <a:ahLst/>
                <a:cxnLst>
                  <a:cxn ang="0">
                    <a:pos x="connsiteX0" y="connsiteY0"/>
                  </a:cxn>
                  <a:cxn ang="0">
                    <a:pos x="connsiteX1" y="connsiteY1"/>
                  </a:cxn>
                  <a:cxn ang="0">
                    <a:pos x="connsiteX2" y="connsiteY2"/>
                  </a:cxn>
                  <a:cxn ang="0">
                    <a:pos x="connsiteX3" y="connsiteY3"/>
                  </a:cxn>
                </a:cxnLst>
                <a:rect l="l" t="t" r="r" b="b"/>
                <a:pathLst>
                  <a:path w="56997" h="156781">
                    <a:moveTo>
                      <a:pt x="56998" y="14430"/>
                    </a:moveTo>
                    <a:lnTo>
                      <a:pt x="46187" y="0"/>
                    </a:lnTo>
                    <a:lnTo>
                      <a:pt x="0" y="131474"/>
                    </a:lnTo>
                    <a:lnTo>
                      <a:pt x="20041" y="156781"/>
                    </a:lnTo>
                    <a:close/>
                  </a:path>
                </a:pathLst>
              </a:custGeom>
              <a:solidFill>
                <a:srgbClr val="9DDAD7"/>
              </a:solidFill>
              <a:ln w="9525" cap="flat">
                <a:solidFill>
                  <a:srgbClr val="284E72"/>
                </a:solidFill>
                <a:prstDash val="solid"/>
                <a:miter/>
              </a:ln>
            </p:spPr>
            <p:txBody>
              <a:bodyPr rtlCol="0" anchor="ctr"/>
              <a:lstStyle/>
              <a:p>
                <a:endParaRPr lang="pt-BR"/>
              </a:p>
            </p:txBody>
          </p:sp>
          <p:sp>
            <p:nvSpPr>
              <p:cNvPr id="112" name="Forma Livre: Forma 111">
                <a:extLst>
                  <a:ext uri="{FF2B5EF4-FFF2-40B4-BE49-F238E27FC236}">
                    <a16:creationId xmlns:a16="http://schemas.microsoft.com/office/drawing/2014/main" id="{C0ACA4B1-07B5-CA73-2D29-C91A2A524629}"/>
                  </a:ext>
                </a:extLst>
              </p:cNvPr>
              <p:cNvSpPr/>
              <p:nvPr/>
            </p:nvSpPr>
            <p:spPr>
              <a:xfrm>
                <a:off x="5052793" y="1812248"/>
                <a:ext cx="83351" cy="91055"/>
              </a:xfrm>
              <a:custGeom>
                <a:avLst/>
                <a:gdLst>
                  <a:gd name="connsiteX0" fmla="*/ 29 w 83351"/>
                  <a:gd name="connsiteY0" fmla="*/ 14894 h 91055"/>
                  <a:gd name="connsiteX1" fmla="*/ 9335 w 83351"/>
                  <a:gd name="connsiteY1" fmla="*/ 7474 h 91055"/>
                  <a:gd name="connsiteX2" fmla="*/ 71047 w 83351"/>
                  <a:gd name="connsiteY2" fmla="*/ 20561 h 91055"/>
                  <a:gd name="connsiteX3" fmla="*/ 71047 w 83351"/>
                  <a:gd name="connsiteY3" fmla="*/ 20561 h 91055"/>
                  <a:gd name="connsiteX4" fmla="*/ 70085 w 83351"/>
                  <a:gd name="connsiteY4" fmla="*/ 83636 h 91055"/>
                  <a:gd name="connsiteX5" fmla="*/ 60779 w 83351"/>
                  <a:gd name="connsiteY5" fmla="*/ 91056 h 91055"/>
                  <a:gd name="connsiteX6" fmla="*/ 29 w 83351"/>
                  <a:gd name="connsiteY6" fmla="*/ 14894 h 9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51" h="91055">
                    <a:moveTo>
                      <a:pt x="29" y="14894"/>
                    </a:moveTo>
                    <a:lnTo>
                      <a:pt x="9335" y="7474"/>
                    </a:lnTo>
                    <a:cubicBezTo>
                      <a:pt x="26641" y="-6328"/>
                      <a:pt x="54273" y="-470"/>
                      <a:pt x="71047" y="20561"/>
                    </a:cubicBezTo>
                    <a:lnTo>
                      <a:pt x="71047" y="20561"/>
                    </a:lnTo>
                    <a:cubicBezTo>
                      <a:pt x="87821" y="41592"/>
                      <a:pt x="87392" y="69834"/>
                      <a:pt x="70085" y="83636"/>
                    </a:cubicBezTo>
                    <a:lnTo>
                      <a:pt x="60779" y="91056"/>
                    </a:lnTo>
                    <a:cubicBezTo>
                      <a:pt x="60779" y="91056"/>
                      <a:pt x="-1524" y="16132"/>
                      <a:pt x="29" y="14894"/>
                    </a:cubicBezTo>
                    <a:close/>
                  </a:path>
                </a:pathLst>
              </a:custGeom>
              <a:solidFill>
                <a:srgbClr val="9DDAD7"/>
              </a:solidFill>
              <a:ln w="10500" cap="rnd">
                <a:solidFill>
                  <a:srgbClr val="284E72"/>
                </a:solidFill>
                <a:prstDash val="solid"/>
                <a:round/>
              </a:ln>
            </p:spPr>
            <p:txBody>
              <a:bodyPr rtlCol="0" anchor="ctr"/>
              <a:lstStyle/>
              <a:p>
                <a:endParaRPr lang="pt-BR"/>
              </a:p>
            </p:txBody>
          </p:sp>
          <p:sp>
            <p:nvSpPr>
              <p:cNvPr id="113" name="Forma Livre: Forma 112">
                <a:extLst>
                  <a:ext uri="{FF2B5EF4-FFF2-40B4-BE49-F238E27FC236}">
                    <a16:creationId xmlns:a16="http://schemas.microsoft.com/office/drawing/2014/main" id="{8587C633-F7A1-FE4C-BAFC-8A7ADDF0256F}"/>
                  </a:ext>
                </a:extLst>
              </p:cNvPr>
              <p:cNvSpPr/>
              <p:nvPr/>
            </p:nvSpPr>
            <p:spPr>
              <a:xfrm>
                <a:off x="5099294" y="1846202"/>
                <a:ext cx="31896" cy="49901"/>
              </a:xfrm>
              <a:custGeom>
                <a:avLst/>
                <a:gdLst>
                  <a:gd name="connsiteX0" fmla="*/ 15097 w 31896"/>
                  <a:gd name="connsiteY0" fmla="*/ 49901 h 49901"/>
                  <a:gd name="connsiteX1" fmla="*/ 26822 w 31896"/>
                  <a:gd name="connsiteY1" fmla="*/ 0 h 49901"/>
                  <a:gd name="connsiteX2" fmla="*/ 0 w 31896"/>
                  <a:gd name="connsiteY2" fmla="*/ 31613 h 49901"/>
                  <a:gd name="connsiteX3" fmla="*/ 15097 w 31896"/>
                  <a:gd name="connsiteY3" fmla="*/ 49901 h 49901"/>
                </a:gdLst>
                <a:ahLst/>
                <a:cxnLst>
                  <a:cxn ang="0">
                    <a:pos x="connsiteX0" y="connsiteY0"/>
                  </a:cxn>
                  <a:cxn ang="0">
                    <a:pos x="connsiteX1" y="connsiteY1"/>
                  </a:cxn>
                  <a:cxn ang="0">
                    <a:pos x="connsiteX2" y="connsiteY2"/>
                  </a:cxn>
                  <a:cxn ang="0">
                    <a:pos x="connsiteX3" y="connsiteY3"/>
                  </a:cxn>
                </a:cxnLst>
                <a:rect l="l" t="t" r="r" b="b"/>
                <a:pathLst>
                  <a:path w="31896" h="49901">
                    <a:moveTo>
                      <a:pt x="15097" y="49901"/>
                    </a:moveTo>
                    <a:cubicBezTo>
                      <a:pt x="15097" y="49901"/>
                      <a:pt x="43072" y="36547"/>
                      <a:pt x="26822" y="0"/>
                    </a:cubicBezTo>
                    <a:lnTo>
                      <a:pt x="0" y="31613"/>
                    </a:lnTo>
                    <a:lnTo>
                      <a:pt x="15097" y="49901"/>
                    </a:lnTo>
                    <a:close/>
                  </a:path>
                </a:pathLst>
              </a:custGeom>
              <a:solidFill>
                <a:srgbClr val="284E72"/>
              </a:solidFill>
              <a:ln w="9525" cap="flat">
                <a:solidFill>
                  <a:srgbClr val="284E72"/>
                </a:solidFill>
                <a:prstDash val="solid"/>
                <a:miter/>
              </a:ln>
            </p:spPr>
            <p:txBody>
              <a:bodyPr rtlCol="0" anchor="ctr"/>
              <a:lstStyle/>
              <a:p>
                <a:endParaRPr lang="pt-BR"/>
              </a:p>
            </p:txBody>
          </p:sp>
          <p:sp>
            <p:nvSpPr>
              <p:cNvPr id="114" name="Forma Livre: Forma 113">
                <a:extLst>
                  <a:ext uri="{FF2B5EF4-FFF2-40B4-BE49-F238E27FC236}">
                    <a16:creationId xmlns:a16="http://schemas.microsoft.com/office/drawing/2014/main" id="{C98ACC9B-B518-7A61-C769-60458BB69B9A}"/>
                  </a:ext>
                </a:extLst>
              </p:cNvPr>
              <p:cNvSpPr/>
              <p:nvPr/>
            </p:nvSpPr>
            <p:spPr>
              <a:xfrm>
                <a:off x="4681320" y="1887031"/>
                <a:ext cx="211727" cy="174274"/>
              </a:xfrm>
              <a:custGeom>
                <a:avLst/>
                <a:gdLst>
                  <a:gd name="connsiteX0" fmla="*/ 195279 w 211727"/>
                  <a:gd name="connsiteY0" fmla="*/ 1852 h 174274"/>
                  <a:gd name="connsiteX1" fmla="*/ 3569 w 211727"/>
                  <a:gd name="connsiteY1" fmla="*/ 152881 h 174274"/>
                  <a:gd name="connsiteX2" fmla="*/ 18057 w 211727"/>
                  <a:gd name="connsiteY2" fmla="*/ 172426 h 174274"/>
                  <a:gd name="connsiteX3" fmla="*/ 209519 w 211727"/>
                  <a:gd name="connsiteY3" fmla="*/ 18331 h 174274"/>
                  <a:gd name="connsiteX4" fmla="*/ 195279 w 211727"/>
                  <a:gd name="connsiteY4" fmla="*/ 1852 h 174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27" h="174274">
                    <a:moveTo>
                      <a:pt x="195279" y="1852"/>
                    </a:moveTo>
                    <a:cubicBezTo>
                      <a:pt x="133881" y="54859"/>
                      <a:pt x="62043" y="96645"/>
                      <a:pt x="3569" y="152881"/>
                    </a:cubicBezTo>
                    <a:cubicBezTo>
                      <a:pt x="-6270" y="162339"/>
                      <a:pt x="6103" y="180027"/>
                      <a:pt x="18057" y="172426"/>
                    </a:cubicBezTo>
                    <a:cubicBezTo>
                      <a:pt x="84808" y="130059"/>
                      <a:pt x="154179" y="74843"/>
                      <a:pt x="209519" y="18331"/>
                    </a:cubicBezTo>
                    <a:cubicBezTo>
                      <a:pt x="217006" y="10692"/>
                      <a:pt x="203747" y="-5453"/>
                      <a:pt x="195279" y="1852"/>
                    </a:cubicBezTo>
                    <a:close/>
                  </a:path>
                </a:pathLst>
              </a:custGeom>
              <a:solidFill>
                <a:srgbClr val="FFFFFF"/>
              </a:solidFill>
              <a:ln w="9525" cap="flat">
                <a:solidFill>
                  <a:srgbClr val="284E72"/>
                </a:solidFill>
                <a:prstDash val="solid"/>
                <a:miter/>
              </a:ln>
            </p:spPr>
            <p:txBody>
              <a:bodyPr rtlCol="0" anchor="ctr"/>
              <a:lstStyle/>
              <a:p>
                <a:endParaRPr lang="pt-BR"/>
              </a:p>
            </p:txBody>
          </p:sp>
          <p:sp>
            <p:nvSpPr>
              <p:cNvPr id="115" name="Forma Livre: Forma 114">
                <a:extLst>
                  <a:ext uri="{FF2B5EF4-FFF2-40B4-BE49-F238E27FC236}">
                    <a16:creationId xmlns:a16="http://schemas.microsoft.com/office/drawing/2014/main" id="{E16F78E1-9FA9-1735-A022-082C11C82978}"/>
                  </a:ext>
                </a:extLst>
              </p:cNvPr>
              <p:cNvSpPr/>
              <p:nvPr/>
            </p:nvSpPr>
            <p:spPr>
              <a:xfrm>
                <a:off x="4949060" y="1844513"/>
                <a:ext cx="101745" cy="32995"/>
              </a:xfrm>
              <a:custGeom>
                <a:avLst/>
                <a:gdLst>
                  <a:gd name="connsiteX0" fmla="*/ 88274 w 101745"/>
                  <a:gd name="connsiteY0" fmla="*/ 117 h 32995"/>
                  <a:gd name="connsiteX1" fmla="*/ 9236 w 101745"/>
                  <a:gd name="connsiteY1" fmla="*/ 8328 h 32995"/>
                  <a:gd name="connsiteX2" fmla="*/ 14122 w 101745"/>
                  <a:gd name="connsiteY2" fmla="*/ 32931 h 32995"/>
                  <a:gd name="connsiteX3" fmla="*/ 95075 w 101745"/>
                  <a:gd name="connsiteY3" fmla="*/ 22958 h 32995"/>
                  <a:gd name="connsiteX4" fmla="*/ 88274 w 101745"/>
                  <a:gd name="connsiteY4" fmla="*/ 117 h 32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45" h="32995">
                    <a:moveTo>
                      <a:pt x="88274" y="117"/>
                    </a:moveTo>
                    <a:cubicBezTo>
                      <a:pt x="62309" y="-921"/>
                      <a:pt x="35010" y="5203"/>
                      <a:pt x="9236" y="8328"/>
                    </a:cubicBezTo>
                    <a:cubicBezTo>
                      <a:pt x="-6595" y="10242"/>
                      <a:pt x="-156" y="34407"/>
                      <a:pt x="14122" y="32931"/>
                    </a:cubicBezTo>
                    <a:cubicBezTo>
                      <a:pt x="40544" y="30197"/>
                      <a:pt x="69481" y="30235"/>
                      <a:pt x="95075" y="22958"/>
                    </a:cubicBezTo>
                    <a:cubicBezTo>
                      <a:pt x="108686" y="19091"/>
                      <a:pt x="98942" y="546"/>
                      <a:pt x="88274" y="117"/>
                    </a:cubicBezTo>
                    <a:close/>
                  </a:path>
                </a:pathLst>
              </a:custGeom>
              <a:solidFill>
                <a:srgbClr val="FFFFFF"/>
              </a:solidFill>
              <a:ln w="9525" cap="flat">
                <a:solidFill>
                  <a:srgbClr val="284E72"/>
                </a:solidFill>
                <a:prstDash val="solid"/>
                <a:miter/>
              </a:ln>
            </p:spPr>
            <p:txBody>
              <a:bodyPr rtlCol="0" anchor="ctr"/>
              <a:lstStyle/>
              <a:p>
                <a:endParaRPr lang="pt-BR"/>
              </a:p>
            </p:txBody>
          </p:sp>
        </p:grpSp>
        <p:grpSp>
          <p:nvGrpSpPr>
            <p:cNvPr id="100" name="Gráfico 51">
              <a:extLst>
                <a:ext uri="{FF2B5EF4-FFF2-40B4-BE49-F238E27FC236}">
                  <a16:creationId xmlns:a16="http://schemas.microsoft.com/office/drawing/2014/main" id="{D9C53B90-5A18-4E6E-1404-E53BD1EECCEF}"/>
                </a:ext>
              </a:extLst>
            </p:cNvPr>
            <p:cNvGrpSpPr/>
            <p:nvPr/>
          </p:nvGrpSpPr>
          <p:grpSpPr>
            <a:xfrm rot="20568960">
              <a:off x="7310767" y="5846998"/>
              <a:ext cx="400033" cy="358095"/>
              <a:chOff x="4052039" y="2032794"/>
              <a:chExt cx="400033" cy="358095"/>
            </a:xfrm>
          </p:grpSpPr>
          <p:sp>
            <p:nvSpPr>
              <p:cNvPr id="101" name="Forma Livre: Forma 100">
                <a:extLst>
                  <a:ext uri="{FF2B5EF4-FFF2-40B4-BE49-F238E27FC236}">
                    <a16:creationId xmlns:a16="http://schemas.microsoft.com/office/drawing/2014/main" id="{4D61C718-1361-6467-3AB4-B5757DA2AD63}"/>
                  </a:ext>
                </a:extLst>
              </p:cNvPr>
              <p:cNvSpPr/>
              <p:nvPr/>
            </p:nvSpPr>
            <p:spPr>
              <a:xfrm>
                <a:off x="4052039" y="2064760"/>
                <a:ext cx="393636" cy="326129"/>
              </a:xfrm>
              <a:custGeom>
                <a:avLst/>
                <a:gdLst>
                  <a:gd name="connsiteX0" fmla="*/ 374924 w 393636"/>
                  <a:gd name="connsiteY0" fmla="*/ 44465 h 326129"/>
                  <a:gd name="connsiteX1" fmla="*/ 208560 w 393636"/>
                  <a:gd name="connsiteY1" fmla="*/ 1183 h 326129"/>
                  <a:gd name="connsiteX2" fmla="*/ 164154 w 393636"/>
                  <a:gd name="connsiteY2" fmla="*/ 27253 h 326129"/>
                  <a:gd name="connsiteX3" fmla="*/ 160735 w 393636"/>
                  <a:gd name="connsiteY3" fmla="*/ 40407 h 326129"/>
                  <a:gd name="connsiteX4" fmla="*/ 160830 w 393636"/>
                  <a:gd name="connsiteY4" fmla="*/ 40436 h 326129"/>
                  <a:gd name="connsiteX5" fmla="*/ 157544 w 393636"/>
                  <a:gd name="connsiteY5" fmla="*/ 53085 h 326129"/>
                  <a:gd name="connsiteX6" fmla="*/ 125197 w 393636"/>
                  <a:gd name="connsiteY6" fmla="*/ 44674 h 326129"/>
                  <a:gd name="connsiteX7" fmla="*/ 25728 w 393636"/>
                  <a:gd name="connsiteY7" fmla="*/ 103072 h 326129"/>
                  <a:gd name="connsiteX8" fmla="*/ 2648 w 393636"/>
                  <a:gd name="connsiteY8" fmla="*/ 191797 h 326129"/>
                  <a:gd name="connsiteX9" fmla="*/ 61046 w 393636"/>
                  <a:gd name="connsiteY9" fmla="*/ 291258 h 326129"/>
                  <a:gd name="connsiteX10" fmla="*/ 191825 w 393636"/>
                  <a:gd name="connsiteY10" fmla="*/ 325281 h 326129"/>
                  <a:gd name="connsiteX11" fmla="*/ 223771 w 393636"/>
                  <a:gd name="connsiteY11" fmla="*/ 306526 h 326129"/>
                  <a:gd name="connsiteX12" fmla="*/ 273225 w 393636"/>
                  <a:gd name="connsiteY12" fmla="*/ 116398 h 326129"/>
                  <a:gd name="connsiteX13" fmla="*/ 250203 w 393636"/>
                  <a:gd name="connsiteY13" fmla="*/ 77193 h 326129"/>
                  <a:gd name="connsiteX14" fmla="*/ 191234 w 393636"/>
                  <a:gd name="connsiteY14" fmla="*/ 61848 h 326129"/>
                  <a:gd name="connsiteX15" fmla="*/ 194530 w 393636"/>
                  <a:gd name="connsiteY15" fmla="*/ 49199 h 326129"/>
                  <a:gd name="connsiteX16" fmla="*/ 362332 w 393636"/>
                  <a:gd name="connsiteY16" fmla="*/ 92852 h 326129"/>
                  <a:gd name="connsiteX17" fmla="*/ 392821 w 393636"/>
                  <a:gd name="connsiteY17" fmla="*/ 74954 h 326129"/>
                  <a:gd name="connsiteX18" fmla="*/ 374924 w 393636"/>
                  <a:gd name="connsiteY18" fmla="*/ 44465 h 32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3636" h="326129">
                    <a:moveTo>
                      <a:pt x="374924" y="44465"/>
                    </a:moveTo>
                    <a:lnTo>
                      <a:pt x="208560" y="1183"/>
                    </a:lnTo>
                    <a:cubicBezTo>
                      <a:pt x="189100" y="-3884"/>
                      <a:pt x="169212" y="7794"/>
                      <a:pt x="164154" y="27253"/>
                    </a:cubicBezTo>
                    <a:lnTo>
                      <a:pt x="160735" y="40407"/>
                    </a:lnTo>
                    <a:lnTo>
                      <a:pt x="160830" y="40436"/>
                    </a:lnTo>
                    <a:lnTo>
                      <a:pt x="157544" y="53085"/>
                    </a:lnTo>
                    <a:lnTo>
                      <a:pt x="125197" y="44674"/>
                    </a:lnTo>
                    <a:cubicBezTo>
                      <a:pt x="81601" y="33330"/>
                      <a:pt x="37072" y="59476"/>
                      <a:pt x="25728" y="103072"/>
                    </a:cubicBezTo>
                    <a:lnTo>
                      <a:pt x="2648" y="191797"/>
                    </a:lnTo>
                    <a:cubicBezTo>
                      <a:pt x="-8696" y="235393"/>
                      <a:pt x="17450" y="279923"/>
                      <a:pt x="61046" y="291258"/>
                    </a:cubicBezTo>
                    <a:lnTo>
                      <a:pt x="191825" y="325281"/>
                    </a:lnTo>
                    <a:cubicBezTo>
                      <a:pt x="205826" y="328919"/>
                      <a:pt x="220133" y="320528"/>
                      <a:pt x="223771" y="306526"/>
                    </a:cubicBezTo>
                    <a:lnTo>
                      <a:pt x="273225" y="116398"/>
                    </a:lnTo>
                    <a:cubicBezTo>
                      <a:pt x="277692" y="99215"/>
                      <a:pt x="267386" y="81660"/>
                      <a:pt x="250203" y="77193"/>
                    </a:cubicBezTo>
                    <a:lnTo>
                      <a:pt x="191234" y="61848"/>
                    </a:lnTo>
                    <a:lnTo>
                      <a:pt x="194530" y="49199"/>
                    </a:lnTo>
                    <a:lnTo>
                      <a:pt x="362332" y="92852"/>
                    </a:lnTo>
                    <a:cubicBezTo>
                      <a:pt x="375695" y="96328"/>
                      <a:pt x="389344" y="88318"/>
                      <a:pt x="392821" y="74954"/>
                    </a:cubicBezTo>
                    <a:cubicBezTo>
                      <a:pt x="396307" y="61591"/>
                      <a:pt x="388297" y="47941"/>
                      <a:pt x="374924" y="44465"/>
                    </a:cubicBezTo>
                    <a:close/>
                  </a:path>
                </a:pathLst>
              </a:custGeom>
              <a:solidFill>
                <a:srgbClr val="DCEBF2">
                  <a:alpha val="58000"/>
                </a:srgbClr>
              </a:solidFill>
              <a:ln w="9361" cap="rnd">
                <a:solidFill>
                  <a:srgbClr val="284E72"/>
                </a:solidFill>
                <a:prstDash val="solid"/>
                <a:round/>
              </a:ln>
            </p:spPr>
            <p:txBody>
              <a:bodyPr rtlCol="0" anchor="ctr"/>
              <a:lstStyle/>
              <a:p>
                <a:endParaRPr lang="pt-BR"/>
              </a:p>
            </p:txBody>
          </p:sp>
          <p:sp>
            <p:nvSpPr>
              <p:cNvPr id="102" name="Forma Livre: Forma 101">
                <a:extLst>
                  <a:ext uri="{FF2B5EF4-FFF2-40B4-BE49-F238E27FC236}">
                    <a16:creationId xmlns:a16="http://schemas.microsoft.com/office/drawing/2014/main" id="{6A85BE11-64E3-02E5-25D3-2AD656FDD9A6}"/>
                  </a:ext>
                </a:extLst>
              </p:cNvPr>
              <p:cNvSpPr/>
              <p:nvPr/>
            </p:nvSpPr>
            <p:spPr>
              <a:xfrm>
                <a:off x="4202677" y="2033355"/>
                <a:ext cx="239476" cy="102371"/>
              </a:xfrm>
              <a:custGeom>
                <a:avLst/>
                <a:gdLst>
                  <a:gd name="connsiteX0" fmla="*/ 5182 w 239476"/>
                  <a:gd name="connsiteY0" fmla="*/ 49258 h 102371"/>
                  <a:gd name="connsiteX1" fmla="*/ 0 w 239476"/>
                  <a:gd name="connsiteY1" fmla="*/ 69184 h 102371"/>
                  <a:gd name="connsiteX2" fmla="*/ 33699 w 239476"/>
                  <a:gd name="connsiteY2" fmla="*/ 77956 h 102371"/>
                  <a:gd name="connsiteX3" fmla="*/ 38881 w 239476"/>
                  <a:gd name="connsiteY3" fmla="*/ 58030 h 102371"/>
                  <a:gd name="connsiteX4" fmla="*/ 206683 w 239476"/>
                  <a:gd name="connsiteY4" fmla="*/ 101683 h 102371"/>
                  <a:gd name="connsiteX5" fmla="*/ 238344 w 239476"/>
                  <a:gd name="connsiteY5" fmla="*/ 79280 h 102371"/>
                  <a:gd name="connsiteX6" fmla="*/ 238344 w 239476"/>
                  <a:gd name="connsiteY6" fmla="*/ 79280 h 102371"/>
                  <a:gd name="connsiteX7" fmla="*/ 221609 w 239476"/>
                  <a:gd name="connsiteY7" fmla="*/ 44286 h 102371"/>
                  <a:gd name="connsiteX8" fmla="*/ 55245 w 239476"/>
                  <a:gd name="connsiteY8" fmla="*/ 1004 h 102371"/>
                  <a:gd name="connsiteX9" fmla="*/ 9134 w 239476"/>
                  <a:gd name="connsiteY9" fmla="*/ 33627 h 102371"/>
                  <a:gd name="connsiteX10" fmla="*/ 5077 w 239476"/>
                  <a:gd name="connsiteY10" fmla="*/ 49229 h 102371"/>
                  <a:gd name="connsiteX11" fmla="*/ 5182 w 239476"/>
                  <a:gd name="connsiteY11" fmla="*/ 49258 h 10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9476" h="102371">
                    <a:moveTo>
                      <a:pt x="5182" y="49258"/>
                    </a:moveTo>
                    <a:lnTo>
                      <a:pt x="0" y="69184"/>
                    </a:lnTo>
                    <a:lnTo>
                      <a:pt x="33699" y="77956"/>
                    </a:lnTo>
                    <a:lnTo>
                      <a:pt x="38881" y="58030"/>
                    </a:lnTo>
                    <a:lnTo>
                      <a:pt x="206683" y="101683"/>
                    </a:lnTo>
                    <a:cubicBezTo>
                      <a:pt x="220047" y="105160"/>
                      <a:pt x="234220" y="95130"/>
                      <a:pt x="238344" y="79280"/>
                    </a:cubicBezTo>
                    <a:lnTo>
                      <a:pt x="238344" y="79280"/>
                    </a:lnTo>
                    <a:cubicBezTo>
                      <a:pt x="242468" y="63431"/>
                      <a:pt x="234972" y="47762"/>
                      <a:pt x="221609" y="44286"/>
                    </a:cubicBezTo>
                    <a:lnTo>
                      <a:pt x="55245" y="1004"/>
                    </a:lnTo>
                    <a:cubicBezTo>
                      <a:pt x="35785" y="-4063"/>
                      <a:pt x="15135" y="10548"/>
                      <a:pt x="9134" y="33627"/>
                    </a:cubicBezTo>
                    <a:lnTo>
                      <a:pt x="5077" y="49229"/>
                    </a:lnTo>
                    <a:lnTo>
                      <a:pt x="5182" y="49258"/>
                    </a:lnTo>
                    <a:close/>
                  </a:path>
                </a:pathLst>
              </a:custGeom>
              <a:solidFill>
                <a:srgbClr val="9DDAD7"/>
              </a:solidFill>
              <a:ln w="10494" cap="rnd">
                <a:solidFill>
                  <a:srgbClr val="284E72"/>
                </a:solidFill>
                <a:prstDash val="solid"/>
                <a:round/>
              </a:ln>
            </p:spPr>
            <p:txBody>
              <a:bodyPr rtlCol="0" anchor="ctr"/>
              <a:lstStyle/>
              <a:p>
                <a:endParaRPr lang="pt-BR"/>
              </a:p>
            </p:txBody>
          </p:sp>
          <p:sp>
            <p:nvSpPr>
              <p:cNvPr id="103" name="Forma Livre: Forma 102">
                <a:extLst>
                  <a:ext uri="{FF2B5EF4-FFF2-40B4-BE49-F238E27FC236}">
                    <a16:creationId xmlns:a16="http://schemas.microsoft.com/office/drawing/2014/main" id="{A80EAE0F-643B-614C-EFE8-CD324DB77821}"/>
                  </a:ext>
                </a:extLst>
              </p:cNvPr>
              <p:cNvSpPr/>
              <p:nvPr/>
            </p:nvSpPr>
            <p:spPr>
              <a:xfrm>
                <a:off x="4058434" y="2081945"/>
                <a:ext cx="272434" cy="293781"/>
              </a:xfrm>
              <a:custGeom>
                <a:avLst/>
                <a:gdLst>
                  <a:gd name="connsiteX0" fmla="*/ 2645 w 272434"/>
                  <a:gd name="connsiteY0" fmla="*/ 160659 h 293781"/>
                  <a:gd name="connsiteX1" fmla="*/ 28562 w 272434"/>
                  <a:gd name="connsiteY1" fmla="*/ 61046 h 293781"/>
                  <a:gd name="connsiteX2" fmla="*/ 128022 w 272434"/>
                  <a:gd name="connsiteY2" fmla="*/ 2649 h 293781"/>
                  <a:gd name="connsiteX3" fmla="*/ 248371 w 272434"/>
                  <a:gd name="connsiteY3" fmla="*/ 33957 h 293781"/>
                  <a:gd name="connsiteX4" fmla="*/ 271393 w 272434"/>
                  <a:gd name="connsiteY4" fmla="*/ 73162 h 293781"/>
                  <a:gd name="connsiteX5" fmla="*/ 219100 w 272434"/>
                  <a:gd name="connsiteY5" fmla="*/ 274178 h 293781"/>
                  <a:gd name="connsiteX6" fmla="*/ 187153 w 272434"/>
                  <a:gd name="connsiteY6" fmla="*/ 292932 h 293781"/>
                  <a:gd name="connsiteX7" fmla="*/ 61042 w 272434"/>
                  <a:gd name="connsiteY7" fmla="*/ 260128 h 293781"/>
                  <a:gd name="connsiteX8" fmla="*/ 2645 w 272434"/>
                  <a:gd name="connsiteY8" fmla="*/ 160659 h 29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34" h="293781">
                    <a:moveTo>
                      <a:pt x="2645" y="160659"/>
                    </a:moveTo>
                    <a:lnTo>
                      <a:pt x="28562" y="61046"/>
                    </a:lnTo>
                    <a:cubicBezTo>
                      <a:pt x="39906" y="17450"/>
                      <a:pt x="84436" y="-8696"/>
                      <a:pt x="128022" y="2649"/>
                    </a:cubicBezTo>
                    <a:lnTo>
                      <a:pt x="248371" y="33957"/>
                    </a:lnTo>
                    <a:cubicBezTo>
                      <a:pt x="265554" y="38424"/>
                      <a:pt x="275860" y="55979"/>
                      <a:pt x="271393" y="73162"/>
                    </a:cubicBezTo>
                    <a:lnTo>
                      <a:pt x="219100" y="274178"/>
                    </a:lnTo>
                    <a:cubicBezTo>
                      <a:pt x="215462" y="288179"/>
                      <a:pt x="201155" y="296571"/>
                      <a:pt x="187153" y="292932"/>
                    </a:cubicBezTo>
                    <a:lnTo>
                      <a:pt x="61042" y="260128"/>
                    </a:lnTo>
                    <a:cubicBezTo>
                      <a:pt x="17456" y="248784"/>
                      <a:pt x="-8690" y="204245"/>
                      <a:pt x="2645" y="160659"/>
                    </a:cubicBezTo>
                    <a:close/>
                  </a:path>
                </a:pathLst>
              </a:custGeom>
              <a:solidFill>
                <a:srgbClr val="9DDAD7"/>
              </a:solidFill>
              <a:ln w="9635" cap="rnd">
                <a:solidFill>
                  <a:srgbClr val="284E72"/>
                </a:solidFill>
                <a:prstDash val="solid"/>
                <a:round/>
              </a:ln>
            </p:spPr>
            <p:txBody>
              <a:bodyPr rtlCol="0" anchor="ctr"/>
              <a:lstStyle/>
              <a:p>
                <a:endParaRPr lang="pt-BR"/>
              </a:p>
            </p:txBody>
          </p:sp>
          <p:sp>
            <p:nvSpPr>
              <p:cNvPr id="104" name="Forma Livre: Forma 103">
                <a:extLst>
                  <a:ext uri="{FF2B5EF4-FFF2-40B4-BE49-F238E27FC236}">
                    <a16:creationId xmlns:a16="http://schemas.microsoft.com/office/drawing/2014/main" id="{C7628BD6-9694-53A7-79DD-4772E76FAD96}"/>
                  </a:ext>
                </a:extLst>
              </p:cNvPr>
              <p:cNvSpPr/>
              <p:nvPr/>
            </p:nvSpPr>
            <p:spPr>
              <a:xfrm>
                <a:off x="4214898" y="2032794"/>
                <a:ext cx="237174" cy="93672"/>
              </a:xfrm>
              <a:custGeom>
                <a:avLst/>
                <a:gdLst>
                  <a:gd name="connsiteX0" fmla="*/ 4372 w 237174"/>
                  <a:gd name="connsiteY0" fmla="*/ 40436 h 93672"/>
                  <a:gd name="connsiteX1" fmla="*/ 0 w 237174"/>
                  <a:gd name="connsiteY1" fmla="*/ 57238 h 93672"/>
                  <a:gd name="connsiteX2" fmla="*/ 33699 w 237174"/>
                  <a:gd name="connsiteY2" fmla="*/ 66010 h 93672"/>
                  <a:gd name="connsiteX3" fmla="*/ 38071 w 237174"/>
                  <a:gd name="connsiteY3" fmla="*/ 49208 h 93672"/>
                  <a:gd name="connsiteX4" fmla="*/ 205873 w 237174"/>
                  <a:gd name="connsiteY4" fmla="*/ 92861 h 93672"/>
                  <a:gd name="connsiteX5" fmla="*/ 236363 w 237174"/>
                  <a:gd name="connsiteY5" fmla="*/ 74954 h 93672"/>
                  <a:gd name="connsiteX6" fmla="*/ 236363 w 237174"/>
                  <a:gd name="connsiteY6" fmla="*/ 74954 h 93672"/>
                  <a:gd name="connsiteX7" fmla="*/ 218456 w 237174"/>
                  <a:gd name="connsiteY7" fmla="*/ 44465 h 93672"/>
                  <a:gd name="connsiteX8" fmla="*/ 52092 w 237174"/>
                  <a:gd name="connsiteY8" fmla="*/ 1183 h 93672"/>
                  <a:gd name="connsiteX9" fmla="*/ 7687 w 237174"/>
                  <a:gd name="connsiteY9" fmla="*/ 27253 h 93672"/>
                  <a:gd name="connsiteX10" fmla="*/ 4267 w 237174"/>
                  <a:gd name="connsiteY10" fmla="*/ 40407 h 93672"/>
                  <a:gd name="connsiteX11" fmla="*/ 4372 w 237174"/>
                  <a:gd name="connsiteY11" fmla="*/ 40436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174" h="93672">
                    <a:moveTo>
                      <a:pt x="4372" y="40436"/>
                    </a:moveTo>
                    <a:lnTo>
                      <a:pt x="0" y="57238"/>
                    </a:lnTo>
                    <a:lnTo>
                      <a:pt x="33699" y="66010"/>
                    </a:lnTo>
                    <a:lnTo>
                      <a:pt x="38071" y="49208"/>
                    </a:lnTo>
                    <a:lnTo>
                      <a:pt x="205873" y="92861"/>
                    </a:lnTo>
                    <a:cubicBezTo>
                      <a:pt x="219237" y="96338"/>
                      <a:pt x="232886" y="88318"/>
                      <a:pt x="236363" y="74954"/>
                    </a:cubicBezTo>
                    <a:lnTo>
                      <a:pt x="236363" y="74954"/>
                    </a:lnTo>
                    <a:cubicBezTo>
                      <a:pt x="239840" y="61591"/>
                      <a:pt x="231819" y="47941"/>
                      <a:pt x="218456" y="44465"/>
                    </a:cubicBezTo>
                    <a:lnTo>
                      <a:pt x="52092" y="1183"/>
                    </a:lnTo>
                    <a:cubicBezTo>
                      <a:pt x="32633" y="-3884"/>
                      <a:pt x="12744" y="7794"/>
                      <a:pt x="7687" y="27253"/>
                    </a:cubicBezTo>
                    <a:lnTo>
                      <a:pt x="4267" y="40407"/>
                    </a:lnTo>
                    <a:lnTo>
                      <a:pt x="4372" y="40436"/>
                    </a:lnTo>
                    <a:close/>
                  </a:path>
                </a:pathLst>
              </a:custGeom>
              <a:solidFill>
                <a:srgbClr val="9DDAD7"/>
              </a:solidFill>
              <a:ln w="9525" cap="rnd">
                <a:solidFill>
                  <a:srgbClr val="284E72"/>
                </a:solidFill>
                <a:prstDash val="solid"/>
                <a:round/>
              </a:ln>
            </p:spPr>
            <p:txBody>
              <a:bodyPr rtlCol="0" anchor="ctr"/>
              <a:lstStyle/>
              <a:p>
                <a:endParaRPr lang="pt-BR"/>
              </a:p>
            </p:txBody>
          </p:sp>
          <p:sp>
            <p:nvSpPr>
              <p:cNvPr id="105" name="Forma Livre: Forma 104">
                <a:extLst>
                  <a:ext uri="{FF2B5EF4-FFF2-40B4-BE49-F238E27FC236}">
                    <a16:creationId xmlns:a16="http://schemas.microsoft.com/office/drawing/2014/main" id="{85DC0E58-B792-AFF9-667D-87241B39C946}"/>
                  </a:ext>
                </a:extLst>
              </p:cNvPr>
              <p:cNvSpPr/>
              <p:nvPr/>
            </p:nvSpPr>
            <p:spPr>
              <a:xfrm>
                <a:off x="4058434" y="2074820"/>
                <a:ext cx="274273" cy="284113"/>
              </a:xfrm>
              <a:custGeom>
                <a:avLst/>
                <a:gdLst>
                  <a:gd name="connsiteX0" fmla="*/ 2645 w 274273"/>
                  <a:gd name="connsiteY0" fmla="*/ 149772 h 284113"/>
                  <a:gd name="connsiteX1" fmla="*/ 25724 w 274273"/>
                  <a:gd name="connsiteY1" fmla="*/ 61046 h 284113"/>
                  <a:gd name="connsiteX2" fmla="*/ 125184 w 274273"/>
                  <a:gd name="connsiteY2" fmla="*/ 2649 h 284113"/>
                  <a:gd name="connsiteX3" fmla="*/ 250209 w 274273"/>
                  <a:gd name="connsiteY3" fmla="*/ 35176 h 284113"/>
                  <a:gd name="connsiteX4" fmla="*/ 273231 w 274273"/>
                  <a:gd name="connsiteY4" fmla="*/ 74381 h 284113"/>
                  <a:gd name="connsiteX5" fmla="*/ 223768 w 274273"/>
                  <a:gd name="connsiteY5" fmla="*/ 264510 h 284113"/>
                  <a:gd name="connsiteX6" fmla="*/ 191821 w 274273"/>
                  <a:gd name="connsiteY6" fmla="*/ 283264 h 284113"/>
                  <a:gd name="connsiteX7" fmla="*/ 61042 w 274273"/>
                  <a:gd name="connsiteY7" fmla="*/ 249241 h 284113"/>
                  <a:gd name="connsiteX8" fmla="*/ 2645 w 274273"/>
                  <a:gd name="connsiteY8" fmla="*/ 149772 h 28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273" h="284113">
                    <a:moveTo>
                      <a:pt x="2645" y="149772"/>
                    </a:moveTo>
                    <a:lnTo>
                      <a:pt x="25724" y="61046"/>
                    </a:lnTo>
                    <a:cubicBezTo>
                      <a:pt x="37068" y="17450"/>
                      <a:pt x="81597" y="-8696"/>
                      <a:pt x="125184" y="2649"/>
                    </a:cubicBezTo>
                    <a:lnTo>
                      <a:pt x="250209" y="35176"/>
                    </a:lnTo>
                    <a:cubicBezTo>
                      <a:pt x="267392" y="39644"/>
                      <a:pt x="277698" y="57198"/>
                      <a:pt x="273231" y="74381"/>
                    </a:cubicBezTo>
                    <a:lnTo>
                      <a:pt x="223768" y="264510"/>
                    </a:lnTo>
                    <a:cubicBezTo>
                      <a:pt x="220129" y="278512"/>
                      <a:pt x="205823" y="286903"/>
                      <a:pt x="191821" y="283264"/>
                    </a:cubicBezTo>
                    <a:lnTo>
                      <a:pt x="61042" y="249241"/>
                    </a:lnTo>
                    <a:cubicBezTo>
                      <a:pt x="17456" y="237887"/>
                      <a:pt x="-8690" y="193358"/>
                      <a:pt x="2645" y="149772"/>
                    </a:cubicBezTo>
                    <a:close/>
                  </a:path>
                </a:pathLst>
              </a:custGeom>
              <a:solidFill>
                <a:srgbClr val="9DDAD7"/>
              </a:solidFill>
              <a:ln w="9525" cap="rnd">
                <a:solidFill>
                  <a:srgbClr val="284E72"/>
                </a:solidFill>
                <a:prstDash val="solid"/>
                <a:round/>
              </a:ln>
            </p:spPr>
            <p:txBody>
              <a:bodyPr rtlCol="0" anchor="ctr"/>
              <a:lstStyle/>
              <a:p>
                <a:endParaRPr lang="pt-BR"/>
              </a:p>
            </p:txBody>
          </p:sp>
          <p:sp>
            <p:nvSpPr>
              <p:cNvPr id="106" name="Forma Livre: Forma 105">
                <a:extLst>
                  <a:ext uri="{FF2B5EF4-FFF2-40B4-BE49-F238E27FC236}">
                    <a16:creationId xmlns:a16="http://schemas.microsoft.com/office/drawing/2014/main" id="{A777BAFA-02D4-E045-ACD9-3A08870B1DED}"/>
                  </a:ext>
                </a:extLst>
              </p:cNvPr>
              <p:cNvSpPr/>
              <p:nvPr/>
            </p:nvSpPr>
            <p:spPr>
              <a:xfrm>
                <a:off x="4117822" y="2098948"/>
                <a:ext cx="124662" cy="44625"/>
              </a:xfrm>
              <a:custGeom>
                <a:avLst/>
                <a:gdLst>
                  <a:gd name="connsiteX0" fmla="*/ 117374 w 124662"/>
                  <a:gd name="connsiteY0" fmla="*/ 12896 h 44625"/>
                  <a:gd name="connsiteX1" fmla="*/ 769 w 124662"/>
                  <a:gd name="connsiteY1" fmla="*/ 27688 h 44625"/>
                  <a:gd name="connsiteX2" fmla="*/ 19781 w 124662"/>
                  <a:gd name="connsiteY2" fmla="*/ 40557 h 44625"/>
                  <a:gd name="connsiteX3" fmla="*/ 115745 w 124662"/>
                  <a:gd name="connsiteY3" fmla="*/ 35166 h 44625"/>
                  <a:gd name="connsiteX4" fmla="*/ 117374 w 124662"/>
                  <a:gd name="connsiteY4" fmla="*/ 12896 h 4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62" h="44625">
                    <a:moveTo>
                      <a:pt x="117374" y="12896"/>
                    </a:moveTo>
                    <a:cubicBezTo>
                      <a:pt x="85151" y="-1106"/>
                      <a:pt x="18914" y="-12364"/>
                      <a:pt x="769" y="27688"/>
                    </a:cubicBezTo>
                    <a:cubicBezTo>
                      <a:pt x="-3841" y="37861"/>
                      <a:pt x="13532" y="51558"/>
                      <a:pt x="19781" y="40557"/>
                    </a:cubicBezTo>
                    <a:cubicBezTo>
                      <a:pt x="36535" y="11077"/>
                      <a:pt x="90523" y="33584"/>
                      <a:pt x="115745" y="35166"/>
                    </a:cubicBezTo>
                    <a:cubicBezTo>
                      <a:pt x="128508" y="35975"/>
                      <a:pt x="126213" y="16744"/>
                      <a:pt x="117374" y="12896"/>
                    </a:cubicBezTo>
                    <a:close/>
                  </a:path>
                </a:pathLst>
              </a:custGeom>
              <a:solidFill>
                <a:srgbClr val="FFFFFF"/>
              </a:solidFill>
              <a:ln w="9525" cap="flat">
                <a:solidFill>
                  <a:srgbClr val="284E72"/>
                </a:solidFill>
                <a:prstDash val="solid"/>
                <a:miter/>
              </a:ln>
            </p:spPr>
            <p:txBody>
              <a:bodyPr rtlCol="0" anchor="ctr"/>
              <a:lstStyle/>
              <a:p>
                <a:endParaRPr lang="pt-BR"/>
              </a:p>
            </p:txBody>
          </p:sp>
        </p:grpSp>
      </p:grpSp>
      <mc:AlternateContent xmlns:mc="http://schemas.openxmlformats.org/markup-compatibility/2006" xmlns:a14="http://schemas.microsoft.com/office/drawing/2010/main">
        <mc:Choice Requires="a14">
          <p:sp>
            <p:nvSpPr>
              <p:cNvPr id="116" name="CaixaDeTexto 115">
                <a:extLst>
                  <a:ext uri="{FF2B5EF4-FFF2-40B4-BE49-F238E27FC236}">
                    <a16:creationId xmlns:a16="http://schemas.microsoft.com/office/drawing/2014/main" id="{78B9854B-11AD-E6B2-9E9C-4C2D1DA2276E}"/>
                  </a:ext>
                </a:extLst>
              </p:cNvPr>
              <p:cNvSpPr txBox="1"/>
              <p:nvPr/>
            </p:nvSpPr>
            <p:spPr>
              <a:xfrm rot="368366">
                <a:off x="23785668" y="3302619"/>
                <a:ext cx="3031352" cy="2000419"/>
              </a:xfrm>
              <a:prstGeom prst="rect">
                <a:avLst/>
              </a:prstGeom>
              <a:noFill/>
            </p:spPr>
            <p:txBody>
              <a:bodyPr wrap="square" rtlCol="0">
                <a:spAutoFit/>
              </a:bodyPr>
              <a:lstStyle/>
              <a:p>
                <a:pPr algn="just">
                  <a:lnSpc>
                    <a:spcPct val="150000"/>
                  </a:lnSpc>
                </a:pPr>
                <a:r>
                  <a:rPr lang="pt-BR" sz="1600" b="1" dirty="0">
                    <a:solidFill>
                      <a:srgbClr val="0E395C"/>
                    </a:solidFill>
                    <a:latin typeface="Sora" pitchFamily="2" charset="0"/>
                    <a:cs typeface="Sora" pitchFamily="2" charset="0"/>
                  </a:rPr>
                  <a:t>a: </a:t>
                </a:r>
                <a:r>
                  <a:rPr lang="pt-BR" sz="1600" dirty="0">
                    <a:solidFill>
                      <a:srgbClr val="0E395C"/>
                    </a:solidFill>
                    <a:latin typeface="Sora" pitchFamily="2" charset="0"/>
                    <a:cs typeface="Sora" pitchFamily="2" charset="0"/>
                  </a:rPr>
                  <a:t>comprimento</a:t>
                </a:r>
              </a:p>
              <a:p>
                <a:pPr algn="just">
                  <a:lnSpc>
                    <a:spcPct val="150000"/>
                  </a:lnSpc>
                </a:pPr>
                <a:r>
                  <a:rPr lang="pt-BR" sz="1600" b="1" dirty="0">
                    <a:solidFill>
                      <a:srgbClr val="0E395C"/>
                    </a:solidFill>
                    <a:latin typeface="Sora" pitchFamily="2" charset="0"/>
                    <a:cs typeface="Sora" pitchFamily="2" charset="0"/>
                  </a:rPr>
                  <a:t>b: </a:t>
                </a:r>
                <a:r>
                  <a:rPr lang="pt-BR" sz="1600" dirty="0">
                    <a:solidFill>
                      <a:srgbClr val="0E395C"/>
                    </a:solidFill>
                    <a:latin typeface="Sora" pitchFamily="2" charset="0"/>
                    <a:cs typeface="Sora" pitchFamily="2" charset="0"/>
                  </a:rPr>
                  <a:t>largura  </a:t>
                </a:r>
              </a:p>
              <a:p>
                <a:pPr algn="just">
                  <a:lnSpc>
                    <a:spcPct val="150000"/>
                  </a:lnSpc>
                </a:pPr>
                <a:r>
                  <a:rPr lang="pt-BR" sz="1600" b="1" dirty="0">
                    <a:solidFill>
                      <a:srgbClr val="0E395C"/>
                    </a:solidFill>
                    <a:latin typeface="Sora" pitchFamily="2" charset="0"/>
                    <a:cs typeface="Sora" pitchFamily="2" charset="0"/>
                  </a:rPr>
                  <a:t>c: </a:t>
                </a:r>
                <a:r>
                  <a:rPr lang="pt-BR" sz="1600" dirty="0">
                    <a:solidFill>
                      <a:srgbClr val="0E395C"/>
                    </a:solidFill>
                    <a:latin typeface="Sora" pitchFamily="2" charset="0"/>
                    <a:cs typeface="Sora" pitchFamily="2" charset="0"/>
                  </a:rPr>
                  <a:t>altura</a:t>
                </a:r>
              </a:p>
              <a:p>
                <a:pPr algn="just">
                  <a:lnSpc>
                    <a:spcPct val="150000"/>
                  </a:lnSpc>
                </a:pPr>
                <a:r>
                  <a:rPr lang="pt-BR" sz="1600" b="1" dirty="0">
                    <a:solidFill>
                      <a:srgbClr val="0E395C"/>
                    </a:solidFill>
                    <a:latin typeface="Sora" pitchFamily="2" charset="0"/>
                    <a:cs typeface="Sora" pitchFamily="2" charset="0"/>
                  </a:rPr>
                  <a:t>d: </a:t>
                </a:r>
                <a:r>
                  <a:rPr lang="pt-BR" sz="1600" dirty="0">
                    <a:solidFill>
                      <a:srgbClr val="0E395C"/>
                    </a:solidFill>
                    <a:latin typeface="Sora" pitchFamily="2" charset="0"/>
                    <a:cs typeface="Sora" pitchFamily="2" charset="0"/>
                  </a:rPr>
                  <a:t>diagonal </a:t>
                </a:r>
                <a14:m>
                  <m:oMath xmlns:m="http://schemas.openxmlformats.org/officeDocument/2006/math">
                    <m:rad>
                      <m:radPr>
                        <m:degHide m:val="on"/>
                        <m:ctrlPr>
                          <a:rPr lang="pt-BR" i="1" dirty="0">
                            <a:solidFill>
                              <a:srgbClr val="0E395C"/>
                            </a:solidFill>
                            <a:latin typeface="Cambria Math" panose="02040503050406030204" pitchFamily="18" charset="0"/>
                          </a:rPr>
                        </m:ctrlPr>
                      </m:radPr>
                      <m:deg/>
                      <m:e>
                        <m:sSup>
                          <m:sSupPr>
                            <m:ctrlPr>
                              <a:rPr lang="pt-BR" i="1" dirty="0">
                                <a:solidFill>
                                  <a:srgbClr val="0E395C"/>
                                </a:solidFill>
                                <a:latin typeface="Cambria Math" panose="02040503050406030204" pitchFamily="18" charset="0"/>
                              </a:rPr>
                            </m:ctrlPr>
                          </m:sSupPr>
                          <m:e>
                            <m:r>
                              <m:rPr>
                                <m:sty m:val="p"/>
                              </m:rPr>
                              <a:rPr lang="pt-BR" dirty="0">
                                <a:solidFill>
                                  <a:srgbClr val="0E395C"/>
                                </a:solidFill>
                                <a:latin typeface="Cambria Math" panose="02040503050406030204" pitchFamily="18" charset="0"/>
                              </a:rPr>
                              <m:t>a</m:t>
                            </m:r>
                          </m:e>
                          <m:sup>
                            <m:r>
                              <a:rPr lang="pt-BR" dirty="0">
                                <a:solidFill>
                                  <a:srgbClr val="0E395C"/>
                                </a:solidFill>
                                <a:latin typeface="Cambria Math" panose="02040503050406030204" pitchFamily="18" charset="0"/>
                              </a:rPr>
                              <m:t>2</m:t>
                            </m:r>
                          </m:sup>
                        </m:sSup>
                        <m:r>
                          <a:rPr lang="pt-BR" dirty="0">
                            <a:solidFill>
                              <a:srgbClr val="0E395C"/>
                            </a:solidFill>
                            <a:latin typeface="Cambria Math" panose="02040503050406030204" pitchFamily="18" charset="0"/>
                          </a:rPr>
                          <m:t>+</m:t>
                        </m:r>
                        <m:sSup>
                          <m:sSupPr>
                            <m:ctrlPr>
                              <a:rPr lang="pt-BR" i="1" dirty="0">
                                <a:solidFill>
                                  <a:srgbClr val="0E395C"/>
                                </a:solidFill>
                                <a:latin typeface="Cambria Math" panose="02040503050406030204" pitchFamily="18" charset="0"/>
                              </a:rPr>
                            </m:ctrlPr>
                          </m:sSupPr>
                          <m:e>
                            <m:r>
                              <m:rPr>
                                <m:sty m:val="p"/>
                              </m:rPr>
                              <a:rPr lang="pt-BR" dirty="0">
                                <a:solidFill>
                                  <a:srgbClr val="0E395C"/>
                                </a:solidFill>
                                <a:latin typeface="Cambria Math" panose="02040503050406030204" pitchFamily="18" charset="0"/>
                              </a:rPr>
                              <m:t>b</m:t>
                            </m:r>
                          </m:e>
                          <m:sup>
                            <m:r>
                              <a:rPr lang="pt-BR" dirty="0">
                                <a:solidFill>
                                  <a:srgbClr val="0E395C"/>
                                </a:solidFill>
                                <a:latin typeface="Cambria Math" panose="02040503050406030204" pitchFamily="18" charset="0"/>
                              </a:rPr>
                              <m:t>2</m:t>
                            </m:r>
                          </m:sup>
                        </m:sSup>
                        <m:r>
                          <a:rPr lang="pt-BR" dirty="0">
                            <a:solidFill>
                              <a:srgbClr val="0E395C"/>
                            </a:solidFill>
                            <a:latin typeface="Cambria Math" panose="02040503050406030204" pitchFamily="18" charset="0"/>
                          </a:rPr>
                          <m:t>+</m:t>
                        </m:r>
                        <m:sSup>
                          <m:sSupPr>
                            <m:ctrlPr>
                              <a:rPr lang="pt-BR" i="1" dirty="0">
                                <a:solidFill>
                                  <a:srgbClr val="0E395C"/>
                                </a:solidFill>
                                <a:latin typeface="Cambria Math" panose="02040503050406030204" pitchFamily="18" charset="0"/>
                              </a:rPr>
                            </m:ctrlPr>
                          </m:sSupPr>
                          <m:e>
                            <m:r>
                              <m:rPr>
                                <m:sty m:val="p"/>
                              </m:rPr>
                              <a:rPr lang="pt-BR" dirty="0">
                                <a:solidFill>
                                  <a:srgbClr val="0E395C"/>
                                </a:solidFill>
                                <a:latin typeface="Cambria Math" panose="02040503050406030204" pitchFamily="18" charset="0"/>
                              </a:rPr>
                              <m:t>c</m:t>
                            </m:r>
                          </m:e>
                          <m:sup>
                            <m:r>
                              <a:rPr lang="pt-BR" dirty="0">
                                <a:solidFill>
                                  <a:srgbClr val="0E395C"/>
                                </a:solidFill>
                                <a:latin typeface="Cambria Math" panose="02040503050406030204" pitchFamily="18" charset="0"/>
                              </a:rPr>
                              <m:t>2</m:t>
                            </m:r>
                          </m:sup>
                        </m:sSup>
                      </m:e>
                    </m:rad>
                  </m:oMath>
                </a14:m>
                <a:endParaRPr lang="pt-BR" sz="1600" dirty="0">
                  <a:solidFill>
                    <a:srgbClr val="0E395C"/>
                  </a:solidFill>
                  <a:latin typeface="Sora" pitchFamily="2" charset="0"/>
                  <a:cs typeface="Sora" pitchFamily="2" charset="0"/>
                </a:endParaRPr>
              </a:p>
              <a:p>
                <a:pPr algn="just">
                  <a:lnSpc>
                    <a:spcPct val="150000"/>
                  </a:lnSpc>
                </a:pPr>
                <a:r>
                  <a:rPr lang="pt-BR" sz="1600" b="1" dirty="0">
                    <a:solidFill>
                      <a:srgbClr val="0E395C"/>
                    </a:solidFill>
                    <a:latin typeface="Sora" pitchFamily="2" charset="0"/>
                    <a:cs typeface="Sora" pitchFamily="2" charset="0"/>
                  </a:rPr>
                  <a:t>x: </a:t>
                </a:r>
                <a:r>
                  <a:rPr lang="pt-BR" sz="1600" dirty="0">
                    <a:solidFill>
                      <a:srgbClr val="0E395C"/>
                    </a:solidFill>
                    <a:latin typeface="Sora" pitchFamily="2" charset="0"/>
                    <a:cs typeface="Sora" pitchFamily="2" charset="0"/>
                  </a:rPr>
                  <a:t>diagonal da face</a:t>
                </a:r>
              </a:p>
            </p:txBody>
          </p:sp>
        </mc:Choice>
        <mc:Fallback xmlns="">
          <p:sp>
            <p:nvSpPr>
              <p:cNvPr id="116" name="CaixaDeTexto 115">
                <a:extLst>
                  <a:ext uri="{FF2B5EF4-FFF2-40B4-BE49-F238E27FC236}">
                    <a16:creationId xmlns:a16="http://schemas.microsoft.com/office/drawing/2014/main" id="{78B9854B-11AD-E6B2-9E9C-4C2D1DA2276E}"/>
                  </a:ext>
                </a:extLst>
              </p:cNvPr>
              <p:cNvSpPr txBox="1">
                <a:spLocks noRot="1" noChangeAspect="1" noMove="1" noResize="1" noEditPoints="1" noAdjustHandles="1" noChangeArrowheads="1" noChangeShapeType="1" noTextEdit="1"/>
              </p:cNvSpPr>
              <p:nvPr/>
            </p:nvSpPr>
            <p:spPr>
              <a:xfrm rot="368366">
                <a:off x="23785668" y="3302619"/>
                <a:ext cx="3031352" cy="2000419"/>
              </a:xfrm>
              <a:prstGeom prst="rect">
                <a:avLst/>
              </a:prstGeom>
              <a:blipFill>
                <a:blip r:embed="rId5"/>
                <a:stretch>
                  <a:fillRect l="-1130"/>
                </a:stretch>
              </a:blipFill>
            </p:spPr>
            <p:txBody>
              <a:bodyPr/>
              <a:lstStyle/>
              <a:p>
                <a:r>
                  <a:rPr lang="pt-BR">
                    <a:noFill/>
                  </a:rPr>
                  <a:t> </a:t>
                </a:r>
              </a:p>
            </p:txBody>
          </p:sp>
        </mc:Fallback>
      </mc:AlternateContent>
      <p:sp>
        <p:nvSpPr>
          <p:cNvPr id="117" name="CaixaDeTexto 116">
            <a:extLst>
              <a:ext uri="{FF2B5EF4-FFF2-40B4-BE49-F238E27FC236}">
                <a16:creationId xmlns:a16="http://schemas.microsoft.com/office/drawing/2014/main" id="{231E761A-E3E4-A4BE-0778-FDE19B78E6C2}"/>
              </a:ext>
            </a:extLst>
          </p:cNvPr>
          <p:cNvSpPr txBox="1"/>
          <p:nvPr/>
        </p:nvSpPr>
        <p:spPr>
          <a:xfrm rot="368366">
            <a:off x="23628692" y="2540184"/>
            <a:ext cx="1906156" cy="461665"/>
          </a:xfrm>
          <a:prstGeom prst="rect">
            <a:avLst/>
          </a:prstGeom>
          <a:noFill/>
        </p:spPr>
        <p:txBody>
          <a:bodyPr wrap="square" rtlCol="0">
            <a:spAutoFit/>
          </a:bodyPr>
          <a:lstStyle/>
          <a:p>
            <a:r>
              <a:rPr lang="pt-BR" sz="2400" b="1" dirty="0">
                <a:solidFill>
                  <a:srgbClr val="0E395C"/>
                </a:solidFill>
                <a:latin typeface="Sora" pitchFamily="2" charset="0"/>
                <a:cs typeface="Sora" pitchFamily="2" charset="0"/>
              </a:rPr>
              <a:t>Onde:</a:t>
            </a:r>
            <a:endParaRPr lang="pt-BR" sz="2400" dirty="0">
              <a:solidFill>
                <a:srgbClr val="7FB0AD"/>
              </a:solidFill>
              <a:latin typeface="Sora" pitchFamily="2" charset="0"/>
              <a:cs typeface="Sora" pitchFamily="2" charset="0"/>
            </a:endParaRPr>
          </a:p>
        </p:txBody>
      </p:sp>
      <p:sp>
        <p:nvSpPr>
          <p:cNvPr id="118" name="Forma Livre: Forma 117">
            <a:extLst>
              <a:ext uri="{FF2B5EF4-FFF2-40B4-BE49-F238E27FC236}">
                <a16:creationId xmlns:a16="http://schemas.microsoft.com/office/drawing/2014/main" id="{6701AF04-CA35-3684-1F1E-E21CCCDE1871}"/>
              </a:ext>
            </a:extLst>
          </p:cNvPr>
          <p:cNvSpPr/>
          <p:nvPr/>
        </p:nvSpPr>
        <p:spPr>
          <a:xfrm rot="314734" flipV="1">
            <a:off x="23630136" y="2849545"/>
            <a:ext cx="1818148" cy="220248"/>
          </a:xfrm>
          <a:custGeom>
            <a:avLst/>
            <a:gdLst>
              <a:gd name="connsiteX0" fmla="*/ 409417 w 2642166"/>
              <a:gd name="connsiteY0" fmla="*/ 34520 h 320069"/>
              <a:gd name="connsiteX1" fmla="*/ 411716 w 2642166"/>
              <a:gd name="connsiteY1" fmla="*/ 32501 h 320069"/>
              <a:gd name="connsiteX2" fmla="*/ 413722 w 2642166"/>
              <a:gd name="connsiteY2" fmla="*/ 36337 h 320069"/>
              <a:gd name="connsiteX3" fmla="*/ 411716 w 2642166"/>
              <a:gd name="connsiteY3" fmla="*/ 38203 h 320069"/>
              <a:gd name="connsiteX4" fmla="*/ 409417 w 2642166"/>
              <a:gd name="connsiteY4" fmla="*/ 34520 h 320069"/>
              <a:gd name="connsiteX5" fmla="*/ 978898 w 2642166"/>
              <a:gd name="connsiteY5" fmla="*/ 89562 h 320069"/>
              <a:gd name="connsiteX6" fmla="*/ 976891 w 2642166"/>
              <a:gd name="connsiteY6" fmla="*/ 87683 h 320069"/>
              <a:gd name="connsiteX7" fmla="*/ 978898 w 2642166"/>
              <a:gd name="connsiteY7" fmla="*/ 83860 h 320069"/>
              <a:gd name="connsiteX8" fmla="*/ 980917 w 2642166"/>
              <a:gd name="connsiteY8" fmla="*/ 85739 h 320069"/>
              <a:gd name="connsiteX9" fmla="*/ 978898 w 2642166"/>
              <a:gd name="connsiteY9" fmla="*/ 89562 h 320069"/>
              <a:gd name="connsiteX10" fmla="*/ 780028 w 2642166"/>
              <a:gd name="connsiteY10" fmla="*/ 158866 h 320069"/>
              <a:gd name="connsiteX11" fmla="*/ 782327 w 2642166"/>
              <a:gd name="connsiteY11" fmla="*/ 160898 h 320069"/>
              <a:gd name="connsiteX12" fmla="*/ 777996 w 2642166"/>
              <a:gd name="connsiteY12" fmla="*/ 162676 h 320069"/>
              <a:gd name="connsiteX13" fmla="*/ 775876 w 2642166"/>
              <a:gd name="connsiteY13" fmla="*/ 160898 h 320069"/>
              <a:gd name="connsiteX14" fmla="*/ 780028 w 2642166"/>
              <a:gd name="connsiteY14" fmla="*/ 158866 h 320069"/>
              <a:gd name="connsiteX15" fmla="*/ 2529009 w 2642166"/>
              <a:gd name="connsiteY15" fmla="*/ 106682 h 320069"/>
              <a:gd name="connsiteX16" fmla="*/ 2501170 w 2642166"/>
              <a:gd name="connsiteY16" fmla="*/ 105043 h 320069"/>
              <a:gd name="connsiteX17" fmla="*/ 2486020 w 2642166"/>
              <a:gd name="connsiteY17" fmla="*/ 106631 h 320069"/>
              <a:gd name="connsiteX18" fmla="*/ 2353952 w 2642166"/>
              <a:gd name="connsiteY18" fmla="*/ 106783 h 320069"/>
              <a:gd name="connsiteX19" fmla="*/ 2333416 w 2642166"/>
              <a:gd name="connsiteY19" fmla="*/ 111267 h 320069"/>
              <a:gd name="connsiteX20" fmla="*/ 2329022 w 2642166"/>
              <a:gd name="connsiteY20" fmla="*/ 109400 h 320069"/>
              <a:gd name="connsiteX21" fmla="*/ 2320894 w 2642166"/>
              <a:gd name="connsiteY21" fmla="*/ 106910 h 320069"/>
              <a:gd name="connsiteX22" fmla="*/ 2294313 w 2642166"/>
              <a:gd name="connsiteY22" fmla="*/ 112359 h 320069"/>
              <a:gd name="connsiteX23" fmla="*/ 2255667 w 2642166"/>
              <a:gd name="connsiteY23" fmla="*/ 112181 h 320069"/>
              <a:gd name="connsiteX24" fmla="*/ 2232477 w 2642166"/>
              <a:gd name="connsiteY24" fmla="*/ 118378 h 320069"/>
              <a:gd name="connsiteX25" fmla="*/ 2206772 w 2642166"/>
              <a:gd name="connsiteY25" fmla="*/ 118099 h 320069"/>
              <a:gd name="connsiteX26" fmla="*/ 2181016 w 2642166"/>
              <a:gd name="connsiteY26" fmla="*/ 118213 h 320069"/>
              <a:gd name="connsiteX27" fmla="*/ 2161052 w 2642166"/>
              <a:gd name="connsiteY27" fmla="*/ 124093 h 320069"/>
              <a:gd name="connsiteX28" fmla="*/ 2135347 w 2642166"/>
              <a:gd name="connsiteY28" fmla="*/ 123801 h 320069"/>
              <a:gd name="connsiteX29" fmla="*/ 2112805 w 2642166"/>
              <a:gd name="connsiteY29" fmla="*/ 123801 h 320069"/>
              <a:gd name="connsiteX30" fmla="*/ 2090250 w 2642166"/>
              <a:gd name="connsiteY30" fmla="*/ 123763 h 320069"/>
              <a:gd name="connsiteX31" fmla="*/ 2075974 w 2642166"/>
              <a:gd name="connsiteY31" fmla="*/ 127980 h 320069"/>
              <a:gd name="connsiteX32" fmla="*/ 2065103 w 2642166"/>
              <a:gd name="connsiteY32" fmla="*/ 126913 h 320069"/>
              <a:gd name="connsiteX33" fmla="*/ 2060785 w 2642166"/>
              <a:gd name="connsiteY33" fmla="*/ 124894 h 320069"/>
              <a:gd name="connsiteX34" fmla="*/ 2040275 w 2642166"/>
              <a:gd name="connsiteY34" fmla="*/ 129415 h 320069"/>
              <a:gd name="connsiteX35" fmla="*/ 1946841 w 2642166"/>
              <a:gd name="connsiteY35" fmla="*/ 129554 h 320069"/>
              <a:gd name="connsiteX36" fmla="*/ 1926788 w 2642166"/>
              <a:gd name="connsiteY36" fmla="*/ 134838 h 320069"/>
              <a:gd name="connsiteX37" fmla="*/ 1909389 w 2642166"/>
              <a:gd name="connsiteY37" fmla="*/ 131548 h 320069"/>
              <a:gd name="connsiteX38" fmla="*/ 1900943 w 2642166"/>
              <a:gd name="connsiteY38" fmla="*/ 129707 h 320069"/>
              <a:gd name="connsiteX39" fmla="*/ 1880763 w 2642166"/>
              <a:gd name="connsiteY39" fmla="*/ 135244 h 320069"/>
              <a:gd name="connsiteX40" fmla="*/ 1710024 w 2642166"/>
              <a:gd name="connsiteY40" fmla="*/ 135193 h 320069"/>
              <a:gd name="connsiteX41" fmla="*/ 1687202 w 2642166"/>
              <a:gd name="connsiteY41" fmla="*/ 130113 h 320069"/>
              <a:gd name="connsiteX42" fmla="*/ 1676979 w 2642166"/>
              <a:gd name="connsiteY42" fmla="*/ 134939 h 320069"/>
              <a:gd name="connsiteX43" fmla="*/ 1643946 w 2642166"/>
              <a:gd name="connsiteY43" fmla="*/ 129580 h 320069"/>
              <a:gd name="connsiteX44" fmla="*/ 1602061 w 2642166"/>
              <a:gd name="connsiteY44" fmla="*/ 129554 h 320069"/>
              <a:gd name="connsiteX45" fmla="*/ 1584764 w 2642166"/>
              <a:gd name="connsiteY45" fmla="*/ 124703 h 320069"/>
              <a:gd name="connsiteX46" fmla="*/ 1567733 w 2642166"/>
              <a:gd name="connsiteY46" fmla="*/ 127408 h 320069"/>
              <a:gd name="connsiteX47" fmla="*/ 1561066 w 2642166"/>
              <a:gd name="connsiteY47" fmla="*/ 125389 h 320069"/>
              <a:gd name="connsiteX48" fmla="*/ 1556290 w 2642166"/>
              <a:gd name="connsiteY48" fmla="*/ 126049 h 320069"/>
              <a:gd name="connsiteX49" fmla="*/ 1551972 w 2642166"/>
              <a:gd name="connsiteY49" fmla="*/ 128716 h 320069"/>
              <a:gd name="connsiteX50" fmla="*/ 1541318 w 2642166"/>
              <a:gd name="connsiteY50" fmla="*/ 123636 h 320069"/>
              <a:gd name="connsiteX51" fmla="*/ 1498887 w 2642166"/>
              <a:gd name="connsiteY51" fmla="*/ 118099 h 320069"/>
              <a:gd name="connsiteX52" fmla="*/ 1469880 w 2642166"/>
              <a:gd name="connsiteY52" fmla="*/ 118099 h 320069"/>
              <a:gd name="connsiteX53" fmla="*/ 1424871 w 2642166"/>
              <a:gd name="connsiteY53" fmla="*/ 118556 h 320069"/>
              <a:gd name="connsiteX54" fmla="*/ 1391952 w 2642166"/>
              <a:gd name="connsiteY54" fmla="*/ 112041 h 320069"/>
              <a:gd name="connsiteX55" fmla="*/ 1359809 w 2642166"/>
              <a:gd name="connsiteY55" fmla="*/ 112397 h 320069"/>
              <a:gd name="connsiteX56" fmla="*/ 1320667 w 2642166"/>
              <a:gd name="connsiteY56" fmla="*/ 107393 h 320069"/>
              <a:gd name="connsiteX57" fmla="*/ 1294264 w 2642166"/>
              <a:gd name="connsiteY57" fmla="*/ 100827 h 320069"/>
              <a:gd name="connsiteX58" fmla="*/ 1268635 w 2642166"/>
              <a:gd name="connsiteY58" fmla="*/ 100700 h 320069"/>
              <a:gd name="connsiteX59" fmla="*/ 1238943 w 2642166"/>
              <a:gd name="connsiteY59" fmla="*/ 95442 h 320069"/>
              <a:gd name="connsiteX60" fmla="*/ 1224808 w 2642166"/>
              <a:gd name="connsiteY60" fmla="*/ 90832 h 320069"/>
              <a:gd name="connsiteX61" fmla="*/ 1213517 w 2642166"/>
              <a:gd name="connsiteY61" fmla="*/ 92026 h 320069"/>
              <a:gd name="connsiteX62" fmla="*/ 1208298 w 2642166"/>
              <a:gd name="connsiteY62" fmla="*/ 89638 h 320069"/>
              <a:gd name="connsiteX63" fmla="*/ 1178758 w 2642166"/>
              <a:gd name="connsiteY63" fmla="*/ 83898 h 320069"/>
              <a:gd name="connsiteX64" fmla="*/ 1171925 w 2642166"/>
              <a:gd name="connsiteY64" fmla="*/ 89257 h 320069"/>
              <a:gd name="connsiteX65" fmla="*/ 1140925 w 2642166"/>
              <a:gd name="connsiteY65" fmla="*/ 79339 h 320069"/>
              <a:gd name="connsiteX66" fmla="*/ 1132009 w 2642166"/>
              <a:gd name="connsiteY66" fmla="*/ 78158 h 320069"/>
              <a:gd name="connsiteX67" fmla="*/ 1108577 w 2642166"/>
              <a:gd name="connsiteY67" fmla="*/ 73128 h 320069"/>
              <a:gd name="connsiteX68" fmla="*/ 1089604 w 2642166"/>
              <a:gd name="connsiteY68" fmla="*/ 72328 h 320069"/>
              <a:gd name="connsiteX69" fmla="*/ 1050208 w 2642166"/>
              <a:gd name="connsiteY69" fmla="*/ 67096 h 320069"/>
              <a:gd name="connsiteX70" fmla="*/ 1016032 w 2642166"/>
              <a:gd name="connsiteY70" fmla="*/ 64658 h 320069"/>
              <a:gd name="connsiteX71" fmla="*/ 982174 w 2642166"/>
              <a:gd name="connsiteY71" fmla="*/ 61013 h 320069"/>
              <a:gd name="connsiteX72" fmla="*/ 974453 w 2642166"/>
              <a:gd name="connsiteY72" fmla="*/ 65102 h 320069"/>
              <a:gd name="connsiteX73" fmla="*/ 969678 w 2642166"/>
              <a:gd name="connsiteY73" fmla="*/ 64543 h 320069"/>
              <a:gd name="connsiteX74" fmla="*/ 961791 w 2642166"/>
              <a:gd name="connsiteY74" fmla="*/ 61279 h 320069"/>
              <a:gd name="connsiteX75" fmla="*/ 945052 w 2642166"/>
              <a:gd name="connsiteY75" fmla="*/ 67159 h 320069"/>
              <a:gd name="connsiteX76" fmla="*/ 928466 w 2642166"/>
              <a:gd name="connsiteY76" fmla="*/ 72011 h 320069"/>
              <a:gd name="connsiteX77" fmla="*/ 911893 w 2642166"/>
              <a:gd name="connsiteY77" fmla="*/ 78411 h 320069"/>
              <a:gd name="connsiteX78" fmla="*/ 883229 w 2642166"/>
              <a:gd name="connsiteY78" fmla="*/ 99570 h 320069"/>
              <a:gd name="connsiteX79" fmla="*/ 872332 w 2642166"/>
              <a:gd name="connsiteY79" fmla="*/ 115445 h 320069"/>
              <a:gd name="connsiteX80" fmla="*/ 865563 w 2642166"/>
              <a:gd name="connsiteY80" fmla="*/ 130101 h 320069"/>
              <a:gd name="connsiteX81" fmla="*/ 851593 w 2642166"/>
              <a:gd name="connsiteY81" fmla="*/ 144756 h 320069"/>
              <a:gd name="connsiteX82" fmla="*/ 839706 w 2642166"/>
              <a:gd name="connsiteY82" fmla="*/ 146522 h 320069"/>
              <a:gd name="connsiteX83" fmla="*/ 810000 w 2642166"/>
              <a:gd name="connsiteY83" fmla="*/ 141061 h 320069"/>
              <a:gd name="connsiteX84" fmla="*/ 803714 w 2642166"/>
              <a:gd name="connsiteY84" fmla="*/ 140883 h 320069"/>
              <a:gd name="connsiteX85" fmla="*/ 776206 w 2642166"/>
              <a:gd name="connsiteY85" fmla="*/ 137975 h 320069"/>
              <a:gd name="connsiteX86" fmla="*/ 752545 w 2642166"/>
              <a:gd name="connsiteY86" fmla="*/ 133834 h 320069"/>
              <a:gd name="connsiteX87" fmla="*/ 727844 w 2642166"/>
              <a:gd name="connsiteY87" fmla="*/ 124081 h 320069"/>
              <a:gd name="connsiteX88" fmla="*/ 710305 w 2642166"/>
              <a:gd name="connsiteY88" fmla="*/ 120106 h 320069"/>
              <a:gd name="connsiteX89" fmla="*/ 696716 w 2642166"/>
              <a:gd name="connsiteY89" fmla="*/ 114251 h 320069"/>
              <a:gd name="connsiteX90" fmla="*/ 685020 w 2642166"/>
              <a:gd name="connsiteY90" fmla="*/ 112562 h 320069"/>
              <a:gd name="connsiteX91" fmla="*/ 668167 w 2642166"/>
              <a:gd name="connsiteY91" fmla="*/ 107063 h 320069"/>
              <a:gd name="connsiteX92" fmla="*/ 649447 w 2642166"/>
              <a:gd name="connsiteY92" fmla="*/ 105602 h 320069"/>
              <a:gd name="connsiteX93" fmla="*/ 638944 w 2642166"/>
              <a:gd name="connsiteY93" fmla="*/ 100598 h 320069"/>
              <a:gd name="connsiteX94" fmla="*/ 618103 w 2642166"/>
              <a:gd name="connsiteY94" fmla="*/ 90172 h 320069"/>
              <a:gd name="connsiteX95" fmla="*/ 598469 w 2642166"/>
              <a:gd name="connsiteY95" fmla="*/ 83860 h 320069"/>
              <a:gd name="connsiteX96" fmla="*/ 575406 w 2642166"/>
              <a:gd name="connsiteY96" fmla="*/ 78742 h 320069"/>
              <a:gd name="connsiteX97" fmla="*/ 552241 w 2642166"/>
              <a:gd name="connsiteY97" fmla="*/ 72354 h 320069"/>
              <a:gd name="connsiteX98" fmla="*/ 546310 w 2642166"/>
              <a:gd name="connsiteY98" fmla="*/ 71554 h 320069"/>
              <a:gd name="connsiteX99" fmla="*/ 522168 w 2642166"/>
              <a:gd name="connsiteY99" fmla="*/ 61025 h 320069"/>
              <a:gd name="connsiteX100" fmla="*/ 497225 w 2642166"/>
              <a:gd name="connsiteY100" fmla="*/ 51945 h 320069"/>
              <a:gd name="connsiteX101" fmla="*/ 473336 w 2642166"/>
              <a:gd name="connsiteY101" fmla="*/ 41442 h 320069"/>
              <a:gd name="connsiteX102" fmla="*/ 465233 w 2642166"/>
              <a:gd name="connsiteY102" fmla="*/ 38432 h 320069"/>
              <a:gd name="connsiteX103" fmla="*/ 449015 w 2642166"/>
              <a:gd name="connsiteY103" fmla="*/ 31396 h 320069"/>
              <a:gd name="connsiteX104" fmla="*/ 441624 w 2642166"/>
              <a:gd name="connsiteY104" fmla="*/ 27078 h 320069"/>
              <a:gd name="connsiteX105" fmla="*/ 421635 w 2642166"/>
              <a:gd name="connsiteY105" fmla="*/ 21185 h 320069"/>
              <a:gd name="connsiteX106" fmla="*/ 401721 w 2642166"/>
              <a:gd name="connsiteY106" fmla="*/ 15216 h 320069"/>
              <a:gd name="connsiteX107" fmla="*/ 396476 w 2642166"/>
              <a:gd name="connsiteY107" fmla="*/ 13121 h 320069"/>
              <a:gd name="connsiteX108" fmla="*/ 368536 w 2642166"/>
              <a:gd name="connsiteY108" fmla="*/ 4231 h 320069"/>
              <a:gd name="connsiteX109" fmla="*/ 345269 w 2642166"/>
              <a:gd name="connsiteY109" fmla="*/ -2081 h 320069"/>
              <a:gd name="connsiteX110" fmla="*/ 319717 w 2642166"/>
              <a:gd name="connsiteY110" fmla="*/ -2145 h 320069"/>
              <a:gd name="connsiteX111" fmla="*/ 296590 w 2642166"/>
              <a:gd name="connsiteY111" fmla="*/ 4485 h 320069"/>
              <a:gd name="connsiteX112" fmla="*/ 284678 w 2642166"/>
              <a:gd name="connsiteY112" fmla="*/ 19230 h 320069"/>
              <a:gd name="connsiteX113" fmla="*/ 280563 w 2642166"/>
              <a:gd name="connsiteY113" fmla="*/ 23217 h 320069"/>
              <a:gd name="connsiteX114" fmla="*/ 279534 w 2642166"/>
              <a:gd name="connsiteY114" fmla="*/ 41099 h 320069"/>
              <a:gd name="connsiteX115" fmla="*/ 280766 w 2642166"/>
              <a:gd name="connsiteY115" fmla="*/ 59031 h 320069"/>
              <a:gd name="connsiteX116" fmla="*/ 285719 w 2642166"/>
              <a:gd name="connsiteY116" fmla="*/ 65356 h 320069"/>
              <a:gd name="connsiteX117" fmla="*/ 298254 w 2642166"/>
              <a:gd name="connsiteY117" fmla="*/ 92521 h 320069"/>
              <a:gd name="connsiteX118" fmla="*/ 302928 w 2642166"/>
              <a:gd name="connsiteY118" fmla="*/ 107838 h 320069"/>
              <a:gd name="connsiteX119" fmla="*/ 312287 w 2642166"/>
              <a:gd name="connsiteY119" fmla="*/ 121363 h 320069"/>
              <a:gd name="connsiteX120" fmla="*/ 321444 w 2642166"/>
              <a:gd name="connsiteY120" fmla="*/ 135092 h 320069"/>
              <a:gd name="connsiteX121" fmla="*/ 346400 w 2642166"/>
              <a:gd name="connsiteY121" fmla="*/ 163108 h 320069"/>
              <a:gd name="connsiteX122" fmla="*/ 357664 w 2642166"/>
              <a:gd name="connsiteY122" fmla="*/ 179059 h 320069"/>
              <a:gd name="connsiteX123" fmla="*/ 372028 w 2642166"/>
              <a:gd name="connsiteY123" fmla="*/ 196433 h 320069"/>
              <a:gd name="connsiteX124" fmla="*/ 387179 w 2642166"/>
              <a:gd name="connsiteY124" fmla="*/ 210923 h 320069"/>
              <a:gd name="connsiteX125" fmla="*/ 396323 w 2642166"/>
              <a:gd name="connsiteY125" fmla="*/ 224728 h 320069"/>
              <a:gd name="connsiteX126" fmla="*/ 408071 w 2642166"/>
              <a:gd name="connsiteY126" fmla="*/ 240222 h 320069"/>
              <a:gd name="connsiteX127" fmla="*/ 420949 w 2642166"/>
              <a:gd name="connsiteY127" fmla="*/ 252643 h 320069"/>
              <a:gd name="connsiteX128" fmla="*/ 432848 w 2642166"/>
              <a:gd name="connsiteY128" fmla="*/ 274004 h 320069"/>
              <a:gd name="connsiteX129" fmla="*/ 430855 w 2642166"/>
              <a:gd name="connsiteY129" fmla="*/ 277801 h 320069"/>
              <a:gd name="connsiteX130" fmla="*/ 427756 w 2642166"/>
              <a:gd name="connsiteY130" fmla="*/ 277827 h 320069"/>
              <a:gd name="connsiteX131" fmla="*/ 414256 w 2642166"/>
              <a:gd name="connsiteY131" fmla="*/ 272303 h 320069"/>
              <a:gd name="connsiteX132" fmla="*/ 402483 w 2642166"/>
              <a:gd name="connsiteY132" fmla="*/ 269813 h 320069"/>
              <a:gd name="connsiteX133" fmla="*/ 397708 w 2642166"/>
              <a:gd name="connsiteY133" fmla="*/ 266651 h 320069"/>
              <a:gd name="connsiteX134" fmla="*/ 361792 w 2642166"/>
              <a:gd name="connsiteY134" fmla="*/ 260072 h 320069"/>
              <a:gd name="connsiteX135" fmla="*/ 330195 w 2642166"/>
              <a:gd name="connsiteY135" fmla="*/ 245429 h 320069"/>
              <a:gd name="connsiteX136" fmla="*/ 307906 w 2642166"/>
              <a:gd name="connsiteY136" fmla="*/ 237936 h 320069"/>
              <a:gd name="connsiteX137" fmla="*/ 288005 w 2642166"/>
              <a:gd name="connsiteY137" fmla="*/ 231510 h 320069"/>
              <a:gd name="connsiteX138" fmla="*/ 264116 w 2642166"/>
              <a:gd name="connsiteY138" fmla="*/ 221375 h 320069"/>
              <a:gd name="connsiteX139" fmla="*/ 239440 w 2642166"/>
              <a:gd name="connsiteY139" fmla="*/ 205247 h 320069"/>
              <a:gd name="connsiteX140" fmla="*/ 213723 w 2642166"/>
              <a:gd name="connsiteY140" fmla="*/ 198363 h 320069"/>
              <a:gd name="connsiteX141" fmla="*/ 202000 w 2642166"/>
              <a:gd name="connsiteY141" fmla="*/ 189448 h 320069"/>
              <a:gd name="connsiteX142" fmla="*/ 197162 w 2642166"/>
              <a:gd name="connsiteY142" fmla="*/ 186616 h 320069"/>
              <a:gd name="connsiteX143" fmla="*/ 162630 w 2642166"/>
              <a:gd name="connsiteY143" fmla="*/ 171071 h 320069"/>
              <a:gd name="connsiteX144" fmla="*/ 145003 w 2642166"/>
              <a:gd name="connsiteY144" fmla="*/ 167286 h 320069"/>
              <a:gd name="connsiteX145" fmla="*/ 131757 w 2642166"/>
              <a:gd name="connsiteY145" fmla="*/ 155501 h 320069"/>
              <a:gd name="connsiteX146" fmla="*/ 115971 w 2642166"/>
              <a:gd name="connsiteY146" fmla="*/ 141289 h 320069"/>
              <a:gd name="connsiteX147" fmla="*/ 93060 w 2642166"/>
              <a:gd name="connsiteY147" fmla="*/ 127497 h 320069"/>
              <a:gd name="connsiteX148" fmla="*/ 72613 w 2642166"/>
              <a:gd name="connsiteY148" fmla="*/ 109641 h 320069"/>
              <a:gd name="connsiteX149" fmla="*/ 45702 w 2642166"/>
              <a:gd name="connsiteY149" fmla="*/ 91289 h 320069"/>
              <a:gd name="connsiteX150" fmla="*/ 23515 w 2642166"/>
              <a:gd name="connsiteY150" fmla="*/ 83860 h 320069"/>
              <a:gd name="connsiteX151" fmla="*/ -1822 w 2642166"/>
              <a:gd name="connsiteY151" fmla="*/ 84863 h 320069"/>
              <a:gd name="connsiteX152" fmla="*/ -3765 w 2642166"/>
              <a:gd name="connsiteY152" fmla="*/ 86781 h 320069"/>
              <a:gd name="connsiteX153" fmla="*/ -1618 w 2642166"/>
              <a:gd name="connsiteY153" fmla="*/ 88737 h 320069"/>
              <a:gd name="connsiteX154" fmla="*/ 7678 w 2642166"/>
              <a:gd name="connsiteY154" fmla="*/ 89511 h 320069"/>
              <a:gd name="connsiteX155" fmla="*/ 15374 w 2642166"/>
              <a:gd name="connsiteY155" fmla="*/ 95874 h 320069"/>
              <a:gd name="connsiteX156" fmla="*/ 16009 w 2642166"/>
              <a:gd name="connsiteY156" fmla="*/ 104066 h 320069"/>
              <a:gd name="connsiteX157" fmla="*/ 53995 w 2642166"/>
              <a:gd name="connsiteY157" fmla="*/ 132793 h 320069"/>
              <a:gd name="connsiteX158" fmla="*/ 60535 w 2642166"/>
              <a:gd name="connsiteY158" fmla="*/ 128881 h 320069"/>
              <a:gd name="connsiteX159" fmla="*/ 69451 w 2642166"/>
              <a:gd name="connsiteY159" fmla="*/ 123878 h 320069"/>
              <a:gd name="connsiteX160" fmla="*/ 78239 w 2642166"/>
              <a:gd name="connsiteY160" fmla="*/ 131637 h 320069"/>
              <a:gd name="connsiteX161" fmla="*/ 71610 w 2642166"/>
              <a:gd name="connsiteY161" fmla="*/ 139549 h 320069"/>
              <a:gd name="connsiteX162" fmla="*/ 66365 w 2642166"/>
              <a:gd name="connsiteY162" fmla="*/ 144236 h 320069"/>
              <a:gd name="connsiteX163" fmla="*/ 82633 w 2642166"/>
              <a:gd name="connsiteY163" fmla="*/ 157723 h 320069"/>
              <a:gd name="connsiteX164" fmla="*/ 111856 w 2642166"/>
              <a:gd name="connsiteY164" fmla="*/ 177891 h 320069"/>
              <a:gd name="connsiteX165" fmla="*/ 136443 w 2642166"/>
              <a:gd name="connsiteY165" fmla="*/ 194058 h 320069"/>
              <a:gd name="connsiteX166" fmla="*/ 161170 w 2642166"/>
              <a:gd name="connsiteY166" fmla="*/ 210161 h 320069"/>
              <a:gd name="connsiteX167" fmla="*/ 174988 w 2642166"/>
              <a:gd name="connsiteY167" fmla="*/ 215305 h 320069"/>
              <a:gd name="connsiteX168" fmla="*/ 182989 w 2642166"/>
              <a:gd name="connsiteY168" fmla="*/ 218340 h 320069"/>
              <a:gd name="connsiteX169" fmla="*/ 208020 w 2642166"/>
              <a:gd name="connsiteY169" fmla="*/ 234253 h 320069"/>
              <a:gd name="connsiteX170" fmla="*/ 215869 w 2642166"/>
              <a:gd name="connsiteY170" fmla="*/ 237873 h 320069"/>
              <a:gd name="connsiteX171" fmla="*/ 271597 w 2642166"/>
              <a:gd name="connsiteY171" fmla="*/ 262879 h 320069"/>
              <a:gd name="connsiteX172" fmla="*/ 291764 w 2642166"/>
              <a:gd name="connsiteY172" fmla="*/ 268556 h 320069"/>
              <a:gd name="connsiteX173" fmla="*/ 309925 w 2642166"/>
              <a:gd name="connsiteY173" fmla="*/ 277967 h 320069"/>
              <a:gd name="connsiteX174" fmla="*/ 315767 w 2642166"/>
              <a:gd name="connsiteY174" fmla="*/ 278805 h 320069"/>
              <a:gd name="connsiteX175" fmla="*/ 331515 w 2642166"/>
              <a:gd name="connsiteY175" fmla="*/ 286780 h 320069"/>
              <a:gd name="connsiteX176" fmla="*/ 348724 w 2642166"/>
              <a:gd name="connsiteY176" fmla="*/ 290959 h 320069"/>
              <a:gd name="connsiteX177" fmla="*/ 364675 w 2642166"/>
              <a:gd name="connsiteY177" fmla="*/ 298795 h 320069"/>
              <a:gd name="connsiteX178" fmla="*/ 370111 w 2642166"/>
              <a:gd name="connsiteY178" fmla="*/ 300661 h 320069"/>
              <a:gd name="connsiteX179" fmla="*/ 390888 w 2642166"/>
              <a:gd name="connsiteY179" fmla="*/ 304751 h 320069"/>
              <a:gd name="connsiteX180" fmla="*/ 410840 w 2642166"/>
              <a:gd name="connsiteY180" fmla="*/ 310682 h 320069"/>
              <a:gd name="connsiteX181" fmla="*/ 430118 w 2642166"/>
              <a:gd name="connsiteY181" fmla="*/ 317007 h 320069"/>
              <a:gd name="connsiteX182" fmla="*/ 444952 w 2642166"/>
              <a:gd name="connsiteY182" fmla="*/ 316232 h 320069"/>
              <a:gd name="connsiteX183" fmla="*/ 459290 w 2642166"/>
              <a:gd name="connsiteY183" fmla="*/ 312041 h 320069"/>
              <a:gd name="connsiteX184" fmla="*/ 476397 w 2642166"/>
              <a:gd name="connsiteY184" fmla="*/ 300497 h 320069"/>
              <a:gd name="connsiteX185" fmla="*/ 479280 w 2642166"/>
              <a:gd name="connsiteY185" fmla="*/ 290197 h 320069"/>
              <a:gd name="connsiteX186" fmla="*/ 473273 w 2642166"/>
              <a:gd name="connsiteY186" fmla="*/ 269610 h 320069"/>
              <a:gd name="connsiteX187" fmla="*/ 479331 w 2642166"/>
              <a:gd name="connsiteY187" fmla="*/ 263565 h 320069"/>
              <a:gd name="connsiteX188" fmla="*/ 471977 w 2642166"/>
              <a:gd name="connsiteY188" fmla="*/ 252059 h 320069"/>
              <a:gd name="connsiteX189" fmla="*/ 454400 w 2642166"/>
              <a:gd name="connsiteY189" fmla="*/ 232856 h 320069"/>
              <a:gd name="connsiteX190" fmla="*/ 440608 w 2642166"/>
              <a:gd name="connsiteY190" fmla="*/ 212168 h 320069"/>
              <a:gd name="connsiteX191" fmla="*/ 424721 w 2642166"/>
              <a:gd name="connsiteY191" fmla="*/ 198008 h 320069"/>
              <a:gd name="connsiteX192" fmla="*/ 413252 w 2642166"/>
              <a:gd name="connsiteY192" fmla="*/ 182298 h 320069"/>
              <a:gd name="connsiteX193" fmla="*/ 404299 w 2642166"/>
              <a:gd name="connsiteY193" fmla="*/ 168315 h 320069"/>
              <a:gd name="connsiteX194" fmla="*/ 390392 w 2642166"/>
              <a:gd name="connsiteY194" fmla="*/ 156504 h 320069"/>
              <a:gd name="connsiteX195" fmla="*/ 372740 w 2642166"/>
              <a:gd name="connsiteY195" fmla="*/ 134088 h 320069"/>
              <a:gd name="connsiteX196" fmla="*/ 360662 w 2642166"/>
              <a:gd name="connsiteY196" fmla="*/ 113184 h 320069"/>
              <a:gd name="connsiteX197" fmla="*/ 344329 w 2642166"/>
              <a:gd name="connsiteY197" fmla="*/ 96268 h 320069"/>
              <a:gd name="connsiteX198" fmla="*/ 326575 w 2642166"/>
              <a:gd name="connsiteY198" fmla="*/ 65775 h 320069"/>
              <a:gd name="connsiteX199" fmla="*/ 324276 w 2642166"/>
              <a:gd name="connsiteY199" fmla="*/ 52326 h 320069"/>
              <a:gd name="connsiteX200" fmla="*/ 318345 w 2642166"/>
              <a:gd name="connsiteY200" fmla="*/ 43131 h 320069"/>
              <a:gd name="connsiteX201" fmla="*/ 321177 w 2642166"/>
              <a:gd name="connsiteY201" fmla="*/ 38686 h 320069"/>
              <a:gd name="connsiteX202" fmla="*/ 359697 w 2642166"/>
              <a:gd name="connsiteY202" fmla="*/ 38280 h 320069"/>
              <a:gd name="connsiteX203" fmla="*/ 362109 w 2642166"/>
              <a:gd name="connsiteY203" fmla="*/ 39931 h 320069"/>
              <a:gd name="connsiteX204" fmla="*/ 383369 w 2642166"/>
              <a:gd name="connsiteY204" fmla="*/ 48922 h 320069"/>
              <a:gd name="connsiteX205" fmla="*/ 406001 w 2642166"/>
              <a:gd name="connsiteY205" fmla="*/ 56504 h 320069"/>
              <a:gd name="connsiteX206" fmla="*/ 424047 w 2642166"/>
              <a:gd name="connsiteY206" fmla="*/ 65788 h 320069"/>
              <a:gd name="connsiteX207" fmla="*/ 445523 w 2642166"/>
              <a:gd name="connsiteY207" fmla="*/ 74754 h 320069"/>
              <a:gd name="connsiteX208" fmla="*/ 461881 w 2642166"/>
              <a:gd name="connsiteY208" fmla="*/ 81929 h 320069"/>
              <a:gd name="connsiteX209" fmla="*/ 480651 w 2642166"/>
              <a:gd name="connsiteY209" fmla="*/ 89092 h 320069"/>
              <a:gd name="connsiteX210" fmla="*/ 497275 w 2642166"/>
              <a:gd name="connsiteY210" fmla="*/ 95290 h 320069"/>
              <a:gd name="connsiteX211" fmla="*/ 521050 w 2642166"/>
              <a:gd name="connsiteY211" fmla="*/ 106466 h 320069"/>
              <a:gd name="connsiteX212" fmla="*/ 547352 w 2642166"/>
              <a:gd name="connsiteY212" fmla="*/ 112600 h 320069"/>
              <a:gd name="connsiteX213" fmla="*/ 555708 w 2642166"/>
              <a:gd name="connsiteY213" fmla="*/ 114683 h 320069"/>
              <a:gd name="connsiteX214" fmla="*/ 571913 w 2642166"/>
              <a:gd name="connsiteY214" fmla="*/ 122252 h 320069"/>
              <a:gd name="connsiteX215" fmla="*/ 586264 w 2642166"/>
              <a:gd name="connsiteY215" fmla="*/ 124957 h 320069"/>
              <a:gd name="connsiteX216" fmla="*/ 603651 w 2642166"/>
              <a:gd name="connsiteY216" fmla="*/ 129694 h 320069"/>
              <a:gd name="connsiteX217" fmla="*/ 617151 w 2642166"/>
              <a:gd name="connsiteY217" fmla="*/ 135308 h 320069"/>
              <a:gd name="connsiteX218" fmla="*/ 628340 w 2642166"/>
              <a:gd name="connsiteY218" fmla="*/ 138749 h 320069"/>
              <a:gd name="connsiteX219" fmla="*/ 632975 w 2642166"/>
              <a:gd name="connsiteY219" fmla="*/ 139118 h 320069"/>
              <a:gd name="connsiteX220" fmla="*/ 648596 w 2642166"/>
              <a:gd name="connsiteY220" fmla="*/ 139321 h 320069"/>
              <a:gd name="connsiteX221" fmla="*/ 661169 w 2642166"/>
              <a:gd name="connsiteY221" fmla="*/ 146966 h 320069"/>
              <a:gd name="connsiteX222" fmla="*/ 677882 w 2642166"/>
              <a:gd name="connsiteY222" fmla="*/ 152389 h 320069"/>
              <a:gd name="connsiteX223" fmla="*/ 694557 w 2642166"/>
              <a:gd name="connsiteY223" fmla="*/ 158104 h 320069"/>
              <a:gd name="connsiteX224" fmla="*/ 708248 w 2642166"/>
              <a:gd name="connsiteY224" fmla="*/ 163286 h 320069"/>
              <a:gd name="connsiteX225" fmla="*/ 725723 w 2642166"/>
              <a:gd name="connsiteY225" fmla="*/ 167464 h 320069"/>
              <a:gd name="connsiteX226" fmla="*/ 743960 w 2642166"/>
              <a:gd name="connsiteY226" fmla="*/ 169394 h 320069"/>
              <a:gd name="connsiteX227" fmla="*/ 760674 w 2642166"/>
              <a:gd name="connsiteY227" fmla="*/ 175427 h 320069"/>
              <a:gd name="connsiteX228" fmla="*/ 778263 w 2642166"/>
              <a:gd name="connsiteY228" fmla="*/ 179250 h 320069"/>
              <a:gd name="connsiteX229" fmla="*/ 796602 w 2642166"/>
              <a:gd name="connsiteY229" fmla="*/ 180875 h 320069"/>
              <a:gd name="connsiteX230" fmla="*/ 817163 w 2642166"/>
              <a:gd name="connsiteY230" fmla="*/ 185562 h 320069"/>
              <a:gd name="connsiteX231" fmla="*/ 825977 w 2642166"/>
              <a:gd name="connsiteY231" fmla="*/ 182412 h 320069"/>
              <a:gd name="connsiteX232" fmla="*/ 833737 w 2642166"/>
              <a:gd name="connsiteY232" fmla="*/ 186412 h 320069"/>
              <a:gd name="connsiteX233" fmla="*/ 850412 w 2642166"/>
              <a:gd name="connsiteY233" fmla="*/ 180621 h 320069"/>
              <a:gd name="connsiteX234" fmla="*/ 869322 w 2642166"/>
              <a:gd name="connsiteY234" fmla="*/ 180863 h 320069"/>
              <a:gd name="connsiteX235" fmla="*/ 892322 w 2642166"/>
              <a:gd name="connsiteY235" fmla="*/ 160441 h 320069"/>
              <a:gd name="connsiteX236" fmla="*/ 904781 w 2642166"/>
              <a:gd name="connsiteY236" fmla="*/ 147919 h 320069"/>
              <a:gd name="connsiteX237" fmla="*/ 911359 w 2642166"/>
              <a:gd name="connsiteY237" fmla="*/ 121731 h 320069"/>
              <a:gd name="connsiteX238" fmla="*/ 911181 w 2642166"/>
              <a:gd name="connsiteY238" fmla="*/ 113210 h 320069"/>
              <a:gd name="connsiteX239" fmla="*/ 919843 w 2642166"/>
              <a:gd name="connsiteY239" fmla="*/ 102211 h 320069"/>
              <a:gd name="connsiteX240" fmla="*/ 930663 w 2642166"/>
              <a:gd name="connsiteY240" fmla="*/ 103951 h 320069"/>
              <a:gd name="connsiteX241" fmla="*/ 945497 w 2642166"/>
              <a:gd name="connsiteY241" fmla="*/ 106682 h 320069"/>
              <a:gd name="connsiteX242" fmla="*/ 975062 w 2642166"/>
              <a:gd name="connsiteY242" fmla="*/ 101043 h 320069"/>
              <a:gd name="connsiteX243" fmla="*/ 1026586 w 2642166"/>
              <a:gd name="connsiteY243" fmla="*/ 101018 h 320069"/>
              <a:gd name="connsiteX244" fmla="*/ 1046551 w 2642166"/>
              <a:gd name="connsiteY244" fmla="*/ 106948 h 320069"/>
              <a:gd name="connsiteX245" fmla="*/ 1065778 w 2642166"/>
              <a:gd name="connsiteY245" fmla="*/ 106822 h 320069"/>
              <a:gd name="connsiteX246" fmla="*/ 1080358 w 2642166"/>
              <a:gd name="connsiteY246" fmla="*/ 97055 h 320069"/>
              <a:gd name="connsiteX247" fmla="*/ 1086924 w 2642166"/>
              <a:gd name="connsiteY247" fmla="*/ 90997 h 320069"/>
              <a:gd name="connsiteX248" fmla="*/ 1089121 w 2642166"/>
              <a:gd name="connsiteY248" fmla="*/ 90273 h 320069"/>
              <a:gd name="connsiteX249" fmla="*/ 1091344 w 2642166"/>
              <a:gd name="connsiteY249" fmla="*/ 92191 h 320069"/>
              <a:gd name="connsiteX250" fmla="*/ 1087368 w 2642166"/>
              <a:gd name="connsiteY250" fmla="*/ 107621 h 320069"/>
              <a:gd name="connsiteX251" fmla="*/ 1087699 w 2642166"/>
              <a:gd name="connsiteY251" fmla="*/ 111520 h 320069"/>
              <a:gd name="connsiteX252" fmla="*/ 1103294 w 2642166"/>
              <a:gd name="connsiteY252" fmla="*/ 112651 h 320069"/>
              <a:gd name="connsiteX253" fmla="*/ 1136174 w 2642166"/>
              <a:gd name="connsiteY253" fmla="*/ 118531 h 320069"/>
              <a:gd name="connsiteX254" fmla="*/ 1159352 w 2642166"/>
              <a:gd name="connsiteY254" fmla="*/ 124055 h 320069"/>
              <a:gd name="connsiteX255" fmla="*/ 1181844 w 2642166"/>
              <a:gd name="connsiteY255" fmla="*/ 123916 h 320069"/>
              <a:gd name="connsiteX256" fmla="*/ 1201795 w 2642166"/>
              <a:gd name="connsiteY256" fmla="*/ 129796 h 320069"/>
              <a:gd name="connsiteX257" fmla="*/ 1224147 w 2642166"/>
              <a:gd name="connsiteY257" fmla="*/ 129796 h 320069"/>
              <a:gd name="connsiteX258" fmla="*/ 1253840 w 2642166"/>
              <a:gd name="connsiteY258" fmla="*/ 135092 h 320069"/>
              <a:gd name="connsiteX259" fmla="*/ 1283659 w 2642166"/>
              <a:gd name="connsiteY259" fmla="*/ 140641 h 320069"/>
              <a:gd name="connsiteX260" fmla="*/ 1296258 w 2642166"/>
              <a:gd name="connsiteY260" fmla="*/ 140984 h 320069"/>
              <a:gd name="connsiteX261" fmla="*/ 1319867 w 2642166"/>
              <a:gd name="connsiteY261" fmla="*/ 145810 h 320069"/>
              <a:gd name="connsiteX262" fmla="*/ 1325811 w 2642166"/>
              <a:gd name="connsiteY262" fmla="*/ 146623 h 320069"/>
              <a:gd name="connsiteX263" fmla="*/ 1374884 w 2642166"/>
              <a:gd name="connsiteY263" fmla="*/ 152084 h 320069"/>
              <a:gd name="connsiteX264" fmla="*/ 1387571 w 2642166"/>
              <a:gd name="connsiteY264" fmla="*/ 152338 h 320069"/>
              <a:gd name="connsiteX265" fmla="*/ 1423004 w 2642166"/>
              <a:gd name="connsiteY265" fmla="*/ 152275 h 320069"/>
              <a:gd name="connsiteX266" fmla="*/ 1434307 w 2642166"/>
              <a:gd name="connsiteY266" fmla="*/ 155881 h 320069"/>
              <a:gd name="connsiteX267" fmla="*/ 1443032 w 2642166"/>
              <a:gd name="connsiteY267" fmla="*/ 152846 h 320069"/>
              <a:gd name="connsiteX268" fmla="*/ 1476217 w 2642166"/>
              <a:gd name="connsiteY268" fmla="*/ 157863 h 320069"/>
              <a:gd name="connsiteX269" fmla="*/ 1530967 w 2642166"/>
              <a:gd name="connsiteY269" fmla="*/ 157964 h 320069"/>
              <a:gd name="connsiteX270" fmla="*/ 1545102 w 2642166"/>
              <a:gd name="connsiteY270" fmla="*/ 162511 h 320069"/>
              <a:gd name="connsiteX271" fmla="*/ 1555986 w 2642166"/>
              <a:gd name="connsiteY271" fmla="*/ 160847 h 320069"/>
              <a:gd name="connsiteX272" fmla="*/ 1560291 w 2642166"/>
              <a:gd name="connsiteY272" fmla="*/ 159450 h 320069"/>
              <a:gd name="connsiteX273" fmla="*/ 1574502 w 2642166"/>
              <a:gd name="connsiteY273" fmla="*/ 163806 h 320069"/>
              <a:gd name="connsiteX274" fmla="*/ 1616349 w 2642166"/>
              <a:gd name="connsiteY274" fmla="*/ 164010 h 320069"/>
              <a:gd name="connsiteX275" fmla="*/ 1655604 w 2642166"/>
              <a:gd name="connsiteY275" fmla="*/ 169407 h 320069"/>
              <a:gd name="connsiteX276" fmla="*/ 1662450 w 2642166"/>
              <a:gd name="connsiteY276" fmla="*/ 164048 h 320069"/>
              <a:gd name="connsiteX277" fmla="*/ 1698594 w 2642166"/>
              <a:gd name="connsiteY277" fmla="*/ 169204 h 320069"/>
              <a:gd name="connsiteX278" fmla="*/ 1737215 w 2642166"/>
              <a:gd name="connsiteY278" fmla="*/ 169242 h 320069"/>
              <a:gd name="connsiteX279" fmla="*/ 1744759 w 2642166"/>
              <a:gd name="connsiteY279" fmla="*/ 164886 h 320069"/>
              <a:gd name="connsiteX280" fmla="*/ 1750562 w 2642166"/>
              <a:gd name="connsiteY280" fmla="*/ 163883 h 320069"/>
              <a:gd name="connsiteX281" fmla="*/ 1805998 w 2642166"/>
              <a:gd name="connsiteY281" fmla="*/ 169216 h 320069"/>
              <a:gd name="connsiteX282" fmla="*/ 1860748 w 2642166"/>
              <a:gd name="connsiteY282" fmla="*/ 169471 h 320069"/>
              <a:gd name="connsiteX283" fmla="*/ 1869993 w 2642166"/>
              <a:gd name="connsiteY283" fmla="*/ 165572 h 320069"/>
              <a:gd name="connsiteX284" fmla="*/ 1885945 w 2642166"/>
              <a:gd name="connsiteY284" fmla="*/ 165623 h 320069"/>
              <a:gd name="connsiteX285" fmla="*/ 1894619 w 2642166"/>
              <a:gd name="connsiteY285" fmla="*/ 163832 h 320069"/>
              <a:gd name="connsiteX286" fmla="*/ 1962272 w 2642166"/>
              <a:gd name="connsiteY286" fmla="*/ 163794 h 320069"/>
              <a:gd name="connsiteX287" fmla="*/ 1976521 w 2642166"/>
              <a:gd name="connsiteY287" fmla="*/ 159539 h 320069"/>
              <a:gd name="connsiteX288" fmla="*/ 1980813 w 2642166"/>
              <a:gd name="connsiteY288" fmla="*/ 160758 h 320069"/>
              <a:gd name="connsiteX289" fmla="*/ 1995228 w 2642166"/>
              <a:gd name="connsiteY289" fmla="*/ 163375 h 320069"/>
              <a:gd name="connsiteX290" fmla="*/ 2025124 w 2642166"/>
              <a:gd name="connsiteY290" fmla="*/ 158079 h 320069"/>
              <a:gd name="connsiteX291" fmla="*/ 2070222 w 2642166"/>
              <a:gd name="connsiteY291" fmla="*/ 157875 h 320069"/>
              <a:gd name="connsiteX292" fmla="*/ 2100193 w 2642166"/>
              <a:gd name="connsiteY292" fmla="*/ 152910 h 320069"/>
              <a:gd name="connsiteX293" fmla="*/ 2109439 w 2642166"/>
              <a:gd name="connsiteY293" fmla="*/ 152351 h 320069"/>
              <a:gd name="connsiteX294" fmla="*/ 2154550 w 2642166"/>
              <a:gd name="connsiteY294" fmla="*/ 152275 h 320069"/>
              <a:gd name="connsiteX295" fmla="*/ 2177676 w 2642166"/>
              <a:gd name="connsiteY295" fmla="*/ 146687 h 320069"/>
              <a:gd name="connsiteX296" fmla="*/ 2203406 w 2642166"/>
              <a:gd name="connsiteY296" fmla="*/ 146636 h 320069"/>
              <a:gd name="connsiteX297" fmla="*/ 2229162 w 2642166"/>
              <a:gd name="connsiteY297" fmla="*/ 146382 h 320069"/>
              <a:gd name="connsiteX298" fmla="*/ 2236058 w 2642166"/>
              <a:gd name="connsiteY298" fmla="*/ 141200 h 320069"/>
              <a:gd name="connsiteX299" fmla="*/ 2250231 w 2642166"/>
              <a:gd name="connsiteY299" fmla="*/ 141188 h 320069"/>
              <a:gd name="connsiteX300" fmla="*/ 2269497 w 2642166"/>
              <a:gd name="connsiteY300" fmla="*/ 140921 h 320069"/>
              <a:gd name="connsiteX301" fmla="*/ 2288827 w 2642166"/>
              <a:gd name="connsiteY301" fmla="*/ 140934 h 320069"/>
              <a:gd name="connsiteX302" fmla="*/ 2306137 w 2642166"/>
              <a:gd name="connsiteY302" fmla="*/ 136171 h 320069"/>
              <a:gd name="connsiteX303" fmla="*/ 2314798 w 2642166"/>
              <a:gd name="connsiteY303" fmla="*/ 139156 h 320069"/>
              <a:gd name="connsiteX304" fmla="*/ 2325923 w 2642166"/>
              <a:gd name="connsiteY304" fmla="*/ 135117 h 320069"/>
              <a:gd name="connsiteX305" fmla="*/ 2351692 w 2642166"/>
              <a:gd name="connsiteY305" fmla="*/ 135282 h 320069"/>
              <a:gd name="connsiteX306" fmla="*/ 2371872 w 2642166"/>
              <a:gd name="connsiteY306" fmla="*/ 129732 h 320069"/>
              <a:gd name="connsiteX307" fmla="*/ 2380127 w 2642166"/>
              <a:gd name="connsiteY307" fmla="*/ 131879 h 320069"/>
              <a:gd name="connsiteX308" fmla="*/ 2384534 w 2642166"/>
              <a:gd name="connsiteY308" fmla="*/ 134457 h 320069"/>
              <a:gd name="connsiteX309" fmla="*/ 2411343 w 2642166"/>
              <a:gd name="connsiteY309" fmla="*/ 129656 h 320069"/>
              <a:gd name="connsiteX310" fmla="*/ 2440325 w 2642166"/>
              <a:gd name="connsiteY310" fmla="*/ 129364 h 320069"/>
              <a:gd name="connsiteX311" fmla="*/ 2467299 w 2642166"/>
              <a:gd name="connsiteY311" fmla="*/ 124766 h 320069"/>
              <a:gd name="connsiteX312" fmla="*/ 2479530 w 2642166"/>
              <a:gd name="connsiteY312" fmla="*/ 123839 h 320069"/>
              <a:gd name="connsiteX313" fmla="*/ 2540744 w 2642166"/>
              <a:gd name="connsiteY313" fmla="*/ 123624 h 320069"/>
              <a:gd name="connsiteX314" fmla="*/ 2570792 w 2642166"/>
              <a:gd name="connsiteY314" fmla="*/ 118747 h 320069"/>
              <a:gd name="connsiteX315" fmla="*/ 2583175 w 2642166"/>
              <a:gd name="connsiteY315" fmla="*/ 118112 h 320069"/>
              <a:gd name="connsiteX316" fmla="*/ 2625046 w 2642166"/>
              <a:gd name="connsiteY316" fmla="*/ 118036 h 320069"/>
              <a:gd name="connsiteX317" fmla="*/ 2638267 w 2642166"/>
              <a:gd name="connsiteY317" fmla="*/ 107825 h 320069"/>
              <a:gd name="connsiteX318" fmla="*/ 2634851 w 2642166"/>
              <a:gd name="connsiteY318" fmla="*/ 101297 h 320069"/>
              <a:gd name="connsiteX319" fmla="*/ 2615915 w 2642166"/>
              <a:gd name="connsiteY319" fmla="*/ 101716 h 320069"/>
              <a:gd name="connsiteX320" fmla="*/ 2604308 w 2642166"/>
              <a:gd name="connsiteY320" fmla="*/ 102021 h 320069"/>
              <a:gd name="connsiteX321" fmla="*/ 2591379 w 2642166"/>
              <a:gd name="connsiteY321" fmla="*/ 106301 h 320069"/>
              <a:gd name="connsiteX322" fmla="*/ 2577891 w 2642166"/>
              <a:gd name="connsiteY322" fmla="*/ 100853 h 320069"/>
              <a:gd name="connsiteX323" fmla="*/ 2565382 w 2642166"/>
              <a:gd name="connsiteY323" fmla="*/ 101246 h 320069"/>
              <a:gd name="connsiteX324" fmla="*/ 2535448 w 2642166"/>
              <a:gd name="connsiteY324" fmla="*/ 106682 h 320069"/>
              <a:gd name="connsiteX325" fmla="*/ 2533276 w 2642166"/>
              <a:gd name="connsiteY325" fmla="*/ 111216 h 320069"/>
              <a:gd name="connsiteX326" fmla="*/ 2529009 w 2642166"/>
              <a:gd name="connsiteY326" fmla="*/ 106682 h 3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2642166" h="320069">
                <a:moveTo>
                  <a:pt x="409417" y="34520"/>
                </a:moveTo>
                <a:cubicBezTo>
                  <a:pt x="410280" y="33771"/>
                  <a:pt x="410992" y="33136"/>
                  <a:pt x="411716" y="32501"/>
                </a:cubicBezTo>
                <a:cubicBezTo>
                  <a:pt x="412427" y="33771"/>
                  <a:pt x="413392" y="34990"/>
                  <a:pt x="413722" y="36337"/>
                </a:cubicBezTo>
                <a:cubicBezTo>
                  <a:pt x="413849" y="36806"/>
                  <a:pt x="412427" y="37568"/>
                  <a:pt x="411716" y="38203"/>
                </a:cubicBezTo>
                <a:cubicBezTo>
                  <a:pt x="410941" y="36959"/>
                  <a:pt x="410166" y="35727"/>
                  <a:pt x="409417" y="34520"/>
                </a:cubicBezTo>
                <a:close/>
                <a:moveTo>
                  <a:pt x="978898" y="89562"/>
                </a:moveTo>
                <a:cubicBezTo>
                  <a:pt x="978187" y="88927"/>
                  <a:pt x="976764" y="88165"/>
                  <a:pt x="976891" y="87683"/>
                </a:cubicBezTo>
                <a:cubicBezTo>
                  <a:pt x="977221" y="86349"/>
                  <a:pt x="978187" y="85130"/>
                  <a:pt x="978898" y="83860"/>
                </a:cubicBezTo>
                <a:cubicBezTo>
                  <a:pt x="979622" y="84495"/>
                  <a:pt x="981031" y="85270"/>
                  <a:pt x="980917" y="85739"/>
                </a:cubicBezTo>
                <a:cubicBezTo>
                  <a:pt x="980574" y="87073"/>
                  <a:pt x="979622" y="88292"/>
                  <a:pt x="978898" y="89562"/>
                </a:cubicBezTo>
                <a:close/>
                <a:moveTo>
                  <a:pt x="780028" y="158866"/>
                </a:moveTo>
                <a:cubicBezTo>
                  <a:pt x="780892" y="159628"/>
                  <a:pt x="781603" y="160263"/>
                  <a:pt x="782327" y="160898"/>
                </a:cubicBezTo>
                <a:cubicBezTo>
                  <a:pt x="780892" y="161533"/>
                  <a:pt x="779508" y="162384"/>
                  <a:pt x="777996" y="162676"/>
                </a:cubicBezTo>
                <a:cubicBezTo>
                  <a:pt x="777463" y="162790"/>
                  <a:pt x="776600" y="161533"/>
                  <a:pt x="775876" y="160898"/>
                </a:cubicBezTo>
                <a:cubicBezTo>
                  <a:pt x="777273" y="160212"/>
                  <a:pt x="778682" y="159527"/>
                  <a:pt x="780028" y="158866"/>
                </a:cubicBezTo>
                <a:close/>
                <a:moveTo>
                  <a:pt x="2529009" y="106682"/>
                </a:moveTo>
                <a:cubicBezTo>
                  <a:pt x="2520030" y="103189"/>
                  <a:pt x="2511826" y="95887"/>
                  <a:pt x="2501170" y="105043"/>
                </a:cubicBezTo>
                <a:cubicBezTo>
                  <a:pt x="2498250" y="107533"/>
                  <a:pt x="2491176" y="106618"/>
                  <a:pt x="2486020" y="106631"/>
                </a:cubicBezTo>
                <a:cubicBezTo>
                  <a:pt x="2441989" y="106733"/>
                  <a:pt x="2397970" y="106580"/>
                  <a:pt x="2353952" y="106783"/>
                </a:cubicBezTo>
                <a:cubicBezTo>
                  <a:pt x="2346929" y="106822"/>
                  <a:pt x="2338700" y="104040"/>
                  <a:pt x="2333416" y="111267"/>
                </a:cubicBezTo>
                <a:cubicBezTo>
                  <a:pt x="2333302" y="111419"/>
                  <a:pt x="2330584" y="109946"/>
                  <a:pt x="2329022" y="109400"/>
                </a:cubicBezTo>
                <a:cubicBezTo>
                  <a:pt x="2326253" y="108434"/>
                  <a:pt x="2321707" y="106148"/>
                  <a:pt x="2320894" y="106910"/>
                </a:cubicBezTo>
                <a:cubicBezTo>
                  <a:pt x="2313249" y="114137"/>
                  <a:pt x="2303546" y="112283"/>
                  <a:pt x="2294313" y="112359"/>
                </a:cubicBezTo>
                <a:cubicBezTo>
                  <a:pt x="2281422" y="112473"/>
                  <a:pt x="2268468" y="113019"/>
                  <a:pt x="2255667" y="112181"/>
                </a:cubicBezTo>
                <a:cubicBezTo>
                  <a:pt x="2246739" y="111597"/>
                  <a:pt x="2241925" y="119953"/>
                  <a:pt x="2232477" y="118378"/>
                </a:cubicBezTo>
                <a:cubicBezTo>
                  <a:pt x="2224184" y="117007"/>
                  <a:pt x="2215370" y="118099"/>
                  <a:pt x="2206772" y="118099"/>
                </a:cubicBezTo>
                <a:cubicBezTo>
                  <a:pt x="2198174" y="118099"/>
                  <a:pt x="2189551" y="117705"/>
                  <a:pt x="2181016" y="118213"/>
                </a:cubicBezTo>
                <a:cubicBezTo>
                  <a:pt x="2174006" y="118633"/>
                  <a:pt x="2169650" y="125490"/>
                  <a:pt x="2161052" y="124093"/>
                </a:cubicBezTo>
                <a:cubicBezTo>
                  <a:pt x="2152746" y="122747"/>
                  <a:pt x="2143945" y="123801"/>
                  <a:pt x="2135347" y="123801"/>
                </a:cubicBezTo>
                <a:cubicBezTo>
                  <a:pt x="2127829" y="123801"/>
                  <a:pt x="2120310" y="123801"/>
                  <a:pt x="2112805" y="123801"/>
                </a:cubicBezTo>
                <a:cubicBezTo>
                  <a:pt x="2105286" y="123801"/>
                  <a:pt x="2097755" y="123916"/>
                  <a:pt x="2090250" y="123763"/>
                </a:cubicBezTo>
                <a:cubicBezTo>
                  <a:pt x="2084864" y="123662"/>
                  <a:pt x="2080115" y="123751"/>
                  <a:pt x="2075974" y="127980"/>
                </a:cubicBezTo>
                <a:cubicBezTo>
                  <a:pt x="2072863" y="131155"/>
                  <a:pt x="2068519" y="130012"/>
                  <a:pt x="2065103" y="126913"/>
                </a:cubicBezTo>
                <a:cubicBezTo>
                  <a:pt x="2063973" y="125884"/>
                  <a:pt x="2060887" y="124754"/>
                  <a:pt x="2060785" y="124894"/>
                </a:cubicBezTo>
                <a:cubicBezTo>
                  <a:pt x="2055515" y="132094"/>
                  <a:pt x="2047298" y="129364"/>
                  <a:pt x="2040275" y="129415"/>
                </a:cubicBezTo>
                <a:cubicBezTo>
                  <a:pt x="2009122" y="129643"/>
                  <a:pt x="1977981" y="129453"/>
                  <a:pt x="1946841" y="129554"/>
                </a:cubicBezTo>
                <a:cubicBezTo>
                  <a:pt x="1939665" y="129580"/>
                  <a:pt x="1931626" y="127624"/>
                  <a:pt x="1926788" y="134838"/>
                </a:cubicBezTo>
                <a:cubicBezTo>
                  <a:pt x="1920717" y="134825"/>
                  <a:pt x="1913922" y="137466"/>
                  <a:pt x="1909389" y="131548"/>
                </a:cubicBezTo>
                <a:cubicBezTo>
                  <a:pt x="1907027" y="128475"/>
                  <a:pt x="1901820" y="128653"/>
                  <a:pt x="1900943" y="129707"/>
                </a:cubicBezTo>
                <a:cubicBezTo>
                  <a:pt x="1895558" y="136235"/>
                  <a:pt x="1888167" y="135257"/>
                  <a:pt x="1880763" y="135244"/>
                </a:cubicBezTo>
                <a:cubicBezTo>
                  <a:pt x="1823854" y="135193"/>
                  <a:pt x="1766933" y="135244"/>
                  <a:pt x="1710024" y="135193"/>
                </a:cubicBezTo>
                <a:cubicBezTo>
                  <a:pt x="1701985" y="135181"/>
                  <a:pt x="1693438" y="136628"/>
                  <a:pt x="1687202" y="130113"/>
                </a:cubicBezTo>
                <a:cubicBezTo>
                  <a:pt x="1684230" y="132679"/>
                  <a:pt x="1680332" y="137517"/>
                  <a:pt x="1676979" y="134939"/>
                </a:cubicBezTo>
                <a:cubicBezTo>
                  <a:pt x="1666793" y="127116"/>
                  <a:pt x="1655147" y="129834"/>
                  <a:pt x="1643946" y="129580"/>
                </a:cubicBezTo>
                <a:cubicBezTo>
                  <a:pt x="1629989" y="129275"/>
                  <a:pt x="1616019" y="129415"/>
                  <a:pt x="1602061" y="129554"/>
                </a:cubicBezTo>
                <a:cubicBezTo>
                  <a:pt x="1595597" y="129631"/>
                  <a:pt x="1590441" y="128691"/>
                  <a:pt x="1584764" y="124703"/>
                </a:cubicBezTo>
                <a:cubicBezTo>
                  <a:pt x="1581030" y="122062"/>
                  <a:pt x="1572597" y="121706"/>
                  <a:pt x="1567733" y="127408"/>
                </a:cubicBezTo>
                <a:cubicBezTo>
                  <a:pt x="1563885" y="131904"/>
                  <a:pt x="1562742" y="126583"/>
                  <a:pt x="1561066" y="125389"/>
                </a:cubicBezTo>
                <a:cubicBezTo>
                  <a:pt x="1558983" y="123890"/>
                  <a:pt x="1558132" y="123751"/>
                  <a:pt x="1556290" y="126049"/>
                </a:cubicBezTo>
                <a:cubicBezTo>
                  <a:pt x="1555288" y="127294"/>
                  <a:pt x="1552405" y="129008"/>
                  <a:pt x="1551972" y="128716"/>
                </a:cubicBezTo>
                <a:cubicBezTo>
                  <a:pt x="1548747" y="126430"/>
                  <a:pt x="1546321" y="123878"/>
                  <a:pt x="1541318" y="123636"/>
                </a:cubicBezTo>
                <a:cubicBezTo>
                  <a:pt x="1527017" y="122950"/>
                  <a:pt x="1511765" y="127370"/>
                  <a:pt x="1498887" y="118099"/>
                </a:cubicBezTo>
                <a:cubicBezTo>
                  <a:pt x="1489222" y="118099"/>
                  <a:pt x="1479557" y="118099"/>
                  <a:pt x="1469880" y="118099"/>
                </a:cubicBezTo>
                <a:cubicBezTo>
                  <a:pt x="1454856" y="118099"/>
                  <a:pt x="1439565" y="116575"/>
                  <a:pt x="1424871" y="118556"/>
                </a:cubicBezTo>
                <a:cubicBezTo>
                  <a:pt x="1412272" y="120258"/>
                  <a:pt x="1404360" y="110060"/>
                  <a:pt x="1391952" y="112041"/>
                </a:cubicBezTo>
                <a:cubicBezTo>
                  <a:pt x="1381551" y="113718"/>
                  <a:pt x="1370540" y="112397"/>
                  <a:pt x="1359809" y="112397"/>
                </a:cubicBezTo>
                <a:cubicBezTo>
                  <a:pt x="1348429" y="101411"/>
                  <a:pt x="1333405" y="106440"/>
                  <a:pt x="1320667" y="107393"/>
                </a:cubicBezTo>
                <a:cubicBezTo>
                  <a:pt x="1309860" y="108218"/>
                  <a:pt x="1303992" y="100116"/>
                  <a:pt x="1294264" y="100827"/>
                </a:cubicBezTo>
                <a:cubicBezTo>
                  <a:pt x="1285780" y="101449"/>
                  <a:pt x="1277183" y="100802"/>
                  <a:pt x="1268635" y="100700"/>
                </a:cubicBezTo>
                <a:cubicBezTo>
                  <a:pt x="1260482" y="91454"/>
                  <a:pt x="1249001" y="96204"/>
                  <a:pt x="1238943" y="95442"/>
                </a:cubicBezTo>
                <a:cubicBezTo>
                  <a:pt x="1233494" y="95036"/>
                  <a:pt x="1229049" y="94604"/>
                  <a:pt x="1224808" y="90832"/>
                </a:cubicBezTo>
                <a:cubicBezTo>
                  <a:pt x="1221887" y="88241"/>
                  <a:pt x="1218623" y="98605"/>
                  <a:pt x="1213517" y="92026"/>
                </a:cubicBezTo>
                <a:cubicBezTo>
                  <a:pt x="1212539" y="90756"/>
                  <a:pt x="1210177" y="89956"/>
                  <a:pt x="1208298" y="89638"/>
                </a:cubicBezTo>
                <a:cubicBezTo>
                  <a:pt x="1198392" y="87949"/>
                  <a:pt x="1186645" y="93804"/>
                  <a:pt x="1178758" y="83898"/>
                </a:cubicBezTo>
                <a:cubicBezTo>
                  <a:pt x="1176472" y="85689"/>
                  <a:pt x="1174186" y="87467"/>
                  <a:pt x="1171925" y="89257"/>
                </a:cubicBezTo>
                <a:cubicBezTo>
                  <a:pt x="1165004" y="77954"/>
                  <a:pt x="1148735" y="89423"/>
                  <a:pt x="1140925" y="79339"/>
                </a:cubicBezTo>
                <a:cubicBezTo>
                  <a:pt x="1139769" y="77840"/>
                  <a:pt x="1135069" y="78475"/>
                  <a:pt x="1132009" y="78158"/>
                </a:cubicBezTo>
                <a:cubicBezTo>
                  <a:pt x="1123982" y="77294"/>
                  <a:pt x="1114661" y="81155"/>
                  <a:pt x="1108577" y="73128"/>
                </a:cubicBezTo>
                <a:cubicBezTo>
                  <a:pt x="1102253" y="72900"/>
                  <a:pt x="1095814" y="73192"/>
                  <a:pt x="1089604" y="72328"/>
                </a:cubicBezTo>
                <a:cubicBezTo>
                  <a:pt x="1076484" y="70525"/>
                  <a:pt x="1061778" y="77865"/>
                  <a:pt x="1050208" y="67096"/>
                </a:cubicBezTo>
                <a:cubicBezTo>
                  <a:pt x="1038778" y="65394"/>
                  <a:pt x="1025723" y="70423"/>
                  <a:pt x="1016032" y="64658"/>
                </a:cubicBezTo>
                <a:cubicBezTo>
                  <a:pt x="1004590" y="57825"/>
                  <a:pt x="993210" y="63197"/>
                  <a:pt x="982174" y="61013"/>
                </a:cubicBezTo>
                <a:cubicBezTo>
                  <a:pt x="978072" y="60200"/>
                  <a:pt x="976510" y="63171"/>
                  <a:pt x="974453" y="65102"/>
                </a:cubicBezTo>
                <a:cubicBezTo>
                  <a:pt x="972573" y="66855"/>
                  <a:pt x="971849" y="66435"/>
                  <a:pt x="969678" y="64543"/>
                </a:cubicBezTo>
                <a:cubicBezTo>
                  <a:pt x="967684" y="62791"/>
                  <a:pt x="964178" y="60911"/>
                  <a:pt x="961791" y="61279"/>
                </a:cubicBezTo>
                <a:cubicBezTo>
                  <a:pt x="955987" y="62181"/>
                  <a:pt x="952380" y="67439"/>
                  <a:pt x="945052" y="67159"/>
                </a:cubicBezTo>
                <a:cubicBezTo>
                  <a:pt x="939617" y="66943"/>
                  <a:pt x="933813" y="72366"/>
                  <a:pt x="928466" y="72011"/>
                </a:cubicBezTo>
                <a:cubicBezTo>
                  <a:pt x="920935" y="71503"/>
                  <a:pt x="917176" y="76202"/>
                  <a:pt x="911893" y="78411"/>
                </a:cubicBezTo>
                <a:cubicBezTo>
                  <a:pt x="900539" y="83161"/>
                  <a:pt x="886670" y="85155"/>
                  <a:pt x="883229" y="99570"/>
                </a:cubicBezTo>
                <a:cubicBezTo>
                  <a:pt x="881908" y="105094"/>
                  <a:pt x="871062" y="107317"/>
                  <a:pt x="872332" y="115445"/>
                </a:cubicBezTo>
                <a:cubicBezTo>
                  <a:pt x="865792" y="118925"/>
                  <a:pt x="867646" y="125160"/>
                  <a:pt x="865563" y="130101"/>
                </a:cubicBezTo>
                <a:cubicBezTo>
                  <a:pt x="863163" y="135790"/>
                  <a:pt x="857130" y="140680"/>
                  <a:pt x="851593" y="144756"/>
                </a:cubicBezTo>
                <a:cubicBezTo>
                  <a:pt x="848913" y="146738"/>
                  <a:pt x="843732" y="146623"/>
                  <a:pt x="839706" y="146522"/>
                </a:cubicBezTo>
                <a:cubicBezTo>
                  <a:pt x="829520" y="146293"/>
                  <a:pt x="818548" y="149087"/>
                  <a:pt x="810000" y="141061"/>
                </a:cubicBezTo>
                <a:cubicBezTo>
                  <a:pt x="808985" y="140108"/>
                  <a:pt x="805835" y="141124"/>
                  <a:pt x="803714" y="140883"/>
                </a:cubicBezTo>
                <a:cubicBezTo>
                  <a:pt x="794494" y="139905"/>
                  <a:pt x="783965" y="144147"/>
                  <a:pt x="776206" y="137975"/>
                </a:cubicBezTo>
                <a:cubicBezTo>
                  <a:pt x="768522" y="131866"/>
                  <a:pt x="757778" y="139333"/>
                  <a:pt x="752545" y="133834"/>
                </a:cubicBezTo>
                <a:cubicBezTo>
                  <a:pt x="745523" y="126456"/>
                  <a:pt x="732683" y="133580"/>
                  <a:pt x="727844" y="124081"/>
                </a:cubicBezTo>
                <a:cubicBezTo>
                  <a:pt x="722015" y="122785"/>
                  <a:pt x="715043" y="126125"/>
                  <a:pt x="710305" y="120106"/>
                </a:cubicBezTo>
                <a:cubicBezTo>
                  <a:pt x="707270" y="116258"/>
                  <a:pt x="700438" y="118899"/>
                  <a:pt x="696716" y="114251"/>
                </a:cubicBezTo>
                <a:cubicBezTo>
                  <a:pt x="695091" y="112206"/>
                  <a:pt x="688906" y="112117"/>
                  <a:pt x="685020" y="112562"/>
                </a:cubicBezTo>
                <a:cubicBezTo>
                  <a:pt x="677908" y="113387"/>
                  <a:pt x="673704" y="109006"/>
                  <a:pt x="668167" y="107063"/>
                </a:cubicBezTo>
                <a:cubicBezTo>
                  <a:pt x="662592" y="105107"/>
                  <a:pt x="655403" y="107063"/>
                  <a:pt x="649447" y="105602"/>
                </a:cubicBezTo>
                <a:cubicBezTo>
                  <a:pt x="645967" y="104751"/>
                  <a:pt x="643072" y="101906"/>
                  <a:pt x="638944" y="100598"/>
                </a:cubicBezTo>
                <a:cubicBezTo>
                  <a:pt x="631540" y="98249"/>
                  <a:pt x="625533" y="92318"/>
                  <a:pt x="618103" y="90172"/>
                </a:cubicBezTo>
                <a:cubicBezTo>
                  <a:pt x="611461" y="88254"/>
                  <a:pt x="603168" y="90756"/>
                  <a:pt x="598469" y="83860"/>
                </a:cubicBezTo>
                <a:cubicBezTo>
                  <a:pt x="589300" y="86628"/>
                  <a:pt x="582696" y="78335"/>
                  <a:pt x="575406" y="78742"/>
                </a:cubicBezTo>
                <a:cubicBezTo>
                  <a:pt x="566008" y="79263"/>
                  <a:pt x="561233" y="70525"/>
                  <a:pt x="552241" y="72354"/>
                </a:cubicBezTo>
                <a:cubicBezTo>
                  <a:pt x="550374" y="72735"/>
                  <a:pt x="547491" y="72582"/>
                  <a:pt x="546310" y="71554"/>
                </a:cubicBezTo>
                <a:cubicBezTo>
                  <a:pt x="539516" y="65661"/>
                  <a:pt x="530651" y="63730"/>
                  <a:pt x="522168" y="61025"/>
                </a:cubicBezTo>
                <a:cubicBezTo>
                  <a:pt x="516960" y="51856"/>
                  <a:pt x="504972" y="57622"/>
                  <a:pt x="497225" y="51945"/>
                </a:cubicBezTo>
                <a:cubicBezTo>
                  <a:pt x="490735" y="47195"/>
                  <a:pt x="481261" y="45125"/>
                  <a:pt x="473336" y="41442"/>
                </a:cubicBezTo>
                <a:cubicBezTo>
                  <a:pt x="470707" y="40223"/>
                  <a:pt x="467697" y="38076"/>
                  <a:pt x="465233" y="38432"/>
                </a:cubicBezTo>
                <a:cubicBezTo>
                  <a:pt x="457588" y="39499"/>
                  <a:pt x="453549" y="35422"/>
                  <a:pt x="449015" y="31396"/>
                </a:cubicBezTo>
                <a:cubicBezTo>
                  <a:pt x="446895" y="29529"/>
                  <a:pt x="443605" y="26659"/>
                  <a:pt x="441624" y="27078"/>
                </a:cubicBezTo>
                <a:cubicBezTo>
                  <a:pt x="433217" y="28856"/>
                  <a:pt x="428480" y="22316"/>
                  <a:pt x="421635" y="21185"/>
                </a:cubicBezTo>
                <a:cubicBezTo>
                  <a:pt x="414662" y="20042"/>
                  <a:pt x="410205" y="12689"/>
                  <a:pt x="401721" y="15216"/>
                </a:cubicBezTo>
                <a:cubicBezTo>
                  <a:pt x="400349" y="15635"/>
                  <a:pt x="397416" y="14378"/>
                  <a:pt x="396476" y="13121"/>
                </a:cubicBezTo>
                <a:cubicBezTo>
                  <a:pt x="389592" y="3939"/>
                  <a:pt x="379305" y="1881"/>
                  <a:pt x="368536" y="4231"/>
                </a:cubicBezTo>
                <a:cubicBezTo>
                  <a:pt x="358820" y="6352"/>
                  <a:pt x="355023" y="-4050"/>
                  <a:pt x="345269" y="-2081"/>
                </a:cubicBezTo>
                <a:cubicBezTo>
                  <a:pt x="337116" y="-430"/>
                  <a:pt x="327655" y="-138"/>
                  <a:pt x="319717" y="-2145"/>
                </a:cubicBezTo>
                <a:cubicBezTo>
                  <a:pt x="309557" y="-4710"/>
                  <a:pt x="304706" y="3151"/>
                  <a:pt x="296590" y="4485"/>
                </a:cubicBezTo>
                <a:cubicBezTo>
                  <a:pt x="289707" y="5603"/>
                  <a:pt x="285846" y="12321"/>
                  <a:pt x="284678" y="19230"/>
                </a:cubicBezTo>
                <a:cubicBezTo>
                  <a:pt x="284424" y="20741"/>
                  <a:pt x="280258" y="22405"/>
                  <a:pt x="280563" y="23217"/>
                </a:cubicBezTo>
                <a:cubicBezTo>
                  <a:pt x="282823" y="29390"/>
                  <a:pt x="267368" y="34749"/>
                  <a:pt x="279534" y="41099"/>
                </a:cubicBezTo>
                <a:cubicBezTo>
                  <a:pt x="266847" y="47525"/>
                  <a:pt x="283585" y="52669"/>
                  <a:pt x="280766" y="59031"/>
                </a:cubicBezTo>
                <a:cubicBezTo>
                  <a:pt x="280182" y="60339"/>
                  <a:pt x="286024" y="63476"/>
                  <a:pt x="285719" y="65356"/>
                </a:cubicBezTo>
                <a:cubicBezTo>
                  <a:pt x="283840" y="76837"/>
                  <a:pt x="288742" y="84889"/>
                  <a:pt x="298254" y="92521"/>
                </a:cubicBezTo>
                <a:cubicBezTo>
                  <a:pt x="301950" y="95480"/>
                  <a:pt x="296819" y="103024"/>
                  <a:pt x="302928" y="107838"/>
                </a:cubicBezTo>
                <a:cubicBezTo>
                  <a:pt x="307207" y="111190"/>
                  <a:pt x="305937" y="118518"/>
                  <a:pt x="312287" y="121363"/>
                </a:cubicBezTo>
                <a:cubicBezTo>
                  <a:pt x="318676" y="124233"/>
                  <a:pt x="316631" y="131574"/>
                  <a:pt x="321444" y="135092"/>
                </a:cubicBezTo>
                <a:cubicBezTo>
                  <a:pt x="332036" y="142864"/>
                  <a:pt x="334551" y="156148"/>
                  <a:pt x="346400" y="163108"/>
                </a:cubicBezTo>
                <a:cubicBezTo>
                  <a:pt x="352597" y="166765"/>
                  <a:pt x="350857" y="174906"/>
                  <a:pt x="357664" y="179059"/>
                </a:cubicBezTo>
                <a:cubicBezTo>
                  <a:pt x="364357" y="183136"/>
                  <a:pt x="368587" y="189346"/>
                  <a:pt x="372028" y="196433"/>
                </a:cubicBezTo>
                <a:cubicBezTo>
                  <a:pt x="374771" y="202110"/>
                  <a:pt x="383014" y="205513"/>
                  <a:pt x="387179" y="210923"/>
                </a:cubicBezTo>
                <a:cubicBezTo>
                  <a:pt x="390494" y="215241"/>
                  <a:pt x="391637" y="220588"/>
                  <a:pt x="396323" y="224728"/>
                </a:cubicBezTo>
                <a:cubicBezTo>
                  <a:pt x="401187" y="229046"/>
                  <a:pt x="403753" y="235320"/>
                  <a:pt x="408071" y="240222"/>
                </a:cubicBezTo>
                <a:cubicBezTo>
                  <a:pt x="411982" y="244680"/>
                  <a:pt x="418739" y="247779"/>
                  <a:pt x="420949" y="252643"/>
                </a:cubicBezTo>
                <a:cubicBezTo>
                  <a:pt x="424352" y="260098"/>
                  <a:pt x="427425" y="267477"/>
                  <a:pt x="432848" y="274004"/>
                </a:cubicBezTo>
                <a:cubicBezTo>
                  <a:pt x="433318" y="274576"/>
                  <a:pt x="431870" y="276722"/>
                  <a:pt x="430855" y="277801"/>
                </a:cubicBezTo>
                <a:cubicBezTo>
                  <a:pt x="430410" y="278272"/>
                  <a:pt x="428658" y="278183"/>
                  <a:pt x="427756" y="277827"/>
                </a:cubicBezTo>
                <a:cubicBezTo>
                  <a:pt x="423222" y="276036"/>
                  <a:pt x="418929" y="273674"/>
                  <a:pt x="414256" y="272303"/>
                </a:cubicBezTo>
                <a:cubicBezTo>
                  <a:pt x="410471" y="271198"/>
                  <a:pt x="405785" y="273522"/>
                  <a:pt x="402483" y="269813"/>
                </a:cubicBezTo>
                <a:cubicBezTo>
                  <a:pt x="401238" y="268429"/>
                  <a:pt x="398825" y="266333"/>
                  <a:pt x="397708" y="266651"/>
                </a:cubicBezTo>
                <a:cubicBezTo>
                  <a:pt x="384373" y="270537"/>
                  <a:pt x="373768" y="262015"/>
                  <a:pt x="361792" y="260072"/>
                </a:cubicBezTo>
                <a:cubicBezTo>
                  <a:pt x="350603" y="258256"/>
                  <a:pt x="340329" y="251043"/>
                  <a:pt x="330195" y="245429"/>
                </a:cubicBezTo>
                <a:cubicBezTo>
                  <a:pt x="323184" y="241543"/>
                  <a:pt x="312300" y="247309"/>
                  <a:pt x="307906" y="237936"/>
                </a:cubicBezTo>
                <a:cubicBezTo>
                  <a:pt x="299854" y="239918"/>
                  <a:pt x="296603" y="231396"/>
                  <a:pt x="288005" y="231510"/>
                </a:cubicBezTo>
                <a:cubicBezTo>
                  <a:pt x="279864" y="231612"/>
                  <a:pt x="270390" y="227891"/>
                  <a:pt x="264116" y="221375"/>
                </a:cubicBezTo>
                <a:cubicBezTo>
                  <a:pt x="257284" y="214301"/>
                  <a:pt x="245054" y="213755"/>
                  <a:pt x="239440" y="205247"/>
                </a:cubicBezTo>
                <a:cubicBezTo>
                  <a:pt x="230385" y="204243"/>
                  <a:pt x="222295" y="200446"/>
                  <a:pt x="213723" y="198363"/>
                </a:cubicBezTo>
                <a:cubicBezTo>
                  <a:pt x="207423" y="196839"/>
                  <a:pt x="200591" y="198350"/>
                  <a:pt x="202000" y="189448"/>
                </a:cubicBezTo>
                <a:cubicBezTo>
                  <a:pt x="202115" y="188711"/>
                  <a:pt x="198991" y="187301"/>
                  <a:pt x="197162" y="186616"/>
                </a:cubicBezTo>
                <a:cubicBezTo>
                  <a:pt x="185237" y="182133"/>
                  <a:pt x="173222" y="177586"/>
                  <a:pt x="162630" y="171071"/>
                </a:cubicBezTo>
                <a:cubicBezTo>
                  <a:pt x="156814" y="167502"/>
                  <a:pt x="149626" y="172646"/>
                  <a:pt x="145003" y="167286"/>
                </a:cubicBezTo>
                <a:cubicBezTo>
                  <a:pt x="146755" y="157901"/>
                  <a:pt x="136316" y="159311"/>
                  <a:pt x="131757" y="155501"/>
                </a:cubicBezTo>
                <a:cubicBezTo>
                  <a:pt x="126296" y="150929"/>
                  <a:pt x="120327" y="146611"/>
                  <a:pt x="115971" y="141289"/>
                </a:cubicBezTo>
                <a:cubicBezTo>
                  <a:pt x="110103" y="134139"/>
                  <a:pt x="98864" y="135206"/>
                  <a:pt x="93060" y="127497"/>
                </a:cubicBezTo>
                <a:cubicBezTo>
                  <a:pt x="87802" y="120512"/>
                  <a:pt x="80817" y="113210"/>
                  <a:pt x="72613" y="109641"/>
                </a:cubicBezTo>
                <a:cubicBezTo>
                  <a:pt x="61856" y="104955"/>
                  <a:pt x="54871" y="97068"/>
                  <a:pt x="45702" y="91289"/>
                </a:cubicBezTo>
                <a:cubicBezTo>
                  <a:pt x="39479" y="87352"/>
                  <a:pt x="29052" y="91010"/>
                  <a:pt x="23515" y="83860"/>
                </a:cubicBezTo>
                <a:cubicBezTo>
                  <a:pt x="15069" y="84165"/>
                  <a:pt x="6611" y="84431"/>
                  <a:pt x="-1822" y="84863"/>
                </a:cubicBezTo>
                <a:cubicBezTo>
                  <a:pt x="-2558" y="84901"/>
                  <a:pt x="-3854" y="86209"/>
                  <a:pt x="-3765" y="86781"/>
                </a:cubicBezTo>
                <a:cubicBezTo>
                  <a:pt x="-3638" y="87530"/>
                  <a:pt x="-2495" y="88597"/>
                  <a:pt x="-1618" y="88737"/>
                </a:cubicBezTo>
                <a:cubicBezTo>
                  <a:pt x="1442" y="89194"/>
                  <a:pt x="4579" y="89537"/>
                  <a:pt x="7678" y="89511"/>
                </a:cubicBezTo>
                <a:cubicBezTo>
                  <a:pt x="12682" y="89473"/>
                  <a:pt x="15615" y="90934"/>
                  <a:pt x="15374" y="95874"/>
                </a:cubicBezTo>
                <a:cubicBezTo>
                  <a:pt x="15235" y="98655"/>
                  <a:pt x="14345" y="102656"/>
                  <a:pt x="16009" y="104066"/>
                </a:cubicBezTo>
                <a:cubicBezTo>
                  <a:pt x="27998" y="114251"/>
                  <a:pt x="37790" y="126570"/>
                  <a:pt x="53995" y="132793"/>
                </a:cubicBezTo>
                <a:cubicBezTo>
                  <a:pt x="61196" y="135561"/>
                  <a:pt x="59532" y="132094"/>
                  <a:pt x="60535" y="128881"/>
                </a:cubicBezTo>
                <a:cubicBezTo>
                  <a:pt x="61691" y="125211"/>
                  <a:pt x="67152" y="122290"/>
                  <a:pt x="69451" y="123878"/>
                </a:cubicBezTo>
                <a:cubicBezTo>
                  <a:pt x="72791" y="126176"/>
                  <a:pt x="77223" y="128538"/>
                  <a:pt x="78239" y="131637"/>
                </a:cubicBezTo>
                <a:cubicBezTo>
                  <a:pt x="78874" y="133555"/>
                  <a:pt x="74099" y="136920"/>
                  <a:pt x="71610" y="139549"/>
                </a:cubicBezTo>
                <a:cubicBezTo>
                  <a:pt x="70238" y="140997"/>
                  <a:pt x="68600" y="142254"/>
                  <a:pt x="66365" y="144236"/>
                </a:cubicBezTo>
                <a:cubicBezTo>
                  <a:pt x="71788" y="148732"/>
                  <a:pt x="77236" y="153202"/>
                  <a:pt x="82633" y="157723"/>
                </a:cubicBezTo>
                <a:cubicBezTo>
                  <a:pt x="91638" y="165292"/>
                  <a:pt x="99055" y="174639"/>
                  <a:pt x="111856" y="177891"/>
                </a:cubicBezTo>
                <a:cubicBezTo>
                  <a:pt x="117152" y="186781"/>
                  <a:pt x="130805" y="185828"/>
                  <a:pt x="136443" y="194058"/>
                </a:cubicBezTo>
                <a:cubicBezTo>
                  <a:pt x="142260" y="202541"/>
                  <a:pt x="154846" y="202541"/>
                  <a:pt x="161170" y="210161"/>
                </a:cubicBezTo>
                <a:cubicBezTo>
                  <a:pt x="164675" y="214378"/>
                  <a:pt x="169247" y="215457"/>
                  <a:pt x="174988" y="215305"/>
                </a:cubicBezTo>
                <a:cubicBezTo>
                  <a:pt x="177680" y="215229"/>
                  <a:pt x="181630" y="216499"/>
                  <a:pt x="182989" y="218340"/>
                </a:cubicBezTo>
                <a:cubicBezTo>
                  <a:pt x="189047" y="226583"/>
                  <a:pt x="201556" y="226544"/>
                  <a:pt x="208020" y="234253"/>
                </a:cubicBezTo>
                <a:cubicBezTo>
                  <a:pt x="209608" y="236146"/>
                  <a:pt x="213050" y="237136"/>
                  <a:pt x="215869" y="237873"/>
                </a:cubicBezTo>
                <a:cubicBezTo>
                  <a:pt x="233192" y="242419"/>
                  <a:pt x="261779" y="253608"/>
                  <a:pt x="271597" y="262879"/>
                </a:cubicBezTo>
                <a:cubicBezTo>
                  <a:pt x="277921" y="268861"/>
                  <a:pt x="286113" y="263603"/>
                  <a:pt x="291764" y="268556"/>
                </a:cubicBezTo>
                <a:cubicBezTo>
                  <a:pt x="296819" y="272963"/>
                  <a:pt x="300553" y="279706"/>
                  <a:pt x="309925" y="277967"/>
                </a:cubicBezTo>
                <a:cubicBezTo>
                  <a:pt x="311792" y="277624"/>
                  <a:pt x="315132" y="277827"/>
                  <a:pt x="315767" y="278805"/>
                </a:cubicBezTo>
                <a:cubicBezTo>
                  <a:pt x="319349" y="284329"/>
                  <a:pt x="327629" y="282145"/>
                  <a:pt x="331515" y="286780"/>
                </a:cubicBezTo>
                <a:cubicBezTo>
                  <a:pt x="336125" y="292280"/>
                  <a:pt x="344850" y="286133"/>
                  <a:pt x="348724" y="290959"/>
                </a:cubicBezTo>
                <a:cubicBezTo>
                  <a:pt x="352877" y="296140"/>
                  <a:pt x="361081" y="293334"/>
                  <a:pt x="364675" y="298795"/>
                </a:cubicBezTo>
                <a:cubicBezTo>
                  <a:pt x="365450" y="299963"/>
                  <a:pt x="368180" y="300382"/>
                  <a:pt x="370111" y="300661"/>
                </a:cubicBezTo>
                <a:cubicBezTo>
                  <a:pt x="377096" y="301639"/>
                  <a:pt x="384614" y="298592"/>
                  <a:pt x="390888" y="304751"/>
                </a:cubicBezTo>
                <a:cubicBezTo>
                  <a:pt x="395701" y="309501"/>
                  <a:pt x="404972" y="303684"/>
                  <a:pt x="410840" y="310682"/>
                </a:cubicBezTo>
                <a:cubicBezTo>
                  <a:pt x="414688" y="315254"/>
                  <a:pt x="425838" y="309120"/>
                  <a:pt x="430118" y="317007"/>
                </a:cubicBezTo>
                <a:cubicBezTo>
                  <a:pt x="435173" y="316879"/>
                  <a:pt x="441637" y="318416"/>
                  <a:pt x="444952" y="316232"/>
                </a:cubicBezTo>
                <a:cubicBezTo>
                  <a:pt x="449638" y="313133"/>
                  <a:pt x="453816" y="312041"/>
                  <a:pt x="459290" y="312041"/>
                </a:cubicBezTo>
                <a:cubicBezTo>
                  <a:pt x="468078" y="312041"/>
                  <a:pt x="470479" y="304116"/>
                  <a:pt x="476397" y="300497"/>
                </a:cubicBezTo>
                <a:cubicBezTo>
                  <a:pt x="480728" y="297842"/>
                  <a:pt x="479546" y="293753"/>
                  <a:pt x="479280" y="290197"/>
                </a:cubicBezTo>
                <a:cubicBezTo>
                  <a:pt x="478746" y="283047"/>
                  <a:pt x="482607" y="274766"/>
                  <a:pt x="473273" y="269610"/>
                </a:cubicBezTo>
                <a:cubicBezTo>
                  <a:pt x="475292" y="267591"/>
                  <a:pt x="477311" y="265584"/>
                  <a:pt x="479331" y="263565"/>
                </a:cubicBezTo>
                <a:cubicBezTo>
                  <a:pt x="475063" y="260542"/>
                  <a:pt x="474365" y="255818"/>
                  <a:pt x="471977" y="252059"/>
                </a:cubicBezTo>
                <a:cubicBezTo>
                  <a:pt x="467456" y="244934"/>
                  <a:pt x="456839" y="240121"/>
                  <a:pt x="454400" y="232856"/>
                </a:cubicBezTo>
                <a:cubicBezTo>
                  <a:pt x="451568" y="224398"/>
                  <a:pt x="438068" y="222480"/>
                  <a:pt x="440608" y="212168"/>
                </a:cubicBezTo>
                <a:cubicBezTo>
                  <a:pt x="435300" y="207456"/>
                  <a:pt x="429801" y="202884"/>
                  <a:pt x="424721" y="198008"/>
                </a:cubicBezTo>
                <a:cubicBezTo>
                  <a:pt x="419894" y="193385"/>
                  <a:pt x="420453" y="185523"/>
                  <a:pt x="413252" y="182298"/>
                </a:cubicBezTo>
                <a:cubicBezTo>
                  <a:pt x="406750" y="179376"/>
                  <a:pt x="410039" y="171922"/>
                  <a:pt x="404299" y="168315"/>
                </a:cubicBezTo>
                <a:cubicBezTo>
                  <a:pt x="399117" y="165064"/>
                  <a:pt x="395511" y="159882"/>
                  <a:pt x="390392" y="156504"/>
                </a:cubicBezTo>
                <a:cubicBezTo>
                  <a:pt x="381680" y="150751"/>
                  <a:pt x="380918" y="140603"/>
                  <a:pt x="372740" y="134088"/>
                </a:cubicBezTo>
                <a:cubicBezTo>
                  <a:pt x="366605" y="129224"/>
                  <a:pt x="365488" y="119750"/>
                  <a:pt x="360662" y="113184"/>
                </a:cubicBezTo>
                <a:cubicBezTo>
                  <a:pt x="356128" y="107012"/>
                  <a:pt x="348355" y="102605"/>
                  <a:pt x="344329" y="96268"/>
                </a:cubicBezTo>
                <a:cubicBezTo>
                  <a:pt x="338018" y="86324"/>
                  <a:pt x="333687" y="75351"/>
                  <a:pt x="326575" y="65775"/>
                </a:cubicBezTo>
                <a:cubicBezTo>
                  <a:pt x="323184" y="61228"/>
                  <a:pt x="326460" y="56403"/>
                  <a:pt x="324276" y="52326"/>
                </a:cubicBezTo>
                <a:cubicBezTo>
                  <a:pt x="322587" y="49176"/>
                  <a:pt x="317190" y="47703"/>
                  <a:pt x="318345" y="43131"/>
                </a:cubicBezTo>
                <a:cubicBezTo>
                  <a:pt x="318765" y="41480"/>
                  <a:pt x="320149" y="38711"/>
                  <a:pt x="321177" y="38686"/>
                </a:cubicBezTo>
                <a:cubicBezTo>
                  <a:pt x="334005" y="38280"/>
                  <a:pt x="346857" y="38267"/>
                  <a:pt x="359697" y="38280"/>
                </a:cubicBezTo>
                <a:cubicBezTo>
                  <a:pt x="360497" y="38280"/>
                  <a:pt x="361284" y="39384"/>
                  <a:pt x="362109" y="39931"/>
                </a:cubicBezTo>
                <a:cubicBezTo>
                  <a:pt x="368574" y="44223"/>
                  <a:pt x="376448" y="48770"/>
                  <a:pt x="383369" y="48922"/>
                </a:cubicBezTo>
                <a:cubicBezTo>
                  <a:pt x="392589" y="49125"/>
                  <a:pt x="397936" y="55044"/>
                  <a:pt x="406001" y="56504"/>
                </a:cubicBezTo>
                <a:cubicBezTo>
                  <a:pt x="412452" y="57685"/>
                  <a:pt x="417558" y="64188"/>
                  <a:pt x="424047" y="65788"/>
                </a:cubicBezTo>
                <a:cubicBezTo>
                  <a:pt x="431959" y="67744"/>
                  <a:pt x="439313" y="71084"/>
                  <a:pt x="445523" y="74754"/>
                </a:cubicBezTo>
                <a:cubicBezTo>
                  <a:pt x="450705" y="77827"/>
                  <a:pt x="457042" y="77624"/>
                  <a:pt x="461881" y="81929"/>
                </a:cubicBezTo>
                <a:cubicBezTo>
                  <a:pt x="466427" y="85981"/>
                  <a:pt x="474187" y="88914"/>
                  <a:pt x="480651" y="89092"/>
                </a:cubicBezTo>
                <a:cubicBezTo>
                  <a:pt x="487776" y="89283"/>
                  <a:pt x="491992" y="92801"/>
                  <a:pt x="497275" y="95290"/>
                </a:cubicBezTo>
                <a:cubicBezTo>
                  <a:pt x="505200" y="99024"/>
                  <a:pt x="514776" y="100001"/>
                  <a:pt x="521050" y="106466"/>
                </a:cubicBezTo>
                <a:cubicBezTo>
                  <a:pt x="530512" y="105945"/>
                  <a:pt x="536709" y="116080"/>
                  <a:pt x="547352" y="112600"/>
                </a:cubicBezTo>
                <a:cubicBezTo>
                  <a:pt x="549638" y="111863"/>
                  <a:pt x="554248" y="113006"/>
                  <a:pt x="555708" y="114683"/>
                </a:cubicBezTo>
                <a:cubicBezTo>
                  <a:pt x="559848" y="119483"/>
                  <a:pt x="567265" y="117667"/>
                  <a:pt x="571913" y="122252"/>
                </a:cubicBezTo>
                <a:cubicBezTo>
                  <a:pt x="574555" y="124855"/>
                  <a:pt x="583407" y="122366"/>
                  <a:pt x="586264" y="124957"/>
                </a:cubicBezTo>
                <a:cubicBezTo>
                  <a:pt x="591662" y="129834"/>
                  <a:pt x="597504" y="128932"/>
                  <a:pt x="603651" y="129694"/>
                </a:cubicBezTo>
                <a:cubicBezTo>
                  <a:pt x="608477" y="130291"/>
                  <a:pt x="610712" y="136552"/>
                  <a:pt x="617151" y="135308"/>
                </a:cubicBezTo>
                <a:cubicBezTo>
                  <a:pt x="621405" y="134482"/>
                  <a:pt x="625723" y="135041"/>
                  <a:pt x="628340" y="138749"/>
                </a:cubicBezTo>
                <a:cubicBezTo>
                  <a:pt x="630067" y="141200"/>
                  <a:pt x="631134" y="141226"/>
                  <a:pt x="632975" y="139118"/>
                </a:cubicBezTo>
                <a:cubicBezTo>
                  <a:pt x="638170" y="133161"/>
                  <a:pt x="643135" y="134076"/>
                  <a:pt x="648596" y="139321"/>
                </a:cubicBezTo>
                <a:cubicBezTo>
                  <a:pt x="651987" y="142559"/>
                  <a:pt x="654832" y="146268"/>
                  <a:pt x="661169" y="146966"/>
                </a:cubicBezTo>
                <a:cubicBezTo>
                  <a:pt x="666795" y="147601"/>
                  <a:pt x="670593" y="154078"/>
                  <a:pt x="677882" y="152389"/>
                </a:cubicBezTo>
                <a:cubicBezTo>
                  <a:pt x="684791" y="150801"/>
                  <a:pt x="687166" y="159946"/>
                  <a:pt x="694557" y="158104"/>
                </a:cubicBezTo>
                <a:cubicBezTo>
                  <a:pt x="700552" y="156605"/>
                  <a:pt x="703752" y="161101"/>
                  <a:pt x="708248" y="163286"/>
                </a:cubicBezTo>
                <a:cubicBezTo>
                  <a:pt x="713264" y="165724"/>
                  <a:pt x="720351" y="161901"/>
                  <a:pt x="725723" y="167464"/>
                </a:cubicBezTo>
                <a:cubicBezTo>
                  <a:pt x="730308" y="172214"/>
                  <a:pt x="737814" y="168759"/>
                  <a:pt x="743960" y="169394"/>
                </a:cubicBezTo>
                <a:cubicBezTo>
                  <a:pt x="750183" y="170017"/>
                  <a:pt x="753016" y="176748"/>
                  <a:pt x="760674" y="175427"/>
                </a:cubicBezTo>
                <a:cubicBezTo>
                  <a:pt x="766541" y="174411"/>
                  <a:pt x="772396" y="174817"/>
                  <a:pt x="778263" y="179250"/>
                </a:cubicBezTo>
                <a:cubicBezTo>
                  <a:pt x="782098" y="182158"/>
                  <a:pt x="790341" y="180469"/>
                  <a:pt x="796602" y="180875"/>
                </a:cubicBezTo>
                <a:cubicBezTo>
                  <a:pt x="803701" y="181345"/>
                  <a:pt x="811245" y="179008"/>
                  <a:pt x="817163" y="185562"/>
                </a:cubicBezTo>
                <a:cubicBezTo>
                  <a:pt x="819297" y="187924"/>
                  <a:pt x="821062" y="179593"/>
                  <a:pt x="825977" y="182412"/>
                </a:cubicBezTo>
                <a:cubicBezTo>
                  <a:pt x="828517" y="183860"/>
                  <a:pt x="830968" y="186019"/>
                  <a:pt x="833737" y="186412"/>
                </a:cubicBezTo>
                <a:cubicBezTo>
                  <a:pt x="840201" y="187352"/>
                  <a:pt x="842665" y="179072"/>
                  <a:pt x="850412" y="180621"/>
                </a:cubicBezTo>
                <a:cubicBezTo>
                  <a:pt x="856521" y="181840"/>
                  <a:pt x="863175" y="180863"/>
                  <a:pt x="869322" y="180863"/>
                </a:cubicBezTo>
                <a:cubicBezTo>
                  <a:pt x="877183" y="173928"/>
                  <a:pt x="884867" y="167299"/>
                  <a:pt x="892322" y="160441"/>
                </a:cubicBezTo>
                <a:cubicBezTo>
                  <a:pt x="896678" y="156453"/>
                  <a:pt x="900640" y="152110"/>
                  <a:pt x="904781" y="147919"/>
                </a:cubicBezTo>
                <a:cubicBezTo>
                  <a:pt x="901974" y="138241"/>
                  <a:pt x="914712" y="131663"/>
                  <a:pt x="911359" y="121731"/>
                </a:cubicBezTo>
                <a:cubicBezTo>
                  <a:pt x="910483" y="119115"/>
                  <a:pt x="911435" y="116042"/>
                  <a:pt x="911181" y="113210"/>
                </a:cubicBezTo>
                <a:cubicBezTo>
                  <a:pt x="910660" y="107406"/>
                  <a:pt x="916160" y="105132"/>
                  <a:pt x="919843" y="102211"/>
                </a:cubicBezTo>
                <a:cubicBezTo>
                  <a:pt x="923348" y="99430"/>
                  <a:pt x="927653" y="100624"/>
                  <a:pt x="930663" y="103951"/>
                </a:cubicBezTo>
                <a:cubicBezTo>
                  <a:pt x="934803" y="108498"/>
                  <a:pt x="940505" y="106047"/>
                  <a:pt x="945497" y="106682"/>
                </a:cubicBezTo>
                <a:cubicBezTo>
                  <a:pt x="953790" y="98414"/>
                  <a:pt x="964864" y="101195"/>
                  <a:pt x="975062" y="101043"/>
                </a:cubicBezTo>
                <a:cubicBezTo>
                  <a:pt x="992233" y="100789"/>
                  <a:pt x="1009416" y="100891"/>
                  <a:pt x="1026586" y="101018"/>
                </a:cubicBezTo>
                <a:cubicBezTo>
                  <a:pt x="1033812" y="101068"/>
                  <a:pt x="1037838" y="108904"/>
                  <a:pt x="1046551" y="106948"/>
                </a:cubicBezTo>
                <a:cubicBezTo>
                  <a:pt x="1052609" y="105590"/>
                  <a:pt x="1059441" y="106123"/>
                  <a:pt x="1065778" y="106822"/>
                </a:cubicBezTo>
                <a:cubicBezTo>
                  <a:pt x="1074719" y="107812"/>
                  <a:pt x="1079075" y="105069"/>
                  <a:pt x="1080358" y="97055"/>
                </a:cubicBezTo>
                <a:cubicBezTo>
                  <a:pt x="1080714" y="94795"/>
                  <a:pt x="1084575" y="92940"/>
                  <a:pt x="1086924" y="90997"/>
                </a:cubicBezTo>
                <a:cubicBezTo>
                  <a:pt x="1087470" y="90540"/>
                  <a:pt x="1088613" y="90058"/>
                  <a:pt x="1089121" y="90273"/>
                </a:cubicBezTo>
                <a:cubicBezTo>
                  <a:pt x="1090035" y="90629"/>
                  <a:pt x="1091369" y="91543"/>
                  <a:pt x="1091344" y="92191"/>
                </a:cubicBezTo>
                <a:cubicBezTo>
                  <a:pt x="1091153" y="97550"/>
                  <a:pt x="1094328" y="103685"/>
                  <a:pt x="1087368" y="107621"/>
                </a:cubicBezTo>
                <a:cubicBezTo>
                  <a:pt x="1084714" y="109108"/>
                  <a:pt x="1084587" y="111025"/>
                  <a:pt x="1087699" y="111520"/>
                </a:cubicBezTo>
                <a:cubicBezTo>
                  <a:pt x="1092830" y="112333"/>
                  <a:pt x="1098874" y="110835"/>
                  <a:pt x="1103294" y="112651"/>
                </a:cubicBezTo>
                <a:cubicBezTo>
                  <a:pt x="1113912" y="117020"/>
                  <a:pt x="1124719" y="117883"/>
                  <a:pt x="1136174" y="118531"/>
                </a:cubicBezTo>
                <a:cubicBezTo>
                  <a:pt x="1143782" y="118950"/>
                  <a:pt x="1149992" y="125694"/>
                  <a:pt x="1159352" y="124055"/>
                </a:cubicBezTo>
                <a:cubicBezTo>
                  <a:pt x="1166604" y="122798"/>
                  <a:pt x="1174363" y="123433"/>
                  <a:pt x="1181844" y="123916"/>
                </a:cubicBezTo>
                <a:cubicBezTo>
                  <a:pt x="1188867" y="124360"/>
                  <a:pt x="1193197" y="131333"/>
                  <a:pt x="1201795" y="129796"/>
                </a:cubicBezTo>
                <a:cubicBezTo>
                  <a:pt x="1208958" y="128513"/>
                  <a:pt x="1216680" y="129707"/>
                  <a:pt x="1224147" y="129796"/>
                </a:cubicBezTo>
                <a:cubicBezTo>
                  <a:pt x="1232314" y="139016"/>
                  <a:pt x="1243795" y="134279"/>
                  <a:pt x="1253840" y="135092"/>
                </a:cubicBezTo>
                <a:cubicBezTo>
                  <a:pt x="1264025" y="135917"/>
                  <a:pt x="1274604" y="133339"/>
                  <a:pt x="1283659" y="140641"/>
                </a:cubicBezTo>
                <a:cubicBezTo>
                  <a:pt x="1286022" y="142534"/>
                  <a:pt x="1292004" y="140641"/>
                  <a:pt x="1296258" y="140984"/>
                </a:cubicBezTo>
                <a:cubicBezTo>
                  <a:pt x="1304297" y="141632"/>
                  <a:pt x="1313479" y="137987"/>
                  <a:pt x="1319867" y="145810"/>
                </a:cubicBezTo>
                <a:cubicBezTo>
                  <a:pt x="1320680" y="146827"/>
                  <a:pt x="1323766" y="146420"/>
                  <a:pt x="1325811" y="146623"/>
                </a:cubicBezTo>
                <a:cubicBezTo>
                  <a:pt x="1342143" y="148249"/>
                  <a:pt x="1359377" y="142597"/>
                  <a:pt x="1374884" y="152084"/>
                </a:cubicBezTo>
                <a:cubicBezTo>
                  <a:pt x="1377792" y="153862"/>
                  <a:pt x="1383266" y="152338"/>
                  <a:pt x="1387571" y="152338"/>
                </a:cubicBezTo>
                <a:cubicBezTo>
                  <a:pt x="1399382" y="152338"/>
                  <a:pt x="1411193" y="152465"/>
                  <a:pt x="1423004" y="152275"/>
                </a:cubicBezTo>
                <a:cubicBezTo>
                  <a:pt x="1427449" y="152199"/>
                  <a:pt x="1430954" y="152795"/>
                  <a:pt x="1434307" y="155881"/>
                </a:cubicBezTo>
                <a:cubicBezTo>
                  <a:pt x="1439476" y="160631"/>
                  <a:pt x="1441203" y="151144"/>
                  <a:pt x="1443032" y="152846"/>
                </a:cubicBezTo>
                <a:cubicBezTo>
                  <a:pt x="1452912" y="162054"/>
                  <a:pt x="1465104" y="157444"/>
                  <a:pt x="1476217" y="157863"/>
                </a:cubicBezTo>
                <a:cubicBezTo>
                  <a:pt x="1494429" y="158536"/>
                  <a:pt x="1512717" y="158168"/>
                  <a:pt x="1530967" y="157964"/>
                </a:cubicBezTo>
                <a:cubicBezTo>
                  <a:pt x="1536517" y="157901"/>
                  <a:pt x="1540885" y="158688"/>
                  <a:pt x="1545102" y="162511"/>
                </a:cubicBezTo>
                <a:cubicBezTo>
                  <a:pt x="1548315" y="165445"/>
                  <a:pt x="1552684" y="163946"/>
                  <a:pt x="1555986" y="160847"/>
                </a:cubicBezTo>
                <a:cubicBezTo>
                  <a:pt x="1556964" y="159920"/>
                  <a:pt x="1560050" y="159145"/>
                  <a:pt x="1560291" y="159450"/>
                </a:cubicBezTo>
                <a:cubicBezTo>
                  <a:pt x="1563885" y="164073"/>
                  <a:pt x="1569080" y="163857"/>
                  <a:pt x="1574502" y="163806"/>
                </a:cubicBezTo>
                <a:cubicBezTo>
                  <a:pt x="1588447" y="163654"/>
                  <a:pt x="1602519" y="162841"/>
                  <a:pt x="1616349" y="164010"/>
                </a:cubicBezTo>
                <a:cubicBezTo>
                  <a:pt x="1629481" y="165127"/>
                  <a:pt x="1644289" y="157990"/>
                  <a:pt x="1655604" y="169407"/>
                </a:cubicBezTo>
                <a:cubicBezTo>
                  <a:pt x="1657890" y="167616"/>
                  <a:pt x="1660164" y="165838"/>
                  <a:pt x="1662450" y="164048"/>
                </a:cubicBezTo>
                <a:cubicBezTo>
                  <a:pt x="1672800" y="174665"/>
                  <a:pt x="1686504" y="168124"/>
                  <a:pt x="1698594" y="169204"/>
                </a:cubicBezTo>
                <a:cubicBezTo>
                  <a:pt x="1711357" y="170334"/>
                  <a:pt x="1724362" y="169699"/>
                  <a:pt x="1737215" y="169242"/>
                </a:cubicBezTo>
                <a:cubicBezTo>
                  <a:pt x="1739780" y="169153"/>
                  <a:pt x="1742079" y="166118"/>
                  <a:pt x="1744759" y="164886"/>
                </a:cubicBezTo>
                <a:cubicBezTo>
                  <a:pt x="1746486" y="164086"/>
                  <a:pt x="1749407" y="163184"/>
                  <a:pt x="1750562" y="163883"/>
                </a:cubicBezTo>
                <a:cubicBezTo>
                  <a:pt x="1767962" y="174614"/>
                  <a:pt x="1787520" y="168099"/>
                  <a:pt x="1805998" y="169216"/>
                </a:cubicBezTo>
                <a:cubicBezTo>
                  <a:pt x="1824172" y="170322"/>
                  <a:pt x="1842485" y="169433"/>
                  <a:pt x="1860748" y="169471"/>
                </a:cubicBezTo>
                <a:cubicBezTo>
                  <a:pt x="1864723" y="169483"/>
                  <a:pt x="1865625" y="161889"/>
                  <a:pt x="1869993" y="165572"/>
                </a:cubicBezTo>
                <a:cubicBezTo>
                  <a:pt x="1875949" y="170563"/>
                  <a:pt x="1880217" y="171020"/>
                  <a:pt x="1885945" y="165623"/>
                </a:cubicBezTo>
                <a:cubicBezTo>
                  <a:pt x="1887659" y="164022"/>
                  <a:pt x="1891660" y="163844"/>
                  <a:pt x="1894619" y="163832"/>
                </a:cubicBezTo>
                <a:cubicBezTo>
                  <a:pt x="1917161" y="163692"/>
                  <a:pt x="1939729" y="163692"/>
                  <a:pt x="1962272" y="163794"/>
                </a:cubicBezTo>
                <a:cubicBezTo>
                  <a:pt x="1967644" y="163819"/>
                  <a:pt x="1972914" y="164238"/>
                  <a:pt x="1976521" y="159539"/>
                </a:cubicBezTo>
                <a:cubicBezTo>
                  <a:pt x="1976787" y="159196"/>
                  <a:pt x="1979988" y="159844"/>
                  <a:pt x="1980813" y="160758"/>
                </a:cubicBezTo>
                <a:cubicBezTo>
                  <a:pt x="1984928" y="165330"/>
                  <a:pt x="1992574" y="165381"/>
                  <a:pt x="1995228" y="163375"/>
                </a:cubicBezTo>
                <a:cubicBezTo>
                  <a:pt x="2004512" y="156352"/>
                  <a:pt x="2014887" y="158168"/>
                  <a:pt x="2025124" y="158079"/>
                </a:cubicBezTo>
                <a:cubicBezTo>
                  <a:pt x="2040160" y="157952"/>
                  <a:pt x="2055223" y="158523"/>
                  <a:pt x="2070222" y="157875"/>
                </a:cubicBezTo>
                <a:cubicBezTo>
                  <a:pt x="2080280" y="157444"/>
                  <a:pt x="2091469" y="161571"/>
                  <a:pt x="2100193" y="152910"/>
                </a:cubicBezTo>
                <a:cubicBezTo>
                  <a:pt x="2101680" y="151449"/>
                  <a:pt x="2106277" y="152364"/>
                  <a:pt x="2109439" y="152351"/>
                </a:cubicBezTo>
                <a:cubicBezTo>
                  <a:pt x="2124463" y="152313"/>
                  <a:pt x="2139513" y="152491"/>
                  <a:pt x="2154550" y="152275"/>
                </a:cubicBezTo>
                <a:cubicBezTo>
                  <a:pt x="2162703" y="152160"/>
                  <a:pt x="2171885" y="154751"/>
                  <a:pt x="2177676" y="146687"/>
                </a:cubicBezTo>
                <a:cubicBezTo>
                  <a:pt x="2186261" y="146674"/>
                  <a:pt x="2194821" y="146649"/>
                  <a:pt x="2203406" y="146636"/>
                </a:cubicBezTo>
                <a:cubicBezTo>
                  <a:pt x="2212004" y="146623"/>
                  <a:pt x="2220640" y="147030"/>
                  <a:pt x="2229162" y="146382"/>
                </a:cubicBezTo>
                <a:cubicBezTo>
                  <a:pt x="2231613" y="146192"/>
                  <a:pt x="2233760" y="143004"/>
                  <a:pt x="2236058" y="141200"/>
                </a:cubicBezTo>
                <a:cubicBezTo>
                  <a:pt x="2240960" y="149468"/>
                  <a:pt x="2245278" y="142051"/>
                  <a:pt x="2250231" y="141188"/>
                </a:cubicBezTo>
                <a:cubicBezTo>
                  <a:pt x="2256429" y="140095"/>
                  <a:pt x="2263058" y="140921"/>
                  <a:pt x="2269497" y="140921"/>
                </a:cubicBezTo>
                <a:cubicBezTo>
                  <a:pt x="2275936" y="140921"/>
                  <a:pt x="2282388" y="140896"/>
                  <a:pt x="2288827" y="140934"/>
                </a:cubicBezTo>
                <a:cubicBezTo>
                  <a:pt x="2295151" y="140972"/>
                  <a:pt x="2301145" y="141467"/>
                  <a:pt x="2306137" y="136171"/>
                </a:cubicBezTo>
                <a:cubicBezTo>
                  <a:pt x="2308245" y="133936"/>
                  <a:pt x="2310353" y="142788"/>
                  <a:pt x="2314798" y="139156"/>
                </a:cubicBezTo>
                <a:cubicBezTo>
                  <a:pt x="2318176" y="136387"/>
                  <a:pt x="2321224" y="134914"/>
                  <a:pt x="2325923" y="135117"/>
                </a:cubicBezTo>
                <a:cubicBezTo>
                  <a:pt x="2334496" y="135485"/>
                  <a:pt x="2343106" y="134990"/>
                  <a:pt x="2351692" y="135282"/>
                </a:cubicBezTo>
                <a:cubicBezTo>
                  <a:pt x="2359235" y="135549"/>
                  <a:pt x="2366334" y="135701"/>
                  <a:pt x="2371872" y="129732"/>
                </a:cubicBezTo>
                <a:cubicBezTo>
                  <a:pt x="2372596" y="128945"/>
                  <a:pt x="2377371" y="130901"/>
                  <a:pt x="2380127" y="131879"/>
                </a:cubicBezTo>
                <a:cubicBezTo>
                  <a:pt x="2381790" y="132475"/>
                  <a:pt x="2384445" y="134546"/>
                  <a:pt x="2384534" y="134457"/>
                </a:cubicBezTo>
                <a:cubicBezTo>
                  <a:pt x="2391976" y="126202"/>
                  <a:pt x="2402301" y="130253"/>
                  <a:pt x="2411343" y="129656"/>
                </a:cubicBezTo>
                <a:cubicBezTo>
                  <a:pt x="2420958" y="129021"/>
                  <a:pt x="2430711" y="130012"/>
                  <a:pt x="2440325" y="129364"/>
                </a:cubicBezTo>
                <a:cubicBezTo>
                  <a:pt x="2449355" y="128767"/>
                  <a:pt x="2459235" y="132463"/>
                  <a:pt x="2467299" y="124766"/>
                </a:cubicBezTo>
                <a:cubicBezTo>
                  <a:pt x="2469370" y="122798"/>
                  <a:pt x="2475339" y="123852"/>
                  <a:pt x="2479530" y="123839"/>
                </a:cubicBezTo>
                <a:cubicBezTo>
                  <a:pt x="2499939" y="123763"/>
                  <a:pt x="2520347" y="124220"/>
                  <a:pt x="2540744" y="123624"/>
                </a:cubicBezTo>
                <a:cubicBezTo>
                  <a:pt x="2550790" y="123332"/>
                  <a:pt x="2561800" y="127167"/>
                  <a:pt x="2570792" y="118747"/>
                </a:cubicBezTo>
                <a:cubicBezTo>
                  <a:pt x="2572862" y="116804"/>
                  <a:pt x="2578945" y="118124"/>
                  <a:pt x="2583175" y="118112"/>
                </a:cubicBezTo>
                <a:cubicBezTo>
                  <a:pt x="2597132" y="118074"/>
                  <a:pt x="2611102" y="118264"/>
                  <a:pt x="2625046" y="118036"/>
                </a:cubicBezTo>
                <a:cubicBezTo>
                  <a:pt x="2632336" y="117909"/>
                  <a:pt x="2635892" y="112879"/>
                  <a:pt x="2638267" y="107825"/>
                </a:cubicBezTo>
                <a:cubicBezTo>
                  <a:pt x="2639016" y="106237"/>
                  <a:pt x="2636375" y="101462"/>
                  <a:pt x="2634851" y="101297"/>
                </a:cubicBezTo>
                <a:cubicBezTo>
                  <a:pt x="2628552" y="100636"/>
                  <a:pt x="2621402" y="99697"/>
                  <a:pt x="2615915" y="101716"/>
                </a:cubicBezTo>
                <a:cubicBezTo>
                  <a:pt x="2611368" y="103380"/>
                  <a:pt x="2608638" y="108117"/>
                  <a:pt x="2604308" y="102021"/>
                </a:cubicBezTo>
                <a:cubicBezTo>
                  <a:pt x="2599989" y="103570"/>
                  <a:pt x="2595569" y="106542"/>
                  <a:pt x="2591379" y="106301"/>
                </a:cubicBezTo>
                <a:cubicBezTo>
                  <a:pt x="2586794" y="106047"/>
                  <a:pt x="2584368" y="99760"/>
                  <a:pt x="2577891" y="100853"/>
                </a:cubicBezTo>
                <a:cubicBezTo>
                  <a:pt x="2573738" y="101551"/>
                  <a:pt x="2567274" y="99366"/>
                  <a:pt x="2565382" y="101246"/>
                </a:cubicBezTo>
                <a:cubicBezTo>
                  <a:pt x="2556593" y="110085"/>
                  <a:pt x="2545494" y="105513"/>
                  <a:pt x="2535448" y="106682"/>
                </a:cubicBezTo>
                <a:cubicBezTo>
                  <a:pt x="2534737" y="108269"/>
                  <a:pt x="2534330" y="111000"/>
                  <a:pt x="2533276" y="111216"/>
                </a:cubicBezTo>
                <a:cubicBezTo>
                  <a:pt x="2529415" y="111990"/>
                  <a:pt x="2528768" y="109463"/>
                  <a:pt x="2529009" y="106682"/>
                </a:cubicBezTo>
              </a:path>
            </a:pathLst>
          </a:custGeom>
          <a:solidFill>
            <a:srgbClr val="7FB0AD"/>
          </a:solidFill>
          <a:ln w="1270" cap="flat">
            <a:noFill/>
            <a:prstDash val="solid"/>
            <a:miter/>
          </a:ln>
        </p:spPr>
        <p:txBody>
          <a:bodyPr rtlCol="0" anchor="ctr"/>
          <a:lstStyle/>
          <a:p>
            <a:endParaRPr lang="pt-BR" sz="2000"/>
          </a:p>
        </p:txBody>
      </p:sp>
      <p:grpSp>
        <p:nvGrpSpPr>
          <p:cNvPr id="119" name="Agrupar 118">
            <a:extLst>
              <a:ext uri="{FF2B5EF4-FFF2-40B4-BE49-F238E27FC236}">
                <a16:creationId xmlns:a16="http://schemas.microsoft.com/office/drawing/2014/main" id="{5766D61B-EF7A-26B6-3CDB-7E3828B74D09}"/>
              </a:ext>
            </a:extLst>
          </p:cNvPr>
          <p:cNvGrpSpPr/>
          <p:nvPr/>
        </p:nvGrpSpPr>
        <p:grpSpPr>
          <a:xfrm>
            <a:off x="23543446" y="3170092"/>
            <a:ext cx="390341" cy="407874"/>
            <a:chOff x="9755478" y="226434"/>
            <a:chExt cx="649203" cy="678362"/>
          </a:xfrm>
          <a:solidFill>
            <a:srgbClr val="7FB0AD"/>
          </a:solidFill>
        </p:grpSpPr>
        <p:sp>
          <p:nvSpPr>
            <p:cNvPr id="120" name="Forma Livre: Forma 119">
              <a:extLst>
                <a:ext uri="{FF2B5EF4-FFF2-40B4-BE49-F238E27FC236}">
                  <a16:creationId xmlns:a16="http://schemas.microsoft.com/office/drawing/2014/main" id="{4D3EB431-4754-1AD4-1D85-529659B567DE}"/>
                </a:ext>
              </a:extLst>
            </p:cNvPr>
            <p:cNvSpPr/>
            <p:nvPr/>
          </p:nvSpPr>
          <p:spPr>
            <a:xfrm>
              <a:off x="9755478" y="226434"/>
              <a:ext cx="649203" cy="678362"/>
            </a:xfrm>
            <a:custGeom>
              <a:avLst/>
              <a:gdLst>
                <a:gd name="connsiteX0" fmla="*/ 197369 w 649203"/>
                <a:gd name="connsiteY0" fmla="*/ 58694 h 678362"/>
                <a:gd name="connsiteX1" fmla="*/ 221410 w 649203"/>
                <a:gd name="connsiteY1" fmla="*/ 99813 h 678362"/>
                <a:gd name="connsiteX2" fmla="*/ 560947 w 649203"/>
                <a:gd name="connsiteY2" fmla="*/ 144533 h 678362"/>
                <a:gd name="connsiteX3" fmla="*/ 501711 w 649203"/>
                <a:gd name="connsiteY3" fmla="*/ 532753 h 678362"/>
                <a:gd name="connsiteX4" fmla="*/ 145572 w 649203"/>
                <a:gd name="connsiteY4" fmla="*/ 581216 h 678362"/>
                <a:gd name="connsiteX5" fmla="*/ 50750 w 649203"/>
                <a:gd name="connsiteY5" fmla="*/ 396003 h 678362"/>
                <a:gd name="connsiteX6" fmla="*/ 132265 w 649203"/>
                <a:gd name="connsiteY6" fmla="*/ 184824 h 678362"/>
                <a:gd name="connsiteX7" fmla="*/ 98585 w 649203"/>
                <a:gd name="connsiteY7" fmla="*/ 151144 h 678362"/>
                <a:gd name="connsiteX8" fmla="*/ 2859 w 649203"/>
                <a:gd name="connsiteY8" fmla="*/ 324394 h 678362"/>
                <a:gd name="connsiteX9" fmla="*/ 39739 w 649203"/>
                <a:gd name="connsiteY9" fmla="*/ 521380 h 678362"/>
                <a:gd name="connsiteX10" fmla="*/ 335233 w 649203"/>
                <a:gd name="connsiteY10" fmla="*/ 675228 h 678362"/>
                <a:gd name="connsiteX11" fmla="*/ 568024 w 649203"/>
                <a:gd name="connsiteY11" fmla="*/ 79039 h 678362"/>
                <a:gd name="connsiteX12" fmla="*/ 197369 w 649203"/>
                <a:gd name="connsiteY12" fmla="*/ 58694 h 67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203" h="678362">
                  <a:moveTo>
                    <a:pt x="197369" y="58694"/>
                  </a:moveTo>
                  <a:cubicBezTo>
                    <a:pt x="172956" y="76677"/>
                    <a:pt x="196683" y="118025"/>
                    <a:pt x="221410" y="99813"/>
                  </a:cubicBezTo>
                  <a:cubicBezTo>
                    <a:pt x="328242" y="21127"/>
                    <a:pt x="482499" y="29566"/>
                    <a:pt x="560947" y="144533"/>
                  </a:cubicBezTo>
                  <a:cubicBezTo>
                    <a:pt x="639243" y="259262"/>
                    <a:pt x="589132" y="436884"/>
                    <a:pt x="501711" y="532753"/>
                  </a:cubicBezTo>
                  <a:cubicBezTo>
                    <a:pt x="411614" y="631556"/>
                    <a:pt x="256671" y="668075"/>
                    <a:pt x="145572" y="581216"/>
                  </a:cubicBezTo>
                  <a:cubicBezTo>
                    <a:pt x="89450" y="537335"/>
                    <a:pt x="60761" y="464973"/>
                    <a:pt x="50750" y="396003"/>
                  </a:cubicBezTo>
                  <a:cubicBezTo>
                    <a:pt x="38292" y="310202"/>
                    <a:pt x="80344" y="248156"/>
                    <a:pt x="132265" y="184824"/>
                  </a:cubicBezTo>
                  <a:cubicBezTo>
                    <a:pt x="151544" y="161307"/>
                    <a:pt x="118044" y="127426"/>
                    <a:pt x="98585" y="151144"/>
                  </a:cubicBezTo>
                  <a:cubicBezTo>
                    <a:pt x="56322" y="202683"/>
                    <a:pt x="13517" y="256642"/>
                    <a:pt x="2859" y="324394"/>
                  </a:cubicBezTo>
                  <a:cubicBezTo>
                    <a:pt x="-7543" y="390488"/>
                    <a:pt x="11736" y="461716"/>
                    <a:pt x="39739" y="521380"/>
                  </a:cubicBezTo>
                  <a:cubicBezTo>
                    <a:pt x="92127" y="632966"/>
                    <a:pt x="214295" y="693183"/>
                    <a:pt x="335233" y="675228"/>
                  </a:cubicBezTo>
                  <a:cubicBezTo>
                    <a:pt x="583255" y="638414"/>
                    <a:pt x="759791" y="271797"/>
                    <a:pt x="568024" y="79039"/>
                  </a:cubicBezTo>
                  <a:cubicBezTo>
                    <a:pt x="467936" y="-21573"/>
                    <a:pt x="309173" y="-23650"/>
                    <a:pt x="197369" y="58694"/>
                  </a:cubicBezTo>
                  <a:close/>
                </a:path>
              </a:pathLst>
            </a:custGeom>
            <a:grpFill/>
            <a:ln w="9525" cap="flat">
              <a:noFill/>
              <a:prstDash val="solid"/>
              <a:miter/>
            </a:ln>
          </p:spPr>
          <p:txBody>
            <a:bodyPr rtlCol="0" anchor="ctr"/>
            <a:lstStyle/>
            <a:p>
              <a:endParaRPr lang="pt-BR" sz="2000"/>
            </a:p>
          </p:txBody>
        </p:sp>
        <p:sp>
          <p:nvSpPr>
            <p:cNvPr id="121" name="Forma Livre: Forma 120">
              <a:extLst>
                <a:ext uri="{FF2B5EF4-FFF2-40B4-BE49-F238E27FC236}">
                  <a16:creationId xmlns:a16="http://schemas.microsoft.com/office/drawing/2014/main" id="{E81F52DA-3C49-42F2-F53B-6CF939EAF4CD}"/>
                </a:ext>
              </a:extLst>
            </p:cNvPr>
            <p:cNvSpPr/>
            <p:nvPr/>
          </p:nvSpPr>
          <p:spPr>
            <a:xfrm>
              <a:off x="9950918" y="442603"/>
              <a:ext cx="324386" cy="280551"/>
            </a:xfrm>
            <a:custGeom>
              <a:avLst/>
              <a:gdLst>
                <a:gd name="connsiteX0" fmla="*/ 49620 w 324386"/>
                <a:gd name="connsiteY0" fmla="*/ 274684 h 280551"/>
                <a:gd name="connsiteX1" fmla="*/ 317253 w 324386"/>
                <a:gd name="connsiteY1" fmla="*/ 40560 h 280551"/>
                <a:gd name="connsiteX2" fmla="*/ 283573 w 324386"/>
                <a:gd name="connsiteY2" fmla="*/ 6879 h 280551"/>
                <a:gd name="connsiteX3" fmla="*/ 55973 w 324386"/>
                <a:gd name="connsiteY3" fmla="*/ 208838 h 280551"/>
                <a:gd name="connsiteX4" fmla="*/ 46534 w 324386"/>
                <a:gd name="connsiteY4" fmla="*/ 139658 h 280551"/>
                <a:gd name="connsiteX5" fmla="*/ 614 w 324386"/>
                <a:gd name="connsiteY5" fmla="*/ 152317 h 280551"/>
                <a:gd name="connsiteX6" fmla="*/ 8958 w 324386"/>
                <a:gd name="connsiteY6" fmla="*/ 257844 h 280551"/>
                <a:gd name="connsiteX7" fmla="*/ 49620 w 324386"/>
                <a:gd name="connsiteY7" fmla="*/ 274684 h 2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386" h="280551">
                  <a:moveTo>
                    <a:pt x="49620" y="274684"/>
                  </a:moveTo>
                  <a:cubicBezTo>
                    <a:pt x="143184" y="201628"/>
                    <a:pt x="232405" y="123580"/>
                    <a:pt x="317253" y="40560"/>
                  </a:cubicBezTo>
                  <a:cubicBezTo>
                    <a:pt x="339199" y="19090"/>
                    <a:pt x="305509" y="-14580"/>
                    <a:pt x="283573" y="6879"/>
                  </a:cubicBezTo>
                  <a:cubicBezTo>
                    <a:pt x="210973" y="77917"/>
                    <a:pt x="134964" y="145087"/>
                    <a:pt x="55973" y="208838"/>
                  </a:cubicBezTo>
                  <a:cubicBezTo>
                    <a:pt x="54516" y="185702"/>
                    <a:pt x="51477" y="162747"/>
                    <a:pt x="46534" y="139658"/>
                  </a:cubicBezTo>
                  <a:cubicBezTo>
                    <a:pt x="40114" y="109702"/>
                    <a:pt x="-5806" y="122380"/>
                    <a:pt x="614" y="152317"/>
                  </a:cubicBezTo>
                  <a:cubicBezTo>
                    <a:pt x="8158" y="187559"/>
                    <a:pt x="10653" y="221887"/>
                    <a:pt x="8958" y="257844"/>
                  </a:cubicBezTo>
                  <a:cubicBezTo>
                    <a:pt x="7900" y="280685"/>
                    <a:pt x="34761" y="286286"/>
                    <a:pt x="49620" y="274684"/>
                  </a:cubicBezTo>
                  <a:close/>
                </a:path>
              </a:pathLst>
            </a:custGeom>
            <a:grpFill/>
            <a:ln w="9525" cap="flat">
              <a:noFill/>
              <a:prstDash val="solid"/>
              <a:miter/>
            </a:ln>
          </p:spPr>
          <p:txBody>
            <a:bodyPr rtlCol="0" anchor="ctr"/>
            <a:lstStyle/>
            <a:p>
              <a:endParaRPr lang="pt-BR" sz="2000"/>
            </a:p>
          </p:txBody>
        </p:sp>
      </p:grpSp>
      <p:pic>
        <p:nvPicPr>
          <p:cNvPr id="122" name="Picture 5" descr="Volume do Paralelepípedo, do Cubo e do Cone - Brasil Escola">
            <a:extLst>
              <a:ext uri="{FF2B5EF4-FFF2-40B4-BE49-F238E27FC236}">
                <a16:creationId xmlns:a16="http://schemas.microsoft.com/office/drawing/2014/main" id="{96A2A779-02BA-0714-F869-090E7C32047C}"/>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06825" y="10380083"/>
            <a:ext cx="5981479" cy="4497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79910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375E-6 2.59259E-6 L 4.375E-6 0.07245 " pathEditMode="relative" rAng="0" ptsTypes="AA">
                                      <p:cBhvr>
                                        <p:cTn id="12" dur="750" spd="-100000" fill="hold"/>
                                        <p:tgtEl>
                                          <p:spTgt spid="87"/>
                                        </p:tgtEl>
                                        <p:attrNameLst>
                                          <p:attrName>ppt_x</p:attrName>
                                          <p:attrName>ppt_y</p:attrName>
                                        </p:attrNameLst>
                                      </p:cBhvr>
                                      <p:rCtr x="0" y="3611"/>
                                    </p:animMotion>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right)">
                                      <p:cBhvr>
                                        <p:cTn id="16" dur="500"/>
                                        <p:tgtEl>
                                          <p:spTgt spid="86"/>
                                        </p:tgtEl>
                                      </p:cBhvr>
                                    </p:animEffect>
                                  </p:childTnLst>
                                </p:cTn>
                              </p:par>
                              <p:par>
                                <p:cTn id="17" presetID="42" presetClass="path" presetSubtype="0" accel="49333" decel="50667" fill="hold" grpId="1" nodeType="withEffect">
                                  <p:stCondLst>
                                    <p:cond delay="0"/>
                                  </p:stCondLst>
                                  <p:childTnLst>
                                    <p:animMotion origin="layout" path="M 2.91667E-6 -1.48148E-6 L -0.06615 -1.48148E-6 " pathEditMode="relative" rAng="0" ptsTypes="AA">
                                      <p:cBhvr>
                                        <p:cTn id="18" dur="750" spd="-100000" fill="hold"/>
                                        <p:tgtEl>
                                          <p:spTgt spid="86"/>
                                        </p:tgtEl>
                                        <p:attrNameLst>
                                          <p:attrName>ppt_x</p:attrName>
                                          <p:attrName>ppt_y</p:attrName>
                                        </p:attrNameLst>
                                      </p:cBhvr>
                                      <p:rCtr x="-33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86" grpId="0" animBg="1"/>
      <p:bldP spid="8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55780-E690-A8B8-B4D4-A3854AD37ABC}"/>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3813C798-7F5A-8497-57FB-29AD4A820CD9}"/>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A4CCECBF-6B72-F8A2-C1D9-6E534EB43DBF}"/>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D249B3A0-5D96-C79E-3FB8-0B4E7933C579}"/>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1ADBF482-E663-DFC6-4558-1BC947F24AB5}"/>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2E03D0F9-3A7F-B2C6-EDC3-2490647A36F3}"/>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4A8FD046-FCC2-450F-FE5D-F17A6024D5CE}"/>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AB52D01D-4F0C-2DEA-8DF8-2025E0AD28E9}"/>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C9AEAA55-C20C-16BF-79E6-9054F97747BD}"/>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2058D5A5-D7C8-500F-7105-2130D447E864}"/>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9F61FE0A-6A08-27EF-E148-BAAB2B6C55C1}"/>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D5A28394-3493-4F76-F1D7-18DDDEB6409A}"/>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A627AC3B-38AA-02CA-6FED-AE83F5E40214}"/>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C0221F12-CFDA-9179-EC23-B77826CD5BE1}"/>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B34594DE-E168-262E-A548-361CC14BCF91}"/>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F6F35D7A-B295-295C-C68F-1C974CC9D9EF}"/>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DF80DFB8-32B5-B8F0-D5D5-9ADDA0D55295}"/>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1323FA58-9847-A774-0FD6-1DA2A5142ABB}"/>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7C1B55D7-6EE4-5F56-2583-C6EC59FE9D04}"/>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7C004BA9-9EBD-12B9-E99F-EBA5298DC42B}"/>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476019A7-CF60-2CF8-DDBC-EB0ED8B7F723}"/>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CDDDDDFD-876F-BB60-EC3B-FBD1082594E5}"/>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C3050739-03AB-5DD2-5E12-96302C427D24}"/>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6E57B7C8-69FA-62EB-ED29-29A033B5FF92}"/>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0D6FA8DC-8365-26C0-A5CF-4920C540E798}"/>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90A81FE5-0E0D-FEE7-2683-8D867B4A7E67}"/>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087B2859-9625-9DA6-B833-6594DD6E1CD1}"/>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8FFB011F-ECA4-ED57-A277-FFCD4A02271E}"/>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2513CE81-8D69-8334-6290-5EBC90C738B0}"/>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A3EC0D37-D55A-855D-4D53-20B158D5D617}"/>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B33AD4AC-9330-B89E-4AB3-9D545815529E}"/>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5CE4CE22-F0A3-CF4C-5DAD-0782125989DC}"/>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AE79D5C8-9122-69F4-264F-6D45FE11C612}"/>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D96FBCD1-5C0D-8F6B-0559-C79EDF2403DE}"/>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1F9B1118-F31F-18DC-3FA7-F6D5ECC586ED}"/>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E70B1336-6C25-726E-CA1F-1AD1C36F8AAB}"/>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32FD9420-A63D-C84B-440E-34ECAA961B07}"/>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B45CE697-7858-4DD2-D07D-A57553A70435}"/>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B6A46989-95EA-E478-C038-8D66C6C0C6EB}"/>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BB8881B2-2149-295D-40A4-FD9D0C48D2FE}"/>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E1B529E2-5C13-E2D2-C453-C6AA5EBAC836}"/>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D4DA68DD-848B-8CD1-A4D5-9B9C789B6A83}"/>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EBA1593F-932A-4B01-C1B4-FA9D97D4EAB7}"/>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C04FB6D8-A886-BBBD-9933-D6FDB57160BD}"/>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C41BF142-5BEA-096A-AEE6-69DEDEAF8192}"/>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FA824346-8F68-A5CA-DA3D-A936F0B16498}"/>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0FB875B3-A497-D0DB-946A-3DAFC08208D2}"/>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5A246BC8-B4BA-6E94-1D0B-B20E76952911}"/>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346A4E93-60E3-29D6-A070-52BC2085B99B}"/>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40FFA316-4C94-EBC4-6284-8FA7DB4CA255}"/>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1751B627-06D5-2F26-89E7-4B79A480A5DF}"/>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CaixaDeTexto 1">
            <a:extLst>
              <a:ext uri="{FF2B5EF4-FFF2-40B4-BE49-F238E27FC236}">
                <a16:creationId xmlns:a16="http://schemas.microsoft.com/office/drawing/2014/main" id="{5498E57E-EC48-6785-0B0E-8C059A386BED}"/>
              </a:ext>
            </a:extLst>
          </p:cNvPr>
          <p:cNvSpPr txBox="1"/>
          <p:nvPr/>
        </p:nvSpPr>
        <p:spPr>
          <a:xfrm>
            <a:off x="1234128" y="978542"/>
            <a:ext cx="7806973" cy="2111797"/>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Volume do paralelepípedo retângulo</a:t>
            </a:r>
          </a:p>
        </p:txBody>
      </p:sp>
      <p:sp>
        <p:nvSpPr>
          <p:cNvPr id="84" name="Forma Livre: Forma 83">
            <a:extLst>
              <a:ext uri="{FF2B5EF4-FFF2-40B4-BE49-F238E27FC236}">
                <a16:creationId xmlns:a16="http://schemas.microsoft.com/office/drawing/2014/main" id="{999637EC-B7EB-4DC0-1CF8-F68CAA845CC7}"/>
              </a:ext>
            </a:extLst>
          </p:cNvPr>
          <p:cNvSpPr/>
          <p:nvPr/>
        </p:nvSpPr>
        <p:spPr>
          <a:xfrm rot="16794625" flipV="1">
            <a:off x="1641014" y="2899918"/>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7" name="CaixaDeTexto 86">
            <a:extLst>
              <a:ext uri="{FF2B5EF4-FFF2-40B4-BE49-F238E27FC236}">
                <a16:creationId xmlns:a16="http://schemas.microsoft.com/office/drawing/2014/main" id="{E9D85F1E-F03E-25D3-7FF5-80023624258D}"/>
              </a:ext>
            </a:extLst>
          </p:cNvPr>
          <p:cNvSpPr txBox="1"/>
          <p:nvPr/>
        </p:nvSpPr>
        <p:spPr>
          <a:xfrm>
            <a:off x="2337602" y="3026307"/>
            <a:ext cx="5315729" cy="795346"/>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O volume de um paralelepípedo retângulo é o produto da área da base pela sua altura, então:</a:t>
            </a:r>
          </a:p>
        </p:txBody>
      </p:sp>
      <mc:AlternateContent xmlns:mc="http://schemas.openxmlformats.org/markup-compatibility/2006" xmlns:a14="http://schemas.microsoft.com/office/drawing/2010/main">
        <mc:Choice Requires="a14">
          <p:sp>
            <p:nvSpPr>
              <p:cNvPr id="86" name="Rectangle: Rounded Corners 11">
                <a:extLst>
                  <a:ext uri="{FF2B5EF4-FFF2-40B4-BE49-F238E27FC236}">
                    <a16:creationId xmlns:a16="http://schemas.microsoft.com/office/drawing/2014/main" id="{AB3D31A7-BE46-C57A-6B6D-9BADCB85929D}"/>
                  </a:ext>
                </a:extLst>
              </p:cNvPr>
              <p:cNvSpPr/>
              <p:nvPr/>
            </p:nvSpPr>
            <p:spPr>
              <a:xfrm>
                <a:off x="2498236" y="3883994"/>
                <a:ext cx="4357270" cy="894156"/>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14:m>
                  <m:oMathPara xmlns:m="http://schemas.openxmlformats.org/officeDocument/2006/math">
                    <m:oMathParaPr>
                      <m:jc m:val="center"/>
                    </m:oMathParaPr>
                    <m:oMath xmlns:m="http://schemas.openxmlformats.org/officeDocument/2006/math">
                      <m:r>
                        <a:rPr lang="pt-BR" sz="3200" i="1" dirty="0">
                          <a:latin typeface="Cambria Math" panose="02040503050406030204" pitchFamily="18" charset="0"/>
                        </a:rPr>
                        <m:t>𝑉</m:t>
                      </m:r>
                      <m:r>
                        <a:rPr lang="pt-BR" sz="3200" i="1" dirty="0">
                          <a:latin typeface="Cambria Math" panose="02040503050406030204" pitchFamily="18" charset="0"/>
                        </a:rPr>
                        <m:t>=</m:t>
                      </m:r>
                      <m:r>
                        <a:rPr lang="pt-BR" sz="3200" i="1" dirty="0" err="1">
                          <a:latin typeface="Cambria Math" panose="02040503050406030204" pitchFamily="18" charset="0"/>
                        </a:rPr>
                        <m:t>𝑎</m:t>
                      </m:r>
                      <m:r>
                        <a:rPr lang="pt-BR" sz="3200" i="1" dirty="0" err="1">
                          <a:latin typeface="Cambria Math" panose="02040503050406030204" pitchFamily="18" charset="0"/>
                        </a:rPr>
                        <m:t>∙</m:t>
                      </m:r>
                      <m:r>
                        <a:rPr lang="pt-BR" sz="3200" i="1" dirty="0" err="1">
                          <a:latin typeface="Cambria Math" panose="02040503050406030204" pitchFamily="18" charset="0"/>
                        </a:rPr>
                        <m:t>𝑏</m:t>
                      </m:r>
                      <m:r>
                        <a:rPr lang="pt-BR" sz="3200" i="1" dirty="0" err="1">
                          <a:latin typeface="Cambria Math" panose="02040503050406030204" pitchFamily="18" charset="0"/>
                        </a:rPr>
                        <m:t>∙</m:t>
                      </m:r>
                      <m:r>
                        <a:rPr lang="pt-BR" sz="3200" i="1" dirty="0" err="1">
                          <a:latin typeface="Cambria Math" panose="02040503050406030204" pitchFamily="18" charset="0"/>
                        </a:rPr>
                        <m:t>𝑐</m:t>
                      </m:r>
                    </m:oMath>
                  </m:oMathPara>
                </a14:m>
                <a:endParaRPr lang="pt-BR" sz="3200" dirty="0">
                  <a:latin typeface="Rockwell" panose="02060603020205020403" pitchFamily="18" charset="0"/>
                </a:endParaRPr>
              </a:p>
            </p:txBody>
          </p:sp>
        </mc:Choice>
        <mc:Fallback xmlns="">
          <p:sp>
            <p:nvSpPr>
              <p:cNvPr id="86" name="Rectangle: Rounded Corners 11">
                <a:extLst>
                  <a:ext uri="{FF2B5EF4-FFF2-40B4-BE49-F238E27FC236}">
                    <a16:creationId xmlns:a16="http://schemas.microsoft.com/office/drawing/2014/main" id="{AB3D31A7-BE46-C57A-6B6D-9BADCB85929D}"/>
                  </a:ext>
                </a:extLst>
              </p:cNvPr>
              <p:cNvSpPr>
                <a:spLocks noRot="1" noChangeAspect="1" noMove="1" noResize="1" noEditPoints="1" noAdjustHandles="1" noChangeArrowheads="1" noChangeShapeType="1" noTextEdit="1"/>
              </p:cNvSpPr>
              <p:nvPr/>
            </p:nvSpPr>
            <p:spPr>
              <a:xfrm>
                <a:off x="2498236" y="3883994"/>
                <a:ext cx="4357270" cy="894156"/>
              </a:xfrm>
              <a:prstGeom prst="roundRect">
                <a:avLst>
                  <a:gd name="adj" fmla="val 19001"/>
                </a:avLst>
              </a:prstGeom>
              <a:blipFill>
                <a:blip r:embed="rId2"/>
                <a:stretch>
                  <a:fillRect/>
                </a:stretch>
              </a:blipFill>
              <a:ln>
                <a:noFill/>
              </a:ln>
            </p:spPr>
            <p:txBody>
              <a:bodyPr/>
              <a:lstStyle/>
              <a:p>
                <a:r>
                  <a:rPr lang="pt-BR">
                    <a:noFill/>
                  </a:rPr>
                  <a:t> </a:t>
                </a:r>
              </a:p>
            </p:txBody>
          </p:sp>
        </mc:Fallback>
      </mc:AlternateContent>
      <p:pic>
        <p:nvPicPr>
          <p:cNvPr id="53" name="Picture 5" descr="Volume do Paralelepípedo, do Cubo e do Cone - Brasil Escola">
            <a:extLst>
              <a:ext uri="{FF2B5EF4-FFF2-40B4-BE49-F238E27FC236}">
                <a16:creationId xmlns:a16="http://schemas.microsoft.com/office/drawing/2014/main" id="{1C6852B0-9E22-79FB-218F-BDC4406848F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83191" y="2230240"/>
            <a:ext cx="3800475" cy="2857500"/>
          </a:xfrm>
          <a:prstGeom prst="rect">
            <a:avLst/>
          </a:prstGeom>
          <a:noFill/>
          <a:extLst>
            <a:ext uri="{909E8E84-426E-40DD-AFC4-6F175D3DCCD1}">
              <a14:hiddenFill xmlns:a14="http://schemas.microsoft.com/office/drawing/2010/main">
                <a:solidFill>
                  <a:srgbClr val="FFFFFF"/>
                </a:solidFill>
              </a14:hiddenFill>
            </a:ext>
          </a:extLst>
        </p:spPr>
      </p:pic>
      <p:sp>
        <p:nvSpPr>
          <p:cNvPr id="54" name="CaixaDeTexto 53">
            <a:extLst>
              <a:ext uri="{FF2B5EF4-FFF2-40B4-BE49-F238E27FC236}">
                <a16:creationId xmlns:a16="http://schemas.microsoft.com/office/drawing/2014/main" id="{7AA4E96D-9BC9-6CA8-2E13-077D11F2C0E6}"/>
              </a:ext>
            </a:extLst>
          </p:cNvPr>
          <p:cNvSpPr txBox="1"/>
          <p:nvPr/>
        </p:nvSpPr>
        <p:spPr>
          <a:xfrm>
            <a:off x="14459911" y="776507"/>
            <a:ext cx="7806973" cy="2111797"/>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Área Total do paralelepípedo retângulo</a:t>
            </a:r>
          </a:p>
        </p:txBody>
      </p:sp>
      <p:sp>
        <p:nvSpPr>
          <p:cNvPr id="55" name="Forma Livre: Forma 54">
            <a:extLst>
              <a:ext uri="{FF2B5EF4-FFF2-40B4-BE49-F238E27FC236}">
                <a16:creationId xmlns:a16="http://schemas.microsoft.com/office/drawing/2014/main" id="{CC86EB64-70ED-BC3D-5CD8-140EB3173AFC}"/>
              </a:ext>
            </a:extLst>
          </p:cNvPr>
          <p:cNvSpPr/>
          <p:nvPr/>
        </p:nvSpPr>
        <p:spPr>
          <a:xfrm rot="16794625" flipV="1">
            <a:off x="14866797" y="2697883"/>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6" name="CaixaDeTexto 55">
            <a:extLst>
              <a:ext uri="{FF2B5EF4-FFF2-40B4-BE49-F238E27FC236}">
                <a16:creationId xmlns:a16="http://schemas.microsoft.com/office/drawing/2014/main" id="{A90CB7A4-3D19-42EA-ADC5-0D4F7C5518D5}"/>
              </a:ext>
            </a:extLst>
          </p:cNvPr>
          <p:cNvSpPr txBox="1"/>
          <p:nvPr/>
        </p:nvSpPr>
        <p:spPr>
          <a:xfrm>
            <a:off x="15563385" y="2824272"/>
            <a:ext cx="5315729" cy="1164678"/>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É obtida pela soma de todas as áreas das faces do paralelepípedo, como cada paralelepípedo possui duas faces paralelas iguais, temos que:</a:t>
            </a:r>
          </a:p>
        </p:txBody>
      </p:sp>
      <p:pic>
        <p:nvPicPr>
          <p:cNvPr id="57" name="Imagem 56">
            <a:extLst>
              <a:ext uri="{FF2B5EF4-FFF2-40B4-BE49-F238E27FC236}">
                <a16:creationId xmlns:a16="http://schemas.microsoft.com/office/drawing/2014/main" id="{B7A474A9-AD0A-DBBF-EBAB-E6F79D480641}"/>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20879114" y="1381198"/>
            <a:ext cx="3975853" cy="3623063"/>
          </a:xfrm>
          <a:prstGeom prst="rect">
            <a:avLst/>
          </a:prstGeom>
          <a:noFill/>
        </p:spPr>
      </p:pic>
      <mc:AlternateContent xmlns:mc="http://schemas.openxmlformats.org/markup-compatibility/2006" xmlns:a14="http://schemas.microsoft.com/office/drawing/2010/main">
        <mc:Choice Requires="a14">
          <p:sp>
            <p:nvSpPr>
              <p:cNvPr id="58" name="Rectangle: Rounded Corners 11">
                <a:extLst>
                  <a:ext uri="{FF2B5EF4-FFF2-40B4-BE49-F238E27FC236}">
                    <a16:creationId xmlns:a16="http://schemas.microsoft.com/office/drawing/2014/main" id="{645ABFCE-BDED-468C-FF03-611DA8ABCF8B}"/>
                  </a:ext>
                </a:extLst>
              </p:cNvPr>
              <p:cNvSpPr/>
              <p:nvPr/>
            </p:nvSpPr>
            <p:spPr>
              <a:xfrm>
                <a:off x="15674400" y="4154191"/>
                <a:ext cx="4357270" cy="894156"/>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rPr>
                          </m:ctrlPr>
                        </m:sSubPr>
                        <m:e>
                          <m:r>
                            <a:rPr lang="pt-BR" sz="2000" i="1" dirty="0">
                              <a:latin typeface="Cambria Math" panose="02040503050406030204" pitchFamily="18" charset="0"/>
                            </a:rPr>
                            <m:t>𝐴</m:t>
                          </m:r>
                        </m:e>
                        <m:sub>
                          <m:r>
                            <a:rPr lang="pt-BR" sz="2000" i="1" dirty="0">
                              <a:latin typeface="Cambria Math" panose="02040503050406030204" pitchFamily="18" charset="0"/>
                            </a:rPr>
                            <m:t>𝑡</m:t>
                          </m:r>
                        </m:sub>
                      </m:sSub>
                      <m:r>
                        <a:rPr lang="pt-BR" sz="2000" i="1" dirty="0">
                          <a:latin typeface="Cambria Math" panose="02040503050406030204" pitchFamily="18" charset="0"/>
                        </a:rPr>
                        <m:t>=2</m:t>
                      </m:r>
                      <m:d>
                        <m:dPr>
                          <m:ctrlPr>
                            <a:rPr lang="pt-BR" sz="2000" i="1" dirty="0">
                              <a:latin typeface="Cambria Math" panose="02040503050406030204" pitchFamily="18" charset="0"/>
                            </a:rPr>
                          </m:ctrlPr>
                        </m:dPr>
                        <m:e>
                          <m:r>
                            <a:rPr lang="pt-BR" sz="2000" i="1" dirty="0" err="1">
                              <a:latin typeface="Cambria Math" panose="02040503050406030204" pitchFamily="18" charset="0"/>
                            </a:rPr>
                            <m:t>𝑎𝑏</m:t>
                          </m:r>
                          <m:r>
                            <a:rPr lang="pt-BR" sz="2000" i="1" dirty="0" err="1">
                              <a:latin typeface="Cambria Math" panose="02040503050406030204" pitchFamily="18" charset="0"/>
                            </a:rPr>
                            <m:t>+</m:t>
                          </m:r>
                          <m:r>
                            <a:rPr lang="pt-BR" sz="2000" i="1" dirty="0" err="1">
                              <a:latin typeface="Cambria Math" panose="02040503050406030204" pitchFamily="18" charset="0"/>
                            </a:rPr>
                            <m:t>𝑎𝑐</m:t>
                          </m:r>
                          <m:r>
                            <a:rPr lang="pt-BR" sz="2000" i="1" dirty="0" err="1">
                              <a:latin typeface="Cambria Math" panose="02040503050406030204" pitchFamily="18" charset="0"/>
                            </a:rPr>
                            <m:t>+</m:t>
                          </m:r>
                          <m:r>
                            <a:rPr lang="pt-BR" sz="2000" i="1" dirty="0" err="1">
                              <a:latin typeface="Cambria Math" panose="02040503050406030204" pitchFamily="18" charset="0"/>
                            </a:rPr>
                            <m:t>𝑏𝑐</m:t>
                          </m:r>
                        </m:e>
                      </m:d>
                    </m:oMath>
                  </m:oMathPara>
                </a14:m>
                <a:endParaRPr lang="pt-BR" sz="2000" b="1" dirty="0">
                  <a:solidFill>
                    <a:schemeClr val="bg1"/>
                  </a:solidFill>
                  <a:latin typeface="Sora" pitchFamily="2" charset="0"/>
                  <a:cs typeface="Sora" pitchFamily="2" charset="0"/>
                </a:endParaRPr>
              </a:p>
            </p:txBody>
          </p:sp>
        </mc:Choice>
        <mc:Fallback xmlns="">
          <p:sp>
            <p:nvSpPr>
              <p:cNvPr id="58" name="Rectangle: Rounded Corners 11">
                <a:extLst>
                  <a:ext uri="{FF2B5EF4-FFF2-40B4-BE49-F238E27FC236}">
                    <a16:creationId xmlns:a16="http://schemas.microsoft.com/office/drawing/2014/main" id="{645ABFCE-BDED-468C-FF03-611DA8ABCF8B}"/>
                  </a:ext>
                </a:extLst>
              </p:cNvPr>
              <p:cNvSpPr>
                <a:spLocks noRot="1" noChangeAspect="1" noMove="1" noResize="1" noEditPoints="1" noAdjustHandles="1" noChangeArrowheads="1" noChangeShapeType="1" noTextEdit="1"/>
              </p:cNvSpPr>
              <p:nvPr/>
            </p:nvSpPr>
            <p:spPr>
              <a:xfrm>
                <a:off x="15674400" y="4154191"/>
                <a:ext cx="4357270" cy="894156"/>
              </a:xfrm>
              <a:prstGeom prst="roundRect">
                <a:avLst>
                  <a:gd name="adj" fmla="val 19001"/>
                </a:avLst>
              </a:prstGeom>
              <a:blipFill>
                <a:blip r:embed="rId5"/>
                <a:stretch>
                  <a:fillRect/>
                </a:stretch>
              </a:blipFill>
              <a:ln>
                <a:noFill/>
              </a:ln>
            </p:spPr>
            <p:txBody>
              <a:bodyPr/>
              <a:lstStyle/>
              <a:p>
                <a:r>
                  <a:rPr lang="pt-BR">
                    <a:noFill/>
                  </a:rPr>
                  <a:t> </a:t>
                </a:r>
              </a:p>
            </p:txBody>
          </p:sp>
        </mc:Fallback>
      </mc:AlternateContent>
      <p:pic>
        <p:nvPicPr>
          <p:cNvPr id="59" name="Imagem 58">
            <a:extLst>
              <a:ext uri="{FF2B5EF4-FFF2-40B4-BE49-F238E27FC236}">
                <a16:creationId xmlns:a16="http://schemas.microsoft.com/office/drawing/2014/main" id="{71C29DD1-3F52-FB8B-BCCE-5CD84B91EDF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67854" y="10926445"/>
            <a:ext cx="7431274" cy="6225958"/>
          </a:xfrm>
          <a:prstGeom prst="rect">
            <a:avLst/>
          </a:prstGeom>
          <a:noFill/>
          <a:ln>
            <a:noFill/>
          </a:ln>
        </p:spPr>
      </p:pic>
    </p:spTree>
    <p:extLst>
      <p:ext uri="{BB962C8B-B14F-4D97-AF65-F5344CB8AC3E}">
        <p14:creationId xmlns:p14="http://schemas.microsoft.com/office/powerpoint/2010/main" val="197270434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375E-6 -4.07407E-6 L 4.375E-6 0.07246 " pathEditMode="relative" rAng="0" ptsTypes="AA">
                                      <p:cBhvr>
                                        <p:cTn id="12" dur="750" spd="-100000" fill="hold"/>
                                        <p:tgtEl>
                                          <p:spTgt spid="87"/>
                                        </p:tgtEl>
                                        <p:attrNameLst>
                                          <p:attrName>ppt_x</p:attrName>
                                          <p:attrName>ppt_y</p:attrName>
                                        </p:attrNameLst>
                                      </p:cBhvr>
                                      <p:rCtr x="0" y="3611"/>
                                    </p:animMotion>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right)">
                                      <p:cBhvr>
                                        <p:cTn id="16" dur="500"/>
                                        <p:tgtEl>
                                          <p:spTgt spid="86"/>
                                        </p:tgtEl>
                                      </p:cBhvr>
                                    </p:animEffect>
                                  </p:childTnLst>
                                </p:cTn>
                              </p:par>
                              <p:par>
                                <p:cTn id="17" presetID="42" presetClass="path" presetSubtype="0" accel="49333" decel="50667" fill="hold" grpId="1" nodeType="withEffect">
                                  <p:stCondLst>
                                    <p:cond delay="0"/>
                                  </p:stCondLst>
                                  <p:childTnLst>
                                    <p:animMotion origin="layout" path="M -3.75E-6 -1.48148E-6 L -0.06614 -1.48148E-6 " pathEditMode="relative" rAng="0" ptsTypes="AA">
                                      <p:cBhvr>
                                        <p:cTn id="18" dur="750" spd="-100000" fill="hold"/>
                                        <p:tgtEl>
                                          <p:spTgt spid="86"/>
                                        </p:tgtEl>
                                        <p:attrNameLst>
                                          <p:attrName>ppt_x</p:attrName>
                                          <p:attrName>ppt_y</p:attrName>
                                        </p:attrNameLst>
                                      </p:cBhvr>
                                      <p:rCtr x="-33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86" grpId="0" animBg="1"/>
      <p:bldP spid="8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8126-49AA-04E8-9D1F-D2310D7EE9CD}"/>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9543BAA5-3F9F-2CCD-C80B-E0ED1610D8D9}"/>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9A36D031-A357-669F-A60F-6F1F5EAB109E}"/>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F279CCDD-C383-6FFC-9D71-DDAFC4F6BEF6}"/>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7DB9C5C5-25D9-8716-9A32-3824187A1BA7}"/>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5D96BBD8-3D84-AD8B-B750-9B14B9097FA4}"/>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E3151772-132D-612D-C910-1BEB8EDB8BB3}"/>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EA240A50-0C16-253E-DFA0-4C5536E36096}"/>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06CBBEA9-0DD6-2B80-4C36-E101157C5BFD}"/>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F24DE793-186E-28A3-104B-0397745BDA87}"/>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134FDDF5-F055-F618-22D6-E05A8701DB0E}"/>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E56EFC21-25A1-B36C-1A78-DA907A13D420}"/>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C7616F20-39BC-7669-F2C3-29A690A769B8}"/>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F58C5609-DAEC-5BD4-FDF9-14494C8B6184}"/>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8547F6EB-D3CC-9CA4-A78D-FE8B0B052E78}"/>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3548D858-082D-EC72-9F45-299B8D1FA0CD}"/>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A4FBA861-9859-651F-BEF1-E6B5FC9CBC33}"/>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607C6488-D280-DC54-CABE-5B2BC5034C69}"/>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5084711B-E1AA-843A-8D3B-745C8C547223}"/>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000A764E-2A67-CE5F-8B53-9D6F9138E2B0}"/>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24C34EEC-1D66-45A8-DA99-11C13A2E22BF}"/>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2C566786-54E1-74B5-CC8A-DA6B04907358}"/>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BF9790D7-0B36-FB6F-143A-5D9C06B5E3B2}"/>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4E793858-8B91-BA66-7528-73E6F5D95563}"/>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2BD9D913-AD44-056E-7F75-A09BD6D69DE7}"/>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A374F236-3FEB-27DF-EAA3-CFA92D23AC67}"/>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F62BE0C1-4756-9E50-9C42-C77AC8B698AC}"/>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00F73373-F592-2417-071B-08E72CE150F0}"/>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73E8911C-E60C-BD67-82E7-35232927F862}"/>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70E1E71F-6575-407E-51D4-CD666C3D402E}"/>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24BE9B6C-524D-22B9-4B8F-4A8D7244BCED}"/>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F5571467-2E28-0966-2578-7577056984F2}"/>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4B1107D8-A5FB-AA99-FAC9-FF9D2AC3A51B}"/>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670A2A05-4B13-BA17-FA9B-993A30DAC079}"/>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B53AB4F6-4787-20B0-4A32-2D1649A39FEC}"/>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DE120690-B900-82FD-FFC6-A6F9B38ED6DE}"/>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9D8B996F-B127-077C-FB5D-86F638B51E71}"/>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99A06F15-E098-4936-99CE-9418207562C6}"/>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E09C11DE-8360-D7CF-46A1-5FB5DEE8A98A}"/>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198BACB3-88FD-3422-29BB-CD00E044C0C0}"/>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36A6A342-92A2-414C-4368-13D650C98E66}"/>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7BB7854F-5C68-1DCF-B64E-3D4C62ABD0D4}"/>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DF6E811B-C389-D770-8D5B-1A1E2790729A}"/>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F564A2DB-C0FA-8843-CAAB-AF7E70AD9C27}"/>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B4708A96-D4A8-DE3E-69D4-3A9A316916D3}"/>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B1AC2DDF-5FC2-95A4-9252-822F834DAE40}"/>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AD5FD3F3-77E7-05ED-E520-E7C7854EC010}"/>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7615EFFD-4C39-530B-678F-7F31FD608FDB}"/>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ECE6CB86-6624-4465-380D-752EF328AF82}"/>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3AC1ECEF-8294-65E8-741B-1EB6AD962F74}"/>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7D21B0BF-46CE-ED97-D7E1-7D699BCAF1F5}"/>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CaixaDeTexto 1">
            <a:extLst>
              <a:ext uri="{FF2B5EF4-FFF2-40B4-BE49-F238E27FC236}">
                <a16:creationId xmlns:a16="http://schemas.microsoft.com/office/drawing/2014/main" id="{A7823AF8-A25F-34D7-4EDA-FFC9B3B5C707}"/>
              </a:ext>
            </a:extLst>
          </p:cNvPr>
          <p:cNvSpPr txBox="1"/>
          <p:nvPr/>
        </p:nvSpPr>
        <p:spPr>
          <a:xfrm>
            <a:off x="1234128" y="978542"/>
            <a:ext cx="7806973" cy="78220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Cubo</a:t>
            </a:r>
          </a:p>
        </p:txBody>
      </p:sp>
      <p:sp>
        <p:nvSpPr>
          <p:cNvPr id="84" name="Forma Livre: Forma 83">
            <a:extLst>
              <a:ext uri="{FF2B5EF4-FFF2-40B4-BE49-F238E27FC236}">
                <a16:creationId xmlns:a16="http://schemas.microsoft.com/office/drawing/2014/main" id="{4D379C8F-3869-2B4C-8414-D5018F07C8D1}"/>
              </a:ext>
            </a:extLst>
          </p:cNvPr>
          <p:cNvSpPr/>
          <p:nvPr/>
        </p:nvSpPr>
        <p:spPr>
          <a:xfrm rot="16794625" flipV="1">
            <a:off x="1641014" y="1501426"/>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7" name="CaixaDeTexto 86">
            <a:extLst>
              <a:ext uri="{FF2B5EF4-FFF2-40B4-BE49-F238E27FC236}">
                <a16:creationId xmlns:a16="http://schemas.microsoft.com/office/drawing/2014/main" id="{6AACE88E-2A5D-2A71-3E82-84E554B9CBD5}"/>
              </a:ext>
            </a:extLst>
          </p:cNvPr>
          <p:cNvSpPr txBox="1"/>
          <p:nvPr/>
        </p:nvSpPr>
        <p:spPr>
          <a:xfrm>
            <a:off x="2337602" y="1627815"/>
            <a:ext cx="5315729" cy="1164678"/>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É o sólido geométrico que possui todas as faces quadradas e arestas iguais, sendo 12 arestas. Também é conhecido como hexaedro regular</a:t>
            </a:r>
          </a:p>
        </p:txBody>
      </p:sp>
      <p:grpSp>
        <p:nvGrpSpPr>
          <p:cNvPr id="54" name="Agrupar 53">
            <a:extLst>
              <a:ext uri="{FF2B5EF4-FFF2-40B4-BE49-F238E27FC236}">
                <a16:creationId xmlns:a16="http://schemas.microsoft.com/office/drawing/2014/main" id="{DE4604FA-DE47-F46A-0383-4B48E250ABE1}"/>
              </a:ext>
            </a:extLst>
          </p:cNvPr>
          <p:cNvGrpSpPr/>
          <p:nvPr/>
        </p:nvGrpSpPr>
        <p:grpSpPr>
          <a:xfrm>
            <a:off x="7424257" y="1864227"/>
            <a:ext cx="4546731" cy="5228333"/>
            <a:chOff x="7190470" y="-210489"/>
            <a:chExt cx="1596094" cy="1835365"/>
          </a:xfrm>
        </p:grpSpPr>
        <p:grpSp>
          <p:nvGrpSpPr>
            <p:cNvPr id="55" name="Gráfico 51">
              <a:extLst>
                <a:ext uri="{FF2B5EF4-FFF2-40B4-BE49-F238E27FC236}">
                  <a16:creationId xmlns:a16="http://schemas.microsoft.com/office/drawing/2014/main" id="{BB854708-C046-07F4-9A64-129DE042BEF0}"/>
                </a:ext>
              </a:extLst>
            </p:cNvPr>
            <p:cNvGrpSpPr/>
            <p:nvPr/>
          </p:nvGrpSpPr>
          <p:grpSpPr>
            <a:xfrm>
              <a:off x="7190470" y="-210489"/>
              <a:ext cx="1596094" cy="1835365"/>
              <a:chOff x="5271550" y="3306032"/>
              <a:chExt cx="1596094" cy="1835365"/>
            </a:xfrm>
            <a:solidFill>
              <a:schemeClr val="bg1"/>
            </a:solidFill>
          </p:grpSpPr>
          <p:sp>
            <p:nvSpPr>
              <p:cNvPr id="58" name="Forma Livre: Forma 57">
                <a:extLst>
                  <a:ext uri="{FF2B5EF4-FFF2-40B4-BE49-F238E27FC236}">
                    <a16:creationId xmlns:a16="http://schemas.microsoft.com/office/drawing/2014/main" id="{EECAEB98-9E40-DAD4-E73E-9B872BADE919}"/>
                  </a:ext>
                </a:extLst>
              </p:cNvPr>
              <p:cNvSpPr/>
              <p:nvPr/>
            </p:nvSpPr>
            <p:spPr>
              <a:xfrm rot="853013">
                <a:off x="5445687" y="3449273"/>
                <a:ext cx="1204203" cy="1568268"/>
              </a:xfrm>
              <a:custGeom>
                <a:avLst/>
                <a:gdLst>
                  <a:gd name="connsiteX0" fmla="*/ 0 w 1204203"/>
                  <a:gd name="connsiteY0" fmla="*/ 0 h 1568268"/>
                  <a:gd name="connsiteX1" fmla="*/ 1204203 w 1204203"/>
                  <a:gd name="connsiteY1" fmla="*/ 0 h 1568268"/>
                  <a:gd name="connsiteX2" fmla="*/ 1204203 w 1204203"/>
                  <a:gd name="connsiteY2" fmla="*/ 1568268 h 1568268"/>
                  <a:gd name="connsiteX3" fmla="*/ 0 w 1204203"/>
                  <a:gd name="connsiteY3" fmla="*/ 1568268 h 1568268"/>
                </a:gdLst>
                <a:ahLst/>
                <a:cxnLst>
                  <a:cxn ang="0">
                    <a:pos x="connsiteX0" y="connsiteY0"/>
                  </a:cxn>
                  <a:cxn ang="0">
                    <a:pos x="connsiteX1" y="connsiteY1"/>
                  </a:cxn>
                  <a:cxn ang="0">
                    <a:pos x="connsiteX2" y="connsiteY2"/>
                  </a:cxn>
                  <a:cxn ang="0">
                    <a:pos x="connsiteX3" y="connsiteY3"/>
                  </a:cxn>
                </a:cxnLst>
                <a:rect l="l" t="t" r="r" b="b"/>
                <a:pathLst>
                  <a:path w="1204203" h="1568268">
                    <a:moveTo>
                      <a:pt x="0" y="0"/>
                    </a:moveTo>
                    <a:lnTo>
                      <a:pt x="1204203" y="0"/>
                    </a:lnTo>
                    <a:lnTo>
                      <a:pt x="1204203" y="1568268"/>
                    </a:lnTo>
                    <a:lnTo>
                      <a:pt x="0" y="1568268"/>
                    </a:lnTo>
                    <a:close/>
                  </a:path>
                </a:pathLst>
              </a:custGeom>
              <a:grpFill/>
              <a:ln w="9525" cap="rnd">
                <a:solidFill>
                  <a:srgbClr val="284E72">
                    <a:alpha val="58000"/>
                  </a:srgbClr>
                </a:solidFill>
                <a:prstDash val="solid"/>
                <a:round/>
              </a:ln>
            </p:spPr>
            <p:txBody>
              <a:bodyPr rtlCol="0" anchor="ctr"/>
              <a:lstStyle/>
              <a:p>
                <a:endParaRPr lang="pt-BR"/>
              </a:p>
            </p:txBody>
          </p:sp>
          <p:sp>
            <p:nvSpPr>
              <p:cNvPr id="59" name="Forma Livre: Forma 58">
                <a:extLst>
                  <a:ext uri="{FF2B5EF4-FFF2-40B4-BE49-F238E27FC236}">
                    <a16:creationId xmlns:a16="http://schemas.microsoft.com/office/drawing/2014/main" id="{99C9A9AC-FE51-3628-F4A8-D69F2CE6F04A}"/>
                  </a:ext>
                </a:extLst>
              </p:cNvPr>
              <p:cNvSpPr/>
              <p:nvPr/>
            </p:nvSpPr>
            <p:spPr>
              <a:xfrm rot="853013">
                <a:off x="5489304" y="3429889"/>
                <a:ext cx="1204203" cy="1568268"/>
              </a:xfrm>
              <a:custGeom>
                <a:avLst/>
                <a:gdLst>
                  <a:gd name="connsiteX0" fmla="*/ 0 w 1204203"/>
                  <a:gd name="connsiteY0" fmla="*/ 0 h 1568268"/>
                  <a:gd name="connsiteX1" fmla="*/ 1204203 w 1204203"/>
                  <a:gd name="connsiteY1" fmla="*/ 0 h 1568268"/>
                  <a:gd name="connsiteX2" fmla="*/ 1204203 w 1204203"/>
                  <a:gd name="connsiteY2" fmla="*/ 1568268 h 1568268"/>
                  <a:gd name="connsiteX3" fmla="*/ 0 w 1204203"/>
                  <a:gd name="connsiteY3" fmla="*/ 1568268 h 1568268"/>
                </a:gdLst>
                <a:ahLst/>
                <a:cxnLst>
                  <a:cxn ang="0">
                    <a:pos x="connsiteX0" y="connsiteY0"/>
                  </a:cxn>
                  <a:cxn ang="0">
                    <a:pos x="connsiteX1" y="connsiteY1"/>
                  </a:cxn>
                  <a:cxn ang="0">
                    <a:pos x="connsiteX2" y="connsiteY2"/>
                  </a:cxn>
                  <a:cxn ang="0">
                    <a:pos x="connsiteX3" y="connsiteY3"/>
                  </a:cxn>
                </a:cxnLst>
                <a:rect l="l" t="t" r="r" b="b"/>
                <a:pathLst>
                  <a:path w="1204203" h="1568268">
                    <a:moveTo>
                      <a:pt x="0" y="0"/>
                    </a:moveTo>
                    <a:lnTo>
                      <a:pt x="1204203" y="0"/>
                    </a:lnTo>
                    <a:lnTo>
                      <a:pt x="1204203" y="1568268"/>
                    </a:lnTo>
                    <a:lnTo>
                      <a:pt x="0" y="1568268"/>
                    </a:lnTo>
                    <a:close/>
                  </a:path>
                </a:pathLst>
              </a:custGeom>
              <a:grpFill/>
              <a:ln w="9525" cap="rnd">
                <a:solidFill>
                  <a:srgbClr val="284E72"/>
                </a:solidFill>
                <a:prstDash val="solid"/>
                <a:round/>
              </a:ln>
            </p:spPr>
            <p:txBody>
              <a:bodyPr rtlCol="0" anchor="ctr"/>
              <a:lstStyle/>
              <a:p>
                <a:endParaRPr lang="pt-BR"/>
              </a:p>
            </p:txBody>
          </p:sp>
        </p:grpSp>
        <p:sp>
          <p:nvSpPr>
            <p:cNvPr id="56" name="Forma Livre: Forma 55">
              <a:extLst>
                <a:ext uri="{FF2B5EF4-FFF2-40B4-BE49-F238E27FC236}">
                  <a16:creationId xmlns:a16="http://schemas.microsoft.com/office/drawing/2014/main" id="{DE6D749A-8B17-F2E4-2933-872B3AEF75C7}"/>
                </a:ext>
              </a:extLst>
            </p:cNvPr>
            <p:cNvSpPr/>
            <p:nvPr/>
          </p:nvSpPr>
          <p:spPr>
            <a:xfrm rot="178491">
              <a:off x="7384992" y="-23586"/>
              <a:ext cx="1204226" cy="1531035"/>
            </a:xfrm>
            <a:custGeom>
              <a:avLst/>
              <a:gdLst>
                <a:gd name="connsiteX0" fmla="*/ 0 w 1204226"/>
                <a:gd name="connsiteY0" fmla="*/ 0 h 1531035"/>
                <a:gd name="connsiteX1" fmla="*/ 1204227 w 1204226"/>
                <a:gd name="connsiteY1" fmla="*/ 0 h 1531035"/>
                <a:gd name="connsiteX2" fmla="*/ 1204227 w 1204226"/>
                <a:gd name="connsiteY2" fmla="*/ 1531036 h 1531035"/>
                <a:gd name="connsiteX3" fmla="*/ 0 w 1204226"/>
                <a:gd name="connsiteY3" fmla="*/ 1531036 h 1531035"/>
              </a:gdLst>
              <a:ahLst/>
              <a:cxnLst>
                <a:cxn ang="0">
                  <a:pos x="connsiteX0" y="connsiteY0"/>
                </a:cxn>
                <a:cxn ang="0">
                  <a:pos x="connsiteX1" y="connsiteY1"/>
                </a:cxn>
                <a:cxn ang="0">
                  <a:pos x="connsiteX2" y="connsiteY2"/>
                </a:cxn>
                <a:cxn ang="0">
                  <a:pos x="connsiteX3" y="connsiteY3"/>
                </a:cxn>
              </a:cxnLst>
              <a:rect l="l" t="t" r="r" b="b"/>
              <a:pathLst>
                <a:path w="1204226" h="1531035">
                  <a:moveTo>
                    <a:pt x="0" y="0"/>
                  </a:moveTo>
                  <a:lnTo>
                    <a:pt x="1204227" y="0"/>
                  </a:lnTo>
                  <a:lnTo>
                    <a:pt x="1204227" y="1531036"/>
                  </a:lnTo>
                  <a:lnTo>
                    <a:pt x="0" y="1531036"/>
                  </a:lnTo>
                  <a:close/>
                </a:path>
              </a:pathLst>
            </a:custGeom>
            <a:solidFill>
              <a:srgbClr val="284E72">
                <a:alpha val="58000"/>
              </a:srgbClr>
            </a:solidFill>
            <a:ln w="9411" cap="rnd">
              <a:solidFill>
                <a:srgbClr val="284E72">
                  <a:alpha val="58000"/>
                </a:srgbClr>
              </a:solidFill>
              <a:prstDash val="solid"/>
              <a:round/>
            </a:ln>
          </p:spPr>
          <p:txBody>
            <a:bodyPr rtlCol="0" anchor="ctr"/>
            <a:lstStyle/>
            <a:p>
              <a:endParaRPr lang="pt-BR"/>
            </a:p>
          </p:txBody>
        </p:sp>
        <p:sp>
          <p:nvSpPr>
            <p:cNvPr id="57" name="Forma Livre: Forma 56">
              <a:extLst>
                <a:ext uri="{FF2B5EF4-FFF2-40B4-BE49-F238E27FC236}">
                  <a16:creationId xmlns:a16="http://schemas.microsoft.com/office/drawing/2014/main" id="{60F9DE15-9940-F6A1-8AE2-0AEA41501DF1}"/>
                </a:ext>
              </a:extLst>
            </p:cNvPr>
            <p:cNvSpPr/>
            <p:nvPr/>
          </p:nvSpPr>
          <p:spPr>
            <a:xfrm rot="178491">
              <a:off x="7425303" y="-90390"/>
              <a:ext cx="1204226" cy="1568299"/>
            </a:xfrm>
            <a:custGeom>
              <a:avLst/>
              <a:gdLst>
                <a:gd name="connsiteX0" fmla="*/ 0 w 1204226"/>
                <a:gd name="connsiteY0" fmla="*/ 0 h 1568299"/>
                <a:gd name="connsiteX1" fmla="*/ 1204227 w 1204226"/>
                <a:gd name="connsiteY1" fmla="*/ 0 h 1568299"/>
                <a:gd name="connsiteX2" fmla="*/ 1204227 w 1204226"/>
                <a:gd name="connsiteY2" fmla="*/ 1568299 h 1568299"/>
                <a:gd name="connsiteX3" fmla="*/ 0 w 1204226"/>
                <a:gd name="connsiteY3" fmla="*/ 1568299 h 1568299"/>
              </a:gdLst>
              <a:ahLst/>
              <a:cxnLst>
                <a:cxn ang="0">
                  <a:pos x="connsiteX0" y="connsiteY0"/>
                </a:cxn>
                <a:cxn ang="0">
                  <a:pos x="connsiteX1" y="connsiteY1"/>
                </a:cxn>
                <a:cxn ang="0">
                  <a:pos x="connsiteX2" y="connsiteY2"/>
                </a:cxn>
                <a:cxn ang="0">
                  <a:pos x="connsiteX3" y="connsiteY3"/>
                </a:cxn>
              </a:cxnLst>
              <a:rect l="l" t="t" r="r" b="b"/>
              <a:pathLst>
                <a:path w="1204226" h="1568299">
                  <a:moveTo>
                    <a:pt x="0" y="0"/>
                  </a:moveTo>
                  <a:lnTo>
                    <a:pt x="1204227" y="0"/>
                  </a:lnTo>
                  <a:lnTo>
                    <a:pt x="1204227" y="1568299"/>
                  </a:lnTo>
                  <a:lnTo>
                    <a:pt x="0" y="1568299"/>
                  </a:lnTo>
                  <a:close/>
                </a:path>
              </a:pathLst>
            </a:custGeom>
            <a:solidFill>
              <a:schemeClr val="bg1"/>
            </a:solidFill>
            <a:ln w="9525" cap="rnd">
              <a:solidFill>
                <a:srgbClr val="284E72"/>
              </a:solidFill>
              <a:prstDash val="solid"/>
              <a:round/>
            </a:ln>
          </p:spPr>
          <p:txBody>
            <a:bodyPr rtlCol="0" anchor="ctr"/>
            <a:lstStyle/>
            <a:p>
              <a:endParaRPr lang="pt-BR" dirty="0"/>
            </a:p>
          </p:txBody>
        </p:sp>
      </p:grpSp>
      <p:grpSp>
        <p:nvGrpSpPr>
          <p:cNvPr id="60" name="Agrupar 59">
            <a:extLst>
              <a:ext uri="{FF2B5EF4-FFF2-40B4-BE49-F238E27FC236}">
                <a16:creationId xmlns:a16="http://schemas.microsoft.com/office/drawing/2014/main" id="{325BD241-1573-BAC0-410B-95E7BC8F4D81}"/>
              </a:ext>
            </a:extLst>
          </p:cNvPr>
          <p:cNvGrpSpPr/>
          <p:nvPr/>
        </p:nvGrpSpPr>
        <p:grpSpPr>
          <a:xfrm>
            <a:off x="6837273" y="5888573"/>
            <a:ext cx="1696952" cy="983311"/>
            <a:chOff x="7310767" y="5729303"/>
            <a:chExt cx="851536" cy="493429"/>
          </a:xfrm>
        </p:grpSpPr>
        <p:grpSp>
          <p:nvGrpSpPr>
            <p:cNvPr id="61" name="Gráfico 51">
              <a:extLst>
                <a:ext uri="{FF2B5EF4-FFF2-40B4-BE49-F238E27FC236}">
                  <a16:creationId xmlns:a16="http://schemas.microsoft.com/office/drawing/2014/main" id="{6D7DD343-2E43-9B30-FD98-9AFA2C51E477}"/>
                </a:ext>
              </a:extLst>
            </p:cNvPr>
            <p:cNvGrpSpPr/>
            <p:nvPr/>
          </p:nvGrpSpPr>
          <p:grpSpPr>
            <a:xfrm>
              <a:off x="7621562" y="5729303"/>
              <a:ext cx="540741" cy="493429"/>
              <a:chOff x="4614936" y="1812248"/>
              <a:chExt cx="540741" cy="493429"/>
            </a:xfrm>
          </p:grpSpPr>
          <p:sp>
            <p:nvSpPr>
              <p:cNvPr id="69" name="Forma Livre: Forma 68">
                <a:extLst>
                  <a:ext uri="{FF2B5EF4-FFF2-40B4-BE49-F238E27FC236}">
                    <a16:creationId xmlns:a16="http://schemas.microsoft.com/office/drawing/2014/main" id="{830880CF-87DA-656E-E588-84266210BF7F}"/>
                  </a:ext>
                </a:extLst>
              </p:cNvPr>
              <p:cNvSpPr/>
              <p:nvPr/>
            </p:nvSpPr>
            <p:spPr>
              <a:xfrm>
                <a:off x="4614936" y="1835075"/>
                <a:ext cx="540741" cy="470602"/>
              </a:xfrm>
              <a:custGeom>
                <a:avLst/>
                <a:gdLst>
                  <a:gd name="connsiteX0" fmla="*/ 515000 w 540741"/>
                  <a:gd name="connsiteY0" fmla="*/ 84022 h 470602"/>
                  <a:gd name="connsiteX1" fmla="*/ 514485 w 540741"/>
                  <a:gd name="connsiteY1" fmla="*/ 83364 h 470602"/>
                  <a:gd name="connsiteX2" fmla="*/ 524401 w 540741"/>
                  <a:gd name="connsiteY2" fmla="*/ 75659 h 470602"/>
                  <a:gd name="connsiteX3" fmla="*/ 531840 w 540741"/>
                  <a:gd name="connsiteY3" fmla="*/ 16337 h 470602"/>
                  <a:gd name="connsiteX4" fmla="*/ 472518 w 540741"/>
                  <a:gd name="connsiteY4" fmla="*/ 8898 h 470602"/>
                  <a:gd name="connsiteX5" fmla="*/ 462603 w 540741"/>
                  <a:gd name="connsiteY5" fmla="*/ 16604 h 470602"/>
                  <a:gd name="connsiteX6" fmla="*/ 299811 w 540741"/>
                  <a:gd name="connsiteY6" fmla="*/ 25414 h 470602"/>
                  <a:gd name="connsiteX7" fmla="*/ 300068 w 540741"/>
                  <a:gd name="connsiteY7" fmla="*/ 25748 h 470602"/>
                  <a:gd name="connsiteX8" fmla="*/ 7308 w 540741"/>
                  <a:gd name="connsiteY8" fmla="*/ 253233 h 470602"/>
                  <a:gd name="connsiteX9" fmla="*/ 1612 w 540741"/>
                  <a:gd name="connsiteY9" fmla="*/ 275807 h 470602"/>
                  <a:gd name="connsiteX10" fmla="*/ 5907 w 540741"/>
                  <a:gd name="connsiteY10" fmla="*/ 285532 h 470602"/>
                  <a:gd name="connsiteX11" fmla="*/ 149763 w 540741"/>
                  <a:gd name="connsiteY11" fmla="*/ 466803 h 470602"/>
                  <a:gd name="connsiteX12" fmla="*/ 149763 w 540741"/>
                  <a:gd name="connsiteY12" fmla="*/ 466803 h 470602"/>
                  <a:gd name="connsiteX13" fmla="*/ 172738 w 540741"/>
                  <a:gd name="connsiteY13" fmla="*/ 466622 h 470602"/>
                  <a:gd name="connsiteX14" fmla="*/ 465736 w 540741"/>
                  <a:gd name="connsiteY14" fmla="*/ 238946 h 470602"/>
                  <a:gd name="connsiteX15" fmla="*/ 466251 w 540741"/>
                  <a:gd name="connsiteY15" fmla="*/ 239603 h 470602"/>
                  <a:gd name="connsiteX16" fmla="*/ 515000 w 540741"/>
                  <a:gd name="connsiteY16" fmla="*/ 84022 h 47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0741" h="470602">
                    <a:moveTo>
                      <a:pt x="515000" y="84022"/>
                    </a:moveTo>
                    <a:lnTo>
                      <a:pt x="514485" y="83364"/>
                    </a:lnTo>
                    <a:lnTo>
                      <a:pt x="524401" y="75659"/>
                    </a:lnTo>
                    <a:cubicBezTo>
                      <a:pt x="542841" y="61333"/>
                      <a:pt x="546175" y="34768"/>
                      <a:pt x="531840" y="16337"/>
                    </a:cubicBezTo>
                    <a:cubicBezTo>
                      <a:pt x="517514" y="-2104"/>
                      <a:pt x="490949" y="-5428"/>
                      <a:pt x="472518" y="8898"/>
                    </a:cubicBezTo>
                    <a:lnTo>
                      <a:pt x="462603" y="16604"/>
                    </a:lnTo>
                    <a:lnTo>
                      <a:pt x="299811" y="25414"/>
                    </a:lnTo>
                    <a:lnTo>
                      <a:pt x="300068" y="25748"/>
                    </a:lnTo>
                    <a:lnTo>
                      <a:pt x="7308" y="253233"/>
                    </a:lnTo>
                    <a:cubicBezTo>
                      <a:pt x="459" y="258558"/>
                      <a:pt x="-1894" y="267864"/>
                      <a:pt x="1612" y="275807"/>
                    </a:cubicBezTo>
                    <a:lnTo>
                      <a:pt x="5907" y="285532"/>
                    </a:lnTo>
                    <a:cubicBezTo>
                      <a:pt x="37569" y="357265"/>
                      <a:pt x="87089" y="419673"/>
                      <a:pt x="149763" y="466803"/>
                    </a:cubicBezTo>
                    <a:lnTo>
                      <a:pt x="149763" y="466803"/>
                    </a:lnTo>
                    <a:cubicBezTo>
                      <a:pt x="156583" y="471937"/>
                      <a:pt x="165994" y="471860"/>
                      <a:pt x="172738" y="466622"/>
                    </a:cubicBezTo>
                    <a:lnTo>
                      <a:pt x="465736" y="238946"/>
                    </a:lnTo>
                    <a:lnTo>
                      <a:pt x="466251" y="239603"/>
                    </a:lnTo>
                    <a:lnTo>
                      <a:pt x="515000" y="84022"/>
                    </a:lnTo>
                    <a:close/>
                  </a:path>
                </a:pathLst>
              </a:custGeom>
              <a:solidFill>
                <a:srgbClr val="284E72"/>
              </a:solidFill>
              <a:ln w="10046" cap="rnd">
                <a:solidFill>
                  <a:srgbClr val="284E72"/>
                </a:solidFill>
                <a:prstDash val="solid"/>
                <a:round/>
              </a:ln>
            </p:spPr>
            <p:txBody>
              <a:bodyPr rtlCol="0" anchor="ctr"/>
              <a:lstStyle/>
              <a:p>
                <a:endParaRPr lang="pt-BR"/>
              </a:p>
            </p:txBody>
          </p:sp>
          <p:sp>
            <p:nvSpPr>
              <p:cNvPr id="70" name="Forma Livre: Forma 69">
                <a:extLst>
                  <a:ext uri="{FF2B5EF4-FFF2-40B4-BE49-F238E27FC236}">
                    <a16:creationId xmlns:a16="http://schemas.microsoft.com/office/drawing/2014/main" id="{75D0FA0F-4DCC-3051-0B7B-792455B12DE1}"/>
                  </a:ext>
                </a:extLst>
              </p:cNvPr>
              <p:cNvSpPr/>
              <p:nvPr/>
            </p:nvSpPr>
            <p:spPr>
              <a:xfrm>
                <a:off x="4618488" y="1844068"/>
                <a:ext cx="453859" cy="439494"/>
              </a:xfrm>
              <a:custGeom>
                <a:avLst/>
                <a:gdLst>
                  <a:gd name="connsiteX0" fmla="*/ 156384 w 453859"/>
                  <a:gd name="connsiteY0" fmla="*/ 435426 h 439494"/>
                  <a:gd name="connsiteX1" fmla="*/ 156384 w 453859"/>
                  <a:gd name="connsiteY1" fmla="*/ 435426 h 439494"/>
                  <a:gd name="connsiteX2" fmla="*/ 6670 w 453859"/>
                  <a:gd name="connsiteY2" fmla="*/ 251327 h 439494"/>
                  <a:gd name="connsiteX3" fmla="*/ 1984 w 453859"/>
                  <a:gd name="connsiteY3" fmla="*/ 241535 h 439494"/>
                  <a:gd name="connsiteX4" fmla="*/ 6423 w 453859"/>
                  <a:gd name="connsiteY4" fmla="*/ 219199 h 439494"/>
                  <a:gd name="connsiteX5" fmla="*/ 281228 w 453859"/>
                  <a:gd name="connsiteY5" fmla="*/ 0 h 439494"/>
                  <a:gd name="connsiteX6" fmla="*/ 453859 w 453859"/>
                  <a:gd name="connsiteY6" fmla="*/ 216427 h 439494"/>
                  <a:gd name="connsiteX7" fmla="*/ 178825 w 453859"/>
                  <a:gd name="connsiteY7" fmla="*/ 435807 h 439494"/>
                  <a:gd name="connsiteX8" fmla="*/ 156384 w 453859"/>
                  <a:gd name="connsiteY8" fmla="*/ 435426 h 43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859" h="439494">
                    <a:moveTo>
                      <a:pt x="156384" y="435426"/>
                    </a:moveTo>
                    <a:lnTo>
                      <a:pt x="156384" y="435426"/>
                    </a:lnTo>
                    <a:cubicBezTo>
                      <a:pt x="92757" y="386934"/>
                      <a:pt x="41208" y="323545"/>
                      <a:pt x="6670" y="251327"/>
                    </a:cubicBezTo>
                    <a:lnTo>
                      <a:pt x="1984" y="241535"/>
                    </a:lnTo>
                    <a:cubicBezTo>
                      <a:pt x="-1845" y="233544"/>
                      <a:pt x="-7" y="224333"/>
                      <a:pt x="6423" y="219199"/>
                    </a:cubicBezTo>
                    <a:lnTo>
                      <a:pt x="281228" y="0"/>
                    </a:lnTo>
                    <a:lnTo>
                      <a:pt x="453859" y="216427"/>
                    </a:lnTo>
                    <a:lnTo>
                      <a:pt x="178825" y="435807"/>
                    </a:lnTo>
                    <a:cubicBezTo>
                      <a:pt x="172510" y="440865"/>
                      <a:pt x="163309" y="440703"/>
                      <a:pt x="156384" y="435426"/>
                    </a:cubicBezTo>
                    <a:close/>
                  </a:path>
                </a:pathLst>
              </a:custGeom>
              <a:solidFill>
                <a:srgbClr val="284E72"/>
              </a:solidFill>
              <a:ln w="9635" cap="rnd">
                <a:solidFill>
                  <a:srgbClr val="284E72"/>
                </a:solidFill>
                <a:prstDash val="solid"/>
                <a:round/>
              </a:ln>
            </p:spPr>
            <p:txBody>
              <a:bodyPr rtlCol="0" anchor="ctr"/>
              <a:lstStyle/>
              <a:p>
                <a:endParaRPr lang="pt-BR"/>
              </a:p>
            </p:txBody>
          </p:sp>
          <p:sp>
            <p:nvSpPr>
              <p:cNvPr id="71" name="Forma Livre: Forma 70">
                <a:extLst>
                  <a:ext uri="{FF2B5EF4-FFF2-40B4-BE49-F238E27FC236}">
                    <a16:creationId xmlns:a16="http://schemas.microsoft.com/office/drawing/2014/main" id="{E9FFB42D-68B1-4B57-D3EE-D6E7377C8D08}"/>
                  </a:ext>
                </a:extLst>
              </p:cNvPr>
              <p:cNvSpPr/>
              <p:nvPr/>
            </p:nvSpPr>
            <p:spPr>
              <a:xfrm>
                <a:off x="4617297" y="1837772"/>
                <a:ext cx="441191" cy="423410"/>
              </a:xfrm>
              <a:custGeom>
                <a:avLst/>
                <a:gdLst>
                  <a:gd name="connsiteX0" fmla="*/ 144364 w 441191"/>
                  <a:gd name="connsiteY0" fmla="*/ 419948 h 423410"/>
                  <a:gd name="connsiteX1" fmla="*/ 144364 w 441191"/>
                  <a:gd name="connsiteY1" fmla="*/ 419948 h 423410"/>
                  <a:gd name="connsiteX2" fmla="*/ 5804 w 441191"/>
                  <a:gd name="connsiteY2" fmla="*/ 249831 h 423410"/>
                  <a:gd name="connsiteX3" fmla="*/ 1622 w 441191"/>
                  <a:gd name="connsiteY3" fmla="*/ 240668 h 423410"/>
                  <a:gd name="connsiteX4" fmla="*/ 6756 w 441191"/>
                  <a:gd name="connsiteY4" fmla="*/ 219199 h 423410"/>
                  <a:gd name="connsiteX5" fmla="*/ 281562 w 441191"/>
                  <a:gd name="connsiteY5" fmla="*/ 0 h 423410"/>
                  <a:gd name="connsiteX6" fmla="*/ 441191 w 441191"/>
                  <a:gd name="connsiteY6" fmla="*/ 200120 h 423410"/>
                  <a:gd name="connsiteX7" fmla="*/ 166157 w 441191"/>
                  <a:gd name="connsiteY7" fmla="*/ 419500 h 423410"/>
                  <a:gd name="connsiteX8" fmla="*/ 144364 w 441191"/>
                  <a:gd name="connsiteY8" fmla="*/ 419948 h 42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191" h="423410">
                    <a:moveTo>
                      <a:pt x="144364" y="419948"/>
                    </a:moveTo>
                    <a:lnTo>
                      <a:pt x="144364" y="419948"/>
                    </a:lnTo>
                    <a:cubicBezTo>
                      <a:pt x="84385" y="376028"/>
                      <a:pt x="36674" y="317459"/>
                      <a:pt x="5804" y="249831"/>
                    </a:cubicBezTo>
                    <a:lnTo>
                      <a:pt x="1622" y="240668"/>
                    </a:lnTo>
                    <a:cubicBezTo>
                      <a:pt x="-1797" y="233181"/>
                      <a:pt x="317" y="224333"/>
                      <a:pt x="6756" y="219199"/>
                    </a:cubicBezTo>
                    <a:lnTo>
                      <a:pt x="281562" y="0"/>
                    </a:lnTo>
                    <a:lnTo>
                      <a:pt x="441191" y="200120"/>
                    </a:lnTo>
                    <a:lnTo>
                      <a:pt x="166157" y="419500"/>
                    </a:lnTo>
                    <a:cubicBezTo>
                      <a:pt x="159813" y="424539"/>
                      <a:pt x="150889" y="424729"/>
                      <a:pt x="144364" y="419948"/>
                    </a:cubicBezTo>
                    <a:close/>
                  </a:path>
                </a:pathLst>
              </a:custGeom>
              <a:solidFill>
                <a:srgbClr val="9DDAD7"/>
              </a:solidFill>
              <a:ln w="9525" cap="rnd">
                <a:solidFill>
                  <a:srgbClr val="284E72"/>
                </a:solidFill>
                <a:prstDash val="solid"/>
                <a:round/>
              </a:ln>
            </p:spPr>
            <p:txBody>
              <a:bodyPr rtlCol="0" anchor="ctr"/>
              <a:lstStyle/>
              <a:p>
                <a:endParaRPr lang="pt-BR"/>
              </a:p>
            </p:txBody>
          </p:sp>
          <p:sp>
            <p:nvSpPr>
              <p:cNvPr id="72" name="Forma Livre: Forma 71">
                <a:extLst>
                  <a:ext uri="{FF2B5EF4-FFF2-40B4-BE49-F238E27FC236}">
                    <a16:creationId xmlns:a16="http://schemas.microsoft.com/office/drawing/2014/main" id="{4F7A3B99-C226-B418-497F-9B2D2FFCD5F5}"/>
                  </a:ext>
                </a:extLst>
              </p:cNvPr>
              <p:cNvSpPr/>
              <p:nvPr/>
            </p:nvSpPr>
            <p:spPr>
              <a:xfrm>
                <a:off x="4898593" y="1827142"/>
                <a:ext cx="214283" cy="233276"/>
              </a:xfrm>
              <a:custGeom>
                <a:avLst/>
                <a:gdLst>
                  <a:gd name="connsiteX0" fmla="*/ 174165 w 214283"/>
                  <a:gd name="connsiteY0" fmla="*/ 233277 h 233276"/>
                  <a:gd name="connsiteX1" fmla="*/ 214284 w 214283"/>
                  <a:gd name="connsiteY1" fmla="*/ 80105 h 233276"/>
                  <a:gd name="connsiteX2" fmla="*/ 154229 w 214283"/>
                  <a:gd name="connsiteY2" fmla="*/ 0 h 233276"/>
                  <a:gd name="connsiteX3" fmla="*/ 0 w 214283"/>
                  <a:gd name="connsiteY3" fmla="*/ 10316 h 233276"/>
                </a:gdLst>
                <a:ahLst/>
                <a:cxnLst>
                  <a:cxn ang="0">
                    <a:pos x="connsiteX0" y="connsiteY0"/>
                  </a:cxn>
                  <a:cxn ang="0">
                    <a:pos x="connsiteX1" y="connsiteY1"/>
                  </a:cxn>
                  <a:cxn ang="0">
                    <a:pos x="connsiteX2" y="connsiteY2"/>
                  </a:cxn>
                  <a:cxn ang="0">
                    <a:pos x="connsiteX3" y="connsiteY3"/>
                  </a:cxn>
                </a:cxnLst>
                <a:rect l="l" t="t" r="r" b="b"/>
                <a:pathLst>
                  <a:path w="214283" h="233276">
                    <a:moveTo>
                      <a:pt x="174165" y="233277"/>
                    </a:moveTo>
                    <a:lnTo>
                      <a:pt x="214284" y="80105"/>
                    </a:lnTo>
                    <a:lnTo>
                      <a:pt x="154229" y="0"/>
                    </a:lnTo>
                    <a:lnTo>
                      <a:pt x="0" y="10316"/>
                    </a:lnTo>
                    <a:close/>
                  </a:path>
                </a:pathLst>
              </a:custGeom>
              <a:solidFill>
                <a:srgbClr val="9DDAD7"/>
              </a:solidFill>
              <a:ln w="9525" cap="rnd">
                <a:solidFill>
                  <a:srgbClr val="284E72"/>
                </a:solidFill>
                <a:prstDash val="solid"/>
                <a:round/>
              </a:ln>
            </p:spPr>
            <p:txBody>
              <a:bodyPr rtlCol="0" anchor="ctr"/>
              <a:lstStyle/>
              <a:p>
                <a:endParaRPr lang="pt-BR"/>
              </a:p>
            </p:txBody>
          </p:sp>
          <p:sp>
            <p:nvSpPr>
              <p:cNvPr id="73" name="Forma Livre: Forma 72">
                <a:extLst>
                  <a:ext uri="{FF2B5EF4-FFF2-40B4-BE49-F238E27FC236}">
                    <a16:creationId xmlns:a16="http://schemas.microsoft.com/office/drawing/2014/main" id="{9F1CF624-9A6C-E8CF-25AB-4E91A4D4BB88}"/>
                  </a:ext>
                </a:extLst>
              </p:cNvPr>
              <p:cNvSpPr/>
              <p:nvPr/>
            </p:nvSpPr>
            <p:spPr>
              <a:xfrm>
                <a:off x="5050669" y="1893731"/>
                <a:ext cx="56997" cy="156781"/>
              </a:xfrm>
              <a:custGeom>
                <a:avLst/>
                <a:gdLst>
                  <a:gd name="connsiteX0" fmla="*/ 56998 w 56997"/>
                  <a:gd name="connsiteY0" fmla="*/ 14430 h 156781"/>
                  <a:gd name="connsiteX1" fmla="*/ 46187 w 56997"/>
                  <a:gd name="connsiteY1" fmla="*/ 0 h 156781"/>
                  <a:gd name="connsiteX2" fmla="*/ 0 w 56997"/>
                  <a:gd name="connsiteY2" fmla="*/ 131474 h 156781"/>
                  <a:gd name="connsiteX3" fmla="*/ 20041 w 56997"/>
                  <a:gd name="connsiteY3" fmla="*/ 156781 h 156781"/>
                </a:gdLst>
                <a:ahLst/>
                <a:cxnLst>
                  <a:cxn ang="0">
                    <a:pos x="connsiteX0" y="connsiteY0"/>
                  </a:cxn>
                  <a:cxn ang="0">
                    <a:pos x="connsiteX1" y="connsiteY1"/>
                  </a:cxn>
                  <a:cxn ang="0">
                    <a:pos x="connsiteX2" y="connsiteY2"/>
                  </a:cxn>
                  <a:cxn ang="0">
                    <a:pos x="connsiteX3" y="connsiteY3"/>
                  </a:cxn>
                </a:cxnLst>
                <a:rect l="l" t="t" r="r" b="b"/>
                <a:pathLst>
                  <a:path w="56997" h="156781">
                    <a:moveTo>
                      <a:pt x="56998" y="14430"/>
                    </a:moveTo>
                    <a:lnTo>
                      <a:pt x="46187" y="0"/>
                    </a:lnTo>
                    <a:lnTo>
                      <a:pt x="0" y="131474"/>
                    </a:lnTo>
                    <a:lnTo>
                      <a:pt x="20041" y="156781"/>
                    </a:lnTo>
                    <a:close/>
                  </a:path>
                </a:pathLst>
              </a:custGeom>
              <a:solidFill>
                <a:srgbClr val="9DDAD7"/>
              </a:solidFill>
              <a:ln w="9525" cap="flat">
                <a:solidFill>
                  <a:srgbClr val="284E72"/>
                </a:solidFill>
                <a:prstDash val="solid"/>
                <a:miter/>
              </a:ln>
            </p:spPr>
            <p:txBody>
              <a:bodyPr rtlCol="0" anchor="ctr"/>
              <a:lstStyle/>
              <a:p>
                <a:endParaRPr lang="pt-BR"/>
              </a:p>
            </p:txBody>
          </p:sp>
          <p:sp>
            <p:nvSpPr>
              <p:cNvPr id="74" name="Forma Livre: Forma 73">
                <a:extLst>
                  <a:ext uri="{FF2B5EF4-FFF2-40B4-BE49-F238E27FC236}">
                    <a16:creationId xmlns:a16="http://schemas.microsoft.com/office/drawing/2014/main" id="{4F363580-356D-3152-C90A-35B41D80678B}"/>
                  </a:ext>
                </a:extLst>
              </p:cNvPr>
              <p:cNvSpPr/>
              <p:nvPr/>
            </p:nvSpPr>
            <p:spPr>
              <a:xfrm>
                <a:off x="5052793" y="1812248"/>
                <a:ext cx="83351" cy="91055"/>
              </a:xfrm>
              <a:custGeom>
                <a:avLst/>
                <a:gdLst>
                  <a:gd name="connsiteX0" fmla="*/ 29 w 83351"/>
                  <a:gd name="connsiteY0" fmla="*/ 14894 h 91055"/>
                  <a:gd name="connsiteX1" fmla="*/ 9335 w 83351"/>
                  <a:gd name="connsiteY1" fmla="*/ 7474 h 91055"/>
                  <a:gd name="connsiteX2" fmla="*/ 71047 w 83351"/>
                  <a:gd name="connsiteY2" fmla="*/ 20561 h 91055"/>
                  <a:gd name="connsiteX3" fmla="*/ 71047 w 83351"/>
                  <a:gd name="connsiteY3" fmla="*/ 20561 h 91055"/>
                  <a:gd name="connsiteX4" fmla="*/ 70085 w 83351"/>
                  <a:gd name="connsiteY4" fmla="*/ 83636 h 91055"/>
                  <a:gd name="connsiteX5" fmla="*/ 60779 w 83351"/>
                  <a:gd name="connsiteY5" fmla="*/ 91056 h 91055"/>
                  <a:gd name="connsiteX6" fmla="*/ 29 w 83351"/>
                  <a:gd name="connsiteY6" fmla="*/ 14894 h 9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51" h="91055">
                    <a:moveTo>
                      <a:pt x="29" y="14894"/>
                    </a:moveTo>
                    <a:lnTo>
                      <a:pt x="9335" y="7474"/>
                    </a:lnTo>
                    <a:cubicBezTo>
                      <a:pt x="26641" y="-6328"/>
                      <a:pt x="54273" y="-470"/>
                      <a:pt x="71047" y="20561"/>
                    </a:cubicBezTo>
                    <a:lnTo>
                      <a:pt x="71047" y="20561"/>
                    </a:lnTo>
                    <a:cubicBezTo>
                      <a:pt x="87821" y="41592"/>
                      <a:pt x="87392" y="69834"/>
                      <a:pt x="70085" y="83636"/>
                    </a:cubicBezTo>
                    <a:lnTo>
                      <a:pt x="60779" y="91056"/>
                    </a:lnTo>
                    <a:cubicBezTo>
                      <a:pt x="60779" y="91056"/>
                      <a:pt x="-1524" y="16132"/>
                      <a:pt x="29" y="14894"/>
                    </a:cubicBezTo>
                    <a:close/>
                  </a:path>
                </a:pathLst>
              </a:custGeom>
              <a:solidFill>
                <a:srgbClr val="9DDAD7"/>
              </a:solidFill>
              <a:ln w="10500" cap="rnd">
                <a:solidFill>
                  <a:srgbClr val="284E72"/>
                </a:solidFill>
                <a:prstDash val="solid"/>
                <a:round/>
              </a:ln>
            </p:spPr>
            <p:txBody>
              <a:bodyPr rtlCol="0" anchor="ctr"/>
              <a:lstStyle/>
              <a:p>
                <a:endParaRPr lang="pt-BR"/>
              </a:p>
            </p:txBody>
          </p:sp>
          <p:sp>
            <p:nvSpPr>
              <p:cNvPr id="75" name="Forma Livre: Forma 74">
                <a:extLst>
                  <a:ext uri="{FF2B5EF4-FFF2-40B4-BE49-F238E27FC236}">
                    <a16:creationId xmlns:a16="http://schemas.microsoft.com/office/drawing/2014/main" id="{02D1A3E0-5EFB-4A27-181C-429665AC5306}"/>
                  </a:ext>
                </a:extLst>
              </p:cNvPr>
              <p:cNvSpPr/>
              <p:nvPr/>
            </p:nvSpPr>
            <p:spPr>
              <a:xfrm>
                <a:off x="5099294" y="1846202"/>
                <a:ext cx="31896" cy="49901"/>
              </a:xfrm>
              <a:custGeom>
                <a:avLst/>
                <a:gdLst>
                  <a:gd name="connsiteX0" fmla="*/ 15097 w 31896"/>
                  <a:gd name="connsiteY0" fmla="*/ 49901 h 49901"/>
                  <a:gd name="connsiteX1" fmla="*/ 26822 w 31896"/>
                  <a:gd name="connsiteY1" fmla="*/ 0 h 49901"/>
                  <a:gd name="connsiteX2" fmla="*/ 0 w 31896"/>
                  <a:gd name="connsiteY2" fmla="*/ 31613 h 49901"/>
                  <a:gd name="connsiteX3" fmla="*/ 15097 w 31896"/>
                  <a:gd name="connsiteY3" fmla="*/ 49901 h 49901"/>
                </a:gdLst>
                <a:ahLst/>
                <a:cxnLst>
                  <a:cxn ang="0">
                    <a:pos x="connsiteX0" y="connsiteY0"/>
                  </a:cxn>
                  <a:cxn ang="0">
                    <a:pos x="connsiteX1" y="connsiteY1"/>
                  </a:cxn>
                  <a:cxn ang="0">
                    <a:pos x="connsiteX2" y="connsiteY2"/>
                  </a:cxn>
                  <a:cxn ang="0">
                    <a:pos x="connsiteX3" y="connsiteY3"/>
                  </a:cxn>
                </a:cxnLst>
                <a:rect l="l" t="t" r="r" b="b"/>
                <a:pathLst>
                  <a:path w="31896" h="49901">
                    <a:moveTo>
                      <a:pt x="15097" y="49901"/>
                    </a:moveTo>
                    <a:cubicBezTo>
                      <a:pt x="15097" y="49901"/>
                      <a:pt x="43072" y="36547"/>
                      <a:pt x="26822" y="0"/>
                    </a:cubicBezTo>
                    <a:lnTo>
                      <a:pt x="0" y="31613"/>
                    </a:lnTo>
                    <a:lnTo>
                      <a:pt x="15097" y="49901"/>
                    </a:lnTo>
                    <a:close/>
                  </a:path>
                </a:pathLst>
              </a:custGeom>
              <a:solidFill>
                <a:srgbClr val="284E72"/>
              </a:solidFill>
              <a:ln w="9525" cap="flat">
                <a:solidFill>
                  <a:srgbClr val="284E72"/>
                </a:solidFill>
                <a:prstDash val="solid"/>
                <a:miter/>
              </a:ln>
            </p:spPr>
            <p:txBody>
              <a:bodyPr rtlCol="0" anchor="ctr"/>
              <a:lstStyle/>
              <a:p>
                <a:endParaRPr lang="pt-BR"/>
              </a:p>
            </p:txBody>
          </p:sp>
          <p:sp>
            <p:nvSpPr>
              <p:cNvPr id="76" name="Forma Livre: Forma 75">
                <a:extLst>
                  <a:ext uri="{FF2B5EF4-FFF2-40B4-BE49-F238E27FC236}">
                    <a16:creationId xmlns:a16="http://schemas.microsoft.com/office/drawing/2014/main" id="{8E186371-0989-31F2-3D5C-9AA35166B1D4}"/>
                  </a:ext>
                </a:extLst>
              </p:cNvPr>
              <p:cNvSpPr/>
              <p:nvPr/>
            </p:nvSpPr>
            <p:spPr>
              <a:xfrm>
                <a:off x="4681320" y="1887031"/>
                <a:ext cx="211727" cy="174274"/>
              </a:xfrm>
              <a:custGeom>
                <a:avLst/>
                <a:gdLst>
                  <a:gd name="connsiteX0" fmla="*/ 195279 w 211727"/>
                  <a:gd name="connsiteY0" fmla="*/ 1852 h 174274"/>
                  <a:gd name="connsiteX1" fmla="*/ 3569 w 211727"/>
                  <a:gd name="connsiteY1" fmla="*/ 152881 h 174274"/>
                  <a:gd name="connsiteX2" fmla="*/ 18057 w 211727"/>
                  <a:gd name="connsiteY2" fmla="*/ 172426 h 174274"/>
                  <a:gd name="connsiteX3" fmla="*/ 209519 w 211727"/>
                  <a:gd name="connsiteY3" fmla="*/ 18331 h 174274"/>
                  <a:gd name="connsiteX4" fmla="*/ 195279 w 211727"/>
                  <a:gd name="connsiteY4" fmla="*/ 1852 h 174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27" h="174274">
                    <a:moveTo>
                      <a:pt x="195279" y="1852"/>
                    </a:moveTo>
                    <a:cubicBezTo>
                      <a:pt x="133881" y="54859"/>
                      <a:pt x="62043" y="96645"/>
                      <a:pt x="3569" y="152881"/>
                    </a:cubicBezTo>
                    <a:cubicBezTo>
                      <a:pt x="-6270" y="162339"/>
                      <a:pt x="6103" y="180027"/>
                      <a:pt x="18057" y="172426"/>
                    </a:cubicBezTo>
                    <a:cubicBezTo>
                      <a:pt x="84808" y="130059"/>
                      <a:pt x="154179" y="74843"/>
                      <a:pt x="209519" y="18331"/>
                    </a:cubicBezTo>
                    <a:cubicBezTo>
                      <a:pt x="217006" y="10692"/>
                      <a:pt x="203747" y="-5453"/>
                      <a:pt x="195279" y="1852"/>
                    </a:cubicBezTo>
                    <a:close/>
                  </a:path>
                </a:pathLst>
              </a:custGeom>
              <a:solidFill>
                <a:srgbClr val="FFFFFF"/>
              </a:solidFill>
              <a:ln w="9525" cap="flat">
                <a:solidFill>
                  <a:srgbClr val="284E72"/>
                </a:solidFill>
                <a:prstDash val="solid"/>
                <a:miter/>
              </a:ln>
            </p:spPr>
            <p:txBody>
              <a:bodyPr rtlCol="0" anchor="ctr"/>
              <a:lstStyle/>
              <a:p>
                <a:endParaRPr lang="pt-BR"/>
              </a:p>
            </p:txBody>
          </p:sp>
          <p:sp>
            <p:nvSpPr>
              <p:cNvPr id="77" name="Forma Livre: Forma 76">
                <a:extLst>
                  <a:ext uri="{FF2B5EF4-FFF2-40B4-BE49-F238E27FC236}">
                    <a16:creationId xmlns:a16="http://schemas.microsoft.com/office/drawing/2014/main" id="{DF174AFC-772D-F1A8-DB48-E340D9AADA3D}"/>
                  </a:ext>
                </a:extLst>
              </p:cNvPr>
              <p:cNvSpPr/>
              <p:nvPr/>
            </p:nvSpPr>
            <p:spPr>
              <a:xfrm>
                <a:off x="4949060" y="1844513"/>
                <a:ext cx="101745" cy="32995"/>
              </a:xfrm>
              <a:custGeom>
                <a:avLst/>
                <a:gdLst>
                  <a:gd name="connsiteX0" fmla="*/ 88274 w 101745"/>
                  <a:gd name="connsiteY0" fmla="*/ 117 h 32995"/>
                  <a:gd name="connsiteX1" fmla="*/ 9236 w 101745"/>
                  <a:gd name="connsiteY1" fmla="*/ 8328 h 32995"/>
                  <a:gd name="connsiteX2" fmla="*/ 14122 w 101745"/>
                  <a:gd name="connsiteY2" fmla="*/ 32931 h 32995"/>
                  <a:gd name="connsiteX3" fmla="*/ 95075 w 101745"/>
                  <a:gd name="connsiteY3" fmla="*/ 22958 h 32995"/>
                  <a:gd name="connsiteX4" fmla="*/ 88274 w 101745"/>
                  <a:gd name="connsiteY4" fmla="*/ 117 h 32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45" h="32995">
                    <a:moveTo>
                      <a:pt x="88274" y="117"/>
                    </a:moveTo>
                    <a:cubicBezTo>
                      <a:pt x="62309" y="-921"/>
                      <a:pt x="35010" y="5203"/>
                      <a:pt x="9236" y="8328"/>
                    </a:cubicBezTo>
                    <a:cubicBezTo>
                      <a:pt x="-6595" y="10242"/>
                      <a:pt x="-156" y="34407"/>
                      <a:pt x="14122" y="32931"/>
                    </a:cubicBezTo>
                    <a:cubicBezTo>
                      <a:pt x="40544" y="30197"/>
                      <a:pt x="69481" y="30235"/>
                      <a:pt x="95075" y="22958"/>
                    </a:cubicBezTo>
                    <a:cubicBezTo>
                      <a:pt x="108686" y="19091"/>
                      <a:pt x="98942" y="546"/>
                      <a:pt x="88274" y="117"/>
                    </a:cubicBezTo>
                    <a:close/>
                  </a:path>
                </a:pathLst>
              </a:custGeom>
              <a:solidFill>
                <a:srgbClr val="FFFFFF"/>
              </a:solidFill>
              <a:ln w="9525" cap="flat">
                <a:solidFill>
                  <a:srgbClr val="284E72"/>
                </a:solidFill>
                <a:prstDash val="solid"/>
                <a:miter/>
              </a:ln>
            </p:spPr>
            <p:txBody>
              <a:bodyPr rtlCol="0" anchor="ctr"/>
              <a:lstStyle/>
              <a:p>
                <a:endParaRPr lang="pt-BR"/>
              </a:p>
            </p:txBody>
          </p:sp>
        </p:grpSp>
        <p:grpSp>
          <p:nvGrpSpPr>
            <p:cNvPr id="62" name="Gráfico 51">
              <a:extLst>
                <a:ext uri="{FF2B5EF4-FFF2-40B4-BE49-F238E27FC236}">
                  <a16:creationId xmlns:a16="http://schemas.microsoft.com/office/drawing/2014/main" id="{A82070D2-BC85-745C-6D82-1B03241D2C4E}"/>
                </a:ext>
              </a:extLst>
            </p:cNvPr>
            <p:cNvGrpSpPr/>
            <p:nvPr/>
          </p:nvGrpSpPr>
          <p:grpSpPr>
            <a:xfrm rot="20568960">
              <a:off x="7310767" y="5846998"/>
              <a:ext cx="400033" cy="358095"/>
              <a:chOff x="4052039" y="2032794"/>
              <a:chExt cx="400033" cy="358095"/>
            </a:xfrm>
          </p:grpSpPr>
          <p:sp>
            <p:nvSpPr>
              <p:cNvPr id="63" name="Forma Livre: Forma 62">
                <a:extLst>
                  <a:ext uri="{FF2B5EF4-FFF2-40B4-BE49-F238E27FC236}">
                    <a16:creationId xmlns:a16="http://schemas.microsoft.com/office/drawing/2014/main" id="{B66572E0-00BB-A104-CAD6-2335FBB17553}"/>
                  </a:ext>
                </a:extLst>
              </p:cNvPr>
              <p:cNvSpPr/>
              <p:nvPr/>
            </p:nvSpPr>
            <p:spPr>
              <a:xfrm>
                <a:off x="4052039" y="2064760"/>
                <a:ext cx="393636" cy="326129"/>
              </a:xfrm>
              <a:custGeom>
                <a:avLst/>
                <a:gdLst>
                  <a:gd name="connsiteX0" fmla="*/ 374924 w 393636"/>
                  <a:gd name="connsiteY0" fmla="*/ 44465 h 326129"/>
                  <a:gd name="connsiteX1" fmla="*/ 208560 w 393636"/>
                  <a:gd name="connsiteY1" fmla="*/ 1183 h 326129"/>
                  <a:gd name="connsiteX2" fmla="*/ 164154 w 393636"/>
                  <a:gd name="connsiteY2" fmla="*/ 27253 h 326129"/>
                  <a:gd name="connsiteX3" fmla="*/ 160735 w 393636"/>
                  <a:gd name="connsiteY3" fmla="*/ 40407 h 326129"/>
                  <a:gd name="connsiteX4" fmla="*/ 160830 w 393636"/>
                  <a:gd name="connsiteY4" fmla="*/ 40436 h 326129"/>
                  <a:gd name="connsiteX5" fmla="*/ 157544 w 393636"/>
                  <a:gd name="connsiteY5" fmla="*/ 53085 h 326129"/>
                  <a:gd name="connsiteX6" fmla="*/ 125197 w 393636"/>
                  <a:gd name="connsiteY6" fmla="*/ 44674 h 326129"/>
                  <a:gd name="connsiteX7" fmla="*/ 25728 w 393636"/>
                  <a:gd name="connsiteY7" fmla="*/ 103072 h 326129"/>
                  <a:gd name="connsiteX8" fmla="*/ 2648 w 393636"/>
                  <a:gd name="connsiteY8" fmla="*/ 191797 h 326129"/>
                  <a:gd name="connsiteX9" fmla="*/ 61046 w 393636"/>
                  <a:gd name="connsiteY9" fmla="*/ 291258 h 326129"/>
                  <a:gd name="connsiteX10" fmla="*/ 191825 w 393636"/>
                  <a:gd name="connsiteY10" fmla="*/ 325281 h 326129"/>
                  <a:gd name="connsiteX11" fmla="*/ 223771 w 393636"/>
                  <a:gd name="connsiteY11" fmla="*/ 306526 h 326129"/>
                  <a:gd name="connsiteX12" fmla="*/ 273225 w 393636"/>
                  <a:gd name="connsiteY12" fmla="*/ 116398 h 326129"/>
                  <a:gd name="connsiteX13" fmla="*/ 250203 w 393636"/>
                  <a:gd name="connsiteY13" fmla="*/ 77193 h 326129"/>
                  <a:gd name="connsiteX14" fmla="*/ 191234 w 393636"/>
                  <a:gd name="connsiteY14" fmla="*/ 61848 h 326129"/>
                  <a:gd name="connsiteX15" fmla="*/ 194530 w 393636"/>
                  <a:gd name="connsiteY15" fmla="*/ 49199 h 326129"/>
                  <a:gd name="connsiteX16" fmla="*/ 362332 w 393636"/>
                  <a:gd name="connsiteY16" fmla="*/ 92852 h 326129"/>
                  <a:gd name="connsiteX17" fmla="*/ 392821 w 393636"/>
                  <a:gd name="connsiteY17" fmla="*/ 74954 h 326129"/>
                  <a:gd name="connsiteX18" fmla="*/ 374924 w 393636"/>
                  <a:gd name="connsiteY18" fmla="*/ 44465 h 32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3636" h="326129">
                    <a:moveTo>
                      <a:pt x="374924" y="44465"/>
                    </a:moveTo>
                    <a:lnTo>
                      <a:pt x="208560" y="1183"/>
                    </a:lnTo>
                    <a:cubicBezTo>
                      <a:pt x="189100" y="-3884"/>
                      <a:pt x="169212" y="7794"/>
                      <a:pt x="164154" y="27253"/>
                    </a:cubicBezTo>
                    <a:lnTo>
                      <a:pt x="160735" y="40407"/>
                    </a:lnTo>
                    <a:lnTo>
                      <a:pt x="160830" y="40436"/>
                    </a:lnTo>
                    <a:lnTo>
                      <a:pt x="157544" y="53085"/>
                    </a:lnTo>
                    <a:lnTo>
                      <a:pt x="125197" y="44674"/>
                    </a:lnTo>
                    <a:cubicBezTo>
                      <a:pt x="81601" y="33330"/>
                      <a:pt x="37072" y="59476"/>
                      <a:pt x="25728" y="103072"/>
                    </a:cubicBezTo>
                    <a:lnTo>
                      <a:pt x="2648" y="191797"/>
                    </a:lnTo>
                    <a:cubicBezTo>
                      <a:pt x="-8696" y="235393"/>
                      <a:pt x="17450" y="279923"/>
                      <a:pt x="61046" y="291258"/>
                    </a:cubicBezTo>
                    <a:lnTo>
                      <a:pt x="191825" y="325281"/>
                    </a:lnTo>
                    <a:cubicBezTo>
                      <a:pt x="205826" y="328919"/>
                      <a:pt x="220133" y="320528"/>
                      <a:pt x="223771" y="306526"/>
                    </a:cubicBezTo>
                    <a:lnTo>
                      <a:pt x="273225" y="116398"/>
                    </a:lnTo>
                    <a:cubicBezTo>
                      <a:pt x="277692" y="99215"/>
                      <a:pt x="267386" y="81660"/>
                      <a:pt x="250203" y="77193"/>
                    </a:cubicBezTo>
                    <a:lnTo>
                      <a:pt x="191234" y="61848"/>
                    </a:lnTo>
                    <a:lnTo>
                      <a:pt x="194530" y="49199"/>
                    </a:lnTo>
                    <a:lnTo>
                      <a:pt x="362332" y="92852"/>
                    </a:lnTo>
                    <a:cubicBezTo>
                      <a:pt x="375695" y="96328"/>
                      <a:pt x="389344" y="88318"/>
                      <a:pt x="392821" y="74954"/>
                    </a:cubicBezTo>
                    <a:cubicBezTo>
                      <a:pt x="396307" y="61591"/>
                      <a:pt x="388297" y="47941"/>
                      <a:pt x="374924" y="44465"/>
                    </a:cubicBezTo>
                    <a:close/>
                  </a:path>
                </a:pathLst>
              </a:custGeom>
              <a:solidFill>
                <a:srgbClr val="DCEBF2">
                  <a:alpha val="58000"/>
                </a:srgbClr>
              </a:solidFill>
              <a:ln w="9361" cap="rnd">
                <a:solidFill>
                  <a:srgbClr val="284E72"/>
                </a:solidFill>
                <a:prstDash val="solid"/>
                <a:round/>
              </a:ln>
            </p:spPr>
            <p:txBody>
              <a:bodyPr rtlCol="0" anchor="ctr"/>
              <a:lstStyle/>
              <a:p>
                <a:endParaRPr lang="pt-BR"/>
              </a:p>
            </p:txBody>
          </p:sp>
          <p:sp>
            <p:nvSpPr>
              <p:cNvPr id="64" name="Forma Livre: Forma 63">
                <a:extLst>
                  <a:ext uri="{FF2B5EF4-FFF2-40B4-BE49-F238E27FC236}">
                    <a16:creationId xmlns:a16="http://schemas.microsoft.com/office/drawing/2014/main" id="{D2D1F9E9-DA8D-464B-C987-89D38ED8CC49}"/>
                  </a:ext>
                </a:extLst>
              </p:cNvPr>
              <p:cNvSpPr/>
              <p:nvPr/>
            </p:nvSpPr>
            <p:spPr>
              <a:xfrm>
                <a:off x="4202677" y="2033355"/>
                <a:ext cx="239476" cy="102371"/>
              </a:xfrm>
              <a:custGeom>
                <a:avLst/>
                <a:gdLst>
                  <a:gd name="connsiteX0" fmla="*/ 5182 w 239476"/>
                  <a:gd name="connsiteY0" fmla="*/ 49258 h 102371"/>
                  <a:gd name="connsiteX1" fmla="*/ 0 w 239476"/>
                  <a:gd name="connsiteY1" fmla="*/ 69184 h 102371"/>
                  <a:gd name="connsiteX2" fmla="*/ 33699 w 239476"/>
                  <a:gd name="connsiteY2" fmla="*/ 77956 h 102371"/>
                  <a:gd name="connsiteX3" fmla="*/ 38881 w 239476"/>
                  <a:gd name="connsiteY3" fmla="*/ 58030 h 102371"/>
                  <a:gd name="connsiteX4" fmla="*/ 206683 w 239476"/>
                  <a:gd name="connsiteY4" fmla="*/ 101683 h 102371"/>
                  <a:gd name="connsiteX5" fmla="*/ 238344 w 239476"/>
                  <a:gd name="connsiteY5" fmla="*/ 79280 h 102371"/>
                  <a:gd name="connsiteX6" fmla="*/ 238344 w 239476"/>
                  <a:gd name="connsiteY6" fmla="*/ 79280 h 102371"/>
                  <a:gd name="connsiteX7" fmla="*/ 221609 w 239476"/>
                  <a:gd name="connsiteY7" fmla="*/ 44286 h 102371"/>
                  <a:gd name="connsiteX8" fmla="*/ 55245 w 239476"/>
                  <a:gd name="connsiteY8" fmla="*/ 1004 h 102371"/>
                  <a:gd name="connsiteX9" fmla="*/ 9134 w 239476"/>
                  <a:gd name="connsiteY9" fmla="*/ 33627 h 102371"/>
                  <a:gd name="connsiteX10" fmla="*/ 5077 w 239476"/>
                  <a:gd name="connsiteY10" fmla="*/ 49229 h 102371"/>
                  <a:gd name="connsiteX11" fmla="*/ 5182 w 239476"/>
                  <a:gd name="connsiteY11" fmla="*/ 49258 h 10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9476" h="102371">
                    <a:moveTo>
                      <a:pt x="5182" y="49258"/>
                    </a:moveTo>
                    <a:lnTo>
                      <a:pt x="0" y="69184"/>
                    </a:lnTo>
                    <a:lnTo>
                      <a:pt x="33699" y="77956"/>
                    </a:lnTo>
                    <a:lnTo>
                      <a:pt x="38881" y="58030"/>
                    </a:lnTo>
                    <a:lnTo>
                      <a:pt x="206683" y="101683"/>
                    </a:lnTo>
                    <a:cubicBezTo>
                      <a:pt x="220047" y="105160"/>
                      <a:pt x="234220" y="95130"/>
                      <a:pt x="238344" y="79280"/>
                    </a:cubicBezTo>
                    <a:lnTo>
                      <a:pt x="238344" y="79280"/>
                    </a:lnTo>
                    <a:cubicBezTo>
                      <a:pt x="242468" y="63431"/>
                      <a:pt x="234972" y="47762"/>
                      <a:pt x="221609" y="44286"/>
                    </a:cubicBezTo>
                    <a:lnTo>
                      <a:pt x="55245" y="1004"/>
                    </a:lnTo>
                    <a:cubicBezTo>
                      <a:pt x="35785" y="-4063"/>
                      <a:pt x="15135" y="10548"/>
                      <a:pt x="9134" y="33627"/>
                    </a:cubicBezTo>
                    <a:lnTo>
                      <a:pt x="5077" y="49229"/>
                    </a:lnTo>
                    <a:lnTo>
                      <a:pt x="5182" y="49258"/>
                    </a:lnTo>
                    <a:close/>
                  </a:path>
                </a:pathLst>
              </a:custGeom>
              <a:solidFill>
                <a:srgbClr val="9DDAD7"/>
              </a:solidFill>
              <a:ln w="10494" cap="rnd">
                <a:solidFill>
                  <a:srgbClr val="284E72"/>
                </a:solidFill>
                <a:prstDash val="solid"/>
                <a:round/>
              </a:ln>
            </p:spPr>
            <p:txBody>
              <a:bodyPr rtlCol="0" anchor="ctr"/>
              <a:lstStyle/>
              <a:p>
                <a:endParaRPr lang="pt-BR"/>
              </a:p>
            </p:txBody>
          </p:sp>
          <p:sp>
            <p:nvSpPr>
              <p:cNvPr id="65" name="Forma Livre: Forma 64">
                <a:extLst>
                  <a:ext uri="{FF2B5EF4-FFF2-40B4-BE49-F238E27FC236}">
                    <a16:creationId xmlns:a16="http://schemas.microsoft.com/office/drawing/2014/main" id="{0FF3DFBF-85CE-4CC1-7D15-624C57D377FE}"/>
                  </a:ext>
                </a:extLst>
              </p:cNvPr>
              <p:cNvSpPr/>
              <p:nvPr/>
            </p:nvSpPr>
            <p:spPr>
              <a:xfrm>
                <a:off x="4058434" y="2081945"/>
                <a:ext cx="272434" cy="293781"/>
              </a:xfrm>
              <a:custGeom>
                <a:avLst/>
                <a:gdLst>
                  <a:gd name="connsiteX0" fmla="*/ 2645 w 272434"/>
                  <a:gd name="connsiteY0" fmla="*/ 160659 h 293781"/>
                  <a:gd name="connsiteX1" fmla="*/ 28562 w 272434"/>
                  <a:gd name="connsiteY1" fmla="*/ 61046 h 293781"/>
                  <a:gd name="connsiteX2" fmla="*/ 128022 w 272434"/>
                  <a:gd name="connsiteY2" fmla="*/ 2649 h 293781"/>
                  <a:gd name="connsiteX3" fmla="*/ 248371 w 272434"/>
                  <a:gd name="connsiteY3" fmla="*/ 33957 h 293781"/>
                  <a:gd name="connsiteX4" fmla="*/ 271393 w 272434"/>
                  <a:gd name="connsiteY4" fmla="*/ 73162 h 293781"/>
                  <a:gd name="connsiteX5" fmla="*/ 219100 w 272434"/>
                  <a:gd name="connsiteY5" fmla="*/ 274178 h 293781"/>
                  <a:gd name="connsiteX6" fmla="*/ 187153 w 272434"/>
                  <a:gd name="connsiteY6" fmla="*/ 292932 h 293781"/>
                  <a:gd name="connsiteX7" fmla="*/ 61042 w 272434"/>
                  <a:gd name="connsiteY7" fmla="*/ 260128 h 293781"/>
                  <a:gd name="connsiteX8" fmla="*/ 2645 w 272434"/>
                  <a:gd name="connsiteY8" fmla="*/ 160659 h 29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34" h="293781">
                    <a:moveTo>
                      <a:pt x="2645" y="160659"/>
                    </a:moveTo>
                    <a:lnTo>
                      <a:pt x="28562" y="61046"/>
                    </a:lnTo>
                    <a:cubicBezTo>
                      <a:pt x="39906" y="17450"/>
                      <a:pt x="84436" y="-8696"/>
                      <a:pt x="128022" y="2649"/>
                    </a:cubicBezTo>
                    <a:lnTo>
                      <a:pt x="248371" y="33957"/>
                    </a:lnTo>
                    <a:cubicBezTo>
                      <a:pt x="265554" y="38424"/>
                      <a:pt x="275860" y="55979"/>
                      <a:pt x="271393" y="73162"/>
                    </a:cubicBezTo>
                    <a:lnTo>
                      <a:pt x="219100" y="274178"/>
                    </a:lnTo>
                    <a:cubicBezTo>
                      <a:pt x="215462" y="288179"/>
                      <a:pt x="201155" y="296571"/>
                      <a:pt x="187153" y="292932"/>
                    </a:cubicBezTo>
                    <a:lnTo>
                      <a:pt x="61042" y="260128"/>
                    </a:lnTo>
                    <a:cubicBezTo>
                      <a:pt x="17456" y="248784"/>
                      <a:pt x="-8690" y="204245"/>
                      <a:pt x="2645" y="160659"/>
                    </a:cubicBezTo>
                    <a:close/>
                  </a:path>
                </a:pathLst>
              </a:custGeom>
              <a:solidFill>
                <a:srgbClr val="9DDAD7"/>
              </a:solidFill>
              <a:ln w="9635" cap="rnd">
                <a:solidFill>
                  <a:srgbClr val="284E72"/>
                </a:solidFill>
                <a:prstDash val="solid"/>
                <a:round/>
              </a:ln>
            </p:spPr>
            <p:txBody>
              <a:bodyPr rtlCol="0" anchor="ctr"/>
              <a:lstStyle/>
              <a:p>
                <a:endParaRPr lang="pt-BR"/>
              </a:p>
            </p:txBody>
          </p:sp>
          <p:sp>
            <p:nvSpPr>
              <p:cNvPr id="66" name="Forma Livre: Forma 65">
                <a:extLst>
                  <a:ext uri="{FF2B5EF4-FFF2-40B4-BE49-F238E27FC236}">
                    <a16:creationId xmlns:a16="http://schemas.microsoft.com/office/drawing/2014/main" id="{44475061-AC4F-B132-9EAB-035AD49624C1}"/>
                  </a:ext>
                </a:extLst>
              </p:cNvPr>
              <p:cNvSpPr/>
              <p:nvPr/>
            </p:nvSpPr>
            <p:spPr>
              <a:xfrm>
                <a:off x="4214898" y="2032794"/>
                <a:ext cx="237174" cy="93672"/>
              </a:xfrm>
              <a:custGeom>
                <a:avLst/>
                <a:gdLst>
                  <a:gd name="connsiteX0" fmla="*/ 4372 w 237174"/>
                  <a:gd name="connsiteY0" fmla="*/ 40436 h 93672"/>
                  <a:gd name="connsiteX1" fmla="*/ 0 w 237174"/>
                  <a:gd name="connsiteY1" fmla="*/ 57238 h 93672"/>
                  <a:gd name="connsiteX2" fmla="*/ 33699 w 237174"/>
                  <a:gd name="connsiteY2" fmla="*/ 66010 h 93672"/>
                  <a:gd name="connsiteX3" fmla="*/ 38071 w 237174"/>
                  <a:gd name="connsiteY3" fmla="*/ 49208 h 93672"/>
                  <a:gd name="connsiteX4" fmla="*/ 205873 w 237174"/>
                  <a:gd name="connsiteY4" fmla="*/ 92861 h 93672"/>
                  <a:gd name="connsiteX5" fmla="*/ 236363 w 237174"/>
                  <a:gd name="connsiteY5" fmla="*/ 74954 h 93672"/>
                  <a:gd name="connsiteX6" fmla="*/ 236363 w 237174"/>
                  <a:gd name="connsiteY6" fmla="*/ 74954 h 93672"/>
                  <a:gd name="connsiteX7" fmla="*/ 218456 w 237174"/>
                  <a:gd name="connsiteY7" fmla="*/ 44465 h 93672"/>
                  <a:gd name="connsiteX8" fmla="*/ 52092 w 237174"/>
                  <a:gd name="connsiteY8" fmla="*/ 1183 h 93672"/>
                  <a:gd name="connsiteX9" fmla="*/ 7687 w 237174"/>
                  <a:gd name="connsiteY9" fmla="*/ 27253 h 93672"/>
                  <a:gd name="connsiteX10" fmla="*/ 4267 w 237174"/>
                  <a:gd name="connsiteY10" fmla="*/ 40407 h 93672"/>
                  <a:gd name="connsiteX11" fmla="*/ 4372 w 237174"/>
                  <a:gd name="connsiteY11" fmla="*/ 40436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174" h="93672">
                    <a:moveTo>
                      <a:pt x="4372" y="40436"/>
                    </a:moveTo>
                    <a:lnTo>
                      <a:pt x="0" y="57238"/>
                    </a:lnTo>
                    <a:lnTo>
                      <a:pt x="33699" y="66010"/>
                    </a:lnTo>
                    <a:lnTo>
                      <a:pt x="38071" y="49208"/>
                    </a:lnTo>
                    <a:lnTo>
                      <a:pt x="205873" y="92861"/>
                    </a:lnTo>
                    <a:cubicBezTo>
                      <a:pt x="219237" y="96338"/>
                      <a:pt x="232886" y="88318"/>
                      <a:pt x="236363" y="74954"/>
                    </a:cubicBezTo>
                    <a:lnTo>
                      <a:pt x="236363" y="74954"/>
                    </a:lnTo>
                    <a:cubicBezTo>
                      <a:pt x="239840" y="61591"/>
                      <a:pt x="231819" y="47941"/>
                      <a:pt x="218456" y="44465"/>
                    </a:cubicBezTo>
                    <a:lnTo>
                      <a:pt x="52092" y="1183"/>
                    </a:lnTo>
                    <a:cubicBezTo>
                      <a:pt x="32633" y="-3884"/>
                      <a:pt x="12744" y="7794"/>
                      <a:pt x="7687" y="27253"/>
                    </a:cubicBezTo>
                    <a:lnTo>
                      <a:pt x="4267" y="40407"/>
                    </a:lnTo>
                    <a:lnTo>
                      <a:pt x="4372" y="40436"/>
                    </a:lnTo>
                    <a:close/>
                  </a:path>
                </a:pathLst>
              </a:custGeom>
              <a:solidFill>
                <a:srgbClr val="9DDAD7"/>
              </a:solidFill>
              <a:ln w="9525" cap="rnd">
                <a:solidFill>
                  <a:srgbClr val="284E72"/>
                </a:solidFill>
                <a:prstDash val="solid"/>
                <a:round/>
              </a:ln>
            </p:spPr>
            <p:txBody>
              <a:bodyPr rtlCol="0" anchor="ctr"/>
              <a:lstStyle/>
              <a:p>
                <a:endParaRPr lang="pt-BR"/>
              </a:p>
            </p:txBody>
          </p:sp>
          <p:sp>
            <p:nvSpPr>
              <p:cNvPr id="67" name="Forma Livre: Forma 66">
                <a:extLst>
                  <a:ext uri="{FF2B5EF4-FFF2-40B4-BE49-F238E27FC236}">
                    <a16:creationId xmlns:a16="http://schemas.microsoft.com/office/drawing/2014/main" id="{9D1D8E1A-238A-618F-A407-78EB02149E49}"/>
                  </a:ext>
                </a:extLst>
              </p:cNvPr>
              <p:cNvSpPr/>
              <p:nvPr/>
            </p:nvSpPr>
            <p:spPr>
              <a:xfrm>
                <a:off x="4058434" y="2074820"/>
                <a:ext cx="274273" cy="284113"/>
              </a:xfrm>
              <a:custGeom>
                <a:avLst/>
                <a:gdLst>
                  <a:gd name="connsiteX0" fmla="*/ 2645 w 274273"/>
                  <a:gd name="connsiteY0" fmla="*/ 149772 h 284113"/>
                  <a:gd name="connsiteX1" fmla="*/ 25724 w 274273"/>
                  <a:gd name="connsiteY1" fmla="*/ 61046 h 284113"/>
                  <a:gd name="connsiteX2" fmla="*/ 125184 w 274273"/>
                  <a:gd name="connsiteY2" fmla="*/ 2649 h 284113"/>
                  <a:gd name="connsiteX3" fmla="*/ 250209 w 274273"/>
                  <a:gd name="connsiteY3" fmla="*/ 35176 h 284113"/>
                  <a:gd name="connsiteX4" fmla="*/ 273231 w 274273"/>
                  <a:gd name="connsiteY4" fmla="*/ 74381 h 284113"/>
                  <a:gd name="connsiteX5" fmla="*/ 223768 w 274273"/>
                  <a:gd name="connsiteY5" fmla="*/ 264510 h 284113"/>
                  <a:gd name="connsiteX6" fmla="*/ 191821 w 274273"/>
                  <a:gd name="connsiteY6" fmla="*/ 283264 h 284113"/>
                  <a:gd name="connsiteX7" fmla="*/ 61042 w 274273"/>
                  <a:gd name="connsiteY7" fmla="*/ 249241 h 284113"/>
                  <a:gd name="connsiteX8" fmla="*/ 2645 w 274273"/>
                  <a:gd name="connsiteY8" fmla="*/ 149772 h 28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273" h="284113">
                    <a:moveTo>
                      <a:pt x="2645" y="149772"/>
                    </a:moveTo>
                    <a:lnTo>
                      <a:pt x="25724" y="61046"/>
                    </a:lnTo>
                    <a:cubicBezTo>
                      <a:pt x="37068" y="17450"/>
                      <a:pt x="81597" y="-8696"/>
                      <a:pt x="125184" y="2649"/>
                    </a:cubicBezTo>
                    <a:lnTo>
                      <a:pt x="250209" y="35176"/>
                    </a:lnTo>
                    <a:cubicBezTo>
                      <a:pt x="267392" y="39644"/>
                      <a:pt x="277698" y="57198"/>
                      <a:pt x="273231" y="74381"/>
                    </a:cubicBezTo>
                    <a:lnTo>
                      <a:pt x="223768" y="264510"/>
                    </a:lnTo>
                    <a:cubicBezTo>
                      <a:pt x="220129" y="278512"/>
                      <a:pt x="205823" y="286903"/>
                      <a:pt x="191821" y="283264"/>
                    </a:cubicBezTo>
                    <a:lnTo>
                      <a:pt x="61042" y="249241"/>
                    </a:lnTo>
                    <a:cubicBezTo>
                      <a:pt x="17456" y="237887"/>
                      <a:pt x="-8690" y="193358"/>
                      <a:pt x="2645" y="149772"/>
                    </a:cubicBezTo>
                    <a:close/>
                  </a:path>
                </a:pathLst>
              </a:custGeom>
              <a:solidFill>
                <a:srgbClr val="9DDAD7"/>
              </a:solidFill>
              <a:ln w="9525" cap="rnd">
                <a:solidFill>
                  <a:srgbClr val="284E72"/>
                </a:solidFill>
                <a:prstDash val="solid"/>
                <a:round/>
              </a:ln>
            </p:spPr>
            <p:txBody>
              <a:bodyPr rtlCol="0" anchor="ctr"/>
              <a:lstStyle/>
              <a:p>
                <a:endParaRPr lang="pt-BR"/>
              </a:p>
            </p:txBody>
          </p:sp>
          <p:sp>
            <p:nvSpPr>
              <p:cNvPr id="68" name="Forma Livre: Forma 67">
                <a:extLst>
                  <a:ext uri="{FF2B5EF4-FFF2-40B4-BE49-F238E27FC236}">
                    <a16:creationId xmlns:a16="http://schemas.microsoft.com/office/drawing/2014/main" id="{7E80D1D4-8C37-91F8-3AA7-BA7EB732B8E2}"/>
                  </a:ext>
                </a:extLst>
              </p:cNvPr>
              <p:cNvSpPr/>
              <p:nvPr/>
            </p:nvSpPr>
            <p:spPr>
              <a:xfrm>
                <a:off x="4117822" y="2098948"/>
                <a:ext cx="124662" cy="44625"/>
              </a:xfrm>
              <a:custGeom>
                <a:avLst/>
                <a:gdLst>
                  <a:gd name="connsiteX0" fmla="*/ 117374 w 124662"/>
                  <a:gd name="connsiteY0" fmla="*/ 12896 h 44625"/>
                  <a:gd name="connsiteX1" fmla="*/ 769 w 124662"/>
                  <a:gd name="connsiteY1" fmla="*/ 27688 h 44625"/>
                  <a:gd name="connsiteX2" fmla="*/ 19781 w 124662"/>
                  <a:gd name="connsiteY2" fmla="*/ 40557 h 44625"/>
                  <a:gd name="connsiteX3" fmla="*/ 115745 w 124662"/>
                  <a:gd name="connsiteY3" fmla="*/ 35166 h 44625"/>
                  <a:gd name="connsiteX4" fmla="*/ 117374 w 124662"/>
                  <a:gd name="connsiteY4" fmla="*/ 12896 h 4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62" h="44625">
                    <a:moveTo>
                      <a:pt x="117374" y="12896"/>
                    </a:moveTo>
                    <a:cubicBezTo>
                      <a:pt x="85151" y="-1106"/>
                      <a:pt x="18914" y="-12364"/>
                      <a:pt x="769" y="27688"/>
                    </a:cubicBezTo>
                    <a:cubicBezTo>
                      <a:pt x="-3841" y="37861"/>
                      <a:pt x="13532" y="51558"/>
                      <a:pt x="19781" y="40557"/>
                    </a:cubicBezTo>
                    <a:cubicBezTo>
                      <a:pt x="36535" y="11077"/>
                      <a:pt x="90523" y="33584"/>
                      <a:pt x="115745" y="35166"/>
                    </a:cubicBezTo>
                    <a:cubicBezTo>
                      <a:pt x="128508" y="35975"/>
                      <a:pt x="126213" y="16744"/>
                      <a:pt x="117374" y="12896"/>
                    </a:cubicBezTo>
                    <a:close/>
                  </a:path>
                </a:pathLst>
              </a:custGeom>
              <a:solidFill>
                <a:srgbClr val="FFFFFF"/>
              </a:solidFill>
              <a:ln w="9525" cap="flat">
                <a:solidFill>
                  <a:srgbClr val="284E72"/>
                </a:solidFill>
                <a:prstDash val="solid"/>
                <a:miter/>
              </a:ln>
            </p:spPr>
            <p:txBody>
              <a:bodyPr rtlCol="0" anchor="ctr"/>
              <a:lstStyle/>
              <a:p>
                <a:endParaRPr lang="pt-BR"/>
              </a:p>
            </p:txBody>
          </p:sp>
        </p:grpSp>
      </p:grpSp>
      <mc:AlternateContent xmlns:mc="http://schemas.openxmlformats.org/markup-compatibility/2006" xmlns:a14="http://schemas.microsoft.com/office/drawing/2010/main">
        <mc:Choice Requires="a14">
          <p:sp>
            <p:nvSpPr>
              <p:cNvPr id="78" name="CaixaDeTexto 77">
                <a:extLst>
                  <a:ext uri="{FF2B5EF4-FFF2-40B4-BE49-F238E27FC236}">
                    <a16:creationId xmlns:a16="http://schemas.microsoft.com/office/drawing/2014/main" id="{62CBF2DA-D442-959E-1033-1C951A2E049A}"/>
                  </a:ext>
                </a:extLst>
              </p:cNvPr>
              <p:cNvSpPr txBox="1"/>
              <p:nvPr/>
            </p:nvSpPr>
            <p:spPr>
              <a:xfrm rot="368366">
                <a:off x="8630330" y="3176748"/>
                <a:ext cx="3031352" cy="1250022"/>
              </a:xfrm>
              <a:prstGeom prst="rect">
                <a:avLst/>
              </a:prstGeom>
              <a:noFill/>
            </p:spPr>
            <p:txBody>
              <a:bodyPr wrap="square" rtlCol="0">
                <a:spAutoFit/>
              </a:bodyPr>
              <a:lstStyle/>
              <a:p>
                <a:pPr algn="just">
                  <a:lnSpc>
                    <a:spcPct val="150000"/>
                  </a:lnSpc>
                </a:pPr>
                <a:r>
                  <a:rPr lang="pt-BR" sz="1600" b="1" dirty="0">
                    <a:solidFill>
                      <a:srgbClr val="0E395C"/>
                    </a:solidFill>
                    <a:latin typeface="Sora" pitchFamily="2" charset="0"/>
                    <a:cs typeface="Sora" pitchFamily="2" charset="0"/>
                  </a:rPr>
                  <a:t>a: </a:t>
                </a:r>
                <a:r>
                  <a:rPr lang="pt-BR" sz="1600" dirty="0">
                    <a:solidFill>
                      <a:srgbClr val="0E395C"/>
                    </a:solidFill>
                    <a:latin typeface="Sora" pitchFamily="2" charset="0"/>
                    <a:cs typeface="Sora" pitchFamily="2" charset="0"/>
                  </a:rPr>
                  <a:t>aresta</a:t>
                </a:r>
              </a:p>
              <a:p>
                <a:pPr algn="just">
                  <a:lnSpc>
                    <a:spcPct val="150000"/>
                  </a:lnSpc>
                </a:pPr>
                <a:r>
                  <a:rPr lang="pt-BR" sz="1600" b="1" dirty="0">
                    <a:solidFill>
                      <a:srgbClr val="0E395C"/>
                    </a:solidFill>
                    <a:latin typeface="Sora" pitchFamily="2" charset="0"/>
                    <a:cs typeface="Sora" pitchFamily="2" charset="0"/>
                  </a:rPr>
                  <a:t>D: </a:t>
                </a:r>
                <a:r>
                  <a:rPr lang="pt-BR" sz="1600" dirty="0">
                    <a:solidFill>
                      <a:srgbClr val="0E395C"/>
                    </a:solidFill>
                    <a:latin typeface="Sora" pitchFamily="2" charset="0"/>
                    <a:cs typeface="Sora" pitchFamily="2" charset="0"/>
                  </a:rPr>
                  <a:t>diagonal </a:t>
                </a:r>
                <a14:m>
                  <m:oMath xmlns:m="http://schemas.openxmlformats.org/officeDocument/2006/math">
                    <m:r>
                      <a:rPr lang="pt-BR" i="1" dirty="0">
                        <a:solidFill>
                          <a:srgbClr val="0E395C"/>
                        </a:solidFill>
                        <a:latin typeface="Cambria Math" panose="02040503050406030204" pitchFamily="18" charset="0"/>
                      </a:rPr>
                      <m:t>𝐷</m:t>
                    </m:r>
                    <m:r>
                      <a:rPr lang="pt-BR" i="1" dirty="0">
                        <a:solidFill>
                          <a:srgbClr val="0E395C"/>
                        </a:solidFill>
                        <a:latin typeface="Cambria Math" panose="02040503050406030204" pitchFamily="18" charset="0"/>
                      </a:rPr>
                      <m:t>=</m:t>
                    </m:r>
                    <m:r>
                      <a:rPr lang="pt-BR" i="1" dirty="0">
                        <a:solidFill>
                          <a:srgbClr val="0E395C"/>
                        </a:solidFill>
                        <a:latin typeface="Cambria Math" panose="02040503050406030204" pitchFamily="18" charset="0"/>
                      </a:rPr>
                      <m:t>𝑎</m:t>
                    </m:r>
                    <m:rad>
                      <m:radPr>
                        <m:degHide m:val="on"/>
                        <m:ctrlPr>
                          <a:rPr lang="pt-BR" i="1" dirty="0">
                            <a:solidFill>
                              <a:srgbClr val="0E395C"/>
                            </a:solidFill>
                            <a:latin typeface="Cambria Math" panose="02040503050406030204" pitchFamily="18" charset="0"/>
                          </a:rPr>
                        </m:ctrlPr>
                      </m:radPr>
                      <m:deg/>
                      <m:e>
                        <m:r>
                          <a:rPr lang="pt-BR" i="1" dirty="0">
                            <a:solidFill>
                              <a:srgbClr val="0E395C"/>
                            </a:solidFill>
                            <a:latin typeface="Cambria Math" panose="02040503050406030204" pitchFamily="18" charset="0"/>
                          </a:rPr>
                          <m:t>3</m:t>
                        </m:r>
                      </m:e>
                    </m:rad>
                  </m:oMath>
                </a14:m>
                <a:r>
                  <a:rPr lang="pt-BR" sz="1600" dirty="0">
                    <a:solidFill>
                      <a:srgbClr val="0E395C"/>
                    </a:solidFill>
                    <a:latin typeface="Sora" pitchFamily="2" charset="0"/>
                    <a:cs typeface="Sora" pitchFamily="2" charset="0"/>
                  </a:rPr>
                  <a:t> </a:t>
                </a:r>
              </a:p>
              <a:p>
                <a:pPr algn="just">
                  <a:lnSpc>
                    <a:spcPct val="150000"/>
                  </a:lnSpc>
                </a:pPr>
                <a:r>
                  <a:rPr lang="pt-BR" sz="1600" b="1" dirty="0">
                    <a:solidFill>
                      <a:srgbClr val="0E395C"/>
                    </a:solidFill>
                    <a:latin typeface="Sora" pitchFamily="2" charset="0"/>
                    <a:cs typeface="Sora" pitchFamily="2" charset="0"/>
                  </a:rPr>
                  <a:t>d: </a:t>
                </a:r>
                <a:r>
                  <a:rPr lang="pt-BR" sz="1600" dirty="0">
                    <a:solidFill>
                      <a:srgbClr val="0E395C"/>
                    </a:solidFill>
                    <a:latin typeface="Sora" pitchFamily="2" charset="0"/>
                    <a:cs typeface="Sora" pitchFamily="2" charset="0"/>
                  </a:rPr>
                  <a:t>diagonal da face</a:t>
                </a:r>
              </a:p>
            </p:txBody>
          </p:sp>
        </mc:Choice>
        <mc:Fallback xmlns="">
          <p:sp>
            <p:nvSpPr>
              <p:cNvPr id="78" name="CaixaDeTexto 77">
                <a:extLst>
                  <a:ext uri="{FF2B5EF4-FFF2-40B4-BE49-F238E27FC236}">
                    <a16:creationId xmlns:a16="http://schemas.microsoft.com/office/drawing/2014/main" id="{62CBF2DA-D442-959E-1033-1C951A2E049A}"/>
                  </a:ext>
                </a:extLst>
              </p:cNvPr>
              <p:cNvSpPr txBox="1">
                <a:spLocks noRot="1" noChangeAspect="1" noMove="1" noResize="1" noEditPoints="1" noAdjustHandles="1" noChangeArrowheads="1" noChangeShapeType="1" noTextEdit="1"/>
              </p:cNvSpPr>
              <p:nvPr/>
            </p:nvSpPr>
            <p:spPr>
              <a:xfrm rot="368366">
                <a:off x="8630330" y="3176748"/>
                <a:ext cx="3031352" cy="1250022"/>
              </a:xfrm>
              <a:prstGeom prst="rect">
                <a:avLst/>
              </a:prstGeom>
              <a:blipFill>
                <a:blip r:embed="rId2"/>
                <a:stretch>
                  <a:fillRect l="-1161"/>
                </a:stretch>
              </a:blipFill>
            </p:spPr>
            <p:txBody>
              <a:bodyPr/>
              <a:lstStyle/>
              <a:p>
                <a:r>
                  <a:rPr lang="pt-BR">
                    <a:noFill/>
                  </a:rPr>
                  <a:t> </a:t>
                </a:r>
              </a:p>
            </p:txBody>
          </p:sp>
        </mc:Fallback>
      </mc:AlternateContent>
      <p:sp>
        <p:nvSpPr>
          <p:cNvPr id="79" name="CaixaDeTexto 78">
            <a:extLst>
              <a:ext uri="{FF2B5EF4-FFF2-40B4-BE49-F238E27FC236}">
                <a16:creationId xmlns:a16="http://schemas.microsoft.com/office/drawing/2014/main" id="{50FA60A1-1921-BDE6-C406-464C5AA01C36}"/>
              </a:ext>
            </a:extLst>
          </p:cNvPr>
          <p:cNvSpPr txBox="1"/>
          <p:nvPr/>
        </p:nvSpPr>
        <p:spPr>
          <a:xfrm rot="368366">
            <a:off x="8374837" y="2441531"/>
            <a:ext cx="1906156" cy="461665"/>
          </a:xfrm>
          <a:prstGeom prst="rect">
            <a:avLst/>
          </a:prstGeom>
          <a:noFill/>
        </p:spPr>
        <p:txBody>
          <a:bodyPr wrap="square" rtlCol="0">
            <a:spAutoFit/>
          </a:bodyPr>
          <a:lstStyle/>
          <a:p>
            <a:r>
              <a:rPr lang="pt-BR" sz="2400" b="1" dirty="0">
                <a:solidFill>
                  <a:srgbClr val="0E395C"/>
                </a:solidFill>
                <a:latin typeface="Sora" pitchFamily="2" charset="0"/>
                <a:cs typeface="Sora" pitchFamily="2" charset="0"/>
              </a:rPr>
              <a:t>Onde:</a:t>
            </a:r>
            <a:endParaRPr lang="pt-BR" sz="2400" dirty="0">
              <a:solidFill>
                <a:srgbClr val="7FB0AD"/>
              </a:solidFill>
              <a:latin typeface="Sora" pitchFamily="2" charset="0"/>
              <a:cs typeface="Sora" pitchFamily="2" charset="0"/>
            </a:endParaRPr>
          </a:p>
        </p:txBody>
      </p:sp>
      <p:sp>
        <p:nvSpPr>
          <p:cNvPr id="80" name="Forma Livre: Forma 79">
            <a:extLst>
              <a:ext uri="{FF2B5EF4-FFF2-40B4-BE49-F238E27FC236}">
                <a16:creationId xmlns:a16="http://schemas.microsoft.com/office/drawing/2014/main" id="{F915E3E4-94D1-59A2-3963-B1C8A9276A83}"/>
              </a:ext>
            </a:extLst>
          </p:cNvPr>
          <p:cNvSpPr/>
          <p:nvPr/>
        </p:nvSpPr>
        <p:spPr>
          <a:xfrm rot="314734" flipV="1">
            <a:off x="8376281" y="2750892"/>
            <a:ext cx="1818148" cy="220248"/>
          </a:xfrm>
          <a:custGeom>
            <a:avLst/>
            <a:gdLst>
              <a:gd name="connsiteX0" fmla="*/ 409417 w 2642166"/>
              <a:gd name="connsiteY0" fmla="*/ 34520 h 320069"/>
              <a:gd name="connsiteX1" fmla="*/ 411716 w 2642166"/>
              <a:gd name="connsiteY1" fmla="*/ 32501 h 320069"/>
              <a:gd name="connsiteX2" fmla="*/ 413722 w 2642166"/>
              <a:gd name="connsiteY2" fmla="*/ 36337 h 320069"/>
              <a:gd name="connsiteX3" fmla="*/ 411716 w 2642166"/>
              <a:gd name="connsiteY3" fmla="*/ 38203 h 320069"/>
              <a:gd name="connsiteX4" fmla="*/ 409417 w 2642166"/>
              <a:gd name="connsiteY4" fmla="*/ 34520 h 320069"/>
              <a:gd name="connsiteX5" fmla="*/ 978898 w 2642166"/>
              <a:gd name="connsiteY5" fmla="*/ 89562 h 320069"/>
              <a:gd name="connsiteX6" fmla="*/ 976891 w 2642166"/>
              <a:gd name="connsiteY6" fmla="*/ 87683 h 320069"/>
              <a:gd name="connsiteX7" fmla="*/ 978898 w 2642166"/>
              <a:gd name="connsiteY7" fmla="*/ 83860 h 320069"/>
              <a:gd name="connsiteX8" fmla="*/ 980917 w 2642166"/>
              <a:gd name="connsiteY8" fmla="*/ 85739 h 320069"/>
              <a:gd name="connsiteX9" fmla="*/ 978898 w 2642166"/>
              <a:gd name="connsiteY9" fmla="*/ 89562 h 320069"/>
              <a:gd name="connsiteX10" fmla="*/ 780028 w 2642166"/>
              <a:gd name="connsiteY10" fmla="*/ 158866 h 320069"/>
              <a:gd name="connsiteX11" fmla="*/ 782327 w 2642166"/>
              <a:gd name="connsiteY11" fmla="*/ 160898 h 320069"/>
              <a:gd name="connsiteX12" fmla="*/ 777996 w 2642166"/>
              <a:gd name="connsiteY12" fmla="*/ 162676 h 320069"/>
              <a:gd name="connsiteX13" fmla="*/ 775876 w 2642166"/>
              <a:gd name="connsiteY13" fmla="*/ 160898 h 320069"/>
              <a:gd name="connsiteX14" fmla="*/ 780028 w 2642166"/>
              <a:gd name="connsiteY14" fmla="*/ 158866 h 320069"/>
              <a:gd name="connsiteX15" fmla="*/ 2529009 w 2642166"/>
              <a:gd name="connsiteY15" fmla="*/ 106682 h 320069"/>
              <a:gd name="connsiteX16" fmla="*/ 2501170 w 2642166"/>
              <a:gd name="connsiteY16" fmla="*/ 105043 h 320069"/>
              <a:gd name="connsiteX17" fmla="*/ 2486020 w 2642166"/>
              <a:gd name="connsiteY17" fmla="*/ 106631 h 320069"/>
              <a:gd name="connsiteX18" fmla="*/ 2353952 w 2642166"/>
              <a:gd name="connsiteY18" fmla="*/ 106783 h 320069"/>
              <a:gd name="connsiteX19" fmla="*/ 2333416 w 2642166"/>
              <a:gd name="connsiteY19" fmla="*/ 111267 h 320069"/>
              <a:gd name="connsiteX20" fmla="*/ 2329022 w 2642166"/>
              <a:gd name="connsiteY20" fmla="*/ 109400 h 320069"/>
              <a:gd name="connsiteX21" fmla="*/ 2320894 w 2642166"/>
              <a:gd name="connsiteY21" fmla="*/ 106910 h 320069"/>
              <a:gd name="connsiteX22" fmla="*/ 2294313 w 2642166"/>
              <a:gd name="connsiteY22" fmla="*/ 112359 h 320069"/>
              <a:gd name="connsiteX23" fmla="*/ 2255667 w 2642166"/>
              <a:gd name="connsiteY23" fmla="*/ 112181 h 320069"/>
              <a:gd name="connsiteX24" fmla="*/ 2232477 w 2642166"/>
              <a:gd name="connsiteY24" fmla="*/ 118378 h 320069"/>
              <a:gd name="connsiteX25" fmla="*/ 2206772 w 2642166"/>
              <a:gd name="connsiteY25" fmla="*/ 118099 h 320069"/>
              <a:gd name="connsiteX26" fmla="*/ 2181016 w 2642166"/>
              <a:gd name="connsiteY26" fmla="*/ 118213 h 320069"/>
              <a:gd name="connsiteX27" fmla="*/ 2161052 w 2642166"/>
              <a:gd name="connsiteY27" fmla="*/ 124093 h 320069"/>
              <a:gd name="connsiteX28" fmla="*/ 2135347 w 2642166"/>
              <a:gd name="connsiteY28" fmla="*/ 123801 h 320069"/>
              <a:gd name="connsiteX29" fmla="*/ 2112805 w 2642166"/>
              <a:gd name="connsiteY29" fmla="*/ 123801 h 320069"/>
              <a:gd name="connsiteX30" fmla="*/ 2090250 w 2642166"/>
              <a:gd name="connsiteY30" fmla="*/ 123763 h 320069"/>
              <a:gd name="connsiteX31" fmla="*/ 2075974 w 2642166"/>
              <a:gd name="connsiteY31" fmla="*/ 127980 h 320069"/>
              <a:gd name="connsiteX32" fmla="*/ 2065103 w 2642166"/>
              <a:gd name="connsiteY32" fmla="*/ 126913 h 320069"/>
              <a:gd name="connsiteX33" fmla="*/ 2060785 w 2642166"/>
              <a:gd name="connsiteY33" fmla="*/ 124894 h 320069"/>
              <a:gd name="connsiteX34" fmla="*/ 2040275 w 2642166"/>
              <a:gd name="connsiteY34" fmla="*/ 129415 h 320069"/>
              <a:gd name="connsiteX35" fmla="*/ 1946841 w 2642166"/>
              <a:gd name="connsiteY35" fmla="*/ 129554 h 320069"/>
              <a:gd name="connsiteX36" fmla="*/ 1926788 w 2642166"/>
              <a:gd name="connsiteY36" fmla="*/ 134838 h 320069"/>
              <a:gd name="connsiteX37" fmla="*/ 1909389 w 2642166"/>
              <a:gd name="connsiteY37" fmla="*/ 131548 h 320069"/>
              <a:gd name="connsiteX38" fmla="*/ 1900943 w 2642166"/>
              <a:gd name="connsiteY38" fmla="*/ 129707 h 320069"/>
              <a:gd name="connsiteX39" fmla="*/ 1880763 w 2642166"/>
              <a:gd name="connsiteY39" fmla="*/ 135244 h 320069"/>
              <a:gd name="connsiteX40" fmla="*/ 1710024 w 2642166"/>
              <a:gd name="connsiteY40" fmla="*/ 135193 h 320069"/>
              <a:gd name="connsiteX41" fmla="*/ 1687202 w 2642166"/>
              <a:gd name="connsiteY41" fmla="*/ 130113 h 320069"/>
              <a:gd name="connsiteX42" fmla="*/ 1676979 w 2642166"/>
              <a:gd name="connsiteY42" fmla="*/ 134939 h 320069"/>
              <a:gd name="connsiteX43" fmla="*/ 1643946 w 2642166"/>
              <a:gd name="connsiteY43" fmla="*/ 129580 h 320069"/>
              <a:gd name="connsiteX44" fmla="*/ 1602061 w 2642166"/>
              <a:gd name="connsiteY44" fmla="*/ 129554 h 320069"/>
              <a:gd name="connsiteX45" fmla="*/ 1584764 w 2642166"/>
              <a:gd name="connsiteY45" fmla="*/ 124703 h 320069"/>
              <a:gd name="connsiteX46" fmla="*/ 1567733 w 2642166"/>
              <a:gd name="connsiteY46" fmla="*/ 127408 h 320069"/>
              <a:gd name="connsiteX47" fmla="*/ 1561066 w 2642166"/>
              <a:gd name="connsiteY47" fmla="*/ 125389 h 320069"/>
              <a:gd name="connsiteX48" fmla="*/ 1556290 w 2642166"/>
              <a:gd name="connsiteY48" fmla="*/ 126049 h 320069"/>
              <a:gd name="connsiteX49" fmla="*/ 1551972 w 2642166"/>
              <a:gd name="connsiteY49" fmla="*/ 128716 h 320069"/>
              <a:gd name="connsiteX50" fmla="*/ 1541318 w 2642166"/>
              <a:gd name="connsiteY50" fmla="*/ 123636 h 320069"/>
              <a:gd name="connsiteX51" fmla="*/ 1498887 w 2642166"/>
              <a:gd name="connsiteY51" fmla="*/ 118099 h 320069"/>
              <a:gd name="connsiteX52" fmla="*/ 1469880 w 2642166"/>
              <a:gd name="connsiteY52" fmla="*/ 118099 h 320069"/>
              <a:gd name="connsiteX53" fmla="*/ 1424871 w 2642166"/>
              <a:gd name="connsiteY53" fmla="*/ 118556 h 320069"/>
              <a:gd name="connsiteX54" fmla="*/ 1391952 w 2642166"/>
              <a:gd name="connsiteY54" fmla="*/ 112041 h 320069"/>
              <a:gd name="connsiteX55" fmla="*/ 1359809 w 2642166"/>
              <a:gd name="connsiteY55" fmla="*/ 112397 h 320069"/>
              <a:gd name="connsiteX56" fmla="*/ 1320667 w 2642166"/>
              <a:gd name="connsiteY56" fmla="*/ 107393 h 320069"/>
              <a:gd name="connsiteX57" fmla="*/ 1294264 w 2642166"/>
              <a:gd name="connsiteY57" fmla="*/ 100827 h 320069"/>
              <a:gd name="connsiteX58" fmla="*/ 1268635 w 2642166"/>
              <a:gd name="connsiteY58" fmla="*/ 100700 h 320069"/>
              <a:gd name="connsiteX59" fmla="*/ 1238943 w 2642166"/>
              <a:gd name="connsiteY59" fmla="*/ 95442 h 320069"/>
              <a:gd name="connsiteX60" fmla="*/ 1224808 w 2642166"/>
              <a:gd name="connsiteY60" fmla="*/ 90832 h 320069"/>
              <a:gd name="connsiteX61" fmla="*/ 1213517 w 2642166"/>
              <a:gd name="connsiteY61" fmla="*/ 92026 h 320069"/>
              <a:gd name="connsiteX62" fmla="*/ 1208298 w 2642166"/>
              <a:gd name="connsiteY62" fmla="*/ 89638 h 320069"/>
              <a:gd name="connsiteX63" fmla="*/ 1178758 w 2642166"/>
              <a:gd name="connsiteY63" fmla="*/ 83898 h 320069"/>
              <a:gd name="connsiteX64" fmla="*/ 1171925 w 2642166"/>
              <a:gd name="connsiteY64" fmla="*/ 89257 h 320069"/>
              <a:gd name="connsiteX65" fmla="*/ 1140925 w 2642166"/>
              <a:gd name="connsiteY65" fmla="*/ 79339 h 320069"/>
              <a:gd name="connsiteX66" fmla="*/ 1132009 w 2642166"/>
              <a:gd name="connsiteY66" fmla="*/ 78158 h 320069"/>
              <a:gd name="connsiteX67" fmla="*/ 1108577 w 2642166"/>
              <a:gd name="connsiteY67" fmla="*/ 73128 h 320069"/>
              <a:gd name="connsiteX68" fmla="*/ 1089604 w 2642166"/>
              <a:gd name="connsiteY68" fmla="*/ 72328 h 320069"/>
              <a:gd name="connsiteX69" fmla="*/ 1050208 w 2642166"/>
              <a:gd name="connsiteY69" fmla="*/ 67096 h 320069"/>
              <a:gd name="connsiteX70" fmla="*/ 1016032 w 2642166"/>
              <a:gd name="connsiteY70" fmla="*/ 64658 h 320069"/>
              <a:gd name="connsiteX71" fmla="*/ 982174 w 2642166"/>
              <a:gd name="connsiteY71" fmla="*/ 61013 h 320069"/>
              <a:gd name="connsiteX72" fmla="*/ 974453 w 2642166"/>
              <a:gd name="connsiteY72" fmla="*/ 65102 h 320069"/>
              <a:gd name="connsiteX73" fmla="*/ 969678 w 2642166"/>
              <a:gd name="connsiteY73" fmla="*/ 64543 h 320069"/>
              <a:gd name="connsiteX74" fmla="*/ 961791 w 2642166"/>
              <a:gd name="connsiteY74" fmla="*/ 61279 h 320069"/>
              <a:gd name="connsiteX75" fmla="*/ 945052 w 2642166"/>
              <a:gd name="connsiteY75" fmla="*/ 67159 h 320069"/>
              <a:gd name="connsiteX76" fmla="*/ 928466 w 2642166"/>
              <a:gd name="connsiteY76" fmla="*/ 72011 h 320069"/>
              <a:gd name="connsiteX77" fmla="*/ 911893 w 2642166"/>
              <a:gd name="connsiteY77" fmla="*/ 78411 h 320069"/>
              <a:gd name="connsiteX78" fmla="*/ 883229 w 2642166"/>
              <a:gd name="connsiteY78" fmla="*/ 99570 h 320069"/>
              <a:gd name="connsiteX79" fmla="*/ 872332 w 2642166"/>
              <a:gd name="connsiteY79" fmla="*/ 115445 h 320069"/>
              <a:gd name="connsiteX80" fmla="*/ 865563 w 2642166"/>
              <a:gd name="connsiteY80" fmla="*/ 130101 h 320069"/>
              <a:gd name="connsiteX81" fmla="*/ 851593 w 2642166"/>
              <a:gd name="connsiteY81" fmla="*/ 144756 h 320069"/>
              <a:gd name="connsiteX82" fmla="*/ 839706 w 2642166"/>
              <a:gd name="connsiteY82" fmla="*/ 146522 h 320069"/>
              <a:gd name="connsiteX83" fmla="*/ 810000 w 2642166"/>
              <a:gd name="connsiteY83" fmla="*/ 141061 h 320069"/>
              <a:gd name="connsiteX84" fmla="*/ 803714 w 2642166"/>
              <a:gd name="connsiteY84" fmla="*/ 140883 h 320069"/>
              <a:gd name="connsiteX85" fmla="*/ 776206 w 2642166"/>
              <a:gd name="connsiteY85" fmla="*/ 137975 h 320069"/>
              <a:gd name="connsiteX86" fmla="*/ 752545 w 2642166"/>
              <a:gd name="connsiteY86" fmla="*/ 133834 h 320069"/>
              <a:gd name="connsiteX87" fmla="*/ 727844 w 2642166"/>
              <a:gd name="connsiteY87" fmla="*/ 124081 h 320069"/>
              <a:gd name="connsiteX88" fmla="*/ 710305 w 2642166"/>
              <a:gd name="connsiteY88" fmla="*/ 120106 h 320069"/>
              <a:gd name="connsiteX89" fmla="*/ 696716 w 2642166"/>
              <a:gd name="connsiteY89" fmla="*/ 114251 h 320069"/>
              <a:gd name="connsiteX90" fmla="*/ 685020 w 2642166"/>
              <a:gd name="connsiteY90" fmla="*/ 112562 h 320069"/>
              <a:gd name="connsiteX91" fmla="*/ 668167 w 2642166"/>
              <a:gd name="connsiteY91" fmla="*/ 107063 h 320069"/>
              <a:gd name="connsiteX92" fmla="*/ 649447 w 2642166"/>
              <a:gd name="connsiteY92" fmla="*/ 105602 h 320069"/>
              <a:gd name="connsiteX93" fmla="*/ 638944 w 2642166"/>
              <a:gd name="connsiteY93" fmla="*/ 100598 h 320069"/>
              <a:gd name="connsiteX94" fmla="*/ 618103 w 2642166"/>
              <a:gd name="connsiteY94" fmla="*/ 90172 h 320069"/>
              <a:gd name="connsiteX95" fmla="*/ 598469 w 2642166"/>
              <a:gd name="connsiteY95" fmla="*/ 83860 h 320069"/>
              <a:gd name="connsiteX96" fmla="*/ 575406 w 2642166"/>
              <a:gd name="connsiteY96" fmla="*/ 78742 h 320069"/>
              <a:gd name="connsiteX97" fmla="*/ 552241 w 2642166"/>
              <a:gd name="connsiteY97" fmla="*/ 72354 h 320069"/>
              <a:gd name="connsiteX98" fmla="*/ 546310 w 2642166"/>
              <a:gd name="connsiteY98" fmla="*/ 71554 h 320069"/>
              <a:gd name="connsiteX99" fmla="*/ 522168 w 2642166"/>
              <a:gd name="connsiteY99" fmla="*/ 61025 h 320069"/>
              <a:gd name="connsiteX100" fmla="*/ 497225 w 2642166"/>
              <a:gd name="connsiteY100" fmla="*/ 51945 h 320069"/>
              <a:gd name="connsiteX101" fmla="*/ 473336 w 2642166"/>
              <a:gd name="connsiteY101" fmla="*/ 41442 h 320069"/>
              <a:gd name="connsiteX102" fmla="*/ 465233 w 2642166"/>
              <a:gd name="connsiteY102" fmla="*/ 38432 h 320069"/>
              <a:gd name="connsiteX103" fmla="*/ 449015 w 2642166"/>
              <a:gd name="connsiteY103" fmla="*/ 31396 h 320069"/>
              <a:gd name="connsiteX104" fmla="*/ 441624 w 2642166"/>
              <a:gd name="connsiteY104" fmla="*/ 27078 h 320069"/>
              <a:gd name="connsiteX105" fmla="*/ 421635 w 2642166"/>
              <a:gd name="connsiteY105" fmla="*/ 21185 h 320069"/>
              <a:gd name="connsiteX106" fmla="*/ 401721 w 2642166"/>
              <a:gd name="connsiteY106" fmla="*/ 15216 h 320069"/>
              <a:gd name="connsiteX107" fmla="*/ 396476 w 2642166"/>
              <a:gd name="connsiteY107" fmla="*/ 13121 h 320069"/>
              <a:gd name="connsiteX108" fmla="*/ 368536 w 2642166"/>
              <a:gd name="connsiteY108" fmla="*/ 4231 h 320069"/>
              <a:gd name="connsiteX109" fmla="*/ 345269 w 2642166"/>
              <a:gd name="connsiteY109" fmla="*/ -2081 h 320069"/>
              <a:gd name="connsiteX110" fmla="*/ 319717 w 2642166"/>
              <a:gd name="connsiteY110" fmla="*/ -2145 h 320069"/>
              <a:gd name="connsiteX111" fmla="*/ 296590 w 2642166"/>
              <a:gd name="connsiteY111" fmla="*/ 4485 h 320069"/>
              <a:gd name="connsiteX112" fmla="*/ 284678 w 2642166"/>
              <a:gd name="connsiteY112" fmla="*/ 19230 h 320069"/>
              <a:gd name="connsiteX113" fmla="*/ 280563 w 2642166"/>
              <a:gd name="connsiteY113" fmla="*/ 23217 h 320069"/>
              <a:gd name="connsiteX114" fmla="*/ 279534 w 2642166"/>
              <a:gd name="connsiteY114" fmla="*/ 41099 h 320069"/>
              <a:gd name="connsiteX115" fmla="*/ 280766 w 2642166"/>
              <a:gd name="connsiteY115" fmla="*/ 59031 h 320069"/>
              <a:gd name="connsiteX116" fmla="*/ 285719 w 2642166"/>
              <a:gd name="connsiteY116" fmla="*/ 65356 h 320069"/>
              <a:gd name="connsiteX117" fmla="*/ 298254 w 2642166"/>
              <a:gd name="connsiteY117" fmla="*/ 92521 h 320069"/>
              <a:gd name="connsiteX118" fmla="*/ 302928 w 2642166"/>
              <a:gd name="connsiteY118" fmla="*/ 107838 h 320069"/>
              <a:gd name="connsiteX119" fmla="*/ 312287 w 2642166"/>
              <a:gd name="connsiteY119" fmla="*/ 121363 h 320069"/>
              <a:gd name="connsiteX120" fmla="*/ 321444 w 2642166"/>
              <a:gd name="connsiteY120" fmla="*/ 135092 h 320069"/>
              <a:gd name="connsiteX121" fmla="*/ 346400 w 2642166"/>
              <a:gd name="connsiteY121" fmla="*/ 163108 h 320069"/>
              <a:gd name="connsiteX122" fmla="*/ 357664 w 2642166"/>
              <a:gd name="connsiteY122" fmla="*/ 179059 h 320069"/>
              <a:gd name="connsiteX123" fmla="*/ 372028 w 2642166"/>
              <a:gd name="connsiteY123" fmla="*/ 196433 h 320069"/>
              <a:gd name="connsiteX124" fmla="*/ 387179 w 2642166"/>
              <a:gd name="connsiteY124" fmla="*/ 210923 h 320069"/>
              <a:gd name="connsiteX125" fmla="*/ 396323 w 2642166"/>
              <a:gd name="connsiteY125" fmla="*/ 224728 h 320069"/>
              <a:gd name="connsiteX126" fmla="*/ 408071 w 2642166"/>
              <a:gd name="connsiteY126" fmla="*/ 240222 h 320069"/>
              <a:gd name="connsiteX127" fmla="*/ 420949 w 2642166"/>
              <a:gd name="connsiteY127" fmla="*/ 252643 h 320069"/>
              <a:gd name="connsiteX128" fmla="*/ 432848 w 2642166"/>
              <a:gd name="connsiteY128" fmla="*/ 274004 h 320069"/>
              <a:gd name="connsiteX129" fmla="*/ 430855 w 2642166"/>
              <a:gd name="connsiteY129" fmla="*/ 277801 h 320069"/>
              <a:gd name="connsiteX130" fmla="*/ 427756 w 2642166"/>
              <a:gd name="connsiteY130" fmla="*/ 277827 h 320069"/>
              <a:gd name="connsiteX131" fmla="*/ 414256 w 2642166"/>
              <a:gd name="connsiteY131" fmla="*/ 272303 h 320069"/>
              <a:gd name="connsiteX132" fmla="*/ 402483 w 2642166"/>
              <a:gd name="connsiteY132" fmla="*/ 269813 h 320069"/>
              <a:gd name="connsiteX133" fmla="*/ 397708 w 2642166"/>
              <a:gd name="connsiteY133" fmla="*/ 266651 h 320069"/>
              <a:gd name="connsiteX134" fmla="*/ 361792 w 2642166"/>
              <a:gd name="connsiteY134" fmla="*/ 260072 h 320069"/>
              <a:gd name="connsiteX135" fmla="*/ 330195 w 2642166"/>
              <a:gd name="connsiteY135" fmla="*/ 245429 h 320069"/>
              <a:gd name="connsiteX136" fmla="*/ 307906 w 2642166"/>
              <a:gd name="connsiteY136" fmla="*/ 237936 h 320069"/>
              <a:gd name="connsiteX137" fmla="*/ 288005 w 2642166"/>
              <a:gd name="connsiteY137" fmla="*/ 231510 h 320069"/>
              <a:gd name="connsiteX138" fmla="*/ 264116 w 2642166"/>
              <a:gd name="connsiteY138" fmla="*/ 221375 h 320069"/>
              <a:gd name="connsiteX139" fmla="*/ 239440 w 2642166"/>
              <a:gd name="connsiteY139" fmla="*/ 205247 h 320069"/>
              <a:gd name="connsiteX140" fmla="*/ 213723 w 2642166"/>
              <a:gd name="connsiteY140" fmla="*/ 198363 h 320069"/>
              <a:gd name="connsiteX141" fmla="*/ 202000 w 2642166"/>
              <a:gd name="connsiteY141" fmla="*/ 189448 h 320069"/>
              <a:gd name="connsiteX142" fmla="*/ 197162 w 2642166"/>
              <a:gd name="connsiteY142" fmla="*/ 186616 h 320069"/>
              <a:gd name="connsiteX143" fmla="*/ 162630 w 2642166"/>
              <a:gd name="connsiteY143" fmla="*/ 171071 h 320069"/>
              <a:gd name="connsiteX144" fmla="*/ 145003 w 2642166"/>
              <a:gd name="connsiteY144" fmla="*/ 167286 h 320069"/>
              <a:gd name="connsiteX145" fmla="*/ 131757 w 2642166"/>
              <a:gd name="connsiteY145" fmla="*/ 155501 h 320069"/>
              <a:gd name="connsiteX146" fmla="*/ 115971 w 2642166"/>
              <a:gd name="connsiteY146" fmla="*/ 141289 h 320069"/>
              <a:gd name="connsiteX147" fmla="*/ 93060 w 2642166"/>
              <a:gd name="connsiteY147" fmla="*/ 127497 h 320069"/>
              <a:gd name="connsiteX148" fmla="*/ 72613 w 2642166"/>
              <a:gd name="connsiteY148" fmla="*/ 109641 h 320069"/>
              <a:gd name="connsiteX149" fmla="*/ 45702 w 2642166"/>
              <a:gd name="connsiteY149" fmla="*/ 91289 h 320069"/>
              <a:gd name="connsiteX150" fmla="*/ 23515 w 2642166"/>
              <a:gd name="connsiteY150" fmla="*/ 83860 h 320069"/>
              <a:gd name="connsiteX151" fmla="*/ -1822 w 2642166"/>
              <a:gd name="connsiteY151" fmla="*/ 84863 h 320069"/>
              <a:gd name="connsiteX152" fmla="*/ -3765 w 2642166"/>
              <a:gd name="connsiteY152" fmla="*/ 86781 h 320069"/>
              <a:gd name="connsiteX153" fmla="*/ -1618 w 2642166"/>
              <a:gd name="connsiteY153" fmla="*/ 88737 h 320069"/>
              <a:gd name="connsiteX154" fmla="*/ 7678 w 2642166"/>
              <a:gd name="connsiteY154" fmla="*/ 89511 h 320069"/>
              <a:gd name="connsiteX155" fmla="*/ 15374 w 2642166"/>
              <a:gd name="connsiteY155" fmla="*/ 95874 h 320069"/>
              <a:gd name="connsiteX156" fmla="*/ 16009 w 2642166"/>
              <a:gd name="connsiteY156" fmla="*/ 104066 h 320069"/>
              <a:gd name="connsiteX157" fmla="*/ 53995 w 2642166"/>
              <a:gd name="connsiteY157" fmla="*/ 132793 h 320069"/>
              <a:gd name="connsiteX158" fmla="*/ 60535 w 2642166"/>
              <a:gd name="connsiteY158" fmla="*/ 128881 h 320069"/>
              <a:gd name="connsiteX159" fmla="*/ 69451 w 2642166"/>
              <a:gd name="connsiteY159" fmla="*/ 123878 h 320069"/>
              <a:gd name="connsiteX160" fmla="*/ 78239 w 2642166"/>
              <a:gd name="connsiteY160" fmla="*/ 131637 h 320069"/>
              <a:gd name="connsiteX161" fmla="*/ 71610 w 2642166"/>
              <a:gd name="connsiteY161" fmla="*/ 139549 h 320069"/>
              <a:gd name="connsiteX162" fmla="*/ 66365 w 2642166"/>
              <a:gd name="connsiteY162" fmla="*/ 144236 h 320069"/>
              <a:gd name="connsiteX163" fmla="*/ 82633 w 2642166"/>
              <a:gd name="connsiteY163" fmla="*/ 157723 h 320069"/>
              <a:gd name="connsiteX164" fmla="*/ 111856 w 2642166"/>
              <a:gd name="connsiteY164" fmla="*/ 177891 h 320069"/>
              <a:gd name="connsiteX165" fmla="*/ 136443 w 2642166"/>
              <a:gd name="connsiteY165" fmla="*/ 194058 h 320069"/>
              <a:gd name="connsiteX166" fmla="*/ 161170 w 2642166"/>
              <a:gd name="connsiteY166" fmla="*/ 210161 h 320069"/>
              <a:gd name="connsiteX167" fmla="*/ 174988 w 2642166"/>
              <a:gd name="connsiteY167" fmla="*/ 215305 h 320069"/>
              <a:gd name="connsiteX168" fmla="*/ 182989 w 2642166"/>
              <a:gd name="connsiteY168" fmla="*/ 218340 h 320069"/>
              <a:gd name="connsiteX169" fmla="*/ 208020 w 2642166"/>
              <a:gd name="connsiteY169" fmla="*/ 234253 h 320069"/>
              <a:gd name="connsiteX170" fmla="*/ 215869 w 2642166"/>
              <a:gd name="connsiteY170" fmla="*/ 237873 h 320069"/>
              <a:gd name="connsiteX171" fmla="*/ 271597 w 2642166"/>
              <a:gd name="connsiteY171" fmla="*/ 262879 h 320069"/>
              <a:gd name="connsiteX172" fmla="*/ 291764 w 2642166"/>
              <a:gd name="connsiteY172" fmla="*/ 268556 h 320069"/>
              <a:gd name="connsiteX173" fmla="*/ 309925 w 2642166"/>
              <a:gd name="connsiteY173" fmla="*/ 277967 h 320069"/>
              <a:gd name="connsiteX174" fmla="*/ 315767 w 2642166"/>
              <a:gd name="connsiteY174" fmla="*/ 278805 h 320069"/>
              <a:gd name="connsiteX175" fmla="*/ 331515 w 2642166"/>
              <a:gd name="connsiteY175" fmla="*/ 286780 h 320069"/>
              <a:gd name="connsiteX176" fmla="*/ 348724 w 2642166"/>
              <a:gd name="connsiteY176" fmla="*/ 290959 h 320069"/>
              <a:gd name="connsiteX177" fmla="*/ 364675 w 2642166"/>
              <a:gd name="connsiteY177" fmla="*/ 298795 h 320069"/>
              <a:gd name="connsiteX178" fmla="*/ 370111 w 2642166"/>
              <a:gd name="connsiteY178" fmla="*/ 300661 h 320069"/>
              <a:gd name="connsiteX179" fmla="*/ 390888 w 2642166"/>
              <a:gd name="connsiteY179" fmla="*/ 304751 h 320069"/>
              <a:gd name="connsiteX180" fmla="*/ 410840 w 2642166"/>
              <a:gd name="connsiteY180" fmla="*/ 310682 h 320069"/>
              <a:gd name="connsiteX181" fmla="*/ 430118 w 2642166"/>
              <a:gd name="connsiteY181" fmla="*/ 317007 h 320069"/>
              <a:gd name="connsiteX182" fmla="*/ 444952 w 2642166"/>
              <a:gd name="connsiteY182" fmla="*/ 316232 h 320069"/>
              <a:gd name="connsiteX183" fmla="*/ 459290 w 2642166"/>
              <a:gd name="connsiteY183" fmla="*/ 312041 h 320069"/>
              <a:gd name="connsiteX184" fmla="*/ 476397 w 2642166"/>
              <a:gd name="connsiteY184" fmla="*/ 300497 h 320069"/>
              <a:gd name="connsiteX185" fmla="*/ 479280 w 2642166"/>
              <a:gd name="connsiteY185" fmla="*/ 290197 h 320069"/>
              <a:gd name="connsiteX186" fmla="*/ 473273 w 2642166"/>
              <a:gd name="connsiteY186" fmla="*/ 269610 h 320069"/>
              <a:gd name="connsiteX187" fmla="*/ 479331 w 2642166"/>
              <a:gd name="connsiteY187" fmla="*/ 263565 h 320069"/>
              <a:gd name="connsiteX188" fmla="*/ 471977 w 2642166"/>
              <a:gd name="connsiteY188" fmla="*/ 252059 h 320069"/>
              <a:gd name="connsiteX189" fmla="*/ 454400 w 2642166"/>
              <a:gd name="connsiteY189" fmla="*/ 232856 h 320069"/>
              <a:gd name="connsiteX190" fmla="*/ 440608 w 2642166"/>
              <a:gd name="connsiteY190" fmla="*/ 212168 h 320069"/>
              <a:gd name="connsiteX191" fmla="*/ 424721 w 2642166"/>
              <a:gd name="connsiteY191" fmla="*/ 198008 h 320069"/>
              <a:gd name="connsiteX192" fmla="*/ 413252 w 2642166"/>
              <a:gd name="connsiteY192" fmla="*/ 182298 h 320069"/>
              <a:gd name="connsiteX193" fmla="*/ 404299 w 2642166"/>
              <a:gd name="connsiteY193" fmla="*/ 168315 h 320069"/>
              <a:gd name="connsiteX194" fmla="*/ 390392 w 2642166"/>
              <a:gd name="connsiteY194" fmla="*/ 156504 h 320069"/>
              <a:gd name="connsiteX195" fmla="*/ 372740 w 2642166"/>
              <a:gd name="connsiteY195" fmla="*/ 134088 h 320069"/>
              <a:gd name="connsiteX196" fmla="*/ 360662 w 2642166"/>
              <a:gd name="connsiteY196" fmla="*/ 113184 h 320069"/>
              <a:gd name="connsiteX197" fmla="*/ 344329 w 2642166"/>
              <a:gd name="connsiteY197" fmla="*/ 96268 h 320069"/>
              <a:gd name="connsiteX198" fmla="*/ 326575 w 2642166"/>
              <a:gd name="connsiteY198" fmla="*/ 65775 h 320069"/>
              <a:gd name="connsiteX199" fmla="*/ 324276 w 2642166"/>
              <a:gd name="connsiteY199" fmla="*/ 52326 h 320069"/>
              <a:gd name="connsiteX200" fmla="*/ 318345 w 2642166"/>
              <a:gd name="connsiteY200" fmla="*/ 43131 h 320069"/>
              <a:gd name="connsiteX201" fmla="*/ 321177 w 2642166"/>
              <a:gd name="connsiteY201" fmla="*/ 38686 h 320069"/>
              <a:gd name="connsiteX202" fmla="*/ 359697 w 2642166"/>
              <a:gd name="connsiteY202" fmla="*/ 38280 h 320069"/>
              <a:gd name="connsiteX203" fmla="*/ 362109 w 2642166"/>
              <a:gd name="connsiteY203" fmla="*/ 39931 h 320069"/>
              <a:gd name="connsiteX204" fmla="*/ 383369 w 2642166"/>
              <a:gd name="connsiteY204" fmla="*/ 48922 h 320069"/>
              <a:gd name="connsiteX205" fmla="*/ 406001 w 2642166"/>
              <a:gd name="connsiteY205" fmla="*/ 56504 h 320069"/>
              <a:gd name="connsiteX206" fmla="*/ 424047 w 2642166"/>
              <a:gd name="connsiteY206" fmla="*/ 65788 h 320069"/>
              <a:gd name="connsiteX207" fmla="*/ 445523 w 2642166"/>
              <a:gd name="connsiteY207" fmla="*/ 74754 h 320069"/>
              <a:gd name="connsiteX208" fmla="*/ 461881 w 2642166"/>
              <a:gd name="connsiteY208" fmla="*/ 81929 h 320069"/>
              <a:gd name="connsiteX209" fmla="*/ 480651 w 2642166"/>
              <a:gd name="connsiteY209" fmla="*/ 89092 h 320069"/>
              <a:gd name="connsiteX210" fmla="*/ 497275 w 2642166"/>
              <a:gd name="connsiteY210" fmla="*/ 95290 h 320069"/>
              <a:gd name="connsiteX211" fmla="*/ 521050 w 2642166"/>
              <a:gd name="connsiteY211" fmla="*/ 106466 h 320069"/>
              <a:gd name="connsiteX212" fmla="*/ 547352 w 2642166"/>
              <a:gd name="connsiteY212" fmla="*/ 112600 h 320069"/>
              <a:gd name="connsiteX213" fmla="*/ 555708 w 2642166"/>
              <a:gd name="connsiteY213" fmla="*/ 114683 h 320069"/>
              <a:gd name="connsiteX214" fmla="*/ 571913 w 2642166"/>
              <a:gd name="connsiteY214" fmla="*/ 122252 h 320069"/>
              <a:gd name="connsiteX215" fmla="*/ 586264 w 2642166"/>
              <a:gd name="connsiteY215" fmla="*/ 124957 h 320069"/>
              <a:gd name="connsiteX216" fmla="*/ 603651 w 2642166"/>
              <a:gd name="connsiteY216" fmla="*/ 129694 h 320069"/>
              <a:gd name="connsiteX217" fmla="*/ 617151 w 2642166"/>
              <a:gd name="connsiteY217" fmla="*/ 135308 h 320069"/>
              <a:gd name="connsiteX218" fmla="*/ 628340 w 2642166"/>
              <a:gd name="connsiteY218" fmla="*/ 138749 h 320069"/>
              <a:gd name="connsiteX219" fmla="*/ 632975 w 2642166"/>
              <a:gd name="connsiteY219" fmla="*/ 139118 h 320069"/>
              <a:gd name="connsiteX220" fmla="*/ 648596 w 2642166"/>
              <a:gd name="connsiteY220" fmla="*/ 139321 h 320069"/>
              <a:gd name="connsiteX221" fmla="*/ 661169 w 2642166"/>
              <a:gd name="connsiteY221" fmla="*/ 146966 h 320069"/>
              <a:gd name="connsiteX222" fmla="*/ 677882 w 2642166"/>
              <a:gd name="connsiteY222" fmla="*/ 152389 h 320069"/>
              <a:gd name="connsiteX223" fmla="*/ 694557 w 2642166"/>
              <a:gd name="connsiteY223" fmla="*/ 158104 h 320069"/>
              <a:gd name="connsiteX224" fmla="*/ 708248 w 2642166"/>
              <a:gd name="connsiteY224" fmla="*/ 163286 h 320069"/>
              <a:gd name="connsiteX225" fmla="*/ 725723 w 2642166"/>
              <a:gd name="connsiteY225" fmla="*/ 167464 h 320069"/>
              <a:gd name="connsiteX226" fmla="*/ 743960 w 2642166"/>
              <a:gd name="connsiteY226" fmla="*/ 169394 h 320069"/>
              <a:gd name="connsiteX227" fmla="*/ 760674 w 2642166"/>
              <a:gd name="connsiteY227" fmla="*/ 175427 h 320069"/>
              <a:gd name="connsiteX228" fmla="*/ 778263 w 2642166"/>
              <a:gd name="connsiteY228" fmla="*/ 179250 h 320069"/>
              <a:gd name="connsiteX229" fmla="*/ 796602 w 2642166"/>
              <a:gd name="connsiteY229" fmla="*/ 180875 h 320069"/>
              <a:gd name="connsiteX230" fmla="*/ 817163 w 2642166"/>
              <a:gd name="connsiteY230" fmla="*/ 185562 h 320069"/>
              <a:gd name="connsiteX231" fmla="*/ 825977 w 2642166"/>
              <a:gd name="connsiteY231" fmla="*/ 182412 h 320069"/>
              <a:gd name="connsiteX232" fmla="*/ 833737 w 2642166"/>
              <a:gd name="connsiteY232" fmla="*/ 186412 h 320069"/>
              <a:gd name="connsiteX233" fmla="*/ 850412 w 2642166"/>
              <a:gd name="connsiteY233" fmla="*/ 180621 h 320069"/>
              <a:gd name="connsiteX234" fmla="*/ 869322 w 2642166"/>
              <a:gd name="connsiteY234" fmla="*/ 180863 h 320069"/>
              <a:gd name="connsiteX235" fmla="*/ 892322 w 2642166"/>
              <a:gd name="connsiteY235" fmla="*/ 160441 h 320069"/>
              <a:gd name="connsiteX236" fmla="*/ 904781 w 2642166"/>
              <a:gd name="connsiteY236" fmla="*/ 147919 h 320069"/>
              <a:gd name="connsiteX237" fmla="*/ 911359 w 2642166"/>
              <a:gd name="connsiteY237" fmla="*/ 121731 h 320069"/>
              <a:gd name="connsiteX238" fmla="*/ 911181 w 2642166"/>
              <a:gd name="connsiteY238" fmla="*/ 113210 h 320069"/>
              <a:gd name="connsiteX239" fmla="*/ 919843 w 2642166"/>
              <a:gd name="connsiteY239" fmla="*/ 102211 h 320069"/>
              <a:gd name="connsiteX240" fmla="*/ 930663 w 2642166"/>
              <a:gd name="connsiteY240" fmla="*/ 103951 h 320069"/>
              <a:gd name="connsiteX241" fmla="*/ 945497 w 2642166"/>
              <a:gd name="connsiteY241" fmla="*/ 106682 h 320069"/>
              <a:gd name="connsiteX242" fmla="*/ 975062 w 2642166"/>
              <a:gd name="connsiteY242" fmla="*/ 101043 h 320069"/>
              <a:gd name="connsiteX243" fmla="*/ 1026586 w 2642166"/>
              <a:gd name="connsiteY243" fmla="*/ 101018 h 320069"/>
              <a:gd name="connsiteX244" fmla="*/ 1046551 w 2642166"/>
              <a:gd name="connsiteY244" fmla="*/ 106948 h 320069"/>
              <a:gd name="connsiteX245" fmla="*/ 1065778 w 2642166"/>
              <a:gd name="connsiteY245" fmla="*/ 106822 h 320069"/>
              <a:gd name="connsiteX246" fmla="*/ 1080358 w 2642166"/>
              <a:gd name="connsiteY246" fmla="*/ 97055 h 320069"/>
              <a:gd name="connsiteX247" fmla="*/ 1086924 w 2642166"/>
              <a:gd name="connsiteY247" fmla="*/ 90997 h 320069"/>
              <a:gd name="connsiteX248" fmla="*/ 1089121 w 2642166"/>
              <a:gd name="connsiteY248" fmla="*/ 90273 h 320069"/>
              <a:gd name="connsiteX249" fmla="*/ 1091344 w 2642166"/>
              <a:gd name="connsiteY249" fmla="*/ 92191 h 320069"/>
              <a:gd name="connsiteX250" fmla="*/ 1087368 w 2642166"/>
              <a:gd name="connsiteY250" fmla="*/ 107621 h 320069"/>
              <a:gd name="connsiteX251" fmla="*/ 1087699 w 2642166"/>
              <a:gd name="connsiteY251" fmla="*/ 111520 h 320069"/>
              <a:gd name="connsiteX252" fmla="*/ 1103294 w 2642166"/>
              <a:gd name="connsiteY252" fmla="*/ 112651 h 320069"/>
              <a:gd name="connsiteX253" fmla="*/ 1136174 w 2642166"/>
              <a:gd name="connsiteY253" fmla="*/ 118531 h 320069"/>
              <a:gd name="connsiteX254" fmla="*/ 1159352 w 2642166"/>
              <a:gd name="connsiteY254" fmla="*/ 124055 h 320069"/>
              <a:gd name="connsiteX255" fmla="*/ 1181844 w 2642166"/>
              <a:gd name="connsiteY255" fmla="*/ 123916 h 320069"/>
              <a:gd name="connsiteX256" fmla="*/ 1201795 w 2642166"/>
              <a:gd name="connsiteY256" fmla="*/ 129796 h 320069"/>
              <a:gd name="connsiteX257" fmla="*/ 1224147 w 2642166"/>
              <a:gd name="connsiteY257" fmla="*/ 129796 h 320069"/>
              <a:gd name="connsiteX258" fmla="*/ 1253840 w 2642166"/>
              <a:gd name="connsiteY258" fmla="*/ 135092 h 320069"/>
              <a:gd name="connsiteX259" fmla="*/ 1283659 w 2642166"/>
              <a:gd name="connsiteY259" fmla="*/ 140641 h 320069"/>
              <a:gd name="connsiteX260" fmla="*/ 1296258 w 2642166"/>
              <a:gd name="connsiteY260" fmla="*/ 140984 h 320069"/>
              <a:gd name="connsiteX261" fmla="*/ 1319867 w 2642166"/>
              <a:gd name="connsiteY261" fmla="*/ 145810 h 320069"/>
              <a:gd name="connsiteX262" fmla="*/ 1325811 w 2642166"/>
              <a:gd name="connsiteY262" fmla="*/ 146623 h 320069"/>
              <a:gd name="connsiteX263" fmla="*/ 1374884 w 2642166"/>
              <a:gd name="connsiteY263" fmla="*/ 152084 h 320069"/>
              <a:gd name="connsiteX264" fmla="*/ 1387571 w 2642166"/>
              <a:gd name="connsiteY264" fmla="*/ 152338 h 320069"/>
              <a:gd name="connsiteX265" fmla="*/ 1423004 w 2642166"/>
              <a:gd name="connsiteY265" fmla="*/ 152275 h 320069"/>
              <a:gd name="connsiteX266" fmla="*/ 1434307 w 2642166"/>
              <a:gd name="connsiteY266" fmla="*/ 155881 h 320069"/>
              <a:gd name="connsiteX267" fmla="*/ 1443032 w 2642166"/>
              <a:gd name="connsiteY267" fmla="*/ 152846 h 320069"/>
              <a:gd name="connsiteX268" fmla="*/ 1476217 w 2642166"/>
              <a:gd name="connsiteY268" fmla="*/ 157863 h 320069"/>
              <a:gd name="connsiteX269" fmla="*/ 1530967 w 2642166"/>
              <a:gd name="connsiteY269" fmla="*/ 157964 h 320069"/>
              <a:gd name="connsiteX270" fmla="*/ 1545102 w 2642166"/>
              <a:gd name="connsiteY270" fmla="*/ 162511 h 320069"/>
              <a:gd name="connsiteX271" fmla="*/ 1555986 w 2642166"/>
              <a:gd name="connsiteY271" fmla="*/ 160847 h 320069"/>
              <a:gd name="connsiteX272" fmla="*/ 1560291 w 2642166"/>
              <a:gd name="connsiteY272" fmla="*/ 159450 h 320069"/>
              <a:gd name="connsiteX273" fmla="*/ 1574502 w 2642166"/>
              <a:gd name="connsiteY273" fmla="*/ 163806 h 320069"/>
              <a:gd name="connsiteX274" fmla="*/ 1616349 w 2642166"/>
              <a:gd name="connsiteY274" fmla="*/ 164010 h 320069"/>
              <a:gd name="connsiteX275" fmla="*/ 1655604 w 2642166"/>
              <a:gd name="connsiteY275" fmla="*/ 169407 h 320069"/>
              <a:gd name="connsiteX276" fmla="*/ 1662450 w 2642166"/>
              <a:gd name="connsiteY276" fmla="*/ 164048 h 320069"/>
              <a:gd name="connsiteX277" fmla="*/ 1698594 w 2642166"/>
              <a:gd name="connsiteY277" fmla="*/ 169204 h 320069"/>
              <a:gd name="connsiteX278" fmla="*/ 1737215 w 2642166"/>
              <a:gd name="connsiteY278" fmla="*/ 169242 h 320069"/>
              <a:gd name="connsiteX279" fmla="*/ 1744759 w 2642166"/>
              <a:gd name="connsiteY279" fmla="*/ 164886 h 320069"/>
              <a:gd name="connsiteX280" fmla="*/ 1750562 w 2642166"/>
              <a:gd name="connsiteY280" fmla="*/ 163883 h 320069"/>
              <a:gd name="connsiteX281" fmla="*/ 1805998 w 2642166"/>
              <a:gd name="connsiteY281" fmla="*/ 169216 h 320069"/>
              <a:gd name="connsiteX282" fmla="*/ 1860748 w 2642166"/>
              <a:gd name="connsiteY282" fmla="*/ 169471 h 320069"/>
              <a:gd name="connsiteX283" fmla="*/ 1869993 w 2642166"/>
              <a:gd name="connsiteY283" fmla="*/ 165572 h 320069"/>
              <a:gd name="connsiteX284" fmla="*/ 1885945 w 2642166"/>
              <a:gd name="connsiteY284" fmla="*/ 165623 h 320069"/>
              <a:gd name="connsiteX285" fmla="*/ 1894619 w 2642166"/>
              <a:gd name="connsiteY285" fmla="*/ 163832 h 320069"/>
              <a:gd name="connsiteX286" fmla="*/ 1962272 w 2642166"/>
              <a:gd name="connsiteY286" fmla="*/ 163794 h 320069"/>
              <a:gd name="connsiteX287" fmla="*/ 1976521 w 2642166"/>
              <a:gd name="connsiteY287" fmla="*/ 159539 h 320069"/>
              <a:gd name="connsiteX288" fmla="*/ 1980813 w 2642166"/>
              <a:gd name="connsiteY288" fmla="*/ 160758 h 320069"/>
              <a:gd name="connsiteX289" fmla="*/ 1995228 w 2642166"/>
              <a:gd name="connsiteY289" fmla="*/ 163375 h 320069"/>
              <a:gd name="connsiteX290" fmla="*/ 2025124 w 2642166"/>
              <a:gd name="connsiteY290" fmla="*/ 158079 h 320069"/>
              <a:gd name="connsiteX291" fmla="*/ 2070222 w 2642166"/>
              <a:gd name="connsiteY291" fmla="*/ 157875 h 320069"/>
              <a:gd name="connsiteX292" fmla="*/ 2100193 w 2642166"/>
              <a:gd name="connsiteY292" fmla="*/ 152910 h 320069"/>
              <a:gd name="connsiteX293" fmla="*/ 2109439 w 2642166"/>
              <a:gd name="connsiteY293" fmla="*/ 152351 h 320069"/>
              <a:gd name="connsiteX294" fmla="*/ 2154550 w 2642166"/>
              <a:gd name="connsiteY294" fmla="*/ 152275 h 320069"/>
              <a:gd name="connsiteX295" fmla="*/ 2177676 w 2642166"/>
              <a:gd name="connsiteY295" fmla="*/ 146687 h 320069"/>
              <a:gd name="connsiteX296" fmla="*/ 2203406 w 2642166"/>
              <a:gd name="connsiteY296" fmla="*/ 146636 h 320069"/>
              <a:gd name="connsiteX297" fmla="*/ 2229162 w 2642166"/>
              <a:gd name="connsiteY297" fmla="*/ 146382 h 320069"/>
              <a:gd name="connsiteX298" fmla="*/ 2236058 w 2642166"/>
              <a:gd name="connsiteY298" fmla="*/ 141200 h 320069"/>
              <a:gd name="connsiteX299" fmla="*/ 2250231 w 2642166"/>
              <a:gd name="connsiteY299" fmla="*/ 141188 h 320069"/>
              <a:gd name="connsiteX300" fmla="*/ 2269497 w 2642166"/>
              <a:gd name="connsiteY300" fmla="*/ 140921 h 320069"/>
              <a:gd name="connsiteX301" fmla="*/ 2288827 w 2642166"/>
              <a:gd name="connsiteY301" fmla="*/ 140934 h 320069"/>
              <a:gd name="connsiteX302" fmla="*/ 2306137 w 2642166"/>
              <a:gd name="connsiteY302" fmla="*/ 136171 h 320069"/>
              <a:gd name="connsiteX303" fmla="*/ 2314798 w 2642166"/>
              <a:gd name="connsiteY303" fmla="*/ 139156 h 320069"/>
              <a:gd name="connsiteX304" fmla="*/ 2325923 w 2642166"/>
              <a:gd name="connsiteY304" fmla="*/ 135117 h 320069"/>
              <a:gd name="connsiteX305" fmla="*/ 2351692 w 2642166"/>
              <a:gd name="connsiteY305" fmla="*/ 135282 h 320069"/>
              <a:gd name="connsiteX306" fmla="*/ 2371872 w 2642166"/>
              <a:gd name="connsiteY306" fmla="*/ 129732 h 320069"/>
              <a:gd name="connsiteX307" fmla="*/ 2380127 w 2642166"/>
              <a:gd name="connsiteY307" fmla="*/ 131879 h 320069"/>
              <a:gd name="connsiteX308" fmla="*/ 2384534 w 2642166"/>
              <a:gd name="connsiteY308" fmla="*/ 134457 h 320069"/>
              <a:gd name="connsiteX309" fmla="*/ 2411343 w 2642166"/>
              <a:gd name="connsiteY309" fmla="*/ 129656 h 320069"/>
              <a:gd name="connsiteX310" fmla="*/ 2440325 w 2642166"/>
              <a:gd name="connsiteY310" fmla="*/ 129364 h 320069"/>
              <a:gd name="connsiteX311" fmla="*/ 2467299 w 2642166"/>
              <a:gd name="connsiteY311" fmla="*/ 124766 h 320069"/>
              <a:gd name="connsiteX312" fmla="*/ 2479530 w 2642166"/>
              <a:gd name="connsiteY312" fmla="*/ 123839 h 320069"/>
              <a:gd name="connsiteX313" fmla="*/ 2540744 w 2642166"/>
              <a:gd name="connsiteY313" fmla="*/ 123624 h 320069"/>
              <a:gd name="connsiteX314" fmla="*/ 2570792 w 2642166"/>
              <a:gd name="connsiteY314" fmla="*/ 118747 h 320069"/>
              <a:gd name="connsiteX315" fmla="*/ 2583175 w 2642166"/>
              <a:gd name="connsiteY315" fmla="*/ 118112 h 320069"/>
              <a:gd name="connsiteX316" fmla="*/ 2625046 w 2642166"/>
              <a:gd name="connsiteY316" fmla="*/ 118036 h 320069"/>
              <a:gd name="connsiteX317" fmla="*/ 2638267 w 2642166"/>
              <a:gd name="connsiteY317" fmla="*/ 107825 h 320069"/>
              <a:gd name="connsiteX318" fmla="*/ 2634851 w 2642166"/>
              <a:gd name="connsiteY318" fmla="*/ 101297 h 320069"/>
              <a:gd name="connsiteX319" fmla="*/ 2615915 w 2642166"/>
              <a:gd name="connsiteY319" fmla="*/ 101716 h 320069"/>
              <a:gd name="connsiteX320" fmla="*/ 2604308 w 2642166"/>
              <a:gd name="connsiteY320" fmla="*/ 102021 h 320069"/>
              <a:gd name="connsiteX321" fmla="*/ 2591379 w 2642166"/>
              <a:gd name="connsiteY321" fmla="*/ 106301 h 320069"/>
              <a:gd name="connsiteX322" fmla="*/ 2577891 w 2642166"/>
              <a:gd name="connsiteY322" fmla="*/ 100853 h 320069"/>
              <a:gd name="connsiteX323" fmla="*/ 2565382 w 2642166"/>
              <a:gd name="connsiteY323" fmla="*/ 101246 h 320069"/>
              <a:gd name="connsiteX324" fmla="*/ 2535448 w 2642166"/>
              <a:gd name="connsiteY324" fmla="*/ 106682 h 320069"/>
              <a:gd name="connsiteX325" fmla="*/ 2533276 w 2642166"/>
              <a:gd name="connsiteY325" fmla="*/ 111216 h 320069"/>
              <a:gd name="connsiteX326" fmla="*/ 2529009 w 2642166"/>
              <a:gd name="connsiteY326" fmla="*/ 106682 h 3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2642166" h="320069">
                <a:moveTo>
                  <a:pt x="409417" y="34520"/>
                </a:moveTo>
                <a:cubicBezTo>
                  <a:pt x="410280" y="33771"/>
                  <a:pt x="410992" y="33136"/>
                  <a:pt x="411716" y="32501"/>
                </a:cubicBezTo>
                <a:cubicBezTo>
                  <a:pt x="412427" y="33771"/>
                  <a:pt x="413392" y="34990"/>
                  <a:pt x="413722" y="36337"/>
                </a:cubicBezTo>
                <a:cubicBezTo>
                  <a:pt x="413849" y="36806"/>
                  <a:pt x="412427" y="37568"/>
                  <a:pt x="411716" y="38203"/>
                </a:cubicBezTo>
                <a:cubicBezTo>
                  <a:pt x="410941" y="36959"/>
                  <a:pt x="410166" y="35727"/>
                  <a:pt x="409417" y="34520"/>
                </a:cubicBezTo>
                <a:close/>
                <a:moveTo>
                  <a:pt x="978898" y="89562"/>
                </a:moveTo>
                <a:cubicBezTo>
                  <a:pt x="978187" y="88927"/>
                  <a:pt x="976764" y="88165"/>
                  <a:pt x="976891" y="87683"/>
                </a:cubicBezTo>
                <a:cubicBezTo>
                  <a:pt x="977221" y="86349"/>
                  <a:pt x="978187" y="85130"/>
                  <a:pt x="978898" y="83860"/>
                </a:cubicBezTo>
                <a:cubicBezTo>
                  <a:pt x="979622" y="84495"/>
                  <a:pt x="981031" y="85270"/>
                  <a:pt x="980917" y="85739"/>
                </a:cubicBezTo>
                <a:cubicBezTo>
                  <a:pt x="980574" y="87073"/>
                  <a:pt x="979622" y="88292"/>
                  <a:pt x="978898" y="89562"/>
                </a:cubicBezTo>
                <a:close/>
                <a:moveTo>
                  <a:pt x="780028" y="158866"/>
                </a:moveTo>
                <a:cubicBezTo>
                  <a:pt x="780892" y="159628"/>
                  <a:pt x="781603" y="160263"/>
                  <a:pt x="782327" y="160898"/>
                </a:cubicBezTo>
                <a:cubicBezTo>
                  <a:pt x="780892" y="161533"/>
                  <a:pt x="779508" y="162384"/>
                  <a:pt x="777996" y="162676"/>
                </a:cubicBezTo>
                <a:cubicBezTo>
                  <a:pt x="777463" y="162790"/>
                  <a:pt x="776600" y="161533"/>
                  <a:pt x="775876" y="160898"/>
                </a:cubicBezTo>
                <a:cubicBezTo>
                  <a:pt x="777273" y="160212"/>
                  <a:pt x="778682" y="159527"/>
                  <a:pt x="780028" y="158866"/>
                </a:cubicBezTo>
                <a:close/>
                <a:moveTo>
                  <a:pt x="2529009" y="106682"/>
                </a:moveTo>
                <a:cubicBezTo>
                  <a:pt x="2520030" y="103189"/>
                  <a:pt x="2511826" y="95887"/>
                  <a:pt x="2501170" y="105043"/>
                </a:cubicBezTo>
                <a:cubicBezTo>
                  <a:pt x="2498250" y="107533"/>
                  <a:pt x="2491176" y="106618"/>
                  <a:pt x="2486020" y="106631"/>
                </a:cubicBezTo>
                <a:cubicBezTo>
                  <a:pt x="2441989" y="106733"/>
                  <a:pt x="2397970" y="106580"/>
                  <a:pt x="2353952" y="106783"/>
                </a:cubicBezTo>
                <a:cubicBezTo>
                  <a:pt x="2346929" y="106822"/>
                  <a:pt x="2338700" y="104040"/>
                  <a:pt x="2333416" y="111267"/>
                </a:cubicBezTo>
                <a:cubicBezTo>
                  <a:pt x="2333302" y="111419"/>
                  <a:pt x="2330584" y="109946"/>
                  <a:pt x="2329022" y="109400"/>
                </a:cubicBezTo>
                <a:cubicBezTo>
                  <a:pt x="2326253" y="108434"/>
                  <a:pt x="2321707" y="106148"/>
                  <a:pt x="2320894" y="106910"/>
                </a:cubicBezTo>
                <a:cubicBezTo>
                  <a:pt x="2313249" y="114137"/>
                  <a:pt x="2303546" y="112283"/>
                  <a:pt x="2294313" y="112359"/>
                </a:cubicBezTo>
                <a:cubicBezTo>
                  <a:pt x="2281422" y="112473"/>
                  <a:pt x="2268468" y="113019"/>
                  <a:pt x="2255667" y="112181"/>
                </a:cubicBezTo>
                <a:cubicBezTo>
                  <a:pt x="2246739" y="111597"/>
                  <a:pt x="2241925" y="119953"/>
                  <a:pt x="2232477" y="118378"/>
                </a:cubicBezTo>
                <a:cubicBezTo>
                  <a:pt x="2224184" y="117007"/>
                  <a:pt x="2215370" y="118099"/>
                  <a:pt x="2206772" y="118099"/>
                </a:cubicBezTo>
                <a:cubicBezTo>
                  <a:pt x="2198174" y="118099"/>
                  <a:pt x="2189551" y="117705"/>
                  <a:pt x="2181016" y="118213"/>
                </a:cubicBezTo>
                <a:cubicBezTo>
                  <a:pt x="2174006" y="118633"/>
                  <a:pt x="2169650" y="125490"/>
                  <a:pt x="2161052" y="124093"/>
                </a:cubicBezTo>
                <a:cubicBezTo>
                  <a:pt x="2152746" y="122747"/>
                  <a:pt x="2143945" y="123801"/>
                  <a:pt x="2135347" y="123801"/>
                </a:cubicBezTo>
                <a:cubicBezTo>
                  <a:pt x="2127829" y="123801"/>
                  <a:pt x="2120310" y="123801"/>
                  <a:pt x="2112805" y="123801"/>
                </a:cubicBezTo>
                <a:cubicBezTo>
                  <a:pt x="2105286" y="123801"/>
                  <a:pt x="2097755" y="123916"/>
                  <a:pt x="2090250" y="123763"/>
                </a:cubicBezTo>
                <a:cubicBezTo>
                  <a:pt x="2084864" y="123662"/>
                  <a:pt x="2080115" y="123751"/>
                  <a:pt x="2075974" y="127980"/>
                </a:cubicBezTo>
                <a:cubicBezTo>
                  <a:pt x="2072863" y="131155"/>
                  <a:pt x="2068519" y="130012"/>
                  <a:pt x="2065103" y="126913"/>
                </a:cubicBezTo>
                <a:cubicBezTo>
                  <a:pt x="2063973" y="125884"/>
                  <a:pt x="2060887" y="124754"/>
                  <a:pt x="2060785" y="124894"/>
                </a:cubicBezTo>
                <a:cubicBezTo>
                  <a:pt x="2055515" y="132094"/>
                  <a:pt x="2047298" y="129364"/>
                  <a:pt x="2040275" y="129415"/>
                </a:cubicBezTo>
                <a:cubicBezTo>
                  <a:pt x="2009122" y="129643"/>
                  <a:pt x="1977981" y="129453"/>
                  <a:pt x="1946841" y="129554"/>
                </a:cubicBezTo>
                <a:cubicBezTo>
                  <a:pt x="1939665" y="129580"/>
                  <a:pt x="1931626" y="127624"/>
                  <a:pt x="1926788" y="134838"/>
                </a:cubicBezTo>
                <a:cubicBezTo>
                  <a:pt x="1920717" y="134825"/>
                  <a:pt x="1913922" y="137466"/>
                  <a:pt x="1909389" y="131548"/>
                </a:cubicBezTo>
                <a:cubicBezTo>
                  <a:pt x="1907027" y="128475"/>
                  <a:pt x="1901820" y="128653"/>
                  <a:pt x="1900943" y="129707"/>
                </a:cubicBezTo>
                <a:cubicBezTo>
                  <a:pt x="1895558" y="136235"/>
                  <a:pt x="1888167" y="135257"/>
                  <a:pt x="1880763" y="135244"/>
                </a:cubicBezTo>
                <a:cubicBezTo>
                  <a:pt x="1823854" y="135193"/>
                  <a:pt x="1766933" y="135244"/>
                  <a:pt x="1710024" y="135193"/>
                </a:cubicBezTo>
                <a:cubicBezTo>
                  <a:pt x="1701985" y="135181"/>
                  <a:pt x="1693438" y="136628"/>
                  <a:pt x="1687202" y="130113"/>
                </a:cubicBezTo>
                <a:cubicBezTo>
                  <a:pt x="1684230" y="132679"/>
                  <a:pt x="1680332" y="137517"/>
                  <a:pt x="1676979" y="134939"/>
                </a:cubicBezTo>
                <a:cubicBezTo>
                  <a:pt x="1666793" y="127116"/>
                  <a:pt x="1655147" y="129834"/>
                  <a:pt x="1643946" y="129580"/>
                </a:cubicBezTo>
                <a:cubicBezTo>
                  <a:pt x="1629989" y="129275"/>
                  <a:pt x="1616019" y="129415"/>
                  <a:pt x="1602061" y="129554"/>
                </a:cubicBezTo>
                <a:cubicBezTo>
                  <a:pt x="1595597" y="129631"/>
                  <a:pt x="1590441" y="128691"/>
                  <a:pt x="1584764" y="124703"/>
                </a:cubicBezTo>
                <a:cubicBezTo>
                  <a:pt x="1581030" y="122062"/>
                  <a:pt x="1572597" y="121706"/>
                  <a:pt x="1567733" y="127408"/>
                </a:cubicBezTo>
                <a:cubicBezTo>
                  <a:pt x="1563885" y="131904"/>
                  <a:pt x="1562742" y="126583"/>
                  <a:pt x="1561066" y="125389"/>
                </a:cubicBezTo>
                <a:cubicBezTo>
                  <a:pt x="1558983" y="123890"/>
                  <a:pt x="1558132" y="123751"/>
                  <a:pt x="1556290" y="126049"/>
                </a:cubicBezTo>
                <a:cubicBezTo>
                  <a:pt x="1555288" y="127294"/>
                  <a:pt x="1552405" y="129008"/>
                  <a:pt x="1551972" y="128716"/>
                </a:cubicBezTo>
                <a:cubicBezTo>
                  <a:pt x="1548747" y="126430"/>
                  <a:pt x="1546321" y="123878"/>
                  <a:pt x="1541318" y="123636"/>
                </a:cubicBezTo>
                <a:cubicBezTo>
                  <a:pt x="1527017" y="122950"/>
                  <a:pt x="1511765" y="127370"/>
                  <a:pt x="1498887" y="118099"/>
                </a:cubicBezTo>
                <a:cubicBezTo>
                  <a:pt x="1489222" y="118099"/>
                  <a:pt x="1479557" y="118099"/>
                  <a:pt x="1469880" y="118099"/>
                </a:cubicBezTo>
                <a:cubicBezTo>
                  <a:pt x="1454856" y="118099"/>
                  <a:pt x="1439565" y="116575"/>
                  <a:pt x="1424871" y="118556"/>
                </a:cubicBezTo>
                <a:cubicBezTo>
                  <a:pt x="1412272" y="120258"/>
                  <a:pt x="1404360" y="110060"/>
                  <a:pt x="1391952" y="112041"/>
                </a:cubicBezTo>
                <a:cubicBezTo>
                  <a:pt x="1381551" y="113718"/>
                  <a:pt x="1370540" y="112397"/>
                  <a:pt x="1359809" y="112397"/>
                </a:cubicBezTo>
                <a:cubicBezTo>
                  <a:pt x="1348429" y="101411"/>
                  <a:pt x="1333405" y="106440"/>
                  <a:pt x="1320667" y="107393"/>
                </a:cubicBezTo>
                <a:cubicBezTo>
                  <a:pt x="1309860" y="108218"/>
                  <a:pt x="1303992" y="100116"/>
                  <a:pt x="1294264" y="100827"/>
                </a:cubicBezTo>
                <a:cubicBezTo>
                  <a:pt x="1285780" y="101449"/>
                  <a:pt x="1277183" y="100802"/>
                  <a:pt x="1268635" y="100700"/>
                </a:cubicBezTo>
                <a:cubicBezTo>
                  <a:pt x="1260482" y="91454"/>
                  <a:pt x="1249001" y="96204"/>
                  <a:pt x="1238943" y="95442"/>
                </a:cubicBezTo>
                <a:cubicBezTo>
                  <a:pt x="1233494" y="95036"/>
                  <a:pt x="1229049" y="94604"/>
                  <a:pt x="1224808" y="90832"/>
                </a:cubicBezTo>
                <a:cubicBezTo>
                  <a:pt x="1221887" y="88241"/>
                  <a:pt x="1218623" y="98605"/>
                  <a:pt x="1213517" y="92026"/>
                </a:cubicBezTo>
                <a:cubicBezTo>
                  <a:pt x="1212539" y="90756"/>
                  <a:pt x="1210177" y="89956"/>
                  <a:pt x="1208298" y="89638"/>
                </a:cubicBezTo>
                <a:cubicBezTo>
                  <a:pt x="1198392" y="87949"/>
                  <a:pt x="1186645" y="93804"/>
                  <a:pt x="1178758" y="83898"/>
                </a:cubicBezTo>
                <a:cubicBezTo>
                  <a:pt x="1176472" y="85689"/>
                  <a:pt x="1174186" y="87467"/>
                  <a:pt x="1171925" y="89257"/>
                </a:cubicBezTo>
                <a:cubicBezTo>
                  <a:pt x="1165004" y="77954"/>
                  <a:pt x="1148735" y="89423"/>
                  <a:pt x="1140925" y="79339"/>
                </a:cubicBezTo>
                <a:cubicBezTo>
                  <a:pt x="1139769" y="77840"/>
                  <a:pt x="1135069" y="78475"/>
                  <a:pt x="1132009" y="78158"/>
                </a:cubicBezTo>
                <a:cubicBezTo>
                  <a:pt x="1123982" y="77294"/>
                  <a:pt x="1114661" y="81155"/>
                  <a:pt x="1108577" y="73128"/>
                </a:cubicBezTo>
                <a:cubicBezTo>
                  <a:pt x="1102253" y="72900"/>
                  <a:pt x="1095814" y="73192"/>
                  <a:pt x="1089604" y="72328"/>
                </a:cubicBezTo>
                <a:cubicBezTo>
                  <a:pt x="1076484" y="70525"/>
                  <a:pt x="1061778" y="77865"/>
                  <a:pt x="1050208" y="67096"/>
                </a:cubicBezTo>
                <a:cubicBezTo>
                  <a:pt x="1038778" y="65394"/>
                  <a:pt x="1025723" y="70423"/>
                  <a:pt x="1016032" y="64658"/>
                </a:cubicBezTo>
                <a:cubicBezTo>
                  <a:pt x="1004590" y="57825"/>
                  <a:pt x="993210" y="63197"/>
                  <a:pt x="982174" y="61013"/>
                </a:cubicBezTo>
                <a:cubicBezTo>
                  <a:pt x="978072" y="60200"/>
                  <a:pt x="976510" y="63171"/>
                  <a:pt x="974453" y="65102"/>
                </a:cubicBezTo>
                <a:cubicBezTo>
                  <a:pt x="972573" y="66855"/>
                  <a:pt x="971849" y="66435"/>
                  <a:pt x="969678" y="64543"/>
                </a:cubicBezTo>
                <a:cubicBezTo>
                  <a:pt x="967684" y="62791"/>
                  <a:pt x="964178" y="60911"/>
                  <a:pt x="961791" y="61279"/>
                </a:cubicBezTo>
                <a:cubicBezTo>
                  <a:pt x="955987" y="62181"/>
                  <a:pt x="952380" y="67439"/>
                  <a:pt x="945052" y="67159"/>
                </a:cubicBezTo>
                <a:cubicBezTo>
                  <a:pt x="939617" y="66943"/>
                  <a:pt x="933813" y="72366"/>
                  <a:pt x="928466" y="72011"/>
                </a:cubicBezTo>
                <a:cubicBezTo>
                  <a:pt x="920935" y="71503"/>
                  <a:pt x="917176" y="76202"/>
                  <a:pt x="911893" y="78411"/>
                </a:cubicBezTo>
                <a:cubicBezTo>
                  <a:pt x="900539" y="83161"/>
                  <a:pt x="886670" y="85155"/>
                  <a:pt x="883229" y="99570"/>
                </a:cubicBezTo>
                <a:cubicBezTo>
                  <a:pt x="881908" y="105094"/>
                  <a:pt x="871062" y="107317"/>
                  <a:pt x="872332" y="115445"/>
                </a:cubicBezTo>
                <a:cubicBezTo>
                  <a:pt x="865792" y="118925"/>
                  <a:pt x="867646" y="125160"/>
                  <a:pt x="865563" y="130101"/>
                </a:cubicBezTo>
                <a:cubicBezTo>
                  <a:pt x="863163" y="135790"/>
                  <a:pt x="857130" y="140680"/>
                  <a:pt x="851593" y="144756"/>
                </a:cubicBezTo>
                <a:cubicBezTo>
                  <a:pt x="848913" y="146738"/>
                  <a:pt x="843732" y="146623"/>
                  <a:pt x="839706" y="146522"/>
                </a:cubicBezTo>
                <a:cubicBezTo>
                  <a:pt x="829520" y="146293"/>
                  <a:pt x="818548" y="149087"/>
                  <a:pt x="810000" y="141061"/>
                </a:cubicBezTo>
                <a:cubicBezTo>
                  <a:pt x="808985" y="140108"/>
                  <a:pt x="805835" y="141124"/>
                  <a:pt x="803714" y="140883"/>
                </a:cubicBezTo>
                <a:cubicBezTo>
                  <a:pt x="794494" y="139905"/>
                  <a:pt x="783965" y="144147"/>
                  <a:pt x="776206" y="137975"/>
                </a:cubicBezTo>
                <a:cubicBezTo>
                  <a:pt x="768522" y="131866"/>
                  <a:pt x="757778" y="139333"/>
                  <a:pt x="752545" y="133834"/>
                </a:cubicBezTo>
                <a:cubicBezTo>
                  <a:pt x="745523" y="126456"/>
                  <a:pt x="732683" y="133580"/>
                  <a:pt x="727844" y="124081"/>
                </a:cubicBezTo>
                <a:cubicBezTo>
                  <a:pt x="722015" y="122785"/>
                  <a:pt x="715043" y="126125"/>
                  <a:pt x="710305" y="120106"/>
                </a:cubicBezTo>
                <a:cubicBezTo>
                  <a:pt x="707270" y="116258"/>
                  <a:pt x="700438" y="118899"/>
                  <a:pt x="696716" y="114251"/>
                </a:cubicBezTo>
                <a:cubicBezTo>
                  <a:pt x="695091" y="112206"/>
                  <a:pt x="688906" y="112117"/>
                  <a:pt x="685020" y="112562"/>
                </a:cubicBezTo>
                <a:cubicBezTo>
                  <a:pt x="677908" y="113387"/>
                  <a:pt x="673704" y="109006"/>
                  <a:pt x="668167" y="107063"/>
                </a:cubicBezTo>
                <a:cubicBezTo>
                  <a:pt x="662592" y="105107"/>
                  <a:pt x="655403" y="107063"/>
                  <a:pt x="649447" y="105602"/>
                </a:cubicBezTo>
                <a:cubicBezTo>
                  <a:pt x="645967" y="104751"/>
                  <a:pt x="643072" y="101906"/>
                  <a:pt x="638944" y="100598"/>
                </a:cubicBezTo>
                <a:cubicBezTo>
                  <a:pt x="631540" y="98249"/>
                  <a:pt x="625533" y="92318"/>
                  <a:pt x="618103" y="90172"/>
                </a:cubicBezTo>
                <a:cubicBezTo>
                  <a:pt x="611461" y="88254"/>
                  <a:pt x="603168" y="90756"/>
                  <a:pt x="598469" y="83860"/>
                </a:cubicBezTo>
                <a:cubicBezTo>
                  <a:pt x="589300" y="86628"/>
                  <a:pt x="582696" y="78335"/>
                  <a:pt x="575406" y="78742"/>
                </a:cubicBezTo>
                <a:cubicBezTo>
                  <a:pt x="566008" y="79263"/>
                  <a:pt x="561233" y="70525"/>
                  <a:pt x="552241" y="72354"/>
                </a:cubicBezTo>
                <a:cubicBezTo>
                  <a:pt x="550374" y="72735"/>
                  <a:pt x="547491" y="72582"/>
                  <a:pt x="546310" y="71554"/>
                </a:cubicBezTo>
                <a:cubicBezTo>
                  <a:pt x="539516" y="65661"/>
                  <a:pt x="530651" y="63730"/>
                  <a:pt x="522168" y="61025"/>
                </a:cubicBezTo>
                <a:cubicBezTo>
                  <a:pt x="516960" y="51856"/>
                  <a:pt x="504972" y="57622"/>
                  <a:pt x="497225" y="51945"/>
                </a:cubicBezTo>
                <a:cubicBezTo>
                  <a:pt x="490735" y="47195"/>
                  <a:pt x="481261" y="45125"/>
                  <a:pt x="473336" y="41442"/>
                </a:cubicBezTo>
                <a:cubicBezTo>
                  <a:pt x="470707" y="40223"/>
                  <a:pt x="467697" y="38076"/>
                  <a:pt x="465233" y="38432"/>
                </a:cubicBezTo>
                <a:cubicBezTo>
                  <a:pt x="457588" y="39499"/>
                  <a:pt x="453549" y="35422"/>
                  <a:pt x="449015" y="31396"/>
                </a:cubicBezTo>
                <a:cubicBezTo>
                  <a:pt x="446895" y="29529"/>
                  <a:pt x="443605" y="26659"/>
                  <a:pt x="441624" y="27078"/>
                </a:cubicBezTo>
                <a:cubicBezTo>
                  <a:pt x="433217" y="28856"/>
                  <a:pt x="428480" y="22316"/>
                  <a:pt x="421635" y="21185"/>
                </a:cubicBezTo>
                <a:cubicBezTo>
                  <a:pt x="414662" y="20042"/>
                  <a:pt x="410205" y="12689"/>
                  <a:pt x="401721" y="15216"/>
                </a:cubicBezTo>
                <a:cubicBezTo>
                  <a:pt x="400349" y="15635"/>
                  <a:pt x="397416" y="14378"/>
                  <a:pt x="396476" y="13121"/>
                </a:cubicBezTo>
                <a:cubicBezTo>
                  <a:pt x="389592" y="3939"/>
                  <a:pt x="379305" y="1881"/>
                  <a:pt x="368536" y="4231"/>
                </a:cubicBezTo>
                <a:cubicBezTo>
                  <a:pt x="358820" y="6352"/>
                  <a:pt x="355023" y="-4050"/>
                  <a:pt x="345269" y="-2081"/>
                </a:cubicBezTo>
                <a:cubicBezTo>
                  <a:pt x="337116" y="-430"/>
                  <a:pt x="327655" y="-138"/>
                  <a:pt x="319717" y="-2145"/>
                </a:cubicBezTo>
                <a:cubicBezTo>
                  <a:pt x="309557" y="-4710"/>
                  <a:pt x="304706" y="3151"/>
                  <a:pt x="296590" y="4485"/>
                </a:cubicBezTo>
                <a:cubicBezTo>
                  <a:pt x="289707" y="5603"/>
                  <a:pt x="285846" y="12321"/>
                  <a:pt x="284678" y="19230"/>
                </a:cubicBezTo>
                <a:cubicBezTo>
                  <a:pt x="284424" y="20741"/>
                  <a:pt x="280258" y="22405"/>
                  <a:pt x="280563" y="23217"/>
                </a:cubicBezTo>
                <a:cubicBezTo>
                  <a:pt x="282823" y="29390"/>
                  <a:pt x="267368" y="34749"/>
                  <a:pt x="279534" y="41099"/>
                </a:cubicBezTo>
                <a:cubicBezTo>
                  <a:pt x="266847" y="47525"/>
                  <a:pt x="283585" y="52669"/>
                  <a:pt x="280766" y="59031"/>
                </a:cubicBezTo>
                <a:cubicBezTo>
                  <a:pt x="280182" y="60339"/>
                  <a:pt x="286024" y="63476"/>
                  <a:pt x="285719" y="65356"/>
                </a:cubicBezTo>
                <a:cubicBezTo>
                  <a:pt x="283840" y="76837"/>
                  <a:pt x="288742" y="84889"/>
                  <a:pt x="298254" y="92521"/>
                </a:cubicBezTo>
                <a:cubicBezTo>
                  <a:pt x="301950" y="95480"/>
                  <a:pt x="296819" y="103024"/>
                  <a:pt x="302928" y="107838"/>
                </a:cubicBezTo>
                <a:cubicBezTo>
                  <a:pt x="307207" y="111190"/>
                  <a:pt x="305937" y="118518"/>
                  <a:pt x="312287" y="121363"/>
                </a:cubicBezTo>
                <a:cubicBezTo>
                  <a:pt x="318676" y="124233"/>
                  <a:pt x="316631" y="131574"/>
                  <a:pt x="321444" y="135092"/>
                </a:cubicBezTo>
                <a:cubicBezTo>
                  <a:pt x="332036" y="142864"/>
                  <a:pt x="334551" y="156148"/>
                  <a:pt x="346400" y="163108"/>
                </a:cubicBezTo>
                <a:cubicBezTo>
                  <a:pt x="352597" y="166765"/>
                  <a:pt x="350857" y="174906"/>
                  <a:pt x="357664" y="179059"/>
                </a:cubicBezTo>
                <a:cubicBezTo>
                  <a:pt x="364357" y="183136"/>
                  <a:pt x="368587" y="189346"/>
                  <a:pt x="372028" y="196433"/>
                </a:cubicBezTo>
                <a:cubicBezTo>
                  <a:pt x="374771" y="202110"/>
                  <a:pt x="383014" y="205513"/>
                  <a:pt x="387179" y="210923"/>
                </a:cubicBezTo>
                <a:cubicBezTo>
                  <a:pt x="390494" y="215241"/>
                  <a:pt x="391637" y="220588"/>
                  <a:pt x="396323" y="224728"/>
                </a:cubicBezTo>
                <a:cubicBezTo>
                  <a:pt x="401187" y="229046"/>
                  <a:pt x="403753" y="235320"/>
                  <a:pt x="408071" y="240222"/>
                </a:cubicBezTo>
                <a:cubicBezTo>
                  <a:pt x="411982" y="244680"/>
                  <a:pt x="418739" y="247779"/>
                  <a:pt x="420949" y="252643"/>
                </a:cubicBezTo>
                <a:cubicBezTo>
                  <a:pt x="424352" y="260098"/>
                  <a:pt x="427425" y="267477"/>
                  <a:pt x="432848" y="274004"/>
                </a:cubicBezTo>
                <a:cubicBezTo>
                  <a:pt x="433318" y="274576"/>
                  <a:pt x="431870" y="276722"/>
                  <a:pt x="430855" y="277801"/>
                </a:cubicBezTo>
                <a:cubicBezTo>
                  <a:pt x="430410" y="278272"/>
                  <a:pt x="428658" y="278183"/>
                  <a:pt x="427756" y="277827"/>
                </a:cubicBezTo>
                <a:cubicBezTo>
                  <a:pt x="423222" y="276036"/>
                  <a:pt x="418929" y="273674"/>
                  <a:pt x="414256" y="272303"/>
                </a:cubicBezTo>
                <a:cubicBezTo>
                  <a:pt x="410471" y="271198"/>
                  <a:pt x="405785" y="273522"/>
                  <a:pt x="402483" y="269813"/>
                </a:cubicBezTo>
                <a:cubicBezTo>
                  <a:pt x="401238" y="268429"/>
                  <a:pt x="398825" y="266333"/>
                  <a:pt x="397708" y="266651"/>
                </a:cubicBezTo>
                <a:cubicBezTo>
                  <a:pt x="384373" y="270537"/>
                  <a:pt x="373768" y="262015"/>
                  <a:pt x="361792" y="260072"/>
                </a:cubicBezTo>
                <a:cubicBezTo>
                  <a:pt x="350603" y="258256"/>
                  <a:pt x="340329" y="251043"/>
                  <a:pt x="330195" y="245429"/>
                </a:cubicBezTo>
                <a:cubicBezTo>
                  <a:pt x="323184" y="241543"/>
                  <a:pt x="312300" y="247309"/>
                  <a:pt x="307906" y="237936"/>
                </a:cubicBezTo>
                <a:cubicBezTo>
                  <a:pt x="299854" y="239918"/>
                  <a:pt x="296603" y="231396"/>
                  <a:pt x="288005" y="231510"/>
                </a:cubicBezTo>
                <a:cubicBezTo>
                  <a:pt x="279864" y="231612"/>
                  <a:pt x="270390" y="227891"/>
                  <a:pt x="264116" y="221375"/>
                </a:cubicBezTo>
                <a:cubicBezTo>
                  <a:pt x="257284" y="214301"/>
                  <a:pt x="245054" y="213755"/>
                  <a:pt x="239440" y="205247"/>
                </a:cubicBezTo>
                <a:cubicBezTo>
                  <a:pt x="230385" y="204243"/>
                  <a:pt x="222295" y="200446"/>
                  <a:pt x="213723" y="198363"/>
                </a:cubicBezTo>
                <a:cubicBezTo>
                  <a:pt x="207423" y="196839"/>
                  <a:pt x="200591" y="198350"/>
                  <a:pt x="202000" y="189448"/>
                </a:cubicBezTo>
                <a:cubicBezTo>
                  <a:pt x="202115" y="188711"/>
                  <a:pt x="198991" y="187301"/>
                  <a:pt x="197162" y="186616"/>
                </a:cubicBezTo>
                <a:cubicBezTo>
                  <a:pt x="185237" y="182133"/>
                  <a:pt x="173222" y="177586"/>
                  <a:pt x="162630" y="171071"/>
                </a:cubicBezTo>
                <a:cubicBezTo>
                  <a:pt x="156814" y="167502"/>
                  <a:pt x="149626" y="172646"/>
                  <a:pt x="145003" y="167286"/>
                </a:cubicBezTo>
                <a:cubicBezTo>
                  <a:pt x="146755" y="157901"/>
                  <a:pt x="136316" y="159311"/>
                  <a:pt x="131757" y="155501"/>
                </a:cubicBezTo>
                <a:cubicBezTo>
                  <a:pt x="126296" y="150929"/>
                  <a:pt x="120327" y="146611"/>
                  <a:pt x="115971" y="141289"/>
                </a:cubicBezTo>
                <a:cubicBezTo>
                  <a:pt x="110103" y="134139"/>
                  <a:pt x="98864" y="135206"/>
                  <a:pt x="93060" y="127497"/>
                </a:cubicBezTo>
                <a:cubicBezTo>
                  <a:pt x="87802" y="120512"/>
                  <a:pt x="80817" y="113210"/>
                  <a:pt x="72613" y="109641"/>
                </a:cubicBezTo>
                <a:cubicBezTo>
                  <a:pt x="61856" y="104955"/>
                  <a:pt x="54871" y="97068"/>
                  <a:pt x="45702" y="91289"/>
                </a:cubicBezTo>
                <a:cubicBezTo>
                  <a:pt x="39479" y="87352"/>
                  <a:pt x="29052" y="91010"/>
                  <a:pt x="23515" y="83860"/>
                </a:cubicBezTo>
                <a:cubicBezTo>
                  <a:pt x="15069" y="84165"/>
                  <a:pt x="6611" y="84431"/>
                  <a:pt x="-1822" y="84863"/>
                </a:cubicBezTo>
                <a:cubicBezTo>
                  <a:pt x="-2558" y="84901"/>
                  <a:pt x="-3854" y="86209"/>
                  <a:pt x="-3765" y="86781"/>
                </a:cubicBezTo>
                <a:cubicBezTo>
                  <a:pt x="-3638" y="87530"/>
                  <a:pt x="-2495" y="88597"/>
                  <a:pt x="-1618" y="88737"/>
                </a:cubicBezTo>
                <a:cubicBezTo>
                  <a:pt x="1442" y="89194"/>
                  <a:pt x="4579" y="89537"/>
                  <a:pt x="7678" y="89511"/>
                </a:cubicBezTo>
                <a:cubicBezTo>
                  <a:pt x="12682" y="89473"/>
                  <a:pt x="15615" y="90934"/>
                  <a:pt x="15374" y="95874"/>
                </a:cubicBezTo>
                <a:cubicBezTo>
                  <a:pt x="15235" y="98655"/>
                  <a:pt x="14345" y="102656"/>
                  <a:pt x="16009" y="104066"/>
                </a:cubicBezTo>
                <a:cubicBezTo>
                  <a:pt x="27998" y="114251"/>
                  <a:pt x="37790" y="126570"/>
                  <a:pt x="53995" y="132793"/>
                </a:cubicBezTo>
                <a:cubicBezTo>
                  <a:pt x="61196" y="135561"/>
                  <a:pt x="59532" y="132094"/>
                  <a:pt x="60535" y="128881"/>
                </a:cubicBezTo>
                <a:cubicBezTo>
                  <a:pt x="61691" y="125211"/>
                  <a:pt x="67152" y="122290"/>
                  <a:pt x="69451" y="123878"/>
                </a:cubicBezTo>
                <a:cubicBezTo>
                  <a:pt x="72791" y="126176"/>
                  <a:pt x="77223" y="128538"/>
                  <a:pt x="78239" y="131637"/>
                </a:cubicBezTo>
                <a:cubicBezTo>
                  <a:pt x="78874" y="133555"/>
                  <a:pt x="74099" y="136920"/>
                  <a:pt x="71610" y="139549"/>
                </a:cubicBezTo>
                <a:cubicBezTo>
                  <a:pt x="70238" y="140997"/>
                  <a:pt x="68600" y="142254"/>
                  <a:pt x="66365" y="144236"/>
                </a:cubicBezTo>
                <a:cubicBezTo>
                  <a:pt x="71788" y="148732"/>
                  <a:pt x="77236" y="153202"/>
                  <a:pt x="82633" y="157723"/>
                </a:cubicBezTo>
                <a:cubicBezTo>
                  <a:pt x="91638" y="165292"/>
                  <a:pt x="99055" y="174639"/>
                  <a:pt x="111856" y="177891"/>
                </a:cubicBezTo>
                <a:cubicBezTo>
                  <a:pt x="117152" y="186781"/>
                  <a:pt x="130805" y="185828"/>
                  <a:pt x="136443" y="194058"/>
                </a:cubicBezTo>
                <a:cubicBezTo>
                  <a:pt x="142260" y="202541"/>
                  <a:pt x="154846" y="202541"/>
                  <a:pt x="161170" y="210161"/>
                </a:cubicBezTo>
                <a:cubicBezTo>
                  <a:pt x="164675" y="214378"/>
                  <a:pt x="169247" y="215457"/>
                  <a:pt x="174988" y="215305"/>
                </a:cubicBezTo>
                <a:cubicBezTo>
                  <a:pt x="177680" y="215229"/>
                  <a:pt x="181630" y="216499"/>
                  <a:pt x="182989" y="218340"/>
                </a:cubicBezTo>
                <a:cubicBezTo>
                  <a:pt x="189047" y="226583"/>
                  <a:pt x="201556" y="226544"/>
                  <a:pt x="208020" y="234253"/>
                </a:cubicBezTo>
                <a:cubicBezTo>
                  <a:pt x="209608" y="236146"/>
                  <a:pt x="213050" y="237136"/>
                  <a:pt x="215869" y="237873"/>
                </a:cubicBezTo>
                <a:cubicBezTo>
                  <a:pt x="233192" y="242419"/>
                  <a:pt x="261779" y="253608"/>
                  <a:pt x="271597" y="262879"/>
                </a:cubicBezTo>
                <a:cubicBezTo>
                  <a:pt x="277921" y="268861"/>
                  <a:pt x="286113" y="263603"/>
                  <a:pt x="291764" y="268556"/>
                </a:cubicBezTo>
                <a:cubicBezTo>
                  <a:pt x="296819" y="272963"/>
                  <a:pt x="300553" y="279706"/>
                  <a:pt x="309925" y="277967"/>
                </a:cubicBezTo>
                <a:cubicBezTo>
                  <a:pt x="311792" y="277624"/>
                  <a:pt x="315132" y="277827"/>
                  <a:pt x="315767" y="278805"/>
                </a:cubicBezTo>
                <a:cubicBezTo>
                  <a:pt x="319349" y="284329"/>
                  <a:pt x="327629" y="282145"/>
                  <a:pt x="331515" y="286780"/>
                </a:cubicBezTo>
                <a:cubicBezTo>
                  <a:pt x="336125" y="292280"/>
                  <a:pt x="344850" y="286133"/>
                  <a:pt x="348724" y="290959"/>
                </a:cubicBezTo>
                <a:cubicBezTo>
                  <a:pt x="352877" y="296140"/>
                  <a:pt x="361081" y="293334"/>
                  <a:pt x="364675" y="298795"/>
                </a:cubicBezTo>
                <a:cubicBezTo>
                  <a:pt x="365450" y="299963"/>
                  <a:pt x="368180" y="300382"/>
                  <a:pt x="370111" y="300661"/>
                </a:cubicBezTo>
                <a:cubicBezTo>
                  <a:pt x="377096" y="301639"/>
                  <a:pt x="384614" y="298592"/>
                  <a:pt x="390888" y="304751"/>
                </a:cubicBezTo>
                <a:cubicBezTo>
                  <a:pt x="395701" y="309501"/>
                  <a:pt x="404972" y="303684"/>
                  <a:pt x="410840" y="310682"/>
                </a:cubicBezTo>
                <a:cubicBezTo>
                  <a:pt x="414688" y="315254"/>
                  <a:pt x="425838" y="309120"/>
                  <a:pt x="430118" y="317007"/>
                </a:cubicBezTo>
                <a:cubicBezTo>
                  <a:pt x="435173" y="316879"/>
                  <a:pt x="441637" y="318416"/>
                  <a:pt x="444952" y="316232"/>
                </a:cubicBezTo>
                <a:cubicBezTo>
                  <a:pt x="449638" y="313133"/>
                  <a:pt x="453816" y="312041"/>
                  <a:pt x="459290" y="312041"/>
                </a:cubicBezTo>
                <a:cubicBezTo>
                  <a:pt x="468078" y="312041"/>
                  <a:pt x="470479" y="304116"/>
                  <a:pt x="476397" y="300497"/>
                </a:cubicBezTo>
                <a:cubicBezTo>
                  <a:pt x="480728" y="297842"/>
                  <a:pt x="479546" y="293753"/>
                  <a:pt x="479280" y="290197"/>
                </a:cubicBezTo>
                <a:cubicBezTo>
                  <a:pt x="478746" y="283047"/>
                  <a:pt x="482607" y="274766"/>
                  <a:pt x="473273" y="269610"/>
                </a:cubicBezTo>
                <a:cubicBezTo>
                  <a:pt x="475292" y="267591"/>
                  <a:pt x="477311" y="265584"/>
                  <a:pt x="479331" y="263565"/>
                </a:cubicBezTo>
                <a:cubicBezTo>
                  <a:pt x="475063" y="260542"/>
                  <a:pt x="474365" y="255818"/>
                  <a:pt x="471977" y="252059"/>
                </a:cubicBezTo>
                <a:cubicBezTo>
                  <a:pt x="467456" y="244934"/>
                  <a:pt x="456839" y="240121"/>
                  <a:pt x="454400" y="232856"/>
                </a:cubicBezTo>
                <a:cubicBezTo>
                  <a:pt x="451568" y="224398"/>
                  <a:pt x="438068" y="222480"/>
                  <a:pt x="440608" y="212168"/>
                </a:cubicBezTo>
                <a:cubicBezTo>
                  <a:pt x="435300" y="207456"/>
                  <a:pt x="429801" y="202884"/>
                  <a:pt x="424721" y="198008"/>
                </a:cubicBezTo>
                <a:cubicBezTo>
                  <a:pt x="419894" y="193385"/>
                  <a:pt x="420453" y="185523"/>
                  <a:pt x="413252" y="182298"/>
                </a:cubicBezTo>
                <a:cubicBezTo>
                  <a:pt x="406750" y="179376"/>
                  <a:pt x="410039" y="171922"/>
                  <a:pt x="404299" y="168315"/>
                </a:cubicBezTo>
                <a:cubicBezTo>
                  <a:pt x="399117" y="165064"/>
                  <a:pt x="395511" y="159882"/>
                  <a:pt x="390392" y="156504"/>
                </a:cubicBezTo>
                <a:cubicBezTo>
                  <a:pt x="381680" y="150751"/>
                  <a:pt x="380918" y="140603"/>
                  <a:pt x="372740" y="134088"/>
                </a:cubicBezTo>
                <a:cubicBezTo>
                  <a:pt x="366605" y="129224"/>
                  <a:pt x="365488" y="119750"/>
                  <a:pt x="360662" y="113184"/>
                </a:cubicBezTo>
                <a:cubicBezTo>
                  <a:pt x="356128" y="107012"/>
                  <a:pt x="348355" y="102605"/>
                  <a:pt x="344329" y="96268"/>
                </a:cubicBezTo>
                <a:cubicBezTo>
                  <a:pt x="338018" y="86324"/>
                  <a:pt x="333687" y="75351"/>
                  <a:pt x="326575" y="65775"/>
                </a:cubicBezTo>
                <a:cubicBezTo>
                  <a:pt x="323184" y="61228"/>
                  <a:pt x="326460" y="56403"/>
                  <a:pt x="324276" y="52326"/>
                </a:cubicBezTo>
                <a:cubicBezTo>
                  <a:pt x="322587" y="49176"/>
                  <a:pt x="317190" y="47703"/>
                  <a:pt x="318345" y="43131"/>
                </a:cubicBezTo>
                <a:cubicBezTo>
                  <a:pt x="318765" y="41480"/>
                  <a:pt x="320149" y="38711"/>
                  <a:pt x="321177" y="38686"/>
                </a:cubicBezTo>
                <a:cubicBezTo>
                  <a:pt x="334005" y="38280"/>
                  <a:pt x="346857" y="38267"/>
                  <a:pt x="359697" y="38280"/>
                </a:cubicBezTo>
                <a:cubicBezTo>
                  <a:pt x="360497" y="38280"/>
                  <a:pt x="361284" y="39384"/>
                  <a:pt x="362109" y="39931"/>
                </a:cubicBezTo>
                <a:cubicBezTo>
                  <a:pt x="368574" y="44223"/>
                  <a:pt x="376448" y="48770"/>
                  <a:pt x="383369" y="48922"/>
                </a:cubicBezTo>
                <a:cubicBezTo>
                  <a:pt x="392589" y="49125"/>
                  <a:pt x="397936" y="55044"/>
                  <a:pt x="406001" y="56504"/>
                </a:cubicBezTo>
                <a:cubicBezTo>
                  <a:pt x="412452" y="57685"/>
                  <a:pt x="417558" y="64188"/>
                  <a:pt x="424047" y="65788"/>
                </a:cubicBezTo>
                <a:cubicBezTo>
                  <a:pt x="431959" y="67744"/>
                  <a:pt x="439313" y="71084"/>
                  <a:pt x="445523" y="74754"/>
                </a:cubicBezTo>
                <a:cubicBezTo>
                  <a:pt x="450705" y="77827"/>
                  <a:pt x="457042" y="77624"/>
                  <a:pt x="461881" y="81929"/>
                </a:cubicBezTo>
                <a:cubicBezTo>
                  <a:pt x="466427" y="85981"/>
                  <a:pt x="474187" y="88914"/>
                  <a:pt x="480651" y="89092"/>
                </a:cubicBezTo>
                <a:cubicBezTo>
                  <a:pt x="487776" y="89283"/>
                  <a:pt x="491992" y="92801"/>
                  <a:pt x="497275" y="95290"/>
                </a:cubicBezTo>
                <a:cubicBezTo>
                  <a:pt x="505200" y="99024"/>
                  <a:pt x="514776" y="100001"/>
                  <a:pt x="521050" y="106466"/>
                </a:cubicBezTo>
                <a:cubicBezTo>
                  <a:pt x="530512" y="105945"/>
                  <a:pt x="536709" y="116080"/>
                  <a:pt x="547352" y="112600"/>
                </a:cubicBezTo>
                <a:cubicBezTo>
                  <a:pt x="549638" y="111863"/>
                  <a:pt x="554248" y="113006"/>
                  <a:pt x="555708" y="114683"/>
                </a:cubicBezTo>
                <a:cubicBezTo>
                  <a:pt x="559848" y="119483"/>
                  <a:pt x="567265" y="117667"/>
                  <a:pt x="571913" y="122252"/>
                </a:cubicBezTo>
                <a:cubicBezTo>
                  <a:pt x="574555" y="124855"/>
                  <a:pt x="583407" y="122366"/>
                  <a:pt x="586264" y="124957"/>
                </a:cubicBezTo>
                <a:cubicBezTo>
                  <a:pt x="591662" y="129834"/>
                  <a:pt x="597504" y="128932"/>
                  <a:pt x="603651" y="129694"/>
                </a:cubicBezTo>
                <a:cubicBezTo>
                  <a:pt x="608477" y="130291"/>
                  <a:pt x="610712" y="136552"/>
                  <a:pt x="617151" y="135308"/>
                </a:cubicBezTo>
                <a:cubicBezTo>
                  <a:pt x="621405" y="134482"/>
                  <a:pt x="625723" y="135041"/>
                  <a:pt x="628340" y="138749"/>
                </a:cubicBezTo>
                <a:cubicBezTo>
                  <a:pt x="630067" y="141200"/>
                  <a:pt x="631134" y="141226"/>
                  <a:pt x="632975" y="139118"/>
                </a:cubicBezTo>
                <a:cubicBezTo>
                  <a:pt x="638170" y="133161"/>
                  <a:pt x="643135" y="134076"/>
                  <a:pt x="648596" y="139321"/>
                </a:cubicBezTo>
                <a:cubicBezTo>
                  <a:pt x="651987" y="142559"/>
                  <a:pt x="654832" y="146268"/>
                  <a:pt x="661169" y="146966"/>
                </a:cubicBezTo>
                <a:cubicBezTo>
                  <a:pt x="666795" y="147601"/>
                  <a:pt x="670593" y="154078"/>
                  <a:pt x="677882" y="152389"/>
                </a:cubicBezTo>
                <a:cubicBezTo>
                  <a:pt x="684791" y="150801"/>
                  <a:pt x="687166" y="159946"/>
                  <a:pt x="694557" y="158104"/>
                </a:cubicBezTo>
                <a:cubicBezTo>
                  <a:pt x="700552" y="156605"/>
                  <a:pt x="703752" y="161101"/>
                  <a:pt x="708248" y="163286"/>
                </a:cubicBezTo>
                <a:cubicBezTo>
                  <a:pt x="713264" y="165724"/>
                  <a:pt x="720351" y="161901"/>
                  <a:pt x="725723" y="167464"/>
                </a:cubicBezTo>
                <a:cubicBezTo>
                  <a:pt x="730308" y="172214"/>
                  <a:pt x="737814" y="168759"/>
                  <a:pt x="743960" y="169394"/>
                </a:cubicBezTo>
                <a:cubicBezTo>
                  <a:pt x="750183" y="170017"/>
                  <a:pt x="753016" y="176748"/>
                  <a:pt x="760674" y="175427"/>
                </a:cubicBezTo>
                <a:cubicBezTo>
                  <a:pt x="766541" y="174411"/>
                  <a:pt x="772396" y="174817"/>
                  <a:pt x="778263" y="179250"/>
                </a:cubicBezTo>
                <a:cubicBezTo>
                  <a:pt x="782098" y="182158"/>
                  <a:pt x="790341" y="180469"/>
                  <a:pt x="796602" y="180875"/>
                </a:cubicBezTo>
                <a:cubicBezTo>
                  <a:pt x="803701" y="181345"/>
                  <a:pt x="811245" y="179008"/>
                  <a:pt x="817163" y="185562"/>
                </a:cubicBezTo>
                <a:cubicBezTo>
                  <a:pt x="819297" y="187924"/>
                  <a:pt x="821062" y="179593"/>
                  <a:pt x="825977" y="182412"/>
                </a:cubicBezTo>
                <a:cubicBezTo>
                  <a:pt x="828517" y="183860"/>
                  <a:pt x="830968" y="186019"/>
                  <a:pt x="833737" y="186412"/>
                </a:cubicBezTo>
                <a:cubicBezTo>
                  <a:pt x="840201" y="187352"/>
                  <a:pt x="842665" y="179072"/>
                  <a:pt x="850412" y="180621"/>
                </a:cubicBezTo>
                <a:cubicBezTo>
                  <a:pt x="856521" y="181840"/>
                  <a:pt x="863175" y="180863"/>
                  <a:pt x="869322" y="180863"/>
                </a:cubicBezTo>
                <a:cubicBezTo>
                  <a:pt x="877183" y="173928"/>
                  <a:pt x="884867" y="167299"/>
                  <a:pt x="892322" y="160441"/>
                </a:cubicBezTo>
                <a:cubicBezTo>
                  <a:pt x="896678" y="156453"/>
                  <a:pt x="900640" y="152110"/>
                  <a:pt x="904781" y="147919"/>
                </a:cubicBezTo>
                <a:cubicBezTo>
                  <a:pt x="901974" y="138241"/>
                  <a:pt x="914712" y="131663"/>
                  <a:pt x="911359" y="121731"/>
                </a:cubicBezTo>
                <a:cubicBezTo>
                  <a:pt x="910483" y="119115"/>
                  <a:pt x="911435" y="116042"/>
                  <a:pt x="911181" y="113210"/>
                </a:cubicBezTo>
                <a:cubicBezTo>
                  <a:pt x="910660" y="107406"/>
                  <a:pt x="916160" y="105132"/>
                  <a:pt x="919843" y="102211"/>
                </a:cubicBezTo>
                <a:cubicBezTo>
                  <a:pt x="923348" y="99430"/>
                  <a:pt x="927653" y="100624"/>
                  <a:pt x="930663" y="103951"/>
                </a:cubicBezTo>
                <a:cubicBezTo>
                  <a:pt x="934803" y="108498"/>
                  <a:pt x="940505" y="106047"/>
                  <a:pt x="945497" y="106682"/>
                </a:cubicBezTo>
                <a:cubicBezTo>
                  <a:pt x="953790" y="98414"/>
                  <a:pt x="964864" y="101195"/>
                  <a:pt x="975062" y="101043"/>
                </a:cubicBezTo>
                <a:cubicBezTo>
                  <a:pt x="992233" y="100789"/>
                  <a:pt x="1009416" y="100891"/>
                  <a:pt x="1026586" y="101018"/>
                </a:cubicBezTo>
                <a:cubicBezTo>
                  <a:pt x="1033812" y="101068"/>
                  <a:pt x="1037838" y="108904"/>
                  <a:pt x="1046551" y="106948"/>
                </a:cubicBezTo>
                <a:cubicBezTo>
                  <a:pt x="1052609" y="105590"/>
                  <a:pt x="1059441" y="106123"/>
                  <a:pt x="1065778" y="106822"/>
                </a:cubicBezTo>
                <a:cubicBezTo>
                  <a:pt x="1074719" y="107812"/>
                  <a:pt x="1079075" y="105069"/>
                  <a:pt x="1080358" y="97055"/>
                </a:cubicBezTo>
                <a:cubicBezTo>
                  <a:pt x="1080714" y="94795"/>
                  <a:pt x="1084575" y="92940"/>
                  <a:pt x="1086924" y="90997"/>
                </a:cubicBezTo>
                <a:cubicBezTo>
                  <a:pt x="1087470" y="90540"/>
                  <a:pt x="1088613" y="90058"/>
                  <a:pt x="1089121" y="90273"/>
                </a:cubicBezTo>
                <a:cubicBezTo>
                  <a:pt x="1090035" y="90629"/>
                  <a:pt x="1091369" y="91543"/>
                  <a:pt x="1091344" y="92191"/>
                </a:cubicBezTo>
                <a:cubicBezTo>
                  <a:pt x="1091153" y="97550"/>
                  <a:pt x="1094328" y="103685"/>
                  <a:pt x="1087368" y="107621"/>
                </a:cubicBezTo>
                <a:cubicBezTo>
                  <a:pt x="1084714" y="109108"/>
                  <a:pt x="1084587" y="111025"/>
                  <a:pt x="1087699" y="111520"/>
                </a:cubicBezTo>
                <a:cubicBezTo>
                  <a:pt x="1092830" y="112333"/>
                  <a:pt x="1098874" y="110835"/>
                  <a:pt x="1103294" y="112651"/>
                </a:cubicBezTo>
                <a:cubicBezTo>
                  <a:pt x="1113912" y="117020"/>
                  <a:pt x="1124719" y="117883"/>
                  <a:pt x="1136174" y="118531"/>
                </a:cubicBezTo>
                <a:cubicBezTo>
                  <a:pt x="1143782" y="118950"/>
                  <a:pt x="1149992" y="125694"/>
                  <a:pt x="1159352" y="124055"/>
                </a:cubicBezTo>
                <a:cubicBezTo>
                  <a:pt x="1166604" y="122798"/>
                  <a:pt x="1174363" y="123433"/>
                  <a:pt x="1181844" y="123916"/>
                </a:cubicBezTo>
                <a:cubicBezTo>
                  <a:pt x="1188867" y="124360"/>
                  <a:pt x="1193197" y="131333"/>
                  <a:pt x="1201795" y="129796"/>
                </a:cubicBezTo>
                <a:cubicBezTo>
                  <a:pt x="1208958" y="128513"/>
                  <a:pt x="1216680" y="129707"/>
                  <a:pt x="1224147" y="129796"/>
                </a:cubicBezTo>
                <a:cubicBezTo>
                  <a:pt x="1232314" y="139016"/>
                  <a:pt x="1243795" y="134279"/>
                  <a:pt x="1253840" y="135092"/>
                </a:cubicBezTo>
                <a:cubicBezTo>
                  <a:pt x="1264025" y="135917"/>
                  <a:pt x="1274604" y="133339"/>
                  <a:pt x="1283659" y="140641"/>
                </a:cubicBezTo>
                <a:cubicBezTo>
                  <a:pt x="1286022" y="142534"/>
                  <a:pt x="1292004" y="140641"/>
                  <a:pt x="1296258" y="140984"/>
                </a:cubicBezTo>
                <a:cubicBezTo>
                  <a:pt x="1304297" y="141632"/>
                  <a:pt x="1313479" y="137987"/>
                  <a:pt x="1319867" y="145810"/>
                </a:cubicBezTo>
                <a:cubicBezTo>
                  <a:pt x="1320680" y="146827"/>
                  <a:pt x="1323766" y="146420"/>
                  <a:pt x="1325811" y="146623"/>
                </a:cubicBezTo>
                <a:cubicBezTo>
                  <a:pt x="1342143" y="148249"/>
                  <a:pt x="1359377" y="142597"/>
                  <a:pt x="1374884" y="152084"/>
                </a:cubicBezTo>
                <a:cubicBezTo>
                  <a:pt x="1377792" y="153862"/>
                  <a:pt x="1383266" y="152338"/>
                  <a:pt x="1387571" y="152338"/>
                </a:cubicBezTo>
                <a:cubicBezTo>
                  <a:pt x="1399382" y="152338"/>
                  <a:pt x="1411193" y="152465"/>
                  <a:pt x="1423004" y="152275"/>
                </a:cubicBezTo>
                <a:cubicBezTo>
                  <a:pt x="1427449" y="152199"/>
                  <a:pt x="1430954" y="152795"/>
                  <a:pt x="1434307" y="155881"/>
                </a:cubicBezTo>
                <a:cubicBezTo>
                  <a:pt x="1439476" y="160631"/>
                  <a:pt x="1441203" y="151144"/>
                  <a:pt x="1443032" y="152846"/>
                </a:cubicBezTo>
                <a:cubicBezTo>
                  <a:pt x="1452912" y="162054"/>
                  <a:pt x="1465104" y="157444"/>
                  <a:pt x="1476217" y="157863"/>
                </a:cubicBezTo>
                <a:cubicBezTo>
                  <a:pt x="1494429" y="158536"/>
                  <a:pt x="1512717" y="158168"/>
                  <a:pt x="1530967" y="157964"/>
                </a:cubicBezTo>
                <a:cubicBezTo>
                  <a:pt x="1536517" y="157901"/>
                  <a:pt x="1540885" y="158688"/>
                  <a:pt x="1545102" y="162511"/>
                </a:cubicBezTo>
                <a:cubicBezTo>
                  <a:pt x="1548315" y="165445"/>
                  <a:pt x="1552684" y="163946"/>
                  <a:pt x="1555986" y="160847"/>
                </a:cubicBezTo>
                <a:cubicBezTo>
                  <a:pt x="1556964" y="159920"/>
                  <a:pt x="1560050" y="159145"/>
                  <a:pt x="1560291" y="159450"/>
                </a:cubicBezTo>
                <a:cubicBezTo>
                  <a:pt x="1563885" y="164073"/>
                  <a:pt x="1569080" y="163857"/>
                  <a:pt x="1574502" y="163806"/>
                </a:cubicBezTo>
                <a:cubicBezTo>
                  <a:pt x="1588447" y="163654"/>
                  <a:pt x="1602519" y="162841"/>
                  <a:pt x="1616349" y="164010"/>
                </a:cubicBezTo>
                <a:cubicBezTo>
                  <a:pt x="1629481" y="165127"/>
                  <a:pt x="1644289" y="157990"/>
                  <a:pt x="1655604" y="169407"/>
                </a:cubicBezTo>
                <a:cubicBezTo>
                  <a:pt x="1657890" y="167616"/>
                  <a:pt x="1660164" y="165838"/>
                  <a:pt x="1662450" y="164048"/>
                </a:cubicBezTo>
                <a:cubicBezTo>
                  <a:pt x="1672800" y="174665"/>
                  <a:pt x="1686504" y="168124"/>
                  <a:pt x="1698594" y="169204"/>
                </a:cubicBezTo>
                <a:cubicBezTo>
                  <a:pt x="1711357" y="170334"/>
                  <a:pt x="1724362" y="169699"/>
                  <a:pt x="1737215" y="169242"/>
                </a:cubicBezTo>
                <a:cubicBezTo>
                  <a:pt x="1739780" y="169153"/>
                  <a:pt x="1742079" y="166118"/>
                  <a:pt x="1744759" y="164886"/>
                </a:cubicBezTo>
                <a:cubicBezTo>
                  <a:pt x="1746486" y="164086"/>
                  <a:pt x="1749407" y="163184"/>
                  <a:pt x="1750562" y="163883"/>
                </a:cubicBezTo>
                <a:cubicBezTo>
                  <a:pt x="1767962" y="174614"/>
                  <a:pt x="1787520" y="168099"/>
                  <a:pt x="1805998" y="169216"/>
                </a:cubicBezTo>
                <a:cubicBezTo>
                  <a:pt x="1824172" y="170322"/>
                  <a:pt x="1842485" y="169433"/>
                  <a:pt x="1860748" y="169471"/>
                </a:cubicBezTo>
                <a:cubicBezTo>
                  <a:pt x="1864723" y="169483"/>
                  <a:pt x="1865625" y="161889"/>
                  <a:pt x="1869993" y="165572"/>
                </a:cubicBezTo>
                <a:cubicBezTo>
                  <a:pt x="1875949" y="170563"/>
                  <a:pt x="1880217" y="171020"/>
                  <a:pt x="1885945" y="165623"/>
                </a:cubicBezTo>
                <a:cubicBezTo>
                  <a:pt x="1887659" y="164022"/>
                  <a:pt x="1891660" y="163844"/>
                  <a:pt x="1894619" y="163832"/>
                </a:cubicBezTo>
                <a:cubicBezTo>
                  <a:pt x="1917161" y="163692"/>
                  <a:pt x="1939729" y="163692"/>
                  <a:pt x="1962272" y="163794"/>
                </a:cubicBezTo>
                <a:cubicBezTo>
                  <a:pt x="1967644" y="163819"/>
                  <a:pt x="1972914" y="164238"/>
                  <a:pt x="1976521" y="159539"/>
                </a:cubicBezTo>
                <a:cubicBezTo>
                  <a:pt x="1976787" y="159196"/>
                  <a:pt x="1979988" y="159844"/>
                  <a:pt x="1980813" y="160758"/>
                </a:cubicBezTo>
                <a:cubicBezTo>
                  <a:pt x="1984928" y="165330"/>
                  <a:pt x="1992574" y="165381"/>
                  <a:pt x="1995228" y="163375"/>
                </a:cubicBezTo>
                <a:cubicBezTo>
                  <a:pt x="2004512" y="156352"/>
                  <a:pt x="2014887" y="158168"/>
                  <a:pt x="2025124" y="158079"/>
                </a:cubicBezTo>
                <a:cubicBezTo>
                  <a:pt x="2040160" y="157952"/>
                  <a:pt x="2055223" y="158523"/>
                  <a:pt x="2070222" y="157875"/>
                </a:cubicBezTo>
                <a:cubicBezTo>
                  <a:pt x="2080280" y="157444"/>
                  <a:pt x="2091469" y="161571"/>
                  <a:pt x="2100193" y="152910"/>
                </a:cubicBezTo>
                <a:cubicBezTo>
                  <a:pt x="2101680" y="151449"/>
                  <a:pt x="2106277" y="152364"/>
                  <a:pt x="2109439" y="152351"/>
                </a:cubicBezTo>
                <a:cubicBezTo>
                  <a:pt x="2124463" y="152313"/>
                  <a:pt x="2139513" y="152491"/>
                  <a:pt x="2154550" y="152275"/>
                </a:cubicBezTo>
                <a:cubicBezTo>
                  <a:pt x="2162703" y="152160"/>
                  <a:pt x="2171885" y="154751"/>
                  <a:pt x="2177676" y="146687"/>
                </a:cubicBezTo>
                <a:cubicBezTo>
                  <a:pt x="2186261" y="146674"/>
                  <a:pt x="2194821" y="146649"/>
                  <a:pt x="2203406" y="146636"/>
                </a:cubicBezTo>
                <a:cubicBezTo>
                  <a:pt x="2212004" y="146623"/>
                  <a:pt x="2220640" y="147030"/>
                  <a:pt x="2229162" y="146382"/>
                </a:cubicBezTo>
                <a:cubicBezTo>
                  <a:pt x="2231613" y="146192"/>
                  <a:pt x="2233760" y="143004"/>
                  <a:pt x="2236058" y="141200"/>
                </a:cubicBezTo>
                <a:cubicBezTo>
                  <a:pt x="2240960" y="149468"/>
                  <a:pt x="2245278" y="142051"/>
                  <a:pt x="2250231" y="141188"/>
                </a:cubicBezTo>
                <a:cubicBezTo>
                  <a:pt x="2256429" y="140095"/>
                  <a:pt x="2263058" y="140921"/>
                  <a:pt x="2269497" y="140921"/>
                </a:cubicBezTo>
                <a:cubicBezTo>
                  <a:pt x="2275936" y="140921"/>
                  <a:pt x="2282388" y="140896"/>
                  <a:pt x="2288827" y="140934"/>
                </a:cubicBezTo>
                <a:cubicBezTo>
                  <a:pt x="2295151" y="140972"/>
                  <a:pt x="2301145" y="141467"/>
                  <a:pt x="2306137" y="136171"/>
                </a:cubicBezTo>
                <a:cubicBezTo>
                  <a:pt x="2308245" y="133936"/>
                  <a:pt x="2310353" y="142788"/>
                  <a:pt x="2314798" y="139156"/>
                </a:cubicBezTo>
                <a:cubicBezTo>
                  <a:pt x="2318176" y="136387"/>
                  <a:pt x="2321224" y="134914"/>
                  <a:pt x="2325923" y="135117"/>
                </a:cubicBezTo>
                <a:cubicBezTo>
                  <a:pt x="2334496" y="135485"/>
                  <a:pt x="2343106" y="134990"/>
                  <a:pt x="2351692" y="135282"/>
                </a:cubicBezTo>
                <a:cubicBezTo>
                  <a:pt x="2359235" y="135549"/>
                  <a:pt x="2366334" y="135701"/>
                  <a:pt x="2371872" y="129732"/>
                </a:cubicBezTo>
                <a:cubicBezTo>
                  <a:pt x="2372596" y="128945"/>
                  <a:pt x="2377371" y="130901"/>
                  <a:pt x="2380127" y="131879"/>
                </a:cubicBezTo>
                <a:cubicBezTo>
                  <a:pt x="2381790" y="132475"/>
                  <a:pt x="2384445" y="134546"/>
                  <a:pt x="2384534" y="134457"/>
                </a:cubicBezTo>
                <a:cubicBezTo>
                  <a:pt x="2391976" y="126202"/>
                  <a:pt x="2402301" y="130253"/>
                  <a:pt x="2411343" y="129656"/>
                </a:cubicBezTo>
                <a:cubicBezTo>
                  <a:pt x="2420958" y="129021"/>
                  <a:pt x="2430711" y="130012"/>
                  <a:pt x="2440325" y="129364"/>
                </a:cubicBezTo>
                <a:cubicBezTo>
                  <a:pt x="2449355" y="128767"/>
                  <a:pt x="2459235" y="132463"/>
                  <a:pt x="2467299" y="124766"/>
                </a:cubicBezTo>
                <a:cubicBezTo>
                  <a:pt x="2469370" y="122798"/>
                  <a:pt x="2475339" y="123852"/>
                  <a:pt x="2479530" y="123839"/>
                </a:cubicBezTo>
                <a:cubicBezTo>
                  <a:pt x="2499939" y="123763"/>
                  <a:pt x="2520347" y="124220"/>
                  <a:pt x="2540744" y="123624"/>
                </a:cubicBezTo>
                <a:cubicBezTo>
                  <a:pt x="2550790" y="123332"/>
                  <a:pt x="2561800" y="127167"/>
                  <a:pt x="2570792" y="118747"/>
                </a:cubicBezTo>
                <a:cubicBezTo>
                  <a:pt x="2572862" y="116804"/>
                  <a:pt x="2578945" y="118124"/>
                  <a:pt x="2583175" y="118112"/>
                </a:cubicBezTo>
                <a:cubicBezTo>
                  <a:pt x="2597132" y="118074"/>
                  <a:pt x="2611102" y="118264"/>
                  <a:pt x="2625046" y="118036"/>
                </a:cubicBezTo>
                <a:cubicBezTo>
                  <a:pt x="2632336" y="117909"/>
                  <a:pt x="2635892" y="112879"/>
                  <a:pt x="2638267" y="107825"/>
                </a:cubicBezTo>
                <a:cubicBezTo>
                  <a:pt x="2639016" y="106237"/>
                  <a:pt x="2636375" y="101462"/>
                  <a:pt x="2634851" y="101297"/>
                </a:cubicBezTo>
                <a:cubicBezTo>
                  <a:pt x="2628552" y="100636"/>
                  <a:pt x="2621402" y="99697"/>
                  <a:pt x="2615915" y="101716"/>
                </a:cubicBezTo>
                <a:cubicBezTo>
                  <a:pt x="2611368" y="103380"/>
                  <a:pt x="2608638" y="108117"/>
                  <a:pt x="2604308" y="102021"/>
                </a:cubicBezTo>
                <a:cubicBezTo>
                  <a:pt x="2599989" y="103570"/>
                  <a:pt x="2595569" y="106542"/>
                  <a:pt x="2591379" y="106301"/>
                </a:cubicBezTo>
                <a:cubicBezTo>
                  <a:pt x="2586794" y="106047"/>
                  <a:pt x="2584368" y="99760"/>
                  <a:pt x="2577891" y="100853"/>
                </a:cubicBezTo>
                <a:cubicBezTo>
                  <a:pt x="2573738" y="101551"/>
                  <a:pt x="2567274" y="99366"/>
                  <a:pt x="2565382" y="101246"/>
                </a:cubicBezTo>
                <a:cubicBezTo>
                  <a:pt x="2556593" y="110085"/>
                  <a:pt x="2545494" y="105513"/>
                  <a:pt x="2535448" y="106682"/>
                </a:cubicBezTo>
                <a:cubicBezTo>
                  <a:pt x="2534737" y="108269"/>
                  <a:pt x="2534330" y="111000"/>
                  <a:pt x="2533276" y="111216"/>
                </a:cubicBezTo>
                <a:cubicBezTo>
                  <a:pt x="2529415" y="111990"/>
                  <a:pt x="2528768" y="109463"/>
                  <a:pt x="2529009" y="106682"/>
                </a:cubicBezTo>
              </a:path>
            </a:pathLst>
          </a:custGeom>
          <a:solidFill>
            <a:srgbClr val="7FB0AD"/>
          </a:solidFill>
          <a:ln w="1270" cap="flat">
            <a:noFill/>
            <a:prstDash val="solid"/>
            <a:miter/>
          </a:ln>
        </p:spPr>
        <p:txBody>
          <a:bodyPr rtlCol="0" anchor="ctr"/>
          <a:lstStyle/>
          <a:p>
            <a:endParaRPr lang="pt-BR" sz="2000"/>
          </a:p>
        </p:txBody>
      </p:sp>
      <p:grpSp>
        <p:nvGrpSpPr>
          <p:cNvPr id="81" name="Agrupar 80">
            <a:extLst>
              <a:ext uri="{FF2B5EF4-FFF2-40B4-BE49-F238E27FC236}">
                <a16:creationId xmlns:a16="http://schemas.microsoft.com/office/drawing/2014/main" id="{8D094471-8B2F-1B09-24BB-855BD54E2484}"/>
              </a:ext>
            </a:extLst>
          </p:cNvPr>
          <p:cNvGrpSpPr/>
          <p:nvPr/>
        </p:nvGrpSpPr>
        <p:grpSpPr>
          <a:xfrm>
            <a:off x="8289591" y="3071439"/>
            <a:ext cx="390341" cy="407874"/>
            <a:chOff x="9755478" y="226434"/>
            <a:chExt cx="649203" cy="678362"/>
          </a:xfrm>
          <a:solidFill>
            <a:srgbClr val="7FB0AD"/>
          </a:solidFill>
        </p:grpSpPr>
        <p:sp>
          <p:nvSpPr>
            <p:cNvPr id="82" name="Forma Livre: Forma 81">
              <a:extLst>
                <a:ext uri="{FF2B5EF4-FFF2-40B4-BE49-F238E27FC236}">
                  <a16:creationId xmlns:a16="http://schemas.microsoft.com/office/drawing/2014/main" id="{8C20C8A8-562C-DD70-E87C-3666EC7AB439}"/>
                </a:ext>
              </a:extLst>
            </p:cNvPr>
            <p:cNvSpPr/>
            <p:nvPr/>
          </p:nvSpPr>
          <p:spPr>
            <a:xfrm>
              <a:off x="9755478" y="226434"/>
              <a:ext cx="649203" cy="678362"/>
            </a:xfrm>
            <a:custGeom>
              <a:avLst/>
              <a:gdLst>
                <a:gd name="connsiteX0" fmla="*/ 197369 w 649203"/>
                <a:gd name="connsiteY0" fmla="*/ 58694 h 678362"/>
                <a:gd name="connsiteX1" fmla="*/ 221410 w 649203"/>
                <a:gd name="connsiteY1" fmla="*/ 99813 h 678362"/>
                <a:gd name="connsiteX2" fmla="*/ 560947 w 649203"/>
                <a:gd name="connsiteY2" fmla="*/ 144533 h 678362"/>
                <a:gd name="connsiteX3" fmla="*/ 501711 w 649203"/>
                <a:gd name="connsiteY3" fmla="*/ 532753 h 678362"/>
                <a:gd name="connsiteX4" fmla="*/ 145572 w 649203"/>
                <a:gd name="connsiteY4" fmla="*/ 581216 h 678362"/>
                <a:gd name="connsiteX5" fmla="*/ 50750 w 649203"/>
                <a:gd name="connsiteY5" fmla="*/ 396003 h 678362"/>
                <a:gd name="connsiteX6" fmla="*/ 132265 w 649203"/>
                <a:gd name="connsiteY6" fmla="*/ 184824 h 678362"/>
                <a:gd name="connsiteX7" fmla="*/ 98585 w 649203"/>
                <a:gd name="connsiteY7" fmla="*/ 151144 h 678362"/>
                <a:gd name="connsiteX8" fmla="*/ 2859 w 649203"/>
                <a:gd name="connsiteY8" fmla="*/ 324394 h 678362"/>
                <a:gd name="connsiteX9" fmla="*/ 39739 w 649203"/>
                <a:gd name="connsiteY9" fmla="*/ 521380 h 678362"/>
                <a:gd name="connsiteX10" fmla="*/ 335233 w 649203"/>
                <a:gd name="connsiteY10" fmla="*/ 675228 h 678362"/>
                <a:gd name="connsiteX11" fmla="*/ 568024 w 649203"/>
                <a:gd name="connsiteY11" fmla="*/ 79039 h 678362"/>
                <a:gd name="connsiteX12" fmla="*/ 197369 w 649203"/>
                <a:gd name="connsiteY12" fmla="*/ 58694 h 67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203" h="678362">
                  <a:moveTo>
                    <a:pt x="197369" y="58694"/>
                  </a:moveTo>
                  <a:cubicBezTo>
                    <a:pt x="172956" y="76677"/>
                    <a:pt x="196683" y="118025"/>
                    <a:pt x="221410" y="99813"/>
                  </a:cubicBezTo>
                  <a:cubicBezTo>
                    <a:pt x="328242" y="21127"/>
                    <a:pt x="482499" y="29566"/>
                    <a:pt x="560947" y="144533"/>
                  </a:cubicBezTo>
                  <a:cubicBezTo>
                    <a:pt x="639243" y="259262"/>
                    <a:pt x="589132" y="436884"/>
                    <a:pt x="501711" y="532753"/>
                  </a:cubicBezTo>
                  <a:cubicBezTo>
                    <a:pt x="411614" y="631556"/>
                    <a:pt x="256671" y="668075"/>
                    <a:pt x="145572" y="581216"/>
                  </a:cubicBezTo>
                  <a:cubicBezTo>
                    <a:pt x="89450" y="537335"/>
                    <a:pt x="60761" y="464973"/>
                    <a:pt x="50750" y="396003"/>
                  </a:cubicBezTo>
                  <a:cubicBezTo>
                    <a:pt x="38292" y="310202"/>
                    <a:pt x="80344" y="248156"/>
                    <a:pt x="132265" y="184824"/>
                  </a:cubicBezTo>
                  <a:cubicBezTo>
                    <a:pt x="151544" y="161307"/>
                    <a:pt x="118044" y="127426"/>
                    <a:pt x="98585" y="151144"/>
                  </a:cubicBezTo>
                  <a:cubicBezTo>
                    <a:pt x="56322" y="202683"/>
                    <a:pt x="13517" y="256642"/>
                    <a:pt x="2859" y="324394"/>
                  </a:cubicBezTo>
                  <a:cubicBezTo>
                    <a:pt x="-7543" y="390488"/>
                    <a:pt x="11736" y="461716"/>
                    <a:pt x="39739" y="521380"/>
                  </a:cubicBezTo>
                  <a:cubicBezTo>
                    <a:pt x="92127" y="632966"/>
                    <a:pt x="214295" y="693183"/>
                    <a:pt x="335233" y="675228"/>
                  </a:cubicBezTo>
                  <a:cubicBezTo>
                    <a:pt x="583255" y="638414"/>
                    <a:pt x="759791" y="271797"/>
                    <a:pt x="568024" y="79039"/>
                  </a:cubicBezTo>
                  <a:cubicBezTo>
                    <a:pt x="467936" y="-21573"/>
                    <a:pt x="309173" y="-23650"/>
                    <a:pt x="197369" y="58694"/>
                  </a:cubicBezTo>
                  <a:close/>
                </a:path>
              </a:pathLst>
            </a:custGeom>
            <a:grpFill/>
            <a:ln w="9525" cap="flat">
              <a:noFill/>
              <a:prstDash val="solid"/>
              <a:miter/>
            </a:ln>
          </p:spPr>
          <p:txBody>
            <a:bodyPr rtlCol="0" anchor="ctr"/>
            <a:lstStyle/>
            <a:p>
              <a:endParaRPr lang="pt-BR" sz="2000"/>
            </a:p>
          </p:txBody>
        </p:sp>
        <p:sp>
          <p:nvSpPr>
            <p:cNvPr id="83" name="Forma Livre: Forma 82">
              <a:extLst>
                <a:ext uri="{FF2B5EF4-FFF2-40B4-BE49-F238E27FC236}">
                  <a16:creationId xmlns:a16="http://schemas.microsoft.com/office/drawing/2014/main" id="{E75DE4AE-07C8-A1E7-4A03-99F2F346F051}"/>
                </a:ext>
              </a:extLst>
            </p:cNvPr>
            <p:cNvSpPr/>
            <p:nvPr/>
          </p:nvSpPr>
          <p:spPr>
            <a:xfrm>
              <a:off x="9950918" y="442603"/>
              <a:ext cx="324386" cy="280551"/>
            </a:xfrm>
            <a:custGeom>
              <a:avLst/>
              <a:gdLst>
                <a:gd name="connsiteX0" fmla="*/ 49620 w 324386"/>
                <a:gd name="connsiteY0" fmla="*/ 274684 h 280551"/>
                <a:gd name="connsiteX1" fmla="*/ 317253 w 324386"/>
                <a:gd name="connsiteY1" fmla="*/ 40560 h 280551"/>
                <a:gd name="connsiteX2" fmla="*/ 283573 w 324386"/>
                <a:gd name="connsiteY2" fmla="*/ 6879 h 280551"/>
                <a:gd name="connsiteX3" fmla="*/ 55973 w 324386"/>
                <a:gd name="connsiteY3" fmla="*/ 208838 h 280551"/>
                <a:gd name="connsiteX4" fmla="*/ 46534 w 324386"/>
                <a:gd name="connsiteY4" fmla="*/ 139658 h 280551"/>
                <a:gd name="connsiteX5" fmla="*/ 614 w 324386"/>
                <a:gd name="connsiteY5" fmla="*/ 152317 h 280551"/>
                <a:gd name="connsiteX6" fmla="*/ 8958 w 324386"/>
                <a:gd name="connsiteY6" fmla="*/ 257844 h 280551"/>
                <a:gd name="connsiteX7" fmla="*/ 49620 w 324386"/>
                <a:gd name="connsiteY7" fmla="*/ 274684 h 2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386" h="280551">
                  <a:moveTo>
                    <a:pt x="49620" y="274684"/>
                  </a:moveTo>
                  <a:cubicBezTo>
                    <a:pt x="143184" y="201628"/>
                    <a:pt x="232405" y="123580"/>
                    <a:pt x="317253" y="40560"/>
                  </a:cubicBezTo>
                  <a:cubicBezTo>
                    <a:pt x="339199" y="19090"/>
                    <a:pt x="305509" y="-14580"/>
                    <a:pt x="283573" y="6879"/>
                  </a:cubicBezTo>
                  <a:cubicBezTo>
                    <a:pt x="210973" y="77917"/>
                    <a:pt x="134964" y="145087"/>
                    <a:pt x="55973" y="208838"/>
                  </a:cubicBezTo>
                  <a:cubicBezTo>
                    <a:pt x="54516" y="185702"/>
                    <a:pt x="51477" y="162747"/>
                    <a:pt x="46534" y="139658"/>
                  </a:cubicBezTo>
                  <a:cubicBezTo>
                    <a:pt x="40114" y="109702"/>
                    <a:pt x="-5806" y="122380"/>
                    <a:pt x="614" y="152317"/>
                  </a:cubicBezTo>
                  <a:cubicBezTo>
                    <a:pt x="8158" y="187559"/>
                    <a:pt x="10653" y="221887"/>
                    <a:pt x="8958" y="257844"/>
                  </a:cubicBezTo>
                  <a:cubicBezTo>
                    <a:pt x="7900" y="280685"/>
                    <a:pt x="34761" y="286286"/>
                    <a:pt x="49620" y="274684"/>
                  </a:cubicBezTo>
                  <a:close/>
                </a:path>
              </a:pathLst>
            </a:custGeom>
            <a:grpFill/>
            <a:ln w="9525" cap="flat">
              <a:noFill/>
              <a:prstDash val="solid"/>
              <a:miter/>
            </a:ln>
          </p:spPr>
          <p:txBody>
            <a:bodyPr rtlCol="0" anchor="ctr"/>
            <a:lstStyle/>
            <a:p>
              <a:endParaRPr lang="pt-BR" sz="2000"/>
            </a:p>
          </p:txBody>
        </p:sp>
      </p:grpSp>
      <p:pic>
        <p:nvPicPr>
          <p:cNvPr id="85" name="Imagem 84">
            <a:extLst>
              <a:ext uri="{FF2B5EF4-FFF2-40B4-BE49-F238E27FC236}">
                <a16:creationId xmlns:a16="http://schemas.microsoft.com/office/drawing/2014/main" id="{08870575-7294-2911-CC02-EA377401F1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8162" y="3199299"/>
            <a:ext cx="3854937" cy="3229685"/>
          </a:xfrm>
          <a:prstGeom prst="rect">
            <a:avLst/>
          </a:prstGeom>
          <a:noFill/>
          <a:ln>
            <a:noFill/>
          </a:ln>
        </p:spPr>
      </p:pic>
      <p:sp>
        <p:nvSpPr>
          <p:cNvPr id="88" name="CaixaDeTexto 87">
            <a:extLst>
              <a:ext uri="{FF2B5EF4-FFF2-40B4-BE49-F238E27FC236}">
                <a16:creationId xmlns:a16="http://schemas.microsoft.com/office/drawing/2014/main" id="{2E70160D-AC25-EF7B-9233-6B6704DE6343}"/>
              </a:ext>
            </a:extLst>
          </p:cNvPr>
          <p:cNvSpPr txBox="1"/>
          <p:nvPr/>
        </p:nvSpPr>
        <p:spPr>
          <a:xfrm>
            <a:off x="16232070" y="1147498"/>
            <a:ext cx="7806973" cy="2111797"/>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Volume do paralelepípedo retângulo</a:t>
            </a:r>
          </a:p>
        </p:txBody>
      </p:sp>
      <p:sp>
        <p:nvSpPr>
          <p:cNvPr id="89" name="Forma Livre: Forma 88">
            <a:extLst>
              <a:ext uri="{FF2B5EF4-FFF2-40B4-BE49-F238E27FC236}">
                <a16:creationId xmlns:a16="http://schemas.microsoft.com/office/drawing/2014/main" id="{97FA7455-88D4-4164-9F5D-6800B56C3AC0}"/>
              </a:ext>
            </a:extLst>
          </p:cNvPr>
          <p:cNvSpPr/>
          <p:nvPr/>
        </p:nvSpPr>
        <p:spPr>
          <a:xfrm rot="16794625" flipV="1">
            <a:off x="16638956" y="3068874"/>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90" name="CaixaDeTexto 89">
            <a:extLst>
              <a:ext uri="{FF2B5EF4-FFF2-40B4-BE49-F238E27FC236}">
                <a16:creationId xmlns:a16="http://schemas.microsoft.com/office/drawing/2014/main" id="{5579F886-8DC4-2951-D174-B8A7CD99A600}"/>
              </a:ext>
            </a:extLst>
          </p:cNvPr>
          <p:cNvSpPr txBox="1"/>
          <p:nvPr/>
        </p:nvSpPr>
        <p:spPr>
          <a:xfrm>
            <a:off x="17335544" y="3195263"/>
            <a:ext cx="5315729" cy="795346"/>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O volume de um paralelepípedo retângulo é o produto da área da base pela sua altura, então:</a:t>
            </a:r>
          </a:p>
        </p:txBody>
      </p:sp>
      <mc:AlternateContent xmlns:mc="http://schemas.openxmlformats.org/markup-compatibility/2006" xmlns:a14="http://schemas.microsoft.com/office/drawing/2010/main">
        <mc:Choice Requires="a14">
          <p:sp>
            <p:nvSpPr>
              <p:cNvPr id="91" name="Rectangle: Rounded Corners 11">
                <a:extLst>
                  <a:ext uri="{FF2B5EF4-FFF2-40B4-BE49-F238E27FC236}">
                    <a16:creationId xmlns:a16="http://schemas.microsoft.com/office/drawing/2014/main" id="{95F34939-C6FE-2FD0-2F31-CDACEB232494}"/>
                  </a:ext>
                </a:extLst>
              </p:cNvPr>
              <p:cNvSpPr/>
              <p:nvPr/>
            </p:nvSpPr>
            <p:spPr>
              <a:xfrm>
                <a:off x="17496178" y="4052950"/>
                <a:ext cx="4357270" cy="894156"/>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14:m>
                  <m:oMathPara xmlns:m="http://schemas.openxmlformats.org/officeDocument/2006/math">
                    <m:oMathParaPr>
                      <m:jc m:val="center"/>
                    </m:oMathParaPr>
                    <m:oMath xmlns:m="http://schemas.openxmlformats.org/officeDocument/2006/math">
                      <m:r>
                        <a:rPr lang="pt-BR" sz="3200" i="1" dirty="0">
                          <a:latin typeface="Cambria Math" panose="02040503050406030204" pitchFamily="18" charset="0"/>
                        </a:rPr>
                        <m:t>𝑉</m:t>
                      </m:r>
                      <m:r>
                        <a:rPr lang="pt-BR" sz="3200" i="1" dirty="0">
                          <a:latin typeface="Cambria Math" panose="02040503050406030204" pitchFamily="18" charset="0"/>
                        </a:rPr>
                        <m:t>=</m:t>
                      </m:r>
                      <m:r>
                        <a:rPr lang="pt-BR" sz="3200" i="1" dirty="0" err="1">
                          <a:latin typeface="Cambria Math" panose="02040503050406030204" pitchFamily="18" charset="0"/>
                        </a:rPr>
                        <m:t>𝑎</m:t>
                      </m:r>
                      <m:r>
                        <a:rPr lang="pt-BR" sz="3200" i="1" dirty="0" err="1">
                          <a:latin typeface="Cambria Math" panose="02040503050406030204" pitchFamily="18" charset="0"/>
                        </a:rPr>
                        <m:t>∙</m:t>
                      </m:r>
                      <m:r>
                        <a:rPr lang="pt-BR" sz="3200" i="1" dirty="0" err="1">
                          <a:latin typeface="Cambria Math" panose="02040503050406030204" pitchFamily="18" charset="0"/>
                        </a:rPr>
                        <m:t>𝑏</m:t>
                      </m:r>
                      <m:r>
                        <a:rPr lang="pt-BR" sz="3200" i="1" dirty="0" err="1">
                          <a:latin typeface="Cambria Math" panose="02040503050406030204" pitchFamily="18" charset="0"/>
                        </a:rPr>
                        <m:t>∙</m:t>
                      </m:r>
                      <m:r>
                        <a:rPr lang="pt-BR" sz="3200" i="1" dirty="0" err="1">
                          <a:latin typeface="Cambria Math" panose="02040503050406030204" pitchFamily="18" charset="0"/>
                        </a:rPr>
                        <m:t>𝑐</m:t>
                      </m:r>
                    </m:oMath>
                  </m:oMathPara>
                </a14:m>
                <a:endParaRPr lang="pt-BR" sz="3200" dirty="0">
                  <a:latin typeface="Rockwell" panose="02060603020205020403" pitchFamily="18" charset="0"/>
                </a:endParaRPr>
              </a:p>
            </p:txBody>
          </p:sp>
        </mc:Choice>
        <mc:Fallback xmlns="">
          <p:sp>
            <p:nvSpPr>
              <p:cNvPr id="91" name="Rectangle: Rounded Corners 11">
                <a:extLst>
                  <a:ext uri="{FF2B5EF4-FFF2-40B4-BE49-F238E27FC236}">
                    <a16:creationId xmlns:a16="http://schemas.microsoft.com/office/drawing/2014/main" id="{95F34939-C6FE-2FD0-2F31-CDACEB232494}"/>
                  </a:ext>
                </a:extLst>
              </p:cNvPr>
              <p:cNvSpPr>
                <a:spLocks noRot="1" noChangeAspect="1" noMove="1" noResize="1" noEditPoints="1" noAdjustHandles="1" noChangeArrowheads="1" noChangeShapeType="1" noTextEdit="1"/>
              </p:cNvSpPr>
              <p:nvPr/>
            </p:nvSpPr>
            <p:spPr>
              <a:xfrm>
                <a:off x="17496178" y="4052950"/>
                <a:ext cx="4357270" cy="894156"/>
              </a:xfrm>
              <a:prstGeom prst="roundRect">
                <a:avLst>
                  <a:gd name="adj" fmla="val 19001"/>
                </a:avLst>
              </a:prstGeom>
              <a:blipFill>
                <a:blip r:embed="rId4"/>
                <a:stretch>
                  <a:fillRect/>
                </a:stretch>
              </a:blipFill>
              <a:ln>
                <a:noFill/>
              </a:ln>
            </p:spPr>
            <p:txBody>
              <a:bodyPr/>
              <a:lstStyle/>
              <a:p>
                <a:r>
                  <a:rPr lang="pt-BR">
                    <a:noFill/>
                  </a:rPr>
                  <a:t> </a:t>
                </a:r>
              </a:p>
            </p:txBody>
          </p:sp>
        </mc:Fallback>
      </mc:AlternateContent>
      <p:pic>
        <p:nvPicPr>
          <p:cNvPr id="92" name="Picture 5" descr="Volume do Paralelepípedo, do Cubo e do Cone - Brasil Escola">
            <a:extLst>
              <a:ext uri="{FF2B5EF4-FFF2-40B4-BE49-F238E27FC236}">
                <a16:creationId xmlns:a16="http://schemas.microsoft.com/office/drawing/2014/main" id="{D6CD44F7-9D61-90F8-8735-665B0F2D5138}"/>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781133" y="2399196"/>
            <a:ext cx="38004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3" name="Imagem 92">
            <a:extLst>
              <a:ext uri="{FF2B5EF4-FFF2-40B4-BE49-F238E27FC236}">
                <a16:creationId xmlns:a16="http://schemas.microsoft.com/office/drawing/2014/main" id="{50269124-FDE6-3E0F-1CB2-4B650C540827}"/>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7703329" y="10203806"/>
            <a:ext cx="5711583" cy="7615444"/>
          </a:xfrm>
          <a:prstGeom prst="rect">
            <a:avLst/>
          </a:prstGeom>
          <a:noFill/>
        </p:spPr>
      </p:pic>
    </p:spTree>
    <p:extLst>
      <p:ext uri="{BB962C8B-B14F-4D97-AF65-F5344CB8AC3E}">
        <p14:creationId xmlns:p14="http://schemas.microsoft.com/office/powerpoint/2010/main" val="262944695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375E-6 -2.22222E-6 L 4.375E-6 0.07246 " pathEditMode="relative" rAng="0" ptsTypes="AA">
                                          <p:cBhvr>
                                            <p:cTn id="12" dur="750" spd="-100000" fill="hold"/>
                                            <p:tgtEl>
                                              <p:spTgt spid="87"/>
                                            </p:tgtEl>
                                            <p:attrNameLst>
                                              <p:attrName>ppt_x</p:attrName>
                                              <p:attrName>ppt_y</p:attrName>
                                            </p:attrNameLst>
                                          </p:cBhvr>
                                          <p:rCtr x="0" y="3611"/>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40000">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14:bounceEnd="40000">
                                          <p:cBhvr additive="base">
                                            <p:cTn id="17" dur="500" fill="hold"/>
                                            <p:tgtEl>
                                              <p:spTgt spid="54"/>
                                            </p:tgtEl>
                                            <p:attrNameLst>
                                              <p:attrName>ppt_x</p:attrName>
                                            </p:attrNameLst>
                                          </p:cBhvr>
                                          <p:tavLst>
                                            <p:tav tm="0">
                                              <p:val>
                                                <p:strVal val="#ppt_x"/>
                                              </p:val>
                                            </p:tav>
                                            <p:tav tm="100000">
                                              <p:val>
                                                <p:strVal val="#ppt_x"/>
                                              </p:val>
                                            </p:tav>
                                          </p:tavLst>
                                        </p:anim>
                                        <p:anim calcmode="lin" valueType="num" p14:bounceEnd="40000">
                                          <p:cBhvr additive="base">
                                            <p:cTn id="18" dur="500" fill="hold"/>
                                            <p:tgtEl>
                                              <p:spTgt spid="5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14:presetBounceEnd="40000">
                                      <p:stCondLst>
                                        <p:cond delay="250"/>
                                      </p:stCondLst>
                                      <p:childTnLst>
                                        <p:set>
                                          <p:cBhvr>
                                            <p:cTn id="20" dur="1" fill="hold">
                                              <p:stCondLst>
                                                <p:cond delay="0"/>
                                              </p:stCondLst>
                                            </p:cTn>
                                            <p:tgtEl>
                                              <p:spTgt spid="60"/>
                                            </p:tgtEl>
                                            <p:attrNameLst>
                                              <p:attrName>style.visibility</p:attrName>
                                            </p:attrNameLst>
                                          </p:cBhvr>
                                          <p:to>
                                            <p:strVal val="visible"/>
                                          </p:to>
                                        </p:set>
                                        <p:anim calcmode="lin" valueType="num" p14:bounceEnd="40000">
                                          <p:cBhvr additive="base">
                                            <p:cTn id="21" dur="500" fill="hold"/>
                                            <p:tgtEl>
                                              <p:spTgt spid="60"/>
                                            </p:tgtEl>
                                            <p:attrNameLst>
                                              <p:attrName>ppt_x</p:attrName>
                                            </p:attrNameLst>
                                          </p:cBhvr>
                                          <p:tavLst>
                                            <p:tav tm="0">
                                              <p:val>
                                                <p:strVal val="#ppt_x"/>
                                              </p:val>
                                            </p:tav>
                                            <p:tav tm="100000">
                                              <p:val>
                                                <p:strVal val="#ppt_x"/>
                                              </p:val>
                                            </p:tav>
                                          </p:tavLst>
                                        </p:anim>
                                        <p:anim calcmode="lin" valueType="num" p14:bounceEnd="40000">
                                          <p:cBhvr additive="base">
                                            <p:cTn id="22" dur="500" fill="hold"/>
                                            <p:tgtEl>
                                              <p:spTgt spid="60"/>
                                            </p:tgtEl>
                                            <p:attrNameLst>
                                              <p:attrName>ppt_y</p:attrName>
                                            </p:attrNameLst>
                                          </p:cBhvr>
                                          <p:tavLst>
                                            <p:tav tm="0">
                                              <p:val>
                                                <p:strVal val="1+#ppt_h/2"/>
                                              </p:val>
                                            </p:tav>
                                            <p:tav tm="100000">
                                              <p:val>
                                                <p:strVal val="#ppt_y"/>
                                              </p:val>
                                            </p:tav>
                                          </p:tavLst>
                                        </p:anim>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80"/>
                                            </p:tgtEl>
                                            <p:attrNameLst>
                                              <p:attrName>style.visibility</p:attrName>
                                            </p:attrNameLst>
                                          </p:cBhvr>
                                          <p:to>
                                            <p:strVal val="visible"/>
                                          </p:to>
                                        </p:set>
                                        <p:animEffect transition="in" filter="wipe(left)">
                                          <p:cBhvr>
                                            <p:cTn id="29" dur="500"/>
                                            <p:tgtEl>
                                              <p:spTgt spid="80"/>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nodeType="click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p:cTn id="34" dur="500" fill="hold"/>
                                            <p:tgtEl>
                                              <p:spTgt spid="81"/>
                                            </p:tgtEl>
                                            <p:attrNameLst>
                                              <p:attrName>ppt_w</p:attrName>
                                            </p:attrNameLst>
                                          </p:cBhvr>
                                          <p:tavLst>
                                            <p:tav tm="0">
                                              <p:val>
                                                <p:fltVal val="0"/>
                                              </p:val>
                                            </p:tav>
                                            <p:tav tm="100000">
                                              <p:val>
                                                <p:strVal val="#ppt_w"/>
                                              </p:val>
                                            </p:tav>
                                          </p:tavLst>
                                        </p:anim>
                                        <p:anim calcmode="lin" valueType="num">
                                          <p:cBhvr>
                                            <p:cTn id="35" dur="500" fill="hold"/>
                                            <p:tgtEl>
                                              <p:spTgt spid="81"/>
                                            </p:tgtEl>
                                            <p:attrNameLst>
                                              <p:attrName>ppt_h</p:attrName>
                                            </p:attrNameLst>
                                          </p:cBhvr>
                                          <p:tavLst>
                                            <p:tav tm="0">
                                              <p:val>
                                                <p:fltVal val="0"/>
                                              </p:val>
                                            </p:tav>
                                            <p:tav tm="100000">
                                              <p:val>
                                                <p:strVal val="#ppt_h"/>
                                              </p:val>
                                            </p:tav>
                                          </p:tavLst>
                                        </p:anim>
                                        <p:anim calcmode="lin" valueType="num">
                                          <p:cBhvr>
                                            <p:cTn id="36" dur="500" fill="hold"/>
                                            <p:tgtEl>
                                              <p:spTgt spid="81"/>
                                            </p:tgtEl>
                                            <p:attrNameLst>
                                              <p:attrName>style.rotation</p:attrName>
                                            </p:attrNameLst>
                                          </p:cBhvr>
                                          <p:tavLst>
                                            <p:tav tm="0">
                                              <p:val>
                                                <p:fltVal val="360"/>
                                              </p:val>
                                            </p:tav>
                                            <p:tav tm="100000">
                                              <p:val>
                                                <p:fltVal val="0"/>
                                              </p:val>
                                            </p:tav>
                                          </p:tavLst>
                                        </p:anim>
                                        <p:animEffect transition="in" filter="fade">
                                          <p:cBhvr>
                                            <p:cTn id="37" dur="500"/>
                                            <p:tgtEl>
                                              <p:spTgt spid="8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78" grpId="0"/>
          <p:bldP spid="79" grpId="0"/>
          <p:bldP spid="8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375E-6 -2.22222E-6 L 4.375E-6 0.07246 " pathEditMode="relative" rAng="0" ptsTypes="AA">
                                          <p:cBhvr>
                                            <p:cTn id="12" dur="750" spd="-100000" fill="hold"/>
                                            <p:tgtEl>
                                              <p:spTgt spid="87"/>
                                            </p:tgtEl>
                                            <p:attrNameLst>
                                              <p:attrName>ppt_x</p:attrName>
                                              <p:attrName>ppt_y</p:attrName>
                                            </p:attrNameLst>
                                          </p:cBhvr>
                                          <p:rCtr x="0" y="3611"/>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fill="hold"/>
                                            <p:tgtEl>
                                              <p:spTgt spid="54"/>
                                            </p:tgtEl>
                                            <p:attrNameLst>
                                              <p:attrName>ppt_x</p:attrName>
                                            </p:attrNameLst>
                                          </p:cBhvr>
                                          <p:tavLst>
                                            <p:tav tm="0">
                                              <p:val>
                                                <p:strVal val="#ppt_x"/>
                                              </p:val>
                                            </p:tav>
                                            <p:tav tm="100000">
                                              <p:val>
                                                <p:strVal val="#ppt_x"/>
                                              </p:val>
                                            </p:tav>
                                          </p:tavLst>
                                        </p:anim>
                                        <p:anim calcmode="lin" valueType="num">
                                          <p:cBhvr additive="base">
                                            <p:cTn id="18" dur="500" fill="hold"/>
                                            <p:tgtEl>
                                              <p:spTgt spid="5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250"/>
                                      </p:stCondLst>
                                      <p:childTnLst>
                                        <p:set>
                                          <p:cBhvr>
                                            <p:cTn id="20" dur="1" fill="hold">
                                              <p:stCondLst>
                                                <p:cond delay="0"/>
                                              </p:stCondLst>
                                            </p:cTn>
                                            <p:tgtEl>
                                              <p:spTgt spid="60"/>
                                            </p:tgtEl>
                                            <p:attrNameLst>
                                              <p:attrName>style.visibility</p:attrName>
                                            </p:attrNameLst>
                                          </p:cBhvr>
                                          <p:to>
                                            <p:strVal val="visible"/>
                                          </p:to>
                                        </p:set>
                                        <p:anim calcmode="lin" valueType="num">
                                          <p:cBhvr additive="base">
                                            <p:cTn id="21" dur="500" fill="hold"/>
                                            <p:tgtEl>
                                              <p:spTgt spid="60"/>
                                            </p:tgtEl>
                                            <p:attrNameLst>
                                              <p:attrName>ppt_x</p:attrName>
                                            </p:attrNameLst>
                                          </p:cBhvr>
                                          <p:tavLst>
                                            <p:tav tm="0">
                                              <p:val>
                                                <p:strVal val="#ppt_x"/>
                                              </p:val>
                                            </p:tav>
                                            <p:tav tm="100000">
                                              <p:val>
                                                <p:strVal val="#ppt_x"/>
                                              </p:val>
                                            </p:tav>
                                          </p:tavLst>
                                        </p:anim>
                                        <p:anim calcmode="lin" valueType="num">
                                          <p:cBhvr additive="base">
                                            <p:cTn id="22" dur="500" fill="hold"/>
                                            <p:tgtEl>
                                              <p:spTgt spid="60"/>
                                            </p:tgtEl>
                                            <p:attrNameLst>
                                              <p:attrName>ppt_y</p:attrName>
                                            </p:attrNameLst>
                                          </p:cBhvr>
                                          <p:tavLst>
                                            <p:tav tm="0">
                                              <p:val>
                                                <p:strVal val="1+#ppt_h/2"/>
                                              </p:val>
                                            </p:tav>
                                            <p:tav tm="100000">
                                              <p:val>
                                                <p:strVal val="#ppt_y"/>
                                              </p:val>
                                            </p:tav>
                                          </p:tavLst>
                                        </p:anim>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80"/>
                                            </p:tgtEl>
                                            <p:attrNameLst>
                                              <p:attrName>style.visibility</p:attrName>
                                            </p:attrNameLst>
                                          </p:cBhvr>
                                          <p:to>
                                            <p:strVal val="visible"/>
                                          </p:to>
                                        </p:set>
                                        <p:animEffect transition="in" filter="wipe(left)">
                                          <p:cBhvr>
                                            <p:cTn id="29" dur="500"/>
                                            <p:tgtEl>
                                              <p:spTgt spid="80"/>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nodeType="click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p:cTn id="34" dur="500" fill="hold"/>
                                            <p:tgtEl>
                                              <p:spTgt spid="81"/>
                                            </p:tgtEl>
                                            <p:attrNameLst>
                                              <p:attrName>ppt_w</p:attrName>
                                            </p:attrNameLst>
                                          </p:cBhvr>
                                          <p:tavLst>
                                            <p:tav tm="0">
                                              <p:val>
                                                <p:fltVal val="0"/>
                                              </p:val>
                                            </p:tav>
                                            <p:tav tm="100000">
                                              <p:val>
                                                <p:strVal val="#ppt_w"/>
                                              </p:val>
                                            </p:tav>
                                          </p:tavLst>
                                        </p:anim>
                                        <p:anim calcmode="lin" valueType="num">
                                          <p:cBhvr>
                                            <p:cTn id="35" dur="500" fill="hold"/>
                                            <p:tgtEl>
                                              <p:spTgt spid="81"/>
                                            </p:tgtEl>
                                            <p:attrNameLst>
                                              <p:attrName>ppt_h</p:attrName>
                                            </p:attrNameLst>
                                          </p:cBhvr>
                                          <p:tavLst>
                                            <p:tav tm="0">
                                              <p:val>
                                                <p:fltVal val="0"/>
                                              </p:val>
                                            </p:tav>
                                            <p:tav tm="100000">
                                              <p:val>
                                                <p:strVal val="#ppt_h"/>
                                              </p:val>
                                            </p:tav>
                                          </p:tavLst>
                                        </p:anim>
                                        <p:anim calcmode="lin" valueType="num">
                                          <p:cBhvr>
                                            <p:cTn id="36" dur="500" fill="hold"/>
                                            <p:tgtEl>
                                              <p:spTgt spid="81"/>
                                            </p:tgtEl>
                                            <p:attrNameLst>
                                              <p:attrName>style.rotation</p:attrName>
                                            </p:attrNameLst>
                                          </p:cBhvr>
                                          <p:tavLst>
                                            <p:tav tm="0">
                                              <p:val>
                                                <p:fltVal val="360"/>
                                              </p:val>
                                            </p:tav>
                                            <p:tav tm="100000">
                                              <p:val>
                                                <p:fltVal val="0"/>
                                              </p:val>
                                            </p:tav>
                                          </p:tavLst>
                                        </p:anim>
                                        <p:animEffect transition="in" filter="fade">
                                          <p:cBhvr>
                                            <p:cTn id="37" dur="500"/>
                                            <p:tgtEl>
                                              <p:spTgt spid="8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78" grpId="0"/>
          <p:bldP spid="79" grpId="0"/>
          <p:bldP spid="80"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E7F07-535D-E1A1-3DC1-98FC2CA2321B}"/>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1C939403-B1C9-CB10-D2E0-D5447FD5674E}"/>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0E691C55-55A1-8329-5BBA-8387723F0A75}"/>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E01A3A02-7D61-DBA1-84B5-193E55D03810}"/>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A58C92DE-8655-7D0E-0B6F-E65FBAEC3773}"/>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D402BAF6-09CC-99C4-541C-9AA7624166BD}"/>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045651B7-A43C-AF47-7D61-4EE5ADE56076}"/>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33540FBB-333A-BF97-8F01-4A72922496C0}"/>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9428C381-AA2C-3CE0-5048-B26833795703}"/>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46D9E6D6-721A-B2FD-F8D2-53B4EFC08152}"/>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EA166140-D340-E6F6-5731-12079617BC7E}"/>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38001BCA-AA43-3499-B63F-D0E2343A0FF0}"/>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F7B4A50F-BBC5-56A5-ACA2-040573436C78}"/>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C0E89620-17B5-3B97-95ED-970A4DE3B553}"/>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D9849A23-2F46-A412-00AD-A28ADA60B9CB}"/>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BA1022EA-EADD-7DF6-D9C4-E9CC8B3587A2}"/>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C3A35339-A2D4-72E1-DC3A-7AB55FBAA258}"/>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CCA7FFF7-DA75-2295-C2D5-89CE4E488C18}"/>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44717CDA-2850-233A-1097-733A0F3DF94F}"/>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70624E70-C986-B2B2-1F5F-6CEB9CF97DD2}"/>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24C80137-9EB0-3AB4-0AF5-C4D251327205}"/>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C8E6B46C-6F73-C7D2-F292-0A8F4A208C65}"/>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4E691EEC-F091-F84D-7151-DA3C34EF5615}"/>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C8C051A7-C5A3-86AF-2088-DCD64E659784}"/>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09D19928-6D89-C3CD-E08C-B428AD34E63E}"/>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FB38398B-B286-227B-1170-30F8AD72E6E4}"/>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AFBB6C41-FDFC-4503-71B5-9C1AC1931B3A}"/>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33FF2219-FC7D-07BA-FB2B-802AE59963D6}"/>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141DDAAD-3627-7B7B-4EA4-278FCFFE4678}"/>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B04E831F-A897-FB2B-F724-40155BCC74F8}"/>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65653D02-E954-4644-DBD5-EDBD721898DE}"/>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9FBBAEA3-BA05-F3E9-8241-F7D847502AF0}"/>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1216B879-9367-0DB0-B886-8DD1EA24B5BE}"/>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3F6A785C-F86C-6C9B-ADD1-184985E74F3F}"/>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23882518-0ABE-8384-7622-21A15E4B1765}"/>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68FA68EE-4847-1AC2-BF67-FFCBAB7217AE}"/>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BD4C37CA-9CC5-6BB2-D313-AFF7CCD6769A}"/>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F70624E3-571D-E674-90EB-F57010371DAE}"/>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2FDB04C3-13EF-CB0D-6626-398CC814C766}"/>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AE66F26A-09B4-26C5-E140-764AF8C4D334}"/>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65C9CA82-60C2-5E5D-AD6E-5858C470D51C}"/>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E5845F58-FDFA-27FF-4540-F81A989BC4A1}"/>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147A8BF5-4C8E-4AA7-3505-BCD2DE3388EF}"/>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8D297687-E495-AB42-236D-DEA7DEC14039}"/>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732EB1CC-CAC4-2D6F-68B5-D6C7D6D49AC7}"/>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6EB118A1-2A42-E2F8-FD9A-A9CD8302CADC}"/>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5B76C653-BDDF-A1FB-88B2-69844124E0FD}"/>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7ED5C2A9-6402-F68C-3824-59A7C994840C}"/>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4082E9C9-8F3A-D85B-31D3-7851814E20CE}"/>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4C826472-7BE7-1D5D-0735-DD6C5AAB543C}"/>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C4F9400E-B066-3AB1-7874-6BC0D8FEC685}"/>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CaixaDeTexto 1">
            <a:extLst>
              <a:ext uri="{FF2B5EF4-FFF2-40B4-BE49-F238E27FC236}">
                <a16:creationId xmlns:a16="http://schemas.microsoft.com/office/drawing/2014/main" id="{27D33625-51BE-70E0-6E5B-892589FE21A4}"/>
              </a:ext>
            </a:extLst>
          </p:cNvPr>
          <p:cNvSpPr txBox="1"/>
          <p:nvPr/>
        </p:nvSpPr>
        <p:spPr>
          <a:xfrm>
            <a:off x="1234128" y="2250751"/>
            <a:ext cx="7806973" cy="78220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Áreas de um Cubo</a:t>
            </a:r>
          </a:p>
        </p:txBody>
      </p:sp>
      <p:sp>
        <p:nvSpPr>
          <p:cNvPr id="84" name="Forma Livre: Forma 83">
            <a:extLst>
              <a:ext uri="{FF2B5EF4-FFF2-40B4-BE49-F238E27FC236}">
                <a16:creationId xmlns:a16="http://schemas.microsoft.com/office/drawing/2014/main" id="{707AE409-D463-E341-0693-1770600E3715}"/>
              </a:ext>
            </a:extLst>
          </p:cNvPr>
          <p:cNvSpPr/>
          <p:nvPr/>
        </p:nvSpPr>
        <p:spPr>
          <a:xfrm rot="16794625" flipV="1">
            <a:off x="1641014" y="2899918"/>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7" name="CaixaDeTexto 86">
            <a:extLst>
              <a:ext uri="{FF2B5EF4-FFF2-40B4-BE49-F238E27FC236}">
                <a16:creationId xmlns:a16="http://schemas.microsoft.com/office/drawing/2014/main" id="{347CFE5A-C289-4BF8-0549-D006869930AE}"/>
              </a:ext>
            </a:extLst>
          </p:cNvPr>
          <p:cNvSpPr txBox="1"/>
          <p:nvPr/>
        </p:nvSpPr>
        <p:spPr>
          <a:xfrm>
            <a:off x="2337602" y="3026307"/>
            <a:ext cx="5315729" cy="795346"/>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Sendo todas as faces de um cubo, quadrados de lado a, temos que:</a:t>
            </a:r>
          </a:p>
        </p:txBody>
      </p:sp>
      <mc:AlternateContent xmlns:mc="http://schemas.openxmlformats.org/markup-compatibility/2006" xmlns:a14="http://schemas.microsoft.com/office/drawing/2010/main">
        <mc:Choice Requires="a14">
          <p:sp>
            <p:nvSpPr>
              <p:cNvPr id="86" name="Rectangle: Rounded Corners 11">
                <a:extLst>
                  <a:ext uri="{FF2B5EF4-FFF2-40B4-BE49-F238E27FC236}">
                    <a16:creationId xmlns:a16="http://schemas.microsoft.com/office/drawing/2014/main" id="{93CDFDB2-C518-E533-FA83-6A9C1DCB12ED}"/>
                  </a:ext>
                </a:extLst>
              </p:cNvPr>
              <p:cNvSpPr/>
              <p:nvPr/>
            </p:nvSpPr>
            <p:spPr>
              <a:xfrm>
                <a:off x="2512814" y="4005798"/>
                <a:ext cx="2466647" cy="1851375"/>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rPr>
                          </m:ctrlPr>
                        </m:sSubPr>
                        <m:e>
                          <m:r>
                            <a:rPr lang="pt-BR" sz="2000" i="1" dirty="0">
                              <a:latin typeface="Cambria Math" panose="02040503050406030204" pitchFamily="18" charset="0"/>
                            </a:rPr>
                            <m:t>𝐴</m:t>
                          </m:r>
                        </m:e>
                        <m:sub>
                          <m:r>
                            <a:rPr lang="pt-BR" sz="2000" i="1" dirty="0">
                              <a:latin typeface="Cambria Math" panose="02040503050406030204" pitchFamily="18" charset="0"/>
                            </a:rPr>
                            <m:t>𝑏</m:t>
                          </m:r>
                        </m:sub>
                      </m:sSub>
                      <m:r>
                        <a:rPr lang="pt-BR" sz="2000" i="1" dirty="0">
                          <a:latin typeface="Cambria Math" panose="02040503050406030204" pitchFamily="18" charset="0"/>
                        </a:rPr>
                        <m:t>=</m:t>
                      </m:r>
                      <m:sSup>
                        <m:sSupPr>
                          <m:ctrlPr>
                            <a:rPr lang="pt-BR" sz="2000" i="1" dirty="0">
                              <a:latin typeface="Cambria Math" panose="02040503050406030204" pitchFamily="18" charset="0"/>
                            </a:rPr>
                          </m:ctrlPr>
                        </m:sSupPr>
                        <m:e>
                          <m:r>
                            <a:rPr lang="pt-BR" sz="2000" i="1" dirty="0">
                              <a:latin typeface="Cambria Math" panose="02040503050406030204" pitchFamily="18" charset="0"/>
                            </a:rPr>
                            <m:t>𝑎</m:t>
                          </m:r>
                        </m:e>
                        <m:sup>
                          <m:r>
                            <a:rPr lang="pt-BR" sz="2000" i="1" dirty="0">
                              <a:latin typeface="Cambria Math" panose="02040503050406030204" pitchFamily="18" charset="0"/>
                            </a:rPr>
                            <m:t>2</m:t>
                          </m:r>
                        </m:sup>
                      </m:sSup>
                      <m:r>
                        <a:rPr lang="pt-BR" sz="2000" i="1" dirty="0">
                          <a:latin typeface="Cambria Math" panose="02040503050406030204" pitchFamily="18" charset="0"/>
                        </a:rPr>
                        <m:t>.</m:t>
                      </m:r>
                    </m:oMath>
                  </m:oMathPara>
                </a14:m>
                <a:endParaRPr lang="pt-BR" sz="2000" dirty="0">
                  <a:latin typeface="Rockwell" panose="02060603020205020403" pitchFamily="18" charset="0"/>
                </a:endParaRPr>
              </a:p>
              <a:p>
                <a:pPr algn="just">
                  <a:lnSpc>
                    <a:spcPct val="150000"/>
                  </a:lnSpc>
                </a:pPr>
                <a14:m>
                  <m:oMathPara xmlns:m="http://schemas.openxmlformats.org/officeDocument/2006/math">
                    <m:oMathParaPr>
                      <m:jc m:val="centerGroup"/>
                    </m:oMathParaPr>
                    <m:oMath xmlns:m="http://schemas.openxmlformats.org/officeDocument/2006/math">
                      <m:r>
                        <m:rPr>
                          <m:nor/>
                        </m:rPr>
                        <a:rPr lang="pt-BR" sz="2000" dirty="0"/>
                        <m:t>		</m:t>
                      </m:r>
                      <m:sSub>
                        <m:sSubPr>
                          <m:ctrlPr>
                            <a:rPr lang="pt-BR" sz="2000" i="1" dirty="0">
                              <a:latin typeface="Cambria Math" panose="02040503050406030204" pitchFamily="18" charset="0"/>
                            </a:rPr>
                          </m:ctrlPr>
                        </m:sSubPr>
                        <m:e>
                          <m:r>
                            <a:rPr lang="pt-BR" sz="2000" i="1" dirty="0">
                              <a:latin typeface="Cambria Math" panose="02040503050406030204" pitchFamily="18" charset="0"/>
                            </a:rPr>
                            <m:t>𝐴</m:t>
                          </m:r>
                        </m:e>
                        <m:sub>
                          <m:r>
                            <a:rPr lang="pt-BR" sz="2000" i="1" dirty="0">
                              <a:latin typeface="Cambria Math" panose="02040503050406030204" pitchFamily="18" charset="0"/>
                            </a:rPr>
                            <m:t>𝑙</m:t>
                          </m:r>
                        </m:sub>
                      </m:sSub>
                      <m:r>
                        <a:rPr lang="pt-BR" sz="2000" i="1" dirty="0">
                          <a:latin typeface="Cambria Math" panose="02040503050406030204" pitchFamily="18" charset="0"/>
                        </a:rPr>
                        <m:t>=4</m:t>
                      </m:r>
                      <m:sSup>
                        <m:sSupPr>
                          <m:ctrlPr>
                            <a:rPr lang="pt-BR" sz="2000" i="1" dirty="0">
                              <a:latin typeface="Cambria Math" panose="02040503050406030204" pitchFamily="18" charset="0"/>
                            </a:rPr>
                          </m:ctrlPr>
                        </m:sSupPr>
                        <m:e>
                          <m:r>
                            <a:rPr lang="pt-BR" sz="2000" i="1" dirty="0">
                              <a:latin typeface="Cambria Math" panose="02040503050406030204" pitchFamily="18" charset="0"/>
                            </a:rPr>
                            <m:t>𝑎</m:t>
                          </m:r>
                        </m:e>
                        <m:sup>
                          <m:r>
                            <a:rPr lang="pt-BR" sz="2000" i="1" dirty="0">
                              <a:latin typeface="Cambria Math" panose="02040503050406030204" pitchFamily="18" charset="0"/>
                            </a:rPr>
                            <m:t>2</m:t>
                          </m:r>
                        </m:sup>
                      </m:sSup>
                      <m:r>
                        <a:rPr lang="pt-BR" sz="2000" i="1" dirty="0">
                          <a:latin typeface="Cambria Math" panose="02040503050406030204" pitchFamily="18" charset="0"/>
                        </a:rPr>
                        <m:t>.</m:t>
                      </m:r>
                    </m:oMath>
                  </m:oMathPara>
                </a14:m>
                <a:endParaRPr lang="pt-BR" sz="2000" dirty="0">
                  <a:latin typeface="Rockwell" panose="02060603020205020403" pitchFamily="18" charset="0"/>
                </a:endParaRPr>
              </a:p>
              <a:p>
                <a:pPr algn="just">
                  <a:lnSpc>
                    <a:spcPct val="150000"/>
                  </a:lnSpc>
                </a:pPr>
                <a14:m>
                  <m:oMathPara xmlns:m="http://schemas.openxmlformats.org/officeDocument/2006/math">
                    <m:oMathParaPr>
                      <m:jc m:val="centerGroup"/>
                    </m:oMathParaPr>
                    <m:oMath xmlns:m="http://schemas.openxmlformats.org/officeDocument/2006/math">
                      <m:r>
                        <m:rPr>
                          <m:nor/>
                        </m:rPr>
                        <a:rPr lang="pt-BR" sz="2000" dirty="0"/>
                        <m:t>		</m:t>
                      </m:r>
                      <m:sSub>
                        <m:sSubPr>
                          <m:ctrlPr>
                            <a:rPr lang="pt-BR" sz="2000" i="1" dirty="0">
                              <a:latin typeface="Cambria Math" panose="02040503050406030204" pitchFamily="18" charset="0"/>
                            </a:rPr>
                          </m:ctrlPr>
                        </m:sSubPr>
                        <m:e>
                          <m:r>
                            <a:rPr lang="pt-BR" sz="2000" i="1" dirty="0">
                              <a:latin typeface="Cambria Math" panose="02040503050406030204" pitchFamily="18" charset="0"/>
                            </a:rPr>
                            <m:t>𝐴</m:t>
                          </m:r>
                        </m:e>
                        <m:sub>
                          <m:r>
                            <a:rPr lang="pt-BR" sz="2000" i="1" dirty="0">
                              <a:latin typeface="Cambria Math" panose="02040503050406030204" pitchFamily="18" charset="0"/>
                            </a:rPr>
                            <m:t>𝑡</m:t>
                          </m:r>
                        </m:sub>
                      </m:sSub>
                      <m:r>
                        <a:rPr lang="pt-BR" sz="2000" i="1" dirty="0">
                          <a:latin typeface="Cambria Math" panose="02040503050406030204" pitchFamily="18" charset="0"/>
                        </a:rPr>
                        <m:t>=6</m:t>
                      </m:r>
                      <m:sSup>
                        <m:sSupPr>
                          <m:ctrlPr>
                            <a:rPr lang="pt-BR" sz="2000" i="1" dirty="0">
                              <a:latin typeface="Cambria Math" panose="02040503050406030204" pitchFamily="18" charset="0"/>
                            </a:rPr>
                          </m:ctrlPr>
                        </m:sSupPr>
                        <m:e>
                          <m:r>
                            <a:rPr lang="pt-BR" sz="2000" i="1" dirty="0">
                              <a:latin typeface="Cambria Math" panose="02040503050406030204" pitchFamily="18" charset="0"/>
                            </a:rPr>
                            <m:t>𝑎</m:t>
                          </m:r>
                        </m:e>
                        <m:sup>
                          <m:r>
                            <a:rPr lang="pt-BR" sz="2000" i="1" dirty="0">
                              <a:latin typeface="Cambria Math" panose="02040503050406030204" pitchFamily="18" charset="0"/>
                            </a:rPr>
                            <m:t>2</m:t>
                          </m:r>
                        </m:sup>
                      </m:sSup>
                      <m:r>
                        <a:rPr lang="pt-BR" sz="2000" i="1" dirty="0">
                          <a:latin typeface="Cambria Math" panose="02040503050406030204" pitchFamily="18" charset="0"/>
                        </a:rPr>
                        <m:t>.</m:t>
                      </m:r>
                    </m:oMath>
                  </m:oMathPara>
                </a14:m>
                <a:endParaRPr lang="pt-BR" sz="2000" dirty="0">
                  <a:latin typeface="Rockwell" panose="02060603020205020403" pitchFamily="18" charset="0"/>
                </a:endParaRPr>
              </a:p>
            </p:txBody>
          </p:sp>
        </mc:Choice>
        <mc:Fallback xmlns="">
          <p:sp>
            <p:nvSpPr>
              <p:cNvPr id="86" name="Rectangle: Rounded Corners 11">
                <a:extLst>
                  <a:ext uri="{FF2B5EF4-FFF2-40B4-BE49-F238E27FC236}">
                    <a16:creationId xmlns:a16="http://schemas.microsoft.com/office/drawing/2014/main" id="{93CDFDB2-C518-E533-FA83-6A9C1DCB12ED}"/>
                  </a:ext>
                </a:extLst>
              </p:cNvPr>
              <p:cNvSpPr>
                <a:spLocks noRot="1" noChangeAspect="1" noMove="1" noResize="1" noEditPoints="1" noAdjustHandles="1" noChangeArrowheads="1" noChangeShapeType="1" noTextEdit="1"/>
              </p:cNvSpPr>
              <p:nvPr/>
            </p:nvSpPr>
            <p:spPr>
              <a:xfrm>
                <a:off x="2512814" y="4005798"/>
                <a:ext cx="2466647" cy="1851375"/>
              </a:xfrm>
              <a:prstGeom prst="roundRect">
                <a:avLst>
                  <a:gd name="adj" fmla="val 19001"/>
                </a:avLst>
              </a:prstGeom>
              <a:blipFill>
                <a:blip r:embed="rId2"/>
                <a:stretch>
                  <a:fillRect/>
                </a:stretch>
              </a:blipFill>
              <a:ln>
                <a:noFill/>
              </a:ln>
            </p:spPr>
            <p:txBody>
              <a:bodyPr/>
              <a:lstStyle/>
              <a:p>
                <a:r>
                  <a:rPr lang="pt-BR">
                    <a:noFill/>
                  </a:rPr>
                  <a:t> </a:t>
                </a:r>
              </a:p>
            </p:txBody>
          </p:sp>
        </mc:Fallback>
      </mc:AlternateContent>
      <p:pic>
        <p:nvPicPr>
          <p:cNvPr id="53" name="Imagem 52">
            <a:extLst>
              <a:ext uri="{FF2B5EF4-FFF2-40B4-BE49-F238E27FC236}">
                <a16:creationId xmlns:a16="http://schemas.microsoft.com/office/drawing/2014/main" id="{01904068-6F91-E02C-4F66-8A1F09903169}"/>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7896078" y="2156294"/>
            <a:ext cx="2800644" cy="3734192"/>
          </a:xfrm>
          <a:prstGeom prst="rect">
            <a:avLst/>
          </a:prstGeom>
          <a:noFill/>
        </p:spPr>
      </p:pic>
      <p:sp>
        <p:nvSpPr>
          <p:cNvPr id="107" name="CaixaDeTexto 106">
            <a:extLst>
              <a:ext uri="{FF2B5EF4-FFF2-40B4-BE49-F238E27FC236}">
                <a16:creationId xmlns:a16="http://schemas.microsoft.com/office/drawing/2014/main" id="{F165566B-4385-219A-3958-C7EEF923992A}"/>
              </a:ext>
            </a:extLst>
          </p:cNvPr>
          <p:cNvSpPr txBox="1"/>
          <p:nvPr/>
        </p:nvSpPr>
        <p:spPr>
          <a:xfrm>
            <a:off x="18025837" y="349558"/>
            <a:ext cx="7806973" cy="78220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Cubo</a:t>
            </a:r>
          </a:p>
        </p:txBody>
      </p:sp>
      <p:sp>
        <p:nvSpPr>
          <p:cNvPr id="108" name="Forma Livre: Forma 107">
            <a:extLst>
              <a:ext uri="{FF2B5EF4-FFF2-40B4-BE49-F238E27FC236}">
                <a16:creationId xmlns:a16="http://schemas.microsoft.com/office/drawing/2014/main" id="{5C1FD0C6-A06F-97CB-8AD1-140BB96BC6A9}"/>
              </a:ext>
            </a:extLst>
          </p:cNvPr>
          <p:cNvSpPr/>
          <p:nvPr/>
        </p:nvSpPr>
        <p:spPr>
          <a:xfrm rot="16794625" flipV="1">
            <a:off x="18432723" y="872442"/>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09" name="CaixaDeTexto 108">
            <a:extLst>
              <a:ext uri="{FF2B5EF4-FFF2-40B4-BE49-F238E27FC236}">
                <a16:creationId xmlns:a16="http://schemas.microsoft.com/office/drawing/2014/main" id="{42DA4D94-53BD-9969-9C92-0093543E2B28}"/>
              </a:ext>
            </a:extLst>
          </p:cNvPr>
          <p:cNvSpPr txBox="1"/>
          <p:nvPr/>
        </p:nvSpPr>
        <p:spPr>
          <a:xfrm>
            <a:off x="19129311" y="998831"/>
            <a:ext cx="5315729" cy="1164678"/>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É o sólido geométrico que possui todas as faces quadradas e arestas iguais, sendo 12 arestas. Também é conhecido como hexaedro regular</a:t>
            </a:r>
          </a:p>
        </p:txBody>
      </p:sp>
      <p:grpSp>
        <p:nvGrpSpPr>
          <p:cNvPr id="110" name="Agrupar 109">
            <a:extLst>
              <a:ext uri="{FF2B5EF4-FFF2-40B4-BE49-F238E27FC236}">
                <a16:creationId xmlns:a16="http://schemas.microsoft.com/office/drawing/2014/main" id="{FCAF5C0E-535C-DE38-10FA-C4BEF7585C7F}"/>
              </a:ext>
            </a:extLst>
          </p:cNvPr>
          <p:cNvGrpSpPr/>
          <p:nvPr/>
        </p:nvGrpSpPr>
        <p:grpSpPr>
          <a:xfrm>
            <a:off x="24215966" y="1235243"/>
            <a:ext cx="4546731" cy="5228333"/>
            <a:chOff x="7190470" y="-210489"/>
            <a:chExt cx="1596094" cy="1835365"/>
          </a:xfrm>
        </p:grpSpPr>
        <p:grpSp>
          <p:nvGrpSpPr>
            <p:cNvPr id="111" name="Gráfico 51">
              <a:extLst>
                <a:ext uri="{FF2B5EF4-FFF2-40B4-BE49-F238E27FC236}">
                  <a16:creationId xmlns:a16="http://schemas.microsoft.com/office/drawing/2014/main" id="{9FA187AF-4071-5BA2-B112-04F4488AEE68}"/>
                </a:ext>
              </a:extLst>
            </p:cNvPr>
            <p:cNvGrpSpPr/>
            <p:nvPr/>
          </p:nvGrpSpPr>
          <p:grpSpPr>
            <a:xfrm>
              <a:off x="7190470" y="-210489"/>
              <a:ext cx="1596094" cy="1835365"/>
              <a:chOff x="5271550" y="3306032"/>
              <a:chExt cx="1596094" cy="1835365"/>
            </a:xfrm>
            <a:solidFill>
              <a:schemeClr val="bg1"/>
            </a:solidFill>
          </p:grpSpPr>
          <p:sp>
            <p:nvSpPr>
              <p:cNvPr id="114" name="Forma Livre: Forma 113">
                <a:extLst>
                  <a:ext uri="{FF2B5EF4-FFF2-40B4-BE49-F238E27FC236}">
                    <a16:creationId xmlns:a16="http://schemas.microsoft.com/office/drawing/2014/main" id="{94B57556-9FF8-CA01-05C6-23C5E03AA7D8}"/>
                  </a:ext>
                </a:extLst>
              </p:cNvPr>
              <p:cNvSpPr/>
              <p:nvPr/>
            </p:nvSpPr>
            <p:spPr>
              <a:xfrm rot="853013">
                <a:off x="5445687" y="3449273"/>
                <a:ext cx="1204203" cy="1568268"/>
              </a:xfrm>
              <a:custGeom>
                <a:avLst/>
                <a:gdLst>
                  <a:gd name="connsiteX0" fmla="*/ 0 w 1204203"/>
                  <a:gd name="connsiteY0" fmla="*/ 0 h 1568268"/>
                  <a:gd name="connsiteX1" fmla="*/ 1204203 w 1204203"/>
                  <a:gd name="connsiteY1" fmla="*/ 0 h 1568268"/>
                  <a:gd name="connsiteX2" fmla="*/ 1204203 w 1204203"/>
                  <a:gd name="connsiteY2" fmla="*/ 1568268 h 1568268"/>
                  <a:gd name="connsiteX3" fmla="*/ 0 w 1204203"/>
                  <a:gd name="connsiteY3" fmla="*/ 1568268 h 1568268"/>
                </a:gdLst>
                <a:ahLst/>
                <a:cxnLst>
                  <a:cxn ang="0">
                    <a:pos x="connsiteX0" y="connsiteY0"/>
                  </a:cxn>
                  <a:cxn ang="0">
                    <a:pos x="connsiteX1" y="connsiteY1"/>
                  </a:cxn>
                  <a:cxn ang="0">
                    <a:pos x="connsiteX2" y="connsiteY2"/>
                  </a:cxn>
                  <a:cxn ang="0">
                    <a:pos x="connsiteX3" y="connsiteY3"/>
                  </a:cxn>
                </a:cxnLst>
                <a:rect l="l" t="t" r="r" b="b"/>
                <a:pathLst>
                  <a:path w="1204203" h="1568268">
                    <a:moveTo>
                      <a:pt x="0" y="0"/>
                    </a:moveTo>
                    <a:lnTo>
                      <a:pt x="1204203" y="0"/>
                    </a:lnTo>
                    <a:lnTo>
                      <a:pt x="1204203" y="1568268"/>
                    </a:lnTo>
                    <a:lnTo>
                      <a:pt x="0" y="1568268"/>
                    </a:lnTo>
                    <a:close/>
                  </a:path>
                </a:pathLst>
              </a:custGeom>
              <a:grpFill/>
              <a:ln w="9525" cap="rnd">
                <a:solidFill>
                  <a:srgbClr val="284E72">
                    <a:alpha val="58000"/>
                  </a:srgbClr>
                </a:solidFill>
                <a:prstDash val="solid"/>
                <a:round/>
              </a:ln>
            </p:spPr>
            <p:txBody>
              <a:bodyPr rtlCol="0" anchor="ctr"/>
              <a:lstStyle/>
              <a:p>
                <a:endParaRPr lang="pt-BR"/>
              </a:p>
            </p:txBody>
          </p:sp>
          <p:sp>
            <p:nvSpPr>
              <p:cNvPr id="115" name="Forma Livre: Forma 114">
                <a:extLst>
                  <a:ext uri="{FF2B5EF4-FFF2-40B4-BE49-F238E27FC236}">
                    <a16:creationId xmlns:a16="http://schemas.microsoft.com/office/drawing/2014/main" id="{607781EA-FE00-B4B7-092D-488B358E826F}"/>
                  </a:ext>
                </a:extLst>
              </p:cNvPr>
              <p:cNvSpPr/>
              <p:nvPr/>
            </p:nvSpPr>
            <p:spPr>
              <a:xfrm rot="853013">
                <a:off x="5489304" y="3429889"/>
                <a:ext cx="1204203" cy="1568268"/>
              </a:xfrm>
              <a:custGeom>
                <a:avLst/>
                <a:gdLst>
                  <a:gd name="connsiteX0" fmla="*/ 0 w 1204203"/>
                  <a:gd name="connsiteY0" fmla="*/ 0 h 1568268"/>
                  <a:gd name="connsiteX1" fmla="*/ 1204203 w 1204203"/>
                  <a:gd name="connsiteY1" fmla="*/ 0 h 1568268"/>
                  <a:gd name="connsiteX2" fmla="*/ 1204203 w 1204203"/>
                  <a:gd name="connsiteY2" fmla="*/ 1568268 h 1568268"/>
                  <a:gd name="connsiteX3" fmla="*/ 0 w 1204203"/>
                  <a:gd name="connsiteY3" fmla="*/ 1568268 h 1568268"/>
                </a:gdLst>
                <a:ahLst/>
                <a:cxnLst>
                  <a:cxn ang="0">
                    <a:pos x="connsiteX0" y="connsiteY0"/>
                  </a:cxn>
                  <a:cxn ang="0">
                    <a:pos x="connsiteX1" y="connsiteY1"/>
                  </a:cxn>
                  <a:cxn ang="0">
                    <a:pos x="connsiteX2" y="connsiteY2"/>
                  </a:cxn>
                  <a:cxn ang="0">
                    <a:pos x="connsiteX3" y="connsiteY3"/>
                  </a:cxn>
                </a:cxnLst>
                <a:rect l="l" t="t" r="r" b="b"/>
                <a:pathLst>
                  <a:path w="1204203" h="1568268">
                    <a:moveTo>
                      <a:pt x="0" y="0"/>
                    </a:moveTo>
                    <a:lnTo>
                      <a:pt x="1204203" y="0"/>
                    </a:lnTo>
                    <a:lnTo>
                      <a:pt x="1204203" y="1568268"/>
                    </a:lnTo>
                    <a:lnTo>
                      <a:pt x="0" y="1568268"/>
                    </a:lnTo>
                    <a:close/>
                  </a:path>
                </a:pathLst>
              </a:custGeom>
              <a:grpFill/>
              <a:ln w="9525" cap="rnd">
                <a:solidFill>
                  <a:srgbClr val="284E72"/>
                </a:solidFill>
                <a:prstDash val="solid"/>
                <a:round/>
              </a:ln>
            </p:spPr>
            <p:txBody>
              <a:bodyPr rtlCol="0" anchor="ctr"/>
              <a:lstStyle/>
              <a:p>
                <a:endParaRPr lang="pt-BR"/>
              </a:p>
            </p:txBody>
          </p:sp>
        </p:grpSp>
        <p:sp>
          <p:nvSpPr>
            <p:cNvPr id="112" name="Forma Livre: Forma 111">
              <a:extLst>
                <a:ext uri="{FF2B5EF4-FFF2-40B4-BE49-F238E27FC236}">
                  <a16:creationId xmlns:a16="http://schemas.microsoft.com/office/drawing/2014/main" id="{DDA929D2-BA16-31B0-570B-C1888A65EA1B}"/>
                </a:ext>
              </a:extLst>
            </p:cNvPr>
            <p:cNvSpPr/>
            <p:nvPr/>
          </p:nvSpPr>
          <p:spPr>
            <a:xfrm rot="178491">
              <a:off x="7384992" y="-23586"/>
              <a:ext cx="1204226" cy="1531035"/>
            </a:xfrm>
            <a:custGeom>
              <a:avLst/>
              <a:gdLst>
                <a:gd name="connsiteX0" fmla="*/ 0 w 1204226"/>
                <a:gd name="connsiteY0" fmla="*/ 0 h 1531035"/>
                <a:gd name="connsiteX1" fmla="*/ 1204227 w 1204226"/>
                <a:gd name="connsiteY1" fmla="*/ 0 h 1531035"/>
                <a:gd name="connsiteX2" fmla="*/ 1204227 w 1204226"/>
                <a:gd name="connsiteY2" fmla="*/ 1531036 h 1531035"/>
                <a:gd name="connsiteX3" fmla="*/ 0 w 1204226"/>
                <a:gd name="connsiteY3" fmla="*/ 1531036 h 1531035"/>
              </a:gdLst>
              <a:ahLst/>
              <a:cxnLst>
                <a:cxn ang="0">
                  <a:pos x="connsiteX0" y="connsiteY0"/>
                </a:cxn>
                <a:cxn ang="0">
                  <a:pos x="connsiteX1" y="connsiteY1"/>
                </a:cxn>
                <a:cxn ang="0">
                  <a:pos x="connsiteX2" y="connsiteY2"/>
                </a:cxn>
                <a:cxn ang="0">
                  <a:pos x="connsiteX3" y="connsiteY3"/>
                </a:cxn>
              </a:cxnLst>
              <a:rect l="l" t="t" r="r" b="b"/>
              <a:pathLst>
                <a:path w="1204226" h="1531035">
                  <a:moveTo>
                    <a:pt x="0" y="0"/>
                  </a:moveTo>
                  <a:lnTo>
                    <a:pt x="1204227" y="0"/>
                  </a:lnTo>
                  <a:lnTo>
                    <a:pt x="1204227" y="1531036"/>
                  </a:lnTo>
                  <a:lnTo>
                    <a:pt x="0" y="1531036"/>
                  </a:lnTo>
                  <a:close/>
                </a:path>
              </a:pathLst>
            </a:custGeom>
            <a:solidFill>
              <a:srgbClr val="284E72">
                <a:alpha val="58000"/>
              </a:srgbClr>
            </a:solidFill>
            <a:ln w="9411" cap="rnd">
              <a:solidFill>
                <a:srgbClr val="284E72">
                  <a:alpha val="58000"/>
                </a:srgbClr>
              </a:solidFill>
              <a:prstDash val="solid"/>
              <a:round/>
            </a:ln>
          </p:spPr>
          <p:txBody>
            <a:bodyPr rtlCol="0" anchor="ctr"/>
            <a:lstStyle/>
            <a:p>
              <a:endParaRPr lang="pt-BR"/>
            </a:p>
          </p:txBody>
        </p:sp>
        <p:sp>
          <p:nvSpPr>
            <p:cNvPr id="113" name="Forma Livre: Forma 112">
              <a:extLst>
                <a:ext uri="{FF2B5EF4-FFF2-40B4-BE49-F238E27FC236}">
                  <a16:creationId xmlns:a16="http://schemas.microsoft.com/office/drawing/2014/main" id="{013AD2D6-C5E7-E134-042A-75982D23E408}"/>
                </a:ext>
              </a:extLst>
            </p:cNvPr>
            <p:cNvSpPr/>
            <p:nvPr/>
          </p:nvSpPr>
          <p:spPr>
            <a:xfrm rot="178491">
              <a:off x="7425303" y="-90390"/>
              <a:ext cx="1204226" cy="1568299"/>
            </a:xfrm>
            <a:custGeom>
              <a:avLst/>
              <a:gdLst>
                <a:gd name="connsiteX0" fmla="*/ 0 w 1204226"/>
                <a:gd name="connsiteY0" fmla="*/ 0 h 1568299"/>
                <a:gd name="connsiteX1" fmla="*/ 1204227 w 1204226"/>
                <a:gd name="connsiteY1" fmla="*/ 0 h 1568299"/>
                <a:gd name="connsiteX2" fmla="*/ 1204227 w 1204226"/>
                <a:gd name="connsiteY2" fmla="*/ 1568299 h 1568299"/>
                <a:gd name="connsiteX3" fmla="*/ 0 w 1204226"/>
                <a:gd name="connsiteY3" fmla="*/ 1568299 h 1568299"/>
              </a:gdLst>
              <a:ahLst/>
              <a:cxnLst>
                <a:cxn ang="0">
                  <a:pos x="connsiteX0" y="connsiteY0"/>
                </a:cxn>
                <a:cxn ang="0">
                  <a:pos x="connsiteX1" y="connsiteY1"/>
                </a:cxn>
                <a:cxn ang="0">
                  <a:pos x="connsiteX2" y="connsiteY2"/>
                </a:cxn>
                <a:cxn ang="0">
                  <a:pos x="connsiteX3" y="connsiteY3"/>
                </a:cxn>
              </a:cxnLst>
              <a:rect l="l" t="t" r="r" b="b"/>
              <a:pathLst>
                <a:path w="1204226" h="1568299">
                  <a:moveTo>
                    <a:pt x="0" y="0"/>
                  </a:moveTo>
                  <a:lnTo>
                    <a:pt x="1204227" y="0"/>
                  </a:lnTo>
                  <a:lnTo>
                    <a:pt x="1204227" y="1568299"/>
                  </a:lnTo>
                  <a:lnTo>
                    <a:pt x="0" y="1568299"/>
                  </a:lnTo>
                  <a:close/>
                </a:path>
              </a:pathLst>
            </a:custGeom>
            <a:solidFill>
              <a:schemeClr val="bg1"/>
            </a:solidFill>
            <a:ln w="9525" cap="rnd">
              <a:solidFill>
                <a:srgbClr val="284E72"/>
              </a:solidFill>
              <a:prstDash val="solid"/>
              <a:round/>
            </a:ln>
          </p:spPr>
          <p:txBody>
            <a:bodyPr rtlCol="0" anchor="ctr"/>
            <a:lstStyle/>
            <a:p>
              <a:endParaRPr lang="pt-BR" dirty="0"/>
            </a:p>
          </p:txBody>
        </p:sp>
      </p:grpSp>
      <p:grpSp>
        <p:nvGrpSpPr>
          <p:cNvPr id="116" name="Agrupar 115">
            <a:extLst>
              <a:ext uri="{FF2B5EF4-FFF2-40B4-BE49-F238E27FC236}">
                <a16:creationId xmlns:a16="http://schemas.microsoft.com/office/drawing/2014/main" id="{2FABB9DA-F405-5765-CACB-558FA38F48FF}"/>
              </a:ext>
            </a:extLst>
          </p:cNvPr>
          <p:cNvGrpSpPr/>
          <p:nvPr/>
        </p:nvGrpSpPr>
        <p:grpSpPr>
          <a:xfrm>
            <a:off x="23628982" y="5259589"/>
            <a:ext cx="1696952" cy="983311"/>
            <a:chOff x="7310767" y="5729303"/>
            <a:chExt cx="851536" cy="493429"/>
          </a:xfrm>
        </p:grpSpPr>
        <p:grpSp>
          <p:nvGrpSpPr>
            <p:cNvPr id="117" name="Gráfico 51">
              <a:extLst>
                <a:ext uri="{FF2B5EF4-FFF2-40B4-BE49-F238E27FC236}">
                  <a16:creationId xmlns:a16="http://schemas.microsoft.com/office/drawing/2014/main" id="{F6A7EC2E-A410-C15E-C814-DB1BAB4F1721}"/>
                </a:ext>
              </a:extLst>
            </p:cNvPr>
            <p:cNvGrpSpPr/>
            <p:nvPr/>
          </p:nvGrpSpPr>
          <p:grpSpPr>
            <a:xfrm>
              <a:off x="7621562" y="5729303"/>
              <a:ext cx="540741" cy="493429"/>
              <a:chOff x="4614936" y="1812248"/>
              <a:chExt cx="540741" cy="493429"/>
            </a:xfrm>
          </p:grpSpPr>
          <p:sp>
            <p:nvSpPr>
              <p:cNvPr id="125" name="Forma Livre: Forma 124">
                <a:extLst>
                  <a:ext uri="{FF2B5EF4-FFF2-40B4-BE49-F238E27FC236}">
                    <a16:creationId xmlns:a16="http://schemas.microsoft.com/office/drawing/2014/main" id="{9DC10017-595A-1759-6844-C8CD00866096}"/>
                  </a:ext>
                </a:extLst>
              </p:cNvPr>
              <p:cNvSpPr/>
              <p:nvPr/>
            </p:nvSpPr>
            <p:spPr>
              <a:xfrm>
                <a:off x="4614936" y="1835075"/>
                <a:ext cx="540741" cy="470602"/>
              </a:xfrm>
              <a:custGeom>
                <a:avLst/>
                <a:gdLst>
                  <a:gd name="connsiteX0" fmla="*/ 515000 w 540741"/>
                  <a:gd name="connsiteY0" fmla="*/ 84022 h 470602"/>
                  <a:gd name="connsiteX1" fmla="*/ 514485 w 540741"/>
                  <a:gd name="connsiteY1" fmla="*/ 83364 h 470602"/>
                  <a:gd name="connsiteX2" fmla="*/ 524401 w 540741"/>
                  <a:gd name="connsiteY2" fmla="*/ 75659 h 470602"/>
                  <a:gd name="connsiteX3" fmla="*/ 531840 w 540741"/>
                  <a:gd name="connsiteY3" fmla="*/ 16337 h 470602"/>
                  <a:gd name="connsiteX4" fmla="*/ 472518 w 540741"/>
                  <a:gd name="connsiteY4" fmla="*/ 8898 h 470602"/>
                  <a:gd name="connsiteX5" fmla="*/ 462603 w 540741"/>
                  <a:gd name="connsiteY5" fmla="*/ 16604 h 470602"/>
                  <a:gd name="connsiteX6" fmla="*/ 299811 w 540741"/>
                  <a:gd name="connsiteY6" fmla="*/ 25414 h 470602"/>
                  <a:gd name="connsiteX7" fmla="*/ 300068 w 540741"/>
                  <a:gd name="connsiteY7" fmla="*/ 25748 h 470602"/>
                  <a:gd name="connsiteX8" fmla="*/ 7308 w 540741"/>
                  <a:gd name="connsiteY8" fmla="*/ 253233 h 470602"/>
                  <a:gd name="connsiteX9" fmla="*/ 1612 w 540741"/>
                  <a:gd name="connsiteY9" fmla="*/ 275807 h 470602"/>
                  <a:gd name="connsiteX10" fmla="*/ 5907 w 540741"/>
                  <a:gd name="connsiteY10" fmla="*/ 285532 h 470602"/>
                  <a:gd name="connsiteX11" fmla="*/ 149763 w 540741"/>
                  <a:gd name="connsiteY11" fmla="*/ 466803 h 470602"/>
                  <a:gd name="connsiteX12" fmla="*/ 149763 w 540741"/>
                  <a:gd name="connsiteY12" fmla="*/ 466803 h 470602"/>
                  <a:gd name="connsiteX13" fmla="*/ 172738 w 540741"/>
                  <a:gd name="connsiteY13" fmla="*/ 466622 h 470602"/>
                  <a:gd name="connsiteX14" fmla="*/ 465736 w 540741"/>
                  <a:gd name="connsiteY14" fmla="*/ 238946 h 470602"/>
                  <a:gd name="connsiteX15" fmla="*/ 466251 w 540741"/>
                  <a:gd name="connsiteY15" fmla="*/ 239603 h 470602"/>
                  <a:gd name="connsiteX16" fmla="*/ 515000 w 540741"/>
                  <a:gd name="connsiteY16" fmla="*/ 84022 h 47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0741" h="470602">
                    <a:moveTo>
                      <a:pt x="515000" y="84022"/>
                    </a:moveTo>
                    <a:lnTo>
                      <a:pt x="514485" y="83364"/>
                    </a:lnTo>
                    <a:lnTo>
                      <a:pt x="524401" y="75659"/>
                    </a:lnTo>
                    <a:cubicBezTo>
                      <a:pt x="542841" y="61333"/>
                      <a:pt x="546175" y="34768"/>
                      <a:pt x="531840" y="16337"/>
                    </a:cubicBezTo>
                    <a:cubicBezTo>
                      <a:pt x="517514" y="-2104"/>
                      <a:pt x="490949" y="-5428"/>
                      <a:pt x="472518" y="8898"/>
                    </a:cubicBezTo>
                    <a:lnTo>
                      <a:pt x="462603" y="16604"/>
                    </a:lnTo>
                    <a:lnTo>
                      <a:pt x="299811" y="25414"/>
                    </a:lnTo>
                    <a:lnTo>
                      <a:pt x="300068" y="25748"/>
                    </a:lnTo>
                    <a:lnTo>
                      <a:pt x="7308" y="253233"/>
                    </a:lnTo>
                    <a:cubicBezTo>
                      <a:pt x="459" y="258558"/>
                      <a:pt x="-1894" y="267864"/>
                      <a:pt x="1612" y="275807"/>
                    </a:cubicBezTo>
                    <a:lnTo>
                      <a:pt x="5907" y="285532"/>
                    </a:lnTo>
                    <a:cubicBezTo>
                      <a:pt x="37569" y="357265"/>
                      <a:pt x="87089" y="419673"/>
                      <a:pt x="149763" y="466803"/>
                    </a:cubicBezTo>
                    <a:lnTo>
                      <a:pt x="149763" y="466803"/>
                    </a:lnTo>
                    <a:cubicBezTo>
                      <a:pt x="156583" y="471937"/>
                      <a:pt x="165994" y="471860"/>
                      <a:pt x="172738" y="466622"/>
                    </a:cubicBezTo>
                    <a:lnTo>
                      <a:pt x="465736" y="238946"/>
                    </a:lnTo>
                    <a:lnTo>
                      <a:pt x="466251" y="239603"/>
                    </a:lnTo>
                    <a:lnTo>
                      <a:pt x="515000" y="84022"/>
                    </a:lnTo>
                    <a:close/>
                  </a:path>
                </a:pathLst>
              </a:custGeom>
              <a:solidFill>
                <a:srgbClr val="284E72"/>
              </a:solidFill>
              <a:ln w="10046" cap="rnd">
                <a:solidFill>
                  <a:srgbClr val="284E72"/>
                </a:solidFill>
                <a:prstDash val="solid"/>
                <a:round/>
              </a:ln>
            </p:spPr>
            <p:txBody>
              <a:bodyPr rtlCol="0" anchor="ctr"/>
              <a:lstStyle/>
              <a:p>
                <a:endParaRPr lang="pt-BR"/>
              </a:p>
            </p:txBody>
          </p:sp>
          <p:sp>
            <p:nvSpPr>
              <p:cNvPr id="126" name="Forma Livre: Forma 125">
                <a:extLst>
                  <a:ext uri="{FF2B5EF4-FFF2-40B4-BE49-F238E27FC236}">
                    <a16:creationId xmlns:a16="http://schemas.microsoft.com/office/drawing/2014/main" id="{015EA4CB-A242-F9FE-C5D7-50B162D0C696}"/>
                  </a:ext>
                </a:extLst>
              </p:cNvPr>
              <p:cNvSpPr/>
              <p:nvPr/>
            </p:nvSpPr>
            <p:spPr>
              <a:xfrm>
                <a:off x="4618488" y="1844068"/>
                <a:ext cx="453859" cy="439494"/>
              </a:xfrm>
              <a:custGeom>
                <a:avLst/>
                <a:gdLst>
                  <a:gd name="connsiteX0" fmla="*/ 156384 w 453859"/>
                  <a:gd name="connsiteY0" fmla="*/ 435426 h 439494"/>
                  <a:gd name="connsiteX1" fmla="*/ 156384 w 453859"/>
                  <a:gd name="connsiteY1" fmla="*/ 435426 h 439494"/>
                  <a:gd name="connsiteX2" fmla="*/ 6670 w 453859"/>
                  <a:gd name="connsiteY2" fmla="*/ 251327 h 439494"/>
                  <a:gd name="connsiteX3" fmla="*/ 1984 w 453859"/>
                  <a:gd name="connsiteY3" fmla="*/ 241535 h 439494"/>
                  <a:gd name="connsiteX4" fmla="*/ 6423 w 453859"/>
                  <a:gd name="connsiteY4" fmla="*/ 219199 h 439494"/>
                  <a:gd name="connsiteX5" fmla="*/ 281228 w 453859"/>
                  <a:gd name="connsiteY5" fmla="*/ 0 h 439494"/>
                  <a:gd name="connsiteX6" fmla="*/ 453859 w 453859"/>
                  <a:gd name="connsiteY6" fmla="*/ 216427 h 439494"/>
                  <a:gd name="connsiteX7" fmla="*/ 178825 w 453859"/>
                  <a:gd name="connsiteY7" fmla="*/ 435807 h 439494"/>
                  <a:gd name="connsiteX8" fmla="*/ 156384 w 453859"/>
                  <a:gd name="connsiteY8" fmla="*/ 435426 h 43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859" h="439494">
                    <a:moveTo>
                      <a:pt x="156384" y="435426"/>
                    </a:moveTo>
                    <a:lnTo>
                      <a:pt x="156384" y="435426"/>
                    </a:lnTo>
                    <a:cubicBezTo>
                      <a:pt x="92757" y="386934"/>
                      <a:pt x="41208" y="323545"/>
                      <a:pt x="6670" y="251327"/>
                    </a:cubicBezTo>
                    <a:lnTo>
                      <a:pt x="1984" y="241535"/>
                    </a:lnTo>
                    <a:cubicBezTo>
                      <a:pt x="-1845" y="233544"/>
                      <a:pt x="-7" y="224333"/>
                      <a:pt x="6423" y="219199"/>
                    </a:cubicBezTo>
                    <a:lnTo>
                      <a:pt x="281228" y="0"/>
                    </a:lnTo>
                    <a:lnTo>
                      <a:pt x="453859" y="216427"/>
                    </a:lnTo>
                    <a:lnTo>
                      <a:pt x="178825" y="435807"/>
                    </a:lnTo>
                    <a:cubicBezTo>
                      <a:pt x="172510" y="440865"/>
                      <a:pt x="163309" y="440703"/>
                      <a:pt x="156384" y="435426"/>
                    </a:cubicBezTo>
                    <a:close/>
                  </a:path>
                </a:pathLst>
              </a:custGeom>
              <a:solidFill>
                <a:srgbClr val="284E72"/>
              </a:solidFill>
              <a:ln w="9635" cap="rnd">
                <a:solidFill>
                  <a:srgbClr val="284E72"/>
                </a:solidFill>
                <a:prstDash val="solid"/>
                <a:round/>
              </a:ln>
            </p:spPr>
            <p:txBody>
              <a:bodyPr rtlCol="0" anchor="ctr"/>
              <a:lstStyle/>
              <a:p>
                <a:endParaRPr lang="pt-BR"/>
              </a:p>
            </p:txBody>
          </p:sp>
          <p:sp>
            <p:nvSpPr>
              <p:cNvPr id="127" name="Forma Livre: Forma 126">
                <a:extLst>
                  <a:ext uri="{FF2B5EF4-FFF2-40B4-BE49-F238E27FC236}">
                    <a16:creationId xmlns:a16="http://schemas.microsoft.com/office/drawing/2014/main" id="{E39D50A0-6ADD-2C40-137D-3C30C840DF66}"/>
                  </a:ext>
                </a:extLst>
              </p:cNvPr>
              <p:cNvSpPr/>
              <p:nvPr/>
            </p:nvSpPr>
            <p:spPr>
              <a:xfrm>
                <a:off x="4617297" y="1837772"/>
                <a:ext cx="441191" cy="423410"/>
              </a:xfrm>
              <a:custGeom>
                <a:avLst/>
                <a:gdLst>
                  <a:gd name="connsiteX0" fmla="*/ 144364 w 441191"/>
                  <a:gd name="connsiteY0" fmla="*/ 419948 h 423410"/>
                  <a:gd name="connsiteX1" fmla="*/ 144364 w 441191"/>
                  <a:gd name="connsiteY1" fmla="*/ 419948 h 423410"/>
                  <a:gd name="connsiteX2" fmla="*/ 5804 w 441191"/>
                  <a:gd name="connsiteY2" fmla="*/ 249831 h 423410"/>
                  <a:gd name="connsiteX3" fmla="*/ 1622 w 441191"/>
                  <a:gd name="connsiteY3" fmla="*/ 240668 h 423410"/>
                  <a:gd name="connsiteX4" fmla="*/ 6756 w 441191"/>
                  <a:gd name="connsiteY4" fmla="*/ 219199 h 423410"/>
                  <a:gd name="connsiteX5" fmla="*/ 281562 w 441191"/>
                  <a:gd name="connsiteY5" fmla="*/ 0 h 423410"/>
                  <a:gd name="connsiteX6" fmla="*/ 441191 w 441191"/>
                  <a:gd name="connsiteY6" fmla="*/ 200120 h 423410"/>
                  <a:gd name="connsiteX7" fmla="*/ 166157 w 441191"/>
                  <a:gd name="connsiteY7" fmla="*/ 419500 h 423410"/>
                  <a:gd name="connsiteX8" fmla="*/ 144364 w 441191"/>
                  <a:gd name="connsiteY8" fmla="*/ 419948 h 42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191" h="423410">
                    <a:moveTo>
                      <a:pt x="144364" y="419948"/>
                    </a:moveTo>
                    <a:lnTo>
                      <a:pt x="144364" y="419948"/>
                    </a:lnTo>
                    <a:cubicBezTo>
                      <a:pt x="84385" y="376028"/>
                      <a:pt x="36674" y="317459"/>
                      <a:pt x="5804" y="249831"/>
                    </a:cubicBezTo>
                    <a:lnTo>
                      <a:pt x="1622" y="240668"/>
                    </a:lnTo>
                    <a:cubicBezTo>
                      <a:pt x="-1797" y="233181"/>
                      <a:pt x="317" y="224333"/>
                      <a:pt x="6756" y="219199"/>
                    </a:cubicBezTo>
                    <a:lnTo>
                      <a:pt x="281562" y="0"/>
                    </a:lnTo>
                    <a:lnTo>
                      <a:pt x="441191" y="200120"/>
                    </a:lnTo>
                    <a:lnTo>
                      <a:pt x="166157" y="419500"/>
                    </a:lnTo>
                    <a:cubicBezTo>
                      <a:pt x="159813" y="424539"/>
                      <a:pt x="150889" y="424729"/>
                      <a:pt x="144364" y="419948"/>
                    </a:cubicBezTo>
                    <a:close/>
                  </a:path>
                </a:pathLst>
              </a:custGeom>
              <a:solidFill>
                <a:srgbClr val="9DDAD7"/>
              </a:solidFill>
              <a:ln w="9525" cap="rnd">
                <a:solidFill>
                  <a:srgbClr val="284E72"/>
                </a:solidFill>
                <a:prstDash val="solid"/>
                <a:round/>
              </a:ln>
            </p:spPr>
            <p:txBody>
              <a:bodyPr rtlCol="0" anchor="ctr"/>
              <a:lstStyle/>
              <a:p>
                <a:endParaRPr lang="pt-BR"/>
              </a:p>
            </p:txBody>
          </p:sp>
          <p:sp>
            <p:nvSpPr>
              <p:cNvPr id="128" name="Forma Livre: Forma 127">
                <a:extLst>
                  <a:ext uri="{FF2B5EF4-FFF2-40B4-BE49-F238E27FC236}">
                    <a16:creationId xmlns:a16="http://schemas.microsoft.com/office/drawing/2014/main" id="{885BDECC-1B81-A4D0-660F-DC6EB04FD879}"/>
                  </a:ext>
                </a:extLst>
              </p:cNvPr>
              <p:cNvSpPr/>
              <p:nvPr/>
            </p:nvSpPr>
            <p:spPr>
              <a:xfrm>
                <a:off x="4898593" y="1827142"/>
                <a:ext cx="214283" cy="233276"/>
              </a:xfrm>
              <a:custGeom>
                <a:avLst/>
                <a:gdLst>
                  <a:gd name="connsiteX0" fmla="*/ 174165 w 214283"/>
                  <a:gd name="connsiteY0" fmla="*/ 233277 h 233276"/>
                  <a:gd name="connsiteX1" fmla="*/ 214284 w 214283"/>
                  <a:gd name="connsiteY1" fmla="*/ 80105 h 233276"/>
                  <a:gd name="connsiteX2" fmla="*/ 154229 w 214283"/>
                  <a:gd name="connsiteY2" fmla="*/ 0 h 233276"/>
                  <a:gd name="connsiteX3" fmla="*/ 0 w 214283"/>
                  <a:gd name="connsiteY3" fmla="*/ 10316 h 233276"/>
                </a:gdLst>
                <a:ahLst/>
                <a:cxnLst>
                  <a:cxn ang="0">
                    <a:pos x="connsiteX0" y="connsiteY0"/>
                  </a:cxn>
                  <a:cxn ang="0">
                    <a:pos x="connsiteX1" y="connsiteY1"/>
                  </a:cxn>
                  <a:cxn ang="0">
                    <a:pos x="connsiteX2" y="connsiteY2"/>
                  </a:cxn>
                  <a:cxn ang="0">
                    <a:pos x="connsiteX3" y="connsiteY3"/>
                  </a:cxn>
                </a:cxnLst>
                <a:rect l="l" t="t" r="r" b="b"/>
                <a:pathLst>
                  <a:path w="214283" h="233276">
                    <a:moveTo>
                      <a:pt x="174165" y="233277"/>
                    </a:moveTo>
                    <a:lnTo>
                      <a:pt x="214284" y="80105"/>
                    </a:lnTo>
                    <a:lnTo>
                      <a:pt x="154229" y="0"/>
                    </a:lnTo>
                    <a:lnTo>
                      <a:pt x="0" y="10316"/>
                    </a:lnTo>
                    <a:close/>
                  </a:path>
                </a:pathLst>
              </a:custGeom>
              <a:solidFill>
                <a:srgbClr val="9DDAD7"/>
              </a:solidFill>
              <a:ln w="9525" cap="rnd">
                <a:solidFill>
                  <a:srgbClr val="284E72"/>
                </a:solidFill>
                <a:prstDash val="solid"/>
                <a:round/>
              </a:ln>
            </p:spPr>
            <p:txBody>
              <a:bodyPr rtlCol="0" anchor="ctr"/>
              <a:lstStyle/>
              <a:p>
                <a:endParaRPr lang="pt-BR"/>
              </a:p>
            </p:txBody>
          </p:sp>
          <p:sp>
            <p:nvSpPr>
              <p:cNvPr id="129" name="Forma Livre: Forma 128">
                <a:extLst>
                  <a:ext uri="{FF2B5EF4-FFF2-40B4-BE49-F238E27FC236}">
                    <a16:creationId xmlns:a16="http://schemas.microsoft.com/office/drawing/2014/main" id="{3ECEFC82-6670-FE47-07BE-79279F78A7E9}"/>
                  </a:ext>
                </a:extLst>
              </p:cNvPr>
              <p:cNvSpPr/>
              <p:nvPr/>
            </p:nvSpPr>
            <p:spPr>
              <a:xfrm>
                <a:off x="5050669" y="1893731"/>
                <a:ext cx="56997" cy="156781"/>
              </a:xfrm>
              <a:custGeom>
                <a:avLst/>
                <a:gdLst>
                  <a:gd name="connsiteX0" fmla="*/ 56998 w 56997"/>
                  <a:gd name="connsiteY0" fmla="*/ 14430 h 156781"/>
                  <a:gd name="connsiteX1" fmla="*/ 46187 w 56997"/>
                  <a:gd name="connsiteY1" fmla="*/ 0 h 156781"/>
                  <a:gd name="connsiteX2" fmla="*/ 0 w 56997"/>
                  <a:gd name="connsiteY2" fmla="*/ 131474 h 156781"/>
                  <a:gd name="connsiteX3" fmla="*/ 20041 w 56997"/>
                  <a:gd name="connsiteY3" fmla="*/ 156781 h 156781"/>
                </a:gdLst>
                <a:ahLst/>
                <a:cxnLst>
                  <a:cxn ang="0">
                    <a:pos x="connsiteX0" y="connsiteY0"/>
                  </a:cxn>
                  <a:cxn ang="0">
                    <a:pos x="connsiteX1" y="connsiteY1"/>
                  </a:cxn>
                  <a:cxn ang="0">
                    <a:pos x="connsiteX2" y="connsiteY2"/>
                  </a:cxn>
                  <a:cxn ang="0">
                    <a:pos x="connsiteX3" y="connsiteY3"/>
                  </a:cxn>
                </a:cxnLst>
                <a:rect l="l" t="t" r="r" b="b"/>
                <a:pathLst>
                  <a:path w="56997" h="156781">
                    <a:moveTo>
                      <a:pt x="56998" y="14430"/>
                    </a:moveTo>
                    <a:lnTo>
                      <a:pt x="46187" y="0"/>
                    </a:lnTo>
                    <a:lnTo>
                      <a:pt x="0" y="131474"/>
                    </a:lnTo>
                    <a:lnTo>
                      <a:pt x="20041" y="156781"/>
                    </a:lnTo>
                    <a:close/>
                  </a:path>
                </a:pathLst>
              </a:custGeom>
              <a:solidFill>
                <a:srgbClr val="9DDAD7"/>
              </a:solidFill>
              <a:ln w="9525" cap="flat">
                <a:solidFill>
                  <a:srgbClr val="284E72"/>
                </a:solidFill>
                <a:prstDash val="solid"/>
                <a:miter/>
              </a:ln>
            </p:spPr>
            <p:txBody>
              <a:bodyPr rtlCol="0" anchor="ctr"/>
              <a:lstStyle/>
              <a:p>
                <a:endParaRPr lang="pt-BR"/>
              </a:p>
            </p:txBody>
          </p:sp>
          <p:sp>
            <p:nvSpPr>
              <p:cNvPr id="130" name="Forma Livre: Forma 129">
                <a:extLst>
                  <a:ext uri="{FF2B5EF4-FFF2-40B4-BE49-F238E27FC236}">
                    <a16:creationId xmlns:a16="http://schemas.microsoft.com/office/drawing/2014/main" id="{B2CDA8C4-ABBB-181A-CB20-D9FE1D34C675}"/>
                  </a:ext>
                </a:extLst>
              </p:cNvPr>
              <p:cNvSpPr/>
              <p:nvPr/>
            </p:nvSpPr>
            <p:spPr>
              <a:xfrm>
                <a:off x="5052793" y="1812248"/>
                <a:ext cx="83351" cy="91055"/>
              </a:xfrm>
              <a:custGeom>
                <a:avLst/>
                <a:gdLst>
                  <a:gd name="connsiteX0" fmla="*/ 29 w 83351"/>
                  <a:gd name="connsiteY0" fmla="*/ 14894 h 91055"/>
                  <a:gd name="connsiteX1" fmla="*/ 9335 w 83351"/>
                  <a:gd name="connsiteY1" fmla="*/ 7474 h 91055"/>
                  <a:gd name="connsiteX2" fmla="*/ 71047 w 83351"/>
                  <a:gd name="connsiteY2" fmla="*/ 20561 h 91055"/>
                  <a:gd name="connsiteX3" fmla="*/ 71047 w 83351"/>
                  <a:gd name="connsiteY3" fmla="*/ 20561 h 91055"/>
                  <a:gd name="connsiteX4" fmla="*/ 70085 w 83351"/>
                  <a:gd name="connsiteY4" fmla="*/ 83636 h 91055"/>
                  <a:gd name="connsiteX5" fmla="*/ 60779 w 83351"/>
                  <a:gd name="connsiteY5" fmla="*/ 91056 h 91055"/>
                  <a:gd name="connsiteX6" fmla="*/ 29 w 83351"/>
                  <a:gd name="connsiteY6" fmla="*/ 14894 h 9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51" h="91055">
                    <a:moveTo>
                      <a:pt x="29" y="14894"/>
                    </a:moveTo>
                    <a:lnTo>
                      <a:pt x="9335" y="7474"/>
                    </a:lnTo>
                    <a:cubicBezTo>
                      <a:pt x="26641" y="-6328"/>
                      <a:pt x="54273" y="-470"/>
                      <a:pt x="71047" y="20561"/>
                    </a:cubicBezTo>
                    <a:lnTo>
                      <a:pt x="71047" y="20561"/>
                    </a:lnTo>
                    <a:cubicBezTo>
                      <a:pt x="87821" y="41592"/>
                      <a:pt x="87392" y="69834"/>
                      <a:pt x="70085" y="83636"/>
                    </a:cubicBezTo>
                    <a:lnTo>
                      <a:pt x="60779" y="91056"/>
                    </a:lnTo>
                    <a:cubicBezTo>
                      <a:pt x="60779" y="91056"/>
                      <a:pt x="-1524" y="16132"/>
                      <a:pt x="29" y="14894"/>
                    </a:cubicBezTo>
                    <a:close/>
                  </a:path>
                </a:pathLst>
              </a:custGeom>
              <a:solidFill>
                <a:srgbClr val="9DDAD7"/>
              </a:solidFill>
              <a:ln w="10500" cap="rnd">
                <a:solidFill>
                  <a:srgbClr val="284E72"/>
                </a:solidFill>
                <a:prstDash val="solid"/>
                <a:round/>
              </a:ln>
            </p:spPr>
            <p:txBody>
              <a:bodyPr rtlCol="0" anchor="ctr"/>
              <a:lstStyle/>
              <a:p>
                <a:endParaRPr lang="pt-BR"/>
              </a:p>
            </p:txBody>
          </p:sp>
          <p:sp>
            <p:nvSpPr>
              <p:cNvPr id="131" name="Forma Livre: Forma 130">
                <a:extLst>
                  <a:ext uri="{FF2B5EF4-FFF2-40B4-BE49-F238E27FC236}">
                    <a16:creationId xmlns:a16="http://schemas.microsoft.com/office/drawing/2014/main" id="{60764F5F-69EF-AC44-935E-995F3F7F1F0E}"/>
                  </a:ext>
                </a:extLst>
              </p:cNvPr>
              <p:cNvSpPr/>
              <p:nvPr/>
            </p:nvSpPr>
            <p:spPr>
              <a:xfrm>
                <a:off x="5099294" y="1846202"/>
                <a:ext cx="31896" cy="49901"/>
              </a:xfrm>
              <a:custGeom>
                <a:avLst/>
                <a:gdLst>
                  <a:gd name="connsiteX0" fmla="*/ 15097 w 31896"/>
                  <a:gd name="connsiteY0" fmla="*/ 49901 h 49901"/>
                  <a:gd name="connsiteX1" fmla="*/ 26822 w 31896"/>
                  <a:gd name="connsiteY1" fmla="*/ 0 h 49901"/>
                  <a:gd name="connsiteX2" fmla="*/ 0 w 31896"/>
                  <a:gd name="connsiteY2" fmla="*/ 31613 h 49901"/>
                  <a:gd name="connsiteX3" fmla="*/ 15097 w 31896"/>
                  <a:gd name="connsiteY3" fmla="*/ 49901 h 49901"/>
                </a:gdLst>
                <a:ahLst/>
                <a:cxnLst>
                  <a:cxn ang="0">
                    <a:pos x="connsiteX0" y="connsiteY0"/>
                  </a:cxn>
                  <a:cxn ang="0">
                    <a:pos x="connsiteX1" y="connsiteY1"/>
                  </a:cxn>
                  <a:cxn ang="0">
                    <a:pos x="connsiteX2" y="connsiteY2"/>
                  </a:cxn>
                  <a:cxn ang="0">
                    <a:pos x="connsiteX3" y="connsiteY3"/>
                  </a:cxn>
                </a:cxnLst>
                <a:rect l="l" t="t" r="r" b="b"/>
                <a:pathLst>
                  <a:path w="31896" h="49901">
                    <a:moveTo>
                      <a:pt x="15097" y="49901"/>
                    </a:moveTo>
                    <a:cubicBezTo>
                      <a:pt x="15097" y="49901"/>
                      <a:pt x="43072" y="36547"/>
                      <a:pt x="26822" y="0"/>
                    </a:cubicBezTo>
                    <a:lnTo>
                      <a:pt x="0" y="31613"/>
                    </a:lnTo>
                    <a:lnTo>
                      <a:pt x="15097" y="49901"/>
                    </a:lnTo>
                    <a:close/>
                  </a:path>
                </a:pathLst>
              </a:custGeom>
              <a:solidFill>
                <a:srgbClr val="284E72"/>
              </a:solidFill>
              <a:ln w="9525" cap="flat">
                <a:solidFill>
                  <a:srgbClr val="284E72"/>
                </a:solidFill>
                <a:prstDash val="solid"/>
                <a:miter/>
              </a:ln>
            </p:spPr>
            <p:txBody>
              <a:bodyPr rtlCol="0" anchor="ctr"/>
              <a:lstStyle/>
              <a:p>
                <a:endParaRPr lang="pt-BR"/>
              </a:p>
            </p:txBody>
          </p:sp>
          <p:sp>
            <p:nvSpPr>
              <p:cNvPr id="132" name="Forma Livre: Forma 131">
                <a:extLst>
                  <a:ext uri="{FF2B5EF4-FFF2-40B4-BE49-F238E27FC236}">
                    <a16:creationId xmlns:a16="http://schemas.microsoft.com/office/drawing/2014/main" id="{9A02850F-278B-EA81-5DF2-A4F94CAF0554}"/>
                  </a:ext>
                </a:extLst>
              </p:cNvPr>
              <p:cNvSpPr/>
              <p:nvPr/>
            </p:nvSpPr>
            <p:spPr>
              <a:xfrm>
                <a:off x="4681320" y="1887031"/>
                <a:ext cx="211727" cy="174274"/>
              </a:xfrm>
              <a:custGeom>
                <a:avLst/>
                <a:gdLst>
                  <a:gd name="connsiteX0" fmla="*/ 195279 w 211727"/>
                  <a:gd name="connsiteY0" fmla="*/ 1852 h 174274"/>
                  <a:gd name="connsiteX1" fmla="*/ 3569 w 211727"/>
                  <a:gd name="connsiteY1" fmla="*/ 152881 h 174274"/>
                  <a:gd name="connsiteX2" fmla="*/ 18057 w 211727"/>
                  <a:gd name="connsiteY2" fmla="*/ 172426 h 174274"/>
                  <a:gd name="connsiteX3" fmla="*/ 209519 w 211727"/>
                  <a:gd name="connsiteY3" fmla="*/ 18331 h 174274"/>
                  <a:gd name="connsiteX4" fmla="*/ 195279 w 211727"/>
                  <a:gd name="connsiteY4" fmla="*/ 1852 h 174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27" h="174274">
                    <a:moveTo>
                      <a:pt x="195279" y="1852"/>
                    </a:moveTo>
                    <a:cubicBezTo>
                      <a:pt x="133881" y="54859"/>
                      <a:pt x="62043" y="96645"/>
                      <a:pt x="3569" y="152881"/>
                    </a:cubicBezTo>
                    <a:cubicBezTo>
                      <a:pt x="-6270" y="162339"/>
                      <a:pt x="6103" y="180027"/>
                      <a:pt x="18057" y="172426"/>
                    </a:cubicBezTo>
                    <a:cubicBezTo>
                      <a:pt x="84808" y="130059"/>
                      <a:pt x="154179" y="74843"/>
                      <a:pt x="209519" y="18331"/>
                    </a:cubicBezTo>
                    <a:cubicBezTo>
                      <a:pt x="217006" y="10692"/>
                      <a:pt x="203747" y="-5453"/>
                      <a:pt x="195279" y="1852"/>
                    </a:cubicBezTo>
                    <a:close/>
                  </a:path>
                </a:pathLst>
              </a:custGeom>
              <a:solidFill>
                <a:srgbClr val="FFFFFF"/>
              </a:solidFill>
              <a:ln w="9525" cap="flat">
                <a:solidFill>
                  <a:srgbClr val="284E72"/>
                </a:solidFill>
                <a:prstDash val="solid"/>
                <a:miter/>
              </a:ln>
            </p:spPr>
            <p:txBody>
              <a:bodyPr rtlCol="0" anchor="ctr"/>
              <a:lstStyle/>
              <a:p>
                <a:endParaRPr lang="pt-BR"/>
              </a:p>
            </p:txBody>
          </p:sp>
          <p:sp>
            <p:nvSpPr>
              <p:cNvPr id="133" name="Forma Livre: Forma 132">
                <a:extLst>
                  <a:ext uri="{FF2B5EF4-FFF2-40B4-BE49-F238E27FC236}">
                    <a16:creationId xmlns:a16="http://schemas.microsoft.com/office/drawing/2014/main" id="{B45CB93C-E9DD-C05C-038D-718CB4D0BE7D}"/>
                  </a:ext>
                </a:extLst>
              </p:cNvPr>
              <p:cNvSpPr/>
              <p:nvPr/>
            </p:nvSpPr>
            <p:spPr>
              <a:xfrm>
                <a:off x="4949060" y="1844513"/>
                <a:ext cx="101745" cy="32995"/>
              </a:xfrm>
              <a:custGeom>
                <a:avLst/>
                <a:gdLst>
                  <a:gd name="connsiteX0" fmla="*/ 88274 w 101745"/>
                  <a:gd name="connsiteY0" fmla="*/ 117 h 32995"/>
                  <a:gd name="connsiteX1" fmla="*/ 9236 w 101745"/>
                  <a:gd name="connsiteY1" fmla="*/ 8328 h 32995"/>
                  <a:gd name="connsiteX2" fmla="*/ 14122 w 101745"/>
                  <a:gd name="connsiteY2" fmla="*/ 32931 h 32995"/>
                  <a:gd name="connsiteX3" fmla="*/ 95075 w 101745"/>
                  <a:gd name="connsiteY3" fmla="*/ 22958 h 32995"/>
                  <a:gd name="connsiteX4" fmla="*/ 88274 w 101745"/>
                  <a:gd name="connsiteY4" fmla="*/ 117 h 32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45" h="32995">
                    <a:moveTo>
                      <a:pt x="88274" y="117"/>
                    </a:moveTo>
                    <a:cubicBezTo>
                      <a:pt x="62309" y="-921"/>
                      <a:pt x="35010" y="5203"/>
                      <a:pt x="9236" y="8328"/>
                    </a:cubicBezTo>
                    <a:cubicBezTo>
                      <a:pt x="-6595" y="10242"/>
                      <a:pt x="-156" y="34407"/>
                      <a:pt x="14122" y="32931"/>
                    </a:cubicBezTo>
                    <a:cubicBezTo>
                      <a:pt x="40544" y="30197"/>
                      <a:pt x="69481" y="30235"/>
                      <a:pt x="95075" y="22958"/>
                    </a:cubicBezTo>
                    <a:cubicBezTo>
                      <a:pt x="108686" y="19091"/>
                      <a:pt x="98942" y="546"/>
                      <a:pt x="88274" y="117"/>
                    </a:cubicBezTo>
                    <a:close/>
                  </a:path>
                </a:pathLst>
              </a:custGeom>
              <a:solidFill>
                <a:srgbClr val="FFFFFF"/>
              </a:solidFill>
              <a:ln w="9525" cap="flat">
                <a:solidFill>
                  <a:srgbClr val="284E72"/>
                </a:solidFill>
                <a:prstDash val="solid"/>
                <a:miter/>
              </a:ln>
            </p:spPr>
            <p:txBody>
              <a:bodyPr rtlCol="0" anchor="ctr"/>
              <a:lstStyle/>
              <a:p>
                <a:endParaRPr lang="pt-BR"/>
              </a:p>
            </p:txBody>
          </p:sp>
        </p:grpSp>
        <p:grpSp>
          <p:nvGrpSpPr>
            <p:cNvPr id="118" name="Gráfico 51">
              <a:extLst>
                <a:ext uri="{FF2B5EF4-FFF2-40B4-BE49-F238E27FC236}">
                  <a16:creationId xmlns:a16="http://schemas.microsoft.com/office/drawing/2014/main" id="{2BCD515A-4D36-EBD6-39D4-6FC27A633539}"/>
                </a:ext>
              </a:extLst>
            </p:cNvPr>
            <p:cNvGrpSpPr/>
            <p:nvPr/>
          </p:nvGrpSpPr>
          <p:grpSpPr>
            <a:xfrm rot="20568960">
              <a:off x="7310767" y="5846998"/>
              <a:ext cx="400033" cy="358095"/>
              <a:chOff x="4052039" y="2032794"/>
              <a:chExt cx="400033" cy="358095"/>
            </a:xfrm>
          </p:grpSpPr>
          <p:sp>
            <p:nvSpPr>
              <p:cNvPr id="119" name="Forma Livre: Forma 118">
                <a:extLst>
                  <a:ext uri="{FF2B5EF4-FFF2-40B4-BE49-F238E27FC236}">
                    <a16:creationId xmlns:a16="http://schemas.microsoft.com/office/drawing/2014/main" id="{907E6AB8-352A-7718-4F5C-92A86424BF22}"/>
                  </a:ext>
                </a:extLst>
              </p:cNvPr>
              <p:cNvSpPr/>
              <p:nvPr/>
            </p:nvSpPr>
            <p:spPr>
              <a:xfrm>
                <a:off x="4052039" y="2064760"/>
                <a:ext cx="393636" cy="326129"/>
              </a:xfrm>
              <a:custGeom>
                <a:avLst/>
                <a:gdLst>
                  <a:gd name="connsiteX0" fmla="*/ 374924 w 393636"/>
                  <a:gd name="connsiteY0" fmla="*/ 44465 h 326129"/>
                  <a:gd name="connsiteX1" fmla="*/ 208560 w 393636"/>
                  <a:gd name="connsiteY1" fmla="*/ 1183 h 326129"/>
                  <a:gd name="connsiteX2" fmla="*/ 164154 w 393636"/>
                  <a:gd name="connsiteY2" fmla="*/ 27253 h 326129"/>
                  <a:gd name="connsiteX3" fmla="*/ 160735 w 393636"/>
                  <a:gd name="connsiteY3" fmla="*/ 40407 h 326129"/>
                  <a:gd name="connsiteX4" fmla="*/ 160830 w 393636"/>
                  <a:gd name="connsiteY4" fmla="*/ 40436 h 326129"/>
                  <a:gd name="connsiteX5" fmla="*/ 157544 w 393636"/>
                  <a:gd name="connsiteY5" fmla="*/ 53085 h 326129"/>
                  <a:gd name="connsiteX6" fmla="*/ 125197 w 393636"/>
                  <a:gd name="connsiteY6" fmla="*/ 44674 h 326129"/>
                  <a:gd name="connsiteX7" fmla="*/ 25728 w 393636"/>
                  <a:gd name="connsiteY7" fmla="*/ 103072 h 326129"/>
                  <a:gd name="connsiteX8" fmla="*/ 2648 w 393636"/>
                  <a:gd name="connsiteY8" fmla="*/ 191797 h 326129"/>
                  <a:gd name="connsiteX9" fmla="*/ 61046 w 393636"/>
                  <a:gd name="connsiteY9" fmla="*/ 291258 h 326129"/>
                  <a:gd name="connsiteX10" fmla="*/ 191825 w 393636"/>
                  <a:gd name="connsiteY10" fmla="*/ 325281 h 326129"/>
                  <a:gd name="connsiteX11" fmla="*/ 223771 w 393636"/>
                  <a:gd name="connsiteY11" fmla="*/ 306526 h 326129"/>
                  <a:gd name="connsiteX12" fmla="*/ 273225 w 393636"/>
                  <a:gd name="connsiteY12" fmla="*/ 116398 h 326129"/>
                  <a:gd name="connsiteX13" fmla="*/ 250203 w 393636"/>
                  <a:gd name="connsiteY13" fmla="*/ 77193 h 326129"/>
                  <a:gd name="connsiteX14" fmla="*/ 191234 w 393636"/>
                  <a:gd name="connsiteY14" fmla="*/ 61848 h 326129"/>
                  <a:gd name="connsiteX15" fmla="*/ 194530 w 393636"/>
                  <a:gd name="connsiteY15" fmla="*/ 49199 h 326129"/>
                  <a:gd name="connsiteX16" fmla="*/ 362332 w 393636"/>
                  <a:gd name="connsiteY16" fmla="*/ 92852 h 326129"/>
                  <a:gd name="connsiteX17" fmla="*/ 392821 w 393636"/>
                  <a:gd name="connsiteY17" fmla="*/ 74954 h 326129"/>
                  <a:gd name="connsiteX18" fmla="*/ 374924 w 393636"/>
                  <a:gd name="connsiteY18" fmla="*/ 44465 h 32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3636" h="326129">
                    <a:moveTo>
                      <a:pt x="374924" y="44465"/>
                    </a:moveTo>
                    <a:lnTo>
                      <a:pt x="208560" y="1183"/>
                    </a:lnTo>
                    <a:cubicBezTo>
                      <a:pt x="189100" y="-3884"/>
                      <a:pt x="169212" y="7794"/>
                      <a:pt x="164154" y="27253"/>
                    </a:cubicBezTo>
                    <a:lnTo>
                      <a:pt x="160735" y="40407"/>
                    </a:lnTo>
                    <a:lnTo>
                      <a:pt x="160830" y="40436"/>
                    </a:lnTo>
                    <a:lnTo>
                      <a:pt x="157544" y="53085"/>
                    </a:lnTo>
                    <a:lnTo>
                      <a:pt x="125197" y="44674"/>
                    </a:lnTo>
                    <a:cubicBezTo>
                      <a:pt x="81601" y="33330"/>
                      <a:pt x="37072" y="59476"/>
                      <a:pt x="25728" y="103072"/>
                    </a:cubicBezTo>
                    <a:lnTo>
                      <a:pt x="2648" y="191797"/>
                    </a:lnTo>
                    <a:cubicBezTo>
                      <a:pt x="-8696" y="235393"/>
                      <a:pt x="17450" y="279923"/>
                      <a:pt x="61046" y="291258"/>
                    </a:cubicBezTo>
                    <a:lnTo>
                      <a:pt x="191825" y="325281"/>
                    </a:lnTo>
                    <a:cubicBezTo>
                      <a:pt x="205826" y="328919"/>
                      <a:pt x="220133" y="320528"/>
                      <a:pt x="223771" y="306526"/>
                    </a:cubicBezTo>
                    <a:lnTo>
                      <a:pt x="273225" y="116398"/>
                    </a:lnTo>
                    <a:cubicBezTo>
                      <a:pt x="277692" y="99215"/>
                      <a:pt x="267386" y="81660"/>
                      <a:pt x="250203" y="77193"/>
                    </a:cubicBezTo>
                    <a:lnTo>
                      <a:pt x="191234" y="61848"/>
                    </a:lnTo>
                    <a:lnTo>
                      <a:pt x="194530" y="49199"/>
                    </a:lnTo>
                    <a:lnTo>
                      <a:pt x="362332" y="92852"/>
                    </a:lnTo>
                    <a:cubicBezTo>
                      <a:pt x="375695" y="96328"/>
                      <a:pt x="389344" y="88318"/>
                      <a:pt x="392821" y="74954"/>
                    </a:cubicBezTo>
                    <a:cubicBezTo>
                      <a:pt x="396307" y="61591"/>
                      <a:pt x="388297" y="47941"/>
                      <a:pt x="374924" y="44465"/>
                    </a:cubicBezTo>
                    <a:close/>
                  </a:path>
                </a:pathLst>
              </a:custGeom>
              <a:solidFill>
                <a:srgbClr val="DCEBF2">
                  <a:alpha val="58000"/>
                </a:srgbClr>
              </a:solidFill>
              <a:ln w="9361" cap="rnd">
                <a:solidFill>
                  <a:srgbClr val="284E72"/>
                </a:solidFill>
                <a:prstDash val="solid"/>
                <a:round/>
              </a:ln>
            </p:spPr>
            <p:txBody>
              <a:bodyPr rtlCol="0" anchor="ctr"/>
              <a:lstStyle/>
              <a:p>
                <a:endParaRPr lang="pt-BR"/>
              </a:p>
            </p:txBody>
          </p:sp>
          <p:sp>
            <p:nvSpPr>
              <p:cNvPr id="120" name="Forma Livre: Forma 119">
                <a:extLst>
                  <a:ext uri="{FF2B5EF4-FFF2-40B4-BE49-F238E27FC236}">
                    <a16:creationId xmlns:a16="http://schemas.microsoft.com/office/drawing/2014/main" id="{666B9A7A-4A52-39D2-E763-B11E3BD57C64}"/>
                  </a:ext>
                </a:extLst>
              </p:cNvPr>
              <p:cNvSpPr/>
              <p:nvPr/>
            </p:nvSpPr>
            <p:spPr>
              <a:xfrm>
                <a:off x="4202677" y="2033355"/>
                <a:ext cx="239476" cy="102371"/>
              </a:xfrm>
              <a:custGeom>
                <a:avLst/>
                <a:gdLst>
                  <a:gd name="connsiteX0" fmla="*/ 5182 w 239476"/>
                  <a:gd name="connsiteY0" fmla="*/ 49258 h 102371"/>
                  <a:gd name="connsiteX1" fmla="*/ 0 w 239476"/>
                  <a:gd name="connsiteY1" fmla="*/ 69184 h 102371"/>
                  <a:gd name="connsiteX2" fmla="*/ 33699 w 239476"/>
                  <a:gd name="connsiteY2" fmla="*/ 77956 h 102371"/>
                  <a:gd name="connsiteX3" fmla="*/ 38881 w 239476"/>
                  <a:gd name="connsiteY3" fmla="*/ 58030 h 102371"/>
                  <a:gd name="connsiteX4" fmla="*/ 206683 w 239476"/>
                  <a:gd name="connsiteY4" fmla="*/ 101683 h 102371"/>
                  <a:gd name="connsiteX5" fmla="*/ 238344 w 239476"/>
                  <a:gd name="connsiteY5" fmla="*/ 79280 h 102371"/>
                  <a:gd name="connsiteX6" fmla="*/ 238344 w 239476"/>
                  <a:gd name="connsiteY6" fmla="*/ 79280 h 102371"/>
                  <a:gd name="connsiteX7" fmla="*/ 221609 w 239476"/>
                  <a:gd name="connsiteY7" fmla="*/ 44286 h 102371"/>
                  <a:gd name="connsiteX8" fmla="*/ 55245 w 239476"/>
                  <a:gd name="connsiteY8" fmla="*/ 1004 h 102371"/>
                  <a:gd name="connsiteX9" fmla="*/ 9134 w 239476"/>
                  <a:gd name="connsiteY9" fmla="*/ 33627 h 102371"/>
                  <a:gd name="connsiteX10" fmla="*/ 5077 w 239476"/>
                  <a:gd name="connsiteY10" fmla="*/ 49229 h 102371"/>
                  <a:gd name="connsiteX11" fmla="*/ 5182 w 239476"/>
                  <a:gd name="connsiteY11" fmla="*/ 49258 h 10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9476" h="102371">
                    <a:moveTo>
                      <a:pt x="5182" y="49258"/>
                    </a:moveTo>
                    <a:lnTo>
                      <a:pt x="0" y="69184"/>
                    </a:lnTo>
                    <a:lnTo>
                      <a:pt x="33699" y="77956"/>
                    </a:lnTo>
                    <a:lnTo>
                      <a:pt x="38881" y="58030"/>
                    </a:lnTo>
                    <a:lnTo>
                      <a:pt x="206683" y="101683"/>
                    </a:lnTo>
                    <a:cubicBezTo>
                      <a:pt x="220047" y="105160"/>
                      <a:pt x="234220" y="95130"/>
                      <a:pt x="238344" y="79280"/>
                    </a:cubicBezTo>
                    <a:lnTo>
                      <a:pt x="238344" y="79280"/>
                    </a:lnTo>
                    <a:cubicBezTo>
                      <a:pt x="242468" y="63431"/>
                      <a:pt x="234972" y="47762"/>
                      <a:pt x="221609" y="44286"/>
                    </a:cubicBezTo>
                    <a:lnTo>
                      <a:pt x="55245" y="1004"/>
                    </a:lnTo>
                    <a:cubicBezTo>
                      <a:pt x="35785" y="-4063"/>
                      <a:pt x="15135" y="10548"/>
                      <a:pt x="9134" y="33627"/>
                    </a:cubicBezTo>
                    <a:lnTo>
                      <a:pt x="5077" y="49229"/>
                    </a:lnTo>
                    <a:lnTo>
                      <a:pt x="5182" y="49258"/>
                    </a:lnTo>
                    <a:close/>
                  </a:path>
                </a:pathLst>
              </a:custGeom>
              <a:solidFill>
                <a:srgbClr val="9DDAD7"/>
              </a:solidFill>
              <a:ln w="10494" cap="rnd">
                <a:solidFill>
                  <a:srgbClr val="284E72"/>
                </a:solidFill>
                <a:prstDash val="solid"/>
                <a:round/>
              </a:ln>
            </p:spPr>
            <p:txBody>
              <a:bodyPr rtlCol="0" anchor="ctr"/>
              <a:lstStyle/>
              <a:p>
                <a:endParaRPr lang="pt-BR"/>
              </a:p>
            </p:txBody>
          </p:sp>
          <p:sp>
            <p:nvSpPr>
              <p:cNvPr id="121" name="Forma Livre: Forma 120">
                <a:extLst>
                  <a:ext uri="{FF2B5EF4-FFF2-40B4-BE49-F238E27FC236}">
                    <a16:creationId xmlns:a16="http://schemas.microsoft.com/office/drawing/2014/main" id="{35B3803E-5A61-2F9C-0208-94F7FFEC727C}"/>
                  </a:ext>
                </a:extLst>
              </p:cNvPr>
              <p:cNvSpPr/>
              <p:nvPr/>
            </p:nvSpPr>
            <p:spPr>
              <a:xfrm>
                <a:off x="4058434" y="2081945"/>
                <a:ext cx="272434" cy="293781"/>
              </a:xfrm>
              <a:custGeom>
                <a:avLst/>
                <a:gdLst>
                  <a:gd name="connsiteX0" fmla="*/ 2645 w 272434"/>
                  <a:gd name="connsiteY0" fmla="*/ 160659 h 293781"/>
                  <a:gd name="connsiteX1" fmla="*/ 28562 w 272434"/>
                  <a:gd name="connsiteY1" fmla="*/ 61046 h 293781"/>
                  <a:gd name="connsiteX2" fmla="*/ 128022 w 272434"/>
                  <a:gd name="connsiteY2" fmla="*/ 2649 h 293781"/>
                  <a:gd name="connsiteX3" fmla="*/ 248371 w 272434"/>
                  <a:gd name="connsiteY3" fmla="*/ 33957 h 293781"/>
                  <a:gd name="connsiteX4" fmla="*/ 271393 w 272434"/>
                  <a:gd name="connsiteY4" fmla="*/ 73162 h 293781"/>
                  <a:gd name="connsiteX5" fmla="*/ 219100 w 272434"/>
                  <a:gd name="connsiteY5" fmla="*/ 274178 h 293781"/>
                  <a:gd name="connsiteX6" fmla="*/ 187153 w 272434"/>
                  <a:gd name="connsiteY6" fmla="*/ 292932 h 293781"/>
                  <a:gd name="connsiteX7" fmla="*/ 61042 w 272434"/>
                  <a:gd name="connsiteY7" fmla="*/ 260128 h 293781"/>
                  <a:gd name="connsiteX8" fmla="*/ 2645 w 272434"/>
                  <a:gd name="connsiteY8" fmla="*/ 160659 h 29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34" h="293781">
                    <a:moveTo>
                      <a:pt x="2645" y="160659"/>
                    </a:moveTo>
                    <a:lnTo>
                      <a:pt x="28562" y="61046"/>
                    </a:lnTo>
                    <a:cubicBezTo>
                      <a:pt x="39906" y="17450"/>
                      <a:pt x="84436" y="-8696"/>
                      <a:pt x="128022" y="2649"/>
                    </a:cubicBezTo>
                    <a:lnTo>
                      <a:pt x="248371" y="33957"/>
                    </a:lnTo>
                    <a:cubicBezTo>
                      <a:pt x="265554" y="38424"/>
                      <a:pt x="275860" y="55979"/>
                      <a:pt x="271393" y="73162"/>
                    </a:cubicBezTo>
                    <a:lnTo>
                      <a:pt x="219100" y="274178"/>
                    </a:lnTo>
                    <a:cubicBezTo>
                      <a:pt x="215462" y="288179"/>
                      <a:pt x="201155" y="296571"/>
                      <a:pt x="187153" y="292932"/>
                    </a:cubicBezTo>
                    <a:lnTo>
                      <a:pt x="61042" y="260128"/>
                    </a:lnTo>
                    <a:cubicBezTo>
                      <a:pt x="17456" y="248784"/>
                      <a:pt x="-8690" y="204245"/>
                      <a:pt x="2645" y="160659"/>
                    </a:cubicBezTo>
                    <a:close/>
                  </a:path>
                </a:pathLst>
              </a:custGeom>
              <a:solidFill>
                <a:srgbClr val="9DDAD7"/>
              </a:solidFill>
              <a:ln w="9635" cap="rnd">
                <a:solidFill>
                  <a:srgbClr val="284E72"/>
                </a:solidFill>
                <a:prstDash val="solid"/>
                <a:round/>
              </a:ln>
            </p:spPr>
            <p:txBody>
              <a:bodyPr rtlCol="0" anchor="ctr"/>
              <a:lstStyle/>
              <a:p>
                <a:endParaRPr lang="pt-BR"/>
              </a:p>
            </p:txBody>
          </p:sp>
          <p:sp>
            <p:nvSpPr>
              <p:cNvPr id="122" name="Forma Livre: Forma 121">
                <a:extLst>
                  <a:ext uri="{FF2B5EF4-FFF2-40B4-BE49-F238E27FC236}">
                    <a16:creationId xmlns:a16="http://schemas.microsoft.com/office/drawing/2014/main" id="{EBB94B62-6A33-06C4-1CE2-8FC41E669747}"/>
                  </a:ext>
                </a:extLst>
              </p:cNvPr>
              <p:cNvSpPr/>
              <p:nvPr/>
            </p:nvSpPr>
            <p:spPr>
              <a:xfrm>
                <a:off x="4214898" y="2032794"/>
                <a:ext cx="237174" cy="93672"/>
              </a:xfrm>
              <a:custGeom>
                <a:avLst/>
                <a:gdLst>
                  <a:gd name="connsiteX0" fmla="*/ 4372 w 237174"/>
                  <a:gd name="connsiteY0" fmla="*/ 40436 h 93672"/>
                  <a:gd name="connsiteX1" fmla="*/ 0 w 237174"/>
                  <a:gd name="connsiteY1" fmla="*/ 57238 h 93672"/>
                  <a:gd name="connsiteX2" fmla="*/ 33699 w 237174"/>
                  <a:gd name="connsiteY2" fmla="*/ 66010 h 93672"/>
                  <a:gd name="connsiteX3" fmla="*/ 38071 w 237174"/>
                  <a:gd name="connsiteY3" fmla="*/ 49208 h 93672"/>
                  <a:gd name="connsiteX4" fmla="*/ 205873 w 237174"/>
                  <a:gd name="connsiteY4" fmla="*/ 92861 h 93672"/>
                  <a:gd name="connsiteX5" fmla="*/ 236363 w 237174"/>
                  <a:gd name="connsiteY5" fmla="*/ 74954 h 93672"/>
                  <a:gd name="connsiteX6" fmla="*/ 236363 w 237174"/>
                  <a:gd name="connsiteY6" fmla="*/ 74954 h 93672"/>
                  <a:gd name="connsiteX7" fmla="*/ 218456 w 237174"/>
                  <a:gd name="connsiteY7" fmla="*/ 44465 h 93672"/>
                  <a:gd name="connsiteX8" fmla="*/ 52092 w 237174"/>
                  <a:gd name="connsiteY8" fmla="*/ 1183 h 93672"/>
                  <a:gd name="connsiteX9" fmla="*/ 7687 w 237174"/>
                  <a:gd name="connsiteY9" fmla="*/ 27253 h 93672"/>
                  <a:gd name="connsiteX10" fmla="*/ 4267 w 237174"/>
                  <a:gd name="connsiteY10" fmla="*/ 40407 h 93672"/>
                  <a:gd name="connsiteX11" fmla="*/ 4372 w 237174"/>
                  <a:gd name="connsiteY11" fmla="*/ 40436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174" h="93672">
                    <a:moveTo>
                      <a:pt x="4372" y="40436"/>
                    </a:moveTo>
                    <a:lnTo>
                      <a:pt x="0" y="57238"/>
                    </a:lnTo>
                    <a:lnTo>
                      <a:pt x="33699" y="66010"/>
                    </a:lnTo>
                    <a:lnTo>
                      <a:pt x="38071" y="49208"/>
                    </a:lnTo>
                    <a:lnTo>
                      <a:pt x="205873" y="92861"/>
                    </a:lnTo>
                    <a:cubicBezTo>
                      <a:pt x="219237" y="96338"/>
                      <a:pt x="232886" y="88318"/>
                      <a:pt x="236363" y="74954"/>
                    </a:cubicBezTo>
                    <a:lnTo>
                      <a:pt x="236363" y="74954"/>
                    </a:lnTo>
                    <a:cubicBezTo>
                      <a:pt x="239840" y="61591"/>
                      <a:pt x="231819" y="47941"/>
                      <a:pt x="218456" y="44465"/>
                    </a:cubicBezTo>
                    <a:lnTo>
                      <a:pt x="52092" y="1183"/>
                    </a:lnTo>
                    <a:cubicBezTo>
                      <a:pt x="32633" y="-3884"/>
                      <a:pt x="12744" y="7794"/>
                      <a:pt x="7687" y="27253"/>
                    </a:cubicBezTo>
                    <a:lnTo>
                      <a:pt x="4267" y="40407"/>
                    </a:lnTo>
                    <a:lnTo>
                      <a:pt x="4372" y="40436"/>
                    </a:lnTo>
                    <a:close/>
                  </a:path>
                </a:pathLst>
              </a:custGeom>
              <a:solidFill>
                <a:srgbClr val="9DDAD7"/>
              </a:solidFill>
              <a:ln w="9525" cap="rnd">
                <a:solidFill>
                  <a:srgbClr val="284E72"/>
                </a:solidFill>
                <a:prstDash val="solid"/>
                <a:round/>
              </a:ln>
            </p:spPr>
            <p:txBody>
              <a:bodyPr rtlCol="0" anchor="ctr"/>
              <a:lstStyle/>
              <a:p>
                <a:endParaRPr lang="pt-BR"/>
              </a:p>
            </p:txBody>
          </p:sp>
          <p:sp>
            <p:nvSpPr>
              <p:cNvPr id="123" name="Forma Livre: Forma 122">
                <a:extLst>
                  <a:ext uri="{FF2B5EF4-FFF2-40B4-BE49-F238E27FC236}">
                    <a16:creationId xmlns:a16="http://schemas.microsoft.com/office/drawing/2014/main" id="{58DDAB45-CAB4-DC4B-F186-18208551A835}"/>
                  </a:ext>
                </a:extLst>
              </p:cNvPr>
              <p:cNvSpPr/>
              <p:nvPr/>
            </p:nvSpPr>
            <p:spPr>
              <a:xfrm>
                <a:off x="4058434" y="2074820"/>
                <a:ext cx="274273" cy="284113"/>
              </a:xfrm>
              <a:custGeom>
                <a:avLst/>
                <a:gdLst>
                  <a:gd name="connsiteX0" fmla="*/ 2645 w 274273"/>
                  <a:gd name="connsiteY0" fmla="*/ 149772 h 284113"/>
                  <a:gd name="connsiteX1" fmla="*/ 25724 w 274273"/>
                  <a:gd name="connsiteY1" fmla="*/ 61046 h 284113"/>
                  <a:gd name="connsiteX2" fmla="*/ 125184 w 274273"/>
                  <a:gd name="connsiteY2" fmla="*/ 2649 h 284113"/>
                  <a:gd name="connsiteX3" fmla="*/ 250209 w 274273"/>
                  <a:gd name="connsiteY3" fmla="*/ 35176 h 284113"/>
                  <a:gd name="connsiteX4" fmla="*/ 273231 w 274273"/>
                  <a:gd name="connsiteY4" fmla="*/ 74381 h 284113"/>
                  <a:gd name="connsiteX5" fmla="*/ 223768 w 274273"/>
                  <a:gd name="connsiteY5" fmla="*/ 264510 h 284113"/>
                  <a:gd name="connsiteX6" fmla="*/ 191821 w 274273"/>
                  <a:gd name="connsiteY6" fmla="*/ 283264 h 284113"/>
                  <a:gd name="connsiteX7" fmla="*/ 61042 w 274273"/>
                  <a:gd name="connsiteY7" fmla="*/ 249241 h 284113"/>
                  <a:gd name="connsiteX8" fmla="*/ 2645 w 274273"/>
                  <a:gd name="connsiteY8" fmla="*/ 149772 h 28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273" h="284113">
                    <a:moveTo>
                      <a:pt x="2645" y="149772"/>
                    </a:moveTo>
                    <a:lnTo>
                      <a:pt x="25724" y="61046"/>
                    </a:lnTo>
                    <a:cubicBezTo>
                      <a:pt x="37068" y="17450"/>
                      <a:pt x="81597" y="-8696"/>
                      <a:pt x="125184" y="2649"/>
                    </a:cubicBezTo>
                    <a:lnTo>
                      <a:pt x="250209" y="35176"/>
                    </a:lnTo>
                    <a:cubicBezTo>
                      <a:pt x="267392" y="39644"/>
                      <a:pt x="277698" y="57198"/>
                      <a:pt x="273231" y="74381"/>
                    </a:cubicBezTo>
                    <a:lnTo>
                      <a:pt x="223768" y="264510"/>
                    </a:lnTo>
                    <a:cubicBezTo>
                      <a:pt x="220129" y="278512"/>
                      <a:pt x="205823" y="286903"/>
                      <a:pt x="191821" y="283264"/>
                    </a:cubicBezTo>
                    <a:lnTo>
                      <a:pt x="61042" y="249241"/>
                    </a:lnTo>
                    <a:cubicBezTo>
                      <a:pt x="17456" y="237887"/>
                      <a:pt x="-8690" y="193358"/>
                      <a:pt x="2645" y="149772"/>
                    </a:cubicBezTo>
                    <a:close/>
                  </a:path>
                </a:pathLst>
              </a:custGeom>
              <a:solidFill>
                <a:srgbClr val="9DDAD7"/>
              </a:solidFill>
              <a:ln w="9525" cap="rnd">
                <a:solidFill>
                  <a:srgbClr val="284E72"/>
                </a:solidFill>
                <a:prstDash val="solid"/>
                <a:round/>
              </a:ln>
            </p:spPr>
            <p:txBody>
              <a:bodyPr rtlCol="0" anchor="ctr"/>
              <a:lstStyle/>
              <a:p>
                <a:endParaRPr lang="pt-BR"/>
              </a:p>
            </p:txBody>
          </p:sp>
          <p:sp>
            <p:nvSpPr>
              <p:cNvPr id="124" name="Forma Livre: Forma 123">
                <a:extLst>
                  <a:ext uri="{FF2B5EF4-FFF2-40B4-BE49-F238E27FC236}">
                    <a16:creationId xmlns:a16="http://schemas.microsoft.com/office/drawing/2014/main" id="{746143F2-C3A8-A9B4-B334-F3EC9A5F2624}"/>
                  </a:ext>
                </a:extLst>
              </p:cNvPr>
              <p:cNvSpPr/>
              <p:nvPr/>
            </p:nvSpPr>
            <p:spPr>
              <a:xfrm>
                <a:off x="4117822" y="2098948"/>
                <a:ext cx="124662" cy="44625"/>
              </a:xfrm>
              <a:custGeom>
                <a:avLst/>
                <a:gdLst>
                  <a:gd name="connsiteX0" fmla="*/ 117374 w 124662"/>
                  <a:gd name="connsiteY0" fmla="*/ 12896 h 44625"/>
                  <a:gd name="connsiteX1" fmla="*/ 769 w 124662"/>
                  <a:gd name="connsiteY1" fmla="*/ 27688 h 44625"/>
                  <a:gd name="connsiteX2" fmla="*/ 19781 w 124662"/>
                  <a:gd name="connsiteY2" fmla="*/ 40557 h 44625"/>
                  <a:gd name="connsiteX3" fmla="*/ 115745 w 124662"/>
                  <a:gd name="connsiteY3" fmla="*/ 35166 h 44625"/>
                  <a:gd name="connsiteX4" fmla="*/ 117374 w 124662"/>
                  <a:gd name="connsiteY4" fmla="*/ 12896 h 4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62" h="44625">
                    <a:moveTo>
                      <a:pt x="117374" y="12896"/>
                    </a:moveTo>
                    <a:cubicBezTo>
                      <a:pt x="85151" y="-1106"/>
                      <a:pt x="18914" y="-12364"/>
                      <a:pt x="769" y="27688"/>
                    </a:cubicBezTo>
                    <a:cubicBezTo>
                      <a:pt x="-3841" y="37861"/>
                      <a:pt x="13532" y="51558"/>
                      <a:pt x="19781" y="40557"/>
                    </a:cubicBezTo>
                    <a:cubicBezTo>
                      <a:pt x="36535" y="11077"/>
                      <a:pt x="90523" y="33584"/>
                      <a:pt x="115745" y="35166"/>
                    </a:cubicBezTo>
                    <a:cubicBezTo>
                      <a:pt x="128508" y="35975"/>
                      <a:pt x="126213" y="16744"/>
                      <a:pt x="117374" y="12896"/>
                    </a:cubicBezTo>
                    <a:close/>
                  </a:path>
                </a:pathLst>
              </a:custGeom>
              <a:solidFill>
                <a:srgbClr val="FFFFFF"/>
              </a:solidFill>
              <a:ln w="9525" cap="flat">
                <a:solidFill>
                  <a:srgbClr val="284E72"/>
                </a:solidFill>
                <a:prstDash val="solid"/>
                <a:miter/>
              </a:ln>
            </p:spPr>
            <p:txBody>
              <a:bodyPr rtlCol="0" anchor="ctr"/>
              <a:lstStyle/>
              <a:p>
                <a:endParaRPr lang="pt-BR"/>
              </a:p>
            </p:txBody>
          </p:sp>
        </p:grpSp>
      </p:grpSp>
      <mc:AlternateContent xmlns:mc="http://schemas.openxmlformats.org/markup-compatibility/2006" xmlns:a14="http://schemas.microsoft.com/office/drawing/2010/main">
        <mc:Choice Requires="a14">
          <p:sp>
            <p:nvSpPr>
              <p:cNvPr id="134" name="CaixaDeTexto 133">
                <a:extLst>
                  <a:ext uri="{FF2B5EF4-FFF2-40B4-BE49-F238E27FC236}">
                    <a16:creationId xmlns:a16="http://schemas.microsoft.com/office/drawing/2014/main" id="{0B1EEE05-1610-D8C5-1DEC-9A309ACC6760}"/>
                  </a:ext>
                </a:extLst>
              </p:cNvPr>
              <p:cNvSpPr txBox="1"/>
              <p:nvPr/>
            </p:nvSpPr>
            <p:spPr>
              <a:xfrm rot="368366">
                <a:off x="25422039" y="2547764"/>
                <a:ext cx="3031352" cy="1250022"/>
              </a:xfrm>
              <a:prstGeom prst="rect">
                <a:avLst/>
              </a:prstGeom>
              <a:noFill/>
            </p:spPr>
            <p:txBody>
              <a:bodyPr wrap="square" rtlCol="0">
                <a:spAutoFit/>
              </a:bodyPr>
              <a:lstStyle/>
              <a:p>
                <a:pPr algn="just">
                  <a:lnSpc>
                    <a:spcPct val="150000"/>
                  </a:lnSpc>
                </a:pPr>
                <a:r>
                  <a:rPr lang="pt-BR" sz="1600" b="1" dirty="0">
                    <a:solidFill>
                      <a:srgbClr val="0E395C"/>
                    </a:solidFill>
                    <a:latin typeface="Sora" pitchFamily="2" charset="0"/>
                    <a:cs typeface="Sora" pitchFamily="2" charset="0"/>
                  </a:rPr>
                  <a:t>a: </a:t>
                </a:r>
                <a:r>
                  <a:rPr lang="pt-BR" sz="1600" dirty="0">
                    <a:solidFill>
                      <a:srgbClr val="0E395C"/>
                    </a:solidFill>
                    <a:latin typeface="Sora" pitchFamily="2" charset="0"/>
                    <a:cs typeface="Sora" pitchFamily="2" charset="0"/>
                  </a:rPr>
                  <a:t>aresta</a:t>
                </a:r>
              </a:p>
              <a:p>
                <a:pPr algn="just">
                  <a:lnSpc>
                    <a:spcPct val="150000"/>
                  </a:lnSpc>
                </a:pPr>
                <a:r>
                  <a:rPr lang="pt-BR" sz="1600" b="1" dirty="0">
                    <a:solidFill>
                      <a:srgbClr val="0E395C"/>
                    </a:solidFill>
                    <a:latin typeface="Sora" pitchFamily="2" charset="0"/>
                    <a:cs typeface="Sora" pitchFamily="2" charset="0"/>
                  </a:rPr>
                  <a:t>D: </a:t>
                </a:r>
                <a:r>
                  <a:rPr lang="pt-BR" sz="1600" dirty="0">
                    <a:solidFill>
                      <a:srgbClr val="0E395C"/>
                    </a:solidFill>
                    <a:latin typeface="Sora" pitchFamily="2" charset="0"/>
                    <a:cs typeface="Sora" pitchFamily="2" charset="0"/>
                  </a:rPr>
                  <a:t>diagonal </a:t>
                </a:r>
                <a14:m>
                  <m:oMath xmlns:m="http://schemas.openxmlformats.org/officeDocument/2006/math">
                    <m:r>
                      <a:rPr lang="pt-BR" i="1" dirty="0">
                        <a:solidFill>
                          <a:srgbClr val="0E395C"/>
                        </a:solidFill>
                        <a:latin typeface="Cambria Math" panose="02040503050406030204" pitchFamily="18" charset="0"/>
                      </a:rPr>
                      <m:t>𝐷</m:t>
                    </m:r>
                    <m:r>
                      <a:rPr lang="pt-BR" i="1" dirty="0">
                        <a:solidFill>
                          <a:srgbClr val="0E395C"/>
                        </a:solidFill>
                        <a:latin typeface="Cambria Math" panose="02040503050406030204" pitchFamily="18" charset="0"/>
                      </a:rPr>
                      <m:t>=</m:t>
                    </m:r>
                    <m:r>
                      <a:rPr lang="pt-BR" i="1" dirty="0">
                        <a:solidFill>
                          <a:srgbClr val="0E395C"/>
                        </a:solidFill>
                        <a:latin typeface="Cambria Math" panose="02040503050406030204" pitchFamily="18" charset="0"/>
                      </a:rPr>
                      <m:t>𝑎</m:t>
                    </m:r>
                    <m:rad>
                      <m:radPr>
                        <m:degHide m:val="on"/>
                        <m:ctrlPr>
                          <a:rPr lang="pt-BR" i="1" dirty="0">
                            <a:solidFill>
                              <a:srgbClr val="0E395C"/>
                            </a:solidFill>
                            <a:latin typeface="Cambria Math" panose="02040503050406030204" pitchFamily="18" charset="0"/>
                          </a:rPr>
                        </m:ctrlPr>
                      </m:radPr>
                      <m:deg/>
                      <m:e>
                        <m:r>
                          <a:rPr lang="pt-BR" i="1" dirty="0">
                            <a:solidFill>
                              <a:srgbClr val="0E395C"/>
                            </a:solidFill>
                            <a:latin typeface="Cambria Math" panose="02040503050406030204" pitchFamily="18" charset="0"/>
                          </a:rPr>
                          <m:t>3</m:t>
                        </m:r>
                      </m:e>
                    </m:rad>
                  </m:oMath>
                </a14:m>
                <a:r>
                  <a:rPr lang="pt-BR" sz="1600" dirty="0">
                    <a:solidFill>
                      <a:srgbClr val="0E395C"/>
                    </a:solidFill>
                    <a:latin typeface="Sora" pitchFamily="2" charset="0"/>
                    <a:cs typeface="Sora" pitchFamily="2" charset="0"/>
                  </a:rPr>
                  <a:t> </a:t>
                </a:r>
              </a:p>
              <a:p>
                <a:pPr algn="just">
                  <a:lnSpc>
                    <a:spcPct val="150000"/>
                  </a:lnSpc>
                </a:pPr>
                <a:r>
                  <a:rPr lang="pt-BR" sz="1600" b="1" dirty="0">
                    <a:solidFill>
                      <a:srgbClr val="0E395C"/>
                    </a:solidFill>
                    <a:latin typeface="Sora" pitchFamily="2" charset="0"/>
                    <a:cs typeface="Sora" pitchFamily="2" charset="0"/>
                  </a:rPr>
                  <a:t>d: </a:t>
                </a:r>
                <a:r>
                  <a:rPr lang="pt-BR" sz="1600" dirty="0">
                    <a:solidFill>
                      <a:srgbClr val="0E395C"/>
                    </a:solidFill>
                    <a:latin typeface="Sora" pitchFamily="2" charset="0"/>
                    <a:cs typeface="Sora" pitchFamily="2" charset="0"/>
                  </a:rPr>
                  <a:t>diagonal da face</a:t>
                </a:r>
              </a:p>
            </p:txBody>
          </p:sp>
        </mc:Choice>
        <mc:Fallback xmlns="">
          <p:sp>
            <p:nvSpPr>
              <p:cNvPr id="134" name="CaixaDeTexto 133">
                <a:extLst>
                  <a:ext uri="{FF2B5EF4-FFF2-40B4-BE49-F238E27FC236}">
                    <a16:creationId xmlns:a16="http://schemas.microsoft.com/office/drawing/2014/main" id="{0B1EEE05-1610-D8C5-1DEC-9A309ACC6760}"/>
                  </a:ext>
                </a:extLst>
              </p:cNvPr>
              <p:cNvSpPr txBox="1">
                <a:spLocks noRot="1" noChangeAspect="1" noMove="1" noResize="1" noEditPoints="1" noAdjustHandles="1" noChangeArrowheads="1" noChangeShapeType="1" noTextEdit="1"/>
              </p:cNvSpPr>
              <p:nvPr/>
            </p:nvSpPr>
            <p:spPr>
              <a:xfrm rot="368366">
                <a:off x="25422039" y="2547764"/>
                <a:ext cx="3031352" cy="1250022"/>
              </a:xfrm>
              <a:prstGeom prst="rect">
                <a:avLst/>
              </a:prstGeom>
              <a:blipFill>
                <a:blip r:embed="rId4"/>
                <a:stretch>
                  <a:fillRect l="-1158"/>
                </a:stretch>
              </a:blipFill>
            </p:spPr>
            <p:txBody>
              <a:bodyPr/>
              <a:lstStyle/>
              <a:p>
                <a:r>
                  <a:rPr lang="pt-BR">
                    <a:noFill/>
                  </a:rPr>
                  <a:t> </a:t>
                </a:r>
              </a:p>
            </p:txBody>
          </p:sp>
        </mc:Fallback>
      </mc:AlternateContent>
      <p:sp>
        <p:nvSpPr>
          <p:cNvPr id="135" name="CaixaDeTexto 134">
            <a:extLst>
              <a:ext uri="{FF2B5EF4-FFF2-40B4-BE49-F238E27FC236}">
                <a16:creationId xmlns:a16="http://schemas.microsoft.com/office/drawing/2014/main" id="{BFFD1A14-09A5-D9C0-67F3-36A830D2E605}"/>
              </a:ext>
            </a:extLst>
          </p:cNvPr>
          <p:cNvSpPr txBox="1"/>
          <p:nvPr/>
        </p:nvSpPr>
        <p:spPr>
          <a:xfrm rot="368366">
            <a:off x="25166546" y="1812547"/>
            <a:ext cx="1906156" cy="461665"/>
          </a:xfrm>
          <a:prstGeom prst="rect">
            <a:avLst/>
          </a:prstGeom>
          <a:noFill/>
        </p:spPr>
        <p:txBody>
          <a:bodyPr wrap="square" rtlCol="0">
            <a:spAutoFit/>
          </a:bodyPr>
          <a:lstStyle/>
          <a:p>
            <a:r>
              <a:rPr lang="pt-BR" sz="2400" b="1" dirty="0">
                <a:solidFill>
                  <a:srgbClr val="0E395C"/>
                </a:solidFill>
                <a:latin typeface="Sora" pitchFamily="2" charset="0"/>
                <a:cs typeface="Sora" pitchFamily="2" charset="0"/>
              </a:rPr>
              <a:t>Onde:</a:t>
            </a:r>
            <a:endParaRPr lang="pt-BR" sz="2400" dirty="0">
              <a:solidFill>
                <a:srgbClr val="7FB0AD"/>
              </a:solidFill>
              <a:latin typeface="Sora" pitchFamily="2" charset="0"/>
              <a:cs typeface="Sora" pitchFamily="2" charset="0"/>
            </a:endParaRPr>
          </a:p>
        </p:txBody>
      </p:sp>
      <p:sp>
        <p:nvSpPr>
          <p:cNvPr id="136" name="Forma Livre: Forma 135">
            <a:extLst>
              <a:ext uri="{FF2B5EF4-FFF2-40B4-BE49-F238E27FC236}">
                <a16:creationId xmlns:a16="http://schemas.microsoft.com/office/drawing/2014/main" id="{A9CEA2E6-6CC1-CD27-26D6-102F13F7EEA2}"/>
              </a:ext>
            </a:extLst>
          </p:cNvPr>
          <p:cNvSpPr/>
          <p:nvPr/>
        </p:nvSpPr>
        <p:spPr>
          <a:xfrm rot="314734" flipV="1">
            <a:off x="25167990" y="2121908"/>
            <a:ext cx="1818148" cy="220248"/>
          </a:xfrm>
          <a:custGeom>
            <a:avLst/>
            <a:gdLst>
              <a:gd name="connsiteX0" fmla="*/ 409417 w 2642166"/>
              <a:gd name="connsiteY0" fmla="*/ 34520 h 320069"/>
              <a:gd name="connsiteX1" fmla="*/ 411716 w 2642166"/>
              <a:gd name="connsiteY1" fmla="*/ 32501 h 320069"/>
              <a:gd name="connsiteX2" fmla="*/ 413722 w 2642166"/>
              <a:gd name="connsiteY2" fmla="*/ 36337 h 320069"/>
              <a:gd name="connsiteX3" fmla="*/ 411716 w 2642166"/>
              <a:gd name="connsiteY3" fmla="*/ 38203 h 320069"/>
              <a:gd name="connsiteX4" fmla="*/ 409417 w 2642166"/>
              <a:gd name="connsiteY4" fmla="*/ 34520 h 320069"/>
              <a:gd name="connsiteX5" fmla="*/ 978898 w 2642166"/>
              <a:gd name="connsiteY5" fmla="*/ 89562 h 320069"/>
              <a:gd name="connsiteX6" fmla="*/ 976891 w 2642166"/>
              <a:gd name="connsiteY6" fmla="*/ 87683 h 320069"/>
              <a:gd name="connsiteX7" fmla="*/ 978898 w 2642166"/>
              <a:gd name="connsiteY7" fmla="*/ 83860 h 320069"/>
              <a:gd name="connsiteX8" fmla="*/ 980917 w 2642166"/>
              <a:gd name="connsiteY8" fmla="*/ 85739 h 320069"/>
              <a:gd name="connsiteX9" fmla="*/ 978898 w 2642166"/>
              <a:gd name="connsiteY9" fmla="*/ 89562 h 320069"/>
              <a:gd name="connsiteX10" fmla="*/ 780028 w 2642166"/>
              <a:gd name="connsiteY10" fmla="*/ 158866 h 320069"/>
              <a:gd name="connsiteX11" fmla="*/ 782327 w 2642166"/>
              <a:gd name="connsiteY11" fmla="*/ 160898 h 320069"/>
              <a:gd name="connsiteX12" fmla="*/ 777996 w 2642166"/>
              <a:gd name="connsiteY12" fmla="*/ 162676 h 320069"/>
              <a:gd name="connsiteX13" fmla="*/ 775876 w 2642166"/>
              <a:gd name="connsiteY13" fmla="*/ 160898 h 320069"/>
              <a:gd name="connsiteX14" fmla="*/ 780028 w 2642166"/>
              <a:gd name="connsiteY14" fmla="*/ 158866 h 320069"/>
              <a:gd name="connsiteX15" fmla="*/ 2529009 w 2642166"/>
              <a:gd name="connsiteY15" fmla="*/ 106682 h 320069"/>
              <a:gd name="connsiteX16" fmla="*/ 2501170 w 2642166"/>
              <a:gd name="connsiteY16" fmla="*/ 105043 h 320069"/>
              <a:gd name="connsiteX17" fmla="*/ 2486020 w 2642166"/>
              <a:gd name="connsiteY17" fmla="*/ 106631 h 320069"/>
              <a:gd name="connsiteX18" fmla="*/ 2353952 w 2642166"/>
              <a:gd name="connsiteY18" fmla="*/ 106783 h 320069"/>
              <a:gd name="connsiteX19" fmla="*/ 2333416 w 2642166"/>
              <a:gd name="connsiteY19" fmla="*/ 111267 h 320069"/>
              <a:gd name="connsiteX20" fmla="*/ 2329022 w 2642166"/>
              <a:gd name="connsiteY20" fmla="*/ 109400 h 320069"/>
              <a:gd name="connsiteX21" fmla="*/ 2320894 w 2642166"/>
              <a:gd name="connsiteY21" fmla="*/ 106910 h 320069"/>
              <a:gd name="connsiteX22" fmla="*/ 2294313 w 2642166"/>
              <a:gd name="connsiteY22" fmla="*/ 112359 h 320069"/>
              <a:gd name="connsiteX23" fmla="*/ 2255667 w 2642166"/>
              <a:gd name="connsiteY23" fmla="*/ 112181 h 320069"/>
              <a:gd name="connsiteX24" fmla="*/ 2232477 w 2642166"/>
              <a:gd name="connsiteY24" fmla="*/ 118378 h 320069"/>
              <a:gd name="connsiteX25" fmla="*/ 2206772 w 2642166"/>
              <a:gd name="connsiteY25" fmla="*/ 118099 h 320069"/>
              <a:gd name="connsiteX26" fmla="*/ 2181016 w 2642166"/>
              <a:gd name="connsiteY26" fmla="*/ 118213 h 320069"/>
              <a:gd name="connsiteX27" fmla="*/ 2161052 w 2642166"/>
              <a:gd name="connsiteY27" fmla="*/ 124093 h 320069"/>
              <a:gd name="connsiteX28" fmla="*/ 2135347 w 2642166"/>
              <a:gd name="connsiteY28" fmla="*/ 123801 h 320069"/>
              <a:gd name="connsiteX29" fmla="*/ 2112805 w 2642166"/>
              <a:gd name="connsiteY29" fmla="*/ 123801 h 320069"/>
              <a:gd name="connsiteX30" fmla="*/ 2090250 w 2642166"/>
              <a:gd name="connsiteY30" fmla="*/ 123763 h 320069"/>
              <a:gd name="connsiteX31" fmla="*/ 2075974 w 2642166"/>
              <a:gd name="connsiteY31" fmla="*/ 127980 h 320069"/>
              <a:gd name="connsiteX32" fmla="*/ 2065103 w 2642166"/>
              <a:gd name="connsiteY32" fmla="*/ 126913 h 320069"/>
              <a:gd name="connsiteX33" fmla="*/ 2060785 w 2642166"/>
              <a:gd name="connsiteY33" fmla="*/ 124894 h 320069"/>
              <a:gd name="connsiteX34" fmla="*/ 2040275 w 2642166"/>
              <a:gd name="connsiteY34" fmla="*/ 129415 h 320069"/>
              <a:gd name="connsiteX35" fmla="*/ 1946841 w 2642166"/>
              <a:gd name="connsiteY35" fmla="*/ 129554 h 320069"/>
              <a:gd name="connsiteX36" fmla="*/ 1926788 w 2642166"/>
              <a:gd name="connsiteY36" fmla="*/ 134838 h 320069"/>
              <a:gd name="connsiteX37" fmla="*/ 1909389 w 2642166"/>
              <a:gd name="connsiteY37" fmla="*/ 131548 h 320069"/>
              <a:gd name="connsiteX38" fmla="*/ 1900943 w 2642166"/>
              <a:gd name="connsiteY38" fmla="*/ 129707 h 320069"/>
              <a:gd name="connsiteX39" fmla="*/ 1880763 w 2642166"/>
              <a:gd name="connsiteY39" fmla="*/ 135244 h 320069"/>
              <a:gd name="connsiteX40" fmla="*/ 1710024 w 2642166"/>
              <a:gd name="connsiteY40" fmla="*/ 135193 h 320069"/>
              <a:gd name="connsiteX41" fmla="*/ 1687202 w 2642166"/>
              <a:gd name="connsiteY41" fmla="*/ 130113 h 320069"/>
              <a:gd name="connsiteX42" fmla="*/ 1676979 w 2642166"/>
              <a:gd name="connsiteY42" fmla="*/ 134939 h 320069"/>
              <a:gd name="connsiteX43" fmla="*/ 1643946 w 2642166"/>
              <a:gd name="connsiteY43" fmla="*/ 129580 h 320069"/>
              <a:gd name="connsiteX44" fmla="*/ 1602061 w 2642166"/>
              <a:gd name="connsiteY44" fmla="*/ 129554 h 320069"/>
              <a:gd name="connsiteX45" fmla="*/ 1584764 w 2642166"/>
              <a:gd name="connsiteY45" fmla="*/ 124703 h 320069"/>
              <a:gd name="connsiteX46" fmla="*/ 1567733 w 2642166"/>
              <a:gd name="connsiteY46" fmla="*/ 127408 h 320069"/>
              <a:gd name="connsiteX47" fmla="*/ 1561066 w 2642166"/>
              <a:gd name="connsiteY47" fmla="*/ 125389 h 320069"/>
              <a:gd name="connsiteX48" fmla="*/ 1556290 w 2642166"/>
              <a:gd name="connsiteY48" fmla="*/ 126049 h 320069"/>
              <a:gd name="connsiteX49" fmla="*/ 1551972 w 2642166"/>
              <a:gd name="connsiteY49" fmla="*/ 128716 h 320069"/>
              <a:gd name="connsiteX50" fmla="*/ 1541318 w 2642166"/>
              <a:gd name="connsiteY50" fmla="*/ 123636 h 320069"/>
              <a:gd name="connsiteX51" fmla="*/ 1498887 w 2642166"/>
              <a:gd name="connsiteY51" fmla="*/ 118099 h 320069"/>
              <a:gd name="connsiteX52" fmla="*/ 1469880 w 2642166"/>
              <a:gd name="connsiteY52" fmla="*/ 118099 h 320069"/>
              <a:gd name="connsiteX53" fmla="*/ 1424871 w 2642166"/>
              <a:gd name="connsiteY53" fmla="*/ 118556 h 320069"/>
              <a:gd name="connsiteX54" fmla="*/ 1391952 w 2642166"/>
              <a:gd name="connsiteY54" fmla="*/ 112041 h 320069"/>
              <a:gd name="connsiteX55" fmla="*/ 1359809 w 2642166"/>
              <a:gd name="connsiteY55" fmla="*/ 112397 h 320069"/>
              <a:gd name="connsiteX56" fmla="*/ 1320667 w 2642166"/>
              <a:gd name="connsiteY56" fmla="*/ 107393 h 320069"/>
              <a:gd name="connsiteX57" fmla="*/ 1294264 w 2642166"/>
              <a:gd name="connsiteY57" fmla="*/ 100827 h 320069"/>
              <a:gd name="connsiteX58" fmla="*/ 1268635 w 2642166"/>
              <a:gd name="connsiteY58" fmla="*/ 100700 h 320069"/>
              <a:gd name="connsiteX59" fmla="*/ 1238943 w 2642166"/>
              <a:gd name="connsiteY59" fmla="*/ 95442 h 320069"/>
              <a:gd name="connsiteX60" fmla="*/ 1224808 w 2642166"/>
              <a:gd name="connsiteY60" fmla="*/ 90832 h 320069"/>
              <a:gd name="connsiteX61" fmla="*/ 1213517 w 2642166"/>
              <a:gd name="connsiteY61" fmla="*/ 92026 h 320069"/>
              <a:gd name="connsiteX62" fmla="*/ 1208298 w 2642166"/>
              <a:gd name="connsiteY62" fmla="*/ 89638 h 320069"/>
              <a:gd name="connsiteX63" fmla="*/ 1178758 w 2642166"/>
              <a:gd name="connsiteY63" fmla="*/ 83898 h 320069"/>
              <a:gd name="connsiteX64" fmla="*/ 1171925 w 2642166"/>
              <a:gd name="connsiteY64" fmla="*/ 89257 h 320069"/>
              <a:gd name="connsiteX65" fmla="*/ 1140925 w 2642166"/>
              <a:gd name="connsiteY65" fmla="*/ 79339 h 320069"/>
              <a:gd name="connsiteX66" fmla="*/ 1132009 w 2642166"/>
              <a:gd name="connsiteY66" fmla="*/ 78158 h 320069"/>
              <a:gd name="connsiteX67" fmla="*/ 1108577 w 2642166"/>
              <a:gd name="connsiteY67" fmla="*/ 73128 h 320069"/>
              <a:gd name="connsiteX68" fmla="*/ 1089604 w 2642166"/>
              <a:gd name="connsiteY68" fmla="*/ 72328 h 320069"/>
              <a:gd name="connsiteX69" fmla="*/ 1050208 w 2642166"/>
              <a:gd name="connsiteY69" fmla="*/ 67096 h 320069"/>
              <a:gd name="connsiteX70" fmla="*/ 1016032 w 2642166"/>
              <a:gd name="connsiteY70" fmla="*/ 64658 h 320069"/>
              <a:gd name="connsiteX71" fmla="*/ 982174 w 2642166"/>
              <a:gd name="connsiteY71" fmla="*/ 61013 h 320069"/>
              <a:gd name="connsiteX72" fmla="*/ 974453 w 2642166"/>
              <a:gd name="connsiteY72" fmla="*/ 65102 h 320069"/>
              <a:gd name="connsiteX73" fmla="*/ 969678 w 2642166"/>
              <a:gd name="connsiteY73" fmla="*/ 64543 h 320069"/>
              <a:gd name="connsiteX74" fmla="*/ 961791 w 2642166"/>
              <a:gd name="connsiteY74" fmla="*/ 61279 h 320069"/>
              <a:gd name="connsiteX75" fmla="*/ 945052 w 2642166"/>
              <a:gd name="connsiteY75" fmla="*/ 67159 h 320069"/>
              <a:gd name="connsiteX76" fmla="*/ 928466 w 2642166"/>
              <a:gd name="connsiteY76" fmla="*/ 72011 h 320069"/>
              <a:gd name="connsiteX77" fmla="*/ 911893 w 2642166"/>
              <a:gd name="connsiteY77" fmla="*/ 78411 h 320069"/>
              <a:gd name="connsiteX78" fmla="*/ 883229 w 2642166"/>
              <a:gd name="connsiteY78" fmla="*/ 99570 h 320069"/>
              <a:gd name="connsiteX79" fmla="*/ 872332 w 2642166"/>
              <a:gd name="connsiteY79" fmla="*/ 115445 h 320069"/>
              <a:gd name="connsiteX80" fmla="*/ 865563 w 2642166"/>
              <a:gd name="connsiteY80" fmla="*/ 130101 h 320069"/>
              <a:gd name="connsiteX81" fmla="*/ 851593 w 2642166"/>
              <a:gd name="connsiteY81" fmla="*/ 144756 h 320069"/>
              <a:gd name="connsiteX82" fmla="*/ 839706 w 2642166"/>
              <a:gd name="connsiteY82" fmla="*/ 146522 h 320069"/>
              <a:gd name="connsiteX83" fmla="*/ 810000 w 2642166"/>
              <a:gd name="connsiteY83" fmla="*/ 141061 h 320069"/>
              <a:gd name="connsiteX84" fmla="*/ 803714 w 2642166"/>
              <a:gd name="connsiteY84" fmla="*/ 140883 h 320069"/>
              <a:gd name="connsiteX85" fmla="*/ 776206 w 2642166"/>
              <a:gd name="connsiteY85" fmla="*/ 137975 h 320069"/>
              <a:gd name="connsiteX86" fmla="*/ 752545 w 2642166"/>
              <a:gd name="connsiteY86" fmla="*/ 133834 h 320069"/>
              <a:gd name="connsiteX87" fmla="*/ 727844 w 2642166"/>
              <a:gd name="connsiteY87" fmla="*/ 124081 h 320069"/>
              <a:gd name="connsiteX88" fmla="*/ 710305 w 2642166"/>
              <a:gd name="connsiteY88" fmla="*/ 120106 h 320069"/>
              <a:gd name="connsiteX89" fmla="*/ 696716 w 2642166"/>
              <a:gd name="connsiteY89" fmla="*/ 114251 h 320069"/>
              <a:gd name="connsiteX90" fmla="*/ 685020 w 2642166"/>
              <a:gd name="connsiteY90" fmla="*/ 112562 h 320069"/>
              <a:gd name="connsiteX91" fmla="*/ 668167 w 2642166"/>
              <a:gd name="connsiteY91" fmla="*/ 107063 h 320069"/>
              <a:gd name="connsiteX92" fmla="*/ 649447 w 2642166"/>
              <a:gd name="connsiteY92" fmla="*/ 105602 h 320069"/>
              <a:gd name="connsiteX93" fmla="*/ 638944 w 2642166"/>
              <a:gd name="connsiteY93" fmla="*/ 100598 h 320069"/>
              <a:gd name="connsiteX94" fmla="*/ 618103 w 2642166"/>
              <a:gd name="connsiteY94" fmla="*/ 90172 h 320069"/>
              <a:gd name="connsiteX95" fmla="*/ 598469 w 2642166"/>
              <a:gd name="connsiteY95" fmla="*/ 83860 h 320069"/>
              <a:gd name="connsiteX96" fmla="*/ 575406 w 2642166"/>
              <a:gd name="connsiteY96" fmla="*/ 78742 h 320069"/>
              <a:gd name="connsiteX97" fmla="*/ 552241 w 2642166"/>
              <a:gd name="connsiteY97" fmla="*/ 72354 h 320069"/>
              <a:gd name="connsiteX98" fmla="*/ 546310 w 2642166"/>
              <a:gd name="connsiteY98" fmla="*/ 71554 h 320069"/>
              <a:gd name="connsiteX99" fmla="*/ 522168 w 2642166"/>
              <a:gd name="connsiteY99" fmla="*/ 61025 h 320069"/>
              <a:gd name="connsiteX100" fmla="*/ 497225 w 2642166"/>
              <a:gd name="connsiteY100" fmla="*/ 51945 h 320069"/>
              <a:gd name="connsiteX101" fmla="*/ 473336 w 2642166"/>
              <a:gd name="connsiteY101" fmla="*/ 41442 h 320069"/>
              <a:gd name="connsiteX102" fmla="*/ 465233 w 2642166"/>
              <a:gd name="connsiteY102" fmla="*/ 38432 h 320069"/>
              <a:gd name="connsiteX103" fmla="*/ 449015 w 2642166"/>
              <a:gd name="connsiteY103" fmla="*/ 31396 h 320069"/>
              <a:gd name="connsiteX104" fmla="*/ 441624 w 2642166"/>
              <a:gd name="connsiteY104" fmla="*/ 27078 h 320069"/>
              <a:gd name="connsiteX105" fmla="*/ 421635 w 2642166"/>
              <a:gd name="connsiteY105" fmla="*/ 21185 h 320069"/>
              <a:gd name="connsiteX106" fmla="*/ 401721 w 2642166"/>
              <a:gd name="connsiteY106" fmla="*/ 15216 h 320069"/>
              <a:gd name="connsiteX107" fmla="*/ 396476 w 2642166"/>
              <a:gd name="connsiteY107" fmla="*/ 13121 h 320069"/>
              <a:gd name="connsiteX108" fmla="*/ 368536 w 2642166"/>
              <a:gd name="connsiteY108" fmla="*/ 4231 h 320069"/>
              <a:gd name="connsiteX109" fmla="*/ 345269 w 2642166"/>
              <a:gd name="connsiteY109" fmla="*/ -2081 h 320069"/>
              <a:gd name="connsiteX110" fmla="*/ 319717 w 2642166"/>
              <a:gd name="connsiteY110" fmla="*/ -2145 h 320069"/>
              <a:gd name="connsiteX111" fmla="*/ 296590 w 2642166"/>
              <a:gd name="connsiteY111" fmla="*/ 4485 h 320069"/>
              <a:gd name="connsiteX112" fmla="*/ 284678 w 2642166"/>
              <a:gd name="connsiteY112" fmla="*/ 19230 h 320069"/>
              <a:gd name="connsiteX113" fmla="*/ 280563 w 2642166"/>
              <a:gd name="connsiteY113" fmla="*/ 23217 h 320069"/>
              <a:gd name="connsiteX114" fmla="*/ 279534 w 2642166"/>
              <a:gd name="connsiteY114" fmla="*/ 41099 h 320069"/>
              <a:gd name="connsiteX115" fmla="*/ 280766 w 2642166"/>
              <a:gd name="connsiteY115" fmla="*/ 59031 h 320069"/>
              <a:gd name="connsiteX116" fmla="*/ 285719 w 2642166"/>
              <a:gd name="connsiteY116" fmla="*/ 65356 h 320069"/>
              <a:gd name="connsiteX117" fmla="*/ 298254 w 2642166"/>
              <a:gd name="connsiteY117" fmla="*/ 92521 h 320069"/>
              <a:gd name="connsiteX118" fmla="*/ 302928 w 2642166"/>
              <a:gd name="connsiteY118" fmla="*/ 107838 h 320069"/>
              <a:gd name="connsiteX119" fmla="*/ 312287 w 2642166"/>
              <a:gd name="connsiteY119" fmla="*/ 121363 h 320069"/>
              <a:gd name="connsiteX120" fmla="*/ 321444 w 2642166"/>
              <a:gd name="connsiteY120" fmla="*/ 135092 h 320069"/>
              <a:gd name="connsiteX121" fmla="*/ 346400 w 2642166"/>
              <a:gd name="connsiteY121" fmla="*/ 163108 h 320069"/>
              <a:gd name="connsiteX122" fmla="*/ 357664 w 2642166"/>
              <a:gd name="connsiteY122" fmla="*/ 179059 h 320069"/>
              <a:gd name="connsiteX123" fmla="*/ 372028 w 2642166"/>
              <a:gd name="connsiteY123" fmla="*/ 196433 h 320069"/>
              <a:gd name="connsiteX124" fmla="*/ 387179 w 2642166"/>
              <a:gd name="connsiteY124" fmla="*/ 210923 h 320069"/>
              <a:gd name="connsiteX125" fmla="*/ 396323 w 2642166"/>
              <a:gd name="connsiteY125" fmla="*/ 224728 h 320069"/>
              <a:gd name="connsiteX126" fmla="*/ 408071 w 2642166"/>
              <a:gd name="connsiteY126" fmla="*/ 240222 h 320069"/>
              <a:gd name="connsiteX127" fmla="*/ 420949 w 2642166"/>
              <a:gd name="connsiteY127" fmla="*/ 252643 h 320069"/>
              <a:gd name="connsiteX128" fmla="*/ 432848 w 2642166"/>
              <a:gd name="connsiteY128" fmla="*/ 274004 h 320069"/>
              <a:gd name="connsiteX129" fmla="*/ 430855 w 2642166"/>
              <a:gd name="connsiteY129" fmla="*/ 277801 h 320069"/>
              <a:gd name="connsiteX130" fmla="*/ 427756 w 2642166"/>
              <a:gd name="connsiteY130" fmla="*/ 277827 h 320069"/>
              <a:gd name="connsiteX131" fmla="*/ 414256 w 2642166"/>
              <a:gd name="connsiteY131" fmla="*/ 272303 h 320069"/>
              <a:gd name="connsiteX132" fmla="*/ 402483 w 2642166"/>
              <a:gd name="connsiteY132" fmla="*/ 269813 h 320069"/>
              <a:gd name="connsiteX133" fmla="*/ 397708 w 2642166"/>
              <a:gd name="connsiteY133" fmla="*/ 266651 h 320069"/>
              <a:gd name="connsiteX134" fmla="*/ 361792 w 2642166"/>
              <a:gd name="connsiteY134" fmla="*/ 260072 h 320069"/>
              <a:gd name="connsiteX135" fmla="*/ 330195 w 2642166"/>
              <a:gd name="connsiteY135" fmla="*/ 245429 h 320069"/>
              <a:gd name="connsiteX136" fmla="*/ 307906 w 2642166"/>
              <a:gd name="connsiteY136" fmla="*/ 237936 h 320069"/>
              <a:gd name="connsiteX137" fmla="*/ 288005 w 2642166"/>
              <a:gd name="connsiteY137" fmla="*/ 231510 h 320069"/>
              <a:gd name="connsiteX138" fmla="*/ 264116 w 2642166"/>
              <a:gd name="connsiteY138" fmla="*/ 221375 h 320069"/>
              <a:gd name="connsiteX139" fmla="*/ 239440 w 2642166"/>
              <a:gd name="connsiteY139" fmla="*/ 205247 h 320069"/>
              <a:gd name="connsiteX140" fmla="*/ 213723 w 2642166"/>
              <a:gd name="connsiteY140" fmla="*/ 198363 h 320069"/>
              <a:gd name="connsiteX141" fmla="*/ 202000 w 2642166"/>
              <a:gd name="connsiteY141" fmla="*/ 189448 h 320069"/>
              <a:gd name="connsiteX142" fmla="*/ 197162 w 2642166"/>
              <a:gd name="connsiteY142" fmla="*/ 186616 h 320069"/>
              <a:gd name="connsiteX143" fmla="*/ 162630 w 2642166"/>
              <a:gd name="connsiteY143" fmla="*/ 171071 h 320069"/>
              <a:gd name="connsiteX144" fmla="*/ 145003 w 2642166"/>
              <a:gd name="connsiteY144" fmla="*/ 167286 h 320069"/>
              <a:gd name="connsiteX145" fmla="*/ 131757 w 2642166"/>
              <a:gd name="connsiteY145" fmla="*/ 155501 h 320069"/>
              <a:gd name="connsiteX146" fmla="*/ 115971 w 2642166"/>
              <a:gd name="connsiteY146" fmla="*/ 141289 h 320069"/>
              <a:gd name="connsiteX147" fmla="*/ 93060 w 2642166"/>
              <a:gd name="connsiteY147" fmla="*/ 127497 h 320069"/>
              <a:gd name="connsiteX148" fmla="*/ 72613 w 2642166"/>
              <a:gd name="connsiteY148" fmla="*/ 109641 h 320069"/>
              <a:gd name="connsiteX149" fmla="*/ 45702 w 2642166"/>
              <a:gd name="connsiteY149" fmla="*/ 91289 h 320069"/>
              <a:gd name="connsiteX150" fmla="*/ 23515 w 2642166"/>
              <a:gd name="connsiteY150" fmla="*/ 83860 h 320069"/>
              <a:gd name="connsiteX151" fmla="*/ -1822 w 2642166"/>
              <a:gd name="connsiteY151" fmla="*/ 84863 h 320069"/>
              <a:gd name="connsiteX152" fmla="*/ -3765 w 2642166"/>
              <a:gd name="connsiteY152" fmla="*/ 86781 h 320069"/>
              <a:gd name="connsiteX153" fmla="*/ -1618 w 2642166"/>
              <a:gd name="connsiteY153" fmla="*/ 88737 h 320069"/>
              <a:gd name="connsiteX154" fmla="*/ 7678 w 2642166"/>
              <a:gd name="connsiteY154" fmla="*/ 89511 h 320069"/>
              <a:gd name="connsiteX155" fmla="*/ 15374 w 2642166"/>
              <a:gd name="connsiteY155" fmla="*/ 95874 h 320069"/>
              <a:gd name="connsiteX156" fmla="*/ 16009 w 2642166"/>
              <a:gd name="connsiteY156" fmla="*/ 104066 h 320069"/>
              <a:gd name="connsiteX157" fmla="*/ 53995 w 2642166"/>
              <a:gd name="connsiteY157" fmla="*/ 132793 h 320069"/>
              <a:gd name="connsiteX158" fmla="*/ 60535 w 2642166"/>
              <a:gd name="connsiteY158" fmla="*/ 128881 h 320069"/>
              <a:gd name="connsiteX159" fmla="*/ 69451 w 2642166"/>
              <a:gd name="connsiteY159" fmla="*/ 123878 h 320069"/>
              <a:gd name="connsiteX160" fmla="*/ 78239 w 2642166"/>
              <a:gd name="connsiteY160" fmla="*/ 131637 h 320069"/>
              <a:gd name="connsiteX161" fmla="*/ 71610 w 2642166"/>
              <a:gd name="connsiteY161" fmla="*/ 139549 h 320069"/>
              <a:gd name="connsiteX162" fmla="*/ 66365 w 2642166"/>
              <a:gd name="connsiteY162" fmla="*/ 144236 h 320069"/>
              <a:gd name="connsiteX163" fmla="*/ 82633 w 2642166"/>
              <a:gd name="connsiteY163" fmla="*/ 157723 h 320069"/>
              <a:gd name="connsiteX164" fmla="*/ 111856 w 2642166"/>
              <a:gd name="connsiteY164" fmla="*/ 177891 h 320069"/>
              <a:gd name="connsiteX165" fmla="*/ 136443 w 2642166"/>
              <a:gd name="connsiteY165" fmla="*/ 194058 h 320069"/>
              <a:gd name="connsiteX166" fmla="*/ 161170 w 2642166"/>
              <a:gd name="connsiteY166" fmla="*/ 210161 h 320069"/>
              <a:gd name="connsiteX167" fmla="*/ 174988 w 2642166"/>
              <a:gd name="connsiteY167" fmla="*/ 215305 h 320069"/>
              <a:gd name="connsiteX168" fmla="*/ 182989 w 2642166"/>
              <a:gd name="connsiteY168" fmla="*/ 218340 h 320069"/>
              <a:gd name="connsiteX169" fmla="*/ 208020 w 2642166"/>
              <a:gd name="connsiteY169" fmla="*/ 234253 h 320069"/>
              <a:gd name="connsiteX170" fmla="*/ 215869 w 2642166"/>
              <a:gd name="connsiteY170" fmla="*/ 237873 h 320069"/>
              <a:gd name="connsiteX171" fmla="*/ 271597 w 2642166"/>
              <a:gd name="connsiteY171" fmla="*/ 262879 h 320069"/>
              <a:gd name="connsiteX172" fmla="*/ 291764 w 2642166"/>
              <a:gd name="connsiteY172" fmla="*/ 268556 h 320069"/>
              <a:gd name="connsiteX173" fmla="*/ 309925 w 2642166"/>
              <a:gd name="connsiteY173" fmla="*/ 277967 h 320069"/>
              <a:gd name="connsiteX174" fmla="*/ 315767 w 2642166"/>
              <a:gd name="connsiteY174" fmla="*/ 278805 h 320069"/>
              <a:gd name="connsiteX175" fmla="*/ 331515 w 2642166"/>
              <a:gd name="connsiteY175" fmla="*/ 286780 h 320069"/>
              <a:gd name="connsiteX176" fmla="*/ 348724 w 2642166"/>
              <a:gd name="connsiteY176" fmla="*/ 290959 h 320069"/>
              <a:gd name="connsiteX177" fmla="*/ 364675 w 2642166"/>
              <a:gd name="connsiteY177" fmla="*/ 298795 h 320069"/>
              <a:gd name="connsiteX178" fmla="*/ 370111 w 2642166"/>
              <a:gd name="connsiteY178" fmla="*/ 300661 h 320069"/>
              <a:gd name="connsiteX179" fmla="*/ 390888 w 2642166"/>
              <a:gd name="connsiteY179" fmla="*/ 304751 h 320069"/>
              <a:gd name="connsiteX180" fmla="*/ 410840 w 2642166"/>
              <a:gd name="connsiteY180" fmla="*/ 310682 h 320069"/>
              <a:gd name="connsiteX181" fmla="*/ 430118 w 2642166"/>
              <a:gd name="connsiteY181" fmla="*/ 317007 h 320069"/>
              <a:gd name="connsiteX182" fmla="*/ 444952 w 2642166"/>
              <a:gd name="connsiteY182" fmla="*/ 316232 h 320069"/>
              <a:gd name="connsiteX183" fmla="*/ 459290 w 2642166"/>
              <a:gd name="connsiteY183" fmla="*/ 312041 h 320069"/>
              <a:gd name="connsiteX184" fmla="*/ 476397 w 2642166"/>
              <a:gd name="connsiteY184" fmla="*/ 300497 h 320069"/>
              <a:gd name="connsiteX185" fmla="*/ 479280 w 2642166"/>
              <a:gd name="connsiteY185" fmla="*/ 290197 h 320069"/>
              <a:gd name="connsiteX186" fmla="*/ 473273 w 2642166"/>
              <a:gd name="connsiteY186" fmla="*/ 269610 h 320069"/>
              <a:gd name="connsiteX187" fmla="*/ 479331 w 2642166"/>
              <a:gd name="connsiteY187" fmla="*/ 263565 h 320069"/>
              <a:gd name="connsiteX188" fmla="*/ 471977 w 2642166"/>
              <a:gd name="connsiteY188" fmla="*/ 252059 h 320069"/>
              <a:gd name="connsiteX189" fmla="*/ 454400 w 2642166"/>
              <a:gd name="connsiteY189" fmla="*/ 232856 h 320069"/>
              <a:gd name="connsiteX190" fmla="*/ 440608 w 2642166"/>
              <a:gd name="connsiteY190" fmla="*/ 212168 h 320069"/>
              <a:gd name="connsiteX191" fmla="*/ 424721 w 2642166"/>
              <a:gd name="connsiteY191" fmla="*/ 198008 h 320069"/>
              <a:gd name="connsiteX192" fmla="*/ 413252 w 2642166"/>
              <a:gd name="connsiteY192" fmla="*/ 182298 h 320069"/>
              <a:gd name="connsiteX193" fmla="*/ 404299 w 2642166"/>
              <a:gd name="connsiteY193" fmla="*/ 168315 h 320069"/>
              <a:gd name="connsiteX194" fmla="*/ 390392 w 2642166"/>
              <a:gd name="connsiteY194" fmla="*/ 156504 h 320069"/>
              <a:gd name="connsiteX195" fmla="*/ 372740 w 2642166"/>
              <a:gd name="connsiteY195" fmla="*/ 134088 h 320069"/>
              <a:gd name="connsiteX196" fmla="*/ 360662 w 2642166"/>
              <a:gd name="connsiteY196" fmla="*/ 113184 h 320069"/>
              <a:gd name="connsiteX197" fmla="*/ 344329 w 2642166"/>
              <a:gd name="connsiteY197" fmla="*/ 96268 h 320069"/>
              <a:gd name="connsiteX198" fmla="*/ 326575 w 2642166"/>
              <a:gd name="connsiteY198" fmla="*/ 65775 h 320069"/>
              <a:gd name="connsiteX199" fmla="*/ 324276 w 2642166"/>
              <a:gd name="connsiteY199" fmla="*/ 52326 h 320069"/>
              <a:gd name="connsiteX200" fmla="*/ 318345 w 2642166"/>
              <a:gd name="connsiteY200" fmla="*/ 43131 h 320069"/>
              <a:gd name="connsiteX201" fmla="*/ 321177 w 2642166"/>
              <a:gd name="connsiteY201" fmla="*/ 38686 h 320069"/>
              <a:gd name="connsiteX202" fmla="*/ 359697 w 2642166"/>
              <a:gd name="connsiteY202" fmla="*/ 38280 h 320069"/>
              <a:gd name="connsiteX203" fmla="*/ 362109 w 2642166"/>
              <a:gd name="connsiteY203" fmla="*/ 39931 h 320069"/>
              <a:gd name="connsiteX204" fmla="*/ 383369 w 2642166"/>
              <a:gd name="connsiteY204" fmla="*/ 48922 h 320069"/>
              <a:gd name="connsiteX205" fmla="*/ 406001 w 2642166"/>
              <a:gd name="connsiteY205" fmla="*/ 56504 h 320069"/>
              <a:gd name="connsiteX206" fmla="*/ 424047 w 2642166"/>
              <a:gd name="connsiteY206" fmla="*/ 65788 h 320069"/>
              <a:gd name="connsiteX207" fmla="*/ 445523 w 2642166"/>
              <a:gd name="connsiteY207" fmla="*/ 74754 h 320069"/>
              <a:gd name="connsiteX208" fmla="*/ 461881 w 2642166"/>
              <a:gd name="connsiteY208" fmla="*/ 81929 h 320069"/>
              <a:gd name="connsiteX209" fmla="*/ 480651 w 2642166"/>
              <a:gd name="connsiteY209" fmla="*/ 89092 h 320069"/>
              <a:gd name="connsiteX210" fmla="*/ 497275 w 2642166"/>
              <a:gd name="connsiteY210" fmla="*/ 95290 h 320069"/>
              <a:gd name="connsiteX211" fmla="*/ 521050 w 2642166"/>
              <a:gd name="connsiteY211" fmla="*/ 106466 h 320069"/>
              <a:gd name="connsiteX212" fmla="*/ 547352 w 2642166"/>
              <a:gd name="connsiteY212" fmla="*/ 112600 h 320069"/>
              <a:gd name="connsiteX213" fmla="*/ 555708 w 2642166"/>
              <a:gd name="connsiteY213" fmla="*/ 114683 h 320069"/>
              <a:gd name="connsiteX214" fmla="*/ 571913 w 2642166"/>
              <a:gd name="connsiteY214" fmla="*/ 122252 h 320069"/>
              <a:gd name="connsiteX215" fmla="*/ 586264 w 2642166"/>
              <a:gd name="connsiteY215" fmla="*/ 124957 h 320069"/>
              <a:gd name="connsiteX216" fmla="*/ 603651 w 2642166"/>
              <a:gd name="connsiteY216" fmla="*/ 129694 h 320069"/>
              <a:gd name="connsiteX217" fmla="*/ 617151 w 2642166"/>
              <a:gd name="connsiteY217" fmla="*/ 135308 h 320069"/>
              <a:gd name="connsiteX218" fmla="*/ 628340 w 2642166"/>
              <a:gd name="connsiteY218" fmla="*/ 138749 h 320069"/>
              <a:gd name="connsiteX219" fmla="*/ 632975 w 2642166"/>
              <a:gd name="connsiteY219" fmla="*/ 139118 h 320069"/>
              <a:gd name="connsiteX220" fmla="*/ 648596 w 2642166"/>
              <a:gd name="connsiteY220" fmla="*/ 139321 h 320069"/>
              <a:gd name="connsiteX221" fmla="*/ 661169 w 2642166"/>
              <a:gd name="connsiteY221" fmla="*/ 146966 h 320069"/>
              <a:gd name="connsiteX222" fmla="*/ 677882 w 2642166"/>
              <a:gd name="connsiteY222" fmla="*/ 152389 h 320069"/>
              <a:gd name="connsiteX223" fmla="*/ 694557 w 2642166"/>
              <a:gd name="connsiteY223" fmla="*/ 158104 h 320069"/>
              <a:gd name="connsiteX224" fmla="*/ 708248 w 2642166"/>
              <a:gd name="connsiteY224" fmla="*/ 163286 h 320069"/>
              <a:gd name="connsiteX225" fmla="*/ 725723 w 2642166"/>
              <a:gd name="connsiteY225" fmla="*/ 167464 h 320069"/>
              <a:gd name="connsiteX226" fmla="*/ 743960 w 2642166"/>
              <a:gd name="connsiteY226" fmla="*/ 169394 h 320069"/>
              <a:gd name="connsiteX227" fmla="*/ 760674 w 2642166"/>
              <a:gd name="connsiteY227" fmla="*/ 175427 h 320069"/>
              <a:gd name="connsiteX228" fmla="*/ 778263 w 2642166"/>
              <a:gd name="connsiteY228" fmla="*/ 179250 h 320069"/>
              <a:gd name="connsiteX229" fmla="*/ 796602 w 2642166"/>
              <a:gd name="connsiteY229" fmla="*/ 180875 h 320069"/>
              <a:gd name="connsiteX230" fmla="*/ 817163 w 2642166"/>
              <a:gd name="connsiteY230" fmla="*/ 185562 h 320069"/>
              <a:gd name="connsiteX231" fmla="*/ 825977 w 2642166"/>
              <a:gd name="connsiteY231" fmla="*/ 182412 h 320069"/>
              <a:gd name="connsiteX232" fmla="*/ 833737 w 2642166"/>
              <a:gd name="connsiteY232" fmla="*/ 186412 h 320069"/>
              <a:gd name="connsiteX233" fmla="*/ 850412 w 2642166"/>
              <a:gd name="connsiteY233" fmla="*/ 180621 h 320069"/>
              <a:gd name="connsiteX234" fmla="*/ 869322 w 2642166"/>
              <a:gd name="connsiteY234" fmla="*/ 180863 h 320069"/>
              <a:gd name="connsiteX235" fmla="*/ 892322 w 2642166"/>
              <a:gd name="connsiteY235" fmla="*/ 160441 h 320069"/>
              <a:gd name="connsiteX236" fmla="*/ 904781 w 2642166"/>
              <a:gd name="connsiteY236" fmla="*/ 147919 h 320069"/>
              <a:gd name="connsiteX237" fmla="*/ 911359 w 2642166"/>
              <a:gd name="connsiteY237" fmla="*/ 121731 h 320069"/>
              <a:gd name="connsiteX238" fmla="*/ 911181 w 2642166"/>
              <a:gd name="connsiteY238" fmla="*/ 113210 h 320069"/>
              <a:gd name="connsiteX239" fmla="*/ 919843 w 2642166"/>
              <a:gd name="connsiteY239" fmla="*/ 102211 h 320069"/>
              <a:gd name="connsiteX240" fmla="*/ 930663 w 2642166"/>
              <a:gd name="connsiteY240" fmla="*/ 103951 h 320069"/>
              <a:gd name="connsiteX241" fmla="*/ 945497 w 2642166"/>
              <a:gd name="connsiteY241" fmla="*/ 106682 h 320069"/>
              <a:gd name="connsiteX242" fmla="*/ 975062 w 2642166"/>
              <a:gd name="connsiteY242" fmla="*/ 101043 h 320069"/>
              <a:gd name="connsiteX243" fmla="*/ 1026586 w 2642166"/>
              <a:gd name="connsiteY243" fmla="*/ 101018 h 320069"/>
              <a:gd name="connsiteX244" fmla="*/ 1046551 w 2642166"/>
              <a:gd name="connsiteY244" fmla="*/ 106948 h 320069"/>
              <a:gd name="connsiteX245" fmla="*/ 1065778 w 2642166"/>
              <a:gd name="connsiteY245" fmla="*/ 106822 h 320069"/>
              <a:gd name="connsiteX246" fmla="*/ 1080358 w 2642166"/>
              <a:gd name="connsiteY246" fmla="*/ 97055 h 320069"/>
              <a:gd name="connsiteX247" fmla="*/ 1086924 w 2642166"/>
              <a:gd name="connsiteY247" fmla="*/ 90997 h 320069"/>
              <a:gd name="connsiteX248" fmla="*/ 1089121 w 2642166"/>
              <a:gd name="connsiteY248" fmla="*/ 90273 h 320069"/>
              <a:gd name="connsiteX249" fmla="*/ 1091344 w 2642166"/>
              <a:gd name="connsiteY249" fmla="*/ 92191 h 320069"/>
              <a:gd name="connsiteX250" fmla="*/ 1087368 w 2642166"/>
              <a:gd name="connsiteY250" fmla="*/ 107621 h 320069"/>
              <a:gd name="connsiteX251" fmla="*/ 1087699 w 2642166"/>
              <a:gd name="connsiteY251" fmla="*/ 111520 h 320069"/>
              <a:gd name="connsiteX252" fmla="*/ 1103294 w 2642166"/>
              <a:gd name="connsiteY252" fmla="*/ 112651 h 320069"/>
              <a:gd name="connsiteX253" fmla="*/ 1136174 w 2642166"/>
              <a:gd name="connsiteY253" fmla="*/ 118531 h 320069"/>
              <a:gd name="connsiteX254" fmla="*/ 1159352 w 2642166"/>
              <a:gd name="connsiteY254" fmla="*/ 124055 h 320069"/>
              <a:gd name="connsiteX255" fmla="*/ 1181844 w 2642166"/>
              <a:gd name="connsiteY255" fmla="*/ 123916 h 320069"/>
              <a:gd name="connsiteX256" fmla="*/ 1201795 w 2642166"/>
              <a:gd name="connsiteY256" fmla="*/ 129796 h 320069"/>
              <a:gd name="connsiteX257" fmla="*/ 1224147 w 2642166"/>
              <a:gd name="connsiteY257" fmla="*/ 129796 h 320069"/>
              <a:gd name="connsiteX258" fmla="*/ 1253840 w 2642166"/>
              <a:gd name="connsiteY258" fmla="*/ 135092 h 320069"/>
              <a:gd name="connsiteX259" fmla="*/ 1283659 w 2642166"/>
              <a:gd name="connsiteY259" fmla="*/ 140641 h 320069"/>
              <a:gd name="connsiteX260" fmla="*/ 1296258 w 2642166"/>
              <a:gd name="connsiteY260" fmla="*/ 140984 h 320069"/>
              <a:gd name="connsiteX261" fmla="*/ 1319867 w 2642166"/>
              <a:gd name="connsiteY261" fmla="*/ 145810 h 320069"/>
              <a:gd name="connsiteX262" fmla="*/ 1325811 w 2642166"/>
              <a:gd name="connsiteY262" fmla="*/ 146623 h 320069"/>
              <a:gd name="connsiteX263" fmla="*/ 1374884 w 2642166"/>
              <a:gd name="connsiteY263" fmla="*/ 152084 h 320069"/>
              <a:gd name="connsiteX264" fmla="*/ 1387571 w 2642166"/>
              <a:gd name="connsiteY264" fmla="*/ 152338 h 320069"/>
              <a:gd name="connsiteX265" fmla="*/ 1423004 w 2642166"/>
              <a:gd name="connsiteY265" fmla="*/ 152275 h 320069"/>
              <a:gd name="connsiteX266" fmla="*/ 1434307 w 2642166"/>
              <a:gd name="connsiteY266" fmla="*/ 155881 h 320069"/>
              <a:gd name="connsiteX267" fmla="*/ 1443032 w 2642166"/>
              <a:gd name="connsiteY267" fmla="*/ 152846 h 320069"/>
              <a:gd name="connsiteX268" fmla="*/ 1476217 w 2642166"/>
              <a:gd name="connsiteY268" fmla="*/ 157863 h 320069"/>
              <a:gd name="connsiteX269" fmla="*/ 1530967 w 2642166"/>
              <a:gd name="connsiteY269" fmla="*/ 157964 h 320069"/>
              <a:gd name="connsiteX270" fmla="*/ 1545102 w 2642166"/>
              <a:gd name="connsiteY270" fmla="*/ 162511 h 320069"/>
              <a:gd name="connsiteX271" fmla="*/ 1555986 w 2642166"/>
              <a:gd name="connsiteY271" fmla="*/ 160847 h 320069"/>
              <a:gd name="connsiteX272" fmla="*/ 1560291 w 2642166"/>
              <a:gd name="connsiteY272" fmla="*/ 159450 h 320069"/>
              <a:gd name="connsiteX273" fmla="*/ 1574502 w 2642166"/>
              <a:gd name="connsiteY273" fmla="*/ 163806 h 320069"/>
              <a:gd name="connsiteX274" fmla="*/ 1616349 w 2642166"/>
              <a:gd name="connsiteY274" fmla="*/ 164010 h 320069"/>
              <a:gd name="connsiteX275" fmla="*/ 1655604 w 2642166"/>
              <a:gd name="connsiteY275" fmla="*/ 169407 h 320069"/>
              <a:gd name="connsiteX276" fmla="*/ 1662450 w 2642166"/>
              <a:gd name="connsiteY276" fmla="*/ 164048 h 320069"/>
              <a:gd name="connsiteX277" fmla="*/ 1698594 w 2642166"/>
              <a:gd name="connsiteY277" fmla="*/ 169204 h 320069"/>
              <a:gd name="connsiteX278" fmla="*/ 1737215 w 2642166"/>
              <a:gd name="connsiteY278" fmla="*/ 169242 h 320069"/>
              <a:gd name="connsiteX279" fmla="*/ 1744759 w 2642166"/>
              <a:gd name="connsiteY279" fmla="*/ 164886 h 320069"/>
              <a:gd name="connsiteX280" fmla="*/ 1750562 w 2642166"/>
              <a:gd name="connsiteY280" fmla="*/ 163883 h 320069"/>
              <a:gd name="connsiteX281" fmla="*/ 1805998 w 2642166"/>
              <a:gd name="connsiteY281" fmla="*/ 169216 h 320069"/>
              <a:gd name="connsiteX282" fmla="*/ 1860748 w 2642166"/>
              <a:gd name="connsiteY282" fmla="*/ 169471 h 320069"/>
              <a:gd name="connsiteX283" fmla="*/ 1869993 w 2642166"/>
              <a:gd name="connsiteY283" fmla="*/ 165572 h 320069"/>
              <a:gd name="connsiteX284" fmla="*/ 1885945 w 2642166"/>
              <a:gd name="connsiteY284" fmla="*/ 165623 h 320069"/>
              <a:gd name="connsiteX285" fmla="*/ 1894619 w 2642166"/>
              <a:gd name="connsiteY285" fmla="*/ 163832 h 320069"/>
              <a:gd name="connsiteX286" fmla="*/ 1962272 w 2642166"/>
              <a:gd name="connsiteY286" fmla="*/ 163794 h 320069"/>
              <a:gd name="connsiteX287" fmla="*/ 1976521 w 2642166"/>
              <a:gd name="connsiteY287" fmla="*/ 159539 h 320069"/>
              <a:gd name="connsiteX288" fmla="*/ 1980813 w 2642166"/>
              <a:gd name="connsiteY288" fmla="*/ 160758 h 320069"/>
              <a:gd name="connsiteX289" fmla="*/ 1995228 w 2642166"/>
              <a:gd name="connsiteY289" fmla="*/ 163375 h 320069"/>
              <a:gd name="connsiteX290" fmla="*/ 2025124 w 2642166"/>
              <a:gd name="connsiteY290" fmla="*/ 158079 h 320069"/>
              <a:gd name="connsiteX291" fmla="*/ 2070222 w 2642166"/>
              <a:gd name="connsiteY291" fmla="*/ 157875 h 320069"/>
              <a:gd name="connsiteX292" fmla="*/ 2100193 w 2642166"/>
              <a:gd name="connsiteY292" fmla="*/ 152910 h 320069"/>
              <a:gd name="connsiteX293" fmla="*/ 2109439 w 2642166"/>
              <a:gd name="connsiteY293" fmla="*/ 152351 h 320069"/>
              <a:gd name="connsiteX294" fmla="*/ 2154550 w 2642166"/>
              <a:gd name="connsiteY294" fmla="*/ 152275 h 320069"/>
              <a:gd name="connsiteX295" fmla="*/ 2177676 w 2642166"/>
              <a:gd name="connsiteY295" fmla="*/ 146687 h 320069"/>
              <a:gd name="connsiteX296" fmla="*/ 2203406 w 2642166"/>
              <a:gd name="connsiteY296" fmla="*/ 146636 h 320069"/>
              <a:gd name="connsiteX297" fmla="*/ 2229162 w 2642166"/>
              <a:gd name="connsiteY297" fmla="*/ 146382 h 320069"/>
              <a:gd name="connsiteX298" fmla="*/ 2236058 w 2642166"/>
              <a:gd name="connsiteY298" fmla="*/ 141200 h 320069"/>
              <a:gd name="connsiteX299" fmla="*/ 2250231 w 2642166"/>
              <a:gd name="connsiteY299" fmla="*/ 141188 h 320069"/>
              <a:gd name="connsiteX300" fmla="*/ 2269497 w 2642166"/>
              <a:gd name="connsiteY300" fmla="*/ 140921 h 320069"/>
              <a:gd name="connsiteX301" fmla="*/ 2288827 w 2642166"/>
              <a:gd name="connsiteY301" fmla="*/ 140934 h 320069"/>
              <a:gd name="connsiteX302" fmla="*/ 2306137 w 2642166"/>
              <a:gd name="connsiteY302" fmla="*/ 136171 h 320069"/>
              <a:gd name="connsiteX303" fmla="*/ 2314798 w 2642166"/>
              <a:gd name="connsiteY303" fmla="*/ 139156 h 320069"/>
              <a:gd name="connsiteX304" fmla="*/ 2325923 w 2642166"/>
              <a:gd name="connsiteY304" fmla="*/ 135117 h 320069"/>
              <a:gd name="connsiteX305" fmla="*/ 2351692 w 2642166"/>
              <a:gd name="connsiteY305" fmla="*/ 135282 h 320069"/>
              <a:gd name="connsiteX306" fmla="*/ 2371872 w 2642166"/>
              <a:gd name="connsiteY306" fmla="*/ 129732 h 320069"/>
              <a:gd name="connsiteX307" fmla="*/ 2380127 w 2642166"/>
              <a:gd name="connsiteY307" fmla="*/ 131879 h 320069"/>
              <a:gd name="connsiteX308" fmla="*/ 2384534 w 2642166"/>
              <a:gd name="connsiteY308" fmla="*/ 134457 h 320069"/>
              <a:gd name="connsiteX309" fmla="*/ 2411343 w 2642166"/>
              <a:gd name="connsiteY309" fmla="*/ 129656 h 320069"/>
              <a:gd name="connsiteX310" fmla="*/ 2440325 w 2642166"/>
              <a:gd name="connsiteY310" fmla="*/ 129364 h 320069"/>
              <a:gd name="connsiteX311" fmla="*/ 2467299 w 2642166"/>
              <a:gd name="connsiteY311" fmla="*/ 124766 h 320069"/>
              <a:gd name="connsiteX312" fmla="*/ 2479530 w 2642166"/>
              <a:gd name="connsiteY312" fmla="*/ 123839 h 320069"/>
              <a:gd name="connsiteX313" fmla="*/ 2540744 w 2642166"/>
              <a:gd name="connsiteY313" fmla="*/ 123624 h 320069"/>
              <a:gd name="connsiteX314" fmla="*/ 2570792 w 2642166"/>
              <a:gd name="connsiteY314" fmla="*/ 118747 h 320069"/>
              <a:gd name="connsiteX315" fmla="*/ 2583175 w 2642166"/>
              <a:gd name="connsiteY315" fmla="*/ 118112 h 320069"/>
              <a:gd name="connsiteX316" fmla="*/ 2625046 w 2642166"/>
              <a:gd name="connsiteY316" fmla="*/ 118036 h 320069"/>
              <a:gd name="connsiteX317" fmla="*/ 2638267 w 2642166"/>
              <a:gd name="connsiteY317" fmla="*/ 107825 h 320069"/>
              <a:gd name="connsiteX318" fmla="*/ 2634851 w 2642166"/>
              <a:gd name="connsiteY318" fmla="*/ 101297 h 320069"/>
              <a:gd name="connsiteX319" fmla="*/ 2615915 w 2642166"/>
              <a:gd name="connsiteY319" fmla="*/ 101716 h 320069"/>
              <a:gd name="connsiteX320" fmla="*/ 2604308 w 2642166"/>
              <a:gd name="connsiteY320" fmla="*/ 102021 h 320069"/>
              <a:gd name="connsiteX321" fmla="*/ 2591379 w 2642166"/>
              <a:gd name="connsiteY321" fmla="*/ 106301 h 320069"/>
              <a:gd name="connsiteX322" fmla="*/ 2577891 w 2642166"/>
              <a:gd name="connsiteY322" fmla="*/ 100853 h 320069"/>
              <a:gd name="connsiteX323" fmla="*/ 2565382 w 2642166"/>
              <a:gd name="connsiteY323" fmla="*/ 101246 h 320069"/>
              <a:gd name="connsiteX324" fmla="*/ 2535448 w 2642166"/>
              <a:gd name="connsiteY324" fmla="*/ 106682 h 320069"/>
              <a:gd name="connsiteX325" fmla="*/ 2533276 w 2642166"/>
              <a:gd name="connsiteY325" fmla="*/ 111216 h 320069"/>
              <a:gd name="connsiteX326" fmla="*/ 2529009 w 2642166"/>
              <a:gd name="connsiteY326" fmla="*/ 106682 h 3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2642166" h="320069">
                <a:moveTo>
                  <a:pt x="409417" y="34520"/>
                </a:moveTo>
                <a:cubicBezTo>
                  <a:pt x="410280" y="33771"/>
                  <a:pt x="410992" y="33136"/>
                  <a:pt x="411716" y="32501"/>
                </a:cubicBezTo>
                <a:cubicBezTo>
                  <a:pt x="412427" y="33771"/>
                  <a:pt x="413392" y="34990"/>
                  <a:pt x="413722" y="36337"/>
                </a:cubicBezTo>
                <a:cubicBezTo>
                  <a:pt x="413849" y="36806"/>
                  <a:pt x="412427" y="37568"/>
                  <a:pt x="411716" y="38203"/>
                </a:cubicBezTo>
                <a:cubicBezTo>
                  <a:pt x="410941" y="36959"/>
                  <a:pt x="410166" y="35727"/>
                  <a:pt x="409417" y="34520"/>
                </a:cubicBezTo>
                <a:close/>
                <a:moveTo>
                  <a:pt x="978898" y="89562"/>
                </a:moveTo>
                <a:cubicBezTo>
                  <a:pt x="978187" y="88927"/>
                  <a:pt x="976764" y="88165"/>
                  <a:pt x="976891" y="87683"/>
                </a:cubicBezTo>
                <a:cubicBezTo>
                  <a:pt x="977221" y="86349"/>
                  <a:pt x="978187" y="85130"/>
                  <a:pt x="978898" y="83860"/>
                </a:cubicBezTo>
                <a:cubicBezTo>
                  <a:pt x="979622" y="84495"/>
                  <a:pt x="981031" y="85270"/>
                  <a:pt x="980917" y="85739"/>
                </a:cubicBezTo>
                <a:cubicBezTo>
                  <a:pt x="980574" y="87073"/>
                  <a:pt x="979622" y="88292"/>
                  <a:pt x="978898" y="89562"/>
                </a:cubicBezTo>
                <a:close/>
                <a:moveTo>
                  <a:pt x="780028" y="158866"/>
                </a:moveTo>
                <a:cubicBezTo>
                  <a:pt x="780892" y="159628"/>
                  <a:pt x="781603" y="160263"/>
                  <a:pt x="782327" y="160898"/>
                </a:cubicBezTo>
                <a:cubicBezTo>
                  <a:pt x="780892" y="161533"/>
                  <a:pt x="779508" y="162384"/>
                  <a:pt x="777996" y="162676"/>
                </a:cubicBezTo>
                <a:cubicBezTo>
                  <a:pt x="777463" y="162790"/>
                  <a:pt x="776600" y="161533"/>
                  <a:pt x="775876" y="160898"/>
                </a:cubicBezTo>
                <a:cubicBezTo>
                  <a:pt x="777273" y="160212"/>
                  <a:pt x="778682" y="159527"/>
                  <a:pt x="780028" y="158866"/>
                </a:cubicBezTo>
                <a:close/>
                <a:moveTo>
                  <a:pt x="2529009" y="106682"/>
                </a:moveTo>
                <a:cubicBezTo>
                  <a:pt x="2520030" y="103189"/>
                  <a:pt x="2511826" y="95887"/>
                  <a:pt x="2501170" y="105043"/>
                </a:cubicBezTo>
                <a:cubicBezTo>
                  <a:pt x="2498250" y="107533"/>
                  <a:pt x="2491176" y="106618"/>
                  <a:pt x="2486020" y="106631"/>
                </a:cubicBezTo>
                <a:cubicBezTo>
                  <a:pt x="2441989" y="106733"/>
                  <a:pt x="2397970" y="106580"/>
                  <a:pt x="2353952" y="106783"/>
                </a:cubicBezTo>
                <a:cubicBezTo>
                  <a:pt x="2346929" y="106822"/>
                  <a:pt x="2338700" y="104040"/>
                  <a:pt x="2333416" y="111267"/>
                </a:cubicBezTo>
                <a:cubicBezTo>
                  <a:pt x="2333302" y="111419"/>
                  <a:pt x="2330584" y="109946"/>
                  <a:pt x="2329022" y="109400"/>
                </a:cubicBezTo>
                <a:cubicBezTo>
                  <a:pt x="2326253" y="108434"/>
                  <a:pt x="2321707" y="106148"/>
                  <a:pt x="2320894" y="106910"/>
                </a:cubicBezTo>
                <a:cubicBezTo>
                  <a:pt x="2313249" y="114137"/>
                  <a:pt x="2303546" y="112283"/>
                  <a:pt x="2294313" y="112359"/>
                </a:cubicBezTo>
                <a:cubicBezTo>
                  <a:pt x="2281422" y="112473"/>
                  <a:pt x="2268468" y="113019"/>
                  <a:pt x="2255667" y="112181"/>
                </a:cubicBezTo>
                <a:cubicBezTo>
                  <a:pt x="2246739" y="111597"/>
                  <a:pt x="2241925" y="119953"/>
                  <a:pt x="2232477" y="118378"/>
                </a:cubicBezTo>
                <a:cubicBezTo>
                  <a:pt x="2224184" y="117007"/>
                  <a:pt x="2215370" y="118099"/>
                  <a:pt x="2206772" y="118099"/>
                </a:cubicBezTo>
                <a:cubicBezTo>
                  <a:pt x="2198174" y="118099"/>
                  <a:pt x="2189551" y="117705"/>
                  <a:pt x="2181016" y="118213"/>
                </a:cubicBezTo>
                <a:cubicBezTo>
                  <a:pt x="2174006" y="118633"/>
                  <a:pt x="2169650" y="125490"/>
                  <a:pt x="2161052" y="124093"/>
                </a:cubicBezTo>
                <a:cubicBezTo>
                  <a:pt x="2152746" y="122747"/>
                  <a:pt x="2143945" y="123801"/>
                  <a:pt x="2135347" y="123801"/>
                </a:cubicBezTo>
                <a:cubicBezTo>
                  <a:pt x="2127829" y="123801"/>
                  <a:pt x="2120310" y="123801"/>
                  <a:pt x="2112805" y="123801"/>
                </a:cubicBezTo>
                <a:cubicBezTo>
                  <a:pt x="2105286" y="123801"/>
                  <a:pt x="2097755" y="123916"/>
                  <a:pt x="2090250" y="123763"/>
                </a:cubicBezTo>
                <a:cubicBezTo>
                  <a:pt x="2084864" y="123662"/>
                  <a:pt x="2080115" y="123751"/>
                  <a:pt x="2075974" y="127980"/>
                </a:cubicBezTo>
                <a:cubicBezTo>
                  <a:pt x="2072863" y="131155"/>
                  <a:pt x="2068519" y="130012"/>
                  <a:pt x="2065103" y="126913"/>
                </a:cubicBezTo>
                <a:cubicBezTo>
                  <a:pt x="2063973" y="125884"/>
                  <a:pt x="2060887" y="124754"/>
                  <a:pt x="2060785" y="124894"/>
                </a:cubicBezTo>
                <a:cubicBezTo>
                  <a:pt x="2055515" y="132094"/>
                  <a:pt x="2047298" y="129364"/>
                  <a:pt x="2040275" y="129415"/>
                </a:cubicBezTo>
                <a:cubicBezTo>
                  <a:pt x="2009122" y="129643"/>
                  <a:pt x="1977981" y="129453"/>
                  <a:pt x="1946841" y="129554"/>
                </a:cubicBezTo>
                <a:cubicBezTo>
                  <a:pt x="1939665" y="129580"/>
                  <a:pt x="1931626" y="127624"/>
                  <a:pt x="1926788" y="134838"/>
                </a:cubicBezTo>
                <a:cubicBezTo>
                  <a:pt x="1920717" y="134825"/>
                  <a:pt x="1913922" y="137466"/>
                  <a:pt x="1909389" y="131548"/>
                </a:cubicBezTo>
                <a:cubicBezTo>
                  <a:pt x="1907027" y="128475"/>
                  <a:pt x="1901820" y="128653"/>
                  <a:pt x="1900943" y="129707"/>
                </a:cubicBezTo>
                <a:cubicBezTo>
                  <a:pt x="1895558" y="136235"/>
                  <a:pt x="1888167" y="135257"/>
                  <a:pt x="1880763" y="135244"/>
                </a:cubicBezTo>
                <a:cubicBezTo>
                  <a:pt x="1823854" y="135193"/>
                  <a:pt x="1766933" y="135244"/>
                  <a:pt x="1710024" y="135193"/>
                </a:cubicBezTo>
                <a:cubicBezTo>
                  <a:pt x="1701985" y="135181"/>
                  <a:pt x="1693438" y="136628"/>
                  <a:pt x="1687202" y="130113"/>
                </a:cubicBezTo>
                <a:cubicBezTo>
                  <a:pt x="1684230" y="132679"/>
                  <a:pt x="1680332" y="137517"/>
                  <a:pt x="1676979" y="134939"/>
                </a:cubicBezTo>
                <a:cubicBezTo>
                  <a:pt x="1666793" y="127116"/>
                  <a:pt x="1655147" y="129834"/>
                  <a:pt x="1643946" y="129580"/>
                </a:cubicBezTo>
                <a:cubicBezTo>
                  <a:pt x="1629989" y="129275"/>
                  <a:pt x="1616019" y="129415"/>
                  <a:pt x="1602061" y="129554"/>
                </a:cubicBezTo>
                <a:cubicBezTo>
                  <a:pt x="1595597" y="129631"/>
                  <a:pt x="1590441" y="128691"/>
                  <a:pt x="1584764" y="124703"/>
                </a:cubicBezTo>
                <a:cubicBezTo>
                  <a:pt x="1581030" y="122062"/>
                  <a:pt x="1572597" y="121706"/>
                  <a:pt x="1567733" y="127408"/>
                </a:cubicBezTo>
                <a:cubicBezTo>
                  <a:pt x="1563885" y="131904"/>
                  <a:pt x="1562742" y="126583"/>
                  <a:pt x="1561066" y="125389"/>
                </a:cubicBezTo>
                <a:cubicBezTo>
                  <a:pt x="1558983" y="123890"/>
                  <a:pt x="1558132" y="123751"/>
                  <a:pt x="1556290" y="126049"/>
                </a:cubicBezTo>
                <a:cubicBezTo>
                  <a:pt x="1555288" y="127294"/>
                  <a:pt x="1552405" y="129008"/>
                  <a:pt x="1551972" y="128716"/>
                </a:cubicBezTo>
                <a:cubicBezTo>
                  <a:pt x="1548747" y="126430"/>
                  <a:pt x="1546321" y="123878"/>
                  <a:pt x="1541318" y="123636"/>
                </a:cubicBezTo>
                <a:cubicBezTo>
                  <a:pt x="1527017" y="122950"/>
                  <a:pt x="1511765" y="127370"/>
                  <a:pt x="1498887" y="118099"/>
                </a:cubicBezTo>
                <a:cubicBezTo>
                  <a:pt x="1489222" y="118099"/>
                  <a:pt x="1479557" y="118099"/>
                  <a:pt x="1469880" y="118099"/>
                </a:cubicBezTo>
                <a:cubicBezTo>
                  <a:pt x="1454856" y="118099"/>
                  <a:pt x="1439565" y="116575"/>
                  <a:pt x="1424871" y="118556"/>
                </a:cubicBezTo>
                <a:cubicBezTo>
                  <a:pt x="1412272" y="120258"/>
                  <a:pt x="1404360" y="110060"/>
                  <a:pt x="1391952" y="112041"/>
                </a:cubicBezTo>
                <a:cubicBezTo>
                  <a:pt x="1381551" y="113718"/>
                  <a:pt x="1370540" y="112397"/>
                  <a:pt x="1359809" y="112397"/>
                </a:cubicBezTo>
                <a:cubicBezTo>
                  <a:pt x="1348429" y="101411"/>
                  <a:pt x="1333405" y="106440"/>
                  <a:pt x="1320667" y="107393"/>
                </a:cubicBezTo>
                <a:cubicBezTo>
                  <a:pt x="1309860" y="108218"/>
                  <a:pt x="1303992" y="100116"/>
                  <a:pt x="1294264" y="100827"/>
                </a:cubicBezTo>
                <a:cubicBezTo>
                  <a:pt x="1285780" y="101449"/>
                  <a:pt x="1277183" y="100802"/>
                  <a:pt x="1268635" y="100700"/>
                </a:cubicBezTo>
                <a:cubicBezTo>
                  <a:pt x="1260482" y="91454"/>
                  <a:pt x="1249001" y="96204"/>
                  <a:pt x="1238943" y="95442"/>
                </a:cubicBezTo>
                <a:cubicBezTo>
                  <a:pt x="1233494" y="95036"/>
                  <a:pt x="1229049" y="94604"/>
                  <a:pt x="1224808" y="90832"/>
                </a:cubicBezTo>
                <a:cubicBezTo>
                  <a:pt x="1221887" y="88241"/>
                  <a:pt x="1218623" y="98605"/>
                  <a:pt x="1213517" y="92026"/>
                </a:cubicBezTo>
                <a:cubicBezTo>
                  <a:pt x="1212539" y="90756"/>
                  <a:pt x="1210177" y="89956"/>
                  <a:pt x="1208298" y="89638"/>
                </a:cubicBezTo>
                <a:cubicBezTo>
                  <a:pt x="1198392" y="87949"/>
                  <a:pt x="1186645" y="93804"/>
                  <a:pt x="1178758" y="83898"/>
                </a:cubicBezTo>
                <a:cubicBezTo>
                  <a:pt x="1176472" y="85689"/>
                  <a:pt x="1174186" y="87467"/>
                  <a:pt x="1171925" y="89257"/>
                </a:cubicBezTo>
                <a:cubicBezTo>
                  <a:pt x="1165004" y="77954"/>
                  <a:pt x="1148735" y="89423"/>
                  <a:pt x="1140925" y="79339"/>
                </a:cubicBezTo>
                <a:cubicBezTo>
                  <a:pt x="1139769" y="77840"/>
                  <a:pt x="1135069" y="78475"/>
                  <a:pt x="1132009" y="78158"/>
                </a:cubicBezTo>
                <a:cubicBezTo>
                  <a:pt x="1123982" y="77294"/>
                  <a:pt x="1114661" y="81155"/>
                  <a:pt x="1108577" y="73128"/>
                </a:cubicBezTo>
                <a:cubicBezTo>
                  <a:pt x="1102253" y="72900"/>
                  <a:pt x="1095814" y="73192"/>
                  <a:pt x="1089604" y="72328"/>
                </a:cubicBezTo>
                <a:cubicBezTo>
                  <a:pt x="1076484" y="70525"/>
                  <a:pt x="1061778" y="77865"/>
                  <a:pt x="1050208" y="67096"/>
                </a:cubicBezTo>
                <a:cubicBezTo>
                  <a:pt x="1038778" y="65394"/>
                  <a:pt x="1025723" y="70423"/>
                  <a:pt x="1016032" y="64658"/>
                </a:cubicBezTo>
                <a:cubicBezTo>
                  <a:pt x="1004590" y="57825"/>
                  <a:pt x="993210" y="63197"/>
                  <a:pt x="982174" y="61013"/>
                </a:cubicBezTo>
                <a:cubicBezTo>
                  <a:pt x="978072" y="60200"/>
                  <a:pt x="976510" y="63171"/>
                  <a:pt x="974453" y="65102"/>
                </a:cubicBezTo>
                <a:cubicBezTo>
                  <a:pt x="972573" y="66855"/>
                  <a:pt x="971849" y="66435"/>
                  <a:pt x="969678" y="64543"/>
                </a:cubicBezTo>
                <a:cubicBezTo>
                  <a:pt x="967684" y="62791"/>
                  <a:pt x="964178" y="60911"/>
                  <a:pt x="961791" y="61279"/>
                </a:cubicBezTo>
                <a:cubicBezTo>
                  <a:pt x="955987" y="62181"/>
                  <a:pt x="952380" y="67439"/>
                  <a:pt x="945052" y="67159"/>
                </a:cubicBezTo>
                <a:cubicBezTo>
                  <a:pt x="939617" y="66943"/>
                  <a:pt x="933813" y="72366"/>
                  <a:pt x="928466" y="72011"/>
                </a:cubicBezTo>
                <a:cubicBezTo>
                  <a:pt x="920935" y="71503"/>
                  <a:pt x="917176" y="76202"/>
                  <a:pt x="911893" y="78411"/>
                </a:cubicBezTo>
                <a:cubicBezTo>
                  <a:pt x="900539" y="83161"/>
                  <a:pt x="886670" y="85155"/>
                  <a:pt x="883229" y="99570"/>
                </a:cubicBezTo>
                <a:cubicBezTo>
                  <a:pt x="881908" y="105094"/>
                  <a:pt x="871062" y="107317"/>
                  <a:pt x="872332" y="115445"/>
                </a:cubicBezTo>
                <a:cubicBezTo>
                  <a:pt x="865792" y="118925"/>
                  <a:pt x="867646" y="125160"/>
                  <a:pt x="865563" y="130101"/>
                </a:cubicBezTo>
                <a:cubicBezTo>
                  <a:pt x="863163" y="135790"/>
                  <a:pt x="857130" y="140680"/>
                  <a:pt x="851593" y="144756"/>
                </a:cubicBezTo>
                <a:cubicBezTo>
                  <a:pt x="848913" y="146738"/>
                  <a:pt x="843732" y="146623"/>
                  <a:pt x="839706" y="146522"/>
                </a:cubicBezTo>
                <a:cubicBezTo>
                  <a:pt x="829520" y="146293"/>
                  <a:pt x="818548" y="149087"/>
                  <a:pt x="810000" y="141061"/>
                </a:cubicBezTo>
                <a:cubicBezTo>
                  <a:pt x="808985" y="140108"/>
                  <a:pt x="805835" y="141124"/>
                  <a:pt x="803714" y="140883"/>
                </a:cubicBezTo>
                <a:cubicBezTo>
                  <a:pt x="794494" y="139905"/>
                  <a:pt x="783965" y="144147"/>
                  <a:pt x="776206" y="137975"/>
                </a:cubicBezTo>
                <a:cubicBezTo>
                  <a:pt x="768522" y="131866"/>
                  <a:pt x="757778" y="139333"/>
                  <a:pt x="752545" y="133834"/>
                </a:cubicBezTo>
                <a:cubicBezTo>
                  <a:pt x="745523" y="126456"/>
                  <a:pt x="732683" y="133580"/>
                  <a:pt x="727844" y="124081"/>
                </a:cubicBezTo>
                <a:cubicBezTo>
                  <a:pt x="722015" y="122785"/>
                  <a:pt x="715043" y="126125"/>
                  <a:pt x="710305" y="120106"/>
                </a:cubicBezTo>
                <a:cubicBezTo>
                  <a:pt x="707270" y="116258"/>
                  <a:pt x="700438" y="118899"/>
                  <a:pt x="696716" y="114251"/>
                </a:cubicBezTo>
                <a:cubicBezTo>
                  <a:pt x="695091" y="112206"/>
                  <a:pt x="688906" y="112117"/>
                  <a:pt x="685020" y="112562"/>
                </a:cubicBezTo>
                <a:cubicBezTo>
                  <a:pt x="677908" y="113387"/>
                  <a:pt x="673704" y="109006"/>
                  <a:pt x="668167" y="107063"/>
                </a:cubicBezTo>
                <a:cubicBezTo>
                  <a:pt x="662592" y="105107"/>
                  <a:pt x="655403" y="107063"/>
                  <a:pt x="649447" y="105602"/>
                </a:cubicBezTo>
                <a:cubicBezTo>
                  <a:pt x="645967" y="104751"/>
                  <a:pt x="643072" y="101906"/>
                  <a:pt x="638944" y="100598"/>
                </a:cubicBezTo>
                <a:cubicBezTo>
                  <a:pt x="631540" y="98249"/>
                  <a:pt x="625533" y="92318"/>
                  <a:pt x="618103" y="90172"/>
                </a:cubicBezTo>
                <a:cubicBezTo>
                  <a:pt x="611461" y="88254"/>
                  <a:pt x="603168" y="90756"/>
                  <a:pt x="598469" y="83860"/>
                </a:cubicBezTo>
                <a:cubicBezTo>
                  <a:pt x="589300" y="86628"/>
                  <a:pt x="582696" y="78335"/>
                  <a:pt x="575406" y="78742"/>
                </a:cubicBezTo>
                <a:cubicBezTo>
                  <a:pt x="566008" y="79263"/>
                  <a:pt x="561233" y="70525"/>
                  <a:pt x="552241" y="72354"/>
                </a:cubicBezTo>
                <a:cubicBezTo>
                  <a:pt x="550374" y="72735"/>
                  <a:pt x="547491" y="72582"/>
                  <a:pt x="546310" y="71554"/>
                </a:cubicBezTo>
                <a:cubicBezTo>
                  <a:pt x="539516" y="65661"/>
                  <a:pt x="530651" y="63730"/>
                  <a:pt x="522168" y="61025"/>
                </a:cubicBezTo>
                <a:cubicBezTo>
                  <a:pt x="516960" y="51856"/>
                  <a:pt x="504972" y="57622"/>
                  <a:pt x="497225" y="51945"/>
                </a:cubicBezTo>
                <a:cubicBezTo>
                  <a:pt x="490735" y="47195"/>
                  <a:pt x="481261" y="45125"/>
                  <a:pt x="473336" y="41442"/>
                </a:cubicBezTo>
                <a:cubicBezTo>
                  <a:pt x="470707" y="40223"/>
                  <a:pt x="467697" y="38076"/>
                  <a:pt x="465233" y="38432"/>
                </a:cubicBezTo>
                <a:cubicBezTo>
                  <a:pt x="457588" y="39499"/>
                  <a:pt x="453549" y="35422"/>
                  <a:pt x="449015" y="31396"/>
                </a:cubicBezTo>
                <a:cubicBezTo>
                  <a:pt x="446895" y="29529"/>
                  <a:pt x="443605" y="26659"/>
                  <a:pt x="441624" y="27078"/>
                </a:cubicBezTo>
                <a:cubicBezTo>
                  <a:pt x="433217" y="28856"/>
                  <a:pt x="428480" y="22316"/>
                  <a:pt x="421635" y="21185"/>
                </a:cubicBezTo>
                <a:cubicBezTo>
                  <a:pt x="414662" y="20042"/>
                  <a:pt x="410205" y="12689"/>
                  <a:pt x="401721" y="15216"/>
                </a:cubicBezTo>
                <a:cubicBezTo>
                  <a:pt x="400349" y="15635"/>
                  <a:pt x="397416" y="14378"/>
                  <a:pt x="396476" y="13121"/>
                </a:cubicBezTo>
                <a:cubicBezTo>
                  <a:pt x="389592" y="3939"/>
                  <a:pt x="379305" y="1881"/>
                  <a:pt x="368536" y="4231"/>
                </a:cubicBezTo>
                <a:cubicBezTo>
                  <a:pt x="358820" y="6352"/>
                  <a:pt x="355023" y="-4050"/>
                  <a:pt x="345269" y="-2081"/>
                </a:cubicBezTo>
                <a:cubicBezTo>
                  <a:pt x="337116" y="-430"/>
                  <a:pt x="327655" y="-138"/>
                  <a:pt x="319717" y="-2145"/>
                </a:cubicBezTo>
                <a:cubicBezTo>
                  <a:pt x="309557" y="-4710"/>
                  <a:pt x="304706" y="3151"/>
                  <a:pt x="296590" y="4485"/>
                </a:cubicBezTo>
                <a:cubicBezTo>
                  <a:pt x="289707" y="5603"/>
                  <a:pt x="285846" y="12321"/>
                  <a:pt x="284678" y="19230"/>
                </a:cubicBezTo>
                <a:cubicBezTo>
                  <a:pt x="284424" y="20741"/>
                  <a:pt x="280258" y="22405"/>
                  <a:pt x="280563" y="23217"/>
                </a:cubicBezTo>
                <a:cubicBezTo>
                  <a:pt x="282823" y="29390"/>
                  <a:pt x="267368" y="34749"/>
                  <a:pt x="279534" y="41099"/>
                </a:cubicBezTo>
                <a:cubicBezTo>
                  <a:pt x="266847" y="47525"/>
                  <a:pt x="283585" y="52669"/>
                  <a:pt x="280766" y="59031"/>
                </a:cubicBezTo>
                <a:cubicBezTo>
                  <a:pt x="280182" y="60339"/>
                  <a:pt x="286024" y="63476"/>
                  <a:pt x="285719" y="65356"/>
                </a:cubicBezTo>
                <a:cubicBezTo>
                  <a:pt x="283840" y="76837"/>
                  <a:pt x="288742" y="84889"/>
                  <a:pt x="298254" y="92521"/>
                </a:cubicBezTo>
                <a:cubicBezTo>
                  <a:pt x="301950" y="95480"/>
                  <a:pt x="296819" y="103024"/>
                  <a:pt x="302928" y="107838"/>
                </a:cubicBezTo>
                <a:cubicBezTo>
                  <a:pt x="307207" y="111190"/>
                  <a:pt x="305937" y="118518"/>
                  <a:pt x="312287" y="121363"/>
                </a:cubicBezTo>
                <a:cubicBezTo>
                  <a:pt x="318676" y="124233"/>
                  <a:pt x="316631" y="131574"/>
                  <a:pt x="321444" y="135092"/>
                </a:cubicBezTo>
                <a:cubicBezTo>
                  <a:pt x="332036" y="142864"/>
                  <a:pt x="334551" y="156148"/>
                  <a:pt x="346400" y="163108"/>
                </a:cubicBezTo>
                <a:cubicBezTo>
                  <a:pt x="352597" y="166765"/>
                  <a:pt x="350857" y="174906"/>
                  <a:pt x="357664" y="179059"/>
                </a:cubicBezTo>
                <a:cubicBezTo>
                  <a:pt x="364357" y="183136"/>
                  <a:pt x="368587" y="189346"/>
                  <a:pt x="372028" y="196433"/>
                </a:cubicBezTo>
                <a:cubicBezTo>
                  <a:pt x="374771" y="202110"/>
                  <a:pt x="383014" y="205513"/>
                  <a:pt x="387179" y="210923"/>
                </a:cubicBezTo>
                <a:cubicBezTo>
                  <a:pt x="390494" y="215241"/>
                  <a:pt x="391637" y="220588"/>
                  <a:pt x="396323" y="224728"/>
                </a:cubicBezTo>
                <a:cubicBezTo>
                  <a:pt x="401187" y="229046"/>
                  <a:pt x="403753" y="235320"/>
                  <a:pt x="408071" y="240222"/>
                </a:cubicBezTo>
                <a:cubicBezTo>
                  <a:pt x="411982" y="244680"/>
                  <a:pt x="418739" y="247779"/>
                  <a:pt x="420949" y="252643"/>
                </a:cubicBezTo>
                <a:cubicBezTo>
                  <a:pt x="424352" y="260098"/>
                  <a:pt x="427425" y="267477"/>
                  <a:pt x="432848" y="274004"/>
                </a:cubicBezTo>
                <a:cubicBezTo>
                  <a:pt x="433318" y="274576"/>
                  <a:pt x="431870" y="276722"/>
                  <a:pt x="430855" y="277801"/>
                </a:cubicBezTo>
                <a:cubicBezTo>
                  <a:pt x="430410" y="278272"/>
                  <a:pt x="428658" y="278183"/>
                  <a:pt x="427756" y="277827"/>
                </a:cubicBezTo>
                <a:cubicBezTo>
                  <a:pt x="423222" y="276036"/>
                  <a:pt x="418929" y="273674"/>
                  <a:pt x="414256" y="272303"/>
                </a:cubicBezTo>
                <a:cubicBezTo>
                  <a:pt x="410471" y="271198"/>
                  <a:pt x="405785" y="273522"/>
                  <a:pt x="402483" y="269813"/>
                </a:cubicBezTo>
                <a:cubicBezTo>
                  <a:pt x="401238" y="268429"/>
                  <a:pt x="398825" y="266333"/>
                  <a:pt x="397708" y="266651"/>
                </a:cubicBezTo>
                <a:cubicBezTo>
                  <a:pt x="384373" y="270537"/>
                  <a:pt x="373768" y="262015"/>
                  <a:pt x="361792" y="260072"/>
                </a:cubicBezTo>
                <a:cubicBezTo>
                  <a:pt x="350603" y="258256"/>
                  <a:pt x="340329" y="251043"/>
                  <a:pt x="330195" y="245429"/>
                </a:cubicBezTo>
                <a:cubicBezTo>
                  <a:pt x="323184" y="241543"/>
                  <a:pt x="312300" y="247309"/>
                  <a:pt x="307906" y="237936"/>
                </a:cubicBezTo>
                <a:cubicBezTo>
                  <a:pt x="299854" y="239918"/>
                  <a:pt x="296603" y="231396"/>
                  <a:pt x="288005" y="231510"/>
                </a:cubicBezTo>
                <a:cubicBezTo>
                  <a:pt x="279864" y="231612"/>
                  <a:pt x="270390" y="227891"/>
                  <a:pt x="264116" y="221375"/>
                </a:cubicBezTo>
                <a:cubicBezTo>
                  <a:pt x="257284" y="214301"/>
                  <a:pt x="245054" y="213755"/>
                  <a:pt x="239440" y="205247"/>
                </a:cubicBezTo>
                <a:cubicBezTo>
                  <a:pt x="230385" y="204243"/>
                  <a:pt x="222295" y="200446"/>
                  <a:pt x="213723" y="198363"/>
                </a:cubicBezTo>
                <a:cubicBezTo>
                  <a:pt x="207423" y="196839"/>
                  <a:pt x="200591" y="198350"/>
                  <a:pt x="202000" y="189448"/>
                </a:cubicBezTo>
                <a:cubicBezTo>
                  <a:pt x="202115" y="188711"/>
                  <a:pt x="198991" y="187301"/>
                  <a:pt x="197162" y="186616"/>
                </a:cubicBezTo>
                <a:cubicBezTo>
                  <a:pt x="185237" y="182133"/>
                  <a:pt x="173222" y="177586"/>
                  <a:pt x="162630" y="171071"/>
                </a:cubicBezTo>
                <a:cubicBezTo>
                  <a:pt x="156814" y="167502"/>
                  <a:pt x="149626" y="172646"/>
                  <a:pt x="145003" y="167286"/>
                </a:cubicBezTo>
                <a:cubicBezTo>
                  <a:pt x="146755" y="157901"/>
                  <a:pt x="136316" y="159311"/>
                  <a:pt x="131757" y="155501"/>
                </a:cubicBezTo>
                <a:cubicBezTo>
                  <a:pt x="126296" y="150929"/>
                  <a:pt x="120327" y="146611"/>
                  <a:pt x="115971" y="141289"/>
                </a:cubicBezTo>
                <a:cubicBezTo>
                  <a:pt x="110103" y="134139"/>
                  <a:pt x="98864" y="135206"/>
                  <a:pt x="93060" y="127497"/>
                </a:cubicBezTo>
                <a:cubicBezTo>
                  <a:pt x="87802" y="120512"/>
                  <a:pt x="80817" y="113210"/>
                  <a:pt x="72613" y="109641"/>
                </a:cubicBezTo>
                <a:cubicBezTo>
                  <a:pt x="61856" y="104955"/>
                  <a:pt x="54871" y="97068"/>
                  <a:pt x="45702" y="91289"/>
                </a:cubicBezTo>
                <a:cubicBezTo>
                  <a:pt x="39479" y="87352"/>
                  <a:pt x="29052" y="91010"/>
                  <a:pt x="23515" y="83860"/>
                </a:cubicBezTo>
                <a:cubicBezTo>
                  <a:pt x="15069" y="84165"/>
                  <a:pt x="6611" y="84431"/>
                  <a:pt x="-1822" y="84863"/>
                </a:cubicBezTo>
                <a:cubicBezTo>
                  <a:pt x="-2558" y="84901"/>
                  <a:pt x="-3854" y="86209"/>
                  <a:pt x="-3765" y="86781"/>
                </a:cubicBezTo>
                <a:cubicBezTo>
                  <a:pt x="-3638" y="87530"/>
                  <a:pt x="-2495" y="88597"/>
                  <a:pt x="-1618" y="88737"/>
                </a:cubicBezTo>
                <a:cubicBezTo>
                  <a:pt x="1442" y="89194"/>
                  <a:pt x="4579" y="89537"/>
                  <a:pt x="7678" y="89511"/>
                </a:cubicBezTo>
                <a:cubicBezTo>
                  <a:pt x="12682" y="89473"/>
                  <a:pt x="15615" y="90934"/>
                  <a:pt x="15374" y="95874"/>
                </a:cubicBezTo>
                <a:cubicBezTo>
                  <a:pt x="15235" y="98655"/>
                  <a:pt x="14345" y="102656"/>
                  <a:pt x="16009" y="104066"/>
                </a:cubicBezTo>
                <a:cubicBezTo>
                  <a:pt x="27998" y="114251"/>
                  <a:pt x="37790" y="126570"/>
                  <a:pt x="53995" y="132793"/>
                </a:cubicBezTo>
                <a:cubicBezTo>
                  <a:pt x="61196" y="135561"/>
                  <a:pt x="59532" y="132094"/>
                  <a:pt x="60535" y="128881"/>
                </a:cubicBezTo>
                <a:cubicBezTo>
                  <a:pt x="61691" y="125211"/>
                  <a:pt x="67152" y="122290"/>
                  <a:pt x="69451" y="123878"/>
                </a:cubicBezTo>
                <a:cubicBezTo>
                  <a:pt x="72791" y="126176"/>
                  <a:pt x="77223" y="128538"/>
                  <a:pt x="78239" y="131637"/>
                </a:cubicBezTo>
                <a:cubicBezTo>
                  <a:pt x="78874" y="133555"/>
                  <a:pt x="74099" y="136920"/>
                  <a:pt x="71610" y="139549"/>
                </a:cubicBezTo>
                <a:cubicBezTo>
                  <a:pt x="70238" y="140997"/>
                  <a:pt x="68600" y="142254"/>
                  <a:pt x="66365" y="144236"/>
                </a:cubicBezTo>
                <a:cubicBezTo>
                  <a:pt x="71788" y="148732"/>
                  <a:pt x="77236" y="153202"/>
                  <a:pt x="82633" y="157723"/>
                </a:cubicBezTo>
                <a:cubicBezTo>
                  <a:pt x="91638" y="165292"/>
                  <a:pt x="99055" y="174639"/>
                  <a:pt x="111856" y="177891"/>
                </a:cubicBezTo>
                <a:cubicBezTo>
                  <a:pt x="117152" y="186781"/>
                  <a:pt x="130805" y="185828"/>
                  <a:pt x="136443" y="194058"/>
                </a:cubicBezTo>
                <a:cubicBezTo>
                  <a:pt x="142260" y="202541"/>
                  <a:pt x="154846" y="202541"/>
                  <a:pt x="161170" y="210161"/>
                </a:cubicBezTo>
                <a:cubicBezTo>
                  <a:pt x="164675" y="214378"/>
                  <a:pt x="169247" y="215457"/>
                  <a:pt x="174988" y="215305"/>
                </a:cubicBezTo>
                <a:cubicBezTo>
                  <a:pt x="177680" y="215229"/>
                  <a:pt x="181630" y="216499"/>
                  <a:pt x="182989" y="218340"/>
                </a:cubicBezTo>
                <a:cubicBezTo>
                  <a:pt x="189047" y="226583"/>
                  <a:pt x="201556" y="226544"/>
                  <a:pt x="208020" y="234253"/>
                </a:cubicBezTo>
                <a:cubicBezTo>
                  <a:pt x="209608" y="236146"/>
                  <a:pt x="213050" y="237136"/>
                  <a:pt x="215869" y="237873"/>
                </a:cubicBezTo>
                <a:cubicBezTo>
                  <a:pt x="233192" y="242419"/>
                  <a:pt x="261779" y="253608"/>
                  <a:pt x="271597" y="262879"/>
                </a:cubicBezTo>
                <a:cubicBezTo>
                  <a:pt x="277921" y="268861"/>
                  <a:pt x="286113" y="263603"/>
                  <a:pt x="291764" y="268556"/>
                </a:cubicBezTo>
                <a:cubicBezTo>
                  <a:pt x="296819" y="272963"/>
                  <a:pt x="300553" y="279706"/>
                  <a:pt x="309925" y="277967"/>
                </a:cubicBezTo>
                <a:cubicBezTo>
                  <a:pt x="311792" y="277624"/>
                  <a:pt x="315132" y="277827"/>
                  <a:pt x="315767" y="278805"/>
                </a:cubicBezTo>
                <a:cubicBezTo>
                  <a:pt x="319349" y="284329"/>
                  <a:pt x="327629" y="282145"/>
                  <a:pt x="331515" y="286780"/>
                </a:cubicBezTo>
                <a:cubicBezTo>
                  <a:pt x="336125" y="292280"/>
                  <a:pt x="344850" y="286133"/>
                  <a:pt x="348724" y="290959"/>
                </a:cubicBezTo>
                <a:cubicBezTo>
                  <a:pt x="352877" y="296140"/>
                  <a:pt x="361081" y="293334"/>
                  <a:pt x="364675" y="298795"/>
                </a:cubicBezTo>
                <a:cubicBezTo>
                  <a:pt x="365450" y="299963"/>
                  <a:pt x="368180" y="300382"/>
                  <a:pt x="370111" y="300661"/>
                </a:cubicBezTo>
                <a:cubicBezTo>
                  <a:pt x="377096" y="301639"/>
                  <a:pt x="384614" y="298592"/>
                  <a:pt x="390888" y="304751"/>
                </a:cubicBezTo>
                <a:cubicBezTo>
                  <a:pt x="395701" y="309501"/>
                  <a:pt x="404972" y="303684"/>
                  <a:pt x="410840" y="310682"/>
                </a:cubicBezTo>
                <a:cubicBezTo>
                  <a:pt x="414688" y="315254"/>
                  <a:pt x="425838" y="309120"/>
                  <a:pt x="430118" y="317007"/>
                </a:cubicBezTo>
                <a:cubicBezTo>
                  <a:pt x="435173" y="316879"/>
                  <a:pt x="441637" y="318416"/>
                  <a:pt x="444952" y="316232"/>
                </a:cubicBezTo>
                <a:cubicBezTo>
                  <a:pt x="449638" y="313133"/>
                  <a:pt x="453816" y="312041"/>
                  <a:pt x="459290" y="312041"/>
                </a:cubicBezTo>
                <a:cubicBezTo>
                  <a:pt x="468078" y="312041"/>
                  <a:pt x="470479" y="304116"/>
                  <a:pt x="476397" y="300497"/>
                </a:cubicBezTo>
                <a:cubicBezTo>
                  <a:pt x="480728" y="297842"/>
                  <a:pt x="479546" y="293753"/>
                  <a:pt x="479280" y="290197"/>
                </a:cubicBezTo>
                <a:cubicBezTo>
                  <a:pt x="478746" y="283047"/>
                  <a:pt x="482607" y="274766"/>
                  <a:pt x="473273" y="269610"/>
                </a:cubicBezTo>
                <a:cubicBezTo>
                  <a:pt x="475292" y="267591"/>
                  <a:pt x="477311" y="265584"/>
                  <a:pt x="479331" y="263565"/>
                </a:cubicBezTo>
                <a:cubicBezTo>
                  <a:pt x="475063" y="260542"/>
                  <a:pt x="474365" y="255818"/>
                  <a:pt x="471977" y="252059"/>
                </a:cubicBezTo>
                <a:cubicBezTo>
                  <a:pt x="467456" y="244934"/>
                  <a:pt x="456839" y="240121"/>
                  <a:pt x="454400" y="232856"/>
                </a:cubicBezTo>
                <a:cubicBezTo>
                  <a:pt x="451568" y="224398"/>
                  <a:pt x="438068" y="222480"/>
                  <a:pt x="440608" y="212168"/>
                </a:cubicBezTo>
                <a:cubicBezTo>
                  <a:pt x="435300" y="207456"/>
                  <a:pt x="429801" y="202884"/>
                  <a:pt x="424721" y="198008"/>
                </a:cubicBezTo>
                <a:cubicBezTo>
                  <a:pt x="419894" y="193385"/>
                  <a:pt x="420453" y="185523"/>
                  <a:pt x="413252" y="182298"/>
                </a:cubicBezTo>
                <a:cubicBezTo>
                  <a:pt x="406750" y="179376"/>
                  <a:pt x="410039" y="171922"/>
                  <a:pt x="404299" y="168315"/>
                </a:cubicBezTo>
                <a:cubicBezTo>
                  <a:pt x="399117" y="165064"/>
                  <a:pt x="395511" y="159882"/>
                  <a:pt x="390392" y="156504"/>
                </a:cubicBezTo>
                <a:cubicBezTo>
                  <a:pt x="381680" y="150751"/>
                  <a:pt x="380918" y="140603"/>
                  <a:pt x="372740" y="134088"/>
                </a:cubicBezTo>
                <a:cubicBezTo>
                  <a:pt x="366605" y="129224"/>
                  <a:pt x="365488" y="119750"/>
                  <a:pt x="360662" y="113184"/>
                </a:cubicBezTo>
                <a:cubicBezTo>
                  <a:pt x="356128" y="107012"/>
                  <a:pt x="348355" y="102605"/>
                  <a:pt x="344329" y="96268"/>
                </a:cubicBezTo>
                <a:cubicBezTo>
                  <a:pt x="338018" y="86324"/>
                  <a:pt x="333687" y="75351"/>
                  <a:pt x="326575" y="65775"/>
                </a:cubicBezTo>
                <a:cubicBezTo>
                  <a:pt x="323184" y="61228"/>
                  <a:pt x="326460" y="56403"/>
                  <a:pt x="324276" y="52326"/>
                </a:cubicBezTo>
                <a:cubicBezTo>
                  <a:pt x="322587" y="49176"/>
                  <a:pt x="317190" y="47703"/>
                  <a:pt x="318345" y="43131"/>
                </a:cubicBezTo>
                <a:cubicBezTo>
                  <a:pt x="318765" y="41480"/>
                  <a:pt x="320149" y="38711"/>
                  <a:pt x="321177" y="38686"/>
                </a:cubicBezTo>
                <a:cubicBezTo>
                  <a:pt x="334005" y="38280"/>
                  <a:pt x="346857" y="38267"/>
                  <a:pt x="359697" y="38280"/>
                </a:cubicBezTo>
                <a:cubicBezTo>
                  <a:pt x="360497" y="38280"/>
                  <a:pt x="361284" y="39384"/>
                  <a:pt x="362109" y="39931"/>
                </a:cubicBezTo>
                <a:cubicBezTo>
                  <a:pt x="368574" y="44223"/>
                  <a:pt x="376448" y="48770"/>
                  <a:pt x="383369" y="48922"/>
                </a:cubicBezTo>
                <a:cubicBezTo>
                  <a:pt x="392589" y="49125"/>
                  <a:pt x="397936" y="55044"/>
                  <a:pt x="406001" y="56504"/>
                </a:cubicBezTo>
                <a:cubicBezTo>
                  <a:pt x="412452" y="57685"/>
                  <a:pt x="417558" y="64188"/>
                  <a:pt x="424047" y="65788"/>
                </a:cubicBezTo>
                <a:cubicBezTo>
                  <a:pt x="431959" y="67744"/>
                  <a:pt x="439313" y="71084"/>
                  <a:pt x="445523" y="74754"/>
                </a:cubicBezTo>
                <a:cubicBezTo>
                  <a:pt x="450705" y="77827"/>
                  <a:pt x="457042" y="77624"/>
                  <a:pt x="461881" y="81929"/>
                </a:cubicBezTo>
                <a:cubicBezTo>
                  <a:pt x="466427" y="85981"/>
                  <a:pt x="474187" y="88914"/>
                  <a:pt x="480651" y="89092"/>
                </a:cubicBezTo>
                <a:cubicBezTo>
                  <a:pt x="487776" y="89283"/>
                  <a:pt x="491992" y="92801"/>
                  <a:pt x="497275" y="95290"/>
                </a:cubicBezTo>
                <a:cubicBezTo>
                  <a:pt x="505200" y="99024"/>
                  <a:pt x="514776" y="100001"/>
                  <a:pt x="521050" y="106466"/>
                </a:cubicBezTo>
                <a:cubicBezTo>
                  <a:pt x="530512" y="105945"/>
                  <a:pt x="536709" y="116080"/>
                  <a:pt x="547352" y="112600"/>
                </a:cubicBezTo>
                <a:cubicBezTo>
                  <a:pt x="549638" y="111863"/>
                  <a:pt x="554248" y="113006"/>
                  <a:pt x="555708" y="114683"/>
                </a:cubicBezTo>
                <a:cubicBezTo>
                  <a:pt x="559848" y="119483"/>
                  <a:pt x="567265" y="117667"/>
                  <a:pt x="571913" y="122252"/>
                </a:cubicBezTo>
                <a:cubicBezTo>
                  <a:pt x="574555" y="124855"/>
                  <a:pt x="583407" y="122366"/>
                  <a:pt x="586264" y="124957"/>
                </a:cubicBezTo>
                <a:cubicBezTo>
                  <a:pt x="591662" y="129834"/>
                  <a:pt x="597504" y="128932"/>
                  <a:pt x="603651" y="129694"/>
                </a:cubicBezTo>
                <a:cubicBezTo>
                  <a:pt x="608477" y="130291"/>
                  <a:pt x="610712" y="136552"/>
                  <a:pt x="617151" y="135308"/>
                </a:cubicBezTo>
                <a:cubicBezTo>
                  <a:pt x="621405" y="134482"/>
                  <a:pt x="625723" y="135041"/>
                  <a:pt x="628340" y="138749"/>
                </a:cubicBezTo>
                <a:cubicBezTo>
                  <a:pt x="630067" y="141200"/>
                  <a:pt x="631134" y="141226"/>
                  <a:pt x="632975" y="139118"/>
                </a:cubicBezTo>
                <a:cubicBezTo>
                  <a:pt x="638170" y="133161"/>
                  <a:pt x="643135" y="134076"/>
                  <a:pt x="648596" y="139321"/>
                </a:cubicBezTo>
                <a:cubicBezTo>
                  <a:pt x="651987" y="142559"/>
                  <a:pt x="654832" y="146268"/>
                  <a:pt x="661169" y="146966"/>
                </a:cubicBezTo>
                <a:cubicBezTo>
                  <a:pt x="666795" y="147601"/>
                  <a:pt x="670593" y="154078"/>
                  <a:pt x="677882" y="152389"/>
                </a:cubicBezTo>
                <a:cubicBezTo>
                  <a:pt x="684791" y="150801"/>
                  <a:pt x="687166" y="159946"/>
                  <a:pt x="694557" y="158104"/>
                </a:cubicBezTo>
                <a:cubicBezTo>
                  <a:pt x="700552" y="156605"/>
                  <a:pt x="703752" y="161101"/>
                  <a:pt x="708248" y="163286"/>
                </a:cubicBezTo>
                <a:cubicBezTo>
                  <a:pt x="713264" y="165724"/>
                  <a:pt x="720351" y="161901"/>
                  <a:pt x="725723" y="167464"/>
                </a:cubicBezTo>
                <a:cubicBezTo>
                  <a:pt x="730308" y="172214"/>
                  <a:pt x="737814" y="168759"/>
                  <a:pt x="743960" y="169394"/>
                </a:cubicBezTo>
                <a:cubicBezTo>
                  <a:pt x="750183" y="170017"/>
                  <a:pt x="753016" y="176748"/>
                  <a:pt x="760674" y="175427"/>
                </a:cubicBezTo>
                <a:cubicBezTo>
                  <a:pt x="766541" y="174411"/>
                  <a:pt x="772396" y="174817"/>
                  <a:pt x="778263" y="179250"/>
                </a:cubicBezTo>
                <a:cubicBezTo>
                  <a:pt x="782098" y="182158"/>
                  <a:pt x="790341" y="180469"/>
                  <a:pt x="796602" y="180875"/>
                </a:cubicBezTo>
                <a:cubicBezTo>
                  <a:pt x="803701" y="181345"/>
                  <a:pt x="811245" y="179008"/>
                  <a:pt x="817163" y="185562"/>
                </a:cubicBezTo>
                <a:cubicBezTo>
                  <a:pt x="819297" y="187924"/>
                  <a:pt x="821062" y="179593"/>
                  <a:pt x="825977" y="182412"/>
                </a:cubicBezTo>
                <a:cubicBezTo>
                  <a:pt x="828517" y="183860"/>
                  <a:pt x="830968" y="186019"/>
                  <a:pt x="833737" y="186412"/>
                </a:cubicBezTo>
                <a:cubicBezTo>
                  <a:pt x="840201" y="187352"/>
                  <a:pt x="842665" y="179072"/>
                  <a:pt x="850412" y="180621"/>
                </a:cubicBezTo>
                <a:cubicBezTo>
                  <a:pt x="856521" y="181840"/>
                  <a:pt x="863175" y="180863"/>
                  <a:pt x="869322" y="180863"/>
                </a:cubicBezTo>
                <a:cubicBezTo>
                  <a:pt x="877183" y="173928"/>
                  <a:pt x="884867" y="167299"/>
                  <a:pt x="892322" y="160441"/>
                </a:cubicBezTo>
                <a:cubicBezTo>
                  <a:pt x="896678" y="156453"/>
                  <a:pt x="900640" y="152110"/>
                  <a:pt x="904781" y="147919"/>
                </a:cubicBezTo>
                <a:cubicBezTo>
                  <a:pt x="901974" y="138241"/>
                  <a:pt x="914712" y="131663"/>
                  <a:pt x="911359" y="121731"/>
                </a:cubicBezTo>
                <a:cubicBezTo>
                  <a:pt x="910483" y="119115"/>
                  <a:pt x="911435" y="116042"/>
                  <a:pt x="911181" y="113210"/>
                </a:cubicBezTo>
                <a:cubicBezTo>
                  <a:pt x="910660" y="107406"/>
                  <a:pt x="916160" y="105132"/>
                  <a:pt x="919843" y="102211"/>
                </a:cubicBezTo>
                <a:cubicBezTo>
                  <a:pt x="923348" y="99430"/>
                  <a:pt x="927653" y="100624"/>
                  <a:pt x="930663" y="103951"/>
                </a:cubicBezTo>
                <a:cubicBezTo>
                  <a:pt x="934803" y="108498"/>
                  <a:pt x="940505" y="106047"/>
                  <a:pt x="945497" y="106682"/>
                </a:cubicBezTo>
                <a:cubicBezTo>
                  <a:pt x="953790" y="98414"/>
                  <a:pt x="964864" y="101195"/>
                  <a:pt x="975062" y="101043"/>
                </a:cubicBezTo>
                <a:cubicBezTo>
                  <a:pt x="992233" y="100789"/>
                  <a:pt x="1009416" y="100891"/>
                  <a:pt x="1026586" y="101018"/>
                </a:cubicBezTo>
                <a:cubicBezTo>
                  <a:pt x="1033812" y="101068"/>
                  <a:pt x="1037838" y="108904"/>
                  <a:pt x="1046551" y="106948"/>
                </a:cubicBezTo>
                <a:cubicBezTo>
                  <a:pt x="1052609" y="105590"/>
                  <a:pt x="1059441" y="106123"/>
                  <a:pt x="1065778" y="106822"/>
                </a:cubicBezTo>
                <a:cubicBezTo>
                  <a:pt x="1074719" y="107812"/>
                  <a:pt x="1079075" y="105069"/>
                  <a:pt x="1080358" y="97055"/>
                </a:cubicBezTo>
                <a:cubicBezTo>
                  <a:pt x="1080714" y="94795"/>
                  <a:pt x="1084575" y="92940"/>
                  <a:pt x="1086924" y="90997"/>
                </a:cubicBezTo>
                <a:cubicBezTo>
                  <a:pt x="1087470" y="90540"/>
                  <a:pt x="1088613" y="90058"/>
                  <a:pt x="1089121" y="90273"/>
                </a:cubicBezTo>
                <a:cubicBezTo>
                  <a:pt x="1090035" y="90629"/>
                  <a:pt x="1091369" y="91543"/>
                  <a:pt x="1091344" y="92191"/>
                </a:cubicBezTo>
                <a:cubicBezTo>
                  <a:pt x="1091153" y="97550"/>
                  <a:pt x="1094328" y="103685"/>
                  <a:pt x="1087368" y="107621"/>
                </a:cubicBezTo>
                <a:cubicBezTo>
                  <a:pt x="1084714" y="109108"/>
                  <a:pt x="1084587" y="111025"/>
                  <a:pt x="1087699" y="111520"/>
                </a:cubicBezTo>
                <a:cubicBezTo>
                  <a:pt x="1092830" y="112333"/>
                  <a:pt x="1098874" y="110835"/>
                  <a:pt x="1103294" y="112651"/>
                </a:cubicBezTo>
                <a:cubicBezTo>
                  <a:pt x="1113912" y="117020"/>
                  <a:pt x="1124719" y="117883"/>
                  <a:pt x="1136174" y="118531"/>
                </a:cubicBezTo>
                <a:cubicBezTo>
                  <a:pt x="1143782" y="118950"/>
                  <a:pt x="1149992" y="125694"/>
                  <a:pt x="1159352" y="124055"/>
                </a:cubicBezTo>
                <a:cubicBezTo>
                  <a:pt x="1166604" y="122798"/>
                  <a:pt x="1174363" y="123433"/>
                  <a:pt x="1181844" y="123916"/>
                </a:cubicBezTo>
                <a:cubicBezTo>
                  <a:pt x="1188867" y="124360"/>
                  <a:pt x="1193197" y="131333"/>
                  <a:pt x="1201795" y="129796"/>
                </a:cubicBezTo>
                <a:cubicBezTo>
                  <a:pt x="1208958" y="128513"/>
                  <a:pt x="1216680" y="129707"/>
                  <a:pt x="1224147" y="129796"/>
                </a:cubicBezTo>
                <a:cubicBezTo>
                  <a:pt x="1232314" y="139016"/>
                  <a:pt x="1243795" y="134279"/>
                  <a:pt x="1253840" y="135092"/>
                </a:cubicBezTo>
                <a:cubicBezTo>
                  <a:pt x="1264025" y="135917"/>
                  <a:pt x="1274604" y="133339"/>
                  <a:pt x="1283659" y="140641"/>
                </a:cubicBezTo>
                <a:cubicBezTo>
                  <a:pt x="1286022" y="142534"/>
                  <a:pt x="1292004" y="140641"/>
                  <a:pt x="1296258" y="140984"/>
                </a:cubicBezTo>
                <a:cubicBezTo>
                  <a:pt x="1304297" y="141632"/>
                  <a:pt x="1313479" y="137987"/>
                  <a:pt x="1319867" y="145810"/>
                </a:cubicBezTo>
                <a:cubicBezTo>
                  <a:pt x="1320680" y="146827"/>
                  <a:pt x="1323766" y="146420"/>
                  <a:pt x="1325811" y="146623"/>
                </a:cubicBezTo>
                <a:cubicBezTo>
                  <a:pt x="1342143" y="148249"/>
                  <a:pt x="1359377" y="142597"/>
                  <a:pt x="1374884" y="152084"/>
                </a:cubicBezTo>
                <a:cubicBezTo>
                  <a:pt x="1377792" y="153862"/>
                  <a:pt x="1383266" y="152338"/>
                  <a:pt x="1387571" y="152338"/>
                </a:cubicBezTo>
                <a:cubicBezTo>
                  <a:pt x="1399382" y="152338"/>
                  <a:pt x="1411193" y="152465"/>
                  <a:pt x="1423004" y="152275"/>
                </a:cubicBezTo>
                <a:cubicBezTo>
                  <a:pt x="1427449" y="152199"/>
                  <a:pt x="1430954" y="152795"/>
                  <a:pt x="1434307" y="155881"/>
                </a:cubicBezTo>
                <a:cubicBezTo>
                  <a:pt x="1439476" y="160631"/>
                  <a:pt x="1441203" y="151144"/>
                  <a:pt x="1443032" y="152846"/>
                </a:cubicBezTo>
                <a:cubicBezTo>
                  <a:pt x="1452912" y="162054"/>
                  <a:pt x="1465104" y="157444"/>
                  <a:pt x="1476217" y="157863"/>
                </a:cubicBezTo>
                <a:cubicBezTo>
                  <a:pt x="1494429" y="158536"/>
                  <a:pt x="1512717" y="158168"/>
                  <a:pt x="1530967" y="157964"/>
                </a:cubicBezTo>
                <a:cubicBezTo>
                  <a:pt x="1536517" y="157901"/>
                  <a:pt x="1540885" y="158688"/>
                  <a:pt x="1545102" y="162511"/>
                </a:cubicBezTo>
                <a:cubicBezTo>
                  <a:pt x="1548315" y="165445"/>
                  <a:pt x="1552684" y="163946"/>
                  <a:pt x="1555986" y="160847"/>
                </a:cubicBezTo>
                <a:cubicBezTo>
                  <a:pt x="1556964" y="159920"/>
                  <a:pt x="1560050" y="159145"/>
                  <a:pt x="1560291" y="159450"/>
                </a:cubicBezTo>
                <a:cubicBezTo>
                  <a:pt x="1563885" y="164073"/>
                  <a:pt x="1569080" y="163857"/>
                  <a:pt x="1574502" y="163806"/>
                </a:cubicBezTo>
                <a:cubicBezTo>
                  <a:pt x="1588447" y="163654"/>
                  <a:pt x="1602519" y="162841"/>
                  <a:pt x="1616349" y="164010"/>
                </a:cubicBezTo>
                <a:cubicBezTo>
                  <a:pt x="1629481" y="165127"/>
                  <a:pt x="1644289" y="157990"/>
                  <a:pt x="1655604" y="169407"/>
                </a:cubicBezTo>
                <a:cubicBezTo>
                  <a:pt x="1657890" y="167616"/>
                  <a:pt x="1660164" y="165838"/>
                  <a:pt x="1662450" y="164048"/>
                </a:cubicBezTo>
                <a:cubicBezTo>
                  <a:pt x="1672800" y="174665"/>
                  <a:pt x="1686504" y="168124"/>
                  <a:pt x="1698594" y="169204"/>
                </a:cubicBezTo>
                <a:cubicBezTo>
                  <a:pt x="1711357" y="170334"/>
                  <a:pt x="1724362" y="169699"/>
                  <a:pt x="1737215" y="169242"/>
                </a:cubicBezTo>
                <a:cubicBezTo>
                  <a:pt x="1739780" y="169153"/>
                  <a:pt x="1742079" y="166118"/>
                  <a:pt x="1744759" y="164886"/>
                </a:cubicBezTo>
                <a:cubicBezTo>
                  <a:pt x="1746486" y="164086"/>
                  <a:pt x="1749407" y="163184"/>
                  <a:pt x="1750562" y="163883"/>
                </a:cubicBezTo>
                <a:cubicBezTo>
                  <a:pt x="1767962" y="174614"/>
                  <a:pt x="1787520" y="168099"/>
                  <a:pt x="1805998" y="169216"/>
                </a:cubicBezTo>
                <a:cubicBezTo>
                  <a:pt x="1824172" y="170322"/>
                  <a:pt x="1842485" y="169433"/>
                  <a:pt x="1860748" y="169471"/>
                </a:cubicBezTo>
                <a:cubicBezTo>
                  <a:pt x="1864723" y="169483"/>
                  <a:pt x="1865625" y="161889"/>
                  <a:pt x="1869993" y="165572"/>
                </a:cubicBezTo>
                <a:cubicBezTo>
                  <a:pt x="1875949" y="170563"/>
                  <a:pt x="1880217" y="171020"/>
                  <a:pt x="1885945" y="165623"/>
                </a:cubicBezTo>
                <a:cubicBezTo>
                  <a:pt x="1887659" y="164022"/>
                  <a:pt x="1891660" y="163844"/>
                  <a:pt x="1894619" y="163832"/>
                </a:cubicBezTo>
                <a:cubicBezTo>
                  <a:pt x="1917161" y="163692"/>
                  <a:pt x="1939729" y="163692"/>
                  <a:pt x="1962272" y="163794"/>
                </a:cubicBezTo>
                <a:cubicBezTo>
                  <a:pt x="1967644" y="163819"/>
                  <a:pt x="1972914" y="164238"/>
                  <a:pt x="1976521" y="159539"/>
                </a:cubicBezTo>
                <a:cubicBezTo>
                  <a:pt x="1976787" y="159196"/>
                  <a:pt x="1979988" y="159844"/>
                  <a:pt x="1980813" y="160758"/>
                </a:cubicBezTo>
                <a:cubicBezTo>
                  <a:pt x="1984928" y="165330"/>
                  <a:pt x="1992574" y="165381"/>
                  <a:pt x="1995228" y="163375"/>
                </a:cubicBezTo>
                <a:cubicBezTo>
                  <a:pt x="2004512" y="156352"/>
                  <a:pt x="2014887" y="158168"/>
                  <a:pt x="2025124" y="158079"/>
                </a:cubicBezTo>
                <a:cubicBezTo>
                  <a:pt x="2040160" y="157952"/>
                  <a:pt x="2055223" y="158523"/>
                  <a:pt x="2070222" y="157875"/>
                </a:cubicBezTo>
                <a:cubicBezTo>
                  <a:pt x="2080280" y="157444"/>
                  <a:pt x="2091469" y="161571"/>
                  <a:pt x="2100193" y="152910"/>
                </a:cubicBezTo>
                <a:cubicBezTo>
                  <a:pt x="2101680" y="151449"/>
                  <a:pt x="2106277" y="152364"/>
                  <a:pt x="2109439" y="152351"/>
                </a:cubicBezTo>
                <a:cubicBezTo>
                  <a:pt x="2124463" y="152313"/>
                  <a:pt x="2139513" y="152491"/>
                  <a:pt x="2154550" y="152275"/>
                </a:cubicBezTo>
                <a:cubicBezTo>
                  <a:pt x="2162703" y="152160"/>
                  <a:pt x="2171885" y="154751"/>
                  <a:pt x="2177676" y="146687"/>
                </a:cubicBezTo>
                <a:cubicBezTo>
                  <a:pt x="2186261" y="146674"/>
                  <a:pt x="2194821" y="146649"/>
                  <a:pt x="2203406" y="146636"/>
                </a:cubicBezTo>
                <a:cubicBezTo>
                  <a:pt x="2212004" y="146623"/>
                  <a:pt x="2220640" y="147030"/>
                  <a:pt x="2229162" y="146382"/>
                </a:cubicBezTo>
                <a:cubicBezTo>
                  <a:pt x="2231613" y="146192"/>
                  <a:pt x="2233760" y="143004"/>
                  <a:pt x="2236058" y="141200"/>
                </a:cubicBezTo>
                <a:cubicBezTo>
                  <a:pt x="2240960" y="149468"/>
                  <a:pt x="2245278" y="142051"/>
                  <a:pt x="2250231" y="141188"/>
                </a:cubicBezTo>
                <a:cubicBezTo>
                  <a:pt x="2256429" y="140095"/>
                  <a:pt x="2263058" y="140921"/>
                  <a:pt x="2269497" y="140921"/>
                </a:cubicBezTo>
                <a:cubicBezTo>
                  <a:pt x="2275936" y="140921"/>
                  <a:pt x="2282388" y="140896"/>
                  <a:pt x="2288827" y="140934"/>
                </a:cubicBezTo>
                <a:cubicBezTo>
                  <a:pt x="2295151" y="140972"/>
                  <a:pt x="2301145" y="141467"/>
                  <a:pt x="2306137" y="136171"/>
                </a:cubicBezTo>
                <a:cubicBezTo>
                  <a:pt x="2308245" y="133936"/>
                  <a:pt x="2310353" y="142788"/>
                  <a:pt x="2314798" y="139156"/>
                </a:cubicBezTo>
                <a:cubicBezTo>
                  <a:pt x="2318176" y="136387"/>
                  <a:pt x="2321224" y="134914"/>
                  <a:pt x="2325923" y="135117"/>
                </a:cubicBezTo>
                <a:cubicBezTo>
                  <a:pt x="2334496" y="135485"/>
                  <a:pt x="2343106" y="134990"/>
                  <a:pt x="2351692" y="135282"/>
                </a:cubicBezTo>
                <a:cubicBezTo>
                  <a:pt x="2359235" y="135549"/>
                  <a:pt x="2366334" y="135701"/>
                  <a:pt x="2371872" y="129732"/>
                </a:cubicBezTo>
                <a:cubicBezTo>
                  <a:pt x="2372596" y="128945"/>
                  <a:pt x="2377371" y="130901"/>
                  <a:pt x="2380127" y="131879"/>
                </a:cubicBezTo>
                <a:cubicBezTo>
                  <a:pt x="2381790" y="132475"/>
                  <a:pt x="2384445" y="134546"/>
                  <a:pt x="2384534" y="134457"/>
                </a:cubicBezTo>
                <a:cubicBezTo>
                  <a:pt x="2391976" y="126202"/>
                  <a:pt x="2402301" y="130253"/>
                  <a:pt x="2411343" y="129656"/>
                </a:cubicBezTo>
                <a:cubicBezTo>
                  <a:pt x="2420958" y="129021"/>
                  <a:pt x="2430711" y="130012"/>
                  <a:pt x="2440325" y="129364"/>
                </a:cubicBezTo>
                <a:cubicBezTo>
                  <a:pt x="2449355" y="128767"/>
                  <a:pt x="2459235" y="132463"/>
                  <a:pt x="2467299" y="124766"/>
                </a:cubicBezTo>
                <a:cubicBezTo>
                  <a:pt x="2469370" y="122798"/>
                  <a:pt x="2475339" y="123852"/>
                  <a:pt x="2479530" y="123839"/>
                </a:cubicBezTo>
                <a:cubicBezTo>
                  <a:pt x="2499939" y="123763"/>
                  <a:pt x="2520347" y="124220"/>
                  <a:pt x="2540744" y="123624"/>
                </a:cubicBezTo>
                <a:cubicBezTo>
                  <a:pt x="2550790" y="123332"/>
                  <a:pt x="2561800" y="127167"/>
                  <a:pt x="2570792" y="118747"/>
                </a:cubicBezTo>
                <a:cubicBezTo>
                  <a:pt x="2572862" y="116804"/>
                  <a:pt x="2578945" y="118124"/>
                  <a:pt x="2583175" y="118112"/>
                </a:cubicBezTo>
                <a:cubicBezTo>
                  <a:pt x="2597132" y="118074"/>
                  <a:pt x="2611102" y="118264"/>
                  <a:pt x="2625046" y="118036"/>
                </a:cubicBezTo>
                <a:cubicBezTo>
                  <a:pt x="2632336" y="117909"/>
                  <a:pt x="2635892" y="112879"/>
                  <a:pt x="2638267" y="107825"/>
                </a:cubicBezTo>
                <a:cubicBezTo>
                  <a:pt x="2639016" y="106237"/>
                  <a:pt x="2636375" y="101462"/>
                  <a:pt x="2634851" y="101297"/>
                </a:cubicBezTo>
                <a:cubicBezTo>
                  <a:pt x="2628552" y="100636"/>
                  <a:pt x="2621402" y="99697"/>
                  <a:pt x="2615915" y="101716"/>
                </a:cubicBezTo>
                <a:cubicBezTo>
                  <a:pt x="2611368" y="103380"/>
                  <a:pt x="2608638" y="108117"/>
                  <a:pt x="2604308" y="102021"/>
                </a:cubicBezTo>
                <a:cubicBezTo>
                  <a:pt x="2599989" y="103570"/>
                  <a:pt x="2595569" y="106542"/>
                  <a:pt x="2591379" y="106301"/>
                </a:cubicBezTo>
                <a:cubicBezTo>
                  <a:pt x="2586794" y="106047"/>
                  <a:pt x="2584368" y="99760"/>
                  <a:pt x="2577891" y="100853"/>
                </a:cubicBezTo>
                <a:cubicBezTo>
                  <a:pt x="2573738" y="101551"/>
                  <a:pt x="2567274" y="99366"/>
                  <a:pt x="2565382" y="101246"/>
                </a:cubicBezTo>
                <a:cubicBezTo>
                  <a:pt x="2556593" y="110085"/>
                  <a:pt x="2545494" y="105513"/>
                  <a:pt x="2535448" y="106682"/>
                </a:cubicBezTo>
                <a:cubicBezTo>
                  <a:pt x="2534737" y="108269"/>
                  <a:pt x="2534330" y="111000"/>
                  <a:pt x="2533276" y="111216"/>
                </a:cubicBezTo>
                <a:cubicBezTo>
                  <a:pt x="2529415" y="111990"/>
                  <a:pt x="2528768" y="109463"/>
                  <a:pt x="2529009" y="106682"/>
                </a:cubicBezTo>
              </a:path>
            </a:pathLst>
          </a:custGeom>
          <a:solidFill>
            <a:srgbClr val="7FB0AD"/>
          </a:solidFill>
          <a:ln w="1270" cap="flat">
            <a:noFill/>
            <a:prstDash val="solid"/>
            <a:miter/>
          </a:ln>
        </p:spPr>
        <p:txBody>
          <a:bodyPr rtlCol="0" anchor="ctr"/>
          <a:lstStyle/>
          <a:p>
            <a:endParaRPr lang="pt-BR" sz="2000"/>
          </a:p>
        </p:txBody>
      </p:sp>
      <p:grpSp>
        <p:nvGrpSpPr>
          <p:cNvPr id="137" name="Agrupar 136">
            <a:extLst>
              <a:ext uri="{FF2B5EF4-FFF2-40B4-BE49-F238E27FC236}">
                <a16:creationId xmlns:a16="http://schemas.microsoft.com/office/drawing/2014/main" id="{939D2ABE-33CC-1D9C-6342-F1149CE50E7C}"/>
              </a:ext>
            </a:extLst>
          </p:cNvPr>
          <p:cNvGrpSpPr/>
          <p:nvPr/>
        </p:nvGrpSpPr>
        <p:grpSpPr>
          <a:xfrm>
            <a:off x="25081300" y="2442455"/>
            <a:ext cx="390341" cy="407874"/>
            <a:chOff x="9755478" y="226434"/>
            <a:chExt cx="649203" cy="678362"/>
          </a:xfrm>
          <a:solidFill>
            <a:srgbClr val="7FB0AD"/>
          </a:solidFill>
        </p:grpSpPr>
        <p:sp>
          <p:nvSpPr>
            <p:cNvPr id="138" name="Forma Livre: Forma 137">
              <a:extLst>
                <a:ext uri="{FF2B5EF4-FFF2-40B4-BE49-F238E27FC236}">
                  <a16:creationId xmlns:a16="http://schemas.microsoft.com/office/drawing/2014/main" id="{27615274-706A-9A83-DB7A-F13945E89381}"/>
                </a:ext>
              </a:extLst>
            </p:cNvPr>
            <p:cNvSpPr/>
            <p:nvPr/>
          </p:nvSpPr>
          <p:spPr>
            <a:xfrm>
              <a:off x="9755478" y="226434"/>
              <a:ext cx="649203" cy="678362"/>
            </a:xfrm>
            <a:custGeom>
              <a:avLst/>
              <a:gdLst>
                <a:gd name="connsiteX0" fmla="*/ 197369 w 649203"/>
                <a:gd name="connsiteY0" fmla="*/ 58694 h 678362"/>
                <a:gd name="connsiteX1" fmla="*/ 221410 w 649203"/>
                <a:gd name="connsiteY1" fmla="*/ 99813 h 678362"/>
                <a:gd name="connsiteX2" fmla="*/ 560947 w 649203"/>
                <a:gd name="connsiteY2" fmla="*/ 144533 h 678362"/>
                <a:gd name="connsiteX3" fmla="*/ 501711 w 649203"/>
                <a:gd name="connsiteY3" fmla="*/ 532753 h 678362"/>
                <a:gd name="connsiteX4" fmla="*/ 145572 w 649203"/>
                <a:gd name="connsiteY4" fmla="*/ 581216 h 678362"/>
                <a:gd name="connsiteX5" fmla="*/ 50750 w 649203"/>
                <a:gd name="connsiteY5" fmla="*/ 396003 h 678362"/>
                <a:gd name="connsiteX6" fmla="*/ 132265 w 649203"/>
                <a:gd name="connsiteY6" fmla="*/ 184824 h 678362"/>
                <a:gd name="connsiteX7" fmla="*/ 98585 w 649203"/>
                <a:gd name="connsiteY7" fmla="*/ 151144 h 678362"/>
                <a:gd name="connsiteX8" fmla="*/ 2859 w 649203"/>
                <a:gd name="connsiteY8" fmla="*/ 324394 h 678362"/>
                <a:gd name="connsiteX9" fmla="*/ 39739 w 649203"/>
                <a:gd name="connsiteY9" fmla="*/ 521380 h 678362"/>
                <a:gd name="connsiteX10" fmla="*/ 335233 w 649203"/>
                <a:gd name="connsiteY10" fmla="*/ 675228 h 678362"/>
                <a:gd name="connsiteX11" fmla="*/ 568024 w 649203"/>
                <a:gd name="connsiteY11" fmla="*/ 79039 h 678362"/>
                <a:gd name="connsiteX12" fmla="*/ 197369 w 649203"/>
                <a:gd name="connsiteY12" fmla="*/ 58694 h 67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203" h="678362">
                  <a:moveTo>
                    <a:pt x="197369" y="58694"/>
                  </a:moveTo>
                  <a:cubicBezTo>
                    <a:pt x="172956" y="76677"/>
                    <a:pt x="196683" y="118025"/>
                    <a:pt x="221410" y="99813"/>
                  </a:cubicBezTo>
                  <a:cubicBezTo>
                    <a:pt x="328242" y="21127"/>
                    <a:pt x="482499" y="29566"/>
                    <a:pt x="560947" y="144533"/>
                  </a:cubicBezTo>
                  <a:cubicBezTo>
                    <a:pt x="639243" y="259262"/>
                    <a:pt x="589132" y="436884"/>
                    <a:pt x="501711" y="532753"/>
                  </a:cubicBezTo>
                  <a:cubicBezTo>
                    <a:pt x="411614" y="631556"/>
                    <a:pt x="256671" y="668075"/>
                    <a:pt x="145572" y="581216"/>
                  </a:cubicBezTo>
                  <a:cubicBezTo>
                    <a:pt x="89450" y="537335"/>
                    <a:pt x="60761" y="464973"/>
                    <a:pt x="50750" y="396003"/>
                  </a:cubicBezTo>
                  <a:cubicBezTo>
                    <a:pt x="38292" y="310202"/>
                    <a:pt x="80344" y="248156"/>
                    <a:pt x="132265" y="184824"/>
                  </a:cubicBezTo>
                  <a:cubicBezTo>
                    <a:pt x="151544" y="161307"/>
                    <a:pt x="118044" y="127426"/>
                    <a:pt x="98585" y="151144"/>
                  </a:cubicBezTo>
                  <a:cubicBezTo>
                    <a:pt x="56322" y="202683"/>
                    <a:pt x="13517" y="256642"/>
                    <a:pt x="2859" y="324394"/>
                  </a:cubicBezTo>
                  <a:cubicBezTo>
                    <a:pt x="-7543" y="390488"/>
                    <a:pt x="11736" y="461716"/>
                    <a:pt x="39739" y="521380"/>
                  </a:cubicBezTo>
                  <a:cubicBezTo>
                    <a:pt x="92127" y="632966"/>
                    <a:pt x="214295" y="693183"/>
                    <a:pt x="335233" y="675228"/>
                  </a:cubicBezTo>
                  <a:cubicBezTo>
                    <a:pt x="583255" y="638414"/>
                    <a:pt x="759791" y="271797"/>
                    <a:pt x="568024" y="79039"/>
                  </a:cubicBezTo>
                  <a:cubicBezTo>
                    <a:pt x="467936" y="-21573"/>
                    <a:pt x="309173" y="-23650"/>
                    <a:pt x="197369" y="58694"/>
                  </a:cubicBezTo>
                  <a:close/>
                </a:path>
              </a:pathLst>
            </a:custGeom>
            <a:grpFill/>
            <a:ln w="9525" cap="flat">
              <a:noFill/>
              <a:prstDash val="solid"/>
              <a:miter/>
            </a:ln>
          </p:spPr>
          <p:txBody>
            <a:bodyPr rtlCol="0" anchor="ctr"/>
            <a:lstStyle/>
            <a:p>
              <a:endParaRPr lang="pt-BR" sz="2000"/>
            </a:p>
          </p:txBody>
        </p:sp>
        <p:sp>
          <p:nvSpPr>
            <p:cNvPr id="139" name="Forma Livre: Forma 138">
              <a:extLst>
                <a:ext uri="{FF2B5EF4-FFF2-40B4-BE49-F238E27FC236}">
                  <a16:creationId xmlns:a16="http://schemas.microsoft.com/office/drawing/2014/main" id="{A0623FB0-C8B6-308A-4179-6DE7C23D44C9}"/>
                </a:ext>
              </a:extLst>
            </p:cNvPr>
            <p:cNvSpPr/>
            <p:nvPr/>
          </p:nvSpPr>
          <p:spPr>
            <a:xfrm>
              <a:off x="9950918" y="442603"/>
              <a:ext cx="324386" cy="280551"/>
            </a:xfrm>
            <a:custGeom>
              <a:avLst/>
              <a:gdLst>
                <a:gd name="connsiteX0" fmla="*/ 49620 w 324386"/>
                <a:gd name="connsiteY0" fmla="*/ 274684 h 280551"/>
                <a:gd name="connsiteX1" fmla="*/ 317253 w 324386"/>
                <a:gd name="connsiteY1" fmla="*/ 40560 h 280551"/>
                <a:gd name="connsiteX2" fmla="*/ 283573 w 324386"/>
                <a:gd name="connsiteY2" fmla="*/ 6879 h 280551"/>
                <a:gd name="connsiteX3" fmla="*/ 55973 w 324386"/>
                <a:gd name="connsiteY3" fmla="*/ 208838 h 280551"/>
                <a:gd name="connsiteX4" fmla="*/ 46534 w 324386"/>
                <a:gd name="connsiteY4" fmla="*/ 139658 h 280551"/>
                <a:gd name="connsiteX5" fmla="*/ 614 w 324386"/>
                <a:gd name="connsiteY5" fmla="*/ 152317 h 280551"/>
                <a:gd name="connsiteX6" fmla="*/ 8958 w 324386"/>
                <a:gd name="connsiteY6" fmla="*/ 257844 h 280551"/>
                <a:gd name="connsiteX7" fmla="*/ 49620 w 324386"/>
                <a:gd name="connsiteY7" fmla="*/ 274684 h 2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386" h="280551">
                  <a:moveTo>
                    <a:pt x="49620" y="274684"/>
                  </a:moveTo>
                  <a:cubicBezTo>
                    <a:pt x="143184" y="201628"/>
                    <a:pt x="232405" y="123580"/>
                    <a:pt x="317253" y="40560"/>
                  </a:cubicBezTo>
                  <a:cubicBezTo>
                    <a:pt x="339199" y="19090"/>
                    <a:pt x="305509" y="-14580"/>
                    <a:pt x="283573" y="6879"/>
                  </a:cubicBezTo>
                  <a:cubicBezTo>
                    <a:pt x="210973" y="77917"/>
                    <a:pt x="134964" y="145087"/>
                    <a:pt x="55973" y="208838"/>
                  </a:cubicBezTo>
                  <a:cubicBezTo>
                    <a:pt x="54516" y="185702"/>
                    <a:pt x="51477" y="162747"/>
                    <a:pt x="46534" y="139658"/>
                  </a:cubicBezTo>
                  <a:cubicBezTo>
                    <a:pt x="40114" y="109702"/>
                    <a:pt x="-5806" y="122380"/>
                    <a:pt x="614" y="152317"/>
                  </a:cubicBezTo>
                  <a:cubicBezTo>
                    <a:pt x="8158" y="187559"/>
                    <a:pt x="10653" y="221887"/>
                    <a:pt x="8958" y="257844"/>
                  </a:cubicBezTo>
                  <a:cubicBezTo>
                    <a:pt x="7900" y="280685"/>
                    <a:pt x="34761" y="286286"/>
                    <a:pt x="49620" y="274684"/>
                  </a:cubicBezTo>
                  <a:close/>
                </a:path>
              </a:pathLst>
            </a:custGeom>
            <a:grpFill/>
            <a:ln w="9525" cap="flat">
              <a:noFill/>
              <a:prstDash val="solid"/>
              <a:miter/>
            </a:ln>
          </p:spPr>
          <p:txBody>
            <a:bodyPr rtlCol="0" anchor="ctr"/>
            <a:lstStyle/>
            <a:p>
              <a:endParaRPr lang="pt-BR" sz="2000"/>
            </a:p>
          </p:txBody>
        </p:sp>
      </p:grpSp>
      <p:pic>
        <p:nvPicPr>
          <p:cNvPr id="140" name="Imagem 139">
            <a:extLst>
              <a:ext uri="{FF2B5EF4-FFF2-40B4-BE49-F238E27FC236}">
                <a16:creationId xmlns:a16="http://schemas.microsoft.com/office/drawing/2014/main" id="{C472ED69-FA2F-7960-30F5-626FDDE99F5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09871" y="2570315"/>
            <a:ext cx="3854937" cy="3229685"/>
          </a:xfrm>
          <a:prstGeom prst="rect">
            <a:avLst/>
          </a:prstGeom>
          <a:noFill/>
          <a:ln>
            <a:noFill/>
          </a:ln>
        </p:spPr>
      </p:pic>
      <p:pic>
        <p:nvPicPr>
          <p:cNvPr id="141" name="Picture 2" descr="Volume do cubo - O que é, como calcular, fórmula, exemplo">
            <a:extLst>
              <a:ext uri="{FF2B5EF4-FFF2-40B4-BE49-F238E27FC236}">
                <a16:creationId xmlns:a16="http://schemas.microsoft.com/office/drawing/2014/main" id="{8725E3D3-0A3A-84B7-9187-DDB29D850C01}"/>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26069" y="9717762"/>
            <a:ext cx="7341305" cy="582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65618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375E-6 -4.07407E-6 L 4.375E-6 0.07246 " pathEditMode="relative" rAng="0" ptsTypes="AA">
                                      <p:cBhvr>
                                        <p:cTn id="12" dur="750" spd="-100000" fill="hold"/>
                                        <p:tgtEl>
                                          <p:spTgt spid="87"/>
                                        </p:tgtEl>
                                        <p:attrNameLst>
                                          <p:attrName>ppt_x</p:attrName>
                                          <p:attrName>ppt_y</p:attrName>
                                        </p:attrNameLst>
                                      </p:cBhvr>
                                      <p:rCtr x="0" y="3611"/>
                                    </p:animMotion>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right)">
                                      <p:cBhvr>
                                        <p:cTn id="16" dur="500"/>
                                        <p:tgtEl>
                                          <p:spTgt spid="86"/>
                                        </p:tgtEl>
                                      </p:cBhvr>
                                    </p:animEffect>
                                  </p:childTnLst>
                                </p:cTn>
                              </p:par>
                              <p:par>
                                <p:cTn id="17" presetID="42" presetClass="path" presetSubtype="0" accel="49333" decel="50667" fill="hold" grpId="1" nodeType="withEffect">
                                  <p:stCondLst>
                                    <p:cond delay="0"/>
                                  </p:stCondLst>
                                  <p:childTnLst>
                                    <p:animMotion origin="layout" path="M -1.66667E-6 -1.48148E-6 L -0.06614 -1.48148E-6 " pathEditMode="relative" rAng="0" ptsTypes="AA">
                                      <p:cBhvr>
                                        <p:cTn id="18" dur="750" spd="-100000" fill="hold"/>
                                        <p:tgtEl>
                                          <p:spTgt spid="86"/>
                                        </p:tgtEl>
                                        <p:attrNameLst>
                                          <p:attrName>ppt_x</p:attrName>
                                          <p:attrName>ppt_y</p:attrName>
                                        </p:attrNameLst>
                                      </p:cBhvr>
                                      <p:rCtr x="-33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86" grpId="0" animBg="1"/>
      <p:bldP spid="8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B14F2-C1EE-86A4-C05F-A8BBB12CB4DE}"/>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2B95A5B8-D938-6EAF-0AE4-20CA4074B716}"/>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A1B7E4F7-2EE4-D380-0D81-B7FDC67A94C5}"/>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1BF89F53-FC35-14C5-A237-E2E03C2E4255}"/>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5FC38470-C911-6C2F-F62A-FC46B3EB3302}"/>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7FDEDC37-49F8-C4C9-19C4-507E87240448}"/>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6ED28973-1E63-3C1F-B355-27DEFA54DCC8}"/>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BDFA3462-B893-D25A-5D42-281EE843C14D}"/>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36CDF96C-B062-B118-3D60-56C16C52BF66}"/>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DBA8A41A-21E3-A0D7-D65C-92CEE9D7CF1E}"/>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86BDA803-2713-9DD7-C8BC-9EB2B23FD30E}"/>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70860992-96BF-C5F5-3DB9-CC265897C255}"/>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8009CF8E-B4EA-65D9-5953-A1435DACBC0F}"/>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E3C285DD-D0E8-E7F4-ADC7-56130ECFDF74}"/>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605A6AE5-80A6-9B0A-C19B-2106D1175865}"/>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6CD00977-A589-1D5E-FF61-7871529F7B22}"/>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BA5AA4E7-F251-201C-3A47-EC724B79AB9F}"/>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92B5EB5E-04CD-F975-88F4-568DCFC14F4B}"/>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A5FA58B6-48BB-5A1D-2EF0-24067C12B5DE}"/>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7C121430-9AA1-EACF-A7D6-CDAE2EA59022}"/>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EEFFD4F2-43AB-5410-1F34-1131121C855D}"/>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990ECE55-A05D-6777-5D42-A15179874691}"/>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CBC0F7DF-58B8-82E7-18D8-BC91DFA24FCD}"/>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4E06F322-B55C-C1D9-4A3F-256777E5D32D}"/>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EAF8BD5D-081A-6C51-7F64-B4EDF8A5A39E}"/>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5E6A16D2-CA98-7031-5A48-40BCB0E866F0}"/>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E9755AE4-75AA-E46E-C332-28D90D6808BE}"/>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CBCEC79A-CD1F-7697-8C8B-8B191249E472}"/>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4EFDDE0B-A495-B980-83D6-987D50A7111B}"/>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ABBD47E4-831F-B7AD-FBFE-FC2265EE746E}"/>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BCF01934-1958-4B58-F94B-BC97E5C33D8E}"/>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7D46C765-E36D-DBE5-5E41-E54E1EBE7705}"/>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683489B4-BDFE-CA2E-3B73-9F95A2B06525}"/>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09A2FB44-B86F-8480-E3ED-62EB7F4F2637}"/>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58D67D56-0707-E36B-B675-0F5C09FF1BAB}"/>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E9ECA1EB-AB32-A80C-040B-18FB16CD8825}"/>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CF2FC264-9133-57E1-1CFF-C27BE33CD955}"/>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028B11FC-939C-B1E1-F520-A83DBCCB0764}"/>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F5E64F2C-81DB-32A2-0E87-F77786C29992}"/>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ADB2F519-F997-134D-9C2E-09A8F0C3B4CE}"/>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F721F49E-F461-CC48-A06A-315681FD81E5}"/>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0EA62AB4-3FF7-F6D8-90B7-30BC467DA5A1}"/>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BBD27EBA-9272-6DF1-863C-D6A88F2C5408}"/>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A65F46EA-8E19-95B6-0DB7-B649A8522D90}"/>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8BB98F07-4EFC-8BCB-4158-A8CC8A9666E6}"/>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BA273AB9-DFEF-7257-6A6D-B6772FAB8B08}"/>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31B312D1-A101-FFB0-41EA-F79257A18313}"/>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69656706-D07B-EC50-F9AF-108E9EE9C63C}"/>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53AA7081-F153-98B7-53E2-FAFDC92815A7}"/>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A8F8A2E5-C17E-8FEA-587A-3A6562F01AD6}"/>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6DA063EE-44E1-3F54-9FF3-2D9C85623926}"/>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CaixaDeTexto 1">
            <a:extLst>
              <a:ext uri="{FF2B5EF4-FFF2-40B4-BE49-F238E27FC236}">
                <a16:creationId xmlns:a16="http://schemas.microsoft.com/office/drawing/2014/main" id="{D6CE33C8-C38A-4821-F0BB-3F33D8C4F3FB}"/>
              </a:ext>
            </a:extLst>
          </p:cNvPr>
          <p:cNvSpPr txBox="1"/>
          <p:nvPr/>
        </p:nvSpPr>
        <p:spPr>
          <a:xfrm>
            <a:off x="1234128" y="2250751"/>
            <a:ext cx="7806973" cy="78220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Volume de um Cubo</a:t>
            </a:r>
          </a:p>
        </p:txBody>
      </p:sp>
      <p:sp>
        <p:nvSpPr>
          <p:cNvPr id="84" name="Forma Livre: Forma 83">
            <a:extLst>
              <a:ext uri="{FF2B5EF4-FFF2-40B4-BE49-F238E27FC236}">
                <a16:creationId xmlns:a16="http://schemas.microsoft.com/office/drawing/2014/main" id="{C3CC4D6C-8401-2D74-EE18-DCC2967179AC}"/>
              </a:ext>
            </a:extLst>
          </p:cNvPr>
          <p:cNvSpPr/>
          <p:nvPr/>
        </p:nvSpPr>
        <p:spPr>
          <a:xfrm rot="16794625" flipV="1">
            <a:off x="1641014" y="2899918"/>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7" name="CaixaDeTexto 86">
            <a:extLst>
              <a:ext uri="{FF2B5EF4-FFF2-40B4-BE49-F238E27FC236}">
                <a16:creationId xmlns:a16="http://schemas.microsoft.com/office/drawing/2014/main" id="{1CB85F7A-A8C3-F281-0785-231CD850C4FA}"/>
              </a:ext>
            </a:extLst>
          </p:cNvPr>
          <p:cNvSpPr txBox="1"/>
          <p:nvPr/>
        </p:nvSpPr>
        <p:spPr>
          <a:xfrm>
            <a:off x="2337602" y="3026307"/>
            <a:ext cx="5315729" cy="795346"/>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O volume do cubo é dado pelo produto da área da base pela sua altura, então:</a:t>
            </a:r>
          </a:p>
        </p:txBody>
      </p:sp>
      <mc:AlternateContent xmlns:mc="http://schemas.openxmlformats.org/markup-compatibility/2006" xmlns:a14="http://schemas.microsoft.com/office/drawing/2010/main">
        <mc:Choice Requires="a14">
          <p:sp>
            <p:nvSpPr>
              <p:cNvPr id="86" name="Rectangle: Rounded Corners 11">
                <a:extLst>
                  <a:ext uri="{FF2B5EF4-FFF2-40B4-BE49-F238E27FC236}">
                    <a16:creationId xmlns:a16="http://schemas.microsoft.com/office/drawing/2014/main" id="{47E27389-48A5-4076-0D24-FDB36575F388}"/>
                  </a:ext>
                </a:extLst>
              </p:cNvPr>
              <p:cNvSpPr/>
              <p:nvPr/>
            </p:nvSpPr>
            <p:spPr>
              <a:xfrm>
                <a:off x="2512814" y="4005798"/>
                <a:ext cx="4184419" cy="956613"/>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14:m>
                  <m:oMathPara xmlns:m="http://schemas.openxmlformats.org/officeDocument/2006/math">
                    <m:oMathParaPr>
                      <m:jc m:val="center"/>
                    </m:oMathParaPr>
                    <m:oMath xmlns:m="http://schemas.openxmlformats.org/officeDocument/2006/math">
                      <m:r>
                        <a:rPr lang="pt-BR" sz="2000" i="1" dirty="0">
                          <a:latin typeface="Cambria Math" panose="02040503050406030204" pitchFamily="18" charset="0"/>
                        </a:rPr>
                        <m:t>𝑉</m:t>
                      </m:r>
                      <m:r>
                        <a:rPr lang="pt-BR" sz="2000" i="1" dirty="0">
                          <a:latin typeface="Cambria Math" panose="02040503050406030204" pitchFamily="18" charset="0"/>
                        </a:rPr>
                        <m:t>=</m:t>
                      </m:r>
                      <m:sSup>
                        <m:sSupPr>
                          <m:ctrlPr>
                            <a:rPr lang="pt-BR" sz="2000" i="1" dirty="0">
                              <a:latin typeface="Cambria Math" panose="02040503050406030204" pitchFamily="18" charset="0"/>
                            </a:rPr>
                          </m:ctrlPr>
                        </m:sSupPr>
                        <m:e>
                          <m:r>
                            <a:rPr lang="pt-BR" sz="2000" i="1" dirty="0">
                              <a:latin typeface="Cambria Math" panose="02040503050406030204" pitchFamily="18" charset="0"/>
                            </a:rPr>
                            <m:t>𝑎</m:t>
                          </m:r>
                        </m:e>
                        <m:sup>
                          <m:r>
                            <a:rPr lang="pt-BR" sz="2000" i="1" dirty="0">
                              <a:latin typeface="Cambria Math" panose="02040503050406030204" pitchFamily="18" charset="0"/>
                            </a:rPr>
                            <m:t>2</m:t>
                          </m:r>
                        </m:sup>
                      </m:sSup>
                      <m:r>
                        <a:rPr lang="pt-BR" sz="2000" i="1" dirty="0">
                          <a:latin typeface="Cambria Math" panose="02040503050406030204" pitchFamily="18" charset="0"/>
                        </a:rPr>
                        <m:t>∙</m:t>
                      </m:r>
                      <m:r>
                        <a:rPr lang="pt-BR" sz="2000" i="1" dirty="0">
                          <a:latin typeface="Cambria Math" panose="02040503050406030204" pitchFamily="18" charset="0"/>
                        </a:rPr>
                        <m:t>𝑎</m:t>
                      </m:r>
                      <m:r>
                        <a:rPr lang="pt-BR" sz="2000" i="1" dirty="0">
                          <a:latin typeface="Cambria Math" panose="02040503050406030204" pitchFamily="18" charset="0"/>
                        </a:rPr>
                        <m:t>⇒</m:t>
                      </m:r>
                      <m:r>
                        <a:rPr lang="pt-BR" sz="2000" b="1" i="1" dirty="0">
                          <a:latin typeface="Cambria Math" panose="02040503050406030204" pitchFamily="18" charset="0"/>
                        </a:rPr>
                        <m:t>𝑽</m:t>
                      </m:r>
                      <m:r>
                        <a:rPr lang="pt-BR" sz="2000" b="1" i="1" dirty="0">
                          <a:latin typeface="Cambria Math" panose="02040503050406030204" pitchFamily="18" charset="0"/>
                        </a:rPr>
                        <m:t>=</m:t>
                      </m:r>
                      <m:sSup>
                        <m:sSupPr>
                          <m:ctrlPr>
                            <a:rPr lang="pt-BR" sz="2000" b="1" i="1" dirty="0">
                              <a:latin typeface="Cambria Math" panose="02040503050406030204" pitchFamily="18" charset="0"/>
                            </a:rPr>
                          </m:ctrlPr>
                        </m:sSupPr>
                        <m:e>
                          <m:r>
                            <a:rPr lang="pt-BR" sz="2000" b="1" i="1" dirty="0">
                              <a:latin typeface="Cambria Math" panose="02040503050406030204" pitchFamily="18" charset="0"/>
                            </a:rPr>
                            <m:t>𝒂</m:t>
                          </m:r>
                        </m:e>
                        <m:sup>
                          <m:r>
                            <a:rPr lang="pt-BR" sz="2000" b="1" i="1" dirty="0">
                              <a:latin typeface="Cambria Math" panose="02040503050406030204" pitchFamily="18" charset="0"/>
                            </a:rPr>
                            <m:t>𝟑</m:t>
                          </m:r>
                        </m:sup>
                      </m:sSup>
                      <m:r>
                        <a:rPr lang="pt-BR" sz="2000" b="1" i="1" dirty="0">
                          <a:latin typeface="Cambria Math" panose="02040503050406030204" pitchFamily="18" charset="0"/>
                        </a:rPr>
                        <m:t>    </m:t>
                      </m:r>
                    </m:oMath>
                  </m:oMathPara>
                </a14:m>
                <a:endParaRPr lang="pt-BR" sz="2000" b="1" dirty="0">
                  <a:latin typeface="Rockwell" panose="02060603020205020403" pitchFamily="18" charset="0"/>
                </a:endParaRPr>
              </a:p>
            </p:txBody>
          </p:sp>
        </mc:Choice>
        <mc:Fallback xmlns="">
          <p:sp>
            <p:nvSpPr>
              <p:cNvPr id="86" name="Rectangle: Rounded Corners 11">
                <a:extLst>
                  <a:ext uri="{FF2B5EF4-FFF2-40B4-BE49-F238E27FC236}">
                    <a16:creationId xmlns:a16="http://schemas.microsoft.com/office/drawing/2014/main" id="{47E27389-48A5-4076-0D24-FDB36575F388}"/>
                  </a:ext>
                </a:extLst>
              </p:cNvPr>
              <p:cNvSpPr>
                <a:spLocks noRot="1" noChangeAspect="1" noMove="1" noResize="1" noEditPoints="1" noAdjustHandles="1" noChangeArrowheads="1" noChangeShapeType="1" noTextEdit="1"/>
              </p:cNvSpPr>
              <p:nvPr/>
            </p:nvSpPr>
            <p:spPr>
              <a:xfrm>
                <a:off x="2512814" y="4005798"/>
                <a:ext cx="4184419" cy="956613"/>
              </a:xfrm>
              <a:prstGeom prst="roundRect">
                <a:avLst>
                  <a:gd name="adj" fmla="val 19001"/>
                </a:avLst>
              </a:prstGeom>
              <a:blipFill>
                <a:blip r:embed="rId2"/>
                <a:stretch>
                  <a:fillRect/>
                </a:stretch>
              </a:blipFill>
              <a:ln>
                <a:noFill/>
              </a:ln>
            </p:spPr>
            <p:txBody>
              <a:bodyPr/>
              <a:lstStyle/>
              <a:p>
                <a:r>
                  <a:rPr lang="pt-BR">
                    <a:noFill/>
                  </a:rPr>
                  <a:t> </a:t>
                </a:r>
              </a:p>
            </p:txBody>
          </p:sp>
        </mc:Fallback>
      </mc:AlternateContent>
      <p:pic>
        <p:nvPicPr>
          <p:cNvPr id="54" name="Picture 2" descr="Volume do cubo - O que é, como calcular, fórmula, exemplo">
            <a:extLst>
              <a:ext uri="{FF2B5EF4-FFF2-40B4-BE49-F238E27FC236}">
                <a16:creationId xmlns:a16="http://schemas.microsoft.com/office/drawing/2014/main" id="{54AC6398-4202-52D8-0560-526F80E23E0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9136" y="3120725"/>
            <a:ext cx="3824820" cy="3033260"/>
          </a:xfrm>
          <a:prstGeom prst="rect">
            <a:avLst/>
          </a:prstGeom>
          <a:noFill/>
          <a:extLst>
            <a:ext uri="{909E8E84-426E-40DD-AFC4-6F175D3DCCD1}">
              <a14:hiddenFill xmlns:a14="http://schemas.microsoft.com/office/drawing/2010/main">
                <a:solidFill>
                  <a:srgbClr val="FFFFFF"/>
                </a:solidFill>
              </a14:hiddenFill>
            </a:ext>
          </a:extLst>
        </p:spPr>
      </p:pic>
      <p:sp>
        <p:nvSpPr>
          <p:cNvPr id="55" name="CaixaDeTexto 54">
            <a:extLst>
              <a:ext uri="{FF2B5EF4-FFF2-40B4-BE49-F238E27FC236}">
                <a16:creationId xmlns:a16="http://schemas.microsoft.com/office/drawing/2014/main" id="{1AC6C9E5-0CFF-1D00-5E68-E8F042602334}"/>
              </a:ext>
            </a:extLst>
          </p:cNvPr>
          <p:cNvSpPr txBox="1"/>
          <p:nvPr/>
        </p:nvSpPr>
        <p:spPr>
          <a:xfrm>
            <a:off x="15864528" y="1808656"/>
            <a:ext cx="7806973" cy="78220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Áreas de um Cubo</a:t>
            </a:r>
          </a:p>
        </p:txBody>
      </p:sp>
      <p:sp>
        <p:nvSpPr>
          <p:cNvPr id="56" name="Forma Livre: Forma 55">
            <a:extLst>
              <a:ext uri="{FF2B5EF4-FFF2-40B4-BE49-F238E27FC236}">
                <a16:creationId xmlns:a16="http://schemas.microsoft.com/office/drawing/2014/main" id="{F19C8E40-52FA-D94C-17B5-D92929146F57}"/>
              </a:ext>
            </a:extLst>
          </p:cNvPr>
          <p:cNvSpPr/>
          <p:nvPr/>
        </p:nvSpPr>
        <p:spPr>
          <a:xfrm rot="16794625" flipV="1">
            <a:off x="16271414" y="2457823"/>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7" name="CaixaDeTexto 56">
            <a:extLst>
              <a:ext uri="{FF2B5EF4-FFF2-40B4-BE49-F238E27FC236}">
                <a16:creationId xmlns:a16="http://schemas.microsoft.com/office/drawing/2014/main" id="{C505718F-87BB-305C-79F4-9287E879BCA0}"/>
              </a:ext>
            </a:extLst>
          </p:cNvPr>
          <p:cNvSpPr txBox="1"/>
          <p:nvPr/>
        </p:nvSpPr>
        <p:spPr>
          <a:xfrm>
            <a:off x="16968002" y="2584212"/>
            <a:ext cx="5315729" cy="795346"/>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Sendo todas as faces de um cubo, quadrados de lado a, temos que:</a:t>
            </a:r>
          </a:p>
        </p:txBody>
      </p:sp>
      <mc:AlternateContent xmlns:mc="http://schemas.openxmlformats.org/markup-compatibility/2006" xmlns:a14="http://schemas.microsoft.com/office/drawing/2010/main">
        <mc:Choice Requires="a14">
          <p:sp>
            <p:nvSpPr>
              <p:cNvPr id="58" name="Rectangle: Rounded Corners 11">
                <a:extLst>
                  <a:ext uri="{FF2B5EF4-FFF2-40B4-BE49-F238E27FC236}">
                    <a16:creationId xmlns:a16="http://schemas.microsoft.com/office/drawing/2014/main" id="{B6E64047-2C7C-6D33-E90E-EE2BCAA3DA35}"/>
                  </a:ext>
                </a:extLst>
              </p:cNvPr>
              <p:cNvSpPr/>
              <p:nvPr/>
            </p:nvSpPr>
            <p:spPr>
              <a:xfrm>
                <a:off x="17143214" y="3563703"/>
                <a:ext cx="2466647" cy="1851375"/>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rPr>
                          </m:ctrlPr>
                        </m:sSubPr>
                        <m:e>
                          <m:r>
                            <a:rPr lang="pt-BR" sz="2000" i="1" dirty="0">
                              <a:latin typeface="Cambria Math" panose="02040503050406030204" pitchFamily="18" charset="0"/>
                            </a:rPr>
                            <m:t>𝐴</m:t>
                          </m:r>
                        </m:e>
                        <m:sub>
                          <m:r>
                            <a:rPr lang="pt-BR" sz="2000" i="1" dirty="0">
                              <a:latin typeface="Cambria Math" panose="02040503050406030204" pitchFamily="18" charset="0"/>
                            </a:rPr>
                            <m:t>𝑏</m:t>
                          </m:r>
                        </m:sub>
                      </m:sSub>
                      <m:r>
                        <a:rPr lang="pt-BR" sz="2000" i="1" dirty="0">
                          <a:latin typeface="Cambria Math" panose="02040503050406030204" pitchFamily="18" charset="0"/>
                        </a:rPr>
                        <m:t>=</m:t>
                      </m:r>
                      <m:sSup>
                        <m:sSupPr>
                          <m:ctrlPr>
                            <a:rPr lang="pt-BR" sz="2000" i="1" dirty="0">
                              <a:latin typeface="Cambria Math" panose="02040503050406030204" pitchFamily="18" charset="0"/>
                            </a:rPr>
                          </m:ctrlPr>
                        </m:sSupPr>
                        <m:e>
                          <m:r>
                            <a:rPr lang="pt-BR" sz="2000" i="1" dirty="0">
                              <a:latin typeface="Cambria Math" panose="02040503050406030204" pitchFamily="18" charset="0"/>
                            </a:rPr>
                            <m:t>𝑎</m:t>
                          </m:r>
                        </m:e>
                        <m:sup>
                          <m:r>
                            <a:rPr lang="pt-BR" sz="2000" i="1" dirty="0">
                              <a:latin typeface="Cambria Math" panose="02040503050406030204" pitchFamily="18" charset="0"/>
                            </a:rPr>
                            <m:t>2</m:t>
                          </m:r>
                        </m:sup>
                      </m:sSup>
                      <m:r>
                        <a:rPr lang="pt-BR" sz="2000" i="1" dirty="0">
                          <a:latin typeface="Cambria Math" panose="02040503050406030204" pitchFamily="18" charset="0"/>
                        </a:rPr>
                        <m:t>.</m:t>
                      </m:r>
                    </m:oMath>
                  </m:oMathPara>
                </a14:m>
                <a:endParaRPr lang="pt-BR" sz="2000" dirty="0">
                  <a:latin typeface="Rockwell" panose="02060603020205020403" pitchFamily="18" charset="0"/>
                </a:endParaRPr>
              </a:p>
              <a:p>
                <a:pPr algn="just">
                  <a:lnSpc>
                    <a:spcPct val="150000"/>
                  </a:lnSpc>
                </a:pPr>
                <a14:m>
                  <m:oMathPara xmlns:m="http://schemas.openxmlformats.org/officeDocument/2006/math">
                    <m:oMathParaPr>
                      <m:jc m:val="centerGroup"/>
                    </m:oMathParaPr>
                    <m:oMath xmlns:m="http://schemas.openxmlformats.org/officeDocument/2006/math">
                      <m:r>
                        <m:rPr>
                          <m:nor/>
                        </m:rPr>
                        <a:rPr lang="pt-BR" sz="2000" dirty="0"/>
                        <m:t>		</m:t>
                      </m:r>
                      <m:sSub>
                        <m:sSubPr>
                          <m:ctrlPr>
                            <a:rPr lang="pt-BR" sz="2000" i="1" dirty="0">
                              <a:latin typeface="Cambria Math" panose="02040503050406030204" pitchFamily="18" charset="0"/>
                            </a:rPr>
                          </m:ctrlPr>
                        </m:sSubPr>
                        <m:e>
                          <m:r>
                            <a:rPr lang="pt-BR" sz="2000" i="1" dirty="0">
                              <a:latin typeface="Cambria Math" panose="02040503050406030204" pitchFamily="18" charset="0"/>
                            </a:rPr>
                            <m:t>𝐴</m:t>
                          </m:r>
                        </m:e>
                        <m:sub>
                          <m:r>
                            <a:rPr lang="pt-BR" sz="2000" i="1" dirty="0">
                              <a:latin typeface="Cambria Math" panose="02040503050406030204" pitchFamily="18" charset="0"/>
                            </a:rPr>
                            <m:t>𝑙</m:t>
                          </m:r>
                        </m:sub>
                      </m:sSub>
                      <m:r>
                        <a:rPr lang="pt-BR" sz="2000" i="1" dirty="0">
                          <a:latin typeface="Cambria Math" panose="02040503050406030204" pitchFamily="18" charset="0"/>
                        </a:rPr>
                        <m:t>=4</m:t>
                      </m:r>
                      <m:sSup>
                        <m:sSupPr>
                          <m:ctrlPr>
                            <a:rPr lang="pt-BR" sz="2000" i="1" dirty="0">
                              <a:latin typeface="Cambria Math" panose="02040503050406030204" pitchFamily="18" charset="0"/>
                            </a:rPr>
                          </m:ctrlPr>
                        </m:sSupPr>
                        <m:e>
                          <m:r>
                            <a:rPr lang="pt-BR" sz="2000" i="1" dirty="0">
                              <a:latin typeface="Cambria Math" panose="02040503050406030204" pitchFamily="18" charset="0"/>
                            </a:rPr>
                            <m:t>𝑎</m:t>
                          </m:r>
                        </m:e>
                        <m:sup>
                          <m:r>
                            <a:rPr lang="pt-BR" sz="2000" i="1" dirty="0">
                              <a:latin typeface="Cambria Math" panose="02040503050406030204" pitchFamily="18" charset="0"/>
                            </a:rPr>
                            <m:t>2</m:t>
                          </m:r>
                        </m:sup>
                      </m:sSup>
                      <m:r>
                        <a:rPr lang="pt-BR" sz="2000" i="1" dirty="0">
                          <a:latin typeface="Cambria Math" panose="02040503050406030204" pitchFamily="18" charset="0"/>
                        </a:rPr>
                        <m:t>.</m:t>
                      </m:r>
                    </m:oMath>
                  </m:oMathPara>
                </a14:m>
                <a:endParaRPr lang="pt-BR" sz="2000" dirty="0">
                  <a:latin typeface="Rockwell" panose="02060603020205020403" pitchFamily="18" charset="0"/>
                </a:endParaRPr>
              </a:p>
              <a:p>
                <a:pPr algn="just">
                  <a:lnSpc>
                    <a:spcPct val="150000"/>
                  </a:lnSpc>
                </a:pPr>
                <a14:m>
                  <m:oMathPara xmlns:m="http://schemas.openxmlformats.org/officeDocument/2006/math">
                    <m:oMathParaPr>
                      <m:jc m:val="centerGroup"/>
                    </m:oMathParaPr>
                    <m:oMath xmlns:m="http://schemas.openxmlformats.org/officeDocument/2006/math">
                      <m:r>
                        <m:rPr>
                          <m:nor/>
                        </m:rPr>
                        <a:rPr lang="pt-BR" sz="2000" dirty="0"/>
                        <m:t>		</m:t>
                      </m:r>
                      <m:sSub>
                        <m:sSubPr>
                          <m:ctrlPr>
                            <a:rPr lang="pt-BR" sz="2000" i="1" dirty="0">
                              <a:latin typeface="Cambria Math" panose="02040503050406030204" pitchFamily="18" charset="0"/>
                            </a:rPr>
                          </m:ctrlPr>
                        </m:sSubPr>
                        <m:e>
                          <m:r>
                            <a:rPr lang="pt-BR" sz="2000" i="1" dirty="0">
                              <a:latin typeface="Cambria Math" panose="02040503050406030204" pitchFamily="18" charset="0"/>
                            </a:rPr>
                            <m:t>𝐴</m:t>
                          </m:r>
                        </m:e>
                        <m:sub>
                          <m:r>
                            <a:rPr lang="pt-BR" sz="2000" i="1" dirty="0">
                              <a:latin typeface="Cambria Math" panose="02040503050406030204" pitchFamily="18" charset="0"/>
                            </a:rPr>
                            <m:t>𝑡</m:t>
                          </m:r>
                        </m:sub>
                      </m:sSub>
                      <m:r>
                        <a:rPr lang="pt-BR" sz="2000" i="1" dirty="0">
                          <a:latin typeface="Cambria Math" panose="02040503050406030204" pitchFamily="18" charset="0"/>
                        </a:rPr>
                        <m:t>=6</m:t>
                      </m:r>
                      <m:sSup>
                        <m:sSupPr>
                          <m:ctrlPr>
                            <a:rPr lang="pt-BR" sz="2000" i="1" dirty="0">
                              <a:latin typeface="Cambria Math" panose="02040503050406030204" pitchFamily="18" charset="0"/>
                            </a:rPr>
                          </m:ctrlPr>
                        </m:sSupPr>
                        <m:e>
                          <m:r>
                            <a:rPr lang="pt-BR" sz="2000" i="1" dirty="0">
                              <a:latin typeface="Cambria Math" panose="02040503050406030204" pitchFamily="18" charset="0"/>
                            </a:rPr>
                            <m:t>𝑎</m:t>
                          </m:r>
                        </m:e>
                        <m:sup>
                          <m:r>
                            <a:rPr lang="pt-BR" sz="2000" i="1" dirty="0">
                              <a:latin typeface="Cambria Math" panose="02040503050406030204" pitchFamily="18" charset="0"/>
                            </a:rPr>
                            <m:t>2</m:t>
                          </m:r>
                        </m:sup>
                      </m:sSup>
                      <m:r>
                        <a:rPr lang="pt-BR" sz="2000" i="1" dirty="0">
                          <a:latin typeface="Cambria Math" panose="02040503050406030204" pitchFamily="18" charset="0"/>
                        </a:rPr>
                        <m:t>.</m:t>
                      </m:r>
                    </m:oMath>
                  </m:oMathPara>
                </a14:m>
                <a:endParaRPr lang="pt-BR" sz="2000" dirty="0">
                  <a:latin typeface="Rockwell" panose="02060603020205020403" pitchFamily="18" charset="0"/>
                </a:endParaRPr>
              </a:p>
            </p:txBody>
          </p:sp>
        </mc:Choice>
        <mc:Fallback xmlns="">
          <p:sp>
            <p:nvSpPr>
              <p:cNvPr id="58" name="Rectangle: Rounded Corners 11">
                <a:extLst>
                  <a:ext uri="{FF2B5EF4-FFF2-40B4-BE49-F238E27FC236}">
                    <a16:creationId xmlns:a16="http://schemas.microsoft.com/office/drawing/2014/main" id="{B6E64047-2C7C-6D33-E90E-EE2BCAA3DA35}"/>
                  </a:ext>
                </a:extLst>
              </p:cNvPr>
              <p:cNvSpPr>
                <a:spLocks noRot="1" noChangeAspect="1" noMove="1" noResize="1" noEditPoints="1" noAdjustHandles="1" noChangeArrowheads="1" noChangeShapeType="1" noTextEdit="1"/>
              </p:cNvSpPr>
              <p:nvPr/>
            </p:nvSpPr>
            <p:spPr>
              <a:xfrm>
                <a:off x="17143214" y="3563703"/>
                <a:ext cx="2466647" cy="1851375"/>
              </a:xfrm>
              <a:prstGeom prst="roundRect">
                <a:avLst>
                  <a:gd name="adj" fmla="val 19001"/>
                </a:avLst>
              </a:prstGeom>
              <a:blipFill>
                <a:blip r:embed="rId4"/>
                <a:stretch>
                  <a:fillRect/>
                </a:stretch>
              </a:blipFill>
              <a:ln>
                <a:noFill/>
              </a:ln>
            </p:spPr>
            <p:txBody>
              <a:bodyPr/>
              <a:lstStyle/>
              <a:p>
                <a:r>
                  <a:rPr lang="pt-BR">
                    <a:noFill/>
                  </a:rPr>
                  <a:t> </a:t>
                </a:r>
              </a:p>
            </p:txBody>
          </p:sp>
        </mc:Fallback>
      </mc:AlternateContent>
      <p:pic>
        <p:nvPicPr>
          <p:cNvPr id="59" name="Imagem 58">
            <a:extLst>
              <a:ext uri="{FF2B5EF4-FFF2-40B4-BE49-F238E27FC236}">
                <a16:creationId xmlns:a16="http://schemas.microsoft.com/office/drawing/2014/main" id="{5BA38743-F962-ADDC-F8D9-DEEB86A0A6F1}"/>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22526478" y="1714199"/>
            <a:ext cx="2800644" cy="3734192"/>
          </a:xfrm>
          <a:prstGeom prst="rect">
            <a:avLst/>
          </a:prstGeom>
          <a:noFill/>
        </p:spPr>
      </p:pic>
    </p:spTree>
    <p:extLst>
      <p:ext uri="{BB962C8B-B14F-4D97-AF65-F5344CB8AC3E}">
        <p14:creationId xmlns:p14="http://schemas.microsoft.com/office/powerpoint/2010/main" val="109444514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375E-6 -4.07407E-6 L 4.375E-6 0.07246 " pathEditMode="relative" rAng="0" ptsTypes="AA">
                                      <p:cBhvr>
                                        <p:cTn id="12" dur="750" spd="-100000" fill="hold"/>
                                        <p:tgtEl>
                                          <p:spTgt spid="87"/>
                                        </p:tgtEl>
                                        <p:attrNameLst>
                                          <p:attrName>ppt_x</p:attrName>
                                          <p:attrName>ppt_y</p:attrName>
                                        </p:attrNameLst>
                                      </p:cBhvr>
                                      <p:rCtr x="0" y="3611"/>
                                    </p:animMotion>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right)">
                                      <p:cBhvr>
                                        <p:cTn id="16" dur="500"/>
                                        <p:tgtEl>
                                          <p:spTgt spid="86"/>
                                        </p:tgtEl>
                                      </p:cBhvr>
                                    </p:animEffect>
                                  </p:childTnLst>
                                </p:cTn>
                              </p:par>
                              <p:par>
                                <p:cTn id="17" presetID="42" presetClass="path" presetSubtype="0" accel="49333" decel="50667" fill="hold" grpId="1" nodeType="withEffect">
                                  <p:stCondLst>
                                    <p:cond delay="0"/>
                                  </p:stCondLst>
                                  <p:childTnLst>
                                    <p:animMotion origin="layout" path="M -4.375E-6 -3.7037E-6 L -0.06614 -3.7037E-6 " pathEditMode="relative" rAng="0" ptsTypes="AA">
                                      <p:cBhvr>
                                        <p:cTn id="18" dur="750" spd="-100000" fill="hold"/>
                                        <p:tgtEl>
                                          <p:spTgt spid="86"/>
                                        </p:tgtEl>
                                        <p:attrNameLst>
                                          <p:attrName>ppt_x</p:attrName>
                                          <p:attrName>ppt_y</p:attrName>
                                        </p:attrNameLst>
                                      </p:cBhvr>
                                      <p:rCtr x="-33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86" grpId="0" animBg="1"/>
      <p:bldP spid="8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AFFEA-45F1-B1D1-5DDD-30805BBCFC72}"/>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ED25D960-95E0-4566-E827-BCBF430379BD}"/>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9D50AA5D-9DE0-0B6B-AE94-60CF48795F31}"/>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E944E842-369D-23D8-F6CE-1D5E4BBFFAE4}"/>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5DF600B1-1AE1-DC36-013E-DD7C60829AFE}"/>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9E6D9EC5-3E98-AD90-FB8D-B7D9000033B4}"/>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CCF4A266-DEAC-9E0F-63D7-E82806EC6840}"/>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F94546A0-B9C8-90AA-0461-F5D2D8DA6839}"/>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339E14A8-35EF-A203-9DF6-4BB1886AE161}"/>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E3DCC7D9-4775-F6C6-E45E-44D8DE3B0A69}"/>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E93FDF06-AF6A-0114-BDCE-CBD721634A4B}"/>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0D5FA23F-91C2-464B-38D5-2ECF5370145C}"/>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B10A4575-5EF3-6FBA-D438-8087200BB553}"/>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17C1C214-EF58-E1A8-A0FE-059664F745D0}"/>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34A2092D-B52E-3D86-2A79-1FB628527EEA}"/>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7D981A82-8AE5-C412-DE89-16A118F5048F}"/>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B208FF84-DC49-7493-55F2-C02197276E5A}"/>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06BDCE1A-1EF0-CD74-4E52-88C3A823CEDC}"/>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8A8419B2-B96D-3090-07AA-3AB0D0D982FE}"/>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1FD10FCC-847D-8D55-6156-D1D67F91502E}"/>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DA13735D-214A-4A45-EFCB-F5AB775AA761}"/>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EB7AF915-9BEA-CC53-77E4-FD9E7E3E1BB4}"/>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AE1A09FD-E9B5-93B3-DF25-77DF11F7465B}"/>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A69E2247-76BF-1FFF-6962-47D011BA5FA2}"/>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86F3E492-2A79-DFFE-6AD2-861EB8FD1844}"/>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63BAF710-2005-F377-6C40-163A53319251}"/>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2B55EF44-258A-83E3-C288-2ADC6BE5E422}"/>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2448685B-03A0-46C6-81B0-5192A8EF3C70}"/>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FAEBA3CA-6354-68A9-9562-31AC1ED54EE5}"/>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CDE8244F-F21C-4BB9-149D-2837F4E286A9}"/>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E920F95D-4126-EAF4-6169-305ACB028928}"/>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BFCBC14C-30A6-5C99-CEBB-1559682930FD}"/>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E5F4FA52-C5D7-11BC-D0FC-1B0D53E931BB}"/>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1CDF915E-1F03-775D-42D2-BE5545BA7BA7}"/>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AF77A708-1C73-1448-3279-B06791D573BB}"/>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C824F25B-963E-7B72-5CA3-CA5873A2AE0B}"/>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2B98CEAD-5479-DD33-0319-C3B43A226C1F}"/>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890D51E4-0847-C290-F113-56407BCA2489}"/>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11E46D1B-830B-CAE2-65A8-037FBF7D9368}"/>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3959A9E3-32ED-7CCF-C5BB-E569ED6624B0}"/>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7B6A549B-AEED-42C3-931E-7506D37F944C}"/>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14E823FA-EEED-B190-D6A3-8387D100D8BF}"/>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186B1AC7-2C35-FF76-2B41-9F75E3EA9E75}"/>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9F54D50A-FDB3-F9C7-7196-66D5FB6EF497}"/>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A5AA0E9E-025B-2DD1-3EBA-2655840D913A}"/>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BB5FDB54-20C7-52CA-3DAD-789A0200C30E}"/>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0E2D7ED1-F742-5DF2-B2BB-784EB826C163}"/>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DAF7264F-6579-79BE-7975-8D8DBFC02F6E}"/>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7B1AAAB3-54E9-1156-7DBA-DE680EAD1838}"/>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AF59081E-254B-207F-9817-8A54633CCEF7}"/>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66" name="Agrupar 65">
            <a:extLst>
              <a:ext uri="{FF2B5EF4-FFF2-40B4-BE49-F238E27FC236}">
                <a16:creationId xmlns:a16="http://schemas.microsoft.com/office/drawing/2014/main" id="{B42EFDB9-3B87-C6C0-0D6C-DEB81EDBBD04}"/>
              </a:ext>
            </a:extLst>
          </p:cNvPr>
          <p:cNvGrpSpPr/>
          <p:nvPr/>
        </p:nvGrpSpPr>
        <p:grpSpPr>
          <a:xfrm>
            <a:off x="4350495" y="2990120"/>
            <a:ext cx="4493773" cy="446058"/>
            <a:chOff x="3866181" y="2720580"/>
            <a:chExt cx="4063298" cy="672426"/>
          </a:xfrm>
        </p:grpSpPr>
        <p:grpSp>
          <p:nvGrpSpPr>
            <p:cNvPr id="67" name="Agrupar 66">
              <a:extLst>
                <a:ext uri="{FF2B5EF4-FFF2-40B4-BE49-F238E27FC236}">
                  <a16:creationId xmlns:a16="http://schemas.microsoft.com/office/drawing/2014/main" id="{95C508A1-950F-88ED-95B1-299F3DBC2A89}"/>
                </a:ext>
              </a:extLst>
            </p:cNvPr>
            <p:cNvGrpSpPr/>
            <p:nvPr/>
          </p:nvGrpSpPr>
          <p:grpSpPr>
            <a:xfrm>
              <a:off x="3866181" y="2803027"/>
              <a:ext cx="1853512" cy="589979"/>
              <a:chOff x="3866181" y="2803027"/>
              <a:chExt cx="1853512" cy="589979"/>
            </a:xfrm>
          </p:grpSpPr>
          <p:sp>
            <p:nvSpPr>
              <p:cNvPr id="72" name="Forma Livre: Forma 71">
                <a:extLst>
                  <a:ext uri="{FF2B5EF4-FFF2-40B4-BE49-F238E27FC236}">
                    <a16:creationId xmlns:a16="http://schemas.microsoft.com/office/drawing/2014/main" id="{454CA620-C431-95B8-54AF-52AF473AB9FA}"/>
                  </a:ext>
                </a:extLst>
              </p:cNvPr>
              <p:cNvSpPr/>
              <p:nvPr/>
            </p:nvSpPr>
            <p:spPr>
              <a:xfrm>
                <a:off x="4628844" y="2822593"/>
                <a:ext cx="1090849" cy="446583"/>
              </a:xfrm>
              <a:custGeom>
                <a:avLst/>
                <a:gdLst>
                  <a:gd name="connsiteX0" fmla="*/ 198967 w 401094"/>
                  <a:gd name="connsiteY0" fmla="*/ 60382 h 164204"/>
                  <a:gd name="connsiteX1" fmla="*/ 170392 w 401094"/>
                  <a:gd name="connsiteY1" fmla="*/ 103244 h 164204"/>
                  <a:gd name="connsiteX2" fmla="*/ 154199 w 401094"/>
                  <a:gd name="connsiteY2" fmla="*/ 125152 h 164204"/>
                  <a:gd name="connsiteX3" fmla="*/ 113242 w 401094"/>
                  <a:gd name="connsiteY3" fmla="*/ 125152 h 164204"/>
                  <a:gd name="connsiteX4" fmla="*/ 69427 w 401094"/>
                  <a:gd name="connsiteY4" fmla="*/ 61334 h 164204"/>
                  <a:gd name="connsiteX5" fmla="*/ 57044 w 401094"/>
                  <a:gd name="connsiteY5" fmla="*/ 39427 h 164204"/>
                  <a:gd name="connsiteX6" fmla="*/ 847 w 401094"/>
                  <a:gd name="connsiteY6" fmla="*/ 85147 h 164204"/>
                  <a:gd name="connsiteX7" fmla="*/ 847 w 401094"/>
                  <a:gd name="connsiteY7" fmla="*/ 69907 h 164204"/>
                  <a:gd name="connsiteX8" fmla="*/ 22754 w 401094"/>
                  <a:gd name="connsiteY8" fmla="*/ 37522 h 164204"/>
                  <a:gd name="connsiteX9" fmla="*/ 66569 w 401094"/>
                  <a:gd name="connsiteY9" fmla="*/ 5137 h 164204"/>
                  <a:gd name="connsiteX10" fmla="*/ 90382 w 401094"/>
                  <a:gd name="connsiteY10" fmla="*/ 12757 h 164204"/>
                  <a:gd name="connsiteX11" fmla="*/ 114194 w 401094"/>
                  <a:gd name="connsiteY11" fmla="*/ 70859 h 164204"/>
                  <a:gd name="connsiteX12" fmla="*/ 137054 w 401094"/>
                  <a:gd name="connsiteY12" fmla="*/ 95624 h 164204"/>
                  <a:gd name="connsiteX13" fmla="*/ 164677 w 401094"/>
                  <a:gd name="connsiteY13" fmla="*/ 57524 h 164204"/>
                  <a:gd name="connsiteX14" fmla="*/ 198967 w 401094"/>
                  <a:gd name="connsiteY14" fmla="*/ 18472 h 164204"/>
                  <a:gd name="connsiteX15" fmla="*/ 223732 w 401094"/>
                  <a:gd name="connsiteY15" fmla="*/ 22282 h 164204"/>
                  <a:gd name="connsiteX16" fmla="*/ 258022 w 401094"/>
                  <a:gd name="connsiteY16" fmla="*/ 72764 h 164204"/>
                  <a:gd name="connsiteX17" fmla="*/ 304694 w 401094"/>
                  <a:gd name="connsiteY17" fmla="*/ 128009 h 164204"/>
                  <a:gd name="connsiteX18" fmla="*/ 337079 w 401094"/>
                  <a:gd name="connsiteY18" fmla="*/ 97529 h 164204"/>
                  <a:gd name="connsiteX19" fmla="*/ 371369 w 401094"/>
                  <a:gd name="connsiteY19" fmla="*/ 60382 h 164204"/>
                  <a:gd name="connsiteX20" fmla="*/ 373274 w 401094"/>
                  <a:gd name="connsiteY20" fmla="*/ 58477 h 164204"/>
                  <a:gd name="connsiteX21" fmla="*/ 398039 w 401094"/>
                  <a:gd name="connsiteY21" fmla="*/ 53714 h 164204"/>
                  <a:gd name="connsiteX22" fmla="*/ 393277 w 401094"/>
                  <a:gd name="connsiteY22" fmla="*/ 75622 h 164204"/>
                  <a:gd name="connsiteX23" fmla="*/ 359939 w 401094"/>
                  <a:gd name="connsiteY23" fmla="*/ 109912 h 164204"/>
                  <a:gd name="connsiteX24" fmla="*/ 330412 w 401094"/>
                  <a:gd name="connsiteY24" fmla="*/ 145154 h 164204"/>
                  <a:gd name="connsiteX25" fmla="*/ 301837 w 401094"/>
                  <a:gd name="connsiteY25" fmla="*/ 164204 h 164204"/>
                  <a:gd name="connsiteX26" fmla="*/ 274214 w 401094"/>
                  <a:gd name="connsiteY26" fmla="*/ 151822 h 164204"/>
                  <a:gd name="connsiteX27" fmla="*/ 205634 w 401094"/>
                  <a:gd name="connsiteY27" fmla="*/ 67049 h 164204"/>
                  <a:gd name="connsiteX28" fmla="*/ 198967 w 401094"/>
                  <a:gd name="connsiteY28" fmla="*/ 60382 h 16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01094" h="164204">
                    <a:moveTo>
                      <a:pt x="198967" y="60382"/>
                    </a:moveTo>
                    <a:cubicBezTo>
                      <a:pt x="188489" y="75622"/>
                      <a:pt x="179917" y="89909"/>
                      <a:pt x="170392" y="103244"/>
                    </a:cubicBezTo>
                    <a:cubicBezTo>
                      <a:pt x="165629" y="110864"/>
                      <a:pt x="159914" y="118484"/>
                      <a:pt x="154199" y="125152"/>
                    </a:cubicBezTo>
                    <a:cubicBezTo>
                      <a:pt x="142769" y="137534"/>
                      <a:pt x="125624" y="136582"/>
                      <a:pt x="113242" y="125152"/>
                    </a:cubicBezTo>
                    <a:cubicBezTo>
                      <a:pt x="95144" y="106102"/>
                      <a:pt x="78952" y="86099"/>
                      <a:pt x="69427" y="61334"/>
                    </a:cubicBezTo>
                    <a:cubicBezTo>
                      <a:pt x="66569" y="54667"/>
                      <a:pt x="61807" y="47999"/>
                      <a:pt x="57044" y="39427"/>
                    </a:cubicBezTo>
                    <a:cubicBezTo>
                      <a:pt x="33232" y="48952"/>
                      <a:pt x="27517" y="78479"/>
                      <a:pt x="847" y="85147"/>
                    </a:cubicBezTo>
                    <a:cubicBezTo>
                      <a:pt x="847" y="79432"/>
                      <a:pt x="-1058" y="73717"/>
                      <a:pt x="847" y="69907"/>
                    </a:cubicBezTo>
                    <a:cubicBezTo>
                      <a:pt x="7514" y="58477"/>
                      <a:pt x="14182" y="46094"/>
                      <a:pt x="22754" y="37522"/>
                    </a:cubicBezTo>
                    <a:cubicBezTo>
                      <a:pt x="36089" y="25139"/>
                      <a:pt x="51329" y="14662"/>
                      <a:pt x="66569" y="5137"/>
                    </a:cubicBezTo>
                    <a:cubicBezTo>
                      <a:pt x="79904" y="-3436"/>
                      <a:pt x="83714" y="-1531"/>
                      <a:pt x="90382" y="12757"/>
                    </a:cubicBezTo>
                    <a:cubicBezTo>
                      <a:pt x="98954" y="31807"/>
                      <a:pt x="106574" y="51809"/>
                      <a:pt x="114194" y="70859"/>
                    </a:cubicBezTo>
                    <a:cubicBezTo>
                      <a:pt x="120862" y="85147"/>
                      <a:pt x="120862" y="85147"/>
                      <a:pt x="137054" y="95624"/>
                    </a:cubicBezTo>
                    <a:cubicBezTo>
                      <a:pt x="151342" y="87052"/>
                      <a:pt x="157057" y="70859"/>
                      <a:pt x="164677" y="57524"/>
                    </a:cubicBezTo>
                    <a:cubicBezTo>
                      <a:pt x="173249" y="41332"/>
                      <a:pt x="184679" y="28949"/>
                      <a:pt x="198967" y="18472"/>
                    </a:cubicBezTo>
                    <a:cubicBezTo>
                      <a:pt x="211349" y="9899"/>
                      <a:pt x="215159" y="10852"/>
                      <a:pt x="223732" y="22282"/>
                    </a:cubicBezTo>
                    <a:cubicBezTo>
                      <a:pt x="236114" y="38474"/>
                      <a:pt x="245639" y="56572"/>
                      <a:pt x="258022" y="72764"/>
                    </a:cubicBezTo>
                    <a:cubicBezTo>
                      <a:pt x="272309" y="90862"/>
                      <a:pt x="287549" y="108007"/>
                      <a:pt x="304694" y="128009"/>
                    </a:cubicBezTo>
                    <a:cubicBezTo>
                      <a:pt x="316124" y="117532"/>
                      <a:pt x="326602" y="108007"/>
                      <a:pt x="337079" y="97529"/>
                    </a:cubicBezTo>
                    <a:cubicBezTo>
                      <a:pt x="348509" y="85147"/>
                      <a:pt x="359939" y="72764"/>
                      <a:pt x="371369" y="60382"/>
                    </a:cubicBezTo>
                    <a:cubicBezTo>
                      <a:pt x="371369" y="59429"/>
                      <a:pt x="372322" y="59429"/>
                      <a:pt x="373274" y="58477"/>
                    </a:cubicBezTo>
                    <a:cubicBezTo>
                      <a:pt x="381847" y="50857"/>
                      <a:pt x="394229" y="47999"/>
                      <a:pt x="398039" y="53714"/>
                    </a:cubicBezTo>
                    <a:cubicBezTo>
                      <a:pt x="405659" y="63239"/>
                      <a:pt x="397087" y="68954"/>
                      <a:pt x="393277" y="75622"/>
                    </a:cubicBezTo>
                    <a:cubicBezTo>
                      <a:pt x="384704" y="89909"/>
                      <a:pt x="373274" y="100387"/>
                      <a:pt x="359939" y="109912"/>
                    </a:cubicBezTo>
                    <a:cubicBezTo>
                      <a:pt x="348509" y="119437"/>
                      <a:pt x="339937" y="133724"/>
                      <a:pt x="330412" y="145154"/>
                    </a:cubicBezTo>
                    <a:cubicBezTo>
                      <a:pt x="322792" y="154679"/>
                      <a:pt x="316124" y="164204"/>
                      <a:pt x="301837" y="164204"/>
                    </a:cubicBezTo>
                    <a:cubicBezTo>
                      <a:pt x="290407" y="164204"/>
                      <a:pt x="281834" y="161347"/>
                      <a:pt x="274214" y="151822"/>
                    </a:cubicBezTo>
                    <a:cubicBezTo>
                      <a:pt x="251354" y="123247"/>
                      <a:pt x="222779" y="99434"/>
                      <a:pt x="205634" y="67049"/>
                    </a:cubicBezTo>
                    <a:cubicBezTo>
                      <a:pt x="205634" y="65144"/>
                      <a:pt x="203729" y="64192"/>
                      <a:pt x="198967" y="60382"/>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3" name="Forma Livre: Forma 72">
                <a:extLst>
                  <a:ext uri="{FF2B5EF4-FFF2-40B4-BE49-F238E27FC236}">
                    <a16:creationId xmlns:a16="http://schemas.microsoft.com/office/drawing/2014/main" id="{35D4642D-5831-09BD-F62F-D978B45CB34D}"/>
                  </a:ext>
                </a:extLst>
              </p:cNvPr>
              <p:cNvSpPr/>
              <p:nvPr/>
            </p:nvSpPr>
            <p:spPr>
              <a:xfrm rot="20151753">
                <a:off x="3866181" y="2803027"/>
                <a:ext cx="840146" cy="589979"/>
              </a:xfrm>
              <a:custGeom>
                <a:avLst/>
                <a:gdLst>
                  <a:gd name="connsiteX0" fmla="*/ 235922 w 308913"/>
                  <a:gd name="connsiteY0" fmla="*/ 104535 h 216929"/>
                  <a:gd name="connsiteX1" fmla="*/ 180677 w 308913"/>
                  <a:gd name="connsiteY1" fmla="*/ 139777 h 216929"/>
                  <a:gd name="connsiteX2" fmla="*/ 124480 w 308913"/>
                  <a:gd name="connsiteY2" fmla="*/ 171210 h 216929"/>
                  <a:gd name="connsiteX3" fmla="*/ 82570 w 308913"/>
                  <a:gd name="connsiteY3" fmla="*/ 49290 h 216929"/>
                  <a:gd name="connsiteX4" fmla="*/ 1607 w 308913"/>
                  <a:gd name="connsiteY4" fmla="*/ 79769 h 216929"/>
                  <a:gd name="connsiteX5" fmla="*/ 655 w 308913"/>
                  <a:gd name="connsiteY5" fmla="*/ 64530 h 216929"/>
                  <a:gd name="connsiteX6" fmla="*/ 19705 w 308913"/>
                  <a:gd name="connsiteY6" fmla="*/ 37860 h 216929"/>
                  <a:gd name="connsiteX7" fmla="*/ 48280 w 308913"/>
                  <a:gd name="connsiteY7" fmla="*/ 25477 h 216929"/>
                  <a:gd name="connsiteX8" fmla="*/ 86380 w 308913"/>
                  <a:gd name="connsiteY8" fmla="*/ 5475 h 216929"/>
                  <a:gd name="connsiteX9" fmla="*/ 104477 w 308913"/>
                  <a:gd name="connsiteY9" fmla="*/ 8332 h 216929"/>
                  <a:gd name="connsiteX10" fmla="*/ 114002 w 308913"/>
                  <a:gd name="connsiteY10" fmla="*/ 40717 h 216929"/>
                  <a:gd name="connsiteX11" fmla="*/ 130195 w 308913"/>
                  <a:gd name="connsiteY11" fmla="*/ 106440 h 216929"/>
                  <a:gd name="connsiteX12" fmla="*/ 135910 w 308913"/>
                  <a:gd name="connsiteY12" fmla="*/ 123585 h 216929"/>
                  <a:gd name="connsiteX13" fmla="*/ 249257 w 308913"/>
                  <a:gd name="connsiteY13" fmla="*/ 52147 h 216929"/>
                  <a:gd name="connsiteX14" fmla="*/ 257830 w 308913"/>
                  <a:gd name="connsiteY14" fmla="*/ 68340 h 216929"/>
                  <a:gd name="connsiteX15" fmla="*/ 302597 w 308913"/>
                  <a:gd name="connsiteY15" fmla="*/ 176925 h 216929"/>
                  <a:gd name="connsiteX16" fmla="*/ 284500 w 308913"/>
                  <a:gd name="connsiteY16" fmla="*/ 216930 h 216929"/>
                  <a:gd name="connsiteX17" fmla="*/ 254972 w 308913"/>
                  <a:gd name="connsiteY17" fmla="*/ 163590 h 216929"/>
                  <a:gd name="connsiteX18" fmla="*/ 235922 w 308913"/>
                  <a:gd name="connsiteY18" fmla="*/ 104535 h 216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913" h="216929">
                    <a:moveTo>
                      <a:pt x="235922" y="104535"/>
                    </a:moveTo>
                    <a:cubicBezTo>
                      <a:pt x="216872" y="116917"/>
                      <a:pt x="198775" y="129300"/>
                      <a:pt x="180677" y="139777"/>
                    </a:cubicBezTo>
                    <a:cubicBezTo>
                      <a:pt x="162580" y="150255"/>
                      <a:pt x="144482" y="159780"/>
                      <a:pt x="124480" y="171210"/>
                    </a:cubicBezTo>
                    <a:cubicBezTo>
                      <a:pt x="98762" y="133110"/>
                      <a:pt x="97810" y="89294"/>
                      <a:pt x="82570" y="49290"/>
                    </a:cubicBezTo>
                    <a:cubicBezTo>
                      <a:pt x="53042" y="52147"/>
                      <a:pt x="31135" y="72150"/>
                      <a:pt x="1607" y="79769"/>
                    </a:cubicBezTo>
                    <a:cubicBezTo>
                      <a:pt x="1607" y="73102"/>
                      <a:pt x="-1250" y="68340"/>
                      <a:pt x="655" y="64530"/>
                    </a:cubicBezTo>
                    <a:cubicBezTo>
                      <a:pt x="6370" y="55005"/>
                      <a:pt x="12085" y="44527"/>
                      <a:pt x="19705" y="37860"/>
                    </a:cubicBezTo>
                    <a:cubicBezTo>
                      <a:pt x="27325" y="31192"/>
                      <a:pt x="38755" y="28335"/>
                      <a:pt x="48280" y="25477"/>
                    </a:cubicBezTo>
                    <a:cubicBezTo>
                      <a:pt x="63520" y="22620"/>
                      <a:pt x="75902" y="18810"/>
                      <a:pt x="86380" y="5475"/>
                    </a:cubicBezTo>
                    <a:cubicBezTo>
                      <a:pt x="92095" y="-3098"/>
                      <a:pt x="100667" y="-1193"/>
                      <a:pt x="104477" y="8332"/>
                    </a:cubicBezTo>
                    <a:cubicBezTo>
                      <a:pt x="109240" y="18810"/>
                      <a:pt x="111145" y="29287"/>
                      <a:pt x="114002" y="40717"/>
                    </a:cubicBezTo>
                    <a:cubicBezTo>
                      <a:pt x="119717" y="62625"/>
                      <a:pt x="124480" y="84532"/>
                      <a:pt x="130195" y="106440"/>
                    </a:cubicBezTo>
                    <a:cubicBezTo>
                      <a:pt x="131147" y="112155"/>
                      <a:pt x="134005" y="116917"/>
                      <a:pt x="135910" y="123585"/>
                    </a:cubicBezTo>
                    <a:cubicBezTo>
                      <a:pt x="178772" y="108344"/>
                      <a:pt x="212110" y="78817"/>
                      <a:pt x="249257" y="52147"/>
                    </a:cubicBezTo>
                    <a:cubicBezTo>
                      <a:pt x="253067" y="58815"/>
                      <a:pt x="255925" y="63577"/>
                      <a:pt x="257830" y="68340"/>
                    </a:cubicBezTo>
                    <a:cubicBezTo>
                      <a:pt x="270212" y="105487"/>
                      <a:pt x="280690" y="143587"/>
                      <a:pt x="302597" y="176925"/>
                    </a:cubicBezTo>
                    <a:cubicBezTo>
                      <a:pt x="314980" y="195022"/>
                      <a:pt x="309265" y="203595"/>
                      <a:pt x="284500" y="216930"/>
                    </a:cubicBezTo>
                    <a:cubicBezTo>
                      <a:pt x="274975" y="198832"/>
                      <a:pt x="263545" y="181687"/>
                      <a:pt x="254972" y="163590"/>
                    </a:cubicBezTo>
                    <a:cubicBezTo>
                      <a:pt x="247352" y="144540"/>
                      <a:pt x="242590" y="124537"/>
                      <a:pt x="235922" y="104535"/>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grpSp>
          <p:nvGrpSpPr>
            <p:cNvPr id="68" name="Agrupar 67">
              <a:extLst>
                <a:ext uri="{FF2B5EF4-FFF2-40B4-BE49-F238E27FC236}">
                  <a16:creationId xmlns:a16="http://schemas.microsoft.com/office/drawing/2014/main" id="{940587C5-44C5-3F61-D2ED-C0B4D4CF0642}"/>
                </a:ext>
              </a:extLst>
            </p:cNvPr>
            <p:cNvGrpSpPr/>
            <p:nvPr/>
          </p:nvGrpSpPr>
          <p:grpSpPr>
            <a:xfrm>
              <a:off x="5695378" y="2720580"/>
              <a:ext cx="1645702" cy="589982"/>
              <a:chOff x="4073991" y="2758595"/>
              <a:chExt cx="1645702" cy="589982"/>
            </a:xfrm>
          </p:grpSpPr>
          <p:sp>
            <p:nvSpPr>
              <p:cNvPr id="70" name="Forma Livre: Forma 69">
                <a:extLst>
                  <a:ext uri="{FF2B5EF4-FFF2-40B4-BE49-F238E27FC236}">
                    <a16:creationId xmlns:a16="http://schemas.microsoft.com/office/drawing/2014/main" id="{B014305E-0328-4ED5-71D7-C73177F00A29}"/>
                  </a:ext>
                </a:extLst>
              </p:cNvPr>
              <p:cNvSpPr/>
              <p:nvPr/>
            </p:nvSpPr>
            <p:spPr>
              <a:xfrm>
                <a:off x="4628844" y="2822593"/>
                <a:ext cx="1090849" cy="446583"/>
              </a:xfrm>
              <a:custGeom>
                <a:avLst/>
                <a:gdLst>
                  <a:gd name="connsiteX0" fmla="*/ 198967 w 401094"/>
                  <a:gd name="connsiteY0" fmla="*/ 60382 h 164204"/>
                  <a:gd name="connsiteX1" fmla="*/ 170392 w 401094"/>
                  <a:gd name="connsiteY1" fmla="*/ 103244 h 164204"/>
                  <a:gd name="connsiteX2" fmla="*/ 154199 w 401094"/>
                  <a:gd name="connsiteY2" fmla="*/ 125152 h 164204"/>
                  <a:gd name="connsiteX3" fmla="*/ 113242 w 401094"/>
                  <a:gd name="connsiteY3" fmla="*/ 125152 h 164204"/>
                  <a:gd name="connsiteX4" fmla="*/ 69427 w 401094"/>
                  <a:gd name="connsiteY4" fmla="*/ 61334 h 164204"/>
                  <a:gd name="connsiteX5" fmla="*/ 57044 w 401094"/>
                  <a:gd name="connsiteY5" fmla="*/ 39427 h 164204"/>
                  <a:gd name="connsiteX6" fmla="*/ 847 w 401094"/>
                  <a:gd name="connsiteY6" fmla="*/ 85147 h 164204"/>
                  <a:gd name="connsiteX7" fmla="*/ 847 w 401094"/>
                  <a:gd name="connsiteY7" fmla="*/ 69907 h 164204"/>
                  <a:gd name="connsiteX8" fmla="*/ 22754 w 401094"/>
                  <a:gd name="connsiteY8" fmla="*/ 37522 h 164204"/>
                  <a:gd name="connsiteX9" fmla="*/ 66569 w 401094"/>
                  <a:gd name="connsiteY9" fmla="*/ 5137 h 164204"/>
                  <a:gd name="connsiteX10" fmla="*/ 90382 w 401094"/>
                  <a:gd name="connsiteY10" fmla="*/ 12757 h 164204"/>
                  <a:gd name="connsiteX11" fmla="*/ 114194 w 401094"/>
                  <a:gd name="connsiteY11" fmla="*/ 70859 h 164204"/>
                  <a:gd name="connsiteX12" fmla="*/ 137054 w 401094"/>
                  <a:gd name="connsiteY12" fmla="*/ 95624 h 164204"/>
                  <a:gd name="connsiteX13" fmla="*/ 164677 w 401094"/>
                  <a:gd name="connsiteY13" fmla="*/ 57524 h 164204"/>
                  <a:gd name="connsiteX14" fmla="*/ 198967 w 401094"/>
                  <a:gd name="connsiteY14" fmla="*/ 18472 h 164204"/>
                  <a:gd name="connsiteX15" fmla="*/ 223732 w 401094"/>
                  <a:gd name="connsiteY15" fmla="*/ 22282 h 164204"/>
                  <a:gd name="connsiteX16" fmla="*/ 258022 w 401094"/>
                  <a:gd name="connsiteY16" fmla="*/ 72764 h 164204"/>
                  <a:gd name="connsiteX17" fmla="*/ 304694 w 401094"/>
                  <a:gd name="connsiteY17" fmla="*/ 128009 h 164204"/>
                  <a:gd name="connsiteX18" fmla="*/ 337079 w 401094"/>
                  <a:gd name="connsiteY18" fmla="*/ 97529 h 164204"/>
                  <a:gd name="connsiteX19" fmla="*/ 371369 w 401094"/>
                  <a:gd name="connsiteY19" fmla="*/ 60382 h 164204"/>
                  <a:gd name="connsiteX20" fmla="*/ 373274 w 401094"/>
                  <a:gd name="connsiteY20" fmla="*/ 58477 h 164204"/>
                  <a:gd name="connsiteX21" fmla="*/ 398039 w 401094"/>
                  <a:gd name="connsiteY21" fmla="*/ 53714 h 164204"/>
                  <a:gd name="connsiteX22" fmla="*/ 393277 w 401094"/>
                  <a:gd name="connsiteY22" fmla="*/ 75622 h 164204"/>
                  <a:gd name="connsiteX23" fmla="*/ 359939 w 401094"/>
                  <a:gd name="connsiteY23" fmla="*/ 109912 h 164204"/>
                  <a:gd name="connsiteX24" fmla="*/ 330412 w 401094"/>
                  <a:gd name="connsiteY24" fmla="*/ 145154 h 164204"/>
                  <a:gd name="connsiteX25" fmla="*/ 301837 w 401094"/>
                  <a:gd name="connsiteY25" fmla="*/ 164204 h 164204"/>
                  <a:gd name="connsiteX26" fmla="*/ 274214 w 401094"/>
                  <a:gd name="connsiteY26" fmla="*/ 151822 h 164204"/>
                  <a:gd name="connsiteX27" fmla="*/ 205634 w 401094"/>
                  <a:gd name="connsiteY27" fmla="*/ 67049 h 164204"/>
                  <a:gd name="connsiteX28" fmla="*/ 198967 w 401094"/>
                  <a:gd name="connsiteY28" fmla="*/ 60382 h 16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01094" h="164204">
                    <a:moveTo>
                      <a:pt x="198967" y="60382"/>
                    </a:moveTo>
                    <a:cubicBezTo>
                      <a:pt x="188489" y="75622"/>
                      <a:pt x="179917" y="89909"/>
                      <a:pt x="170392" y="103244"/>
                    </a:cubicBezTo>
                    <a:cubicBezTo>
                      <a:pt x="165629" y="110864"/>
                      <a:pt x="159914" y="118484"/>
                      <a:pt x="154199" y="125152"/>
                    </a:cubicBezTo>
                    <a:cubicBezTo>
                      <a:pt x="142769" y="137534"/>
                      <a:pt x="125624" y="136582"/>
                      <a:pt x="113242" y="125152"/>
                    </a:cubicBezTo>
                    <a:cubicBezTo>
                      <a:pt x="95144" y="106102"/>
                      <a:pt x="78952" y="86099"/>
                      <a:pt x="69427" y="61334"/>
                    </a:cubicBezTo>
                    <a:cubicBezTo>
                      <a:pt x="66569" y="54667"/>
                      <a:pt x="61807" y="47999"/>
                      <a:pt x="57044" y="39427"/>
                    </a:cubicBezTo>
                    <a:cubicBezTo>
                      <a:pt x="33232" y="48952"/>
                      <a:pt x="27517" y="78479"/>
                      <a:pt x="847" y="85147"/>
                    </a:cubicBezTo>
                    <a:cubicBezTo>
                      <a:pt x="847" y="79432"/>
                      <a:pt x="-1058" y="73717"/>
                      <a:pt x="847" y="69907"/>
                    </a:cubicBezTo>
                    <a:cubicBezTo>
                      <a:pt x="7514" y="58477"/>
                      <a:pt x="14182" y="46094"/>
                      <a:pt x="22754" y="37522"/>
                    </a:cubicBezTo>
                    <a:cubicBezTo>
                      <a:pt x="36089" y="25139"/>
                      <a:pt x="51329" y="14662"/>
                      <a:pt x="66569" y="5137"/>
                    </a:cubicBezTo>
                    <a:cubicBezTo>
                      <a:pt x="79904" y="-3436"/>
                      <a:pt x="83714" y="-1531"/>
                      <a:pt x="90382" y="12757"/>
                    </a:cubicBezTo>
                    <a:cubicBezTo>
                      <a:pt x="98954" y="31807"/>
                      <a:pt x="106574" y="51809"/>
                      <a:pt x="114194" y="70859"/>
                    </a:cubicBezTo>
                    <a:cubicBezTo>
                      <a:pt x="120862" y="85147"/>
                      <a:pt x="120862" y="85147"/>
                      <a:pt x="137054" y="95624"/>
                    </a:cubicBezTo>
                    <a:cubicBezTo>
                      <a:pt x="151342" y="87052"/>
                      <a:pt x="157057" y="70859"/>
                      <a:pt x="164677" y="57524"/>
                    </a:cubicBezTo>
                    <a:cubicBezTo>
                      <a:pt x="173249" y="41332"/>
                      <a:pt x="184679" y="28949"/>
                      <a:pt x="198967" y="18472"/>
                    </a:cubicBezTo>
                    <a:cubicBezTo>
                      <a:pt x="211349" y="9899"/>
                      <a:pt x="215159" y="10852"/>
                      <a:pt x="223732" y="22282"/>
                    </a:cubicBezTo>
                    <a:cubicBezTo>
                      <a:pt x="236114" y="38474"/>
                      <a:pt x="245639" y="56572"/>
                      <a:pt x="258022" y="72764"/>
                    </a:cubicBezTo>
                    <a:cubicBezTo>
                      <a:pt x="272309" y="90862"/>
                      <a:pt x="287549" y="108007"/>
                      <a:pt x="304694" y="128009"/>
                    </a:cubicBezTo>
                    <a:cubicBezTo>
                      <a:pt x="316124" y="117532"/>
                      <a:pt x="326602" y="108007"/>
                      <a:pt x="337079" y="97529"/>
                    </a:cubicBezTo>
                    <a:cubicBezTo>
                      <a:pt x="348509" y="85147"/>
                      <a:pt x="359939" y="72764"/>
                      <a:pt x="371369" y="60382"/>
                    </a:cubicBezTo>
                    <a:cubicBezTo>
                      <a:pt x="371369" y="59429"/>
                      <a:pt x="372322" y="59429"/>
                      <a:pt x="373274" y="58477"/>
                    </a:cubicBezTo>
                    <a:cubicBezTo>
                      <a:pt x="381847" y="50857"/>
                      <a:pt x="394229" y="47999"/>
                      <a:pt x="398039" y="53714"/>
                    </a:cubicBezTo>
                    <a:cubicBezTo>
                      <a:pt x="405659" y="63239"/>
                      <a:pt x="397087" y="68954"/>
                      <a:pt x="393277" y="75622"/>
                    </a:cubicBezTo>
                    <a:cubicBezTo>
                      <a:pt x="384704" y="89909"/>
                      <a:pt x="373274" y="100387"/>
                      <a:pt x="359939" y="109912"/>
                    </a:cubicBezTo>
                    <a:cubicBezTo>
                      <a:pt x="348509" y="119437"/>
                      <a:pt x="339937" y="133724"/>
                      <a:pt x="330412" y="145154"/>
                    </a:cubicBezTo>
                    <a:cubicBezTo>
                      <a:pt x="322792" y="154679"/>
                      <a:pt x="316124" y="164204"/>
                      <a:pt x="301837" y="164204"/>
                    </a:cubicBezTo>
                    <a:cubicBezTo>
                      <a:pt x="290407" y="164204"/>
                      <a:pt x="281834" y="161347"/>
                      <a:pt x="274214" y="151822"/>
                    </a:cubicBezTo>
                    <a:cubicBezTo>
                      <a:pt x="251354" y="123247"/>
                      <a:pt x="222779" y="99434"/>
                      <a:pt x="205634" y="67049"/>
                    </a:cubicBezTo>
                    <a:cubicBezTo>
                      <a:pt x="205634" y="65144"/>
                      <a:pt x="203729" y="64192"/>
                      <a:pt x="198967" y="60382"/>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 name="Forma Livre: Forma 70">
                <a:extLst>
                  <a:ext uri="{FF2B5EF4-FFF2-40B4-BE49-F238E27FC236}">
                    <a16:creationId xmlns:a16="http://schemas.microsoft.com/office/drawing/2014/main" id="{45C1618E-6BD6-2E50-C234-9F7FFB861BE2}"/>
                  </a:ext>
                </a:extLst>
              </p:cNvPr>
              <p:cNvSpPr/>
              <p:nvPr/>
            </p:nvSpPr>
            <p:spPr>
              <a:xfrm rot="20151753">
                <a:off x="4073991" y="2758595"/>
                <a:ext cx="622838" cy="589982"/>
              </a:xfrm>
              <a:custGeom>
                <a:avLst/>
                <a:gdLst>
                  <a:gd name="connsiteX0" fmla="*/ 235922 w 308913"/>
                  <a:gd name="connsiteY0" fmla="*/ 104535 h 216929"/>
                  <a:gd name="connsiteX1" fmla="*/ 180677 w 308913"/>
                  <a:gd name="connsiteY1" fmla="*/ 139777 h 216929"/>
                  <a:gd name="connsiteX2" fmla="*/ 124480 w 308913"/>
                  <a:gd name="connsiteY2" fmla="*/ 171210 h 216929"/>
                  <a:gd name="connsiteX3" fmla="*/ 82570 w 308913"/>
                  <a:gd name="connsiteY3" fmla="*/ 49290 h 216929"/>
                  <a:gd name="connsiteX4" fmla="*/ 1607 w 308913"/>
                  <a:gd name="connsiteY4" fmla="*/ 79769 h 216929"/>
                  <a:gd name="connsiteX5" fmla="*/ 655 w 308913"/>
                  <a:gd name="connsiteY5" fmla="*/ 64530 h 216929"/>
                  <a:gd name="connsiteX6" fmla="*/ 19705 w 308913"/>
                  <a:gd name="connsiteY6" fmla="*/ 37860 h 216929"/>
                  <a:gd name="connsiteX7" fmla="*/ 48280 w 308913"/>
                  <a:gd name="connsiteY7" fmla="*/ 25477 h 216929"/>
                  <a:gd name="connsiteX8" fmla="*/ 86380 w 308913"/>
                  <a:gd name="connsiteY8" fmla="*/ 5475 h 216929"/>
                  <a:gd name="connsiteX9" fmla="*/ 104477 w 308913"/>
                  <a:gd name="connsiteY9" fmla="*/ 8332 h 216929"/>
                  <a:gd name="connsiteX10" fmla="*/ 114002 w 308913"/>
                  <a:gd name="connsiteY10" fmla="*/ 40717 h 216929"/>
                  <a:gd name="connsiteX11" fmla="*/ 130195 w 308913"/>
                  <a:gd name="connsiteY11" fmla="*/ 106440 h 216929"/>
                  <a:gd name="connsiteX12" fmla="*/ 135910 w 308913"/>
                  <a:gd name="connsiteY12" fmla="*/ 123585 h 216929"/>
                  <a:gd name="connsiteX13" fmla="*/ 249257 w 308913"/>
                  <a:gd name="connsiteY13" fmla="*/ 52147 h 216929"/>
                  <a:gd name="connsiteX14" fmla="*/ 257830 w 308913"/>
                  <a:gd name="connsiteY14" fmla="*/ 68340 h 216929"/>
                  <a:gd name="connsiteX15" fmla="*/ 302597 w 308913"/>
                  <a:gd name="connsiteY15" fmla="*/ 176925 h 216929"/>
                  <a:gd name="connsiteX16" fmla="*/ 284500 w 308913"/>
                  <a:gd name="connsiteY16" fmla="*/ 216930 h 216929"/>
                  <a:gd name="connsiteX17" fmla="*/ 254972 w 308913"/>
                  <a:gd name="connsiteY17" fmla="*/ 163590 h 216929"/>
                  <a:gd name="connsiteX18" fmla="*/ 235922 w 308913"/>
                  <a:gd name="connsiteY18" fmla="*/ 104535 h 216929"/>
                  <a:gd name="connsiteX0" fmla="*/ 238052 w 311043"/>
                  <a:gd name="connsiteY0" fmla="*/ 104535 h 216930"/>
                  <a:gd name="connsiteX1" fmla="*/ 182807 w 311043"/>
                  <a:gd name="connsiteY1" fmla="*/ 139777 h 216930"/>
                  <a:gd name="connsiteX2" fmla="*/ 126610 w 311043"/>
                  <a:gd name="connsiteY2" fmla="*/ 171210 h 216930"/>
                  <a:gd name="connsiteX3" fmla="*/ 84700 w 311043"/>
                  <a:gd name="connsiteY3" fmla="*/ 49290 h 216930"/>
                  <a:gd name="connsiteX4" fmla="*/ 2785 w 311043"/>
                  <a:gd name="connsiteY4" fmla="*/ 64530 h 216930"/>
                  <a:gd name="connsiteX5" fmla="*/ 21835 w 311043"/>
                  <a:gd name="connsiteY5" fmla="*/ 37860 h 216930"/>
                  <a:gd name="connsiteX6" fmla="*/ 50410 w 311043"/>
                  <a:gd name="connsiteY6" fmla="*/ 25477 h 216930"/>
                  <a:gd name="connsiteX7" fmla="*/ 88510 w 311043"/>
                  <a:gd name="connsiteY7" fmla="*/ 5475 h 216930"/>
                  <a:gd name="connsiteX8" fmla="*/ 106607 w 311043"/>
                  <a:gd name="connsiteY8" fmla="*/ 8332 h 216930"/>
                  <a:gd name="connsiteX9" fmla="*/ 116132 w 311043"/>
                  <a:gd name="connsiteY9" fmla="*/ 40717 h 216930"/>
                  <a:gd name="connsiteX10" fmla="*/ 132325 w 311043"/>
                  <a:gd name="connsiteY10" fmla="*/ 106440 h 216930"/>
                  <a:gd name="connsiteX11" fmla="*/ 138040 w 311043"/>
                  <a:gd name="connsiteY11" fmla="*/ 123585 h 216930"/>
                  <a:gd name="connsiteX12" fmla="*/ 251387 w 311043"/>
                  <a:gd name="connsiteY12" fmla="*/ 52147 h 216930"/>
                  <a:gd name="connsiteX13" fmla="*/ 259960 w 311043"/>
                  <a:gd name="connsiteY13" fmla="*/ 68340 h 216930"/>
                  <a:gd name="connsiteX14" fmla="*/ 304727 w 311043"/>
                  <a:gd name="connsiteY14" fmla="*/ 176925 h 216930"/>
                  <a:gd name="connsiteX15" fmla="*/ 286630 w 311043"/>
                  <a:gd name="connsiteY15" fmla="*/ 216930 h 216930"/>
                  <a:gd name="connsiteX16" fmla="*/ 257102 w 311043"/>
                  <a:gd name="connsiteY16" fmla="*/ 163590 h 216930"/>
                  <a:gd name="connsiteX17" fmla="*/ 238052 w 311043"/>
                  <a:gd name="connsiteY17" fmla="*/ 104535 h 216930"/>
                  <a:gd name="connsiteX0" fmla="*/ 216217 w 289208"/>
                  <a:gd name="connsiteY0" fmla="*/ 104535 h 216930"/>
                  <a:gd name="connsiteX1" fmla="*/ 160972 w 289208"/>
                  <a:gd name="connsiteY1" fmla="*/ 139777 h 216930"/>
                  <a:gd name="connsiteX2" fmla="*/ 104775 w 289208"/>
                  <a:gd name="connsiteY2" fmla="*/ 171210 h 216930"/>
                  <a:gd name="connsiteX3" fmla="*/ 62865 w 289208"/>
                  <a:gd name="connsiteY3" fmla="*/ 49290 h 216930"/>
                  <a:gd name="connsiteX4" fmla="*/ 0 w 289208"/>
                  <a:gd name="connsiteY4" fmla="*/ 37860 h 216930"/>
                  <a:gd name="connsiteX5" fmla="*/ 28575 w 289208"/>
                  <a:gd name="connsiteY5" fmla="*/ 25477 h 216930"/>
                  <a:gd name="connsiteX6" fmla="*/ 66675 w 289208"/>
                  <a:gd name="connsiteY6" fmla="*/ 5475 h 216930"/>
                  <a:gd name="connsiteX7" fmla="*/ 84772 w 289208"/>
                  <a:gd name="connsiteY7" fmla="*/ 8332 h 216930"/>
                  <a:gd name="connsiteX8" fmla="*/ 94297 w 289208"/>
                  <a:gd name="connsiteY8" fmla="*/ 40717 h 216930"/>
                  <a:gd name="connsiteX9" fmla="*/ 110490 w 289208"/>
                  <a:gd name="connsiteY9" fmla="*/ 106440 h 216930"/>
                  <a:gd name="connsiteX10" fmla="*/ 116205 w 289208"/>
                  <a:gd name="connsiteY10" fmla="*/ 123585 h 216930"/>
                  <a:gd name="connsiteX11" fmla="*/ 229552 w 289208"/>
                  <a:gd name="connsiteY11" fmla="*/ 52147 h 216930"/>
                  <a:gd name="connsiteX12" fmla="*/ 238125 w 289208"/>
                  <a:gd name="connsiteY12" fmla="*/ 68340 h 216930"/>
                  <a:gd name="connsiteX13" fmla="*/ 282892 w 289208"/>
                  <a:gd name="connsiteY13" fmla="*/ 176925 h 216930"/>
                  <a:gd name="connsiteX14" fmla="*/ 264795 w 289208"/>
                  <a:gd name="connsiteY14" fmla="*/ 216930 h 216930"/>
                  <a:gd name="connsiteX15" fmla="*/ 235267 w 289208"/>
                  <a:gd name="connsiteY15" fmla="*/ 163590 h 216930"/>
                  <a:gd name="connsiteX16" fmla="*/ 216217 w 289208"/>
                  <a:gd name="connsiteY16" fmla="*/ 104535 h 216930"/>
                  <a:gd name="connsiteX0" fmla="*/ 187656 w 260647"/>
                  <a:gd name="connsiteY0" fmla="*/ 104535 h 216930"/>
                  <a:gd name="connsiteX1" fmla="*/ 132411 w 260647"/>
                  <a:gd name="connsiteY1" fmla="*/ 139777 h 216930"/>
                  <a:gd name="connsiteX2" fmla="*/ 76214 w 260647"/>
                  <a:gd name="connsiteY2" fmla="*/ 171210 h 216930"/>
                  <a:gd name="connsiteX3" fmla="*/ 34304 w 260647"/>
                  <a:gd name="connsiteY3" fmla="*/ 49290 h 216930"/>
                  <a:gd name="connsiteX4" fmla="*/ 14 w 260647"/>
                  <a:gd name="connsiteY4" fmla="*/ 25477 h 216930"/>
                  <a:gd name="connsiteX5" fmla="*/ 38114 w 260647"/>
                  <a:gd name="connsiteY5" fmla="*/ 5475 h 216930"/>
                  <a:gd name="connsiteX6" fmla="*/ 56211 w 260647"/>
                  <a:gd name="connsiteY6" fmla="*/ 8332 h 216930"/>
                  <a:gd name="connsiteX7" fmla="*/ 65736 w 260647"/>
                  <a:gd name="connsiteY7" fmla="*/ 40717 h 216930"/>
                  <a:gd name="connsiteX8" fmla="*/ 81929 w 260647"/>
                  <a:gd name="connsiteY8" fmla="*/ 106440 h 216930"/>
                  <a:gd name="connsiteX9" fmla="*/ 87644 w 260647"/>
                  <a:gd name="connsiteY9" fmla="*/ 123585 h 216930"/>
                  <a:gd name="connsiteX10" fmla="*/ 200991 w 260647"/>
                  <a:gd name="connsiteY10" fmla="*/ 52147 h 216930"/>
                  <a:gd name="connsiteX11" fmla="*/ 209564 w 260647"/>
                  <a:gd name="connsiteY11" fmla="*/ 68340 h 216930"/>
                  <a:gd name="connsiteX12" fmla="*/ 254331 w 260647"/>
                  <a:gd name="connsiteY12" fmla="*/ 176925 h 216930"/>
                  <a:gd name="connsiteX13" fmla="*/ 236234 w 260647"/>
                  <a:gd name="connsiteY13" fmla="*/ 216930 h 216930"/>
                  <a:gd name="connsiteX14" fmla="*/ 206706 w 260647"/>
                  <a:gd name="connsiteY14" fmla="*/ 163590 h 216930"/>
                  <a:gd name="connsiteX15" fmla="*/ 187656 w 260647"/>
                  <a:gd name="connsiteY15" fmla="*/ 104535 h 216930"/>
                  <a:gd name="connsiteX0" fmla="*/ 156020 w 229011"/>
                  <a:gd name="connsiteY0" fmla="*/ 104535 h 216930"/>
                  <a:gd name="connsiteX1" fmla="*/ 100775 w 229011"/>
                  <a:gd name="connsiteY1" fmla="*/ 139777 h 216930"/>
                  <a:gd name="connsiteX2" fmla="*/ 44578 w 229011"/>
                  <a:gd name="connsiteY2" fmla="*/ 171210 h 216930"/>
                  <a:gd name="connsiteX3" fmla="*/ 2668 w 229011"/>
                  <a:gd name="connsiteY3" fmla="*/ 49290 h 216930"/>
                  <a:gd name="connsiteX4" fmla="*/ 6478 w 229011"/>
                  <a:gd name="connsiteY4" fmla="*/ 5475 h 216930"/>
                  <a:gd name="connsiteX5" fmla="*/ 24575 w 229011"/>
                  <a:gd name="connsiteY5" fmla="*/ 8332 h 216930"/>
                  <a:gd name="connsiteX6" fmla="*/ 34100 w 229011"/>
                  <a:gd name="connsiteY6" fmla="*/ 40717 h 216930"/>
                  <a:gd name="connsiteX7" fmla="*/ 50293 w 229011"/>
                  <a:gd name="connsiteY7" fmla="*/ 106440 h 216930"/>
                  <a:gd name="connsiteX8" fmla="*/ 56008 w 229011"/>
                  <a:gd name="connsiteY8" fmla="*/ 123585 h 216930"/>
                  <a:gd name="connsiteX9" fmla="*/ 169355 w 229011"/>
                  <a:gd name="connsiteY9" fmla="*/ 52147 h 216930"/>
                  <a:gd name="connsiteX10" fmla="*/ 177928 w 229011"/>
                  <a:gd name="connsiteY10" fmla="*/ 68340 h 216930"/>
                  <a:gd name="connsiteX11" fmla="*/ 222695 w 229011"/>
                  <a:gd name="connsiteY11" fmla="*/ 176925 h 216930"/>
                  <a:gd name="connsiteX12" fmla="*/ 204598 w 229011"/>
                  <a:gd name="connsiteY12" fmla="*/ 216930 h 216930"/>
                  <a:gd name="connsiteX13" fmla="*/ 175070 w 229011"/>
                  <a:gd name="connsiteY13" fmla="*/ 163590 h 216930"/>
                  <a:gd name="connsiteX14" fmla="*/ 156020 w 229011"/>
                  <a:gd name="connsiteY14" fmla="*/ 104535 h 21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9011" h="216930">
                    <a:moveTo>
                      <a:pt x="156020" y="104535"/>
                    </a:moveTo>
                    <a:cubicBezTo>
                      <a:pt x="136970" y="116917"/>
                      <a:pt x="118873" y="129300"/>
                      <a:pt x="100775" y="139777"/>
                    </a:cubicBezTo>
                    <a:cubicBezTo>
                      <a:pt x="82678" y="150255"/>
                      <a:pt x="64580" y="159780"/>
                      <a:pt x="44578" y="171210"/>
                    </a:cubicBezTo>
                    <a:cubicBezTo>
                      <a:pt x="18860" y="133110"/>
                      <a:pt x="17908" y="89294"/>
                      <a:pt x="2668" y="49290"/>
                    </a:cubicBezTo>
                    <a:cubicBezTo>
                      <a:pt x="-3682" y="21668"/>
                      <a:pt x="2827" y="12301"/>
                      <a:pt x="6478" y="5475"/>
                    </a:cubicBezTo>
                    <a:cubicBezTo>
                      <a:pt x="12193" y="-3098"/>
                      <a:pt x="20765" y="-1193"/>
                      <a:pt x="24575" y="8332"/>
                    </a:cubicBezTo>
                    <a:cubicBezTo>
                      <a:pt x="29338" y="18810"/>
                      <a:pt x="31243" y="29287"/>
                      <a:pt x="34100" y="40717"/>
                    </a:cubicBezTo>
                    <a:cubicBezTo>
                      <a:pt x="39815" y="62625"/>
                      <a:pt x="44578" y="84532"/>
                      <a:pt x="50293" y="106440"/>
                    </a:cubicBezTo>
                    <a:cubicBezTo>
                      <a:pt x="51245" y="112155"/>
                      <a:pt x="54103" y="116917"/>
                      <a:pt x="56008" y="123585"/>
                    </a:cubicBezTo>
                    <a:cubicBezTo>
                      <a:pt x="98870" y="108344"/>
                      <a:pt x="132208" y="78817"/>
                      <a:pt x="169355" y="52147"/>
                    </a:cubicBezTo>
                    <a:cubicBezTo>
                      <a:pt x="173165" y="58815"/>
                      <a:pt x="176023" y="63577"/>
                      <a:pt x="177928" y="68340"/>
                    </a:cubicBezTo>
                    <a:cubicBezTo>
                      <a:pt x="190310" y="105487"/>
                      <a:pt x="200788" y="143587"/>
                      <a:pt x="222695" y="176925"/>
                    </a:cubicBezTo>
                    <a:cubicBezTo>
                      <a:pt x="235078" y="195022"/>
                      <a:pt x="229363" y="203595"/>
                      <a:pt x="204598" y="216930"/>
                    </a:cubicBezTo>
                    <a:cubicBezTo>
                      <a:pt x="195073" y="198832"/>
                      <a:pt x="183643" y="181687"/>
                      <a:pt x="175070" y="163590"/>
                    </a:cubicBezTo>
                    <a:cubicBezTo>
                      <a:pt x="167450" y="144540"/>
                      <a:pt x="162688" y="124537"/>
                      <a:pt x="156020" y="104535"/>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69" name="Forma Livre: Forma 68">
              <a:extLst>
                <a:ext uri="{FF2B5EF4-FFF2-40B4-BE49-F238E27FC236}">
                  <a16:creationId xmlns:a16="http://schemas.microsoft.com/office/drawing/2014/main" id="{2A1EEEAA-E867-50EB-271F-02EB9E4B7407}"/>
                </a:ext>
              </a:extLst>
            </p:cNvPr>
            <p:cNvSpPr/>
            <p:nvPr/>
          </p:nvSpPr>
          <p:spPr>
            <a:xfrm rot="20151753">
              <a:off x="7306641" y="2729838"/>
              <a:ext cx="622838" cy="589982"/>
            </a:xfrm>
            <a:custGeom>
              <a:avLst/>
              <a:gdLst>
                <a:gd name="connsiteX0" fmla="*/ 235922 w 308913"/>
                <a:gd name="connsiteY0" fmla="*/ 104535 h 216929"/>
                <a:gd name="connsiteX1" fmla="*/ 180677 w 308913"/>
                <a:gd name="connsiteY1" fmla="*/ 139777 h 216929"/>
                <a:gd name="connsiteX2" fmla="*/ 124480 w 308913"/>
                <a:gd name="connsiteY2" fmla="*/ 171210 h 216929"/>
                <a:gd name="connsiteX3" fmla="*/ 82570 w 308913"/>
                <a:gd name="connsiteY3" fmla="*/ 49290 h 216929"/>
                <a:gd name="connsiteX4" fmla="*/ 1607 w 308913"/>
                <a:gd name="connsiteY4" fmla="*/ 79769 h 216929"/>
                <a:gd name="connsiteX5" fmla="*/ 655 w 308913"/>
                <a:gd name="connsiteY5" fmla="*/ 64530 h 216929"/>
                <a:gd name="connsiteX6" fmla="*/ 19705 w 308913"/>
                <a:gd name="connsiteY6" fmla="*/ 37860 h 216929"/>
                <a:gd name="connsiteX7" fmla="*/ 48280 w 308913"/>
                <a:gd name="connsiteY7" fmla="*/ 25477 h 216929"/>
                <a:gd name="connsiteX8" fmla="*/ 86380 w 308913"/>
                <a:gd name="connsiteY8" fmla="*/ 5475 h 216929"/>
                <a:gd name="connsiteX9" fmla="*/ 104477 w 308913"/>
                <a:gd name="connsiteY9" fmla="*/ 8332 h 216929"/>
                <a:gd name="connsiteX10" fmla="*/ 114002 w 308913"/>
                <a:gd name="connsiteY10" fmla="*/ 40717 h 216929"/>
                <a:gd name="connsiteX11" fmla="*/ 130195 w 308913"/>
                <a:gd name="connsiteY11" fmla="*/ 106440 h 216929"/>
                <a:gd name="connsiteX12" fmla="*/ 135910 w 308913"/>
                <a:gd name="connsiteY12" fmla="*/ 123585 h 216929"/>
                <a:gd name="connsiteX13" fmla="*/ 249257 w 308913"/>
                <a:gd name="connsiteY13" fmla="*/ 52147 h 216929"/>
                <a:gd name="connsiteX14" fmla="*/ 257830 w 308913"/>
                <a:gd name="connsiteY14" fmla="*/ 68340 h 216929"/>
                <a:gd name="connsiteX15" fmla="*/ 302597 w 308913"/>
                <a:gd name="connsiteY15" fmla="*/ 176925 h 216929"/>
                <a:gd name="connsiteX16" fmla="*/ 284500 w 308913"/>
                <a:gd name="connsiteY16" fmla="*/ 216930 h 216929"/>
                <a:gd name="connsiteX17" fmla="*/ 254972 w 308913"/>
                <a:gd name="connsiteY17" fmla="*/ 163590 h 216929"/>
                <a:gd name="connsiteX18" fmla="*/ 235922 w 308913"/>
                <a:gd name="connsiteY18" fmla="*/ 104535 h 216929"/>
                <a:gd name="connsiteX0" fmla="*/ 238052 w 311043"/>
                <a:gd name="connsiteY0" fmla="*/ 104535 h 216930"/>
                <a:gd name="connsiteX1" fmla="*/ 182807 w 311043"/>
                <a:gd name="connsiteY1" fmla="*/ 139777 h 216930"/>
                <a:gd name="connsiteX2" fmla="*/ 126610 w 311043"/>
                <a:gd name="connsiteY2" fmla="*/ 171210 h 216930"/>
                <a:gd name="connsiteX3" fmla="*/ 84700 w 311043"/>
                <a:gd name="connsiteY3" fmla="*/ 49290 h 216930"/>
                <a:gd name="connsiteX4" fmla="*/ 2785 w 311043"/>
                <a:gd name="connsiteY4" fmla="*/ 64530 h 216930"/>
                <a:gd name="connsiteX5" fmla="*/ 21835 w 311043"/>
                <a:gd name="connsiteY5" fmla="*/ 37860 h 216930"/>
                <a:gd name="connsiteX6" fmla="*/ 50410 w 311043"/>
                <a:gd name="connsiteY6" fmla="*/ 25477 h 216930"/>
                <a:gd name="connsiteX7" fmla="*/ 88510 w 311043"/>
                <a:gd name="connsiteY7" fmla="*/ 5475 h 216930"/>
                <a:gd name="connsiteX8" fmla="*/ 106607 w 311043"/>
                <a:gd name="connsiteY8" fmla="*/ 8332 h 216930"/>
                <a:gd name="connsiteX9" fmla="*/ 116132 w 311043"/>
                <a:gd name="connsiteY9" fmla="*/ 40717 h 216930"/>
                <a:gd name="connsiteX10" fmla="*/ 132325 w 311043"/>
                <a:gd name="connsiteY10" fmla="*/ 106440 h 216930"/>
                <a:gd name="connsiteX11" fmla="*/ 138040 w 311043"/>
                <a:gd name="connsiteY11" fmla="*/ 123585 h 216930"/>
                <a:gd name="connsiteX12" fmla="*/ 251387 w 311043"/>
                <a:gd name="connsiteY12" fmla="*/ 52147 h 216930"/>
                <a:gd name="connsiteX13" fmla="*/ 259960 w 311043"/>
                <a:gd name="connsiteY13" fmla="*/ 68340 h 216930"/>
                <a:gd name="connsiteX14" fmla="*/ 304727 w 311043"/>
                <a:gd name="connsiteY14" fmla="*/ 176925 h 216930"/>
                <a:gd name="connsiteX15" fmla="*/ 286630 w 311043"/>
                <a:gd name="connsiteY15" fmla="*/ 216930 h 216930"/>
                <a:gd name="connsiteX16" fmla="*/ 257102 w 311043"/>
                <a:gd name="connsiteY16" fmla="*/ 163590 h 216930"/>
                <a:gd name="connsiteX17" fmla="*/ 238052 w 311043"/>
                <a:gd name="connsiteY17" fmla="*/ 104535 h 216930"/>
                <a:gd name="connsiteX0" fmla="*/ 216217 w 289208"/>
                <a:gd name="connsiteY0" fmla="*/ 104535 h 216930"/>
                <a:gd name="connsiteX1" fmla="*/ 160972 w 289208"/>
                <a:gd name="connsiteY1" fmla="*/ 139777 h 216930"/>
                <a:gd name="connsiteX2" fmla="*/ 104775 w 289208"/>
                <a:gd name="connsiteY2" fmla="*/ 171210 h 216930"/>
                <a:gd name="connsiteX3" fmla="*/ 62865 w 289208"/>
                <a:gd name="connsiteY3" fmla="*/ 49290 h 216930"/>
                <a:gd name="connsiteX4" fmla="*/ 0 w 289208"/>
                <a:gd name="connsiteY4" fmla="*/ 37860 h 216930"/>
                <a:gd name="connsiteX5" fmla="*/ 28575 w 289208"/>
                <a:gd name="connsiteY5" fmla="*/ 25477 h 216930"/>
                <a:gd name="connsiteX6" fmla="*/ 66675 w 289208"/>
                <a:gd name="connsiteY6" fmla="*/ 5475 h 216930"/>
                <a:gd name="connsiteX7" fmla="*/ 84772 w 289208"/>
                <a:gd name="connsiteY7" fmla="*/ 8332 h 216930"/>
                <a:gd name="connsiteX8" fmla="*/ 94297 w 289208"/>
                <a:gd name="connsiteY8" fmla="*/ 40717 h 216930"/>
                <a:gd name="connsiteX9" fmla="*/ 110490 w 289208"/>
                <a:gd name="connsiteY9" fmla="*/ 106440 h 216930"/>
                <a:gd name="connsiteX10" fmla="*/ 116205 w 289208"/>
                <a:gd name="connsiteY10" fmla="*/ 123585 h 216930"/>
                <a:gd name="connsiteX11" fmla="*/ 229552 w 289208"/>
                <a:gd name="connsiteY11" fmla="*/ 52147 h 216930"/>
                <a:gd name="connsiteX12" fmla="*/ 238125 w 289208"/>
                <a:gd name="connsiteY12" fmla="*/ 68340 h 216930"/>
                <a:gd name="connsiteX13" fmla="*/ 282892 w 289208"/>
                <a:gd name="connsiteY13" fmla="*/ 176925 h 216930"/>
                <a:gd name="connsiteX14" fmla="*/ 264795 w 289208"/>
                <a:gd name="connsiteY14" fmla="*/ 216930 h 216930"/>
                <a:gd name="connsiteX15" fmla="*/ 235267 w 289208"/>
                <a:gd name="connsiteY15" fmla="*/ 163590 h 216930"/>
                <a:gd name="connsiteX16" fmla="*/ 216217 w 289208"/>
                <a:gd name="connsiteY16" fmla="*/ 104535 h 216930"/>
                <a:gd name="connsiteX0" fmla="*/ 187656 w 260647"/>
                <a:gd name="connsiteY0" fmla="*/ 104535 h 216930"/>
                <a:gd name="connsiteX1" fmla="*/ 132411 w 260647"/>
                <a:gd name="connsiteY1" fmla="*/ 139777 h 216930"/>
                <a:gd name="connsiteX2" fmla="*/ 76214 w 260647"/>
                <a:gd name="connsiteY2" fmla="*/ 171210 h 216930"/>
                <a:gd name="connsiteX3" fmla="*/ 34304 w 260647"/>
                <a:gd name="connsiteY3" fmla="*/ 49290 h 216930"/>
                <a:gd name="connsiteX4" fmla="*/ 14 w 260647"/>
                <a:gd name="connsiteY4" fmla="*/ 25477 h 216930"/>
                <a:gd name="connsiteX5" fmla="*/ 38114 w 260647"/>
                <a:gd name="connsiteY5" fmla="*/ 5475 h 216930"/>
                <a:gd name="connsiteX6" fmla="*/ 56211 w 260647"/>
                <a:gd name="connsiteY6" fmla="*/ 8332 h 216930"/>
                <a:gd name="connsiteX7" fmla="*/ 65736 w 260647"/>
                <a:gd name="connsiteY7" fmla="*/ 40717 h 216930"/>
                <a:gd name="connsiteX8" fmla="*/ 81929 w 260647"/>
                <a:gd name="connsiteY8" fmla="*/ 106440 h 216930"/>
                <a:gd name="connsiteX9" fmla="*/ 87644 w 260647"/>
                <a:gd name="connsiteY9" fmla="*/ 123585 h 216930"/>
                <a:gd name="connsiteX10" fmla="*/ 200991 w 260647"/>
                <a:gd name="connsiteY10" fmla="*/ 52147 h 216930"/>
                <a:gd name="connsiteX11" fmla="*/ 209564 w 260647"/>
                <a:gd name="connsiteY11" fmla="*/ 68340 h 216930"/>
                <a:gd name="connsiteX12" fmla="*/ 254331 w 260647"/>
                <a:gd name="connsiteY12" fmla="*/ 176925 h 216930"/>
                <a:gd name="connsiteX13" fmla="*/ 236234 w 260647"/>
                <a:gd name="connsiteY13" fmla="*/ 216930 h 216930"/>
                <a:gd name="connsiteX14" fmla="*/ 206706 w 260647"/>
                <a:gd name="connsiteY14" fmla="*/ 163590 h 216930"/>
                <a:gd name="connsiteX15" fmla="*/ 187656 w 260647"/>
                <a:gd name="connsiteY15" fmla="*/ 104535 h 216930"/>
                <a:gd name="connsiteX0" fmla="*/ 156020 w 229011"/>
                <a:gd name="connsiteY0" fmla="*/ 104535 h 216930"/>
                <a:gd name="connsiteX1" fmla="*/ 100775 w 229011"/>
                <a:gd name="connsiteY1" fmla="*/ 139777 h 216930"/>
                <a:gd name="connsiteX2" fmla="*/ 44578 w 229011"/>
                <a:gd name="connsiteY2" fmla="*/ 171210 h 216930"/>
                <a:gd name="connsiteX3" fmla="*/ 2668 w 229011"/>
                <a:gd name="connsiteY3" fmla="*/ 49290 h 216930"/>
                <a:gd name="connsiteX4" fmla="*/ 6478 w 229011"/>
                <a:gd name="connsiteY4" fmla="*/ 5475 h 216930"/>
                <a:gd name="connsiteX5" fmla="*/ 24575 w 229011"/>
                <a:gd name="connsiteY5" fmla="*/ 8332 h 216930"/>
                <a:gd name="connsiteX6" fmla="*/ 34100 w 229011"/>
                <a:gd name="connsiteY6" fmla="*/ 40717 h 216930"/>
                <a:gd name="connsiteX7" fmla="*/ 50293 w 229011"/>
                <a:gd name="connsiteY7" fmla="*/ 106440 h 216930"/>
                <a:gd name="connsiteX8" fmla="*/ 56008 w 229011"/>
                <a:gd name="connsiteY8" fmla="*/ 123585 h 216930"/>
                <a:gd name="connsiteX9" fmla="*/ 169355 w 229011"/>
                <a:gd name="connsiteY9" fmla="*/ 52147 h 216930"/>
                <a:gd name="connsiteX10" fmla="*/ 177928 w 229011"/>
                <a:gd name="connsiteY10" fmla="*/ 68340 h 216930"/>
                <a:gd name="connsiteX11" fmla="*/ 222695 w 229011"/>
                <a:gd name="connsiteY11" fmla="*/ 176925 h 216930"/>
                <a:gd name="connsiteX12" fmla="*/ 204598 w 229011"/>
                <a:gd name="connsiteY12" fmla="*/ 216930 h 216930"/>
                <a:gd name="connsiteX13" fmla="*/ 175070 w 229011"/>
                <a:gd name="connsiteY13" fmla="*/ 163590 h 216930"/>
                <a:gd name="connsiteX14" fmla="*/ 156020 w 229011"/>
                <a:gd name="connsiteY14" fmla="*/ 104535 h 21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9011" h="216930">
                  <a:moveTo>
                    <a:pt x="156020" y="104535"/>
                  </a:moveTo>
                  <a:cubicBezTo>
                    <a:pt x="136970" y="116917"/>
                    <a:pt x="118873" y="129300"/>
                    <a:pt x="100775" y="139777"/>
                  </a:cubicBezTo>
                  <a:cubicBezTo>
                    <a:pt x="82678" y="150255"/>
                    <a:pt x="64580" y="159780"/>
                    <a:pt x="44578" y="171210"/>
                  </a:cubicBezTo>
                  <a:cubicBezTo>
                    <a:pt x="18860" y="133110"/>
                    <a:pt x="17908" y="89294"/>
                    <a:pt x="2668" y="49290"/>
                  </a:cubicBezTo>
                  <a:cubicBezTo>
                    <a:pt x="-3682" y="21668"/>
                    <a:pt x="2827" y="12301"/>
                    <a:pt x="6478" y="5475"/>
                  </a:cubicBezTo>
                  <a:cubicBezTo>
                    <a:pt x="12193" y="-3098"/>
                    <a:pt x="20765" y="-1193"/>
                    <a:pt x="24575" y="8332"/>
                  </a:cubicBezTo>
                  <a:cubicBezTo>
                    <a:pt x="29338" y="18810"/>
                    <a:pt x="31243" y="29287"/>
                    <a:pt x="34100" y="40717"/>
                  </a:cubicBezTo>
                  <a:cubicBezTo>
                    <a:pt x="39815" y="62625"/>
                    <a:pt x="44578" y="84532"/>
                    <a:pt x="50293" y="106440"/>
                  </a:cubicBezTo>
                  <a:cubicBezTo>
                    <a:pt x="51245" y="112155"/>
                    <a:pt x="54103" y="116917"/>
                    <a:pt x="56008" y="123585"/>
                  </a:cubicBezTo>
                  <a:cubicBezTo>
                    <a:pt x="98870" y="108344"/>
                    <a:pt x="132208" y="78817"/>
                    <a:pt x="169355" y="52147"/>
                  </a:cubicBezTo>
                  <a:cubicBezTo>
                    <a:pt x="173165" y="58815"/>
                    <a:pt x="176023" y="63577"/>
                    <a:pt x="177928" y="68340"/>
                  </a:cubicBezTo>
                  <a:cubicBezTo>
                    <a:pt x="190310" y="105487"/>
                    <a:pt x="200788" y="143587"/>
                    <a:pt x="222695" y="176925"/>
                  </a:cubicBezTo>
                  <a:cubicBezTo>
                    <a:pt x="235078" y="195022"/>
                    <a:pt x="229363" y="203595"/>
                    <a:pt x="204598" y="216930"/>
                  </a:cubicBezTo>
                  <a:cubicBezTo>
                    <a:pt x="195073" y="198832"/>
                    <a:pt x="183643" y="181687"/>
                    <a:pt x="175070" y="163590"/>
                  </a:cubicBezTo>
                  <a:cubicBezTo>
                    <a:pt x="167450" y="144540"/>
                    <a:pt x="162688" y="124537"/>
                    <a:pt x="156020" y="104535"/>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pSp>
      <p:sp>
        <p:nvSpPr>
          <p:cNvPr id="65" name="CaixaDeTexto 64">
            <a:extLst>
              <a:ext uri="{FF2B5EF4-FFF2-40B4-BE49-F238E27FC236}">
                <a16:creationId xmlns:a16="http://schemas.microsoft.com/office/drawing/2014/main" id="{2AEE6AD8-FD94-8DDE-2217-40A560AA6636}"/>
              </a:ext>
            </a:extLst>
          </p:cNvPr>
          <p:cNvSpPr txBox="1"/>
          <p:nvPr/>
        </p:nvSpPr>
        <p:spPr>
          <a:xfrm>
            <a:off x="3016411" y="2109897"/>
            <a:ext cx="7072817" cy="961032"/>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pt-BR" sz="6800" b="1" dirty="0">
                <a:solidFill>
                  <a:srgbClr val="0E395C"/>
                </a:solidFill>
                <a:latin typeface="Sora" pitchFamily="2" charset="0"/>
                <a:cs typeface="Sora" pitchFamily="2" charset="0"/>
              </a:rPr>
              <a:t>Obrigado!</a:t>
            </a:r>
            <a:endParaRPr kumimoji="0" lang="pt-BR" sz="6800" b="1" i="0" u="none" strike="noStrike" kern="1200" cap="none" spc="0" normalizeH="0" baseline="0" noProof="0" dirty="0">
              <a:ln>
                <a:noFill/>
              </a:ln>
              <a:solidFill>
                <a:srgbClr val="0E395C"/>
              </a:solidFill>
              <a:effectLst/>
              <a:uLnTx/>
              <a:uFillTx/>
              <a:latin typeface="Sora" pitchFamily="2" charset="0"/>
              <a:ea typeface="+mn-ea"/>
              <a:cs typeface="Sora" pitchFamily="2" charset="0"/>
            </a:endParaRPr>
          </a:p>
        </p:txBody>
      </p:sp>
      <p:sp>
        <p:nvSpPr>
          <p:cNvPr id="52" name="Forma Livre: Forma 51">
            <a:extLst>
              <a:ext uri="{FF2B5EF4-FFF2-40B4-BE49-F238E27FC236}">
                <a16:creationId xmlns:a16="http://schemas.microsoft.com/office/drawing/2014/main" id="{3E135CAB-238C-4385-5809-7DE5F1119B26}"/>
              </a:ext>
            </a:extLst>
          </p:cNvPr>
          <p:cNvSpPr/>
          <p:nvPr/>
        </p:nvSpPr>
        <p:spPr>
          <a:xfrm rot="5400000">
            <a:off x="3291653" y="-743369"/>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7" name="CaixaDeTexto 56">
            <a:extLst>
              <a:ext uri="{FF2B5EF4-FFF2-40B4-BE49-F238E27FC236}">
                <a16:creationId xmlns:a16="http://schemas.microsoft.com/office/drawing/2014/main" id="{CDC35DDF-FCBC-9BB5-8FE1-9DD49C4589D6}"/>
              </a:ext>
            </a:extLst>
          </p:cNvPr>
          <p:cNvSpPr txBox="1"/>
          <p:nvPr/>
        </p:nvSpPr>
        <p:spPr>
          <a:xfrm>
            <a:off x="807649" y="-4092953"/>
            <a:ext cx="7806973" cy="78220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Volume de um Cubo</a:t>
            </a:r>
          </a:p>
        </p:txBody>
      </p:sp>
      <p:sp>
        <p:nvSpPr>
          <p:cNvPr id="58" name="Forma Livre: Forma 57">
            <a:extLst>
              <a:ext uri="{FF2B5EF4-FFF2-40B4-BE49-F238E27FC236}">
                <a16:creationId xmlns:a16="http://schemas.microsoft.com/office/drawing/2014/main" id="{44F5F4CB-2124-14D3-D771-04097BD9C5BE}"/>
              </a:ext>
            </a:extLst>
          </p:cNvPr>
          <p:cNvSpPr/>
          <p:nvPr/>
        </p:nvSpPr>
        <p:spPr>
          <a:xfrm rot="16794625" flipV="1">
            <a:off x="1214535" y="-3443786"/>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9" name="CaixaDeTexto 58">
            <a:extLst>
              <a:ext uri="{FF2B5EF4-FFF2-40B4-BE49-F238E27FC236}">
                <a16:creationId xmlns:a16="http://schemas.microsoft.com/office/drawing/2014/main" id="{552AB28F-DD6A-0872-6FDB-7F48B177A521}"/>
              </a:ext>
            </a:extLst>
          </p:cNvPr>
          <p:cNvSpPr txBox="1"/>
          <p:nvPr/>
        </p:nvSpPr>
        <p:spPr>
          <a:xfrm>
            <a:off x="1911123" y="-3317397"/>
            <a:ext cx="5315729" cy="795346"/>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O volume do cubo é dado pelo produto da área da base pela sua altura, então:</a:t>
            </a:r>
          </a:p>
        </p:txBody>
      </p:sp>
      <mc:AlternateContent xmlns:mc="http://schemas.openxmlformats.org/markup-compatibility/2006">
        <mc:Choice xmlns:a14="http://schemas.microsoft.com/office/drawing/2010/main" Requires="a14">
          <p:sp>
            <p:nvSpPr>
              <p:cNvPr id="60" name="Rectangle: Rounded Corners 11">
                <a:extLst>
                  <a:ext uri="{FF2B5EF4-FFF2-40B4-BE49-F238E27FC236}">
                    <a16:creationId xmlns:a16="http://schemas.microsoft.com/office/drawing/2014/main" id="{10AFF72C-68AD-0895-210A-33EB34F770E3}"/>
                  </a:ext>
                </a:extLst>
              </p:cNvPr>
              <p:cNvSpPr/>
              <p:nvPr/>
            </p:nvSpPr>
            <p:spPr>
              <a:xfrm>
                <a:off x="2086335" y="-2337906"/>
                <a:ext cx="4184419" cy="956613"/>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14:m>
                  <m:oMathPara xmlns:m="http://schemas.openxmlformats.org/officeDocument/2006/math">
                    <m:oMathParaPr>
                      <m:jc m:val="center"/>
                    </m:oMathParaPr>
                    <m:oMath xmlns:m="http://schemas.openxmlformats.org/officeDocument/2006/math">
                      <m:r>
                        <a:rPr lang="pt-BR" sz="2000" i="1" dirty="0">
                          <a:latin typeface="Cambria Math" panose="02040503050406030204" pitchFamily="18" charset="0"/>
                        </a:rPr>
                        <m:t>𝑉</m:t>
                      </m:r>
                      <m:r>
                        <a:rPr lang="pt-BR" sz="2000" i="1" dirty="0">
                          <a:latin typeface="Cambria Math" panose="02040503050406030204" pitchFamily="18" charset="0"/>
                        </a:rPr>
                        <m:t>=</m:t>
                      </m:r>
                      <m:sSup>
                        <m:sSupPr>
                          <m:ctrlPr>
                            <a:rPr lang="pt-BR" sz="2000" i="1" dirty="0">
                              <a:latin typeface="Cambria Math" panose="02040503050406030204" pitchFamily="18" charset="0"/>
                            </a:rPr>
                          </m:ctrlPr>
                        </m:sSupPr>
                        <m:e>
                          <m:r>
                            <a:rPr lang="pt-BR" sz="2000" i="1" dirty="0">
                              <a:latin typeface="Cambria Math" panose="02040503050406030204" pitchFamily="18" charset="0"/>
                            </a:rPr>
                            <m:t>𝑎</m:t>
                          </m:r>
                        </m:e>
                        <m:sup>
                          <m:r>
                            <a:rPr lang="pt-BR" sz="2000" i="1" dirty="0">
                              <a:latin typeface="Cambria Math" panose="02040503050406030204" pitchFamily="18" charset="0"/>
                            </a:rPr>
                            <m:t>2</m:t>
                          </m:r>
                        </m:sup>
                      </m:sSup>
                      <m:r>
                        <a:rPr lang="pt-BR" sz="2000" i="1" dirty="0">
                          <a:latin typeface="Cambria Math" panose="02040503050406030204" pitchFamily="18" charset="0"/>
                        </a:rPr>
                        <m:t>∙</m:t>
                      </m:r>
                      <m:r>
                        <a:rPr lang="pt-BR" sz="2000" i="1" dirty="0">
                          <a:latin typeface="Cambria Math" panose="02040503050406030204" pitchFamily="18" charset="0"/>
                        </a:rPr>
                        <m:t>𝑎</m:t>
                      </m:r>
                      <m:r>
                        <a:rPr lang="pt-BR" sz="2000" i="1" dirty="0">
                          <a:latin typeface="Cambria Math" panose="02040503050406030204" pitchFamily="18" charset="0"/>
                        </a:rPr>
                        <m:t>⇒</m:t>
                      </m:r>
                      <m:r>
                        <a:rPr lang="pt-BR" sz="2000" b="1" i="1" dirty="0">
                          <a:latin typeface="Cambria Math" panose="02040503050406030204" pitchFamily="18" charset="0"/>
                        </a:rPr>
                        <m:t>𝑽</m:t>
                      </m:r>
                      <m:r>
                        <a:rPr lang="pt-BR" sz="2000" b="1" i="1" dirty="0">
                          <a:latin typeface="Cambria Math" panose="02040503050406030204" pitchFamily="18" charset="0"/>
                        </a:rPr>
                        <m:t>=</m:t>
                      </m:r>
                      <m:sSup>
                        <m:sSupPr>
                          <m:ctrlPr>
                            <a:rPr lang="pt-BR" sz="2000" b="1" i="1" dirty="0">
                              <a:latin typeface="Cambria Math" panose="02040503050406030204" pitchFamily="18" charset="0"/>
                            </a:rPr>
                          </m:ctrlPr>
                        </m:sSupPr>
                        <m:e>
                          <m:r>
                            <a:rPr lang="pt-BR" sz="2000" b="1" i="1" dirty="0">
                              <a:latin typeface="Cambria Math" panose="02040503050406030204" pitchFamily="18" charset="0"/>
                            </a:rPr>
                            <m:t>𝒂</m:t>
                          </m:r>
                        </m:e>
                        <m:sup>
                          <m:r>
                            <a:rPr lang="pt-BR" sz="2000" b="1" i="1" dirty="0">
                              <a:latin typeface="Cambria Math" panose="02040503050406030204" pitchFamily="18" charset="0"/>
                            </a:rPr>
                            <m:t>𝟑</m:t>
                          </m:r>
                        </m:sup>
                      </m:sSup>
                      <m:r>
                        <a:rPr lang="pt-BR" sz="2000" b="1" i="1" dirty="0">
                          <a:latin typeface="Cambria Math" panose="02040503050406030204" pitchFamily="18" charset="0"/>
                        </a:rPr>
                        <m:t>    </m:t>
                      </m:r>
                    </m:oMath>
                  </m:oMathPara>
                </a14:m>
                <a:endParaRPr lang="pt-BR" sz="2000" b="1" dirty="0">
                  <a:latin typeface="Rockwell" panose="02060603020205020403" pitchFamily="18" charset="0"/>
                </a:endParaRPr>
              </a:p>
            </p:txBody>
          </p:sp>
        </mc:Choice>
        <mc:Fallback>
          <p:sp>
            <p:nvSpPr>
              <p:cNvPr id="60" name="Rectangle: Rounded Corners 11">
                <a:extLst>
                  <a:ext uri="{FF2B5EF4-FFF2-40B4-BE49-F238E27FC236}">
                    <a16:creationId xmlns:a16="http://schemas.microsoft.com/office/drawing/2014/main" id="{10AFF72C-68AD-0895-210A-33EB34F770E3}"/>
                  </a:ext>
                </a:extLst>
              </p:cNvPr>
              <p:cNvSpPr>
                <a:spLocks noRot="1" noChangeAspect="1" noMove="1" noResize="1" noEditPoints="1" noAdjustHandles="1" noChangeArrowheads="1" noChangeShapeType="1" noTextEdit="1"/>
              </p:cNvSpPr>
              <p:nvPr/>
            </p:nvSpPr>
            <p:spPr>
              <a:xfrm>
                <a:off x="2086335" y="-2337906"/>
                <a:ext cx="4184419" cy="956613"/>
              </a:xfrm>
              <a:prstGeom prst="roundRect">
                <a:avLst>
                  <a:gd name="adj" fmla="val 19001"/>
                </a:avLst>
              </a:prstGeom>
              <a:blipFill>
                <a:blip r:embed="rId2"/>
                <a:stretch>
                  <a:fillRect/>
                </a:stretch>
              </a:blipFill>
              <a:ln>
                <a:noFill/>
              </a:ln>
            </p:spPr>
            <p:txBody>
              <a:bodyPr/>
              <a:lstStyle/>
              <a:p>
                <a:r>
                  <a:rPr lang="pt-BR">
                    <a:noFill/>
                  </a:rPr>
                  <a:t> </a:t>
                </a:r>
              </a:p>
            </p:txBody>
          </p:sp>
        </mc:Fallback>
      </mc:AlternateContent>
      <p:pic>
        <p:nvPicPr>
          <p:cNvPr id="61" name="Picture 2" descr="Volume do cubo - O que é, como calcular, fórmula, exemplo">
            <a:extLst>
              <a:ext uri="{FF2B5EF4-FFF2-40B4-BE49-F238E27FC236}">
                <a16:creationId xmlns:a16="http://schemas.microsoft.com/office/drawing/2014/main" id="{9081AD0E-D12F-B01C-BE5B-9DFA4C39859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845707" y="471958"/>
            <a:ext cx="3824820" cy="3033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7001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A893B-01C8-F89D-737A-4B5AA9C6002E}"/>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B384C706-D4D7-4C58-3827-31527E3845FC}"/>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6C02010F-D1B4-82E4-B6F4-2839B898B2FB}"/>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60C9A8E4-E81A-26FA-D649-B2CF3669BB3F}"/>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497F071E-6E02-BAE1-32ED-AC479AA9B083}"/>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3785B1C3-1CC8-0E02-1BA7-A94569C0294A}"/>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5D979459-B777-92E3-13CE-68482E6A84B7}"/>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A212EA48-C245-93BB-8D4E-F83F83990D9A}"/>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7BAA3B19-5B65-26E6-BB65-1F07BF53D16E}"/>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5989B5D3-0352-8C25-9557-2BECEB62332A}"/>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37FC2A77-1CED-FF8F-CFB4-464C1F568B11}"/>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8A7265BF-2702-3923-402B-2EBA8D4D0F3C}"/>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9BE70A4B-4008-DB67-F2FC-550F43893AFC}"/>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0B53E6EA-ABAC-FA47-A1FD-B34BCFD505E4}"/>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EA2D86F1-CC2C-78EA-C81B-BF5314D089F3}"/>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AFA1CBA2-9690-4AA3-8DA1-DAA0321FB9B9}"/>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84FAACDC-017A-0694-B811-8CE5EA427116}"/>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E5C518A3-5576-DEBB-B089-A2DC79E58FDA}"/>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B1502882-BF20-9186-A18A-BB65943DCE52}"/>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396C2B7C-6F83-74B8-7A3B-EB5258F0E1DD}"/>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606A01B0-D733-DF37-A602-C89C898EA9E1}"/>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C01CC7F5-97CC-9106-F1DE-68BAABB5B083}"/>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1EE17838-FCF9-377D-EA7F-FCAB2FFADECD}"/>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BFDDCBCC-718A-2490-3DB0-A226AF590DE4}"/>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4B6B2B66-500A-9D8F-32DD-0E0B18642F34}"/>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A8D28DA7-4B97-6D60-B013-BA2317822EE8}"/>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4C4F64EE-4351-81DE-5156-18C03BFC07D2}"/>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0DF7DF8C-B509-EC8D-96AA-AD3D30AFF321}"/>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AE263088-3D5A-96F6-78F3-82FCEBC6B40D}"/>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F9C2270F-799F-2E77-A298-D0476762A5D8}"/>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E709F0AF-EDE2-54F0-7413-58B89CCA5C8A}"/>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1987A71A-2D51-84AA-004E-84C208CFFDF8}"/>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439B8047-EC6F-3223-5C5C-5532C636398D}"/>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EEEA8412-A07C-4648-90F8-A8DDDC3CE984}"/>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85117412-E123-004E-C65F-3DF813409B0F}"/>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F3441621-338E-4E6B-3A66-E235AD8E7E4B}"/>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D28055F6-47E1-F516-2D34-B7D3800233DD}"/>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560462A0-B45C-DC9F-6FA3-9EDF8AB78415}"/>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D3280467-2392-7839-DB18-C2F85B024DFD}"/>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1B78A84B-A82C-3B75-8C97-D4CF2BBBC0D3}"/>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37B6C720-94EB-A022-5850-3A038F6F2D18}"/>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B7C26FBA-CCF7-D747-65EA-81B429CB251B}"/>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D5FEF15F-DD8D-984A-0494-29360009E864}"/>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E81EDB6D-211B-0901-DDAD-AF84FF164DC8}"/>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2EA2195B-A753-961D-F146-5BF83E171A45}"/>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596CE16D-047F-83FF-5732-27FF1FD58404}"/>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DAEB7129-3962-6130-5181-F01673FB2E7D}"/>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7756B691-D51D-CF64-1D12-4EC08880DF27}"/>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756117FD-A46C-C9EA-01DC-5EA23D5B55D8}"/>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1945DB6F-31CC-6337-FFD3-E639F0FE6B04}"/>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C5CF3FA2-2122-2C69-069D-CC793FC8F1E8}"/>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endParaRPr lang="pt-BR"/>
          </a:p>
        </p:txBody>
      </p:sp>
      <p:sp>
        <p:nvSpPr>
          <p:cNvPr id="53" name="CaixaDeTexto 52">
            <a:extLst>
              <a:ext uri="{FF2B5EF4-FFF2-40B4-BE49-F238E27FC236}">
                <a16:creationId xmlns:a16="http://schemas.microsoft.com/office/drawing/2014/main" id="{C73DE46C-37C8-DAC8-6205-9E875FFCB3A1}"/>
              </a:ext>
            </a:extLst>
          </p:cNvPr>
          <p:cNvSpPr txBox="1"/>
          <p:nvPr/>
        </p:nvSpPr>
        <p:spPr>
          <a:xfrm>
            <a:off x="1074333" y="403541"/>
            <a:ext cx="9211729" cy="782202"/>
          </a:xfrm>
          <a:prstGeom prst="rect">
            <a:avLst/>
          </a:prstGeom>
          <a:noFill/>
        </p:spPr>
        <p:txBody>
          <a:bodyPr wrap="square" rtlCol="0">
            <a:spAutoFit/>
          </a:bodyPr>
          <a:lstStyle/>
          <a:p>
            <a:pPr>
              <a:lnSpc>
                <a:spcPct val="80000"/>
              </a:lnSpc>
            </a:pPr>
            <a:r>
              <a:rPr lang="pt-BR" sz="5400" b="1" dirty="0">
                <a:solidFill>
                  <a:srgbClr val="0E395C"/>
                </a:solidFill>
                <a:latin typeface="Sora" pitchFamily="2" charset="0"/>
                <a:cs typeface="Sora" pitchFamily="2" charset="0"/>
              </a:rPr>
              <a:t>Habilidades da BNCC</a:t>
            </a:r>
          </a:p>
        </p:txBody>
      </p:sp>
      <p:sp>
        <p:nvSpPr>
          <p:cNvPr id="58" name="Forma Livre: Forma 57">
            <a:extLst>
              <a:ext uri="{FF2B5EF4-FFF2-40B4-BE49-F238E27FC236}">
                <a16:creationId xmlns:a16="http://schemas.microsoft.com/office/drawing/2014/main" id="{B7D25B4A-E1EE-81B9-8366-52F6CF236B06}"/>
              </a:ext>
            </a:extLst>
          </p:cNvPr>
          <p:cNvSpPr/>
          <p:nvPr/>
        </p:nvSpPr>
        <p:spPr>
          <a:xfrm>
            <a:off x="6583306" y="-7460225"/>
            <a:ext cx="5608694" cy="7015688"/>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endParaRPr lang="pt-BR"/>
          </a:p>
        </p:txBody>
      </p:sp>
      <p:grpSp>
        <p:nvGrpSpPr>
          <p:cNvPr id="59" name="Agrupar 58">
            <a:extLst>
              <a:ext uri="{FF2B5EF4-FFF2-40B4-BE49-F238E27FC236}">
                <a16:creationId xmlns:a16="http://schemas.microsoft.com/office/drawing/2014/main" id="{D95A6722-FFC2-5DB2-3B9D-5E80C6A22A22}"/>
              </a:ext>
            </a:extLst>
          </p:cNvPr>
          <p:cNvGrpSpPr/>
          <p:nvPr/>
        </p:nvGrpSpPr>
        <p:grpSpPr>
          <a:xfrm>
            <a:off x="7628449" y="-2406531"/>
            <a:ext cx="4125674" cy="1593428"/>
            <a:chOff x="14789046" y="241969"/>
            <a:chExt cx="2656751" cy="1026097"/>
          </a:xfrm>
        </p:grpSpPr>
        <p:grpSp>
          <p:nvGrpSpPr>
            <p:cNvPr id="60" name="Gráfico 58">
              <a:extLst>
                <a:ext uri="{FF2B5EF4-FFF2-40B4-BE49-F238E27FC236}">
                  <a16:creationId xmlns:a16="http://schemas.microsoft.com/office/drawing/2014/main" id="{EB8DA0D9-F8E8-9DB6-5A3E-9D23BCC88C58}"/>
                </a:ext>
              </a:extLst>
            </p:cNvPr>
            <p:cNvGrpSpPr/>
            <p:nvPr/>
          </p:nvGrpSpPr>
          <p:grpSpPr>
            <a:xfrm>
              <a:off x="14989518" y="397224"/>
              <a:ext cx="2125665" cy="870842"/>
              <a:chOff x="6397208" y="4322597"/>
              <a:chExt cx="2125665" cy="870842"/>
            </a:xfrm>
          </p:grpSpPr>
          <p:sp>
            <p:nvSpPr>
              <p:cNvPr id="76" name="Forma Livre: Forma 75">
                <a:extLst>
                  <a:ext uri="{FF2B5EF4-FFF2-40B4-BE49-F238E27FC236}">
                    <a16:creationId xmlns:a16="http://schemas.microsoft.com/office/drawing/2014/main" id="{40BF25DA-A88C-93D9-5DAE-11974A3C56F6}"/>
                  </a:ext>
                </a:extLst>
              </p:cNvPr>
              <p:cNvSpPr/>
              <p:nvPr/>
            </p:nvSpPr>
            <p:spPr>
              <a:xfrm>
                <a:off x="7363987" y="5013954"/>
                <a:ext cx="180218" cy="134810"/>
              </a:xfrm>
              <a:custGeom>
                <a:avLst/>
                <a:gdLst>
                  <a:gd name="connsiteX0" fmla="*/ 0 w 180218"/>
                  <a:gd name="connsiteY0" fmla="*/ 45335 h 134810"/>
                  <a:gd name="connsiteX1" fmla="*/ 93726 w 180218"/>
                  <a:gd name="connsiteY1" fmla="*/ 134804 h 134810"/>
                  <a:gd name="connsiteX2" fmla="*/ 157163 w 180218"/>
                  <a:gd name="connsiteY2" fmla="*/ 5140 h 134810"/>
                  <a:gd name="connsiteX3" fmla="*/ 0 w 180218"/>
                  <a:gd name="connsiteY3" fmla="*/ 45335 h 134810"/>
                </a:gdLst>
                <a:ahLst/>
                <a:cxnLst>
                  <a:cxn ang="0">
                    <a:pos x="connsiteX0" y="connsiteY0"/>
                  </a:cxn>
                  <a:cxn ang="0">
                    <a:pos x="connsiteX1" y="connsiteY1"/>
                  </a:cxn>
                  <a:cxn ang="0">
                    <a:pos x="connsiteX2" y="connsiteY2"/>
                  </a:cxn>
                  <a:cxn ang="0">
                    <a:pos x="connsiteX3" y="connsiteY3"/>
                  </a:cxn>
                </a:cxnLst>
                <a:rect l="l" t="t" r="r" b="b"/>
                <a:pathLst>
                  <a:path w="180218" h="134810">
                    <a:moveTo>
                      <a:pt x="0" y="45335"/>
                    </a:moveTo>
                    <a:cubicBezTo>
                      <a:pt x="0" y="45335"/>
                      <a:pt x="11239" y="133775"/>
                      <a:pt x="93726" y="134804"/>
                    </a:cubicBezTo>
                    <a:cubicBezTo>
                      <a:pt x="176213" y="135823"/>
                      <a:pt x="204788" y="17322"/>
                      <a:pt x="157163" y="5140"/>
                    </a:cubicBezTo>
                    <a:cubicBezTo>
                      <a:pt x="109538" y="-7043"/>
                      <a:pt x="2400" y="930"/>
                      <a:pt x="0" y="45335"/>
                    </a:cubicBezTo>
                    <a:close/>
                  </a:path>
                </a:pathLst>
              </a:custGeom>
              <a:solidFill>
                <a:srgbClr val="0B2F5B"/>
              </a:solidFill>
              <a:ln w="9525" cap="flat">
                <a:noFill/>
                <a:prstDash val="solid"/>
                <a:miter/>
              </a:ln>
            </p:spPr>
            <p:txBody>
              <a:bodyPr rtlCol="0" anchor="ctr"/>
              <a:lstStyle/>
              <a:p>
                <a:endParaRPr lang="pt-BR"/>
              </a:p>
            </p:txBody>
          </p:sp>
          <p:sp>
            <p:nvSpPr>
              <p:cNvPr id="77" name="Forma Livre: Forma 76">
                <a:extLst>
                  <a:ext uri="{FF2B5EF4-FFF2-40B4-BE49-F238E27FC236}">
                    <a16:creationId xmlns:a16="http://schemas.microsoft.com/office/drawing/2014/main" id="{850BB1C7-B318-F1D8-6F2B-1D36294BAB02}"/>
                  </a:ext>
                </a:extLst>
              </p:cNvPr>
              <p:cNvSpPr/>
              <p:nvPr/>
            </p:nvSpPr>
            <p:spPr>
              <a:xfrm>
                <a:off x="6399923" y="4723815"/>
                <a:ext cx="2122950" cy="279065"/>
              </a:xfrm>
              <a:custGeom>
                <a:avLst/>
                <a:gdLst>
                  <a:gd name="connsiteX0" fmla="*/ 1834020 w 2122950"/>
                  <a:gd name="connsiteY0" fmla="*/ 71155 h 279065"/>
                  <a:gd name="connsiteX1" fmla="*/ 1329995 w 2122950"/>
                  <a:gd name="connsiteY1" fmla="*/ 4480 h 279065"/>
                  <a:gd name="connsiteX2" fmla="*/ 1061476 w 2122950"/>
                  <a:gd name="connsiteY2" fmla="*/ 93377 h 279065"/>
                  <a:gd name="connsiteX3" fmla="*/ 792956 w 2122950"/>
                  <a:gd name="connsiteY3" fmla="*/ 4480 h 279065"/>
                  <a:gd name="connsiteX4" fmla="*/ 288932 w 2122950"/>
                  <a:gd name="connsiteY4" fmla="*/ 71155 h 279065"/>
                  <a:gd name="connsiteX5" fmla="*/ 0 w 2122950"/>
                  <a:gd name="connsiteY5" fmla="*/ 223555 h 279065"/>
                  <a:gd name="connsiteX6" fmla="*/ 184156 w 2122950"/>
                  <a:gd name="connsiteY6" fmla="*/ 271180 h 279065"/>
                  <a:gd name="connsiteX7" fmla="*/ 749303 w 2122950"/>
                  <a:gd name="connsiteY7" fmla="*/ 204505 h 279065"/>
                  <a:gd name="connsiteX8" fmla="*/ 1061476 w 2122950"/>
                  <a:gd name="connsiteY8" fmla="*/ 191218 h 279065"/>
                  <a:gd name="connsiteX9" fmla="*/ 1373648 w 2122950"/>
                  <a:gd name="connsiteY9" fmla="*/ 204505 h 279065"/>
                  <a:gd name="connsiteX10" fmla="*/ 1938795 w 2122950"/>
                  <a:gd name="connsiteY10" fmla="*/ 271180 h 279065"/>
                  <a:gd name="connsiteX11" fmla="*/ 2122951 w 2122950"/>
                  <a:gd name="connsiteY11" fmla="*/ 223555 h 279065"/>
                  <a:gd name="connsiteX12" fmla="*/ 1834020 w 2122950"/>
                  <a:gd name="connsiteY12" fmla="*/ 71155 h 27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2950" h="279065">
                    <a:moveTo>
                      <a:pt x="1834020" y="71155"/>
                    </a:moveTo>
                    <a:cubicBezTo>
                      <a:pt x="1713367" y="61630"/>
                      <a:pt x="1576845" y="33055"/>
                      <a:pt x="1329995" y="4480"/>
                    </a:cubicBezTo>
                    <a:cubicBezTo>
                      <a:pt x="1083145" y="-24095"/>
                      <a:pt x="1061476" y="93377"/>
                      <a:pt x="1061476" y="93377"/>
                    </a:cubicBezTo>
                    <a:cubicBezTo>
                      <a:pt x="1061476" y="93377"/>
                      <a:pt x="1039806" y="-24095"/>
                      <a:pt x="792956" y="4480"/>
                    </a:cubicBezTo>
                    <a:cubicBezTo>
                      <a:pt x="546107" y="33055"/>
                      <a:pt x="409585" y="61630"/>
                      <a:pt x="288932" y="71155"/>
                    </a:cubicBezTo>
                    <a:cubicBezTo>
                      <a:pt x="228600" y="99730"/>
                      <a:pt x="130169" y="179102"/>
                      <a:pt x="0" y="223555"/>
                    </a:cubicBezTo>
                    <a:cubicBezTo>
                      <a:pt x="84144" y="307699"/>
                      <a:pt x="184156" y="271180"/>
                      <a:pt x="184156" y="271180"/>
                    </a:cubicBezTo>
                    <a:cubicBezTo>
                      <a:pt x="184156" y="271180"/>
                      <a:pt x="565157" y="223555"/>
                      <a:pt x="749303" y="204505"/>
                    </a:cubicBezTo>
                    <a:cubicBezTo>
                      <a:pt x="933450" y="185455"/>
                      <a:pt x="1037111" y="158890"/>
                      <a:pt x="1061476" y="191218"/>
                    </a:cubicBezTo>
                    <a:cubicBezTo>
                      <a:pt x="1085850" y="158880"/>
                      <a:pt x="1189501" y="185455"/>
                      <a:pt x="1373648" y="204505"/>
                    </a:cubicBezTo>
                    <a:cubicBezTo>
                      <a:pt x="1557795" y="223555"/>
                      <a:pt x="1938795" y="271180"/>
                      <a:pt x="1938795" y="271180"/>
                    </a:cubicBezTo>
                    <a:cubicBezTo>
                      <a:pt x="1938795" y="271180"/>
                      <a:pt x="2038807" y="307699"/>
                      <a:pt x="2122951" y="223555"/>
                    </a:cubicBezTo>
                    <a:cubicBezTo>
                      <a:pt x="1992783" y="179102"/>
                      <a:pt x="1894351" y="99730"/>
                      <a:pt x="1834020" y="71155"/>
                    </a:cubicBezTo>
                    <a:close/>
                  </a:path>
                </a:pathLst>
              </a:custGeom>
              <a:solidFill>
                <a:srgbClr val="FFFFFF"/>
              </a:solidFill>
              <a:ln w="9525" cap="flat">
                <a:noFill/>
                <a:prstDash val="solid"/>
                <a:miter/>
              </a:ln>
            </p:spPr>
            <p:txBody>
              <a:bodyPr rtlCol="0" anchor="ctr"/>
              <a:lstStyle/>
              <a:p>
                <a:endParaRPr lang="pt-BR"/>
              </a:p>
            </p:txBody>
          </p:sp>
          <p:sp>
            <p:nvSpPr>
              <p:cNvPr id="78" name="Forma Livre: Forma 77">
                <a:extLst>
                  <a:ext uri="{FF2B5EF4-FFF2-40B4-BE49-F238E27FC236}">
                    <a16:creationId xmlns:a16="http://schemas.microsoft.com/office/drawing/2014/main" id="{098DD3D6-DC18-41C8-9357-400601D6CF11}"/>
                  </a:ext>
                </a:extLst>
              </p:cNvPr>
              <p:cNvSpPr/>
              <p:nvPr/>
            </p:nvSpPr>
            <p:spPr>
              <a:xfrm>
                <a:off x="6559800" y="4617900"/>
                <a:ext cx="901587" cy="297132"/>
              </a:xfrm>
              <a:custGeom>
                <a:avLst/>
                <a:gdLst>
                  <a:gd name="connsiteX0" fmla="*/ 898874 w 901587"/>
                  <a:gd name="connsiteY0" fmla="*/ 242192 h 297132"/>
                  <a:gd name="connsiteX1" fmla="*/ 589874 w 901587"/>
                  <a:gd name="connsiteY1" fmla="*/ 91592 h 297132"/>
                  <a:gd name="connsiteX2" fmla="*/ 101594 w 901587"/>
                  <a:gd name="connsiteY2" fmla="*/ 0 h 297132"/>
                  <a:gd name="connsiteX3" fmla="*/ 0 w 901587"/>
                  <a:gd name="connsiteY3" fmla="*/ 183185 h 297132"/>
                  <a:gd name="connsiteX4" fmla="*/ 898874 w 901587"/>
                  <a:gd name="connsiteY4" fmla="*/ 297132 h 297132"/>
                  <a:gd name="connsiteX5" fmla="*/ 898874 w 901587"/>
                  <a:gd name="connsiteY5" fmla="*/ 242192 h 29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1587" h="297132">
                    <a:moveTo>
                      <a:pt x="898874" y="242192"/>
                    </a:moveTo>
                    <a:cubicBezTo>
                      <a:pt x="898874" y="242192"/>
                      <a:pt x="951824" y="66447"/>
                      <a:pt x="589874" y="91592"/>
                    </a:cubicBezTo>
                    <a:cubicBezTo>
                      <a:pt x="475574" y="100870"/>
                      <a:pt x="149219" y="32709"/>
                      <a:pt x="101594" y="0"/>
                    </a:cubicBezTo>
                    <a:cubicBezTo>
                      <a:pt x="69837" y="62532"/>
                      <a:pt x="0" y="183185"/>
                      <a:pt x="0" y="183185"/>
                    </a:cubicBezTo>
                    <a:cubicBezTo>
                      <a:pt x="0" y="183185"/>
                      <a:pt x="751799" y="158458"/>
                      <a:pt x="898874" y="297132"/>
                    </a:cubicBezTo>
                    <a:cubicBezTo>
                      <a:pt x="898874" y="242192"/>
                      <a:pt x="898874" y="242192"/>
                      <a:pt x="898874" y="242192"/>
                    </a:cubicBezTo>
                    <a:close/>
                  </a:path>
                </a:pathLst>
              </a:custGeom>
              <a:solidFill>
                <a:srgbClr val="DFECF4"/>
              </a:solidFill>
              <a:ln w="9525" cap="flat">
                <a:noFill/>
                <a:prstDash val="solid"/>
                <a:miter/>
              </a:ln>
            </p:spPr>
            <p:txBody>
              <a:bodyPr rtlCol="0" anchor="ctr"/>
              <a:lstStyle/>
              <a:p>
                <a:endParaRPr lang="pt-BR"/>
              </a:p>
            </p:txBody>
          </p:sp>
          <p:sp>
            <p:nvSpPr>
              <p:cNvPr id="79" name="Forma Livre: Forma 78">
                <a:extLst>
                  <a:ext uri="{FF2B5EF4-FFF2-40B4-BE49-F238E27FC236}">
                    <a16:creationId xmlns:a16="http://schemas.microsoft.com/office/drawing/2014/main" id="{857448F4-9C2C-62E6-4AE6-52B5F7C2DED0}"/>
                  </a:ext>
                </a:extLst>
              </p:cNvPr>
              <p:cNvSpPr/>
              <p:nvPr/>
            </p:nvSpPr>
            <p:spPr>
              <a:xfrm>
                <a:off x="6540083" y="4322597"/>
                <a:ext cx="922395" cy="592435"/>
              </a:xfrm>
              <a:custGeom>
                <a:avLst/>
                <a:gdLst>
                  <a:gd name="connsiteX0" fmla="*/ 921315 w 922395"/>
                  <a:gd name="connsiteY0" fmla="*/ 510473 h 592435"/>
                  <a:gd name="connsiteX1" fmla="*/ 766763 w 922395"/>
                  <a:gd name="connsiteY1" fmla="*/ 265204 h 592435"/>
                  <a:gd name="connsiteX2" fmla="*/ 162392 w 922395"/>
                  <a:gd name="connsiteY2" fmla="*/ 0 h 592435"/>
                  <a:gd name="connsiteX3" fmla="*/ 0 w 922395"/>
                  <a:gd name="connsiteY3" fmla="*/ 386896 h 592435"/>
                  <a:gd name="connsiteX4" fmla="*/ 536582 w 922395"/>
                  <a:gd name="connsiteY4" fmla="*/ 401212 h 592435"/>
                  <a:gd name="connsiteX5" fmla="*/ 918601 w 922395"/>
                  <a:gd name="connsiteY5" fmla="*/ 592436 h 592435"/>
                  <a:gd name="connsiteX6" fmla="*/ 921315 w 922395"/>
                  <a:gd name="connsiteY6" fmla="*/ 510473 h 59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395" h="592435">
                    <a:moveTo>
                      <a:pt x="921315" y="510473"/>
                    </a:moveTo>
                    <a:cubicBezTo>
                      <a:pt x="921315" y="510473"/>
                      <a:pt x="945347" y="339023"/>
                      <a:pt x="766763" y="265204"/>
                    </a:cubicBezTo>
                    <a:cubicBezTo>
                      <a:pt x="588169" y="191386"/>
                      <a:pt x="214779" y="47625"/>
                      <a:pt x="162392" y="0"/>
                    </a:cubicBezTo>
                    <a:cubicBezTo>
                      <a:pt x="92850" y="180280"/>
                      <a:pt x="0" y="386896"/>
                      <a:pt x="0" y="386896"/>
                    </a:cubicBezTo>
                    <a:cubicBezTo>
                      <a:pt x="0" y="386896"/>
                      <a:pt x="357988" y="348824"/>
                      <a:pt x="536582" y="401212"/>
                    </a:cubicBezTo>
                    <a:cubicBezTo>
                      <a:pt x="715175" y="453599"/>
                      <a:pt x="894236" y="541058"/>
                      <a:pt x="918601" y="592436"/>
                    </a:cubicBezTo>
                    <a:cubicBezTo>
                      <a:pt x="921315" y="510473"/>
                      <a:pt x="921315" y="510473"/>
                      <a:pt x="921315" y="510473"/>
                    </a:cubicBezTo>
                    <a:close/>
                  </a:path>
                </a:pathLst>
              </a:custGeom>
              <a:solidFill>
                <a:srgbClr val="FFFFFF"/>
              </a:solidFill>
              <a:ln w="9525" cap="flat">
                <a:noFill/>
                <a:prstDash val="solid"/>
                <a:miter/>
              </a:ln>
            </p:spPr>
            <p:txBody>
              <a:bodyPr rtlCol="0" anchor="ctr"/>
              <a:lstStyle/>
              <a:p>
                <a:endParaRPr lang="pt-BR"/>
              </a:p>
            </p:txBody>
          </p:sp>
          <p:sp>
            <p:nvSpPr>
              <p:cNvPr id="80" name="Forma Livre: Forma 79">
                <a:extLst>
                  <a:ext uri="{FF2B5EF4-FFF2-40B4-BE49-F238E27FC236}">
                    <a16:creationId xmlns:a16="http://schemas.microsoft.com/office/drawing/2014/main" id="{0C6B4039-F281-933F-35F4-F51D609E544B}"/>
                  </a:ext>
                </a:extLst>
              </p:cNvPr>
              <p:cNvSpPr/>
              <p:nvPr/>
            </p:nvSpPr>
            <p:spPr>
              <a:xfrm>
                <a:off x="7458674" y="4713060"/>
                <a:ext cx="887977" cy="201982"/>
              </a:xfrm>
              <a:custGeom>
                <a:avLst/>
                <a:gdLst>
                  <a:gd name="connsiteX0" fmla="*/ 0 w 887977"/>
                  <a:gd name="connsiteY0" fmla="*/ 201982 h 201982"/>
                  <a:gd name="connsiteX1" fmla="*/ 265672 w 887977"/>
                  <a:gd name="connsiteY1" fmla="*/ 107323 h 201982"/>
                  <a:gd name="connsiteX2" fmla="*/ 887978 w 887977"/>
                  <a:gd name="connsiteY2" fmla="*/ 183523 h 201982"/>
                  <a:gd name="connsiteX3" fmla="*/ 678428 w 887977"/>
                  <a:gd name="connsiteY3" fmla="*/ 10758 h 201982"/>
                  <a:gd name="connsiteX4" fmla="*/ 0 w 887977"/>
                  <a:gd name="connsiteY4" fmla="*/ 107323 h 201982"/>
                  <a:gd name="connsiteX5" fmla="*/ 0 w 887977"/>
                  <a:gd name="connsiteY5" fmla="*/ 201982 h 20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7977" h="201982">
                    <a:moveTo>
                      <a:pt x="0" y="201982"/>
                    </a:moveTo>
                    <a:cubicBezTo>
                      <a:pt x="0" y="201982"/>
                      <a:pt x="30718" y="104151"/>
                      <a:pt x="265672" y="107323"/>
                    </a:cubicBezTo>
                    <a:cubicBezTo>
                      <a:pt x="500625" y="110495"/>
                      <a:pt x="887978" y="183523"/>
                      <a:pt x="887978" y="183523"/>
                    </a:cubicBezTo>
                    <a:cubicBezTo>
                      <a:pt x="887978" y="183523"/>
                      <a:pt x="713356" y="69785"/>
                      <a:pt x="678428" y="10758"/>
                    </a:cubicBezTo>
                    <a:cubicBezTo>
                      <a:pt x="557775" y="27942"/>
                      <a:pt x="143904" y="-67299"/>
                      <a:pt x="0" y="107323"/>
                    </a:cubicBezTo>
                    <a:cubicBezTo>
                      <a:pt x="0" y="183513"/>
                      <a:pt x="0" y="201982"/>
                      <a:pt x="0" y="201982"/>
                    </a:cubicBezTo>
                    <a:close/>
                  </a:path>
                </a:pathLst>
              </a:custGeom>
              <a:solidFill>
                <a:srgbClr val="DFECF4"/>
              </a:solidFill>
              <a:ln w="9525" cap="flat">
                <a:noFill/>
                <a:prstDash val="solid"/>
                <a:miter/>
              </a:ln>
            </p:spPr>
            <p:txBody>
              <a:bodyPr rtlCol="0" anchor="ctr"/>
              <a:lstStyle/>
              <a:p>
                <a:endParaRPr lang="pt-BR"/>
              </a:p>
            </p:txBody>
          </p:sp>
          <p:sp>
            <p:nvSpPr>
              <p:cNvPr id="81" name="Forma Livre: Forma 80">
                <a:extLst>
                  <a:ext uri="{FF2B5EF4-FFF2-40B4-BE49-F238E27FC236}">
                    <a16:creationId xmlns:a16="http://schemas.microsoft.com/office/drawing/2014/main" id="{72A052BB-1AEF-7D10-F250-361200C0566E}"/>
                  </a:ext>
                </a:extLst>
              </p:cNvPr>
              <p:cNvSpPr/>
              <p:nvPr/>
            </p:nvSpPr>
            <p:spPr>
              <a:xfrm>
                <a:off x="7458674" y="4322597"/>
                <a:ext cx="840352" cy="592445"/>
              </a:xfrm>
              <a:custGeom>
                <a:avLst/>
                <a:gdLst>
                  <a:gd name="connsiteX0" fmla="*/ 0 w 840352"/>
                  <a:gd name="connsiteY0" fmla="*/ 497776 h 592445"/>
                  <a:gd name="connsiteX1" fmla="*/ 264481 w 840352"/>
                  <a:gd name="connsiteY1" fmla="*/ 304152 h 592445"/>
                  <a:gd name="connsiteX2" fmla="*/ 795900 w 840352"/>
                  <a:gd name="connsiteY2" fmla="*/ 0 h 592445"/>
                  <a:gd name="connsiteX3" fmla="*/ 840353 w 840352"/>
                  <a:gd name="connsiteY3" fmla="*/ 367598 h 592445"/>
                  <a:gd name="connsiteX4" fmla="*/ 275206 w 840352"/>
                  <a:gd name="connsiteY4" fmla="*/ 443874 h 592445"/>
                  <a:gd name="connsiteX5" fmla="*/ 0 w 840352"/>
                  <a:gd name="connsiteY5" fmla="*/ 592446 h 592445"/>
                  <a:gd name="connsiteX6" fmla="*/ 0 w 840352"/>
                  <a:gd name="connsiteY6" fmla="*/ 497776 h 59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352" h="592445">
                    <a:moveTo>
                      <a:pt x="0" y="497776"/>
                    </a:moveTo>
                    <a:cubicBezTo>
                      <a:pt x="0" y="497776"/>
                      <a:pt x="34680" y="361359"/>
                      <a:pt x="264481" y="304152"/>
                    </a:cubicBezTo>
                    <a:cubicBezTo>
                      <a:pt x="494281" y="246945"/>
                      <a:pt x="713347" y="156286"/>
                      <a:pt x="795900" y="0"/>
                    </a:cubicBezTo>
                    <a:cubicBezTo>
                      <a:pt x="799081" y="138998"/>
                      <a:pt x="840353" y="367598"/>
                      <a:pt x="840353" y="367598"/>
                    </a:cubicBezTo>
                    <a:cubicBezTo>
                      <a:pt x="840353" y="367598"/>
                      <a:pt x="449837" y="393154"/>
                      <a:pt x="275206" y="443874"/>
                    </a:cubicBezTo>
                    <a:cubicBezTo>
                      <a:pt x="100575" y="494595"/>
                      <a:pt x="0" y="592446"/>
                      <a:pt x="0" y="592446"/>
                    </a:cubicBezTo>
                    <a:lnTo>
                      <a:pt x="0" y="497776"/>
                    </a:lnTo>
                    <a:close/>
                  </a:path>
                </a:pathLst>
              </a:custGeom>
              <a:solidFill>
                <a:srgbClr val="FFFFFF"/>
              </a:solidFill>
              <a:ln w="9525" cap="flat">
                <a:noFill/>
                <a:prstDash val="solid"/>
                <a:miter/>
              </a:ln>
            </p:spPr>
            <p:txBody>
              <a:bodyPr rtlCol="0" anchor="ctr"/>
              <a:lstStyle/>
              <a:p>
                <a:endParaRPr lang="pt-BR"/>
              </a:p>
            </p:txBody>
          </p:sp>
          <p:sp>
            <p:nvSpPr>
              <p:cNvPr id="82" name="Forma Livre: Forma 81">
                <a:extLst>
                  <a:ext uri="{FF2B5EF4-FFF2-40B4-BE49-F238E27FC236}">
                    <a16:creationId xmlns:a16="http://schemas.microsoft.com/office/drawing/2014/main" id="{F446DCF5-7716-B7AC-17C0-38045CD43899}"/>
                  </a:ext>
                </a:extLst>
              </p:cNvPr>
              <p:cNvSpPr/>
              <p:nvPr/>
            </p:nvSpPr>
            <p:spPr>
              <a:xfrm>
                <a:off x="6397208" y="4860082"/>
                <a:ext cx="2122951" cy="308477"/>
              </a:xfrm>
              <a:custGeom>
                <a:avLst/>
                <a:gdLst>
                  <a:gd name="connsiteX0" fmla="*/ 1605429 w 2122951"/>
                  <a:gd name="connsiteY0" fmla="*/ 46016 h 308477"/>
                  <a:gd name="connsiteX1" fmla="*/ 1061476 w 2122951"/>
                  <a:gd name="connsiteY1" fmla="*/ 54950 h 308477"/>
                  <a:gd name="connsiteX2" fmla="*/ 517522 w 2122951"/>
                  <a:gd name="connsiteY2" fmla="*/ 46016 h 308477"/>
                  <a:gd name="connsiteX3" fmla="*/ 0 w 2122951"/>
                  <a:gd name="connsiteY3" fmla="*/ 87288 h 308477"/>
                  <a:gd name="connsiteX4" fmla="*/ 101470 w 2122951"/>
                  <a:gd name="connsiteY4" fmla="*/ 308477 h 308477"/>
                  <a:gd name="connsiteX5" fmla="*/ 969845 w 2122951"/>
                  <a:gd name="connsiteY5" fmla="*/ 204769 h 308477"/>
                  <a:gd name="connsiteX6" fmla="*/ 1061476 w 2122951"/>
                  <a:gd name="connsiteY6" fmla="*/ 169755 h 308477"/>
                  <a:gd name="connsiteX7" fmla="*/ 1153106 w 2122951"/>
                  <a:gd name="connsiteY7" fmla="*/ 204769 h 308477"/>
                  <a:gd name="connsiteX8" fmla="*/ 2021481 w 2122951"/>
                  <a:gd name="connsiteY8" fmla="*/ 308477 h 308477"/>
                  <a:gd name="connsiteX9" fmla="*/ 2122951 w 2122951"/>
                  <a:gd name="connsiteY9" fmla="*/ 87288 h 308477"/>
                  <a:gd name="connsiteX10" fmla="*/ 1605429 w 2122951"/>
                  <a:gd name="connsiteY10" fmla="*/ 46016 h 30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2951" h="308477">
                    <a:moveTo>
                      <a:pt x="1605429" y="46016"/>
                    </a:moveTo>
                    <a:cubicBezTo>
                      <a:pt x="1346035" y="1801"/>
                      <a:pt x="1171518" y="-34118"/>
                      <a:pt x="1061476" y="54950"/>
                    </a:cubicBezTo>
                    <a:cubicBezTo>
                      <a:pt x="951424" y="-34128"/>
                      <a:pt x="776916" y="1801"/>
                      <a:pt x="517522" y="46016"/>
                    </a:cubicBezTo>
                    <a:cubicBezTo>
                      <a:pt x="238116" y="93641"/>
                      <a:pt x="104775" y="93641"/>
                      <a:pt x="0" y="87288"/>
                    </a:cubicBezTo>
                    <a:cubicBezTo>
                      <a:pt x="34928" y="179366"/>
                      <a:pt x="101470" y="308477"/>
                      <a:pt x="101470" y="308477"/>
                    </a:cubicBezTo>
                    <a:cubicBezTo>
                      <a:pt x="101470" y="308477"/>
                      <a:pt x="904589" y="211808"/>
                      <a:pt x="969845" y="204769"/>
                    </a:cubicBezTo>
                    <a:cubicBezTo>
                      <a:pt x="996106" y="178518"/>
                      <a:pt x="1035701" y="169755"/>
                      <a:pt x="1061476" y="169755"/>
                    </a:cubicBezTo>
                    <a:cubicBezTo>
                      <a:pt x="1087251" y="169755"/>
                      <a:pt x="1126217" y="177880"/>
                      <a:pt x="1153106" y="204769"/>
                    </a:cubicBezTo>
                    <a:cubicBezTo>
                      <a:pt x="1218362" y="211798"/>
                      <a:pt x="2021481" y="308477"/>
                      <a:pt x="2021481" y="308477"/>
                    </a:cubicBezTo>
                    <a:cubicBezTo>
                      <a:pt x="2021481" y="308477"/>
                      <a:pt x="2088023" y="179366"/>
                      <a:pt x="2122951" y="87288"/>
                    </a:cubicBezTo>
                    <a:cubicBezTo>
                      <a:pt x="2018176" y="93641"/>
                      <a:pt x="1884836" y="93641"/>
                      <a:pt x="1605429" y="46016"/>
                    </a:cubicBezTo>
                    <a:close/>
                  </a:path>
                </a:pathLst>
              </a:custGeom>
              <a:solidFill>
                <a:srgbClr val="4D9DA8"/>
              </a:solidFill>
              <a:ln w="9525" cap="flat">
                <a:noFill/>
                <a:prstDash val="solid"/>
                <a:miter/>
              </a:ln>
            </p:spPr>
            <p:txBody>
              <a:bodyPr rtlCol="0" anchor="ctr"/>
              <a:lstStyle/>
              <a:p>
                <a:endParaRPr lang="pt-BR"/>
              </a:p>
            </p:txBody>
          </p:sp>
          <p:sp>
            <p:nvSpPr>
              <p:cNvPr id="83" name="Forma Livre: Forma 82">
                <a:extLst>
                  <a:ext uri="{FF2B5EF4-FFF2-40B4-BE49-F238E27FC236}">
                    <a16:creationId xmlns:a16="http://schemas.microsoft.com/office/drawing/2014/main" id="{E8470629-4823-1B94-9C63-D1A254288660}"/>
                  </a:ext>
                </a:extLst>
              </p:cNvPr>
              <p:cNvSpPr/>
              <p:nvPr/>
            </p:nvSpPr>
            <p:spPr>
              <a:xfrm>
                <a:off x="6455225" y="4979117"/>
                <a:ext cx="734930" cy="101183"/>
              </a:xfrm>
              <a:custGeom>
                <a:avLst/>
                <a:gdLst>
                  <a:gd name="connsiteX0" fmla="*/ 0 w 734930"/>
                  <a:gd name="connsiteY0" fmla="*/ 101184 h 101183"/>
                  <a:gd name="connsiteX1" fmla="*/ 734930 w 734930"/>
                  <a:gd name="connsiteY1" fmla="*/ 0 h 101183"/>
                </a:gdLst>
                <a:ahLst/>
                <a:cxnLst>
                  <a:cxn ang="0">
                    <a:pos x="connsiteX0" y="connsiteY0"/>
                  </a:cxn>
                  <a:cxn ang="0">
                    <a:pos x="connsiteX1" y="connsiteY1"/>
                  </a:cxn>
                </a:cxnLst>
                <a:rect l="l" t="t" r="r" b="b"/>
                <a:pathLst>
                  <a:path w="734930" h="101183">
                    <a:moveTo>
                      <a:pt x="0" y="101184"/>
                    </a:moveTo>
                    <a:cubicBezTo>
                      <a:pt x="0" y="101184"/>
                      <a:pt x="491519" y="35204"/>
                      <a:pt x="734930" y="0"/>
                    </a:cubicBezTo>
                  </a:path>
                </a:pathLst>
              </a:custGeom>
              <a:noFill/>
              <a:ln w="9525" cap="rnd">
                <a:solidFill>
                  <a:srgbClr val="0B2F5B"/>
                </a:solidFill>
                <a:prstDash val="solid"/>
                <a:miter/>
              </a:ln>
            </p:spPr>
            <p:txBody>
              <a:bodyPr rtlCol="0" anchor="ctr"/>
              <a:lstStyle/>
              <a:p>
                <a:endParaRPr lang="pt-BR"/>
              </a:p>
            </p:txBody>
          </p:sp>
          <p:sp>
            <p:nvSpPr>
              <p:cNvPr id="85" name="Forma Livre: Forma 84">
                <a:extLst>
                  <a:ext uri="{FF2B5EF4-FFF2-40B4-BE49-F238E27FC236}">
                    <a16:creationId xmlns:a16="http://schemas.microsoft.com/office/drawing/2014/main" id="{078D6B76-00C0-6E02-BD24-533F2AE07CC8}"/>
                  </a:ext>
                </a:extLst>
              </p:cNvPr>
              <p:cNvSpPr/>
              <p:nvPr/>
            </p:nvSpPr>
            <p:spPr>
              <a:xfrm>
                <a:off x="7844999" y="5030724"/>
                <a:ext cx="607714" cy="69364"/>
              </a:xfrm>
              <a:custGeom>
                <a:avLst/>
                <a:gdLst>
                  <a:gd name="connsiteX0" fmla="*/ 607714 w 607714"/>
                  <a:gd name="connsiteY0" fmla="*/ 69285 h 69364"/>
                  <a:gd name="connsiteX1" fmla="*/ 0 w 607714"/>
                  <a:gd name="connsiteY1" fmla="*/ 0 h 69364"/>
                </a:gdLst>
                <a:ahLst/>
                <a:cxnLst>
                  <a:cxn ang="0">
                    <a:pos x="connsiteX0" y="connsiteY0"/>
                  </a:cxn>
                  <a:cxn ang="0">
                    <a:pos x="connsiteX1" y="connsiteY1"/>
                  </a:cxn>
                </a:cxnLst>
                <a:rect l="l" t="t" r="r" b="b"/>
                <a:pathLst>
                  <a:path w="607714" h="69364">
                    <a:moveTo>
                      <a:pt x="607714" y="69285"/>
                    </a:moveTo>
                    <a:cubicBezTo>
                      <a:pt x="606361" y="72095"/>
                      <a:pt x="0" y="0"/>
                      <a:pt x="0" y="0"/>
                    </a:cubicBezTo>
                  </a:path>
                </a:pathLst>
              </a:custGeom>
              <a:noFill/>
              <a:ln w="9525" cap="rnd">
                <a:solidFill>
                  <a:srgbClr val="0B2F5B"/>
                </a:solidFill>
                <a:prstDash val="solid"/>
                <a:miter/>
              </a:ln>
            </p:spPr>
            <p:txBody>
              <a:bodyPr rtlCol="0" anchor="ctr"/>
              <a:lstStyle/>
              <a:p>
                <a:endParaRPr lang="pt-BR"/>
              </a:p>
            </p:txBody>
          </p:sp>
          <p:sp>
            <p:nvSpPr>
              <p:cNvPr id="86" name="Forma Livre: Forma 85">
                <a:extLst>
                  <a:ext uri="{FF2B5EF4-FFF2-40B4-BE49-F238E27FC236}">
                    <a16:creationId xmlns:a16="http://schemas.microsoft.com/office/drawing/2014/main" id="{E1398F2D-CC24-D296-66EC-E0E27BC6057A}"/>
                  </a:ext>
                </a:extLst>
              </p:cNvPr>
              <p:cNvSpPr/>
              <p:nvPr/>
            </p:nvSpPr>
            <p:spPr>
              <a:xfrm>
                <a:off x="7585443" y="4949261"/>
                <a:ext cx="576262" cy="65070"/>
              </a:xfrm>
              <a:custGeom>
                <a:avLst/>
                <a:gdLst>
                  <a:gd name="connsiteX0" fmla="*/ 576263 w 576262"/>
                  <a:gd name="connsiteY0" fmla="*/ 65070 h 65070"/>
                  <a:gd name="connsiteX1" fmla="*/ 0 w 576262"/>
                  <a:gd name="connsiteY1" fmla="*/ 500 h 65070"/>
                </a:gdLst>
                <a:ahLst/>
                <a:cxnLst>
                  <a:cxn ang="0">
                    <a:pos x="connsiteX0" y="connsiteY0"/>
                  </a:cxn>
                  <a:cxn ang="0">
                    <a:pos x="connsiteX1" y="connsiteY1"/>
                  </a:cxn>
                </a:cxnLst>
                <a:rect l="l" t="t" r="r" b="b"/>
                <a:pathLst>
                  <a:path w="576262" h="65070">
                    <a:moveTo>
                      <a:pt x="576263" y="65070"/>
                    </a:moveTo>
                    <a:cubicBezTo>
                      <a:pt x="576263" y="65070"/>
                      <a:pt x="111919" y="-6643"/>
                      <a:pt x="0" y="500"/>
                    </a:cubicBezTo>
                  </a:path>
                </a:pathLst>
              </a:custGeom>
              <a:noFill/>
              <a:ln w="9525" cap="rnd">
                <a:solidFill>
                  <a:srgbClr val="0B2F5B"/>
                </a:solidFill>
                <a:prstDash val="solid"/>
                <a:miter/>
              </a:ln>
            </p:spPr>
            <p:txBody>
              <a:bodyPr rtlCol="0" anchor="ctr"/>
              <a:lstStyle/>
              <a:p>
                <a:endParaRPr lang="pt-BR"/>
              </a:p>
            </p:txBody>
          </p:sp>
          <p:sp>
            <p:nvSpPr>
              <p:cNvPr id="89" name="Forma Livre: Forma 88">
                <a:extLst>
                  <a:ext uri="{FF2B5EF4-FFF2-40B4-BE49-F238E27FC236}">
                    <a16:creationId xmlns:a16="http://schemas.microsoft.com/office/drawing/2014/main" id="{F182F7C2-DE0F-D077-54C0-947700D0BA8B}"/>
                  </a:ext>
                </a:extLst>
              </p:cNvPr>
              <p:cNvSpPr/>
              <p:nvPr/>
            </p:nvSpPr>
            <p:spPr>
              <a:xfrm>
                <a:off x="6398365" y="5050540"/>
                <a:ext cx="2111815" cy="142898"/>
              </a:xfrm>
              <a:custGeom>
                <a:avLst/>
                <a:gdLst>
                  <a:gd name="connsiteX0" fmla="*/ 2097524 w 2111815"/>
                  <a:gd name="connsiteY0" fmla="*/ 142899 h 142898"/>
                  <a:gd name="connsiteX1" fmla="*/ 2095762 w 2111815"/>
                  <a:gd name="connsiteY1" fmla="*/ 142784 h 142898"/>
                  <a:gd name="connsiteX2" fmla="*/ 1155674 w 2111815"/>
                  <a:gd name="connsiteY2" fmla="*/ 29932 h 142898"/>
                  <a:gd name="connsiteX3" fmla="*/ 1056118 w 2111815"/>
                  <a:gd name="connsiteY3" fmla="*/ 107970 h 142898"/>
                  <a:gd name="connsiteX4" fmla="*/ 956125 w 2111815"/>
                  <a:gd name="connsiteY4" fmla="*/ 29932 h 142898"/>
                  <a:gd name="connsiteX5" fmla="*/ 16036 w 2111815"/>
                  <a:gd name="connsiteY5" fmla="*/ 142784 h 142898"/>
                  <a:gd name="connsiteX6" fmla="*/ 110 w 2111815"/>
                  <a:gd name="connsiteY6" fmla="*/ 130354 h 142898"/>
                  <a:gd name="connsiteX7" fmla="*/ 12540 w 2111815"/>
                  <a:gd name="connsiteY7" fmla="*/ 114428 h 142898"/>
                  <a:gd name="connsiteX8" fmla="*/ 967317 w 2111815"/>
                  <a:gd name="connsiteY8" fmla="*/ 81 h 142898"/>
                  <a:gd name="connsiteX9" fmla="*/ 978061 w 2111815"/>
                  <a:gd name="connsiteY9" fmla="*/ 3510 h 142898"/>
                  <a:gd name="connsiteX10" fmla="*/ 982966 w 2111815"/>
                  <a:gd name="connsiteY10" fmla="*/ 13663 h 142898"/>
                  <a:gd name="connsiteX11" fmla="*/ 1055690 w 2111815"/>
                  <a:gd name="connsiteY11" fmla="*/ 79386 h 142898"/>
                  <a:gd name="connsiteX12" fmla="*/ 1128851 w 2111815"/>
                  <a:gd name="connsiteY12" fmla="*/ 13663 h 142898"/>
                  <a:gd name="connsiteX13" fmla="*/ 1133756 w 2111815"/>
                  <a:gd name="connsiteY13" fmla="*/ 3510 h 142898"/>
                  <a:gd name="connsiteX14" fmla="*/ 1144501 w 2111815"/>
                  <a:gd name="connsiteY14" fmla="*/ 81 h 142898"/>
                  <a:gd name="connsiteX15" fmla="*/ 2099277 w 2111815"/>
                  <a:gd name="connsiteY15" fmla="*/ 114428 h 142898"/>
                  <a:gd name="connsiteX16" fmla="*/ 2111707 w 2111815"/>
                  <a:gd name="connsiteY16" fmla="*/ 130354 h 142898"/>
                  <a:gd name="connsiteX17" fmla="*/ 2097524 w 2111815"/>
                  <a:gd name="connsiteY17" fmla="*/ 142899 h 14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1815" h="142898">
                    <a:moveTo>
                      <a:pt x="2097524" y="142899"/>
                    </a:moveTo>
                    <a:cubicBezTo>
                      <a:pt x="2096944" y="142899"/>
                      <a:pt x="2096353" y="142861"/>
                      <a:pt x="2095762" y="142784"/>
                    </a:cubicBezTo>
                    <a:cubicBezTo>
                      <a:pt x="2087790" y="141803"/>
                      <a:pt x="1321123" y="47192"/>
                      <a:pt x="1155674" y="29932"/>
                    </a:cubicBezTo>
                    <a:cubicBezTo>
                      <a:pt x="1148539" y="68709"/>
                      <a:pt x="1119583" y="107970"/>
                      <a:pt x="1056118" y="107970"/>
                    </a:cubicBezTo>
                    <a:cubicBezTo>
                      <a:pt x="992272" y="107970"/>
                      <a:pt x="963269" y="68709"/>
                      <a:pt x="956125" y="29932"/>
                    </a:cubicBezTo>
                    <a:cubicBezTo>
                      <a:pt x="790676" y="47192"/>
                      <a:pt x="24008" y="141803"/>
                      <a:pt x="16036" y="142784"/>
                    </a:cubicBezTo>
                    <a:cubicBezTo>
                      <a:pt x="8235" y="143775"/>
                      <a:pt x="1082" y="138193"/>
                      <a:pt x="110" y="130354"/>
                    </a:cubicBezTo>
                    <a:cubicBezTo>
                      <a:pt x="-862" y="122525"/>
                      <a:pt x="4701" y="115400"/>
                      <a:pt x="12540" y="114428"/>
                    </a:cubicBezTo>
                    <a:cubicBezTo>
                      <a:pt x="20770" y="113409"/>
                      <a:pt x="837196" y="12644"/>
                      <a:pt x="967317" y="81"/>
                    </a:cubicBezTo>
                    <a:cubicBezTo>
                      <a:pt x="971270" y="-348"/>
                      <a:pt x="975099" y="948"/>
                      <a:pt x="978061" y="3510"/>
                    </a:cubicBezTo>
                    <a:cubicBezTo>
                      <a:pt x="981023" y="6082"/>
                      <a:pt x="982795" y="9749"/>
                      <a:pt x="982966" y="13663"/>
                    </a:cubicBezTo>
                    <a:cubicBezTo>
                      <a:pt x="983852" y="33428"/>
                      <a:pt x="992691" y="79386"/>
                      <a:pt x="1055690" y="79386"/>
                    </a:cubicBezTo>
                    <a:cubicBezTo>
                      <a:pt x="1119126" y="79386"/>
                      <a:pt x="1127966" y="33428"/>
                      <a:pt x="1128851" y="13663"/>
                    </a:cubicBezTo>
                    <a:cubicBezTo>
                      <a:pt x="1129022" y="9749"/>
                      <a:pt x="1130794" y="6082"/>
                      <a:pt x="1133756" y="3510"/>
                    </a:cubicBezTo>
                    <a:cubicBezTo>
                      <a:pt x="1136709" y="948"/>
                      <a:pt x="1140567" y="-300"/>
                      <a:pt x="1144501" y="81"/>
                    </a:cubicBezTo>
                    <a:cubicBezTo>
                      <a:pt x="1274622" y="12644"/>
                      <a:pt x="2091047" y="113400"/>
                      <a:pt x="2099277" y="114428"/>
                    </a:cubicBezTo>
                    <a:cubicBezTo>
                      <a:pt x="2107107" y="115400"/>
                      <a:pt x="2112669" y="122525"/>
                      <a:pt x="2111707" y="130354"/>
                    </a:cubicBezTo>
                    <a:cubicBezTo>
                      <a:pt x="2110793" y="137593"/>
                      <a:pt x="2104630" y="142899"/>
                      <a:pt x="2097524" y="142899"/>
                    </a:cubicBezTo>
                    <a:close/>
                  </a:path>
                </a:pathLst>
              </a:custGeom>
              <a:solidFill>
                <a:srgbClr val="04427B"/>
              </a:solidFill>
              <a:ln w="9525" cap="flat">
                <a:noFill/>
                <a:prstDash val="solid"/>
                <a:miter/>
              </a:ln>
            </p:spPr>
            <p:txBody>
              <a:bodyPr rtlCol="0" anchor="ctr"/>
              <a:lstStyle/>
              <a:p>
                <a:endParaRPr lang="pt-BR"/>
              </a:p>
            </p:txBody>
          </p:sp>
          <p:sp>
            <p:nvSpPr>
              <p:cNvPr id="90" name="Forma Livre: Forma 89">
                <a:extLst>
                  <a:ext uri="{FF2B5EF4-FFF2-40B4-BE49-F238E27FC236}">
                    <a16:creationId xmlns:a16="http://schemas.microsoft.com/office/drawing/2014/main" id="{0B5AD623-08F2-D17A-5E06-F7B2F49ECD85}"/>
                  </a:ext>
                </a:extLst>
              </p:cNvPr>
              <p:cNvSpPr/>
              <p:nvPr/>
            </p:nvSpPr>
            <p:spPr>
              <a:xfrm>
                <a:off x="8425062" y="5121992"/>
                <a:ext cx="72561" cy="42986"/>
              </a:xfrm>
              <a:custGeom>
                <a:avLst/>
                <a:gdLst>
                  <a:gd name="connsiteX0" fmla="*/ 72561 w 72561"/>
                  <a:gd name="connsiteY0" fmla="*/ 42986 h 42986"/>
                  <a:gd name="connsiteX1" fmla="*/ 16945 w 72561"/>
                  <a:gd name="connsiteY1" fmla="*/ 0 h 42986"/>
                  <a:gd name="connsiteX2" fmla="*/ 0 w 72561"/>
                  <a:gd name="connsiteY2" fmla="*/ 34042 h 42986"/>
                </a:gdLst>
                <a:ahLst/>
                <a:cxnLst>
                  <a:cxn ang="0">
                    <a:pos x="connsiteX0" y="connsiteY0"/>
                  </a:cxn>
                  <a:cxn ang="0">
                    <a:pos x="connsiteX1" y="connsiteY1"/>
                  </a:cxn>
                  <a:cxn ang="0">
                    <a:pos x="connsiteX2" y="connsiteY2"/>
                  </a:cxn>
                </a:cxnLst>
                <a:rect l="l" t="t" r="r" b="b"/>
                <a:pathLst>
                  <a:path w="72561" h="42986">
                    <a:moveTo>
                      <a:pt x="72561" y="42986"/>
                    </a:moveTo>
                    <a:lnTo>
                      <a:pt x="16945" y="0"/>
                    </a:lnTo>
                    <a:lnTo>
                      <a:pt x="0" y="34042"/>
                    </a:lnTo>
                    <a:close/>
                  </a:path>
                </a:pathLst>
              </a:custGeom>
              <a:solidFill>
                <a:srgbClr val="0B2F5B"/>
              </a:solidFill>
              <a:ln w="9525" cap="flat">
                <a:noFill/>
                <a:prstDash val="solid"/>
                <a:miter/>
              </a:ln>
            </p:spPr>
            <p:txBody>
              <a:bodyPr rtlCol="0" anchor="ctr"/>
              <a:lstStyle/>
              <a:p>
                <a:endParaRPr lang="pt-BR"/>
              </a:p>
            </p:txBody>
          </p:sp>
          <p:sp>
            <p:nvSpPr>
              <p:cNvPr id="91" name="Forma Livre: Forma 90">
                <a:extLst>
                  <a:ext uri="{FF2B5EF4-FFF2-40B4-BE49-F238E27FC236}">
                    <a16:creationId xmlns:a16="http://schemas.microsoft.com/office/drawing/2014/main" id="{53DF33B1-D717-96DC-3EA9-AB08FDEB42CC}"/>
                  </a:ext>
                </a:extLst>
              </p:cNvPr>
              <p:cNvSpPr/>
              <p:nvPr/>
            </p:nvSpPr>
            <p:spPr>
              <a:xfrm>
                <a:off x="6410896" y="5121992"/>
                <a:ext cx="80895" cy="42986"/>
              </a:xfrm>
              <a:custGeom>
                <a:avLst/>
                <a:gdLst>
                  <a:gd name="connsiteX0" fmla="*/ 0 w 80895"/>
                  <a:gd name="connsiteY0" fmla="*/ 42986 h 42986"/>
                  <a:gd name="connsiteX1" fmla="*/ 64456 w 80895"/>
                  <a:gd name="connsiteY1" fmla="*/ 0 h 42986"/>
                  <a:gd name="connsiteX2" fmla="*/ 80896 w 80895"/>
                  <a:gd name="connsiteY2" fmla="*/ 33023 h 42986"/>
                </a:gdLst>
                <a:ahLst/>
                <a:cxnLst>
                  <a:cxn ang="0">
                    <a:pos x="connsiteX0" y="connsiteY0"/>
                  </a:cxn>
                  <a:cxn ang="0">
                    <a:pos x="connsiteX1" y="connsiteY1"/>
                  </a:cxn>
                  <a:cxn ang="0">
                    <a:pos x="connsiteX2" y="connsiteY2"/>
                  </a:cxn>
                </a:cxnLst>
                <a:rect l="l" t="t" r="r" b="b"/>
                <a:pathLst>
                  <a:path w="80895" h="42986">
                    <a:moveTo>
                      <a:pt x="0" y="42986"/>
                    </a:moveTo>
                    <a:lnTo>
                      <a:pt x="64456" y="0"/>
                    </a:lnTo>
                    <a:lnTo>
                      <a:pt x="80896" y="33023"/>
                    </a:lnTo>
                    <a:close/>
                  </a:path>
                </a:pathLst>
              </a:custGeom>
              <a:solidFill>
                <a:srgbClr val="0B2F5B"/>
              </a:solidFill>
              <a:ln w="9525" cap="flat">
                <a:noFill/>
                <a:prstDash val="solid"/>
                <a:miter/>
              </a:ln>
            </p:spPr>
            <p:txBody>
              <a:bodyPr rtlCol="0" anchor="ctr"/>
              <a:lstStyle/>
              <a:p>
                <a:endParaRPr lang="pt-BR"/>
              </a:p>
            </p:txBody>
          </p:sp>
        </p:grpSp>
        <p:grpSp>
          <p:nvGrpSpPr>
            <p:cNvPr id="61" name="Gráfico 58">
              <a:extLst>
                <a:ext uri="{FF2B5EF4-FFF2-40B4-BE49-F238E27FC236}">
                  <a16:creationId xmlns:a16="http://schemas.microsoft.com/office/drawing/2014/main" id="{0F895A8F-192D-95DA-68EF-F21AC61F62EF}"/>
                </a:ext>
              </a:extLst>
            </p:cNvPr>
            <p:cNvGrpSpPr/>
            <p:nvPr/>
          </p:nvGrpSpPr>
          <p:grpSpPr>
            <a:xfrm>
              <a:off x="15922793" y="381841"/>
              <a:ext cx="254974" cy="176755"/>
              <a:chOff x="7330483" y="4307214"/>
              <a:chExt cx="254974" cy="176755"/>
            </a:xfrm>
            <a:solidFill>
              <a:srgbClr val="DD3C3C"/>
            </a:solidFill>
          </p:grpSpPr>
          <p:sp>
            <p:nvSpPr>
              <p:cNvPr id="73" name="Forma Livre: Forma 72">
                <a:extLst>
                  <a:ext uri="{FF2B5EF4-FFF2-40B4-BE49-F238E27FC236}">
                    <a16:creationId xmlns:a16="http://schemas.microsoft.com/office/drawing/2014/main" id="{AE7BE8E9-00DF-2AB3-22D9-FDE1CCD39753}"/>
                  </a:ext>
                </a:extLst>
              </p:cNvPr>
              <p:cNvSpPr/>
              <p:nvPr/>
            </p:nvSpPr>
            <p:spPr>
              <a:xfrm>
                <a:off x="7451874" y="4307214"/>
                <a:ext cx="19050" cy="176755"/>
              </a:xfrm>
              <a:custGeom>
                <a:avLst/>
                <a:gdLst>
                  <a:gd name="connsiteX0" fmla="*/ 9525 w 19050"/>
                  <a:gd name="connsiteY0" fmla="*/ 176755 h 176755"/>
                  <a:gd name="connsiteX1" fmla="*/ 0 w 19050"/>
                  <a:gd name="connsiteY1" fmla="*/ 167230 h 176755"/>
                  <a:gd name="connsiteX2" fmla="*/ 0 w 19050"/>
                  <a:gd name="connsiteY2" fmla="*/ 9525 h 176755"/>
                  <a:gd name="connsiteX3" fmla="*/ 9525 w 19050"/>
                  <a:gd name="connsiteY3" fmla="*/ 0 h 176755"/>
                  <a:gd name="connsiteX4" fmla="*/ 19050 w 19050"/>
                  <a:gd name="connsiteY4" fmla="*/ 9525 h 176755"/>
                  <a:gd name="connsiteX5" fmla="*/ 19050 w 19050"/>
                  <a:gd name="connsiteY5" fmla="*/ 167230 h 176755"/>
                  <a:gd name="connsiteX6" fmla="*/ 9525 w 19050"/>
                  <a:gd name="connsiteY6" fmla="*/ 176755 h 176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76755">
                    <a:moveTo>
                      <a:pt x="9525" y="176755"/>
                    </a:moveTo>
                    <a:cubicBezTo>
                      <a:pt x="4258" y="176755"/>
                      <a:pt x="0" y="172498"/>
                      <a:pt x="0" y="167230"/>
                    </a:cubicBezTo>
                    <a:lnTo>
                      <a:pt x="0" y="9525"/>
                    </a:lnTo>
                    <a:cubicBezTo>
                      <a:pt x="0" y="4258"/>
                      <a:pt x="4258" y="0"/>
                      <a:pt x="9525" y="0"/>
                    </a:cubicBezTo>
                    <a:cubicBezTo>
                      <a:pt x="14792" y="0"/>
                      <a:pt x="19050" y="4258"/>
                      <a:pt x="19050" y="9525"/>
                    </a:cubicBezTo>
                    <a:lnTo>
                      <a:pt x="19050" y="167230"/>
                    </a:lnTo>
                    <a:cubicBezTo>
                      <a:pt x="19050" y="172488"/>
                      <a:pt x="14783" y="176755"/>
                      <a:pt x="9525" y="176755"/>
                    </a:cubicBezTo>
                    <a:close/>
                  </a:path>
                </a:pathLst>
              </a:custGeom>
              <a:solidFill>
                <a:srgbClr val="9DDAD7"/>
              </a:solidFill>
              <a:ln w="9525" cap="flat">
                <a:noFill/>
                <a:prstDash val="solid"/>
                <a:miter/>
              </a:ln>
            </p:spPr>
            <p:txBody>
              <a:bodyPr rtlCol="0" anchor="ctr"/>
              <a:lstStyle/>
              <a:p>
                <a:endParaRPr lang="pt-BR"/>
              </a:p>
            </p:txBody>
          </p:sp>
          <p:sp>
            <p:nvSpPr>
              <p:cNvPr id="74" name="Forma Livre: Forma 73">
                <a:extLst>
                  <a:ext uri="{FF2B5EF4-FFF2-40B4-BE49-F238E27FC236}">
                    <a16:creationId xmlns:a16="http://schemas.microsoft.com/office/drawing/2014/main" id="{CC678D3D-EDBA-CA56-766C-235591673908}"/>
                  </a:ext>
                </a:extLst>
              </p:cNvPr>
              <p:cNvSpPr/>
              <p:nvPr/>
            </p:nvSpPr>
            <p:spPr>
              <a:xfrm>
                <a:off x="7518429" y="4353350"/>
                <a:ext cx="67028" cy="130618"/>
              </a:xfrm>
              <a:custGeom>
                <a:avLst/>
                <a:gdLst>
                  <a:gd name="connsiteX0" fmla="*/ 9520 w 67028"/>
                  <a:gd name="connsiteY0" fmla="*/ 130619 h 130618"/>
                  <a:gd name="connsiteX1" fmla="*/ 5768 w 67028"/>
                  <a:gd name="connsiteY1" fmla="*/ 129847 h 130618"/>
                  <a:gd name="connsiteX2" fmla="*/ 777 w 67028"/>
                  <a:gd name="connsiteY2" fmla="*/ 117341 h 130618"/>
                  <a:gd name="connsiteX3" fmla="*/ 48744 w 67028"/>
                  <a:gd name="connsiteY3" fmla="*/ 5756 h 130618"/>
                  <a:gd name="connsiteX4" fmla="*/ 61260 w 67028"/>
                  <a:gd name="connsiteY4" fmla="*/ 765 h 130618"/>
                  <a:gd name="connsiteX5" fmla="*/ 66251 w 67028"/>
                  <a:gd name="connsiteY5" fmla="*/ 13280 h 130618"/>
                  <a:gd name="connsiteX6" fmla="*/ 18283 w 67028"/>
                  <a:gd name="connsiteY6" fmla="*/ 124866 h 130618"/>
                  <a:gd name="connsiteX7" fmla="*/ 9520 w 67028"/>
                  <a:gd name="connsiteY7" fmla="*/ 130619 h 13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28" h="130618">
                    <a:moveTo>
                      <a:pt x="9520" y="130619"/>
                    </a:moveTo>
                    <a:cubicBezTo>
                      <a:pt x="8263" y="130619"/>
                      <a:pt x="6977" y="130371"/>
                      <a:pt x="5768" y="129847"/>
                    </a:cubicBezTo>
                    <a:cubicBezTo>
                      <a:pt x="929" y="127762"/>
                      <a:pt x="-1300" y="122161"/>
                      <a:pt x="777" y="117341"/>
                    </a:cubicBezTo>
                    <a:lnTo>
                      <a:pt x="48744" y="5756"/>
                    </a:lnTo>
                    <a:cubicBezTo>
                      <a:pt x="50830" y="917"/>
                      <a:pt x="56479" y="-1283"/>
                      <a:pt x="61260" y="765"/>
                    </a:cubicBezTo>
                    <a:cubicBezTo>
                      <a:pt x="66099" y="2851"/>
                      <a:pt x="68328" y="8451"/>
                      <a:pt x="66251" y="13280"/>
                    </a:cubicBezTo>
                    <a:lnTo>
                      <a:pt x="18283" y="124866"/>
                    </a:lnTo>
                    <a:cubicBezTo>
                      <a:pt x="16721" y="128457"/>
                      <a:pt x="13207" y="130619"/>
                      <a:pt x="9520" y="130619"/>
                    </a:cubicBezTo>
                    <a:close/>
                  </a:path>
                </a:pathLst>
              </a:custGeom>
              <a:solidFill>
                <a:srgbClr val="9DDAD7"/>
              </a:solidFill>
              <a:ln w="9525" cap="flat">
                <a:noFill/>
                <a:prstDash val="solid"/>
                <a:miter/>
              </a:ln>
            </p:spPr>
            <p:txBody>
              <a:bodyPr rtlCol="0" anchor="ctr"/>
              <a:lstStyle/>
              <a:p>
                <a:endParaRPr lang="pt-BR"/>
              </a:p>
            </p:txBody>
          </p:sp>
          <p:sp>
            <p:nvSpPr>
              <p:cNvPr id="75" name="Forma Livre: Forma 74">
                <a:extLst>
                  <a:ext uri="{FF2B5EF4-FFF2-40B4-BE49-F238E27FC236}">
                    <a16:creationId xmlns:a16="http://schemas.microsoft.com/office/drawing/2014/main" id="{13F4A903-A815-A1A9-60EA-2AAB3143A7BD}"/>
                  </a:ext>
                </a:extLst>
              </p:cNvPr>
              <p:cNvSpPr/>
              <p:nvPr/>
            </p:nvSpPr>
            <p:spPr>
              <a:xfrm>
                <a:off x="7330483" y="4353342"/>
                <a:ext cx="67025" cy="130627"/>
              </a:xfrm>
              <a:custGeom>
                <a:avLst/>
                <a:gdLst>
                  <a:gd name="connsiteX0" fmla="*/ 57497 w 67025"/>
                  <a:gd name="connsiteY0" fmla="*/ 130627 h 130627"/>
                  <a:gd name="connsiteX1" fmla="*/ 48743 w 67025"/>
                  <a:gd name="connsiteY1" fmla="*/ 124865 h 130627"/>
                  <a:gd name="connsiteX2" fmla="*/ 775 w 67025"/>
                  <a:gd name="connsiteY2" fmla="*/ 13279 h 130627"/>
                  <a:gd name="connsiteX3" fmla="*/ 5776 w 67025"/>
                  <a:gd name="connsiteY3" fmla="*/ 763 h 130627"/>
                  <a:gd name="connsiteX4" fmla="*/ 18282 w 67025"/>
                  <a:gd name="connsiteY4" fmla="*/ 5755 h 130627"/>
                  <a:gd name="connsiteX5" fmla="*/ 66250 w 67025"/>
                  <a:gd name="connsiteY5" fmla="*/ 117340 h 130627"/>
                  <a:gd name="connsiteX6" fmla="*/ 61259 w 67025"/>
                  <a:gd name="connsiteY6" fmla="*/ 129846 h 130627"/>
                  <a:gd name="connsiteX7" fmla="*/ 57497 w 67025"/>
                  <a:gd name="connsiteY7" fmla="*/ 130627 h 13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25" h="130627">
                    <a:moveTo>
                      <a:pt x="57497" y="130627"/>
                    </a:moveTo>
                    <a:cubicBezTo>
                      <a:pt x="53810" y="130627"/>
                      <a:pt x="50296" y="128465"/>
                      <a:pt x="48743" y="124865"/>
                    </a:cubicBezTo>
                    <a:lnTo>
                      <a:pt x="775" y="13279"/>
                    </a:lnTo>
                    <a:cubicBezTo>
                      <a:pt x="-1301" y="8450"/>
                      <a:pt x="937" y="2849"/>
                      <a:pt x="5776" y="763"/>
                    </a:cubicBezTo>
                    <a:cubicBezTo>
                      <a:pt x="10576" y="-1285"/>
                      <a:pt x="16215" y="925"/>
                      <a:pt x="18282" y="5755"/>
                    </a:cubicBezTo>
                    <a:lnTo>
                      <a:pt x="66250" y="117340"/>
                    </a:lnTo>
                    <a:cubicBezTo>
                      <a:pt x="68327" y="122169"/>
                      <a:pt x="66088" y="127770"/>
                      <a:pt x="61259" y="129846"/>
                    </a:cubicBezTo>
                    <a:cubicBezTo>
                      <a:pt x="60030" y="130370"/>
                      <a:pt x="58744" y="130627"/>
                      <a:pt x="57497" y="130627"/>
                    </a:cubicBezTo>
                    <a:close/>
                  </a:path>
                </a:pathLst>
              </a:custGeom>
              <a:solidFill>
                <a:srgbClr val="9DDAD7"/>
              </a:solidFill>
              <a:ln w="9525" cap="flat">
                <a:noFill/>
                <a:prstDash val="solid"/>
                <a:miter/>
              </a:ln>
            </p:spPr>
            <p:txBody>
              <a:bodyPr rtlCol="0" anchor="ctr"/>
              <a:lstStyle/>
              <a:p>
                <a:endParaRPr lang="pt-BR" dirty="0"/>
              </a:p>
            </p:txBody>
          </p:sp>
        </p:grpSp>
        <p:sp>
          <p:nvSpPr>
            <p:cNvPr id="62" name="Forma Livre: Forma 61">
              <a:extLst>
                <a:ext uri="{FF2B5EF4-FFF2-40B4-BE49-F238E27FC236}">
                  <a16:creationId xmlns:a16="http://schemas.microsoft.com/office/drawing/2014/main" id="{55A8BEDF-BB97-E625-A05D-EC4BC7CF685C}"/>
                </a:ext>
              </a:extLst>
            </p:cNvPr>
            <p:cNvSpPr/>
            <p:nvPr/>
          </p:nvSpPr>
          <p:spPr>
            <a:xfrm>
              <a:off x="15107299" y="637319"/>
              <a:ext cx="50235" cy="113864"/>
            </a:xfrm>
            <a:custGeom>
              <a:avLst/>
              <a:gdLst>
                <a:gd name="connsiteX0" fmla="*/ 40764 w 50235"/>
                <a:gd name="connsiteY0" fmla="*/ 3278 h 113864"/>
                <a:gd name="connsiteX1" fmla="*/ 282 w 50235"/>
                <a:gd name="connsiteY1" fmla="*/ 108053 h 113864"/>
                <a:gd name="connsiteX2" fmla="*/ 9474 w 50235"/>
                <a:gd name="connsiteY2" fmla="*/ 110587 h 113864"/>
                <a:gd name="connsiteX3" fmla="*/ 49955 w 50235"/>
                <a:gd name="connsiteY3" fmla="*/ 5812 h 113864"/>
                <a:gd name="connsiteX4" fmla="*/ 40764 w 50235"/>
                <a:gd name="connsiteY4" fmla="*/ 3278 h 113864"/>
                <a:gd name="connsiteX5" fmla="*/ 40764 w 50235"/>
                <a:gd name="connsiteY5" fmla="*/ 3278 h 11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35" h="113864">
                  <a:moveTo>
                    <a:pt x="40764" y="3278"/>
                  </a:moveTo>
                  <a:cubicBezTo>
                    <a:pt x="28600" y="38721"/>
                    <a:pt x="12446" y="72611"/>
                    <a:pt x="282" y="108053"/>
                  </a:cubicBezTo>
                  <a:cubicBezTo>
                    <a:pt x="-1718" y="113873"/>
                    <a:pt x="7493" y="116359"/>
                    <a:pt x="9474" y="110587"/>
                  </a:cubicBezTo>
                  <a:cubicBezTo>
                    <a:pt x="21638" y="75144"/>
                    <a:pt x="37792" y="41254"/>
                    <a:pt x="49955" y="5812"/>
                  </a:cubicBezTo>
                  <a:cubicBezTo>
                    <a:pt x="51946" y="-8"/>
                    <a:pt x="42745" y="-2494"/>
                    <a:pt x="40764" y="3278"/>
                  </a:cubicBezTo>
                  <a:lnTo>
                    <a:pt x="40764" y="3278"/>
                  </a:lnTo>
                  <a:close/>
                </a:path>
              </a:pathLst>
            </a:custGeom>
            <a:solidFill>
              <a:srgbClr val="0B2F5B"/>
            </a:solidFill>
            <a:ln w="9525" cap="flat">
              <a:noFill/>
              <a:prstDash val="solid"/>
              <a:miter/>
            </a:ln>
          </p:spPr>
          <p:txBody>
            <a:bodyPr rtlCol="0" anchor="ctr"/>
            <a:lstStyle/>
            <a:p>
              <a:endParaRPr lang="pt-BR"/>
            </a:p>
          </p:txBody>
        </p:sp>
        <p:sp>
          <p:nvSpPr>
            <p:cNvPr id="63" name="Forma Livre: Forma 62">
              <a:extLst>
                <a:ext uri="{FF2B5EF4-FFF2-40B4-BE49-F238E27FC236}">
                  <a16:creationId xmlns:a16="http://schemas.microsoft.com/office/drawing/2014/main" id="{6EF59178-43DD-385D-8095-1D3D5E4A2A1A}"/>
                </a:ext>
              </a:extLst>
            </p:cNvPr>
            <p:cNvSpPr/>
            <p:nvPr/>
          </p:nvSpPr>
          <p:spPr>
            <a:xfrm>
              <a:off x="15164761" y="778326"/>
              <a:ext cx="73416" cy="11204"/>
            </a:xfrm>
            <a:custGeom>
              <a:avLst/>
              <a:gdLst>
                <a:gd name="connsiteX0" fmla="*/ 68855 w 73416"/>
                <a:gd name="connsiteY0" fmla="*/ 1650 h 11204"/>
                <a:gd name="connsiteX1" fmla="*/ 4561 w 73416"/>
                <a:gd name="connsiteY1" fmla="*/ 1650 h 11204"/>
                <a:gd name="connsiteX2" fmla="*/ 4561 w 73416"/>
                <a:gd name="connsiteY2" fmla="*/ 11175 h 11204"/>
                <a:gd name="connsiteX3" fmla="*/ 68855 w 73416"/>
                <a:gd name="connsiteY3" fmla="*/ 11175 h 11204"/>
                <a:gd name="connsiteX4" fmla="*/ 68855 w 73416"/>
                <a:gd name="connsiteY4" fmla="*/ 1650 h 11204"/>
                <a:gd name="connsiteX5" fmla="*/ 68855 w 73416"/>
                <a:gd name="connsiteY5" fmla="*/ 1650 h 1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16" h="11204">
                  <a:moveTo>
                    <a:pt x="68855" y="1650"/>
                  </a:moveTo>
                  <a:cubicBezTo>
                    <a:pt x="47386" y="-550"/>
                    <a:pt x="26031" y="-550"/>
                    <a:pt x="4561" y="1650"/>
                  </a:cubicBezTo>
                  <a:cubicBezTo>
                    <a:pt x="-1487" y="2269"/>
                    <a:pt x="-1554" y="11794"/>
                    <a:pt x="4561" y="11175"/>
                  </a:cubicBezTo>
                  <a:cubicBezTo>
                    <a:pt x="26031" y="8975"/>
                    <a:pt x="47386" y="8975"/>
                    <a:pt x="68855" y="11175"/>
                  </a:cubicBezTo>
                  <a:cubicBezTo>
                    <a:pt x="74970" y="11794"/>
                    <a:pt x="74904" y="2269"/>
                    <a:pt x="68855" y="1650"/>
                  </a:cubicBezTo>
                  <a:lnTo>
                    <a:pt x="68855" y="1650"/>
                  </a:lnTo>
                  <a:close/>
                </a:path>
              </a:pathLst>
            </a:custGeom>
            <a:solidFill>
              <a:srgbClr val="0B2F5B"/>
            </a:solidFill>
            <a:ln w="9525" cap="flat">
              <a:noFill/>
              <a:prstDash val="solid"/>
              <a:miter/>
            </a:ln>
          </p:spPr>
          <p:txBody>
            <a:bodyPr rtlCol="0" anchor="ctr"/>
            <a:lstStyle/>
            <a:p>
              <a:endParaRPr lang="pt-BR"/>
            </a:p>
          </p:txBody>
        </p:sp>
        <p:sp>
          <p:nvSpPr>
            <p:cNvPr id="64" name="Forma Livre: Forma 63">
              <a:extLst>
                <a:ext uri="{FF2B5EF4-FFF2-40B4-BE49-F238E27FC236}">
                  <a16:creationId xmlns:a16="http://schemas.microsoft.com/office/drawing/2014/main" id="{272E768A-2921-1A72-6D28-F15E8CA6B14E}"/>
                </a:ext>
              </a:extLst>
            </p:cNvPr>
            <p:cNvSpPr/>
            <p:nvPr/>
          </p:nvSpPr>
          <p:spPr>
            <a:xfrm>
              <a:off x="16426903" y="558352"/>
              <a:ext cx="156601" cy="69399"/>
            </a:xfrm>
            <a:custGeom>
              <a:avLst/>
              <a:gdLst>
                <a:gd name="connsiteX0" fmla="*/ 150853 w 156601"/>
                <a:gd name="connsiteY0" fmla="*/ 340 h 69399"/>
                <a:gd name="connsiteX1" fmla="*/ 3215 w 156601"/>
                <a:gd name="connsiteY1" fmla="*/ 59871 h 69399"/>
                <a:gd name="connsiteX2" fmla="*/ 5749 w 156601"/>
                <a:gd name="connsiteY2" fmla="*/ 69063 h 69399"/>
                <a:gd name="connsiteX3" fmla="*/ 153386 w 156601"/>
                <a:gd name="connsiteY3" fmla="*/ 9531 h 69399"/>
                <a:gd name="connsiteX4" fmla="*/ 150853 w 156601"/>
                <a:gd name="connsiteY4" fmla="*/ 340 h 69399"/>
                <a:gd name="connsiteX5" fmla="*/ 150853 w 156601"/>
                <a:gd name="connsiteY5" fmla="*/ 340 h 6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601" h="69399">
                  <a:moveTo>
                    <a:pt x="150853" y="340"/>
                  </a:moveTo>
                  <a:cubicBezTo>
                    <a:pt x="101313" y="19390"/>
                    <a:pt x="52745" y="40831"/>
                    <a:pt x="3215" y="59871"/>
                  </a:cubicBezTo>
                  <a:cubicBezTo>
                    <a:pt x="-2462" y="62052"/>
                    <a:pt x="5" y="71263"/>
                    <a:pt x="5749" y="69063"/>
                  </a:cubicBezTo>
                  <a:cubicBezTo>
                    <a:pt x="55288" y="50013"/>
                    <a:pt x="103856" y="28572"/>
                    <a:pt x="153386" y="9531"/>
                  </a:cubicBezTo>
                  <a:cubicBezTo>
                    <a:pt x="159063" y="7340"/>
                    <a:pt x="156596" y="-1870"/>
                    <a:pt x="150853" y="340"/>
                  </a:cubicBezTo>
                  <a:lnTo>
                    <a:pt x="150853" y="340"/>
                  </a:lnTo>
                  <a:close/>
                </a:path>
              </a:pathLst>
            </a:custGeom>
            <a:solidFill>
              <a:srgbClr val="9DDAD7"/>
            </a:solidFill>
            <a:ln w="9525" cap="flat">
              <a:noFill/>
              <a:prstDash val="solid"/>
              <a:miter/>
            </a:ln>
          </p:spPr>
          <p:txBody>
            <a:bodyPr rtlCol="0" anchor="ctr"/>
            <a:lstStyle/>
            <a:p>
              <a:endParaRPr lang="pt-BR"/>
            </a:p>
          </p:txBody>
        </p:sp>
        <p:sp>
          <p:nvSpPr>
            <p:cNvPr id="65" name="Forma Livre: Forma 64">
              <a:extLst>
                <a:ext uri="{FF2B5EF4-FFF2-40B4-BE49-F238E27FC236}">
                  <a16:creationId xmlns:a16="http://schemas.microsoft.com/office/drawing/2014/main" id="{096DFD1A-7666-AC3C-D374-15B682D21FAD}"/>
                </a:ext>
              </a:extLst>
            </p:cNvPr>
            <p:cNvSpPr/>
            <p:nvPr/>
          </p:nvSpPr>
          <p:spPr>
            <a:xfrm>
              <a:off x="16364753" y="627665"/>
              <a:ext cx="14200" cy="11737"/>
            </a:xfrm>
            <a:custGeom>
              <a:avLst/>
              <a:gdLst>
                <a:gd name="connsiteX0" fmla="*/ 8215 w 14200"/>
                <a:gd name="connsiteY0" fmla="*/ 83 h 11737"/>
                <a:gd name="connsiteX1" fmla="*/ 3452 w 14200"/>
                <a:gd name="connsiteY1" fmla="*/ 2464 h 11737"/>
                <a:gd name="connsiteX2" fmla="*/ 5986 w 14200"/>
                <a:gd name="connsiteY2" fmla="*/ 11656 h 11737"/>
                <a:gd name="connsiteX3" fmla="*/ 10748 w 14200"/>
                <a:gd name="connsiteY3" fmla="*/ 9275 h 11737"/>
                <a:gd name="connsiteX4" fmla="*/ 8215 w 14200"/>
                <a:gd name="connsiteY4" fmla="*/ 83 h 11737"/>
                <a:gd name="connsiteX5" fmla="*/ 8215 w 14200"/>
                <a:gd name="connsiteY5" fmla="*/ 83 h 1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00" h="11737">
                  <a:moveTo>
                    <a:pt x="8215" y="83"/>
                  </a:moveTo>
                  <a:cubicBezTo>
                    <a:pt x="6357" y="407"/>
                    <a:pt x="4986" y="2207"/>
                    <a:pt x="3452" y="2464"/>
                  </a:cubicBezTo>
                  <a:cubicBezTo>
                    <a:pt x="-2596" y="3512"/>
                    <a:pt x="-24" y="12694"/>
                    <a:pt x="5986" y="11656"/>
                  </a:cubicBezTo>
                  <a:cubicBezTo>
                    <a:pt x="7843" y="11332"/>
                    <a:pt x="9215" y="9532"/>
                    <a:pt x="10748" y="9275"/>
                  </a:cubicBezTo>
                  <a:cubicBezTo>
                    <a:pt x="16797" y="8218"/>
                    <a:pt x="14225" y="-965"/>
                    <a:pt x="8215" y="83"/>
                  </a:cubicBezTo>
                  <a:lnTo>
                    <a:pt x="8215" y="83"/>
                  </a:lnTo>
                  <a:close/>
                </a:path>
              </a:pathLst>
            </a:custGeom>
            <a:solidFill>
              <a:srgbClr val="9DDAD7"/>
            </a:solidFill>
            <a:ln w="9525" cap="flat">
              <a:noFill/>
              <a:prstDash val="solid"/>
              <a:miter/>
            </a:ln>
          </p:spPr>
          <p:txBody>
            <a:bodyPr rtlCol="0" anchor="ctr"/>
            <a:lstStyle/>
            <a:p>
              <a:endParaRPr lang="pt-BR"/>
            </a:p>
          </p:txBody>
        </p:sp>
        <p:sp>
          <p:nvSpPr>
            <p:cNvPr id="66" name="Forma Livre: Forma 65">
              <a:extLst>
                <a:ext uri="{FF2B5EF4-FFF2-40B4-BE49-F238E27FC236}">
                  <a16:creationId xmlns:a16="http://schemas.microsoft.com/office/drawing/2014/main" id="{065ED643-DDB3-8499-E3B6-817C8F6E7A90}"/>
                </a:ext>
              </a:extLst>
            </p:cNvPr>
            <p:cNvSpPr/>
            <p:nvPr/>
          </p:nvSpPr>
          <p:spPr>
            <a:xfrm>
              <a:off x="16040832" y="820751"/>
              <a:ext cx="277770" cy="159239"/>
            </a:xfrm>
            <a:custGeom>
              <a:avLst/>
              <a:gdLst>
                <a:gd name="connsiteX0" fmla="*/ 8161 w 277770"/>
                <a:gd name="connsiteY0" fmla="*/ 157851 h 159239"/>
                <a:gd name="connsiteX1" fmla="*/ 274566 w 277770"/>
                <a:gd name="connsiteY1" fmla="*/ 9537 h 159239"/>
                <a:gd name="connsiteX2" fmla="*/ 272033 w 277770"/>
                <a:gd name="connsiteY2" fmla="*/ 345 h 159239"/>
                <a:gd name="connsiteX3" fmla="*/ 1427 w 277770"/>
                <a:gd name="connsiteY3" fmla="*/ 151116 h 159239"/>
                <a:gd name="connsiteX4" fmla="*/ 8161 w 277770"/>
                <a:gd name="connsiteY4" fmla="*/ 157851 h 159239"/>
                <a:gd name="connsiteX5" fmla="*/ 8161 w 277770"/>
                <a:gd name="connsiteY5" fmla="*/ 157851 h 159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770" h="159239">
                  <a:moveTo>
                    <a:pt x="8161" y="157851"/>
                  </a:moveTo>
                  <a:cubicBezTo>
                    <a:pt x="82704" y="84537"/>
                    <a:pt x="178859" y="46922"/>
                    <a:pt x="274566" y="9537"/>
                  </a:cubicBezTo>
                  <a:cubicBezTo>
                    <a:pt x="280224" y="7327"/>
                    <a:pt x="277766" y="-1884"/>
                    <a:pt x="272033" y="345"/>
                  </a:cubicBezTo>
                  <a:cubicBezTo>
                    <a:pt x="174849" y="38312"/>
                    <a:pt x="77113" y="76669"/>
                    <a:pt x="1427" y="151116"/>
                  </a:cubicBezTo>
                  <a:cubicBezTo>
                    <a:pt x="-2964" y="155441"/>
                    <a:pt x="3780" y="162165"/>
                    <a:pt x="8161" y="157851"/>
                  </a:cubicBezTo>
                  <a:lnTo>
                    <a:pt x="8161" y="157851"/>
                  </a:lnTo>
                  <a:close/>
                </a:path>
              </a:pathLst>
            </a:custGeom>
            <a:solidFill>
              <a:srgbClr val="0B2F5B"/>
            </a:solidFill>
            <a:ln w="9525" cap="flat">
              <a:noFill/>
              <a:prstDash val="solid"/>
              <a:miter/>
            </a:ln>
          </p:spPr>
          <p:txBody>
            <a:bodyPr rtlCol="0" anchor="ctr"/>
            <a:lstStyle/>
            <a:p>
              <a:endParaRPr lang="pt-BR"/>
            </a:p>
          </p:txBody>
        </p:sp>
        <p:sp>
          <p:nvSpPr>
            <p:cNvPr id="67" name="Forma Livre: Forma 66">
              <a:extLst>
                <a:ext uri="{FF2B5EF4-FFF2-40B4-BE49-F238E27FC236}">
                  <a16:creationId xmlns:a16="http://schemas.microsoft.com/office/drawing/2014/main" id="{C27B3388-15B4-18CE-6A3B-051FCB74F393}"/>
                </a:ext>
              </a:extLst>
            </p:cNvPr>
            <p:cNvSpPr/>
            <p:nvPr/>
          </p:nvSpPr>
          <p:spPr>
            <a:xfrm>
              <a:off x="15916960" y="1180204"/>
              <a:ext cx="81003" cy="61639"/>
            </a:xfrm>
            <a:custGeom>
              <a:avLst/>
              <a:gdLst>
                <a:gd name="connsiteX0" fmla="*/ 246 w 81003"/>
                <a:gd name="connsiteY0" fmla="*/ 5852 h 61639"/>
                <a:gd name="connsiteX1" fmla="*/ 75018 w 81003"/>
                <a:gd name="connsiteY1" fmla="*/ 61573 h 61639"/>
                <a:gd name="connsiteX2" fmla="*/ 77551 w 81003"/>
                <a:gd name="connsiteY2" fmla="*/ 52382 h 61639"/>
                <a:gd name="connsiteX3" fmla="*/ 9447 w 81003"/>
                <a:gd name="connsiteY3" fmla="*/ 3328 h 61639"/>
                <a:gd name="connsiteX4" fmla="*/ 246 w 81003"/>
                <a:gd name="connsiteY4" fmla="*/ 5852 h 61639"/>
                <a:gd name="connsiteX5" fmla="*/ 246 w 81003"/>
                <a:gd name="connsiteY5" fmla="*/ 5852 h 6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003" h="61639">
                  <a:moveTo>
                    <a:pt x="246" y="5852"/>
                  </a:moveTo>
                  <a:cubicBezTo>
                    <a:pt x="11152" y="40399"/>
                    <a:pt x="40908" y="56268"/>
                    <a:pt x="75018" y="61573"/>
                  </a:cubicBezTo>
                  <a:cubicBezTo>
                    <a:pt x="81028" y="62507"/>
                    <a:pt x="83599" y="53325"/>
                    <a:pt x="77551" y="52382"/>
                  </a:cubicBezTo>
                  <a:cubicBezTo>
                    <a:pt x="47014" y="47638"/>
                    <a:pt x="19353" y="34713"/>
                    <a:pt x="9447" y="3328"/>
                  </a:cubicBezTo>
                  <a:cubicBezTo>
                    <a:pt x="7590" y="-2520"/>
                    <a:pt x="-1611" y="-15"/>
                    <a:pt x="246" y="5852"/>
                  </a:cubicBezTo>
                  <a:lnTo>
                    <a:pt x="246" y="5852"/>
                  </a:lnTo>
                  <a:close/>
                </a:path>
              </a:pathLst>
            </a:custGeom>
            <a:solidFill>
              <a:srgbClr val="0B2F5B"/>
            </a:solidFill>
            <a:ln w="9525" cap="flat">
              <a:noFill/>
              <a:prstDash val="solid"/>
              <a:miter/>
            </a:ln>
          </p:spPr>
          <p:txBody>
            <a:bodyPr rtlCol="0" anchor="ctr"/>
            <a:lstStyle/>
            <a:p>
              <a:endParaRPr lang="pt-BR"/>
            </a:p>
          </p:txBody>
        </p:sp>
        <p:sp>
          <p:nvSpPr>
            <p:cNvPr id="68" name="Forma Livre: Forma 67">
              <a:extLst>
                <a:ext uri="{FF2B5EF4-FFF2-40B4-BE49-F238E27FC236}">
                  <a16:creationId xmlns:a16="http://schemas.microsoft.com/office/drawing/2014/main" id="{97E2D16A-75D1-7247-E326-5A355AE3EA15}"/>
                </a:ext>
              </a:extLst>
            </p:cNvPr>
            <p:cNvSpPr/>
            <p:nvPr/>
          </p:nvSpPr>
          <p:spPr>
            <a:xfrm>
              <a:off x="17369536" y="1094400"/>
              <a:ext cx="38221" cy="23606"/>
            </a:xfrm>
            <a:custGeom>
              <a:avLst/>
              <a:gdLst>
                <a:gd name="connsiteX0" fmla="*/ 30998 w 38221"/>
                <a:gd name="connsiteY0" fmla="*/ 549 h 23606"/>
                <a:gd name="connsiteX1" fmla="*/ 2423 w 38221"/>
                <a:gd name="connsiteY1" fmla="*/ 14837 h 23606"/>
                <a:gd name="connsiteX2" fmla="*/ 7224 w 38221"/>
                <a:gd name="connsiteY2" fmla="*/ 23057 h 23606"/>
                <a:gd name="connsiteX3" fmla="*/ 35799 w 38221"/>
                <a:gd name="connsiteY3" fmla="*/ 8769 h 23606"/>
                <a:gd name="connsiteX4" fmla="*/ 30998 w 38221"/>
                <a:gd name="connsiteY4" fmla="*/ 549 h 23606"/>
                <a:gd name="connsiteX5" fmla="*/ 30998 w 38221"/>
                <a:gd name="connsiteY5" fmla="*/ 549 h 2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21" h="23606">
                  <a:moveTo>
                    <a:pt x="30998" y="549"/>
                  </a:moveTo>
                  <a:cubicBezTo>
                    <a:pt x="21473" y="5312"/>
                    <a:pt x="11948" y="10074"/>
                    <a:pt x="2423" y="14837"/>
                  </a:cubicBezTo>
                  <a:cubicBezTo>
                    <a:pt x="-3073" y="17580"/>
                    <a:pt x="1756" y="25790"/>
                    <a:pt x="7224" y="23057"/>
                  </a:cubicBezTo>
                  <a:cubicBezTo>
                    <a:pt x="16749" y="18294"/>
                    <a:pt x="26274" y="13532"/>
                    <a:pt x="35799" y="8769"/>
                  </a:cubicBezTo>
                  <a:cubicBezTo>
                    <a:pt x="41294" y="6036"/>
                    <a:pt x="36466" y="-2184"/>
                    <a:pt x="30998" y="549"/>
                  </a:cubicBezTo>
                  <a:lnTo>
                    <a:pt x="30998" y="549"/>
                  </a:lnTo>
                  <a:close/>
                </a:path>
              </a:pathLst>
            </a:custGeom>
            <a:solidFill>
              <a:srgbClr val="0B2F5B"/>
            </a:solidFill>
            <a:ln w="9525" cap="flat">
              <a:noFill/>
              <a:prstDash val="solid"/>
              <a:miter/>
            </a:ln>
          </p:spPr>
          <p:txBody>
            <a:bodyPr rtlCol="0" anchor="ctr"/>
            <a:lstStyle/>
            <a:p>
              <a:endParaRPr lang="pt-BR"/>
            </a:p>
          </p:txBody>
        </p:sp>
        <p:sp>
          <p:nvSpPr>
            <p:cNvPr id="69" name="Forma Livre: Forma 68">
              <a:extLst>
                <a:ext uri="{FF2B5EF4-FFF2-40B4-BE49-F238E27FC236}">
                  <a16:creationId xmlns:a16="http://schemas.microsoft.com/office/drawing/2014/main" id="{6BDB6C41-BAA4-2308-3AFA-A5ECEE45007A}"/>
                </a:ext>
              </a:extLst>
            </p:cNvPr>
            <p:cNvSpPr/>
            <p:nvPr/>
          </p:nvSpPr>
          <p:spPr>
            <a:xfrm>
              <a:off x="17431665" y="241969"/>
              <a:ext cx="14132" cy="38051"/>
            </a:xfrm>
            <a:custGeom>
              <a:avLst/>
              <a:gdLst>
                <a:gd name="connsiteX0" fmla="*/ 8722 w 14132"/>
                <a:gd name="connsiteY0" fmla="*/ 35583 h 38051"/>
                <a:gd name="connsiteX1" fmla="*/ 14132 w 14132"/>
                <a:gd name="connsiteY1" fmla="*/ 4608 h 38051"/>
                <a:gd name="connsiteX2" fmla="*/ 4607 w 14132"/>
                <a:gd name="connsiteY2" fmla="*/ 4608 h 38051"/>
                <a:gd name="connsiteX3" fmla="*/ 493 w 14132"/>
                <a:gd name="connsiteY3" fmla="*/ 30782 h 38051"/>
                <a:gd name="connsiteX4" fmla="*/ 8722 w 14132"/>
                <a:gd name="connsiteY4" fmla="*/ 35583 h 38051"/>
                <a:gd name="connsiteX5" fmla="*/ 8722 w 14132"/>
                <a:gd name="connsiteY5" fmla="*/ 35583 h 38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32" h="38051">
                  <a:moveTo>
                    <a:pt x="8722" y="35583"/>
                  </a:moveTo>
                  <a:cubicBezTo>
                    <a:pt x="13361" y="25620"/>
                    <a:pt x="14123" y="15466"/>
                    <a:pt x="14132" y="4608"/>
                  </a:cubicBezTo>
                  <a:cubicBezTo>
                    <a:pt x="14142" y="-1536"/>
                    <a:pt x="4617" y="-1536"/>
                    <a:pt x="4607" y="4608"/>
                  </a:cubicBezTo>
                  <a:cubicBezTo>
                    <a:pt x="4598" y="13618"/>
                    <a:pt x="4369" y="22457"/>
                    <a:pt x="493" y="30782"/>
                  </a:cubicBezTo>
                  <a:cubicBezTo>
                    <a:pt x="-2079" y="36307"/>
                    <a:pt x="6131" y="41155"/>
                    <a:pt x="8722" y="35583"/>
                  </a:cubicBezTo>
                  <a:lnTo>
                    <a:pt x="8722" y="35583"/>
                  </a:lnTo>
                  <a:close/>
                </a:path>
              </a:pathLst>
            </a:custGeom>
            <a:solidFill>
              <a:srgbClr val="0B2F5B"/>
            </a:solidFill>
            <a:ln w="9525" cap="flat">
              <a:noFill/>
              <a:prstDash val="solid"/>
              <a:miter/>
            </a:ln>
          </p:spPr>
          <p:txBody>
            <a:bodyPr rtlCol="0" anchor="ctr"/>
            <a:lstStyle/>
            <a:p>
              <a:endParaRPr lang="pt-BR"/>
            </a:p>
          </p:txBody>
        </p:sp>
        <p:sp>
          <p:nvSpPr>
            <p:cNvPr id="70" name="Forma Livre: Forma 69">
              <a:extLst>
                <a:ext uri="{FF2B5EF4-FFF2-40B4-BE49-F238E27FC236}">
                  <a16:creationId xmlns:a16="http://schemas.microsoft.com/office/drawing/2014/main" id="{D4988470-986B-2F39-AB64-4D922CE5A762}"/>
                </a:ext>
              </a:extLst>
            </p:cNvPr>
            <p:cNvSpPr/>
            <p:nvPr/>
          </p:nvSpPr>
          <p:spPr>
            <a:xfrm>
              <a:off x="14789046" y="732409"/>
              <a:ext cx="132816" cy="133740"/>
            </a:xfrm>
            <a:custGeom>
              <a:avLst/>
              <a:gdLst>
                <a:gd name="connsiteX0" fmla="*/ 57683 w 132816"/>
                <a:gd name="connsiteY0" fmla="*/ 0 h 133740"/>
                <a:gd name="connsiteX1" fmla="*/ 85725 w 132816"/>
                <a:gd name="connsiteY1" fmla="*/ 37852 h 133740"/>
                <a:gd name="connsiteX2" fmla="*/ 132817 w 132816"/>
                <a:gd name="connsiteY2" fmla="*/ 36233 h 133740"/>
                <a:gd name="connsiteX3" fmla="*/ 105470 w 132816"/>
                <a:gd name="connsiteY3" fmla="*/ 74609 h 133740"/>
                <a:gd name="connsiteX4" fmla="*/ 121577 w 132816"/>
                <a:gd name="connsiteY4" fmla="*/ 118891 h 133740"/>
                <a:gd name="connsiteX5" fmla="*/ 76629 w 132816"/>
                <a:gd name="connsiteY5" fmla="*/ 104737 h 133740"/>
                <a:gd name="connsiteX6" fmla="*/ 39500 w 132816"/>
                <a:gd name="connsiteY6" fmla="*/ 133740 h 133740"/>
                <a:gd name="connsiteX7" fmla="*/ 39062 w 132816"/>
                <a:gd name="connsiteY7" fmla="*/ 86620 h 133740"/>
                <a:gd name="connsiteX8" fmla="*/ 0 w 132816"/>
                <a:gd name="connsiteY8" fmla="*/ 60255 h 133740"/>
                <a:gd name="connsiteX9" fmla="*/ 44682 w 132816"/>
                <a:gd name="connsiteY9" fmla="*/ 45291 h 13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816" h="133740">
                  <a:moveTo>
                    <a:pt x="57683" y="0"/>
                  </a:moveTo>
                  <a:lnTo>
                    <a:pt x="85725" y="37852"/>
                  </a:lnTo>
                  <a:lnTo>
                    <a:pt x="132817" y="36233"/>
                  </a:lnTo>
                  <a:lnTo>
                    <a:pt x="105470" y="74609"/>
                  </a:lnTo>
                  <a:lnTo>
                    <a:pt x="121577" y="118891"/>
                  </a:lnTo>
                  <a:lnTo>
                    <a:pt x="76629" y="104737"/>
                  </a:lnTo>
                  <a:lnTo>
                    <a:pt x="39500" y="133740"/>
                  </a:lnTo>
                  <a:lnTo>
                    <a:pt x="39062" y="86620"/>
                  </a:lnTo>
                  <a:lnTo>
                    <a:pt x="0" y="60255"/>
                  </a:lnTo>
                  <a:lnTo>
                    <a:pt x="44682" y="45291"/>
                  </a:lnTo>
                  <a:close/>
                </a:path>
              </a:pathLst>
            </a:custGeom>
            <a:solidFill>
              <a:srgbClr val="FFFFFF"/>
            </a:solidFill>
            <a:ln w="9525" cap="flat">
              <a:noFill/>
              <a:prstDash val="solid"/>
              <a:miter/>
            </a:ln>
          </p:spPr>
          <p:txBody>
            <a:bodyPr rtlCol="0" anchor="ctr"/>
            <a:lstStyle/>
            <a:p>
              <a:endParaRPr lang="pt-BR"/>
            </a:p>
          </p:txBody>
        </p:sp>
        <p:sp>
          <p:nvSpPr>
            <p:cNvPr id="71" name="Forma Livre: Forma 70">
              <a:extLst>
                <a:ext uri="{FF2B5EF4-FFF2-40B4-BE49-F238E27FC236}">
                  <a16:creationId xmlns:a16="http://schemas.microsoft.com/office/drawing/2014/main" id="{DB62C9F3-A2DA-67F8-2993-B5A6115FAA99}"/>
                </a:ext>
              </a:extLst>
            </p:cNvPr>
            <p:cNvSpPr/>
            <p:nvPr/>
          </p:nvSpPr>
          <p:spPr>
            <a:xfrm>
              <a:off x="17290597" y="746629"/>
              <a:ext cx="64712" cy="87449"/>
            </a:xfrm>
            <a:custGeom>
              <a:avLst/>
              <a:gdLst>
                <a:gd name="connsiteX0" fmla="*/ 32366 w 64712"/>
                <a:gd name="connsiteY0" fmla="*/ 0 h 87449"/>
                <a:gd name="connsiteX1" fmla="*/ 32366 w 64712"/>
                <a:gd name="connsiteY1" fmla="*/ 57 h 87449"/>
                <a:gd name="connsiteX2" fmla="*/ 32366 w 64712"/>
                <a:gd name="connsiteY2" fmla="*/ 0 h 87449"/>
                <a:gd name="connsiteX3" fmla="*/ 0 w 64712"/>
                <a:gd name="connsiteY3" fmla="*/ 43720 h 87449"/>
                <a:gd name="connsiteX4" fmla="*/ 32366 w 64712"/>
                <a:gd name="connsiteY4" fmla="*/ 87449 h 87449"/>
                <a:gd name="connsiteX5" fmla="*/ 32366 w 64712"/>
                <a:gd name="connsiteY5" fmla="*/ 87392 h 87449"/>
                <a:gd name="connsiteX6" fmla="*/ 32366 w 64712"/>
                <a:gd name="connsiteY6" fmla="*/ 87449 h 87449"/>
                <a:gd name="connsiteX7" fmla="*/ 64713 w 64712"/>
                <a:gd name="connsiteY7" fmla="*/ 43720 h 87449"/>
                <a:gd name="connsiteX8" fmla="*/ 32366 w 64712"/>
                <a:gd name="connsiteY8" fmla="*/ 0 h 87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12" h="87449">
                  <a:moveTo>
                    <a:pt x="32366" y="0"/>
                  </a:moveTo>
                  <a:lnTo>
                    <a:pt x="32366" y="57"/>
                  </a:lnTo>
                  <a:lnTo>
                    <a:pt x="32366" y="0"/>
                  </a:lnTo>
                  <a:cubicBezTo>
                    <a:pt x="32366" y="0"/>
                    <a:pt x="21431" y="35776"/>
                    <a:pt x="0" y="43720"/>
                  </a:cubicBezTo>
                  <a:cubicBezTo>
                    <a:pt x="21431" y="51673"/>
                    <a:pt x="32366" y="87449"/>
                    <a:pt x="32366" y="87449"/>
                  </a:cubicBezTo>
                  <a:lnTo>
                    <a:pt x="32366" y="87392"/>
                  </a:lnTo>
                  <a:lnTo>
                    <a:pt x="32366" y="87449"/>
                  </a:lnTo>
                  <a:cubicBezTo>
                    <a:pt x="32366" y="87449"/>
                    <a:pt x="43282" y="51673"/>
                    <a:pt x="64713" y="43720"/>
                  </a:cubicBezTo>
                  <a:cubicBezTo>
                    <a:pt x="43291" y="35776"/>
                    <a:pt x="32366" y="0"/>
                    <a:pt x="32366" y="0"/>
                  </a:cubicBezTo>
                  <a:close/>
                </a:path>
              </a:pathLst>
            </a:custGeom>
            <a:solidFill>
              <a:srgbClr val="FFFFFF"/>
            </a:solidFill>
            <a:ln w="9525" cap="flat">
              <a:noFill/>
              <a:prstDash val="solid"/>
              <a:miter/>
            </a:ln>
          </p:spPr>
          <p:txBody>
            <a:bodyPr rtlCol="0" anchor="ctr"/>
            <a:lstStyle/>
            <a:p>
              <a:endParaRPr lang="pt-BR"/>
            </a:p>
          </p:txBody>
        </p:sp>
        <p:sp>
          <p:nvSpPr>
            <p:cNvPr id="72" name="Forma Livre: Forma 71">
              <a:extLst>
                <a:ext uri="{FF2B5EF4-FFF2-40B4-BE49-F238E27FC236}">
                  <a16:creationId xmlns:a16="http://schemas.microsoft.com/office/drawing/2014/main" id="{E49294BE-3367-F7FE-2006-DD01B0A65DF7}"/>
                </a:ext>
              </a:extLst>
            </p:cNvPr>
            <p:cNvSpPr/>
            <p:nvPr/>
          </p:nvSpPr>
          <p:spPr>
            <a:xfrm>
              <a:off x="17165619" y="626767"/>
              <a:ext cx="99954" cy="135074"/>
            </a:xfrm>
            <a:custGeom>
              <a:avLst/>
              <a:gdLst>
                <a:gd name="connsiteX0" fmla="*/ 49987 w 99954"/>
                <a:gd name="connsiteY0" fmla="*/ 0 h 135074"/>
                <a:gd name="connsiteX1" fmla="*/ 49987 w 99954"/>
                <a:gd name="connsiteY1" fmla="*/ 86 h 135074"/>
                <a:gd name="connsiteX2" fmla="*/ 49987 w 99954"/>
                <a:gd name="connsiteY2" fmla="*/ 0 h 135074"/>
                <a:gd name="connsiteX3" fmla="*/ 0 w 99954"/>
                <a:gd name="connsiteY3" fmla="*/ 67532 h 135074"/>
                <a:gd name="connsiteX4" fmla="*/ 49987 w 99954"/>
                <a:gd name="connsiteY4" fmla="*/ 135074 h 135074"/>
                <a:gd name="connsiteX5" fmla="*/ 49987 w 99954"/>
                <a:gd name="connsiteY5" fmla="*/ 134988 h 135074"/>
                <a:gd name="connsiteX6" fmla="*/ 49987 w 99954"/>
                <a:gd name="connsiteY6" fmla="*/ 135074 h 135074"/>
                <a:gd name="connsiteX7" fmla="*/ 99955 w 99954"/>
                <a:gd name="connsiteY7" fmla="*/ 67532 h 135074"/>
                <a:gd name="connsiteX8" fmla="*/ 49987 w 99954"/>
                <a:gd name="connsiteY8" fmla="*/ 0 h 13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54" h="135074">
                  <a:moveTo>
                    <a:pt x="49987" y="0"/>
                  </a:moveTo>
                  <a:lnTo>
                    <a:pt x="49987" y="86"/>
                  </a:lnTo>
                  <a:lnTo>
                    <a:pt x="49987" y="0"/>
                  </a:lnTo>
                  <a:cubicBezTo>
                    <a:pt x="49987" y="0"/>
                    <a:pt x="33099" y="55264"/>
                    <a:pt x="0" y="67532"/>
                  </a:cubicBezTo>
                  <a:cubicBezTo>
                    <a:pt x="33099" y="79810"/>
                    <a:pt x="49987" y="135074"/>
                    <a:pt x="49987" y="135074"/>
                  </a:cubicBezTo>
                  <a:lnTo>
                    <a:pt x="49987" y="134988"/>
                  </a:lnTo>
                  <a:lnTo>
                    <a:pt x="49987" y="135074"/>
                  </a:lnTo>
                  <a:cubicBezTo>
                    <a:pt x="49987" y="135074"/>
                    <a:pt x="66856" y="79810"/>
                    <a:pt x="99955" y="67532"/>
                  </a:cubicBezTo>
                  <a:cubicBezTo>
                    <a:pt x="66856" y="55264"/>
                    <a:pt x="49987" y="0"/>
                    <a:pt x="49987" y="0"/>
                  </a:cubicBezTo>
                  <a:close/>
                </a:path>
              </a:pathLst>
            </a:custGeom>
            <a:solidFill>
              <a:srgbClr val="FFFFFF"/>
            </a:solidFill>
            <a:ln w="9525" cap="flat">
              <a:noFill/>
              <a:prstDash val="solid"/>
              <a:miter/>
            </a:ln>
          </p:spPr>
          <p:txBody>
            <a:bodyPr rtlCol="0" anchor="ctr"/>
            <a:lstStyle/>
            <a:p>
              <a:endParaRPr lang="pt-BR"/>
            </a:p>
          </p:txBody>
        </p:sp>
      </p:grpSp>
      <p:sp>
        <p:nvSpPr>
          <p:cNvPr id="92" name="Forma Livre: Forma 91">
            <a:extLst>
              <a:ext uri="{FF2B5EF4-FFF2-40B4-BE49-F238E27FC236}">
                <a16:creationId xmlns:a16="http://schemas.microsoft.com/office/drawing/2014/main" id="{D906CECA-BBA7-DBEE-5E61-96C71BDA2509}"/>
              </a:ext>
            </a:extLst>
          </p:cNvPr>
          <p:cNvSpPr/>
          <p:nvPr/>
        </p:nvSpPr>
        <p:spPr>
          <a:xfrm>
            <a:off x="11319421" y="-2593170"/>
            <a:ext cx="364916" cy="535775"/>
          </a:xfrm>
          <a:custGeom>
            <a:avLst/>
            <a:gdLst>
              <a:gd name="connsiteX0" fmla="*/ 257233 w 364916"/>
              <a:gd name="connsiteY0" fmla="*/ 23 h 535775"/>
              <a:gd name="connsiteX1" fmla="*/ 247918 w 364916"/>
              <a:gd name="connsiteY1" fmla="*/ 6081 h 535775"/>
              <a:gd name="connsiteX2" fmla="*/ 205827 w 364916"/>
              <a:gd name="connsiteY2" fmla="*/ 29389 h 535775"/>
              <a:gd name="connsiteX3" fmla="*/ 197359 w 364916"/>
              <a:gd name="connsiteY3" fmla="*/ 41467 h 535775"/>
              <a:gd name="connsiteX4" fmla="*/ 209408 w 364916"/>
              <a:gd name="connsiteY4" fmla="*/ 40162 h 535775"/>
              <a:gd name="connsiteX5" fmla="*/ 218800 w 364916"/>
              <a:gd name="connsiteY5" fmla="*/ 37161 h 535775"/>
              <a:gd name="connsiteX6" fmla="*/ 183538 w 364916"/>
              <a:gd name="connsiteY6" fmla="*/ 71956 h 535775"/>
              <a:gd name="connsiteX7" fmla="*/ 112710 w 364916"/>
              <a:gd name="connsiteY7" fmla="*/ 143222 h 535775"/>
              <a:gd name="connsiteX8" fmla="*/ 76944 w 364916"/>
              <a:gd name="connsiteY8" fmla="*/ 179493 h 535775"/>
              <a:gd name="connsiteX9" fmla="*/ 67676 w 364916"/>
              <a:gd name="connsiteY9" fmla="*/ 177855 h 535775"/>
              <a:gd name="connsiteX10" fmla="*/ 32691 w 364916"/>
              <a:gd name="connsiteY10" fmla="*/ 186504 h 535775"/>
              <a:gd name="connsiteX11" fmla="*/ 49645 w 364916"/>
              <a:gd name="connsiteY11" fmla="*/ 188390 h 535775"/>
              <a:gd name="connsiteX12" fmla="*/ 65724 w 364916"/>
              <a:gd name="connsiteY12" fmla="*/ 189380 h 535775"/>
              <a:gd name="connsiteX13" fmla="*/ 34501 w 364916"/>
              <a:gd name="connsiteY13" fmla="*/ 225090 h 535775"/>
              <a:gd name="connsiteX14" fmla="*/ 26957 w 364916"/>
              <a:gd name="connsiteY14" fmla="*/ 232538 h 535775"/>
              <a:gd name="connsiteX15" fmla="*/ 19204 w 364916"/>
              <a:gd name="connsiteY15" fmla="*/ 226071 h 535775"/>
              <a:gd name="connsiteX16" fmla="*/ 3078 w 364916"/>
              <a:gd name="connsiteY16" fmla="*/ 216888 h 535775"/>
              <a:gd name="connsiteX17" fmla="*/ 8993 w 364916"/>
              <a:gd name="connsiteY17" fmla="*/ 232814 h 535775"/>
              <a:gd name="connsiteX18" fmla="*/ 17718 w 364916"/>
              <a:gd name="connsiteY18" fmla="*/ 241653 h 535775"/>
              <a:gd name="connsiteX19" fmla="*/ 13050 w 364916"/>
              <a:gd name="connsiteY19" fmla="*/ 246264 h 535775"/>
              <a:gd name="connsiteX20" fmla="*/ 6031 w 364916"/>
              <a:gd name="connsiteY20" fmla="*/ 263190 h 535775"/>
              <a:gd name="connsiteX21" fmla="*/ 21080 w 364916"/>
              <a:gd name="connsiteY21" fmla="*/ 255589 h 535775"/>
              <a:gd name="connsiteX22" fmla="*/ 26547 w 364916"/>
              <a:gd name="connsiteY22" fmla="*/ 249607 h 535775"/>
              <a:gd name="connsiteX23" fmla="*/ 45378 w 364916"/>
              <a:gd name="connsiteY23" fmla="*/ 266304 h 535775"/>
              <a:gd name="connsiteX24" fmla="*/ 180376 w 364916"/>
              <a:gd name="connsiteY24" fmla="*/ 399721 h 535775"/>
              <a:gd name="connsiteX25" fmla="*/ 296638 w 364916"/>
              <a:gd name="connsiteY25" fmla="*/ 516336 h 535775"/>
              <a:gd name="connsiteX26" fmla="*/ 287685 w 364916"/>
              <a:gd name="connsiteY26" fmla="*/ 512430 h 535775"/>
              <a:gd name="connsiteX27" fmla="*/ 268006 w 364916"/>
              <a:gd name="connsiteY27" fmla="*/ 503419 h 535775"/>
              <a:gd name="connsiteX28" fmla="*/ 259519 w 364916"/>
              <a:gd name="connsiteY28" fmla="*/ 503363 h 535775"/>
              <a:gd name="connsiteX29" fmla="*/ 298543 w 364916"/>
              <a:gd name="connsiteY29" fmla="*/ 526222 h 535775"/>
              <a:gd name="connsiteX30" fmla="*/ 315260 w 364916"/>
              <a:gd name="connsiteY30" fmla="*/ 534423 h 535775"/>
              <a:gd name="connsiteX31" fmla="*/ 322575 w 364916"/>
              <a:gd name="connsiteY31" fmla="*/ 531709 h 535775"/>
              <a:gd name="connsiteX32" fmla="*/ 317622 w 364916"/>
              <a:gd name="connsiteY32" fmla="*/ 519536 h 535775"/>
              <a:gd name="connsiteX33" fmla="*/ 303696 w 364916"/>
              <a:gd name="connsiteY33" fmla="*/ 492113 h 535775"/>
              <a:gd name="connsiteX34" fmla="*/ 292466 w 364916"/>
              <a:gd name="connsiteY34" fmla="*/ 473978 h 535775"/>
              <a:gd name="connsiteX35" fmla="*/ 291676 w 364916"/>
              <a:gd name="connsiteY35" fmla="*/ 488675 h 535775"/>
              <a:gd name="connsiteX36" fmla="*/ 294676 w 364916"/>
              <a:gd name="connsiteY36" fmla="*/ 498067 h 535775"/>
              <a:gd name="connsiteX37" fmla="*/ 282313 w 364916"/>
              <a:gd name="connsiteY37" fmla="*/ 486932 h 535775"/>
              <a:gd name="connsiteX38" fmla="*/ 233688 w 364916"/>
              <a:gd name="connsiteY38" fmla="*/ 438259 h 535775"/>
              <a:gd name="connsiteX39" fmla="*/ 116844 w 364916"/>
              <a:gd name="connsiteY39" fmla="*/ 320254 h 535775"/>
              <a:gd name="connsiteX40" fmla="*/ 36263 w 364916"/>
              <a:gd name="connsiteY40" fmla="*/ 239787 h 535775"/>
              <a:gd name="connsiteX41" fmla="*/ 58713 w 364916"/>
              <a:gd name="connsiteY41" fmla="*/ 216650 h 535775"/>
              <a:gd name="connsiteX42" fmla="*/ 81164 w 364916"/>
              <a:gd name="connsiteY42" fmla="*/ 193705 h 535775"/>
              <a:gd name="connsiteX43" fmla="*/ 88441 w 364916"/>
              <a:gd name="connsiteY43" fmla="*/ 197305 h 535775"/>
              <a:gd name="connsiteX44" fmla="*/ 106900 w 364916"/>
              <a:gd name="connsiteY44" fmla="*/ 211440 h 535775"/>
              <a:gd name="connsiteX45" fmla="*/ 124807 w 364916"/>
              <a:gd name="connsiteY45" fmla="*/ 234948 h 535775"/>
              <a:gd name="connsiteX46" fmla="*/ 144657 w 364916"/>
              <a:gd name="connsiteY46" fmla="*/ 262218 h 535775"/>
              <a:gd name="connsiteX47" fmla="*/ 167441 w 364916"/>
              <a:gd name="connsiteY47" fmla="*/ 263456 h 535775"/>
              <a:gd name="connsiteX48" fmla="*/ 258586 w 364916"/>
              <a:gd name="connsiteY48" fmla="*/ 208602 h 535775"/>
              <a:gd name="connsiteX49" fmla="*/ 312583 w 364916"/>
              <a:gd name="connsiteY49" fmla="*/ 175112 h 535775"/>
              <a:gd name="connsiteX50" fmla="*/ 328099 w 364916"/>
              <a:gd name="connsiteY50" fmla="*/ 172159 h 535775"/>
              <a:gd name="connsiteX51" fmla="*/ 350835 w 364916"/>
              <a:gd name="connsiteY51" fmla="*/ 180703 h 535775"/>
              <a:gd name="connsiteX52" fmla="*/ 324747 w 364916"/>
              <a:gd name="connsiteY52" fmla="*/ 230957 h 535775"/>
              <a:gd name="connsiteX53" fmla="*/ 263406 w 364916"/>
              <a:gd name="connsiteY53" fmla="*/ 314034 h 535775"/>
              <a:gd name="connsiteX54" fmla="*/ 251499 w 364916"/>
              <a:gd name="connsiteY54" fmla="*/ 352829 h 535775"/>
              <a:gd name="connsiteX55" fmla="*/ 284741 w 364916"/>
              <a:gd name="connsiteY55" fmla="*/ 370222 h 535775"/>
              <a:gd name="connsiteX56" fmla="*/ 302753 w 364916"/>
              <a:gd name="connsiteY56" fmla="*/ 377347 h 535775"/>
              <a:gd name="connsiteX57" fmla="*/ 303468 w 364916"/>
              <a:gd name="connsiteY57" fmla="*/ 403693 h 535775"/>
              <a:gd name="connsiteX58" fmla="*/ 306868 w 364916"/>
              <a:gd name="connsiteY58" fmla="*/ 426610 h 535775"/>
              <a:gd name="connsiteX59" fmla="*/ 329795 w 364916"/>
              <a:gd name="connsiteY59" fmla="*/ 436535 h 535775"/>
              <a:gd name="connsiteX60" fmla="*/ 340577 w 364916"/>
              <a:gd name="connsiteY60" fmla="*/ 432363 h 535775"/>
              <a:gd name="connsiteX61" fmla="*/ 343177 w 364916"/>
              <a:gd name="connsiteY61" fmla="*/ 427048 h 535775"/>
              <a:gd name="connsiteX62" fmla="*/ 332043 w 364916"/>
              <a:gd name="connsiteY62" fmla="*/ 424114 h 535775"/>
              <a:gd name="connsiteX63" fmla="*/ 317574 w 364916"/>
              <a:gd name="connsiteY63" fmla="*/ 403493 h 535775"/>
              <a:gd name="connsiteX64" fmla="*/ 309649 w 364916"/>
              <a:gd name="connsiteY64" fmla="*/ 362688 h 535775"/>
              <a:gd name="connsiteX65" fmla="*/ 284923 w 364916"/>
              <a:gd name="connsiteY65" fmla="*/ 356306 h 535775"/>
              <a:gd name="connsiteX66" fmla="*/ 271397 w 364916"/>
              <a:gd name="connsiteY66" fmla="*/ 356706 h 535775"/>
              <a:gd name="connsiteX67" fmla="*/ 266501 w 364916"/>
              <a:gd name="connsiteY67" fmla="*/ 351744 h 535775"/>
              <a:gd name="connsiteX68" fmla="*/ 333233 w 364916"/>
              <a:gd name="connsiteY68" fmla="*/ 243939 h 535775"/>
              <a:gd name="connsiteX69" fmla="*/ 364913 w 364916"/>
              <a:gd name="connsiteY69" fmla="*/ 184056 h 535775"/>
              <a:gd name="connsiteX70" fmla="*/ 359170 w 364916"/>
              <a:gd name="connsiteY70" fmla="*/ 171683 h 535775"/>
              <a:gd name="connsiteX71" fmla="*/ 346302 w 364916"/>
              <a:gd name="connsiteY71" fmla="*/ 163406 h 535775"/>
              <a:gd name="connsiteX72" fmla="*/ 308306 w 364916"/>
              <a:gd name="connsiteY72" fmla="*/ 163644 h 535775"/>
              <a:gd name="connsiteX73" fmla="*/ 252928 w 364916"/>
              <a:gd name="connsiteY73" fmla="*/ 196724 h 535775"/>
              <a:gd name="connsiteX74" fmla="*/ 182272 w 364916"/>
              <a:gd name="connsiteY74" fmla="*/ 241549 h 535775"/>
              <a:gd name="connsiteX75" fmla="*/ 158135 w 364916"/>
              <a:gd name="connsiteY75" fmla="*/ 249683 h 535775"/>
              <a:gd name="connsiteX76" fmla="*/ 145934 w 364916"/>
              <a:gd name="connsiteY76" fmla="*/ 243682 h 535775"/>
              <a:gd name="connsiteX77" fmla="*/ 136761 w 364916"/>
              <a:gd name="connsiteY77" fmla="*/ 228823 h 535775"/>
              <a:gd name="connsiteX78" fmla="*/ 98242 w 364916"/>
              <a:gd name="connsiteY78" fmla="*/ 188799 h 535775"/>
              <a:gd name="connsiteX79" fmla="*/ 90775 w 364916"/>
              <a:gd name="connsiteY79" fmla="*/ 184208 h 535775"/>
              <a:gd name="connsiteX80" fmla="*/ 193321 w 364916"/>
              <a:gd name="connsiteY80" fmla="*/ 77128 h 535775"/>
              <a:gd name="connsiteX81" fmla="*/ 222724 w 364916"/>
              <a:gd name="connsiteY81" fmla="*/ 47324 h 535775"/>
              <a:gd name="connsiteX82" fmla="*/ 221886 w 364916"/>
              <a:gd name="connsiteY82" fmla="*/ 54030 h 535775"/>
              <a:gd name="connsiteX83" fmla="*/ 243117 w 364916"/>
              <a:gd name="connsiteY83" fmla="*/ 36799 h 535775"/>
              <a:gd name="connsiteX84" fmla="*/ 256795 w 364916"/>
              <a:gd name="connsiteY84" fmla="*/ 13501 h 535775"/>
              <a:gd name="connsiteX85" fmla="*/ 259938 w 364916"/>
              <a:gd name="connsiteY85" fmla="*/ 395 h 535775"/>
              <a:gd name="connsiteX86" fmla="*/ 257233 w 364916"/>
              <a:gd name="connsiteY86" fmla="*/ 23 h 53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4916" h="535775">
                <a:moveTo>
                  <a:pt x="257233" y="23"/>
                </a:moveTo>
                <a:cubicBezTo>
                  <a:pt x="255947" y="109"/>
                  <a:pt x="251785" y="2852"/>
                  <a:pt x="247918" y="6081"/>
                </a:cubicBezTo>
                <a:cubicBezTo>
                  <a:pt x="239488" y="13035"/>
                  <a:pt x="215619" y="26198"/>
                  <a:pt x="205827" y="29389"/>
                </a:cubicBezTo>
                <a:cubicBezTo>
                  <a:pt x="194654" y="32961"/>
                  <a:pt x="191263" y="37876"/>
                  <a:pt x="197359" y="41467"/>
                </a:cubicBezTo>
                <a:cubicBezTo>
                  <a:pt x="199131" y="42657"/>
                  <a:pt x="203179" y="42190"/>
                  <a:pt x="209408" y="40162"/>
                </a:cubicBezTo>
                <a:lnTo>
                  <a:pt x="218800" y="37161"/>
                </a:lnTo>
                <a:lnTo>
                  <a:pt x="183538" y="71956"/>
                </a:lnTo>
                <a:cubicBezTo>
                  <a:pt x="164269" y="91168"/>
                  <a:pt x="132380" y="123229"/>
                  <a:pt x="112710" y="143222"/>
                </a:cubicBezTo>
                <a:lnTo>
                  <a:pt x="76944" y="179493"/>
                </a:lnTo>
                <a:lnTo>
                  <a:pt x="67676" y="177855"/>
                </a:lnTo>
                <a:cubicBezTo>
                  <a:pt x="50722" y="174778"/>
                  <a:pt x="29767" y="179970"/>
                  <a:pt x="32691" y="186504"/>
                </a:cubicBezTo>
                <a:cubicBezTo>
                  <a:pt x="33367" y="188190"/>
                  <a:pt x="38101" y="188609"/>
                  <a:pt x="49645" y="188390"/>
                </a:cubicBezTo>
                <a:cubicBezTo>
                  <a:pt x="58427" y="188152"/>
                  <a:pt x="65733" y="188599"/>
                  <a:pt x="65724" y="189380"/>
                </a:cubicBezTo>
                <a:cubicBezTo>
                  <a:pt x="65714" y="190962"/>
                  <a:pt x="45330" y="214212"/>
                  <a:pt x="34501" y="225090"/>
                </a:cubicBezTo>
                <a:lnTo>
                  <a:pt x="26957" y="232538"/>
                </a:lnTo>
                <a:lnTo>
                  <a:pt x="19204" y="226071"/>
                </a:lnTo>
                <a:cubicBezTo>
                  <a:pt x="8602" y="217317"/>
                  <a:pt x="6240" y="215917"/>
                  <a:pt x="3078" y="216888"/>
                </a:cubicBezTo>
                <a:cubicBezTo>
                  <a:pt x="-2361" y="218527"/>
                  <a:pt x="-713" y="222985"/>
                  <a:pt x="8993" y="232814"/>
                </a:cubicBezTo>
                <a:lnTo>
                  <a:pt x="17718" y="241653"/>
                </a:lnTo>
                <a:lnTo>
                  <a:pt x="13050" y="246264"/>
                </a:lnTo>
                <a:cubicBezTo>
                  <a:pt x="7688" y="251560"/>
                  <a:pt x="4173" y="260313"/>
                  <a:pt x="6031" y="263190"/>
                </a:cubicBezTo>
                <a:cubicBezTo>
                  <a:pt x="7983" y="265961"/>
                  <a:pt x="14813" y="262561"/>
                  <a:pt x="21080" y="255589"/>
                </a:cubicBezTo>
                <a:lnTo>
                  <a:pt x="26547" y="249607"/>
                </a:lnTo>
                <a:lnTo>
                  <a:pt x="45378" y="266304"/>
                </a:lnTo>
                <a:cubicBezTo>
                  <a:pt x="56856" y="276544"/>
                  <a:pt x="109205" y="328207"/>
                  <a:pt x="180376" y="399721"/>
                </a:cubicBezTo>
                <a:lnTo>
                  <a:pt x="296638" y="516336"/>
                </a:lnTo>
                <a:lnTo>
                  <a:pt x="287685" y="512430"/>
                </a:lnTo>
                <a:cubicBezTo>
                  <a:pt x="282665" y="510325"/>
                  <a:pt x="273912" y="506220"/>
                  <a:pt x="268006" y="503419"/>
                </a:cubicBezTo>
                <a:cubicBezTo>
                  <a:pt x="256005" y="497619"/>
                  <a:pt x="251861" y="497590"/>
                  <a:pt x="259519" y="503363"/>
                </a:cubicBezTo>
                <a:cubicBezTo>
                  <a:pt x="269140" y="510725"/>
                  <a:pt x="285265" y="520107"/>
                  <a:pt x="298543" y="526222"/>
                </a:cubicBezTo>
                <a:cubicBezTo>
                  <a:pt x="306020" y="529623"/>
                  <a:pt x="313593" y="533328"/>
                  <a:pt x="315260" y="534423"/>
                </a:cubicBezTo>
                <a:cubicBezTo>
                  <a:pt x="319193" y="537014"/>
                  <a:pt x="322451" y="535757"/>
                  <a:pt x="322575" y="531709"/>
                </a:cubicBezTo>
                <a:cubicBezTo>
                  <a:pt x="322584" y="530128"/>
                  <a:pt x="320251" y="524584"/>
                  <a:pt x="317622" y="519536"/>
                </a:cubicBezTo>
                <a:cubicBezTo>
                  <a:pt x="314793" y="514488"/>
                  <a:pt x="308564" y="502210"/>
                  <a:pt x="303696" y="492113"/>
                </a:cubicBezTo>
                <a:cubicBezTo>
                  <a:pt x="296686" y="477854"/>
                  <a:pt x="294248" y="473997"/>
                  <a:pt x="292466" y="473978"/>
                </a:cubicBezTo>
                <a:cubicBezTo>
                  <a:pt x="288523" y="473949"/>
                  <a:pt x="288390" y="478388"/>
                  <a:pt x="291676" y="488675"/>
                </a:cubicBezTo>
                <a:lnTo>
                  <a:pt x="294676" y="498067"/>
                </a:lnTo>
                <a:lnTo>
                  <a:pt x="282313" y="486932"/>
                </a:lnTo>
                <a:cubicBezTo>
                  <a:pt x="275445" y="480969"/>
                  <a:pt x="253585" y="459014"/>
                  <a:pt x="233688" y="438259"/>
                </a:cubicBezTo>
                <a:cubicBezTo>
                  <a:pt x="213790" y="417504"/>
                  <a:pt x="161155" y="364364"/>
                  <a:pt x="116844" y="320254"/>
                </a:cubicBezTo>
                <a:cubicBezTo>
                  <a:pt x="72534" y="276144"/>
                  <a:pt x="36168" y="239891"/>
                  <a:pt x="36263" y="239787"/>
                </a:cubicBezTo>
                <a:cubicBezTo>
                  <a:pt x="36263" y="239586"/>
                  <a:pt x="46302" y="229100"/>
                  <a:pt x="58713" y="216650"/>
                </a:cubicBezTo>
                <a:lnTo>
                  <a:pt x="81164" y="193705"/>
                </a:lnTo>
                <a:lnTo>
                  <a:pt x="88441" y="197305"/>
                </a:lnTo>
                <a:cubicBezTo>
                  <a:pt x="93060" y="199601"/>
                  <a:pt x="99642" y="204678"/>
                  <a:pt x="106900" y="211440"/>
                </a:cubicBezTo>
                <a:cubicBezTo>
                  <a:pt x="117492" y="221184"/>
                  <a:pt x="118568" y="222670"/>
                  <a:pt x="124807" y="234948"/>
                </a:cubicBezTo>
                <a:cubicBezTo>
                  <a:pt x="131627" y="248416"/>
                  <a:pt x="139257" y="258922"/>
                  <a:pt x="144657" y="262218"/>
                </a:cubicBezTo>
                <a:cubicBezTo>
                  <a:pt x="148982" y="264809"/>
                  <a:pt x="159630" y="265476"/>
                  <a:pt x="167441" y="263456"/>
                </a:cubicBezTo>
                <a:cubicBezTo>
                  <a:pt x="181976" y="259704"/>
                  <a:pt x="228830" y="231500"/>
                  <a:pt x="258586" y="208602"/>
                </a:cubicBezTo>
                <a:cubicBezTo>
                  <a:pt x="276141" y="195200"/>
                  <a:pt x="302001" y="179093"/>
                  <a:pt x="312583" y="175112"/>
                </a:cubicBezTo>
                <a:cubicBezTo>
                  <a:pt x="317231" y="173464"/>
                  <a:pt x="324251" y="172035"/>
                  <a:pt x="328099" y="172159"/>
                </a:cubicBezTo>
                <a:cubicBezTo>
                  <a:pt x="336977" y="172416"/>
                  <a:pt x="348397" y="176636"/>
                  <a:pt x="350835" y="180703"/>
                </a:cubicBezTo>
                <a:cubicBezTo>
                  <a:pt x="354541" y="187047"/>
                  <a:pt x="344844" y="205630"/>
                  <a:pt x="324747" y="230957"/>
                </a:cubicBezTo>
                <a:cubicBezTo>
                  <a:pt x="300363" y="261875"/>
                  <a:pt x="271788" y="300471"/>
                  <a:pt x="263406" y="314034"/>
                </a:cubicBezTo>
                <a:cubicBezTo>
                  <a:pt x="253033" y="330741"/>
                  <a:pt x="249604" y="342361"/>
                  <a:pt x="251499" y="352829"/>
                </a:cubicBezTo>
                <a:cubicBezTo>
                  <a:pt x="254262" y="367945"/>
                  <a:pt x="264291" y="373146"/>
                  <a:pt x="284741" y="370222"/>
                </a:cubicBezTo>
                <a:cubicBezTo>
                  <a:pt x="297381" y="368336"/>
                  <a:pt x="300334" y="369536"/>
                  <a:pt x="302753" y="377347"/>
                </a:cubicBezTo>
                <a:cubicBezTo>
                  <a:pt x="305659" y="386243"/>
                  <a:pt x="305811" y="393158"/>
                  <a:pt x="303468" y="403693"/>
                </a:cubicBezTo>
                <a:cubicBezTo>
                  <a:pt x="300934" y="414237"/>
                  <a:pt x="301782" y="419476"/>
                  <a:pt x="306868" y="426610"/>
                </a:cubicBezTo>
                <a:cubicBezTo>
                  <a:pt x="311564" y="433154"/>
                  <a:pt x="320317" y="436859"/>
                  <a:pt x="329795" y="436535"/>
                </a:cubicBezTo>
                <a:cubicBezTo>
                  <a:pt x="336015" y="436278"/>
                  <a:pt x="337996" y="435506"/>
                  <a:pt x="340577" y="432363"/>
                </a:cubicBezTo>
                <a:cubicBezTo>
                  <a:pt x="342368" y="430201"/>
                  <a:pt x="343568" y="427848"/>
                  <a:pt x="343177" y="427048"/>
                </a:cubicBezTo>
                <a:cubicBezTo>
                  <a:pt x="342787" y="426258"/>
                  <a:pt x="337767" y="424943"/>
                  <a:pt x="332043" y="424114"/>
                </a:cubicBezTo>
                <a:cubicBezTo>
                  <a:pt x="316860" y="421847"/>
                  <a:pt x="314221" y="417980"/>
                  <a:pt x="317574" y="403493"/>
                </a:cubicBezTo>
                <a:cubicBezTo>
                  <a:pt x="320927" y="388615"/>
                  <a:pt x="317393" y="370727"/>
                  <a:pt x="309649" y="362688"/>
                </a:cubicBezTo>
                <a:cubicBezTo>
                  <a:pt x="304163" y="357125"/>
                  <a:pt x="295495" y="354896"/>
                  <a:pt x="284923" y="356306"/>
                </a:cubicBezTo>
                <a:cubicBezTo>
                  <a:pt x="279693" y="356963"/>
                  <a:pt x="273569" y="357116"/>
                  <a:pt x="271397" y="356706"/>
                </a:cubicBezTo>
                <a:cubicBezTo>
                  <a:pt x="267654" y="355897"/>
                  <a:pt x="267263" y="355496"/>
                  <a:pt x="266501" y="351744"/>
                </a:cubicBezTo>
                <a:cubicBezTo>
                  <a:pt x="263634" y="337713"/>
                  <a:pt x="278893" y="313043"/>
                  <a:pt x="333233" y="243939"/>
                </a:cubicBezTo>
                <a:cubicBezTo>
                  <a:pt x="355722" y="215279"/>
                  <a:pt x="365123" y="197572"/>
                  <a:pt x="364913" y="184056"/>
                </a:cubicBezTo>
                <a:cubicBezTo>
                  <a:pt x="364856" y="177836"/>
                  <a:pt x="364275" y="176655"/>
                  <a:pt x="359170" y="171683"/>
                </a:cubicBezTo>
                <a:cubicBezTo>
                  <a:pt x="355446" y="167911"/>
                  <a:pt x="351121" y="165120"/>
                  <a:pt x="346302" y="163406"/>
                </a:cubicBezTo>
                <a:cubicBezTo>
                  <a:pt x="336262" y="159786"/>
                  <a:pt x="318993" y="159967"/>
                  <a:pt x="308306" y="163644"/>
                </a:cubicBezTo>
                <a:cubicBezTo>
                  <a:pt x="297029" y="167711"/>
                  <a:pt x="269787" y="183818"/>
                  <a:pt x="252928" y="196724"/>
                </a:cubicBezTo>
                <a:cubicBezTo>
                  <a:pt x="232992" y="211688"/>
                  <a:pt x="200883" y="232195"/>
                  <a:pt x="182272" y="241549"/>
                </a:cubicBezTo>
                <a:cubicBezTo>
                  <a:pt x="168508" y="248464"/>
                  <a:pt x="164650" y="249721"/>
                  <a:pt x="158135" y="249683"/>
                </a:cubicBezTo>
                <a:cubicBezTo>
                  <a:pt x="150734" y="249731"/>
                  <a:pt x="150344" y="249531"/>
                  <a:pt x="145934" y="243682"/>
                </a:cubicBezTo>
                <a:cubicBezTo>
                  <a:pt x="143390" y="240511"/>
                  <a:pt x="139295" y="233767"/>
                  <a:pt x="136761" y="228823"/>
                </a:cubicBezTo>
                <a:cubicBezTo>
                  <a:pt x="130722" y="216746"/>
                  <a:pt x="110043" y="195191"/>
                  <a:pt x="98242" y="188799"/>
                </a:cubicBezTo>
                <a:cubicBezTo>
                  <a:pt x="94108" y="186599"/>
                  <a:pt x="90765" y="184608"/>
                  <a:pt x="90775" y="184208"/>
                </a:cubicBezTo>
                <a:cubicBezTo>
                  <a:pt x="90879" y="183322"/>
                  <a:pt x="160040" y="111152"/>
                  <a:pt x="193321" y="77128"/>
                </a:cubicBezTo>
                <a:lnTo>
                  <a:pt x="222724" y="47324"/>
                </a:lnTo>
                <a:lnTo>
                  <a:pt x="221886" y="54030"/>
                </a:lnTo>
                <a:cubicBezTo>
                  <a:pt x="220305" y="69908"/>
                  <a:pt x="228639" y="63060"/>
                  <a:pt x="243117" y="36799"/>
                </a:cubicBezTo>
                <a:cubicBezTo>
                  <a:pt x="248013" y="27655"/>
                  <a:pt x="254204" y="17235"/>
                  <a:pt x="256795" y="13501"/>
                </a:cubicBezTo>
                <a:cubicBezTo>
                  <a:pt x="260881" y="7710"/>
                  <a:pt x="262101" y="2586"/>
                  <a:pt x="259938" y="395"/>
                </a:cubicBezTo>
                <a:cubicBezTo>
                  <a:pt x="259700" y="138"/>
                  <a:pt x="258319" y="-72"/>
                  <a:pt x="257233" y="23"/>
                </a:cubicBezTo>
                <a:close/>
              </a:path>
            </a:pathLst>
          </a:custGeom>
          <a:solidFill>
            <a:srgbClr val="9DDAD7"/>
          </a:solidFill>
          <a:ln w="9525" cap="flat">
            <a:noFill/>
            <a:prstDash val="solid"/>
            <a:miter/>
          </a:ln>
        </p:spPr>
        <p:txBody>
          <a:bodyPr rtlCol="0" anchor="ctr"/>
          <a:lstStyle/>
          <a:p>
            <a:endParaRPr lang="pt-BR"/>
          </a:p>
        </p:txBody>
      </p:sp>
      <p:sp>
        <p:nvSpPr>
          <p:cNvPr id="93" name="Forma Livre: Forma 92">
            <a:extLst>
              <a:ext uri="{FF2B5EF4-FFF2-40B4-BE49-F238E27FC236}">
                <a16:creationId xmlns:a16="http://schemas.microsoft.com/office/drawing/2014/main" id="{067DE273-D82C-E37B-D48E-199955FC5F16}"/>
              </a:ext>
            </a:extLst>
          </p:cNvPr>
          <p:cNvSpPr/>
          <p:nvPr/>
        </p:nvSpPr>
        <p:spPr>
          <a:xfrm>
            <a:off x="7580880" y="-3094916"/>
            <a:ext cx="364935" cy="535775"/>
          </a:xfrm>
          <a:custGeom>
            <a:avLst/>
            <a:gdLst>
              <a:gd name="connsiteX0" fmla="*/ 257224 w 364935"/>
              <a:gd name="connsiteY0" fmla="*/ 23 h 535775"/>
              <a:gd name="connsiteX1" fmla="*/ 247908 w 364935"/>
              <a:gd name="connsiteY1" fmla="*/ 6081 h 535775"/>
              <a:gd name="connsiteX2" fmla="*/ 205817 w 364935"/>
              <a:gd name="connsiteY2" fmla="*/ 29389 h 535775"/>
              <a:gd name="connsiteX3" fmla="*/ 197350 w 364935"/>
              <a:gd name="connsiteY3" fmla="*/ 41467 h 535775"/>
              <a:gd name="connsiteX4" fmla="*/ 209399 w 364935"/>
              <a:gd name="connsiteY4" fmla="*/ 40162 h 535775"/>
              <a:gd name="connsiteX5" fmla="*/ 218790 w 364935"/>
              <a:gd name="connsiteY5" fmla="*/ 37161 h 535775"/>
              <a:gd name="connsiteX6" fmla="*/ 183529 w 364935"/>
              <a:gd name="connsiteY6" fmla="*/ 71956 h 535775"/>
              <a:gd name="connsiteX7" fmla="*/ 112701 w 364935"/>
              <a:gd name="connsiteY7" fmla="*/ 143222 h 535775"/>
              <a:gd name="connsiteX8" fmla="*/ 76935 w 364935"/>
              <a:gd name="connsiteY8" fmla="*/ 179493 h 535775"/>
              <a:gd name="connsiteX9" fmla="*/ 67667 w 364935"/>
              <a:gd name="connsiteY9" fmla="*/ 177855 h 535775"/>
              <a:gd name="connsiteX10" fmla="*/ 32681 w 364935"/>
              <a:gd name="connsiteY10" fmla="*/ 186504 h 535775"/>
              <a:gd name="connsiteX11" fmla="*/ 49645 w 364935"/>
              <a:gd name="connsiteY11" fmla="*/ 188390 h 535775"/>
              <a:gd name="connsiteX12" fmla="*/ 65724 w 364935"/>
              <a:gd name="connsiteY12" fmla="*/ 189380 h 535775"/>
              <a:gd name="connsiteX13" fmla="*/ 34501 w 364935"/>
              <a:gd name="connsiteY13" fmla="*/ 225090 h 535775"/>
              <a:gd name="connsiteX14" fmla="*/ 26957 w 364935"/>
              <a:gd name="connsiteY14" fmla="*/ 232538 h 535775"/>
              <a:gd name="connsiteX15" fmla="*/ 19204 w 364935"/>
              <a:gd name="connsiteY15" fmla="*/ 226071 h 535775"/>
              <a:gd name="connsiteX16" fmla="*/ 3078 w 364935"/>
              <a:gd name="connsiteY16" fmla="*/ 216888 h 535775"/>
              <a:gd name="connsiteX17" fmla="*/ 8993 w 364935"/>
              <a:gd name="connsiteY17" fmla="*/ 232814 h 535775"/>
              <a:gd name="connsiteX18" fmla="*/ 17718 w 364935"/>
              <a:gd name="connsiteY18" fmla="*/ 241653 h 535775"/>
              <a:gd name="connsiteX19" fmla="*/ 13050 w 364935"/>
              <a:gd name="connsiteY19" fmla="*/ 246264 h 535775"/>
              <a:gd name="connsiteX20" fmla="*/ 6030 w 364935"/>
              <a:gd name="connsiteY20" fmla="*/ 263190 h 535775"/>
              <a:gd name="connsiteX21" fmla="*/ 21080 w 364935"/>
              <a:gd name="connsiteY21" fmla="*/ 255589 h 535775"/>
              <a:gd name="connsiteX22" fmla="*/ 26547 w 364935"/>
              <a:gd name="connsiteY22" fmla="*/ 249607 h 535775"/>
              <a:gd name="connsiteX23" fmla="*/ 45378 w 364935"/>
              <a:gd name="connsiteY23" fmla="*/ 266304 h 535775"/>
              <a:gd name="connsiteX24" fmla="*/ 180376 w 364935"/>
              <a:gd name="connsiteY24" fmla="*/ 399721 h 535775"/>
              <a:gd name="connsiteX25" fmla="*/ 296638 w 364935"/>
              <a:gd name="connsiteY25" fmla="*/ 516336 h 535775"/>
              <a:gd name="connsiteX26" fmla="*/ 287685 w 364935"/>
              <a:gd name="connsiteY26" fmla="*/ 512430 h 535775"/>
              <a:gd name="connsiteX27" fmla="*/ 268006 w 364935"/>
              <a:gd name="connsiteY27" fmla="*/ 503419 h 535775"/>
              <a:gd name="connsiteX28" fmla="*/ 259519 w 364935"/>
              <a:gd name="connsiteY28" fmla="*/ 503363 h 535775"/>
              <a:gd name="connsiteX29" fmla="*/ 298543 w 364935"/>
              <a:gd name="connsiteY29" fmla="*/ 526222 h 535775"/>
              <a:gd name="connsiteX30" fmla="*/ 315269 w 364935"/>
              <a:gd name="connsiteY30" fmla="*/ 534423 h 535775"/>
              <a:gd name="connsiteX31" fmla="*/ 322594 w 364935"/>
              <a:gd name="connsiteY31" fmla="*/ 531709 h 535775"/>
              <a:gd name="connsiteX32" fmla="*/ 317641 w 364935"/>
              <a:gd name="connsiteY32" fmla="*/ 519536 h 535775"/>
              <a:gd name="connsiteX33" fmla="*/ 303715 w 364935"/>
              <a:gd name="connsiteY33" fmla="*/ 492113 h 535775"/>
              <a:gd name="connsiteX34" fmla="*/ 292485 w 364935"/>
              <a:gd name="connsiteY34" fmla="*/ 473978 h 535775"/>
              <a:gd name="connsiteX35" fmla="*/ 291695 w 364935"/>
              <a:gd name="connsiteY35" fmla="*/ 488675 h 535775"/>
              <a:gd name="connsiteX36" fmla="*/ 294695 w 364935"/>
              <a:gd name="connsiteY36" fmla="*/ 498067 h 535775"/>
              <a:gd name="connsiteX37" fmla="*/ 282332 w 364935"/>
              <a:gd name="connsiteY37" fmla="*/ 486932 h 535775"/>
              <a:gd name="connsiteX38" fmla="*/ 233707 w 364935"/>
              <a:gd name="connsiteY38" fmla="*/ 438259 h 535775"/>
              <a:gd name="connsiteX39" fmla="*/ 116863 w 364935"/>
              <a:gd name="connsiteY39" fmla="*/ 320254 h 535775"/>
              <a:gd name="connsiteX40" fmla="*/ 36282 w 364935"/>
              <a:gd name="connsiteY40" fmla="*/ 239787 h 535775"/>
              <a:gd name="connsiteX41" fmla="*/ 58742 w 364935"/>
              <a:gd name="connsiteY41" fmla="*/ 216650 h 535775"/>
              <a:gd name="connsiteX42" fmla="*/ 81192 w 364935"/>
              <a:gd name="connsiteY42" fmla="*/ 193705 h 535775"/>
              <a:gd name="connsiteX43" fmla="*/ 88469 w 364935"/>
              <a:gd name="connsiteY43" fmla="*/ 197305 h 535775"/>
              <a:gd name="connsiteX44" fmla="*/ 106929 w 364935"/>
              <a:gd name="connsiteY44" fmla="*/ 211440 h 535775"/>
              <a:gd name="connsiteX45" fmla="*/ 124826 w 364935"/>
              <a:gd name="connsiteY45" fmla="*/ 234948 h 535775"/>
              <a:gd name="connsiteX46" fmla="*/ 144676 w 364935"/>
              <a:gd name="connsiteY46" fmla="*/ 262218 h 535775"/>
              <a:gd name="connsiteX47" fmla="*/ 167460 w 364935"/>
              <a:gd name="connsiteY47" fmla="*/ 263456 h 535775"/>
              <a:gd name="connsiteX48" fmla="*/ 258605 w 364935"/>
              <a:gd name="connsiteY48" fmla="*/ 208602 h 535775"/>
              <a:gd name="connsiteX49" fmla="*/ 312602 w 364935"/>
              <a:gd name="connsiteY49" fmla="*/ 175112 h 535775"/>
              <a:gd name="connsiteX50" fmla="*/ 328118 w 364935"/>
              <a:gd name="connsiteY50" fmla="*/ 172159 h 535775"/>
              <a:gd name="connsiteX51" fmla="*/ 350855 w 364935"/>
              <a:gd name="connsiteY51" fmla="*/ 180703 h 535775"/>
              <a:gd name="connsiteX52" fmla="*/ 324766 w 364935"/>
              <a:gd name="connsiteY52" fmla="*/ 230957 h 535775"/>
              <a:gd name="connsiteX53" fmla="*/ 263425 w 364935"/>
              <a:gd name="connsiteY53" fmla="*/ 314034 h 535775"/>
              <a:gd name="connsiteX54" fmla="*/ 251518 w 364935"/>
              <a:gd name="connsiteY54" fmla="*/ 352829 h 535775"/>
              <a:gd name="connsiteX55" fmla="*/ 284761 w 364935"/>
              <a:gd name="connsiteY55" fmla="*/ 370222 h 535775"/>
              <a:gd name="connsiteX56" fmla="*/ 302772 w 364935"/>
              <a:gd name="connsiteY56" fmla="*/ 377347 h 535775"/>
              <a:gd name="connsiteX57" fmla="*/ 303487 w 364935"/>
              <a:gd name="connsiteY57" fmla="*/ 403693 h 535775"/>
              <a:gd name="connsiteX58" fmla="*/ 306887 w 364935"/>
              <a:gd name="connsiteY58" fmla="*/ 426610 h 535775"/>
              <a:gd name="connsiteX59" fmla="*/ 329814 w 364935"/>
              <a:gd name="connsiteY59" fmla="*/ 436535 h 535775"/>
              <a:gd name="connsiteX60" fmla="*/ 340596 w 364935"/>
              <a:gd name="connsiteY60" fmla="*/ 432363 h 535775"/>
              <a:gd name="connsiteX61" fmla="*/ 343196 w 364935"/>
              <a:gd name="connsiteY61" fmla="*/ 427048 h 535775"/>
              <a:gd name="connsiteX62" fmla="*/ 332062 w 364935"/>
              <a:gd name="connsiteY62" fmla="*/ 424114 h 535775"/>
              <a:gd name="connsiteX63" fmla="*/ 317593 w 364935"/>
              <a:gd name="connsiteY63" fmla="*/ 403493 h 535775"/>
              <a:gd name="connsiteX64" fmla="*/ 309668 w 364935"/>
              <a:gd name="connsiteY64" fmla="*/ 362688 h 535775"/>
              <a:gd name="connsiteX65" fmla="*/ 284942 w 364935"/>
              <a:gd name="connsiteY65" fmla="*/ 356306 h 535775"/>
              <a:gd name="connsiteX66" fmla="*/ 271416 w 364935"/>
              <a:gd name="connsiteY66" fmla="*/ 356706 h 535775"/>
              <a:gd name="connsiteX67" fmla="*/ 266520 w 364935"/>
              <a:gd name="connsiteY67" fmla="*/ 351744 h 535775"/>
              <a:gd name="connsiteX68" fmla="*/ 333252 w 364935"/>
              <a:gd name="connsiteY68" fmla="*/ 243939 h 535775"/>
              <a:gd name="connsiteX69" fmla="*/ 364932 w 364935"/>
              <a:gd name="connsiteY69" fmla="*/ 184056 h 535775"/>
              <a:gd name="connsiteX70" fmla="*/ 359189 w 364935"/>
              <a:gd name="connsiteY70" fmla="*/ 171683 h 535775"/>
              <a:gd name="connsiteX71" fmla="*/ 346321 w 364935"/>
              <a:gd name="connsiteY71" fmla="*/ 163406 h 535775"/>
              <a:gd name="connsiteX72" fmla="*/ 308325 w 364935"/>
              <a:gd name="connsiteY72" fmla="*/ 163644 h 535775"/>
              <a:gd name="connsiteX73" fmla="*/ 252947 w 364935"/>
              <a:gd name="connsiteY73" fmla="*/ 196724 h 535775"/>
              <a:gd name="connsiteX74" fmla="*/ 182291 w 364935"/>
              <a:gd name="connsiteY74" fmla="*/ 241549 h 535775"/>
              <a:gd name="connsiteX75" fmla="*/ 158154 w 364935"/>
              <a:gd name="connsiteY75" fmla="*/ 249683 h 535775"/>
              <a:gd name="connsiteX76" fmla="*/ 145962 w 364935"/>
              <a:gd name="connsiteY76" fmla="*/ 243682 h 535775"/>
              <a:gd name="connsiteX77" fmla="*/ 136790 w 364935"/>
              <a:gd name="connsiteY77" fmla="*/ 228823 h 535775"/>
              <a:gd name="connsiteX78" fmla="*/ 98271 w 364935"/>
              <a:gd name="connsiteY78" fmla="*/ 188799 h 535775"/>
              <a:gd name="connsiteX79" fmla="*/ 90803 w 364935"/>
              <a:gd name="connsiteY79" fmla="*/ 184208 h 535775"/>
              <a:gd name="connsiteX80" fmla="*/ 193349 w 364935"/>
              <a:gd name="connsiteY80" fmla="*/ 77128 h 535775"/>
              <a:gd name="connsiteX81" fmla="*/ 222753 w 364935"/>
              <a:gd name="connsiteY81" fmla="*/ 47324 h 535775"/>
              <a:gd name="connsiteX82" fmla="*/ 221915 w 364935"/>
              <a:gd name="connsiteY82" fmla="*/ 54030 h 535775"/>
              <a:gd name="connsiteX83" fmla="*/ 243146 w 364935"/>
              <a:gd name="connsiteY83" fmla="*/ 36799 h 535775"/>
              <a:gd name="connsiteX84" fmla="*/ 256824 w 364935"/>
              <a:gd name="connsiteY84" fmla="*/ 13501 h 535775"/>
              <a:gd name="connsiteX85" fmla="*/ 259967 w 364935"/>
              <a:gd name="connsiteY85" fmla="*/ 395 h 535775"/>
              <a:gd name="connsiteX86" fmla="*/ 257224 w 364935"/>
              <a:gd name="connsiteY86" fmla="*/ 23 h 53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4935" h="535775">
                <a:moveTo>
                  <a:pt x="257224" y="23"/>
                </a:moveTo>
                <a:cubicBezTo>
                  <a:pt x="255938" y="109"/>
                  <a:pt x="251776" y="2852"/>
                  <a:pt x="247908" y="6081"/>
                </a:cubicBezTo>
                <a:cubicBezTo>
                  <a:pt x="239479" y="13035"/>
                  <a:pt x="215609" y="26198"/>
                  <a:pt x="205817" y="29389"/>
                </a:cubicBezTo>
                <a:cubicBezTo>
                  <a:pt x="194645" y="32961"/>
                  <a:pt x="191254" y="37876"/>
                  <a:pt x="197350" y="41467"/>
                </a:cubicBezTo>
                <a:cubicBezTo>
                  <a:pt x="199121" y="42657"/>
                  <a:pt x="203169" y="42190"/>
                  <a:pt x="209399" y="40162"/>
                </a:cubicBezTo>
                <a:lnTo>
                  <a:pt x="218790" y="37161"/>
                </a:lnTo>
                <a:lnTo>
                  <a:pt x="183529" y="71956"/>
                </a:lnTo>
                <a:cubicBezTo>
                  <a:pt x="164260" y="91168"/>
                  <a:pt x="132370" y="123229"/>
                  <a:pt x="112701" y="143222"/>
                </a:cubicBezTo>
                <a:lnTo>
                  <a:pt x="76935" y="179493"/>
                </a:lnTo>
                <a:lnTo>
                  <a:pt x="67667" y="177855"/>
                </a:lnTo>
                <a:cubicBezTo>
                  <a:pt x="50712" y="174778"/>
                  <a:pt x="29757" y="179970"/>
                  <a:pt x="32681" y="186504"/>
                </a:cubicBezTo>
                <a:cubicBezTo>
                  <a:pt x="33358" y="188190"/>
                  <a:pt x="38092" y="188609"/>
                  <a:pt x="49645" y="188390"/>
                </a:cubicBezTo>
                <a:cubicBezTo>
                  <a:pt x="58428" y="188152"/>
                  <a:pt x="65733" y="188599"/>
                  <a:pt x="65724" y="189380"/>
                </a:cubicBezTo>
                <a:cubicBezTo>
                  <a:pt x="65714" y="190962"/>
                  <a:pt x="45331" y="214212"/>
                  <a:pt x="34501" y="225090"/>
                </a:cubicBezTo>
                <a:lnTo>
                  <a:pt x="26957" y="232538"/>
                </a:lnTo>
                <a:lnTo>
                  <a:pt x="19204" y="226071"/>
                </a:lnTo>
                <a:cubicBezTo>
                  <a:pt x="8602" y="217317"/>
                  <a:pt x="6240" y="215917"/>
                  <a:pt x="3078" y="216888"/>
                </a:cubicBezTo>
                <a:cubicBezTo>
                  <a:pt x="-2361" y="218527"/>
                  <a:pt x="-713" y="222985"/>
                  <a:pt x="8993" y="232814"/>
                </a:cubicBezTo>
                <a:lnTo>
                  <a:pt x="17718" y="241653"/>
                </a:lnTo>
                <a:lnTo>
                  <a:pt x="13050" y="246264"/>
                </a:lnTo>
                <a:cubicBezTo>
                  <a:pt x="7688" y="251560"/>
                  <a:pt x="4173" y="260313"/>
                  <a:pt x="6030" y="263190"/>
                </a:cubicBezTo>
                <a:cubicBezTo>
                  <a:pt x="7983" y="265961"/>
                  <a:pt x="14813" y="262561"/>
                  <a:pt x="21080" y="255589"/>
                </a:cubicBezTo>
                <a:lnTo>
                  <a:pt x="26547" y="249607"/>
                </a:lnTo>
                <a:lnTo>
                  <a:pt x="45378" y="266304"/>
                </a:lnTo>
                <a:cubicBezTo>
                  <a:pt x="56856" y="276544"/>
                  <a:pt x="109205" y="328207"/>
                  <a:pt x="180376" y="399721"/>
                </a:cubicBezTo>
                <a:lnTo>
                  <a:pt x="296638" y="516336"/>
                </a:lnTo>
                <a:lnTo>
                  <a:pt x="287685" y="512430"/>
                </a:lnTo>
                <a:cubicBezTo>
                  <a:pt x="282665" y="510325"/>
                  <a:pt x="273912" y="506220"/>
                  <a:pt x="268006" y="503419"/>
                </a:cubicBezTo>
                <a:cubicBezTo>
                  <a:pt x="256005" y="497619"/>
                  <a:pt x="251861" y="497590"/>
                  <a:pt x="259519" y="503363"/>
                </a:cubicBezTo>
                <a:cubicBezTo>
                  <a:pt x="269140" y="510725"/>
                  <a:pt x="285265" y="520107"/>
                  <a:pt x="298543" y="526222"/>
                </a:cubicBezTo>
                <a:cubicBezTo>
                  <a:pt x="306020" y="529623"/>
                  <a:pt x="313593" y="533328"/>
                  <a:pt x="315269" y="534423"/>
                </a:cubicBezTo>
                <a:cubicBezTo>
                  <a:pt x="319203" y="537014"/>
                  <a:pt x="322461" y="535757"/>
                  <a:pt x="322594" y="531709"/>
                </a:cubicBezTo>
                <a:cubicBezTo>
                  <a:pt x="322603" y="530128"/>
                  <a:pt x="320270" y="524584"/>
                  <a:pt x="317641" y="519536"/>
                </a:cubicBezTo>
                <a:cubicBezTo>
                  <a:pt x="314812" y="514488"/>
                  <a:pt x="308583" y="502210"/>
                  <a:pt x="303715" y="492113"/>
                </a:cubicBezTo>
                <a:cubicBezTo>
                  <a:pt x="296705" y="477854"/>
                  <a:pt x="294267" y="473997"/>
                  <a:pt x="292485" y="473978"/>
                </a:cubicBezTo>
                <a:cubicBezTo>
                  <a:pt x="288542" y="473949"/>
                  <a:pt x="288409" y="478388"/>
                  <a:pt x="291695" y="488675"/>
                </a:cubicBezTo>
                <a:lnTo>
                  <a:pt x="294695" y="498067"/>
                </a:lnTo>
                <a:lnTo>
                  <a:pt x="282332" y="486932"/>
                </a:lnTo>
                <a:cubicBezTo>
                  <a:pt x="275464" y="480969"/>
                  <a:pt x="253604" y="459014"/>
                  <a:pt x="233707" y="438259"/>
                </a:cubicBezTo>
                <a:cubicBezTo>
                  <a:pt x="213809" y="417504"/>
                  <a:pt x="161174" y="364364"/>
                  <a:pt x="116863" y="320254"/>
                </a:cubicBezTo>
                <a:cubicBezTo>
                  <a:pt x="72553" y="276144"/>
                  <a:pt x="36187" y="239891"/>
                  <a:pt x="36282" y="239787"/>
                </a:cubicBezTo>
                <a:cubicBezTo>
                  <a:pt x="36282" y="239586"/>
                  <a:pt x="46321" y="229100"/>
                  <a:pt x="58742" y="216650"/>
                </a:cubicBezTo>
                <a:lnTo>
                  <a:pt x="81192" y="193705"/>
                </a:lnTo>
                <a:lnTo>
                  <a:pt x="88469" y="197305"/>
                </a:lnTo>
                <a:cubicBezTo>
                  <a:pt x="93089" y="199601"/>
                  <a:pt x="99671" y="204678"/>
                  <a:pt x="106929" y="211440"/>
                </a:cubicBezTo>
                <a:cubicBezTo>
                  <a:pt x="117521" y="221184"/>
                  <a:pt x="118597" y="222670"/>
                  <a:pt x="124826" y="234948"/>
                </a:cubicBezTo>
                <a:cubicBezTo>
                  <a:pt x="131646" y="248416"/>
                  <a:pt x="139276" y="258922"/>
                  <a:pt x="144676" y="262218"/>
                </a:cubicBezTo>
                <a:cubicBezTo>
                  <a:pt x="149001" y="264809"/>
                  <a:pt x="159650" y="265476"/>
                  <a:pt x="167460" y="263456"/>
                </a:cubicBezTo>
                <a:cubicBezTo>
                  <a:pt x="181986" y="259704"/>
                  <a:pt x="228849" y="231500"/>
                  <a:pt x="258605" y="208602"/>
                </a:cubicBezTo>
                <a:cubicBezTo>
                  <a:pt x="276160" y="195200"/>
                  <a:pt x="302020" y="179093"/>
                  <a:pt x="312602" y="175112"/>
                </a:cubicBezTo>
                <a:cubicBezTo>
                  <a:pt x="317250" y="173464"/>
                  <a:pt x="324270" y="172035"/>
                  <a:pt x="328118" y="172159"/>
                </a:cubicBezTo>
                <a:cubicBezTo>
                  <a:pt x="336996" y="172416"/>
                  <a:pt x="348416" y="176636"/>
                  <a:pt x="350855" y="180703"/>
                </a:cubicBezTo>
                <a:cubicBezTo>
                  <a:pt x="354560" y="187047"/>
                  <a:pt x="344863" y="205630"/>
                  <a:pt x="324766" y="230957"/>
                </a:cubicBezTo>
                <a:cubicBezTo>
                  <a:pt x="300382" y="261875"/>
                  <a:pt x="271807" y="300471"/>
                  <a:pt x="263425" y="314034"/>
                </a:cubicBezTo>
                <a:cubicBezTo>
                  <a:pt x="253052" y="330741"/>
                  <a:pt x="249623" y="342361"/>
                  <a:pt x="251518" y="352829"/>
                </a:cubicBezTo>
                <a:cubicBezTo>
                  <a:pt x="254281" y="367945"/>
                  <a:pt x="264310" y="373146"/>
                  <a:pt x="284761" y="370222"/>
                </a:cubicBezTo>
                <a:cubicBezTo>
                  <a:pt x="297400" y="368336"/>
                  <a:pt x="300353" y="369536"/>
                  <a:pt x="302772" y="377347"/>
                </a:cubicBezTo>
                <a:cubicBezTo>
                  <a:pt x="305678" y="386243"/>
                  <a:pt x="305830" y="393158"/>
                  <a:pt x="303487" y="403693"/>
                </a:cubicBezTo>
                <a:cubicBezTo>
                  <a:pt x="300953" y="414237"/>
                  <a:pt x="301801" y="419476"/>
                  <a:pt x="306887" y="426610"/>
                </a:cubicBezTo>
                <a:cubicBezTo>
                  <a:pt x="311583" y="433154"/>
                  <a:pt x="320336" y="436859"/>
                  <a:pt x="329814" y="436535"/>
                </a:cubicBezTo>
                <a:cubicBezTo>
                  <a:pt x="336034" y="436278"/>
                  <a:pt x="338015" y="435506"/>
                  <a:pt x="340596" y="432363"/>
                </a:cubicBezTo>
                <a:cubicBezTo>
                  <a:pt x="342387" y="430201"/>
                  <a:pt x="343587" y="427848"/>
                  <a:pt x="343196" y="427048"/>
                </a:cubicBezTo>
                <a:cubicBezTo>
                  <a:pt x="342806" y="426258"/>
                  <a:pt x="337786" y="424943"/>
                  <a:pt x="332062" y="424114"/>
                </a:cubicBezTo>
                <a:cubicBezTo>
                  <a:pt x="316879" y="421847"/>
                  <a:pt x="314240" y="417980"/>
                  <a:pt x="317593" y="403493"/>
                </a:cubicBezTo>
                <a:cubicBezTo>
                  <a:pt x="320946" y="388615"/>
                  <a:pt x="317412" y="370727"/>
                  <a:pt x="309668" y="362688"/>
                </a:cubicBezTo>
                <a:cubicBezTo>
                  <a:pt x="304182" y="357125"/>
                  <a:pt x="295514" y="354896"/>
                  <a:pt x="284942" y="356306"/>
                </a:cubicBezTo>
                <a:cubicBezTo>
                  <a:pt x="279712" y="356963"/>
                  <a:pt x="273588" y="357116"/>
                  <a:pt x="271416" y="356706"/>
                </a:cubicBezTo>
                <a:cubicBezTo>
                  <a:pt x="267673" y="355897"/>
                  <a:pt x="267282" y="355496"/>
                  <a:pt x="266520" y="351744"/>
                </a:cubicBezTo>
                <a:cubicBezTo>
                  <a:pt x="263653" y="337713"/>
                  <a:pt x="278912" y="313043"/>
                  <a:pt x="333252" y="243939"/>
                </a:cubicBezTo>
                <a:cubicBezTo>
                  <a:pt x="355741" y="215279"/>
                  <a:pt x="365133" y="197572"/>
                  <a:pt x="364932" y="184056"/>
                </a:cubicBezTo>
                <a:cubicBezTo>
                  <a:pt x="364875" y="177836"/>
                  <a:pt x="364294" y="176655"/>
                  <a:pt x="359189" y="171683"/>
                </a:cubicBezTo>
                <a:cubicBezTo>
                  <a:pt x="355465" y="167911"/>
                  <a:pt x="351140" y="165120"/>
                  <a:pt x="346321" y="163406"/>
                </a:cubicBezTo>
                <a:cubicBezTo>
                  <a:pt x="336281" y="159786"/>
                  <a:pt x="319012" y="159967"/>
                  <a:pt x="308325" y="163644"/>
                </a:cubicBezTo>
                <a:cubicBezTo>
                  <a:pt x="297048" y="167711"/>
                  <a:pt x="269806" y="183818"/>
                  <a:pt x="252947" y="196724"/>
                </a:cubicBezTo>
                <a:cubicBezTo>
                  <a:pt x="233011" y="211688"/>
                  <a:pt x="200902" y="232195"/>
                  <a:pt x="182291" y="241549"/>
                </a:cubicBezTo>
                <a:cubicBezTo>
                  <a:pt x="168527" y="248464"/>
                  <a:pt x="164669" y="249721"/>
                  <a:pt x="158154" y="249683"/>
                </a:cubicBezTo>
                <a:cubicBezTo>
                  <a:pt x="150753" y="249731"/>
                  <a:pt x="150363" y="249531"/>
                  <a:pt x="145962" y="243682"/>
                </a:cubicBezTo>
                <a:cubicBezTo>
                  <a:pt x="143419" y="240511"/>
                  <a:pt x="139314" y="233767"/>
                  <a:pt x="136790" y="228823"/>
                </a:cubicBezTo>
                <a:cubicBezTo>
                  <a:pt x="130751" y="216746"/>
                  <a:pt x="110072" y="195191"/>
                  <a:pt x="98271" y="188799"/>
                </a:cubicBezTo>
                <a:cubicBezTo>
                  <a:pt x="94137" y="186599"/>
                  <a:pt x="90803" y="184608"/>
                  <a:pt x="90803" y="184208"/>
                </a:cubicBezTo>
                <a:cubicBezTo>
                  <a:pt x="90908" y="183322"/>
                  <a:pt x="160069" y="111152"/>
                  <a:pt x="193349" y="77128"/>
                </a:cubicBezTo>
                <a:lnTo>
                  <a:pt x="222753" y="47324"/>
                </a:lnTo>
                <a:lnTo>
                  <a:pt x="221915" y="54030"/>
                </a:lnTo>
                <a:cubicBezTo>
                  <a:pt x="220333" y="69908"/>
                  <a:pt x="228668" y="63060"/>
                  <a:pt x="243146" y="36799"/>
                </a:cubicBezTo>
                <a:cubicBezTo>
                  <a:pt x="248042" y="27655"/>
                  <a:pt x="254233" y="17235"/>
                  <a:pt x="256824" y="13501"/>
                </a:cubicBezTo>
                <a:cubicBezTo>
                  <a:pt x="260910" y="7710"/>
                  <a:pt x="262129" y="2586"/>
                  <a:pt x="259967" y="395"/>
                </a:cubicBezTo>
                <a:cubicBezTo>
                  <a:pt x="259691" y="138"/>
                  <a:pt x="258310" y="-72"/>
                  <a:pt x="257224" y="23"/>
                </a:cubicBezTo>
                <a:close/>
              </a:path>
            </a:pathLst>
          </a:custGeom>
          <a:solidFill>
            <a:srgbClr val="9DDAD7"/>
          </a:solidFill>
          <a:ln w="9525" cap="flat">
            <a:noFill/>
            <a:prstDash val="solid"/>
            <a:miter/>
          </a:ln>
        </p:spPr>
        <p:txBody>
          <a:bodyPr rtlCol="0" anchor="ctr"/>
          <a:lstStyle/>
          <a:p>
            <a:endParaRPr lang="pt-BR"/>
          </a:p>
        </p:txBody>
      </p:sp>
      <p:grpSp>
        <p:nvGrpSpPr>
          <p:cNvPr id="94" name="Google Shape;4977;p33">
            <a:extLst>
              <a:ext uri="{FF2B5EF4-FFF2-40B4-BE49-F238E27FC236}">
                <a16:creationId xmlns:a16="http://schemas.microsoft.com/office/drawing/2014/main" id="{F4042AAE-5E44-B5E9-0902-49D80424415B}"/>
              </a:ext>
            </a:extLst>
          </p:cNvPr>
          <p:cNvGrpSpPr/>
          <p:nvPr/>
        </p:nvGrpSpPr>
        <p:grpSpPr>
          <a:xfrm rot="20335572" flipH="1">
            <a:off x="9753095" y="-3001424"/>
            <a:ext cx="831079" cy="908768"/>
            <a:chOff x="16352150" y="1364250"/>
            <a:chExt cx="905000" cy="989600"/>
          </a:xfrm>
          <a:solidFill>
            <a:srgbClr val="9DDAD7"/>
          </a:solidFill>
        </p:grpSpPr>
        <p:sp>
          <p:nvSpPr>
            <p:cNvPr id="95" name="Google Shape;4978;p33">
              <a:extLst>
                <a:ext uri="{FF2B5EF4-FFF2-40B4-BE49-F238E27FC236}">
                  <a16:creationId xmlns:a16="http://schemas.microsoft.com/office/drawing/2014/main" id="{7904C29E-C927-0187-BB14-41FDC172C50B}"/>
                </a:ext>
              </a:extLst>
            </p:cNvPr>
            <p:cNvSpPr/>
            <p:nvPr/>
          </p:nvSpPr>
          <p:spPr>
            <a:xfrm>
              <a:off x="16440200" y="1364250"/>
              <a:ext cx="638500" cy="273500"/>
            </a:xfrm>
            <a:custGeom>
              <a:avLst/>
              <a:gdLst/>
              <a:ahLst/>
              <a:cxnLst/>
              <a:rect l="l" t="t" r="r" b="b"/>
              <a:pathLst>
                <a:path w="25540" h="10940" fill="none" extrusionOk="0">
                  <a:moveTo>
                    <a:pt x="15111" y="464"/>
                  </a:moveTo>
                  <a:cubicBezTo>
                    <a:pt x="10592" y="0"/>
                    <a:pt x="5934" y="1391"/>
                    <a:pt x="2388" y="4241"/>
                  </a:cubicBezTo>
                  <a:cubicBezTo>
                    <a:pt x="1183" y="5215"/>
                    <a:pt x="1" y="6744"/>
                    <a:pt x="534" y="8228"/>
                  </a:cubicBezTo>
                  <a:cubicBezTo>
                    <a:pt x="1044" y="9641"/>
                    <a:pt x="2759" y="10105"/>
                    <a:pt x="4242" y="10290"/>
                  </a:cubicBezTo>
                  <a:cubicBezTo>
                    <a:pt x="9248" y="10939"/>
                    <a:pt x="14369" y="10777"/>
                    <a:pt x="19329" y="9850"/>
                  </a:cubicBezTo>
                  <a:cubicBezTo>
                    <a:pt x="21461" y="9456"/>
                    <a:pt x="23848" y="8645"/>
                    <a:pt x="24636" y="6652"/>
                  </a:cubicBezTo>
                  <a:cubicBezTo>
                    <a:pt x="25540" y="4334"/>
                    <a:pt x="23663" y="1715"/>
                    <a:pt x="21322" y="904"/>
                  </a:cubicBezTo>
                  <a:cubicBezTo>
                    <a:pt x="18981" y="93"/>
                    <a:pt x="16432" y="580"/>
                    <a:pt x="13999" y="109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79;p33">
              <a:extLst>
                <a:ext uri="{FF2B5EF4-FFF2-40B4-BE49-F238E27FC236}">
                  <a16:creationId xmlns:a16="http://schemas.microsoft.com/office/drawing/2014/main" id="{47C7D16E-159E-1EDC-CEB3-A2D3105FF367}"/>
                </a:ext>
              </a:extLst>
            </p:cNvPr>
            <p:cNvSpPr/>
            <p:nvPr/>
          </p:nvSpPr>
          <p:spPr>
            <a:xfrm>
              <a:off x="16352150" y="1455800"/>
              <a:ext cx="905000" cy="898050"/>
            </a:xfrm>
            <a:custGeom>
              <a:avLst/>
              <a:gdLst/>
              <a:ahLst/>
              <a:cxnLst/>
              <a:rect l="l" t="t" r="r" b="b"/>
              <a:pathLst>
                <a:path w="36200" h="35922" fill="none" extrusionOk="0">
                  <a:moveTo>
                    <a:pt x="4844" y="1947"/>
                  </a:moveTo>
                  <a:cubicBezTo>
                    <a:pt x="3314" y="11843"/>
                    <a:pt x="1762" y="21738"/>
                    <a:pt x="232" y="31634"/>
                  </a:cubicBezTo>
                  <a:cubicBezTo>
                    <a:pt x="116" y="32468"/>
                    <a:pt x="0" y="33349"/>
                    <a:pt x="348" y="34114"/>
                  </a:cubicBezTo>
                  <a:cubicBezTo>
                    <a:pt x="997" y="35528"/>
                    <a:pt x="2851" y="35782"/>
                    <a:pt x="4404" y="35806"/>
                  </a:cubicBezTo>
                  <a:cubicBezTo>
                    <a:pt x="13117" y="35922"/>
                    <a:pt x="21831" y="34531"/>
                    <a:pt x="30058" y="31704"/>
                  </a:cubicBezTo>
                  <a:cubicBezTo>
                    <a:pt x="32214" y="30962"/>
                    <a:pt x="34531" y="29966"/>
                    <a:pt x="35505" y="27903"/>
                  </a:cubicBezTo>
                  <a:cubicBezTo>
                    <a:pt x="36200" y="26489"/>
                    <a:pt x="36107" y="24821"/>
                    <a:pt x="35922" y="23245"/>
                  </a:cubicBezTo>
                  <a:cubicBezTo>
                    <a:pt x="35041" y="15087"/>
                    <a:pt x="32469" y="7138"/>
                    <a:pt x="28413"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80;p33">
              <a:extLst>
                <a:ext uri="{FF2B5EF4-FFF2-40B4-BE49-F238E27FC236}">
                  <a16:creationId xmlns:a16="http://schemas.microsoft.com/office/drawing/2014/main" id="{C9ED5EA9-4C44-D214-5AC7-3A89ECAB8C68}"/>
                </a:ext>
              </a:extLst>
            </p:cNvPr>
            <p:cNvSpPr/>
            <p:nvPr/>
          </p:nvSpPr>
          <p:spPr>
            <a:xfrm>
              <a:off x="16799425" y="1616275"/>
              <a:ext cx="600" cy="104900"/>
            </a:xfrm>
            <a:custGeom>
              <a:avLst/>
              <a:gdLst/>
              <a:ahLst/>
              <a:cxnLst/>
              <a:rect l="l" t="t" r="r" b="b"/>
              <a:pathLst>
                <a:path w="24" h="4196" fill="none" extrusionOk="0">
                  <a:moveTo>
                    <a:pt x="0" y="1"/>
                  </a:moveTo>
                  <a:cubicBezTo>
                    <a:pt x="0" y="1414"/>
                    <a:pt x="0" y="2805"/>
                    <a:pt x="24" y="419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81;p33">
              <a:extLst>
                <a:ext uri="{FF2B5EF4-FFF2-40B4-BE49-F238E27FC236}">
                  <a16:creationId xmlns:a16="http://schemas.microsoft.com/office/drawing/2014/main" id="{B9CFB343-0498-579E-AC0E-2DA66A45F56B}"/>
                </a:ext>
              </a:extLst>
            </p:cNvPr>
            <p:cNvSpPr/>
            <p:nvPr/>
          </p:nvSpPr>
          <p:spPr>
            <a:xfrm>
              <a:off x="16803475" y="1765750"/>
              <a:ext cx="600" cy="121125"/>
            </a:xfrm>
            <a:custGeom>
              <a:avLst/>
              <a:gdLst/>
              <a:ahLst/>
              <a:cxnLst/>
              <a:rect l="l" t="t" r="r" b="b"/>
              <a:pathLst>
                <a:path w="24" h="4845" fill="none" extrusionOk="0">
                  <a:moveTo>
                    <a:pt x="1" y="1"/>
                  </a:moveTo>
                  <a:cubicBezTo>
                    <a:pt x="1" y="1600"/>
                    <a:pt x="24" y="3222"/>
                    <a:pt x="24" y="484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82;p33">
              <a:extLst>
                <a:ext uri="{FF2B5EF4-FFF2-40B4-BE49-F238E27FC236}">
                  <a16:creationId xmlns:a16="http://schemas.microsoft.com/office/drawing/2014/main" id="{03AFB4CE-ED0C-29E2-2864-840CCBC3DE30}"/>
                </a:ext>
              </a:extLst>
            </p:cNvPr>
            <p:cNvSpPr/>
            <p:nvPr/>
          </p:nvSpPr>
          <p:spPr>
            <a:xfrm>
              <a:off x="16815650" y="1943050"/>
              <a:ext cx="600" cy="88675"/>
            </a:xfrm>
            <a:custGeom>
              <a:avLst/>
              <a:gdLst/>
              <a:ahLst/>
              <a:cxnLst/>
              <a:rect l="l" t="t" r="r" b="b"/>
              <a:pathLst>
                <a:path w="24" h="3547" fill="none" extrusionOk="0">
                  <a:moveTo>
                    <a:pt x="0" y="0"/>
                  </a:moveTo>
                  <a:cubicBezTo>
                    <a:pt x="0" y="1182"/>
                    <a:pt x="0" y="2364"/>
                    <a:pt x="24" y="354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83;p33">
              <a:extLst>
                <a:ext uri="{FF2B5EF4-FFF2-40B4-BE49-F238E27FC236}">
                  <a16:creationId xmlns:a16="http://schemas.microsoft.com/office/drawing/2014/main" id="{04A67A6E-043E-B7B9-5133-AA3A21BD6BD2}"/>
                </a:ext>
              </a:extLst>
            </p:cNvPr>
            <p:cNvSpPr/>
            <p:nvPr/>
          </p:nvSpPr>
          <p:spPr>
            <a:xfrm>
              <a:off x="16825500" y="2075725"/>
              <a:ext cx="7550" cy="93300"/>
            </a:xfrm>
            <a:custGeom>
              <a:avLst/>
              <a:gdLst/>
              <a:ahLst/>
              <a:cxnLst/>
              <a:rect l="l" t="t" r="r" b="b"/>
              <a:pathLst>
                <a:path w="302" h="3732" fill="none" extrusionOk="0">
                  <a:moveTo>
                    <a:pt x="0" y="0"/>
                  </a:moveTo>
                  <a:cubicBezTo>
                    <a:pt x="93" y="1252"/>
                    <a:pt x="186" y="2480"/>
                    <a:pt x="302" y="373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84;p33">
              <a:extLst>
                <a:ext uri="{FF2B5EF4-FFF2-40B4-BE49-F238E27FC236}">
                  <a16:creationId xmlns:a16="http://schemas.microsoft.com/office/drawing/2014/main" id="{0EFD3B75-4E57-8CA3-C3FA-54B79C1CD78B}"/>
                </a:ext>
              </a:extLst>
            </p:cNvPr>
            <p:cNvSpPr/>
            <p:nvPr/>
          </p:nvSpPr>
          <p:spPr>
            <a:xfrm>
              <a:off x="16805800" y="2195650"/>
              <a:ext cx="59125" cy="55075"/>
            </a:xfrm>
            <a:custGeom>
              <a:avLst/>
              <a:gdLst/>
              <a:ahLst/>
              <a:cxnLst/>
              <a:rect l="l" t="t" r="r" b="b"/>
              <a:pathLst>
                <a:path w="2365" h="2203" fill="none" extrusionOk="0">
                  <a:moveTo>
                    <a:pt x="1113" y="47"/>
                  </a:moveTo>
                  <a:cubicBezTo>
                    <a:pt x="1785" y="1"/>
                    <a:pt x="2364" y="789"/>
                    <a:pt x="2109" y="1414"/>
                  </a:cubicBezTo>
                  <a:cubicBezTo>
                    <a:pt x="1854" y="2040"/>
                    <a:pt x="881" y="2202"/>
                    <a:pt x="441" y="1693"/>
                  </a:cubicBezTo>
                  <a:cubicBezTo>
                    <a:pt x="0" y="1183"/>
                    <a:pt x="302" y="232"/>
                    <a:pt x="974" y="7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85;p33">
              <a:extLst>
                <a:ext uri="{FF2B5EF4-FFF2-40B4-BE49-F238E27FC236}">
                  <a16:creationId xmlns:a16="http://schemas.microsoft.com/office/drawing/2014/main" id="{02391DCA-76E4-2DF2-2895-DB1BDC4104F9}"/>
                </a:ext>
              </a:extLst>
            </p:cNvPr>
            <p:cNvSpPr/>
            <p:nvPr/>
          </p:nvSpPr>
          <p:spPr>
            <a:xfrm>
              <a:off x="16882850" y="2193925"/>
              <a:ext cx="48125" cy="12775"/>
            </a:xfrm>
            <a:custGeom>
              <a:avLst/>
              <a:gdLst/>
              <a:ahLst/>
              <a:cxnLst/>
              <a:rect l="l" t="t" r="r" b="b"/>
              <a:pathLst>
                <a:path w="1925" h="511" fill="none" extrusionOk="0">
                  <a:moveTo>
                    <a:pt x="1" y="510"/>
                  </a:moveTo>
                  <a:lnTo>
                    <a:pt x="1924"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86;p33">
              <a:extLst>
                <a:ext uri="{FF2B5EF4-FFF2-40B4-BE49-F238E27FC236}">
                  <a16:creationId xmlns:a16="http://schemas.microsoft.com/office/drawing/2014/main" id="{332BBA13-7C9F-2ABE-0D2E-54FFFFBD34FF}"/>
                </a:ext>
              </a:extLst>
            </p:cNvPr>
            <p:cNvSpPr/>
            <p:nvPr/>
          </p:nvSpPr>
          <p:spPr>
            <a:xfrm>
              <a:off x="16980200" y="2178275"/>
              <a:ext cx="51575" cy="14500"/>
            </a:xfrm>
            <a:custGeom>
              <a:avLst/>
              <a:gdLst/>
              <a:ahLst/>
              <a:cxnLst/>
              <a:rect l="l" t="t" r="r" b="b"/>
              <a:pathLst>
                <a:path w="2063" h="580" fill="none" extrusionOk="0">
                  <a:moveTo>
                    <a:pt x="0" y="580"/>
                  </a:moveTo>
                  <a:lnTo>
                    <a:pt x="2063"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87;p33">
              <a:extLst>
                <a:ext uri="{FF2B5EF4-FFF2-40B4-BE49-F238E27FC236}">
                  <a16:creationId xmlns:a16="http://schemas.microsoft.com/office/drawing/2014/main" id="{2404D3B0-F841-8B80-E9C8-F27FA6928308}"/>
                </a:ext>
              </a:extLst>
            </p:cNvPr>
            <p:cNvSpPr/>
            <p:nvPr/>
          </p:nvSpPr>
          <p:spPr>
            <a:xfrm>
              <a:off x="17124450" y="2153350"/>
              <a:ext cx="27850" cy="4100"/>
            </a:xfrm>
            <a:custGeom>
              <a:avLst/>
              <a:gdLst/>
              <a:ahLst/>
              <a:cxnLst/>
              <a:rect l="l" t="t" r="r" b="b"/>
              <a:pathLst>
                <a:path w="1114" h="164" fill="none" extrusionOk="0">
                  <a:moveTo>
                    <a:pt x="1" y="163"/>
                  </a:moveTo>
                  <a:lnTo>
                    <a:pt x="111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88;p33">
              <a:extLst>
                <a:ext uri="{FF2B5EF4-FFF2-40B4-BE49-F238E27FC236}">
                  <a16:creationId xmlns:a16="http://schemas.microsoft.com/office/drawing/2014/main" id="{A451FC49-0BA8-B7BE-B368-6C6204816ED0}"/>
                </a:ext>
              </a:extLst>
            </p:cNvPr>
            <p:cNvSpPr/>
            <p:nvPr/>
          </p:nvSpPr>
          <p:spPr>
            <a:xfrm>
              <a:off x="17188775" y="2132500"/>
              <a:ext cx="31875" cy="12200"/>
            </a:xfrm>
            <a:custGeom>
              <a:avLst/>
              <a:gdLst/>
              <a:ahLst/>
              <a:cxnLst/>
              <a:rect l="l" t="t" r="r" b="b"/>
              <a:pathLst>
                <a:path w="1275" h="488" fill="none" extrusionOk="0">
                  <a:moveTo>
                    <a:pt x="0" y="487"/>
                  </a:moveTo>
                  <a:lnTo>
                    <a:pt x="1275"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89;p33">
              <a:extLst>
                <a:ext uri="{FF2B5EF4-FFF2-40B4-BE49-F238E27FC236}">
                  <a16:creationId xmlns:a16="http://schemas.microsoft.com/office/drawing/2014/main" id="{2AA7B7BB-271C-780F-A8A9-CF40F6538B96}"/>
                </a:ext>
              </a:extLst>
            </p:cNvPr>
            <p:cNvSpPr/>
            <p:nvPr/>
          </p:nvSpPr>
          <p:spPr>
            <a:xfrm>
              <a:off x="16401400" y="2285450"/>
              <a:ext cx="33050" cy="6975"/>
            </a:xfrm>
            <a:custGeom>
              <a:avLst/>
              <a:gdLst/>
              <a:ahLst/>
              <a:cxnLst/>
              <a:rect l="l" t="t" r="r" b="b"/>
              <a:pathLst>
                <a:path w="1322" h="279" fill="none" extrusionOk="0">
                  <a:moveTo>
                    <a:pt x="0" y="140"/>
                  </a:moveTo>
                  <a:cubicBezTo>
                    <a:pt x="440" y="279"/>
                    <a:pt x="927" y="233"/>
                    <a:pt x="1321"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990;p33">
              <a:extLst>
                <a:ext uri="{FF2B5EF4-FFF2-40B4-BE49-F238E27FC236}">
                  <a16:creationId xmlns:a16="http://schemas.microsoft.com/office/drawing/2014/main" id="{953F6CD1-80C7-BB09-1677-A78DA5CFD92F}"/>
                </a:ext>
              </a:extLst>
            </p:cNvPr>
            <p:cNvSpPr/>
            <p:nvPr/>
          </p:nvSpPr>
          <p:spPr>
            <a:xfrm>
              <a:off x="16507425" y="2265750"/>
              <a:ext cx="35950" cy="8150"/>
            </a:xfrm>
            <a:custGeom>
              <a:avLst/>
              <a:gdLst/>
              <a:ahLst/>
              <a:cxnLst/>
              <a:rect l="l" t="t" r="r" b="b"/>
              <a:pathLst>
                <a:path w="1438" h="326" fill="none" extrusionOk="0">
                  <a:moveTo>
                    <a:pt x="0" y="325"/>
                  </a:moveTo>
                  <a:lnTo>
                    <a:pt x="1437"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991;p33">
              <a:extLst>
                <a:ext uri="{FF2B5EF4-FFF2-40B4-BE49-F238E27FC236}">
                  <a16:creationId xmlns:a16="http://schemas.microsoft.com/office/drawing/2014/main" id="{200C51F1-794D-97F8-0ED3-E0CC7D7A603B}"/>
                </a:ext>
              </a:extLst>
            </p:cNvPr>
            <p:cNvSpPr/>
            <p:nvPr/>
          </p:nvSpPr>
          <p:spPr>
            <a:xfrm>
              <a:off x="16624450" y="2253600"/>
              <a:ext cx="40000" cy="25"/>
            </a:xfrm>
            <a:custGeom>
              <a:avLst/>
              <a:gdLst/>
              <a:ahLst/>
              <a:cxnLst/>
              <a:rect l="l" t="t" r="r" b="b"/>
              <a:pathLst>
                <a:path w="1600" h="1" fill="none" extrusionOk="0">
                  <a:moveTo>
                    <a:pt x="1" y="0"/>
                  </a:moveTo>
                  <a:lnTo>
                    <a:pt x="1600"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992;p33">
              <a:extLst>
                <a:ext uri="{FF2B5EF4-FFF2-40B4-BE49-F238E27FC236}">
                  <a16:creationId xmlns:a16="http://schemas.microsoft.com/office/drawing/2014/main" id="{F4B7A61D-5C7C-8AF1-383A-DBA54EA7CFD0}"/>
                </a:ext>
              </a:extLst>
            </p:cNvPr>
            <p:cNvSpPr/>
            <p:nvPr/>
          </p:nvSpPr>
          <p:spPr>
            <a:xfrm>
              <a:off x="16725275" y="2237950"/>
              <a:ext cx="23775" cy="4075"/>
            </a:xfrm>
            <a:custGeom>
              <a:avLst/>
              <a:gdLst/>
              <a:ahLst/>
              <a:cxnLst/>
              <a:rect l="l" t="t" r="r" b="b"/>
              <a:pathLst>
                <a:path w="951" h="163" fill="none" extrusionOk="0">
                  <a:moveTo>
                    <a:pt x="0" y="163"/>
                  </a:moveTo>
                  <a:lnTo>
                    <a:pt x="950"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993;p33">
              <a:extLst>
                <a:ext uri="{FF2B5EF4-FFF2-40B4-BE49-F238E27FC236}">
                  <a16:creationId xmlns:a16="http://schemas.microsoft.com/office/drawing/2014/main" id="{C3F732E0-8127-3156-E8F3-51717338E655}"/>
                </a:ext>
              </a:extLst>
            </p:cNvPr>
            <p:cNvSpPr/>
            <p:nvPr/>
          </p:nvSpPr>
          <p:spPr>
            <a:xfrm>
              <a:off x="16824350" y="1612225"/>
              <a:ext cx="81125" cy="120525"/>
            </a:xfrm>
            <a:custGeom>
              <a:avLst/>
              <a:gdLst/>
              <a:ahLst/>
              <a:cxnLst/>
              <a:rect l="l" t="t" r="r" b="b"/>
              <a:pathLst>
                <a:path w="3245" h="4821" fill="none" extrusionOk="0">
                  <a:moveTo>
                    <a:pt x="3245" y="0"/>
                  </a:moveTo>
                  <a:lnTo>
                    <a:pt x="0" y="482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994;p33">
              <a:extLst>
                <a:ext uri="{FF2B5EF4-FFF2-40B4-BE49-F238E27FC236}">
                  <a16:creationId xmlns:a16="http://schemas.microsoft.com/office/drawing/2014/main" id="{41CEEE52-7590-8EEC-5988-90D01306B09C}"/>
                </a:ext>
              </a:extLst>
            </p:cNvPr>
            <p:cNvSpPr/>
            <p:nvPr/>
          </p:nvSpPr>
          <p:spPr>
            <a:xfrm>
              <a:off x="16831300" y="1596000"/>
              <a:ext cx="138475" cy="220775"/>
            </a:xfrm>
            <a:custGeom>
              <a:avLst/>
              <a:gdLst/>
              <a:ahLst/>
              <a:cxnLst/>
              <a:rect l="l" t="t" r="r" b="b"/>
              <a:pathLst>
                <a:path w="5539" h="8831" fill="none" extrusionOk="0">
                  <a:moveTo>
                    <a:pt x="5539" y="0"/>
                  </a:moveTo>
                  <a:lnTo>
                    <a:pt x="0" y="883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995;p33">
              <a:extLst>
                <a:ext uri="{FF2B5EF4-FFF2-40B4-BE49-F238E27FC236}">
                  <a16:creationId xmlns:a16="http://schemas.microsoft.com/office/drawing/2014/main" id="{73B0973C-2348-35BF-C454-C9A12FE6C42F}"/>
                </a:ext>
              </a:extLst>
            </p:cNvPr>
            <p:cNvSpPr/>
            <p:nvPr/>
          </p:nvSpPr>
          <p:spPr>
            <a:xfrm>
              <a:off x="16816225" y="1573975"/>
              <a:ext cx="210925" cy="376050"/>
            </a:xfrm>
            <a:custGeom>
              <a:avLst/>
              <a:gdLst/>
              <a:ahLst/>
              <a:cxnLst/>
              <a:rect l="l" t="t" r="r" b="b"/>
              <a:pathLst>
                <a:path w="8437" h="15042" fill="none" extrusionOk="0">
                  <a:moveTo>
                    <a:pt x="8436" y="1"/>
                  </a:moveTo>
                  <a:cubicBezTo>
                    <a:pt x="5609" y="5030"/>
                    <a:pt x="2805" y="10036"/>
                    <a:pt x="1" y="1504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996;p33">
              <a:extLst>
                <a:ext uri="{FF2B5EF4-FFF2-40B4-BE49-F238E27FC236}">
                  <a16:creationId xmlns:a16="http://schemas.microsoft.com/office/drawing/2014/main" id="{53685914-8B18-DC96-9977-F35C81613A15}"/>
                </a:ext>
              </a:extLst>
            </p:cNvPr>
            <p:cNvSpPr/>
            <p:nvPr/>
          </p:nvSpPr>
          <p:spPr>
            <a:xfrm>
              <a:off x="16875325" y="1561825"/>
              <a:ext cx="203975" cy="417750"/>
            </a:xfrm>
            <a:custGeom>
              <a:avLst/>
              <a:gdLst/>
              <a:ahLst/>
              <a:cxnLst/>
              <a:rect l="l" t="t" r="r" b="b"/>
              <a:pathLst>
                <a:path w="8159" h="16710" fill="none" extrusionOk="0">
                  <a:moveTo>
                    <a:pt x="8158" y="0"/>
                  </a:moveTo>
                  <a:cubicBezTo>
                    <a:pt x="5447" y="5562"/>
                    <a:pt x="2712" y="11147"/>
                    <a:pt x="0" y="1670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997;p33">
              <a:extLst>
                <a:ext uri="{FF2B5EF4-FFF2-40B4-BE49-F238E27FC236}">
                  <a16:creationId xmlns:a16="http://schemas.microsoft.com/office/drawing/2014/main" id="{8E3214FF-5F91-F711-C5E7-B44C1323FA0A}"/>
                </a:ext>
              </a:extLst>
            </p:cNvPr>
            <p:cNvSpPr/>
            <p:nvPr/>
          </p:nvSpPr>
          <p:spPr>
            <a:xfrm>
              <a:off x="16929200" y="1688125"/>
              <a:ext cx="173275" cy="355175"/>
            </a:xfrm>
            <a:custGeom>
              <a:avLst/>
              <a:gdLst/>
              <a:ahLst/>
              <a:cxnLst/>
              <a:rect l="l" t="t" r="r" b="b"/>
              <a:pathLst>
                <a:path w="6931" h="14207" fill="none" extrusionOk="0">
                  <a:moveTo>
                    <a:pt x="6930" y="0"/>
                  </a:moveTo>
                  <a:lnTo>
                    <a:pt x="1" y="14207"/>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998;p33">
              <a:extLst>
                <a:ext uri="{FF2B5EF4-FFF2-40B4-BE49-F238E27FC236}">
                  <a16:creationId xmlns:a16="http://schemas.microsoft.com/office/drawing/2014/main" id="{E3C0C6ED-E887-50A2-9769-A6FBF974A881}"/>
                </a:ext>
              </a:extLst>
            </p:cNvPr>
            <p:cNvSpPr/>
            <p:nvPr/>
          </p:nvSpPr>
          <p:spPr>
            <a:xfrm>
              <a:off x="16974400" y="1812100"/>
              <a:ext cx="150075" cy="285675"/>
            </a:xfrm>
            <a:custGeom>
              <a:avLst/>
              <a:gdLst/>
              <a:ahLst/>
              <a:cxnLst/>
              <a:rect l="l" t="t" r="r" b="b"/>
              <a:pathLst>
                <a:path w="6003" h="11427" fill="none" extrusionOk="0">
                  <a:moveTo>
                    <a:pt x="6003" y="1"/>
                  </a:moveTo>
                  <a:cubicBezTo>
                    <a:pt x="4010" y="3801"/>
                    <a:pt x="1993" y="7625"/>
                    <a:pt x="0" y="1142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999;p33">
              <a:extLst>
                <a:ext uri="{FF2B5EF4-FFF2-40B4-BE49-F238E27FC236}">
                  <a16:creationId xmlns:a16="http://schemas.microsoft.com/office/drawing/2014/main" id="{C8E661E1-32B2-BA75-C1FF-BAFAD62368A0}"/>
                </a:ext>
              </a:extLst>
            </p:cNvPr>
            <p:cNvSpPr/>
            <p:nvPr/>
          </p:nvSpPr>
          <p:spPr>
            <a:xfrm>
              <a:off x="17056675" y="1872350"/>
              <a:ext cx="92725" cy="214400"/>
            </a:xfrm>
            <a:custGeom>
              <a:avLst/>
              <a:gdLst/>
              <a:ahLst/>
              <a:cxnLst/>
              <a:rect l="l" t="t" r="r" b="b"/>
              <a:pathLst>
                <a:path w="3709" h="8576" fill="none" extrusionOk="0">
                  <a:moveTo>
                    <a:pt x="3708" y="1"/>
                  </a:moveTo>
                  <a:cubicBezTo>
                    <a:pt x="2480" y="2875"/>
                    <a:pt x="1229" y="5725"/>
                    <a:pt x="0" y="857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000;p33">
              <a:extLst>
                <a:ext uri="{FF2B5EF4-FFF2-40B4-BE49-F238E27FC236}">
                  <a16:creationId xmlns:a16="http://schemas.microsoft.com/office/drawing/2014/main" id="{BE62EA03-75A9-8438-126D-21E860F09DBE}"/>
                </a:ext>
              </a:extLst>
            </p:cNvPr>
            <p:cNvSpPr/>
            <p:nvPr/>
          </p:nvSpPr>
          <p:spPr>
            <a:xfrm>
              <a:off x="17138950" y="1901900"/>
              <a:ext cx="60275" cy="149525"/>
            </a:xfrm>
            <a:custGeom>
              <a:avLst/>
              <a:gdLst/>
              <a:ahLst/>
              <a:cxnLst/>
              <a:rect l="l" t="t" r="r" b="b"/>
              <a:pathLst>
                <a:path w="2411" h="5981" fill="none" extrusionOk="0">
                  <a:moveTo>
                    <a:pt x="2410" y="1"/>
                  </a:moveTo>
                  <a:cubicBezTo>
                    <a:pt x="1599" y="1994"/>
                    <a:pt x="788" y="3987"/>
                    <a:pt x="0" y="598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001;p33">
              <a:extLst>
                <a:ext uri="{FF2B5EF4-FFF2-40B4-BE49-F238E27FC236}">
                  <a16:creationId xmlns:a16="http://schemas.microsoft.com/office/drawing/2014/main" id="{6A16E6AD-BA4B-67DA-67F8-1A903E8BA295}"/>
                </a:ext>
              </a:extLst>
            </p:cNvPr>
            <p:cNvSpPr/>
            <p:nvPr/>
          </p:nvSpPr>
          <p:spPr>
            <a:xfrm>
              <a:off x="17165025" y="1952900"/>
              <a:ext cx="67225" cy="119375"/>
            </a:xfrm>
            <a:custGeom>
              <a:avLst/>
              <a:gdLst/>
              <a:ahLst/>
              <a:cxnLst/>
              <a:rect l="l" t="t" r="r" b="b"/>
              <a:pathLst>
                <a:path w="2689" h="4775" fill="none" extrusionOk="0">
                  <a:moveTo>
                    <a:pt x="2688" y="0"/>
                  </a:moveTo>
                  <a:cubicBezTo>
                    <a:pt x="1785" y="1599"/>
                    <a:pt x="904" y="3175"/>
                    <a:pt x="0" y="477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002;p33">
              <a:extLst>
                <a:ext uri="{FF2B5EF4-FFF2-40B4-BE49-F238E27FC236}">
                  <a16:creationId xmlns:a16="http://schemas.microsoft.com/office/drawing/2014/main" id="{7AB53A4E-E019-A322-8A5E-E6C4D9AA2FA6}"/>
                </a:ext>
              </a:extLst>
            </p:cNvPr>
            <p:cNvSpPr/>
            <p:nvPr/>
          </p:nvSpPr>
          <p:spPr>
            <a:xfrm>
              <a:off x="16850400" y="2073400"/>
              <a:ext cx="88675" cy="12200"/>
            </a:xfrm>
            <a:custGeom>
              <a:avLst/>
              <a:gdLst/>
              <a:ahLst/>
              <a:cxnLst/>
              <a:rect l="l" t="t" r="r" b="b"/>
              <a:pathLst>
                <a:path w="3547" h="488" fill="none" extrusionOk="0">
                  <a:moveTo>
                    <a:pt x="1" y="487"/>
                  </a:moveTo>
                  <a:cubicBezTo>
                    <a:pt x="1183" y="325"/>
                    <a:pt x="2365" y="163"/>
                    <a:pt x="3547"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003;p33">
              <a:extLst>
                <a:ext uri="{FF2B5EF4-FFF2-40B4-BE49-F238E27FC236}">
                  <a16:creationId xmlns:a16="http://schemas.microsoft.com/office/drawing/2014/main" id="{61229B56-3124-6379-796A-024BD3305D4F}"/>
                </a:ext>
              </a:extLst>
            </p:cNvPr>
            <p:cNvSpPr/>
            <p:nvPr/>
          </p:nvSpPr>
          <p:spPr>
            <a:xfrm>
              <a:off x="17009150" y="2073975"/>
              <a:ext cx="70150" cy="9300"/>
            </a:xfrm>
            <a:custGeom>
              <a:avLst/>
              <a:gdLst/>
              <a:ahLst/>
              <a:cxnLst/>
              <a:rect l="l" t="t" r="r" b="b"/>
              <a:pathLst>
                <a:path w="2806" h="372" fill="none" extrusionOk="0">
                  <a:moveTo>
                    <a:pt x="256" y="70"/>
                  </a:moveTo>
                  <a:lnTo>
                    <a:pt x="1" y="372"/>
                  </a:lnTo>
                  <a:lnTo>
                    <a:pt x="2805"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004;p33">
              <a:extLst>
                <a:ext uri="{FF2B5EF4-FFF2-40B4-BE49-F238E27FC236}">
                  <a16:creationId xmlns:a16="http://schemas.microsoft.com/office/drawing/2014/main" id="{F1001B3D-C6A5-86C3-8B78-66C85132878C}"/>
                </a:ext>
              </a:extLst>
            </p:cNvPr>
            <p:cNvSpPr/>
            <p:nvPr/>
          </p:nvSpPr>
          <p:spPr>
            <a:xfrm>
              <a:off x="17138950" y="2096575"/>
              <a:ext cx="61425" cy="17425"/>
            </a:xfrm>
            <a:custGeom>
              <a:avLst/>
              <a:gdLst/>
              <a:ahLst/>
              <a:cxnLst/>
              <a:rect l="l" t="t" r="r" b="b"/>
              <a:pathLst>
                <a:path w="2457" h="697" fill="none" extrusionOk="0">
                  <a:moveTo>
                    <a:pt x="0" y="1"/>
                  </a:moveTo>
                  <a:cubicBezTo>
                    <a:pt x="811" y="233"/>
                    <a:pt x="1646" y="464"/>
                    <a:pt x="2457" y="69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005;p33">
              <a:extLst>
                <a:ext uri="{FF2B5EF4-FFF2-40B4-BE49-F238E27FC236}">
                  <a16:creationId xmlns:a16="http://schemas.microsoft.com/office/drawing/2014/main" id="{BC5DC273-7C09-2378-6237-FE63E81161D2}"/>
                </a:ext>
              </a:extLst>
            </p:cNvPr>
            <p:cNvSpPr/>
            <p:nvPr/>
          </p:nvSpPr>
          <p:spPr>
            <a:xfrm>
              <a:off x="16385175" y="2239100"/>
              <a:ext cx="60850" cy="28425"/>
            </a:xfrm>
            <a:custGeom>
              <a:avLst/>
              <a:gdLst/>
              <a:ahLst/>
              <a:cxnLst/>
              <a:rect l="l" t="t" r="r" b="b"/>
              <a:pathLst>
                <a:path w="2434" h="1137" fill="none" extrusionOk="0">
                  <a:moveTo>
                    <a:pt x="371" y="742"/>
                  </a:moveTo>
                  <a:lnTo>
                    <a:pt x="0" y="1136"/>
                  </a:lnTo>
                  <a:cubicBezTo>
                    <a:pt x="811" y="766"/>
                    <a:pt x="1622" y="395"/>
                    <a:pt x="2434"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006;p33">
              <a:extLst>
                <a:ext uri="{FF2B5EF4-FFF2-40B4-BE49-F238E27FC236}">
                  <a16:creationId xmlns:a16="http://schemas.microsoft.com/office/drawing/2014/main" id="{31606798-E620-3629-8657-1B38C7139FBC}"/>
                </a:ext>
              </a:extLst>
            </p:cNvPr>
            <p:cNvSpPr/>
            <p:nvPr/>
          </p:nvSpPr>
          <p:spPr>
            <a:xfrm>
              <a:off x="16486550" y="2187550"/>
              <a:ext cx="76500" cy="31875"/>
            </a:xfrm>
            <a:custGeom>
              <a:avLst/>
              <a:gdLst/>
              <a:ahLst/>
              <a:cxnLst/>
              <a:rect l="l" t="t" r="r" b="b"/>
              <a:pathLst>
                <a:path w="3060" h="1275" fill="none" extrusionOk="0">
                  <a:moveTo>
                    <a:pt x="1" y="1275"/>
                  </a:moveTo>
                  <a:cubicBezTo>
                    <a:pt x="1021" y="858"/>
                    <a:pt x="2040" y="417"/>
                    <a:pt x="3060"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007;p33">
              <a:extLst>
                <a:ext uri="{FF2B5EF4-FFF2-40B4-BE49-F238E27FC236}">
                  <a16:creationId xmlns:a16="http://schemas.microsoft.com/office/drawing/2014/main" id="{F1A3B766-5372-8D06-7B37-C6E60F3DF1D6}"/>
                </a:ext>
              </a:extLst>
            </p:cNvPr>
            <p:cNvSpPr/>
            <p:nvPr/>
          </p:nvSpPr>
          <p:spPr>
            <a:xfrm>
              <a:off x="16611700" y="2109900"/>
              <a:ext cx="106050" cy="45800"/>
            </a:xfrm>
            <a:custGeom>
              <a:avLst/>
              <a:gdLst/>
              <a:ahLst/>
              <a:cxnLst/>
              <a:rect l="l" t="t" r="r" b="b"/>
              <a:pathLst>
                <a:path w="4242" h="1832" fill="none" extrusionOk="0">
                  <a:moveTo>
                    <a:pt x="1" y="1832"/>
                  </a:moveTo>
                  <a:lnTo>
                    <a:pt x="4242"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008;p33">
              <a:extLst>
                <a:ext uri="{FF2B5EF4-FFF2-40B4-BE49-F238E27FC236}">
                  <a16:creationId xmlns:a16="http://schemas.microsoft.com/office/drawing/2014/main" id="{4AAD182A-8F29-6B8F-B9F7-F075260954A3}"/>
                </a:ext>
              </a:extLst>
            </p:cNvPr>
            <p:cNvSpPr/>
            <p:nvPr/>
          </p:nvSpPr>
          <p:spPr>
            <a:xfrm>
              <a:off x="16450050" y="1602375"/>
              <a:ext cx="62600" cy="97925"/>
            </a:xfrm>
            <a:custGeom>
              <a:avLst/>
              <a:gdLst/>
              <a:ahLst/>
              <a:cxnLst/>
              <a:rect l="l" t="t" r="r" b="b"/>
              <a:pathLst>
                <a:path w="2504" h="3917" fill="none" extrusionOk="0">
                  <a:moveTo>
                    <a:pt x="2504" y="0"/>
                  </a:moveTo>
                  <a:cubicBezTo>
                    <a:pt x="1669" y="1321"/>
                    <a:pt x="835" y="2619"/>
                    <a:pt x="1" y="391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009;p33">
              <a:extLst>
                <a:ext uri="{FF2B5EF4-FFF2-40B4-BE49-F238E27FC236}">
                  <a16:creationId xmlns:a16="http://schemas.microsoft.com/office/drawing/2014/main" id="{99545F13-9DED-5DD2-9A75-09B640220CB8}"/>
                </a:ext>
              </a:extLst>
            </p:cNvPr>
            <p:cNvSpPr/>
            <p:nvPr/>
          </p:nvSpPr>
          <p:spPr>
            <a:xfrm>
              <a:off x="16456425" y="1642925"/>
              <a:ext cx="93300" cy="125175"/>
            </a:xfrm>
            <a:custGeom>
              <a:avLst/>
              <a:gdLst/>
              <a:ahLst/>
              <a:cxnLst/>
              <a:rect l="l" t="t" r="r" b="b"/>
              <a:pathLst>
                <a:path w="3732" h="5007" fill="none" extrusionOk="0">
                  <a:moveTo>
                    <a:pt x="3732" y="1"/>
                  </a:moveTo>
                  <a:cubicBezTo>
                    <a:pt x="2481" y="1669"/>
                    <a:pt x="1252" y="3338"/>
                    <a:pt x="1" y="500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010;p33">
              <a:extLst>
                <a:ext uri="{FF2B5EF4-FFF2-40B4-BE49-F238E27FC236}">
                  <a16:creationId xmlns:a16="http://schemas.microsoft.com/office/drawing/2014/main" id="{DDE7D4FA-4C5F-7FC9-2405-600E8C0D5D75}"/>
                </a:ext>
              </a:extLst>
            </p:cNvPr>
            <p:cNvSpPr/>
            <p:nvPr/>
          </p:nvSpPr>
          <p:spPr>
            <a:xfrm>
              <a:off x="16436150" y="1662050"/>
              <a:ext cx="152975" cy="206275"/>
            </a:xfrm>
            <a:custGeom>
              <a:avLst/>
              <a:gdLst/>
              <a:ahLst/>
              <a:cxnLst/>
              <a:rect l="l" t="t" r="r" b="b"/>
              <a:pathLst>
                <a:path w="6119" h="8251" fill="none" extrusionOk="0">
                  <a:moveTo>
                    <a:pt x="6119" y="0"/>
                  </a:moveTo>
                  <a:cubicBezTo>
                    <a:pt x="4079" y="2735"/>
                    <a:pt x="2040" y="5493"/>
                    <a:pt x="1" y="825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011;p33">
              <a:extLst>
                <a:ext uri="{FF2B5EF4-FFF2-40B4-BE49-F238E27FC236}">
                  <a16:creationId xmlns:a16="http://schemas.microsoft.com/office/drawing/2014/main" id="{E8070C57-4704-518A-2FFE-6C3ED268D654}"/>
                </a:ext>
              </a:extLst>
            </p:cNvPr>
            <p:cNvSpPr/>
            <p:nvPr/>
          </p:nvSpPr>
          <p:spPr>
            <a:xfrm>
              <a:off x="16482500" y="1669000"/>
              <a:ext cx="166300" cy="245675"/>
            </a:xfrm>
            <a:custGeom>
              <a:avLst/>
              <a:gdLst/>
              <a:ahLst/>
              <a:cxnLst/>
              <a:rect l="l" t="t" r="r" b="b"/>
              <a:pathLst>
                <a:path w="6652" h="9827" fill="none" extrusionOk="0">
                  <a:moveTo>
                    <a:pt x="6652" y="1"/>
                  </a:moveTo>
                  <a:cubicBezTo>
                    <a:pt x="4427" y="3268"/>
                    <a:pt x="2225" y="6559"/>
                    <a:pt x="1" y="982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012;p33">
              <a:extLst>
                <a:ext uri="{FF2B5EF4-FFF2-40B4-BE49-F238E27FC236}">
                  <a16:creationId xmlns:a16="http://schemas.microsoft.com/office/drawing/2014/main" id="{14945BC2-0D8C-2C2A-EAA4-7181D0C679EF}"/>
                </a:ext>
              </a:extLst>
            </p:cNvPr>
            <p:cNvSpPr/>
            <p:nvPr/>
          </p:nvSpPr>
          <p:spPr>
            <a:xfrm>
              <a:off x="16532325" y="1675950"/>
              <a:ext cx="184850" cy="292025"/>
            </a:xfrm>
            <a:custGeom>
              <a:avLst/>
              <a:gdLst/>
              <a:ahLst/>
              <a:cxnLst/>
              <a:rect l="l" t="t" r="r" b="b"/>
              <a:pathLst>
                <a:path w="7394" h="11681" fill="none" extrusionOk="0">
                  <a:moveTo>
                    <a:pt x="7394" y="1"/>
                  </a:moveTo>
                  <a:cubicBezTo>
                    <a:pt x="4937" y="3894"/>
                    <a:pt x="2457" y="7787"/>
                    <a:pt x="1" y="1168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013;p33">
              <a:extLst>
                <a:ext uri="{FF2B5EF4-FFF2-40B4-BE49-F238E27FC236}">
                  <a16:creationId xmlns:a16="http://schemas.microsoft.com/office/drawing/2014/main" id="{0E0B9AA7-15B2-68ED-0709-4713B00C8C54}"/>
                </a:ext>
              </a:extLst>
            </p:cNvPr>
            <p:cNvSpPr/>
            <p:nvPr/>
          </p:nvSpPr>
          <p:spPr>
            <a:xfrm>
              <a:off x="16594325" y="1753000"/>
              <a:ext cx="156450" cy="265975"/>
            </a:xfrm>
            <a:custGeom>
              <a:avLst/>
              <a:gdLst/>
              <a:ahLst/>
              <a:cxnLst/>
              <a:rect l="l" t="t" r="r" b="b"/>
              <a:pathLst>
                <a:path w="6258" h="10639" fill="none" extrusionOk="0">
                  <a:moveTo>
                    <a:pt x="6258" y="1"/>
                  </a:moveTo>
                  <a:cubicBezTo>
                    <a:pt x="4172" y="3547"/>
                    <a:pt x="2086" y="7092"/>
                    <a:pt x="0" y="1063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014;p33">
              <a:extLst>
                <a:ext uri="{FF2B5EF4-FFF2-40B4-BE49-F238E27FC236}">
                  <a16:creationId xmlns:a16="http://schemas.microsoft.com/office/drawing/2014/main" id="{801EA135-F457-FD87-5E23-AE32114A263A}"/>
                </a:ext>
              </a:extLst>
            </p:cNvPr>
            <p:cNvSpPr/>
            <p:nvPr/>
          </p:nvSpPr>
          <p:spPr>
            <a:xfrm>
              <a:off x="16649950" y="1860775"/>
              <a:ext cx="119375" cy="199900"/>
            </a:xfrm>
            <a:custGeom>
              <a:avLst/>
              <a:gdLst/>
              <a:ahLst/>
              <a:cxnLst/>
              <a:rect l="l" t="t" r="r" b="b"/>
              <a:pathLst>
                <a:path w="4775" h="7996" fill="none" extrusionOk="0">
                  <a:moveTo>
                    <a:pt x="4774" y="0"/>
                  </a:moveTo>
                  <a:lnTo>
                    <a:pt x="0" y="7996"/>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015;p33">
              <a:extLst>
                <a:ext uri="{FF2B5EF4-FFF2-40B4-BE49-F238E27FC236}">
                  <a16:creationId xmlns:a16="http://schemas.microsoft.com/office/drawing/2014/main" id="{4BA54CA5-1CF9-6CAB-0C8E-C6D55574CD6E}"/>
                </a:ext>
              </a:extLst>
            </p:cNvPr>
            <p:cNvSpPr/>
            <p:nvPr/>
          </p:nvSpPr>
          <p:spPr>
            <a:xfrm>
              <a:off x="16713675" y="1949425"/>
              <a:ext cx="67825" cy="114725"/>
            </a:xfrm>
            <a:custGeom>
              <a:avLst/>
              <a:gdLst/>
              <a:ahLst/>
              <a:cxnLst/>
              <a:rect l="l" t="t" r="r" b="b"/>
              <a:pathLst>
                <a:path w="2713" h="4589" fill="none" extrusionOk="0">
                  <a:moveTo>
                    <a:pt x="2712" y="0"/>
                  </a:moveTo>
                  <a:cubicBezTo>
                    <a:pt x="1808" y="1530"/>
                    <a:pt x="904" y="3059"/>
                    <a:pt x="1" y="458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016;p33">
              <a:extLst>
                <a:ext uri="{FF2B5EF4-FFF2-40B4-BE49-F238E27FC236}">
                  <a16:creationId xmlns:a16="http://schemas.microsoft.com/office/drawing/2014/main" id="{5D53B9C8-601B-24C0-86C2-902D670F79B7}"/>
                </a:ext>
              </a:extLst>
            </p:cNvPr>
            <p:cNvSpPr/>
            <p:nvPr/>
          </p:nvSpPr>
          <p:spPr>
            <a:xfrm>
              <a:off x="16428050" y="1875850"/>
              <a:ext cx="45200" cy="92125"/>
            </a:xfrm>
            <a:custGeom>
              <a:avLst/>
              <a:gdLst/>
              <a:ahLst/>
              <a:cxnLst/>
              <a:rect l="l" t="t" r="r" b="b"/>
              <a:pathLst>
                <a:path w="1808" h="3685" fill="none" extrusionOk="0">
                  <a:moveTo>
                    <a:pt x="1808" y="0"/>
                  </a:moveTo>
                  <a:lnTo>
                    <a:pt x="0" y="3685"/>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017;p33">
              <a:extLst>
                <a:ext uri="{FF2B5EF4-FFF2-40B4-BE49-F238E27FC236}">
                  <a16:creationId xmlns:a16="http://schemas.microsoft.com/office/drawing/2014/main" id="{C17B38C2-7642-BAFF-5AD7-0E3C61974246}"/>
                </a:ext>
              </a:extLst>
            </p:cNvPr>
            <p:cNvSpPr/>
            <p:nvPr/>
          </p:nvSpPr>
          <p:spPr>
            <a:xfrm>
              <a:off x="16412400" y="1915225"/>
              <a:ext cx="124000" cy="178475"/>
            </a:xfrm>
            <a:custGeom>
              <a:avLst/>
              <a:gdLst/>
              <a:ahLst/>
              <a:cxnLst/>
              <a:rect l="l" t="t" r="r" b="b"/>
              <a:pathLst>
                <a:path w="4960" h="7139" fill="none" extrusionOk="0">
                  <a:moveTo>
                    <a:pt x="0" y="7139"/>
                  </a:moveTo>
                  <a:cubicBezTo>
                    <a:pt x="1669" y="4752"/>
                    <a:pt x="3315" y="2388"/>
                    <a:pt x="4960"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018;p33">
              <a:extLst>
                <a:ext uri="{FF2B5EF4-FFF2-40B4-BE49-F238E27FC236}">
                  <a16:creationId xmlns:a16="http://schemas.microsoft.com/office/drawing/2014/main" id="{CE03AC28-5D97-ED17-2E97-358040151DBB}"/>
                </a:ext>
              </a:extLst>
            </p:cNvPr>
            <p:cNvSpPr/>
            <p:nvPr/>
          </p:nvSpPr>
          <p:spPr>
            <a:xfrm>
              <a:off x="16404875" y="1988250"/>
              <a:ext cx="143700" cy="194675"/>
            </a:xfrm>
            <a:custGeom>
              <a:avLst/>
              <a:gdLst/>
              <a:ahLst/>
              <a:cxnLst/>
              <a:rect l="l" t="t" r="r" b="b"/>
              <a:pathLst>
                <a:path w="5748" h="7787" fill="none" extrusionOk="0">
                  <a:moveTo>
                    <a:pt x="0" y="7787"/>
                  </a:moveTo>
                  <a:cubicBezTo>
                    <a:pt x="1924" y="5191"/>
                    <a:pt x="3824" y="2596"/>
                    <a:pt x="5748"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019;p33">
              <a:extLst>
                <a:ext uri="{FF2B5EF4-FFF2-40B4-BE49-F238E27FC236}">
                  <a16:creationId xmlns:a16="http://schemas.microsoft.com/office/drawing/2014/main" id="{E6E2801B-58F2-F7C0-1359-A3C7EE3FF62A}"/>
                </a:ext>
              </a:extLst>
            </p:cNvPr>
            <p:cNvSpPr/>
            <p:nvPr/>
          </p:nvSpPr>
          <p:spPr>
            <a:xfrm>
              <a:off x="16438475" y="2014900"/>
              <a:ext cx="140225" cy="193525"/>
            </a:xfrm>
            <a:custGeom>
              <a:avLst/>
              <a:gdLst/>
              <a:ahLst/>
              <a:cxnLst/>
              <a:rect l="l" t="t" r="r" b="b"/>
              <a:pathLst>
                <a:path w="5609" h="7741" fill="none" extrusionOk="0">
                  <a:moveTo>
                    <a:pt x="0" y="7741"/>
                  </a:moveTo>
                  <a:cubicBezTo>
                    <a:pt x="2132" y="5377"/>
                    <a:pt x="4033" y="2781"/>
                    <a:pt x="5609"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020;p33">
              <a:extLst>
                <a:ext uri="{FF2B5EF4-FFF2-40B4-BE49-F238E27FC236}">
                  <a16:creationId xmlns:a16="http://schemas.microsoft.com/office/drawing/2014/main" id="{75C62683-61FC-3EA8-2E8B-23906F140F0F}"/>
                </a:ext>
              </a:extLst>
            </p:cNvPr>
            <p:cNvSpPr/>
            <p:nvPr/>
          </p:nvSpPr>
          <p:spPr>
            <a:xfrm>
              <a:off x="16480775" y="2076300"/>
              <a:ext cx="115300" cy="151250"/>
            </a:xfrm>
            <a:custGeom>
              <a:avLst/>
              <a:gdLst/>
              <a:ahLst/>
              <a:cxnLst/>
              <a:rect l="l" t="t" r="r" b="b"/>
              <a:pathLst>
                <a:path w="4612" h="6050" fill="none" extrusionOk="0">
                  <a:moveTo>
                    <a:pt x="0" y="6049"/>
                  </a:moveTo>
                  <a:cubicBezTo>
                    <a:pt x="1530" y="4033"/>
                    <a:pt x="3082" y="2017"/>
                    <a:pt x="4612"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021;p33">
              <a:extLst>
                <a:ext uri="{FF2B5EF4-FFF2-40B4-BE49-F238E27FC236}">
                  <a16:creationId xmlns:a16="http://schemas.microsoft.com/office/drawing/2014/main" id="{E5271466-1258-6992-45AD-9D3F6046044D}"/>
                </a:ext>
              </a:extLst>
            </p:cNvPr>
            <p:cNvSpPr/>
            <p:nvPr/>
          </p:nvSpPr>
          <p:spPr>
            <a:xfrm>
              <a:off x="16585625" y="2074575"/>
              <a:ext cx="77675" cy="96200"/>
            </a:xfrm>
            <a:custGeom>
              <a:avLst/>
              <a:gdLst/>
              <a:ahLst/>
              <a:cxnLst/>
              <a:rect l="l" t="t" r="r" b="b"/>
              <a:pathLst>
                <a:path w="3107" h="3848" fill="none" extrusionOk="0">
                  <a:moveTo>
                    <a:pt x="1" y="3847"/>
                  </a:moveTo>
                  <a:cubicBezTo>
                    <a:pt x="1021" y="2573"/>
                    <a:pt x="2063" y="1298"/>
                    <a:pt x="3106"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022;p33">
              <a:extLst>
                <a:ext uri="{FF2B5EF4-FFF2-40B4-BE49-F238E27FC236}">
                  <a16:creationId xmlns:a16="http://schemas.microsoft.com/office/drawing/2014/main" id="{4DEEAD0E-D270-8B04-0C0A-2CF7F7CA5614}"/>
                </a:ext>
              </a:extLst>
            </p:cNvPr>
            <p:cNvSpPr/>
            <p:nvPr/>
          </p:nvSpPr>
          <p:spPr>
            <a:xfrm>
              <a:off x="16722375" y="1474900"/>
              <a:ext cx="39425" cy="41750"/>
            </a:xfrm>
            <a:custGeom>
              <a:avLst/>
              <a:gdLst/>
              <a:ahLst/>
              <a:cxnLst/>
              <a:rect l="l" t="t" r="r" b="b"/>
              <a:pathLst>
                <a:path w="1577" h="1670" fill="none" extrusionOk="0">
                  <a:moveTo>
                    <a:pt x="974" y="70"/>
                  </a:moveTo>
                  <a:cubicBezTo>
                    <a:pt x="556" y="1"/>
                    <a:pt x="139" y="325"/>
                    <a:pt x="70" y="719"/>
                  </a:cubicBezTo>
                  <a:cubicBezTo>
                    <a:pt x="0" y="1136"/>
                    <a:pt x="325" y="1577"/>
                    <a:pt x="742" y="1623"/>
                  </a:cubicBezTo>
                  <a:cubicBezTo>
                    <a:pt x="1136" y="1669"/>
                    <a:pt x="1553" y="1322"/>
                    <a:pt x="1576" y="905"/>
                  </a:cubicBezTo>
                  <a:cubicBezTo>
                    <a:pt x="1576" y="488"/>
                    <a:pt x="1182" y="117"/>
                    <a:pt x="765" y="1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023;p33">
              <a:extLst>
                <a:ext uri="{FF2B5EF4-FFF2-40B4-BE49-F238E27FC236}">
                  <a16:creationId xmlns:a16="http://schemas.microsoft.com/office/drawing/2014/main" id="{ECC3B99D-9959-C6DD-A69F-2DFC483374D4}"/>
                </a:ext>
              </a:extLst>
            </p:cNvPr>
            <p:cNvSpPr/>
            <p:nvPr/>
          </p:nvSpPr>
          <p:spPr>
            <a:xfrm>
              <a:off x="16754800" y="1476075"/>
              <a:ext cx="92150" cy="121100"/>
            </a:xfrm>
            <a:custGeom>
              <a:avLst/>
              <a:gdLst/>
              <a:ahLst/>
              <a:cxnLst/>
              <a:rect l="l" t="t" r="r" b="b"/>
              <a:pathLst>
                <a:path w="3686" h="4844" fill="none" extrusionOk="0">
                  <a:moveTo>
                    <a:pt x="163" y="1553"/>
                  </a:moveTo>
                  <a:lnTo>
                    <a:pt x="1" y="1576"/>
                  </a:lnTo>
                  <a:cubicBezTo>
                    <a:pt x="47" y="1970"/>
                    <a:pt x="94" y="2341"/>
                    <a:pt x="140" y="2712"/>
                  </a:cubicBezTo>
                  <a:cubicBezTo>
                    <a:pt x="163" y="2851"/>
                    <a:pt x="186" y="2990"/>
                    <a:pt x="256" y="3129"/>
                  </a:cubicBezTo>
                  <a:cubicBezTo>
                    <a:pt x="372" y="3361"/>
                    <a:pt x="627" y="3523"/>
                    <a:pt x="905" y="3569"/>
                  </a:cubicBezTo>
                  <a:cubicBezTo>
                    <a:pt x="1183" y="3615"/>
                    <a:pt x="1461" y="3569"/>
                    <a:pt x="1739" y="3523"/>
                  </a:cubicBezTo>
                  <a:cubicBezTo>
                    <a:pt x="2064" y="3476"/>
                    <a:pt x="2411" y="3430"/>
                    <a:pt x="2712" y="3291"/>
                  </a:cubicBezTo>
                  <a:cubicBezTo>
                    <a:pt x="3037" y="3152"/>
                    <a:pt x="3292" y="2897"/>
                    <a:pt x="3385" y="2573"/>
                  </a:cubicBezTo>
                  <a:cubicBezTo>
                    <a:pt x="3454" y="2364"/>
                    <a:pt x="3431" y="2155"/>
                    <a:pt x="3408" y="1947"/>
                  </a:cubicBezTo>
                  <a:cubicBezTo>
                    <a:pt x="3361" y="1298"/>
                    <a:pt x="3292" y="649"/>
                    <a:pt x="3246" y="0"/>
                  </a:cubicBezTo>
                  <a:lnTo>
                    <a:pt x="3593" y="4844"/>
                  </a:lnTo>
                  <a:cubicBezTo>
                    <a:pt x="3616" y="4774"/>
                    <a:pt x="3663" y="4705"/>
                    <a:pt x="3686" y="465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024;p33">
              <a:extLst>
                <a:ext uri="{FF2B5EF4-FFF2-40B4-BE49-F238E27FC236}">
                  <a16:creationId xmlns:a16="http://schemas.microsoft.com/office/drawing/2014/main" id="{B360B7F7-9911-360A-7919-B558D013D107}"/>
                </a:ext>
              </a:extLst>
            </p:cNvPr>
            <p:cNvSpPr/>
            <p:nvPr/>
          </p:nvSpPr>
          <p:spPr>
            <a:xfrm>
              <a:off x="16766975" y="1473750"/>
              <a:ext cx="81725" cy="11600"/>
            </a:xfrm>
            <a:custGeom>
              <a:avLst/>
              <a:gdLst/>
              <a:ahLst/>
              <a:cxnLst/>
              <a:rect l="l" t="t" r="r" b="b"/>
              <a:pathLst>
                <a:path w="3269" h="464" fill="none" extrusionOk="0">
                  <a:moveTo>
                    <a:pt x="1" y="464"/>
                  </a:moveTo>
                  <a:cubicBezTo>
                    <a:pt x="1090" y="302"/>
                    <a:pt x="2179" y="163"/>
                    <a:pt x="3268"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025;p33">
              <a:extLst>
                <a:ext uri="{FF2B5EF4-FFF2-40B4-BE49-F238E27FC236}">
                  <a16:creationId xmlns:a16="http://schemas.microsoft.com/office/drawing/2014/main" id="{AF72BA58-C012-5E6B-3891-CA24A184644E}"/>
                </a:ext>
              </a:extLst>
            </p:cNvPr>
            <p:cNvSpPr/>
            <p:nvPr/>
          </p:nvSpPr>
          <p:spPr>
            <a:xfrm>
              <a:off x="16885750" y="1468525"/>
              <a:ext cx="45225" cy="5250"/>
            </a:xfrm>
            <a:custGeom>
              <a:avLst/>
              <a:gdLst/>
              <a:ahLst/>
              <a:cxnLst/>
              <a:rect l="l" t="t" r="r" b="b"/>
              <a:pathLst>
                <a:path w="1809" h="210" fill="none" extrusionOk="0">
                  <a:moveTo>
                    <a:pt x="1" y="209"/>
                  </a:moveTo>
                  <a:lnTo>
                    <a:pt x="1808"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026;p33">
              <a:extLst>
                <a:ext uri="{FF2B5EF4-FFF2-40B4-BE49-F238E27FC236}">
                  <a16:creationId xmlns:a16="http://schemas.microsoft.com/office/drawing/2014/main" id="{DD740C02-0ED5-FCBF-F46A-2DE8FD502C79}"/>
                </a:ext>
              </a:extLst>
            </p:cNvPr>
            <p:cNvSpPr/>
            <p:nvPr/>
          </p:nvSpPr>
          <p:spPr>
            <a:xfrm>
              <a:off x="16969750" y="1454050"/>
              <a:ext cx="56225" cy="15100"/>
            </a:xfrm>
            <a:custGeom>
              <a:avLst/>
              <a:gdLst/>
              <a:ahLst/>
              <a:cxnLst/>
              <a:rect l="l" t="t" r="r" b="b"/>
              <a:pathLst>
                <a:path w="2249" h="604" fill="none" extrusionOk="0">
                  <a:moveTo>
                    <a:pt x="1" y="603"/>
                  </a:moveTo>
                  <a:lnTo>
                    <a:pt x="2249"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027;p33">
              <a:extLst>
                <a:ext uri="{FF2B5EF4-FFF2-40B4-BE49-F238E27FC236}">
                  <a16:creationId xmlns:a16="http://schemas.microsoft.com/office/drawing/2014/main" id="{A3850E33-FCFF-BA4E-6B5D-6ED86C876B02}"/>
                </a:ext>
              </a:extLst>
            </p:cNvPr>
            <p:cNvSpPr/>
            <p:nvPr/>
          </p:nvSpPr>
          <p:spPr>
            <a:xfrm>
              <a:off x="16483675" y="1538650"/>
              <a:ext cx="49250" cy="9875"/>
            </a:xfrm>
            <a:custGeom>
              <a:avLst/>
              <a:gdLst/>
              <a:ahLst/>
              <a:cxnLst/>
              <a:rect l="l" t="t" r="r" b="b"/>
              <a:pathLst>
                <a:path w="1970" h="395" fill="none" extrusionOk="0">
                  <a:moveTo>
                    <a:pt x="0" y="394"/>
                  </a:moveTo>
                  <a:lnTo>
                    <a:pt x="1970"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028;p33">
              <a:extLst>
                <a:ext uri="{FF2B5EF4-FFF2-40B4-BE49-F238E27FC236}">
                  <a16:creationId xmlns:a16="http://schemas.microsoft.com/office/drawing/2014/main" id="{F7A92133-6D79-25E0-B4F6-61229FC87812}"/>
                </a:ext>
              </a:extLst>
            </p:cNvPr>
            <p:cNvSpPr/>
            <p:nvPr/>
          </p:nvSpPr>
          <p:spPr>
            <a:xfrm>
              <a:off x="16580425" y="1517200"/>
              <a:ext cx="58525" cy="9300"/>
            </a:xfrm>
            <a:custGeom>
              <a:avLst/>
              <a:gdLst/>
              <a:ahLst/>
              <a:cxnLst/>
              <a:rect l="l" t="t" r="r" b="b"/>
              <a:pathLst>
                <a:path w="2341" h="372" fill="none" extrusionOk="0">
                  <a:moveTo>
                    <a:pt x="0" y="371"/>
                  </a:moveTo>
                  <a:lnTo>
                    <a:pt x="2341"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029;p33">
              <a:extLst>
                <a:ext uri="{FF2B5EF4-FFF2-40B4-BE49-F238E27FC236}">
                  <a16:creationId xmlns:a16="http://schemas.microsoft.com/office/drawing/2014/main" id="{07E8B0AB-0656-2894-8799-FF38D70510C0}"/>
                </a:ext>
              </a:extLst>
            </p:cNvPr>
            <p:cNvSpPr/>
            <p:nvPr/>
          </p:nvSpPr>
          <p:spPr>
            <a:xfrm>
              <a:off x="16671950" y="1510825"/>
              <a:ext cx="23800" cy="1200"/>
            </a:xfrm>
            <a:custGeom>
              <a:avLst/>
              <a:gdLst/>
              <a:ahLst/>
              <a:cxnLst/>
              <a:rect l="l" t="t" r="r" b="b"/>
              <a:pathLst>
                <a:path w="952" h="48" fill="none" extrusionOk="0">
                  <a:moveTo>
                    <a:pt x="1" y="47"/>
                  </a:moveTo>
                  <a:lnTo>
                    <a:pt x="951"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106;p2">
            <a:extLst>
              <a:ext uri="{FF2B5EF4-FFF2-40B4-BE49-F238E27FC236}">
                <a16:creationId xmlns:a16="http://schemas.microsoft.com/office/drawing/2014/main" id="{F4DBBE8E-4B34-4A4A-281E-91B24C3202C9}"/>
              </a:ext>
            </a:extLst>
          </p:cNvPr>
          <p:cNvGrpSpPr/>
          <p:nvPr/>
        </p:nvGrpSpPr>
        <p:grpSpPr>
          <a:xfrm rot="-1412108">
            <a:off x="8103332" y="-3717843"/>
            <a:ext cx="3578987" cy="262991"/>
            <a:chOff x="1570550" y="1538950"/>
            <a:chExt cx="2300225" cy="169025"/>
          </a:xfrm>
          <a:solidFill>
            <a:srgbClr val="9DDAD7"/>
          </a:solidFill>
        </p:grpSpPr>
        <p:sp>
          <p:nvSpPr>
            <p:cNvPr id="214" name="Google Shape;107;p2">
              <a:extLst>
                <a:ext uri="{FF2B5EF4-FFF2-40B4-BE49-F238E27FC236}">
                  <a16:creationId xmlns:a16="http://schemas.microsoft.com/office/drawing/2014/main" id="{A679D501-3961-7CA4-7840-29033506D0DE}"/>
                </a:ext>
              </a:extLst>
            </p:cNvPr>
            <p:cNvSpPr/>
            <p:nvPr/>
          </p:nvSpPr>
          <p:spPr>
            <a:xfrm>
              <a:off x="1570550" y="1604450"/>
              <a:ext cx="43950" cy="62850"/>
            </a:xfrm>
            <a:custGeom>
              <a:avLst/>
              <a:gdLst/>
              <a:ahLst/>
              <a:cxnLst/>
              <a:rect l="l" t="t" r="r" b="b"/>
              <a:pathLst>
                <a:path w="1758" h="2514" extrusionOk="0">
                  <a:moveTo>
                    <a:pt x="1337" y="0"/>
                  </a:moveTo>
                  <a:cubicBezTo>
                    <a:pt x="1326" y="0"/>
                    <a:pt x="1314" y="3"/>
                    <a:pt x="1301" y="9"/>
                  </a:cubicBezTo>
                  <a:cubicBezTo>
                    <a:pt x="982" y="192"/>
                    <a:pt x="685" y="374"/>
                    <a:pt x="411" y="648"/>
                  </a:cubicBezTo>
                  <a:cubicBezTo>
                    <a:pt x="183" y="877"/>
                    <a:pt x="46" y="1173"/>
                    <a:pt x="23" y="1516"/>
                  </a:cubicBezTo>
                  <a:cubicBezTo>
                    <a:pt x="0" y="1812"/>
                    <a:pt x="91" y="2132"/>
                    <a:pt x="342" y="2337"/>
                  </a:cubicBezTo>
                  <a:cubicBezTo>
                    <a:pt x="487" y="2453"/>
                    <a:pt x="659" y="2514"/>
                    <a:pt x="835" y="2514"/>
                  </a:cubicBezTo>
                  <a:cubicBezTo>
                    <a:pt x="937" y="2514"/>
                    <a:pt x="1041" y="2493"/>
                    <a:pt x="1141" y="2451"/>
                  </a:cubicBezTo>
                  <a:cubicBezTo>
                    <a:pt x="1415" y="2337"/>
                    <a:pt x="1758" y="1995"/>
                    <a:pt x="1552" y="1698"/>
                  </a:cubicBezTo>
                  <a:cubicBezTo>
                    <a:pt x="1511" y="1647"/>
                    <a:pt x="1461" y="1623"/>
                    <a:pt x="1414" y="1623"/>
                  </a:cubicBezTo>
                  <a:cubicBezTo>
                    <a:pt x="1356" y="1623"/>
                    <a:pt x="1303" y="1658"/>
                    <a:pt x="1278" y="1721"/>
                  </a:cubicBezTo>
                  <a:cubicBezTo>
                    <a:pt x="1255" y="1812"/>
                    <a:pt x="1233" y="1881"/>
                    <a:pt x="1187" y="1949"/>
                  </a:cubicBezTo>
                  <a:cubicBezTo>
                    <a:pt x="1164" y="1995"/>
                    <a:pt x="1073" y="2063"/>
                    <a:pt x="1004" y="2086"/>
                  </a:cubicBezTo>
                  <a:cubicBezTo>
                    <a:pt x="941" y="2107"/>
                    <a:pt x="868" y="2124"/>
                    <a:pt x="796" y="2124"/>
                  </a:cubicBezTo>
                  <a:cubicBezTo>
                    <a:pt x="713" y="2124"/>
                    <a:pt x="632" y="2102"/>
                    <a:pt x="571" y="2041"/>
                  </a:cubicBezTo>
                  <a:cubicBezTo>
                    <a:pt x="388" y="1904"/>
                    <a:pt x="342" y="1675"/>
                    <a:pt x="342" y="1470"/>
                  </a:cubicBezTo>
                  <a:cubicBezTo>
                    <a:pt x="365" y="1219"/>
                    <a:pt x="479" y="991"/>
                    <a:pt x="616" y="808"/>
                  </a:cubicBezTo>
                  <a:cubicBezTo>
                    <a:pt x="822" y="557"/>
                    <a:pt x="1119" y="352"/>
                    <a:pt x="1370" y="169"/>
                  </a:cubicBezTo>
                  <a:cubicBezTo>
                    <a:pt x="1448" y="110"/>
                    <a:pt x="1408" y="0"/>
                    <a:pt x="13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08;p2">
              <a:extLst>
                <a:ext uri="{FF2B5EF4-FFF2-40B4-BE49-F238E27FC236}">
                  <a16:creationId xmlns:a16="http://schemas.microsoft.com/office/drawing/2014/main" id="{7A12A7D6-5752-FE0E-2B91-9330958F2BF3}"/>
                </a:ext>
              </a:extLst>
            </p:cNvPr>
            <p:cNvSpPr/>
            <p:nvPr/>
          </p:nvSpPr>
          <p:spPr>
            <a:xfrm>
              <a:off x="1616700" y="1604050"/>
              <a:ext cx="46300" cy="66325"/>
            </a:xfrm>
            <a:custGeom>
              <a:avLst/>
              <a:gdLst/>
              <a:ahLst/>
              <a:cxnLst/>
              <a:rect l="l" t="t" r="r" b="b"/>
              <a:pathLst>
                <a:path w="1852" h="2653" extrusionOk="0">
                  <a:moveTo>
                    <a:pt x="893" y="413"/>
                  </a:moveTo>
                  <a:cubicBezTo>
                    <a:pt x="1076" y="436"/>
                    <a:pt x="1258" y="619"/>
                    <a:pt x="1327" y="801"/>
                  </a:cubicBezTo>
                  <a:cubicBezTo>
                    <a:pt x="1418" y="1029"/>
                    <a:pt x="1418" y="1281"/>
                    <a:pt x="1327" y="1486"/>
                  </a:cubicBezTo>
                  <a:cubicBezTo>
                    <a:pt x="1188" y="1804"/>
                    <a:pt x="911" y="2001"/>
                    <a:pt x="645" y="2197"/>
                  </a:cubicBezTo>
                  <a:lnTo>
                    <a:pt x="645" y="2197"/>
                  </a:lnTo>
                  <a:cubicBezTo>
                    <a:pt x="480" y="1967"/>
                    <a:pt x="393" y="1684"/>
                    <a:pt x="390" y="1402"/>
                  </a:cubicBezTo>
                  <a:lnTo>
                    <a:pt x="390" y="1402"/>
                  </a:lnTo>
                  <a:cubicBezTo>
                    <a:pt x="450" y="1385"/>
                    <a:pt x="487" y="1309"/>
                    <a:pt x="437" y="1258"/>
                  </a:cubicBezTo>
                  <a:cubicBezTo>
                    <a:pt x="424" y="1245"/>
                    <a:pt x="412" y="1231"/>
                    <a:pt x="401" y="1217"/>
                  </a:cubicBezTo>
                  <a:lnTo>
                    <a:pt x="401" y="1217"/>
                  </a:lnTo>
                  <a:cubicBezTo>
                    <a:pt x="432" y="965"/>
                    <a:pt x="534" y="722"/>
                    <a:pt x="711" y="527"/>
                  </a:cubicBezTo>
                  <a:cubicBezTo>
                    <a:pt x="735" y="502"/>
                    <a:pt x="736" y="471"/>
                    <a:pt x="724" y="445"/>
                  </a:cubicBezTo>
                  <a:lnTo>
                    <a:pt x="724" y="445"/>
                  </a:lnTo>
                  <a:cubicBezTo>
                    <a:pt x="779" y="424"/>
                    <a:pt x="836" y="413"/>
                    <a:pt x="893" y="413"/>
                  </a:cubicBezTo>
                  <a:close/>
                  <a:moveTo>
                    <a:pt x="869" y="1"/>
                  </a:moveTo>
                  <a:cubicBezTo>
                    <a:pt x="546" y="1"/>
                    <a:pt x="269" y="221"/>
                    <a:pt x="117" y="504"/>
                  </a:cubicBezTo>
                  <a:cubicBezTo>
                    <a:pt x="12" y="732"/>
                    <a:pt x="1" y="1028"/>
                    <a:pt x="146" y="1235"/>
                  </a:cubicBezTo>
                  <a:lnTo>
                    <a:pt x="146" y="1235"/>
                  </a:lnTo>
                  <a:cubicBezTo>
                    <a:pt x="131" y="1311"/>
                    <a:pt x="122" y="1387"/>
                    <a:pt x="117" y="1463"/>
                  </a:cubicBezTo>
                  <a:cubicBezTo>
                    <a:pt x="71" y="1874"/>
                    <a:pt x="208" y="2285"/>
                    <a:pt x="482" y="2604"/>
                  </a:cubicBezTo>
                  <a:cubicBezTo>
                    <a:pt x="525" y="2633"/>
                    <a:pt x="584" y="2652"/>
                    <a:pt x="640" y="2652"/>
                  </a:cubicBezTo>
                  <a:cubicBezTo>
                    <a:pt x="674" y="2652"/>
                    <a:pt x="707" y="2645"/>
                    <a:pt x="733" y="2627"/>
                  </a:cubicBezTo>
                  <a:cubicBezTo>
                    <a:pt x="1099" y="2399"/>
                    <a:pt x="1487" y="2102"/>
                    <a:pt x="1669" y="1714"/>
                  </a:cubicBezTo>
                  <a:cubicBezTo>
                    <a:pt x="1829" y="1395"/>
                    <a:pt x="1852" y="1007"/>
                    <a:pt x="1715" y="664"/>
                  </a:cubicBezTo>
                  <a:cubicBezTo>
                    <a:pt x="1578" y="322"/>
                    <a:pt x="1304" y="48"/>
                    <a:pt x="916" y="2"/>
                  </a:cubicBezTo>
                  <a:cubicBezTo>
                    <a:pt x="900" y="1"/>
                    <a:pt x="884" y="1"/>
                    <a:pt x="8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09;p2">
              <a:extLst>
                <a:ext uri="{FF2B5EF4-FFF2-40B4-BE49-F238E27FC236}">
                  <a16:creationId xmlns:a16="http://schemas.microsoft.com/office/drawing/2014/main" id="{CC875B22-52CB-DC35-6072-531C27FA64A1}"/>
                </a:ext>
              </a:extLst>
            </p:cNvPr>
            <p:cNvSpPr/>
            <p:nvPr/>
          </p:nvSpPr>
          <p:spPr>
            <a:xfrm>
              <a:off x="1671950" y="1594225"/>
              <a:ext cx="41600" cy="79525"/>
            </a:xfrm>
            <a:custGeom>
              <a:avLst/>
              <a:gdLst/>
              <a:ahLst/>
              <a:cxnLst/>
              <a:rect l="l" t="t" r="r" b="b"/>
              <a:pathLst>
                <a:path w="1664" h="3181" extrusionOk="0">
                  <a:moveTo>
                    <a:pt x="1526" y="0"/>
                  </a:moveTo>
                  <a:cubicBezTo>
                    <a:pt x="1515" y="0"/>
                    <a:pt x="1503" y="2"/>
                    <a:pt x="1491" y="7"/>
                  </a:cubicBezTo>
                  <a:cubicBezTo>
                    <a:pt x="1217" y="121"/>
                    <a:pt x="874" y="236"/>
                    <a:pt x="692" y="487"/>
                  </a:cubicBezTo>
                  <a:cubicBezTo>
                    <a:pt x="441" y="806"/>
                    <a:pt x="441" y="1194"/>
                    <a:pt x="578" y="1559"/>
                  </a:cubicBezTo>
                  <a:cubicBezTo>
                    <a:pt x="623" y="1719"/>
                    <a:pt x="715" y="1902"/>
                    <a:pt x="783" y="2084"/>
                  </a:cubicBezTo>
                  <a:cubicBezTo>
                    <a:pt x="829" y="2244"/>
                    <a:pt x="874" y="2450"/>
                    <a:pt x="783" y="2609"/>
                  </a:cubicBezTo>
                  <a:cubicBezTo>
                    <a:pt x="737" y="2701"/>
                    <a:pt x="669" y="2746"/>
                    <a:pt x="578" y="2746"/>
                  </a:cubicBezTo>
                  <a:cubicBezTo>
                    <a:pt x="555" y="2752"/>
                    <a:pt x="535" y="2755"/>
                    <a:pt x="517" y="2755"/>
                  </a:cubicBezTo>
                  <a:cubicBezTo>
                    <a:pt x="465" y="2755"/>
                    <a:pt x="435" y="2729"/>
                    <a:pt x="418" y="2678"/>
                  </a:cubicBezTo>
                  <a:cubicBezTo>
                    <a:pt x="378" y="2606"/>
                    <a:pt x="313" y="2576"/>
                    <a:pt x="248" y="2576"/>
                  </a:cubicBezTo>
                  <a:cubicBezTo>
                    <a:pt x="125" y="2576"/>
                    <a:pt x="0" y="2681"/>
                    <a:pt x="30" y="2815"/>
                  </a:cubicBezTo>
                  <a:cubicBezTo>
                    <a:pt x="96" y="3065"/>
                    <a:pt x="321" y="3181"/>
                    <a:pt x="553" y="3181"/>
                  </a:cubicBezTo>
                  <a:cubicBezTo>
                    <a:pt x="639" y="3181"/>
                    <a:pt x="726" y="3165"/>
                    <a:pt x="806" y="3134"/>
                  </a:cubicBezTo>
                  <a:cubicBezTo>
                    <a:pt x="1194" y="2975"/>
                    <a:pt x="1308" y="2587"/>
                    <a:pt x="1240" y="2199"/>
                  </a:cubicBezTo>
                  <a:cubicBezTo>
                    <a:pt x="1217" y="1970"/>
                    <a:pt x="1125" y="1765"/>
                    <a:pt x="1034" y="1559"/>
                  </a:cubicBezTo>
                  <a:cubicBezTo>
                    <a:pt x="943" y="1377"/>
                    <a:pt x="852" y="1171"/>
                    <a:pt x="874" y="943"/>
                  </a:cubicBezTo>
                  <a:cubicBezTo>
                    <a:pt x="897" y="578"/>
                    <a:pt x="1285" y="350"/>
                    <a:pt x="1582" y="190"/>
                  </a:cubicBezTo>
                  <a:cubicBezTo>
                    <a:pt x="1663" y="149"/>
                    <a:pt x="1618" y="0"/>
                    <a:pt x="15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10;p2">
              <a:extLst>
                <a:ext uri="{FF2B5EF4-FFF2-40B4-BE49-F238E27FC236}">
                  <a16:creationId xmlns:a16="http://schemas.microsoft.com/office/drawing/2014/main" id="{A9436A02-9238-D337-9D61-7728995CED33}"/>
                </a:ext>
              </a:extLst>
            </p:cNvPr>
            <p:cNvSpPr/>
            <p:nvPr/>
          </p:nvSpPr>
          <p:spPr>
            <a:xfrm>
              <a:off x="1756000" y="1551900"/>
              <a:ext cx="36450" cy="150975"/>
            </a:xfrm>
            <a:custGeom>
              <a:avLst/>
              <a:gdLst/>
              <a:ahLst/>
              <a:cxnLst/>
              <a:rect l="l" t="t" r="r" b="b"/>
              <a:pathLst>
                <a:path w="1458" h="6039" extrusionOk="0">
                  <a:moveTo>
                    <a:pt x="1278" y="0"/>
                  </a:moveTo>
                  <a:cubicBezTo>
                    <a:pt x="1239" y="0"/>
                    <a:pt x="1198" y="17"/>
                    <a:pt x="1164" y="57"/>
                  </a:cubicBezTo>
                  <a:cubicBezTo>
                    <a:pt x="594" y="924"/>
                    <a:pt x="206" y="1906"/>
                    <a:pt x="92" y="2956"/>
                  </a:cubicBezTo>
                  <a:cubicBezTo>
                    <a:pt x="23" y="3481"/>
                    <a:pt x="0" y="4006"/>
                    <a:pt x="69" y="4531"/>
                  </a:cubicBezTo>
                  <a:cubicBezTo>
                    <a:pt x="92" y="4759"/>
                    <a:pt x="137" y="5010"/>
                    <a:pt x="183" y="5261"/>
                  </a:cubicBezTo>
                  <a:cubicBezTo>
                    <a:pt x="251" y="5489"/>
                    <a:pt x="297" y="5809"/>
                    <a:pt x="480" y="5991"/>
                  </a:cubicBezTo>
                  <a:cubicBezTo>
                    <a:pt x="512" y="6024"/>
                    <a:pt x="549" y="6038"/>
                    <a:pt x="585" y="6038"/>
                  </a:cubicBezTo>
                  <a:cubicBezTo>
                    <a:pt x="674" y="6038"/>
                    <a:pt x="760" y="5952"/>
                    <a:pt x="776" y="5854"/>
                  </a:cubicBezTo>
                  <a:cubicBezTo>
                    <a:pt x="776" y="5649"/>
                    <a:pt x="662" y="5398"/>
                    <a:pt x="617" y="5170"/>
                  </a:cubicBezTo>
                  <a:cubicBezTo>
                    <a:pt x="548" y="4941"/>
                    <a:pt x="502" y="4690"/>
                    <a:pt x="480" y="4439"/>
                  </a:cubicBezTo>
                  <a:cubicBezTo>
                    <a:pt x="411" y="3960"/>
                    <a:pt x="411" y="3481"/>
                    <a:pt x="457" y="3001"/>
                  </a:cubicBezTo>
                  <a:cubicBezTo>
                    <a:pt x="548" y="1997"/>
                    <a:pt x="868" y="1038"/>
                    <a:pt x="1393" y="194"/>
                  </a:cubicBezTo>
                  <a:cubicBezTo>
                    <a:pt x="1457" y="97"/>
                    <a:pt x="1373" y="0"/>
                    <a:pt x="12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11;p2">
              <a:extLst>
                <a:ext uri="{FF2B5EF4-FFF2-40B4-BE49-F238E27FC236}">
                  <a16:creationId xmlns:a16="http://schemas.microsoft.com/office/drawing/2014/main" id="{DC924CFF-D574-7F94-3C5C-FA5AB1B4D2C2}"/>
                </a:ext>
              </a:extLst>
            </p:cNvPr>
            <p:cNvSpPr/>
            <p:nvPr/>
          </p:nvSpPr>
          <p:spPr>
            <a:xfrm>
              <a:off x="1796500" y="1594725"/>
              <a:ext cx="71375" cy="85625"/>
            </a:xfrm>
            <a:custGeom>
              <a:avLst/>
              <a:gdLst/>
              <a:ahLst/>
              <a:cxnLst/>
              <a:rect l="l" t="t" r="r" b="b"/>
              <a:pathLst>
                <a:path w="2855" h="3425" extrusionOk="0">
                  <a:moveTo>
                    <a:pt x="1659" y="0"/>
                  </a:moveTo>
                  <a:cubicBezTo>
                    <a:pt x="1373" y="0"/>
                    <a:pt x="1113" y="118"/>
                    <a:pt x="937" y="352"/>
                  </a:cubicBezTo>
                  <a:cubicBezTo>
                    <a:pt x="731" y="604"/>
                    <a:pt x="663" y="969"/>
                    <a:pt x="868" y="1243"/>
                  </a:cubicBezTo>
                  <a:cubicBezTo>
                    <a:pt x="892" y="1283"/>
                    <a:pt x="933" y="1300"/>
                    <a:pt x="974" y="1300"/>
                  </a:cubicBezTo>
                  <a:cubicBezTo>
                    <a:pt x="1050" y="1300"/>
                    <a:pt x="1126" y="1240"/>
                    <a:pt x="1097" y="1151"/>
                  </a:cubicBezTo>
                  <a:cubicBezTo>
                    <a:pt x="969" y="811"/>
                    <a:pt x="1277" y="391"/>
                    <a:pt x="1634" y="391"/>
                  </a:cubicBezTo>
                  <a:cubicBezTo>
                    <a:pt x="1660" y="391"/>
                    <a:pt x="1686" y="393"/>
                    <a:pt x="1713" y="398"/>
                  </a:cubicBezTo>
                  <a:cubicBezTo>
                    <a:pt x="2215" y="489"/>
                    <a:pt x="2443" y="1060"/>
                    <a:pt x="2375" y="1517"/>
                  </a:cubicBezTo>
                  <a:cubicBezTo>
                    <a:pt x="2306" y="2019"/>
                    <a:pt x="1987" y="2521"/>
                    <a:pt x="1576" y="2818"/>
                  </a:cubicBezTo>
                  <a:cubicBezTo>
                    <a:pt x="1407" y="2941"/>
                    <a:pt x="1200" y="3026"/>
                    <a:pt x="1009" y="3026"/>
                  </a:cubicBezTo>
                  <a:cubicBezTo>
                    <a:pt x="811" y="3026"/>
                    <a:pt x="630" y="2935"/>
                    <a:pt x="526" y="2703"/>
                  </a:cubicBezTo>
                  <a:cubicBezTo>
                    <a:pt x="320" y="2270"/>
                    <a:pt x="549" y="1699"/>
                    <a:pt x="754" y="1288"/>
                  </a:cubicBezTo>
                  <a:cubicBezTo>
                    <a:pt x="803" y="1191"/>
                    <a:pt x="714" y="1095"/>
                    <a:pt x="626" y="1095"/>
                  </a:cubicBezTo>
                  <a:cubicBezTo>
                    <a:pt x="589" y="1095"/>
                    <a:pt x="553" y="1111"/>
                    <a:pt x="526" y="1151"/>
                  </a:cubicBezTo>
                  <a:cubicBezTo>
                    <a:pt x="275" y="1631"/>
                    <a:pt x="1" y="2270"/>
                    <a:pt x="184" y="2818"/>
                  </a:cubicBezTo>
                  <a:cubicBezTo>
                    <a:pt x="298" y="3092"/>
                    <a:pt x="526" y="3320"/>
                    <a:pt x="800" y="3388"/>
                  </a:cubicBezTo>
                  <a:cubicBezTo>
                    <a:pt x="883" y="3414"/>
                    <a:pt x="967" y="3425"/>
                    <a:pt x="1052" y="3425"/>
                  </a:cubicBezTo>
                  <a:cubicBezTo>
                    <a:pt x="1270" y="3425"/>
                    <a:pt x="1486" y="3350"/>
                    <a:pt x="1667" y="3251"/>
                  </a:cubicBezTo>
                  <a:cubicBezTo>
                    <a:pt x="2283" y="2909"/>
                    <a:pt x="2694" y="2201"/>
                    <a:pt x="2786" y="1517"/>
                  </a:cubicBezTo>
                  <a:cubicBezTo>
                    <a:pt x="2854" y="877"/>
                    <a:pt x="2489" y="124"/>
                    <a:pt x="1804" y="10"/>
                  </a:cubicBezTo>
                  <a:cubicBezTo>
                    <a:pt x="1755" y="4"/>
                    <a:pt x="1707" y="0"/>
                    <a:pt x="16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12;p2">
              <a:extLst>
                <a:ext uri="{FF2B5EF4-FFF2-40B4-BE49-F238E27FC236}">
                  <a16:creationId xmlns:a16="http://schemas.microsoft.com/office/drawing/2014/main" id="{ABC1C7BB-AD23-CD48-4E77-0A45B5A26E37}"/>
                </a:ext>
              </a:extLst>
            </p:cNvPr>
            <p:cNvSpPr/>
            <p:nvPr/>
          </p:nvSpPr>
          <p:spPr>
            <a:xfrm>
              <a:off x="1793650" y="1628950"/>
              <a:ext cx="57100" cy="7950"/>
            </a:xfrm>
            <a:custGeom>
              <a:avLst/>
              <a:gdLst/>
              <a:ahLst/>
              <a:cxnLst/>
              <a:rect l="l" t="t" r="r" b="b"/>
              <a:pathLst>
                <a:path w="2284" h="318" extrusionOk="0">
                  <a:moveTo>
                    <a:pt x="1878" y="0"/>
                  </a:moveTo>
                  <a:cubicBezTo>
                    <a:pt x="1824" y="0"/>
                    <a:pt x="1774" y="11"/>
                    <a:pt x="1713" y="11"/>
                  </a:cubicBezTo>
                  <a:cubicBezTo>
                    <a:pt x="1530" y="11"/>
                    <a:pt x="1370" y="11"/>
                    <a:pt x="1188" y="33"/>
                  </a:cubicBezTo>
                  <a:cubicBezTo>
                    <a:pt x="822" y="33"/>
                    <a:pt x="480" y="56"/>
                    <a:pt x="138" y="79"/>
                  </a:cubicBezTo>
                  <a:cubicBezTo>
                    <a:pt x="1" y="79"/>
                    <a:pt x="1" y="239"/>
                    <a:pt x="138" y="262"/>
                  </a:cubicBezTo>
                  <a:cubicBezTo>
                    <a:pt x="480" y="262"/>
                    <a:pt x="822" y="285"/>
                    <a:pt x="1188" y="307"/>
                  </a:cubicBezTo>
                  <a:lnTo>
                    <a:pt x="1690" y="307"/>
                  </a:lnTo>
                  <a:cubicBezTo>
                    <a:pt x="1751" y="307"/>
                    <a:pt x="1812" y="318"/>
                    <a:pt x="1872" y="318"/>
                  </a:cubicBezTo>
                  <a:cubicBezTo>
                    <a:pt x="1903" y="318"/>
                    <a:pt x="1933" y="315"/>
                    <a:pt x="1964" y="307"/>
                  </a:cubicBezTo>
                  <a:cubicBezTo>
                    <a:pt x="2032" y="307"/>
                    <a:pt x="2146" y="307"/>
                    <a:pt x="2215" y="262"/>
                  </a:cubicBezTo>
                  <a:cubicBezTo>
                    <a:pt x="2283" y="193"/>
                    <a:pt x="2283" y="125"/>
                    <a:pt x="2215" y="79"/>
                  </a:cubicBezTo>
                  <a:cubicBezTo>
                    <a:pt x="2146" y="11"/>
                    <a:pt x="2032" y="11"/>
                    <a:pt x="1964" y="11"/>
                  </a:cubicBezTo>
                  <a:cubicBezTo>
                    <a:pt x="1933" y="3"/>
                    <a:pt x="1905" y="0"/>
                    <a:pt x="18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13;p2">
              <a:extLst>
                <a:ext uri="{FF2B5EF4-FFF2-40B4-BE49-F238E27FC236}">
                  <a16:creationId xmlns:a16="http://schemas.microsoft.com/office/drawing/2014/main" id="{5B5454BE-F794-3F25-DCD3-BB33EEB015A2}"/>
                </a:ext>
              </a:extLst>
            </p:cNvPr>
            <p:cNvSpPr/>
            <p:nvPr/>
          </p:nvSpPr>
          <p:spPr>
            <a:xfrm>
              <a:off x="1927175" y="1629050"/>
              <a:ext cx="43975" cy="7975"/>
            </a:xfrm>
            <a:custGeom>
              <a:avLst/>
              <a:gdLst/>
              <a:ahLst/>
              <a:cxnLst/>
              <a:rect l="l" t="t" r="r" b="b"/>
              <a:pathLst>
                <a:path w="1759" h="319" extrusionOk="0">
                  <a:moveTo>
                    <a:pt x="1562" y="1"/>
                  </a:moveTo>
                  <a:cubicBezTo>
                    <a:pt x="1524" y="1"/>
                    <a:pt x="1485" y="7"/>
                    <a:pt x="1439" y="7"/>
                  </a:cubicBezTo>
                  <a:lnTo>
                    <a:pt x="1279" y="7"/>
                  </a:lnTo>
                  <a:cubicBezTo>
                    <a:pt x="1142" y="7"/>
                    <a:pt x="1005" y="29"/>
                    <a:pt x="891" y="29"/>
                  </a:cubicBezTo>
                  <a:cubicBezTo>
                    <a:pt x="617" y="52"/>
                    <a:pt x="366" y="52"/>
                    <a:pt x="115" y="75"/>
                  </a:cubicBezTo>
                  <a:cubicBezTo>
                    <a:pt x="1" y="75"/>
                    <a:pt x="1" y="235"/>
                    <a:pt x="115" y="258"/>
                  </a:cubicBezTo>
                  <a:cubicBezTo>
                    <a:pt x="366" y="258"/>
                    <a:pt x="617" y="281"/>
                    <a:pt x="891" y="281"/>
                  </a:cubicBezTo>
                  <a:cubicBezTo>
                    <a:pt x="1005" y="281"/>
                    <a:pt x="1142" y="303"/>
                    <a:pt x="1256" y="303"/>
                  </a:cubicBezTo>
                  <a:lnTo>
                    <a:pt x="1439" y="303"/>
                  </a:lnTo>
                  <a:cubicBezTo>
                    <a:pt x="1477" y="313"/>
                    <a:pt x="1511" y="318"/>
                    <a:pt x="1542" y="318"/>
                  </a:cubicBezTo>
                  <a:cubicBezTo>
                    <a:pt x="1587" y="318"/>
                    <a:pt x="1627" y="307"/>
                    <a:pt x="1667" y="281"/>
                  </a:cubicBezTo>
                  <a:cubicBezTo>
                    <a:pt x="1758" y="212"/>
                    <a:pt x="1758" y="98"/>
                    <a:pt x="1667" y="29"/>
                  </a:cubicBezTo>
                  <a:cubicBezTo>
                    <a:pt x="1633" y="7"/>
                    <a:pt x="1599" y="1"/>
                    <a:pt x="15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14;p2">
              <a:extLst>
                <a:ext uri="{FF2B5EF4-FFF2-40B4-BE49-F238E27FC236}">
                  <a16:creationId xmlns:a16="http://schemas.microsoft.com/office/drawing/2014/main" id="{652E3705-BBCC-98A8-2D43-F7C03AF5938C}"/>
                </a:ext>
              </a:extLst>
            </p:cNvPr>
            <p:cNvSpPr/>
            <p:nvPr/>
          </p:nvSpPr>
          <p:spPr>
            <a:xfrm>
              <a:off x="1936325" y="1603600"/>
              <a:ext cx="12000" cy="50950"/>
            </a:xfrm>
            <a:custGeom>
              <a:avLst/>
              <a:gdLst/>
              <a:ahLst/>
              <a:cxnLst/>
              <a:rect l="l" t="t" r="r" b="b"/>
              <a:pathLst>
                <a:path w="480" h="2038" extrusionOk="0">
                  <a:moveTo>
                    <a:pt x="117" y="0"/>
                  </a:moveTo>
                  <a:cubicBezTo>
                    <a:pt x="66" y="0"/>
                    <a:pt x="15" y="51"/>
                    <a:pt x="46" y="112"/>
                  </a:cubicBezTo>
                  <a:cubicBezTo>
                    <a:pt x="183" y="408"/>
                    <a:pt x="206" y="728"/>
                    <a:pt x="183" y="1047"/>
                  </a:cubicBezTo>
                  <a:cubicBezTo>
                    <a:pt x="183" y="1207"/>
                    <a:pt x="160" y="1344"/>
                    <a:pt x="114" y="1504"/>
                  </a:cubicBezTo>
                  <a:cubicBezTo>
                    <a:pt x="91" y="1572"/>
                    <a:pt x="69" y="1664"/>
                    <a:pt x="69" y="1732"/>
                  </a:cubicBezTo>
                  <a:cubicBezTo>
                    <a:pt x="46" y="1824"/>
                    <a:pt x="0" y="1892"/>
                    <a:pt x="46" y="1983"/>
                  </a:cubicBezTo>
                  <a:cubicBezTo>
                    <a:pt x="62" y="2017"/>
                    <a:pt x="104" y="2038"/>
                    <a:pt x="142" y="2038"/>
                  </a:cubicBezTo>
                  <a:cubicBezTo>
                    <a:pt x="157" y="2038"/>
                    <a:pt x="170" y="2035"/>
                    <a:pt x="183" y="2029"/>
                  </a:cubicBezTo>
                  <a:cubicBezTo>
                    <a:pt x="274" y="2006"/>
                    <a:pt x="320" y="1915"/>
                    <a:pt x="342" y="1846"/>
                  </a:cubicBezTo>
                  <a:cubicBezTo>
                    <a:pt x="388" y="1755"/>
                    <a:pt x="434" y="1687"/>
                    <a:pt x="457" y="1595"/>
                  </a:cubicBezTo>
                  <a:cubicBezTo>
                    <a:pt x="479" y="1413"/>
                    <a:pt x="479" y="1230"/>
                    <a:pt x="479" y="1047"/>
                  </a:cubicBezTo>
                  <a:cubicBezTo>
                    <a:pt x="457" y="682"/>
                    <a:pt x="342" y="340"/>
                    <a:pt x="183" y="43"/>
                  </a:cubicBezTo>
                  <a:cubicBezTo>
                    <a:pt x="167" y="13"/>
                    <a:pt x="142" y="0"/>
                    <a:pt x="1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15;p2">
              <a:extLst>
                <a:ext uri="{FF2B5EF4-FFF2-40B4-BE49-F238E27FC236}">
                  <a16:creationId xmlns:a16="http://schemas.microsoft.com/office/drawing/2014/main" id="{896F5463-7829-4BB1-309B-69E6AC1CB19C}"/>
                </a:ext>
              </a:extLst>
            </p:cNvPr>
            <p:cNvSpPr/>
            <p:nvPr/>
          </p:nvSpPr>
          <p:spPr>
            <a:xfrm>
              <a:off x="1991750" y="1584400"/>
              <a:ext cx="80350" cy="80900"/>
            </a:xfrm>
            <a:custGeom>
              <a:avLst/>
              <a:gdLst/>
              <a:ahLst/>
              <a:cxnLst/>
              <a:rect l="l" t="t" r="r" b="b"/>
              <a:pathLst>
                <a:path w="3214" h="3236" extrusionOk="0">
                  <a:moveTo>
                    <a:pt x="2732" y="492"/>
                  </a:moveTo>
                  <a:cubicBezTo>
                    <a:pt x="2620" y="980"/>
                    <a:pt x="2182" y="1409"/>
                    <a:pt x="1676" y="1467"/>
                  </a:cubicBezTo>
                  <a:lnTo>
                    <a:pt x="1676" y="1467"/>
                  </a:lnTo>
                  <a:cubicBezTo>
                    <a:pt x="1687" y="1446"/>
                    <a:pt x="1698" y="1425"/>
                    <a:pt x="1709" y="1405"/>
                  </a:cubicBezTo>
                  <a:cubicBezTo>
                    <a:pt x="1954" y="990"/>
                    <a:pt x="2308" y="669"/>
                    <a:pt x="2732" y="492"/>
                  </a:cubicBezTo>
                  <a:close/>
                  <a:moveTo>
                    <a:pt x="2988" y="1"/>
                  </a:moveTo>
                  <a:cubicBezTo>
                    <a:pt x="2966" y="1"/>
                    <a:pt x="2943" y="4"/>
                    <a:pt x="2919" y="12"/>
                  </a:cubicBezTo>
                  <a:cubicBezTo>
                    <a:pt x="2257" y="149"/>
                    <a:pt x="1709" y="606"/>
                    <a:pt x="1367" y="1176"/>
                  </a:cubicBezTo>
                  <a:cubicBezTo>
                    <a:pt x="1315" y="1254"/>
                    <a:pt x="1268" y="1336"/>
                    <a:pt x="1227" y="1421"/>
                  </a:cubicBezTo>
                  <a:lnTo>
                    <a:pt x="1227" y="1421"/>
                  </a:lnTo>
                  <a:cubicBezTo>
                    <a:pt x="678" y="1246"/>
                    <a:pt x="255" y="666"/>
                    <a:pt x="294" y="104"/>
                  </a:cubicBezTo>
                  <a:cubicBezTo>
                    <a:pt x="294" y="52"/>
                    <a:pt x="244" y="23"/>
                    <a:pt x="199" y="23"/>
                  </a:cubicBezTo>
                  <a:cubicBezTo>
                    <a:pt x="165" y="23"/>
                    <a:pt x="134" y="41"/>
                    <a:pt x="134" y="81"/>
                  </a:cubicBezTo>
                  <a:cubicBezTo>
                    <a:pt x="0" y="808"/>
                    <a:pt x="427" y="1518"/>
                    <a:pt x="1093" y="1770"/>
                  </a:cubicBezTo>
                  <a:lnTo>
                    <a:pt x="1093" y="1770"/>
                  </a:lnTo>
                  <a:cubicBezTo>
                    <a:pt x="1063" y="1875"/>
                    <a:pt x="1040" y="1982"/>
                    <a:pt x="1024" y="2089"/>
                  </a:cubicBezTo>
                  <a:cubicBezTo>
                    <a:pt x="956" y="2409"/>
                    <a:pt x="956" y="2774"/>
                    <a:pt x="1070" y="3094"/>
                  </a:cubicBezTo>
                  <a:cubicBezTo>
                    <a:pt x="1110" y="3173"/>
                    <a:pt x="1166" y="3235"/>
                    <a:pt x="1256" y="3235"/>
                  </a:cubicBezTo>
                  <a:cubicBezTo>
                    <a:pt x="1269" y="3235"/>
                    <a:pt x="1283" y="3234"/>
                    <a:pt x="1298" y="3231"/>
                  </a:cubicBezTo>
                  <a:cubicBezTo>
                    <a:pt x="1390" y="3231"/>
                    <a:pt x="1481" y="3139"/>
                    <a:pt x="1481" y="3025"/>
                  </a:cubicBezTo>
                  <a:cubicBezTo>
                    <a:pt x="1435" y="2751"/>
                    <a:pt x="1390" y="2477"/>
                    <a:pt x="1435" y="2203"/>
                  </a:cubicBezTo>
                  <a:cubicBezTo>
                    <a:pt x="1454" y="2089"/>
                    <a:pt x="1481" y="1975"/>
                    <a:pt x="1516" y="1862"/>
                  </a:cubicBezTo>
                  <a:lnTo>
                    <a:pt x="1516" y="1862"/>
                  </a:lnTo>
                  <a:cubicBezTo>
                    <a:pt x="1546" y="1864"/>
                    <a:pt x="1576" y="1865"/>
                    <a:pt x="1605" y="1865"/>
                  </a:cubicBezTo>
                  <a:cubicBezTo>
                    <a:pt x="2455" y="1865"/>
                    <a:pt x="3214" y="1052"/>
                    <a:pt x="3170" y="218"/>
                  </a:cubicBezTo>
                  <a:cubicBezTo>
                    <a:pt x="3170" y="86"/>
                    <a:pt x="3092" y="1"/>
                    <a:pt x="29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16;p2">
              <a:extLst>
                <a:ext uri="{FF2B5EF4-FFF2-40B4-BE49-F238E27FC236}">
                  <a16:creationId xmlns:a16="http://schemas.microsoft.com/office/drawing/2014/main" id="{108D42DA-8678-3AFC-72A2-EDABC7558264}"/>
                </a:ext>
              </a:extLst>
            </p:cNvPr>
            <p:cNvSpPr/>
            <p:nvPr/>
          </p:nvSpPr>
          <p:spPr>
            <a:xfrm>
              <a:off x="2065975" y="1543900"/>
              <a:ext cx="40425" cy="148050"/>
            </a:xfrm>
            <a:custGeom>
              <a:avLst/>
              <a:gdLst/>
              <a:ahLst/>
              <a:cxnLst/>
              <a:rect l="l" t="t" r="r" b="b"/>
              <a:pathLst>
                <a:path w="1617" h="5922" extrusionOk="0">
                  <a:moveTo>
                    <a:pt x="1183" y="1"/>
                  </a:moveTo>
                  <a:cubicBezTo>
                    <a:pt x="1142" y="1"/>
                    <a:pt x="1101" y="36"/>
                    <a:pt x="1114" y="103"/>
                  </a:cubicBezTo>
                  <a:cubicBezTo>
                    <a:pt x="1319" y="1062"/>
                    <a:pt x="1319" y="2112"/>
                    <a:pt x="1114" y="3093"/>
                  </a:cubicBezTo>
                  <a:cubicBezTo>
                    <a:pt x="1023" y="3572"/>
                    <a:pt x="886" y="4029"/>
                    <a:pt x="680" y="4485"/>
                  </a:cubicBezTo>
                  <a:cubicBezTo>
                    <a:pt x="589" y="4691"/>
                    <a:pt x="475" y="4919"/>
                    <a:pt x="361" y="5125"/>
                  </a:cubicBezTo>
                  <a:cubicBezTo>
                    <a:pt x="224" y="5330"/>
                    <a:pt x="87" y="5535"/>
                    <a:pt x="18" y="5764"/>
                  </a:cubicBezTo>
                  <a:cubicBezTo>
                    <a:pt x="0" y="5835"/>
                    <a:pt x="67" y="5921"/>
                    <a:pt x="130" y="5921"/>
                  </a:cubicBezTo>
                  <a:cubicBezTo>
                    <a:pt x="147" y="5921"/>
                    <a:pt x="163" y="5915"/>
                    <a:pt x="178" y="5901"/>
                  </a:cubicBezTo>
                  <a:cubicBezTo>
                    <a:pt x="566" y="5604"/>
                    <a:pt x="794" y="5056"/>
                    <a:pt x="977" y="4622"/>
                  </a:cubicBezTo>
                  <a:cubicBezTo>
                    <a:pt x="1182" y="4143"/>
                    <a:pt x="1342" y="3641"/>
                    <a:pt x="1433" y="3139"/>
                  </a:cubicBezTo>
                  <a:cubicBezTo>
                    <a:pt x="1616" y="2089"/>
                    <a:pt x="1548" y="1062"/>
                    <a:pt x="1251" y="57"/>
                  </a:cubicBezTo>
                  <a:cubicBezTo>
                    <a:pt x="1241" y="19"/>
                    <a:pt x="1212" y="1"/>
                    <a:pt x="11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17;p2">
              <a:extLst>
                <a:ext uri="{FF2B5EF4-FFF2-40B4-BE49-F238E27FC236}">
                  <a16:creationId xmlns:a16="http://schemas.microsoft.com/office/drawing/2014/main" id="{1AC72243-955B-9BA6-2D5D-F1A95BC1CE69}"/>
                </a:ext>
              </a:extLst>
            </p:cNvPr>
            <p:cNvSpPr/>
            <p:nvPr/>
          </p:nvSpPr>
          <p:spPr>
            <a:xfrm>
              <a:off x="2142875" y="1647475"/>
              <a:ext cx="38275" cy="7425"/>
            </a:xfrm>
            <a:custGeom>
              <a:avLst/>
              <a:gdLst/>
              <a:ahLst/>
              <a:cxnLst/>
              <a:rect l="l" t="t" r="r" b="b"/>
              <a:pathLst>
                <a:path w="1531" h="297" extrusionOk="0">
                  <a:moveTo>
                    <a:pt x="800" y="0"/>
                  </a:moveTo>
                  <a:cubicBezTo>
                    <a:pt x="572" y="23"/>
                    <a:pt x="343" y="46"/>
                    <a:pt x="115" y="46"/>
                  </a:cubicBezTo>
                  <a:cubicBezTo>
                    <a:pt x="1" y="69"/>
                    <a:pt x="1" y="251"/>
                    <a:pt x="115" y="251"/>
                  </a:cubicBezTo>
                  <a:cubicBezTo>
                    <a:pt x="343" y="274"/>
                    <a:pt x="572" y="297"/>
                    <a:pt x="800" y="297"/>
                  </a:cubicBezTo>
                  <a:lnTo>
                    <a:pt x="1119" y="297"/>
                  </a:lnTo>
                  <a:cubicBezTo>
                    <a:pt x="1188" y="297"/>
                    <a:pt x="1233" y="297"/>
                    <a:pt x="1279" y="274"/>
                  </a:cubicBezTo>
                  <a:cubicBezTo>
                    <a:pt x="1348" y="274"/>
                    <a:pt x="1393" y="274"/>
                    <a:pt x="1462" y="228"/>
                  </a:cubicBezTo>
                  <a:cubicBezTo>
                    <a:pt x="1530" y="205"/>
                    <a:pt x="1530" y="114"/>
                    <a:pt x="1462" y="69"/>
                  </a:cubicBezTo>
                  <a:cubicBezTo>
                    <a:pt x="1393" y="46"/>
                    <a:pt x="1348" y="46"/>
                    <a:pt x="1279" y="23"/>
                  </a:cubicBezTo>
                  <a:cubicBezTo>
                    <a:pt x="1233" y="23"/>
                    <a:pt x="1188" y="0"/>
                    <a:pt x="11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18;p2">
              <a:extLst>
                <a:ext uri="{FF2B5EF4-FFF2-40B4-BE49-F238E27FC236}">
                  <a16:creationId xmlns:a16="http://schemas.microsoft.com/office/drawing/2014/main" id="{2F3768CE-466B-6662-4042-CEF420668743}"/>
                </a:ext>
              </a:extLst>
            </p:cNvPr>
            <p:cNvSpPr/>
            <p:nvPr/>
          </p:nvSpPr>
          <p:spPr>
            <a:xfrm>
              <a:off x="2134900" y="1636050"/>
              <a:ext cx="44525" cy="3450"/>
            </a:xfrm>
            <a:custGeom>
              <a:avLst/>
              <a:gdLst/>
              <a:ahLst/>
              <a:cxnLst/>
              <a:rect l="l" t="t" r="r" b="b"/>
              <a:pathLst>
                <a:path w="1781" h="138" extrusionOk="0">
                  <a:moveTo>
                    <a:pt x="69" y="1"/>
                  </a:moveTo>
                  <a:cubicBezTo>
                    <a:pt x="0" y="1"/>
                    <a:pt x="0" y="137"/>
                    <a:pt x="69" y="137"/>
                  </a:cubicBezTo>
                  <a:lnTo>
                    <a:pt x="1598" y="137"/>
                  </a:lnTo>
                  <a:cubicBezTo>
                    <a:pt x="1667" y="137"/>
                    <a:pt x="1712" y="137"/>
                    <a:pt x="1758" y="92"/>
                  </a:cubicBezTo>
                  <a:cubicBezTo>
                    <a:pt x="1781" y="69"/>
                    <a:pt x="1781" y="46"/>
                    <a:pt x="1758" y="23"/>
                  </a:cubicBezTo>
                  <a:cubicBezTo>
                    <a:pt x="1712" y="1"/>
                    <a:pt x="1667" y="1"/>
                    <a:pt x="15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19;p2">
              <a:extLst>
                <a:ext uri="{FF2B5EF4-FFF2-40B4-BE49-F238E27FC236}">
                  <a16:creationId xmlns:a16="http://schemas.microsoft.com/office/drawing/2014/main" id="{CDECA087-8F85-507A-7D0A-BB8969BA9708}"/>
                </a:ext>
              </a:extLst>
            </p:cNvPr>
            <p:cNvSpPr/>
            <p:nvPr/>
          </p:nvSpPr>
          <p:spPr>
            <a:xfrm>
              <a:off x="2256450" y="1625125"/>
              <a:ext cx="46800" cy="53050"/>
            </a:xfrm>
            <a:custGeom>
              <a:avLst/>
              <a:gdLst/>
              <a:ahLst/>
              <a:cxnLst/>
              <a:rect l="l" t="t" r="r" b="b"/>
              <a:pathLst>
                <a:path w="1872" h="2122" extrusionOk="0">
                  <a:moveTo>
                    <a:pt x="1285" y="1"/>
                  </a:moveTo>
                  <a:cubicBezTo>
                    <a:pt x="1177" y="1"/>
                    <a:pt x="1068" y="16"/>
                    <a:pt x="959" y="50"/>
                  </a:cubicBezTo>
                  <a:cubicBezTo>
                    <a:pt x="662" y="141"/>
                    <a:pt x="388" y="323"/>
                    <a:pt x="206" y="574"/>
                  </a:cubicBezTo>
                  <a:cubicBezTo>
                    <a:pt x="46" y="826"/>
                    <a:pt x="0" y="1145"/>
                    <a:pt x="114" y="1442"/>
                  </a:cubicBezTo>
                  <a:cubicBezTo>
                    <a:pt x="228" y="1716"/>
                    <a:pt x="434" y="1944"/>
                    <a:pt x="731" y="2058"/>
                  </a:cubicBezTo>
                  <a:cubicBezTo>
                    <a:pt x="827" y="2099"/>
                    <a:pt x="942" y="2122"/>
                    <a:pt x="1056" y="2122"/>
                  </a:cubicBezTo>
                  <a:cubicBezTo>
                    <a:pt x="1264" y="2122"/>
                    <a:pt x="1472" y="2044"/>
                    <a:pt x="1575" y="1853"/>
                  </a:cubicBezTo>
                  <a:cubicBezTo>
                    <a:pt x="1611" y="1762"/>
                    <a:pt x="1547" y="1672"/>
                    <a:pt x="1463" y="1672"/>
                  </a:cubicBezTo>
                  <a:cubicBezTo>
                    <a:pt x="1440" y="1672"/>
                    <a:pt x="1416" y="1679"/>
                    <a:pt x="1392" y="1693"/>
                  </a:cubicBezTo>
                  <a:cubicBezTo>
                    <a:pt x="1347" y="1716"/>
                    <a:pt x="1301" y="1739"/>
                    <a:pt x="1256" y="1761"/>
                  </a:cubicBezTo>
                  <a:cubicBezTo>
                    <a:pt x="1256" y="1761"/>
                    <a:pt x="1233" y="1784"/>
                    <a:pt x="1210" y="1784"/>
                  </a:cubicBezTo>
                  <a:lnTo>
                    <a:pt x="1141" y="1784"/>
                  </a:lnTo>
                  <a:cubicBezTo>
                    <a:pt x="1050" y="1784"/>
                    <a:pt x="982" y="1784"/>
                    <a:pt x="867" y="1739"/>
                  </a:cubicBezTo>
                  <a:cubicBezTo>
                    <a:pt x="890" y="1739"/>
                    <a:pt x="845" y="1716"/>
                    <a:pt x="822" y="1716"/>
                  </a:cubicBezTo>
                  <a:cubicBezTo>
                    <a:pt x="799" y="1693"/>
                    <a:pt x="776" y="1693"/>
                    <a:pt x="753" y="1670"/>
                  </a:cubicBezTo>
                  <a:cubicBezTo>
                    <a:pt x="708" y="1647"/>
                    <a:pt x="685" y="1624"/>
                    <a:pt x="639" y="1579"/>
                  </a:cubicBezTo>
                  <a:cubicBezTo>
                    <a:pt x="548" y="1510"/>
                    <a:pt x="502" y="1442"/>
                    <a:pt x="434" y="1328"/>
                  </a:cubicBezTo>
                  <a:cubicBezTo>
                    <a:pt x="434" y="1305"/>
                    <a:pt x="434" y="1328"/>
                    <a:pt x="434" y="1282"/>
                  </a:cubicBezTo>
                  <a:cubicBezTo>
                    <a:pt x="411" y="1259"/>
                    <a:pt x="411" y="1236"/>
                    <a:pt x="411" y="1214"/>
                  </a:cubicBezTo>
                  <a:cubicBezTo>
                    <a:pt x="388" y="1145"/>
                    <a:pt x="388" y="1122"/>
                    <a:pt x="388" y="1054"/>
                  </a:cubicBezTo>
                  <a:cubicBezTo>
                    <a:pt x="388" y="1031"/>
                    <a:pt x="388" y="1054"/>
                    <a:pt x="388" y="1008"/>
                  </a:cubicBezTo>
                  <a:cubicBezTo>
                    <a:pt x="411" y="985"/>
                    <a:pt x="411" y="963"/>
                    <a:pt x="411" y="940"/>
                  </a:cubicBezTo>
                  <a:cubicBezTo>
                    <a:pt x="434" y="871"/>
                    <a:pt x="457" y="826"/>
                    <a:pt x="479" y="780"/>
                  </a:cubicBezTo>
                  <a:cubicBezTo>
                    <a:pt x="616" y="574"/>
                    <a:pt x="799" y="438"/>
                    <a:pt x="1027" y="346"/>
                  </a:cubicBezTo>
                  <a:cubicBezTo>
                    <a:pt x="1141" y="301"/>
                    <a:pt x="1278" y="255"/>
                    <a:pt x="1415" y="232"/>
                  </a:cubicBezTo>
                  <a:cubicBezTo>
                    <a:pt x="1484" y="209"/>
                    <a:pt x="1552" y="186"/>
                    <a:pt x="1621" y="186"/>
                  </a:cubicBezTo>
                  <a:lnTo>
                    <a:pt x="1826" y="186"/>
                  </a:lnTo>
                  <a:cubicBezTo>
                    <a:pt x="1872" y="186"/>
                    <a:pt x="1872" y="118"/>
                    <a:pt x="1849" y="118"/>
                  </a:cubicBezTo>
                  <a:cubicBezTo>
                    <a:pt x="1661" y="46"/>
                    <a:pt x="1473" y="1"/>
                    <a:pt x="12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0;p2">
              <a:extLst>
                <a:ext uri="{FF2B5EF4-FFF2-40B4-BE49-F238E27FC236}">
                  <a16:creationId xmlns:a16="http://schemas.microsoft.com/office/drawing/2014/main" id="{A73FDBC9-216A-982E-EC7D-434DA65DA0FC}"/>
                </a:ext>
              </a:extLst>
            </p:cNvPr>
            <p:cNvSpPr/>
            <p:nvPr/>
          </p:nvSpPr>
          <p:spPr>
            <a:xfrm>
              <a:off x="2311800" y="1626325"/>
              <a:ext cx="50225" cy="49050"/>
            </a:xfrm>
            <a:custGeom>
              <a:avLst/>
              <a:gdLst/>
              <a:ahLst/>
              <a:cxnLst/>
              <a:rect l="l" t="t" r="r" b="b"/>
              <a:pathLst>
                <a:path w="2009" h="1962" extrusionOk="0">
                  <a:moveTo>
                    <a:pt x="1037" y="0"/>
                  </a:moveTo>
                  <a:cubicBezTo>
                    <a:pt x="736" y="0"/>
                    <a:pt x="434" y="112"/>
                    <a:pt x="251" y="344"/>
                  </a:cubicBezTo>
                  <a:cubicBezTo>
                    <a:pt x="181" y="432"/>
                    <a:pt x="246" y="533"/>
                    <a:pt x="322" y="533"/>
                  </a:cubicBezTo>
                  <a:cubicBezTo>
                    <a:pt x="344" y="533"/>
                    <a:pt x="367" y="525"/>
                    <a:pt x="388" y="504"/>
                  </a:cubicBezTo>
                  <a:cubicBezTo>
                    <a:pt x="529" y="337"/>
                    <a:pt x="741" y="258"/>
                    <a:pt x="955" y="258"/>
                  </a:cubicBezTo>
                  <a:cubicBezTo>
                    <a:pt x="1296" y="258"/>
                    <a:pt x="1642" y="458"/>
                    <a:pt x="1712" y="823"/>
                  </a:cubicBezTo>
                  <a:cubicBezTo>
                    <a:pt x="1758" y="1097"/>
                    <a:pt x="1644" y="1394"/>
                    <a:pt x="1415" y="1576"/>
                  </a:cubicBezTo>
                  <a:cubicBezTo>
                    <a:pt x="1290" y="1668"/>
                    <a:pt x="1153" y="1713"/>
                    <a:pt x="1016" y="1713"/>
                  </a:cubicBezTo>
                  <a:cubicBezTo>
                    <a:pt x="879" y="1713"/>
                    <a:pt x="742" y="1668"/>
                    <a:pt x="616" y="1576"/>
                  </a:cubicBezTo>
                  <a:cubicBezTo>
                    <a:pt x="479" y="1462"/>
                    <a:pt x="388" y="1325"/>
                    <a:pt x="320" y="1166"/>
                  </a:cubicBezTo>
                  <a:cubicBezTo>
                    <a:pt x="297" y="1074"/>
                    <a:pt x="274" y="1006"/>
                    <a:pt x="251" y="915"/>
                  </a:cubicBezTo>
                  <a:cubicBezTo>
                    <a:pt x="251" y="823"/>
                    <a:pt x="274" y="732"/>
                    <a:pt x="274" y="641"/>
                  </a:cubicBezTo>
                  <a:cubicBezTo>
                    <a:pt x="274" y="591"/>
                    <a:pt x="227" y="554"/>
                    <a:pt x="183" y="554"/>
                  </a:cubicBezTo>
                  <a:cubicBezTo>
                    <a:pt x="166" y="554"/>
                    <a:pt x="150" y="559"/>
                    <a:pt x="137" y="572"/>
                  </a:cubicBezTo>
                  <a:cubicBezTo>
                    <a:pt x="0" y="732"/>
                    <a:pt x="0" y="983"/>
                    <a:pt x="46" y="1166"/>
                  </a:cubicBezTo>
                  <a:cubicBezTo>
                    <a:pt x="69" y="1348"/>
                    <a:pt x="183" y="1531"/>
                    <a:pt x="320" y="1668"/>
                  </a:cubicBezTo>
                  <a:cubicBezTo>
                    <a:pt x="508" y="1856"/>
                    <a:pt x="750" y="1961"/>
                    <a:pt x="996" y="1961"/>
                  </a:cubicBezTo>
                  <a:cubicBezTo>
                    <a:pt x="1138" y="1961"/>
                    <a:pt x="1281" y="1926"/>
                    <a:pt x="1415" y="1850"/>
                  </a:cubicBezTo>
                  <a:cubicBezTo>
                    <a:pt x="1758" y="1691"/>
                    <a:pt x="2009" y="1303"/>
                    <a:pt x="2009" y="915"/>
                  </a:cubicBezTo>
                  <a:cubicBezTo>
                    <a:pt x="2009" y="504"/>
                    <a:pt x="1758" y="184"/>
                    <a:pt x="1370" y="47"/>
                  </a:cubicBezTo>
                  <a:cubicBezTo>
                    <a:pt x="1264" y="16"/>
                    <a:pt x="1151" y="0"/>
                    <a:pt x="1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21;p2">
              <a:extLst>
                <a:ext uri="{FF2B5EF4-FFF2-40B4-BE49-F238E27FC236}">
                  <a16:creationId xmlns:a16="http://schemas.microsoft.com/office/drawing/2014/main" id="{FE61A845-B26B-B435-9FE9-A1F7E52547DA}"/>
                </a:ext>
              </a:extLst>
            </p:cNvPr>
            <p:cNvSpPr/>
            <p:nvPr/>
          </p:nvSpPr>
          <p:spPr>
            <a:xfrm>
              <a:off x="2366575" y="1628250"/>
              <a:ext cx="44350" cy="50850"/>
            </a:xfrm>
            <a:custGeom>
              <a:avLst/>
              <a:gdLst/>
              <a:ahLst/>
              <a:cxnLst/>
              <a:rect l="l" t="t" r="r" b="b"/>
              <a:pathLst>
                <a:path w="1774" h="2034" extrusionOk="0">
                  <a:moveTo>
                    <a:pt x="1198" y="0"/>
                  </a:moveTo>
                  <a:cubicBezTo>
                    <a:pt x="991" y="0"/>
                    <a:pt x="782" y="52"/>
                    <a:pt x="594" y="153"/>
                  </a:cubicBezTo>
                  <a:cubicBezTo>
                    <a:pt x="411" y="244"/>
                    <a:pt x="251" y="381"/>
                    <a:pt x="160" y="564"/>
                  </a:cubicBezTo>
                  <a:cubicBezTo>
                    <a:pt x="92" y="632"/>
                    <a:pt x="46" y="723"/>
                    <a:pt x="23" y="838"/>
                  </a:cubicBezTo>
                  <a:cubicBezTo>
                    <a:pt x="0" y="906"/>
                    <a:pt x="0" y="974"/>
                    <a:pt x="46" y="1043"/>
                  </a:cubicBezTo>
                  <a:cubicBezTo>
                    <a:pt x="92" y="1111"/>
                    <a:pt x="160" y="1157"/>
                    <a:pt x="206" y="1226"/>
                  </a:cubicBezTo>
                  <a:cubicBezTo>
                    <a:pt x="358" y="1393"/>
                    <a:pt x="520" y="1550"/>
                    <a:pt x="686" y="1704"/>
                  </a:cubicBezTo>
                  <a:lnTo>
                    <a:pt x="686" y="1704"/>
                  </a:lnTo>
                  <a:cubicBezTo>
                    <a:pt x="655" y="1705"/>
                    <a:pt x="625" y="1705"/>
                    <a:pt x="594" y="1705"/>
                  </a:cubicBezTo>
                  <a:cubicBezTo>
                    <a:pt x="525" y="1682"/>
                    <a:pt x="457" y="1659"/>
                    <a:pt x="388" y="1636"/>
                  </a:cubicBezTo>
                  <a:cubicBezTo>
                    <a:pt x="320" y="1614"/>
                    <a:pt x="229" y="1568"/>
                    <a:pt x="160" y="1568"/>
                  </a:cubicBezTo>
                  <a:cubicBezTo>
                    <a:pt x="69" y="1568"/>
                    <a:pt x="0" y="1659"/>
                    <a:pt x="23" y="1728"/>
                  </a:cubicBezTo>
                  <a:cubicBezTo>
                    <a:pt x="92" y="1910"/>
                    <a:pt x="343" y="1979"/>
                    <a:pt x="525" y="2024"/>
                  </a:cubicBezTo>
                  <a:cubicBezTo>
                    <a:pt x="574" y="2031"/>
                    <a:pt x="625" y="2033"/>
                    <a:pt x="676" y="2033"/>
                  </a:cubicBezTo>
                  <a:cubicBezTo>
                    <a:pt x="816" y="2033"/>
                    <a:pt x="962" y="2012"/>
                    <a:pt x="1096" y="1979"/>
                  </a:cubicBezTo>
                  <a:cubicBezTo>
                    <a:pt x="1233" y="1933"/>
                    <a:pt x="1256" y="1796"/>
                    <a:pt x="1164" y="1682"/>
                  </a:cubicBezTo>
                  <a:cubicBezTo>
                    <a:pt x="911" y="1408"/>
                    <a:pt x="639" y="1134"/>
                    <a:pt x="365" y="878"/>
                  </a:cubicBezTo>
                  <a:lnTo>
                    <a:pt x="365" y="878"/>
                  </a:lnTo>
                  <a:cubicBezTo>
                    <a:pt x="433" y="647"/>
                    <a:pt x="601" y="456"/>
                    <a:pt x="822" y="335"/>
                  </a:cubicBezTo>
                  <a:cubicBezTo>
                    <a:pt x="978" y="236"/>
                    <a:pt x="1152" y="181"/>
                    <a:pt x="1328" y="181"/>
                  </a:cubicBezTo>
                  <a:cubicBezTo>
                    <a:pt x="1434" y="181"/>
                    <a:pt x="1540" y="201"/>
                    <a:pt x="1644" y="244"/>
                  </a:cubicBezTo>
                  <a:cubicBezTo>
                    <a:pt x="1649" y="246"/>
                    <a:pt x="1654" y="247"/>
                    <a:pt x="1659" y="247"/>
                  </a:cubicBezTo>
                  <a:cubicBezTo>
                    <a:pt x="1722" y="247"/>
                    <a:pt x="1774" y="128"/>
                    <a:pt x="1689" y="107"/>
                  </a:cubicBezTo>
                  <a:cubicBezTo>
                    <a:pt x="1535" y="35"/>
                    <a:pt x="1367" y="0"/>
                    <a:pt x="11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22;p2">
              <a:extLst>
                <a:ext uri="{FF2B5EF4-FFF2-40B4-BE49-F238E27FC236}">
                  <a16:creationId xmlns:a16="http://schemas.microsoft.com/office/drawing/2014/main" id="{4BC23C18-B634-0B96-0AA7-2AF55F36EBA4}"/>
                </a:ext>
              </a:extLst>
            </p:cNvPr>
            <p:cNvSpPr/>
            <p:nvPr/>
          </p:nvSpPr>
          <p:spPr>
            <a:xfrm>
              <a:off x="2439050" y="1561700"/>
              <a:ext cx="50625" cy="146275"/>
            </a:xfrm>
            <a:custGeom>
              <a:avLst/>
              <a:gdLst/>
              <a:ahLst/>
              <a:cxnLst/>
              <a:rect l="l" t="t" r="r" b="b"/>
              <a:pathLst>
                <a:path w="2025" h="5851" extrusionOk="0">
                  <a:moveTo>
                    <a:pt x="1886" y="0"/>
                  </a:moveTo>
                  <a:cubicBezTo>
                    <a:pt x="1849" y="0"/>
                    <a:pt x="1810" y="16"/>
                    <a:pt x="1781" y="53"/>
                  </a:cubicBezTo>
                  <a:cubicBezTo>
                    <a:pt x="1050" y="1080"/>
                    <a:pt x="457" y="2267"/>
                    <a:pt x="160" y="3500"/>
                  </a:cubicBezTo>
                  <a:cubicBezTo>
                    <a:pt x="46" y="3956"/>
                    <a:pt x="0" y="4458"/>
                    <a:pt x="114" y="4915"/>
                  </a:cubicBezTo>
                  <a:cubicBezTo>
                    <a:pt x="206" y="5326"/>
                    <a:pt x="457" y="5805"/>
                    <a:pt x="936" y="5851"/>
                  </a:cubicBezTo>
                  <a:cubicBezTo>
                    <a:pt x="1050" y="5851"/>
                    <a:pt x="1096" y="5691"/>
                    <a:pt x="1027" y="5622"/>
                  </a:cubicBezTo>
                  <a:cubicBezTo>
                    <a:pt x="890" y="5462"/>
                    <a:pt x="753" y="5348"/>
                    <a:pt x="662" y="5189"/>
                  </a:cubicBezTo>
                  <a:cubicBezTo>
                    <a:pt x="548" y="5006"/>
                    <a:pt x="502" y="4823"/>
                    <a:pt x="457" y="4618"/>
                  </a:cubicBezTo>
                  <a:cubicBezTo>
                    <a:pt x="388" y="4184"/>
                    <a:pt x="480" y="3705"/>
                    <a:pt x="594" y="3271"/>
                  </a:cubicBezTo>
                  <a:cubicBezTo>
                    <a:pt x="868" y="2153"/>
                    <a:pt x="1324" y="1103"/>
                    <a:pt x="1963" y="144"/>
                  </a:cubicBezTo>
                  <a:cubicBezTo>
                    <a:pt x="2025" y="67"/>
                    <a:pt x="1962" y="0"/>
                    <a:pt x="1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23;p2">
              <a:extLst>
                <a:ext uri="{FF2B5EF4-FFF2-40B4-BE49-F238E27FC236}">
                  <a16:creationId xmlns:a16="http://schemas.microsoft.com/office/drawing/2014/main" id="{C5188EEC-985B-CD39-9BD2-122ABFA4923D}"/>
                </a:ext>
              </a:extLst>
            </p:cNvPr>
            <p:cNvSpPr/>
            <p:nvPr/>
          </p:nvSpPr>
          <p:spPr>
            <a:xfrm>
              <a:off x="2470425" y="1603925"/>
              <a:ext cx="63375" cy="84350"/>
            </a:xfrm>
            <a:custGeom>
              <a:avLst/>
              <a:gdLst/>
              <a:ahLst/>
              <a:cxnLst/>
              <a:rect l="l" t="t" r="r" b="b"/>
              <a:pathLst>
                <a:path w="2535" h="3374" extrusionOk="0">
                  <a:moveTo>
                    <a:pt x="1355" y="389"/>
                  </a:moveTo>
                  <a:cubicBezTo>
                    <a:pt x="1745" y="389"/>
                    <a:pt x="2065" y="799"/>
                    <a:pt x="2101" y="1194"/>
                  </a:cubicBezTo>
                  <a:cubicBezTo>
                    <a:pt x="2146" y="1537"/>
                    <a:pt x="2032" y="1902"/>
                    <a:pt x="1872" y="2199"/>
                  </a:cubicBezTo>
                  <a:cubicBezTo>
                    <a:pt x="1781" y="2358"/>
                    <a:pt x="1690" y="2518"/>
                    <a:pt x="1598" y="2655"/>
                  </a:cubicBezTo>
                  <a:cubicBezTo>
                    <a:pt x="1530" y="2792"/>
                    <a:pt x="1439" y="2906"/>
                    <a:pt x="1279" y="2952"/>
                  </a:cubicBezTo>
                  <a:cubicBezTo>
                    <a:pt x="1237" y="2967"/>
                    <a:pt x="1194" y="2974"/>
                    <a:pt x="1150" y="2974"/>
                  </a:cubicBezTo>
                  <a:cubicBezTo>
                    <a:pt x="933" y="2974"/>
                    <a:pt x="708" y="2800"/>
                    <a:pt x="594" y="2609"/>
                  </a:cubicBezTo>
                  <a:cubicBezTo>
                    <a:pt x="457" y="2427"/>
                    <a:pt x="411" y="2199"/>
                    <a:pt x="411" y="1970"/>
                  </a:cubicBezTo>
                  <a:cubicBezTo>
                    <a:pt x="457" y="1422"/>
                    <a:pt x="799" y="898"/>
                    <a:pt x="1347" y="783"/>
                  </a:cubicBezTo>
                  <a:cubicBezTo>
                    <a:pt x="1416" y="783"/>
                    <a:pt x="1416" y="669"/>
                    <a:pt x="1347" y="669"/>
                  </a:cubicBezTo>
                  <a:cubicBezTo>
                    <a:pt x="1064" y="703"/>
                    <a:pt x="797" y="839"/>
                    <a:pt x="584" y="1037"/>
                  </a:cubicBezTo>
                  <a:lnTo>
                    <a:pt x="584" y="1037"/>
                  </a:lnTo>
                  <a:cubicBezTo>
                    <a:pt x="715" y="817"/>
                    <a:pt x="829" y="619"/>
                    <a:pt x="1028" y="487"/>
                  </a:cubicBezTo>
                  <a:cubicBezTo>
                    <a:pt x="1139" y="419"/>
                    <a:pt x="1250" y="389"/>
                    <a:pt x="1355" y="389"/>
                  </a:cubicBezTo>
                  <a:close/>
                  <a:moveTo>
                    <a:pt x="1368" y="0"/>
                  </a:moveTo>
                  <a:cubicBezTo>
                    <a:pt x="1331" y="0"/>
                    <a:pt x="1294" y="3"/>
                    <a:pt x="1256" y="7"/>
                  </a:cubicBezTo>
                  <a:cubicBezTo>
                    <a:pt x="868" y="53"/>
                    <a:pt x="594" y="281"/>
                    <a:pt x="389" y="601"/>
                  </a:cubicBezTo>
                  <a:cubicBezTo>
                    <a:pt x="275" y="761"/>
                    <a:pt x="206" y="943"/>
                    <a:pt x="138" y="1149"/>
                  </a:cubicBezTo>
                  <a:cubicBezTo>
                    <a:pt x="69" y="1331"/>
                    <a:pt x="1" y="1537"/>
                    <a:pt x="23" y="1719"/>
                  </a:cubicBezTo>
                  <a:cubicBezTo>
                    <a:pt x="23" y="1788"/>
                    <a:pt x="69" y="1839"/>
                    <a:pt x="123" y="1856"/>
                  </a:cubicBezTo>
                  <a:lnTo>
                    <a:pt x="123" y="1856"/>
                  </a:lnTo>
                  <a:cubicBezTo>
                    <a:pt x="70" y="2136"/>
                    <a:pt x="79" y="2448"/>
                    <a:pt x="206" y="2701"/>
                  </a:cubicBezTo>
                  <a:cubicBezTo>
                    <a:pt x="366" y="3020"/>
                    <a:pt x="663" y="3294"/>
                    <a:pt x="1028" y="3363"/>
                  </a:cubicBezTo>
                  <a:cubicBezTo>
                    <a:pt x="1073" y="3370"/>
                    <a:pt x="1117" y="3373"/>
                    <a:pt x="1160" y="3373"/>
                  </a:cubicBezTo>
                  <a:cubicBezTo>
                    <a:pt x="1527" y="3373"/>
                    <a:pt x="1802" y="3121"/>
                    <a:pt x="1986" y="2815"/>
                  </a:cubicBezTo>
                  <a:cubicBezTo>
                    <a:pt x="2215" y="2427"/>
                    <a:pt x="2420" y="1993"/>
                    <a:pt x="2489" y="1559"/>
                  </a:cubicBezTo>
                  <a:cubicBezTo>
                    <a:pt x="2534" y="1149"/>
                    <a:pt x="2443" y="761"/>
                    <a:pt x="2192" y="418"/>
                  </a:cubicBezTo>
                  <a:cubicBezTo>
                    <a:pt x="1987" y="173"/>
                    <a:pt x="1691" y="0"/>
                    <a:pt x="13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24;p2">
              <a:extLst>
                <a:ext uri="{FF2B5EF4-FFF2-40B4-BE49-F238E27FC236}">
                  <a16:creationId xmlns:a16="http://schemas.microsoft.com/office/drawing/2014/main" id="{A3653423-81AA-A14D-83C9-1BADE1C32E20}"/>
                </a:ext>
              </a:extLst>
            </p:cNvPr>
            <p:cNvSpPr/>
            <p:nvPr/>
          </p:nvSpPr>
          <p:spPr>
            <a:xfrm>
              <a:off x="2468875" y="1644000"/>
              <a:ext cx="43225" cy="11975"/>
            </a:xfrm>
            <a:custGeom>
              <a:avLst/>
              <a:gdLst/>
              <a:ahLst/>
              <a:cxnLst/>
              <a:rect l="l" t="t" r="r" b="b"/>
              <a:pathLst>
                <a:path w="1729" h="479" extrusionOk="0">
                  <a:moveTo>
                    <a:pt x="114" y="0"/>
                  </a:moveTo>
                  <a:cubicBezTo>
                    <a:pt x="15" y="0"/>
                    <a:pt x="0" y="186"/>
                    <a:pt x="108" y="208"/>
                  </a:cubicBezTo>
                  <a:cubicBezTo>
                    <a:pt x="222" y="230"/>
                    <a:pt x="337" y="276"/>
                    <a:pt x="473" y="299"/>
                  </a:cubicBezTo>
                  <a:cubicBezTo>
                    <a:pt x="588" y="322"/>
                    <a:pt x="702" y="344"/>
                    <a:pt x="816" y="367"/>
                  </a:cubicBezTo>
                  <a:cubicBezTo>
                    <a:pt x="930" y="390"/>
                    <a:pt x="1067" y="413"/>
                    <a:pt x="1181" y="436"/>
                  </a:cubicBezTo>
                  <a:cubicBezTo>
                    <a:pt x="1276" y="452"/>
                    <a:pt x="1370" y="478"/>
                    <a:pt x="1464" y="478"/>
                  </a:cubicBezTo>
                  <a:cubicBezTo>
                    <a:pt x="1507" y="478"/>
                    <a:pt x="1549" y="473"/>
                    <a:pt x="1592" y="459"/>
                  </a:cubicBezTo>
                  <a:cubicBezTo>
                    <a:pt x="1660" y="459"/>
                    <a:pt x="1706" y="436"/>
                    <a:pt x="1729" y="367"/>
                  </a:cubicBezTo>
                  <a:cubicBezTo>
                    <a:pt x="1729" y="322"/>
                    <a:pt x="1706" y="230"/>
                    <a:pt x="1660" y="208"/>
                  </a:cubicBezTo>
                  <a:cubicBezTo>
                    <a:pt x="1592" y="185"/>
                    <a:pt x="1546" y="139"/>
                    <a:pt x="1478" y="139"/>
                  </a:cubicBezTo>
                  <a:cubicBezTo>
                    <a:pt x="1409" y="116"/>
                    <a:pt x="1341" y="116"/>
                    <a:pt x="1272" y="116"/>
                  </a:cubicBezTo>
                  <a:cubicBezTo>
                    <a:pt x="1158" y="93"/>
                    <a:pt x="1021" y="71"/>
                    <a:pt x="884" y="71"/>
                  </a:cubicBezTo>
                  <a:cubicBezTo>
                    <a:pt x="770" y="48"/>
                    <a:pt x="633" y="25"/>
                    <a:pt x="519" y="25"/>
                  </a:cubicBezTo>
                  <a:cubicBezTo>
                    <a:pt x="382" y="2"/>
                    <a:pt x="268" y="2"/>
                    <a:pt x="131" y="2"/>
                  </a:cubicBezTo>
                  <a:cubicBezTo>
                    <a:pt x="125" y="1"/>
                    <a:pt x="119" y="0"/>
                    <a:pt x="1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25;p2">
              <a:extLst>
                <a:ext uri="{FF2B5EF4-FFF2-40B4-BE49-F238E27FC236}">
                  <a16:creationId xmlns:a16="http://schemas.microsoft.com/office/drawing/2014/main" id="{60606D56-8B03-2BEA-256D-13ABFFD49269}"/>
                </a:ext>
              </a:extLst>
            </p:cNvPr>
            <p:cNvSpPr/>
            <p:nvPr/>
          </p:nvSpPr>
          <p:spPr>
            <a:xfrm>
              <a:off x="2536875" y="1576200"/>
              <a:ext cx="43150" cy="110925"/>
            </a:xfrm>
            <a:custGeom>
              <a:avLst/>
              <a:gdLst/>
              <a:ahLst/>
              <a:cxnLst/>
              <a:rect l="l" t="t" r="r" b="b"/>
              <a:pathLst>
                <a:path w="1726" h="4437" extrusionOk="0">
                  <a:moveTo>
                    <a:pt x="1220" y="0"/>
                  </a:moveTo>
                  <a:cubicBezTo>
                    <a:pt x="1162" y="0"/>
                    <a:pt x="1101" y="51"/>
                    <a:pt x="1132" y="112"/>
                  </a:cubicBezTo>
                  <a:cubicBezTo>
                    <a:pt x="1337" y="842"/>
                    <a:pt x="1406" y="1596"/>
                    <a:pt x="1200" y="2349"/>
                  </a:cubicBezTo>
                  <a:cubicBezTo>
                    <a:pt x="1109" y="2714"/>
                    <a:pt x="972" y="3056"/>
                    <a:pt x="766" y="3353"/>
                  </a:cubicBezTo>
                  <a:cubicBezTo>
                    <a:pt x="561" y="3673"/>
                    <a:pt x="287" y="3947"/>
                    <a:pt x="59" y="4243"/>
                  </a:cubicBezTo>
                  <a:cubicBezTo>
                    <a:pt x="1" y="4340"/>
                    <a:pt x="106" y="4436"/>
                    <a:pt x="195" y="4436"/>
                  </a:cubicBezTo>
                  <a:cubicBezTo>
                    <a:pt x="211" y="4436"/>
                    <a:pt x="227" y="4433"/>
                    <a:pt x="241" y="4426"/>
                  </a:cubicBezTo>
                  <a:cubicBezTo>
                    <a:pt x="607" y="4243"/>
                    <a:pt x="881" y="3878"/>
                    <a:pt x="1063" y="3536"/>
                  </a:cubicBezTo>
                  <a:cubicBezTo>
                    <a:pt x="1291" y="3193"/>
                    <a:pt x="1428" y="2805"/>
                    <a:pt x="1542" y="2417"/>
                  </a:cubicBezTo>
                  <a:cubicBezTo>
                    <a:pt x="1725" y="1618"/>
                    <a:pt x="1679" y="751"/>
                    <a:pt x="1291" y="44"/>
                  </a:cubicBezTo>
                  <a:cubicBezTo>
                    <a:pt x="1276" y="13"/>
                    <a:pt x="1248" y="0"/>
                    <a:pt x="1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26;p2">
              <a:extLst>
                <a:ext uri="{FF2B5EF4-FFF2-40B4-BE49-F238E27FC236}">
                  <a16:creationId xmlns:a16="http://schemas.microsoft.com/office/drawing/2014/main" id="{0D310177-062C-AE2D-34A2-8FF9178E7529}"/>
                </a:ext>
              </a:extLst>
            </p:cNvPr>
            <p:cNvSpPr/>
            <p:nvPr/>
          </p:nvSpPr>
          <p:spPr>
            <a:xfrm>
              <a:off x="2622775" y="1621150"/>
              <a:ext cx="41500" cy="53525"/>
            </a:xfrm>
            <a:custGeom>
              <a:avLst/>
              <a:gdLst/>
              <a:ahLst/>
              <a:cxnLst/>
              <a:rect l="l" t="t" r="r" b="b"/>
              <a:pathLst>
                <a:path w="1660" h="2141" extrusionOk="0">
                  <a:moveTo>
                    <a:pt x="1507" y="1"/>
                  </a:moveTo>
                  <a:cubicBezTo>
                    <a:pt x="1499" y="1"/>
                    <a:pt x="1492" y="2"/>
                    <a:pt x="1485" y="3"/>
                  </a:cubicBezTo>
                  <a:cubicBezTo>
                    <a:pt x="1028" y="163"/>
                    <a:pt x="526" y="345"/>
                    <a:pt x="252" y="779"/>
                  </a:cubicBezTo>
                  <a:cubicBezTo>
                    <a:pt x="1" y="1144"/>
                    <a:pt x="47" y="1669"/>
                    <a:pt x="366" y="1966"/>
                  </a:cubicBezTo>
                  <a:cubicBezTo>
                    <a:pt x="482" y="2067"/>
                    <a:pt x="643" y="2141"/>
                    <a:pt x="798" y="2141"/>
                  </a:cubicBezTo>
                  <a:cubicBezTo>
                    <a:pt x="888" y="2141"/>
                    <a:pt x="975" y="2116"/>
                    <a:pt x="1051" y="2057"/>
                  </a:cubicBezTo>
                  <a:cubicBezTo>
                    <a:pt x="1119" y="1989"/>
                    <a:pt x="1074" y="1852"/>
                    <a:pt x="982" y="1852"/>
                  </a:cubicBezTo>
                  <a:cubicBezTo>
                    <a:pt x="937" y="1829"/>
                    <a:pt x="891" y="1829"/>
                    <a:pt x="845" y="1829"/>
                  </a:cubicBezTo>
                  <a:cubicBezTo>
                    <a:pt x="800" y="1829"/>
                    <a:pt x="754" y="1806"/>
                    <a:pt x="754" y="1806"/>
                  </a:cubicBezTo>
                  <a:cubicBezTo>
                    <a:pt x="686" y="1761"/>
                    <a:pt x="617" y="1692"/>
                    <a:pt x="572" y="1624"/>
                  </a:cubicBezTo>
                  <a:cubicBezTo>
                    <a:pt x="480" y="1464"/>
                    <a:pt x="412" y="1281"/>
                    <a:pt x="457" y="1099"/>
                  </a:cubicBezTo>
                  <a:cubicBezTo>
                    <a:pt x="503" y="893"/>
                    <a:pt x="686" y="688"/>
                    <a:pt x="868" y="574"/>
                  </a:cubicBezTo>
                  <a:cubicBezTo>
                    <a:pt x="1074" y="414"/>
                    <a:pt x="1302" y="300"/>
                    <a:pt x="1553" y="186"/>
                  </a:cubicBezTo>
                  <a:cubicBezTo>
                    <a:pt x="1660" y="143"/>
                    <a:pt x="1607" y="1"/>
                    <a:pt x="15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27;p2">
              <a:extLst>
                <a:ext uri="{FF2B5EF4-FFF2-40B4-BE49-F238E27FC236}">
                  <a16:creationId xmlns:a16="http://schemas.microsoft.com/office/drawing/2014/main" id="{22FDB4F7-6F19-EC1A-F120-E37EEEBA1D2B}"/>
                </a:ext>
              </a:extLst>
            </p:cNvPr>
            <p:cNvSpPr/>
            <p:nvPr/>
          </p:nvSpPr>
          <p:spPr>
            <a:xfrm>
              <a:off x="2662225" y="1627700"/>
              <a:ext cx="51325" cy="48825"/>
            </a:xfrm>
            <a:custGeom>
              <a:avLst/>
              <a:gdLst/>
              <a:ahLst/>
              <a:cxnLst/>
              <a:rect l="l" t="t" r="r" b="b"/>
              <a:pathLst>
                <a:path w="2053" h="1953" extrusionOk="0">
                  <a:moveTo>
                    <a:pt x="1226" y="309"/>
                  </a:moveTo>
                  <a:cubicBezTo>
                    <a:pt x="1471" y="309"/>
                    <a:pt x="1782" y="426"/>
                    <a:pt x="1824" y="677"/>
                  </a:cubicBezTo>
                  <a:cubicBezTo>
                    <a:pt x="1870" y="882"/>
                    <a:pt x="1755" y="1088"/>
                    <a:pt x="1664" y="1248"/>
                  </a:cubicBezTo>
                  <a:cubicBezTo>
                    <a:pt x="1573" y="1384"/>
                    <a:pt x="1436" y="1499"/>
                    <a:pt x="1299" y="1590"/>
                  </a:cubicBezTo>
                  <a:cubicBezTo>
                    <a:pt x="1186" y="1641"/>
                    <a:pt x="1064" y="1674"/>
                    <a:pt x="948" y="1674"/>
                  </a:cubicBezTo>
                  <a:cubicBezTo>
                    <a:pt x="805" y="1674"/>
                    <a:pt x="669" y="1624"/>
                    <a:pt x="569" y="1499"/>
                  </a:cubicBezTo>
                  <a:cubicBezTo>
                    <a:pt x="432" y="1316"/>
                    <a:pt x="363" y="974"/>
                    <a:pt x="614" y="837"/>
                  </a:cubicBezTo>
                  <a:cubicBezTo>
                    <a:pt x="709" y="780"/>
                    <a:pt x="662" y="660"/>
                    <a:pt x="578" y="660"/>
                  </a:cubicBezTo>
                  <a:cubicBezTo>
                    <a:pt x="566" y="660"/>
                    <a:pt x="553" y="663"/>
                    <a:pt x="540" y="668"/>
                  </a:cubicBezTo>
                  <a:lnTo>
                    <a:pt x="540" y="668"/>
                  </a:lnTo>
                  <a:cubicBezTo>
                    <a:pt x="591" y="625"/>
                    <a:pt x="648" y="583"/>
                    <a:pt x="705" y="540"/>
                  </a:cubicBezTo>
                  <a:cubicBezTo>
                    <a:pt x="842" y="449"/>
                    <a:pt x="1002" y="357"/>
                    <a:pt x="1162" y="312"/>
                  </a:cubicBezTo>
                  <a:cubicBezTo>
                    <a:pt x="1183" y="310"/>
                    <a:pt x="1204" y="309"/>
                    <a:pt x="1226" y="309"/>
                  </a:cubicBezTo>
                  <a:close/>
                  <a:moveTo>
                    <a:pt x="1233" y="1"/>
                  </a:moveTo>
                  <a:cubicBezTo>
                    <a:pt x="1035" y="1"/>
                    <a:pt x="840" y="66"/>
                    <a:pt x="660" y="175"/>
                  </a:cubicBezTo>
                  <a:cubicBezTo>
                    <a:pt x="523" y="243"/>
                    <a:pt x="409" y="335"/>
                    <a:pt x="317" y="426"/>
                  </a:cubicBezTo>
                  <a:cubicBezTo>
                    <a:pt x="203" y="517"/>
                    <a:pt x="66" y="608"/>
                    <a:pt x="21" y="768"/>
                  </a:cubicBezTo>
                  <a:cubicBezTo>
                    <a:pt x="0" y="850"/>
                    <a:pt x="71" y="932"/>
                    <a:pt x="168" y="932"/>
                  </a:cubicBezTo>
                  <a:cubicBezTo>
                    <a:pt x="179" y="932"/>
                    <a:pt x="191" y="930"/>
                    <a:pt x="203" y="928"/>
                  </a:cubicBezTo>
                  <a:cubicBezTo>
                    <a:pt x="239" y="921"/>
                    <a:pt x="268" y="907"/>
                    <a:pt x="294" y="889"/>
                  </a:cubicBezTo>
                  <a:lnTo>
                    <a:pt x="294" y="889"/>
                  </a:lnTo>
                  <a:cubicBezTo>
                    <a:pt x="204" y="1066"/>
                    <a:pt x="219" y="1302"/>
                    <a:pt x="295" y="1499"/>
                  </a:cubicBezTo>
                  <a:cubicBezTo>
                    <a:pt x="420" y="1768"/>
                    <a:pt x="673" y="1952"/>
                    <a:pt x="964" y="1952"/>
                  </a:cubicBezTo>
                  <a:cubicBezTo>
                    <a:pt x="1043" y="1952"/>
                    <a:pt x="1125" y="1939"/>
                    <a:pt x="1208" y="1909"/>
                  </a:cubicBezTo>
                  <a:cubicBezTo>
                    <a:pt x="1618" y="1773"/>
                    <a:pt x="1915" y="1362"/>
                    <a:pt x="2007" y="928"/>
                  </a:cubicBezTo>
                  <a:cubicBezTo>
                    <a:pt x="2052" y="723"/>
                    <a:pt x="2029" y="494"/>
                    <a:pt x="1892" y="312"/>
                  </a:cubicBezTo>
                  <a:cubicBezTo>
                    <a:pt x="1778" y="152"/>
                    <a:pt x="1596" y="61"/>
                    <a:pt x="1390" y="15"/>
                  </a:cubicBezTo>
                  <a:cubicBezTo>
                    <a:pt x="1338" y="5"/>
                    <a:pt x="1285" y="1"/>
                    <a:pt x="12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28;p2">
              <a:extLst>
                <a:ext uri="{FF2B5EF4-FFF2-40B4-BE49-F238E27FC236}">
                  <a16:creationId xmlns:a16="http://schemas.microsoft.com/office/drawing/2014/main" id="{CD97CFBE-4C60-A423-C58F-82528CA9EA83}"/>
                </a:ext>
              </a:extLst>
            </p:cNvPr>
            <p:cNvSpPr/>
            <p:nvPr/>
          </p:nvSpPr>
          <p:spPr>
            <a:xfrm>
              <a:off x="2721500" y="1611750"/>
              <a:ext cx="31425" cy="61025"/>
            </a:xfrm>
            <a:custGeom>
              <a:avLst/>
              <a:gdLst/>
              <a:ahLst/>
              <a:cxnLst/>
              <a:rect l="l" t="t" r="r" b="b"/>
              <a:pathLst>
                <a:path w="1257" h="2441" extrusionOk="0">
                  <a:moveTo>
                    <a:pt x="1047" y="0"/>
                  </a:moveTo>
                  <a:cubicBezTo>
                    <a:pt x="1026" y="0"/>
                    <a:pt x="1004" y="4"/>
                    <a:pt x="982" y="14"/>
                  </a:cubicBezTo>
                  <a:cubicBezTo>
                    <a:pt x="549" y="219"/>
                    <a:pt x="297" y="721"/>
                    <a:pt x="297" y="1178"/>
                  </a:cubicBezTo>
                  <a:cubicBezTo>
                    <a:pt x="275" y="1429"/>
                    <a:pt x="343" y="1680"/>
                    <a:pt x="457" y="1886"/>
                  </a:cubicBezTo>
                  <a:cubicBezTo>
                    <a:pt x="502" y="1998"/>
                    <a:pt x="569" y="2066"/>
                    <a:pt x="658" y="2155"/>
                  </a:cubicBezTo>
                  <a:lnTo>
                    <a:pt x="658" y="2155"/>
                  </a:lnTo>
                  <a:cubicBezTo>
                    <a:pt x="614" y="2158"/>
                    <a:pt x="570" y="2159"/>
                    <a:pt x="526" y="2159"/>
                  </a:cubicBezTo>
                  <a:cubicBezTo>
                    <a:pt x="389" y="2182"/>
                    <a:pt x="183" y="2159"/>
                    <a:pt x="69" y="2228"/>
                  </a:cubicBezTo>
                  <a:cubicBezTo>
                    <a:pt x="24" y="2274"/>
                    <a:pt x="1" y="2365"/>
                    <a:pt x="69" y="2411"/>
                  </a:cubicBezTo>
                  <a:cubicBezTo>
                    <a:pt x="122" y="2433"/>
                    <a:pt x="178" y="2441"/>
                    <a:pt x="234" y="2441"/>
                  </a:cubicBezTo>
                  <a:cubicBezTo>
                    <a:pt x="346" y="2441"/>
                    <a:pt x="457" y="2411"/>
                    <a:pt x="549" y="2411"/>
                  </a:cubicBezTo>
                  <a:cubicBezTo>
                    <a:pt x="708" y="2388"/>
                    <a:pt x="891" y="2388"/>
                    <a:pt x="1051" y="2365"/>
                  </a:cubicBezTo>
                  <a:cubicBezTo>
                    <a:pt x="1188" y="2365"/>
                    <a:pt x="1233" y="2205"/>
                    <a:pt x="1119" y="2137"/>
                  </a:cubicBezTo>
                  <a:cubicBezTo>
                    <a:pt x="800" y="1931"/>
                    <a:pt x="663" y="1543"/>
                    <a:pt x="640" y="1178"/>
                  </a:cubicBezTo>
                  <a:cubicBezTo>
                    <a:pt x="617" y="813"/>
                    <a:pt x="777" y="425"/>
                    <a:pt x="1119" y="242"/>
                  </a:cubicBezTo>
                  <a:cubicBezTo>
                    <a:pt x="1257" y="163"/>
                    <a:pt x="1174" y="0"/>
                    <a:pt x="10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29;p2">
              <a:extLst>
                <a:ext uri="{FF2B5EF4-FFF2-40B4-BE49-F238E27FC236}">
                  <a16:creationId xmlns:a16="http://schemas.microsoft.com/office/drawing/2014/main" id="{A6BB0CEC-D120-1C3C-3DC6-360511914487}"/>
                </a:ext>
              </a:extLst>
            </p:cNvPr>
            <p:cNvSpPr/>
            <p:nvPr/>
          </p:nvSpPr>
          <p:spPr>
            <a:xfrm>
              <a:off x="2786550" y="1538950"/>
              <a:ext cx="71900" cy="147450"/>
            </a:xfrm>
            <a:custGeom>
              <a:avLst/>
              <a:gdLst/>
              <a:ahLst/>
              <a:cxnLst/>
              <a:rect l="l" t="t" r="r" b="b"/>
              <a:pathLst>
                <a:path w="2876" h="5898" extrusionOk="0">
                  <a:moveTo>
                    <a:pt x="2700" y="0"/>
                  </a:moveTo>
                  <a:cubicBezTo>
                    <a:pt x="2675" y="0"/>
                    <a:pt x="2649" y="8"/>
                    <a:pt x="2626" y="27"/>
                  </a:cubicBezTo>
                  <a:cubicBezTo>
                    <a:pt x="1644" y="917"/>
                    <a:pt x="891" y="2059"/>
                    <a:pt x="434" y="3291"/>
                  </a:cubicBezTo>
                  <a:cubicBezTo>
                    <a:pt x="229" y="3816"/>
                    <a:pt x="1" y="4455"/>
                    <a:pt x="46" y="5026"/>
                  </a:cubicBezTo>
                  <a:cubicBezTo>
                    <a:pt x="86" y="5301"/>
                    <a:pt x="294" y="5898"/>
                    <a:pt x="658" y="5898"/>
                  </a:cubicBezTo>
                  <a:cubicBezTo>
                    <a:pt x="716" y="5898"/>
                    <a:pt x="779" y="5882"/>
                    <a:pt x="845" y="5848"/>
                  </a:cubicBezTo>
                  <a:cubicBezTo>
                    <a:pt x="891" y="5802"/>
                    <a:pt x="914" y="5733"/>
                    <a:pt x="845" y="5688"/>
                  </a:cubicBezTo>
                  <a:cubicBezTo>
                    <a:pt x="708" y="5551"/>
                    <a:pt x="571" y="5505"/>
                    <a:pt x="480" y="5300"/>
                  </a:cubicBezTo>
                  <a:cubicBezTo>
                    <a:pt x="412" y="5117"/>
                    <a:pt x="389" y="4889"/>
                    <a:pt x="412" y="4683"/>
                  </a:cubicBezTo>
                  <a:cubicBezTo>
                    <a:pt x="457" y="4136"/>
                    <a:pt x="663" y="3565"/>
                    <a:pt x="845" y="3040"/>
                  </a:cubicBezTo>
                  <a:cubicBezTo>
                    <a:pt x="1279" y="1967"/>
                    <a:pt x="1941" y="986"/>
                    <a:pt x="2786" y="210"/>
                  </a:cubicBezTo>
                  <a:cubicBezTo>
                    <a:pt x="2876" y="119"/>
                    <a:pt x="2794" y="0"/>
                    <a:pt x="27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0;p2">
              <a:extLst>
                <a:ext uri="{FF2B5EF4-FFF2-40B4-BE49-F238E27FC236}">
                  <a16:creationId xmlns:a16="http://schemas.microsoft.com/office/drawing/2014/main" id="{09130ACC-6C6E-6220-0246-08F67F9B2DE7}"/>
                </a:ext>
              </a:extLst>
            </p:cNvPr>
            <p:cNvSpPr/>
            <p:nvPr/>
          </p:nvSpPr>
          <p:spPr>
            <a:xfrm>
              <a:off x="2837000" y="1593225"/>
              <a:ext cx="84825" cy="71500"/>
            </a:xfrm>
            <a:custGeom>
              <a:avLst/>
              <a:gdLst/>
              <a:ahLst/>
              <a:cxnLst/>
              <a:rect l="l" t="t" r="r" b="b"/>
              <a:pathLst>
                <a:path w="3393" h="2860" extrusionOk="0">
                  <a:moveTo>
                    <a:pt x="2850" y="572"/>
                  </a:moveTo>
                  <a:cubicBezTo>
                    <a:pt x="2892" y="572"/>
                    <a:pt x="2935" y="574"/>
                    <a:pt x="2978" y="578"/>
                  </a:cubicBezTo>
                  <a:lnTo>
                    <a:pt x="2978" y="578"/>
                  </a:lnTo>
                  <a:cubicBezTo>
                    <a:pt x="2696" y="1002"/>
                    <a:pt x="2223" y="1265"/>
                    <a:pt x="1720" y="1265"/>
                  </a:cubicBezTo>
                  <a:cubicBezTo>
                    <a:pt x="1669" y="1265"/>
                    <a:pt x="1618" y="1263"/>
                    <a:pt x="1566" y="1257"/>
                  </a:cubicBezTo>
                  <a:cubicBezTo>
                    <a:pt x="1563" y="1257"/>
                    <a:pt x="1559" y="1256"/>
                    <a:pt x="1555" y="1256"/>
                  </a:cubicBezTo>
                  <a:lnTo>
                    <a:pt x="1555" y="1256"/>
                  </a:lnTo>
                  <a:cubicBezTo>
                    <a:pt x="1587" y="1217"/>
                    <a:pt x="1621" y="1179"/>
                    <a:pt x="1658" y="1143"/>
                  </a:cubicBezTo>
                  <a:cubicBezTo>
                    <a:pt x="1969" y="813"/>
                    <a:pt x="2398" y="572"/>
                    <a:pt x="2850" y="572"/>
                  </a:cubicBezTo>
                  <a:close/>
                  <a:moveTo>
                    <a:pt x="133" y="1"/>
                  </a:moveTo>
                  <a:cubicBezTo>
                    <a:pt x="67" y="1"/>
                    <a:pt x="1" y="58"/>
                    <a:pt x="14" y="139"/>
                  </a:cubicBezTo>
                  <a:cubicBezTo>
                    <a:pt x="99" y="696"/>
                    <a:pt x="471" y="1192"/>
                    <a:pt x="965" y="1448"/>
                  </a:cubicBezTo>
                  <a:lnTo>
                    <a:pt x="965" y="1448"/>
                  </a:lnTo>
                  <a:cubicBezTo>
                    <a:pt x="915" y="1547"/>
                    <a:pt x="872" y="1651"/>
                    <a:pt x="836" y="1759"/>
                  </a:cubicBezTo>
                  <a:cubicBezTo>
                    <a:pt x="790" y="1919"/>
                    <a:pt x="768" y="2079"/>
                    <a:pt x="745" y="2261"/>
                  </a:cubicBezTo>
                  <a:cubicBezTo>
                    <a:pt x="745" y="2353"/>
                    <a:pt x="745" y="2421"/>
                    <a:pt x="768" y="2512"/>
                  </a:cubicBezTo>
                  <a:cubicBezTo>
                    <a:pt x="790" y="2604"/>
                    <a:pt x="836" y="2695"/>
                    <a:pt x="882" y="2786"/>
                  </a:cubicBezTo>
                  <a:cubicBezTo>
                    <a:pt x="907" y="2837"/>
                    <a:pt x="958" y="2860"/>
                    <a:pt x="1010" y="2860"/>
                  </a:cubicBezTo>
                  <a:cubicBezTo>
                    <a:pt x="1099" y="2860"/>
                    <a:pt x="1193" y="2795"/>
                    <a:pt x="1178" y="2695"/>
                  </a:cubicBezTo>
                  <a:cubicBezTo>
                    <a:pt x="1178" y="2627"/>
                    <a:pt x="1178" y="2558"/>
                    <a:pt x="1178" y="2490"/>
                  </a:cubicBezTo>
                  <a:cubicBezTo>
                    <a:pt x="1178" y="2398"/>
                    <a:pt x="1178" y="2330"/>
                    <a:pt x="1178" y="2261"/>
                  </a:cubicBezTo>
                  <a:cubicBezTo>
                    <a:pt x="1178" y="2124"/>
                    <a:pt x="1201" y="2010"/>
                    <a:pt x="1224" y="1873"/>
                  </a:cubicBezTo>
                  <a:cubicBezTo>
                    <a:pt x="1257" y="1775"/>
                    <a:pt x="1295" y="1681"/>
                    <a:pt x="1340" y="1590"/>
                  </a:cubicBezTo>
                  <a:lnTo>
                    <a:pt x="1340" y="1590"/>
                  </a:lnTo>
                  <a:cubicBezTo>
                    <a:pt x="1400" y="1604"/>
                    <a:pt x="1460" y="1615"/>
                    <a:pt x="1521" y="1622"/>
                  </a:cubicBezTo>
                  <a:cubicBezTo>
                    <a:pt x="1584" y="1630"/>
                    <a:pt x="1648" y="1633"/>
                    <a:pt x="1711" y="1633"/>
                  </a:cubicBezTo>
                  <a:cubicBezTo>
                    <a:pt x="2417" y="1633"/>
                    <a:pt x="3076" y="1176"/>
                    <a:pt x="3370" y="527"/>
                  </a:cubicBezTo>
                  <a:cubicBezTo>
                    <a:pt x="3392" y="458"/>
                    <a:pt x="3370" y="344"/>
                    <a:pt x="3278" y="298"/>
                  </a:cubicBezTo>
                  <a:cubicBezTo>
                    <a:pt x="3134" y="266"/>
                    <a:pt x="2991" y="250"/>
                    <a:pt x="2850" y="250"/>
                  </a:cubicBezTo>
                  <a:cubicBezTo>
                    <a:pt x="2299" y="250"/>
                    <a:pt x="1784" y="487"/>
                    <a:pt x="1384" y="869"/>
                  </a:cubicBezTo>
                  <a:cubicBezTo>
                    <a:pt x="1296" y="957"/>
                    <a:pt x="1217" y="1050"/>
                    <a:pt x="1146" y="1149"/>
                  </a:cubicBezTo>
                  <a:lnTo>
                    <a:pt x="1146" y="1149"/>
                  </a:lnTo>
                  <a:cubicBezTo>
                    <a:pt x="698" y="962"/>
                    <a:pt x="348" y="568"/>
                    <a:pt x="243" y="93"/>
                  </a:cubicBezTo>
                  <a:cubicBezTo>
                    <a:pt x="224" y="28"/>
                    <a:pt x="179" y="1"/>
                    <a:pt x="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1;p2">
              <a:extLst>
                <a:ext uri="{FF2B5EF4-FFF2-40B4-BE49-F238E27FC236}">
                  <a16:creationId xmlns:a16="http://schemas.microsoft.com/office/drawing/2014/main" id="{21FCCE69-5530-B344-D79F-24609710DCF5}"/>
                </a:ext>
              </a:extLst>
            </p:cNvPr>
            <p:cNvSpPr/>
            <p:nvPr/>
          </p:nvSpPr>
          <p:spPr>
            <a:xfrm>
              <a:off x="2920950" y="1548800"/>
              <a:ext cx="43100" cy="153950"/>
            </a:xfrm>
            <a:custGeom>
              <a:avLst/>
              <a:gdLst/>
              <a:ahLst/>
              <a:cxnLst/>
              <a:rect l="l" t="t" r="r" b="b"/>
              <a:pathLst>
                <a:path w="1724" h="6158" extrusionOk="0">
                  <a:moveTo>
                    <a:pt x="1244" y="1"/>
                  </a:moveTo>
                  <a:cubicBezTo>
                    <a:pt x="1191" y="1"/>
                    <a:pt x="1139" y="44"/>
                    <a:pt x="1153" y="112"/>
                  </a:cubicBezTo>
                  <a:cubicBezTo>
                    <a:pt x="1313" y="1140"/>
                    <a:pt x="1381" y="2121"/>
                    <a:pt x="1176" y="3148"/>
                  </a:cubicBezTo>
                  <a:cubicBezTo>
                    <a:pt x="1084" y="3650"/>
                    <a:pt x="925" y="4130"/>
                    <a:pt x="742" y="4586"/>
                  </a:cubicBezTo>
                  <a:cubicBezTo>
                    <a:pt x="537" y="5043"/>
                    <a:pt x="263" y="5476"/>
                    <a:pt x="34" y="5956"/>
                  </a:cubicBezTo>
                  <a:cubicBezTo>
                    <a:pt x="1" y="6057"/>
                    <a:pt x="67" y="6158"/>
                    <a:pt x="159" y="6158"/>
                  </a:cubicBezTo>
                  <a:cubicBezTo>
                    <a:pt x="191" y="6158"/>
                    <a:pt x="227" y="6145"/>
                    <a:pt x="263" y="6115"/>
                  </a:cubicBezTo>
                  <a:cubicBezTo>
                    <a:pt x="651" y="5750"/>
                    <a:pt x="879" y="5271"/>
                    <a:pt x="1084" y="4792"/>
                  </a:cubicBezTo>
                  <a:cubicBezTo>
                    <a:pt x="1290" y="4289"/>
                    <a:pt x="1450" y="3764"/>
                    <a:pt x="1541" y="3217"/>
                  </a:cubicBezTo>
                  <a:cubicBezTo>
                    <a:pt x="1723" y="2212"/>
                    <a:pt x="1701" y="1048"/>
                    <a:pt x="1335" y="67"/>
                  </a:cubicBezTo>
                  <a:cubicBezTo>
                    <a:pt x="1317" y="21"/>
                    <a:pt x="1280" y="1"/>
                    <a:pt x="12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2;p2">
              <a:extLst>
                <a:ext uri="{FF2B5EF4-FFF2-40B4-BE49-F238E27FC236}">
                  <a16:creationId xmlns:a16="http://schemas.microsoft.com/office/drawing/2014/main" id="{0F12A1CB-A58E-56B2-DCE8-027296E131E5}"/>
                </a:ext>
              </a:extLst>
            </p:cNvPr>
            <p:cNvSpPr/>
            <p:nvPr/>
          </p:nvSpPr>
          <p:spPr>
            <a:xfrm>
              <a:off x="3024500" y="1651300"/>
              <a:ext cx="53100" cy="9350"/>
            </a:xfrm>
            <a:custGeom>
              <a:avLst/>
              <a:gdLst/>
              <a:ahLst/>
              <a:cxnLst/>
              <a:rect l="l" t="t" r="r" b="b"/>
              <a:pathLst>
                <a:path w="2124" h="374" extrusionOk="0">
                  <a:moveTo>
                    <a:pt x="1803" y="1"/>
                  </a:moveTo>
                  <a:cubicBezTo>
                    <a:pt x="1736" y="1"/>
                    <a:pt x="1671" y="7"/>
                    <a:pt x="1622" y="7"/>
                  </a:cubicBezTo>
                  <a:lnTo>
                    <a:pt x="1119" y="7"/>
                  </a:lnTo>
                  <a:cubicBezTo>
                    <a:pt x="777" y="30"/>
                    <a:pt x="435" y="30"/>
                    <a:pt x="115" y="75"/>
                  </a:cubicBezTo>
                  <a:cubicBezTo>
                    <a:pt x="1" y="98"/>
                    <a:pt x="1" y="281"/>
                    <a:pt x="115" y="304"/>
                  </a:cubicBezTo>
                  <a:cubicBezTo>
                    <a:pt x="435" y="349"/>
                    <a:pt x="777" y="349"/>
                    <a:pt x="1119" y="349"/>
                  </a:cubicBezTo>
                  <a:lnTo>
                    <a:pt x="1622" y="349"/>
                  </a:lnTo>
                  <a:cubicBezTo>
                    <a:pt x="1681" y="359"/>
                    <a:pt x="1761" y="373"/>
                    <a:pt x="1841" y="373"/>
                  </a:cubicBezTo>
                  <a:cubicBezTo>
                    <a:pt x="1946" y="373"/>
                    <a:pt x="2049" y="349"/>
                    <a:pt x="2101" y="258"/>
                  </a:cubicBezTo>
                  <a:cubicBezTo>
                    <a:pt x="2124" y="212"/>
                    <a:pt x="2124" y="167"/>
                    <a:pt x="2101" y="121"/>
                  </a:cubicBezTo>
                  <a:cubicBezTo>
                    <a:pt x="2043" y="19"/>
                    <a:pt x="1920" y="1"/>
                    <a:pt x="1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33;p2">
              <a:extLst>
                <a:ext uri="{FF2B5EF4-FFF2-40B4-BE49-F238E27FC236}">
                  <a16:creationId xmlns:a16="http://schemas.microsoft.com/office/drawing/2014/main" id="{FFBACBA9-7341-9604-50B4-18F0D7C1A68C}"/>
                </a:ext>
              </a:extLst>
            </p:cNvPr>
            <p:cNvSpPr/>
            <p:nvPr/>
          </p:nvSpPr>
          <p:spPr>
            <a:xfrm>
              <a:off x="3119225" y="1629725"/>
              <a:ext cx="80350" cy="57775"/>
            </a:xfrm>
            <a:custGeom>
              <a:avLst/>
              <a:gdLst/>
              <a:ahLst/>
              <a:cxnLst/>
              <a:rect l="l" t="t" r="r" b="b"/>
              <a:pathLst>
                <a:path w="3214" h="2311" extrusionOk="0">
                  <a:moveTo>
                    <a:pt x="2031" y="0"/>
                  </a:moveTo>
                  <a:cubicBezTo>
                    <a:pt x="2024" y="0"/>
                    <a:pt x="2017" y="1"/>
                    <a:pt x="2010" y="2"/>
                  </a:cubicBezTo>
                  <a:cubicBezTo>
                    <a:pt x="1622" y="117"/>
                    <a:pt x="1234" y="231"/>
                    <a:pt x="846" y="322"/>
                  </a:cubicBezTo>
                  <a:cubicBezTo>
                    <a:pt x="549" y="368"/>
                    <a:pt x="161" y="413"/>
                    <a:pt x="69" y="756"/>
                  </a:cubicBezTo>
                  <a:cubicBezTo>
                    <a:pt x="1" y="1052"/>
                    <a:pt x="229" y="1303"/>
                    <a:pt x="480" y="1418"/>
                  </a:cubicBezTo>
                  <a:cubicBezTo>
                    <a:pt x="733" y="1534"/>
                    <a:pt x="1035" y="1469"/>
                    <a:pt x="1302" y="1545"/>
                  </a:cubicBezTo>
                  <a:lnTo>
                    <a:pt x="1302" y="1545"/>
                  </a:lnTo>
                  <a:cubicBezTo>
                    <a:pt x="1151" y="1739"/>
                    <a:pt x="991" y="1921"/>
                    <a:pt x="846" y="2102"/>
                  </a:cubicBezTo>
                  <a:cubicBezTo>
                    <a:pt x="761" y="2187"/>
                    <a:pt x="813" y="2310"/>
                    <a:pt x="912" y="2310"/>
                  </a:cubicBezTo>
                  <a:cubicBezTo>
                    <a:pt x="920" y="2310"/>
                    <a:pt x="928" y="2310"/>
                    <a:pt x="937" y="2308"/>
                  </a:cubicBezTo>
                  <a:cubicBezTo>
                    <a:pt x="1370" y="2194"/>
                    <a:pt x="1781" y="2057"/>
                    <a:pt x="2147" y="1851"/>
                  </a:cubicBezTo>
                  <a:cubicBezTo>
                    <a:pt x="2512" y="1646"/>
                    <a:pt x="2923" y="1418"/>
                    <a:pt x="3174" y="1075"/>
                  </a:cubicBezTo>
                  <a:cubicBezTo>
                    <a:pt x="3213" y="1036"/>
                    <a:pt x="3184" y="979"/>
                    <a:pt x="3132" y="979"/>
                  </a:cubicBezTo>
                  <a:cubicBezTo>
                    <a:pt x="3124" y="979"/>
                    <a:pt x="3115" y="981"/>
                    <a:pt x="3105" y="984"/>
                  </a:cubicBezTo>
                  <a:cubicBezTo>
                    <a:pt x="2945" y="1098"/>
                    <a:pt x="2786" y="1235"/>
                    <a:pt x="2603" y="1349"/>
                  </a:cubicBezTo>
                  <a:cubicBezTo>
                    <a:pt x="2443" y="1463"/>
                    <a:pt x="2261" y="1577"/>
                    <a:pt x="2078" y="1646"/>
                  </a:cubicBezTo>
                  <a:cubicBezTo>
                    <a:pt x="1800" y="1777"/>
                    <a:pt x="1522" y="1896"/>
                    <a:pt x="1235" y="1986"/>
                  </a:cubicBezTo>
                  <a:lnTo>
                    <a:pt x="1235" y="1986"/>
                  </a:lnTo>
                  <a:cubicBezTo>
                    <a:pt x="1353" y="1850"/>
                    <a:pt x="1476" y="1714"/>
                    <a:pt x="1599" y="1577"/>
                  </a:cubicBezTo>
                  <a:cubicBezTo>
                    <a:pt x="1667" y="1532"/>
                    <a:pt x="1644" y="1418"/>
                    <a:pt x="1576" y="1372"/>
                  </a:cubicBezTo>
                  <a:cubicBezTo>
                    <a:pt x="1348" y="1235"/>
                    <a:pt x="1097" y="1212"/>
                    <a:pt x="846" y="1167"/>
                  </a:cubicBezTo>
                  <a:cubicBezTo>
                    <a:pt x="731" y="1167"/>
                    <a:pt x="617" y="1121"/>
                    <a:pt x="526" y="1052"/>
                  </a:cubicBezTo>
                  <a:cubicBezTo>
                    <a:pt x="480" y="1007"/>
                    <a:pt x="389" y="915"/>
                    <a:pt x="412" y="824"/>
                  </a:cubicBezTo>
                  <a:cubicBezTo>
                    <a:pt x="435" y="710"/>
                    <a:pt x="594" y="687"/>
                    <a:pt x="686" y="642"/>
                  </a:cubicBezTo>
                  <a:cubicBezTo>
                    <a:pt x="823" y="596"/>
                    <a:pt x="982" y="527"/>
                    <a:pt x="1119" y="482"/>
                  </a:cubicBezTo>
                  <a:cubicBezTo>
                    <a:pt x="1439" y="368"/>
                    <a:pt x="1759" y="276"/>
                    <a:pt x="2055" y="185"/>
                  </a:cubicBezTo>
                  <a:cubicBezTo>
                    <a:pt x="2162" y="142"/>
                    <a:pt x="2129" y="0"/>
                    <a:pt x="20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34;p2">
              <a:extLst>
                <a:ext uri="{FF2B5EF4-FFF2-40B4-BE49-F238E27FC236}">
                  <a16:creationId xmlns:a16="http://schemas.microsoft.com/office/drawing/2014/main" id="{9DCC3C12-6D91-21C8-CD96-9F4BD5E21F1F}"/>
                </a:ext>
              </a:extLst>
            </p:cNvPr>
            <p:cNvSpPr/>
            <p:nvPr/>
          </p:nvSpPr>
          <p:spPr>
            <a:xfrm>
              <a:off x="3192425" y="1634275"/>
              <a:ext cx="15425" cy="46325"/>
            </a:xfrm>
            <a:custGeom>
              <a:avLst/>
              <a:gdLst/>
              <a:ahLst/>
              <a:cxnLst/>
              <a:rect l="l" t="t" r="r" b="b"/>
              <a:pathLst>
                <a:path w="617" h="1853" extrusionOk="0">
                  <a:moveTo>
                    <a:pt x="337" y="1738"/>
                  </a:moveTo>
                  <a:cubicBezTo>
                    <a:pt x="337" y="1744"/>
                    <a:pt x="336" y="1749"/>
                    <a:pt x="333" y="1755"/>
                  </a:cubicBezTo>
                  <a:lnTo>
                    <a:pt x="333" y="1755"/>
                  </a:lnTo>
                  <a:cubicBezTo>
                    <a:pt x="335" y="1750"/>
                    <a:pt x="336" y="1744"/>
                    <a:pt x="337" y="1738"/>
                  </a:cubicBezTo>
                  <a:close/>
                  <a:moveTo>
                    <a:pt x="509" y="0"/>
                  </a:moveTo>
                  <a:cubicBezTo>
                    <a:pt x="477" y="0"/>
                    <a:pt x="445" y="15"/>
                    <a:pt x="428" y="49"/>
                  </a:cubicBezTo>
                  <a:cubicBezTo>
                    <a:pt x="246" y="300"/>
                    <a:pt x="132" y="574"/>
                    <a:pt x="86" y="893"/>
                  </a:cubicBezTo>
                  <a:cubicBezTo>
                    <a:pt x="40" y="1030"/>
                    <a:pt x="40" y="1190"/>
                    <a:pt x="17" y="1350"/>
                  </a:cubicBezTo>
                  <a:cubicBezTo>
                    <a:pt x="17" y="1486"/>
                    <a:pt x="1" y="1673"/>
                    <a:pt x="96" y="1767"/>
                  </a:cubicBezTo>
                  <a:lnTo>
                    <a:pt x="96" y="1767"/>
                  </a:lnTo>
                  <a:lnTo>
                    <a:pt x="86" y="1761"/>
                  </a:lnTo>
                  <a:lnTo>
                    <a:pt x="86" y="1761"/>
                  </a:lnTo>
                  <a:cubicBezTo>
                    <a:pt x="128" y="1823"/>
                    <a:pt x="179" y="1853"/>
                    <a:pt x="225" y="1853"/>
                  </a:cubicBezTo>
                  <a:cubicBezTo>
                    <a:pt x="261" y="1853"/>
                    <a:pt x="293" y="1834"/>
                    <a:pt x="315" y="1800"/>
                  </a:cubicBezTo>
                  <a:lnTo>
                    <a:pt x="315" y="1800"/>
                  </a:lnTo>
                  <a:cubicBezTo>
                    <a:pt x="314" y="1802"/>
                    <a:pt x="314" y="1804"/>
                    <a:pt x="314" y="1806"/>
                  </a:cubicBezTo>
                  <a:cubicBezTo>
                    <a:pt x="428" y="1669"/>
                    <a:pt x="360" y="1487"/>
                    <a:pt x="360" y="1350"/>
                  </a:cubicBezTo>
                  <a:cubicBezTo>
                    <a:pt x="337" y="1213"/>
                    <a:pt x="360" y="1076"/>
                    <a:pt x="360" y="939"/>
                  </a:cubicBezTo>
                  <a:cubicBezTo>
                    <a:pt x="405" y="642"/>
                    <a:pt x="474" y="368"/>
                    <a:pt x="588" y="117"/>
                  </a:cubicBezTo>
                  <a:cubicBezTo>
                    <a:pt x="617" y="45"/>
                    <a:pt x="564" y="0"/>
                    <a:pt x="5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35;p2">
              <a:extLst>
                <a:ext uri="{FF2B5EF4-FFF2-40B4-BE49-F238E27FC236}">
                  <a16:creationId xmlns:a16="http://schemas.microsoft.com/office/drawing/2014/main" id="{26556834-1F6A-1D41-01DA-C7C544B170D0}"/>
                </a:ext>
              </a:extLst>
            </p:cNvPr>
            <p:cNvSpPr/>
            <p:nvPr/>
          </p:nvSpPr>
          <p:spPr>
            <a:xfrm>
              <a:off x="3232800" y="1630175"/>
              <a:ext cx="49100" cy="50500"/>
            </a:xfrm>
            <a:custGeom>
              <a:avLst/>
              <a:gdLst/>
              <a:ahLst/>
              <a:cxnLst/>
              <a:rect l="l" t="t" r="r" b="b"/>
              <a:pathLst>
                <a:path w="1964" h="2020" extrusionOk="0">
                  <a:moveTo>
                    <a:pt x="1284" y="1060"/>
                  </a:moveTo>
                  <a:cubicBezTo>
                    <a:pt x="1289" y="1063"/>
                    <a:pt x="1296" y="1067"/>
                    <a:pt x="1301" y="1071"/>
                  </a:cubicBezTo>
                  <a:lnTo>
                    <a:pt x="1301" y="1071"/>
                  </a:lnTo>
                  <a:cubicBezTo>
                    <a:pt x="1300" y="1071"/>
                    <a:pt x="1299" y="1071"/>
                    <a:pt x="1298" y="1072"/>
                  </a:cubicBezTo>
                  <a:lnTo>
                    <a:pt x="1298" y="1072"/>
                  </a:lnTo>
                  <a:cubicBezTo>
                    <a:pt x="1297" y="1069"/>
                    <a:pt x="1293" y="1065"/>
                    <a:pt x="1284" y="1060"/>
                  </a:cubicBezTo>
                  <a:close/>
                  <a:moveTo>
                    <a:pt x="320" y="1618"/>
                  </a:moveTo>
                  <a:cubicBezTo>
                    <a:pt x="325" y="1618"/>
                    <a:pt x="327" y="1620"/>
                    <a:pt x="320" y="1628"/>
                  </a:cubicBezTo>
                  <a:cubicBezTo>
                    <a:pt x="314" y="1628"/>
                    <a:pt x="309" y="1627"/>
                    <a:pt x="304" y="1625"/>
                  </a:cubicBezTo>
                  <a:lnTo>
                    <a:pt x="304" y="1625"/>
                  </a:lnTo>
                  <a:cubicBezTo>
                    <a:pt x="303" y="1622"/>
                    <a:pt x="313" y="1618"/>
                    <a:pt x="320" y="1618"/>
                  </a:cubicBezTo>
                  <a:close/>
                  <a:moveTo>
                    <a:pt x="403" y="1"/>
                  </a:moveTo>
                  <a:cubicBezTo>
                    <a:pt x="355" y="1"/>
                    <a:pt x="307" y="24"/>
                    <a:pt x="297" y="76"/>
                  </a:cubicBezTo>
                  <a:cubicBezTo>
                    <a:pt x="228" y="646"/>
                    <a:pt x="137" y="1194"/>
                    <a:pt x="23" y="1742"/>
                  </a:cubicBezTo>
                  <a:cubicBezTo>
                    <a:pt x="0" y="1833"/>
                    <a:pt x="23" y="1925"/>
                    <a:pt x="114" y="1970"/>
                  </a:cubicBezTo>
                  <a:cubicBezTo>
                    <a:pt x="182" y="2004"/>
                    <a:pt x="252" y="2020"/>
                    <a:pt x="321" y="2020"/>
                  </a:cubicBezTo>
                  <a:cubicBezTo>
                    <a:pt x="484" y="2020"/>
                    <a:pt x="641" y="1932"/>
                    <a:pt x="753" y="1788"/>
                  </a:cubicBezTo>
                  <a:cubicBezTo>
                    <a:pt x="822" y="1696"/>
                    <a:pt x="890" y="1605"/>
                    <a:pt x="959" y="1491"/>
                  </a:cubicBezTo>
                  <a:cubicBezTo>
                    <a:pt x="1005" y="1400"/>
                    <a:pt x="1027" y="1285"/>
                    <a:pt x="1096" y="1217"/>
                  </a:cubicBezTo>
                  <a:cubicBezTo>
                    <a:pt x="1119" y="1194"/>
                    <a:pt x="1164" y="1149"/>
                    <a:pt x="1187" y="1126"/>
                  </a:cubicBezTo>
                  <a:cubicBezTo>
                    <a:pt x="1187" y="1126"/>
                    <a:pt x="1210" y="1103"/>
                    <a:pt x="1233" y="1103"/>
                  </a:cubicBezTo>
                  <a:cubicBezTo>
                    <a:pt x="1233" y="1103"/>
                    <a:pt x="1256" y="1080"/>
                    <a:pt x="1256" y="1080"/>
                  </a:cubicBezTo>
                  <a:lnTo>
                    <a:pt x="1301" y="1080"/>
                  </a:lnTo>
                  <a:cubicBezTo>
                    <a:pt x="1303" y="1078"/>
                    <a:pt x="1305" y="1076"/>
                    <a:pt x="1306" y="1075"/>
                  </a:cubicBezTo>
                  <a:lnTo>
                    <a:pt x="1306" y="1075"/>
                  </a:lnTo>
                  <a:cubicBezTo>
                    <a:pt x="1309" y="1078"/>
                    <a:pt x="1308" y="1080"/>
                    <a:pt x="1301" y="1080"/>
                  </a:cubicBezTo>
                  <a:cubicBezTo>
                    <a:pt x="1308" y="1080"/>
                    <a:pt x="1313" y="1082"/>
                    <a:pt x="1316" y="1084"/>
                  </a:cubicBezTo>
                  <a:lnTo>
                    <a:pt x="1316" y="1084"/>
                  </a:lnTo>
                  <a:cubicBezTo>
                    <a:pt x="1319" y="1093"/>
                    <a:pt x="1324" y="1103"/>
                    <a:pt x="1324" y="1103"/>
                  </a:cubicBezTo>
                  <a:cubicBezTo>
                    <a:pt x="1347" y="1126"/>
                    <a:pt x="1347" y="1149"/>
                    <a:pt x="1347" y="1171"/>
                  </a:cubicBezTo>
                  <a:cubicBezTo>
                    <a:pt x="1347" y="1184"/>
                    <a:pt x="1347" y="1188"/>
                    <a:pt x="1347" y="1188"/>
                  </a:cubicBezTo>
                  <a:cubicBezTo>
                    <a:pt x="1347" y="1190"/>
                    <a:pt x="1347" y="1192"/>
                    <a:pt x="1347" y="1194"/>
                  </a:cubicBezTo>
                  <a:cubicBezTo>
                    <a:pt x="1347" y="1217"/>
                    <a:pt x="1347" y="1240"/>
                    <a:pt x="1347" y="1263"/>
                  </a:cubicBezTo>
                  <a:cubicBezTo>
                    <a:pt x="1347" y="1354"/>
                    <a:pt x="1347" y="1422"/>
                    <a:pt x="1347" y="1514"/>
                  </a:cubicBezTo>
                  <a:cubicBezTo>
                    <a:pt x="1370" y="1742"/>
                    <a:pt x="1461" y="1970"/>
                    <a:pt x="1735" y="1993"/>
                  </a:cubicBezTo>
                  <a:cubicBezTo>
                    <a:pt x="1940" y="1993"/>
                    <a:pt x="1963" y="1674"/>
                    <a:pt x="1781" y="1605"/>
                  </a:cubicBezTo>
                  <a:cubicBezTo>
                    <a:pt x="1772" y="1605"/>
                    <a:pt x="1767" y="1606"/>
                    <a:pt x="1765" y="1607"/>
                  </a:cubicBezTo>
                  <a:lnTo>
                    <a:pt x="1765" y="1607"/>
                  </a:lnTo>
                  <a:cubicBezTo>
                    <a:pt x="1761" y="1600"/>
                    <a:pt x="1758" y="1591"/>
                    <a:pt x="1758" y="1582"/>
                  </a:cubicBezTo>
                  <a:cubicBezTo>
                    <a:pt x="1758" y="1559"/>
                    <a:pt x="1758" y="1537"/>
                    <a:pt x="1758" y="1514"/>
                  </a:cubicBezTo>
                  <a:cubicBezTo>
                    <a:pt x="1758" y="1468"/>
                    <a:pt x="1758" y="1422"/>
                    <a:pt x="1758" y="1377"/>
                  </a:cubicBezTo>
                  <a:cubicBezTo>
                    <a:pt x="1758" y="1217"/>
                    <a:pt x="1758" y="1012"/>
                    <a:pt x="1666" y="852"/>
                  </a:cubicBezTo>
                  <a:cubicBezTo>
                    <a:pt x="1568" y="725"/>
                    <a:pt x="1426" y="659"/>
                    <a:pt x="1279" y="659"/>
                  </a:cubicBezTo>
                  <a:cubicBezTo>
                    <a:pt x="1187" y="659"/>
                    <a:pt x="1092" y="685"/>
                    <a:pt x="1005" y="738"/>
                  </a:cubicBezTo>
                  <a:cubicBezTo>
                    <a:pt x="913" y="806"/>
                    <a:pt x="822" y="897"/>
                    <a:pt x="753" y="1012"/>
                  </a:cubicBezTo>
                  <a:cubicBezTo>
                    <a:pt x="685" y="1080"/>
                    <a:pt x="639" y="1194"/>
                    <a:pt x="594" y="1285"/>
                  </a:cubicBezTo>
                  <a:cubicBezTo>
                    <a:pt x="548" y="1377"/>
                    <a:pt x="502" y="1468"/>
                    <a:pt x="434" y="1559"/>
                  </a:cubicBezTo>
                  <a:cubicBezTo>
                    <a:pt x="430" y="1559"/>
                    <a:pt x="425" y="1561"/>
                    <a:pt x="420" y="1563"/>
                  </a:cubicBezTo>
                  <a:lnTo>
                    <a:pt x="420" y="1563"/>
                  </a:lnTo>
                  <a:cubicBezTo>
                    <a:pt x="441" y="1085"/>
                    <a:pt x="466" y="592"/>
                    <a:pt x="525" y="99"/>
                  </a:cubicBezTo>
                  <a:cubicBezTo>
                    <a:pt x="525" y="36"/>
                    <a:pt x="463" y="1"/>
                    <a:pt x="4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6;p2">
              <a:extLst>
                <a:ext uri="{FF2B5EF4-FFF2-40B4-BE49-F238E27FC236}">
                  <a16:creationId xmlns:a16="http://schemas.microsoft.com/office/drawing/2014/main" id="{50C8D523-E93C-0F0F-38B0-320FD7875B75}"/>
                </a:ext>
              </a:extLst>
            </p:cNvPr>
            <p:cNvSpPr/>
            <p:nvPr/>
          </p:nvSpPr>
          <p:spPr>
            <a:xfrm>
              <a:off x="3316100" y="1556900"/>
              <a:ext cx="42275" cy="139575"/>
            </a:xfrm>
            <a:custGeom>
              <a:avLst/>
              <a:gdLst/>
              <a:ahLst/>
              <a:cxnLst/>
              <a:rect l="l" t="t" r="r" b="b"/>
              <a:pathLst>
                <a:path w="1691" h="5583" extrusionOk="0">
                  <a:moveTo>
                    <a:pt x="1536" y="0"/>
                  </a:moveTo>
                  <a:cubicBezTo>
                    <a:pt x="1510" y="0"/>
                    <a:pt x="1484" y="12"/>
                    <a:pt x="1462" y="39"/>
                  </a:cubicBezTo>
                  <a:cubicBezTo>
                    <a:pt x="777" y="770"/>
                    <a:pt x="297" y="1660"/>
                    <a:pt x="115" y="2664"/>
                  </a:cubicBezTo>
                  <a:cubicBezTo>
                    <a:pt x="24" y="3167"/>
                    <a:pt x="1" y="3669"/>
                    <a:pt x="46" y="4148"/>
                  </a:cubicBezTo>
                  <a:cubicBezTo>
                    <a:pt x="69" y="4605"/>
                    <a:pt x="160" y="5198"/>
                    <a:pt x="457" y="5540"/>
                  </a:cubicBezTo>
                  <a:cubicBezTo>
                    <a:pt x="487" y="5570"/>
                    <a:pt x="521" y="5583"/>
                    <a:pt x="554" y="5583"/>
                  </a:cubicBezTo>
                  <a:cubicBezTo>
                    <a:pt x="623" y="5583"/>
                    <a:pt x="685" y="5526"/>
                    <a:pt x="685" y="5449"/>
                  </a:cubicBezTo>
                  <a:cubicBezTo>
                    <a:pt x="685" y="5244"/>
                    <a:pt x="617" y="5015"/>
                    <a:pt x="571" y="4810"/>
                  </a:cubicBezTo>
                  <a:cubicBezTo>
                    <a:pt x="526" y="4582"/>
                    <a:pt x="480" y="4353"/>
                    <a:pt x="457" y="4125"/>
                  </a:cubicBezTo>
                  <a:cubicBezTo>
                    <a:pt x="412" y="3669"/>
                    <a:pt x="434" y="3189"/>
                    <a:pt x="503" y="2733"/>
                  </a:cubicBezTo>
                  <a:cubicBezTo>
                    <a:pt x="663" y="1820"/>
                    <a:pt x="1028" y="907"/>
                    <a:pt x="1621" y="199"/>
                  </a:cubicBezTo>
                  <a:cubicBezTo>
                    <a:pt x="1690" y="113"/>
                    <a:pt x="1616" y="0"/>
                    <a:pt x="15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7;p2">
              <a:extLst>
                <a:ext uri="{FF2B5EF4-FFF2-40B4-BE49-F238E27FC236}">
                  <a16:creationId xmlns:a16="http://schemas.microsoft.com/office/drawing/2014/main" id="{0BE46EF1-ACB0-1417-4C36-39E85D043A50}"/>
                </a:ext>
              </a:extLst>
            </p:cNvPr>
            <p:cNvSpPr/>
            <p:nvPr/>
          </p:nvSpPr>
          <p:spPr>
            <a:xfrm>
              <a:off x="3364600" y="1596725"/>
              <a:ext cx="67375" cy="90350"/>
            </a:xfrm>
            <a:custGeom>
              <a:avLst/>
              <a:gdLst/>
              <a:ahLst/>
              <a:cxnLst/>
              <a:rect l="l" t="t" r="r" b="b"/>
              <a:pathLst>
                <a:path w="2695" h="3614" extrusionOk="0">
                  <a:moveTo>
                    <a:pt x="1347" y="360"/>
                  </a:moveTo>
                  <a:cubicBezTo>
                    <a:pt x="1452" y="360"/>
                    <a:pt x="1560" y="383"/>
                    <a:pt x="1667" y="432"/>
                  </a:cubicBezTo>
                  <a:cubicBezTo>
                    <a:pt x="2009" y="569"/>
                    <a:pt x="2192" y="912"/>
                    <a:pt x="2215" y="1254"/>
                  </a:cubicBezTo>
                  <a:cubicBezTo>
                    <a:pt x="2259" y="2130"/>
                    <a:pt x="1504" y="2712"/>
                    <a:pt x="878" y="3181"/>
                  </a:cubicBezTo>
                  <a:lnTo>
                    <a:pt x="878" y="3181"/>
                  </a:lnTo>
                  <a:cubicBezTo>
                    <a:pt x="500" y="2989"/>
                    <a:pt x="322" y="2504"/>
                    <a:pt x="343" y="2099"/>
                  </a:cubicBezTo>
                  <a:cubicBezTo>
                    <a:pt x="343" y="1505"/>
                    <a:pt x="686" y="957"/>
                    <a:pt x="1005" y="455"/>
                  </a:cubicBezTo>
                  <a:cubicBezTo>
                    <a:pt x="1009" y="448"/>
                    <a:pt x="1013" y="441"/>
                    <a:pt x="1015" y="434"/>
                  </a:cubicBezTo>
                  <a:lnTo>
                    <a:pt x="1015" y="434"/>
                  </a:lnTo>
                  <a:cubicBezTo>
                    <a:pt x="1121" y="386"/>
                    <a:pt x="1233" y="360"/>
                    <a:pt x="1347" y="360"/>
                  </a:cubicBezTo>
                  <a:close/>
                  <a:moveTo>
                    <a:pt x="1342" y="1"/>
                  </a:moveTo>
                  <a:cubicBezTo>
                    <a:pt x="1067" y="1"/>
                    <a:pt x="789" y="107"/>
                    <a:pt x="617" y="341"/>
                  </a:cubicBezTo>
                  <a:cubicBezTo>
                    <a:pt x="576" y="409"/>
                    <a:pt x="616" y="501"/>
                    <a:pt x="680" y="545"/>
                  </a:cubicBezTo>
                  <a:lnTo>
                    <a:pt x="680" y="545"/>
                  </a:lnTo>
                  <a:cubicBezTo>
                    <a:pt x="335" y="1046"/>
                    <a:pt x="1" y="1614"/>
                    <a:pt x="1" y="2235"/>
                  </a:cubicBezTo>
                  <a:cubicBezTo>
                    <a:pt x="1" y="2806"/>
                    <a:pt x="298" y="3377"/>
                    <a:pt x="845" y="3605"/>
                  </a:cubicBezTo>
                  <a:cubicBezTo>
                    <a:pt x="864" y="3611"/>
                    <a:pt x="882" y="3614"/>
                    <a:pt x="900" y="3614"/>
                  </a:cubicBezTo>
                  <a:cubicBezTo>
                    <a:pt x="951" y="3614"/>
                    <a:pt x="1001" y="3593"/>
                    <a:pt x="1051" y="3559"/>
                  </a:cubicBezTo>
                  <a:cubicBezTo>
                    <a:pt x="1827" y="2943"/>
                    <a:pt x="2694" y="2121"/>
                    <a:pt x="2512" y="1003"/>
                  </a:cubicBezTo>
                  <a:cubicBezTo>
                    <a:pt x="2420" y="569"/>
                    <a:pt x="2124" y="227"/>
                    <a:pt x="1713" y="67"/>
                  </a:cubicBezTo>
                  <a:cubicBezTo>
                    <a:pt x="1597" y="24"/>
                    <a:pt x="1470" y="1"/>
                    <a:pt x="13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8;p2">
              <a:extLst>
                <a:ext uri="{FF2B5EF4-FFF2-40B4-BE49-F238E27FC236}">
                  <a16:creationId xmlns:a16="http://schemas.microsoft.com/office/drawing/2014/main" id="{8A00E06B-9376-57C7-5A0B-126151C01756}"/>
                </a:ext>
              </a:extLst>
            </p:cNvPr>
            <p:cNvSpPr/>
            <p:nvPr/>
          </p:nvSpPr>
          <p:spPr>
            <a:xfrm>
              <a:off x="3360050" y="1641125"/>
              <a:ext cx="79325" cy="10925"/>
            </a:xfrm>
            <a:custGeom>
              <a:avLst/>
              <a:gdLst/>
              <a:ahLst/>
              <a:cxnLst/>
              <a:rect l="l" t="t" r="r" b="b"/>
              <a:pathLst>
                <a:path w="3173" h="437" extrusionOk="0">
                  <a:moveTo>
                    <a:pt x="95" y="1"/>
                  </a:moveTo>
                  <a:cubicBezTo>
                    <a:pt x="1" y="1"/>
                    <a:pt x="6" y="164"/>
                    <a:pt x="92" y="186"/>
                  </a:cubicBezTo>
                  <a:cubicBezTo>
                    <a:pt x="571" y="368"/>
                    <a:pt x="1119" y="414"/>
                    <a:pt x="1621" y="437"/>
                  </a:cubicBezTo>
                  <a:cubicBezTo>
                    <a:pt x="2146" y="437"/>
                    <a:pt x="2648" y="391"/>
                    <a:pt x="3127" y="163"/>
                  </a:cubicBezTo>
                  <a:cubicBezTo>
                    <a:pt x="3173" y="140"/>
                    <a:pt x="3150" y="49"/>
                    <a:pt x="3082" y="49"/>
                  </a:cubicBezTo>
                  <a:cubicBezTo>
                    <a:pt x="2580" y="49"/>
                    <a:pt x="2100" y="117"/>
                    <a:pt x="1598" y="117"/>
                  </a:cubicBezTo>
                  <a:cubicBezTo>
                    <a:pt x="1096" y="117"/>
                    <a:pt x="617" y="49"/>
                    <a:pt x="114" y="3"/>
                  </a:cubicBezTo>
                  <a:cubicBezTo>
                    <a:pt x="108" y="2"/>
                    <a:pt x="101" y="1"/>
                    <a:pt x="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9;p2">
              <a:extLst>
                <a:ext uri="{FF2B5EF4-FFF2-40B4-BE49-F238E27FC236}">
                  <a16:creationId xmlns:a16="http://schemas.microsoft.com/office/drawing/2014/main" id="{B5F456E9-338A-F5F5-AAE1-A9FDC2BD2891}"/>
                </a:ext>
              </a:extLst>
            </p:cNvPr>
            <p:cNvSpPr/>
            <p:nvPr/>
          </p:nvSpPr>
          <p:spPr>
            <a:xfrm>
              <a:off x="3432775" y="1561725"/>
              <a:ext cx="37425" cy="124950"/>
            </a:xfrm>
            <a:custGeom>
              <a:avLst/>
              <a:gdLst/>
              <a:ahLst/>
              <a:cxnLst/>
              <a:rect l="l" t="t" r="r" b="b"/>
              <a:pathLst>
                <a:path w="1497" h="4998" extrusionOk="0">
                  <a:moveTo>
                    <a:pt x="825" y="0"/>
                  </a:moveTo>
                  <a:cubicBezTo>
                    <a:pt x="757" y="0"/>
                    <a:pt x="684" y="59"/>
                    <a:pt x="698" y="143"/>
                  </a:cubicBezTo>
                  <a:cubicBezTo>
                    <a:pt x="926" y="1011"/>
                    <a:pt x="1154" y="1901"/>
                    <a:pt x="1063" y="2814"/>
                  </a:cubicBezTo>
                  <a:cubicBezTo>
                    <a:pt x="1017" y="3179"/>
                    <a:pt x="926" y="3567"/>
                    <a:pt x="743" y="3909"/>
                  </a:cubicBezTo>
                  <a:cubicBezTo>
                    <a:pt x="675" y="4069"/>
                    <a:pt x="561" y="4229"/>
                    <a:pt x="447" y="4366"/>
                  </a:cubicBezTo>
                  <a:cubicBezTo>
                    <a:pt x="332" y="4526"/>
                    <a:pt x="173" y="4640"/>
                    <a:pt x="59" y="4777"/>
                  </a:cubicBezTo>
                  <a:cubicBezTo>
                    <a:pt x="0" y="4854"/>
                    <a:pt x="41" y="4997"/>
                    <a:pt x="124" y="4997"/>
                  </a:cubicBezTo>
                  <a:cubicBezTo>
                    <a:pt x="139" y="4997"/>
                    <a:pt x="155" y="4993"/>
                    <a:pt x="173" y="4982"/>
                  </a:cubicBezTo>
                  <a:cubicBezTo>
                    <a:pt x="515" y="4868"/>
                    <a:pt x="789" y="4503"/>
                    <a:pt x="972" y="4206"/>
                  </a:cubicBezTo>
                  <a:cubicBezTo>
                    <a:pt x="1177" y="3841"/>
                    <a:pt x="1314" y="3430"/>
                    <a:pt x="1360" y="3019"/>
                  </a:cubicBezTo>
                  <a:cubicBezTo>
                    <a:pt x="1497" y="2015"/>
                    <a:pt x="1200" y="1033"/>
                    <a:pt x="926" y="75"/>
                  </a:cubicBezTo>
                  <a:cubicBezTo>
                    <a:pt x="908" y="22"/>
                    <a:pt x="868" y="0"/>
                    <a:pt x="8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40;p2">
              <a:extLst>
                <a:ext uri="{FF2B5EF4-FFF2-40B4-BE49-F238E27FC236}">
                  <a16:creationId xmlns:a16="http://schemas.microsoft.com/office/drawing/2014/main" id="{43AB22E5-4B66-4101-A4AC-7CCA97D083DA}"/>
                </a:ext>
              </a:extLst>
            </p:cNvPr>
            <p:cNvSpPr/>
            <p:nvPr/>
          </p:nvSpPr>
          <p:spPr>
            <a:xfrm>
              <a:off x="3521525" y="1603400"/>
              <a:ext cx="89875" cy="74475"/>
            </a:xfrm>
            <a:custGeom>
              <a:avLst/>
              <a:gdLst/>
              <a:ahLst/>
              <a:cxnLst/>
              <a:rect l="l" t="t" r="r" b="b"/>
              <a:pathLst>
                <a:path w="3595" h="2979" extrusionOk="0">
                  <a:moveTo>
                    <a:pt x="3479" y="1"/>
                  </a:moveTo>
                  <a:cubicBezTo>
                    <a:pt x="3458" y="1"/>
                    <a:pt x="3438" y="9"/>
                    <a:pt x="3425" y="28"/>
                  </a:cubicBezTo>
                  <a:cubicBezTo>
                    <a:pt x="3417" y="36"/>
                    <a:pt x="3410" y="44"/>
                    <a:pt x="3403" y="52"/>
                  </a:cubicBezTo>
                  <a:lnTo>
                    <a:pt x="3403" y="52"/>
                  </a:lnTo>
                  <a:lnTo>
                    <a:pt x="3402" y="51"/>
                  </a:lnTo>
                  <a:cubicBezTo>
                    <a:pt x="3402" y="52"/>
                    <a:pt x="3401" y="52"/>
                    <a:pt x="3401" y="53"/>
                  </a:cubicBezTo>
                  <a:lnTo>
                    <a:pt x="3401" y="53"/>
                  </a:lnTo>
                  <a:cubicBezTo>
                    <a:pt x="3070" y="409"/>
                    <a:pt x="2842" y="856"/>
                    <a:pt x="2754" y="1330"/>
                  </a:cubicBezTo>
                  <a:lnTo>
                    <a:pt x="2754" y="1330"/>
                  </a:lnTo>
                  <a:cubicBezTo>
                    <a:pt x="2518" y="1624"/>
                    <a:pt x="2238" y="1885"/>
                    <a:pt x="1930" y="2106"/>
                  </a:cubicBezTo>
                  <a:lnTo>
                    <a:pt x="1930" y="2106"/>
                  </a:lnTo>
                  <a:cubicBezTo>
                    <a:pt x="1959" y="2041"/>
                    <a:pt x="1934" y="1964"/>
                    <a:pt x="1872" y="1923"/>
                  </a:cubicBezTo>
                  <a:cubicBezTo>
                    <a:pt x="1496" y="1683"/>
                    <a:pt x="1120" y="1470"/>
                    <a:pt x="734" y="1272"/>
                  </a:cubicBezTo>
                  <a:lnTo>
                    <a:pt x="734" y="1272"/>
                  </a:lnTo>
                  <a:cubicBezTo>
                    <a:pt x="1158" y="1107"/>
                    <a:pt x="1579" y="946"/>
                    <a:pt x="1987" y="759"/>
                  </a:cubicBezTo>
                  <a:cubicBezTo>
                    <a:pt x="2071" y="717"/>
                    <a:pt x="2019" y="596"/>
                    <a:pt x="1957" y="596"/>
                  </a:cubicBezTo>
                  <a:cubicBezTo>
                    <a:pt x="1951" y="596"/>
                    <a:pt x="1946" y="597"/>
                    <a:pt x="1941" y="599"/>
                  </a:cubicBezTo>
                  <a:cubicBezTo>
                    <a:pt x="1348" y="713"/>
                    <a:pt x="777" y="919"/>
                    <a:pt x="183" y="1055"/>
                  </a:cubicBezTo>
                  <a:cubicBezTo>
                    <a:pt x="24" y="1101"/>
                    <a:pt x="1" y="1329"/>
                    <a:pt x="138" y="1421"/>
                  </a:cubicBezTo>
                  <a:cubicBezTo>
                    <a:pt x="607" y="1686"/>
                    <a:pt x="1094" y="1914"/>
                    <a:pt x="1583" y="2123"/>
                  </a:cubicBezTo>
                  <a:lnTo>
                    <a:pt x="1583" y="2123"/>
                  </a:lnTo>
                  <a:cubicBezTo>
                    <a:pt x="1471" y="2305"/>
                    <a:pt x="1329" y="2448"/>
                    <a:pt x="1160" y="2553"/>
                  </a:cubicBezTo>
                  <a:lnTo>
                    <a:pt x="1160" y="2553"/>
                  </a:lnTo>
                  <a:cubicBezTo>
                    <a:pt x="996" y="2628"/>
                    <a:pt x="830" y="2692"/>
                    <a:pt x="663" y="2745"/>
                  </a:cubicBezTo>
                  <a:cubicBezTo>
                    <a:pt x="538" y="2786"/>
                    <a:pt x="565" y="2979"/>
                    <a:pt x="691" y="2979"/>
                  </a:cubicBezTo>
                  <a:cubicBezTo>
                    <a:pt x="703" y="2979"/>
                    <a:pt x="717" y="2977"/>
                    <a:pt x="731" y="2973"/>
                  </a:cubicBezTo>
                  <a:cubicBezTo>
                    <a:pt x="848" y="2945"/>
                    <a:pt x="962" y="2905"/>
                    <a:pt x="1071" y="2855"/>
                  </a:cubicBezTo>
                  <a:lnTo>
                    <a:pt x="1071" y="2855"/>
                  </a:lnTo>
                  <a:cubicBezTo>
                    <a:pt x="1614" y="2639"/>
                    <a:pt x="2095" y="2313"/>
                    <a:pt x="2512" y="1877"/>
                  </a:cubicBezTo>
                  <a:cubicBezTo>
                    <a:pt x="2584" y="1802"/>
                    <a:pt x="2652" y="1724"/>
                    <a:pt x="2717" y="1643"/>
                  </a:cubicBezTo>
                  <a:lnTo>
                    <a:pt x="2717" y="1643"/>
                  </a:lnTo>
                  <a:cubicBezTo>
                    <a:pt x="2709" y="1797"/>
                    <a:pt x="2717" y="1952"/>
                    <a:pt x="2740" y="2105"/>
                  </a:cubicBezTo>
                  <a:cubicBezTo>
                    <a:pt x="2751" y="2208"/>
                    <a:pt x="2837" y="2259"/>
                    <a:pt x="2917" y="2259"/>
                  </a:cubicBezTo>
                  <a:cubicBezTo>
                    <a:pt x="2997" y="2259"/>
                    <a:pt x="3071" y="2208"/>
                    <a:pt x="3059" y="2105"/>
                  </a:cubicBezTo>
                  <a:cubicBezTo>
                    <a:pt x="3023" y="1726"/>
                    <a:pt x="3052" y="1354"/>
                    <a:pt x="3149" y="1002"/>
                  </a:cubicBezTo>
                  <a:lnTo>
                    <a:pt x="3149" y="1002"/>
                  </a:lnTo>
                  <a:cubicBezTo>
                    <a:pt x="3299" y="736"/>
                    <a:pt x="3427" y="456"/>
                    <a:pt x="3541" y="171"/>
                  </a:cubicBezTo>
                  <a:lnTo>
                    <a:pt x="3541" y="171"/>
                  </a:lnTo>
                  <a:cubicBezTo>
                    <a:pt x="3548" y="162"/>
                    <a:pt x="3555" y="152"/>
                    <a:pt x="3562" y="142"/>
                  </a:cubicBezTo>
                  <a:lnTo>
                    <a:pt x="3554" y="138"/>
                  </a:lnTo>
                  <a:lnTo>
                    <a:pt x="3554" y="138"/>
                  </a:lnTo>
                  <a:cubicBezTo>
                    <a:pt x="3557" y="132"/>
                    <a:pt x="3559" y="126"/>
                    <a:pt x="3562" y="120"/>
                  </a:cubicBezTo>
                  <a:cubicBezTo>
                    <a:pt x="3594" y="54"/>
                    <a:pt x="3533" y="1"/>
                    <a:pt x="3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41;p2">
              <a:extLst>
                <a:ext uri="{FF2B5EF4-FFF2-40B4-BE49-F238E27FC236}">
                  <a16:creationId xmlns:a16="http://schemas.microsoft.com/office/drawing/2014/main" id="{24098482-3D31-EF83-6C90-68723DBC5AA1}"/>
                </a:ext>
              </a:extLst>
            </p:cNvPr>
            <p:cNvSpPr/>
            <p:nvPr/>
          </p:nvSpPr>
          <p:spPr>
            <a:xfrm>
              <a:off x="3608550" y="1633825"/>
              <a:ext cx="63650" cy="31225"/>
            </a:xfrm>
            <a:custGeom>
              <a:avLst/>
              <a:gdLst/>
              <a:ahLst/>
              <a:cxnLst/>
              <a:rect l="l" t="t" r="r" b="b"/>
              <a:pathLst>
                <a:path w="2546" h="1249" extrusionOk="0">
                  <a:moveTo>
                    <a:pt x="2009" y="1"/>
                  </a:moveTo>
                  <a:cubicBezTo>
                    <a:pt x="1973" y="1"/>
                    <a:pt x="1937" y="13"/>
                    <a:pt x="1907" y="44"/>
                  </a:cubicBezTo>
                  <a:cubicBezTo>
                    <a:pt x="1653" y="317"/>
                    <a:pt x="1366" y="573"/>
                    <a:pt x="1061" y="798"/>
                  </a:cubicBezTo>
                  <a:lnTo>
                    <a:pt x="1061" y="798"/>
                  </a:lnTo>
                  <a:cubicBezTo>
                    <a:pt x="985" y="607"/>
                    <a:pt x="976" y="412"/>
                    <a:pt x="994" y="204"/>
                  </a:cubicBezTo>
                  <a:cubicBezTo>
                    <a:pt x="994" y="110"/>
                    <a:pt x="916" y="64"/>
                    <a:pt x="838" y="64"/>
                  </a:cubicBezTo>
                  <a:cubicBezTo>
                    <a:pt x="782" y="64"/>
                    <a:pt x="725" y="88"/>
                    <a:pt x="697" y="135"/>
                  </a:cubicBezTo>
                  <a:cubicBezTo>
                    <a:pt x="469" y="432"/>
                    <a:pt x="240" y="729"/>
                    <a:pt x="35" y="1025"/>
                  </a:cubicBezTo>
                  <a:cubicBezTo>
                    <a:pt x="0" y="1094"/>
                    <a:pt x="57" y="1163"/>
                    <a:pt x="126" y="1163"/>
                  </a:cubicBezTo>
                  <a:cubicBezTo>
                    <a:pt x="149" y="1163"/>
                    <a:pt x="172" y="1156"/>
                    <a:pt x="195" y="1139"/>
                  </a:cubicBezTo>
                  <a:cubicBezTo>
                    <a:pt x="350" y="970"/>
                    <a:pt x="506" y="800"/>
                    <a:pt x="662" y="630"/>
                  </a:cubicBezTo>
                  <a:lnTo>
                    <a:pt x="662" y="630"/>
                  </a:lnTo>
                  <a:cubicBezTo>
                    <a:pt x="688" y="806"/>
                    <a:pt x="748" y="979"/>
                    <a:pt x="834" y="1139"/>
                  </a:cubicBezTo>
                  <a:cubicBezTo>
                    <a:pt x="864" y="1200"/>
                    <a:pt x="925" y="1231"/>
                    <a:pt x="989" y="1231"/>
                  </a:cubicBezTo>
                  <a:cubicBezTo>
                    <a:pt x="1021" y="1231"/>
                    <a:pt x="1054" y="1223"/>
                    <a:pt x="1085" y="1208"/>
                  </a:cubicBezTo>
                  <a:cubicBezTo>
                    <a:pt x="1428" y="986"/>
                    <a:pt x="1753" y="729"/>
                    <a:pt x="2029" y="420"/>
                  </a:cubicBezTo>
                  <a:lnTo>
                    <a:pt x="2029" y="420"/>
                  </a:lnTo>
                  <a:cubicBezTo>
                    <a:pt x="2153" y="585"/>
                    <a:pt x="2206" y="812"/>
                    <a:pt x="2135" y="1025"/>
                  </a:cubicBezTo>
                  <a:cubicBezTo>
                    <a:pt x="2080" y="1161"/>
                    <a:pt x="2205" y="1249"/>
                    <a:pt x="2318" y="1249"/>
                  </a:cubicBezTo>
                  <a:cubicBezTo>
                    <a:pt x="2396" y="1249"/>
                    <a:pt x="2468" y="1209"/>
                    <a:pt x="2477" y="1117"/>
                  </a:cubicBezTo>
                  <a:cubicBezTo>
                    <a:pt x="2546" y="729"/>
                    <a:pt x="2432" y="318"/>
                    <a:pt x="2135" y="44"/>
                  </a:cubicBezTo>
                  <a:cubicBezTo>
                    <a:pt x="2097" y="19"/>
                    <a:pt x="2053" y="1"/>
                    <a:pt x="2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42;p2">
              <a:extLst>
                <a:ext uri="{FF2B5EF4-FFF2-40B4-BE49-F238E27FC236}">
                  <a16:creationId xmlns:a16="http://schemas.microsoft.com/office/drawing/2014/main" id="{CAB8226F-EBC6-2A42-D7F9-901CDC107833}"/>
                </a:ext>
              </a:extLst>
            </p:cNvPr>
            <p:cNvSpPr/>
            <p:nvPr/>
          </p:nvSpPr>
          <p:spPr>
            <a:xfrm>
              <a:off x="3705850" y="1547275"/>
              <a:ext cx="62175" cy="135075"/>
            </a:xfrm>
            <a:custGeom>
              <a:avLst/>
              <a:gdLst/>
              <a:ahLst/>
              <a:cxnLst/>
              <a:rect l="l" t="t" r="r" b="b"/>
              <a:pathLst>
                <a:path w="2487" h="5403" extrusionOk="0">
                  <a:moveTo>
                    <a:pt x="2296" y="1"/>
                  </a:moveTo>
                  <a:cubicBezTo>
                    <a:pt x="2268" y="1"/>
                    <a:pt x="2240" y="11"/>
                    <a:pt x="2214" y="36"/>
                  </a:cubicBezTo>
                  <a:cubicBezTo>
                    <a:pt x="1393" y="972"/>
                    <a:pt x="731" y="2022"/>
                    <a:pt x="320" y="3186"/>
                  </a:cubicBezTo>
                  <a:cubicBezTo>
                    <a:pt x="160" y="3666"/>
                    <a:pt x="0" y="4168"/>
                    <a:pt x="69" y="4693"/>
                  </a:cubicBezTo>
                  <a:cubicBezTo>
                    <a:pt x="129" y="5013"/>
                    <a:pt x="329" y="5402"/>
                    <a:pt x="684" y="5402"/>
                  </a:cubicBezTo>
                  <a:cubicBezTo>
                    <a:pt x="735" y="5402"/>
                    <a:pt x="788" y="5395"/>
                    <a:pt x="845" y="5378"/>
                  </a:cubicBezTo>
                  <a:cubicBezTo>
                    <a:pt x="936" y="5355"/>
                    <a:pt x="959" y="5218"/>
                    <a:pt x="868" y="5172"/>
                  </a:cubicBezTo>
                  <a:cubicBezTo>
                    <a:pt x="92" y="4761"/>
                    <a:pt x="594" y="3552"/>
                    <a:pt x="822" y="2958"/>
                  </a:cubicBezTo>
                  <a:cubicBezTo>
                    <a:pt x="1187" y="1977"/>
                    <a:pt x="1712" y="1041"/>
                    <a:pt x="2397" y="242"/>
                  </a:cubicBezTo>
                  <a:cubicBezTo>
                    <a:pt x="2486" y="135"/>
                    <a:pt x="2395" y="1"/>
                    <a:pt x="22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43;p2">
              <a:extLst>
                <a:ext uri="{FF2B5EF4-FFF2-40B4-BE49-F238E27FC236}">
                  <a16:creationId xmlns:a16="http://schemas.microsoft.com/office/drawing/2014/main" id="{8747EB7D-183C-B5F5-1FF9-BA6372254CFD}"/>
                </a:ext>
              </a:extLst>
            </p:cNvPr>
            <p:cNvSpPr/>
            <p:nvPr/>
          </p:nvSpPr>
          <p:spPr>
            <a:xfrm>
              <a:off x="3751500" y="1597350"/>
              <a:ext cx="71350" cy="75125"/>
            </a:xfrm>
            <a:custGeom>
              <a:avLst/>
              <a:gdLst/>
              <a:ahLst/>
              <a:cxnLst/>
              <a:rect l="l" t="t" r="r" b="b"/>
              <a:pathLst>
                <a:path w="2854" h="3005" extrusionOk="0">
                  <a:moveTo>
                    <a:pt x="2274" y="373"/>
                  </a:moveTo>
                  <a:cubicBezTo>
                    <a:pt x="2323" y="373"/>
                    <a:pt x="2374" y="384"/>
                    <a:pt x="2420" y="407"/>
                  </a:cubicBezTo>
                  <a:cubicBezTo>
                    <a:pt x="2511" y="476"/>
                    <a:pt x="2511" y="636"/>
                    <a:pt x="2488" y="750"/>
                  </a:cubicBezTo>
                  <a:cubicBezTo>
                    <a:pt x="2393" y="1178"/>
                    <a:pt x="2007" y="1544"/>
                    <a:pt x="1584" y="1677"/>
                  </a:cubicBezTo>
                  <a:lnTo>
                    <a:pt x="1584" y="1677"/>
                  </a:lnTo>
                  <a:cubicBezTo>
                    <a:pt x="1618" y="1453"/>
                    <a:pt x="1671" y="1233"/>
                    <a:pt x="1735" y="1024"/>
                  </a:cubicBezTo>
                  <a:cubicBezTo>
                    <a:pt x="1804" y="795"/>
                    <a:pt x="1895" y="476"/>
                    <a:pt x="2146" y="407"/>
                  </a:cubicBezTo>
                  <a:cubicBezTo>
                    <a:pt x="2180" y="384"/>
                    <a:pt x="2226" y="373"/>
                    <a:pt x="2274" y="373"/>
                  </a:cubicBezTo>
                  <a:close/>
                  <a:moveTo>
                    <a:pt x="554" y="1"/>
                  </a:moveTo>
                  <a:cubicBezTo>
                    <a:pt x="537" y="1"/>
                    <a:pt x="520" y="6"/>
                    <a:pt x="503" y="19"/>
                  </a:cubicBezTo>
                  <a:cubicBezTo>
                    <a:pt x="92" y="316"/>
                    <a:pt x="0" y="864"/>
                    <a:pt x="160" y="1320"/>
                  </a:cubicBezTo>
                  <a:cubicBezTo>
                    <a:pt x="345" y="1782"/>
                    <a:pt x="708" y="2079"/>
                    <a:pt x="1166" y="2128"/>
                  </a:cubicBezTo>
                  <a:lnTo>
                    <a:pt x="1166" y="2128"/>
                  </a:lnTo>
                  <a:cubicBezTo>
                    <a:pt x="1165" y="2163"/>
                    <a:pt x="1165" y="2198"/>
                    <a:pt x="1165" y="2233"/>
                  </a:cubicBezTo>
                  <a:cubicBezTo>
                    <a:pt x="1165" y="2462"/>
                    <a:pt x="1187" y="2713"/>
                    <a:pt x="1279" y="2918"/>
                  </a:cubicBezTo>
                  <a:cubicBezTo>
                    <a:pt x="1291" y="2968"/>
                    <a:pt x="1352" y="3004"/>
                    <a:pt x="1408" y="3004"/>
                  </a:cubicBezTo>
                  <a:cubicBezTo>
                    <a:pt x="1454" y="3004"/>
                    <a:pt x="1497" y="2980"/>
                    <a:pt x="1507" y="2918"/>
                  </a:cubicBezTo>
                  <a:cubicBezTo>
                    <a:pt x="1545" y="2649"/>
                    <a:pt x="1535" y="2380"/>
                    <a:pt x="1545" y="2112"/>
                  </a:cubicBezTo>
                  <a:lnTo>
                    <a:pt x="1545" y="2112"/>
                  </a:lnTo>
                  <a:cubicBezTo>
                    <a:pt x="2144" y="1983"/>
                    <a:pt x="2628" y="1468"/>
                    <a:pt x="2762" y="887"/>
                  </a:cubicBezTo>
                  <a:cubicBezTo>
                    <a:pt x="2854" y="567"/>
                    <a:pt x="2808" y="225"/>
                    <a:pt x="2466" y="111"/>
                  </a:cubicBezTo>
                  <a:cubicBezTo>
                    <a:pt x="2387" y="80"/>
                    <a:pt x="2309" y="66"/>
                    <a:pt x="2232" y="66"/>
                  </a:cubicBezTo>
                  <a:cubicBezTo>
                    <a:pt x="2019" y="66"/>
                    <a:pt x="1818" y="177"/>
                    <a:pt x="1667" y="362"/>
                  </a:cubicBezTo>
                  <a:cubicBezTo>
                    <a:pt x="1393" y="681"/>
                    <a:pt x="1301" y="1161"/>
                    <a:pt x="1233" y="1549"/>
                  </a:cubicBezTo>
                  <a:cubicBezTo>
                    <a:pt x="1221" y="1609"/>
                    <a:pt x="1210" y="1669"/>
                    <a:pt x="1202" y="1729"/>
                  </a:cubicBezTo>
                  <a:lnTo>
                    <a:pt x="1202" y="1729"/>
                  </a:lnTo>
                  <a:cubicBezTo>
                    <a:pt x="941" y="1716"/>
                    <a:pt x="695" y="1593"/>
                    <a:pt x="525" y="1320"/>
                  </a:cubicBezTo>
                  <a:cubicBezTo>
                    <a:pt x="297" y="955"/>
                    <a:pt x="274" y="453"/>
                    <a:pt x="617" y="156"/>
                  </a:cubicBezTo>
                  <a:cubicBezTo>
                    <a:pt x="672" y="101"/>
                    <a:pt x="623" y="1"/>
                    <a:pt x="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44;p2">
              <a:extLst>
                <a:ext uri="{FF2B5EF4-FFF2-40B4-BE49-F238E27FC236}">
                  <a16:creationId xmlns:a16="http://schemas.microsoft.com/office/drawing/2014/main" id="{7A67164D-A1ED-CAE6-3265-F3B557D33FF3}"/>
                </a:ext>
              </a:extLst>
            </p:cNvPr>
            <p:cNvSpPr/>
            <p:nvPr/>
          </p:nvSpPr>
          <p:spPr>
            <a:xfrm>
              <a:off x="3829925" y="1548350"/>
              <a:ext cx="40850" cy="153700"/>
            </a:xfrm>
            <a:custGeom>
              <a:avLst/>
              <a:gdLst/>
              <a:ahLst/>
              <a:cxnLst/>
              <a:rect l="l" t="t" r="r" b="b"/>
              <a:pathLst>
                <a:path w="1634" h="6148" extrusionOk="0">
                  <a:moveTo>
                    <a:pt x="561" y="0"/>
                  </a:moveTo>
                  <a:cubicBezTo>
                    <a:pt x="471" y="0"/>
                    <a:pt x="385" y="83"/>
                    <a:pt x="447" y="176"/>
                  </a:cubicBezTo>
                  <a:cubicBezTo>
                    <a:pt x="1063" y="1066"/>
                    <a:pt x="1292" y="2116"/>
                    <a:pt x="1200" y="3189"/>
                  </a:cubicBezTo>
                  <a:cubicBezTo>
                    <a:pt x="1155" y="3691"/>
                    <a:pt x="1018" y="4216"/>
                    <a:pt x="812" y="4695"/>
                  </a:cubicBezTo>
                  <a:cubicBezTo>
                    <a:pt x="698" y="4924"/>
                    <a:pt x="584" y="5152"/>
                    <a:pt x="447" y="5357"/>
                  </a:cubicBezTo>
                  <a:cubicBezTo>
                    <a:pt x="310" y="5563"/>
                    <a:pt x="127" y="5768"/>
                    <a:pt x="36" y="5996"/>
                  </a:cubicBezTo>
                  <a:cubicBezTo>
                    <a:pt x="0" y="6086"/>
                    <a:pt x="77" y="6148"/>
                    <a:pt x="156" y="6148"/>
                  </a:cubicBezTo>
                  <a:cubicBezTo>
                    <a:pt x="178" y="6148"/>
                    <a:pt x="199" y="6143"/>
                    <a:pt x="219" y="6133"/>
                  </a:cubicBezTo>
                  <a:cubicBezTo>
                    <a:pt x="447" y="6019"/>
                    <a:pt x="630" y="5768"/>
                    <a:pt x="767" y="5563"/>
                  </a:cubicBezTo>
                  <a:cubicBezTo>
                    <a:pt x="926" y="5335"/>
                    <a:pt x="1063" y="5083"/>
                    <a:pt x="1177" y="4832"/>
                  </a:cubicBezTo>
                  <a:cubicBezTo>
                    <a:pt x="1383" y="4307"/>
                    <a:pt x="1520" y="3760"/>
                    <a:pt x="1543" y="3212"/>
                  </a:cubicBezTo>
                  <a:cubicBezTo>
                    <a:pt x="1634" y="2116"/>
                    <a:pt x="1337" y="952"/>
                    <a:pt x="675" y="62"/>
                  </a:cubicBezTo>
                  <a:cubicBezTo>
                    <a:pt x="646" y="18"/>
                    <a:pt x="603" y="0"/>
                    <a:pt x="5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4909;p33">
            <a:extLst>
              <a:ext uri="{FF2B5EF4-FFF2-40B4-BE49-F238E27FC236}">
                <a16:creationId xmlns:a16="http://schemas.microsoft.com/office/drawing/2014/main" id="{C08345BF-BF25-1A90-907D-ADD9D777E40F}"/>
              </a:ext>
            </a:extLst>
          </p:cNvPr>
          <p:cNvGrpSpPr/>
          <p:nvPr/>
        </p:nvGrpSpPr>
        <p:grpSpPr>
          <a:xfrm flipH="1">
            <a:off x="8965140" y="-4761739"/>
            <a:ext cx="2295210" cy="566296"/>
            <a:chOff x="16089100" y="3943650"/>
            <a:chExt cx="1549875" cy="382400"/>
          </a:xfrm>
          <a:solidFill>
            <a:srgbClr val="9DDAD7"/>
          </a:solidFill>
        </p:grpSpPr>
        <p:sp>
          <p:nvSpPr>
            <p:cNvPr id="258" name="Google Shape;4910;p33">
              <a:extLst>
                <a:ext uri="{FF2B5EF4-FFF2-40B4-BE49-F238E27FC236}">
                  <a16:creationId xmlns:a16="http://schemas.microsoft.com/office/drawing/2014/main" id="{E7E41FB8-346A-276C-B93B-6A5C362A2BF9}"/>
                </a:ext>
              </a:extLst>
            </p:cNvPr>
            <p:cNvSpPr/>
            <p:nvPr/>
          </p:nvSpPr>
          <p:spPr>
            <a:xfrm>
              <a:off x="17352150" y="4106450"/>
              <a:ext cx="286825" cy="219600"/>
            </a:xfrm>
            <a:custGeom>
              <a:avLst/>
              <a:gdLst/>
              <a:ahLst/>
              <a:cxnLst/>
              <a:rect l="l" t="t" r="r" b="b"/>
              <a:pathLst>
                <a:path w="11473" h="8784" fill="none" extrusionOk="0">
                  <a:moveTo>
                    <a:pt x="5447" y="0"/>
                  </a:moveTo>
                  <a:cubicBezTo>
                    <a:pt x="3616" y="2411"/>
                    <a:pt x="1808" y="4821"/>
                    <a:pt x="1" y="7208"/>
                  </a:cubicBezTo>
                  <a:lnTo>
                    <a:pt x="11472" y="8784"/>
                  </a:lnTo>
                  <a:cubicBezTo>
                    <a:pt x="8923" y="6374"/>
                    <a:pt x="6884" y="3407"/>
                    <a:pt x="5563" y="1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911;p33">
              <a:extLst>
                <a:ext uri="{FF2B5EF4-FFF2-40B4-BE49-F238E27FC236}">
                  <a16:creationId xmlns:a16="http://schemas.microsoft.com/office/drawing/2014/main" id="{E1425581-0204-2A86-3079-0BE3C4078F16}"/>
                </a:ext>
              </a:extLst>
            </p:cNvPr>
            <p:cNvSpPr/>
            <p:nvPr/>
          </p:nvSpPr>
          <p:spPr>
            <a:xfrm>
              <a:off x="17377650" y="4111075"/>
              <a:ext cx="117625" cy="184850"/>
            </a:xfrm>
            <a:custGeom>
              <a:avLst/>
              <a:gdLst/>
              <a:ahLst/>
              <a:cxnLst/>
              <a:rect l="l" t="t" r="r" b="b"/>
              <a:pathLst>
                <a:path w="4705" h="7394" fill="none" extrusionOk="0">
                  <a:moveTo>
                    <a:pt x="4705" y="1"/>
                  </a:moveTo>
                  <a:lnTo>
                    <a:pt x="0" y="7394"/>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912;p33">
              <a:extLst>
                <a:ext uri="{FF2B5EF4-FFF2-40B4-BE49-F238E27FC236}">
                  <a16:creationId xmlns:a16="http://schemas.microsoft.com/office/drawing/2014/main" id="{138B3E6A-3DC0-E8C8-839C-354942183B27}"/>
                </a:ext>
              </a:extLst>
            </p:cNvPr>
            <p:cNvSpPr/>
            <p:nvPr/>
          </p:nvSpPr>
          <p:spPr>
            <a:xfrm>
              <a:off x="17411825" y="4119775"/>
              <a:ext cx="92150" cy="172100"/>
            </a:xfrm>
            <a:custGeom>
              <a:avLst/>
              <a:gdLst/>
              <a:ahLst/>
              <a:cxnLst/>
              <a:rect l="l" t="t" r="r" b="b"/>
              <a:pathLst>
                <a:path w="3686" h="6884" fill="none" extrusionOk="0">
                  <a:moveTo>
                    <a:pt x="3686" y="0"/>
                  </a:moveTo>
                  <a:lnTo>
                    <a:pt x="1" y="6883"/>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913;p33">
              <a:extLst>
                <a:ext uri="{FF2B5EF4-FFF2-40B4-BE49-F238E27FC236}">
                  <a16:creationId xmlns:a16="http://schemas.microsoft.com/office/drawing/2014/main" id="{C325228F-5863-DFA5-14D2-9DB14C562DC9}"/>
                </a:ext>
              </a:extLst>
            </p:cNvPr>
            <p:cNvSpPr/>
            <p:nvPr/>
          </p:nvSpPr>
          <p:spPr>
            <a:xfrm>
              <a:off x="17431525" y="4151650"/>
              <a:ext cx="71875" cy="140800"/>
            </a:xfrm>
            <a:custGeom>
              <a:avLst/>
              <a:gdLst/>
              <a:ahLst/>
              <a:cxnLst/>
              <a:rect l="l" t="t" r="r" b="b"/>
              <a:pathLst>
                <a:path w="2875" h="5632" fill="none" extrusionOk="0">
                  <a:moveTo>
                    <a:pt x="2874" y="0"/>
                  </a:moveTo>
                  <a:cubicBezTo>
                    <a:pt x="1901" y="1877"/>
                    <a:pt x="951" y="3754"/>
                    <a:pt x="1" y="563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914;p33">
              <a:extLst>
                <a:ext uri="{FF2B5EF4-FFF2-40B4-BE49-F238E27FC236}">
                  <a16:creationId xmlns:a16="http://schemas.microsoft.com/office/drawing/2014/main" id="{B9B01E93-E0B1-1933-709F-EF20B64E3C89}"/>
                </a:ext>
              </a:extLst>
            </p:cNvPr>
            <p:cNvSpPr/>
            <p:nvPr/>
          </p:nvSpPr>
          <p:spPr>
            <a:xfrm>
              <a:off x="17464550" y="4158600"/>
              <a:ext cx="55650" cy="128050"/>
            </a:xfrm>
            <a:custGeom>
              <a:avLst/>
              <a:gdLst/>
              <a:ahLst/>
              <a:cxnLst/>
              <a:rect l="l" t="t" r="r" b="b"/>
              <a:pathLst>
                <a:path w="2226" h="5122" fill="none" extrusionOk="0">
                  <a:moveTo>
                    <a:pt x="2225" y="0"/>
                  </a:moveTo>
                  <a:lnTo>
                    <a:pt x="1" y="5122"/>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915;p33">
              <a:extLst>
                <a:ext uri="{FF2B5EF4-FFF2-40B4-BE49-F238E27FC236}">
                  <a16:creationId xmlns:a16="http://schemas.microsoft.com/office/drawing/2014/main" id="{8ECF1AE0-BE1F-3489-A3CD-D4425F367483}"/>
                </a:ext>
              </a:extLst>
            </p:cNvPr>
            <p:cNvSpPr/>
            <p:nvPr/>
          </p:nvSpPr>
          <p:spPr>
            <a:xfrm>
              <a:off x="17480200" y="4197400"/>
              <a:ext cx="48700" cy="97950"/>
            </a:xfrm>
            <a:custGeom>
              <a:avLst/>
              <a:gdLst/>
              <a:ahLst/>
              <a:cxnLst/>
              <a:rect l="l" t="t" r="r" b="b"/>
              <a:pathLst>
                <a:path w="1948" h="3918" fill="none" extrusionOk="0">
                  <a:moveTo>
                    <a:pt x="1947" y="1"/>
                  </a:moveTo>
                  <a:cubicBezTo>
                    <a:pt x="1298" y="1322"/>
                    <a:pt x="649" y="2620"/>
                    <a:pt x="0" y="391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916;p33">
              <a:extLst>
                <a:ext uri="{FF2B5EF4-FFF2-40B4-BE49-F238E27FC236}">
                  <a16:creationId xmlns:a16="http://schemas.microsoft.com/office/drawing/2014/main" id="{C2B73015-A8B9-14EC-3B58-8B4CEFA900B4}"/>
                </a:ext>
              </a:extLst>
            </p:cNvPr>
            <p:cNvSpPr/>
            <p:nvPr/>
          </p:nvSpPr>
          <p:spPr>
            <a:xfrm>
              <a:off x="17499900" y="4222900"/>
              <a:ext cx="40575" cy="81150"/>
            </a:xfrm>
            <a:custGeom>
              <a:avLst/>
              <a:gdLst/>
              <a:ahLst/>
              <a:cxnLst/>
              <a:rect l="l" t="t" r="r" b="b"/>
              <a:pathLst>
                <a:path w="1623" h="3246" fill="none" extrusionOk="0">
                  <a:moveTo>
                    <a:pt x="1623" y="1"/>
                  </a:moveTo>
                  <a:cubicBezTo>
                    <a:pt x="1090" y="1090"/>
                    <a:pt x="533" y="2156"/>
                    <a:pt x="0" y="324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917;p33">
              <a:extLst>
                <a:ext uri="{FF2B5EF4-FFF2-40B4-BE49-F238E27FC236}">
                  <a16:creationId xmlns:a16="http://schemas.microsoft.com/office/drawing/2014/main" id="{16A113AC-8EC1-CED2-9BA6-70526D895D90}"/>
                </a:ext>
              </a:extLst>
            </p:cNvPr>
            <p:cNvSpPr/>
            <p:nvPr/>
          </p:nvSpPr>
          <p:spPr>
            <a:xfrm>
              <a:off x="17524800" y="4240875"/>
              <a:ext cx="23775" cy="66050"/>
            </a:xfrm>
            <a:custGeom>
              <a:avLst/>
              <a:gdLst/>
              <a:ahLst/>
              <a:cxnLst/>
              <a:rect l="l" t="t" r="r" b="b"/>
              <a:pathLst>
                <a:path w="951" h="2642" fill="none" extrusionOk="0">
                  <a:moveTo>
                    <a:pt x="951" y="0"/>
                  </a:moveTo>
                  <a:lnTo>
                    <a:pt x="1" y="2642"/>
                  </a:lnTo>
                </a:path>
              </a:pathLst>
            </a:custGeom>
            <a:grpFill/>
            <a:ln w="14475"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918;p33">
              <a:extLst>
                <a:ext uri="{FF2B5EF4-FFF2-40B4-BE49-F238E27FC236}">
                  <a16:creationId xmlns:a16="http://schemas.microsoft.com/office/drawing/2014/main" id="{D57847C2-D877-D54B-E87A-98D41B2410E8}"/>
                </a:ext>
              </a:extLst>
            </p:cNvPr>
            <p:cNvSpPr/>
            <p:nvPr/>
          </p:nvSpPr>
          <p:spPr>
            <a:xfrm>
              <a:off x="17540450" y="4252450"/>
              <a:ext cx="27250" cy="57975"/>
            </a:xfrm>
            <a:custGeom>
              <a:avLst/>
              <a:gdLst/>
              <a:ahLst/>
              <a:cxnLst/>
              <a:rect l="l" t="t" r="r" b="b"/>
              <a:pathLst>
                <a:path w="1090" h="2319" fill="none" extrusionOk="0">
                  <a:moveTo>
                    <a:pt x="951" y="140"/>
                  </a:moveTo>
                  <a:lnTo>
                    <a:pt x="1090" y="1"/>
                  </a:lnTo>
                  <a:cubicBezTo>
                    <a:pt x="742" y="765"/>
                    <a:pt x="371" y="1530"/>
                    <a:pt x="1" y="2318"/>
                  </a:cubicBezTo>
                </a:path>
              </a:pathLst>
            </a:custGeom>
            <a:grpFill/>
            <a:ln w="14475"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919;p33">
              <a:extLst>
                <a:ext uri="{FF2B5EF4-FFF2-40B4-BE49-F238E27FC236}">
                  <a16:creationId xmlns:a16="http://schemas.microsoft.com/office/drawing/2014/main" id="{6506B974-1DB5-F63B-E362-4DE83814C7E2}"/>
                </a:ext>
              </a:extLst>
            </p:cNvPr>
            <p:cNvSpPr/>
            <p:nvPr/>
          </p:nvSpPr>
          <p:spPr>
            <a:xfrm>
              <a:off x="17567675" y="4273300"/>
              <a:ext cx="16250" cy="35950"/>
            </a:xfrm>
            <a:custGeom>
              <a:avLst/>
              <a:gdLst/>
              <a:ahLst/>
              <a:cxnLst/>
              <a:rect l="l" t="t" r="r" b="b"/>
              <a:pathLst>
                <a:path w="650" h="1438" fill="none" extrusionOk="0">
                  <a:moveTo>
                    <a:pt x="650" y="1"/>
                  </a:moveTo>
                  <a:cubicBezTo>
                    <a:pt x="441" y="464"/>
                    <a:pt x="209" y="951"/>
                    <a:pt x="1" y="1438"/>
                  </a:cubicBezTo>
                </a:path>
              </a:pathLst>
            </a:custGeom>
            <a:grpFill/>
            <a:ln w="14475"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920;p33">
              <a:extLst>
                <a:ext uri="{FF2B5EF4-FFF2-40B4-BE49-F238E27FC236}">
                  <a16:creationId xmlns:a16="http://schemas.microsoft.com/office/drawing/2014/main" id="{5B2797EB-B843-F866-0095-25D63A1A9E44}"/>
                </a:ext>
              </a:extLst>
            </p:cNvPr>
            <p:cNvSpPr/>
            <p:nvPr/>
          </p:nvSpPr>
          <p:spPr>
            <a:xfrm>
              <a:off x="17587375" y="4286625"/>
              <a:ext cx="11625" cy="24950"/>
            </a:xfrm>
            <a:custGeom>
              <a:avLst/>
              <a:gdLst/>
              <a:ahLst/>
              <a:cxnLst/>
              <a:rect l="l" t="t" r="r" b="b"/>
              <a:pathLst>
                <a:path w="465" h="998" fill="none" extrusionOk="0">
                  <a:moveTo>
                    <a:pt x="464" y="1"/>
                  </a:moveTo>
                  <a:lnTo>
                    <a:pt x="1" y="997"/>
                  </a:lnTo>
                </a:path>
              </a:pathLst>
            </a:custGeom>
            <a:grpFill/>
            <a:ln w="14475"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921;p33">
              <a:extLst>
                <a:ext uri="{FF2B5EF4-FFF2-40B4-BE49-F238E27FC236}">
                  <a16:creationId xmlns:a16="http://schemas.microsoft.com/office/drawing/2014/main" id="{06A0D19C-C3B8-180E-14D2-835B5DD1EF93}"/>
                </a:ext>
              </a:extLst>
            </p:cNvPr>
            <p:cNvSpPr/>
            <p:nvPr/>
          </p:nvSpPr>
          <p:spPr>
            <a:xfrm>
              <a:off x="16948325" y="4053150"/>
              <a:ext cx="36525" cy="37675"/>
            </a:xfrm>
            <a:custGeom>
              <a:avLst/>
              <a:gdLst/>
              <a:ahLst/>
              <a:cxnLst/>
              <a:rect l="l" t="t" r="r" b="b"/>
              <a:pathLst>
                <a:path w="1461" h="1507" fill="none" extrusionOk="0">
                  <a:moveTo>
                    <a:pt x="1461" y="0"/>
                  </a:moveTo>
                  <a:lnTo>
                    <a:pt x="1" y="1507"/>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922;p33">
              <a:extLst>
                <a:ext uri="{FF2B5EF4-FFF2-40B4-BE49-F238E27FC236}">
                  <a16:creationId xmlns:a16="http://schemas.microsoft.com/office/drawing/2014/main" id="{419C253A-A97A-6AF4-0B54-C58154288CA7}"/>
                </a:ext>
              </a:extLst>
            </p:cNvPr>
            <p:cNvSpPr/>
            <p:nvPr/>
          </p:nvSpPr>
          <p:spPr>
            <a:xfrm>
              <a:off x="16881125" y="4110500"/>
              <a:ext cx="43475" cy="42900"/>
            </a:xfrm>
            <a:custGeom>
              <a:avLst/>
              <a:gdLst/>
              <a:ahLst/>
              <a:cxnLst/>
              <a:rect l="l" t="t" r="r" b="b"/>
              <a:pathLst>
                <a:path w="1739" h="1716" fill="none" extrusionOk="0">
                  <a:moveTo>
                    <a:pt x="1738" y="1"/>
                  </a:moveTo>
                  <a:cubicBezTo>
                    <a:pt x="1159" y="580"/>
                    <a:pt x="580" y="1136"/>
                    <a:pt x="0" y="171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923;p33">
              <a:extLst>
                <a:ext uri="{FF2B5EF4-FFF2-40B4-BE49-F238E27FC236}">
                  <a16:creationId xmlns:a16="http://schemas.microsoft.com/office/drawing/2014/main" id="{B33A2422-1405-0CDD-4B58-6D77F8FDC1F1}"/>
                </a:ext>
              </a:extLst>
            </p:cNvPr>
            <p:cNvSpPr/>
            <p:nvPr/>
          </p:nvSpPr>
          <p:spPr>
            <a:xfrm>
              <a:off x="16803475" y="4180600"/>
              <a:ext cx="44650" cy="45225"/>
            </a:xfrm>
            <a:custGeom>
              <a:avLst/>
              <a:gdLst/>
              <a:ahLst/>
              <a:cxnLst/>
              <a:rect l="l" t="t" r="r" b="b"/>
              <a:pathLst>
                <a:path w="1786" h="1809" fill="none" extrusionOk="0">
                  <a:moveTo>
                    <a:pt x="1785" y="1"/>
                  </a:moveTo>
                  <a:lnTo>
                    <a:pt x="1" y="1808"/>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924;p33">
              <a:extLst>
                <a:ext uri="{FF2B5EF4-FFF2-40B4-BE49-F238E27FC236}">
                  <a16:creationId xmlns:a16="http://schemas.microsoft.com/office/drawing/2014/main" id="{390EE9DF-AD3A-91CB-8BE9-925A1C5590B8}"/>
                </a:ext>
              </a:extLst>
            </p:cNvPr>
            <p:cNvSpPr/>
            <p:nvPr/>
          </p:nvSpPr>
          <p:spPr>
            <a:xfrm>
              <a:off x="16505675" y="4010275"/>
              <a:ext cx="33625" cy="44625"/>
            </a:xfrm>
            <a:custGeom>
              <a:avLst/>
              <a:gdLst/>
              <a:ahLst/>
              <a:cxnLst/>
              <a:rect l="l" t="t" r="r" b="b"/>
              <a:pathLst>
                <a:path w="1345" h="1785" fill="none" extrusionOk="0">
                  <a:moveTo>
                    <a:pt x="1345" y="0"/>
                  </a:moveTo>
                  <a:cubicBezTo>
                    <a:pt x="904" y="603"/>
                    <a:pt x="441" y="1205"/>
                    <a:pt x="1" y="178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925;p33">
              <a:extLst>
                <a:ext uri="{FF2B5EF4-FFF2-40B4-BE49-F238E27FC236}">
                  <a16:creationId xmlns:a16="http://schemas.microsoft.com/office/drawing/2014/main" id="{4DED0F93-E821-73FF-0D25-154569EB8D69}"/>
                </a:ext>
              </a:extLst>
            </p:cNvPr>
            <p:cNvSpPr/>
            <p:nvPr/>
          </p:nvSpPr>
          <p:spPr>
            <a:xfrm>
              <a:off x="16436150" y="4082125"/>
              <a:ext cx="48125" cy="51575"/>
            </a:xfrm>
            <a:custGeom>
              <a:avLst/>
              <a:gdLst/>
              <a:ahLst/>
              <a:cxnLst/>
              <a:rect l="l" t="t" r="r" b="b"/>
              <a:pathLst>
                <a:path w="1925" h="2063" fill="none" extrusionOk="0">
                  <a:moveTo>
                    <a:pt x="1924" y="0"/>
                  </a:moveTo>
                  <a:cubicBezTo>
                    <a:pt x="1298" y="672"/>
                    <a:pt x="650" y="1367"/>
                    <a:pt x="1" y="20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926;p33">
              <a:extLst>
                <a:ext uri="{FF2B5EF4-FFF2-40B4-BE49-F238E27FC236}">
                  <a16:creationId xmlns:a16="http://schemas.microsoft.com/office/drawing/2014/main" id="{954998DB-FD80-BA29-162A-4560AE6A4A83}"/>
                </a:ext>
              </a:extLst>
            </p:cNvPr>
            <p:cNvSpPr/>
            <p:nvPr/>
          </p:nvSpPr>
          <p:spPr>
            <a:xfrm>
              <a:off x="16379950" y="4152225"/>
              <a:ext cx="35375" cy="37100"/>
            </a:xfrm>
            <a:custGeom>
              <a:avLst/>
              <a:gdLst/>
              <a:ahLst/>
              <a:cxnLst/>
              <a:rect l="l" t="t" r="r" b="b"/>
              <a:pathLst>
                <a:path w="1415" h="1484" fill="none" extrusionOk="0">
                  <a:moveTo>
                    <a:pt x="1414" y="0"/>
                  </a:moveTo>
                  <a:cubicBezTo>
                    <a:pt x="928" y="487"/>
                    <a:pt x="464" y="997"/>
                    <a:pt x="1" y="148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927;p33">
              <a:extLst>
                <a:ext uri="{FF2B5EF4-FFF2-40B4-BE49-F238E27FC236}">
                  <a16:creationId xmlns:a16="http://schemas.microsoft.com/office/drawing/2014/main" id="{2971871C-CD48-A128-0A38-CB21057DCABC}"/>
                </a:ext>
              </a:extLst>
            </p:cNvPr>
            <p:cNvSpPr/>
            <p:nvPr/>
          </p:nvSpPr>
          <p:spPr>
            <a:xfrm>
              <a:off x="16097800" y="3946550"/>
              <a:ext cx="193525" cy="185425"/>
            </a:xfrm>
            <a:custGeom>
              <a:avLst/>
              <a:gdLst/>
              <a:ahLst/>
              <a:cxnLst/>
              <a:rect l="l" t="t" r="r" b="b"/>
              <a:pathLst>
                <a:path w="7741" h="7417" fill="none" extrusionOk="0">
                  <a:moveTo>
                    <a:pt x="7741" y="0"/>
                  </a:moveTo>
                  <a:cubicBezTo>
                    <a:pt x="5470" y="2155"/>
                    <a:pt x="2272" y="5261"/>
                    <a:pt x="0" y="741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928;p33">
              <a:extLst>
                <a:ext uri="{FF2B5EF4-FFF2-40B4-BE49-F238E27FC236}">
                  <a16:creationId xmlns:a16="http://schemas.microsoft.com/office/drawing/2014/main" id="{BD16DD53-A4E9-53CA-5D8F-549E03767CF6}"/>
                </a:ext>
              </a:extLst>
            </p:cNvPr>
            <p:cNvSpPr/>
            <p:nvPr/>
          </p:nvSpPr>
          <p:spPr>
            <a:xfrm>
              <a:off x="16089100" y="4133100"/>
              <a:ext cx="1271775" cy="159350"/>
            </a:xfrm>
            <a:custGeom>
              <a:avLst/>
              <a:gdLst/>
              <a:ahLst/>
              <a:cxnLst/>
              <a:rect l="l" t="t" r="r" b="b"/>
              <a:pathLst>
                <a:path w="50871" h="6374" fill="none" extrusionOk="0">
                  <a:moveTo>
                    <a:pt x="50870" y="6374"/>
                  </a:moveTo>
                  <a:cubicBezTo>
                    <a:pt x="33327" y="4172"/>
                    <a:pt x="17544" y="2179"/>
                    <a:pt x="1"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929;p33">
              <a:extLst>
                <a:ext uri="{FF2B5EF4-FFF2-40B4-BE49-F238E27FC236}">
                  <a16:creationId xmlns:a16="http://schemas.microsoft.com/office/drawing/2014/main" id="{131CEADA-A086-1319-1B79-2F50C6585148}"/>
                </a:ext>
              </a:extLst>
            </p:cNvPr>
            <p:cNvSpPr/>
            <p:nvPr/>
          </p:nvSpPr>
          <p:spPr>
            <a:xfrm>
              <a:off x="16268725" y="3943650"/>
              <a:ext cx="1219025" cy="173825"/>
            </a:xfrm>
            <a:custGeom>
              <a:avLst/>
              <a:gdLst/>
              <a:ahLst/>
              <a:cxnLst/>
              <a:rect l="l" t="t" r="r" b="b"/>
              <a:pathLst>
                <a:path w="48761" h="6953" fill="none" extrusionOk="0">
                  <a:moveTo>
                    <a:pt x="48761" y="6953"/>
                  </a:moveTo>
                  <a:cubicBezTo>
                    <a:pt x="32005" y="3847"/>
                    <a:pt x="16964" y="1599"/>
                    <a:pt x="0"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4706;p31">
            <a:extLst>
              <a:ext uri="{FF2B5EF4-FFF2-40B4-BE49-F238E27FC236}">
                <a16:creationId xmlns:a16="http://schemas.microsoft.com/office/drawing/2014/main" id="{3DC22BE4-043A-046B-8DD4-863CA17A94A2}"/>
              </a:ext>
            </a:extLst>
          </p:cNvPr>
          <p:cNvGrpSpPr/>
          <p:nvPr/>
        </p:nvGrpSpPr>
        <p:grpSpPr>
          <a:xfrm>
            <a:off x="8749869" y="-2832711"/>
            <a:ext cx="679625" cy="691825"/>
            <a:chOff x="12836475" y="1323100"/>
            <a:chExt cx="679625" cy="691825"/>
          </a:xfrm>
          <a:solidFill>
            <a:srgbClr val="9DDAD7"/>
          </a:solidFill>
        </p:grpSpPr>
        <p:sp>
          <p:nvSpPr>
            <p:cNvPr id="279" name="Google Shape;4707;p31">
              <a:extLst>
                <a:ext uri="{FF2B5EF4-FFF2-40B4-BE49-F238E27FC236}">
                  <a16:creationId xmlns:a16="http://schemas.microsoft.com/office/drawing/2014/main" id="{B0791255-FA8D-76C0-3A45-8D6B6A174EE2}"/>
                </a:ext>
              </a:extLst>
            </p:cNvPr>
            <p:cNvSpPr/>
            <p:nvPr/>
          </p:nvSpPr>
          <p:spPr>
            <a:xfrm>
              <a:off x="12836475" y="1387425"/>
              <a:ext cx="427025" cy="256100"/>
            </a:xfrm>
            <a:custGeom>
              <a:avLst/>
              <a:gdLst/>
              <a:ahLst/>
              <a:cxnLst/>
              <a:rect l="l" t="t" r="r" b="b"/>
              <a:pathLst>
                <a:path w="17081" h="10244" fill="none" extrusionOk="0">
                  <a:moveTo>
                    <a:pt x="9572" y="788"/>
                  </a:moveTo>
                  <a:cubicBezTo>
                    <a:pt x="6953" y="1970"/>
                    <a:pt x="4450" y="3477"/>
                    <a:pt x="2202" y="5261"/>
                  </a:cubicBezTo>
                  <a:cubicBezTo>
                    <a:pt x="1136" y="6072"/>
                    <a:pt x="0" y="7301"/>
                    <a:pt x="394" y="8575"/>
                  </a:cubicBezTo>
                  <a:cubicBezTo>
                    <a:pt x="626" y="9340"/>
                    <a:pt x="1391" y="9873"/>
                    <a:pt x="2156" y="10058"/>
                  </a:cubicBezTo>
                  <a:cubicBezTo>
                    <a:pt x="2943" y="10244"/>
                    <a:pt x="3755" y="10128"/>
                    <a:pt x="4543" y="9989"/>
                  </a:cubicBezTo>
                  <a:cubicBezTo>
                    <a:pt x="8227" y="9294"/>
                    <a:pt x="11773" y="7787"/>
                    <a:pt x="14856" y="5632"/>
                  </a:cubicBezTo>
                  <a:cubicBezTo>
                    <a:pt x="15643" y="5076"/>
                    <a:pt x="16455" y="4404"/>
                    <a:pt x="16686" y="3477"/>
                  </a:cubicBezTo>
                  <a:cubicBezTo>
                    <a:pt x="17080" y="1854"/>
                    <a:pt x="15435" y="302"/>
                    <a:pt x="13766" y="163"/>
                  </a:cubicBezTo>
                  <a:cubicBezTo>
                    <a:pt x="12098" y="0"/>
                    <a:pt x="10522" y="812"/>
                    <a:pt x="9039" y="157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280" name="Google Shape;4708;p31">
              <a:extLst>
                <a:ext uri="{FF2B5EF4-FFF2-40B4-BE49-F238E27FC236}">
                  <a16:creationId xmlns:a16="http://schemas.microsoft.com/office/drawing/2014/main" id="{69FC686F-F835-FA80-A498-A6EC7B52F12D}"/>
                </a:ext>
              </a:extLst>
            </p:cNvPr>
            <p:cNvSpPr/>
            <p:nvPr/>
          </p:nvSpPr>
          <p:spPr>
            <a:xfrm>
              <a:off x="12999275" y="1411175"/>
              <a:ext cx="71275" cy="202225"/>
            </a:xfrm>
            <a:custGeom>
              <a:avLst/>
              <a:gdLst/>
              <a:ahLst/>
              <a:cxnLst/>
              <a:rect l="l" t="t" r="r" b="b"/>
              <a:pathLst>
                <a:path w="2851" h="8089" fill="none" extrusionOk="0">
                  <a:moveTo>
                    <a:pt x="2851" y="1"/>
                  </a:moveTo>
                  <a:cubicBezTo>
                    <a:pt x="1901" y="2689"/>
                    <a:pt x="951" y="5400"/>
                    <a:pt x="0" y="808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281" name="Google Shape;4709;p31">
              <a:extLst>
                <a:ext uri="{FF2B5EF4-FFF2-40B4-BE49-F238E27FC236}">
                  <a16:creationId xmlns:a16="http://schemas.microsoft.com/office/drawing/2014/main" id="{F73469C1-AD1D-B8C5-34E3-16F99925AB90}"/>
                </a:ext>
              </a:extLst>
            </p:cNvPr>
            <p:cNvSpPr/>
            <p:nvPr/>
          </p:nvSpPr>
          <p:spPr>
            <a:xfrm>
              <a:off x="13037525" y="1411750"/>
              <a:ext cx="69550" cy="197025"/>
            </a:xfrm>
            <a:custGeom>
              <a:avLst/>
              <a:gdLst/>
              <a:ahLst/>
              <a:cxnLst/>
              <a:rect l="l" t="t" r="r" b="b"/>
              <a:pathLst>
                <a:path w="2782" h="7881" fill="none" extrusionOk="0">
                  <a:moveTo>
                    <a:pt x="2781" y="1"/>
                  </a:moveTo>
                  <a:lnTo>
                    <a:pt x="0" y="788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282" name="Google Shape;4710;p31">
              <a:extLst>
                <a:ext uri="{FF2B5EF4-FFF2-40B4-BE49-F238E27FC236}">
                  <a16:creationId xmlns:a16="http://schemas.microsoft.com/office/drawing/2014/main" id="{F042CB28-57AB-3357-40D1-934F7E686C05}"/>
                </a:ext>
              </a:extLst>
            </p:cNvPr>
            <p:cNvSpPr/>
            <p:nvPr/>
          </p:nvSpPr>
          <p:spPr>
            <a:xfrm>
              <a:off x="13072850" y="1389150"/>
              <a:ext cx="73025" cy="213825"/>
            </a:xfrm>
            <a:custGeom>
              <a:avLst/>
              <a:gdLst/>
              <a:ahLst/>
              <a:cxnLst/>
              <a:rect l="l" t="t" r="r" b="b"/>
              <a:pathLst>
                <a:path w="2921" h="8553" fill="none" extrusionOk="0">
                  <a:moveTo>
                    <a:pt x="2921" y="1"/>
                  </a:moveTo>
                  <a:cubicBezTo>
                    <a:pt x="1947" y="2851"/>
                    <a:pt x="974" y="5702"/>
                    <a:pt x="1" y="855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283" name="Google Shape;4711;p31">
              <a:extLst>
                <a:ext uri="{FF2B5EF4-FFF2-40B4-BE49-F238E27FC236}">
                  <a16:creationId xmlns:a16="http://schemas.microsoft.com/office/drawing/2014/main" id="{0D0AC94E-656F-B7CB-C325-F2EFC4DEA9F2}"/>
                </a:ext>
              </a:extLst>
            </p:cNvPr>
            <p:cNvSpPr/>
            <p:nvPr/>
          </p:nvSpPr>
          <p:spPr>
            <a:xfrm>
              <a:off x="13131950" y="1388575"/>
              <a:ext cx="48125" cy="184275"/>
            </a:xfrm>
            <a:custGeom>
              <a:avLst/>
              <a:gdLst/>
              <a:ahLst/>
              <a:cxnLst/>
              <a:rect l="l" t="t" r="r" b="b"/>
              <a:pathLst>
                <a:path w="1925" h="7371" fill="none" extrusionOk="0">
                  <a:moveTo>
                    <a:pt x="1924" y="1"/>
                  </a:moveTo>
                  <a:cubicBezTo>
                    <a:pt x="1275" y="2480"/>
                    <a:pt x="649" y="4914"/>
                    <a:pt x="1" y="737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284" name="Google Shape;4712;p31">
              <a:extLst>
                <a:ext uri="{FF2B5EF4-FFF2-40B4-BE49-F238E27FC236}">
                  <a16:creationId xmlns:a16="http://schemas.microsoft.com/office/drawing/2014/main" id="{92669807-5F10-26FE-9EE9-8A45BC64C9B1}"/>
                </a:ext>
              </a:extLst>
            </p:cNvPr>
            <p:cNvSpPr/>
            <p:nvPr/>
          </p:nvSpPr>
          <p:spPr>
            <a:xfrm>
              <a:off x="13177150" y="1401900"/>
              <a:ext cx="41150" cy="140250"/>
            </a:xfrm>
            <a:custGeom>
              <a:avLst/>
              <a:gdLst/>
              <a:ahLst/>
              <a:cxnLst/>
              <a:rect l="l" t="t" r="r" b="b"/>
              <a:pathLst>
                <a:path w="1646" h="5610" fill="none" extrusionOk="0">
                  <a:moveTo>
                    <a:pt x="1646" y="1"/>
                  </a:moveTo>
                  <a:cubicBezTo>
                    <a:pt x="1089" y="1855"/>
                    <a:pt x="556" y="3732"/>
                    <a:pt x="0" y="560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285" name="Google Shape;4713;p31">
              <a:extLst>
                <a:ext uri="{FF2B5EF4-FFF2-40B4-BE49-F238E27FC236}">
                  <a16:creationId xmlns:a16="http://schemas.microsoft.com/office/drawing/2014/main" id="{6CB1F4AA-BCD9-22BC-00AF-1E16D185039E}"/>
                </a:ext>
              </a:extLst>
            </p:cNvPr>
            <p:cNvSpPr/>
            <p:nvPr/>
          </p:nvSpPr>
          <p:spPr>
            <a:xfrm>
              <a:off x="13215950" y="1429125"/>
              <a:ext cx="35950" cy="96800"/>
            </a:xfrm>
            <a:custGeom>
              <a:avLst/>
              <a:gdLst/>
              <a:ahLst/>
              <a:cxnLst/>
              <a:rect l="l" t="t" r="r" b="b"/>
              <a:pathLst>
                <a:path w="1438" h="3872" fill="none" extrusionOk="0">
                  <a:moveTo>
                    <a:pt x="1438" y="1"/>
                  </a:moveTo>
                  <a:cubicBezTo>
                    <a:pt x="974" y="1299"/>
                    <a:pt x="488" y="2573"/>
                    <a:pt x="1" y="387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286" name="Google Shape;4714;p31">
              <a:extLst>
                <a:ext uri="{FF2B5EF4-FFF2-40B4-BE49-F238E27FC236}">
                  <a16:creationId xmlns:a16="http://schemas.microsoft.com/office/drawing/2014/main" id="{571FAAD4-390C-3E25-876B-0623EE9C208E}"/>
                </a:ext>
              </a:extLst>
            </p:cNvPr>
            <p:cNvSpPr/>
            <p:nvPr/>
          </p:nvSpPr>
          <p:spPr>
            <a:xfrm>
              <a:off x="12965675" y="1428550"/>
              <a:ext cx="86925" cy="203400"/>
            </a:xfrm>
            <a:custGeom>
              <a:avLst/>
              <a:gdLst/>
              <a:ahLst/>
              <a:cxnLst/>
              <a:rect l="l" t="t" r="r" b="b"/>
              <a:pathLst>
                <a:path w="3477" h="8136" fill="none" extrusionOk="0">
                  <a:moveTo>
                    <a:pt x="3477" y="1"/>
                  </a:moveTo>
                  <a:cubicBezTo>
                    <a:pt x="2318" y="2712"/>
                    <a:pt x="1159" y="5424"/>
                    <a:pt x="0" y="813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287" name="Google Shape;4715;p31">
              <a:extLst>
                <a:ext uri="{FF2B5EF4-FFF2-40B4-BE49-F238E27FC236}">
                  <a16:creationId xmlns:a16="http://schemas.microsoft.com/office/drawing/2014/main" id="{EE6CA16D-166F-0504-A8F1-8EA0C246FB2A}"/>
                </a:ext>
              </a:extLst>
            </p:cNvPr>
            <p:cNvSpPr/>
            <p:nvPr/>
          </p:nvSpPr>
          <p:spPr>
            <a:xfrm>
              <a:off x="12917575" y="1457525"/>
              <a:ext cx="96200" cy="172675"/>
            </a:xfrm>
            <a:custGeom>
              <a:avLst/>
              <a:gdLst/>
              <a:ahLst/>
              <a:cxnLst/>
              <a:rect l="l" t="t" r="r" b="b"/>
              <a:pathLst>
                <a:path w="3848" h="6907" fill="none" extrusionOk="0">
                  <a:moveTo>
                    <a:pt x="3848" y="1"/>
                  </a:moveTo>
                  <a:cubicBezTo>
                    <a:pt x="2573" y="2318"/>
                    <a:pt x="1299" y="4612"/>
                    <a:pt x="1" y="690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06" name="Google Shape;4716;p31">
              <a:extLst>
                <a:ext uri="{FF2B5EF4-FFF2-40B4-BE49-F238E27FC236}">
                  <a16:creationId xmlns:a16="http://schemas.microsoft.com/office/drawing/2014/main" id="{693DBB70-F721-332B-93AA-F2A5C7934F0F}"/>
                </a:ext>
              </a:extLst>
            </p:cNvPr>
            <p:cNvSpPr/>
            <p:nvPr/>
          </p:nvSpPr>
          <p:spPr>
            <a:xfrm>
              <a:off x="12888025" y="1450000"/>
              <a:ext cx="96800" cy="176150"/>
            </a:xfrm>
            <a:custGeom>
              <a:avLst/>
              <a:gdLst/>
              <a:ahLst/>
              <a:cxnLst/>
              <a:rect l="l" t="t" r="r" b="b"/>
              <a:pathLst>
                <a:path w="3872" h="7046" fill="none" extrusionOk="0">
                  <a:moveTo>
                    <a:pt x="3871" y="0"/>
                  </a:moveTo>
                  <a:cubicBezTo>
                    <a:pt x="2573" y="2341"/>
                    <a:pt x="1299" y="4705"/>
                    <a:pt x="1" y="704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08" name="Google Shape;4717;p31">
              <a:extLst>
                <a:ext uri="{FF2B5EF4-FFF2-40B4-BE49-F238E27FC236}">
                  <a16:creationId xmlns:a16="http://schemas.microsoft.com/office/drawing/2014/main" id="{03B26D2B-EFC0-2216-6AF4-5DA580AAC693}"/>
                </a:ext>
              </a:extLst>
            </p:cNvPr>
            <p:cNvSpPr/>
            <p:nvPr/>
          </p:nvSpPr>
          <p:spPr>
            <a:xfrm>
              <a:off x="12849225" y="1499825"/>
              <a:ext cx="71850" cy="118225"/>
            </a:xfrm>
            <a:custGeom>
              <a:avLst/>
              <a:gdLst/>
              <a:ahLst/>
              <a:cxnLst/>
              <a:rect l="l" t="t" r="r" b="b"/>
              <a:pathLst>
                <a:path w="2874" h="4729" fill="none" extrusionOk="0">
                  <a:moveTo>
                    <a:pt x="2874" y="0"/>
                  </a:moveTo>
                  <a:cubicBezTo>
                    <a:pt x="1924" y="1576"/>
                    <a:pt x="950" y="3152"/>
                    <a:pt x="0" y="472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09" name="Google Shape;4718;p31">
              <a:extLst>
                <a:ext uri="{FF2B5EF4-FFF2-40B4-BE49-F238E27FC236}">
                  <a16:creationId xmlns:a16="http://schemas.microsoft.com/office/drawing/2014/main" id="{D25403DB-FF50-1242-C762-219B02991511}"/>
                </a:ext>
              </a:extLst>
            </p:cNvPr>
            <p:cNvSpPr/>
            <p:nvPr/>
          </p:nvSpPr>
          <p:spPr>
            <a:xfrm>
              <a:off x="12844575" y="1418700"/>
              <a:ext cx="551025" cy="596225"/>
            </a:xfrm>
            <a:custGeom>
              <a:avLst/>
              <a:gdLst/>
              <a:ahLst/>
              <a:cxnLst/>
              <a:rect l="l" t="t" r="r" b="b"/>
              <a:pathLst>
                <a:path w="22041" h="23849" fill="none" extrusionOk="0">
                  <a:moveTo>
                    <a:pt x="1" y="7463"/>
                  </a:moveTo>
                  <a:cubicBezTo>
                    <a:pt x="1646" y="12909"/>
                    <a:pt x="3292" y="18379"/>
                    <a:pt x="4960" y="23848"/>
                  </a:cubicBezTo>
                  <a:cubicBezTo>
                    <a:pt x="9062" y="23570"/>
                    <a:pt x="13118" y="22666"/>
                    <a:pt x="16965" y="21160"/>
                  </a:cubicBezTo>
                  <a:cubicBezTo>
                    <a:pt x="18842" y="20441"/>
                    <a:pt x="20858" y="19352"/>
                    <a:pt x="21507" y="17429"/>
                  </a:cubicBezTo>
                  <a:cubicBezTo>
                    <a:pt x="22040" y="15829"/>
                    <a:pt x="21438" y="14091"/>
                    <a:pt x="20835" y="12492"/>
                  </a:cubicBezTo>
                  <a:cubicBezTo>
                    <a:pt x="19282" y="8321"/>
                    <a:pt x="17730" y="4172"/>
                    <a:pt x="16154"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0" name="Google Shape;4719;p31">
              <a:extLst>
                <a:ext uri="{FF2B5EF4-FFF2-40B4-BE49-F238E27FC236}">
                  <a16:creationId xmlns:a16="http://schemas.microsoft.com/office/drawing/2014/main" id="{D5B29D30-F578-5EC4-6147-43BD1D126F92}"/>
                </a:ext>
              </a:extLst>
            </p:cNvPr>
            <p:cNvSpPr/>
            <p:nvPr/>
          </p:nvSpPr>
          <p:spPr>
            <a:xfrm>
              <a:off x="12987100" y="1935525"/>
              <a:ext cx="41750" cy="38250"/>
            </a:xfrm>
            <a:custGeom>
              <a:avLst/>
              <a:gdLst/>
              <a:ahLst/>
              <a:cxnLst/>
              <a:rect l="l" t="t" r="r" b="b"/>
              <a:pathLst>
                <a:path w="1670" h="1530" fill="none" extrusionOk="0">
                  <a:moveTo>
                    <a:pt x="1" y="1530"/>
                  </a:moveTo>
                  <a:cubicBezTo>
                    <a:pt x="557" y="1020"/>
                    <a:pt x="1113" y="510"/>
                    <a:pt x="1669"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1" name="Google Shape;4720;p31">
              <a:extLst>
                <a:ext uri="{FF2B5EF4-FFF2-40B4-BE49-F238E27FC236}">
                  <a16:creationId xmlns:a16="http://schemas.microsoft.com/office/drawing/2014/main" id="{21BCAFF2-81A9-3F05-7FD9-8746CEDF3BB2}"/>
                </a:ext>
              </a:extLst>
            </p:cNvPr>
            <p:cNvSpPr/>
            <p:nvPr/>
          </p:nvSpPr>
          <p:spPr>
            <a:xfrm>
              <a:off x="13075175" y="1907700"/>
              <a:ext cx="56225" cy="13925"/>
            </a:xfrm>
            <a:custGeom>
              <a:avLst/>
              <a:gdLst/>
              <a:ahLst/>
              <a:cxnLst/>
              <a:rect l="l" t="t" r="r" b="b"/>
              <a:pathLst>
                <a:path w="2249" h="557" fill="none" extrusionOk="0">
                  <a:moveTo>
                    <a:pt x="0" y="557"/>
                  </a:moveTo>
                  <a:lnTo>
                    <a:pt x="2248"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2" name="Google Shape;4721;p31">
              <a:extLst>
                <a:ext uri="{FF2B5EF4-FFF2-40B4-BE49-F238E27FC236}">
                  <a16:creationId xmlns:a16="http://schemas.microsoft.com/office/drawing/2014/main" id="{B2914EE9-B3AD-0D6D-0918-B4367B7E4ED8}"/>
                </a:ext>
              </a:extLst>
            </p:cNvPr>
            <p:cNvSpPr/>
            <p:nvPr/>
          </p:nvSpPr>
          <p:spPr>
            <a:xfrm>
              <a:off x="13198575" y="1871775"/>
              <a:ext cx="42325" cy="6975"/>
            </a:xfrm>
            <a:custGeom>
              <a:avLst/>
              <a:gdLst/>
              <a:ahLst/>
              <a:cxnLst/>
              <a:rect l="l" t="t" r="r" b="b"/>
              <a:pathLst>
                <a:path w="1693" h="279" fill="none" extrusionOk="0">
                  <a:moveTo>
                    <a:pt x="1" y="279"/>
                  </a:moveTo>
                  <a:lnTo>
                    <a:pt x="169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3" name="Google Shape;4722;p31">
              <a:extLst>
                <a:ext uri="{FF2B5EF4-FFF2-40B4-BE49-F238E27FC236}">
                  <a16:creationId xmlns:a16="http://schemas.microsoft.com/office/drawing/2014/main" id="{CDF2D717-29AE-760C-0AA1-BB554AD3886B}"/>
                </a:ext>
              </a:extLst>
            </p:cNvPr>
            <p:cNvSpPr/>
            <p:nvPr/>
          </p:nvSpPr>
          <p:spPr>
            <a:xfrm>
              <a:off x="13307500" y="1843975"/>
              <a:ext cx="49275" cy="11025"/>
            </a:xfrm>
            <a:custGeom>
              <a:avLst/>
              <a:gdLst/>
              <a:ahLst/>
              <a:cxnLst/>
              <a:rect l="l" t="t" r="r" b="b"/>
              <a:pathLst>
                <a:path w="1971" h="441" fill="none" extrusionOk="0">
                  <a:moveTo>
                    <a:pt x="1" y="441"/>
                  </a:moveTo>
                  <a:cubicBezTo>
                    <a:pt x="673" y="302"/>
                    <a:pt x="1322" y="163"/>
                    <a:pt x="1971"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4" name="Google Shape;4723;p31">
              <a:extLst>
                <a:ext uri="{FF2B5EF4-FFF2-40B4-BE49-F238E27FC236}">
                  <a16:creationId xmlns:a16="http://schemas.microsoft.com/office/drawing/2014/main" id="{9A8EA9A9-137B-85D2-6735-9FBAD215DFC1}"/>
                </a:ext>
              </a:extLst>
            </p:cNvPr>
            <p:cNvSpPr/>
            <p:nvPr/>
          </p:nvSpPr>
          <p:spPr>
            <a:xfrm>
              <a:off x="13247250" y="1323100"/>
              <a:ext cx="97350" cy="33650"/>
            </a:xfrm>
            <a:custGeom>
              <a:avLst/>
              <a:gdLst/>
              <a:ahLst/>
              <a:cxnLst/>
              <a:rect l="l" t="t" r="r" b="b"/>
              <a:pathLst>
                <a:path w="3894" h="1346" fill="none" extrusionOk="0">
                  <a:moveTo>
                    <a:pt x="0" y="1345"/>
                  </a:moveTo>
                  <a:lnTo>
                    <a:pt x="3894"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5" name="Google Shape;4724;p31">
              <a:extLst>
                <a:ext uri="{FF2B5EF4-FFF2-40B4-BE49-F238E27FC236}">
                  <a16:creationId xmlns:a16="http://schemas.microsoft.com/office/drawing/2014/main" id="{ABB293A7-035E-6FAD-DDB1-E7F2E09E746B}"/>
                </a:ext>
              </a:extLst>
            </p:cNvPr>
            <p:cNvSpPr/>
            <p:nvPr/>
          </p:nvSpPr>
          <p:spPr>
            <a:xfrm>
              <a:off x="13419325" y="1828900"/>
              <a:ext cx="96775" cy="27850"/>
            </a:xfrm>
            <a:custGeom>
              <a:avLst/>
              <a:gdLst/>
              <a:ahLst/>
              <a:cxnLst/>
              <a:rect l="l" t="t" r="r" b="b"/>
              <a:pathLst>
                <a:path w="3871" h="1114" fill="none" extrusionOk="0">
                  <a:moveTo>
                    <a:pt x="0" y="1113"/>
                  </a:moveTo>
                  <a:lnTo>
                    <a:pt x="3871"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6" name="Google Shape;4725;p31">
              <a:extLst>
                <a:ext uri="{FF2B5EF4-FFF2-40B4-BE49-F238E27FC236}">
                  <a16:creationId xmlns:a16="http://schemas.microsoft.com/office/drawing/2014/main" id="{A5C56715-CBAE-C399-7B7D-2DC5289D47B8}"/>
                </a:ext>
              </a:extLst>
            </p:cNvPr>
            <p:cNvSpPr/>
            <p:nvPr/>
          </p:nvSpPr>
          <p:spPr>
            <a:xfrm>
              <a:off x="13298225" y="1335275"/>
              <a:ext cx="165150" cy="508725"/>
            </a:xfrm>
            <a:custGeom>
              <a:avLst/>
              <a:gdLst/>
              <a:ahLst/>
              <a:cxnLst/>
              <a:rect l="l" t="t" r="r" b="b"/>
              <a:pathLst>
                <a:path w="6606" h="20349" fill="none" extrusionOk="0">
                  <a:moveTo>
                    <a:pt x="1" y="1"/>
                  </a:moveTo>
                  <a:cubicBezTo>
                    <a:pt x="2202" y="6791"/>
                    <a:pt x="4404" y="13581"/>
                    <a:pt x="6606" y="2034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7" name="Google Shape;4726;p31">
              <a:extLst>
                <a:ext uri="{FF2B5EF4-FFF2-40B4-BE49-F238E27FC236}">
                  <a16:creationId xmlns:a16="http://schemas.microsoft.com/office/drawing/2014/main" id="{CDAAC947-1D8F-AFEE-1EF1-590C829FBDB6}"/>
                </a:ext>
              </a:extLst>
            </p:cNvPr>
            <p:cNvSpPr/>
            <p:nvPr/>
          </p:nvSpPr>
          <p:spPr>
            <a:xfrm>
              <a:off x="13421650" y="1474325"/>
              <a:ext cx="86350" cy="169200"/>
            </a:xfrm>
            <a:custGeom>
              <a:avLst/>
              <a:gdLst/>
              <a:ahLst/>
              <a:cxnLst/>
              <a:rect l="l" t="t" r="r" b="b"/>
              <a:pathLst>
                <a:path w="3454" h="6768" fill="none" extrusionOk="0">
                  <a:moveTo>
                    <a:pt x="1252" y="6768"/>
                  </a:moveTo>
                  <a:cubicBezTo>
                    <a:pt x="417" y="4613"/>
                    <a:pt x="0" y="2295"/>
                    <a:pt x="23" y="1"/>
                  </a:cubicBezTo>
                  <a:cubicBezTo>
                    <a:pt x="1182" y="2063"/>
                    <a:pt x="2318" y="4126"/>
                    <a:pt x="3453" y="618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318" name="Google Shape;4727;p31">
              <a:extLst>
                <a:ext uri="{FF2B5EF4-FFF2-40B4-BE49-F238E27FC236}">
                  <a16:creationId xmlns:a16="http://schemas.microsoft.com/office/drawing/2014/main" id="{23D27915-6DB4-A123-2A40-76096C58F9ED}"/>
                </a:ext>
              </a:extLst>
            </p:cNvPr>
            <p:cNvSpPr/>
            <p:nvPr/>
          </p:nvSpPr>
          <p:spPr>
            <a:xfrm>
              <a:off x="13432075" y="1562975"/>
              <a:ext cx="46950" cy="15675"/>
            </a:xfrm>
            <a:custGeom>
              <a:avLst/>
              <a:gdLst/>
              <a:ahLst/>
              <a:cxnLst/>
              <a:rect l="l" t="t" r="r" b="b"/>
              <a:pathLst>
                <a:path w="1878" h="627" fill="none" extrusionOk="0">
                  <a:moveTo>
                    <a:pt x="0" y="626"/>
                  </a:moveTo>
                  <a:lnTo>
                    <a:pt x="1878"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grpSp>
      <p:grpSp>
        <p:nvGrpSpPr>
          <p:cNvPr id="319" name="Google Shape;4930;p33">
            <a:extLst>
              <a:ext uri="{FF2B5EF4-FFF2-40B4-BE49-F238E27FC236}">
                <a16:creationId xmlns:a16="http://schemas.microsoft.com/office/drawing/2014/main" id="{79ACD5CB-4DB5-C964-D705-91E6E4C13A13}"/>
              </a:ext>
            </a:extLst>
          </p:cNvPr>
          <p:cNvGrpSpPr/>
          <p:nvPr/>
        </p:nvGrpSpPr>
        <p:grpSpPr>
          <a:xfrm rot="20508449">
            <a:off x="8279607" y="-4047257"/>
            <a:ext cx="2177230" cy="497711"/>
            <a:chOff x="12085600" y="2465075"/>
            <a:chExt cx="1698175" cy="388200"/>
          </a:xfrm>
          <a:solidFill>
            <a:srgbClr val="9DDAD7"/>
          </a:solidFill>
        </p:grpSpPr>
        <p:sp>
          <p:nvSpPr>
            <p:cNvPr id="320" name="Google Shape;4931;p33">
              <a:extLst>
                <a:ext uri="{FF2B5EF4-FFF2-40B4-BE49-F238E27FC236}">
                  <a16:creationId xmlns:a16="http://schemas.microsoft.com/office/drawing/2014/main" id="{409351B3-3A4D-8B14-D0A8-C5B5A9F45795}"/>
                </a:ext>
              </a:extLst>
            </p:cNvPr>
            <p:cNvSpPr/>
            <p:nvPr/>
          </p:nvSpPr>
          <p:spPr>
            <a:xfrm>
              <a:off x="12172500" y="2552550"/>
              <a:ext cx="70700" cy="67225"/>
            </a:xfrm>
            <a:custGeom>
              <a:avLst/>
              <a:gdLst/>
              <a:ahLst/>
              <a:cxnLst/>
              <a:rect l="l" t="t" r="r" b="b"/>
              <a:pathLst>
                <a:path w="2828" h="2689" fill="none" extrusionOk="0">
                  <a:moveTo>
                    <a:pt x="1553" y="1"/>
                  </a:moveTo>
                  <a:cubicBezTo>
                    <a:pt x="1043" y="904"/>
                    <a:pt x="510" y="1785"/>
                    <a:pt x="0" y="2689"/>
                  </a:cubicBezTo>
                  <a:lnTo>
                    <a:pt x="2828" y="2318"/>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932;p33">
              <a:extLst>
                <a:ext uri="{FF2B5EF4-FFF2-40B4-BE49-F238E27FC236}">
                  <a16:creationId xmlns:a16="http://schemas.microsoft.com/office/drawing/2014/main" id="{6F9FD40D-9EDA-93EC-D2A3-9F61D8BB794C}"/>
                </a:ext>
              </a:extLst>
            </p:cNvPr>
            <p:cNvSpPr/>
            <p:nvPr/>
          </p:nvSpPr>
          <p:spPr>
            <a:xfrm>
              <a:off x="12213625" y="2539225"/>
              <a:ext cx="19150" cy="111850"/>
            </a:xfrm>
            <a:custGeom>
              <a:avLst/>
              <a:gdLst/>
              <a:ahLst/>
              <a:cxnLst/>
              <a:rect l="l" t="t" r="r" b="b"/>
              <a:pathLst>
                <a:path w="766" h="4474" fill="none" extrusionOk="0">
                  <a:moveTo>
                    <a:pt x="766" y="1"/>
                  </a:moveTo>
                  <a:cubicBezTo>
                    <a:pt x="302" y="1437"/>
                    <a:pt x="24" y="2967"/>
                    <a:pt x="1" y="447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933;p33">
              <a:extLst>
                <a:ext uri="{FF2B5EF4-FFF2-40B4-BE49-F238E27FC236}">
                  <a16:creationId xmlns:a16="http://schemas.microsoft.com/office/drawing/2014/main" id="{6A1005E2-7344-24C8-724C-753A7DED501C}"/>
                </a:ext>
              </a:extLst>
            </p:cNvPr>
            <p:cNvSpPr/>
            <p:nvPr/>
          </p:nvSpPr>
          <p:spPr>
            <a:xfrm>
              <a:off x="12268100" y="2572825"/>
              <a:ext cx="4650" cy="61450"/>
            </a:xfrm>
            <a:custGeom>
              <a:avLst/>
              <a:gdLst/>
              <a:ahLst/>
              <a:cxnLst/>
              <a:rect l="l" t="t" r="r" b="b"/>
              <a:pathLst>
                <a:path w="186" h="2458" fill="none" extrusionOk="0">
                  <a:moveTo>
                    <a:pt x="186" y="1"/>
                  </a:moveTo>
                  <a:cubicBezTo>
                    <a:pt x="116" y="835"/>
                    <a:pt x="70" y="1646"/>
                    <a:pt x="0" y="245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934;p33">
              <a:extLst>
                <a:ext uri="{FF2B5EF4-FFF2-40B4-BE49-F238E27FC236}">
                  <a16:creationId xmlns:a16="http://schemas.microsoft.com/office/drawing/2014/main" id="{5E18D543-FF8D-7033-B4FA-070C3907D9F9}"/>
                </a:ext>
              </a:extLst>
            </p:cNvPr>
            <p:cNvSpPr/>
            <p:nvPr/>
          </p:nvSpPr>
          <p:spPr>
            <a:xfrm>
              <a:off x="12259975" y="2596575"/>
              <a:ext cx="26100" cy="1775"/>
            </a:xfrm>
            <a:custGeom>
              <a:avLst/>
              <a:gdLst/>
              <a:ahLst/>
              <a:cxnLst/>
              <a:rect l="l" t="t" r="r" b="b"/>
              <a:pathLst>
                <a:path w="1044" h="71" fill="none" extrusionOk="0">
                  <a:moveTo>
                    <a:pt x="1" y="70"/>
                  </a:moveTo>
                  <a:lnTo>
                    <a:pt x="1044"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935;p33">
              <a:extLst>
                <a:ext uri="{FF2B5EF4-FFF2-40B4-BE49-F238E27FC236}">
                  <a16:creationId xmlns:a16="http://schemas.microsoft.com/office/drawing/2014/main" id="{36953BCF-32FF-B787-E354-747E9D997848}"/>
                </a:ext>
              </a:extLst>
            </p:cNvPr>
            <p:cNvSpPr/>
            <p:nvPr/>
          </p:nvSpPr>
          <p:spPr>
            <a:xfrm>
              <a:off x="12333575" y="2562975"/>
              <a:ext cx="34200" cy="46950"/>
            </a:xfrm>
            <a:custGeom>
              <a:avLst/>
              <a:gdLst/>
              <a:ahLst/>
              <a:cxnLst/>
              <a:rect l="l" t="t" r="r" b="b"/>
              <a:pathLst>
                <a:path w="1368" h="1878" fill="none" extrusionOk="0">
                  <a:moveTo>
                    <a:pt x="394" y="1"/>
                  </a:moveTo>
                  <a:lnTo>
                    <a:pt x="116" y="951"/>
                  </a:lnTo>
                  <a:cubicBezTo>
                    <a:pt x="47" y="1160"/>
                    <a:pt x="0" y="1368"/>
                    <a:pt x="70" y="1553"/>
                  </a:cubicBezTo>
                  <a:cubicBezTo>
                    <a:pt x="186" y="1785"/>
                    <a:pt x="441" y="1878"/>
                    <a:pt x="695" y="1855"/>
                  </a:cubicBezTo>
                  <a:cubicBezTo>
                    <a:pt x="950" y="1832"/>
                    <a:pt x="1159" y="1716"/>
                    <a:pt x="1368" y="160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936;p33">
              <a:extLst>
                <a:ext uri="{FF2B5EF4-FFF2-40B4-BE49-F238E27FC236}">
                  <a16:creationId xmlns:a16="http://schemas.microsoft.com/office/drawing/2014/main" id="{DF1315C8-B1E0-FDC6-1B69-F55BED7266F1}"/>
                </a:ext>
              </a:extLst>
            </p:cNvPr>
            <p:cNvSpPr/>
            <p:nvPr/>
          </p:nvSpPr>
          <p:spPr>
            <a:xfrm>
              <a:off x="12364275" y="2552550"/>
              <a:ext cx="2925" cy="88100"/>
            </a:xfrm>
            <a:custGeom>
              <a:avLst/>
              <a:gdLst/>
              <a:ahLst/>
              <a:cxnLst/>
              <a:rect l="l" t="t" r="r" b="b"/>
              <a:pathLst>
                <a:path w="117" h="3524" fill="none" extrusionOk="0">
                  <a:moveTo>
                    <a:pt x="116" y="1"/>
                  </a:moveTo>
                  <a:lnTo>
                    <a:pt x="0" y="3523"/>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937;p33">
              <a:extLst>
                <a:ext uri="{FF2B5EF4-FFF2-40B4-BE49-F238E27FC236}">
                  <a16:creationId xmlns:a16="http://schemas.microsoft.com/office/drawing/2014/main" id="{B9747BB2-21CD-BF2A-AF19-0BD6EDACEEF3}"/>
                </a:ext>
              </a:extLst>
            </p:cNvPr>
            <p:cNvSpPr/>
            <p:nvPr/>
          </p:nvSpPr>
          <p:spPr>
            <a:xfrm>
              <a:off x="12290700" y="2714200"/>
              <a:ext cx="33625" cy="58550"/>
            </a:xfrm>
            <a:custGeom>
              <a:avLst/>
              <a:gdLst/>
              <a:ahLst/>
              <a:cxnLst/>
              <a:rect l="l" t="t" r="r" b="b"/>
              <a:pathLst>
                <a:path w="1345" h="2342" fill="none" extrusionOk="0">
                  <a:moveTo>
                    <a:pt x="0" y="464"/>
                  </a:moveTo>
                  <a:cubicBezTo>
                    <a:pt x="93" y="302"/>
                    <a:pt x="209" y="140"/>
                    <a:pt x="394" y="70"/>
                  </a:cubicBezTo>
                  <a:cubicBezTo>
                    <a:pt x="556" y="0"/>
                    <a:pt x="788" y="47"/>
                    <a:pt x="858" y="209"/>
                  </a:cubicBezTo>
                  <a:cubicBezTo>
                    <a:pt x="927" y="348"/>
                    <a:pt x="858" y="510"/>
                    <a:pt x="742" y="603"/>
                  </a:cubicBezTo>
                  <a:cubicBezTo>
                    <a:pt x="649" y="696"/>
                    <a:pt x="510" y="742"/>
                    <a:pt x="371" y="788"/>
                  </a:cubicBezTo>
                  <a:cubicBezTo>
                    <a:pt x="695" y="719"/>
                    <a:pt x="1043" y="881"/>
                    <a:pt x="1205" y="1182"/>
                  </a:cubicBezTo>
                  <a:cubicBezTo>
                    <a:pt x="1344" y="1461"/>
                    <a:pt x="1275" y="1854"/>
                    <a:pt x="1043" y="2086"/>
                  </a:cubicBezTo>
                  <a:cubicBezTo>
                    <a:pt x="788" y="2295"/>
                    <a:pt x="394" y="2341"/>
                    <a:pt x="116" y="215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938;p33">
              <a:extLst>
                <a:ext uri="{FF2B5EF4-FFF2-40B4-BE49-F238E27FC236}">
                  <a16:creationId xmlns:a16="http://schemas.microsoft.com/office/drawing/2014/main" id="{927590CD-7F54-A516-587A-05A16F8CBBC1}"/>
                </a:ext>
              </a:extLst>
            </p:cNvPr>
            <p:cNvSpPr/>
            <p:nvPr/>
          </p:nvSpPr>
          <p:spPr>
            <a:xfrm>
              <a:off x="12215950" y="2738525"/>
              <a:ext cx="48700" cy="72450"/>
            </a:xfrm>
            <a:custGeom>
              <a:avLst/>
              <a:gdLst/>
              <a:ahLst/>
              <a:cxnLst/>
              <a:rect l="l" t="t" r="r" b="b"/>
              <a:pathLst>
                <a:path w="1948" h="2898" fill="none" extrusionOk="0">
                  <a:moveTo>
                    <a:pt x="1090" y="1"/>
                  </a:moveTo>
                  <a:cubicBezTo>
                    <a:pt x="765" y="812"/>
                    <a:pt x="418" y="1623"/>
                    <a:pt x="93" y="2457"/>
                  </a:cubicBezTo>
                  <a:cubicBezTo>
                    <a:pt x="47" y="2550"/>
                    <a:pt x="1" y="2666"/>
                    <a:pt x="47" y="2759"/>
                  </a:cubicBezTo>
                  <a:cubicBezTo>
                    <a:pt x="116" y="2898"/>
                    <a:pt x="302" y="2898"/>
                    <a:pt x="464" y="2875"/>
                  </a:cubicBezTo>
                  <a:cubicBezTo>
                    <a:pt x="951" y="2805"/>
                    <a:pt x="1461" y="2735"/>
                    <a:pt x="1947" y="266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939;p33">
              <a:extLst>
                <a:ext uri="{FF2B5EF4-FFF2-40B4-BE49-F238E27FC236}">
                  <a16:creationId xmlns:a16="http://schemas.microsoft.com/office/drawing/2014/main" id="{F0F36874-CDDA-9721-B804-F73A8265D967}"/>
                </a:ext>
              </a:extLst>
            </p:cNvPr>
            <p:cNvSpPr/>
            <p:nvPr/>
          </p:nvSpPr>
          <p:spPr>
            <a:xfrm>
              <a:off x="12253600" y="2735050"/>
              <a:ext cx="9875" cy="102575"/>
            </a:xfrm>
            <a:custGeom>
              <a:avLst/>
              <a:gdLst/>
              <a:ahLst/>
              <a:cxnLst/>
              <a:rect l="l" t="t" r="r" b="b"/>
              <a:pathLst>
                <a:path w="395" h="4103" fill="none" extrusionOk="0">
                  <a:moveTo>
                    <a:pt x="395" y="1"/>
                  </a:moveTo>
                  <a:cubicBezTo>
                    <a:pt x="279" y="1368"/>
                    <a:pt x="140" y="2735"/>
                    <a:pt x="1" y="410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940;p33">
              <a:extLst>
                <a:ext uri="{FF2B5EF4-FFF2-40B4-BE49-F238E27FC236}">
                  <a16:creationId xmlns:a16="http://schemas.microsoft.com/office/drawing/2014/main" id="{B6D526F4-0029-7734-585D-4E8ACC838496}"/>
                </a:ext>
              </a:extLst>
            </p:cNvPr>
            <p:cNvSpPr/>
            <p:nvPr/>
          </p:nvSpPr>
          <p:spPr>
            <a:xfrm>
              <a:off x="12157425" y="2678850"/>
              <a:ext cx="268875" cy="8150"/>
            </a:xfrm>
            <a:custGeom>
              <a:avLst/>
              <a:gdLst/>
              <a:ahLst/>
              <a:cxnLst/>
              <a:rect l="l" t="t" r="r" b="b"/>
              <a:pathLst>
                <a:path w="10755" h="326" fill="none" extrusionOk="0">
                  <a:moveTo>
                    <a:pt x="1" y="325"/>
                  </a:moveTo>
                  <a:cubicBezTo>
                    <a:pt x="3593" y="209"/>
                    <a:pt x="7185" y="117"/>
                    <a:pt x="10754"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941;p33">
              <a:extLst>
                <a:ext uri="{FF2B5EF4-FFF2-40B4-BE49-F238E27FC236}">
                  <a16:creationId xmlns:a16="http://schemas.microsoft.com/office/drawing/2014/main" id="{360048EB-FFE6-734C-C403-514C65D1FA41}"/>
                </a:ext>
              </a:extLst>
            </p:cNvPr>
            <p:cNvSpPr/>
            <p:nvPr/>
          </p:nvSpPr>
          <p:spPr>
            <a:xfrm>
              <a:off x="12397300" y="2522425"/>
              <a:ext cx="98525" cy="321575"/>
            </a:xfrm>
            <a:custGeom>
              <a:avLst/>
              <a:gdLst/>
              <a:ahLst/>
              <a:cxnLst/>
              <a:rect l="l" t="t" r="r" b="b"/>
              <a:pathLst>
                <a:path w="3941" h="12863" fill="none" extrusionOk="0">
                  <a:moveTo>
                    <a:pt x="0" y="464"/>
                  </a:moveTo>
                  <a:cubicBezTo>
                    <a:pt x="580" y="116"/>
                    <a:pt x="1298" y="1"/>
                    <a:pt x="1970" y="163"/>
                  </a:cubicBezTo>
                  <a:cubicBezTo>
                    <a:pt x="2619" y="348"/>
                    <a:pt x="3199" y="812"/>
                    <a:pt x="3500" y="1414"/>
                  </a:cubicBezTo>
                  <a:cubicBezTo>
                    <a:pt x="3940" y="2225"/>
                    <a:pt x="3871" y="3222"/>
                    <a:pt x="3778" y="4149"/>
                  </a:cubicBezTo>
                  <a:cubicBezTo>
                    <a:pt x="3639" y="5910"/>
                    <a:pt x="3477" y="7695"/>
                    <a:pt x="3338" y="9456"/>
                  </a:cubicBezTo>
                  <a:cubicBezTo>
                    <a:pt x="3268" y="10059"/>
                    <a:pt x="3222" y="10684"/>
                    <a:pt x="2921" y="11194"/>
                  </a:cubicBezTo>
                  <a:cubicBezTo>
                    <a:pt x="2364" y="12191"/>
                    <a:pt x="1159" y="12561"/>
                    <a:pt x="70" y="128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942;p33">
              <a:extLst>
                <a:ext uri="{FF2B5EF4-FFF2-40B4-BE49-F238E27FC236}">
                  <a16:creationId xmlns:a16="http://schemas.microsoft.com/office/drawing/2014/main" id="{06A300D2-80A5-17FF-09B9-672C41E72130}"/>
                </a:ext>
              </a:extLst>
            </p:cNvPr>
            <p:cNvSpPr/>
            <p:nvPr/>
          </p:nvSpPr>
          <p:spPr>
            <a:xfrm>
              <a:off x="12085600" y="2532275"/>
              <a:ext cx="94450" cy="321000"/>
            </a:xfrm>
            <a:custGeom>
              <a:avLst/>
              <a:gdLst/>
              <a:ahLst/>
              <a:cxnLst/>
              <a:rect l="l" t="t" r="r" b="b"/>
              <a:pathLst>
                <a:path w="3778" h="12840" fill="none" extrusionOk="0">
                  <a:moveTo>
                    <a:pt x="3082" y="0"/>
                  </a:moveTo>
                  <a:cubicBezTo>
                    <a:pt x="2155" y="255"/>
                    <a:pt x="1414" y="951"/>
                    <a:pt x="950" y="1785"/>
                  </a:cubicBezTo>
                  <a:cubicBezTo>
                    <a:pt x="487" y="2619"/>
                    <a:pt x="301" y="3569"/>
                    <a:pt x="209" y="4520"/>
                  </a:cubicBezTo>
                  <a:cubicBezTo>
                    <a:pt x="0" y="6559"/>
                    <a:pt x="255" y="8622"/>
                    <a:pt x="927" y="10545"/>
                  </a:cubicBezTo>
                  <a:cubicBezTo>
                    <a:pt x="1136" y="11171"/>
                    <a:pt x="1437" y="11797"/>
                    <a:pt x="1924" y="12237"/>
                  </a:cubicBezTo>
                  <a:cubicBezTo>
                    <a:pt x="2434" y="12677"/>
                    <a:pt x="3222" y="12840"/>
                    <a:pt x="3778" y="1246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943;p33">
              <a:extLst>
                <a:ext uri="{FF2B5EF4-FFF2-40B4-BE49-F238E27FC236}">
                  <a16:creationId xmlns:a16="http://schemas.microsoft.com/office/drawing/2014/main" id="{BB273251-1063-294D-A5EF-1210FF07F2B2}"/>
                </a:ext>
              </a:extLst>
            </p:cNvPr>
            <p:cNvSpPr/>
            <p:nvPr/>
          </p:nvSpPr>
          <p:spPr>
            <a:xfrm>
              <a:off x="12711325" y="2518950"/>
              <a:ext cx="32475" cy="44625"/>
            </a:xfrm>
            <a:custGeom>
              <a:avLst/>
              <a:gdLst/>
              <a:ahLst/>
              <a:cxnLst/>
              <a:rect l="l" t="t" r="r" b="b"/>
              <a:pathLst>
                <a:path w="1299" h="1785" fill="none" extrusionOk="0">
                  <a:moveTo>
                    <a:pt x="603" y="0"/>
                  </a:moveTo>
                  <a:cubicBezTo>
                    <a:pt x="371" y="163"/>
                    <a:pt x="163" y="394"/>
                    <a:pt x="70" y="673"/>
                  </a:cubicBezTo>
                  <a:cubicBezTo>
                    <a:pt x="0" y="881"/>
                    <a:pt x="0" y="1113"/>
                    <a:pt x="47" y="1298"/>
                  </a:cubicBezTo>
                  <a:cubicBezTo>
                    <a:pt x="116" y="1507"/>
                    <a:pt x="278" y="1669"/>
                    <a:pt x="487" y="1739"/>
                  </a:cubicBezTo>
                  <a:cubicBezTo>
                    <a:pt x="765" y="1785"/>
                    <a:pt x="1043" y="1646"/>
                    <a:pt x="1182" y="1391"/>
                  </a:cubicBezTo>
                  <a:cubicBezTo>
                    <a:pt x="1298" y="1159"/>
                    <a:pt x="1275" y="835"/>
                    <a:pt x="1113" y="603"/>
                  </a:cubicBezTo>
                  <a:cubicBezTo>
                    <a:pt x="974" y="371"/>
                    <a:pt x="742" y="232"/>
                    <a:pt x="464" y="14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944;p33">
              <a:extLst>
                <a:ext uri="{FF2B5EF4-FFF2-40B4-BE49-F238E27FC236}">
                  <a16:creationId xmlns:a16="http://schemas.microsoft.com/office/drawing/2014/main" id="{BEC59274-D415-05B6-8978-BA63545EAB2C}"/>
                </a:ext>
              </a:extLst>
            </p:cNvPr>
            <p:cNvSpPr/>
            <p:nvPr/>
          </p:nvSpPr>
          <p:spPr>
            <a:xfrm>
              <a:off x="12632525" y="2509100"/>
              <a:ext cx="39425" cy="160500"/>
            </a:xfrm>
            <a:custGeom>
              <a:avLst/>
              <a:gdLst/>
              <a:ahLst/>
              <a:cxnLst/>
              <a:rect l="l" t="t" r="r" b="b"/>
              <a:pathLst>
                <a:path w="1577" h="6420" fill="none" extrusionOk="0">
                  <a:moveTo>
                    <a:pt x="1530" y="0"/>
                  </a:moveTo>
                  <a:cubicBezTo>
                    <a:pt x="348" y="1461"/>
                    <a:pt x="1" y="3546"/>
                    <a:pt x="603" y="5331"/>
                  </a:cubicBezTo>
                  <a:cubicBezTo>
                    <a:pt x="765" y="5817"/>
                    <a:pt x="1067" y="6327"/>
                    <a:pt x="1576" y="642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945;p33">
              <a:extLst>
                <a:ext uri="{FF2B5EF4-FFF2-40B4-BE49-F238E27FC236}">
                  <a16:creationId xmlns:a16="http://schemas.microsoft.com/office/drawing/2014/main" id="{3CF31569-FCEF-4C15-81D1-ADA69E5CBAD1}"/>
                </a:ext>
              </a:extLst>
            </p:cNvPr>
            <p:cNvSpPr/>
            <p:nvPr/>
          </p:nvSpPr>
          <p:spPr>
            <a:xfrm>
              <a:off x="12682925" y="2580950"/>
              <a:ext cx="33625" cy="51575"/>
            </a:xfrm>
            <a:custGeom>
              <a:avLst/>
              <a:gdLst/>
              <a:ahLst/>
              <a:cxnLst/>
              <a:rect l="l" t="t" r="r" b="b"/>
              <a:pathLst>
                <a:path w="1345" h="2063" fill="none" extrusionOk="0">
                  <a:moveTo>
                    <a:pt x="534" y="0"/>
                  </a:moveTo>
                  <a:cubicBezTo>
                    <a:pt x="418" y="278"/>
                    <a:pt x="325" y="556"/>
                    <a:pt x="233" y="811"/>
                  </a:cubicBezTo>
                  <a:cubicBezTo>
                    <a:pt x="94" y="1159"/>
                    <a:pt x="1" y="1553"/>
                    <a:pt x="209" y="1831"/>
                  </a:cubicBezTo>
                  <a:cubicBezTo>
                    <a:pt x="348" y="1993"/>
                    <a:pt x="557" y="2063"/>
                    <a:pt x="766" y="2063"/>
                  </a:cubicBezTo>
                  <a:cubicBezTo>
                    <a:pt x="951" y="2063"/>
                    <a:pt x="1160" y="1993"/>
                    <a:pt x="1345" y="192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946;p33">
              <a:extLst>
                <a:ext uri="{FF2B5EF4-FFF2-40B4-BE49-F238E27FC236}">
                  <a16:creationId xmlns:a16="http://schemas.microsoft.com/office/drawing/2014/main" id="{B07C07BA-DF00-65DD-C5A0-9E284D425585}"/>
                </a:ext>
              </a:extLst>
            </p:cNvPr>
            <p:cNvSpPr/>
            <p:nvPr/>
          </p:nvSpPr>
          <p:spPr>
            <a:xfrm>
              <a:off x="12710175" y="2580375"/>
              <a:ext cx="8125" cy="68950"/>
            </a:xfrm>
            <a:custGeom>
              <a:avLst/>
              <a:gdLst/>
              <a:ahLst/>
              <a:cxnLst/>
              <a:rect l="l" t="t" r="r" b="b"/>
              <a:pathLst>
                <a:path w="325" h="2758" fill="none" extrusionOk="0">
                  <a:moveTo>
                    <a:pt x="324" y="0"/>
                  </a:moveTo>
                  <a:cubicBezTo>
                    <a:pt x="93" y="904"/>
                    <a:pt x="0" y="1831"/>
                    <a:pt x="46" y="275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947;p33">
              <a:extLst>
                <a:ext uri="{FF2B5EF4-FFF2-40B4-BE49-F238E27FC236}">
                  <a16:creationId xmlns:a16="http://schemas.microsoft.com/office/drawing/2014/main" id="{60D15FB5-3134-1C38-E3CD-B22B93B42433}"/>
                </a:ext>
              </a:extLst>
            </p:cNvPr>
            <p:cNvSpPr/>
            <p:nvPr/>
          </p:nvSpPr>
          <p:spPr>
            <a:xfrm>
              <a:off x="12756525" y="2583250"/>
              <a:ext cx="1175" cy="57400"/>
            </a:xfrm>
            <a:custGeom>
              <a:avLst/>
              <a:gdLst/>
              <a:ahLst/>
              <a:cxnLst/>
              <a:rect l="l" t="t" r="r" b="b"/>
              <a:pathLst>
                <a:path w="47" h="2296" fill="none" extrusionOk="0">
                  <a:moveTo>
                    <a:pt x="46" y="1"/>
                  </a:moveTo>
                  <a:lnTo>
                    <a:pt x="0" y="2295"/>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948;p33">
              <a:extLst>
                <a:ext uri="{FF2B5EF4-FFF2-40B4-BE49-F238E27FC236}">
                  <a16:creationId xmlns:a16="http://schemas.microsoft.com/office/drawing/2014/main" id="{9E8114BF-FBA3-8335-31B6-0AE810DC88F9}"/>
                </a:ext>
              </a:extLst>
            </p:cNvPr>
            <p:cNvSpPr/>
            <p:nvPr/>
          </p:nvSpPr>
          <p:spPr>
            <a:xfrm>
              <a:off x="12746075" y="2609900"/>
              <a:ext cx="29575" cy="2925"/>
            </a:xfrm>
            <a:custGeom>
              <a:avLst/>
              <a:gdLst/>
              <a:ahLst/>
              <a:cxnLst/>
              <a:rect l="l" t="t" r="r" b="b"/>
              <a:pathLst>
                <a:path w="1183" h="117" fill="none" extrusionOk="0">
                  <a:moveTo>
                    <a:pt x="1" y="117"/>
                  </a:moveTo>
                  <a:lnTo>
                    <a:pt x="118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949;p33">
              <a:extLst>
                <a:ext uri="{FF2B5EF4-FFF2-40B4-BE49-F238E27FC236}">
                  <a16:creationId xmlns:a16="http://schemas.microsoft.com/office/drawing/2014/main" id="{776C434F-C207-5774-C79A-FE7C37A77F3F}"/>
                </a:ext>
              </a:extLst>
            </p:cNvPr>
            <p:cNvSpPr/>
            <p:nvPr/>
          </p:nvSpPr>
          <p:spPr>
            <a:xfrm>
              <a:off x="12798225" y="2574575"/>
              <a:ext cx="33625" cy="44625"/>
            </a:xfrm>
            <a:custGeom>
              <a:avLst/>
              <a:gdLst/>
              <a:ahLst/>
              <a:cxnLst/>
              <a:rect l="l" t="t" r="r" b="b"/>
              <a:pathLst>
                <a:path w="1345" h="1785" fill="none" extrusionOk="0">
                  <a:moveTo>
                    <a:pt x="186" y="0"/>
                  </a:moveTo>
                  <a:lnTo>
                    <a:pt x="70" y="719"/>
                  </a:lnTo>
                  <a:cubicBezTo>
                    <a:pt x="24" y="1020"/>
                    <a:pt x="1" y="1391"/>
                    <a:pt x="232" y="1623"/>
                  </a:cubicBezTo>
                  <a:cubicBezTo>
                    <a:pt x="371" y="1762"/>
                    <a:pt x="580" y="1785"/>
                    <a:pt x="789" y="1762"/>
                  </a:cubicBezTo>
                  <a:cubicBezTo>
                    <a:pt x="974" y="1738"/>
                    <a:pt x="1159" y="1646"/>
                    <a:pt x="1345" y="155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950;p33">
              <a:extLst>
                <a:ext uri="{FF2B5EF4-FFF2-40B4-BE49-F238E27FC236}">
                  <a16:creationId xmlns:a16="http://schemas.microsoft.com/office/drawing/2014/main" id="{73B2464E-DEE5-C207-16C3-457BB611681A}"/>
                </a:ext>
              </a:extLst>
            </p:cNvPr>
            <p:cNvSpPr/>
            <p:nvPr/>
          </p:nvSpPr>
          <p:spPr>
            <a:xfrm>
              <a:off x="12824300" y="2571100"/>
              <a:ext cx="4650" cy="66075"/>
            </a:xfrm>
            <a:custGeom>
              <a:avLst/>
              <a:gdLst/>
              <a:ahLst/>
              <a:cxnLst/>
              <a:rect l="l" t="t" r="r" b="b"/>
              <a:pathLst>
                <a:path w="186" h="2643" fill="none" extrusionOk="0">
                  <a:moveTo>
                    <a:pt x="116" y="0"/>
                  </a:moveTo>
                  <a:cubicBezTo>
                    <a:pt x="1" y="881"/>
                    <a:pt x="47" y="1785"/>
                    <a:pt x="186" y="264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951;p33">
              <a:extLst>
                <a:ext uri="{FF2B5EF4-FFF2-40B4-BE49-F238E27FC236}">
                  <a16:creationId xmlns:a16="http://schemas.microsoft.com/office/drawing/2014/main" id="{8270D418-5B81-D38A-82CE-6CAE23BE17A0}"/>
                </a:ext>
              </a:extLst>
            </p:cNvPr>
            <p:cNvSpPr/>
            <p:nvPr/>
          </p:nvSpPr>
          <p:spPr>
            <a:xfrm>
              <a:off x="12866025" y="2593700"/>
              <a:ext cx="9875" cy="49850"/>
            </a:xfrm>
            <a:custGeom>
              <a:avLst/>
              <a:gdLst/>
              <a:ahLst/>
              <a:cxnLst/>
              <a:rect l="l" t="t" r="r" b="b"/>
              <a:pathLst>
                <a:path w="395" h="1994" fill="none" extrusionOk="0">
                  <a:moveTo>
                    <a:pt x="0" y="0"/>
                  </a:moveTo>
                  <a:cubicBezTo>
                    <a:pt x="23" y="695"/>
                    <a:pt x="139" y="1367"/>
                    <a:pt x="394" y="199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952;p33">
              <a:extLst>
                <a:ext uri="{FF2B5EF4-FFF2-40B4-BE49-F238E27FC236}">
                  <a16:creationId xmlns:a16="http://schemas.microsoft.com/office/drawing/2014/main" id="{2401AE99-2EE7-FB54-C177-B6476A399803}"/>
                </a:ext>
              </a:extLst>
            </p:cNvPr>
            <p:cNvSpPr/>
            <p:nvPr/>
          </p:nvSpPr>
          <p:spPr>
            <a:xfrm>
              <a:off x="12852700" y="2616875"/>
              <a:ext cx="41150" cy="2900"/>
            </a:xfrm>
            <a:custGeom>
              <a:avLst/>
              <a:gdLst/>
              <a:ahLst/>
              <a:cxnLst/>
              <a:rect l="l" t="t" r="r" b="b"/>
              <a:pathLst>
                <a:path w="1646" h="116" fill="none" extrusionOk="0">
                  <a:moveTo>
                    <a:pt x="0" y="116"/>
                  </a:moveTo>
                  <a:lnTo>
                    <a:pt x="1646"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953;p33">
              <a:extLst>
                <a:ext uri="{FF2B5EF4-FFF2-40B4-BE49-F238E27FC236}">
                  <a16:creationId xmlns:a16="http://schemas.microsoft.com/office/drawing/2014/main" id="{DFD019DE-F427-A6E1-6A2F-A811678D2950}"/>
                </a:ext>
              </a:extLst>
            </p:cNvPr>
            <p:cNvSpPr/>
            <p:nvPr/>
          </p:nvSpPr>
          <p:spPr>
            <a:xfrm>
              <a:off x="12929175" y="2579775"/>
              <a:ext cx="29575" cy="36525"/>
            </a:xfrm>
            <a:custGeom>
              <a:avLst/>
              <a:gdLst/>
              <a:ahLst/>
              <a:cxnLst/>
              <a:rect l="l" t="t" r="r" b="b"/>
              <a:pathLst>
                <a:path w="1183" h="1461" fill="none" extrusionOk="0">
                  <a:moveTo>
                    <a:pt x="348" y="1"/>
                  </a:moveTo>
                  <a:cubicBezTo>
                    <a:pt x="371" y="233"/>
                    <a:pt x="232" y="418"/>
                    <a:pt x="139" y="627"/>
                  </a:cubicBezTo>
                  <a:cubicBezTo>
                    <a:pt x="47" y="835"/>
                    <a:pt x="0" y="1090"/>
                    <a:pt x="139" y="1252"/>
                  </a:cubicBezTo>
                  <a:cubicBezTo>
                    <a:pt x="255" y="1415"/>
                    <a:pt x="487" y="1461"/>
                    <a:pt x="672" y="1391"/>
                  </a:cubicBezTo>
                  <a:cubicBezTo>
                    <a:pt x="881" y="1322"/>
                    <a:pt x="1020" y="1183"/>
                    <a:pt x="1182" y="106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954;p33">
              <a:extLst>
                <a:ext uri="{FF2B5EF4-FFF2-40B4-BE49-F238E27FC236}">
                  <a16:creationId xmlns:a16="http://schemas.microsoft.com/office/drawing/2014/main" id="{2EAF1A6B-FDF3-A5C4-14C6-54ABA90B2D92}"/>
                </a:ext>
              </a:extLst>
            </p:cNvPr>
            <p:cNvSpPr/>
            <p:nvPr/>
          </p:nvSpPr>
          <p:spPr>
            <a:xfrm>
              <a:off x="12954650" y="2567025"/>
              <a:ext cx="7575" cy="70150"/>
            </a:xfrm>
            <a:custGeom>
              <a:avLst/>
              <a:gdLst/>
              <a:ahLst/>
              <a:cxnLst/>
              <a:rect l="l" t="t" r="r" b="b"/>
              <a:pathLst>
                <a:path w="303" h="2806" fill="none" extrusionOk="0">
                  <a:moveTo>
                    <a:pt x="302" y="1"/>
                  </a:moveTo>
                  <a:cubicBezTo>
                    <a:pt x="117" y="928"/>
                    <a:pt x="1" y="1855"/>
                    <a:pt x="1" y="280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955;p33">
              <a:extLst>
                <a:ext uri="{FF2B5EF4-FFF2-40B4-BE49-F238E27FC236}">
                  <a16:creationId xmlns:a16="http://schemas.microsoft.com/office/drawing/2014/main" id="{A795210C-3B3F-2E4F-2684-7831CC03D187}"/>
                </a:ext>
              </a:extLst>
            </p:cNvPr>
            <p:cNvSpPr/>
            <p:nvPr/>
          </p:nvSpPr>
          <p:spPr>
            <a:xfrm>
              <a:off x="12972625" y="2520100"/>
              <a:ext cx="19150" cy="33050"/>
            </a:xfrm>
            <a:custGeom>
              <a:avLst/>
              <a:gdLst/>
              <a:ahLst/>
              <a:cxnLst/>
              <a:rect l="l" t="t" r="r" b="b"/>
              <a:pathLst>
                <a:path w="766" h="1322" fill="none" extrusionOk="0">
                  <a:moveTo>
                    <a:pt x="163" y="441"/>
                  </a:moveTo>
                  <a:lnTo>
                    <a:pt x="533" y="1"/>
                  </a:lnTo>
                  <a:lnTo>
                    <a:pt x="441" y="1275"/>
                  </a:lnTo>
                  <a:cubicBezTo>
                    <a:pt x="302" y="1299"/>
                    <a:pt x="139" y="1299"/>
                    <a:pt x="0" y="1322"/>
                  </a:cubicBezTo>
                  <a:cubicBezTo>
                    <a:pt x="255" y="1299"/>
                    <a:pt x="510" y="1299"/>
                    <a:pt x="765" y="129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956;p33">
              <a:extLst>
                <a:ext uri="{FF2B5EF4-FFF2-40B4-BE49-F238E27FC236}">
                  <a16:creationId xmlns:a16="http://schemas.microsoft.com/office/drawing/2014/main" id="{D57C421E-0370-209F-A2C1-FDFA34BD5C20}"/>
                </a:ext>
              </a:extLst>
            </p:cNvPr>
            <p:cNvSpPr/>
            <p:nvPr/>
          </p:nvSpPr>
          <p:spPr>
            <a:xfrm>
              <a:off x="12999275" y="2502150"/>
              <a:ext cx="38850" cy="155300"/>
            </a:xfrm>
            <a:custGeom>
              <a:avLst/>
              <a:gdLst/>
              <a:ahLst/>
              <a:cxnLst/>
              <a:rect l="l" t="t" r="r" b="b"/>
              <a:pathLst>
                <a:path w="1554" h="6212" fill="none" extrusionOk="0">
                  <a:moveTo>
                    <a:pt x="0" y="0"/>
                  </a:moveTo>
                  <a:cubicBezTo>
                    <a:pt x="881" y="765"/>
                    <a:pt x="1414" y="1878"/>
                    <a:pt x="1484" y="3036"/>
                  </a:cubicBezTo>
                  <a:cubicBezTo>
                    <a:pt x="1553" y="4172"/>
                    <a:pt x="1136" y="5354"/>
                    <a:pt x="348" y="621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957;p33">
              <a:extLst>
                <a:ext uri="{FF2B5EF4-FFF2-40B4-BE49-F238E27FC236}">
                  <a16:creationId xmlns:a16="http://schemas.microsoft.com/office/drawing/2014/main" id="{CD6291EA-8293-6D62-6F47-40F55E2CF1DA}"/>
                </a:ext>
              </a:extLst>
            </p:cNvPr>
            <p:cNvSpPr/>
            <p:nvPr/>
          </p:nvSpPr>
          <p:spPr>
            <a:xfrm>
              <a:off x="12574000" y="2584425"/>
              <a:ext cx="40600" cy="57950"/>
            </a:xfrm>
            <a:custGeom>
              <a:avLst/>
              <a:gdLst/>
              <a:ahLst/>
              <a:cxnLst/>
              <a:rect l="l" t="t" r="r" b="b"/>
              <a:pathLst>
                <a:path w="1624" h="2318" fill="none" extrusionOk="0">
                  <a:moveTo>
                    <a:pt x="905" y="0"/>
                  </a:moveTo>
                  <a:cubicBezTo>
                    <a:pt x="650" y="533"/>
                    <a:pt x="395" y="1066"/>
                    <a:pt x="140" y="1576"/>
                  </a:cubicBezTo>
                  <a:cubicBezTo>
                    <a:pt x="70" y="1692"/>
                    <a:pt x="24" y="1808"/>
                    <a:pt x="24" y="1924"/>
                  </a:cubicBezTo>
                  <a:cubicBezTo>
                    <a:pt x="1" y="2040"/>
                    <a:pt x="24" y="2156"/>
                    <a:pt x="117" y="2225"/>
                  </a:cubicBezTo>
                  <a:cubicBezTo>
                    <a:pt x="233" y="2318"/>
                    <a:pt x="372" y="2295"/>
                    <a:pt x="488" y="2295"/>
                  </a:cubicBezTo>
                  <a:cubicBezTo>
                    <a:pt x="858" y="2248"/>
                    <a:pt x="1252" y="2225"/>
                    <a:pt x="1623" y="217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958;p33">
              <a:extLst>
                <a:ext uri="{FF2B5EF4-FFF2-40B4-BE49-F238E27FC236}">
                  <a16:creationId xmlns:a16="http://schemas.microsoft.com/office/drawing/2014/main" id="{880E07A4-9F0D-76CE-A428-BDADEDC85AAC}"/>
                </a:ext>
              </a:extLst>
            </p:cNvPr>
            <p:cNvSpPr/>
            <p:nvPr/>
          </p:nvSpPr>
          <p:spPr>
            <a:xfrm>
              <a:off x="12603550" y="2576875"/>
              <a:ext cx="5825" cy="91000"/>
            </a:xfrm>
            <a:custGeom>
              <a:avLst/>
              <a:gdLst/>
              <a:ahLst/>
              <a:cxnLst/>
              <a:rect l="l" t="t" r="r" b="b"/>
              <a:pathLst>
                <a:path w="233" h="3640" fill="none" extrusionOk="0">
                  <a:moveTo>
                    <a:pt x="233" y="1"/>
                  </a:moveTo>
                  <a:cubicBezTo>
                    <a:pt x="140" y="1206"/>
                    <a:pt x="70" y="2434"/>
                    <a:pt x="1" y="363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959;p33">
              <a:extLst>
                <a:ext uri="{FF2B5EF4-FFF2-40B4-BE49-F238E27FC236}">
                  <a16:creationId xmlns:a16="http://schemas.microsoft.com/office/drawing/2014/main" id="{29B95CAF-049B-BBE6-5E3A-DDD82F12D01E}"/>
                </a:ext>
              </a:extLst>
            </p:cNvPr>
            <p:cNvSpPr/>
            <p:nvPr/>
          </p:nvSpPr>
          <p:spPr>
            <a:xfrm>
              <a:off x="12502750" y="2476075"/>
              <a:ext cx="95625" cy="372575"/>
            </a:xfrm>
            <a:custGeom>
              <a:avLst/>
              <a:gdLst/>
              <a:ahLst/>
              <a:cxnLst/>
              <a:rect l="l" t="t" r="r" b="b"/>
              <a:pathLst>
                <a:path w="3825" h="14903" fill="none" extrusionOk="0">
                  <a:moveTo>
                    <a:pt x="3824" y="0"/>
                  </a:moveTo>
                  <a:cubicBezTo>
                    <a:pt x="3199" y="47"/>
                    <a:pt x="2619" y="371"/>
                    <a:pt x="2156" y="765"/>
                  </a:cubicBezTo>
                  <a:cubicBezTo>
                    <a:pt x="1113" y="1646"/>
                    <a:pt x="510" y="2944"/>
                    <a:pt x="255" y="4265"/>
                  </a:cubicBezTo>
                  <a:cubicBezTo>
                    <a:pt x="0" y="5609"/>
                    <a:pt x="47" y="6976"/>
                    <a:pt x="116" y="8320"/>
                  </a:cubicBezTo>
                  <a:cubicBezTo>
                    <a:pt x="186" y="9688"/>
                    <a:pt x="278" y="11101"/>
                    <a:pt x="835" y="12353"/>
                  </a:cubicBezTo>
                  <a:cubicBezTo>
                    <a:pt x="1391" y="13604"/>
                    <a:pt x="2480" y="14717"/>
                    <a:pt x="3824" y="1490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960;p33">
              <a:extLst>
                <a:ext uri="{FF2B5EF4-FFF2-40B4-BE49-F238E27FC236}">
                  <a16:creationId xmlns:a16="http://schemas.microsoft.com/office/drawing/2014/main" id="{094A8D3F-5A3E-0DCB-16F2-1F742FD5B8FC}"/>
                </a:ext>
              </a:extLst>
            </p:cNvPr>
            <p:cNvSpPr/>
            <p:nvPr/>
          </p:nvSpPr>
          <p:spPr>
            <a:xfrm>
              <a:off x="12547350" y="2683500"/>
              <a:ext cx="594475" cy="22025"/>
            </a:xfrm>
            <a:custGeom>
              <a:avLst/>
              <a:gdLst/>
              <a:ahLst/>
              <a:cxnLst/>
              <a:rect l="l" t="t" r="r" b="b"/>
              <a:pathLst>
                <a:path w="23779" h="881" fill="none" extrusionOk="0">
                  <a:moveTo>
                    <a:pt x="1" y="464"/>
                  </a:moveTo>
                  <a:cubicBezTo>
                    <a:pt x="3245" y="881"/>
                    <a:pt x="6559" y="487"/>
                    <a:pt x="9827" y="278"/>
                  </a:cubicBezTo>
                  <a:cubicBezTo>
                    <a:pt x="14485" y="0"/>
                    <a:pt x="19144" y="116"/>
                    <a:pt x="23779" y="60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961;p33">
              <a:extLst>
                <a:ext uri="{FF2B5EF4-FFF2-40B4-BE49-F238E27FC236}">
                  <a16:creationId xmlns:a16="http://schemas.microsoft.com/office/drawing/2014/main" id="{1CFA811A-6F30-F61B-B900-A11150C149B7}"/>
                </a:ext>
              </a:extLst>
            </p:cNvPr>
            <p:cNvSpPr/>
            <p:nvPr/>
          </p:nvSpPr>
          <p:spPr>
            <a:xfrm>
              <a:off x="13110525" y="2465075"/>
              <a:ext cx="91550" cy="338950"/>
            </a:xfrm>
            <a:custGeom>
              <a:avLst/>
              <a:gdLst/>
              <a:ahLst/>
              <a:cxnLst/>
              <a:rect l="l" t="t" r="r" b="b"/>
              <a:pathLst>
                <a:path w="3662" h="13558" fill="none" extrusionOk="0">
                  <a:moveTo>
                    <a:pt x="301" y="255"/>
                  </a:moveTo>
                  <a:cubicBezTo>
                    <a:pt x="881" y="139"/>
                    <a:pt x="1483" y="0"/>
                    <a:pt x="2086" y="93"/>
                  </a:cubicBezTo>
                  <a:cubicBezTo>
                    <a:pt x="2665" y="162"/>
                    <a:pt x="3268" y="510"/>
                    <a:pt x="3500" y="1043"/>
                  </a:cubicBezTo>
                  <a:cubicBezTo>
                    <a:pt x="3662" y="1437"/>
                    <a:pt x="3615" y="1877"/>
                    <a:pt x="3592" y="2295"/>
                  </a:cubicBezTo>
                  <a:cubicBezTo>
                    <a:pt x="3384" y="4589"/>
                    <a:pt x="3175" y="6883"/>
                    <a:pt x="2990" y="9178"/>
                  </a:cubicBezTo>
                  <a:cubicBezTo>
                    <a:pt x="2920" y="9965"/>
                    <a:pt x="2851" y="10777"/>
                    <a:pt x="2526" y="11518"/>
                  </a:cubicBezTo>
                  <a:cubicBezTo>
                    <a:pt x="2063" y="12538"/>
                    <a:pt x="1113" y="13326"/>
                    <a:pt x="0" y="1355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962;p33">
              <a:extLst>
                <a:ext uri="{FF2B5EF4-FFF2-40B4-BE49-F238E27FC236}">
                  <a16:creationId xmlns:a16="http://schemas.microsoft.com/office/drawing/2014/main" id="{6C1C037B-6109-2BCE-20F8-AC7DC8ED029A}"/>
                </a:ext>
              </a:extLst>
            </p:cNvPr>
            <p:cNvSpPr/>
            <p:nvPr/>
          </p:nvSpPr>
          <p:spPr>
            <a:xfrm>
              <a:off x="12907725" y="2724050"/>
              <a:ext cx="30150" cy="31900"/>
            </a:xfrm>
            <a:custGeom>
              <a:avLst/>
              <a:gdLst/>
              <a:ahLst/>
              <a:cxnLst/>
              <a:rect l="l" t="t" r="r" b="b"/>
              <a:pathLst>
                <a:path w="1206" h="1276" fill="none" extrusionOk="0">
                  <a:moveTo>
                    <a:pt x="858" y="70"/>
                  </a:moveTo>
                  <a:cubicBezTo>
                    <a:pt x="603" y="0"/>
                    <a:pt x="302" y="93"/>
                    <a:pt x="163" y="325"/>
                  </a:cubicBezTo>
                  <a:cubicBezTo>
                    <a:pt x="1" y="580"/>
                    <a:pt x="93" y="974"/>
                    <a:pt x="348" y="1113"/>
                  </a:cubicBezTo>
                  <a:cubicBezTo>
                    <a:pt x="603" y="1275"/>
                    <a:pt x="997" y="1159"/>
                    <a:pt x="1113" y="881"/>
                  </a:cubicBezTo>
                  <a:cubicBezTo>
                    <a:pt x="1206" y="603"/>
                    <a:pt x="997" y="232"/>
                    <a:pt x="696" y="23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963;p33">
              <a:extLst>
                <a:ext uri="{FF2B5EF4-FFF2-40B4-BE49-F238E27FC236}">
                  <a16:creationId xmlns:a16="http://schemas.microsoft.com/office/drawing/2014/main" id="{75E74C47-225C-8238-F6CD-F6A656EDC4CB}"/>
                </a:ext>
              </a:extLst>
            </p:cNvPr>
            <p:cNvSpPr/>
            <p:nvPr/>
          </p:nvSpPr>
          <p:spPr>
            <a:xfrm>
              <a:off x="12858475" y="2754175"/>
              <a:ext cx="47550" cy="55650"/>
            </a:xfrm>
            <a:custGeom>
              <a:avLst/>
              <a:gdLst/>
              <a:ahLst/>
              <a:cxnLst/>
              <a:rect l="l" t="t" r="r" b="b"/>
              <a:pathLst>
                <a:path w="1902" h="2226" fill="none" extrusionOk="0">
                  <a:moveTo>
                    <a:pt x="1" y="1"/>
                  </a:moveTo>
                  <a:cubicBezTo>
                    <a:pt x="233" y="70"/>
                    <a:pt x="488" y="24"/>
                    <a:pt x="742" y="24"/>
                  </a:cubicBezTo>
                  <a:cubicBezTo>
                    <a:pt x="974" y="47"/>
                    <a:pt x="1276" y="140"/>
                    <a:pt x="1345" y="371"/>
                  </a:cubicBezTo>
                  <a:cubicBezTo>
                    <a:pt x="1391" y="557"/>
                    <a:pt x="1299" y="765"/>
                    <a:pt x="1160" y="881"/>
                  </a:cubicBezTo>
                  <a:cubicBezTo>
                    <a:pt x="1021" y="1020"/>
                    <a:pt x="835" y="1090"/>
                    <a:pt x="650" y="1136"/>
                  </a:cubicBezTo>
                  <a:cubicBezTo>
                    <a:pt x="858" y="1090"/>
                    <a:pt x="1090" y="1043"/>
                    <a:pt x="1299" y="1067"/>
                  </a:cubicBezTo>
                  <a:cubicBezTo>
                    <a:pt x="1507" y="1090"/>
                    <a:pt x="1739" y="1206"/>
                    <a:pt x="1809" y="1414"/>
                  </a:cubicBezTo>
                  <a:cubicBezTo>
                    <a:pt x="1901" y="1739"/>
                    <a:pt x="1646" y="2040"/>
                    <a:pt x="1345" y="2133"/>
                  </a:cubicBezTo>
                  <a:cubicBezTo>
                    <a:pt x="1044" y="2225"/>
                    <a:pt x="719" y="2156"/>
                    <a:pt x="418" y="20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964;p33">
              <a:extLst>
                <a:ext uri="{FF2B5EF4-FFF2-40B4-BE49-F238E27FC236}">
                  <a16:creationId xmlns:a16="http://schemas.microsoft.com/office/drawing/2014/main" id="{5BA87FCB-7913-4839-F8B5-E9F46344D14E}"/>
                </a:ext>
              </a:extLst>
            </p:cNvPr>
            <p:cNvSpPr/>
            <p:nvPr/>
          </p:nvSpPr>
          <p:spPr>
            <a:xfrm>
              <a:off x="12757675" y="2739125"/>
              <a:ext cx="36525" cy="55050"/>
            </a:xfrm>
            <a:custGeom>
              <a:avLst/>
              <a:gdLst/>
              <a:ahLst/>
              <a:cxnLst/>
              <a:rect l="l" t="t" r="r" b="b"/>
              <a:pathLst>
                <a:path w="1461" h="2202" fill="none" extrusionOk="0">
                  <a:moveTo>
                    <a:pt x="1159" y="0"/>
                  </a:moveTo>
                  <a:lnTo>
                    <a:pt x="186" y="1506"/>
                  </a:lnTo>
                  <a:cubicBezTo>
                    <a:pt x="93" y="1645"/>
                    <a:pt x="0" y="1854"/>
                    <a:pt x="116" y="1993"/>
                  </a:cubicBezTo>
                  <a:cubicBezTo>
                    <a:pt x="186" y="2086"/>
                    <a:pt x="302" y="2086"/>
                    <a:pt x="418" y="2109"/>
                  </a:cubicBezTo>
                  <a:cubicBezTo>
                    <a:pt x="765" y="2132"/>
                    <a:pt x="1113" y="2178"/>
                    <a:pt x="1460" y="220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965;p33">
              <a:extLst>
                <a:ext uri="{FF2B5EF4-FFF2-40B4-BE49-F238E27FC236}">
                  <a16:creationId xmlns:a16="http://schemas.microsoft.com/office/drawing/2014/main" id="{C8421100-2870-FE04-D789-0153CA0C532C}"/>
                </a:ext>
              </a:extLst>
            </p:cNvPr>
            <p:cNvSpPr/>
            <p:nvPr/>
          </p:nvSpPr>
          <p:spPr>
            <a:xfrm>
              <a:off x="12779700" y="2736800"/>
              <a:ext cx="19725" cy="75925"/>
            </a:xfrm>
            <a:custGeom>
              <a:avLst/>
              <a:gdLst/>
              <a:ahLst/>
              <a:cxnLst/>
              <a:rect l="l" t="t" r="r" b="b"/>
              <a:pathLst>
                <a:path w="789" h="3037" fill="none" extrusionOk="0">
                  <a:moveTo>
                    <a:pt x="788" y="0"/>
                  </a:moveTo>
                  <a:cubicBezTo>
                    <a:pt x="533" y="1020"/>
                    <a:pt x="255" y="2017"/>
                    <a:pt x="0" y="303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966;p33">
              <a:extLst>
                <a:ext uri="{FF2B5EF4-FFF2-40B4-BE49-F238E27FC236}">
                  <a16:creationId xmlns:a16="http://schemas.microsoft.com/office/drawing/2014/main" id="{32EBAB11-66F8-295B-575A-9A6B9D2DBDBF}"/>
                </a:ext>
              </a:extLst>
            </p:cNvPr>
            <p:cNvSpPr/>
            <p:nvPr/>
          </p:nvSpPr>
          <p:spPr>
            <a:xfrm>
              <a:off x="13067050" y="2574575"/>
              <a:ext cx="34800" cy="43475"/>
            </a:xfrm>
            <a:custGeom>
              <a:avLst/>
              <a:gdLst/>
              <a:ahLst/>
              <a:cxnLst/>
              <a:rect l="l" t="t" r="r" b="b"/>
              <a:pathLst>
                <a:path w="1392" h="1739" fill="none" extrusionOk="0">
                  <a:moveTo>
                    <a:pt x="696" y="0"/>
                  </a:moveTo>
                  <a:lnTo>
                    <a:pt x="140" y="997"/>
                  </a:lnTo>
                  <a:cubicBezTo>
                    <a:pt x="70" y="1159"/>
                    <a:pt x="1" y="1321"/>
                    <a:pt x="47" y="1460"/>
                  </a:cubicBezTo>
                  <a:cubicBezTo>
                    <a:pt x="117" y="1692"/>
                    <a:pt x="441" y="1738"/>
                    <a:pt x="673" y="1669"/>
                  </a:cubicBezTo>
                  <a:cubicBezTo>
                    <a:pt x="905" y="1623"/>
                    <a:pt x="1160" y="1530"/>
                    <a:pt x="1391" y="164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967;p33">
              <a:extLst>
                <a:ext uri="{FF2B5EF4-FFF2-40B4-BE49-F238E27FC236}">
                  <a16:creationId xmlns:a16="http://schemas.microsoft.com/office/drawing/2014/main" id="{D777A5E0-D15A-073F-3602-974DB86D89E1}"/>
                </a:ext>
              </a:extLst>
            </p:cNvPr>
            <p:cNvSpPr/>
            <p:nvPr/>
          </p:nvSpPr>
          <p:spPr>
            <a:xfrm>
              <a:off x="13090825" y="2569350"/>
              <a:ext cx="6975" cy="72450"/>
            </a:xfrm>
            <a:custGeom>
              <a:avLst/>
              <a:gdLst/>
              <a:ahLst/>
              <a:cxnLst/>
              <a:rect l="l" t="t" r="r" b="b"/>
              <a:pathLst>
                <a:path w="279" h="2898" fill="none" extrusionOk="0">
                  <a:moveTo>
                    <a:pt x="278" y="1"/>
                  </a:moveTo>
                  <a:cubicBezTo>
                    <a:pt x="186" y="974"/>
                    <a:pt x="93" y="1924"/>
                    <a:pt x="0" y="289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968;p33">
              <a:extLst>
                <a:ext uri="{FF2B5EF4-FFF2-40B4-BE49-F238E27FC236}">
                  <a16:creationId xmlns:a16="http://schemas.microsoft.com/office/drawing/2014/main" id="{9D47AB08-B632-DBDE-DBB8-184CFFE84659}"/>
                </a:ext>
              </a:extLst>
            </p:cNvPr>
            <p:cNvSpPr/>
            <p:nvPr/>
          </p:nvSpPr>
          <p:spPr>
            <a:xfrm>
              <a:off x="13098350" y="2529375"/>
              <a:ext cx="34775" cy="61450"/>
            </a:xfrm>
            <a:custGeom>
              <a:avLst/>
              <a:gdLst/>
              <a:ahLst/>
              <a:cxnLst/>
              <a:rect l="l" t="t" r="r" b="b"/>
              <a:pathLst>
                <a:path w="1391" h="2458" fill="none" extrusionOk="0">
                  <a:moveTo>
                    <a:pt x="209" y="441"/>
                  </a:moveTo>
                  <a:lnTo>
                    <a:pt x="116" y="557"/>
                  </a:lnTo>
                  <a:cubicBezTo>
                    <a:pt x="394" y="371"/>
                    <a:pt x="672" y="186"/>
                    <a:pt x="951" y="1"/>
                  </a:cubicBezTo>
                  <a:cubicBezTo>
                    <a:pt x="835" y="812"/>
                    <a:pt x="696" y="1623"/>
                    <a:pt x="557" y="2434"/>
                  </a:cubicBezTo>
                  <a:cubicBezTo>
                    <a:pt x="371" y="2434"/>
                    <a:pt x="186" y="2434"/>
                    <a:pt x="0" y="2411"/>
                  </a:cubicBezTo>
                  <a:cubicBezTo>
                    <a:pt x="464" y="2434"/>
                    <a:pt x="927" y="2457"/>
                    <a:pt x="1391" y="2457"/>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969;p33">
              <a:extLst>
                <a:ext uri="{FF2B5EF4-FFF2-40B4-BE49-F238E27FC236}">
                  <a16:creationId xmlns:a16="http://schemas.microsoft.com/office/drawing/2014/main" id="{9F3F8C35-9ADA-8693-7F43-52997F08BC4A}"/>
                </a:ext>
              </a:extLst>
            </p:cNvPr>
            <p:cNvSpPr/>
            <p:nvPr/>
          </p:nvSpPr>
          <p:spPr>
            <a:xfrm>
              <a:off x="13316775" y="2649900"/>
              <a:ext cx="57375" cy="57950"/>
            </a:xfrm>
            <a:custGeom>
              <a:avLst/>
              <a:gdLst/>
              <a:ahLst/>
              <a:cxnLst/>
              <a:rect l="l" t="t" r="r" b="b"/>
              <a:pathLst>
                <a:path w="2295" h="2318" fill="none" extrusionOk="0">
                  <a:moveTo>
                    <a:pt x="0" y="0"/>
                  </a:moveTo>
                  <a:cubicBezTo>
                    <a:pt x="765" y="765"/>
                    <a:pt x="1530" y="1553"/>
                    <a:pt x="2295" y="231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970;p33">
              <a:extLst>
                <a:ext uri="{FF2B5EF4-FFF2-40B4-BE49-F238E27FC236}">
                  <a16:creationId xmlns:a16="http://schemas.microsoft.com/office/drawing/2014/main" id="{EA48A17B-DD0A-FFD0-4949-8A67388C87C2}"/>
                </a:ext>
              </a:extLst>
            </p:cNvPr>
            <p:cNvSpPr/>
            <p:nvPr/>
          </p:nvSpPr>
          <p:spPr>
            <a:xfrm>
              <a:off x="13309825" y="2646400"/>
              <a:ext cx="68400" cy="68975"/>
            </a:xfrm>
            <a:custGeom>
              <a:avLst/>
              <a:gdLst/>
              <a:ahLst/>
              <a:cxnLst/>
              <a:rect l="l" t="t" r="r" b="b"/>
              <a:pathLst>
                <a:path w="2736" h="2759" fill="none" extrusionOk="0">
                  <a:moveTo>
                    <a:pt x="2735" y="1"/>
                  </a:moveTo>
                  <a:lnTo>
                    <a:pt x="0" y="2759"/>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971;p33">
              <a:extLst>
                <a:ext uri="{FF2B5EF4-FFF2-40B4-BE49-F238E27FC236}">
                  <a16:creationId xmlns:a16="http://schemas.microsoft.com/office/drawing/2014/main" id="{376A8F99-D77A-C151-BE76-522C365E1CF3}"/>
                </a:ext>
              </a:extLst>
            </p:cNvPr>
            <p:cNvSpPr/>
            <p:nvPr/>
          </p:nvSpPr>
          <p:spPr>
            <a:xfrm>
              <a:off x="13396150" y="2640050"/>
              <a:ext cx="62025" cy="133850"/>
            </a:xfrm>
            <a:custGeom>
              <a:avLst/>
              <a:gdLst/>
              <a:ahLst/>
              <a:cxnLst/>
              <a:rect l="l" t="t" r="r" b="b"/>
              <a:pathLst>
                <a:path w="2481" h="5354" fill="none" extrusionOk="0">
                  <a:moveTo>
                    <a:pt x="255" y="0"/>
                  </a:moveTo>
                  <a:cubicBezTo>
                    <a:pt x="24" y="440"/>
                    <a:pt x="0" y="1020"/>
                    <a:pt x="279" y="1460"/>
                  </a:cubicBezTo>
                  <a:cubicBezTo>
                    <a:pt x="533" y="1877"/>
                    <a:pt x="1113" y="2132"/>
                    <a:pt x="1576" y="1947"/>
                  </a:cubicBezTo>
                  <a:cubicBezTo>
                    <a:pt x="1901" y="1831"/>
                    <a:pt x="2133" y="1530"/>
                    <a:pt x="2272" y="1228"/>
                  </a:cubicBezTo>
                  <a:cubicBezTo>
                    <a:pt x="2411" y="904"/>
                    <a:pt x="2457" y="556"/>
                    <a:pt x="2480" y="209"/>
                  </a:cubicBezTo>
                  <a:cubicBezTo>
                    <a:pt x="2272" y="858"/>
                    <a:pt x="2295" y="1530"/>
                    <a:pt x="2295" y="2202"/>
                  </a:cubicBezTo>
                  <a:cubicBezTo>
                    <a:pt x="2295" y="2851"/>
                    <a:pt x="2295" y="3546"/>
                    <a:pt x="2040" y="4148"/>
                  </a:cubicBezTo>
                  <a:cubicBezTo>
                    <a:pt x="1785" y="4774"/>
                    <a:pt x="1229" y="5307"/>
                    <a:pt x="557" y="535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972;p33">
              <a:extLst>
                <a:ext uri="{FF2B5EF4-FFF2-40B4-BE49-F238E27FC236}">
                  <a16:creationId xmlns:a16="http://schemas.microsoft.com/office/drawing/2014/main" id="{9630AECE-7B13-FAE8-872A-3BCB1C44023C}"/>
                </a:ext>
              </a:extLst>
            </p:cNvPr>
            <p:cNvSpPr/>
            <p:nvPr/>
          </p:nvSpPr>
          <p:spPr>
            <a:xfrm>
              <a:off x="13486525" y="2641775"/>
              <a:ext cx="55075" cy="4075"/>
            </a:xfrm>
            <a:custGeom>
              <a:avLst/>
              <a:gdLst/>
              <a:ahLst/>
              <a:cxnLst/>
              <a:rect l="l" t="t" r="r" b="b"/>
              <a:pathLst>
                <a:path w="2203" h="163" fill="none" extrusionOk="0">
                  <a:moveTo>
                    <a:pt x="1" y="163"/>
                  </a:moveTo>
                  <a:lnTo>
                    <a:pt x="2202"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973;p33">
              <a:extLst>
                <a:ext uri="{FF2B5EF4-FFF2-40B4-BE49-F238E27FC236}">
                  <a16:creationId xmlns:a16="http://schemas.microsoft.com/office/drawing/2014/main" id="{DBFBBDA2-C04B-8BBC-D987-6B9524864E67}"/>
                </a:ext>
              </a:extLst>
            </p:cNvPr>
            <p:cNvSpPr/>
            <p:nvPr/>
          </p:nvSpPr>
          <p:spPr>
            <a:xfrm>
              <a:off x="13491175" y="2657425"/>
              <a:ext cx="42900" cy="4075"/>
            </a:xfrm>
            <a:custGeom>
              <a:avLst/>
              <a:gdLst/>
              <a:ahLst/>
              <a:cxnLst/>
              <a:rect l="l" t="t" r="r" b="b"/>
              <a:pathLst>
                <a:path w="1716" h="163" fill="none" extrusionOk="0">
                  <a:moveTo>
                    <a:pt x="0" y="139"/>
                  </a:moveTo>
                  <a:cubicBezTo>
                    <a:pt x="580" y="163"/>
                    <a:pt x="1136" y="116"/>
                    <a:pt x="1715"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974;p33">
              <a:extLst>
                <a:ext uri="{FF2B5EF4-FFF2-40B4-BE49-F238E27FC236}">
                  <a16:creationId xmlns:a16="http://schemas.microsoft.com/office/drawing/2014/main" id="{28F43C64-768B-4BDC-C74D-90A76F61CDCD}"/>
                </a:ext>
              </a:extLst>
            </p:cNvPr>
            <p:cNvSpPr/>
            <p:nvPr/>
          </p:nvSpPr>
          <p:spPr>
            <a:xfrm>
              <a:off x="13572850" y="2614550"/>
              <a:ext cx="63775" cy="75925"/>
            </a:xfrm>
            <a:custGeom>
              <a:avLst/>
              <a:gdLst/>
              <a:ahLst/>
              <a:cxnLst/>
              <a:rect l="l" t="t" r="r" b="b"/>
              <a:pathLst>
                <a:path w="2551" h="3037" fill="none" extrusionOk="0">
                  <a:moveTo>
                    <a:pt x="2179" y="533"/>
                  </a:moveTo>
                  <a:cubicBezTo>
                    <a:pt x="2087" y="394"/>
                    <a:pt x="1924" y="302"/>
                    <a:pt x="1762" y="302"/>
                  </a:cubicBezTo>
                  <a:cubicBezTo>
                    <a:pt x="1600" y="302"/>
                    <a:pt x="1438" y="348"/>
                    <a:pt x="1299" y="418"/>
                  </a:cubicBezTo>
                  <a:cubicBezTo>
                    <a:pt x="627" y="742"/>
                    <a:pt x="140" y="1414"/>
                    <a:pt x="47" y="2156"/>
                  </a:cubicBezTo>
                  <a:cubicBezTo>
                    <a:pt x="1" y="2387"/>
                    <a:pt x="24" y="2665"/>
                    <a:pt x="209" y="2851"/>
                  </a:cubicBezTo>
                  <a:cubicBezTo>
                    <a:pt x="349" y="2990"/>
                    <a:pt x="557" y="3036"/>
                    <a:pt x="766" y="2990"/>
                  </a:cubicBezTo>
                  <a:cubicBezTo>
                    <a:pt x="951" y="2967"/>
                    <a:pt x="1136" y="2851"/>
                    <a:pt x="1299" y="2735"/>
                  </a:cubicBezTo>
                  <a:cubicBezTo>
                    <a:pt x="2110" y="2109"/>
                    <a:pt x="2550" y="1020"/>
                    <a:pt x="2365" y="0"/>
                  </a:cubicBezTo>
                  <a:cubicBezTo>
                    <a:pt x="1971" y="371"/>
                    <a:pt x="1716" y="904"/>
                    <a:pt x="1693" y="1460"/>
                  </a:cubicBezTo>
                  <a:cubicBezTo>
                    <a:pt x="1670" y="2017"/>
                    <a:pt x="1878" y="2596"/>
                    <a:pt x="2249" y="299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975;p33">
              <a:extLst>
                <a:ext uri="{FF2B5EF4-FFF2-40B4-BE49-F238E27FC236}">
                  <a16:creationId xmlns:a16="http://schemas.microsoft.com/office/drawing/2014/main" id="{9BBF1357-A2CA-14DD-199B-8D0F57B1C47B}"/>
                </a:ext>
              </a:extLst>
            </p:cNvPr>
            <p:cNvSpPr/>
            <p:nvPr/>
          </p:nvSpPr>
          <p:spPr>
            <a:xfrm>
              <a:off x="13654550" y="2561825"/>
              <a:ext cx="48125" cy="130375"/>
            </a:xfrm>
            <a:custGeom>
              <a:avLst/>
              <a:gdLst/>
              <a:ahLst/>
              <a:cxnLst/>
              <a:rect l="l" t="t" r="r" b="b"/>
              <a:pathLst>
                <a:path w="1925" h="5215" fill="none" extrusionOk="0">
                  <a:moveTo>
                    <a:pt x="696" y="0"/>
                  </a:moveTo>
                  <a:lnTo>
                    <a:pt x="24" y="5215"/>
                  </a:lnTo>
                  <a:cubicBezTo>
                    <a:pt x="1" y="4543"/>
                    <a:pt x="371" y="3847"/>
                    <a:pt x="928" y="3477"/>
                  </a:cubicBezTo>
                  <a:cubicBezTo>
                    <a:pt x="1043" y="3384"/>
                    <a:pt x="1206" y="3314"/>
                    <a:pt x="1345" y="3291"/>
                  </a:cubicBezTo>
                  <a:cubicBezTo>
                    <a:pt x="1507" y="3268"/>
                    <a:pt x="1692" y="3338"/>
                    <a:pt x="1785" y="3454"/>
                  </a:cubicBezTo>
                  <a:cubicBezTo>
                    <a:pt x="1924" y="3616"/>
                    <a:pt x="1878" y="3871"/>
                    <a:pt x="1785" y="4079"/>
                  </a:cubicBezTo>
                  <a:cubicBezTo>
                    <a:pt x="1507" y="4682"/>
                    <a:pt x="904" y="5122"/>
                    <a:pt x="232" y="516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976;p33">
              <a:extLst>
                <a:ext uri="{FF2B5EF4-FFF2-40B4-BE49-F238E27FC236}">
                  <a16:creationId xmlns:a16="http://schemas.microsoft.com/office/drawing/2014/main" id="{0C2294EE-723B-6D87-E3E7-F5573FBC7E18}"/>
                </a:ext>
              </a:extLst>
            </p:cNvPr>
            <p:cNvSpPr/>
            <p:nvPr/>
          </p:nvSpPr>
          <p:spPr>
            <a:xfrm>
              <a:off x="13738550" y="2549075"/>
              <a:ext cx="45225" cy="47525"/>
            </a:xfrm>
            <a:custGeom>
              <a:avLst/>
              <a:gdLst/>
              <a:ahLst/>
              <a:cxnLst/>
              <a:rect l="l" t="t" r="r" b="b"/>
              <a:pathLst>
                <a:path w="1809" h="1901" fill="none" extrusionOk="0">
                  <a:moveTo>
                    <a:pt x="1" y="858"/>
                  </a:moveTo>
                  <a:cubicBezTo>
                    <a:pt x="94" y="673"/>
                    <a:pt x="186" y="487"/>
                    <a:pt x="302" y="348"/>
                  </a:cubicBezTo>
                  <a:cubicBezTo>
                    <a:pt x="441" y="186"/>
                    <a:pt x="604" y="70"/>
                    <a:pt x="812" y="47"/>
                  </a:cubicBezTo>
                  <a:cubicBezTo>
                    <a:pt x="998" y="1"/>
                    <a:pt x="1229" y="70"/>
                    <a:pt x="1322" y="255"/>
                  </a:cubicBezTo>
                  <a:cubicBezTo>
                    <a:pt x="1438" y="441"/>
                    <a:pt x="1392" y="673"/>
                    <a:pt x="1322" y="881"/>
                  </a:cubicBezTo>
                  <a:cubicBezTo>
                    <a:pt x="1160" y="1252"/>
                    <a:pt x="882" y="1576"/>
                    <a:pt x="557" y="1808"/>
                  </a:cubicBezTo>
                  <a:cubicBezTo>
                    <a:pt x="488" y="1855"/>
                    <a:pt x="418" y="1878"/>
                    <a:pt x="349" y="1901"/>
                  </a:cubicBezTo>
                  <a:cubicBezTo>
                    <a:pt x="279" y="1901"/>
                    <a:pt x="210" y="1878"/>
                    <a:pt x="163" y="1831"/>
                  </a:cubicBezTo>
                  <a:cubicBezTo>
                    <a:pt x="94" y="1716"/>
                    <a:pt x="163" y="1576"/>
                    <a:pt x="279" y="1530"/>
                  </a:cubicBezTo>
                  <a:cubicBezTo>
                    <a:pt x="395" y="1484"/>
                    <a:pt x="511" y="1530"/>
                    <a:pt x="627" y="1553"/>
                  </a:cubicBezTo>
                  <a:cubicBezTo>
                    <a:pt x="1021" y="1646"/>
                    <a:pt x="1415" y="1716"/>
                    <a:pt x="1809" y="180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197;p4">
            <a:extLst>
              <a:ext uri="{FF2B5EF4-FFF2-40B4-BE49-F238E27FC236}">
                <a16:creationId xmlns:a16="http://schemas.microsoft.com/office/drawing/2014/main" id="{9CB88848-F407-404F-0639-0F068E5EFECF}"/>
              </a:ext>
            </a:extLst>
          </p:cNvPr>
          <p:cNvGrpSpPr/>
          <p:nvPr/>
        </p:nvGrpSpPr>
        <p:grpSpPr>
          <a:xfrm rot="209507">
            <a:off x="10251316" y="-7064797"/>
            <a:ext cx="1829037" cy="1317377"/>
            <a:chOff x="2102725" y="3430050"/>
            <a:chExt cx="371700" cy="267725"/>
          </a:xfrm>
          <a:solidFill>
            <a:srgbClr val="9DDAD7"/>
          </a:solidFill>
        </p:grpSpPr>
        <p:sp>
          <p:nvSpPr>
            <p:cNvPr id="367" name="Google Shape;198;p4">
              <a:extLst>
                <a:ext uri="{FF2B5EF4-FFF2-40B4-BE49-F238E27FC236}">
                  <a16:creationId xmlns:a16="http://schemas.microsoft.com/office/drawing/2014/main" id="{346DFA9D-B15D-D3C3-FF00-B1C3F65EA855}"/>
                </a:ext>
              </a:extLst>
            </p:cNvPr>
            <p:cNvSpPr/>
            <p:nvPr/>
          </p:nvSpPr>
          <p:spPr>
            <a:xfrm>
              <a:off x="2125550" y="3458850"/>
              <a:ext cx="210600" cy="198300"/>
            </a:xfrm>
            <a:custGeom>
              <a:avLst/>
              <a:gdLst/>
              <a:ahLst/>
              <a:cxnLst/>
              <a:rect l="l" t="t" r="r" b="b"/>
              <a:pathLst>
                <a:path w="8424" h="7932" extrusionOk="0">
                  <a:moveTo>
                    <a:pt x="3906" y="335"/>
                  </a:moveTo>
                  <a:lnTo>
                    <a:pt x="3906" y="335"/>
                  </a:lnTo>
                  <a:cubicBezTo>
                    <a:pt x="3882" y="502"/>
                    <a:pt x="3918" y="681"/>
                    <a:pt x="3918" y="812"/>
                  </a:cubicBezTo>
                  <a:cubicBezTo>
                    <a:pt x="3918" y="1074"/>
                    <a:pt x="3930" y="1300"/>
                    <a:pt x="3977" y="1574"/>
                  </a:cubicBezTo>
                  <a:cubicBezTo>
                    <a:pt x="3977" y="1586"/>
                    <a:pt x="3989" y="1592"/>
                    <a:pt x="4001" y="1592"/>
                  </a:cubicBezTo>
                  <a:cubicBezTo>
                    <a:pt x="4013" y="1592"/>
                    <a:pt x="4025" y="1586"/>
                    <a:pt x="4025" y="1574"/>
                  </a:cubicBezTo>
                  <a:cubicBezTo>
                    <a:pt x="4061" y="1300"/>
                    <a:pt x="4084" y="1074"/>
                    <a:pt x="4084" y="812"/>
                  </a:cubicBezTo>
                  <a:cubicBezTo>
                    <a:pt x="4084" y="693"/>
                    <a:pt x="4096" y="526"/>
                    <a:pt x="4096" y="383"/>
                  </a:cubicBezTo>
                  <a:cubicBezTo>
                    <a:pt x="4299" y="919"/>
                    <a:pt x="4632" y="1431"/>
                    <a:pt x="4894" y="1931"/>
                  </a:cubicBezTo>
                  <a:cubicBezTo>
                    <a:pt x="5251" y="2562"/>
                    <a:pt x="5632" y="3205"/>
                    <a:pt x="6001" y="3848"/>
                  </a:cubicBezTo>
                  <a:cubicBezTo>
                    <a:pt x="6716" y="5050"/>
                    <a:pt x="7418" y="6253"/>
                    <a:pt x="8037" y="7503"/>
                  </a:cubicBezTo>
                  <a:lnTo>
                    <a:pt x="7906" y="7467"/>
                  </a:lnTo>
                  <a:cubicBezTo>
                    <a:pt x="7752" y="7384"/>
                    <a:pt x="7609" y="7301"/>
                    <a:pt x="7442" y="7241"/>
                  </a:cubicBezTo>
                  <a:cubicBezTo>
                    <a:pt x="7430" y="7241"/>
                    <a:pt x="7418" y="7253"/>
                    <a:pt x="7430" y="7265"/>
                  </a:cubicBezTo>
                  <a:cubicBezTo>
                    <a:pt x="7537" y="7408"/>
                    <a:pt x="7692" y="7491"/>
                    <a:pt x="7847" y="7562"/>
                  </a:cubicBezTo>
                  <a:cubicBezTo>
                    <a:pt x="7871" y="7586"/>
                    <a:pt x="7918" y="7610"/>
                    <a:pt x="7966" y="7622"/>
                  </a:cubicBezTo>
                  <a:cubicBezTo>
                    <a:pt x="7882" y="7646"/>
                    <a:pt x="7763" y="7658"/>
                    <a:pt x="7668" y="7658"/>
                  </a:cubicBezTo>
                  <a:cubicBezTo>
                    <a:pt x="7263" y="7658"/>
                    <a:pt x="6882" y="7670"/>
                    <a:pt x="6478" y="7682"/>
                  </a:cubicBezTo>
                  <a:cubicBezTo>
                    <a:pt x="5716" y="7717"/>
                    <a:pt x="4977" y="7741"/>
                    <a:pt x="4215" y="7741"/>
                  </a:cubicBezTo>
                  <a:cubicBezTo>
                    <a:pt x="4047" y="7747"/>
                    <a:pt x="3877" y="7749"/>
                    <a:pt x="3707" y="7749"/>
                  </a:cubicBezTo>
                  <a:cubicBezTo>
                    <a:pt x="3147" y="7749"/>
                    <a:pt x="2582" y="7724"/>
                    <a:pt x="2025" y="7705"/>
                  </a:cubicBezTo>
                  <a:cubicBezTo>
                    <a:pt x="1656" y="7682"/>
                    <a:pt x="1286" y="7682"/>
                    <a:pt x="894" y="7682"/>
                  </a:cubicBezTo>
                  <a:cubicBezTo>
                    <a:pt x="715" y="7682"/>
                    <a:pt x="548" y="7705"/>
                    <a:pt x="393" y="7705"/>
                  </a:cubicBezTo>
                  <a:cubicBezTo>
                    <a:pt x="465" y="7658"/>
                    <a:pt x="536" y="7598"/>
                    <a:pt x="596" y="7551"/>
                  </a:cubicBezTo>
                  <a:cubicBezTo>
                    <a:pt x="715" y="7479"/>
                    <a:pt x="834" y="7384"/>
                    <a:pt x="894" y="7265"/>
                  </a:cubicBezTo>
                  <a:cubicBezTo>
                    <a:pt x="894" y="7265"/>
                    <a:pt x="894" y="7253"/>
                    <a:pt x="882" y="7253"/>
                  </a:cubicBezTo>
                  <a:cubicBezTo>
                    <a:pt x="751" y="7301"/>
                    <a:pt x="632" y="7372"/>
                    <a:pt x="524" y="7432"/>
                  </a:cubicBezTo>
                  <a:cubicBezTo>
                    <a:pt x="477" y="7467"/>
                    <a:pt x="417" y="7491"/>
                    <a:pt x="358" y="7527"/>
                  </a:cubicBezTo>
                  <a:cubicBezTo>
                    <a:pt x="429" y="7408"/>
                    <a:pt x="489" y="7253"/>
                    <a:pt x="536" y="7134"/>
                  </a:cubicBezTo>
                  <a:cubicBezTo>
                    <a:pt x="691" y="6789"/>
                    <a:pt x="834" y="6467"/>
                    <a:pt x="1001" y="6134"/>
                  </a:cubicBezTo>
                  <a:cubicBezTo>
                    <a:pt x="1370" y="5419"/>
                    <a:pt x="1763" y="4693"/>
                    <a:pt x="2144" y="3979"/>
                  </a:cubicBezTo>
                  <a:cubicBezTo>
                    <a:pt x="2501" y="3324"/>
                    <a:pt x="2834" y="2669"/>
                    <a:pt x="3132" y="1990"/>
                  </a:cubicBezTo>
                  <a:cubicBezTo>
                    <a:pt x="3370" y="1431"/>
                    <a:pt x="3620" y="871"/>
                    <a:pt x="3906" y="335"/>
                  </a:cubicBezTo>
                  <a:close/>
                  <a:moveTo>
                    <a:pt x="4050" y="1"/>
                  </a:moveTo>
                  <a:cubicBezTo>
                    <a:pt x="4017" y="1"/>
                    <a:pt x="3982" y="24"/>
                    <a:pt x="3989" y="62"/>
                  </a:cubicBezTo>
                  <a:cubicBezTo>
                    <a:pt x="3989" y="85"/>
                    <a:pt x="3989" y="85"/>
                    <a:pt x="4013" y="97"/>
                  </a:cubicBezTo>
                  <a:cubicBezTo>
                    <a:pt x="3989" y="109"/>
                    <a:pt x="3989" y="121"/>
                    <a:pt x="3977" y="157"/>
                  </a:cubicBezTo>
                  <a:cubicBezTo>
                    <a:pt x="3596" y="681"/>
                    <a:pt x="3322" y="1240"/>
                    <a:pt x="3049" y="1836"/>
                  </a:cubicBezTo>
                  <a:cubicBezTo>
                    <a:pt x="2751" y="2502"/>
                    <a:pt x="2429" y="3157"/>
                    <a:pt x="2072" y="3812"/>
                  </a:cubicBezTo>
                  <a:cubicBezTo>
                    <a:pt x="1679" y="4526"/>
                    <a:pt x="1298" y="5241"/>
                    <a:pt x="929" y="5979"/>
                  </a:cubicBezTo>
                  <a:cubicBezTo>
                    <a:pt x="763" y="6277"/>
                    <a:pt x="608" y="6586"/>
                    <a:pt x="477" y="6896"/>
                  </a:cubicBezTo>
                  <a:cubicBezTo>
                    <a:pt x="358" y="7181"/>
                    <a:pt x="167" y="7432"/>
                    <a:pt x="60" y="7717"/>
                  </a:cubicBezTo>
                  <a:lnTo>
                    <a:pt x="36" y="7717"/>
                  </a:lnTo>
                  <a:cubicBezTo>
                    <a:pt x="1" y="7717"/>
                    <a:pt x="1" y="7741"/>
                    <a:pt x="12" y="7765"/>
                  </a:cubicBezTo>
                  <a:cubicBezTo>
                    <a:pt x="108" y="7860"/>
                    <a:pt x="224" y="7887"/>
                    <a:pt x="344" y="7887"/>
                  </a:cubicBezTo>
                  <a:cubicBezTo>
                    <a:pt x="404" y="7887"/>
                    <a:pt x="465" y="7880"/>
                    <a:pt x="524" y="7872"/>
                  </a:cubicBezTo>
                  <a:cubicBezTo>
                    <a:pt x="643" y="7868"/>
                    <a:pt x="761" y="7867"/>
                    <a:pt x="879" y="7867"/>
                  </a:cubicBezTo>
                  <a:cubicBezTo>
                    <a:pt x="1113" y="7867"/>
                    <a:pt x="1346" y="7872"/>
                    <a:pt x="1584" y="7872"/>
                  </a:cubicBezTo>
                  <a:cubicBezTo>
                    <a:pt x="2334" y="7896"/>
                    <a:pt x="3096" y="7932"/>
                    <a:pt x="3858" y="7932"/>
                  </a:cubicBezTo>
                  <a:cubicBezTo>
                    <a:pt x="4644" y="7932"/>
                    <a:pt x="5430" y="7908"/>
                    <a:pt x="6239" y="7872"/>
                  </a:cubicBezTo>
                  <a:cubicBezTo>
                    <a:pt x="6644" y="7860"/>
                    <a:pt x="7025" y="7848"/>
                    <a:pt x="7430" y="7848"/>
                  </a:cubicBezTo>
                  <a:cubicBezTo>
                    <a:pt x="7557" y="7848"/>
                    <a:pt x="7701" y="7862"/>
                    <a:pt x="7844" y="7862"/>
                  </a:cubicBezTo>
                  <a:cubicBezTo>
                    <a:pt x="7969" y="7862"/>
                    <a:pt x="8093" y="7851"/>
                    <a:pt x="8204" y="7813"/>
                  </a:cubicBezTo>
                  <a:lnTo>
                    <a:pt x="8204" y="7836"/>
                  </a:lnTo>
                  <a:cubicBezTo>
                    <a:pt x="8226" y="7869"/>
                    <a:pt x="8257" y="7883"/>
                    <a:pt x="8287" y="7883"/>
                  </a:cubicBezTo>
                  <a:cubicBezTo>
                    <a:pt x="8356" y="7883"/>
                    <a:pt x="8424" y="7812"/>
                    <a:pt x="8383" y="7729"/>
                  </a:cubicBezTo>
                  <a:cubicBezTo>
                    <a:pt x="7740" y="6408"/>
                    <a:pt x="6990" y="5146"/>
                    <a:pt x="6228" y="3872"/>
                  </a:cubicBezTo>
                  <a:cubicBezTo>
                    <a:pt x="5858" y="3241"/>
                    <a:pt x="5466" y="2609"/>
                    <a:pt x="5108" y="1955"/>
                  </a:cubicBezTo>
                  <a:cubicBezTo>
                    <a:pt x="4930" y="1633"/>
                    <a:pt x="4763" y="1312"/>
                    <a:pt x="4584" y="990"/>
                  </a:cubicBezTo>
                  <a:cubicBezTo>
                    <a:pt x="4430" y="681"/>
                    <a:pt x="4287" y="324"/>
                    <a:pt x="4096" y="26"/>
                  </a:cubicBezTo>
                  <a:cubicBezTo>
                    <a:pt x="4088" y="8"/>
                    <a:pt x="4069" y="1"/>
                    <a:pt x="4050"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9;p4">
              <a:extLst>
                <a:ext uri="{FF2B5EF4-FFF2-40B4-BE49-F238E27FC236}">
                  <a16:creationId xmlns:a16="http://schemas.microsoft.com/office/drawing/2014/main" id="{D7F1C22E-94BA-9152-67AD-7B3B2DCE0B43}"/>
                </a:ext>
              </a:extLst>
            </p:cNvPr>
            <p:cNvSpPr/>
            <p:nvPr/>
          </p:nvSpPr>
          <p:spPr>
            <a:xfrm>
              <a:off x="2223775" y="3511125"/>
              <a:ext cx="5075" cy="20575"/>
            </a:xfrm>
            <a:custGeom>
              <a:avLst/>
              <a:gdLst/>
              <a:ahLst/>
              <a:cxnLst/>
              <a:rect l="l" t="t" r="r" b="b"/>
              <a:pathLst>
                <a:path w="203" h="823" extrusionOk="0">
                  <a:moveTo>
                    <a:pt x="106" y="1"/>
                  </a:moveTo>
                  <a:cubicBezTo>
                    <a:pt x="99" y="1"/>
                    <a:pt x="90" y="7"/>
                    <a:pt x="84" y="18"/>
                  </a:cubicBezTo>
                  <a:cubicBezTo>
                    <a:pt x="1" y="257"/>
                    <a:pt x="24" y="566"/>
                    <a:pt x="84" y="804"/>
                  </a:cubicBezTo>
                  <a:cubicBezTo>
                    <a:pt x="84" y="816"/>
                    <a:pt x="93" y="822"/>
                    <a:pt x="102" y="822"/>
                  </a:cubicBezTo>
                  <a:cubicBezTo>
                    <a:pt x="111" y="822"/>
                    <a:pt x="120" y="816"/>
                    <a:pt x="120" y="804"/>
                  </a:cubicBezTo>
                  <a:cubicBezTo>
                    <a:pt x="179" y="566"/>
                    <a:pt x="203" y="257"/>
                    <a:pt x="120" y="18"/>
                  </a:cubicBezTo>
                  <a:cubicBezTo>
                    <a:pt x="120" y="7"/>
                    <a:pt x="114" y="1"/>
                    <a:pt x="106"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00;p4">
              <a:extLst>
                <a:ext uri="{FF2B5EF4-FFF2-40B4-BE49-F238E27FC236}">
                  <a16:creationId xmlns:a16="http://schemas.microsoft.com/office/drawing/2014/main" id="{8BF87B90-A0B0-3EA7-B2B3-DC19A6AF1C93}"/>
                </a:ext>
              </a:extLst>
            </p:cNvPr>
            <p:cNvSpPr/>
            <p:nvPr/>
          </p:nvSpPr>
          <p:spPr>
            <a:xfrm>
              <a:off x="2224975" y="3587775"/>
              <a:ext cx="7150" cy="14275"/>
            </a:xfrm>
            <a:custGeom>
              <a:avLst/>
              <a:gdLst/>
              <a:ahLst/>
              <a:cxnLst/>
              <a:rect l="l" t="t" r="r" b="b"/>
              <a:pathLst>
                <a:path w="286" h="571" extrusionOk="0">
                  <a:moveTo>
                    <a:pt x="131" y="0"/>
                  </a:moveTo>
                  <a:cubicBezTo>
                    <a:pt x="60" y="36"/>
                    <a:pt x="60" y="203"/>
                    <a:pt x="72" y="274"/>
                  </a:cubicBezTo>
                  <a:cubicBezTo>
                    <a:pt x="72" y="298"/>
                    <a:pt x="72" y="298"/>
                    <a:pt x="95" y="310"/>
                  </a:cubicBezTo>
                  <a:lnTo>
                    <a:pt x="60" y="346"/>
                  </a:lnTo>
                  <a:lnTo>
                    <a:pt x="60" y="358"/>
                  </a:lnTo>
                  <a:cubicBezTo>
                    <a:pt x="48" y="358"/>
                    <a:pt x="24" y="370"/>
                    <a:pt x="24" y="381"/>
                  </a:cubicBezTo>
                  <a:cubicBezTo>
                    <a:pt x="12" y="405"/>
                    <a:pt x="12" y="417"/>
                    <a:pt x="12" y="429"/>
                  </a:cubicBezTo>
                  <a:cubicBezTo>
                    <a:pt x="0" y="477"/>
                    <a:pt x="24" y="524"/>
                    <a:pt x="72" y="536"/>
                  </a:cubicBezTo>
                  <a:cubicBezTo>
                    <a:pt x="94" y="559"/>
                    <a:pt x="125" y="571"/>
                    <a:pt x="155" y="571"/>
                  </a:cubicBezTo>
                  <a:cubicBezTo>
                    <a:pt x="190" y="571"/>
                    <a:pt x="225" y="556"/>
                    <a:pt x="250" y="524"/>
                  </a:cubicBezTo>
                  <a:lnTo>
                    <a:pt x="262" y="500"/>
                  </a:lnTo>
                  <a:cubicBezTo>
                    <a:pt x="257" y="500"/>
                    <a:pt x="261" y="487"/>
                    <a:pt x="265" y="475"/>
                  </a:cubicBezTo>
                  <a:lnTo>
                    <a:pt x="265" y="475"/>
                  </a:lnTo>
                  <a:cubicBezTo>
                    <a:pt x="286" y="462"/>
                    <a:pt x="285" y="429"/>
                    <a:pt x="262" y="417"/>
                  </a:cubicBezTo>
                  <a:lnTo>
                    <a:pt x="250" y="405"/>
                  </a:lnTo>
                  <a:lnTo>
                    <a:pt x="250" y="381"/>
                  </a:lnTo>
                  <a:cubicBezTo>
                    <a:pt x="250" y="346"/>
                    <a:pt x="238" y="322"/>
                    <a:pt x="215" y="310"/>
                  </a:cubicBezTo>
                  <a:lnTo>
                    <a:pt x="215" y="274"/>
                  </a:lnTo>
                  <a:cubicBezTo>
                    <a:pt x="226" y="203"/>
                    <a:pt x="226" y="36"/>
                    <a:pt x="155"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01;p4">
              <a:extLst>
                <a:ext uri="{FF2B5EF4-FFF2-40B4-BE49-F238E27FC236}">
                  <a16:creationId xmlns:a16="http://schemas.microsoft.com/office/drawing/2014/main" id="{D6371A7A-6623-80FE-91EA-30F26B9A4779}"/>
                </a:ext>
              </a:extLst>
            </p:cNvPr>
            <p:cNvSpPr/>
            <p:nvPr/>
          </p:nvSpPr>
          <p:spPr>
            <a:xfrm>
              <a:off x="2171100" y="3620825"/>
              <a:ext cx="18175" cy="9825"/>
            </a:xfrm>
            <a:custGeom>
              <a:avLst/>
              <a:gdLst/>
              <a:ahLst/>
              <a:cxnLst/>
              <a:rect l="l" t="t" r="r" b="b"/>
              <a:pathLst>
                <a:path w="727" h="393" extrusionOk="0">
                  <a:moveTo>
                    <a:pt x="679" y="0"/>
                  </a:moveTo>
                  <a:cubicBezTo>
                    <a:pt x="560" y="36"/>
                    <a:pt x="441" y="95"/>
                    <a:pt x="345" y="131"/>
                  </a:cubicBezTo>
                  <a:cubicBezTo>
                    <a:pt x="203" y="191"/>
                    <a:pt x="84" y="250"/>
                    <a:pt x="0" y="357"/>
                  </a:cubicBezTo>
                  <a:cubicBezTo>
                    <a:pt x="0" y="369"/>
                    <a:pt x="0" y="393"/>
                    <a:pt x="12" y="393"/>
                  </a:cubicBezTo>
                  <a:cubicBezTo>
                    <a:pt x="143" y="369"/>
                    <a:pt x="250" y="310"/>
                    <a:pt x="369" y="250"/>
                  </a:cubicBezTo>
                  <a:cubicBezTo>
                    <a:pt x="488" y="191"/>
                    <a:pt x="619" y="131"/>
                    <a:pt x="726" y="36"/>
                  </a:cubicBezTo>
                  <a:cubicBezTo>
                    <a:pt x="715" y="12"/>
                    <a:pt x="703" y="0"/>
                    <a:pt x="679"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02;p4">
              <a:extLst>
                <a:ext uri="{FF2B5EF4-FFF2-40B4-BE49-F238E27FC236}">
                  <a16:creationId xmlns:a16="http://schemas.microsoft.com/office/drawing/2014/main" id="{3CCF5F07-3B51-9FCC-28D8-797984E3C2F2}"/>
                </a:ext>
              </a:extLst>
            </p:cNvPr>
            <p:cNvSpPr/>
            <p:nvPr/>
          </p:nvSpPr>
          <p:spPr>
            <a:xfrm>
              <a:off x="2245800" y="3608600"/>
              <a:ext cx="22350" cy="11050"/>
            </a:xfrm>
            <a:custGeom>
              <a:avLst/>
              <a:gdLst/>
              <a:ahLst/>
              <a:cxnLst/>
              <a:rect l="l" t="t" r="r" b="b"/>
              <a:pathLst>
                <a:path w="894" h="442" extrusionOk="0">
                  <a:moveTo>
                    <a:pt x="24" y="1"/>
                  </a:moveTo>
                  <a:cubicBezTo>
                    <a:pt x="13" y="1"/>
                    <a:pt x="1" y="13"/>
                    <a:pt x="13" y="25"/>
                  </a:cubicBezTo>
                  <a:cubicBezTo>
                    <a:pt x="167" y="120"/>
                    <a:pt x="310" y="191"/>
                    <a:pt x="441" y="263"/>
                  </a:cubicBezTo>
                  <a:cubicBezTo>
                    <a:pt x="584" y="346"/>
                    <a:pt x="703" y="429"/>
                    <a:pt x="846" y="441"/>
                  </a:cubicBezTo>
                  <a:cubicBezTo>
                    <a:pt x="882" y="441"/>
                    <a:pt x="894" y="418"/>
                    <a:pt x="882" y="418"/>
                  </a:cubicBezTo>
                  <a:cubicBezTo>
                    <a:pt x="786" y="299"/>
                    <a:pt x="644" y="239"/>
                    <a:pt x="513" y="179"/>
                  </a:cubicBezTo>
                  <a:cubicBezTo>
                    <a:pt x="358" y="108"/>
                    <a:pt x="191" y="48"/>
                    <a:pt x="2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03;p4">
              <a:extLst>
                <a:ext uri="{FF2B5EF4-FFF2-40B4-BE49-F238E27FC236}">
                  <a16:creationId xmlns:a16="http://schemas.microsoft.com/office/drawing/2014/main" id="{635558DA-4A7A-B0B7-E636-0D11419E2E6A}"/>
                </a:ext>
              </a:extLst>
            </p:cNvPr>
            <p:cNvSpPr/>
            <p:nvPr/>
          </p:nvSpPr>
          <p:spPr>
            <a:xfrm>
              <a:off x="2284200" y="3627650"/>
              <a:ext cx="15300" cy="6425"/>
            </a:xfrm>
            <a:custGeom>
              <a:avLst/>
              <a:gdLst/>
              <a:ahLst/>
              <a:cxnLst/>
              <a:rect l="l" t="t" r="r" b="b"/>
              <a:pathLst>
                <a:path w="612" h="257" extrusionOk="0">
                  <a:moveTo>
                    <a:pt x="12" y="1"/>
                  </a:moveTo>
                  <a:cubicBezTo>
                    <a:pt x="1" y="1"/>
                    <a:pt x="1" y="13"/>
                    <a:pt x="1" y="13"/>
                  </a:cubicBezTo>
                  <a:cubicBezTo>
                    <a:pt x="84" y="84"/>
                    <a:pt x="167" y="132"/>
                    <a:pt x="263" y="179"/>
                  </a:cubicBezTo>
                  <a:cubicBezTo>
                    <a:pt x="349" y="201"/>
                    <a:pt x="426" y="252"/>
                    <a:pt x="511" y="252"/>
                  </a:cubicBezTo>
                  <a:cubicBezTo>
                    <a:pt x="519" y="252"/>
                    <a:pt x="528" y="252"/>
                    <a:pt x="536" y="251"/>
                  </a:cubicBezTo>
                  <a:cubicBezTo>
                    <a:pt x="546" y="255"/>
                    <a:pt x="555" y="256"/>
                    <a:pt x="562" y="256"/>
                  </a:cubicBezTo>
                  <a:cubicBezTo>
                    <a:pt x="602" y="256"/>
                    <a:pt x="612" y="211"/>
                    <a:pt x="572" y="191"/>
                  </a:cubicBezTo>
                  <a:cubicBezTo>
                    <a:pt x="501" y="132"/>
                    <a:pt x="393" y="120"/>
                    <a:pt x="310" y="84"/>
                  </a:cubicBezTo>
                  <a:cubicBezTo>
                    <a:pt x="203" y="60"/>
                    <a:pt x="108" y="37"/>
                    <a:pt x="12"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04;p4">
              <a:extLst>
                <a:ext uri="{FF2B5EF4-FFF2-40B4-BE49-F238E27FC236}">
                  <a16:creationId xmlns:a16="http://schemas.microsoft.com/office/drawing/2014/main" id="{C506C2C4-02B2-5936-BEA9-F3840B34DCB1}"/>
                </a:ext>
              </a:extLst>
            </p:cNvPr>
            <p:cNvSpPr/>
            <p:nvPr/>
          </p:nvSpPr>
          <p:spPr>
            <a:xfrm>
              <a:off x="2194000" y="3554725"/>
              <a:ext cx="66700" cy="74300"/>
            </a:xfrm>
            <a:custGeom>
              <a:avLst/>
              <a:gdLst/>
              <a:ahLst/>
              <a:cxnLst/>
              <a:rect l="l" t="t" r="r" b="b"/>
              <a:pathLst>
                <a:path w="2668" h="2972" extrusionOk="0">
                  <a:moveTo>
                    <a:pt x="1763" y="456"/>
                  </a:moveTo>
                  <a:cubicBezTo>
                    <a:pt x="1882" y="456"/>
                    <a:pt x="2001" y="459"/>
                    <a:pt x="2120" y="465"/>
                  </a:cubicBezTo>
                  <a:cubicBezTo>
                    <a:pt x="2204" y="465"/>
                    <a:pt x="2323" y="501"/>
                    <a:pt x="2418" y="501"/>
                  </a:cubicBezTo>
                  <a:cubicBezTo>
                    <a:pt x="2418" y="513"/>
                    <a:pt x="2418" y="513"/>
                    <a:pt x="2430" y="537"/>
                  </a:cubicBezTo>
                  <a:lnTo>
                    <a:pt x="2430" y="549"/>
                  </a:lnTo>
                  <a:cubicBezTo>
                    <a:pt x="2347" y="656"/>
                    <a:pt x="2287" y="799"/>
                    <a:pt x="2227" y="930"/>
                  </a:cubicBezTo>
                  <a:cubicBezTo>
                    <a:pt x="2120" y="1156"/>
                    <a:pt x="2013" y="1382"/>
                    <a:pt x="1930" y="1608"/>
                  </a:cubicBezTo>
                  <a:cubicBezTo>
                    <a:pt x="1763" y="1977"/>
                    <a:pt x="1549" y="2334"/>
                    <a:pt x="1418" y="2704"/>
                  </a:cubicBezTo>
                  <a:cubicBezTo>
                    <a:pt x="1192" y="2275"/>
                    <a:pt x="977" y="1858"/>
                    <a:pt x="739" y="1441"/>
                  </a:cubicBezTo>
                  <a:cubicBezTo>
                    <a:pt x="620" y="1215"/>
                    <a:pt x="477" y="1013"/>
                    <a:pt x="346" y="787"/>
                  </a:cubicBezTo>
                  <a:cubicBezTo>
                    <a:pt x="299" y="691"/>
                    <a:pt x="239" y="608"/>
                    <a:pt x="168" y="537"/>
                  </a:cubicBezTo>
                  <a:lnTo>
                    <a:pt x="168" y="513"/>
                  </a:lnTo>
                  <a:cubicBezTo>
                    <a:pt x="203" y="523"/>
                    <a:pt x="242" y="526"/>
                    <a:pt x="281" y="526"/>
                  </a:cubicBezTo>
                  <a:cubicBezTo>
                    <a:pt x="386" y="526"/>
                    <a:pt x="498" y="501"/>
                    <a:pt x="584" y="501"/>
                  </a:cubicBezTo>
                  <a:cubicBezTo>
                    <a:pt x="811" y="489"/>
                    <a:pt x="1049" y="465"/>
                    <a:pt x="1263" y="465"/>
                  </a:cubicBezTo>
                  <a:cubicBezTo>
                    <a:pt x="1263" y="560"/>
                    <a:pt x="1263" y="656"/>
                    <a:pt x="1311" y="727"/>
                  </a:cubicBezTo>
                  <a:cubicBezTo>
                    <a:pt x="1317" y="733"/>
                    <a:pt x="1326" y="736"/>
                    <a:pt x="1334" y="736"/>
                  </a:cubicBezTo>
                  <a:cubicBezTo>
                    <a:pt x="1343" y="736"/>
                    <a:pt x="1352" y="733"/>
                    <a:pt x="1358" y="727"/>
                  </a:cubicBezTo>
                  <a:cubicBezTo>
                    <a:pt x="1406" y="656"/>
                    <a:pt x="1406" y="560"/>
                    <a:pt x="1406" y="465"/>
                  </a:cubicBezTo>
                  <a:cubicBezTo>
                    <a:pt x="1525" y="459"/>
                    <a:pt x="1644" y="456"/>
                    <a:pt x="1763" y="456"/>
                  </a:cubicBezTo>
                  <a:close/>
                  <a:moveTo>
                    <a:pt x="1346" y="1"/>
                  </a:moveTo>
                  <a:cubicBezTo>
                    <a:pt x="1287" y="84"/>
                    <a:pt x="1299" y="203"/>
                    <a:pt x="1287" y="322"/>
                  </a:cubicBezTo>
                  <a:cubicBezTo>
                    <a:pt x="1073" y="334"/>
                    <a:pt x="882" y="358"/>
                    <a:pt x="668" y="370"/>
                  </a:cubicBezTo>
                  <a:cubicBezTo>
                    <a:pt x="525" y="382"/>
                    <a:pt x="311" y="370"/>
                    <a:pt x="168" y="429"/>
                  </a:cubicBezTo>
                  <a:cubicBezTo>
                    <a:pt x="156" y="406"/>
                    <a:pt x="132" y="394"/>
                    <a:pt x="108" y="394"/>
                  </a:cubicBezTo>
                  <a:cubicBezTo>
                    <a:pt x="13" y="394"/>
                    <a:pt x="1" y="513"/>
                    <a:pt x="61" y="560"/>
                  </a:cubicBezTo>
                  <a:cubicBezTo>
                    <a:pt x="96" y="679"/>
                    <a:pt x="168" y="763"/>
                    <a:pt x="227" y="870"/>
                  </a:cubicBezTo>
                  <a:cubicBezTo>
                    <a:pt x="358" y="1084"/>
                    <a:pt x="477" y="1299"/>
                    <a:pt x="596" y="1525"/>
                  </a:cubicBezTo>
                  <a:cubicBezTo>
                    <a:pt x="692" y="1680"/>
                    <a:pt x="763" y="1846"/>
                    <a:pt x="858" y="1989"/>
                  </a:cubicBezTo>
                  <a:cubicBezTo>
                    <a:pt x="763" y="2025"/>
                    <a:pt x="692" y="2061"/>
                    <a:pt x="620" y="2096"/>
                  </a:cubicBezTo>
                  <a:cubicBezTo>
                    <a:pt x="537" y="2144"/>
                    <a:pt x="406" y="2180"/>
                    <a:pt x="394" y="2275"/>
                  </a:cubicBezTo>
                  <a:cubicBezTo>
                    <a:pt x="394" y="2287"/>
                    <a:pt x="394" y="2299"/>
                    <a:pt x="418" y="2323"/>
                  </a:cubicBezTo>
                  <a:cubicBezTo>
                    <a:pt x="427" y="2325"/>
                    <a:pt x="437" y="2326"/>
                    <a:pt x="446" y="2326"/>
                  </a:cubicBezTo>
                  <a:cubicBezTo>
                    <a:pt x="534" y="2326"/>
                    <a:pt x="627" y="2236"/>
                    <a:pt x="692" y="2203"/>
                  </a:cubicBezTo>
                  <a:cubicBezTo>
                    <a:pt x="763" y="2156"/>
                    <a:pt x="834" y="2108"/>
                    <a:pt x="894" y="2049"/>
                  </a:cubicBezTo>
                  <a:cubicBezTo>
                    <a:pt x="1037" y="2299"/>
                    <a:pt x="1168" y="2537"/>
                    <a:pt x="1299" y="2799"/>
                  </a:cubicBezTo>
                  <a:cubicBezTo>
                    <a:pt x="1299" y="2811"/>
                    <a:pt x="1311" y="2811"/>
                    <a:pt x="1311" y="2811"/>
                  </a:cubicBezTo>
                  <a:lnTo>
                    <a:pt x="1311" y="2823"/>
                  </a:lnTo>
                  <a:cubicBezTo>
                    <a:pt x="1275" y="2858"/>
                    <a:pt x="1287" y="2942"/>
                    <a:pt x="1358" y="2954"/>
                  </a:cubicBezTo>
                  <a:cubicBezTo>
                    <a:pt x="1376" y="2965"/>
                    <a:pt x="1391" y="2971"/>
                    <a:pt x="1406" y="2971"/>
                  </a:cubicBezTo>
                  <a:cubicBezTo>
                    <a:pt x="1421" y="2971"/>
                    <a:pt x="1436" y="2965"/>
                    <a:pt x="1454" y="2954"/>
                  </a:cubicBezTo>
                  <a:lnTo>
                    <a:pt x="1489" y="2918"/>
                  </a:lnTo>
                  <a:cubicBezTo>
                    <a:pt x="1513" y="2894"/>
                    <a:pt x="1513" y="2894"/>
                    <a:pt x="1513" y="2882"/>
                  </a:cubicBezTo>
                  <a:cubicBezTo>
                    <a:pt x="1513" y="2870"/>
                    <a:pt x="1525" y="2870"/>
                    <a:pt x="1525" y="2858"/>
                  </a:cubicBezTo>
                  <a:cubicBezTo>
                    <a:pt x="1525" y="2823"/>
                    <a:pt x="1525" y="2799"/>
                    <a:pt x="1513" y="2775"/>
                  </a:cubicBezTo>
                  <a:cubicBezTo>
                    <a:pt x="1751" y="2501"/>
                    <a:pt x="1882" y="2108"/>
                    <a:pt x="2025" y="1799"/>
                  </a:cubicBezTo>
                  <a:cubicBezTo>
                    <a:pt x="2132" y="1572"/>
                    <a:pt x="2227" y="1346"/>
                    <a:pt x="2323" y="1132"/>
                  </a:cubicBezTo>
                  <a:cubicBezTo>
                    <a:pt x="2406" y="965"/>
                    <a:pt x="2525" y="787"/>
                    <a:pt x="2561" y="608"/>
                  </a:cubicBezTo>
                  <a:cubicBezTo>
                    <a:pt x="2563" y="609"/>
                    <a:pt x="2566" y="609"/>
                    <a:pt x="2568" y="609"/>
                  </a:cubicBezTo>
                  <a:cubicBezTo>
                    <a:pt x="2605" y="609"/>
                    <a:pt x="2667" y="533"/>
                    <a:pt x="2656" y="477"/>
                  </a:cubicBezTo>
                  <a:cubicBezTo>
                    <a:pt x="2620" y="418"/>
                    <a:pt x="2608" y="382"/>
                    <a:pt x="2549" y="370"/>
                  </a:cubicBezTo>
                  <a:cubicBezTo>
                    <a:pt x="2454" y="310"/>
                    <a:pt x="2323" y="322"/>
                    <a:pt x="2216" y="310"/>
                  </a:cubicBezTo>
                  <a:cubicBezTo>
                    <a:pt x="2132" y="306"/>
                    <a:pt x="2050" y="305"/>
                    <a:pt x="1969" y="305"/>
                  </a:cubicBezTo>
                  <a:cubicBezTo>
                    <a:pt x="1805" y="305"/>
                    <a:pt x="1644" y="310"/>
                    <a:pt x="1477" y="310"/>
                  </a:cubicBezTo>
                  <a:lnTo>
                    <a:pt x="1418" y="310"/>
                  </a:lnTo>
                  <a:cubicBezTo>
                    <a:pt x="1418" y="203"/>
                    <a:pt x="1418" y="84"/>
                    <a:pt x="1358"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05;p4">
              <a:extLst>
                <a:ext uri="{FF2B5EF4-FFF2-40B4-BE49-F238E27FC236}">
                  <a16:creationId xmlns:a16="http://schemas.microsoft.com/office/drawing/2014/main" id="{416F32D1-4A59-8E57-AE71-9520DEC813D7}"/>
                </a:ext>
              </a:extLst>
            </p:cNvPr>
            <p:cNvSpPr/>
            <p:nvPr/>
          </p:nvSpPr>
          <p:spPr>
            <a:xfrm>
              <a:off x="2237175" y="3457250"/>
              <a:ext cx="38125" cy="3125"/>
            </a:xfrm>
            <a:custGeom>
              <a:avLst/>
              <a:gdLst/>
              <a:ahLst/>
              <a:cxnLst/>
              <a:rect l="l" t="t" r="r" b="b"/>
              <a:pathLst>
                <a:path w="1525" h="125" extrusionOk="0">
                  <a:moveTo>
                    <a:pt x="702" y="0"/>
                  </a:moveTo>
                  <a:cubicBezTo>
                    <a:pt x="472" y="0"/>
                    <a:pt x="243" y="16"/>
                    <a:pt x="24" y="54"/>
                  </a:cubicBezTo>
                  <a:cubicBezTo>
                    <a:pt x="0" y="54"/>
                    <a:pt x="0" y="66"/>
                    <a:pt x="24" y="66"/>
                  </a:cubicBezTo>
                  <a:cubicBezTo>
                    <a:pt x="236" y="108"/>
                    <a:pt x="457" y="125"/>
                    <a:pt x="680" y="125"/>
                  </a:cubicBezTo>
                  <a:cubicBezTo>
                    <a:pt x="959" y="125"/>
                    <a:pt x="1241" y="99"/>
                    <a:pt x="1512" y="66"/>
                  </a:cubicBezTo>
                  <a:cubicBezTo>
                    <a:pt x="1524" y="66"/>
                    <a:pt x="1524" y="54"/>
                    <a:pt x="1512" y="54"/>
                  </a:cubicBezTo>
                  <a:cubicBezTo>
                    <a:pt x="1248" y="22"/>
                    <a:pt x="974" y="0"/>
                    <a:pt x="702"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06;p4">
              <a:extLst>
                <a:ext uri="{FF2B5EF4-FFF2-40B4-BE49-F238E27FC236}">
                  <a16:creationId xmlns:a16="http://schemas.microsoft.com/office/drawing/2014/main" id="{08E9FA06-1F12-BC85-CA84-D8267E2BACD9}"/>
                </a:ext>
              </a:extLst>
            </p:cNvPr>
            <p:cNvSpPr/>
            <p:nvPr/>
          </p:nvSpPr>
          <p:spPr>
            <a:xfrm>
              <a:off x="2286000" y="3458575"/>
              <a:ext cx="21150" cy="2425"/>
            </a:xfrm>
            <a:custGeom>
              <a:avLst/>
              <a:gdLst/>
              <a:ahLst/>
              <a:cxnLst/>
              <a:rect l="l" t="t" r="r" b="b"/>
              <a:pathLst>
                <a:path w="846" h="97" extrusionOk="0">
                  <a:moveTo>
                    <a:pt x="377" y="1"/>
                  </a:moveTo>
                  <a:cubicBezTo>
                    <a:pt x="255" y="1"/>
                    <a:pt x="132" y="11"/>
                    <a:pt x="12" y="37"/>
                  </a:cubicBezTo>
                  <a:cubicBezTo>
                    <a:pt x="0" y="37"/>
                    <a:pt x="0" y="61"/>
                    <a:pt x="12" y="61"/>
                  </a:cubicBezTo>
                  <a:cubicBezTo>
                    <a:pt x="132" y="87"/>
                    <a:pt x="255" y="97"/>
                    <a:pt x="377" y="97"/>
                  </a:cubicBezTo>
                  <a:cubicBezTo>
                    <a:pt x="533" y="97"/>
                    <a:pt x="687" y="81"/>
                    <a:pt x="833" y="61"/>
                  </a:cubicBezTo>
                  <a:cubicBezTo>
                    <a:pt x="845" y="49"/>
                    <a:pt x="845" y="37"/>
                    <a:pt x="833" y="37"/>
                  </a:cubicBezTo>
                  <a:cubicBezTo>
                    <a:pt x="687" y="17"/>
                    <a:pt x="533" y="1"/>
                    <a:pt x="377"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07;p4">
              <a:extLst>
                <a:ext uri="{FF2B5EF4-FFF2-40B4-BE49-F238E27FC236}">
                  <a16:creationId xmlns:a16="http://schemas.microsoft.com/office/drawing/2014/main" id="{F292923B-289B-E223-FC3F-19D58DADBD35}"/>
                </a:ext>
              </a:extLst>
            </p:cNvPr>
            <p:cNvSpPr/>
            <p:nvPr/>
          </p:nvSpPr>
          <p:spPr>
            <a:xfrm>
              <a:off x="2318425" y="3458000"/>
              <a:ext cx="625" cy="325"/>
            </a:xfrm>
            <a:custGeom>
              <a:avLst/>
              <a:gdLst/>
              <a:ahLst/>
              <a:cxnLst/>
              <a:rect l="l" t="t" r="r" b="b"/>
              <a:pathLst>
                <a:path w="25" h="13" extrusionOk="0">
                  <a:moveTo>
                    <a:pt x="13" y="0"/>
                  </a:moveTo>
                  <a:cubicBezTo>
                    <a:pt x="1" y="0"/>
                    <a:pt x="1" y="12"/>
                    <a:pt x="13" y="12"/>
                  </a:cubicBezTo>
                  <a:cubicBezTo>
                    <a:pt x="25" y="12"/>
                    <a:pt x="25" y="0"/>
                    <a:pt x="13"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08;p4">
              <a:extLst>
                <a:ext uri="{FF2B5EF4-FFF2-40B4-BE49-F238E27FC236}">
                  <a16:creationId xmlns:a16="http://schemas.microsoft.com/office/drawing/2014/main" id="{D88DFC62-37A9-391A-7537-3A7D8F2DB285}"/>
                </a:ext>
              </a:extLst>
            </p:cNvPr>
            <p:cNvSpPr/>
            <p:nvPr/>
          </p:nvSpPr>
          <p:spPr>
            <a:xfrm>
              <a:off x="2342550" y="3458250"/>
              <a:ext cx="16675" cy="1225"/>
            </a:xfrm>
            <a:custGeom>
              <a:avLst/>
              <a:gdLst/>
              <a:ahLst/>
              <a:cxnLst/>
              <a:rect l="l" t="t" r="r" b="b"/>
              <a:pathLst>
                <a:path w="667" h="49" extrusionOk="0">
                  <a:moveTo>
                    <a:pt x="293" y="0"/>
                  </a:moveTo>
                  <a:cubicBezTo>
                    <a:pt x="201" y="0"/>
                    <a:pt x="108" y="4"/>
                    <a:pt x="12" y="14"/>
                  </a:cubicBezTo>
                  <a:cubicBezTo>
                    <a:pt x="0" y="14"/>
                    <a:pt x="0" y="26"/>
                    <a:pt x="12" y="26"/>
                  </a:cubicBezTo>
                  <a:cubicBezTo>
                    <a:pt x="114" y="42"/>
                    <a:pt x="214" y="49"/>
                    <a:pt x="312" y="49"/>
                  </a:cubicBezTo>
                  <a:cubicBezTo>
                    <a:pt x="432" y="49"/>
                    <a:pt x="549" y="39"/>
                    <a:pt x="667" y="26"/>
                  </a:cubicBezTo>
                  <a:lnTo>
                    <a:pt x="667" y="14"/>
                  </a:lnTo>
                  <a:cubicBezTo>
                    <a:pt x="543" y="7"/>
                    <a:pt x="419" y="0"/>
                    <a:pt x="293"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09;p4">
              <a:extLst>
                <a:ext uri="{FF2B5EF4-FFF2-40B4-BE49-F238E27FC236}">
                  <a16:creationId xmlns:a16="http://schemas.microsoft.com/office/drawing/2014/main" id="{9D3F762E-0501-02E0-BF2F-3E7FB72E7470}"/>
                </a:ext>
              </a:extLst>
            </p:cNvPr>
            <p:cNvSpPr/>
            <p:nvPr/>
          </p:nvSpPr>
          <p:spPr>
            <a:xfrm>
              <a:off x="2339575" y="3458925"/>
              <a:ext cx="26750" cy="192425"/>
            </a:xfrm>
            <a:custGeom>
              <a:avLst/>
              <a:gdLst/>
              <a:ahLst/>
              <a:cxnLst/>
              <a:rect l="l" t="t" r="r" b="b"/>
              <a:pathLst>
                <a:path w="1070" h="7697" extrusionOk="0">
                  <a:moveTo>
                    <a:pt x="530" y="1"/>
                  </a:moveTo>
                  <a:cubicBezTo>
                    <a:pt x="511" y="1"/>
                    <a:pt x="492" y="7"/>
                    <a:pt x="476" y="23"/>
                  </a:cubicBezTo>
                  <a:cubicBezTo>
                    <a:pt x="429" y="82"/>
                    <a:pt x="405" y="154"/>
                    <a:pt x="405" y="213"/>
                  </a:cubicBezTo>
                  <a:cubicBezTo>
                    <a:pt x="357" y="332"/>
                    <a:pt x="298" y="440"/>
                    <a:pt x="238" y="535"/>
                  </a:cubicBezTo>
                  <a:cubicBezTo>
                    <a:pt x="179" y="654"/>
                    <a:pt x="131" y="773"/>
                    <a:pt x="107" y="916"/>
                  </a:cubicBezTo>
                  <a:cubicBezTo>
                    <a:pt x="107" y="916"/>
                    <a:pt x="107" y="921"/>
                    <a:pt x="111" y="921"/>
                  </a:cubicBezTo>
                  <a:cubicBezTo>
                    <a:pt x="113" y="921"/>
                    <a:pt x="115" y="920"/>
                    <a:pt x="119" y="916"/>
                  </a:cubicBezTo>
                  <a:cubicBezTo>
                    <a:pt x="155" y="880"/>
                    <a:pt x="191" y="856"/>
                    <a:pt x="238" y="821"/>
                  </a:cubicBezTo>
                  <a:cubicBezTo>
                    <a:pt x="298" y="761"/>
                    <a:pt x="345" y="690"/>
                    <a:pt x="393" y="618"/>
                  </a:cubicBezTo>
                  <a:cubicBezTo>
                    <a:pt x="405" y="594"/>
                    <a:pt x="405" y="582"/>
                    <a:pt x="417" y="571"/>
                  </a:cubicBezTo>
                  <a:lnTo>
                    <a:pt x="417" y="571"/>
                  </a:lnTo>
                  <a:cubicBezTo>
                    <a:pt x="369" y="999"/>
                    <a:pt x="405" y="1428"/>
                    <a:pt x="405" y="1868"/>
                  </a:cubicBezTo>
                  <a:lnTo>
                    <a:pt x="405" y="3845"/>
                  </a:lnTo>
                  <a:cubicBezTo>
                    <a:pt x="405" y="5047"/>
                    <a:pt x="393" y="6238"/>
                    <a:pt x="464" y="7429"/>
                  </a:cubicBezTo>
                  <a:cubicBezTo>
                    <a:pt x="372" y="7268"/>
                    <a:pt x="192" y="6951"/>
                    <a:pt x="61" y="6951"/>
                  </a:cubicBezTo>
                  <a:cubicBezTo>
                    <a:pt x="57" y="6951"/>
                    <a:pt x="52" y="6951"/>
                    <a:pt x="48" y="6952"/>
                  </a:cubicBezTo>
                  <a:lnTo>
                    <a:pt x="36" y="6964"/>
                  </a:lnTo>
                  <a:cubicBezTo>
                    <a:pt x="0" y="7059"/>
                    <a:pt x="167" y="7226"/>
                    <a:pt x="214" y="7298"/>
                  </a:cubicBezTo>
                  <a:cubicBezTo>
                    <a:pt x="286" y="7405"/>
                    <a:pt x="310" y="7524"/>
                    <a:pt x="405" y="7583"/>
                  </a:cubicBezTo>
                  <a:cubicBezTo>
                    <a:pt x="345" y="7583"/>
                    <a:pt x="298" y="7595"/>
                    <a:pt x="238" y="7607"/>
                  </a:cubicBezTo>
                  <a:cubicBezTo>
                    <a:pt x="226" y="7607"/>
                    <a:pt x="226" y="7619"/>
                    <a:pt x="238" y="7643"/>
                  </a:cubicBezTo>
                  <a:cubicBezTo>
                    <a:pt x="393" y="7679"/>
                    <a:pt x="524" y="7679"/>
                    <a:pt x="667" y="7679"/>
                  </a:cubicBezTo>
                  <a:cubicBezTo>
                    <a:pt x="725" y="7679"/>
                    <a:pt x="786" y="7683"/>
                    <a:pt x="845" y="7683"/>
                  </a:cubicBezTo>
                  <a:cubicBezTo>
                    <a:pt x="904" y="7683"/>
                    <a:pt x="962" y="7679"/>
                    <a:pt x="1016" y="7661"/>
                  </a:cubicBezTo>
                  <a:lnTo>
                    <a:pt x="1016" y="7661"/>
                  </a:lnTo>
                  <a:cubicBezTo>
                    <a:pt x="1031" y="7666"/>
                    <a:pt x="1046" y="7671"/>
                    <a:pt x="1060" y="7679"/>
                  </a:cubicBezTo>
                  <a:cubicBezTo>
                    <a:pt x="1065" y="7689"/>
                    <a:pt x="1068" y="7697"/>
                    <a:pt x="1069" y="7697"/>
                  </a:cubicBezTo>
                  <a:cubicBezTo>
                    <a:pt x="1069" y="7697"/>
                    <a:pt x="1067" y="7683"/>
                    <a:pt x="1060" y="7643"/>
                  </a:cubicBezTo>
                  <a:cubicBezTo>
                    <a:pt x="1046" y="7650"/>
                    <a:pt x="1031" y="7656"/>
                    <a:pt x="1016" y="7661"/>
                  </a:cubicBezTo>
                  <a:lnTo>
                    <a:pt x="1016" y="7661"/>
                  </a:lnTo>
                  <a:cubicBezTo>
                    <a:pt x="962" y="7643"/>
                    <a:pt x="904" y="7638"/>
                    <a:pt x="845" y="7638"/>
                  </a:cubicBezTo>
                  <a:cubicBezTo>
                    <a:pt x="786" y="7638"/>
                    <a:pt x="725" y="7643"/>
                    <a:pt x="667" y="7643"/>
                  </a:cubicBezTo>
                  <a:lnTo>
                    <a:pt x="560" y="7643"/>
                  </a:lnTo>
                  <a:cubicBezTo>
                    <a:pt x="905" y="7321"/>
                    <a:pt x="953" y="6750"/>
                    <a:pt x="1036" y="6309"/>
                  </a:cubicBezTo>
                  <a:cubicBezTo>
                    <a:pt x="1036" y="6295"/>
                    <a:pt x="1028" y="6290"/>
                    <a:pt x="1021" y="6290"/>
                  </a:cubicBezTo>
                  <a:cubicBezTo>
                    <a:pt x="1016" y="6290"/>
                    <a:pt x="1012" y="6292"/>
                    <a:pt x="1012" y="6297"/>
                  </a:cubicBezTo>
                  <a:cubicBezTo>
                    <a:pt x="917" y="6536"/>
                    <a:pt x="834" y="6774"/>
                    <a:pt x="726" y="7012"/>
                  </a:cubicBezTo>
                  <a:cubicBezTo>
                    <a:pt x="703" y="7083"/>
                    <a:pt x="607" y="7298"/>
                    <a:pt x="524" y="7417"/>
                  </a:cubicBezTo>
                  <a:cubicBezTo>
                    <a:pt x="595" y="6238"/>
                    <a:pt x="584" y="5059"/>
                    <a:pt x="584" y="3892"/>
                  </a:cubicBezTo>
                  <a:lnTo>
                    <a:pt x="584" y="1999"/>
                  </a:lnTo>
                  <a:cubicBezTo>
                    <a:pt x="584" y="1523"/>
                    <a:pt x="607" y="1011"/>
                    <a:pt x="548" y="523"/>
                  </a:cubicBezTo>
                  <a:lnTo>
                    <a:pt x="548" y="523"/>
                  </a:lnTo>
                  <a:cubicBezTo>
                    <a:pt x="703" y="713"/>
                    <a:pt x="917" y="916"/>
                    <a:pt x="1012" y="1035"/>
                  </a:cubicBezTo>
                  <a:cubicBezTo>
                    <a:pt x="1015" y="1038"/>
                    <a:pt x="1020" y="1040"/>
                    <a:pt x="1025" y="1040"/>
                  </a:cubicBezTo>
                  <a:cubicBezTo>
                    <a:pt x="1039" y="1040"/>
                    <a:pt x="1053" y="1028"/>
                    <a:pt x="1036" y="1011"/>
                  </a:cubicBezTo>
                  <a:cubicBezTo>
                    <a:pt x="1000" y="868"/>
                    <a:pt x="905" y="737"/>
                    <a:pt x="822" y="594"/>
                  </a:cubicBezTo>
                  <a:cubicBezTo>
                    <a:pt x="774" y="535"/>
                    <a:pt x="631" y="356"/>
                    <a:pt x="595" y="225"/>
                  </a:cubicBezTo>
                  <a:cubicBezTo>
                    <a:pt x="607" y="178"/>
                    <a:pt x="631" y="154"/>
                    <a:pt x="631" y="106"/>
                  </a:cubicBezTo>
                  <a:cubicBezTo>
                    <a:pt x="640" y="53"/>
                    <a:pt x="584" y="1"/>
                    <a:pt x="530"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0;p4">
              <a:extLst>
                <a:ext uri="{FF2B5EF4-FFF2-40B4-BE49-F238E27FC236}">
                  <a16:creationId xmlns:a16="http://schemas.microsoft.com/office/drawing/2014/main" id="{AADED6EB-D7B6-7204-2C15-F3EC5B346855}"/>
                </a:ext>
              </a:extLst>
            </p:cNvPr>
            <p:cNvSpPr/>
            <p:nvPr/>
          </p:nvSpPr>
          <p:spPr>
            <a:xfrm>
              <a:off x="2381250" y="3650750"/>
              <a:ext cx="19350" cy="2800"/>
            </a:xfrm>
            <a:custGeom>
              <a:avLst/>
              <a:gdLst/>
              <a:ahLst/>
              <a:cxnLst/>
              <a:rect l="l" t="t" r="r" b="b"/>
              <a:pathLst>
                <a:path w="774" h="112" extrusionOk="0">
                  <a:moveTo>
                    <a:pt x="449" y="0"/>
                  </a:moveTo>
                  <a:cubicBezTo>
                    <a:pt x="306" y="0"/>
                    <a:pt x="163" y="21"/>
                    <a:pt x="12" y="41"/>
                  </a:cubicBezTo>
                  <a:cubicBezTo>
                    <a:pt x="0" y="41"/>
                    <a:pt x="0" y="65"/>
                    <a:pt x="12" y="65"/>
                  </a:cubicBezTo>
                  <a:cubicBezTo>
                    <a:pt x="167" y="86"/>
                    <a:pt x="317" y="111"/>
                    <a:pt x="463" y="111"/>
                  </a:cubicBezTo>
                  <a:cubicBezTo>
                    <a:pt x="565" y="111"/>
                    <a:pt x="664" y="99"/>
                    <a:pt x="762" y="65"/>
                  </a:cubicBezTo>
                  <a:cubicBezTo>
                    <a:pt x="774" y="65"/>
                    <a:pt x="774" y="53"/>
                    <a:pt x="762" y="41"/>
                  </a:cubicBezTo>
                  <a:cubicBezTo>
                    <a:pt x="656" y="11"/>
                    <a:pt x="553" y="0"/>
                    <a:pt x="449"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1;p4">
              <a:extLst>
                <a:ext uri="{FF2B5EF4-FFF2-40B4-BE49-F238E27FC236}">
                  <a16:creationId xmlns:a16="http://schemas.microsoft.com/office/drawing/2014/main" id="{066B148B-8EF2-D192-F1A6-817C70880D72}"/>
                </a:ext>
              </a:extLst>
            </p:cNvPr>
            <p:cNvSpPr/>
            <p:nvPr/>
          </p:nvSpPr>
          <p:spPr>
            <a:xfrm>
              <a:off x="2412800" y="3651800"/>
              <a:ext cx="19650" cy="2800"/>
            </a:xfrm>
            <a:custGeom>
              <a:avLst/>
              <a:gdLst/>
              <a:ahLst/>
              <a:cxnLst/>
              <a:rect l="l" t="t" r="r" b="b"/>
              <a:pathLst>
                <a:path w="786" h="112" extrusionOk="0">
                  <a:moveTo>
                    <a:pt x="473" y="1"/>
                  </a:moveTo>
                  <a:cubicBezTo>
                    <a:pt x="321" y="1"/>
                    <a:pt x="167" y="26"/>
                    <a:pt x="12" y="47"/>
                  </a:cubicBezTo>
                  <a:cubicBezTo>
                    <a:pt x="0" y="47"/>
                    <a:pt x="0" y="71"/>
                    <a:pt x="12" y="71"/>
                  </a:cubicBezTo>
                  <a:cubicBezTo>
                    <a:pt x="163" y="91"/>
                    <a:pt x="314" y="112"/>
                    <a:pt x="463" y="112"/>
                  </a:cubicBezTo>
                  <a:cubicBezTo>
                    <a:pt x="572" y="112"/>
                    <a:pt x="680" y="101"/>
                    <a:pt x="786" y="71"/>
                  </a:cubicBezTo>
                  <a:lnTo>
                    <a:pt x="786" y="47"/>
                  </a:lnTo>
                  <a:cubicBezTo>
                    <a:pt x="683" y="13"/>
                    <a:pt x="579" y="1"/>
                    <a:pt x="473"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12;p4">
              <a:extLst>
                <a:ext uri="{FF2B5EF4-FFF2-40B4-BE49-F238E27FC236}">
                  <a16:creationId xmlns:a16="http://schemas.microsoft.com/office/drawing/2014/main" id="{F4127FAF-18B5-9AA3-0F8A-9CC86FE5B2AA}"/>
                </a:ext>
              </a:extLst>
            </p:cNvPr>
            <p:cNvSpPr/>
            <p:nvPr/>
          </p:nvSpPr>
          <p:spPr>
            <a:xfrm>
              <a:off x="2305050" y="3563000"/>
              <a:ext cx="24125" cy="3675"/>
            </a:xfrm>
            <a:custGeom>
              <a:avLst/>
              <a:gdLst/>
              <a:ahLst/>
              <a:cxnLst/>
              <a:rect l="l" t="t" r="r" b="b"/>
              <a:pathLst>
                <a:path w="965" h="147" extrusionOk="0">
                  <a:moveTo>
                    <a:pt x="241" y="0"/>
                  </a:moveTo>
                  <a:cubicBezTo>
                    <a:pt x="150" y="0"/>
                    <a:pt x="61" y="10"/>
                    <a:pt x="0" y="63"/>
                  </a:cubicBezTo>
                  <a:lnTo>
                    <a:pt x="0" y="87"/>
                  </a:lnTo>
                  <a:cubicBezTo>
                    <a:pt x="63" y="140"/>
                    <a:pt x="152" y="147"/>
                    <a:pt x="238" y="147"/>
                  </a:cubicBezTo>
                  <a:cubicBezTo>
                    <a:pt x="266" y="147"/>
                    <a:pt x="295" y="146"/>
                    <a:pt x="321" y="146"/>
                  </a:cubicBezTo>
                  <a:cubicBezTo>
                    <a:pt x="536" y="146"/>
                    <a:pt x="726" y="110"/>
                    <a:pt x="917" y="98"/>
                  </a:cubicBezTo>
                  <a:cubicBezTo>
                    <a:pt x="964" y="98"/>
                    <a:pt x="964" y="63"/>
                    <a:pt x="929" y="51"/>
                  </a:cubicBezTo>
                  <a:cubicBezTo>
                    <a:pt x="750" y="39"/>
                    <a:pt x="595" y="3"/>
                    <a:pt x="393" y="3"/>
                  </a:cubicBezTo>
                  <a:cubicBezTo>
                    <a:pt x="345" y="3"/>
                    <a:pt x="293" y="0"/>
                    <a:pt x="241"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13;p4">
              <a:extLst>
                <a:ext uri="{FF2B5EF4-FFF2-40B4-BE49-F238E27FC236}">
                  <a16:creationId xmlns:a16="http://schemas.microsoft.com/office/drawing/2014/main" id="{67A94435-3BC0-D294-6544-1E60446C1DC8}"/>
                </a:ext>
              </a:extLst>
            </p:cNvPr>
            <p:cNvSpPr/>
            <p:nvPr/>
          </p:nvSpPr>
          <p:spPr>
            <a:xfrm>
              <a:off x="2363075" y="3561775"/>
              <a:ext cx="24725" cy="3700"/>
            </a:xfrm>
            <a:custGeom>
              <a:avLst/>
              <a:gdLst/>
              <a:ahLst/>
              <a:cxnLst/>
              <a:rect l="l" t="t" r="r" b="b"/>
              <a:pathLst>
                <a:path w="989" h="148" extrusionOk="0">
                  <a:moveTo>
                    <a:pt x="397" y="1"/>
                  </a:moveTo>
                  <a:cubicBezTo>
                    <a:pt x="266" y="1"/>
                    <a:pt x="136" y="14"/>
                    <a:pt x="13" y="52"/>
                  </a:cubicBezTo>
                  <a:cubicBezTo>
                    <a:pt x="1" y="52"/>
                    <a:pt x="1" y="88"/>
                    <a:pt x="13" y="88"/>
                  </a:cubicBezTo>
                  <a:cubicBezTo>
                    <a:pt x="135" y="132"/>
                    <a:pt x="268" y="148"/>
                    <a:pt x="404" y="148"/>
                  </a:cubicBezTo>
                  <a:cubicBezTo>
                    <a:pt x="597" y="148"/>
                    <a:pt x="795" y="116"/>
                    <a:pt x="977" y="88"/>
                  </a:cubicBezTo>
                  <a:cubicBezTo>
                    <a:pt x="989" y="76"/>
                    <a:pt x="989" y="52"/>
                    <a:pt x="977" y="52"/>
                  </a:cubicBezTo>
                  <a:cubicBezTo>
                    <a:pt x="791" y="31"/>
                    <a:pt x="593" y="1"/>
                    <a:pt x="397"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14;p4">
              <a:extLst>
                <a:ext uri="{FF2B5EF4-FFF2-40B4-BE49-F238E27FC236}">
                  <a16:creationId xmlns:a16="http://schemas.microsoft.com/office/drawing/2014/main" id="{5819C8AC-583E-177F-35F5-A42155968045}"/>
                </a:ext>
              </a:extLst>
            </p:cNvPr>
            <p:cNvSpPr/>
            <p:nvPr/>
          </p:nvSpPr>
          <p:spPr>
            <a:xfrm>
              <a:off x="2410700" y="3562450"/>
              <a:ext cx="25025" cy="2075"/>
            </a:xfrm>
            <a:custGeom>
              <a:avLst/>
              <a:gdLst/>
              <a:ahLst/>
              <a:cxnLst/>
              <a:rect l="l" t="t" r="r" b="b"/>
              <a:pathLst>
                <a:path w="1001" h="83" extrusionOk="0">
                  <a:moveTo>
                    <a:pt x="394" y="0"/>
                  </a:moveTo>
                  <a:cubicBezTo>
                    <a:pt x="274" y="0"/>
                    <a:pt x="152" y="4"/>
                    <a:pt x="25" y="13"/>
                  </a:cubicBezTo>
                  <a:cubicBezTo>
                    <a:pt x="1" y="13"/>
                    <a:pt x="1" y="61"/>
                    <a:pt x="25" y="61"/>
                  </a:cubicBezTo>
                  <a:cubicBezTo>
                    <a:pt x="164" y="76"/>
                    <a:pt x="298" y="82"/>
                    <a:pt x="429" y="82"/>
                  </a:cubicBezTo>
                  <a:cubicBezTo>
                    <a:pt x="611" y="82"/>
                    <a:pt x="790" y="70"/>
                    <a:pt x="977" y="49"/>
                  </a:cubicBezTo>
                  <a:cubicBezTo>
                    <a:pt x="1001" y="49"/>
                    <a:pt x="1001" y="25"/>
                    <a:pt x="977" y="25"/>
                  </a:cubicBezTo>
                  <a:cubicBezTo>
                    <a:pt x="778" y="10"/>
                    <a:pt x="589" y="0"/>
                    <a:pt x="394"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15;p4">
              <a:extLst>
                <a:ext uri="{FF2B5EF4-FFF2-40B4-BE49-F238E27FC236}">
                  <a16:creationId xmlns:a16="http://schemas.microsoft.com/office/drawing/2014/main" id="{7D31AECD-597C-315B-7B01-4A8DCBD38B78}"/>
                </a:ext>
              </a:extLst>
            </p:cNvPr>
            <p:cNvSpPr/>
            <p:nvPr/>
          </p:nvSpPr>
          <p:spPr>
            <a:xfrm>
              <a:off x="2377375" y="3626925"/>
              <a:ext cx="16625" cy="2650"/>
            </a:xfrm>
            <a:custGeom>
              <a:avLst/>
              <a:gdLst/>
              <a:ahLst/>
              <a:cxnLst/>
              <a:rect l="l" t="t" r="r" b="b"/>
              <a:pathLst>
                <a:path w="665" h="106" extrusionOk="0">
                  <a:moveTo>
                    <a:pt x="372" y="1"/>
                  </a:moveTo>
                  <a:cubicBezTo>
                    <a:pt x="254" y="1"/>
                    <a:pt x="141" y="21"/>
                    <a:pt x="24" y="42"/>
                  </a:cubicBezTo>
                  <a:cubicBezTo>
                    <a:pt x="0" y="42"/>
                    <a:pt x="0" y="54"/>
                    <a:pt x="24" y="54"/>
                  </a:cubicBezTo>
                  <a:cubicBezTo>
                    <a:pt x="153" y="75"/>
                    <a:pt x="277" y="105"/>
                    <a:pt x="400" y="105"/>
                  </a:cubicBezTo>
                  <a:cubicBezTo>
                    <a:pt x="481" y="105"/>
                    <a:pt x="562" y="92"/>
                    <a:pt x="643" y="54"/>
                  </a:cubicBezTo>
                  <a:cubicBezTo>
                    <a:pt x="650" y="57"/>
                    <a:pt x="655" y="59"/>
                    <a:pt x="658" y="59"/>
                  </a:cubicBezTo>
                  <a:cubicBezTo>
                    <a:pt x="665" y="59"/>
                    <a:pt x="660" y="50"/>
                    <a:pt x="643" y="42"/>
                  </a:cubicBezTo>
                  <a:cubicBezTo>
                    <a:pt x="548" y="12"/>
                    <a:pt x="458" y="1"/>
                    <a:pt x="372"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16;p4">
              <a:extLst>
                <a:ext uri="{FF2B5EF4-FFF2-40B4-BE49-F238E27FC236}">
                  <a16:creationId xmlns:a16="http://schemas.microsoft.com/office/drawing/2014/main" id="{3E262149-C844-BEE0-ADF5-FA77B99A877C}"/>
                </a:ext>
              </a:extLst>
            </p:cNvPr>
            <p:cNvSpPr/>
            <p:nvPr/>
          </p:nvSpPr>
          <p:spPr>
            <a:xfrm>
              <a:off x="2411100" y="3565200"/>
              <a:ext cx="19275" cy="65125"/>
            </a:xfrm>
            <a:custGeom>
              <a:avLst/>
              <a:gdLst/>
              <a:ahLst/>
              <a:cxnLst/>
              <a:rect l="l" t="t" r="r" b="b"/>
              <a:pathLst>
                <a:path w="771" h="2605" extrusionOk="0">
                  <a:moveTo>
                    <a:pt x="355" y="1"/>
                  </a:moveTo>
                  <a:cubicBezTo>
                    <a:pt x="335" y="1"/>
                    <a:pt x="315" y="17"/>
                    <a:pt x="306" y="34"/>
                  </a:cubicBezTo>
                  <a:cubicBezTo>
                    <a:pt x="223" y="201"/>
                    <a:pt x="140" y="380"/>
                    <a:pt x="56" y="546"/>
                  </a:cubicBezTo>
                  <a:cubicBezTo>
                    <a:pt x="56" y="555"/>
                    <a:pt x="56" y="563"/>
                    <a:pt x="60" y="563"/>
                  </a:cubicBezTo>
                  <a:cubicBezTo>
                    <a:pt x="62" y="563"/>
                    <a:pt x="65" y="562"/>
                    <a:pt x="68" y="558"/>
                  </a:cubicBezTo>
                  <a:cubicBezTo>
                    <a:pt x="187" y="487"/>
                    <a:pt x="259" y="368"/>
                    <a:pt x="342" y="249"/>
                  </a:cubicBezTo>
                  <a:lnTo>
                    <a:pt x="342" y="451"/>
                  </a:lnTo>
                  <a:lnTo>
                    <a:pt x="342" y="1225"/>
                  </a:lnTo>
                  <a:cubicBezTo>
                    <a:pt x="342" y="1594"/>
                    <a:pt x="342" y="1975"/>
                    <a:pt x="378" y="2344"/>
                  </a:cubicBezTo>
                  <a:lnTo>
                    <a:pt x="20" y="2035"/>
                  </a:lnTo>
                  <a:cubicBezTo>
                    <a:pt x="17" y="2027"/>
                    <a:pt x="13" y="2024"/>
                    <a:pt x="10" y="2024"/>
                  </a:cubicBezTo>
                  <a:cubicBezTo>
                    <a:pt x="3" y="2024"/>
                    <a:pt x="0" y="2038"/>
                    <a:pt x="9" y="2046"/>
                  </a:cubicBezTo>
                  <a:cubicBezTo>
                    <a:pt x="104" y="2225"/>
                    <a:pt x="235" y="2344"/>
                    <a:pt x="354" y="2487"/>
                  </a:cubicBezTo>
                  <a:cubicBezTo>
                    <a:pt x="259" y="2487"/>
                    <a:pt x="187" y="2511"/>
                    <a:pt x="104" y="2535"/>
                  </a:cubicBezTo>
                  <a:cubicBezTo>
                    <a:pt x="80" y="2535"/>
                    <a:pt x="80" y="2570"/>
                    <a:pt x="104" y="2570"/>
                  </a:cubicBezTo>
                  <a:cubicBezTo>
                    <a:pt x="181" y="2596"/>
                    <a:pt x="259" y="2605"/>
                    <a:pt x="337" y="2605"/>
                  </a:cubicBezTo>
                  <a:cubicBezTo>
                    <a:pt x="475" y="2605"/>
                    <a:pt x="614" y="2578"/>
                    <a:pt x="759" y="2570"/>
                  </a:cubicBezTo>
                  <a:cubicBezTo>
                    <a:pt x="771" y="2570"/>
                    <a:pt x="771" y="2558"/>
                    <a:pt x="759" y="2535"/>
                  </a:cubicBezTo>
                  <a:cubicBezTo>
                    <a:pt x="663" y="2523"/>
                    <a:pt x="580" y="2511"/>
                    <a:pt x="509" y="2511"/>
                  </a:cubicBezTo>
                  <a:cubicBezTo>
                    <a:pt x="580" y="2380"/>
                    <a:pt x="640" y="2273"/>
                    <a:pt x="616" y="2106"/>
                  </a:cubicBezTo>
                  <a:cubicBezTo>
                    <a:pt x="616" y="2098"/>
                    <a:pt x="604" y="2084"/>
                    <a:pt x="597" y="2084"/>
                  </a:cubicBezTo>
                  <a:cubicBezTo>
                    <a:pt x="594" y="2084"/>
                    <a:pt x="592" y="2087"/>
                    <a:pt x="592" y="2094"/>
                  </a:cubicBezTo>
                  <a:cubicBezTo>
                    <a:pt x="532" y="2201"/>
                    <a:pt x="473" y="2273"/>
                    <a:pt x="413" y="2368"/>
                  </a:cubicBezTo>
                  <a:cubicBezTo>
                    <a:pt x="461" y="1987"/>
                    <a:pt x="461" y="1618"/>
                    <a:pt x="461" y="1225"/>
                  </a:cubicBezTo>
                  <a:lnTo>
                    <a:pt x="461" y="558"/>
                  </a:lnTo>
                  <a:cubicBezTo>
                    <a:pt x="461" y="463"/>
                    <a:pt x="473" y="368"/>
                    <a:pt x="461" y="260"/>
                  </a:cubicBezTo>
                  <a:lnTo>
                    <a:pt x="461" y="260"/>
                  </a:lnTo>
                  <a:cubicBezTo>
                    <a:pt x="532" y="332"/>
                    <a:pt x="604" y="403"/>
                    <a:pt x="675" y="499"/>
                  </a:cubicBezTo>
                  <a:cubicBezTo>
                    <a:pt x="682" y="502"/>
                    <a:pt x="689" y="504"/>
                    <a:pt x="695" y="504"/>
                  </a:cubicBezTo>
                  <a:cubicBezTo>
                    <a:pt x="710" y="504"/>
                    <a:pt x="719" y="495"/>
                    <a:pt x="711" y="487"/>
                  </a:cubicBezTo>
                  <a:cubicBezTo>
                    <a:pt x="675" y="284"/>
                    <a:pt x="556" y="130"/>
                    <a:pt x="401" y="22"/>
                  </a:cubicBezTo>
                  <a:lnTo>
                    <a:pt x="401" y="10"/>
                  </a:lnTo>
                  <a:lnTo>
                    <a:pt x="378" y="10"/>
                  </a:lnTo>
                  <a:cubicBezTo>
                    <a:pt x="371" y="3"/>
                    <a:pt x="363" y="1"/>
                    <a:pt x="355"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17;p4">
              <a:extLst>
                <a:ext uri="{FF2B5EF4-FFF2-40B4-BE49-F238E27FC236}">
                  <a16:creationId xmlns:a16="http://schemas.microsoft.com/office/drawing/2014/main" id="{7EBDECC4-897D-7FB3-F886-294E50BED2A4}"/>
                </a:ext>
              </a:extLst>
            </p:cNvPr>
            <p:cNvSpPr/>
            <p:nvPr/>
          </p:nvSpPr>
          <p:spPr>
            <a:xfrm>
              <a:off x="2320450" y="3532700"/>
              <a:ext cx="25100" cy="16075"/>
            </a:xfrm>
            <a:custGeom>
              <a:avLst/>
              <a:gdLst/>
              <a:ahLst/>
              <a:cxnLst/>
              <a:rect l="l" t="t" r="r" b="b"/>
              <a:pathLst>
                <a:path w="1004" h="643" extrusionOk="0">
                  <a:moveTo>
                    <a:pt x="587" y="1"/>
                  </a:moveTo>
                  <a:cubicBezTo>
                    <a:pt x="575" y="1"/>
                    <a:pt x="563" y="1"/>
                    <a:pt x="539" y="13"/>
                  </a:cubicBezTo>
                  <a:cubicBezTo>
                    <a:pt x="527" y="25"/>
                    <a:pt x="527" y="48"/>
                    <a:pt x="527" y="60"/>
                  </a:cubicBezTo>
                  <a:cubicBezTo>
                    <a:pt x="527" y="96"/>
                    <a:pt x="515" y="167"/>
                    <a:pt x="515" y="203"/>
                  </a:cubicBezTo>
                  <a:cubicBezTo>
                    <a:pt x="479" y="310"/>
                    <a:pt x="420" y="394"/>
                    <a:pt x="289" y="394"/>
                  </a:cubicBezTo>
                  <a:cubicBezTo>
                    <a:pt x="241" y="394"/>
                    <a:pt x="206" y="382"/>
                    <a:pt x="217" y="346"/>
                  </a:cubicBezTo>
                  <a:cubicBezTo>
                    <a:pt x="239" y="248"/>
                    <a:pt x="371" y="190"/>
                    <a:pt x="457" y="190"/>
                  </a:cubicBezTo>
                  <a:cubicBezTo>
                    <a:pt x="465" y="190"/>
                    <a:pt x="472" y="190"/>
                    <a:pt x="479" y="191"/>
                  </a:cubicBezTo>
                  <a:cubicBezTo>
                    <a:pt x="503" y="191"/>
                    <a:pt x="515" y="191"/>
                    <a:pt x="515" y="179"/>
                  </a:cubicBezTo>
                  <a:cubicBezTo>
                    <a:pt x="515" y="156"/>
                    <a:pt x="515" y="144"/>
                    <a:pt x="503" y="132"/>
                  </a:cubicBezTo>
                  <a:cubicBezTo>
                    <a:pt x="478" y="115"/>
                    <a:pt x="450" y="108"/>
                    <a:pt x="420" y="108"/>
                  </a:cubicBezTo>
                  <a:cubicBezTo>
                    <a:pt x="236" y="108"/>
                    <a:pt x="1" y="386"/>
                    <a:pt x="206" y="489"/>
                  </a:cubicBezTo>
                  <a:cubicBezTo>
                    <a:pt x="233" y="505"/>
                    <a:pt x="265" y="511"/>
                    <a:pt x="299" y="511"/>
                  </a:cubicBezTo>
                  <a:cubicBezTo>
                    <a:pt x="366" y="511"/>
                    <a:pt x="440" y="485"/>
                    <a:pt x="503" y="453"/>
                  </a:cubicBezTo>
                  <a:lnTo>
                    <a:pt x="539" y="417"/>
                  </a:lnTo>
                  <a:cubicBezTo>
                    <a:pt x="563" y="453"/>
                    <a:pt x="575" y="501"/>
                    <a:pt x="598" y="548"/>
                  </a:cubicBezTo>
                  <a:cubicBezTo>
                    <a:pt x="647" y="616"/>
                    <a:pt x="719" y="642"/>
                    <a:pt x="792" y="642"/>
                  </a:cubicBezTo>
                  <a:cubicBezTo>
                    <a:pt x="862" y="642"/>
                    <a:pt x="934" y="619"/>
                    <a:pt x="991" y="584"/>
                  </a:cubicBezTo>
                  <a:cubicBezTo>
                    <a:pt x="1003" y="548"/>
                    <a:pt x="1003" y="525"/>
                    <a:pt x="979" y="525"/>
                  </a:cubicBezTo>
                  <a:cubicBezTo>
                    <a:pt x="956" y="529"/>
                    <a:pt x="934" y="531"/>
                    <a:pt x="914" y="531"/>
                  </a:cubicBezTo>
                  <a:cubicBezTo>
                    <a:pt x="810" y="531"/>
                    <a:pt x="743" y="479"/>
                    <a:pt x="694" y="370"/>
                  </a:cubicBezTo>
                  <a:cubicBezTo>
                    <a:pt x="658" y="310"/>
                    <a:pt x="646" y="227"/>
                    <a:pt x="646" y="144"/>
                  </a:cubicBezTo>
                  <a:lnTo>
                    <a:pt x="646" y="84"/>
                  </a:lnTo>
                  <a:cubicBezTo>
                    <a:pt x="646" y="72"/>
                    <a:pt x="658" y="72"/>
                    <a:pt x="658" y="60"/>
                  </a:cubicBezTo>
                  <a:cubicBezTo>
                    <a:pt x="658" y="25"/>
                    <a:pt x="646" y="1"/>
                    <a:pt x="598"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18;p4">
              <a:extLst>
                <a:ext uri="{FF2B5EF4-FFF2-40B4-BE49-F238E27FC236}">
                  <a16:creationId xmlns:a16="http://schemas.microsoft.com/office/drawing/2014/main" id="{9DE806A4-B82D-3D23-7284-A6A94F290707}"/>
                </a:ext>
              </a:extLst>
            </p:cNvPr>
            <p:cNvSpPr/>
            <p:nvPr/>
          </p:nvSpPr>
          <p:spPr>
            <a:xfrm>
              <a:off x="2437500" y="3580550"/>
              <a:ext cx="22950" cy="24525"/>
            </a:xfrm>
            <a:custGeom>
              <a:avLst/>
              <a:gdLst/>
              <a:ahLst/>
              <a:cxnLst/>
              <a:rect l="l" t="t" r="r" b="b"/>
              <a:pathLst>
                <a:path w="918" h="981" extrusionOk="0">
                  <a:moveTo>
                    <a:pt x="238" y="182"/>
                  </a:moveTo>
                  <a:lnTo>
                    <a:pt x="238" y="182"/>
                  </a:lnTo>
                  <a:cubicBezTo>
                    <a:pt x="203" y="301"/>
                    <a:pt x="167" y="420"/>
                    <a:pt x="119" y="528"/>
                  </a:cubicBezTo>
                  <a:cubicBezTo>
                    <a:pt x="119" y="397"/>
                    <a:pt x="167" y="278"/>
                    <a:pt x="238" y="182"/>
                  </a:cubicBezTo>
                  <a:close/>
                  <a:moveTo>
                    <a:pt x="301" y="1"/>
                  </a:moveTo>
                  <a:cubicBezTo>
                    <a:pt x="295" y="1"/>
                    <a:pt x="290" y="2"/>
                    <a:pt x="286" y="4"/>
                  </a:cubicBezTo>
                  <a:cubicBezTo>
                    <a:pt x="48" y="135"/>
                    <a:pt x="0" y="432"/>
                    <a:pt x="48" y="694"/>
                  </a:cubicBezTo>
                  <a:cubicBezTo>
                    <a:pt x="24" y="718"/>
                    <a:pt x="24" y="730"/>
                    <a:pt x="12" y="766"/>
                  </a:cubicBezTo>
                  <a:cubicBezTo>
                    <a:pt x="12" y="774"/>
                    <a:pt x="18" y="783"/>
                    <a:pt x="30" y="783"/>
                  </a:cubicBezTo>
                  <a:cubicBezTo>
                    <a:pt x="35" y="783"/>
                    <a:pt x="41" y="781"/>
                    <a:pt x="48" y="778"/>
                  </a:cubicBezTo>
                  <a:lnTo>
                    <a:pt x="60" y="766"/>
                  </a:lnTo>
                  <a:cubicBezTo>
                    <a:pt x="84" y="849"/>
                    <a:pt x="131" y="944"/>
                    <a:pt x="203" y="968"/>
                  </a:cubicBezTo>
                  <a:cubicBezTo>
                    <a:pt x="223" y="977"/>
                    <a:pt x="241" y="980"/>
                    <a:pt x="259" y="980"/>
                  </a:cubicBezTo>
                  <a:cubicBezTo>
                    <a:pt x="314" y="980"/>
                    <a:pt x="360" y="942"/>
                    <a:pt x="405" y="897"/>
                  </a:cubicBezTo>
                  <a:cubicBezTo>
                    <a:pt x="464" y="926"/>
                    <a:pt x="523" y="947"/>
                    <a:pt x="601" y="947"/>
                  </a:cubicBezTo>
                  <a:cubicBezTo>
                    <a:pt x="618" y="947"/>
                    <a:pt x="636" y="946"/>
                    <a:pt x="655" y="944"/>
                  </a:cubicBezTo>
                  <a:cubicBezTo>
                    <a:pt x="774" y="920"/>
                    <a:pt x="858" y="813"/>
                    <a:pt x="917" y="718"/>
                  </a:cubicBezTo>
                  <a:cubicBezTo>
                    <a:pt x="917" y="710"/>
                    <a:pt x="911" y="701"/>
                    <a:pt x="903" y="701"/>
                  </a:cubicBezTo>
                  <a:cubicBezTo>
                    <a:pt x="900" y="701"/>
                    <a:pt x="897" y="703"/>
                    <a:pt x="893" y="706"/>
                  </a:cubicBezTo>
                  <a:cubicBezTo>
                    <a:pt x="798" y="778"/>
                    <a:pt x="715" y="789"/>
                    <a:pt x="596" y="789"/>
                  </a:cubicBezTo>
                  <a:cubicBezTo>
                    <a:pt x="550" y="789"/>
                    <a:pt x="497" y="754"/>
                    <a:pt x="437" y="754"/>
                  </a:cubicBezTo>
                  <a:cubicBezTo>
                    <a:pt x="419" y="754"/>
                    <a:pt x="401" y="757"/>
                    <a:pt x="381" y="766"/>
                  </a:cubicBezTo>
                  <a:cubicBezTo>
                    <a:pt x="330" y="783"/>
                    <a:pt x="303" y="875"/>
                    <a:pt x="256" y="875"/>
                  </a:cubicBezTo>
                  <a:cubicBezTo>
                    <a:pt x="238" y="875"/>
                    <a:pt x="217" y="861"/>
                    <a:pt x="191" y="825"/>
                  </a:cubicBezTo>
                  <a:cubicBezTo>
                    <a:pt x="167" y="778"/>
                    <a:pt x="131" y="718"/>
                    <a:pt x="131" y="670"/>
                  </a:cubicBezTo>
                  <a:cubicBezTo>
                    <a:pt x="262" y="492"/>
                    <a:pt x="346" y="254"/>
                    <a:pt x="357" y="51"/>
                  </a:cubicBezTo>
                  <a:cubicBezTo>
                    <a:pt x="357" y="22"/>
                    <a:pt x="325" y="1"/>
                    <a:pt x="301"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19;p4">
              <a:extLst>
                <a:ext uri="{FF2B5EF4-FFF2-40B4-BE49-F238E27FC236}">
                  <a16:creationId xmlns:a16="http://schemas.microsoft.com/office/drawing/2014/main" id="{1AA41EEB-27E5-3FD0-6E21-78BB1E978F94}"/>
                </a:ext>
              </a:extLst>
            </p:cNvPr>
            <p:cNvSpPr/>
            <p:nvPr/>
          </p:nvSpPr>
          <p:spPr>
            <a:xfrm>
              <a:off x="2102725" y="3668225"/>
              <a:ext cx="33875" cy="27325"/>
            </a:xfrm>
            <a:custGeom>
              <a:avLst/>
              <a:gdLst/>
              <a:ahLst/>
              <a:cxnLst/>
              <a:rect l="l" t="t" r="r" b="b"/>
              <a:pathLst>
                <a:path w="1355" h="1093" extrusionOk="0">
                  <a:moveTo>
                    <a:pt x="640" y="283"/>
                  </a:moveTo>
                  <a:cubicBezTo>
                    <a:pt x="652" y="330"/>
                    <a:pt x="675" y="378"/>
                    <a:pt x="699" y="438"/>
                  </a:cubicBezTo>
                  <a:cubicBezTo>
                    <a:pt x="652" y="438"/>
                    <a:pt x="604" y="438"/>
                    <a:pt x="544" y="461"/>
                  </a:cubicBezTo>
                  <a:lnTo>
                    <a:pt x="640" y="283"/>
                  </a:lnTo>
                  <a:close/>
                  <a:moveTo>
                    <a:pt x="634" y="0"/>
                  </a:moveTo>
                  <a:cubicBezTo>
                    <a:pt x="604" y="0"/>
                    <a:pt x="574" y="15"/>
                    <a:pt x="556" y="45"/>
                  </a:cubicBezTo>
                  <a:cubicBezTo>
                    <a:pt x="485" y="188"/>
                    <a:pt x="413" y="354"/>
                    <a:pt x="342" y="497"/>
                  </a:cubicBezTo>
                  <a:cubicBezTo>
                    <a:pt x="235" y="533"/>
                    <a:pt x="128" y="557"/>
                    <a:pt x="21" y="604"/>
                  </a:cubicBezTo>
                  <a:cubicBezTo>
                    <a:pt x="0" y="615"/>
                    <a:pt x="6" y="642"/>
                    <a:pt x="31" y="642"/>
                  </a:cubicBezTo>
                  <a:cubicBezTo>
                    <a:pt x="35" y="642"/>
                    <a:pt x="39" y="642"/>
                    <a:pt x="44" y="640"/>
                  </a:cubicBezTo>
                  <a:cubicBezTo>
                    <a:pt x="128" y="616"/>
                    <a:pt x="199" y="604"/>
                    <a:pt x="294" y="592"/>
                  </a:cubicBezTo>
                  <a:lnTo>
                    <a:pt x="294" y="604"/>
                  </a:lnTo>
                  <a:cubicBezTo>
                    <a:pt x="223" y="759"/>
                    <a:pt x="116" y="902"/>
                    <a:pt x="44" y="1069"/>
                  </a:cubicBezTo>
                  <a:cubicBezTo>
                    <a:pt x="44" y="1081"/>
                    <a:pt x="56" y="1092"/>
                    <a:pt x="68" y="1092"/>
                  </a:cubicBezTo>
                  <a:cubicBezTo>
                    <a:pt x="223" y="1057"/>
                    <a:pt x="318" y="878"/>
                    <a:pt x="402" y="735"/>
                  </a:cubicBezTo>
                  <a:cubicBezTo>
                    <a:pt x="425" y="676"/>
                    <a:pt x="461" y="640"/>
                    <a:pt x="485" y="581"/>
                  </a:cubicBezTo>
                  <a:cubicBezTo>
                    <a:pt x="580" y="557"/>
                    <a:pt x="664" y="557"/>
                    <a:pt x="735" y="557"/>
                  </a:cubicBezTo>
                  <a:cubicBezTo>
                    <a:pt x="794" y="723"/>
                    <a:pt x="854" y="890"/>
                    <a:pt x="949" y="1057"/>
                  </a:cubicBezTo>
                  <a:cubicBezTo>
                    <a:pt x="954" y="1061"/>
                    <a:pt x="958" y="1064"/>
                    <a:pt x="963" y="1064"/>
                  </a:cubicBezTo>
                  <a:cubicBezTo>
                    <a:pt x="971" y="1064"/>
                    <a:pt x="982" y="1056"/>
                    <a:pt x="997" y="1033"/>
                  </a:cubicBezTo>
                  <a:cubicBezTo>
                    <a:pt x="1009" y="878"/>
                    <a:pt x="973" y="711"/>
                    <a:pt x="937" y="557"/>
                  </a:cubicBezTo>
                  <a:cubicBezTo>
                    <a:pt x="1056" y="557"/>
                    <a:pt x="1175" y="592"/>
                    <a:pt x="1295" y="616"/>
                  </a:cubicBezTo>
                  <a:cubicBezTo>
                    <a:pt x="1330" y="616"/>
                    <a:pt x="1354" y="581"/>
                    <a:pt x="1318" y="557"/>
                  </a:cubicBezTo>
                  <a:cubicBezTo>
                    <a:pt x="1187" y="473"/>
                    <a:pt x="1033" y="438"/>
                    <a:pt x="890" y="426"/>
                  </a:cubicBezTo>
                  <a:cubicBezTo>
                    <a:pt x="842" y="295"/>
                    <a:pt x="771" y="164"/>
                    <a:pt x="711" y="45"/>
                  </a:cubicBezTo>
                  <a:cubicBezTo>
                    <a:pt x="693" y="15"/>
                    <a:pt x="664" y="0"/>
                    <a:pt x="634"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p4">
              <a:extLst>
                <a:ext uri="{FF2B5EF4-FFF2-40B4-BE49-F238E27FC236}">
                  <a16:creationId xmlns:a16="http://schemas.microsoft.com/office/drawing/2014/main" id="{87F246BB-E7EC-3440-9227-8C0BF61265F6}"/>
                </a:ext>
              </a:extLst>
            </p:cNvPr>
            <p:cNvSpPr/>
            <p:nvPr/>
          </p:nvSpPr>
          <p:spPr>
            <a:xfrm>
              <a:off x="2326475" y="3666950"/>
              <a:ext cx="20550" cy="30825"/>
            </a:xfrm>
            <a:custGeom>
              <a:avLst/>
              <a:gdLst/>
              <a:ahLst/>
              <a:cxnLst/>
              <a:rect l="l" t="t" r="r" b="b"/>
              <a:pathLst>
                <a:path w="822" h="1233" extrusionOk="0">
                  <a:moveTo>
                    <a:pt x="179" y="0"/>
                  </a:moveTo>
                  <a:cubicBezTo>
                    <a:pt x="119" y="0"/>
                    <a:pt x="96" y="48"/>
                    <a:pt x="107" y="108"/>
                  </a:cubicBezTo>
                  <a:cubicBezTo>
                    <a:pt x="167" y="405"/>
                    <a:pt x="72" y="751"/>
                    <a:pt x="215" y="1024"/>
                  </a:cubicBezTo>
                  <a:cubicBezTo>
                    <a:pt x="220" y="1039"/>
                    <a:pt x="231" y="1046"/>
                    <a:pt x="242" y="1046"/>
                  </a:cubicBezTo>
                  <a:cubicBezTo>
                    <a:pt x="258" y="1046"/>
                    <a:pt x="274" y="1033"/>
                    <a:pt x="274" y="1013"/>
                  </a:cubicBezTo>
                  <a:cubicBezTo>
                    <a:pt x="286" y="751"/>
                    <a:pt x="298" y="453"/>
                    <a:pt x="274" y="179"/>
                  </a:cubicBezTo>
                  <a:lnTo>
                    <a:pt x="274" y="179"/>
                  </a:lnTo>
                  <a:cubicBezTo>
                    <a:pt x="381" y="191"/>
                    <a:pt x="477" y="227"/>
                    <a:pt x="560" y="298"/>
                  </a:cubicBezTo>
                  <a:cubicBezTo>
                    <a:pt x="738" y="453"/>
                    <a:pt x="512" y="584"/>
                    <a:pt x="369" y="643"/>
                  </a:cubicBezTo>
                  <a:cubicBezTo>
                    <a:pt x="304" y="665"/>
                    <a:pt x="328" y="766"/>
                    <a:pt x="387" y="766"/>
                  </a:cubicBezTo>
                  <a:cubicBezTo>
                    <a:pt x="392" y="766"/>
                    <a:pt x="399" y="765"/>
                    <a:pt x="405" y="762"/>
                  </a:cubicBezTo>
                  <a:cubicBezTo>
                    <a:pt x="457" y="738"/>
                    <a:pt x="507" y="726"/>
                    <a:pt x="550" y="726"/>
                  </a:cubicBezTo>
                  <a:cubicBezTo>
                    <a:pt x="655" y="726"/>
                    <a:pt x="713" y="800"/>
                    <a:pt x="619" y="953"/>
                  </a:cubicBezTo>
                  <a:cubicBezTo>
                    <a:pt x="522" y="1099"/>
                    <a:pt x="322" y="1165"/>
                    <a:pt x="148" y="1165"/>
                  </a:cubicBezTo>
                  <a:cubicBezTo>
                    <a:pt x="109" y="1165"/>
                    <a:pt x="71" y="1162"/>
                    <a:pt x="36" y="1155"/>
                  </a:cubicBezTo>
                  <a:cubicBezTo>
                    <a:pt x="24" y="1155"/>
                    <a:pt x="0" y="1191"/>
                    <a:pt x="36" y="1191"/>
                  </a:cubicBezTo>
                  <a:cubicBezTo>
                    <a:pt x="123" y="1217"/>
                    <a:pt x="216" y="1232"/>
                    <a:pt x="306" y="1232"/>
                  </a:cubicBezTo>
                  <a:cubicBezTo>
                    <a:pt x="511" y="1232"/>
                    <a:pt x="700" y="1152"/>
                    <a:pt x="774" y="929"/>
                  </a:cubicBezTo>
                  <a:cubicBezTo>
                    <a:pt x="822" y="715"/>
                    <a:pt x="750" y="632"/>
                    <a:pt x="643" y="596"/>
                  </a:cubicBezTo>
                  <a:cubicBezTo>
                    <a:pt x="715" y="524"/>
                    <a:pt x="774" y="429"/>
                    <a:pt x="762" y="310"/>
                  </a:cubicBezTo>
                  <a:cubicBezTo>
                    <a:pt x="727" y="60"/>
                    <a:pt x="369" y="0"/>
                    <a:pt x="179"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1;p4">
              <a:extLst>
                <a:ext uri="{FF2B5EF4-FFF2-40B4-BE49-F238E27FC236}">
                  <a16:creationId xmlns:a16="http://schemas.microsoft.com/office/drawing/2014/main" id="{0EC8FFF1-8F6F-0736-12FA-A1AF820D8663}"/>
                </a:ext>
              </a:extLst>
            </p:cNvPr>
            <p:cNvSpPr/>
            <p:nvPr/>
          </p:nvSpPr>
          <p:spPr>
            <a:xfrm>
              <a:off x="2216475" y="3430050"/>
              <a:ext cx="13275" cy="19150"/>
            </a:xfrm>
            <a:custGeom>
              <a:avLst/>
              <a:gdLst/>
              <a:ahLst/>
              <a:cxnLst/>
              <a:rect l="l" t="t" r="r" b="b"/>
              <a:pathLst>
                <a:path w="531" h="766" extrusionOk="0">
                  <a:moveTo>
                    <a:pt x="359" y="1"/>
                  </a:moveTo>
                  <a:cubicBezTo>
                    <a:pt x="333" y="1"/>
                    <a:pt x="309" y="5"/>
                    <a:pt x="293" y="11"/>
                  </a:cubicBezTo>
                  <a:cubicBezTo>
                    <a:pt x="197" y="59"/>
                    <a:pt x="114" y="178"/>
                    <a:pt x="90" y="285"/>
                  </a:cubicBezTo>
                  <a:cubicBezTo>
                    <a:pt x="1" y="534"/>
                    <a:pt x="144" y="766"/>
                    <a:pt x="374" y="766"/>
                  </a:cubicBezTo>
                  <a:cubicBezTo>
                    <a:pt x="419" y="766"/>
                    <a:pt x="468" y="757"/>
                    <a:pt x="519" y="737"/>
                  </a:cubicBezTo>
                  <a:cubicBezTo>
                    <a:pt x="531" y="737"/>
                    <a:pt x="531" y="725"/>
                    <a:pt x="519" y="714"/>
                  </a:cubicBezTo>
                  <a:cubicBezTo>
                    <a:pt x="435" y="702"/>
                    <a:pt x="293" y="666"/>
                    <a:pt x="233" y="583"/>
                  </a:cubicBezTo>
                  <a:cubicBezTo>
                    <a:pt x="174" y="499"/>
                    <a:pt x="197" y="416"/>
                    <a:pt x="221" y="321"/>
                  </a:cubicBezTo>
                  <a:cubicBezTo>
                    <a:pt x="257" y="249"/>
                    <a:pt x="293" y="178"/>
                    <a:pt x="352" y="130"/>
                  </a:cubicBezTo>
                  <a:cubicBezTo>
                    <a:pt x="361" y="127"/>
                    <a:pt x="374" y="126"/>
                    <a:pt x="390" y="126"/>
                  </a:cubicBezTo>
                  <a:cubicBezTo>
                    <a:pt x="405" y="126"/>
                    <a:pt x="422" y="127"/>
                    <a:pt x="438" y="127"/>
                  </a:cubicBezTo>
                  <a:cubicBezTo>
                    <a:pt x="471" y="127"/>
                    <a:pt x="501" y="124"/>
                    <a:pt x="507" y="106"/>
                  </a:cubicBezTo>
                  <a:cubicBezTo>
                    <a:pt x="516" y="28"/>
                    <a:pt x="430" y="1"/>
                    <a:pt x="359"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2;p4">
              <a:extLst>
                <a:ext uri="{FF2B5EF4-FFF2-40B4-BE49-F238E27FC236}">
                  <a16:creationId xmlns:a16="http://schemas.microsoft.com/office/drawing/2014/main" id="{77AD7FFE-43CB-8C87-E546-F81FB16B7B46}"/>
                </a:ext>
              </a:extLst>
            </p:cNvPr>
            <p:cNvSpPr/>
            <p:nvPr/>
          </p:nvSpPr>
          <p:spPr>
            <a:xfrm>
              <a:off x="2403850" y="3461525"/>
              <a:ext cx="70575" cy="59425"/>
            </a:xfrm>
            <a:custGeom>
              <a:avLst/>
              <a:gdLst/>
              <a:ahLst/>
              <a:cxnLst/>
              <a:rect l="l" t="t" r="r" b="b"/>
              <a:pathLst>
                <a:path w="2823" h="2377" extrusionOk="0">
                  <a:moveTo>
                    <a:pt x="1049" y="300"/>
                  </a:moveTo>
                  <a:cubicBezTo>
                    <a:pt x="1072" y="347"/>
                    <a:pt x="1096" y="431"/>
                    <a:pt x="1096" y="514"/>
                  </a:cubicBezTo>
                  <a:cubicBezTo>
                    <a:pt x="1096" y="538"/>
                    <a:pt x="1072" y="586"/>
                    <a:pt x="1072" y="609"/>
                  </a:cubicBezTo>
                  <a:cubicBezTo>
                    <a:pt x="1061" y="514"/>
                    <a:pt x="1013" y="419"/>
                    <a:pt x="953" y="347"/>
                  </a:cubicBezTo>
                  <a:lnTo>
                    <a:pt x="1049" y="300"/>
                  </a:lnTo>
                  <a:close/>
                  <a:moveTo>
                    <a:pt x="918" y="359"/>
                  </a:moveTo>
                  <a:cubicBezTo>
                    <a:pt x="930" y="407"/>
                    <a:pt x="953" y="455"/>
                    <a:pt x="977" y="514"/>
                  </a:cubicBezTo>
                  <a:cubicBezTo>
                    <a:pt x="989" y="574"/>
                    <a:pt x="1013" y="609"/>
                    <a:pt x="1049" y="669"/>
                  </a:cubicBezTo>
                  <a:cubicBezTo>
                    <a:pt x="1013" y="717"/>
                    <a:pt x="989" y="752"/>
                    <a:pt x="941" y="776"/>
                  </a:cubicBezTo>
                  <a:lnTo>
                    <a:pt x="894" y="645"/>
                  </a:lnTo>
                  <a:cubicBezTo>
                    <a:pt x="870" y="574"/>
                    <a:pt x="834" y="514"/>
                    <a:pt x="822" y="431"/>
                  </a:cubicBezTo>
                  <a:cubicBezTo>
                    <a:pt x="858" y="407"/>
                    <a:pt x="882" y="395"/>
                    <a:pt x="918" y="359"/>
                  </a:cubicBezTo>
                  <a:close/>
                  <a:moveTo>
                    <a:pt x="763" y="490"/>
                  </a:moveTo>
                  <a:cubicBezTo>
                    <a:pt x="775" y="574"/>
                    <a:pt x="811" y="633"/>
                    <a:pt x="822" y="705"/>
                  </a:cubicBezTo>
                  <a:cubicBezTo>
                    <a:pt x="834" y="752"/>
                    <a:pt x="858" y="788"/>
                    <a:pt x="882" y="824"/>
                  </a:cubicBezTo>
                  <a:cubicBezTo>
                    <a:pt x="870" y="836"/>
                    <a:pt x="846" y="836"/>
                    <a:pt x="834" y="848"/>
                  </a:cubicBezTo>
                  <a:cubicBezTo>
                    <a:pt x="822" y="848"/>
                    <a:pt x="811" y="871"/>
                    <a:pt x="799" y="871"/>
                  </a:cubicBezTo>
                  <a:cubicBezTo>
                    <a:pt x="799" y="824"/>
                    <a:pt x="763" y="776"/>
                    <a:pt x="739" y="728"/>
                  </a:cubicBezTo>
                  <a:cubicBezTo>
                    <a:pt x="715" y="693"/>
                    <a:pt x="703" y="645"/>
                    <a:pt x="680" y="598"/>
                  </a:cubicBezTo>
                  <a:cubicBezTo>
                    <a:pt x="691" y="586"/>
                    <a:pt x="691" y="574"/>
                    <a:pt x="703" y="550"/>
                  </a:cubicBezTo>
                  <a:cubicBezTo>
                    <a:pt x="715" y="526"/>
                    <a:pt x="739" y="514"/>
                    <a:pt x="763" y="490"/>
                  </a:cubicBezTo>
                  <a:close/>
                  <a:moveTo>
                    <a:pt x="716" y="95"/>
                  </a:moveTo>
                  <a:cubicBezTo>
                    <a:pt x="782" y="95"/>
                    <a:pt x="847" y="107"/>
                    <a:pt x="906" y="133"/>
                  </a:cubicBezTo>
                  <a:cubicBezTo>
                    <a:pt x="930" y="157"/>
                    <a:pt x="941" y="157"/>
                    <a:pt x="953" y="169"/>
                  </a:cubicBezTo>
                  <a:cubicBezTo>
                    <a:pt x="703" y="300"/>
                    <a:pt x="477" y="550"/>
                    <a:pt x="430" y="824"/>
                  </a:cubicBezTo>
                  <a:cubicBezTo>
                    <a:pt x="441" y="871"/>
                    <a:pt x="441" y="895"/>
                    <a:pt x="418" y="907"/>
                  </a:cubicBezTo>
                  <a:cubicBezTo>
                    <a:pt x="394" y="907"/>
                    <a:pt x="382" y="895"/>
                    <a:pt x="346" y="883"/>
                  </a:cubicBezTo>
                  <a:cubicBezTo>
                    <a:pt x="287" y="824"/>
                    <a:pt x="227" y="764"/>
                    <a:pt x="179" y="693"/>
                  </a:cubicBezTo>
                  <a:cubicBezTo>
                    <a:pt x="168" y="657"/>
                    <a:pt x="168" y="609"/>
                    <a:pt x="168" y="574"/>
                  </a:cubicBezTo>
                  <a:lnTo>
                    <a:pt x="156" y="574"/>
                  </a:lnTo>
                  <a:cubicBezTo>
                    <a:pt x="156" y="586"/>
                    <a:pt x="156" y="598"/>
                    <a:pt x="132" y="609"/>
                  </a:cubicBezTo>
                  <a:cubicBezTo>
                    <a:pt x="108" y="514"/>
                    <a:pt x="120" y="407"/>
                    <a:pt x="227" y="300"/>
                  </a:cubicBezTo>
                  <a:cubicBezTo>
                    <a:pt x="348" y="179"/>
                    <a:pt x="538" y="95"/>
                    <a:pt x="716" y="95"/>
                  </a:cubicBezTo>
                  <a:close/>
                  <a:moveTo>
                    <a:pt x="644" y="669"/>
                  </a:moveTo>
                  <a:cubicBezTo>
                    <a:pt x="656" y="764"/>
                    <a:pt x="691" y="848"/>
                    <a:pt x="751" y="883"/>
                  </a:cubicBezTo>
                  <a:cubicBezTo>
                    <a:pt x="691" y="895"/>
                    <a:pt x="644" y="907"/>
                    <a:pt x="584" y="907"/>
                  </a:cubicBezTo>
                  <a:cubicBezTo>
                    <a:pt x="596" y="824"/>
                    <a:pt x="620" y="752"/>
                    <a:pt x="644" y="669"/>
                  </a:cubicBezTo>
                  <a:close/>
                  <a:moveTo>
                    <a:pt x="1579" y="157"/>
                  </a:moveTo>
                  <a:cubicBezTo>
                    <a:pt x="1972" y="157"/>
                    <a:pt x="2358" y="347"/>
                    <a:pt x="2501" y="728"/>
                  </a:cubicBezTo>
                  <a:cubicBezTo>
                    <a:pt x="2787" y="1431"/>
                    <a:pt x="2251" y="2252"/>
                    <a:pt x="1525" y="2264"/>
                  </a:cubicBezTo>
                  <a:cubicBezTo>
                    <a:pt x="1519" y="2264"/>
                    <a:pt x="1513" y="2265"/>
                    <a:pt x="1508" y="2265"/>
                  </a:cubicBezTo>
                  <a:cubicBezTo>
                    <a:pt x="932" y="2265"/>
                    <a:pt x="454" y="1676"/>
                    <a:pt x="477" y="1133"/>
                  </a:cubicBezTo>
                  <a:lnTo>
                    <a:pt x="477" y="1133"/>
                  </a:lnTo>
                  <a:cubicBezTo>
                    <a:pt x="501" y="1181"/>
                    <a:pt x="513" y="1229"/>
                    <a:pt x="537" y="1252"/>
                  </a:cubicBezTo>
                  <a:cubicBezTo>
                    <a:pt x="542" y="1257"/>
                    <a:pt x="551" y="1260"/>
                    <a:pt x="559" y="1260"/>
                  </a:cubicBezTo>
                  <a:cubicBezTo>
                    <a:pt x="572" y="1260"/>
                    <a:pt x="584" y="1254"/>
                    <a:pt x="584" y="1240"/>
                  </a:cubicBezTo>
                  <a:lnTo>
                    <a:pt x="584" y="1002"/>
                  </a:lnTo>
                  <a:cubicBezTo>
                    <a:pt x="656" y="1002"/>
                    <a:pt x="727" y="979"/>
                    <a:pt x="811" y="955"/>
                  </a:cubicBezTo>
                  <a:cubicBezTo>
                    <a:pt x="846" y="943"/>
                    <a:pt x="894" y="907"/>
                    <a:pt x="941" y="883"/>
                  </a:cubicBezTo>
                  <a:lnTo>
                    <a:pt x="941" y="895"/>
                  </a:lnTo>
                  <a:lnTo>
                    <a:pt x="953" y="895"/>
                  </a:lnTo>
                  <a:lnTo>
                    <a:pt x="953" y="883"/>
                  </a:lnTo>
                  <a:cubicBezTo>
                    <a:pt x="1168" y="728"/>
                    <a:pt x="1251" y="467"/>
                    <a:pt x="1132" y="240"/>
                  </a:cubicBezTo>
                  <a:cubicBezTo>
                    <a:pt x="1180" y="228"/>
                    <a:pt x="1227" y="217"/>
                    <a:pt x="1287" y="193"/>
                  </a:cubicBezTo>
                  <a:cubicBezTo>
                    <a:pt x="1382" y="169"/>
                    <a:pt x="1481" y="157"/>
                    <a:pt x="1579" y="157"/>
                  </a:cubicBezTo>
                  <a:close/>
                  <a:moveTo>
                    <a:pt x="745" y="0"/>
                  </a:moveTo>
                  <a:cubicBezTo>
                    <a:pt x="540" y="0"/>
                    <a:pt x="316" y="107"/>
                    <a:pt x="179" y="228"/>
                  </a:cubicBezTo>
                  <a:cubicBezTo>
                    <a:pt x="84" y="312"/>
                    <a:pt x="1" y="467"/>
                    <a:pt x="37" y="598"/>
                  </a:cubicBezTo>
                  <a:cubicBezTo>
                    <a:pt x="49" y="693"/>
                    <a:pt x="96" y="752"/>
                    <a:pt x="144" y="824"/>
                  </a:cubicBezTo>
                  <a:cubicBezTo>
                    <a:pt x="179" y="871"/>
                    <a:pt x="227" y="907"/>
                    <a:pt x="275" y="931"/>
                  </a:cubicBezTo>
                  <a:cubicBezTo>
                    <a:pt x="322" y="955"/>
                    <a:pt x="358" y="967"/>
                    <a:pt x="406" y="990"/>
                  </a:cubicBezTo>
                  <a:cubicBezTo>
                    <a:pt x="382" y="1109"/>
                    <a:pt x="394" y="1229"/>
                    <a:pt x="406" y="1348"/>
                  </a:cubicBezTo>
                  <a:cubicBezTo>
                    <a:pt x="453" y="1645"/>
                    <a:pt x="584" y="1943"/>
                    <a:pt x="822" y="2133"/>
                  </a:cubicBezTo>
                  <a:cubicBezTo>
                    <a:pt x="1031" y="2298"/>
                    <a:pt x="1275" y="2376"/>
                    <a:pt x="1516" y="2376"/>
                  </a:cubicBezTo>
                  <a:cubicBezTo>
                    <a:pt x="1866" y="2376"/>
                    <a:pt x="2211" y="2211"/>
                    <a:pt x="2430" y="1907"/>
                  </a:cubicBezTo>
                  <a:cubicBezTo>
                    <a:pt x="2775" y="1467"/>
                    <a:pt x="2823" y="764"/>
                    <a:pt x="2406" y="347"/>
                  </a:cubicBezTo>
                  <a:cubicBezTo>
                    <a:pt x="2190" y="139"/>
                    <a:pt x="1887" y="44"/>
                    <a:pt x="1585" y="44"/>
                  </a:cubicBezTo>
                  <a:cubicBezTo>
                    <a:pt x="1439" y="44"/>
                    <a:pt x="1292" y="67"/>
                    <a:pt x="1156" y="109"/>
                  </a:cubicBezTo>
                  <a:cubicBezTo>
                    <a:pt x="1120" y="121"/>
                    <a:pt x="1096" y="121"/>
                    <a:pt x="1072" y="133"/>
                  </a:cubicBezTo>
                  <a:cubicBezTo>
                    <a:pt x="1072" y="133"/>
                    <a:pt x="1072" y="121"/>
                    <a:pt x="1061" y="121"/>
                  </a:cubicBezTo>
                  <a:cubicBezTo>
                    <a:pt x="974" y="35"/>
                    <a:pt x="863" y="0"/>
                    <a:pt x="745"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3;p4">
              <a:extLst>
                <a:ext uri="{FF2B5EF4-FFF2-40B4-BE49-F238E27FC236}">
                  <a16:creationId xmlns:a16="http://schemas.microsoft.com/office/drawing/2014/main" id="{48ECFBA9-2C57-C2CA-9595-2E8396CD8182}"/>
                </a:ext>
              </a:extLst>
            </p:cNvPr>
            <p:cNvSpPr/>
            <p:nvPr/>
          </p:nvSpPr>
          <p:spPr>
            <a:xfrm>
              <a:off x="2433325" y="3482950"/>
              <a:ext cx="20875" cy="21500"/>
            </a:xfrm>
            <a:custGeom>
              <a:avLst/>
              <a:gdLst/>
              <a:ahLst/>
              <a:cxnLst/>
              <a:rect l="l" t="t" r="r" b="b"/>
              <a:pathLst>
                <a:path w="835" h="860" extrusionOk="0">
                  <a:moveTo>
                    <a:pt x="243" y="84"/>
                  </a:moveTo>
                  <a:cubicBezTo>
                    <a:pt x="446" y="84"/>
                    <a:pt x="606" y="154"/>
                    <a:pt x="584" y="395"/>
                  </a:cubicBezTo>
                  <a:cubicBezTo>
                    <a:pt x="560" y="401"/>
                    <a:pt x="533" y="404"/>
                    <a:pt x="507" y="404"/>
                  </a:cubicBezTo>
                  <a:cubicBezTo>
                    <a:pt x="480" y="404"/>
                    <a:pt x="453" y="401"/>
                    <a:pt x="429" y="395"/>
                  </a:cubicBezTo>
                  <a:cubicBezTo>
                    <a:pt x="370" y="395"/>
                    <a:pt x="310" y="383"/>
                    <a:pt x="239" y="372"/>
                  </a:cubicBezTo>
                  <a:cubicBezTo>
                    <a:pt x="227" y="276"/>
                    <a:pt x="215" y="193"/>
                    <a:pt x="191" y="86"/>
                  </a:cubicBezTo>
                  <a:cubicBezTo>
                    <a:pt x="209" y="85"/>
                    <a:pt x="226" y="84"/>
                    <a:pt x="243" y="84"/>
                  </a:cubicBezTo>
                  <a:close/>
                  <a:moveTo>
                    <a:pt x="240" y="1"/>
                  </a:moveTo>
                  <a:cubicBezTo>
                    <a:pt x="216" y="1"/>
                    <a:pt x="192" y="1"/>
                    <a:pt x="167" y="2"/>
                  </a:cubicBezTo>
                  <a:cubicBezTo>
                    <a:pt x="155" y="2"/>
                    <a:pt x="120" y="26"/>
                    <a:pt x="120" y="50"/>
                  </a:cubicBezTo>
                  <a:cubicBezTo>
                    <a:pt x="120" y="157"/>
                    <a:pt x="155" y="264"/>
                    <a:pt x="167" y="360"/>
                  </a:cubicBezTo>
                  <a:cubicBezTo>
                    <a:pt x="120" y="360"/>
                    <a:pt x="72" y="360"/>
                    <a:pt x="36" y="383"/>
                  </a:cubicBezTo>
                  <a:cubicBezTo>
                    <a:pt x="13" y="383"/>
                    <a:pt x="13" y="395"/>
                    <a:pt x="36" y="395"/>
                  </a:cubicBezTo>
                  <a:cubicBezTo>
                    <a:pt x="72" y="407"/>
                    <a:pt x="132" y="431"/>
                    <a:pt x="179" y="443"/>
                  </a:cubicBezTo>
                  <a:lnTo>
                    <a:pt x="179" y="598"/>
                  </a:lnTo>
                  <a:cubicBezTo>
                    <a:pt x="172" y="652"/>
                    <a:pt x="146" y="664"/>
                    <a:pt x="109" y="664"/>
                  </a:cubicBezTo>
                  <a:cubicBezTo>
                    <a:pt x="82" y="664"/>
                    <a:pt x="48" y="657"/>
                    <a:pt x="13" y="657"/>
                  </a:cubicBezTo>
                  <a:cubicBezTo>
                    <a:pt x="1" y="657"/>
                    <a:pt x="1" y="681"/>
                    <a:pt x="1" y="693"/>
                  </a:cubicBezTo>
                  <a:cubicBezTo>
                    <a:pt x="38" y="731"/>
                    <a:pt x="78" y="748"/>
                    <a:pt x="114" y="748"/>
                  </a:cubicBezTo>
                  <a:cubicBezTo>
                    <a:pt x="180" y="748"/>
                    <a:pt x="235" y="690"/>
                    <a:pt x="251" y="598"/>
                  </a:cubicBezTo>
                  <a:cubicBezTo>
                    <a:pt x="274" y="562"/>
                    <a:pt x="274" y="503"/>
                    <a:pt x="251" y="455"/>
                  </a:cubicBezTo>
                  <a:lnTo>
                    <a:pt x="251" y="455"/>
                  </a:lnTo>
                  <a:cubicBezTo>
                    <a:pt x="334" y="467"/>
                    <a:pt x="405" y="467"/>
                    <a:pt x="477" y="491"/>
                  </a:cubicBezTo>
                  <a:cubicBezTo>
                    <a:pt x="513" y="491"/>
                    <a:pt x="536" y="503"/>
                    <a:pt x="584" y="503"/>
                  </a:cubicBezTo>
                  <a:cubicBezTo>
                    <a:pt x="572" y="622"/>
                    <a:pt x="536" y="729"/>
                    <a:pt x="536" y="848"/>
                  </a:cubicBezTo>
                  <a:cubicBezTo>
                    <a:pt x="536" y="848"/>
                    <a:pt x="536" y="860"/>
                    <a:pt x="548" y="860"/>
                  </a:cubicBezTo>
                  <a:cubicBezTo>
                    <a:pt x="632" y="860"/>
                    <a:pt x="667" y="669"/>
                    <a:pt x="691" y="514"/>
                  </a:cubicBezTo>
                  <a:cubicBezTo>
                    <a:pt x="751" y="514"/>
                    <a:pt x="810" y="503"/>
                    <a:pt x="834" y="467"/>
                  </a:cubicBezTo>
                  <a:cubicBezTo>
                    <a:pt x="834" y="455"/>
                    <a:pt x="822" y="431"/>
                    <a:pt x="810" y="407"/>
                  </a:cubicBezTo>
                  <a:cubicBezTo>
                    <a:pt x="794" y="403"/>
                    <a:pt x="778" y="402"/>
                    <a:pt x="763" y="402"/>
                  </a:cubicBezTo>
                  <a:cubicBezTo>
                    <a:pt x="733" y="402"/>
                    <a:pt x="707" y="407"/>
                    <a:pt x="691" y="407"/>
                  </a:cubicBezTo>
                  <a:lnTo>
                    <a:pt x="691" y="324"/>
                  </a:lnTo>
                  <a:cubicBezTo>
                    <a:pt x="670" y="57"/>
                    <a:pt x="456" y="1"/>
                    <a:pt x="240"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82;p2">
            <a:extLst>
              <a:ext uri="{FF2B5EF4-FFF2-40B4-BE49-F238E27FC236}">
                <a16:creationId xmlns:a16="http://schemas.microsoft.com/office/drawing/2014/main" id="{33DFC6A5-475F-1256-2427-71E9464804DE}"/>
              </a:ext>
            </a:extLst>
          </p:cNvPr>
          <p:cNvGrpSpPr/>
          <p:nvPr/>
        </p:nvGrpSpPr>
        <p:grpSpPr>
          <a:xfrm>
            <a:off x="8718236" y="-5817410"/>
            <a:ext cx="1437773" cy="1115781"/>
            <a:chOff x="1537450" y="2399850"/>
            <a:chExt cx="1045425" cy="811300"/>
          </a:xfrm>
          <a:solidFill>
            <a:srgbClr val="9DDAD7"/>
          </a:solidFill>
        </p:grpSpPr>
        <p:sp>
          <p:nvSpPr>
            <p:cNvPr id="394" name="Google Shape;83;p2">
              <a:extLst>
                <a:ext uri="{FF2B5EF4-FFF2-40B4-BE49-F238E27FC236}">
                  <a16:creationId xmlns:a16="http://schemas.microsoft.com/office/drawing/2014/main" id="{6660DE64-AF98-AB9A-4B9E-36CBEF4AE6B3}"/>
                </a:ext>
              </a:extLst>
            </p:cNvPr>
            <p:cNvSpPr/>
            <p:nvPr/>
          </p:nvSpPr>
          <p:spPr>
            <a:xfrm>
              <a:off x="1581950" y="2910850"/>
              <a:ext cx="984375" cy="15425"/>
            </a:xfrm>
            <a:custGeom>
              <a:avLst/>
              <a:gdLst/>
              <a:ahLst/>
              <a:cxnLst/>
              <a:rect l="l" t="t" r="r" b="b"/>
              <a:pathLst>
                <a:path w="39375" h="617" extrusionOk="0">
                  <a:moveTo>
                    <a:pt x="39123" y="0"/>
                  </a:moveTo>
                  <a:cubicBezTo>
                    <a:pt x="36886" y="23"/>
                    <a:pt x="34672" y="46"/>
                    <a:pt x="32458" y="46"/>
                  </a:cubicBezTo>
                  <a:cubicBezTo>
                    <a:pt x="30176" y="69"/>
                    <a:pt x="27893" y="91"/>
                    <a:pt x="25633" y="114"/>
                  </a:cubicBezTo>
                  <a:cubicBezTo>
                    <a:pt x="23191" y="137"/>
                    <a:pt x="20772" y="160"/>
                    <a:pt x="18352" y="183"/>
                  </a:cubicBezTo>
                  <a:cubicBezTo>
                    <a:pt x="15682" y="206"/>
                    <a:pt x="13011" y="228"/>
                    <a:pt x="10363" y="251"/>
                  </a:cubicBezTo>
                  <a:cubicBezTo>
                    <a:pt x="7373" y="274"/>
                    <a:pt x="4383" y="320"/>
                    <a:pt x="1393" y="343"/>
                  </a:cubicBezTo>
                  <a:lnTo>
                    <a:pt x="160" y="365"/>
                  </a:lnTo>
                  <a:cubicBezTo>
                    <a:pt x="1" y="365"/>
                    <a:pt x="1" y="616"/>
                    <a:pt x="160" y="616"/>
                  </a:cubicBezTo>
                  <a:cubicBezTo>
                    <a:pt x="1678" y="605"/>
                    <a:pt x="3196" y="605"/>
                    <a:pt x="4714" y="605"/>
                  </a:cubicBezTo>
                  <a:cubicBezTo>
                    <a:pt x="6232" y="605"/>
                    <a:pt x="7750" y="605"/>
                    <a:pt x="9268" y="594"/>
                  </a:cubicBezTo>
                  <a:cubicBezTo>
                    <a:pt x="11961" y="594"/>
                    <a:pt x="14677" y="571"/>
                    <a:pt x="17371" y="571"/>
                  </a:cubicBezTo>
                  <a:cubicBezTo>
                    <a:pt x="19813" y="548"/>
                    <a:pt x="22278" y="525"/>
                    <a:pt x="24720" y="502"/>
                  </a:cubicBezTo>
                  <a:cubicBezTo>
                    <a:pt x="27026" y="502"/>
                    <a:pt x="29308" y="479"/>
                    <a:pt x="31614" y="457"/>
                  </a:cubicBezTo>
                  <a:cubicBezTo>
                    <a:pt x="33828" y="434"/>
                    <a:pt x="36042" y="434"/>
                    <a:pt x="38279" y="411"/>
                  </a:cubicBezTo>
                  <a:lnTo>
                    <a:pt x="39123" y="411"/>
                  </a:lnTo>
                  <a:cubicBezTo>
                    <a:pt x="39374" y="388"/>
                    <a:pt x="39374" y="0"/>
                    <a:pt x="39123"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84;p2">
              <a:extLst>
                <a:ext uri="{FF2B5EF4-FFF2-40B4-BE49-F238E27FC236}">
                  <a16:creationId xmlns:a16="http://schemas.microsoft.com/office/drawing/2014/main" id="{174CE8C5-F541-7FA7-D04B-AB2CBA0680A8}"/>
                </a:ext>
              </a:extLst>
            </p:cNvPr>
            <p:cNvSpPr/>
            <p:nvPr/>
          </p:nvSpPr>
          <p:spPr>
            <a:xfrm>
              <a:off x="1581950" y="2910850"/>
              <a:ext cx="984375" cy="15425"/>
            </a:xfrm>
            <a:custGeom>
              <a:avLst/>
              <a:gdLst/>
              <a:ahLst/>
              <a:cxnLst/>
              <a:rect l="l" t="t" r="r" b="b"/>
              <a:pathLst>
                <a:path w="39375" h="617" extrusionOk="0">
                  <a:moveTo>
                    <a:pt x="39123" y="0"/>
                  </a:moveTo>
                  <a:cubicBezTo>
                    <a:pt x="36886" y="23"/>
                    <a:pt x="34672" y="46"/>
                    <a:pt x="32458" y="46"/>
                  </a:cubicBezTo>
                  <a:cubicBezTo>
                    <a:pt x="30176" y="69"/>
                    <a:pt x="27893" y="91"/>
                    <a:pt x="25633" y="114"/>
                  </a:cubicBezTo>
                  <a:cubicBezTo>
                    <a:pt x="23191" y="137"/>
                    <a:pt x="20772" y="160"/>
                    <a:pt x="18352" y="183"/>
                  </a:cubicBezTo>
                  <a:cubicBezTo>
                    <a:pt x="15682" y="206"/>
                    <a:pt x="13011" y="228"/>
                    <a:pt x="10363" y="251"/>
                  </a:cubicBezTo>
                  <a:cubicBezTo>
                    <a:pt x="7373" y="274"/>
                    <a:pt x="4383" y="320"/>
                    <a:pt x="1393" y="343"/>
                  </a:cubicBezTo>
                  <a:lnTo>
                    <a:pt x="160" y="365"/>
                  </a:lnTo>
                  <a:cubicBezTo>
                    <a:pt x="1" y="365"/>
                    <a:pt x="1" y="616"/>
                    <a:pt x="160" y="616"/>
                  </a:cubicBezTo>
                  <a:cubicBezTo>
                    <a:pt x="1678" y="605"/>
                    <a:pt x="3196" y="605"/>
                    <a:pt x="4714" y="605"/>
                  </a:cubicBezTo>
                  <a:cubicBezTo>
                    <a:pt x="6232" y="605"/>
                    <a:pt x="7750" y="605"/>
                    <a:pt x="9268" y="594"/>
                  </a:cubicBezTo>
                  <a:cubicBezTo>
                    <a:pt x="11961" y="594"/>
                    <a:pt x="14677" y="571"/>
                    <a:pt x="17371" y="571"/>
                  </a:cubicBezTo>
                  <a:cubicBezTo>
                    <a:pt x="19813" y="548"/>
                    <a:pt x="22278" y="525"/>
                    <a:pt x="24720" y="502"/>
                  </a:cubicBezTo>
                  <a:cubicBezTo>
                    <a:pt x="27026" y="502"/>
                    <a:pt x="29308" y="479"/>
                    <a:pt x="31614" y="457"/>
                  </a:cubicBezTo>
                  <a:cubicBezTo>
                    <a:pt x="33828" y="434"/>
                    <a:pt x="36042" y="434"/>
                    <a:pt x="38279" y="411"/>
                  </a:cubicBezTo>
                  <a:lnTo>
                    <a:pt x="39123" y="411"/>
                  </a:lnTo>
                  <a:cubicBezTo>
                    <a:pt x="39374" y="388"/>
                    <a:pt x="39374" y="0"/>
                    <a:pt x="39123"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85;p2">
              <a:extLst>
                <a:ext uri="{FF2B5EF4-FFF2-40B4-BE49-F238E27FC236}">
                  <a16:creationId xmlns:a16="http://schemas.microsoft.com/office/drawing/2014/main" id="{4D57BDB4-C55D-C42E-5519-DF2A543B8A44}"/>
                </a:ext>
              </a:extLst>
            </p:cNvPr>
            <p:cNvSpPr/>
            <p:nvPr/>
          </p:nvSpPr>
          <p:spPr>
            <a:xfrm>
              <a:off x="2066425" y="2472450"/>
              <a:ext cx="15150" cy="738700"/>
            </a:xfrm>
            <a:custGeom>
              <a:avLst/>
              <a:gdLst/>
              <a:ahLst/>
              <a:cxnLst/>
              <a:rect l="l" t="t" r="r" b="b"/>
              <a:pathLst>
                <a:path w="606" h="29548" extrusionOk="0">
                  <a:moveTo>
                    <a:pt x="126" y="1"/>
                  </a:moveTo>
                  <a:cubicBezTo>
                    <a:pt x="63" y="1"/>
                    <a:pt x="0" y="41"/>
                    <a:pt x="0" y="120"/>
                  </a:cubicBezTo>
                  <a:cubicBezTo>
                    <a:pt x="0" y="4549"/>
                    <a:pt x="0" y="8954"/>
                    <a:pt x="46" y="13382"/>
                  </a:cubicBezTo>
                  <a:cubicBezTo>
                    <a:pt x="69" y="16760"/>
                    <a:pt x="114" y="20138"/>
                    <a:pt x="137" y="23494"/>
                  </a:cubicBezTo>
                  <a:cubicBezTo>
                    <a:pt x="160" y="25457"/>
                    <a:pt x="183" y="27397"/>
                    <a:pt x="206" y="29360"/>
                  </a:cubicBezTo>
                  <a:cubicBezTo>
                    <a:pt x="206" y="29485"/>
                    <a:pt x="308" y="29548"/>
                    <a:pt x="408" y="29548"/>
                  </a:cubicBezTo>
                  <a:cubicBezTo>
                    <a:pt x="508" y="29548"/>
                    <a:pt x="605" y="29485"/>
                    <a:pt x="594" y="29360"/>
                  </a:cubicBezTo>
                  <a:cubicBezTo>
                    <a:pt x="571" y="25959"/>
                    <a:pt x="525" y="22581"/>
                    <a:pt x="480" y="19180"/>
                  </a:cubicBezTo>
                  <a:cubicBezTo>
                    <a:pt x="434" y="15528"/>
                    <a:pt x="411" y="11876"/>
                    <a:pt x="365" y="8201"/>
                  </a:cubicBezTo>
                  <a:cubicBezTo>
                    <a:pt x="320" y="5507"/>
                    <a:pt x="274" y="2814"/>
                    <a:pt x="251" y="120"/>
                  </a:cubicBezTo>
                  <a:cubicBezTo>
                    <a:pt x="251" y="41"/>
                    <a:pt x="189" y="1"/>
                    <a:pt x="126"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86;p2">
              <a:extLst>
                <a:ext uri="{FF2B5EF4-FFF2-40B4-BE49-F238E27FC236}">
                  <a16:creationId xmlns:a16="http://schemas.microsoft.com/office/drawing/2014/main" id="{A883309C-A8A1-A90A-81B7-DB260BCC0ADD}"/>
                </a:ext>
              </a:extLst>
            </p:cNvPr>
            <p:cNvSpPr/>
            <p:nvPr/>
          </p:nvSpPr>
          <p:spPr>
            <a:xfrm>
              <a:off x="1705250" y="2615300"/>
              <a:ext cx="780625" cy="584450"/>
            </a:xfrm>
            <a:custGeom>
              <a:avLst/>
              <a:gdLst/>
              <a:ahLst/>
              <a:cxnLst/>
              <a:rect l="l" t="t" r="r" b="b"/>
              <a:pathLst>
                <a:path w="31225" h="23378" extrusionOk="0">
                  <a:moveTo>
                    <a:pt x="31017" y="0"/>
                  </a:moveTo>
                  <a:cubicBezTo>
                    <a:pt x="30995" y="0"/>
                    <a:pt x="30972" y="7"/>
                    <a:pt x="30950" y="22"/>
                  </a:cubicBezTo>
                  <a:cubicBezTo>
                    <a:pt x="28896" y="1459"/>
                    <a:pt x="26910" y="2989"/>
                    <a:pt x="24901" y="4472"/>
                  </a:cubicBezTo>
                  <a:cubicBezTo>
                    <a:pt x="22915" y="5979"/>
                    <a:pt x="20907" y="7485"/>
                    <a:pt x="18898" y="8992"/>
                  </a:cubicBezTo>
                  <a:cubicBezTo>
                    <a:pt x="14881" y="12005"/>
                    <a:pt x="10887" y="15018"/>
                    <a:pt x="6892" y="18031"/>
                  </a:cubicBezTo>
                  <a:cubicBezTo>
                    <a:pt x="4632" y="19720"/>
                    <a:pt x="2373" y="21409"/>
                    <a:pt x="113" y="23098"/>
                  </a:cubicBezTo>
                  <a:cubicBezTo>
                    <a:pt x="0" y="23192"/>
                    <a:pt x="73" y="23378"/>
                    <a:pt x="178" y="23378"/>
                  </a:cubicBezTo>
                  <a:cubicBezTo>
                    <a:pt x="201" y="23378"/>
                    <a:pt x="226" y="23369"/>
                    <a:pt x="250" y="23349"/>
                  </a:cubicBezTo>
                  <a:cubicBezTo>
                    <a:pt x="4290" y="20336"/>
                    <a:pt x="8307" y="17346"/>
                    <a:pt x="12347" y="14333"/>
                  </a:cubicBezTo>
                  <a:cubicBezTo>
                    <a:pt x="16365" y="11343"/>
                    <a:pt x="20405" y="8330"/>
                    <a:pt x="24422" y="5340"/>
                  </a:cubicBezTo>
                  <a:cubicBezTo>
                    <a:pt x="26659" y="3651"/>
                    <a:pt x="28941" y="2007"/>
                    <a:pt x="31110" y="250"/>
                  </a:cubicBezTo>
                  <a:cubicBezTo>
                    <a:pt x="31225" y="173"/>
                    <a:pt x="31131" y="0"/>
                    <a:pt x="31017"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87;p2">
              <a:extLst>
                <a:ext uri="{FF2B5EF4-FFF2-40B4-BE49-F238E27FC236}">
                  <a16:creationId xmlns:a16="http://schemas.microsoft.com/office/drawing/2014/main" id="{C56EB8E4-825B-84F9-9937-452E8AA766F4}"/>
                </a:ext>
              </a:extLst>
            </p:cNvPr>
            <p:cNvSpPr/>
            <p:nvPr/>
          </p:nvSpPr>
          <p:spPr>
            <a:xfrm>
              <a:off x="1745150" y="2549275"/>
              <a:ext cx="673950" cy="374075"/>
            </a:xfrm>
            <a:custGeom>
              <a:avLst/>
              <a:gdLst/>
              <a:ahLst/>
              <a:cxnLst/>
              <a:rect l="l" t="t" r="r" b="b"/>
              <a:pathLst>
                <a:path w="26958" h="14963" extrusionOk="0">
                  <a:moveTo>
                    <a:pt x="26817" y="0"/>
                  </a:moveTo>
                  <a:cubicBezTo>
                    <a:pt x="26788" y="0"/>
                    <a:pt x="26764" y="18"/>
                    <a:pt x="26775" y="60"/>
                  </a:cubicBezTo>
                  <a:cubicBezTo>
                    <a:pt x="26843" y="1476"/>
                    <a:pt x="26683" y="2891"/>
                    <a:pt x="26250" y="4237"/>
                  </a:cubicBezTo>
                  <a:cubicBezTo>
                    <a:pt x="25839" y="5584"/>
                    <a:pt x="25177" y="6885"/>
                    <a:pt x="24401" y="8072"/>
                  </a:cubicBezTo>
                  <a:cubicBezTo>
                    <a:pt x="22940" y="10263"/>
                    <a:pt x="20954" y="12203"/>
                    <a:pt x="18535" y="13345"/>
                  </a:cubicBezTo>
                  <a:cubicBezTo>
                    <a:pt x="16859" y="14123"/>
                    <a:pt x="15008" y="14508"/>
                    <a:pt x="13153" y="14508"/>
                  </a:cubicBezTo>
                  <a:cubicBezTo>
                    <a:pt x="12177" y="14508"/>
                    <a:pt x="11201" y="14402"/>
                    <a:pt x="10249" y="14189"/>
                  </a:cubicBezTo>
                  <a:cubicBezTo>
                    <a:pt x="7556" y="13596"/>
                    <a:pt x="5159" y="12135"/>
                    <a:pt x="3379" y="10035"/>
                  </a:cubicBezTo>
                  <a:cubicBezTo>
                    <a:pt x="1667" y="8004"/>
                    <a:pt x="548" y="5424"/>
                    <a:pt x="320" y="2777"/>
                  </a:cubicBezTo>
                  <a:cubicBezTo>
                    <a:pt x="275" y="2457"/>
                    <a:pt x="275" y="2115"/>
                    <a:pt x="275" y="1772"/>
                  </a:cubicBezTo>
                  <a:cubicBezTo>
                    <a:pt x="263" y="1692"/>
                    <a:pt x="195" y="1652"/>
                    <a:pt x="129" y="1652"/>
                  </a:cubicBezTo>
                  <a:cubicBezTo>
                    <a:pt x="63" y="1652"/>
                    <a:pt x="1" y="1692"/>
                    <a:pt x="1" y="1772"/>
                  </a:cubicBezTo>
                  <a:cubicBezTo>
                    <a:pt x="1" y="4511"/>
                    <a:pt x="868" y="7228"/>
                    <a:pt x="2443" y="9464"/>
                  </a:cubicBezTo>
                  <a:cubicBezTo>
                    <a:pt x="4086" y="11770"/>
                    <a:pt x="6392" y="13505"/>
                    <a:pt x="9108" y="14349"/>
                  </a:cubicBezTo>
                  <a:cubicBezTo>
                    <a:pt x="10405" y="14756"/>
                    <a:pt x="11772" y="14962"/>
                    <a:pt x="13141" y="14962"/>
                  </a:cubicBezTo>
                  <a:cubicBezTo>
                    <a:pt x="14688" y="14962"/>
                    <a:pt x="16237" y="14699"/>
                    <a:pt x="17690" y="14166"/>
                  </a:cubicBezTo>
                  <a:cubicBezTo>
                    <a:pt x="20270" y="13231"/>
                    <a:pt x="22484" y="11427"/>
                    <a:pt x="24104" y="9213"/>
                  </a:cubicBezTo>
                  <a:cubicBezTo>
                    <a:pt x="25793" y="6862"/>
                    <a:pt x="26934" y="4078"/>
                    <a:pt x="26957" y="1156"/>
                  </a:cubicBezTo>
                  <a:cubicBezTo>
                    <a:pt x="26957" y="791"/>
                    <a:pt x="26934" y="426"/>
                    <a:pt x="26889" y="60"/>
                  </a:cubicBezTo>
                  <a:cubicBezTo>
                    <a:pt x="26889" y="24"/>
                    <a:pt x="26850" y="0"/>
                    <a:pt x="26817"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88;p2">
              <a:extLst>
                <a:ext uri="{FF2B5EF4-FFF2-40B4-BE49-F238E27FC236}">
                  <a16:creationId xmlns:a16="http://schemas.microsoft.com/office/drawing/2014/main" id="{F4A6D0CA-D47A-3D24-6C9B-B869F6A09DE2}"/>
                </a:ext>
              </a:extLst>
            </p:cNvPr>
            <p:cNvSpPr/>
            <p:nvPr/>
          </p:nvSpPr>
          <p:spPr>
            <a:xfrm>
              <a:off x="2047500" y="2469050"/>
              <a:ext cx="45775" cy="59850"/>
            </a:xfrm>
            <a:custGeom>
              <a:avLst/>
              <a:gdLst/>
              <a:ahLst/>
              <a:cxnLst/>
              <a:rect l="l" t="t" r="r" b="b"/>
              <a:pathLst>
                <a:path w="1831" h="2394" extrusionOk="0">
                  <a:moveTo>
                    <a:pt x="885" y="1"/>
                  </a:moveTo>
                  <a:cubicBezTo>
                    <a:pt x="823" y="1"/>
                    <a:pt x="760" y="42"/>
                    <a:pt x="734" y="120"/>
                  </a:cubicBezTo>
                  <a:cubicBezTo>
                    <a:pt x="483" y="827"/>
                    <a:pt x="255" y="1535"/>
                    <a:pt x="27" y="2265"/>
                  </a:cubicBezTo>
                  <a:cubicBezTo>
                    <a:pt x="0" y="2345"/>
                    <a:pt x="59" y="2393"/>
                    <a:pt x="121" y="2393"/>
                  </a:cubicBezTo>
                  <a:cubicBezTo>
                    <a:pt x="166" y="2393"/>
                    <a:pt x="213" y="2368"/>
                    <a:pt x="232" y="2311"/>
                  </a:cubicBezTo>
                  <a:cubicBezTo>
                    <a:pt x="462" y="1717"/>
                    <a:pt x="692" y="1123"/>
                    <a:pt x="909" y="529"/>
                  </a:cubicBezTo>
                  <a:lnTo>
                    <a:pt x="909" y="529"/>
                  </a:lnTo>
                  <a:cubicBezTo>
                    <a:pt x="1034" y="762"/>
                    <a:pt x="1141" y="1006"/>
                    <a:pt x="1237" y="1261"/>
                  </a:cubicBezTo>
                  <a:cubicBezTo>
                    <a:pt x="1305" y="1443"/>
                    <a:pt x="1374" y="1626"/>
                    <a:pt x="1419" y="1809"/>
                  </a:cubicBezTo>
                  <a:cubicBezTo>
                    <a:pt x="1442" y="1900"/>
                    <a:pt x="1465" y="1968"/>
                    <a:pt x="1488" y="2060"/>
                  </a:cubicBezTo>
                  <a:cubicBezTo>
                    <a:pt x="1511" y="2105"/>
                    <a:pt x="1511" y="2151"/>
                    <a:pt x="1556" y="2197"/>
                  </a:cubicBezTo>
                  <a:cubicBezTo>
                    <a:pt x="1579" y="2242"/>
                    <a:pt x="1625" y="2265"/>
                    <a:pt x="1647" y="2311"/>
                  </a:cubicBezTo>
                  <a:cubicBezTo>
                    <a:pt x="1667" y="2339"/>
                    <a:pt x="1690" y="2352"/>
                    <a:pt x="1712" y="2352"/>
                  </a:cubicBezTo>
                  <a:cubicBezTo>
                    <a:pt x="1742" y="2352"/>
                    <a:pt x="1771" y="2328"/>
                    <a:pt x="1784" y="2288"/>
                  </a:cubicBezTo>
                  <a:cubicBezTo>
                    <a:pt x="1784" y="2219"/>
                    <a:pt x="1807" y="2174"/>
                    <a:pt x="1807" y="2128"/>
                  </a:cubicBezTo>
                  <a:cubicBezTo>
                    <a:pt x="1830" y="2083"/>
                    <a:pt x="1807" y="2037"/>
                    <a:pt x="1784" y="1968"/>
                  </a:cubicBezTo>
                  <a:cubicBezTo>
                    <a:pt x="1762" y="1877"/>
                    <a:pt x="1739" y="1786"/>
                    <a:pt x="1716" y="1672"/>
                  </a:cubicBezTo>
                  <a:cubicBezTo>
                    <a:pt x="1670" y="1489"/>
                    <a:pt x="1602" y="1329"/>
                    <a:pt x="1533" y="1147"/>
                  </a:cubicBezTo>
                  <a:cubicBezTo>
                    <a:pt x="1374" y="781"/>
                    <a:pt x="1214" y="416"/>
                    <a:pt x="1008" y="74"/>
                  </a:cubicBezTo>
                  <a:cubicBezTo>
                    <a:pt x="979" y="25"/>
                    <a:pt x="932" y="1"/>
                    <a:pt x="885"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89;p2">
              <a:extLst>
                <a:ext uri="{FF2B5EF4-FFF2-40B4-BE49-F238E27FC236}">
                  <a16:creationId xmlns:a16="http://schemas.microsoft.com/office/drawing/2014/main" id="{57BCB2DB-7AF1-2E23-AAB7-D88E3E3FD7C3}"/>
                </a:ext>
              </a:extLst>
            </p:cNvPr>
            <p:cNvSpPr/>
            <p:nvPr/>
          </p:nvSpPr>
          <p:spPr>
            <a:xfrm>
              <a:off x="2049875" y="2693425"/>
              <a:ext cx="43400" cy="9025"/>
            </a:xfrm>
            <a:custGeom>
              <a:avLst/>
              <a:gdLst/>
              <a:ahLst/>
              <a:cxnLst/>
              <a:rect l="l" t="t" r="r" b="b"/>
              <a:pathLst>
                <a:path w="1736" h="361" extrusionOk="0">
                  <a:moveTo>
                    <a:pt x="124" y="143"/>
                  </a:moveTo>
                  <a:cubicBezTo>
                    <a:pt x="121" y="148"/>
                    <a:pt x="118" y="154"/>
                    <a:pt x="114" y="161"/>
                  </a:cubicBezTo>
                  <a:cubicBezTo>
                    <a:pt x="114" y="151"/>
                    <a:pt x="118" y="146"/>
                    <a:pt x="124" y="143"/>
                  </a:cubicBezTo>
                  <a:close/>
                  <a:moveTo>
                    <a:pt x="822" y="1"/>
                  </a:moveTo>
                  <a:cubicBezTo>
                    <a:pt x="708" y="24"/>
                    <a:pt x="594" y="24"/>
                    <a:pt x="457" y="24"/>
                  </a:cubicBezTo>
                  <a:lnTo>
                    <a:pt x="320" y="24"/>
                  </a:lnTo>
                  <a:cubicBezTo>
                    <a:pt x="216" y="44"/>
                    <a:pt x="169" y="65"/>
                    <a:pt x="127" y="138"/>
                  </a:cubicBezTo>
                  <a:lnTo>
                    <a:pt x="69" y="138"/>
                  </a:lnTo>
                  <a:cubicBezTo>
                    <a:pt x="0" y="138"/>
                    <a:pt x="0" y="229"/>
                    <a:pt x="69" y="229"/>
                  </a:cubicBezTo>
                  <a:lnTo>
                    <a:pt x="130" y="229"/>
                  </a:lnTo>
                  <a:cubicBezTo>
                    <a:pt x="171" y="285"/>
                    <a:pt x="216" y="320"/>
                    <a:pt x="297" y="320"/>
                  </a:cubicBezTo>
                  <a:cubicBezTo>
                    <a:pt x="343" y="320"/>
                    <a:pt x="411" y="320"/>
                    <a:pt x="457" y="343"/>
                  </a:cubicBezTo>
                  <a:lnTo>
                    <a:pt x="822" y="343"/>
                  </a:lnTo>
                  <a:cubicBezTo>
                    <a:pt x="936" y="355"/>
                    <a:pt x="1050" y="360"/>
                    <a:pt x="1164" y="360"/>
                  </a:cubicBezTo>
                  <a:cubicBezTo>
                    <a:pt x="1279" y="360"/>
                    <a:pt x="1393" y="355"/>
                    <a:pt x="1507" y="343"/>
                  </a:cubicBezTo>
                  <a:cubicBezTo>
                    <a:pt x="1735" y="343"/>
                    <a:pt x="1735" y="24"/>
                    <a:pt x="1507"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90;p2">
              <a:extLst>
                <a:ext uri="{FF2B5EF4-FFF2-40B4-BE49-F238E27FC236}">
                  <a16:creationId xmlns:a16="http://schemas.microsoft.com/office/drawing/2014/main" id="{BB118981-0BA0-E465-ACFF-6C6EF047A86F}"/>
                </a:ext>
              </a:extLst>
            </p:cNvPr>
            <p:cNvSpPr/>
            <p:nvPr/>
          </p:nvSpPr>
          <p:spPr>
            <a:xfrm>
              <a:off x="2049875" y="2601550"/>
              <a:ext cx="43400" cy="9025"/>
            </a:xfrm>
            <a:custGeom>
              <a:avLst/>
              <a:gdLst/>
              <a:ahLst/>
              <a:cxnLst/>
              <a:rect l="l" t="t" r="r" b="b"/>
              <a:pathLst>
                <a:path w="1736" h="361" extrusionOk="0">
                  <a:moveTo>
                    <a:pt x="124" y="143"/>
                  </a:moveTo>
                  <a:cubicBezTo>
                    <a:pt x="121" y="148"/>
                    <a:pt x="118" y="154"/>
                    <a:pt x="114" y="161"/>
                  </a:cubicBezTo>
                  <a:cubicBezTo>
                    <a:pt x="114" y="152"/>
                    <a:pt x="118" y="146"/>
                    <a:pt x="124" y="143"/>
                  </a:cubicBezTo>
                  <a:close/>
                  <a:moveTo>
                    <a:pt x="822" y="1"/>
                  </a:moveTo>
                  <a:cubicBezTo>
                    <a:pt x="708" y="24"/>
                    <a:pt x="594" y="24"/>
                    <a:pt x="457" y="24"/>
                  </a:cubicBezTo>
                  <a:lnTo>
                    <a:pt x="320" y="24"/>
                  </a:lnTo>
                  <a:cubicBezTo>
                    <a:pt x="216" y="44"/>
                    <a:pt x="169" y="65"/>
                    <a:pt x="127" y="138"/>
                  </a:cubicBezTo>
                  <a:lnTo>
                    <a:pt x="69" y="138"/>
                  </a:lnTo>
                  <a:cubicBezTo>
                    <a:pt x="0" y="138"/>
                    <a:pt x="0" y="229"/>
                    <a:pt x="69" y="229"/>
                  </a:cubicBezTo>
                  <a:lnTo>
                    <a:pt x="130" y="229"/>
                  </a:lnTo>
                  <a:cubicBezTo>
                    <a:pt x="171" y="285"/>
                    <a:pt x="216" y="320"/>
                    <a:pt x="297" y="320"/>
                  </a:cubicBezTo>
                  <a:cubicBezTo>
                    <a:pt x="343" y="320"/>
                    <a:pt x="411" y="320"/>
                    <a:pt x="457" y="343"/>
                  </a:cubicBezTo>
                  <a:lnTo>
                    <a:pt x="822" y="343"/>
                  </a:lnTo>
                  <a:cubicBezTo>
                    <a:pt x="936" y="355"/>
                    <a:pt x="1050" y="360"/>
                    <a:pt x="1164" y="360"/>
                  </a:cubicBezTo>
                  <a:cubicBezTo>
                    <a:pt x="1279" y="360"/>
                    <a:pt x="1393" y="355"/>
                    <a:pt x="1507" y="343"/>
                  </a:cubicBezTo>
                  <a:cubicBezTo>
                    <a:pt x="1735" y="343"/>
                    <a:pt x="1735" y="24"/>
                    <a:pt x="1507"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91;p2">
              <a:extLst>
                <a:ext uri="{FF2B5EF4-FFF2-40B4-BE49-F238E27FC236}">
                  <a16:creationId xmlns:a16="http://schemas.microsoft.com/office/drawing/2014/main" id="{973D712B-25B9-802F-D9A4-7D788DF07D2D}"/>
                </a:ext>
              </a:extLst>
            </p:cNvPr>
            <p:cNvSpPr/>
            <p:nvPr/>
          </p:nvSpPr>
          <p:spPr>
            <a:xfrm>
              <a:off x="2049875" y="2772900"/>
              <a:ext cx="43400" cy="9250"/>
            </a:xfrm>
            <a:custGeom>
              <a:avLst/>
              <a:gdLst/>
              <a:ahLst/>
              <a:cxnLst/>
              <a:rect l="l" t="t" r="r" b="b"/>
              <a:pathLst>
                <a:path w="1736" h="370" extrusionOk="0">
                  <a:moveTo>
                    <a:pt x="114" y="200"/>
                  </a:moveTo>
                  <a:lnTo>
                    <a:pt x="114" y="200"/>
                  </a:lnTo>
                  <a:cubicBezTo>
                    <a:pt x="118" y="206"/>
                    <a:pt x="121" y="212"/>
                    <a:pt x="124" y="218"/>
                  </a:cubicBezTo>
                  <a:lnTo>
                    <a:pt x="124" y="218"/>
                  </a:lnTo>
                  <a:cubicBezTo>
                    <a:pt x="118" y="214"/>
                    <a:pt x="114" y="209"/>
                    <a:pt x="114" y="200"/>
                  </a:cubicBezTo>
                  <a:close/>
                  <a:moveTo>
                    <a:pt x="1164" y="0"/>
                  </a:moveTo>
                  <a:cubicBezTo>
                    <a:pt x="1050" y="0"/>
                    <a:pt x="936" y="6"/>
                    <a:pt x="822" y="17"/>
                  </a:cubicBezTo>
                  <a:lnTo>
                    <a:pt x="457" y="17"/>
                  </a:lnTo>
                  <a:lnTo>
                    <a:pt x="320" y="40"/>
                  </a:lnTo>
                  <a:cubicBezTo>
                    <a:pt x="216" y="40"/>
                    <a:pt x="169" y="59"/>
                    <a:pt x="127" y="131"/>
                  </a:cubicBezTo>
                  <a:lnTo>
                    <a:pt x="69" y="131"/>
                  </a:lnTo>
                  <a:cubicBezTo>
                    <a:pt x="0" y="131"/>
                    <a:pt x="0" y="223"/>
                    <a:pt x="69" y="223"/>
                  </a:cubicBezTo>
                  <a:lnTo>
                    <a:pt x="127" y="223"/>
                  </a:lnTo>
                  <a:cubicBezTo>
                    <a:pt x="169" y="295"/>
                    <a:pt x="214" y="316"/>
                    <a:pt x="297" y="337"/>
                  </a:cubicBezTo>
                  <a:lnTo>
                    <a:pt x="457" y="337"/>
                  </a:lnTo>
                  <a:cubicBezTo>
                    <a:pt x="594" y="337"/>
                    <a:pt x="708" y="360"/>
                    <a:pt x="822" y="360"/>
                  </a:cubicBezTo>
                  <a:cubicBezTo>
                    <a:pt x="974" y="360"/>
                    <a:pt x="1126" y="370"/>
                    <a:pt x="1279" y="370"/>
                  </a:cubicBezTo>
                  <a:cubicBezTo>
                    <a:pt x="1355" y="370"/>
                    <a:pt x="1431" y="367"/>
                    <a:pt x="1507" y="360"/>
                  </a:cubicBezTo>
                  <a:cubicBezTo>
                    <a:pt x="1735" y="337"/>
                    <a:pt x="1735" y="40"/>
                    <a:pt x="1507" y="17"/>
                  </a:cubicBezTo>
                  <a:cubicBezTo>
                    <a:pt x="1393" y="6"/>
                    <a:pt x="1279" y="0"/>
                    <a:pt x="1164"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92;p2">
              <a:extLst>
                <a:ext uri="{FF2B5EF4-FFF2-40B4-BE49-F238E27FC236}">
                  <a16:creationId xmlns:a16="http://schemas.microsoft.com/office/drawing/2014/main" id="{F6F8FF3E-23E7-FDCE-FB23-D2016E2B37B6}"/>
                </a:ext>
              </a:extLst>
            </p:cNvPr>
            <p:cNvSpPr/>
            <p:nvPr/>
          </p:nvSpPr>
          <p:spPr>
            <a:xfrm>
              <a:off x="2049875" y="2849350"/>
              <a:ext cx="43400" cy="9275"/>
            </a:xfrm>
            <a:custGeom>
              <a:avLst/>
              <a:gdLst/>
              <a:ahLst/>
              <a:cxnLst/>
              <a:rect l="l" t="t" r="r" b="b"/>
              <a:pathLst>
                <a:path w="1736" h="371" extrusionOk="0">
                  <a:moveTo>
                    <a:pt x="114" y="200"/>
                  </a:moveTo>
                  <a:lnTo>
                    <a:pt x="114" y="200"/>
                  </a:lnTo>
                  <a:cubicBezTo>
                    <a:pt x="118" y="207"/>
                    <a:pt x="121" y="213"/>
                    <a:pt x="124" y="218"/>
                  </a:cubicBezTo>
                  <a:lnTo>
                    <a:pt x="124" y="218"/>
                  </a:lnTo>
                  <a:cubicBezTo>
                    <a:pt x="118" y="215"/>
                    <a:pt x="114" y="210"/>
                    <a:pt x="114" y="200"/>
                  </a:cubicBezTo>
                  <a:close/>
                  <a:moveTo>
                    <a:pt x="1164" y="1"/>
                  </a:moveTo>
                  <a:cubicBezTo>
                    <a:pt x="1050" y="1"/>
                    <a:pt x="936" y="6"/>
                    <a:pt x="822" y="18"/>
                  </a:cubicBezTo>
                  <a:lnTo>
                    <a:pt x="457" y="18"/>
                  </a:lnTo>
                  <a:lnTo>
                    <a:pt x="320" y="41"/>
                  </a:lnTo>
                  <a:cubicBezTo>
                    <a:pt x="216" y="41"/>
                    <a:pt x="169" y="60"/>
                    <a:pt x="127" y="132"/>
                  </a:cubicBezTo>
                  <a:lnTo>
                    <a:pt x="69" y="132"/>
                  </a:lnTo>
                  <a:cubicBezTo>
                    <a:pt x="0" y="132"/>
                    <a:pt x="0" y="223"/>
                    <a:pt x="69" y="223"/>
                  </a:cubicBezTo>
                  <a:lnTo>
                    <a:pt x="127" y="223"/>
                  </a:lnTo>
                  <a:cubicBezTo>
                    <a:pt x="169" y="296"/>
                    <a:pt x="214" y="317"/>
                    <a:pt x="297" y="337"/>
                  </a:cubicBezTo>
                  <a:lnTo>
                    <a:pt x="457" y="337"/>
                  </a:lnTo>
                  <a:cubicBezTo>
                    <a:pt x="594" y="337"/>
                    <a:pt x="708" y="360"/>
                    <a:pt x="822" y="360"/>
                  </a:cubicBezTo>
                  <a:cubicBezTo>
                    <a:pt x="974" y="360"/>
                    <a:pt x="1126" y="370"/>
                    <a:pt x="1279" y="370"/>
                  </a:cubicBezTo>
                  <a:cubicBezTo>
                    <a:pt x="1355" y="370"/>
                    <a:pt x="1431" y="368"/>
                    <a:pt x="1507" y="360"/>
                  </a:cubicBezTo>
                  <a:cubicBezTo>
                    <a:pt x="1735" y="337"/>
                    <a:pt x="1735" y="41"/>
                    <a:pt x="1507" y="18"/>
                  </a:cubicBezTo>
                  <a:cubicBezTo>
                    <a:pt x="1393" y="6"/>
                    <a:pt x="1279" y="1"/>
                    <a:pt x="116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93;p2">
              <a:extLst>
                <a:ext uri="{FF2B5EF4-FFF2-40B4-BE49-F238E27FC236}">
                  <a16:creationId xmlns:a16="http://schemas.microsoft.com/office/drawing/2014/main" id="{605DA8AE-3FF8-288F-2803-1FE6ECD4649E}"/>
                </a:ext>
              </a:extLst>
            </p:cNvPr>
            <p:cNvSpPr/>
            <p:nvPr/>
          </p:nvSpPr>
          <p:spPr>
            <a:xfrm>
              <a:off x="2318075" y="2900425"/>
              <a:ext cx="9150" cy="41125"/>
            </a:xfrm>
            <a:custGeom>
              <a:avLst/>
              <a:gdLst/>
              <a:ahLst/>
              <a:cxnLst/>
              <a:rect l="l" t="t" r="r" b="b"/>
              <a:pathLst>
                <a:path w="366" h="1645" extrusionOk="0">
                  <a:moveTo>
                    <a:pt x="160" y="98"/>
                  </a:moveTo>
                  <a:cubicBezTo>
                    <a:pt x="153" y="101"/>
                    <a:pt x="147" y="104"/>
                    <a:pt x="141" y="107"/>
                  </a:cubicBezTo>
                  <a:lnTo>
                    <a:pt x="141" y="107"/>
                  </a:lnTo>
                  <a:cubicBezTo>
                    <a:pt x="144" y="102"/>
                    <a:pt x="150" y="98"/>
                    <a:pt x="160" y="98"/>
                  </a:cubicBezTo>
                  <a:close/>
                  <a:moveTo>
                    <a:pt x="183" y="1"/>
                  </a:moveTo>
                  <a:cubicBezTo>
                    <a:pt x="160" y="1"/>
                    <a:pt x="137" y="18"/>
                    <a:pt x="137" y="52"/>
                  </a:cubicBezTo>
                  <a:cubicBezTo>
                    <a:pt x="137" y="71"/>
                    <a:pt x="137" y="90"/>
                    <a:pt x="137" y="109"/>
                  </a:cubicBezTo>
                  <a:lnTo>
                    <a:pt x="137" y="109"/>
                  </a:lnTo>
                  <a:cubicBezTo>
                    <a:pt x="65" y="148"/>
                    <a:pt x="44" y="176"/>
                    <a:pt x="23" y="280"/>
                  </a:cubicBezTo>
                  <a:cubicBezTo>
                    <a:pt x="23" y="326"/>
                    <a:pt x="23" y="394"/>
                    <a:pt x="23" y="440"/>
                  </a:cubicBezTo>
                  <a:cubicBezTo>
                    <a:pt x="23" y="554"/>
                    <a:pt x="0" y="668"/>
                    <a:pt x="0" y="805"/>
                  </a:cubicBezTo>
                  <a:cubicBezTo>
                    <a:pt x="0" y="1033"/>
                    <a:pt x="0" y="1262"/>
                    <a:pt x="0" y="1490"/>
                  </a:cubicBezTo>
                  <a:cubicBezTo>
                    <a:pt x="12" y="1593"/>
                    <a:pt x="97" y="1644"/>
                    <a:pt x="180" y="1644"/>
                  </a:cubicBezTo>
                  <a:cubicBezTo>
                    <a:pt x="263" y="1644"/>
                    <a:pt x="343" y="1593"/>
                    <a:pt x="343" y="1490"/>
                  </a:cubicBezTo>
                  <a:cubicBezTo>
                    <a:pt x="365" y="1262"/>
                    <a:pt x="365" y="1033"/>
                    <a:pt x="343" y="805"/>
                  </a:cubicBezTo>
                  <a:cubicBezTo>
                    <a:pt x="343" y="668"/>
                    <a:pt x="343" y="554"/>
                    <a:pt x="343" y="440"/>
                  </a:cubicBezTo>
                  <a:lnTo>
                    <a:pt x="320" y="280"/>
                  </a:lnTo>
                  <a:cubicBezTo>
                    <a:pt x="320" y="197"/>
                    <a:pt x="301" y="152"/>
                    <a:pt x="228" y="110"/>
                  </a:cubicBezTo>
                  <a:lnTo>
                    <a:pt x="228" y="110"/>
                  </a:lnTo>
                  <a:cubicBezTo>
                    <a:pt x="228" y="91"/>
                    <a:pt x="228" y="71"/>
                    <a:pt x="228" y="52"/>
                  </a:cubicBezTo>
                  <a:cubicBezTo>
                    <a:pt x="228" y="18"/>
                    <a:pt x="206" y="1"/>
                    <a:pt x="183"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94;p2">
              <a:extLst>
                <a:ext uri="{FF2B5EF4-FFF2-40B4-BE49-F238E27FC236}">
                  <a16:creationId xmlns:a16="http://schemas.microsoft.com/office/drawing/2014/main" id="{0566DCFE-A37E-BE84-DAB8-EC5C2D6F0480}"/>
                </a:ext>
              </a:extLst>
            </p:cNvPr>
            <p:cNvSpPr/>
            <p:nvPr/>
          </p:nvSpPr>
          <p:spPr>
            <a:xfrm>
              <a:off x="2409950" y="2900425"/>
              <a:ext cx="9150" cy="41125"/>
            </a:xfrm>
            <a:custGeom>
              <a:avLst/>
              <a:gdLst/>
              <a:ahLst/>
              <a:cxnLst/>
              <a:rect l="l" t="t" r="r" b="b"/>
              <a:pathLst>
                <a:path w="366" h="1645" extrusionOk="0">
                  <a:moveTo>
                    <a:pt x="160" y="98"/>
                  </a:moveTo>
                  <a:cubicBezTo>
                    <a:pt x="153" y="101"/>
                    <a:pt x="147" y="104"/>
                    <a:pt x="141" y="107"/>
                  </a:cubicBezTo>
                  <a:lnTo>
                    <a:pt x="141" y="107"/>
                  </a:lnTo>
                  <a:cubicBezTo>
                    <a:pt x="144" y="102"/>
                    <a:pt x="150" y="98"/>
                    <a:pt x="160" y="98"/>
                  </a:cubicBezTo>
                  <a:close/>
                  <a:moveTo>
                    <a:pt x="183" y="1"/>
                  </a:moveTo>
                  <a:cubicBezTo>
                    <a:pt x="160" y="1"/>
                    <a:pt x="137" y="18"/>
                    <a:pt x="137" y="52"/>
                  </a:cubicBezTo>
                  <a:cubicBezTo>
                    <a:pt x="137" y="71"/>
                    <a:pt x="137" y="90"/>
                    <a:pt x="137" y="109"/>
                  </a:cubicBezTo>
                  <a:lnTo>
                    <a:pt x="137" y="109"/>
                  </a:lnTo>
                  <a:cubicBezTo>
                    <a:pt x="65" y="148"/>
                    <a:pt x="44" y="176"/>
                    <a:pt x="23" y="280"/>
                  </a:cubicBezTo>
                  <a:cubicBezTo>
                    <a:pt x="23" y="326"/>
                    <a:pt x="23" y="394"/>
                    <a:pt x="23" y="440"/>
                  </a:cubicBezTo>
                  <a:cubicBezTo>
                    <a:pt x="23" y="554"/>
                    <a:pt x="0" y="668"/>
                    <a:pt x="0" y="805"/>
                  </a:cubicBezTo>
                  <a:cubicBezTo>
                    <a:pt x="0" y="1033"/>
                    <a:pt x="0" y="1262"/>
                    <a:pt x="0" y="1490"/>
                  </a:cubicBezTo>
                  <a:cubicBezTo>
                    <a:pt x="12" y="1593"/>
                    <a:pt x="97" y="1644"/>
                    <a:pt x="180" y="1644"/>
                  </a:cubicBezTo>
                  <a:cubicBezTo>
                    <a:pt x="263" y="1644"/>
                    <a:pt x="342" y="1593"/>
                    <a:pt x="342" y="1490"/>
                  </a:cubicBezTo>
                  <a:cubicBezTo>
                    <a:pt x="365" y="1262"/>
                    <a:pt x="365" y="1033"/>
                    <a:pt x="342" y="805"/>
                  </a:cubicBezTo>
                  <a:cubicBezTo>
                    <a:pt x="342" y="668"/>
                    <a:pt x="342" y="554"/>
                    <a:pt x="342" y="440"/>
                  </a:cubicBezTo>
                  <a:lnTo>
                    <a:pt x="320" y="280"/>
                  </a:lnTo>
                  <a:cubicBezTo>
                    <a:pt x="320" y="197"/>
                    <a:pt x="301" y="152"/>
                    <a:pt x="228" y="110"/>
                  </a:cubicBezTo>
                  <a:lnTo>
                    <a:pt x="228" y="110"/>
                  </a:lnTo>
                  <a:cubicBezTo>
                    <a:pt x="228" y="91"/>
                    <a:pt x="228" y="71"/>
                    <a:pt x="228" y="52"/>
                  </a:cubicBezTo>
                  <a:cubicBezTo>
                    <a:pt x="228" y="18"/>
                    <a:pt x="206" y="1"/>
                    <a:pt x="183"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95;p2">
              <a:extLst>
                <a:ext uri="{FF2B5EF4-FFF2-40B4-BE49-F238E27FC236}">
                  <a16:creationId xmlns:a16="http://schemas.microsoft.com/office/drawing/2014/main" id="{4176AA76-1A5A-166D-0758-461C0053F08B}"/>
                </a:ext>
              </a:extLst>
            </p:cNvPr>
            <p:cNvSpPr/>
            <p:nvPr/>
          </p:nvSpPr>
          <p:spPr>
            <a:xfrm>
              <a:off x="2238175" y="2900425"/>
              <a:ext cx="9150" cy="41125"/>
            </a:xfrm>
            <a:custGeom>
              <a:avLst/>
              <a:gdLst/>
              <a:ahLst/>
              <a:cxnLst/>
              <a:rect l="l" t="t" r="r" b="b"/>
              <a:pathLst>
                <a:path w="366" h="1645" extrusionOk="0">
                  <a:moveTo>
                    <a:pt x="206" y="98"/>
                  </a:moveTo>
                  <a:cubicBezTo>
                    <a:pt x="218" y="98"/>
                    <a:pt x="224" y="104"/>
                    <a:pt x="230" y="110"/>
                  </a:cubicBezTo>
                  <a:lnTo>
                    <a:pt x="230" y="110"/>
                  </a:lnTo>
                  <a:cubicBezTo>
                    <a:pt x="223" y="106"/>
                    <a:pt x="215" y="102"/>
                    <a:pt x="206" y="98"/>
                  </a:cubicBezTo>
                  <a:close/>
                  <a:moveTo>
                    <a:pt x="192" y="1"/>
                  </a:moveTo>
                  <a:cubicBezTo>
                    <a:pt x="172" y="1"/>
                    <a:pt x="149" y="18"/>
                    <a:pt x="138" y="52"/>
                  </a:cubicBezTo>
                  <a:cubicBezTo>
                    <a:pt x="138" y="72"/>
                    <a:pt x="138" y="92"/>
                    <a:pt x="138" y="113"/>
                  </a:cubicBezTo>
                  <a:lnTo>
                    <a:pt x="138" y="113"/>
                  </a:lnTo>
                  <a:cubicBezTo>
                    <a:pt x="82" y="150"/>
                    <a:pt x="46" y="179"/>
                    <a:pt x="46" y="280"/>
                  </a:cubicBezTo>
                  <a:cubicBezTo>
                    <a:pt x="46" y="326"/>
                    <a:pt x="46" y="394"/>
                    <a:pt x="46" y="440"/>
                  </a:cubicBezTo>
                  <a:cubicBezTo>
                    <a:pt x="24" y="554"/>
                    <a:pt x="24" y="668"/>
                    <a:pt x="24" y="805"/>
                  </a:cubicBezTo>
                  <a:cubicBezTo>
                    <a:pt x="1" y="1033"/>
                    <a:pt x="1" y="1262"/>
                    <a:pt x="24" y="1490"/>
                  </a:cubicBezTo>
                  <a:cubicBezTo>
                    <a:pt x="24" y="1593"/>
                    <a:pt x="103" y="1644"/>
                    <a:pt x="186" y="1644"/>
                  </a:cubicBezTo>
                  <a:cubicBezTo>
                    <a:pt x="269" y="1644"/>
                    <a:pt x="354" y="1593"/>
                    <a:pt x="366" y="1490"/>
                  </a:cubicBezTo>
                  <a:cubicBezTo>
                    <a:pt x="366" y="1262"/>
                    <a:pt x="366" y="1033"/>
                    <a:pt x="366" y="805"/>
                  </a:cubicBezTo>
                  <a:cubicBezTo>
                    <a:pt x="366" y="668"/>
                    <a:pt x="343" y="554"/>
                    <a:pt x="343" y="440"/>
                  </a:cubicBezTo>
                  <a:lnTo>
                    <a:pt x="343" y="280"/>
                  </a:lnTo>
                  <a:cubicBezTo>
                    <a:pt x="343" y="204"/>
                    <a:pt x="311" y="159"/>
                    <a:pt x="247" y="120"/>
                  </a:cubicBezTo>
                  <a:lnTo>
                    <a:pt x="247" y="120"/>
                  </a:lnTo>
                  <a:cubicBezTo>
                    <a:pt x="249" y="120"/>
                    <a:pt x="250" y="120"/>
                    <a:pt x="252" y="120"/>
                  </a:cubicBezTo>
                  <a:cubicBezTo>
                    <a:pt x="252" y="98"/>
                    <a:pt x="229" y="75"/>
                    <a:pt x="229" y="52"/>
                  </a:cubicBezTo>
                  <a:cubicBezTo>
                    <a:pt x="229" y="18"/>
                    <a:pt x="212" y="1"/>
                    <a:pt x="192"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96;p2">
              <a:extLst>
                <a:ext uri="{FF2B5EF4-FFF2-40B4-BE49-F238E27FC236}">
                  <a16:creationId xmlns:a16="http://schemas.microsoft.com/office/drawing/2014/main" id="{2520130B-E089-24D4-11B5-AC6569E77F38}"/>
                </a:ext>
              </a:extLst>
            </p:cNvPr>
            <p:cNvSpPr/>
            <p:nvPr/>
          </p:nvSpPr>
          <p:spPr>
            <a:xfrm>
              <a:off x="2161725" y="2900425"/>
              <a:ext cx="9150" cy="41125"/>
            </a:xfrm>
            <a:custGeom>
              <a:avLst/>
              <a:gdLst/>
              <a:ahLst/>
              <a:cxnLst/>
              <a:rect l="l" t="t" r="r" b="b"/>
              <a:pathLst>
                <a:path w="366" h="1645" extrusionOk="0">
                  <a:moveTo>
                    <a:pt x="194" y="1"/>
                  </a:moveTo>
                  <a:cubicBezTo>
                    <a:pt x="177" y="1"/>
                    <a:pt x="160" y="18"/>
                    <a:pt x="160" y="52"/>
                  </a:cubicBezTo>
                  <a:cubicBezTo>
                    <a:pt x="140" y="72"/>
                    <a:pt x="137" y="92"/>
                    <a:pt x="137" y="113"/>
                  </a:cubicBezTo>
                  <a:lnTo>
                    <a:pt x="137" y="113"/>
                  </a:lnTo>
                  <a:cubicBezTo>
                    <a:pt x="81" y="150"/>
                    <a:pt x="46" y="179"/>
                    <a:pt x="46" y="280"/>
                  </a:cubicBezTo>
                  <a:cubicBezTo>
                    <a:pt x="46" y="326"/>
                    <a:pt x="46" y="394"/>
                    <a:pt x="46" y="440"/>
                  </a:cubicBezTo>
                  <a:cubicBezTo>
                    <a:pt x="23" y="554"/>
                    <a:pt x="23" y="668"/>
                    <a:pt x="23" y="805"/>
                  </a:cubicBezTo>
                  <a:cubicBezTo>
                    <a:pt x="0" y="1033"/>
                    <a:pt x="0" y="1262"/>
                    <a:pt x="23" y="1490"/>
                  </a:cubicBezTo>
                  <a:cubicBezTo>
                    <a:pt x="23" y="1593"/>
                    <a:pt x="103" y="1644"/>
                    <a:pt x="186" y="1644"/>
                  </a:cubicBezTo>
                  <a:cubicBezTo>
                    <a:pt x="268" y="1644"/>
                    <a:pt x="354" y="1593"/>
                    <a:pt x="365" y="1490"/>
                  </a:cubicBezTo>
                  <a:cubicBezTo>
                    <a:pt x="365" y="1262"/>
                    <a:pt x="365" y="1033"/>
                    <a:pt x="365" y="805"/>
                  </a:cubicBezTo>
                  <a:cubicBezTo>
                    <a:pt x="365" y="668"/>
                    <a:pt x="342" y="554"/>
                    <a:pt x="342" y="440"/>
                  </a:cubicBezTo>
                  <a:lnTo>
                    <a:pt x="342" y="280"/>
                  </a:lnTo>
                  <a:cubicBezTo>
                    <a:pt x="342" y="199"/>
                    <a:pt x="306" y="154"/>
                    <a:pt x="250" y="113"/>
                  </a:cubicBezTo>
                  <a:lnTo>
                    <a:pt x="250" y="113"/>
                  </a:lnTo>
                  <a:cubicBezTo>
                    <a:pt x="246" y="93"/>
                    <a:pt x="228" y="72"/>
                    <a:pt x="228" y="52"/>
                  </a:cubicBezTo>
                  <a:cubicBezTo>
                    <a:pt x="228" y="18"/>
                    <a:pt x="211" y="1"/>
                    <a:pt x="19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97;p2">
              <a:extLst>
                <a:ext uri="{FF2B5EF4-FFF2-40B4-BE49-F238E27FC236}">
                  <a16:creationId xmlns:a16="http://schemas.microsoft.com/office/drawing/2014/main" id="{2AF43625-B3CC-5B5C-FD50-C77D400B1C59}"/>
                </a:ext>
              </a:extLst>
            </p:cNvPr>
            <p:cNvSpPr/>
            <p:nvPr/>
          </p:nvSpPr>
          <p:spPr>
            <a:xfrm>
              <a:off x="2529775" y="2895425"/>
              <a:ext cx="53100" cy="49725"/>
            </a:xfrm>
            <a:custGeom>
              <a:avLst/>
              <a:gdLst/>
              <a:ahLst/>
              <a:cxnLst/>
              <a:rect l="l" t="t" r="r" b="b"/>
              <a:pathLst>
                <a:path w="2124" h="1989" extrusionOk="0">
                  <a:moveTo>
                    <a:pt x="115" y="1"/>
                  </a:moveTo>
                  <a:cubicBezTo>
                    <a:pt x="46" y="24"/>
                    <a:pt x="0" y="115"/>
                    <a:pt x="46" y="183"/>
                  </a:cubicBezTo>
                  <a:cubicBezTo>
                    <a:pt x="92" y="252"/>
                    <a:pt x="160" y="320"/>
                    <a:pt x="229" y="366"/>
                  </a:cubicBezTo>
                  <a:cubicBezTo>
                    <a:pt x="320" y="389"/>
                    <a:pt x="411" y="435"/>
                    <a:pt x="480" y="457"/>
                  </a:cubicBezTo>
                  <a:cubicBezTo>
                    <a:pt x="640" y="526"/>
                    <a:pt x="799" y="594"/>
                    <a:pt x="936" y="640"/>
                  </a:cubicBezTo>
                  <a:cubicBezTo>
                    <a:pt x="1174" y="742"/>
                    <a:pt x="1411" y="831"/>
                    <a:pt x="1649" y="926"/>
                  </a:cubicBezTo>
                  <a:lnTo>
                    <a:pt x="1649" y="926"/>
                  </a:lnTo>
                  <a:cubicBezTo>
                    <a:pt x="1477" y="1101"/>
                    <a:pt x="1282" y="1249"/>
                    <a:pt x="1073" y="1370"/>
                  </a:cubicBezTo>
                  <a:cubicBezTo>
                    <a:pt x="799" y="1553"/>
                    <a:pt x="503" y="1667"/>
                    <a:pt x="183" y="1781"/>
                  </a:cubicBezTo>
                  <a:cubicBezTo>
                    <a:pt x="75" y="1803"/>
                    <a:pt x="90" y="1988"/>
                    <a:pt x="208" y="1988"/>
                  </a:cubicBezTo>
                  <a:cubicBezTo>
                    <a:pt x="215" y="1988"/>
                    <a:pt x="221" y="1988"/>
                    <a:pt x="229" y="1987"/>
                  </a:cubicBezTo>
                  <a:cubicBezTo>
                    <a:pt x="936" y="1941"/>
                    <a:pt x="1598" y="1507"/>
                    <a:pt x="2055" y="982"/>
                  </a:cubicBezTo>
                  <a:cubicBezTo>
                    <a:pt x="2100" y="914"/>
                    <a:pt x="2123" y="777"/>
                    <a:pt x="2009" y="731"/>
                  </a:cubicBezTo>
                  <a:cubicBezTo>
                    <a:pt x="1712" y="594"/>
                    <a:pt x="1393" y="457"/>
                    <a:pt x="1073" y="320"/>
                  </a:cubicBezTo>
                  <a:cubicBezTo>
                    <a:pt x="936" y="252"/>
                    <a:pt x="776" y="183"/>
                    <a:pt x="640" y="115"/>
                  </a:cubicBezTo>
                  <a:cubicBezTo>
                    <a:pt x="548" y="92"/>
                    <a:pt x="480" y="69"/>
                    <a:pt x="388" y="24"/>
                  </a:cubicBezTo>
                  <a:cubicBezTo>
                    <a:pt x="297" y="1"/>
                    <a:pt x="229" y="1"/>
                    <a:pt x="115"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98;p2">
              <a:extLst>
                <a:ext uri="{FF2B5EF4-FFF2-40B4-BE49-F238E27FC236}">
                  <a16:creationId xmlns:a16="http://schemas.microsoft.com/office/drawing/2014/main" id="{086F87DA-0600-BB8A-5447-E8BFAE9A1579}"/>
                </a:ext>
              </a:extLst>
            </p:cNvPr>
            <p:cNvSpPr/>
            <p:nvPr/>
          </p:nvSpPr>
          <p:spPr>
            <a:xfrm>
              <a:off x="1603900" y="2995600"/>
              <a:ext cx="57400" cy="43775"/>
            </a:xfrm>
            <a:custGeom>
              <a:avLst/>
              <a:gdLst/>
              <a:ahLst/>
              <a:cxnLst/>
              <a:rect l="l" t="t" r="r" b="b"/>
              <a:pathLst>
                <a:path w="2296" h="1751" extrusionOk="0">
                  <a:moveTo>
                    <a:pt x="144" y="1"/>
                  </a:moveTo>
                  <a:cubicBezTo>
                    <a:pt x="57" y="1"/>
                    <a:pt x="1" y="94"/>
                    <a:pt x="58" y="171"/>
                  </a:cubicBezTo>
                  <a:cubicBezTo>
                    <a:pt x="150" y="262"/>
                    <a:pt x="218" y="331"/>
                    <a:pt x="310" y="399"/>
                  </a:cubicBezTo>
                  <a:cubicBezTo>
                    <a:pt x="378" y="468"/>
                    <a:pt x="446" y="536"/>
                    <a:pt x="515" y="605"/>
                  </a:cubicBezTo>
                  <a:cubicBezTo>
                    <a:pt x="698" y="764"/>
                    <a:pt x="857" y="878"/>
                    <a:pt x="1040" y="1015"/>
                  </a:cubicBezTo>
                  <a:cubicBezTo>
                    <a:pt x="1200" y="1152"/>
                    <a:pt x="1382" y="1289"/>
                    <a:pt x="1542" y="1426"/>
                  </a:cubicBezTo>
                  <a:cubicBezTo>
                    <a:pt x="1633" y="1495"/>
                    <a:pt x="1702" y="1563"/>
                    <a:pt x="1793" y="1632"/>
                  </a:cubicBezTo>
                  <a:cubicBezTo>
                    <a:pt x="1892" y="1691"/>
                    <a:pt x="1974" y="1750"/>
                    <a:pt x="2098" y="1750"/>
                  </a:cubicBezTo>
                  <a:cubicBezTo>
                    <a:pt x="2117" y="1750"/>
                    <a:pt x="2137" y="1749"/>
                    <a:pt x="2158" y="1746"/>
                  </a:cubicBezTo>
                  <a:cubicBezTo>
                    <a:pt x="2227" y="1723"/>
                    <a:pt x="2295" y="1655"/>
                    <a:pt x="2295" y="1563"/>
                  </a:cubicBezTo>
                  <a:cubicBezTo>
                    <a:pt x="2272" y="1426"/>
                    <a:pt x="2204" y="1358"/>
                    <a:pt x="2090" y="1289"/>
                  </a:cubicBezTo>
                  <a:cubicBezTo>
                    <a:pt x="1999" y="1221"/>
                    <a:pt x="1907" y="1152"/>
                    <a:pt x="1816" y="1084"/>
                  </a:cubicBezTo>
                  <a:cubicBezTo>
                    <a:pt x="1656" y="947"/>
                    <a:pt x="1474" y="833"/>
                    <a:pt x="1291" y="696"/>
                  </a:cubicBezTo>
                  <a:cubicBezTo>
                    <a:pt x="1108" y="582"/>
                    <a:pt x="949" y="445"/>
                    <a:pt x="766" y="331"/>
                  </a:cubicBezTo>
                  <a:cubicBezTo>
                    <a:pt x="675" y="285"/>
                    <a:pt x="583" y="239"/>
                    <a:pt x="492" y="171"/>
                  </a:cubicBezTo>
                  <a:cubicBezTo>
                    <a:pt x="401" y="102"/>
                    <a:pt x="310" y="57"/>
                    <a:pt x="195" y="11"/>
                  </a:cubicBezTo>
                  <a:cubicBezTo>
                    <a:pt x="177" y="4"/>
                    <a:pt x="160" y="1"/>
                    <a:pt x="14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99;p2">
              <a:extLst>
                <a:ext uri="{FF2B5EF4-FFF2-40B4-BE49-F238E27FC236}">
                  <a16:creationId xmlns:a16="http://schemas.microsoft.com/office/drawing/2014/main" id="{16DC5235-08AA-CA83-5528-1847EA5AB598}"/>
                </a:ext>
              </a:extLst>
            </p:cNvPr>
            <p:cNvSpPr/>
            <p:nvPr/>
          </p:nvSpPr>
          <p:spPr>
            <a:xfrm>
              <a:off x="1615125" y="2989025"/>
              <a:ext cx="47225" cy="51000"/>
            </a:xfrm>
            <a:custGeom>
              <a:avLst/>
              <a:gdLst/>
              <a:ahLst/>
              <a:cxnLst/>
              <a:rect l="l" t="t" r="r" b="b"/>
              <a:pathLst>
                <a:path w="1889" h="2040" extrusionOk="0">
                  <a:moveTo>
                    <a:pt x="1684" y="1"/>
                  </a:moveTo>
                  <a:cubicBezTo>
                    <a:pt x="1653" y="1"/>
                    <a:pt x="1622" y="14"/>
                    <a:pt x="1595" y="46"/>
                  </a:cubicBezTo>
                  <a:cubicBezTo>
                    <a:pt x="1321" y="343"/>
                    <a:pt x="1070" y="617"/>
                    <a:pt x="796" y="890"/>
                  </a:cubicBezTo>
                  <a:cubicBezTo>
                    <a:pt x="682" y="1050"/>
                    <a:pt x="545" y="1187"/>
                    <a:pt x="408" y="1324"/>
                  </a:cubicBezTo>
                  <a:cubicBezTo>
                    <a:pt x="340" y="1393"/>
                    <a:pt x="271" y="1461"/>
                    <a:pt x="226" y="1530"/>
                  </a:cubicBezTo>
                  <a:cubicBezTo>
                    <a:pt x="180" y="1552"/>
                    <a:pt x="157" y="1598"/>
                    <a:pt x="112" y="1621"/>
                  </a:cubicBezTo>
                  <a:cubicBezTo>
                    <a:pt x="66" y="1689"/>
                    <a:pt x="43" y="1735"/>
                    <a:pt x="20" y="1803"/>
                  </a:cubicBezTo>
                  <a:cubicBezTo>
                    <a:pt x="0" y="1904"/>
                    <a:pt x="86" y="2040"/>
                    <a:pt x="200" y="2040"/>
                  </a:cubicBezTo>
                  <a:cubicBezTo>
                    <a:pt x="216" y="2040"/>
                    <a:pt x="232" y="2037"/>
                    <a:pt x="249" y="2032"/>
                  </a:cubicBezTo>
                  <a:cubicBezTo>
                    <a:pt x="317" y="2009"/>
                    <a:pt x="363" y="1986"/>
                    <a:pt x="408" y="1940"/>
                  </a:cubicBezTo>
                  <a:cubicBezTo>
                    <a:pt x="454" y="1918"/>
                    <a:pt x="477" y="1872"/>
                    <a:pt x="500" y="1826"/>
                  </a:cubicBezTo>
                  <a:cubicBezTo>
                    <a:pt x="568" y="1758"/>
                    <a:pt x="614" y="1689"/>
                    <a:pt x="682" y="1621"/>
                  </a:cubicBezTo>
                  <a:cubicBezTo>
                    <a:pt x="796" y="1461"/>
                    <a:pt x="933" y="1301"/>
                    <a:pt x="1047" y="1141"/>
                  </a:cubicBezTo>
                  <a:cubicBezTo>
                    <a:pt x="1299" y="845"/>
                    <a:pt x="1550" y="548"/>
                    <a:pt x="1801" y="251"/>
                  </a:cubicBezTo>
                  <a:cubicBezTo>
                    <a:pt x="1888" y="146"/>
                    <a:pt x="1788" y="1"/>
                    <a:pt x="168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00;p2">
              <a:extLst>
                <a:ext uri="{FF2B5EF4-FFF2-40B4-BE49-F238E27FC236}">
                  <a16:creationId xmlns:a16="http://schemas.microsoft.com/office/drawing/2014/main" id="{70CA1721-731A-4B20-4AE4-A54EEC9C42CF}"/>
                </a:ext>
              </a:extLst>
            </p:cNvPr>
            <p:cNvSpPr/>
            <p:nvPr/>
          </p:nvSpPr>
          <p:spPr>
            <a:xfrm>
              <a:off x="2156800" y="3093900"/>
              <a:ext cx="56875" cy="86150"/>
            </a:xfrm>
            <a:custGeom>
              <a:avLst/>
              <a:gdLst/>
              <a:ahLst/>
              <a:cxnLst/>
              <a:rect l="l" t="t" r="r" b="b"/>
              <a:pathLst>
                <a:path w="2275" h="3446" extrusionOk="0">
                  <a:moveTo>
                    <a:pt x="96" y="1"/>
                  </a:moveTo>
                  <a:cubicBezTo>
                    <a:pt x="47" y="1"/>
                    <a:pt x="0" y="40"/>
                    <a:pt x="15" y="96"/>
                  </a:cubicBezTo>
                  <a:cubicBezTo>
                    <a:pt x="151" y="690"/>
                    <a:pt x="357" y="1443"/>
                    <a:pt x="1019" y="1626"/>
                  </a:cubicBezTo>
                  <a:cubicBezTo>
                    <a:pt x="1127" y="1659"/>
                    <a:pt x="1240" y="1675"/>
                    <a:pt x="1351" y="1675"/>
                  </a:cubicBezTo>
                  <a:cubicBezTo>
                    <a:pt x="1524" y="1675"/>
                    <a:pt x="1694" y="1635"/>
                    <a:pt x="1838" y="1556"/>
                  </a:cubicBezTo>
                  <a:lnTo>
                    <a:pt x="1838" y="1556"/>
                  </a:lnTo>
                  <a:cubicBezTo>
                    <a:pt x="1835" y="1762"/>
                    <a:pt x="1829" y="1968"/>
                    <a:pt x="1818" y="2173"/>
                  </a:cubicBezTo>
                  <a:cubicBezTo>
                    <a:pt x="1818" y="2379"/>
                    <a:pt x="1818" y="2562"/>
                    <a:pt x="1818" y="2767"/>
                  </a:cubicBezTo>
                  <a:cubicBezTo>
                    <a:pt x="1818" y="2972"/>
                    <a:pt x="1795" y="3178"/>
                    <a:pt x="1863" y="3360"/>
                  </a:cubicBezTo>
                  <a:cubicBezTo>
                    <a:pt x="1898" y="3417"/>
                    <a:pt x="1966" y="3446"/>
                    <a:pt x="2035" y="3446"/>
                  </a:cubicBezTo>
                  <a:cubicBezTo>
                    <a:pt x="2103" y="3446"/>
                    <a:pt x="2171" y="3417"/>
                    <a:pt x="2206" y="3360"/>
                  </a:cubicBezTo>
                  <a:cubicBezTo>
                    <a:pt x="2274" y="3178"/>
                    <a:pt x="2251" y="2972"/>
                    <a:pt x="2251" y="2767"/>
                  </a:cubicBezTo>
                  <a:cubicBezTo>
                    <a:pt x="2251" y="2562"/>
                    <a:pt x="2251" y="2379"/>
                    <a:pt x="2229" y="2173"/>
                  </a:cubicBezTo>
                  <a:cubicBezTo>
                    <a:pt x="2229" y="1763"/>
                    <a:pt x="2229" y="1352"/>
                    <a:pt x="2229" y="941"/>
                  </a:cubicBezTo>
                  <a:cubicBezTo>
                    <a:pt x="2229" y="815"/>
                    <a:pt x="2137" y="753"/>
                    <a:pt x="2043" y="753"/>
                  </a:cubicBezTo>
                  <a:cubicBezTo>
                    <a:pt x="1949" y="753"/>
                    <a:pt x="1852" y="815"/>
                    <a:pt x="1841" y="941"/>
                  </a:cubicBezTo>
                  <a:cubicBezTo>
                    <a:pt x="1841" y="941"/>
                    <a:pt x="1841" y="941"/>
                    <a:pt x="1841" y="941"/>
                  </a:cubicBezTo>
                  <a:lnTo>
                    <a:pt x="1841" y="941"/>
                  </a:lnTo>
                  <a:cubicBezTo>
                    <a:pt x="1823" y="1216"/>
                    <a:pt x="1508" y="1349"/>
                    <a:pt x="1237" y="1349"/>
                  </a:cubicBezTo>
                  <a:cubicBezTo>
                    <a:pt x="1148" y="1349"/>
                    <a:pt x="1064" y="1334"/>
                    <a:pt x="996" y="1306"/>
                  </a:cubicBezTo>
                  <a:cubicBezTo>
                    <a:pt x="517" y="1101"/>
                    <a:pt x="311" y="507"/>
                    <a:pt x="174" y="51"/>
                  </a:cubicBezTo>
                  <a:cubicBezTo>
                    <a:pt x="157" y="16"/>
                    <a:pt x="126" y="1"/>
                    <a:pt x="96"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01;p2">
              <a:extLst>
                <a:ext uri="{FF2B5EF4-FFF2-40B4-BE49-F238E27FC236}">
                  <a16:creationId xmlns:a16="http://schemas.microsoft.com/office/drawing/2014/main" id="{DEAE8EC3-C1A8-CC2A-5B71-E57505E30D67}"/>
                </a:ext>
              </a:extLst>
            </p:cNvPr>
            <p:cNvSpPr/>
            <p:nvPr/>
          </p:nvSpPr>
          <p:spPr>
            <a:xfrm>
              <a:off x="2469850" y="2474800"/>
              <a:ext cx="65650" cy="83650"/>
            </a:xfrm>
            <a:custGeom>
              <a:avLst/>
              <a:gdLst/>
              <a:ahLst/>
              <a:cxnLst/>
              <a:rect l="l" t="t" r="r" b="b"/>
              <a:pathLst>
                <a:path w="2626" h="3346" extrusionOk="0">
                  <a:moveTo>
                    <a:pt x="165" y="1"/>
                  </a:moveTo>
                  <a:cubicBezTo>
                    <a:pt x="82" y="1"/>
                    <a:pt x="1" y="52"/>
                    <a:pt x="1" y="163"/>
                  </a:cubicBezTo>
                  <a:cubicBezTo>
                    <a:pt x="1" y="1054"/>
                    <a:pt x="1" y="1944"/>
                    <a:pt x="24" y="2834"/>
                  </a:cubicBezTo>
                  <a:cubicBezTo>
                    <a:pt x="24" y="2961"/>
                    <a:pt x="110" y="3030"/>
                    <a:pt x="215" y="3030"/>
                  </a:cubicBezTo>
                  <a:cubicBezTo>
                    <a:pt x="242" y="3030"/>
                    <a:pt x="270" y="3026"/>
                    <a:pt x="298" y="3017"/>
                  </a:cubicBezTo>
                  <a:cubicBezTo>
                    <a:pt x="663" y="2834"/>
                    <a:pt x="891" y="2514"/>
                    <a:pt x="1165" y="2263"/>
                  </a:cubicBezTo>
                  <a:cubicBezTo>
                    <a:pt x="1311" y="2117"/>
                    <a:pt x="1585" y="1925"/>
                    <a:pt x="1821" y="1925"/>
                  </a:cubicBezTo>
                  <a:cubicBezTo>
                    <a:pt x="1916" y="1925"/>
                    <a:pt x="2006" y="1956"/>
                    <a:pt x="2078" y="2035"/>
                  </a:cubicBezTo>
                  <a:cubicBezTo>
                    <a:pt x="2306" y="2263"/>
                    <a:pt x="2146" y="2674"/>
                    <a:pt x="1918" y="2834"/>
                  </a:cubicBezTo>
                  <a:cubicBezTo>
                    <a:pt x="1758" y="2948"/>
                    <a:pt x="1553" y="2994"/>
                    <a:pt x="1370" y="3017"/>
                  </a:cubicBezTo>
                  <a:cubicBezTo>
                    <a:pt x="1165" y="3039"/>
                    <a:pt x="937" y="3017"/>
                    <a:pt x="754" y="3085"/>
                  </a:cubicBezTo>
                  <a:cubicBezTo>
                    <a:pt x="640" y="3108"/>
                    <a:pt x="640" y="3268"/>
                    <a:pt x="754" y="3291"/>
                  </a:cubicBezTo>
                  <a:cubicBezTo>
                    <a:pt x="857" y="3332"/>
                    <a:pt x="970" y="3345"/>
                    <a:pt x="1086" y="3345"/>
                  </a:cubicBezTo>
                  <a:cubicBezTo>
                    <a:pt x="1226" y="3345"/>
                    <a:pt x="1370" y="3326"/>
                    <a:pt x="1507" y="3313"/>
                  </a:cubicBezTo>
                  <a:cubicBezTo>
                    <a:pt x="1735" y="3268"/>
                    <a:pt x="1987" y="3176"/>
                    <a:pt x="2169" y="3017"/>
                  </a:cubicBezTo>
                  <a:cubicBezTo>
                    <a:pt x="2466" y="2766"/>
                    <a:pt x="2626" y="2286"/>
                    <a:pt x="2420" y="1921"/>
                  </a:cubicBezTo>
                  <a:cubicBezTo>
                    <a:pt x="2281" y="1680"/>
                    <a:pt x="2043" y="1587"/>
                    <a:pt x="1793" y="1587"/>
                  </a:cubicBezTo>
                  <a:cubicBezTo>
                    <a:pt x="1592" y="1587"/>
                    <a:pt x="1383" y="1647"/>
                    <a:pt x="1211" y="1738"/>
                  </a:cubicBezTo>
                  <a:cubicBezTo>
                    <a:pt x="874" y="1933"/>
                    <a:pt x="662" y="2265"/>
                    <a:pt x="381" y="2500"/>
                  </a:cubicBezTo>
                  <a:lnTo>
                    <a:pt x="381" y="2500"/>
                  </a:lnTo>
                  <a:cubicBezTo>
                    <a:pt x="366" y="1721"/>
                    <a:pt x="363" y="942"/>
                    <a:pt x="343" y="163"/>
                  </a:cubicBezTo>
                  <a:cubicBezTo>
                    <a:pt x="343" y="58"/>
                    <a:pt x="253" y="1"/>
                    <a:pt x="165"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02;p2">
              <a:extLst>
                <a:ext uri="{FF2B5EF4-FFF2-40B4-BE49-F238E27FC236}">
                  <a16:creationId xmlns:a16="http://schemas.microsoft.com/office/drawing/2014/main" id="{AC20E54B-52FE-B75B-0C0E-692599820422}"/>
                </a:ext>
              </a:extLst>
            </p:cNvPr>
            <p:cNvSpPr/>
            <p:nvPr/>
          </p:nvSpPr>
          <p:spPr>
            <a:xfrm>
              <a:off x="2482975" y="2483450"/>
              <a:ext cx="600" cy="25"/>
            </a:xfrm>
            <a:custGeom>
              <a:avLst/>
              <a:gdLst/>
              <a:ahLst/>
              <a:cxnLst/>
              <a:rect l="l" t="t" r="r" b="b"/>
              <a:pathLst>
                <a:path w="24" h="1" extrusionOk="0">
                  <a:moveTo>
                    <a:pt x="1" y="0"/>
                  </a:moveTo>
                  <a:cubicBezTo>
                    <a:pt x="24" y="0"/>
                    <a:pt x="24" y="0"/>
                    <a:pt x="1" y="0"/>
                  </a:cubicBezTo>
                  <a:cubicBezTo>
                    <a:pt x="1" y="0"/>
                    <a:pt x="1" y="0"/>
                    <a:pt x="1" y="0"/>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03;p2">
              <a:extLst>
                <a:ext uri="{FF2B5EF4-FFF2-40B4-BE49-F238E27FC236}">
                  <a16:creationId xmlns:a16="http://schemas.microsoft.com/office/drawing/2014/main" id="{45A0E0DE-F06F-EE65-4F6D-FEFE618C3BB3}"/>
                </a:ext>
              </a:extLst>
            </p:cNvPr>
            <p:cNvSpPr/>
            <p:nvPr/>
          </p:nvSpPr>
          <p:spPr>
            <a:xfrm>
              <a:off x="1599325" y="2435475"/>
              <a:ext cx="21750" cy="64975"/>
            </a:xfrm>
            <a:custGeom>
              <a:avLst/>
              <a:gdLst/>
              <a:ahLst/>
              <a:cxnLst/>
              <a:rect l="l" t="t" r="r" b="b"/>
              <a:pathLst>
                <a:path w="870" h="2599" extrusionOk="0">
                  <a:moveTo>
                    <a:pt x="550" y="1"/>
                  </a:moveTo>
                  <a:cubicBezTo>
                    <a:pt x="477" y="1"/>
                    <a:pt x="392" y="58"/>
                    <a:pt x="378" y="139"/>
                  </a:cubicBezTo>
                  <a:cubicBezTo>
                    <a:pt x="356" y="481"/>
                    <a:pt x="264" y="801"/>
                    <a:pt x="196" y="1120"/>
                  </a:cubicBezTo>
                  <a:cubicBezTo>
                    <a:pt x="127" y="1440"/>
                    <a:pt x="59" y="1759"/>
                    <a:pt x="13" y="2102"/>
                  </a:cubicBezTo>
                  <a:cubicBezTo>
                    <a:pt x="0" y="2153"/>
                    <a:pt x="38" y="2183"/>
                    <a:pt x="77" y="2183"/>
                  </a:cubicBezTo>
                  <a:cubicBezTo>
                    <a:pt x="108" y="2183"/>
                    <a:pt x="140" y="2165"/>
                    <a:pt x="150" y="2124"/>
                  </a:cubicBezTo>
                  <a:cubicBezTo>
                    <a:pt x="219" y="1805"/>
                    <a:pt x="310" y="1485"/>
                    <a:pt x="401" y="1143"/>
                  </a:cubicBezTo>
                  <a:cubicBezTo>
                    <a:pt x="410" y="1103"/>
                    <a:pt x="419" y="1062"/>
                    <a:pt x="427" y="1021"/>
                  </a:cubicBezTo>
                  <a:lnTo>
                    <a:pt x="427" y="1021"/>
                  </a:lnTo>
                  <a:cubicBezTo>
                    <a:pt x="434" y="1115"/>
                    <a:pt x="441" y="1209"/>
                    <a:pt x="447" y="1303"/>
                  </a:cubicBezTo>
                  <a:cubicBezTo>
                    <a:pt x="493" y="1668"/>
                    <a:pt x="515" y="2056"/>
                    <a:pt x="538" y="2444"/>
                  </a:cubicBezTo>
                  <a:cubicBezTo>
                    <a:pt x="550" y="2547"/>
                    <a:pt x="635" y="2598"/>
                    <a:pt x="715" y="2598"/>
                  </a:cubicBezTo>
                  <a:cubicBezTo>
                    <a:pt x="795" y="2598"/>
                    <a:pt x="869" y="2547"/>
                    <a:pt x="858" y="2444"/>
                  </a:cubicBezTo>
                  <a:cubicBezTo>
                    <a:pt x="835" y="2056"/>
                    <a:pt x="789" y="1668"/>
                    <a:pt x="766" y="1280"/>
                  </a:cubicBezTo>
                  <a:cubicBezTo>
                    <a:pt x="744" y="892"/>
                    <a:pt x="721" y="481"/>
                    <a:pt x="652" y="93"/>
                  </a:cubicBezTo>
                  <a:cubicBezTo>
                    <a:pt x="643" y="28"/>
                    <a:pt x="599" y="1"/>
                    <a:pt x="550"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04;p2">
              <a:extLst>
                <a:ext uri="{FF2B5EF4-FFF2-40B4-BE49-F238E27FC236}">
                  <a16:creationId xmlns:a16="http://schemas.microsoft.com/office/drawing/2014/main" id="{CF7AFBBB-A20F-2EE3-5E8C-8DDE0232A398}"/>
                </a:ext>
              </a:extLst>
            </p:cNvPr>
            <p:cNvSpPr/>
            <p:nvPr/>
          </p:nvSpPr>
          <p:spPr>
            <a:xfrm>
              <a:off x="1537450" y="2399850"/>
              <a:ext cx="147250" cy="142650"/>
            </a:xfrm>
            <a:custGeom>
              <a:avLst/>
              <a:gdLst/>
              <a:ahLst/>
              <a:cxnLst/>
              <a:rect l="l" t="t" r="r" b="b"/>
              <a:pathLst>
                <a:path w="5890" h="5706" extrusionOk="0">
                  <a:moveTo>
                    <a:pt x="3061" y="1"/>
                  </a:moveTo>
                  <a:cubicBezTo>
                    <a:pt x="2416" y="1"/>
                    <a:pt x="1783" y="235"/>
                    <a:pt x="1278" y="696"/>
                  </a:cubicBezTo>
                  <a:cubicBezTo>
                    <a:pt x="411" y="1472"/>
                    <a:pt x="0" y="2728"/>
                    <a:pt x="137" y="3869"/>
                  </a:cubicBezTo>
                  <a:cubicBezTo>
                    <a:pt x="149" y="3995"/>
                    <a:pt x="257" y="4057"/>
                    <a:pt x="357" y="4057"/>
                  </a:cubicBezTo>
                  <a:cubicBezTo>
                    <a:pt x="457" y="4057"/>
                    <a:pt x="548" y="3995"/>
                    <a:pt x="525" y="3869"/>
                  </a:cubicBezTo>
                  <a:cubicBezTo>
                    <a:pt x="434" y="2979"/>
                    <a:pt x="662" y="2020"/>
                    <a:pt x="1210" y="1313"/>
                  </a:cubicBezTo>
                  <a:cubicBezTo>
                    <a:pt x="1681" y="709"/>
                    <a:pt x="2386" y="324"/>
                    <a:pt x="3132" y="324"/>
                  </a:cubicBezTo>
                  <a:cubicBezTo>
                    <a:pt x="3289" y="324"/>
                    <a:pt x="3448" y="341"/>
                    <a:pt x="3607" y="377"/>
                  </a:cubicBezTo>
                  <a:cubicBezTo>
                    <a:pt x="4565" y="605"/>
                    <a:pt x="5341" y="1358"/>
                    <a:pt x="5524" y="2317"/>
                  </a:cubicBezTo>
                  <a:cubicBezTo>
                    <a:pt x="5707" y="3276"/>
                    <a:pt x="5296" y="4326"/>
                    <a:pt x="4497" y="4896"/>
                  </a:cubicBezTo>
                  <a:cubicBezTo>
                    <a:pt x="4037" y="5244"/>
                    <a:pt x="3477" y="5410"/>
                    <a:pt x="2916" y="5410"/>
                  </a:cubicBezTo>
                  <a:cubicBezTo>
                    <a:pt x="2336" y="5410"/>
                    <a:pt x="1754" y="5233"/>
                    <a:pt x="1278" y="4896"/>
                  </a:cubicBezTo>
                  <a:cubicBezTo>
                    <a:pt x="1253" y="4881"/>
                    <a:pt x="1227" y="4875"/>
                    <a:pt x="1204" y="4875"/>
                  </a:cubicBezTo>
                  <a:cubicBezTo>
                    <a:pt x="1082" y="4875"/>
                    <a:pt x="1008" y="5048"/>
                    <a:pt x="1141" y="5124"/>
                  </a:cubicBezTo>
                  <a:cubicBezTo>
                    <a:pt x="1668" y="5506"/>
                    <a:pt x="2316" y="5706"/>
                    <a:pt x="2962" y="5706"/>
                  </a:cubicBezTo>
                  <a:cubicBezTo>
                    <a:pt x="3437" y="5706"/>
                    <a:pt x="3912" y="5598"/>
                    <a:pt x="4337" y="5375"/>
                  </a:cubicBezTo>
                  <a:cubicBezTo>
                    <a:pt x="5296" y="4896"/>
                    <a:pt x="5889" y="3801"/>
                    <a:pt x="5889" y="2728"/>
                  </a:cubicBezTo>
                  <a:cubicBezTo>
                    <a:pt x="5866" y="1632"/>
                    <a:pt x="5182" y="673"/>
                    <a:pt x="4177" y="240"/>
                  </a:cubicBezTo>
                  <a:cubicBezTo>
                    <a:pt x="3816" y="80"/>
                    <a:pt x="3436" y="1"/>
                    <a:pt x="3061"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05;p2">
              <a:extLst>
                <a:ext uri="{FF2B5EF4-FFF2-40B4-BE49-F238E27FC236}">
                  <a16:creationId xmlns:a16="http://schemas.microsoft.com/office/drawing/2014/main" id="{72D7F2A7-C22B-34F3-4042-B4FFD2F6649D}"/>
                </a:ext>
              </a:extLst>
            </p:cNvPr>
            <p:cNvSpPr/>
            <p:nvPr/>
          </p:nvSpPr>
          <p:spPr>
            <a:xfrm>
              <a:off x="2492675" y="2693375"/>
              <a:ext cx="67225" cy="64850"/>
            </a:xfrm>
            <a:custGeom>
              <a:avLst/>
              <a:gdLst/>
              <a:ahLst/>
              <a:cxnLst/>
              <a:rect l="l" t="t" r="r" b="b"/>
              <a:pathLst>
                <a:path w="2689" h="2594" extrusionOk="0">
                  <a:moveTo>
                    <a:pt x="2054" y="1"/>
                  </a:moveTo>
                  <a:cubicBezTo>
                    <a:pt x="2047" y="1"/>
                    <a:pt x="2040" y="1"/>
                    <a:pt x="2032" y="3"/>
                  </a:cubicBezTo>
                  <a:cubicBezTo>
                    <a:pt x="891" y="163"/>
                    <a:pt x="1" y="1235"/>
                    <a:pt x="24" y="2399"/>
                  </a:cubicBezTo>
                  <a:cubicBezTo>
                    <a:pt x="24" y="2512"/>
                    <a:pt x="101" y="2594"/>
                    <a:pt x="205" y="2594"/>
                  </a:cubicBezTo>
                  <a:cubicBezTo>
                    <a:pt x="227" y="2594"/>
                    <a:pt x="250" y="2590"/>
                    <a:pt x="275" y="2582"/>
                  </a:cubicBezTo>
                  <a:cubicBezTo>
                    <a:pt x="888" y="2421"/>
                    <a:pt x="1388" y="2019"/>
                    <a:pt x="1708" y="1499"/>
                  </a:cubicBezTo>
                  <a:lnTo>
                    <a:pt x="1708" y="1499"/>
                  </a:lnTo>
                  <a:cubicBezTo>
                    <a:pt x="1733" y="1596"/>
                    <a:pt x="1765" y="1692"/>
                    <a:pt x="1804" y="1783"/>
                  </a:cubicBezTo>
                  <a:cubicBezTo>
                    <a:pt x="1941" y="2103"/>
                    <a:pt x="2146" y="2468"/>
                    <a:pt x="2489" y="2582"/>
                  </a:cubicBezTo>
                  <a:cubicBezTo>
                    <a:pt x="2503" y="2588"/>
                    <a:pt x="2516" y="2590"/>
                    <a:pt x="2529" y="2590"/>
                  </a:cubicBezTo>
                  <a:cubicBezTo>
                    <a:pt x="2623" y="2590"/>
                    <a:pt x="2689" y="2457"/>
                    <a:pt x="2649" y="2377"/>
                  </a:cubicBezTo>
                  <a:cubicBezTo>
                    <a:pt x="2580" y="2240"/>
                    <a:pt x="2466" y="2125"/>
                    <a:pt x="2375" y="2011"/>
                  </a:cubicBezTo>
                  <a:cubicBezTo>
                    <a:pt x="2283" y="1874"/>
                    <a:pt x="2215" y="1760"/>
                    <a:pt x="2169" y="1623"/>
                  </a:cubicBezTo>
                  <a:cubicBezTo>
                    <a:pt x="2041" y="1368"/>
                    <a:pt x="1993" y="1092"/>
                    <a:pt x="2006" y="815"/>
                  </a:cubicBezTo>
                  <a:lnTo>
                    <a:pt x="2006" y="815"/>
                  </a:lnTo>
                  <a:cubicBezTo>
                    <a:pt x="2007" y="810"/>
                    <a:pt x="2008" y="806"/>
                    <a:pt x="2009" y="802"/>
                  </a:cubicBezTo>
                  <a:cubicBezTo>
                    <a:pt x="2008" y="801"/>
                    <a:pt x="2007" y="801"/>
                    <a:pt x="2006" y="801"/>
                  </a:cubicBezTo>
                  <a:lnTo>
                    <a:pt x="2006" y="801"/>
                  </a:lnTo>
                  <a:cubicBezTo>
                    <a:pt x="2007" y="786"/>
                    <a:pt x="2008" y="771"/>
                    <a:pt x="2009" y="756"/>
                  </a:cubicBezTo>
                  <a:cubicBezTo>
                    <a:pt x="2022" y="642"/>
                    <a:pt x="1929" y="577"/>
                    <a:pt x="1836" y="577"/>
                  </a:cubicBezTo>
                  <a:cubicBezTo>
                    <a:pt x="1762" y="577"/>
                    <a:pt x="1687" y="619"/>
                    <a:pt x="1667" y="710"/>
                  </a:cubicBezTo>
                  <a:cubicBezTo>
                    <a:pt x="1663" y="726"/>
                    <a:pt x="1659" y="741"/>
                    <a:pt x="1655" y="756"/>
                  </a:cubicBezTo>
                  <a:lnTo>
                    <a:pt x="1655" y="756"/>
                  </a:lnTo>
                  <a:cubicBezTo>
                    <a:pt x="1651" y="756"/>
                    <a:pt x="1648" y="756"/>
                    <a:pt x="1644" y="756"/>
                  </a:cubicBezTo>
                  <a:cubicBezTo>
                    <a:pt x="1643" y="770"/>
                    <a:pt x="1642" y="785"/>
                    <a:pt x="1642" y="799"/>
                  </a:cubicBezTo>
                  <a:lnTo>
                    <a:pt x="1642" y="799"/>
                  </a:lnTo>
                  <a:cubicBezTo>
                    <a:pt x="1460" y="1376"/>
                    <a:pt x="990" y="1853"/>
                    <a:pt x="427" y="2098"/>
                  </a:cubicBezTo>
                  <a:lnTo>
                    <a:pt x="427" y="2098"/>
                  </a:lnTo>
                  <a:cubicBezTo>
                    <a:pt x="538" y="1209"/>
                    <a:pt x="1216" y="409"/>
                    <a:pt x="2078" y="163"/>
                  </a:cubicBezTo>
                  <a:cubicBezTo>
                    <a:pt x="2184" y="141"/>
                    <a:pt x="2152" y="1"/>
                    <a:pt x="2054" y="1"/>
                  </a:cubicBezTo>
                  <a:close/>
                </a:path>
              </a:pathLst>
            </a:custGeom>
            <a:grpFill/>
            <a:ln>
              <a:solidFill>
                <a:srgbClr val="9DDAD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3001;p22">
            <a:extLst>
              <a:ext uri="{FF2B5EF4-FFF2-40B4-BE49-F238E27FC236}">
                <a16:creationId xmlns:a16="http://schemas.microsoft.com/office/drawing/2014/main" id="{1616EFF0-2BD4-0E52-DA93-9512765427CD}"/>
              </a:ext>
            </a:extLst>
          </p:cNvPr>
          <p:cNvGrpSpPr/>
          <p:nvPr/>
        </p:nvGrpSpPr>
        <p:grpSpPr>
          <a:xfrm>
            <a:off x="10559497" y="-3759408"/>
            <a:ext cx="898771" cy="1122893"/>
            <a:chOff x="7509008" y="724674"/>
            <a:chExt cx="898771" cy="1122893"/>
          </a:xfrm>
          <a:solidFill>
            <a:srgbClr val="9DDAD7"/>
          </a:solidFill>
        </p:grpSpPr>
        <p:sp>
          <p:nvSpPr>
            <p:cNvPr id="418" name="Google Shape;3002;p22">
              <a:extLst>
                <a:ext uri="{FF2B5EF4-FFF2-40B4-BE49-F238E27FC236}">
                  <a16:creationId xmlns:a16="http://schemas.microsoft.com/office/drawing/2014/main" id="{DDE78AF9-E5CF-2E85-9C93-992584F8179E}"/>
                </a:ext>
              </a:extLst>
            </p:cNvPr>
            <p:cNvSpPr/>
            <p:nvPr/>
          </p:nvSpPr>
          <p:spPr>
            <a:xfrm rot="600667">
              <a:off x="7758422" y="1076579"/>
              <a:ext cx="441862" cy="594263"/>
            </a:xfrm>
            <a:custGeom>
              <a:avLst/>
              <a:gdLst/>
              <a:ahLst/>
              <a:cxnLst/>
              <a:rect l="l" t="t" r="r" b="b"/>
              <a:pathLst>
                <a:path w="11960" h="16084" fill="none" extrusionOk="0">
                  <a:moveTo>
                    <a:pt x="11959" y="0"/>
                  </a:moveTo>
                  <a:cubicBezTo>
                    <a:pt x="7973" y="5377"/>
                    <a:pt x="3987" y="10730"/>
                    <a:pt x="1" y="1608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19" name="Google Shape;3003;p22">
              <a:extLst>
                <a:ext uri="{FF2B5EF4-FFF2-40B4-BE49-F238E27FC236}">
                  <a16:creationId xmlns:a16="http://schemas.microsoft.com/office/drawing/2014/main" id="{A840B53B-78A8-C2F6-F724-9865AA1ED2B0}"/>
                </a:ext>
              </a:extLst>
            </p:cNvPr>
            <p:cNvSpPr/>
            <p:nvPr/>
          </p:nvSpPr>
          <p:spPr>
            <a:xfrm rot="600667">
              <a:off x="8154073" y="1102034"/>
              <a:ext cx="45405" cy="616543"/>
            </a:xfrm>
            <a:custGeom>
              <a:avLst/>
              <a:gdLst/>
              <a:ahLst/>
              <a:cxnLst/>
              <a:rect l="l" t="t" r="r" b="b"/>
              <a:pathLst>
                <a:path w="1229" h="16687" fill="none" extrusionOk="0">
                  <a:moveTo>
                    <a:pt x="1229" y="0"/>
                  </a:moveTo>
                  <a:cubicBezTo>
                    <a:pt x="812" y="5562"/>
                    <a:pt x="418" y="11124"/>
                    <a:pt x="1" y="16686"/>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0" name="Google Shape;3004;p22">
              <a:extLst>
                <a:ext uri="{FF2B5EF4-FFF2-40B4-BE49-F238E27FC236}">
                  <a16:creationId xmlns:a16="http://schemas.microsoft.com/office/drawing/2014/main" id="{C86AD9AF-D599-708A-6124-33FA251016F4}"/>
                </a:ext>
              </a:extLst>
            </p:cNvPr>
            <p:cNvSpPr/>
            <p:nvPr/>
          </p:nvSpPr>
          <p:spPr>
            <a:xfrm rot="600667">
              <a:off x="7695929" y="1666866"/>
              <a:ext cx="411013" cy="887"/>
            </a:xfrm>
            <a:custGeom>
              <a:avLst/>
              <a:gdLst/>
              <a:ahLst/>
              <a:cxnLst/>
              <a:rect l="l" t="t" r="r" b="b"/>
              <a:pathLst>
                <a:path w="11125" h="24" fill="none" extrusionOk="0">
                  <a:moveTo>
                    <a:pt x="1" y="24"/>
                  </a:moveTo>
                  <a:cubicBezTo>
                    <a:pt x="3709" y="24"/>
                    <a:pt x="7417" y="1"/>
                    <a:pt x="11125"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1" name="Google Shape;3005;p22">
              <a:extLst>
                <a:ext uri="{FF2B5EF4-FFF2-40B4-BE49-F238E27FC236}">
                  <a16:creationId xmlns:a16="http://schemas.microsoft.com/office/drawing/2014/main" id="{0AFAFE4E-7200-4765-FD87-4AEC099EDFD0}"/>
                </a:ext>
              </a:extLst>
            </p:cNvPr>
            <p:cNvSpPr/>
            <p:nvPr/>
          </p:nvSpPr>
          <p:spPr>
            <a:xfrm rot="600667">
              <a:off x="8275318" y="851523"/>
              <a:ext cx="36834" cy="974490"/>
            </a:xfrm>
            <a:custGeom>
              <a:avLst/>
              <a:gdLst/>
              <a:ahLst/>
              <a:cxnLst/>
              <a:rect l="l" t="t" r="r" b="b"/>
              <a:pathLst>
                <a:path w="997" h="26375" fill="none" extrusionOk="0">
                  <a:moveTo>
                    <a:pt x="997" y="1"/>
                  </a:moveTo>
                  <a:cubicBezTo>
                    <a:pt x="673" y="8784"/>
                    <a:pt x="348" y="17591"/>
                    <a:pt x="0" y="2637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2" name="Google Shape;3006;p22">
              <a:extLst>
                <a:ext uri="{FF2B5EF4-FFF2-40B4-BE49-F238E27FC236}">
                  <a16:creationId xmlns:a16="http://schemas.microsoft.com/office/drawing/2014/main" id="{75EB80F9-2EED-A9D6-2DA6-007E21024B2A}"/>
                </a:ext>
              </a:extLst>
            </p:cNvPr>
            <p:cNvSpPr/>
            <p:nvPr/>
          </p:nvSpPr>
          <p:spPr>
            <a:xfrm rot="600667">
              <a:off x="7589859" y="781190"/>
              <a:ext cx="737201" cy="993296"/>
            </a:xfrm>
            <a:custGeom>
              <a:avLst/>
              <a:gdLst/>
              <a:ahLst/>
              <a:cxnLst/>
              <a:rect l="l" t="t" r="r" b="b"/>
              <a:pathLst>
                <a:path w="19954" h="26884" fill="none" extrusionOk="0">
                  <a:moveTo>
                    <a:pt x="19954" y="1"/>
                  </a:moveTo>
                  <a:cubicBezTo>
                    <a:pt x="12793" y="8575"/>
                    <a:pt x="6142" y="17567"/>
                    <a:pt x="0" y="2688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3" name="Google Shape;3007;p22">
              <a:extLst>
                <a:ext uri="{FF2B5EF4-FFF2-40B4-BE49-F238E27FC236}">
                  <a16:creationId xmlns:a16="http://schemas.microsoft.com/office/drawing/2014/main" id="{786FD10C-7F0E-21D0-2E0C-74D5128508B1}"/>
                </a:ext>
              </a:extLst>
            </p:cNvPr>
            <p:cNvSpPr/>
            <p:nvPr/>
          </p:nvSpPr>
          <p:spPr>
            <a:xfrm rot="600667">
              <a:off x="7506230" y="1759753"/>
              <a:ext cx="687584" cy="28265"/>
            </a:xfrm>
            <a:custGeom>
              <a:avLst/>
              <a:gdLst/>
              <a:ahLst/>
              <a:cxnLst/>
              <a:rect l="l" t="t" r="r" b="b"/>
              <a:pathLst>
                <a:path w="18611" h="765" fill="none" extrusionOk="0">
                  <a:moveTo>
                    <a:pt x="1" y="0"/>
                  </a:moveTo>
                  <a:cubicBezTo>
                    <a:pt x="6189" y="695"/>
                    <a:pt x="12423" y="765"/>
                    <a:pt x="18611" y="20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4" name="Google Shape;3008;p22">
              <a:extLst>
                <a:ext uri="{FF2B5EF4-FFF2-40B4-BE49-F238E27FC236}">
                  <a16:creationId xmlns:a16="http://schemas.microsoft.com/office/drawing/2014/main" id="{60F9F03F-11E3-E55E-8292-93EEEAFC9CB9}"/>
                </a:ext>
              </a:extLst>
            </p:cNvPr>
            <p:cNvSpPr/>
            <p:nvPr/>
          </p:nvSpPr>
          <p:spPr>
            <a:xfrm rot="600667">
              <a:off x="7566796" y="1639016"/>
              <a:ext cx="57413" cy="11195"/>
            </a:xfrm>
            <a:custGeom>
              <a:avLst/>
              <a:gdLst/>
              <a:ahLst/>
              <a:cxnLst/>
              <a:rect l="l" t="t" r="r" b="b"/>
              <a:pathLst>
                <a:path w="1554" h="303" fill="none" extrusionOk="0">
                  <a:moveTo>
                    <a:pt x="140" y="1"/>
                  </a:moveTo>
                  <a:lnTo>
                    <a:pt x="1" y="186"/>
                  </a:lnTo>
                  <a:cubicBezTo>
                    <a:pt x="510" y="233"/>
                    <a:pt x="1043" y="256"/>
                    <a:pt x="1553" y="30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5" name="Google Shape;3009;p22">
              <a:extLst>
                <a:ext uri="{FF2B5EF4-FFF2-40B4-BE49-F238E27FC236}">
                  <a16:creationId xmlns:a16="http://schemas.microsoft.com/office/drawing/2014/main" id="{9FAAFE25-CADD-2985-4CA4-A5FFDF183310}"/>
                </a:ext>
              </a:extLst>
            </p:cNvPr>
            <p:cNvSpPr/>
            <p:nvPr/>
          </p:nvSpPr>
          <p:spPr>
            <a:xfrm rot="600667">
              <a:off x="7614311" y="1606416"/>
              <a:ext cx="47142" cy="37"/>
            </a:xfrm>
            <a:custGeom>
              <a:avLst/>
              <a:gdLst/>
              <a:ahLst/>
              <a:cxnLst/>
              <a:rect l="l" t="t" r="r" b="b"/>
              <a:pathLst>
                <a:path w="1276" h="1" fill="none" extrusionOk="0">
                  <a:moveTo>
                    <a:pt x="1" y="1"/>
                  </a:moveTo>
                  <a:lnTo>
                    <a:pt x="1275"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6" name="Google Shape;3010;p22">
              <a:extLst>
                <a:ext uri="{FF2B5EF4-FFF2-40B4-BE49-F238E27FC236}">
                  <a16:creationId xmlns:a16="http://schemas.microsoft.com/office/drawing/2014/main" id="{4D309969-43B0-B052-5C7E-168697F84F77}"/>
                </a:ext>
              </a:extLst>
            </p:cNvPr>
            <p:cNvSpPr/>
            <p:nvPr/>
          </p:nvSpPr>
          <p:spPr>
            <a:xfrm rot="600667">
              <a:off x="7645944" y="1550957"/>
              <a:ext cx="53977" cy="9459"/>
            </a:xfrm>
            <a:custGeom>
              <a:avLst/>
              <a:gdLst/>
              <a:ahLst/>
              <a:cxnLst/>
              <a:rect l="l" t="t" r="r" b="b"/>
              <a:pathLst>
                <a:path w="1461" h="256" fill="none" extrusionOk="0">
                  <a:moveTo>
                    <a:pt x="0" y="255"/>
                  </a:moveTo>
                  <a:cubicBezTo>
                    <a:pt x="441" y="24"/>
                    <a:pt x="997" y="0"/>
                    <a:pt x="1460" y="1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7" name="Google Shape;3011;p22">
              <a:extLst>
                <a:ext uri="{FF2B5EF4-FFF2-40B4-BE49-F238E27FC236}">
                  <a16:creationId xmlns:a16="http://schemas.microsoft.com/office/drawing/2014/main" id="{F311D54D-39BB-AC81-7151-A1A8EC0E3724}"/>
                </a:ext>
              </a:extLst>
            </p:cNvPr>
            <p:cNvSpPr/>
            <p:nvPr/>
          </p:nvSpPr>
          <p:spPr>
            <a:xfrm rot="600667">
              <a:off x="7697369" y="1505219"/>
              <a:ext cx="42856" cy="19730"/>
            </a:xfrm>
            <a:custGeom>
              <a:avLst/>
              <a:gdLst/>
              <a:ahLst/>
              <a:cxnLst/>
              <a:rect l="l" t="t" r="r" b="b"/>
              <a:pathLst>
                <a:path w="1160" h="534" fill="none" extrusionOk="0">
                  <a:moveTo>
                    <a:pt x="0" y="534"/>
                  </a:moveTo>
                  <a:cubicBezTo>
                    <a:pt x="232" y="163"/>
                    <a:pt x="742" y="1"/>
                    <a:pt x="1159" y="16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8" name="Google Shape;3012;p22">
              <a:extLst>
                <a:ext uri="{FF2B5EF4-FFF2-40B4-BE49-F238E27FC236}">
                  <a16:creationId xmlns:a16="http://schemas.microsoft.com/office/drawing/2014/main" id="{ADC43529-C2EF-1597-7CD3-A5EFFA60D5EC}"/>
                </a:ext>
              </a:extLst>
            </p:cNvPr>
            <p:cNvSpPr/>
            <p:nvPr/>
          </p:nvSpPr>
          <p:spPr>
            <a:xfrm rot="600667">
              <a:off x="7744082" y="1463050"/>
              <a:ext cx="64247" cy="37"/>
            </a:xfrm>
            <a:custGeom>
              <a:avLst/>
              <a:gdLst/>
              <a:ahLst/>
              <a:cxnLst/>
              <a:rect l="l" t="t" r="r" b="b"/>
              <a:pathLst>
                <a:path w="1739" h="1" fill="none" extrusionOk="0">
                  <a:moveTo>
                    <a:pt x="1" y="0"/>
                  </a:moveTo>
                  <a:lnTo>
                    <a:pt x="1739"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29" name="Google Shape;3013;p22">
              <a:extLst>
                <a:ext uri="{FF2B5EF4-FFF2-40B4-BE49-F238E27FC236}">
                  <a16:creationId xmlns:a16="http://schemas.microsoft.com/office/drawing/2014/main" id="{8A0913A4-12C8-AB7A-7D69-E1450718A3D1}"/>
                </a:ext>
              </a:extLst>
            </p:cNvPr>
            <p:cNvSpPr/>
            <p:nvPr/>
          </p:nvSpPr>
          <p:spPr>
            <a:xfrm rot="600667">
              <a:off x="7787914" y="1413861"/>
              <a:ext cx="49728" cy="4323"/>
            </a:xfrm>
            <a:custGeom>
              <a:avLst/>
              <a:gdLst/>
              <a:ahLst/>
              <a:cxnLst/>
              <a:rect l="l" t="t" r="r" b="b"/>
              <a:pathLst>
                <a:path w="1346" h="117" fill="none" extrusionOk="0">
                  <a:moveTo>
                    <a:pt x="1" y="117"/>
                  </a:moveTo>
                  <a:lnTo>
                    <a:pt x="1345"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0" name="Google Shape;3014;p22">
              <a:extLst>
                <a:ext uri="{FF2B5EF4-FFF2-40B4-BE49-F238E27FC236}">
                  <a16:creationId xmlns:a16="http://schemas.microsoft.com/office/drawing/2014/main" id="{454AF8ED-AA2C-A99A-D002-1349E565852D}"/>
                </a:ext>
              </a:extLst>
            </p:cNvPr>
            <p:cNvSpPr/>
            <p:nvPr/>
          </p:nvSpPr>
          <p:spPr>
            <a:xfrm rot="600667">
              <a:off x="7841758" y="1359310"/>
              <a:ext cx="62548" cy="6909"/>
            </a:xfrm>
            <a:custGeom>
              <a:avLst/>
              <a:gdLst/>
              <a:ahLst/>
              <a:cxnLst/>
              <a:rect l="l" t="t" r="r" b="b"/>
              <a:pathLst>
                <a:path w="1693" h="187" fill="none" extrusionOk="0">
                  <a:moveTo>
                    <a:pt x="1" y="186"/>
                  </a:moveTo>
                  <a:lnTo>
                    <a:pt x="169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1" name="Google Shape;3015;p22">
              <a:extLst>
                <a:ext uri="{FF2B5EF4-FFF2-40B4-BE49-F238E27FC236}">
                  <a16:creationId xmlns:a16="http://schemas.microsoft.com/office/drawing/2014/main" id="{22604F0A-B4DA-93C0-E364-B966AC186B5B}"/>
                </a:ext>
              </a:extLst>
            </p:cNvPr>
            <p:cNvSpPr/>
            <p:nvPr/>
          </p:nvSpPr>
          <p:spPr>
            <a:xfrm rot="600667">
              <a:off x="7893072" y="1324968"/>
              <a:ext cx="43669" cy="5173"/>
            </a:xfrm>
            <a:custGeom>
              <a:avLst/>
              <a:gdLst/>
              <a:ahLst/>
              <a:cxnLst/>
              <a:rect l="l" t="t" r="r" b="b"/>
              <a:pathLst>
                <a:path w="1182" h="140" fill="none" extrusionOk="0">
                  <a:moveTo>
                    <a:pt x="0" y="139"/>
                  </a:moveTo>
                  <a:lnTo>
                    <a:pt x="1182"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2" name="Google Shape;3016;p22">
              <a:extLst>
                <a:ext uri="{FF2B5EF4-FFF2-40B4-BE49-F238E27FC236}">
                  <a16:creationId xmlns:a16="http://schemas.microsoft.com/office/drawing/2014/main" id="{D31C04CF-8FE9-6898-B42E-5F5CBE45F5F0}"/>
                </a:ext>
              </a:extLst>
            </p:cNvPr>
            <p:cNvSpPr/>
            <p:nvPr/>
          </p:nvSpPr>
          <p:spPr>
            <a:xfrm rot="600667">
              <a:off x="7937566" y="1277611"/>
              <a:ext cx="59112" cy="924"/>
            </a:xfrm>
            <a:custGeom>
              <a:avLst/>
              <a:gdLst/>
              <a:ahLst/>
              <a:cxnLst/>
              <a:rect l="l" t="t" r="r" b="b"/>
              <a:pathLst>
                <a:path w="1600" h="25" fill="none" extrusionOk="0">
                  <a:moveTo>
                    <a:pt x="0" y="24"/>
                  </a:moveTo>
                  <a:lnTo>
                    <a:pt x="1599"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3" name="Google Shape;3017;p22">
              <a:extLst>
                <a:ext uri="{FF2B5EF4-FFF2-40B4-BE49-F238E27FC236}">
                  <a16:creationId xmlns:a16="http://schemas.microsoft.com/office/drawing/2014/main" id="{4E42C809-B4F1-7DC1-F0D1-7B0D69D2E9FD}"/>
                </a:ext>
              </a:extLst>
            </p:cNvPr>
            <p:cNvSpPr/>
            <p:nvPr/>
          </p:nvSpPr>
          <p:spPr>
            <a:xfrm rot="600667">
              <a:off x="7997586" y="1224640"/>
              <a:ext cx="37721" cy="6022"/>
            </a:xfrm>
            <a:custGeom>
              <a:avLst/>
              <a:gdLst/>
              <a:ahLst/>
              <a:cxnLst/>
              <a:rect l="l" t="t" r="r" b="b"/>
              <a:pathLst>
                <a:path w="1021" h="163" fill="none" extrusionOk="0">
                  <a:moveTo>
                    <a:pt x="1" y="163"/>
                  </a:moveTo>
                  <a:lnTo>
                    <a:pt x="1020"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4" name="Google Shape;3018;p22">
              <a:extLst>
                <a:ext uri="{FF2B5EF4-FFF2-40B4-BE49-F238E27FC236}">
                  <a16:creationId xmlns:a16="http://schemas.microsoft.com/office/drawing/2014/main" id="{3F567CCE-9B54-F097-BCE1-31B125C87E63}"/>
                </a:ext>
              </a:extLst>
            </p:cNvPr>
            <p:cNvSpPr/>
            <p:nvPr/>
          </p:nvSpPr>
          <p:spPr>
            <a:xfrm rot="600667">
              <a:off x="8033789" y="1185612"/>
              <a:ext cx="35135" cy="8609"/>
            </a:xfrm>
            <a:custGeom>
              <a:avLst/>
              <a:gdLst/>
              <a:ahLst/>
              <a:cxnLst/>
              <a:rect l="l" t="t" r="r" b="b"/>
              <a:pathLst>
                <a:path w="951" h="233" fill="none" extrusionOk="0">
                  <a:moveTo>
                    <a:pt x="1" y="163"/>
                  </a:moveTo>
                  <a:cubicBezTo>
                    <a:pt x="302" y="0"/>
                    <a:pt x="673" y="24"/>
                    <a:pt x="951" y="232"/>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5" name="Google Shape;3019;p22">
              <a:extLst>
                <a:ext uri="{FF2B5EF4-FFF2-40B4-BE49-F238E27FC236}">
                  <a16:creationId xmlns:a16="http://schemas.microsoft.com/office/drawing/2014/main" id="{55029EEB-6B60-33A5-ADA7-FDFBBED415E9}"/>
                </a:ext>
              </a:extLst>
            </p:cNvPr>
            <p:cNvSpPr/>
            <p:nvPr/>
          </p:nvSpPr>
          <p:spPr>
            <a:xfrm rot="600667">
              <a:off x="8082909" y="1147782"/>
              <a:ext cx="41157" cy="924"/>
            </a:xfrm>
            <a:custGeom>
              <a:avLst/>
              <a:gdLst/>
              <a:ahLst/>
              <a:cxnLst/>
              <a:rect l="l" t="t" r="r" b="b"/>
              <a:pathLst>
                <a:path w="1114" h="25" fill="none" extrusionOk="0">
                  <a:moveTo>
                    <a:pt x="1" y="24"/>
                  </a:moveTo>
                  <a:lnTo>
                    <a:pt x="1113"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6" name="Google Shape;3020;p22">
              <a:extLst>
                <a:ext uri="{FF2B5EF4-FFF2-40B4-BE49-F238E27FC236}">
                  <a16:creationId xmlns:a16="http://schemas.microsoft.com/office/drawing/2014/main" id="{F2AE3203-C8B1-19C3-A23D-241A8FB88CF0}"/>
                </a:ext>
              </a:extLst>
            </p:cNvPr>
            <p:cNvSpPr/>
            <p:nvPr/>
          </p:nvSpPr>
          <p:spPr>
            <a:xfrm rot="600667">
              <a:off x="8136345" y="1092795"/>
              <a:ext cx="59112" cy="9459"/>
            </a:xfrm>
            <a:custGeom>
              <a:avLst/>
              <a:gdLst/>
              <a:ahLst/>
              <a:cxnLst/>
              <a:rect l="l" t="t" r="r" b="b"/>
              <a:pathLst>
                <a:path w="1600" h="256" fill="none" extrusionOk="0">
                  <a:moveTo>
                    <a:pt x="1" y="256"/>
                  </a:moveTo>
                  <a:cubicBezTo>
                    <a:pt x="534" y="186"/>
                    <a:pt x="1067" y="93"/>
                    <a:pt x="1600" y="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7" name="Google Shape;3021;p22">
              <a:extLst>
                <a:ext uri="{FF2B5EF4-FFF2-40B4-BE49-F238E27FC236}">
                  <a16:creationId xmlns:a16="http://schemas.microsoft.com/office/drawing/2014/main" id="{20AE167A-D341-A447-CFD7-06CDFF006445}"/>
                </a:ext>
              </a:extLst>
            </p:cNvPr>
            <p:cNvSpPr/>
            <p:nvPr/>
          </p:nvSpPr>
          <p:spPr>
            <a:xfrm rot="600667">
              <a:off x="8187735" y="1060562"/>
              <a:ext cx="35172" cy="1773"/>
            </a:xfrm>
            <a:custGeom>
              <a:avLst/>
              <a:gdLst/>
              <a:ahLst/>
              <a:cxnLst/>
              <a:rect l="l" t="t" r="r" b="b"/>
              <a:pathLst>
                <a:path w="952" h="48" fill="none" extrusionOk="0">
                  <a:moveTo>
                    <a:pt x="1" y="47"/>
                  </a:moveTo>
                  <a:lnTo>
                    <a:pt x="951" y="1"/>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8" name="Google Shape;3022;p22">
              <a:extLst>
                <a:ext uri="{FF2B5EF4-FFF2-40B4-BE49-F238E27FC236}">
                  <a16:creationId xmlns:a16="http://schemas.microsoft.com/office/drawing/2014/main" id="{A993C9DD-BC47-20C4-6308-09B87B9FAD21}"/>
                </a:ext>
              </a:extLst>
            </p:cNvPr>
            <p:cNvSpPr/>
            <p:nvPr/>
          </p:nvSpPr>
          <p:spPr>
            <a:xfrm rot="600667">
              <a:off x="8220357" y="1029917"/>
              <a:ext cx="46255" cy="37"/>
            </a:xfrm>
            <a:custGeom>
              <a:avLst/>
              <a:gdLst/>
              <a:ahLst/>
              <a:cxnLst/>
              <a:rect l="l" t="t" r="r" b="b"/>
              <a:pathLst>
                <a:path w="1252" h="1" fill="none" extrusionOk="0">
                  <a:moveTo>
                    <a:pt x="0" y="0"/>
                  </a:moveTo>
                  <a:lnTo>
                    <a:pt x="1252"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39" name="Google Shape;3023;p22">
              <a:extLst>
                <a:ext uri="{FF2B5EF4-FFF2-40B4-BE49-F238E27FC236}">
                  <a16:creationId xmlns:a16="http://schemas.microsoft.com/office/drawing/2014/main" id="{1FA140AA-C951-E89A-4711-6F175D95A608}"/>
                </a:ext>
              </a:extLst>
            </p:cNvPr>
            <p:cNvSpPr/>
            <p:nvPr/>
          </p:nvSpPr>
          <p:spPr>
            <a:xfrm rot="600667">
              <a:off x="8258400" y="993051"/>
              <a:ext cx="44556" cy="6872"/>
            </a:xfrm>
            <a:custGeom>
              <a:avLst/>
              <a:gdLst/>
              <a:ahLst/>
              <a:cxnLst/>
              <a:rect l="l" t="t" r="r" b="b"/>
              <a:pathLst>
                <a:path w="1206" h="186" fill="none" extrusionOk="0">
                  <a:moveTo>
                    <a:pt x="1" y="186"/>
                  </a:moveTo>
                  <a:lnTo>
                    <a:pt x="1206"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40" name="Google Shape;3024;p22">
              <a:extLst>
                <a:ext uri="{FF2B5EF4-FFF2-40B4-BE49-F238E27FC236}">
                  <a16:creationId xmlns:a16="http://schemas.microsoft.com/office/drawing/2014/main" id="{EB9065DB-A5F6-C573-356E-39A2B082240B}"/>
                </a:ext>
              </a:extLst>
            </p:cNvPr>
            <p:cNvSpPr/>
            <p:nvPr/>
          </p:nvSpPr>
          <p:spPr>
            <a:xfrm rot="600667">
              <a:off x="8299760" y="963900"/>
              <a:ext cx="35984" cy="37"/>
            </a:xfrm>
            <a:custGeom>
              <a:avLst/>
              <a:gdLst/>
              <a:ahLst/>
              <a:cxnLst/>
              <a:rect l="l" t="t" r="r" b="b"/>
              <a:pathLst>
                <a:path w="974" h="1" fill="none" extrusionOk="0">
                  <a:moveTo>
                    <a:pt x="0" y="0"/>
                  </a:moveTo>
                  <a:lnTo>
                    <a:pt x="973"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41" name="Google Shape;3025;p22">
              <a:extLst>
                <a:ext uri="{FF2B5EF4-FFF2-40B4-BE49-F238E27FC236}">
                  <a16:creationId xmlns:a16="http://schemas.microsoft.com/office/drawing/2014/main" id="{42F22D2A-D257-6F03-5C8A-3480E62AADB5}"/>
                </a:ext>
              </a:extLst>
            </p:cNvPr>
            <p:cNvSpPr/>
            <p:nvPr/>
          </p:nvSpPr>
          <p:spPr>
            <a:xfrm rot="600667">
              <a:off x="8320994" y="932459"/>
              <a:ext cx="41120" cy="37"/>
            </a:xfrm>
            <a:custGeom>
              <a:avLst/>
              <a:gdLst/>
              <a:ahLst/>
              <a:cxnLst/>
              <a:rect l="l" t="t" r="r" b="b"/>
              <a:pathLst>
                <a:path w="1113" h="1" fill="none" extrusionOk="0">
                  <a:moveTo>
                    <a:pt x="0" y="0"/>
                  </a:moveTo>
                  <a:lnTo>
                    <a:pt x="1113" y="0"/>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grpSp>
      <p:grpSp>
        <p:nvGrpSpPr>
          <p:cNvPr id="442" name="Google Shape;4683;p31">
            <a:extLst>
              <a:ext uri="{FF2B5EF4-FFF2-40B4-BE49-F238E27FC236}">
                <a16:creationId xmlns:a16="http://schemas.microsoft.com/office/drawing/2014/main" id="{C87458D3-20FF-A3D1-7BD4-3F31F5320F5B}"/>
              </a:ext>
            </a:extLst>
          </p:cNvPr>
          <p:cNvGrpSpPr/>
          <p:nvPr/>
        </p:nvGrpSpPr>
        <p:grpSpPr>
          <a:xfrm>
            <a:off x="8834462" y="-6952471"/>
            <a:ext cx="1157260" cy="1095875"/>
            <a:chOff x="15357350" y="2804575"/>
            <a:chExt cx="1015675" cy="961800"/>
          </a:xfrm>
          <a:solidFill>
            <a:srgbClr val="9DDAD7"/>
          </a:solidFill>
        </p:grpSpPr>
        <p:sp>
          <p:nvSpPr>
            <p:cNvPr id="443" name="Google Shape;4684;p31">
              <a:extLst>
                <a:ext uri="{FF2B5EF4-FFF2-40B4-BE49-F238E27FC236}">
                  <a16:creationId xmlns:a16="http://schemas.microsoft.com/office/drawing/2014/main" id="{50A43ED5-617F-4E91-FC65-FFEE35425C84}"/>
                </a:ext>
              </a:extLst>
            </p:cNvPr>
            <p:cNvSpPr/>
            <p:nvPr/>
          </p:nvSpPr>
          <p:spPr>
            <a:xfrm>
              <a:off x="15357350" y="2826025"/>
              <a:ext cx="932825" cy="940350"/>
            </a:xfrm>
            <a:custGeom>
              <a:avLst/>
              <a:gdLst/>
              <a:ahLst/>
              <a:cxnLst/>
              <a:rect l="l" t="t" r="r" b="b"/>
              <a:pathLst>
                <a:path w="37313" h="37614" fill="none" extrusionOk="0">
                  <a:moveTo>
                    <a:pt x="37312" y="18819"/>
                  </a:moveTo>
                  <a:cubicBezTo>
                    <a:pt x="37312" y="29201"/>
                    <a:pt x="28969" y="37614"/>
                    <a:pt x="18656" y="37614"/>
                  </a:cubicBezTo>
                  <a:cubicBezTo>
                    <a:pt x="8367" y="37614"/>
                    <a:pt x="0" y="29201"/>
                    <a:pt x="0" y="18819"/>
                  </a:cubicBezTo>
                  <a:cubicBezTo>
                    <a:pt x="0" y="8436"/>
                    <a:pt x="8367" y="0"/>
                    <a:pt x="18656" y="0"/>
                  </a:cubicBezTo>
                  <a:cubicBezTo>
                    <a:pt x="28969" y="0"/>
                    <a:pt x="37312" y="8436"/>
                    <a:pt x="37312" y="18819"/>
                  </a:cubicBezTo>
                  <a:close/>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44" name="Google Shape;4685;p31">
              <a:extLst>
                <a:ext uri="{FF2B5EF4-FFF2-40B4-BE49-F238E27FC236}">
                  <a16:creationId xmlns:a16="http://schemas.microsoft.com/office/drawing/2014/main" id="{36FF70E7-F38E-E7AC-3DFE-A627247A934B}"/>
                </a:ext>
              </a:extLst>
            </p:cNvPr>
            <p:cNvSpPr/>
            <p:nvPr/>
          </p:nvSpPr>
          <p:spPr>
            <a:xfrm>
              <a:off x="15546800" y="2901350"/>
              <a:ext cx="758450" cy="415425"/>
            </a:xfrm>
            <a:custGeom>
              <a:avLst/>
              <a:gdLst/>
              <a:ahLst/>
              <a:cxnLst/>
              <a:rect l="l" t="t" r="r" b="b"/>
              <a:pathLst>
                <a:path w="30338" h="16617" fill="none" extrusionOk="0">
                  <a:moveTo>
                    <a:pt x="1" y="0"/>
                  </a:moveTo>
                  <a:lnTo>
                    <a:pt x="15204" y="7694"/>
                  </a:lnTo>
                  <a:lnTo>
                    <a:pt x="30337" y="15365"/>
                  </a:lnTo>
                  <a:lnTo>
                    <a:pt x="9734" y="16617"/>
                  </a:lnTo>
                  <a:lnTo>
                    <a:pt x="14879" y="8065"/>
                  </a:ln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45" name="Google Shape;4686;p31">
              <a:extLst>
                <a:ext uri="{FF2B5EF4-FFF2-40B4-BE49-F238E27FC236}">
                  <a16:creationId xmlns:a16="http://schemas.microsoft.com/office/drawing/2014/main" id="{FC0FA88C-6CCE-9B35-1014-E2B7745A5E78}"/>
                </a:ext>
              </a:extLst>
            </p:cNvPr>
            <p:cNvSpPr/>
            <p:nvPr/>
          </p:nvSpPr>
          <p:spPr>
            <a:xfrm>
              <a:off x="16342875" y="3233325"/>
              <a:ext cx="30150" cy="63750"/>
            </a:xfrm>
            <a:custGeom>
              <a:avLst/>
              <a:gdLst/>
              <a:ahLst/>
              <a:cxnLst/>
              <a:rect l="l" t="t" r="r" b="b"/>
              <a:pathLst>
                <a:path w="1206" h="2550" fill="none" extrusionOk="0">
                  <a:moveTo>
                    <a:pt x="0" y="533"/>
                  </a:moveTo>
                  <a:cubicBezTo>
                    <a:pt x="24" y="1182"/>
                    <a:pt x="47" y="1831"/>
                    <a:pt x="70" y="2480"/>
                  </a:cubicBezTo>
                  <a:cubicBezTo>
                    <a:pt x="47" y="1762"/>
                    <a:pt x="209" y="1020"/>
                    <a:pt x="533" y="348"/>
                  </a:cubicBezTo>
                  <a:cubicBezTo>
                    <a:pt x="580" y="255"/>
                    <a:pt x="626" y="163"/>
                    <a:pt x="696" y="116"/>
                  </a:cubicBezTo>
                  <a:cubicBezTo>
                    <a:pt x="765" y="47"/>
                    <a:pt x="881" y="0"/>
                    <a:pt x="974" y="24"/>
                  </a:cubicBezTo>
                  <a:cubicBezTo>
                    <a:pt x="1136" y="70"/>
                    <a:pt x="1206" y="255"/>
                    <a:pt x="1206" y="441"/>
                  </a:cubicBezTo>
                  <a:cubicBezTo>
                    <a:pt x="1206" y="974"/>
                    <a:pt x="812" y="1484"/>
                    <a:pt x="302" y="1623"/>
                  </a:cubicBezTo>
                  <a:cubicBezTo>
                    <a:pt x="394" y="1414"/>
                    <a:pt x="673" y="1345"/>
                    <a:pt x="881" y="1437"/>
                  </a:cubicBezTo>
                  <a:cubicBezTo>
                    <a:pt x="1090" y="1530"/>
                    <a:pt x="1206" y="1785"/>
                    <a:pt x="1159" y="1993"/>
                  </a:cubicBezTo>
                  <a:cubicBezTo>
                    <a:pt x="1113" y="2225"/>
                    <a:pt x="951" y="2411"/>
                    <a:pt x="742" y="2480"/>
                  </a:cubicBezTo>
                  <a:cubicBezTo>
                    <a:pt x="510" y="2550"/>
                    <a:pt x="279" y="2527"/>
                    <a:pt x="93" y="2411"/>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46" name="Google Shape;4687;p31">
              <a:extLst>
                <a:ext uri="{FF2B5EF4-FFF2-40B4-BE49-F238E27FC236}">
                  <a16:creationId xmlns:a16="http://schemas.microsoft.com/office/drawing/2014/main" id="{06C46E7E-412D-3551-5ABA-9FC7A3925C38}"/>
                </a:ext>
              </a:extLst>
            </p:cNvPr>
            <p:cNvSpPr/>
            <p:nvPr/>
          </p:nvSpPr>
          <p:spPr>
            <a:xfrm>
              <a:off x="16104175" y="3317325"/>
              <a:ext cx="26100" cy="44075"/>
            </a:xfrm>
            <a:custGeom>
              <a:avLst/>
              <a:gdLst/>
              <a:ahLst/>
              <a:cxnLst/>
              <a:rect l="l" t="t" r="r" b="b"/>
              <a:pathLst>
                <a:path w="1044" h="1763" fill="none" extrusionOk="0">
                  <a:moveTo>
                    <a:pt x="23" y="1"/>
                  </a:moveTo>
                  <a:cubicBezTo>
                    <a:pt x="70" y="580"/>
                    <a:pt x="93" y="1160"/>
                    <a:pt x="116" y="1762"/>
                  </a:cubicBezTo>
                  <a:cubicBezTo>
                    <a:pt x="0" y="1461"/>
                    <a:pt x="23" y="1136"/>
                    <a:pt x="139" y="835"/>
                  </a:cubicBezTo>
                  <a:cubicBezTo>
                    <a:pt x="278" y="557"/>
                    <a:pt x="510" y="325"/>
                    <a:pt x="811" y="209"/>
                  </a:cubicBezTo>
                  <a:cubicBezTo>
                    <a:pt x="881" y="186"/>
                    <a:pt x="997" y="163"/>
                    <a:pt x="1043" y="233"/>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47" name="Google Shape;4688;p31">
              <a:extLst>
                <a:ext uri="{FF2B5EF4-FFF2-40B4-BE49-F238E27FC236}">
                  <a16:creationId xmlns:a16="http://schemas.microsoft.com/office/drawing/2014/main" id="{F6F4A6C9-7ACC-93F5-9D5D-E7C73629A6B2}"/>
                </a:ext>
              </a:extLst>
            </p:cNvPr>
            <p:cNvSpPr/>
            <p:nvPr/>
          </p:nvSpPr>
          <p:spPr>
            <a:xfrm>
              <a:off x="15755950" y="3357900"/>
              <a:ext cx="45225" cy="63750"/>
            </a:xfrm>
            <a:custGeom>
              <a:avLst/>
              <a:gdLst/>
              <a:ahLst/>
              <a:cxnLst/>
              <a:rect l="l" t="t" r="r" b="b"/>
              <a:pathLst>
                <a:path w="1809" h="2550" fill="none" extrusionOk="0">
                  <a:moveTo>
                    <a:pt x="928" y="162"/>
                  </a:moveTo>
                  <a:cubicBezTo>
                    <a:pt x="812" y="93"/>
                    <a:pt x="673" y="116"/>
                    <a:pt x="580" y="185"/>
                  </a:cubicBezTo>
                  <a:cubicBezTo>
                    <a:pt x="464" y="255"/>
                    <a:pt x="395" y="371"/>
                    <a:pt x="349" y="487"/>
                  </a:cubicBezTo>
                  <a:cubicBezTo>
                    <a:pt x="186" y="788"/>
                    <a:pt x="24" y="1136"/>
                    <a:pt x="24" y="1483"/>
                  </a:cubicBezTo>
                  <a:cubicBezTo>
                    <a:pt x="1" y="1854"/>
                    <a:pt x="163" y="2225"/>
                    <a:pt x="488" y="2387"/>
                  </a:cubicBezTo>
                  <a:cubicBezTo>
                    <a:pt x="835" y="2549"/>
                    <a:pt x="1276" y="2387"/>
                    <a:pt x="1531" y="2086"/>
                  </a:cubicBezTo>
                  <a:cubicBezTo>
                    <a:pt x="1762" y="1785"/>
                    <a:pt x="1809" y="1367"/>
                    <a:pt x="1762" y="973"/>
                  </a:cubicBezTo>
                  <a:cubicBezTo>
                    <a:pt x="1716" y="718"/>
                    <a:pt x="1623" y="440"/>
                    <a:pt x="1415" y="255"/>
                  </a:cubicBezTo>
                  <a:cubicBezTo>
                    <a:pt x="1206" y="70"/>
                    <a:pt x="905" y="0"/>
                    <a:pt x="673" y="139"/>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48" name="Google Shape;4689;p31">
              <a:extLst>
                <a:ext uri="{FF2B5EF4-FFF2-40B4-BE49-F238E27FC236}">
                  <a16:creationId xmlns:a16="http://schemas.microsoft.com/office/drawing/2014/main" id="{1BDAD2F8-DAE3-36C6-38D3-A10992D8E9C0}"/>
                </a:ext>
              </a:extLst>
            </p:cNvPr>
            <p:cNvSpPr/>
            <p:nvPr/>
          </p:nvSpPr>
          <p:spPr>
            <a:xfrm>
              <a:off x="15866050" y="3120350"/>
              <a:ext cx="113575" cy="73600"/>
            </a:xfrm>
            <a:custGeom>
              <a:avLst/>
              <a:gdLst/>
              <a:ahLst/>
              <a:cxnLst/>
              <a:rect l="l" t="t" r="r" b="b"/>
              <a:pathLst>
                <a:path w="4543" h="2944" fill="none" extrusionOk="0">
                  <a:moveTo>
                    <a:pt x="0" y="1437"/>
                  </a:moveTo>
                  <a:cubicBezTo>
                    <a:pt x="858" y="1947"/>
                    <a:pt x="1762" y="2434"/>
                    <a:pt x="2689" y="2851"/>
                  </a:cubicBezTo>
                  <a:cubicBezTo>
                    <a:pt x="2781" y="2897"/>
                    <a:pt x="2920" y="2944"/>
                    <a:pt x="3013" y="2897"/>
                  </a:cubicBezTo>
                  <a:cubicBezTo>
                    <a:pt x="3083" y="2851"/>
                    <a:pt x="3106" y="2781"/>
                    <a:pt x="3152" y="2712"/>
                  </a:cubicBezTo>
                  <a:cubicBezTo>
                    <a:pt x="3616" y="1808"/>
                    <a:pt x="4079" y="904"/>
                    <a:pt x="4543"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49" name="Google Shape;4690;p31">
              <a:extLst>
                <a:ext uri="{FF2B5EF4-FFF2-40B4-BE49-F238E27FC236}">
                  <a16:creationId xmlns:a16="http://schemas.microsoft.com/office/drawing/2014/main" id="{7E7196F6-8D61-7774-5F30-4008F970063C}"/>
                </a:ext>
              </a:extLst>
            </p:cNvPr>
            <p:cNvSpPr/>
            <p:nvPr/>
          </p:nvSpPr>
          <p:spPr>
            <a:xfrm>
              <a:off x="15777400" y="3291250"/>
              <a:ext cx="42325" cy="53350"/>
            </a:xfrm>
            <a:custGeom>
              <a:avLst/>
              <a:gdLst/>
              <a:ahLst/>
              <a:cxnLst/>
              <a:rect l="l" t="t" r="r" b="b"/>
              <a:pathLst>
                <a:path w="1693" h="2134" fill="none" extrusionOk="0">
                  <a:moveTo>
                    <a:pt x="1020" y="70"/>
                  </a:moveTo>
                  <a:cubicBezTo>
                    <a:pt x="788" y="1"/>
                    <a:pt x="510" y="94"/>
                    <a:pt x="325" y="279"/>
                  </a:cubicBezTo>
                  <a:cubicBezTo>
                    <a:pt x="163" y="464"/>
                    <a:pt x="70" y="719"/>
                    <a:pt x="47" y="974"/>
                  </a:cubicBezTo>
                  <a:cubicBezTo>
                    <a:pt x="0" y="1345"/>
                    <a:pt x="93" y="1785"/>
                    <a:pt x="418" y="1971"/>
                  </a:cubicBezTo>
                  <a:cubicBezTo>
                    <a:pt x="673" y="2133"/>
                    <a:pt x="1020" y="2110"/>
                    <a:pt x="1275" y="1948"/>
                  </a:cubicBezTo>
                  <a:cubicBezTo>
                    <a:pt x="1530" y="1762"/>
                    <a:pt x="1669" y="1461"/>
                    <a:pt x="1692" y="1160"/>
                  </a:cubicBezTo>
                  <a:cubicBezTo>
                    <a:pt x="1692" y="858"/>
                    <a:pt x="1600" y="557"/>
                    <a:pt x="1414" y="325"/>
                  </a:cubicBezTo>
                  <a:cubicBezTo>
                    <a:pt x="1345" y="233"/>
                    <a:pt x="1252" y="140"/>
                    <a:pt x="1159" y="94"/>
                  </a:cubicBezTo>
                  <a:cubicBezTo>
                    <a:pt x="1043" y="24"/>
                    <a:pt x="927" y="24"/>
                    <a:pt x="812" y="9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50" name="Google Shape;4691;p31">
              <a:extLst>
                <a:ext uri="{FF2B5EF4-FFF2-40B4-BE49-F238E27FC236}">
                  <a16:creationId xmlns:a16="http://schemas.microsoft.com/office/drawing/2014/main" id="{98701C10-0AF5-B513-17B8-308E2B910538}"/>
                </a:ext>
              </a:extLst>
            </p:cNvPr>
            <p:cNvSpPr/>
            <p:nvPr/>
          </p:nvSpPr>
          <p:spPr>
            <a:xfrm>
              <a:off x="15926300" y="3016050"/>
              <a:ext cx="51600" cy="60275"/>
            </a:xfrm>
            <a:custGeom>
              <a:avLst/>
              <a:gdLst/>
              <a:ahLst/>
              <a:cxnLst/>
              <a:rect l="l" t="t" r="r" b="b"/>
              <a:pathLst>
                <a:path w="2064" h="2411" fill="none" extrusionOk="0">
                  <a:moveTo>
                    <a:pt x="1739" y="256"/>
                  </a:moveTo>
                  <a:cubicBezTo>
                    <a:pt x="1252" y="1"/>
                    <a:pt x="580" y="163"/>
                    <a:pt x="279" y="626"/>
                  </a:cubicBezTo>
                  <a:cubicBezTo>
                    <a:pt x="0" y="1113"/>
                    <a:pt x="140" y="1785"/>
                    <a:pt x="580" y="2110"/>
                  </a:cubicBezTo>
                  <a:cubicBezTo>
                    <a:pt x="1043" y="2411"/>
                    <a:pt x="1715" y="2318"/>
                    <a:pt x="2063" y="1878"/>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51" name="Google Shape;4692;p31">
              <a:extLst>
                <a:ext uri="{FF2B5EF4-FFF2-40B4-BE49-F238E27FC236}">
                  <a16:creationId xmlns:a16="http://schemas.microsoft.com/office/drawing/2014/main" id="{BF6257F5-D114-9A43-4742-0F28EFC6638B}"/>
                </a:ext>
              </a:extLst>
            </p:cNvPr>
            <p:cNvSpPr/>
            <p:nvPr/>
          </p:nvSpPr>
          <p:spPr>
            <a:xfrm>
              <a:off x="15955275" y="3140625"/>
              <a:ext cx="65500" cy="165150"/>
            </a:xfrm>
            <a:custGeom>
              <a:avLst/>
              <a:gdLst/>
              <a:ahLst/>
              <a:cxnLst/>
              <a:rect l="l" t="t" r="r" b="b"/>
              <a:pathLst>
                <a:path w="2620" h="6606" fill="none" extrusionOk="0">
                  <a:moveTo>
                    <a:pt x="2503" y="302"/>
                  </a:moveTo>
                  <a:cubicBezTo>
                    <a:pt x="2619" y="232"/>
                    <a:pt x="2596" y="47"/>
                    <a:pt x="2480" y="0"/>
                  </a:cubicBezTo>
                  <a:cubicBezTo>
                    <a:pt x="1460" y="719"/>
                    <a:pt x="695" y="1785"/>
                    <a:pt x="348" y="2967"/>
                  </a:cubicBezTo>
                  <a:cubicBezTo>
                    <a:pt x="0" y="4149"/>
                    <a:pt x="70" y="5470"/>
                    <a:pt x="533" y="6605"/>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52" name="Google Shape;4693;p31">
              <a:extLst>
                <a:ext uri="{FF2B5EF4-FFF2-40B4-BE49-F238E27FC236}">
                  <a16:creationId xmlns:a16="http://schemas.microsoft.com/office/drawing/2014/main" id="{9AB483E6-3AF1-1AA5-9732-0EEAC378E6E8}"/>
                </a:ext>
              </a:extLst>
            </p:cNvPr>
            <p:cNvSpPr/>
            <p:nvPr/>
          </p:nvSpPr>
          <p:spPr>
            <a:xfrm>
              <a:off x="15473225" y="2804575"/>
              <a:ext cx="51000" cy="86350"/>
            </a:xfrm>
            <a:custGeom>
              <a:avLst/>
              <a:gdLst/>
              <a:ahLst/>
              <a:cxnLst/>
              <a:rect l="l" t="t" r="r" b="b"/>
              <a:pathLst>
                <a:path w="2040" h="3454" fill="none" extrusionOk="0">
                  <a:moveTo>
                    <a:pt x="0" y="3454"/>
                  </a:moveTo>
                  <a:cubicBezTo>
                    <a:pt x="47" y="2504"/>
                    <a:pt x="279" y="1554"/>
                    <a:pt x="649" y="673"/>
                  </a:cubicBezTo>
                  <a:cubicBezTo>
                    <a:pt x="788" y="372"/>
                    <a:pt x="1090" y="1"/>
                    <a:pt x="1391" y="140"/>
                  </a:cubicBezTo>
                  <a:cubicBezTo>
                    <a:pt x="1623" y="233"/>
                    <a:pt x="1669" y="511"/>
                    <a:pt x="1715" y="742"/>
                  </a:cubicBezTo>
                  <a:cubicBezTo>
                    <a:pt x="1808" y="1646"/>
                    <a:pt x="1924" y="2550"/>
                    <a:pt x="2040" y="3454"/>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sp>
          <p:nvSpPr>
            <p:cNvPr id="453" name="Google Shape;4694;p31">
              <a:extLst>
                <a:ext uri="{FF2B5EF4-FFF2-40B4-BE49-F238E27FC236}">
                  <a16:creationId xmlns:a16="http://schemas.microsoft.com/office/drawing/2014/main" id="{189DAE46-D5BA-0964-783C-3FB7A33004A4}"/>
                </a:ext>
              </a:extLst>
            </p:cNvPr>
            <p:cNvSpPr/>
            <p:nvPr/>
          </p:nvSpPr>
          <p:spPr>
            <a:xfrm>
              <a:off x="15480175" y="2849775"/>
              <a:ext cx="39425" cy="5825"/>
            </a:xfrm>
            <a:custGeom>
              <a:avLst/>
              <a:gdLst/>
              <a:ahLst/>
              <a:cxnLst/>
              <a:rect l="l" t="t" r="r" b="b"/>
              <a:pathLst>
                <a:path w="1577" h="233" fill="none" extrusionOk="0">
                  <a:moveTo>
                    <a:pt x="1" y="70"/>
                  </a:moveTo>
                  <a:cubicBezTo>
                    <a:pt x="510" y="232"/>
                    <a:pt x="1090" y="209"/>
                    <a:pt x="1577" y="0"/>
                  </a:cubicBezTo>
                </a:path>
              </a:pathLst>
            </a:custGeom>
            <a:grpFill/>
            <a:ln w="19050" cap="rnd" cmpd="sng">
              <a:solidFill>
                <a:srgbClr val="9DDAD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a:sym typeface="Arial"/>
              </a:endParaRPr>
            </a:p>
          </p:txBody>
        </p:sp>
      </p:grpSp>
      <p:grpSp>
        <p:nvGrpSpPr>
          <p:cNvPr id="454" name="Google Shape;82;p2">
            <a:extLst>
              <a:ext uri="{FF2B5EF4-FFF2-40B4-BE49-F238E27FC236}">
                <a16:creationId xmlns:a16="http://schemas.microsoft.com/office/drawing/2014/main" id="{78B496D6-C13B-E0CE-9694-68C0DF5C6D8A}"/>
              </a:ext>
            </a:extLst>
          </p:cNvPr>
          <p:cNvGrpSpPr/>
          <p:nvPr/>
        </p:nvGrpSpPr>
        <p:grpSpPr>
          <a:xfrm>
            <a:off x="10892122" y="-5625522"/>
            <a:ext cx="1072689" cy="832458"/>
            <a:chOff x="1537450" y="2399850"/>
            <a:chExt cx="1045425" cy="811300"/>
          </a:xfrm>
          <a:solidFill>
            <a:srgbClr val="9DDAD7"/>
          </a:solidFill>
        </p:grpSpPr>
        <p:sp>
          <p:nvSpPr>
            <p:cNvPr id="455" name="Google Shape;83;p2">
              <a:extLst>
                <a:ext uri="{FF2B5EF4-FFF2-40B4-BE49-F238E27FC236}">
                  <a16:creationId xmlns:a16="http://schemas.microsoft.com/office/drawing/2014/main" id="{FFE0E778-E2C4-5AD5-A006-8F4E8C5041F6}"/>
                </a:ext>
              </a:extLst>
            </p:cNvPr>
            <p:cNvSpPr/>
            <p:nvPr/>
          </p:nvSpPr>
          <p:spPr>
            <a:xfrm>
              <a:off x="1581950" y="2910850"/>
              <a:ext cx="984375" cy="15425"/>
            </a:xfrm>
            <a:custGeom>
              <a:avLst/>
              <a:gdLst/>
              <a:ahLst/>
              <a:cxnLst/>
              <a:rect l="l" t="t" r="r" b="b"/>
              <a:pathLst>
                <a:path w="39375" h="617" extrusionOk="0">
                  <a:moveTo>
                    <a:pt x="39123" y="0"/>
                  </a:moveTo>
                  <a:cubicBezTo>
                    <a:pt x="36886" y="23"/>
                    <a:pt x="34672" y="46"/>
                    <a:pt x="32458" y="46"/>
                  </a:cubicBezTo>
                  <a:cubicBezTo>
                    <a:pt x="30176" y="69"/>
                    <a:pt x="27893" y="91"/>
                    <a:pt x="25633" y="114"/>
                  </a:cubicBezTo>
                  <a:cubicBezTo>
                    <a:pt x="23191" y="137"/>
                    <a:pt x="20772" y="160"/>
                    <a:pt x="18352" y="183"/>
                  </a:cubicBezTo>
                  <a:cubicBezTo>
                    <a:pt x="15682" y="206"/>
                    <a:pt x="13011" y="228"/>
                    <a:pt x="10363" y="251"/>
                  </a:cubicBezTo>
                  <a:cubicBezTo>
                    <a:pt x="7373" y="274"/>
                    <a:pt x="4383" y="320"/>
                    <a:pt x="1393" y="343"/>
                  </a:cubicBezTo>
                  <a:lnTo>
                    <a:pt x="160" y="365"/>
                  </a:lnTo>
                  <a:cubicBezTo>
                    <a:pt x="1" y="365"/>
                    <a:pt x="1" y="616"/>
                    <a:pt x="160" y="616"/>
                  </a:cubicBezTo>
                  <a:cubicBezTo>
                    <a:pt x="1678" y="605"/>
                    <a:pt x="3196" y="605"/>
                    <a:pt x="4714" y="605"/>
                  </a:cubicBezTo>
                  <a:cubicBezTo>
                    <a:pt x="6232" y="605"/>
                    <a:pt x="7750" y="605"/>
                    <a:pt x="9268" y="594"/>
                  </a:cubicBezTo>
                  <a:cubicBezTo>
                    <a:pt x="11961" y="594"/>
                    <a:pt x="14677" y="571"/>
                    <a:pt x="17371" y="571"/>
                  </a:cubicBezTo>
                  <a:cubicBezTo>
                    <a:pt x="19813" y="548"/>
                    <a:pt x="22278" y="525"/>
                    <a:pt x="24720" y="502"/>
                  </a:cubicBezTo>
                  <a:cubicBezTo>
                    <a:pt x="27026" y="502"/>
                    <a:pt x="29308" y="479"/>
                    <a:pt x="31614" y="457"/>
                  </a:cubicBezTo>
                  <a:cubicBezTo>
                    <a:pt x="33828" y="434"/>
                    <a:pt x="36042" y="434"/>
                    <a:pt x="38279" y="411"/>
                  </a:cubicBezTo>
                  <a:lnTo>
                    <a:pt x="39123" y="411"/>
                  </a:lnTo>
                  <a:cubicBezTo>
                    <a:pt x="39374" y="388"/>
                    <a:pt x="39374" y="0"/>
                    <a:pt x="39123"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6" name="Google Shape;84;p2">
              <a:extLst>
                <a:ext uri="{FF2B5EF4-FFF2-40B4-BE49-F238E27FC236}">
                  <a16:creationId xmlns:a16="http://schemas.microsoft.com/office/drawing/2014/main" id="{0971FE2E-B9AF-946D-ECC3-D70C2F313036}"/>
                </a:ext>
              </a:extLst>
            </p:cNvPr>
            <p:cNvSpPr/>
            <p:nvPr/>
          </p:nvSpPr>
          <p:spPr>
            <a:xfrm>
              <a:off x="1581950" y="2910850"/>
              <a:ext cx="984375" cy="15425"/>
            </a:xfrm>
            <a:custGeom>
              <a:avLst/>
              <a:gdLst/>
              <a:ahLst/>
              <a:cxnLst/>
              <a:rect l="l" t="t" r="r" b="b"/>
              <a:pathLst>
                <a:path w="39375" h="617" extrusionOk="0">
                  <a:moveTo>
                    <a:pt x="39123" y="0"/>
                  </a:moveTo>
                  <a:cubicBezTo>
                    <a:pt x="36886" y="23"/>
                    <a:pt x="34672" y="46"/>
                    <a:pt x="32458" y="46"/>
                  </a:cubicBezTo>
                  <a:cubicBezTo>
                    <a:pt x="30176" y="69"/>
                    <a:pt x="27893" y="91"/>
                    <a:pt x="25633" y="114"/>
                  </a:cubicBezTo>
                  <a:cubicBezTo>
                    <a:pt x="23191" y="137"/>
                    <a:pt x="20772" y="160"/>
                    <a:pt x="18352" y="183"/>
                  </a:cubicBezTo>
                  <a:cubicBezTo>
                    <a:pt x="15682" y="206"/>
                    <a:pt x="13011" y="228"/>
                    <a:pt x="10363" y="251"/>
                  </a:cubicBezTo>
                  <a:cubicBezTo>
                    <a:pt x="7373" y="274"/>
                    <a:pt x="4383" y="320"/>
                    <a:pt x="1393" y="343"/>
                  </a:cubicBezTo>
                  <a:lnTo>
                    <a:pt x="160" y="365"/>
                  </a:lnTo>
                  <a:cubicBezTo>
                    <a:pt x="1" y="365"/>
                    <a:pt x="1" y="616"/>
                    <a:pt x="160" y="616"/>
                  </a:cubicBezTo>
                  <a:cubicBezTo>
                    <a:pt x="1678" y="605"/>
                    <a:pt x="3196" y="605"/>
                    <a:pt x="4714" y="605"/>
                  </a:cubicBezTo>
                  <a:cubicBezTo>
                    <a:pt x="6232" y="605"/>
                    <a:pt x="7750" y="605"/>
                    <a:pt x="9268" y="594"/>
                  </a:cubicBezTo>
                  <a:cubicBezTo>
                    <a:pt x="11961" y="594"/>
                    <a:pt x="14677" y="571"/>
                    <a:pt x="17371" y="571"/>
                  </a:cubicBezTo>
                  <a:cubicBezTo>
                    <a:pt x="19813" y="548"/>
                    <a:pt x="22278" y="525"/>
                    <a:pt x="24720" y="502"/>
                  </a:cubicBezTo>
                  <a:cubicBezTo>
                    <a:pt x="27026" y="502"/>
                    <a:pt x="29308" y="479"/>
                    <a:pt x="31614" y="457"/>
                  </a:cubicBezTo>
                  <a:cubicBezTo>
                    <a:pt x="33828" y="434"/>
                    <a:pt x="36042" y="434"/>
                    <a:pt x="38279" y="411"/>
                  </a:cubicBezTo>
                  <a:lnTo>
                    <a:pt x="39123" y="411"/>
                  </a:lnTo>
                  <a:cubicBezTo>
                    <a:pt x="39374" y="388"/>
                    <a:pt x="39374" y="0"/>
                    <a:pt x="39123"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7" name="Google Shape;85;p2">
              <a:extLst>
                <a:ext uri="{FF2B5EF4-FFF2-40B4-BE49-F238E27FC236}">
                  <a16:creationId xmlns:a16="http://schemas.microsoft.com/office/drawing/2014/main" id="{4B777ADF-D9FC-CDC6-0E39-BA9673064FFD}"/>
                </a:ext>
              </a:extLst>
            </p:cNvPr>
            <p:cNvSpPr/>
            <p:nvPr/>
          </p:nvSpPr>
          <p:spPr>
            <a:xfrm>
              <a:off x="2066425" y="2472450"/>
              <a:ext cx="15150" cy="738700"/>
            </a:xfrm>
            <a:custGeom>
              <a:avLst/>
              <a:gdLst/>
              <a:ahLst/>
              <a:cxnLst/>
              <a:rect l="l" t="t" r="r" b="b"/>
              <a:pathLst>
                <a:path w="606" h="29548" extrusionOk="0">
                  <a:moveTo>
                    <a:pt x="126" y="1"/>
                  </a:moveTo>
                  <a:cubicBezTo>
                    <a:pt x="63" y="1"/>
                    <a:pt x="0" y="41"/>
                    <a:pt x="0" y="120"/>
                  </a:cubicBezTo>
                  <a:cubicBezTo>
                    <a:pt x="0" y="4549"/>
                    <a:pt x="0" y="8954"/>
                    <a:pt x="46" y="13382"/>
                  </a:cubicBezTo>
                  <a:cubicBezTo>
                    <a:pt x="69" y="16760"/>
                    <a:pt x="114" y="20138"/>
                    <a:pt x="137" y="23494"/>
                  </a:cubicBezTo>
                  <a:cubicBezTo>
                    <a:pt x="160" y="25457"/>
                    <a:pt x="183" y="27397"/>
                    <a:pt x="206" y="29360"/>
                  </a:cubicBezTo>
                  <a:cubicBezTo>
                    <a:pt x="206" y="29485"/>
                    <a:pt x="308" y="29548"/>
                    <a:pt x="408" y="29548"/>
                  </a:cubicBezTo>
                  <a:cubicBezTo>
                    <a:pt x="508" y="29548"/>
                    <a:pt x="605" y="29485"/>
                    <a:pt x="594" y="29360"/>
                  </a:cubicBezTo>
                  <a:cubicBezTo>
                    <a:pt x="571" y="25959"/>
                    <a:pt x="525" y="22581"/>
                    <a:pt x="480" y="19180"/>
                  </a:cubicBezTo>
                  <a:cubicBezTo>
                    <a:pt x="434" y="15528"/>
                    <a:pt x="411" y="11876"/>
                    <a:pt x="365" y="8201"/>
                  </a:cubicBezTo>
                  <a:cubicBezTo>
                    <a:pt x="320" y="5507"/>
                    <a:pt x="274" y="2814"/>
                    <a:pt x="251" y="120"/>
                  </a:cubicBezTo>
                  <a:cubicBezTo>
                    <a:pt x="251" y="41"/>
                    <a:pt x="189" y="1"/>
                    <a:pt x="126"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8" name="Google Shape;86;p2">
              <a:extLst>
                <a:ext uri="{FF2B5EF4-FFF2-40B4-BE49-F238E27FC236}">
                  <a16:creationId xmlns:a16="http://schemas.microsoft.com/office/drawing/2014/main" id="{328584A5-504B-5706-CD7C-7EB2AD5B4874}"/>
                </a:ext>
              </a:extLst>
            </p:cNvPr>
            <p:cNvSpPr/>
            <p:nvPr/>
          </p:nvSpPr>
          <p:spPr>
            <a:xfrm>
              <a:off x="1705250" y="2615300"/>
              <a:ext cx="780625" cy="584450"/>
            </a:xfrm>
            <a:custGeom>
              <a:avLst/>
              <a:gdLst/>
              <a:ahLst/>
              <a:cxnLst/>
              <a:rect l="l" t="t" r="r" b="b"/>
              <a:pathLst>
                <a:path w="31225" h="23378" extrusionOk="0">
                  <a:moveTo>
                    <a:pt x="31017" y="0"/>
                  </a:moveTo>
                  <a:cubicBezTo>
                    <a:pt x="30995" y="0"/>
                    <a:pt x="30972" y="7"/>
                    <a:pt x="30950" y="22"/>
                  </a:cubicBezTo>
                  <a:cubicBezTo>
                    <a:pt x="28896" y="1459"/>
                    <a:pt x="26910" y="2989"/>
                    <a:pt x="24901" y="4472"/>
                  </a:cubicBezTo>
                  <a:cubicBezTo>
                    <a:pt x="22915" y="5979"/>
                    <a:pt x="20907" y="7485"/>
                    <a:pt x="18898" y="8992"/>
                  </a:cubicBezTo>
                  <a:cubicBezTo>
                    <a:pt x="14881" y="12005"/>
                    <a:pt x="10887" y="15018"/>
                    <a:pt x="6892" y="18031"/>
                  </a:cubicBezTo>
                  <a:cubicBezTo>
                    <a:pt x="4632" y="19720"/>
                    <a:pt x="2373" y="21409"/>
                    <a:pt x="113" y="23098"/>
                  </a:cubicBezTo>
                  <a:cubicBezTo>
                    <a:pt x="0" y="23192"/>
                    <a:pt x="73" y="23378"/>
                    <a:pt x="178" y="23378"/>
                  </a:cubicBezTo>
                  <a:cubicBezTo>
                    <a:pt x="201" y="23378"/>
                    <a:pt x="226" y="23369"/>
                    <a:pt x="250" y="23349"/>
                  </a:cubicBezTo>
                  <a:cubicBezTo>
                    <a:pt x="4290" y="20336"/>
                    <a:pt x="8307" y="17346"/>
                    <a:pt x="12347" y="14333"/>
                  </a:cubicBezTo>
                  <a:cubicBezTo>
                    <a:pt x="16365" y="11343"/>
                    <a:pt x="20405" y="8330"/>
                    <a:pt x="24422" y="5340"/>
                  </a:cubicBezTo>
                  <a:cubicBezTo>
                    <a:pt x="26659" y="3651"/>
                    <a:pt x="28941" y="2007"/>
                    <a:pt x="31110" y="250"/>
                  </a:cubicBezTo>
                  <a:cubicBezTo>
                    <a:pt x="31225" y="173"/>
                    <a:pt x="31131" y="0"/>
                    <a:pt x="31017"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9" name="Google Shape;87;p2">
              <a:extLst>
                <a:ext uri="{FF2B5EF4-FFF2-40B4-BE49-F238E27FC236}">
                  <a16:creationId xmlns:a16="http://schemas.microsoft.com/office/drawing/2014/main" id="{022BBC66-3C8F-2E56-EFE9-8FD0334A124B}"/>
                </a:ext>
              </a:extLst>
            </p:cNvPr>
            <p:cNvSpPr/>
            <p:nvPr/>
          </p:nvSpPr>
          <p:spPr>
            <a:xfrm>
              <a:off x="1745150" y="2549275"/>
              <a:ext cx="673950" cy="374075"/>
            </a:xfrm>
            <a:custGeom>
              <a:avLst/>
              <a:gdLst/>
              <a:ahLst/>
              <a:cxnLst/>
              <a:rect l="l" t="t" r="r" b="b"/>
              <a:pathLst>
                <a:path w="26958" h="14963" extrusionOk="0">
                  <a:moveTo>
                    <a:pt x="26817" y="0"/>
                  </a:moveTo>
                  <a:cubicBezTo>
                    <a:pt x="26788" y="0"/>
                    <a:pt x="26764" y="18"/>
                    <a:pt x="26775" y="60"/>
                  </a:cubicBezTo>
                  <a:cubicBezTo>
                    <a:pt x="26843" y="1476"/>
                    <a:pt x="26683" y="2891"/>
                    <a:pt x="26250" y="4237"/>
                  </a:cubicBezTo>
                  <a:cubicBezTo>
                    <a:pt x="25839" y="5584"/>
                    <a:pt x="25177" y="6885"/>
                    <a:pt x="24401" y="8072"/>
                  </a:cubicBezTo>
                  <a:cubicBezTo>
                    <a:pt x="22940" y="10263"/>
                    <a:pt x="20954" y="12203"/>
                    <a:pt x="18535" y="13345"/>
                  </a:cubicBezTo>
                  <a:cubicBezTo>
                    <a:pt x="16859" y="14123"/>
                    <a:pt x="15008" y="14508"/>
                    <a:pt x="13153" y="14508"/>
                  </a:cubicBezTo>
                  <a:cubicBezTo>
                    <a:pt x="12177" y="14508"/>
                    <a:pt x="11201" y="14402"/>
                    <a:pt x="10249" y="14189"/>
                  </a:cubicBezTo>
                  <a:cubicBezTo>
                    <a:pt x="7556" y="13596"/>
                    <a:pt x="5159" y="12135"/>
                    <a:pt x="3379" y="10035"/>
                  </a:cubicBezTo>
                  <a:cubicBezTo>
                    <a:pt x="1667" y="8004"/>
                    <a:pt x="548" y="5424"/>
                    <a:pt x="320" y="2777"/>
                  </a:cubicBezTo>
                  <a:cubicBezTo>
                    <a:pt x="275" y="2457"/>
                    <a:pt x="275" y="2115"/>
                    <a:pt x="275" y="1772"/>
                  </a:cubicBezTo>
                  <a:cubicBezTo>
                    <a:pt x="263" y="1692"/>
                    <a:pt x="195" y="1652"/>
                    <a:pt x="129" y="1652"/>
                  </a:cubicBezTo>
                  <a:cubicBezTo>
                    <a:pt x="63" y="1652"/>
                    <a:pt x="1" y="1692"/>
                    <a:pt x="1" y="1772"/>
                  </a:cubicBezTo>
                  <a:cubicBezTo>
                    <a:pt x="1" y="4511"/>
                    <a:pt x="868" y="7228"/>
                    <a:pt x="2443" y="9464"/>
                  </a:cubicBezTo>
                  <a:cubicBezTo>
                    <a:pt x="4086" y="11770"/>
                    <a:pt x="6392" y="13505"/>
                    <a:pt x="9108" y="14349"/>
                  </a:cubicBezTo>
                  <a:cubicBezTo>
                    <a:pt x="10405" y="14756"/>
                    <a:pt x="11772" y="14962"/>
                    <a:pt x="13141" y="14962"/>
                  </a:cubicBezTo>
                  <a:cubicBezTo>
                    <a:pt x="14688" y="14962"/>
                    <a:pt x="16237" y="14699"/>
                    <a:pt x="17690" y="14166"/>
                  </a:cubicBezTo>
                  <a:cubicBezTo>
                    <a:pt x="20270" y="13231"/>
                    <a:pt x="22484" y="11427"/>
                    <a:pt x="24104" y="9213"/>
                  </a:cubicBezTo>
                  <a:cubicBezTo>
                    <a:pt x="25793" y="6862"/>
                    <a:pt x="26934" y="4078"/>
                    <a:pt x="26957" y="1156"/>
                  </a:cubicBezTo>
                  <a:cubicBezTo>
                    <a:pt x="26957" y="791"/>
                    <a:pt x="26934" y="426"/>
                    <a:pt x="26889" y="60"/>
                  </a:cubicBezTo>
                  <a:cubicBezTo>
                    <a:pt x="26889" y="24"/>
                    <a:pt x="26850" y="0"/>
                    <a:pt x="26817"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 name="Google Shape;88;p2">
              <a:extLst>
                <a:ext uri="{FF2B5EF4-FFF2-40B4-BE49-F238E27FC236}">
                  <a16:creationId xmlns:a16="http://schemas.microsoft.com/office/drawing/2014/main" id="{38F20815-BAB9-280E-AEC9-7CED3B241679}"/>
                </a:ext>
              </a:extLst>
            </p:cNvPr>
            <p:cNvSpPr/>
            <p:nvPr/>
          </p:nvSpPr>
          <p:spPr>
            <a:xfrm>
              <a:off x="2047500" y="2469050"/>
              <a:ext cx="45775" cy="59850"/>
            </a:xfrm>
            <a:custGeom>
              <a:avLst/>
              <a:gdLst/>
              <a:ahLst/>
              <a:cxnLst/>
              <a:rect l="l" t="t" r="r" b="b"/>
              <a:pathLst>
                <a:path w="1831" h="2394" extrusionOk="0">
                  <a:moveTo>
                    <a:pt x="885" y="1"/>
                  </a:moveTo>
                  <a:cubicBezTo>
                    <a:pt x="823" y="1"/>
                    <a:pt x="760" y="42"/>
                    <a:pt x="734" y="120"/>
                  </a:cubicBezTo>
                  <a:cubicBezTo>
                    <a:pt x="483" y="827"/>
                    <a:pt x="255" y="1535"/>
                    <a:pt x="27" y="2265"/>
                  </a:cubicBezTo>
                  <a:cubicBezTo>
                    <a:pt x="0" y="2345"/>
                    <a:pt x="59" y="2393"/>
                    <a:pt x="121" y="2393"/>
                  </a:cubicBezTo>
                  <a:cubicBezTo>
                    <a:pt x="166" y="2393"/>
                    <a:pt x="213" y="2368"/>
                    <a:pt x="232" y="2311"/>
                  </a:cubicBezTo>
                  <a:cubicBezTo>
                    <a:pt x="462" y="1717"/>
                    <a:pt x="692" y="1123"/>
                    <a:pt x="909" y="529"/>
                  </a:cubicBezTo>
                  <a:lnTo>
                    <a:pt x="909" y="529"/>
                  </a:lnTo>
                  <a:cubicBezTo>
                    <a:pt x="1034" y="762"/>
                    <a:pt x="1141" y="1006"/>
                    <a:pt x="1237" y="1261"/>
                  </a:cubicBezTo>
                  <a:cubicBezTo>
                    <a:pt x="1305" y="1443"/>
                    <a:pt x="1374" y="1626"/>
                    <a:pt x="1419" y="1809"/>
                  </a:cubicBezTo>
                  <a:cubicBezTo>
                    <a:pt x="1442" y="1900"/>
                    <a:pt x="1465" y="1968"/>
                    <a:pt x="1488" y="2060"/>
                  </a:cubicBezTo>
                  <a:cubicBezTo>
                    <a:pt x="1511" y="2105"/>
                    <a:pt x="1511" y="2151"/>
                    <a:pt x="1556" y="2197"/>
                  </a:cubicBezTo>
                  <a:cubicBezTo>
                    <a:pt x="1579" y="2242"/>
                    <a:pt x="1625" y="2265"/>
                    <a:pt x="1647" y="2311"/>
                  </a:cubicBezTo>
                  <a:cubicBezTo>
                    <a:pt x="1667" y="2339"/>
                    <a:pt x="1690" y="2352"/>
                    <a:pt x="1712" y="2352"/>
                  </a:cubicBezTo>
                  <a:cubicBezTo>
                    <a:pt x="1742" y="2352"/>
                    <a:pt x="1771" y="2328"/>
                    <a:pt x="1784" y="2288"/>
                  </a:cubicBezTo>
                  <a:cubicBezTo>
                    <a:pt x="1784" y="2219"/>
                    <a:pt x="1807" y="2174"/>
                    <a:pt x="1807" y="2128"/>
                  </a:cubicBezTo>
                  <a:cubicBezTo>
                    <a:pt x="1830" y="2083"/>
                    <a:pt x="1807" y="2037"/>
                    <a:pt x="1784" y="1968"/>
                  </a:cubicBezTo>
                  <a:cubicBezTo>
                    <a:pt x="1762" y="1877"/>
                    <a:pt x="1739" y="1786"/>
                    <a:pt x="1716" y="1672"/>
                  </a:cubicBezTo>
                  <a:cubicBezTo>
                    <a:pt x="1670" y="1489"/>
                    <a:pt x="1602" y="1329"/>
                    <a:pt x="1533" y="1147"/>
                  </a:cubicBezTo>
                  <a:cubicBezTo>
                    <a:pt x="1374" y="781"/>
                    <a:pt x="1214" y="416"/>
                    <a:pt x="1008" y="74"/>
                  </a:cubicBezTo>
                  <a:cubicBezTo>
                    <a:pt x="979" y="25"/>
                    <a:pt x="932" y="1"/>
                    <a:pt x="885"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1" name="Google Shape;89;p2">
              <a:extLst>
                <a:ext uri="{FF2B5EF4-FFF2-40B4-BE49-F238E27FC236}">
                  <a16:creationId xmlns:a16="http://schemas.microsoft.com/office/drawing/2014/main" id="{7E172C28-2B5E-7FA4-1F57-3FB8D5D2A4CC}"/>
                </a:ext>
              </a:extLst>
            </p:cNvPr>
            <p:cNvSpPr/>
            <p:nvPr/>
          </p:nvSpPr>
          <p:spPr>
            <a:xfrm>
              <a:off x="2049875" y="2693425"/>
              <a:ext cx="43400" cy="9025"/>
            </a:xfrm>
            <a:custGeom>
              <a:avLst/>
              <a:gdLst/>
              <a:ahLst/>
              <a:cxnLst/>
              <a:rect l="l" t="t" r="r" b="b"/>
              <a:pathLst>
                <a:path w="1736" h="361" extrusionOk="0">
                  <a:moveTo>
                    <a:pt x="124" y="143"/>
                  </a:moveTo>
                  <a:cubicBezTo>
                    <a:pt x="121" y="148"/>
                    <a:pt x="118" y="154"/>
                    <a:pt x="114" y="161"/>
                  </a:cubicBezTo>
                  <a:cubicBezTo>
                    <a:pt x="114" y="151"/>
                    <a:pt x="118" y="146"/>
                    <a:pt x="124" y="143"/>
                  </a:cubicBezTo>
                  <a:close/>
                  <a:moveTo>
                    <a:pt x="822" y="1"/>
                  </a:moveTo>
                  <a:cubicBezTo>
                    <a:pt x="708" y="24"/>
                    <a:pt x="594" y="24"/>
                    <a:pt x="457" y="24"/>
                  </a:cubicBezTo>
                  <a:lnTo>
                    <a:pt x="320" y="24"/>
                  </a:lnTo>
                  <a:cubicBezTo>
                    <a:pt x="216" y="44"/>
                    <a:pt x="169" y="65"/>
                    <a:pt x="127" y="138"/>
                  </a:cubicBezTo>
                  <a:lnTo>
                    <a:pt x="69" y="138"/>
                  </a:lnTo>
                  <a:cubicBezTo>
                    <a:pt x="0" y="138"/>
                    <a:pt x="0" y="229"/>
                    <a:pt x="69" y="229"/>
                  </a:cubicBezTo>
                  <a:lnTo>
                    <a:pt x="130" y="229"/>
                  </a:lnTo>
                  <a:cubicBezTo>
                    <a:pt x="171" y="285"/>
                    <a:pt x="216" y="320"/>
                    <a:pt x="297" y="320"/>
                  </a:cubicBezTo>
                  <a:cubicBezTo>
                    <a:pt x="343" y="320"/>
                    <a:pt x="411" y="320"/>
                    <a:pt x="457" y="343"/>
                  </a:cubicBezTo>
                  <a:lnTo>
                    <a:pt x="822" y="343"/>
                  </a:lnTo>
                  <a:cubicBezTo>
                    <a:pt x="936" y="355"/>
                    <a:pt x="1050" y="360"/>
                    <a:pt x="1164" y="360"/>
                  </a:cubicBezTo>
                  <a:cubicBezTo>
                    <a:pt x="1279" y="360"/>
                    <a:pt x="1393" y="355"/>
                    <a:pt x="1507" y="343"/>
                  </a:cubicBezTo>
                  <a:cubicBezTo>
                    <a:pt x="1735" y="343"/>
                    <a:pt x="1735" y="24"/>
                    <a:pt x="1507"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2" name="Google Shape;90;p2">
              <a:extLst>
                <a:ext uri="{FF2B5EF4-FFF2-40B4-BE49-F238E27FC236}">
                  <a16:creationId xmlns:a16="http://schemas.microsoft.com/office/drawing/2014/main" id="{8FFA7C3B-E886-C947-E375-43B217FCD1C5}"/>
                </a:ext>
              </a:extLst>
            </p:cNvPr>
            <p:cNvSpPr/>
            <p:nvPr/>
          </p:nvSpPr>
          <p:spPr>
            <a:xfrm>
              <a:off x="2049875" y="2601550"/>
              <a:ext cx="43400" cy="9025"/>
            </a:xfrm>
            <a:custGeom>
              <a:avLst/>
              <a:gdLst/>
              <a:ahLst/>
              <a:cxnLst/>
              <a:rect l="l" t="t" r="r" b="b"/>
              <a:pathLst>
                <a:path w="1736" h="361" extrusionOk="0">
                  <a:moveTo>
                    <a:pt x="124" y="143"/>
                  </a:moveTo>
                  <a:cubicBezTo>
                    <a:pt x="121" y="148"/>
                    <a:pt x="118" y="154"/>
                    <a:pt x="114" y="161"/>
                  </a:cubicBezTo>
                  <a:cubicBezTo>
                    <a:pt x="114" y="152"/>
                    <a:pt x="118" y="146"/>
                    <a:pt x="124" y="143"/>
                  </a:cubicBezTo>
                  <a:close/>
                  <a:moveTo>
                    <a:pt x="822" y="1"/>
                  </a:moveTo>
                  <a:cubicBezTo>
                    <a:pt x="708" y="24"/>
                    <a:pt x="594" y="24"/>
                    <a:pt x="457" y="24"/>
                  </a:cubicBezTo>
                  <a:lnTo>
                    <a:pt x="320" y="24"/>
                  </a:lnTo>
                  <a:cubicBezTo>
                    <a:pt x="216" y="44"/>
                    <a:pt x="169" y="65"/>
                    <a:pt x="127" y="138"/>
                  </a:cubicBezTo>
                  <a:lnTo>
                    <a:pt x="69" y="138"/>
                  </a:lnTo>
                  <a:cubicBezTo>
                    <a:pt x="0" y="138"/>
                    <a:pt x="0" y="229"/>
                    <a:pt x="69" y="229"/>
                  </a:cubicBezTo>
                  <a:lnTo>
                    <a:pt x="130" y="229"/>
                  </a:lnTo>
                  <a:cubicBezTo>
                    <a:pt x="171" y="285"/>
                    <a:pt x="216" y="320"/>
                    <a:pt x="297" y="320"/>
                  </a:cubicBezTo>
                  <a:cubicBezTo>
                    <a:pt x="343" y="320"/>
                    <a:pt x="411" y="320"/>
                    <a:pt x="457" y="343"/>
                  </a:cubicBezTo>
                  <a:lnTo>
                    <a:pt x="822" y="343"/>
                  </a:lnTo>
                  <a:cubicBezTo>
                    <a:pt x="936" y="355"/>
                    <a:pt x="1050" y="360"/>
                    <a:pt x="1164" y="360"/>
                  </a:cubicBezTo>
                  <a:cubicBezTo>
                    <a:pt x="1279" y="360"/>
                    <a:pt x="1393" y="355"/>
                    <a:pt x="1507" y="343"/>
                  </a:cubicBezTo>
                  <a:cubicBezTo>
                    <a:pt x="1735" y="343"/>
                    <a:pt x="1735" y="24"/>
                    <a:pt x="1507"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3" name="Google Shape;91;p2">
              <a:extLst>
                <a:ext uri="{FF2B5EF4-FFF2-40B4-BE49-F238E27FC236}">
                  <a16:creationId xmlns:a16="http://schemas.microsoft.com/office/drawing/2014/main" id="{62B994CC-EE07-0C25-1F78-1EAE3113DE04}"/>
                </a:ext>
              </a:extLst>
            </p:cNvPr>
            <p:cNvSpPr/>
            <p:nvPr/>
          </p:nvSpPr>
          <p:spPr>
            <a:xfrm>
              <a:off x="2049875" y="2772900"/>
              <a:ext cx="43400" cy="9250"/>
            </a:xfrm>
            <a:custGeom>
              <a:avLst/>
              <a:gdLst/>
              <a:ahLst/>
              <a:cxnLst/>
              <a:rect l="l" t="t" r="r" b="b"/>
              <a:pathLst>
                <a:path w="1736" h="370" extrusionOk="0">
                  <a:moveTo>
                    <a:pt x="114" y="200"/>
                  </a:moveTo>
                  <a:lnTo>
                    <a:pt x="114" y="200"/>
                  </a:lnTo>
                  <a:cubicBezTo>
                    <a:pt x="118" y="206"/>
                    <a:pt x="121" y="212"/>
                    <a:pt x="124" y="218"/>
                  </a:cubicBezTo>
                  <a:lnTo>
                    <a:pt x="124" y="218"/>
                  </a:lnTo>
                  <a:cubicBezTo>
                    <a:pt x="118" y="214"/>
                    <a:pt x="114" y="209"/>
                    <a:pt x="114" y="200"/>
                  </a:cubicBezTo>
                  <a:close/>
                  <a:moveTo>
                    <a:pt x="1164" y="0"/>
                  </a:moveTo>
                  <a:cubicBezTo>
                    <a:pt x="1050" y="0"/>
                    <a:pt x="936" y="6"/>
                    <a:pt x="822" y="17"/>
                  </a:cubicBezTo>
                  <a:lnTo>
                    <a:pt x="457" y="17"/>
                  </a:lnTo>
                  <a:lnTo>
                    <a:pt x="320" y="40"/>
                  </a:lnTo>
                  <a:cubicBezTo>
                    <a:pt x="216" y="40"/>
                    <a:pt x="169" y="59"/>
                    <a:pt x="127" y="131"/>
                  </a:cubicBezTo>
                  <a:lnTo>
                    <a:pt x="69" y="131"/>
                  </a:lnTo>
                  <a:cubicBezTo>
                    <a:pt x="0" y="131"/>
                    <a:pt x="0" y="223"/>
                    <a:pt x="69" y="223"/>
                  </a:cubicBezTo>
                  <a:lnTo>
                    <a:pt x="127" y="223"/>
                  </a:lnTo>
                  <a:cubicBezTo>
                    <a:pt x="169" y="295"/>
                    <a:pt x="214" y="316"/>
                    <a:pt x="297" y="337"/>
                  </a:cubicBezTo>
                  <a:lnTo>
                    <a:pt x="457" y="337"/>
                  </a:lnTo>
                  <a:cubicBezTo>
                    <a:pt x="594" y="337"/>
                    <a:pt x="708" y="360"/>
                    <a:pt x="822" y="360"/>
                  </a:cubicBezTo>
                  <a:cubicBezTo>
                    <a:pt x="974" y="360"/>
                    <a:pt x="1126" y="370"/>
                    <a:pt x="1279" y="370"/>
                  </a:cubicBezTo>
                  <a:cubicBezTo>
                    <a:pt x="1355" y="370"/>
                    <a:pt x="1431" y="367"/>
                    <a:pt x="1507" y="360"/>
                  </a:cubicBezTo>
                  <a:cubicBezTo>
                    <a:pt x="1735" y="337"/>
                    <a:pt x="1735" y="40"/>
                    <a:pt x="1507" y="17"/>
                  </a:cubicBezTo>
                  <a:cubicBezTo>
                    <a:pt x="1393" y="6"/>
                    <a:pt x="1279" y="0"/>
                    <a:pt x="1164"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4" name="Google Shape;92;p2">
              <a:extLst>
                <a:ext uri="{FF2B5EF4-FFF2-40B4-BE49-F238E27FC236}">
                  <a16:creationId xmlns:a16="http://schemas.microsoft.com/office/drawing/2014/main" id="{B6810B96-8128-A68B-1190-DCB9674072BC}"/>
                </a:ext>
              </a:extLst>
            </p:cNvPr>
            <p:cNvSpPr/>
            <p:nvPr/>
          </p:nvSpPr>
          <p:spPr>
            <a:xfrm>
              <a:off x="2049875" y="2849350"/>
              <a:ext cx="43400" cy="9275"/>
            </a:xfrm>
            <a:custGeom>
              <a:avLst/>
              <a:gdLst/>
              <a:ahLst/>
              <a:cxnLst/>
              <a:rect l="l" t="t" r="r" b="b"/>
              <a:pathLst>
                <a:path w="1736" h="371" extrusionOk="0">
                  <a:moveTo>
                    <a:pt x="114" y="200"/>
                  </a:moveTo>
                  <a:lnTo>
                    <a:pt x="114" y="200"/>
                  </a:lnTo>
                  <a:cubicBezTo>
                    <a:pt x="118" y="207"/>
                    <a:pt x="121" y="213"/>
                    <a:pt x="124" y="218"/>
                  </a:cubicBezTo>
                  <a:lnTo>
                    <a:pt x="124" y="218"/>
                  </a:lnTo>
                  <a:cubicBezTo>
                    <a:pt x="118" y="215"/>
                    <a:pt x="114" y="210"/>
                    <a:pt x="114" y="200"/>
                  </a:cubicBezTo>
                  <a:close/>
                  <a:moveTo>
                    <a:pt x="1164" y="1"/>
                  </a:moveTo>
                  <a:cubicBezTo>
                    <a:pt x="1050" y="1"/>
                    <a:pt x="936" y="6"/>
                    <a:pt x="822" y="18"/>
                  </a:cubicBezTo>
                  <a:lnTo>
                    <a:pt x="457" y="18"/>
                  </a:lnTo>
                  <a:lnTo>
                    <a:pt x="320" y="41"/>
                  </a:lnTo>
                  <a:cubicBezTo>
                    <a:pt x="216" y="41"/>
                    <a:pt x="169" y="60"/>
                    <a:pt x="127" y="132"/>
                  </a:cubicBezTo>
                  <a:lnTo>
                    <a:pt x="69" y="132"/>
                  </a:lnTo>
                  <a:cubicBezTo>
                    <a:pt x="0" y="132"/>
                    <a:pt x="0" y="223"/>
                    <a:pt x="69" y="223"/>
                  </a:cubicBezTo>
                  <a:lnTo>
                    <a:pt x="127" y="223"/>
                  </a:lnTo>
                  <a:cubicBezTo>
                    <a:pt x="169" y="296"/>
                    <a:pt x="214" y="317"/>
                    <a:pt x="297" y="337"/>
                  </a:cubicBezTo>
                  <a:lnTo>
                    <a:pt x="457" y="337"/>
                  </a:lnTo>
                  <a:cubicBezTo>
                    <a:pt x="594" y="337"/>
                    <a:pt x="708" y="360"/>
                    <a:pt x="822" y="360"/>
                  </a:cubicBezTo>
                  <a:cubicBezTo>
                    <a:pt x="974" y="360"/>
                    <a:pt x="1126" y="370"/>
                    <a:pt x="1279" y="370"/>
                  </a:cubicBezTo>
                  <a:cubicBezTo>
                    <a:pt x="1355" y="370"/>
                    <a:pt x="1431" y="368"/>
                    <a:pt x="1507" y="360"/>
                  </a:cubicBezTo>
                  <a:cubicBezTo>
                    <a:pt x="1735" y="337"/>
                    <a:pt x="1735" y="41"/>
                    <a:pt x="1507" y="18"/>
                  </a:cubicBezTo>
                  <a:cubicBezTo>
                    <a:pt x="1393" y="6"/>
                    <a:pt x="1279" y="1"/>
                    <a:pt x="116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5" name="Google Shape;93;p2">
              <a:extLst>
                <a:ext uri="{FF2B5EF4-FFF2-40B4-BE49-F238E27FC236}">
                  <a16:creationId xmlns:a16="http://schemas.microsoft.com/office/drawing/2014/main" id="{5932EB49-673B-F325-A482-49B4797768D8}"/>
                </a:ext>
              </a:extLst>
            </p:cNvPr>
            <p:cNvSpPr/>
            <p:nvPr/>
          </p:nvSpPr>
          <p:spPr>
            <a:xfrm>
              <a:off x="2318075" y="2900425"/>
              <a:ext cx="9150" cy="41125"/>
            </a:xfrm>
            <a:custGeom>
              <a:avLst/>
              <a:gdLst/>
              <a:ahLst/>
              <a:cxnLst/>
              <a:rect l="l" t="t" r="r" b="b"/>
              <a:pathLst>
                <a:path w="366" h="1645" extrusionOk="0">
                  <a:moveTo>
                    <a:pt x="160" y="98"/>
                  </a:moveTo>
                  <a:cubicBezTo>
                    <a:pt x="153" y="101"/>
                    <a:pt x="147" y="104"/>
                    <a:pt x="141" y="107"/>
                  </a:cubicBezTo>
                  <a:lnTo>
                    <a:pt x="141" y="107"/>
                  </a:lnTo>
                  <a:cubicBezTo>
                    <a:pt x="144" y="102"/>
                    <a:pt x="150" y="98"/>
                    <a:pt x="160" y="98"/>
                  </a:cubicBezTo>
                  <a:close/>
                  <a:moveTo>
                    <a:pt x="183" y="1"/>
                  </a:moveTo>
                  <a:cubicBezTo>
                    <a:pt x="160" y="1"/>
                    <a:pt x="137" y="18"/>
                    <a:pt x="137" y="52"/>
                  </a:cubicBezTo>
                  <a:cubicBezTo>
                    <a:pt x="137" y="71"/>
                    <a:pt x="137" y="90"/>
                    <a:pt x="137" y="109"/>
                  </a:cubicBezTo>
                  <a:lnTo>
                    <a:pt x="137" y="109"/>
                  </a:lnTo>
                  <a:cubicBezTo>
                    <a:pt x="65" y="148"/>
                    <a:pt x="44" y="176"/>
                    <a:pt x="23" y="280"/>
                  </a:cubicBezTo>
                  <a:cubicBezTo>
                    <a:pt x="23" y="326"/>
                    <a:pt x="23" y="394"/>
                    <a:pt x="23" y="440"/>
                  </a:cubicBezTo>
                  <a:cubicBezTo>
                    <a:pt x="23" y="554"/>
                    <a:pt x="0" y="668"/>
                    <a:pt x="0" y="805"/>
                  </a:cubicBezTo>
                  <a:cubicBezTo>
                    <a:pt x="0" y="1033"/>
                    <a:pt x="0" y="1262"/>
                    <a:pt x="0" y="1490"/>
                  </a:cubicBezTo>
                  <a:cubicBezTo>
                    <a:pt x="12" y="1593"/>
                    <a:pt x="97" y="1644"/>
                    <a:pt x="180" y="1644"/>
                  </a:cubicBezTo>
                  <a:cubicBezTo>
                    <a:pt x="263" y="1644"/>
                    <a:pt x="343" y="1593"/>
                    <a:pt x="343" y="1490"/>
                  </a:cubicBezTo>
                  <a:cubicBezTo>
                    <a:pt x="365" y="1262"/>
                    <a:pt x="365" y="1033"/>
                    <a:pt x="343" y="805"/>
                  </a:cubicBezTo>
                  <a:cubicBezTo>
                    <a:pt x="343" y="668"/>
                    <a:pt x="343" y="554"/>
                    <a:pt x="343" y="440"/>
                  </a:cubicBezTo>
                  <a:lnTo>
                    <a:pt x="320" y="280"/>
                  </a:lnTo>
                  <a:cubicBezTo>
                    <a:pt x="320" y="197"/>
                    <a:pt x="301" y="152"/>
                    <a:pt x="228" y="110"/>
                  </a:cubicBezTo>
                  <a:lnTo>
                    <a:pt x="228" y="110"/>
                  </a:lnTo>
                  <a:cubicBezTo>
                    <a:pt x="228" y="91"/>
                    <a:pt x="228" y="71"/>
                    <a:pt x="228" y="52"/>
                  </a:cubicBezTo>
                  <a:cubicBezTo>
                    <a:pt x="228" y="18"/>
                    <a:pt x="206" y="1"/>
                    <a:pt x="183"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6" name="Google Shape;94;p2">
              <a:extLst>
                <a:ext uri="{FF2B5EF4-FFF2-40B4-BE49-F238E27FC236}">
                  <a16:creationId xmlns:a16="http://schemas.microsoft.com/office/drawing/2014/main" id="{55A8978C-AFC9-33DB-8002-444F9F1F4F88}"/>
                </a:ext>
              </a:extLst>
            </p:cNvPr>
            <p:cNvSpPr/>
            <p:nvPr/>
          </p:nvSpPr>
          <p:spPr>
            <a:xfrm>
              <a:off x="2409950" y="2900425"/>
              <a:ext cx="9150" cy="41125"/>
            </a:xfrm>
            <a:custGeom>
              <a:avLst/>
              <a:gdLst/>
              <a:ahLst/>
              <a:cxnLst/>
              <a:rect l="l" t="t" r="r" b="b"/>
              <a:pathLst>
                <a:path w="366" h="1645" extrusionOk="0">
                  <a:moveTo>
                    <a:pt x="160" y="98"/>
                  </a:moveTo>
                  <a:cubicBezTo>
                    <a:pt x="153" y="101"/>
                    <a:pt x="147" y="104"/>
                    <a:pt x="141" y="107"/>
                  </a:cubicBezTo>
                  <a:lnTo>
                    <a:pt x="141" y="107"/>
                  </a:lnTo>
                  <a:cubicBezTo>
                    <a:pt x="144" y="102"/>
                    <a:pt x="150" y="98"/>
                    <a:pt x="160" y="98"/>
                  </a:cubicBezTo>
                  <a:close/>
                  <a:moveTo>
                    <a:pt x="183" y="1"/>
                  </a:moveTo>
                  <a:cubicBezTo>
                    <a:pt x="160" y="1"/>
                    <a:pt x="137" y="18"/>
                    <a:pt x="137" y="52"/>
                  </a:cubicBezTo>
                  <a:cubicBezTo>
                    <a:pt x="137" y="71"/>
                    <a:pt x="137" y="90"/>
                    <a:pt x="137" y="109"/>
                  </a:cubicBezTo>
                  <a:lnTo>
                    <a:pt x="137" y="109"/>
                  </a:lnTo>
                  <a:cubicBezTo>
                    <a:pt x="65" y="148"/>
                    <a:pt x="44" y="176"/>
                    <a:pt x="23" y="280"/>
                  </a:cubicBezTo>
                  <a:cubicBezTo>
                    <a:pt x="23" y="326"/>
                    <a:pt x="23" y="394"/>
                    <a:pt x="23" y="440"/>
                  </a:cubicBezTo>
                  <a:cubicBezTo>
                    <a:pt x="23" y="554"/>
                    <a:pt x="0" y="668"/>
                    <a:pt x="0" y="805"/>
                  </a:cubicBezTo>
                  <a:cubicBezTo>
                    <a:pt x="0" y="1033"/>
                    <a:pt x="0" y="1262"/>
                    <a:pt x="0" y="1490"/>
                  </a:cubicBezTo>
                  <a:cubicBezTo>
                    <a:pt x="12" y="1593"/>
                    <a:pt x="97" y="1644"/>
                    <a:pt x="180" y="1644"/>
                  </a:cubicBezTo>
                  <a:cubicBezTo>
                    <a:pt x="263" y="1644"/>
                    <a:pt x="342" y="1593"/>
                    <a:pt x="342" y="1490"/>
                  </a:cubicBezTo>
                  <a:cubicBezTo>
                    <a:pt x="365" y="1262"/>
                    <a:pt x="365" y="1033"/>
                    <a:pt x="342" y="805"/>
                  </a:cubicBezTo>
                  <a:cubicBezTo>
                    <a:pt x="342" y="668"/>
                    <a:pt x="342" y="554"/>
                    <a:pt x="342" y="440"/>
                  </a:cubicBezTo>
                  <a:lnTo>
                    <a:pt x="320" y="280"/>
                  </a:lnTo>
                  <a:cubicBezTo>
                    <a:pt x="320" y="197"/>
                    <a:pt x="301" y="152"/>
                    <a:pt x="228" y="110"/>
                  </a:cubicBezTo>
                  <a:lnTo>
                    <a:pt x="228" y="110"/>
                  </a:lnTo>
                  <a:cubicBezTo>
                    <a:pt x="228" y="91"/>
                    <a:pt x="228" y="71"/>
                    <a:pt x="228" y="52"/>
                  </a:cubicBezTo>
                  <a:cubicBezTo>
                    <a:pt x="228" y="18"/>
                    <a:pt x="206" y="1"/>
                    <a:pt x="183"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7" name="Google Shape;95;p2">
              <a:extLst>
                <a:ext uri="{FF2B5EF4-FFF2-40B4-BE49-F238E27FC236}">
                  <a16:creationId xmlns:a16="http://schemas.microsoft.com/office/drawing/2014/main" id="{BAFBEFAF-2854-8753-A217-141FA022DB25}"/>
                </a:ext>
              </a:extLst>
            </p:cNvPr>
            <p:cNvSpPr/>
            <p:nvPr/>
          </p:nvSpPr>
          <p:spPr>
            <a:xfrm>
              <a:off x="2238175" y="2900425"/>
              <a:ext cx="9150" cy="41125"/>
            </a:xfrm>
            <a:custGeom>
              <a:avLst/>
              <a:gdLst/>
              <a:ahLst/>
              <a:cxnLst/>
              <a:rect l="l" t="t" r="r" b="b"/>
              <a:pathLst>
                <a:path w="366" h="1645" extrusionOk="0">
                  <a:moveTo>
                    <a:pt x="206" y="98"/>
                  </a:moveTo>
                  <a:cubicBezTo>
                    <a:pt x="218" y="98"/>
                    <a:pt x="224" y="104"/>
                    <a:pt x="230" y="110"/>
                  </a:cubicBezTo>
                  <a:lnTo>
                    <a:pt x="230" y="110"/>
                  </a:lnTo>
                  <a:cubicBezTo>
                    <a:pt x="223" y="106"/>
                    <a:pt x="215" y="102"/>
                    <a:pt x="206" y="98"/>
                  </a:cubicBezTo>
                  <a:close/>
                  <a:moveTo>
                    <a:pt x="192" y="1"/>
                  </a:moveTo>
                  <a:cubicBezTo>
                    <a:pt x="172" y="1"/>
                    <a:pt x="149" y="18"/>
                    <a:pt x="138" y="52"/>
                  </a:cubicBezTo>
                  <a:cubicBezTo>
                    <a:pt x="138" y="72"/>
                    <a:pt x="138" y="92"/>
                    <a:pt x="138" y="113"/>
                  </a:cubicBezTo>
                  <a:lnTo>
                    <a:pt x="138" y="113"/>
                  </a:lnTo>
                  <a:cubicBezTo>
                    <a:pt x="82" y="150"/>
                    <a:pt x="46" y="179"/>
                    <a:pt x="46" y="280"/>
                  </a:cubicBezTo>
                  <a:cubicBezTo>
                    <a:pt x="46" y="326"/>
                    <a:pt x="46" y="394"/>
                    <a:pt x="46" y="440"/>
                  </a:cubicBezTo>
                  <a:cubicBezTo>
                    <a:pt x="24" y="554"/>
                    <a:pt x="24" y="668"/>
                    <a:pt x="24" y="805"/>
                  </a:cubicBezTo>
                  <a:cubicBezTo>
                    <a:pt x="1" y="1033"/>
                    <a:pt x="1" y="1262"/>
                    <a:pt x="24" y="1490"/>
                  </a:cubicBezTo>
                  <a:cubicBezTo>
                    <a:pt x="24" y="1593"/>
                    <a:pt x="103" y="1644"/>
                    <a:pt x="186" y="1644"/>
                  </a:cubicBezTo>
                  <a:cubicBezTo>
                    <a:pt x="269" y="1644"/>
                    <a:pt x="354" y="1593"/>
                    <a:pt x="366" y="1490"/>
                  </a:cubicBezTo>
                  <a:cubicBezTo>
                    <a:pt x="366" y="1262"/>
                    <a:pt x="366" y="1033"/>
                    <a:pt x="366" y="805"/>
                  </a:cubicBezTo>
                  <a:cubicBezTo>
                    <a:pt x="366" y="668"/>
                    <a:pt x="343" y="554"/>
                    <a:pt x="343" y="440"/>
                  </a:cubicBezTo>
                  <a:lnTo>
                    <a:pt x="343" y="280"/>
                  </a:lnTo>
                  <a:cubicBezTo>
                    <a:pt x="343" y="204"/>
                    <a:pt x="311" y="159"/>
                    <a:pt x="247" y="120"/>
                  </a:cubicBezTo>
                  <a:lnTo>
                    <a:pt x="247" y="120"/>
                  </a:lnTo>
                  <a:cubicBezTo>
                    <a:pt x="249" y="120"/>
                    <a:pt x="250" y="120"/>
                    <a:pt x="252" y="120"/>
                  </a:cubicBezTo>
                  <a:cubicBezTo>
                    <a:pt x="252" y="98"/>
                    <a:pt x="229" y="75"/>
                    <a:pt x="229" y="52"/>
                  </a:cubicBezTo>
                  <a:cubicBezTo>
                    <a:pt x="229" y="18"/>
                    <a:pt x="212" y="1"/>
                    <a:pt x="192"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8" name="Google Shape;96;p2">
              <a:extLst>
                <a:ext uri="{FF2B5EF4-FFF2-40B4-BE49-F238E27FC236}">
                  <a16:creationId xmlns:a16="http://schemas.microsoft.com/office/drawing/2014/main" id="{D2ACF2A8-9297-E787-0C42-199780FAAADF}"/>
                </a:ext>
              </a:extLst>
            </p:cNvPr>
            <p:cNvSpPr/>
            <p:nvPr/>
          </p:nvSpPr>
          <p:spPr>
            <a:xfrm>
              <a:off x="2161725" y="2900425"/>
              <a:ext cx="9150" cy="41125"/>
            </a:xfrm>
            <a:custGeom>
              <a:avLst/>
              <a:gdLst/>
              <a:ahLst/>
              <a:cxnLst/>
              <a:rect l="l" t="t" r="r" b="b"/>
              <a:pathLst>
                <a:path w="366" h="1645" extrusionOk="0">
                  <a:moveTo>
                    <a:pt x="194" y="1"/>
                  </a:moveTo>
                  <a:cubicBezTo>
                    <a:pt x="177" y="1"/>
                    <a:pt x="160" y="18"/>
                    <a:pt x="160" y="52"/>
                  </a:cubicBezTo>
                  <a:cubicBezTo>
                    <a:pt x="140" y="72"/>
                    <a:pt x="137" y="92"/>
                    <a:pt x="137" y="113"/>
                  </a:cubicBezTo>
                  <a:lnTo>
                    <a:pt x="137" y="113"/>
                  </a:lnTo>
                  <a:cubicBezTo>
                    <a:pt x="81" y="150"/>
                    <a:pt x="46" y="179"/>
                    <a:pt x="46" y="280"/>
                  </a:cubicBezTo>
                  <a:cubicBezTo>
                    <a:pt x="46" y="326"/>
                    <a:pt x="46" y="394"/>
                    <a:pt x="46" y="440"/>
                  </a:cubicBezTo>
                  <a:cubicBezTo>
                    <a:pt x="23" y="554"/>
                    <a:pt x="23" y="668"/>
                    <a:pt x="23" y="805"/>
                  </a:cubicBezTo>
                  <a:cubicBezTo>
                    <a:pt x="0" y="1033"/>
                    <a:pt x="0" y="1262"/>
                    <a:pt x="23" y="1490"/>
                  </a:cubicBezTo>
                  <a:cubicBezTo>
                    <a:pt x="23" y="1593"/>
                    <a:pt x="103" y="1644"/>
                    <a:pt x="186" y="1644"/>
                  </a:cubicBezTo>
                  <a:cubicBezTo>
                    <a:pt x="268" y="1644"/>
                    <a:pt x="354" y="1593"/>
                    <a:pt x="365" y="1490"/>
                  </a:cubicBezTo>
                  <a:cubicBezTo>
                    <a:pt x="365" y="1262"/>
                    <a:pt x="365" y="1033"/>
                    <a:pt x="365" y="805"/>
                  </a:cubicBezTo>
                  <a:cubicBezTo>
                    <a:pt x="365" y="668"/>
                    <a:pt x="342" y="554"/>
                    <a:pt x="342" y="440"/>
                  </a:cubicBezTo>
                  <a:lnTo>
                    <a:pt x="342" y="280"/>
                  </a:lnTo>
                  <a:cubicBezTo>
                    <a:pt x="342" y="199"/>
                    <a:pt x="306" y="154"/>
                    <a:pt x="250" y="113"/>
                  </a:cubicBezTo>
                  <a:lnTo>
                    <a:pt x="250" y="113"/>
                  </a:lnTo>
                  <a:cubicBezTo>
                    <a:pt x="246" y="93"/>
                    <a:pt x="228" y="72"/>
                    <a:pt x="228" y="52"/>
                  </a:cubicBezTo>
                  <a:cubicBezTo>
                    <a:pt x="228" y="18"/>
                    <a:pt x="211" y="1"/>
                    <a:pt x="19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9" name="Google Shape;97;p2">
              <a:extLst>
                <a:ext uri="{FF2B5EF4-FFF2-40B4-BE49-F238E27FC236}">
                  <a16:creationId xmlns:a16="http://schemas.microsoft.com/office/drawing/2014/main" id="{6F2D11D3-982E-C63C-2676-BF8EEA815C4E}"/>
                </a:ext>
              </a:extLst>
            </p:cNvPr>
            <p:cNvSpPr/>
            <p:nvPr/>
          </p:nvSpPr>
          <p:spPr>
            <a:xfrm>
              <a:off x="2529775" y="2895425"/>
              <a:ext cx="53100" cy="49725"/>
            </a:xfrm>
            <a:custGeom>
              <a:avLst/>
              <a:gdLst/>
              <a:ahLst/>
              <a:cxnLst/>
              <a:rect l="l" t="t" r="r" b="b"/>
              <a:pathLst>
                <a:path w="2124" h="1989" extrusionOk="0">
                  <a:moveTo>
                    <a:pt x="115" y="1"/>
                  </a:moveTo>
                  <a:cubicBezTo>
                    <a:pt x="46" y="24"/>
                    <a:pt x="0" y="115"/>
                    <a:pt x="46" y="183"/>
                  </a:cubicBezTo>
                  <a:cubicBezTo>
                    <a:pt x="92" y="252"/>
                    <a:pt x="160" y="320"/>
                    <a:pt x="229" y="366"/>
                  </a:cubicBezTo>
                  <a:cubicBezTo>
                    <a:pt x="320" y="389"/>
                    <a:pt x="411" y="435"/>
                    <a:pt x="480" y="457"/>
                  </a:cubicBezTo>
                  <a:cubicBezTo>
                    <a:pt x="640" y="526"/>
                    <a:pt x="799" y="594"/>
                    <a:pt x="936" y="640"/>
                  </a:cubicBezTo>
                  <a:cubicBezTo>
                    <a:pt x="1174" y="742"/>
                    <a:pt x="1411" y="831"/>
                    <a:pt x="1649" y="926"/>
                  </a:cubicBezTo>
                  <a:lnTo>
                    <a:pt x="1649" y="926"/>
                  </a:lnTo>
                  <a:cubicBezTo>
                    <a:pt x="1477" y="1101"/>
                    <a:pt x="1282" y="1249"/>
                    <a:pt x="1073" y="1370"/>
                  </a:cubicBezTo>
                  <a:cubicBezTo>
                    <a:pt x="799" y="1553"/>
                    <a:pt x="503" y="1667"/>
                    <a:pt x="183" y="1781"/>
                  </a:cubicBezTo>
                  <a:cubicBezTo>
                    <a:pt x="75" y="1803"/>
                    <a:pt x="90" y="1988"/>
                    <a:pt x="208" y="1988"/>
                  </a:cubicBezTo>
                  <a:cubicBezTo>
                    <a:pt x="215" y="1988"/>
                    <a:pt x="221" y="1988"/>
                    <a:pt x="229" y="1987"/>
                  </a:cubicBezTo>
                  <a:cubicBezTo>
                    <a:pt x="936" y="1941"/>
                    <a:pt x="1598" y="1507"/>
                    <a:pt x="2055" y="982"/>
                  </a:cubicBezTo>
                  <a:cubicBezTo>
                    <a:pt x="2100" y="914"/>
                    <a:pt x="2123" y="777"/>
                    <a:pt x="2009" y="731"/>
                  </a:cubicBezTo>
                  <a:cubicBezTo>
                    <a:pt x="1712" y="594"/>
                    <a:pt x="1393" y="457"/>
                    <a:pt x="1073" y="320"/>
                  </a:cubicBezTo>
                  <a:cubicBezTo>
                    <a:pt x="936" y="252"/>
                    <a:pt x="776" y="183"/>
                    <a:pt x="640" y="115"/>
                  </a:cubicBezTo>
                  <a:cubicBezTo>
                    <a:pt x="548" y="92"/>
                    <a:pt x="480" y="69"/>
                    <a:pt x="388" y="24"/>
                  </a:cubicBezTo>
                  <a:cubicBezTo>
                    <a:pt x="297" y="1"/>
                    <a:pt x="229" y="1"/>
                    <a:pt x="115"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0" name="Google Shape;98;p2">
              <a:extLst>
                <a:ext uri="{FF2B5EF4-FFF2-40B4-BE49-F238E27FC236}">
                  <a16:creationId xmlns:a16="http://schemas.microsoft.com/office/drawing/2014/main" id="{62B45F47-9DAA-F808-C080-E58F67A80A6E}"/>
                </a:ext>
              </a:extLst>
            </p:cNvPr>
            <p:cNvSpPr/>
            <p:nvPr/>
          </p:nvSpPr>
          <p:spPr>
            <a:xfrm>
              <a:off x="1603900" y="2995600"/>
              <a:ext cx="57400" cy="43775"/>
            </a:xfrm>
            <a:custGeom>
              <a:avLst/>
              <a:gdLst/>
              <a:ahLst/>
              <a:cxnLst/>
              <a:rect l="l" t="t" r="r" b="b"/>
              <a:pathLst>
                <a:path w="2296" h="1751" extrusionOk="0">
                  <a:moveTo>
                    <a:pt x="144" y="1"/>
                  </a:moveTo>
                  <a:cubicBezTo>
                    <a:pt x="57" y="1"/>
                    <a:pt x="1" y="94"/>
                    <a:pt x="58" y="171"/>
                  </a:cubicBezTo>
                  <a:cubicBezTo>
                    <a:pt x="150" y="262"/>
                    <a:pt x="218" y="331"/>
                    <a:pt x="310" y="399"/>
                  </a:cubicBezTo>
                  <a:cubicBezTo>
                    <a:pt x="378" y="468"/>
                    <a:pt x="446" y="536"/>
                    <a:pt x="515" y="605"/>
                  </a:cubicBezTo>
                  <a:cubicBezTo>
                    <a:pt x="698" y="764"/>
                    <a:pt x="857" y="878"/>
                    <a:pt x="1040" y="1015"/>
                  </a:cubicBezTo>
                  <a:cubicBezTo>
                    <a:pt x="1200" y="1152"/>
                    <a:pt x="1382" y="1289"/>
                    <a:pt x="1542" y="1426"/>
                  </a:cubicBezTo>
                  <a:cubicBezTo>
                    <a:pt x="1633" y="1495"/>
                    <a:pt x="1702" y="1563"/>
                    <a:pt x="1793" y="1632"/>
                  </a:cubicBezTo>
                  <a:cubicBezTo>
                    <a:pt x="1892" y="1691"/>
                    <a:pt x="1974" y="1750"/>
                    <a:pt x="2098" y="1750"/>
                  </a:cubicBezTo>
                  <a:cubicBezTo>
                    <a:pt x="2117" y="1750"/>
                    <a:pt x="2137" y="1749"/>
                    <a:pt x="2158" y="1746"/>
                  </a:cubicBezTo>
                  <a:cubicBezTo>
                    <a:pt x="2227" y="1723"/>
                    <a:pt x="2295" y="1655"/>
                    <a:pt x="2295" y="1563"/>
                  </a:cubicBezTo>
                  <a:cubicBezTo>
                    <a:pt x="2272" y="1426"/>
                    <a:pt x="2204" y="1358"/>
                    <a:pt x="2090" y="1289"/>
                  </a:cubicBezTo>
                  <a:cubicBezTo>
                    <a:pt x="1999" y="1221"/>
                    <a:pt x="1907" y="1152"/>
                    <a:pt x="1816" y="1084"/>
                  </a:cubicBezTo>
                  <a:cubicBezTo>
                    <a:pt x="1656" y="947"/>
                    <a:pt x="1474" y="833"/>
                    <a:pt x="1291" y="696"/>
                  </a:cubicBezTo>
                  <a:cubicBezTo>
                    <a:pt x="1108" y="582"/>
                    <a:pt x="949" y="445"/>
                    <a:pt x="766" y="331"/>
                  </a:cubicBezTo>
                  <a:cubicBezTo>
                    <a:pt x="675" y="285"/>
                    <a:pt x="583" y="239"/>
                    <a:pt x="492" y="171"/>
                  </a:cubicBezTo>
                  <a:cubicBezTo>
                    <a:pt x="401" y="102"/>
                    <a:pt x="310" y="57"/>
                    <a:pt x="195" y="11"/>
                  </a:cubicBezTo>
                  <a:cubicBezTo>
                    <a:pt x="177" y="4"/>
                    <a:pt x="160" y="1"/>
                    <a:pt x="14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 name="Google Shape;99;p2">
              <a:extLst>
                <a:ext uri="{FF2B5EF4-FFF2-40B4-BE49-F238E27FC236}">
                  <a16:creationId xmlns:a16="http://schemas.microsoft.com/office/drawing/2014/main" id="{C23BC7BF-3562-9EB3-369E-1EBF40E4EF24}"/>
                </a:ext>
              </a:extLst>
            </p:cNvPr>
            <p:cNvSpPr/>
            <p:nvPr/>
          </p:nvSpPr>
          <p:spPr>
            <a:xfrm>
              <a:off x="1615125" y="2989025"/>
              <a:ext cx="47225" cy="51000"/>
            </a:xfrm>
            <a:custGeom>
              <a:avLst/>
              <a:gdLst/>
              <a:ahLst/>
              <a:cxnLst/>
              <a:rect l="l" t="t" r="r" b="b"/>
              <a:pathLst>
                <a:path w="1889" h="2040" extrusionOk="0">
                  <a:moveTo>
                    <a:pt x="1684" y="1"/>
                  </a:moveTo>
                  <a:cubicBezTo>
                    <a:pt x="1653" y="1"/>
                    <a:pt x="1622" y="14"/>
                    <a:pt x="1595" y="46"/>
                  </a:cubicBezTo>
                  <a:cubicBezTo>
                    <a:pt x="1321" y="343"/>
                    <a:pt x="1070" y="617"/>
                    <a:pt x="796" y="890"/>
                  </a:cubicBezTo>
                  <a:cubicBezTo>
                    <a:pt x="682" y="1050"/>
                    <a:pt x="545" y="1187"/>
                    <a:pt x="408" y="1324"/>
                  </a:cubicBezTo>
                  <a:cubicBezTo>
                    <a:pt x="340" y="1393"/>
                    <a:pt x="271" y="1461"/>
                    <a:pt x="226" y="1530"/>
                  </a:cubicBezTo>
                  <a:cubicBezTo>
                    <a:pt x="180" y="1552"/>
                    <a:pt x="157" y="1598"/>
                    <a:pt x="112" y="1621"/>
                  </a:cubicBezTo>
                  <a:cubicBezTo>
                    <a:pt x="66" y="1689"/>
                    <a:pt x="43" y="1735"/>
                    <a:pt x="20" y="1803"/>
                  </a:cubicBezTo>
                  <a:cubicBezTo>
                    <a:pt x="0" y="1904"/>
                    <a:pt x="86" y="2040"/>
                    <a:pt x="200" y="2040"/>
                  </a:cubicBezTo>
                  <a:cubicBezTo>
                    <a:pt x="216" y="2040"/>
                    <a:pt x="232" y="2037"/>
                    <a:pt x="249" y="2032"/>
                  </a:cubicBezTo>
                  <a:cubicBezTo>
                    <a:pt x="317" y="2009"/>
                    <a:pt x="363" y="1986"/>
                    <a:pt x="408" y="1940"/>
                  </a:cubicBezTo>
                  <a:cubicBezTo>
                    <a:pt x="454" y="1918"/>
                    <a:pt x="477" y="1872"/>
                    <a:pt x="500" y="1826"/>
                  </a:cubicBezTo>
                  <a:cubicBezTo>
                    <a:pt x="568" y="1758"/>
                    <a:pt x="614" y="1689"/>
                    <a:pt x="682" y="1621"/>
                  </a:cubicBezTo>
                  <a:cubicBezTo>
                    <a:pt x="796" y="1461"/>
                    <a:pt x="933" y="1301"/>
                    <a:pt x="1047" y="1141"/>
                  </a:cubicBezTo>
                  <a:cubicBezTo>
                    <a:pt x="1299" y="845"/>
                    <a:pt x="1550" y="548"/>
                    <a:pt x="1801" y="251"/>
                  </a:cubicBezTo>
                  <a:cubicBezTo>
                    <a:pt x="1888" y="146"/>
                    <a:pt x="1788" y="1"/>
                    <a:pt x="168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2" name="Google Shape;100;p2">
              <a:extLst>
                <a:ext uri="{FF2B5EF4-FFF2-40B4-BE49-F238E27FC236}">
                  <a16:creationId xmlns:a16="http://schemas.microsoft.com/office/drawing/2014/main" id="{D12B6F99-D483-2FB6-3866-8A2D71B99608}"/>
                </a:ext>
              </a:extLst>
            </p:cNvPr>
            <p:cNvSpPr/>
            <p:nvPr/>
          </p:nvSpPr>
          <p:spPr>
            <a:xfrm>
              <a:off x="2156800" y="3093900"/>
              <a:ext cx="56875" cy="86150"/>
            </a:xfrm>
            <a:custGeom>
              <a:avLst/>
              <a:gdLst/>
              <a:ahLst/>
              <a:cxnLst/>
              <a:rect l="l" t="t" r="r" b="b"/>
              <a:pathLst>
                <a:path w="2275" h="3446" extrusionOk="0">
                  <a:moveTo>
                    <a:pt x="96" y="1"/>
                  </a:moveTo>
                  <a:cubicBezTo>
                    <a:pt x="47" y="1"/>
                    <a:pt x="0" y="40"/>
                    <a:pt x="15" y="96"/>
                  </a:cubicBezTo>
                  <a:cubicBezTo>
                    <a:pt x="151" y="690"/>
                    <a:pt x="357" y="1443"/>
                    <a:pt x="1019" y="1626"/>
                  </a:cubicBezTo>
                  <a:cubicBezTo>
                    <a:pt x="1127" y="1659"/>
                    <a:pt x="1240" y="1675"/>
                    <a:pt x="1351" y="1675"/>
                  </a:cubicBezTo>
                  <a:cubicBezTo>
                    <a:pt x="1524" y="1675"/>
                    <a:pt x="1694" y="1635"/>
                    <a:pt x="1838" y="1556"/>
                  </a:cubicBezTo>
                  <a:lnTo>
                    <a:pt x="1838" y="1556"/>
                  </a:lnTo>
                  <a:cubicBezTo>
                    <a:pt x="1835" y="1762"/>
                    <a:pt x="1829" y="1968"/>
                    <a:pt x="1818" y="2173"/>
                  </a:cubicBezTo>
                  <a:cubicBezTo>
                    <a:pt x="1818" y="2379"/>
                    <a:pt x="1818" y="2562"/>
                    <a:pt x="1818" y="2767"/>
                  </a:cubicBezTo>
                  <a:cubicBezTo>
                    <a:pt x="1818" y="2972"/>
                    <a:pt x="1795" y="3178"/>
                    <a:pt x="1863" y="3360"/>
                  </a:cubicBezTo>
                  <a:cubicBezTo>
                    <a:pt x="1898" y="3417"/>
                    <a:pt x="1966" y="3446"/>
                    <a:pt x="2035" y="3446"/>
                  </a:cubicBezTo>
                  <a:cubicBezTo>
                    <a:pt x="2103" y="3446"/>
                    <a:pt x="2171" y="3417"/>
                    <a:pt x="2206" y="3360"/>
                  </a:cubicBezTo>
                  <a:cubicBezTo>
                    <a:pt x="2274" y="3178"/>
                    <a:pt x="2251" y="2972"/>
                    <a:pt x="2251" y="2767"/>
                  </a:cubicBezTo>
                  <a:cubicBezTo>
                    <a:pt x="2251" y="2562"/>
                    <a:pt x="2251" y="2379"/>
                    <a:pt x="2229" y="2173"/>
                  </a:cubicBezTo>
                  <a:cubicBezTo>
                    <a:pt x="2229" y="1763"/>
                    <a:pt x="2229" y="1352"/>
                    <a:pt x="2229" y="941"/>
                  </a:cubicBezTo>
                  <a:cubicBezTo>
                    <a:pt x="2229" y="815"/>
                    <a:pt x="2137" y="753"/>
                    <a:pt x="2043" y="753"/>
                  </a:cubicBezTo>
                  <a:cubicBezTo>
                    <a:pt x="1949" y="753"/>
                    <a:pt x="1852" y="815"/>
                    <a:pt x="1841" y="941"/>
                  </a:cubicBezTo>
                  <a:cubicBezTo>
                    <a:pt x="1841" y="941"/>
                    <a:pt x="1841" y="941"/>
                    <a:pt x="1841" y="941"/>
                  </a:cubicBezTo>
                  <a:lnTo>
                    <a:pt x="1841" y="941"/>
                  </a:lnTo>
                  <a:cubicBezTo>
                    <a:pt x="1823" y="1216"/>
                    <a:pt x="1508" y="1349"/>
                    <a:pt x="1237" y="1349"/>
                  </a:cubicBezTo>
                  <a:cubicBezTo>
                    <a:pt x="1148" y="1349"/>
                    <a:pt x="1064" y="1334"/>
                    <a:pt x="996" y="1306"/>
                  </a:cubicBezTo>
                  <a:cubicBezTo>
                    <a:pt x="517" y="1101"/>
                    <a:pt x="311" y="507"/>
                    <a:pt x="174" y="51"/>
                  </a:cubicBezTo>
                  <a:cubicBezTo>
                    <a:pt x="157" y="16"/>
                    <a:pt x="126" y="1"/>
                    <a:pt x="96"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3" name="Google Shape;101;p2">
              <a:extLst>
                <a:ext uri="{FF2B5EF4-FFF2-40B4-BE49-F238E27FC236}">
                  <a16:creationId xmlns:a16="http://schemas.microsoft.com/office/drawing/2014/main" id="{B5ACD063-B56B-1439-45D4-EB67CA24895B}"/>
                </a:ext>
              </a:extLst>
            </p:cNvPr>
            <p:cNvSpPr/>
            <p:nvPr/>
          </p:nvSpPr>
          <p:spPr>
            <a:xfrm>
              <a:off x="2469850" y="2474800"/>
              <a:ext cx="65650" cy="83650"/>
            </a:xfrm>
            <a:custGeom>
              <a:avLst/>
              <a:gdLst/>
              <a:ahLst/>
              <a:cxnLst/>
              <a:rect l="l" t="t" r="r" b="b"/>
              <a:pathLst>
                <a:path w="2626" h="3346" extrusionOk="0">
                  <a:moveTo>
                    <a:pt x="165" y="1"/>
                  </a:moveTo>
                  <a:cubicBezTo>
                    <a:pt x="82" y="1"/>
                    <a:pt x="1" y="52"/>
                    <a:pt x="1" y="163"/>
                  </a:cubicBezTo>
                  <a:cubicBezTo>
                    <a:pt x="1" y="1054"/>
                    <a:pt x="1" y="1944"/>
                    <a:pt x="24" y="2834"/>
                  </a:cubicBezTo>
                  <a:cubicBezTo>
                    <a:pt x="24" y="2961"/>
                    <a:pt x="110" y="3030"/>
                    <a:pt x="215" y="3030"/>
                  </a:cubicBezTo>
                  <a:cubicBezTo>
                    <a:pt x="242" y="3030"/>
                    <a:pt x="270" y="3026"/>
                    <a:pt x="298" y="3017"/>
                  </a:cubicBezTo>
                  <a:cubicBezTo>
                    <a:pt x="663" y="2834"/>
                    <a:pt x="891" y="2514"/>
                    <a:pt x="1165" y="2263"/>
                  </a:cubicBezTo>
                  <a:cubicBezTo>
                    <a:pt x="1311" y="2117"/>
                    <a:pt x="1585" y="1925"/>
                    <a:pt x="1821" y="1925"/>
                  </a:cubicBezTo>
                  <a:cubicBezTo>
                    <a:pt x="1916" y="1925"/>
                    <a:pt x="2006" y="1956"/>
                    <a:pt x="2078" y="2035"/>
                  </a:cubicBezTo>
                  <a:cubicBezTo>
                    <a:pt x="2306" y="2263"/>
                    <a:pt x="2146" y="2674"/>
                    <a:pt x="1918" y="2834"/>
                  </a:cubicBezTo>
                  <a:cubicBezTo>
                    <a:pt x="1758" y="2948"/>
                    <a:pt x="1553" y="2994"/>
                    <a:pt x="1370" y="3017"/>
                  </a:cubicBezTo>
                  <a:cubicBezTo>
                    <a:pt x="1165" y="3039"/>
                    <a:pt x="937" y="3017"/>
                    <a:pt x="754" y="3085"/>
                  </a:cubicBezTo>
                  <a:cubicBezTo>
                    <a:pt x="640" y="3108"/>
                    <a:pt x="640" y="3268"/>
                    <a:pt x="754" y="3291"/>
                  </a:cubicBezTo>
                  <a:cubicBezTo>
                    <a:pt x="857" y="3332"/>
                    <a:pt x="970" y="3345"/>
                    <a:pt x="1086" y="3345"/>
                  </a:cubicBezTo>
                  <a:cubicBezTo>
                    <a:pt x="1226" y="3345"/>
                    <a:pt x="1370" y="3326"/>
                    <a:pt x="1507" y="3313"/>
                  </a:cubicBezTo>
                  <a:cubicBezTo>
                    <a:pt x="1735" y="3268"/>
                    <a:pt x="1987" y="3176"/>
                    <a:pt x="2169" y="3017"/>
                  </a:cubicBezTo>
                  <a:cubicBezTo>
                    <a:pt x="2466" y="2766"/>
                    <a:pt x="2626" y="2286"/>
                    <a:pt x="2420" y="1921"/>
                  </a:cubicBezTo>
                  <a:cubicBezTo>
                    <a:pt x="2281" y="1680"/>
                    <a:pt x="2043" y="1587"/>
                    <a:pt x="1793" y="1587"/>
                  </a:cubicBezTo>
                  <a:cubicBezTo>
                    <a:pt x="1592" y="1587"/>
                    <a:pt x="1383" y="1647"/>
                    <a:pt x="1211" y="1738"/>
                  </a:cubicBezTo>
                  <a:cubicBezTo>
                    <a:pt x="874" y="1933"/>
                    <a:pt x="662" y="2265"/>
                    <a:pt x="381" y="2500"/>
                  </a:cubicBezTo>
                  <a:lnTo>
                    <a:pt x="381" y="2500"/>
                  </a:lnTo>
                  <a:cubicBezTo>
                    <a:pt x="366" y="1721"/>
                    <a:pt x="363" y="942"/>
                    <a:pt x="343" y="163"/>
                  </a:cubicBezTo>
                  <a:cubicBezTo>
                    <a:pt x="343" y="58"/>
                    <a:pt x="253" y="1"/>
                    <a:pt x="165"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4" name="Google Shape;102;p2">
              <a:extLst>
                <a:ext uri="{FF2B5EF4-FFF2-40B4-BE49-F238E27FC236}">
                  <a16:creationId xmlns:a16="http://schemas.microsoft.com/office/drawing/2014/main" id="{1AEE9D17-D267-2C8D-77D7-DF483A5B51D4}"/>
                </a:ext>
              </a:extLst>
            </p:cNvPr>
            <p:cNvSpPr/>
            <p:nvPr/>
          </p:nvSpPr>
          <p:spPr>
            <a:xfrm>
              <a:off x="2482975" y="2483450"/>
              <a:ext cx="600" cy="25"/>
            </a:xfrm>
            <a:custGeom>
              <a:avLst/>
              <a:gdLst/>
              <a:ahLst/>
              <a:cxnLst/>
              <a:rect l="l" t="t" r="r" b="b"/>
              <a:pathLst>
                <a:path w="24" h="1" extrusionOk="0">
                  <a:moveTo>
                    <a:pt x="1" y="0"/>
                  </a:moveTo>
                  <a:cubicBezTo>
                    <a:pt x="24" y="0"/>
                    <a:pt x="24" y="0"/>
                    <a:pt x="1" y="0"/>
                  </a:cubicBezTo>
                  <a:cubicBezTo>
                    <a:pt x="1" y="0"/>
                    <a:pt x="1" y="0"/>
                    <a:pt x="1" y="0"/>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5" name="Google Shape;103;p2">
              <a:extLst>
                <a:ext uri="{FF2B5EF4-FFF2-40B4-BE49-F238E27FC236}">
                  <a16:creationId xmlns:a16="http://schemas.microsoft.com/office/drawing/2014/main" id="{D534D6D1-17C9-E30D-BF1C-757B0F75DDA8}"/>
                </a:ext>
              </a:extLst>
            </p:cNvPr>
            <p:cNvSpPr/>
            <p:nvPr/>
          </p:nvSpPr>
          <p:spPr>
            <a:xfrm>
              <a:off x="1599325" y="2435475"/>
              <a:ext cx="21750" cy="64975"/>
            </a:xfrm>
            <a:custGeom>
              <a:avLst/>
              <a:gdLst/>
              <a:ahLst/>
              <a:cxnLst/>
              <a:rect l="l" t="t" r="r" b="b"/>
              <a:pathLst>
                <a:path w="870" h="2599" extrusionOk="0">
                  <a:moveTo>
                    <a:pt x="550" y="1"/>
                  </a:moveTo>
                  <a:cubicBezTo>
                    <a:pt x="477" y="1"/>
                    <a:pt x="392" y="58"/>
                    <a:pt x="378" y="139"/>
                  </a:cubicBezTo>
                  <a:cubicBezTo>
                    <a:pt x="356" y="481"/>
                    <a:pt x="264" y="801"/>
                    <a:pt x="196" y="1120"/>
                  </a:cubicBezTo>
                  <a:cubicBezTo>
                    <a:pt x="127" y="1440"/>
                    <a:pt x="59" y="1759"/>
                    <a:pt x="13" y="2102"/>
                  </a:cubicBezTo>
                  <a:cubicBezTo>
                    <a:pt x="0" y="2153"/>
                    <a:pt x="38" y="2183"/>
                    <a:pt x="77" y="2183"/>
                  </a:cubicBezTo>
                  <a:cubicBezTo>
                    <a:pt x="108" y="2183"/>
                    <a:pt x="140" y="2165"/>
                    <a:pt x="150" y="2124"/>
                  </a:cubicBezTo>
                  <a:cubicBezTo>
                    <a:pt x="219" y="1805"/>
                    <a:pt x="310" y="1485"/>
                    <a:pt x="401" y="1143"/>
                  </a:cubicBezTo>
                  <a:cubicBezTo>
                    <a:pt x="410" y="1103"/>
                    <a:pt x="419" y="1062"/>
                    <a:pt x="427" y="1021"/>
                  </a:cubicBezTo>
                  <a:lnTo>
                    <a:pt x="427" y="1021"/>
                  </a:lnTo>
                  <a:cubicBezTo>
                    <a:pt x="434" y="1115"/>
                    <a:pt x="441" y="1209"/>
                    <a:pt x="447" y="1303"/>
                  </a:cubicBezTo>
                  <a:cubicBezTo>
                    <a:pt x="493" y="1668"/>
                    <a:pt x="515" y="2056"/>
                    <a:pt x="538" y="2444"/>
                  </a:cubicBezTo>
                  <a:cubicBezTo>
                    <a:pt x="550" y="2547"/>
                    <a:pt x="635" y="2598"/>
                    <a:pt x="715" y="2598"/>
                  </a:cubicBezTo>
                  <a:cubicBezTo>
                    <a:pt x="795" y="2598"/>
                    <a:pt x="869" y="2547"/>
                    <a:pt x="858" y="2444"/>
                  </a:cubicBezTo>
                  <a:cubicBezTo>
                    <a:pt x="835" y="2056"/>
                    <a:pt x="789" y="1668"/>
                    <a:pt x="766" y="1280"/>
                  </a:cubicBezTo>
                  <a:cubicBezTo>
                    <a:pt x="744" y="892"/>
                    <a:pt x="721" y="481"/>
                    <a:pt x="652" y="93"/>
                  </a:cubicBezTo>
                  <a:cubicBezTo>
                    <a:pt x="643" y="28"/>
                    <a:pt x="599" y="1"/>
                    <a:pt x="550"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6" name="Google Shape;104;p2">
              <a:extLst>
                <a:ext uri="{FF2B5EF4-FFF2-40B4-BE49-F238E27FC236}">
                  <a16:creationId xmlns:a16="http://schemas.microsoft.com/office/drawing/2014/main" id="{C55FC29C-568A-6BD3-720F-87606FBF5E2B}"/>
                </a:ext>
              </a:extLst>
            </p:cNvPr>
            <p:cNvSpPr/>
            <p:nvPr/>
          </p:nvSpPr>
          <p:spPr>
            <a:xfrm>
              <a:off x="1537450" y="2399850"/>
              <a:ext cx="147250" cy="142650"/>
            </a:xfrm>
            <a:custGeom>
              <a:avLst/>
              <a:gdLst/>
              <a:ahLst/>
              <a:cxnLst/>
              <a:rect l="l" t="t" r="r" b="b"/>
              <a:pathLst>
                <a:path w="5890" h="5706" extrusionOk="0">
                  <a:moveTo>
                    <a:pt x="3061" y="1"/>
                  </a:moveTo>
                  <a:cubicBezTo>
                    <a:pt x="2416" y="1"/>
                    <a:pt x="1783" y="235"/>
                    <a:pt x="1278" y="696"/>
                  </a:cubicBezTo>
                  <a:cubicBezTo>
                    <a:pt x="411" y="1472"/>
                    <a:pt x="0" y="2728"/>
                    <a:pt x="137" y="3869"/>
                  </a:cubicBezTo>
                  <a:cubicBezTo>
                    <a:pt x="149" y="3995"/>
                    <a:pt x="257" y="4057"/>
                    <a:pt x="357" y="4057"/>
                  </a:cubicBezTo>
                  <a:cubicBezTo>
                    <a:pt x="457" y="4057"/>
                    <a:pt x="548" y="3995"/>
                    <a:pt x="525" y="3869"/>
                  </a:cubicBezTo>
                  <a:cubicBezTo>
                    <a:pt x="434" y="2979"/>
                    <a:pt x="662" y="2020"/>
                    <a:pt x="1210" y="1313"/>
                  </a:cubicBezTo>
                  <a:cubicBezTo>
                    <a:pt x="1681" y="709"/>
                    <a:pt x="2386" y="324"/>
                    <a:pt x="3132" y="324"/>
                  </a:cubicBezTo>
                  <a:cubicBezTo>
                    <a:pt x="3289" y="324"/>
                    <a:pt x="3448" y="341"/>
                    <a:pt x="3607" y="377"/>
                  </a:cubicBezTo>
                  <a:cubicBezTo>
                    <a:pt x="4565" y="605"/>
                    <a:pt x="5341" y="1358"/>
                    <a:pt x="5524" y="2317"/>
                  </a:cubicBezTo>
                  <a:cubicBezTo>
                    <a:pt x="5707" y="3276"/>
                    <a:pt x="5296" y="4326"/>
                    <a:pt x="4497" y="4896"/>
                  </a:cubicBezTo>
                  <a:cubicBezTo>
                    <a:pt x="4037" y="5244"/>
                    <a:pt x="3477" y="5410"/>
                    <a:pt x="2916" y="5410"/>
                  </a:cubicBezTo>
                  <a:cubicBezTo>
                    <a:pt x="2336" y="5410"/>
                    <a:pt x="1754" y="5233"/>
                    <a:pt x="1278" y="4896"/>
                  </a:cubicBezTo>
                  <a:cubicBezTo>
                    <a:pt x="1253" y="4881"/>
                    <a:pt x="1227" y="4875"/>
                    <a:pt x="1204" y="4875"/>
                  </a:cubicBezTo>
                  <a:cubicBezTo>
                    <a:pt x="1082" y="4875"/>
                    <a:pt x="1008" y="5048"/>
                    <a:pt x="1141" y="5124"/>
                  </a:cubicBezTo>
                  <a:cubicBezTo>
                    <a:pt x="1668" y="5506"/>
                    <a:pt x="2316" y="5706"/>
                    <a:pt x="2962" y="5706"/>
                  </a:cubicBezTo>
                  <a:cubicBezTo>
                    <a:pt x="3437" y="5706"/>
                    <a:pt x="3912" y="5598"/>
                    <a:pt x="4337" y="5375"/>
                  </a:cubicBezTo>
                  <a:cubicBezTo>
                    <a:pt x="5296" y="4896"/>
                    <a:pt x="5889" y="3801"/>
                    <a:pt x="5889" y="2728"/>
                  </a:cubicBezTo>
                  <a:cubicBezTo>
                    <a:pt x="5866" y="1632"/>
                    <a:pt x="5182" y="673"/>
                    <a:pt x="4177" y="240"/>
                  </a:cubicBezTo>
                  <a:cubicBezTo>
                    <a:pt x="3816" y="80"/>
                    <a:pt x="3436" y="1"/>
                    <a:pt x="3061"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7" name="Google Shape;105;p2">
              <a:extLst>
                <a:ext uri="{FF2B5EF4-FFF2-40B4-BE49-F238E27FC236}">
                  <a16:creationId xmlns:a16="http://schemas.microsoft.com/office/drawing/2014/main" id="{AA73C881-B8A6-F4CB-8274-E81AA0B0EBAC}"/>
                </a:ext>
              </a:extLst>
            </p:cNvPr>
            <p:cNvSpPr/>
            <p:nvPr/>
          </p:nvSpPr>
          <p:spPr>
            <a:xfrm>
              <a:off x="2492675" y="2693375"/>
              <a:ext cx="67225" cy="64850"/>
            </a:xfrm>
            <a:custGeom>
              <a:avLst/>
              <a:gdLst/>
              <a:ahLst/>
              <a:cxnLst/>
              <a:rect l="l" t="t" r="r" b="b"/>
              <a:pathLst>
                <a:path w="2689" h="2594" extrusionOk="0">
                  <a:moveTo>
                    <a:pt x="2054" y="1"/>
                  </a:moveTo>
                  <a:cubicBezTo>
                    <a:pt x="2047" y="1"/>
                    <a:pt x="2040" y="1"/>
                    <a:pt x="2032" y="3"/>
                  </a:cubicBezTo>
                  <a:cubicBezTo>
                    <a:pt x="891" y="163"/>
                    <a:pt x="1" y="1235"/>
                    <a:pt x="24" y="2399"/>
                  </a:cubicBezTo>
                  <a:cubicBezTo>
                    <a:pt x="24" y="2512"/>
                    <a:pt x="101" y="2594"/>
                    <a:pt x="205" y="2594"/>
                  </a:cubicBezTo>
                  <a:cubicBezTo>
                    <a:pt x="227" y="2594"/>
                    <a:pt x="250" y="2590"/>
                    <a:pt x="275" y="2582"/>
                  </a:cubicBezTo>
                  <a:cubicBezTo>
                    <a:pt x="888" y="2421"/>
                    <a:pt x="1388" y="2019"/>
                    <a:pt x="1708" y="1499"/>
                  </a:cubicBezTo>
                  <a:lnTo>
                    <a:pt x="1708" y="1499"/>
                  </a:lnTo>
                  <a:cubicBezTo>
                    <a:pt x="1733" y="1596"/>
                    <a:pt x="1765" y="1692"/>
                    <a:pt x="1804" y="1783"/>
                  </a:cubicBezTo>
                  <a:cubicBezTo>
                    <a:pt x="1941" y="2103"/>
                    <a:pt x="2146" y="2468"/>
                    <a:pt x="2489" y="2582"/>
                  </a:cubicBezTo>
                  <a:cubicBezTo>
                    <a:pt x="2503" y="2588"/>
                    <a:pt x="2516" y="2590"/>
                    <a:pt x="2529" y="2590"/>
                  </a:cubicBezTo>
                  <a:cubicBezTo>
                    <a:pt x="2623" y="2590"/>
                    <a:pt x="2689" y="2457"/>
                    <a:pt x="2649" y="2377"/>
                  </a:cubicBezTo>
                  <a:cubicBezTo>
                    <a:pt x="2580" y="2240"/>
                    <a:pt x="2466" y="2125"/>
                    <a:pt x="2375" y="2011"/>
                  </a:cubicBezTo>
                  <a:cubicBezTo>
                    <a:pt x="2283" y="1874"/>
                    <a:pt x="2215" y="1760"/>
                    <a:pt x="2169" y="1623"/>
                  </a:cubicBezTo>
                  <a:cubicBezTo>
                    <a:pt x="2041" y="1368"/>
                    <a:pt x="1993" y="1092"/>
                    <a:pt x="2006" y="815"/>
                  </a:cubicBezTo>
                  <a:lnTo>
                    <a:pt x="2006" y="815"/>
                  </a:lnTo>
                  <a:cubicBezTo>
                    <a:pt x="2007" y="810"/>
                    <a:pt x="2008" y="806"/>
                    <a:pt x="2009" y="802"/>
                  </a:cubicBezTo>
                  <a:cubicBezTo>
                    <a:pt x="2008" y="801"/>
                    <a:pt x="2007" y="801"/>
                    <a:pt x="2006" y="801"/>
                  </a:cubicBezTo>
                  <a:lnTo>
                    <a:pt x="2006" y="801"/>
                  </a:lnTo>
                  <a:cubicBezTo>
                    <a:pt x="2007" y="786"/>
                    <a:pt x="2008" y="771"/>
                    <a:pt x="2009" y="756"/>
                  </a:cubicBezTo>
                  <a:cubicBezTo>
                    <a:pt x="2022" y="642"/>
                    <a:pt x="1929" y="577"/>
                    <a:pt x="1836" y="577"/>
                  </a:cubicBezTo>
                  <a:cubicBezTo>
                    <a:pt x="1762" y="577"/>
                    <a:pt x="1687" y="619"/>
                    <a:pt x="1667" y="710"/>
                  </a:cubicBezTo>
                  <a:cubicBezTo>
                    <a:pt x="1663" y="726"/>
                    <a:pt x="1659" y="741"/>
                    <a:pt x="1655" y="756"/>
                  </a:cubicBezTo>
                  <a:lnTo>
                    <a:pt x="1655" y="756"/>
                  </a:lnTo>
                  <a:cubicBezTo>
                    <a:pt x="1651" y="756"/>
                    <a:pt x="1648" y="756"/>
                    <a:pt x="1644" y="756"/>
                  </a:cubicBezTo>
                  <a:cubicBezTo>
                    <a:pt x="1643" y="770"/>
                    <a:pt x="1642" y="785"/>
                    <a:pt x="1642" y="799"/>
                  </a:cubicBezTo>
                  <a:lnTo>
                    <a:pt x="1642" y="799"/>
                  </a:lnTo>
                  <a:cubicBezTo>
                    <a:pt x="1460" y="1376"/>
                    <a:pt x="990" y="1853"/>
                    <a:pt x="427" y="2098"/>
                  </a:cubicBezTo>
                  <a:lnTo>
                    <a:pt x="427" y="2098"/>
                  </a:lnTo>
                  <a:cubicBezTo>
                    <a:pt x="538" y="1209"/>
                    <a:pt x="1216" y="409"/>
                    <a:pt x="2078" y="163"/>
                  </a:cubicBezTo>
                  <a:cubicBezTo>
                    <a:pt x="2184" y="141"/>
                    <a:pt x="2152" y="1"/>
                    <a:pt x="2054" y="1"/>
                  </a:cubicBezTo>
                  <a:close/>
                </a:path>
              </a:pathLst>
            </a:custGeom>
            <a:grpFill/>
            <a:ln>
              <a:solidFill>
                <a:srgbClr val="9DDAD7"/>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8" name="Forma Livre: Forma 477">
            <a:extLst>
              <a:ext uri="{FF2B5EF4-FFF2-40B4-BE49-F238E27FC236}">
                <a16:creationId xmlns:a16="http://schemas.microsoft.com/office/drawing/2014/main" id="{C36108F0-BB7D-301D-D345-52B98AD5A91D}"/>
              </a:ext>
            </a:extLst>
          </p:cNvPr>
          <p:cNvSpPr/>
          <p:nvPr/>
        </p:nvSpPr>
        <p:spPr>
          <a:xfrm>
            <a:off x="12322141" y="-4351911"/>
            <a:ext cx="2062029" cy="1882057"/>
          </a:xfrm>
          <a:custGeom>
            <a:avLst/>
            <a:gdLst>
              <a:gd name="connsiteX0" fmla="*/ 1765439 w 2062029"/>
              <a:gd name="connsiteY0" fmla="*/ 616090 h 1882057"/>
              <a:gd name="connsiteX1" fmla="*/ 1764645 w 2062029"/>
              <a:gd name="connsiteY1" fmla="*/ 607925 h 1882057"/>
              <a:gd name="connsiteX2" fmla="*/ 1768792 w 2062029"/>
              <a:gd name="connsiteY2" fmla="*/ 607464 h 1882057"/>
              <a:gd name="connsiteX3" fmla="*/ 1769611 w 2062029"/>
              <a:gd name="connsiteY3" fmla="*/ 615757 h 1882057"/>
              <a:gd name="connsiteX4" fmla="*/ 1765439 w 2062029"/>
              <a:gd name="connsiteY4" fmla="*/ 616090 h 1882057"/>
              <a:gd name="connsiteX5" fmla="*/ 767598 w 2062029"/>
              <a:gd name="connsiteY5" fmla="*/ 1881802 h 1882057"/>
              <a:gd name="connsiteX6" fmla="*/ 767444 w 2062029"/>
              <a:gd name="connsiteY6" fmla="*/ 1877630 h 1882057"/>
              <a:gd name="connsiteX7" fmla="*/ 753494 w 2062029"/>
              <a:gd name="connsiteY7" fmla="*/ 1877860 h 1882057"/>
              <a:gd name="connsiteX8" fmla="*/ 750780 w 2062029"/>
              <a:gd name="connsiteY8" fmla="*/ 1877860 h 1882057"/>
              <a:gd name="connsiteX9" fmla="*/ 750780 w 2062029"/>
              <a:gd name="connsiteY9" fmla="*/ 1882032 h 1882057"/>
              <a:gd name="connsiteX10" fmla="*/ 753443 w 2062029"/>
              <a:gd name="connsiteY10" fmla="*/ 1882058 h 1882057"/>
              <a:gd name="connsiteX11" fmla="*/ 767598 w 2062029"/>
              <a:gd name="connsiteY11" fmla="*/ 1881802 h 1882057"/>
              <a:gd name="connsiteX12" fmla="*/ 734194 w 2062029"/>
              <a:gd name="connsiteY12" fmla="*/ 1877374 h 1882057"/>
              <a:gd name="connsiteX13" fmla="*/ 717607 w 2062029"/>
              <a:gd name="connsiteY13" fmla="*/ 1876171 h 1882057"/>
              <a:gd name="connsiteX14" fmla="*/ 717223 w 2062029"/>
              <a:gd name="connsiteY14" fmla="*/ 1880317 h 1882057"/>
              <a:gd name="connsiteX15" fmla="*/ 733989 w 2062029"/>
              <a:gd name="connsiteY15" fmla="*/ 1881546 h 1882057"/>
              <a:gd name="connsiteX16" fmla="*/ 734194 w 2062029"/>
              <a:gd name="connsiteY16" fmla="*/ 1877374 h 1882057"/>
              <a:gd name="connsiteX17" fmla="*/ 801130 w 2062029"/>
              <a:gd name="connsiteY17" fmla="*/ 1879217 h 1882057"/>
              <a:gd name="connsiteX18" fmla="*/ 800643 w 2062029"/>
              <a:gd name="connsiteY18" fmla="*/ 1875070 h 1882057"/>
              <a:gd name="connsiteX19" fmla="*/ 784082 w 2062029"/>
              <a:gd name="connsiteY19" fmla="*/ 1876683 h 1882057"/>
              <a:gd name="connsiteX20" fmla="*/ 784415 w 2062029"/>
              <a:gd name="connsiteY20" fmla="*/ 1880855 h 1882057"/>
              <a:gd name="connsiteX21" fmla="*/ 801130 w 2062029"/>
              <a:gd name="connsiteY21" fmla="*/ 1879217 h 1882057"/>
              <a:gd name="connsiteX22" fmla="*/ 701097 w 2062029"/>
              <a:gd name="connsiteY22" fmla="*/ 1874225 h 1882057"/>
              <a:gd name="connsiteX23" fmla="*/ 684664 w 2062029"/>
              <a:gd name="connsiteY23" fmla="*/ 1871563 h 1882057"/>
              <a:gd name="connsiteX24" fmla="*/ 683896 w 2062029"/>
              <a:gd name="connsiteY24" fmla="*/ 1875659 h 1882057"/>
              <a:gd name="connsiteX25" fmla="*/ 700483 w 2062029"/>
              <a:gd name="connsiteY25" fmla="*/ 1878372 h 1882057"/>
              <a:gd name="connsiteX26" fmla="*/ 701097 w 2062029"/>
              <a:gd name="connsiteY26" fmla="*/ 1874225 h 1882057"/>
              <a:gd name="connsiteX27" fmla="*/ 834303 w 2062029"/>
              <a:gd name="connsiteY27" fmla="*/ 1874046 h 1882057"/>
              <a:gd name="connsiteX28" fmla="*/ 833535 w 2062029"/>
              <a:gd name="connsiteY28" fmla="*/ 1869951 h 1882057"/>
              <a:gd name="connsiteX29" fmla="*/ 817128 w 2062029"/>
              <a:gd name="connsiteY29" fmla="*/ 1872817 h 1882057"/>
              <a:gd name="connsiteX30" fmla="*/ 817742 w 2062029"/>
              <a:gd name="connsiteY30" fmla="*/ 1876913 h 1882057"/>
              <a:gd name="connsiteX31" fmla="*/ 834303 w 2062029"/>
              <a:gd name="connsiteY31" fmla="*/ 1874046 h 1882057"/>
              <a:gd name="connsiteX32" fmla="*/ 668436 w 2062029"/>
              <a:gd name="connsiteY32" fmla="*/ 1868133 h 1882057"/>
              <a:gd name="connsiteX33" fmla="*/ 652361 w 2062029"/>
              <a:gd name="connsiteY33" fmla="*/ 1863910 h 1882057"/>
              <a:gd name="connsiteX34" fmla="*/ 651209 w 2062029"/>
              <a:gd name="connsiteY34" fmla="*/ 1867928 h 1882057"/>
              <a:gd name="connsiteX35" fmla="*/ 667488 w 2062029"/>
              <a:gd name="connsiteY35" fmla="*/ 1872178 h 1882057"/>
              <a:gd name="connsiteX36" fmla="*/ 668436 w 2062029"/>
              <a:gd name="connsiteY36" fmla="*/ 1868133 h 1882057"/>
              <a:gd name="connsiteX37" fmla="*/ 867041 w 2062029"/>
              <a:gd name="connsiteY37" fmla="*/ 1866469 h 1882057"/>
              <a:gd name="connsiteX38" fmla="*/ 865941 w 2062029"/>
              <a:gd name="connsiteY38" fmla="*/ 1862425 h 1882057"/>
              <a:gd name="connsiteX39" fmla="*/ 849789 w 2062029"/>
              <a:gd name="connsiteY39" fmla="*/ 1866469 h 1882057"/>
              <a:gd name="connsiteX40" fmla="*/ 850736 w 2062029"/>
              <a:gd name="connsiteY40" fmla="*/ 1870539 h 1882057"/>
              <a:gd name="connsiteX41" fmla="*/ 867041 w 2062029"/>
              <a:gd name="connsiteY41" fmla="*/ 1866469 h 1882057"/>
              <a:gd name="connsiteX42" fmla="*/ 636439 w 2062029"/>
              <a:gd name="connsiteY42" fmla="*/ 1858944 h 1882057"/>
              <a:gd name="connsiteX43" fmla="*/ 620825 w 2062029"/>
              <a:gd name="connsiteY43" fmla="*/ 1853262 h 1882057"/>
              <a:gd name="connsiteX44" fmla="*/ 619315 w 2062029"/>
              <a:gd name="connsiteY44" fmla="*/ 1857152 h 1882057"/>
              <a:gd name="connsiteX45" fmla="*/ 635109 w 2062029"/>
              <a:gd name="connsiteY45" fmla="*/ 1862886 h 1882057"/>
              <a:gd name="connsiteX46" fmla="*/ 636439 w 2062029"/>
              <a:gd name="connsiteY46" fmla="*/ 1858944 h 1882057"/>
              <a:gd name="connsiteX47" fmla="*/ 899191 w 2062029"/>
              <a:gd name="connsiteY47" fmla="*/ 1856692 h 1882057"/>
              <a:gd name="connsiteX48" fmla="*/ 897834 w 2062029"/>
              <a:gd name="connsiteY48" fmla="*/ 1852750 h 1882057"/>
              <a:gd name="connsiteX49" fmla="*/ 881990 w 2062029"/>
              <a:gd name="connsiteY49" fmla="*/ 1857843 h 1882057"/>
              <a:gd name="connsiteX50" fmla="*/ 883193 w 2062029"/>
              <a:gd name="connsiteY50" fmla="*/ 1861811 h 1882057"/>
              <a:gd name="connsiteX51" fmla="*/ 899191 w 2062029"/>
              <a:gd name="connsiteY51" fmla="*/ 1856692 h 1882057"/>
              <a:gd name="connsiteX52" fmla="*/ 930624 w 2062029"/>
              <a:gd name="connsiteY52" fmla="*/ 1844994 h 1882057"/>
              <a:gd name="connsiteX53" fmla="*/ 929062 w 2062029"/>
              <a:gd name="connsiteY53" fmla="*/ 1841129 h 1882057"/>
              <a:gd name="connsiteX54" fmla="*/ 913551 w 2062029"/>
              <a:gd name="connsiteY54" fmla="*/ 1847169 h 1882057"/>
              <a:gd name="connsiteX55" fmla="*/ 915010 w 2062029"/>
              <a:gd name="connsiteY55" fmla="*/ 1851086 h 1882057"/>
              <a:gd name="connsiteX56" fmla="*/ 930624 w 2062029"/>
              <a:gd name="connsiteY56" fmla="*/ 1844994 h 1882057"/>
              <a:gd name="connsiteX57" fmla="*/ 605493 w 2062029"/>
              <a:gd name="connsiteY57" fmla="*/ 1846888 h 1882057"/>
              <a:gd name="connsiteX58" fmla="*/ 590468 w 2062029"/>
              <a:gd name="connsiteY58" fmla="*/ 1839798 h 1882057"/>
              <a:gd name="connsiteX59" fmla="*/ 588599 w 2062029"/>
              <a:gd name="connsiteY59" fmla="*/ 1843535 h 1882057"/>
              <a:gd name="connsiteX60" fmla="*/ 603803 w 2062029"/>
              <a:gd name="connsiteY60" fmla="*/ 1850727 h 1882057"/>
              <a:gd name="connsiteX61" fmla="*/ 605493 w 2062029"/>
              <a:gd name="connsiteY61" fmla="*/ 1846888 h 1882057"/>
              <a:gd name="connsiteX62" fmla="*/ 961366 w 2062029"/>
              <a:gd name="connsiteY62" fmla="*/ 1831504 h 1882057"/>
              <a:gd name="connsiteX63" fmla="*/ 959600 w 2062029"/>
              <a:gd name="connsiteY63" fmla="*/ 1827741 h 1882057"/>
              <a:gd name="connsiteX64" fmla="*/ 944421 w 2062029"/>
              <a:gd name="connsiteY64" fmla="*/ 1834653 h 1882057"/>
              <a:gd name="connsiteX65" fmla="*/ 946110 w 2062029"/>
              <a:gd name="connsiteY65" fmla="*/ 1838466 h 1882057"/>
              <a:gd name="connsiteX66" fmla="*/ 961366 w 2062029"/>
              <a:gd name="connsiteY66" fmla="*/ 1831504 h 1882057"/>
              <a:gd name="connsiteX67" fmla="*/ 575775 w 2062029"/>
              <a:gd name="connsiteY67" fmla="*/ 1832042 h 1882057"/>
              <a:gd name="connsiteX68" fmla="*/ 561466 w 2062029"/>
              <a:gd name="connsiteY68" fmla="*/ 1823544 h 1882057"/>
              <a:gd name="connsiteX69" fmla="*/ 559239 w 2062029"/>
              <a:gd name="connsiteY69" fmla="*/ 1827101 h 1882057"/>
              <a:gd name="connsiteX70" fmla="*/ 573702 w 2062029"/>
              <a:gd name="connsiteY70" fmla="*/ 1835677 h 1882057"/>
              <a:gd name="connsiteX71" fmla="*/ 575775 w 2062029"/>
              <a:gd name="connsiteY71" fmla="*/ 1832042 h 1882057"/>
              <a:gd name="connsiteX72" fmla="*/ 991365 w 2062029"/>
              <a:gd name="connsiteY72" fmla="*/ 1816479 h 1882057"/>
              <a:gd name="connsiteX73" fmla="*/ 989420 w 2062029"/>
              <a:gd name="connsiteY73" fmla="*/ 1812793 h 1882057"/>
              <a:gd name="connsiteX74" fmla="*/ 974599 w 2062029"/>
              <a:gd name="connsiteY74" fmla="*/ 1820472 h 1882057"/>
              <a:gd name="connsiteX75" fmla="*/ 976468 w 2062029"/>
              <a:gd name="connsiteY75" fmla="*/ 1824183 h 1882057"/>
              <a:gd name="connsiteX76" fmla="*/ 991365 w 2062029"/>
              <a:gd name="connsiteY76" fmla="*/ 1816479 h 1882057"/>
              <a:gd name="connsiteX77" fmla="*/ 1526492 w 2062029"/>
              <a:gd name="connsiteY77" fmla="*/ 1824056 h 1882057"/>
              <a:gd name="connsiteX78" fmla="*/ 1526416 w 2062029"/>
              <a:gd name="connsiteY78" fmla="*/ 1819858 h 1882057"/>
              <a:gd name="connsiteX79" fmla="*/ 1515307 w 2062029"/>
              <a:gd name="connsiteY79" fmla="*/ 1819960 h 1882057"/>
              <a:gd name="connsiteX80" fmla="*/ 1509726 w 2062029"/>
              <a:gd name="connsiteY80" fmla="*/ 1819934 h 1882057"/>
              <a:gd name="connsiteX81" fmla="*/ 1509726 w 2062029"/>
              <a:gd name="connsiteY81" fmla="*/ 1824107 h 1882057"/>
              <a:gd name="connsiteX82" fmla="*/ 1515332 w 2062029"/>
              <a:gd name="connsiteY82" fmla="*/ 1824132 h 1882057"/>
              <a:gd name="connsiteX83" fmla="*/ 1526492 w 2062029"/>
              <a:gd name="connsiteY83" fmla="*/ 1824056 h 1882057"/>
              <a:gd name="connsiteX84" fmla="*/ 1493088 w 2062029"/>
              <a:gd name="connsiteY84" fmla="*/ 1819602 h 1882057"/>
              <a:gd name="connsiteX85" fmla="*/ 1476425 w 2062029"/>
              <a:gd name="connsiteY85" fmla="*/ 1818859 h 1882057"/>
              <a:gd name="connsiteX86" fmla="*/ 1476169 w 2062029"/>
              <a:gd name="connsiteY86" fmla="*/ 1823032 h 1882057"/>
              <a:gd name="connsiteX87" fmla="*/ 1492961 w 2062029"/>
              <a:gd name="connsiteY87" fmla="*/ 1823774 h 1882057"/>
              <a:gd name="connsiteX88" fmla="*/ 1493088 w 2062029"/>
              <a:gd name="connsiteY88" fmla="*/ 1819602 h 1882057"/>
              <a:gd name="connsiteX89" fmla="*/ 1559947 w 2062029"/>
              <a:gd name="connsiteY89" fmla="*/ 1822724 h 1882057"/>
              <a:gd name="connsiteX90" fmla="*/ 1559692 w 2062029"/>
              <a:gd name="connsiteY90" fmla="*/ 1818552 h 1882057"/>
              <a:gd name="connsiteX91" fmla="*/ 1543079 w 2062029"/>
              <a:gd name="connsiteY91" fmla="*/ 1819371 h 1882057"/>
              <a:gd name="connsiteX92" fmla="*/ 1543233 w 2062029"/>
              <a:gd name="connsiteY92" fmla="*/ 1823569 h 1882057"/>
              <a:gd name="connsiteX93" fmla="*/ 1559947 w 2062029"/>
              <a:gd name="connsiteY93" fmla="*/ 1822724 h 1882057"/>
              <a:gd name="connsiteX94" fmla="*/ 1459761 w 2062029"/>
              <a:gd name="connsiteY94" fmla="*/ 1817708 h 1882057"/>
              <a:gd name="connsiteX95" fmla="*/ 1443175 w 2062029"/>
              <a:gd name="connsiteY95" fmla="*/ 1816146 h 1882057"/>
              <a:gd name="connsiteX96" fmla="*/ 1442714 w 2062029"/>
              <a:gd name="connsiteY96" fmla="*/ 1820267 h 1882057"/>
              <a:gd name="connsiteX97" fmla="*/ 1459429 w 2062029"/>
              <a:gd name="connsiteY97" fmla="*/ 1821880 h 1882057"/>
              <a:gd name="connsiteX98" fmla="*/ 1459761 w 2062029"/>
              <a:gd name="connsiteY98" fmla="*/ 1817708 h 1882057"/>
              <a:gd name="connsiteX99" fmla="*/ 1593326 w 2062029"/>
              <a:gd name="connsiteY99" fmla="*/ 1819832 h 1882057"/>
              <a:gd name="connsiteX100" fmla="*/ 1592865 w 2062029"/>
              <a:gd name="connsiteY100" fmla="*/ 1815685 h 1882057"/>
              <a:gd name="connsiteX101" fmla="*/ 1576278 w 2062029"/>
              <a:gd name="connsiteY101" fmla="*/ 1817298 h 1882057"/>
              <a:gd name="connsiteX102" fmla="*/ 1576662 w 2062029"/>
              <a:gd name="connsiteY102" fmla="*/ 1821470 h 1882057"/>
              <a:gd name="connsiteX103" fmla="*/ 1593326 w 2062029"/>
              <a:gd name="connsiteY103" fmla="*/ 1819832 h 1882057"/>
              <a:gd name="connsiteX104" fmla="*/ 1426614 w 2062029"/>
              <a:gd name="connsiteY104" fmla="*/ 1814124 h 1882057"/>
              <a:gd name="connsiteX105" fmla="*/ 1410104 w 2062029"/>
              <a:gd name="connsiteY105" fmla="*/ 1811667 h 1882057"/>
              <a:gd name="connsiteX106" fmla="*/ 1409464 w 2062029"/>
              <a:gd name="connsiteY106" fmla="*/ 1815788 h 1882057"/>
              <a:gd name="connsiteX107" fmla="*/ 1426025 w 2062029"/>
              <a:gd name="connsiteY107" fmla="*/ 1818245 h 1882057"/>
              <a:gd name="connsiteX108" fmla="*/ 1426614 w 2062029"/>
              <a:gd name="connsiteY108" fmla="*/ 1814124 h 1882057"/>
              <a:gd name="connsiteX109" fmla="*/ 547542 w 2062029"/>
              <a:gd name="connsiteY109" fmla="*/ 1814431 h 1882057"/>
              <a:gd name="connsiteX110" fmla="*/ 534052 w 2062029"/>
              <a:gd name="connsiteY110" fmla="*/ 1804679 h 1882057"/>
              <a:gd name="connsiteX111" fmla="*/ 531518 w 2062029"/>
              <a:gd name="connsiteY111" fmla="*/ 1808006 h 1882057"/>
              <a:gd name="connsiteX112" fmla="*/ 545161 w 2062029"/>
              <a:gd name="connsiteY112" fmla="*/ 1817861 h 1882057"/>
              <a:gd name="connsiteX113" fmla="*/ 547542 w 2062029"/>
              <a:gd name="connsiteY113" fmla="*/ 1814431 h 1882057"/>
              <a:gd name="connsiteX114" fmla="*/ 1626576 w 2062029"/>
              <a:gd name="connsiteY114" fmla="*/ 1815353 h 1882057"/>
              <a:gd name="connsiteX115" fmla="*/ 1625911 w 2062029"/>
              <a:gd name="connsiteY115" fmla="*/ 1811257 h 1882057"/>
              <a:gd name="connsiteX116" fmla="*/ 1609400 w 2062029"/>
              <a:gd name="connsiteY116" fmla="*/ 1813663 h 1882057"/>
              <a:gd name="connsiteX117" fmla="*/ 1609964 w 2062029"/>
              <a:gd name="connsiteY117" fmla="*/ 1817784 h 1882057"/>
              <a:gd name="connsiteX118" fmla="*/ 1626576 w 2062029"/>
              <a:gd name="connsiteY118" fmla="*/ 1815353 h 1882057"/>
              <a:gd name="connsiteX119" fmla="*/ 1393671 w 2062029"/>
              <a:gd name="connsiteY119" fmla="*/ 1808800 h 1882057"/>
              <a:gd name="connsiteX120" fmla="*/ 1377314 w 2062029"/>
              <a:gd name="connsiteY120" fmla="*/ 1805472 h 1882057"/>
              <a:gd name="connsiteX121" fmla="*/ 1376444 w 2062029"/>
              <a:gd name="connsiteY121" fmla="*/ 1809542 h 1882057"/>
              <a:gd name="connsiteX122" fmla="*/ 1392902 w 2062029"/>
              <a:gd name="connsiteY122" fmla="*/ 1812921 h 1882057"/>
              <a:gd name="connsiteX123" fmla="*/ 1393671 w 2062029"/>
              <a:gd name="connsiteY123" fmla="*/ 1808800 h 1882057"/>
              <a:gd name="connsiteX124" fmla="*/ 1659596 w 2062029"/>
              <a:gd name="connsiteY124" fmla="*/ 1809337 h 1882057"/>
              <a:gd name="connsiteX125" fmla="*/ 1658751 w 2062029"/>
              <a:gd name="connsiteY125" fmla="*/ 1805267 h 1882057"/>
              <a:gd name="connsiteX126" fmla="*/ 1642344 w 2062029"/>
              <a:gd name="connsiteY126" fmla="*/ 1808441 h 1882057"/>
              <a:gd name="connsiteX127" fmla="*/ 1643086 w 2062029"/>
              <a:gd name="connsiteY127" fmla="*/ 1812563 h 1882057"/>
              <a:gd name="connsiteX128" fmla="*/ 1659596 w 2062029"/>
              <a:gd name="connsiteY128" fmla="*/ 1809337 h 1882057"/>
              <a:gd name="connsiteX129" fmla="*/ 1020622 w 2062029"/>
              <a:gd name="connsiteY129" fmla="*/ 1800071 h 1882057"/>
              <a:gd name="connsiteX130" fmla="*/ 1018498 w 2062029"/>
              <a:gd name="connsiteY130" fmla="*/ 1796462 h 1882057"/>
              <a:gd name="connsiteX131" fmla="*/ 1004036 w 2062029"/>
              <a:gd name="connsiteY131" fmla="*/ 1804781 h 1882057"/>
              <a:gd name="connsiteX132" fmla="*/ 1006109 w 2062029"/>
              <a:gd name="connsiteY132" fmla="*/ 1808441 h 1882057"/>
              <a:gd name="connsiteX133" fmla="*/ 1020622 w 2062029"/>
              <a:gd name="connsiteY133" fmla="*/ 1800071 h 1882057"/>
              <a:gd name="connsiteX134" fmla="*/ 1692334 w 2062029"/>
              <a:gd name="connsiteY134" fmla="*/ 1801735 h 1882057"/>
              <a:gd name="connsiteX135" fmla="*/ 1691285 w 2062029"/>
              <a:gd name="connsiteY135" fmla="*/ 1797691 h 1882057"/>
              <a:gd name="connsiteX136" fmla="*/ 1675056 w 2062029"/>
              <a:gd name="connsiteY136" fmla="*/ 1801684 h 1882057"/>
              <a:gd name="connsiteX137" fmla="*/ 1676004 w 2062029"/>
              <a:gd name="connsiteY137" fmla="*/ 1805754 h 1882057"/>
              <a:gd name="connsiteX138" fmla="*/ 1692334 w 2062029"/>
              <a:gd name="connsiteY138" fmla="*/ 1801735 h 1882057"/>
              <a:gd name="connsiteX139" fmla="*/ 1361086 w 2062029"/>
              <a:gd name="connsiteY139" fmla="*/ 1801684 h 1882057"/>
              <a:gd name="connsiteX140" fmla="*/ 1344985 w 2062029"/>
              <a:gd name="connsiteY140" fmla="*/ 1797358 h 1882057"/>
              <a:gd name="connsiteX141" fmla="*/ 1343833 w 2062029"/>
              <a:gd name="connsiteY141" fmla="*/ 1801377 h 1882057"/>
              <a:gd name="connsiteX142" fmla="*/ 1360087 w 2062029"/>
              <a:gd name="connsiteY142" fmla="*/ 1805703 h 1882057"/>
              <a:gd name="connsiteX143" fmla="*/ 1361086 w 2062029"/>
              <a:gd name="connsiteY143" fmla="*/ 1801684 h 1882057"/>
              <a:gd name="connsiteX144" fmla="*/ 520998 w 2062029"/>
              <a:gd name="connsiteY144" fmla="*/ 1794389 h 1882057"/>
              <a:gd name="connsiteX145" fmla="*/ 508404 w 2062029"/>
              <a:gd name="connsiteY145" fmla="*/ 1783459 h 1882057"/>
              <a:gd name="connsiteX146" fmla="*/ 505614 w 2062029"/>
              <a:gd name="connsiteY146" fmla="*/ 1786556 h 1882057"/>
              <a:gd name="connsiteX147" fmla="*/ 518336 w 2062029"/>
              <a:gd name="connsiteY147" fmla="*/ 1797588 h 1882057"/>
              <a:gd name="connsiteX148" fmla="*/ 520998 w 2062029"/>
              <a:gd name="connsiteY148" fmla="*/ 1794389 h 1882057"/>
              <a:gd name="connsiteX149" fmla="*/ 1724663 w 2062029"/>
              <a:gd name="connsiteY149" fmla="*/ 1792520 h 1882057"/>
              <a:gd name="connsiteX150" fmla="*/ 1723409 w 2062029"/>
              <a:gd name="connsiteY150" fmla="*/ 1788553 h 1882057"/>
              <a:gd name="connsiteX151" fmla="*/ 1707385 w 2062029"/>
              <a:gd name="connsiteY151" fmla="*/ 1793339 h 1882057"/>
              <a:gd name="connsiteX152" fmla="*/ 1708537 w 2062029"/>
              <a:gd name="connsiteY152" fmla="*/ 1797358 h 1882057"/>
              <a:gd name="connsiteX153" fmla="*/ 1724663 w 2062029"/>
              <a:gd name="connsiteY153" fmla="*/ 1792520 h 1882057"/>
              <a:gd name="connsiteX154" fmla="*/ 1329039 w 2062029"/>
              <a:gd name="connsiteY154" fmla="*/ 1792571 h 1882057"/>
              <a:gd name="connsiteX155" fmla="*/ 1313245 w 2062029"/>
              <a:gd name="connsiteY155" fmla="*/ 1787222 h 1882057"/>
              <a:gd name="connsiteX156" fmla="*/ 1311837 w 2062029"/>
              <a:gd name="connsiteY156" fmla="*/ 1791164 h 1882057"/>
              <a:gd name="connsiteX157" fmla="*/ 1327759 w 2062029"/>
              <a:gd name="connsiteY157" fmla="*/ 1796539 h 1882057"/>
              <a:gd name="connsiteX158" fmla="*/ 1329039 w 2062029"/>
              <a:gd name="connsiteY158" fmla="*/ 1792571 h 1882057"/>
              <a:gd name="connsiteX159" fmla="*/ 1049112 w 2062029"/>
              <a:gd name="connsiteY159" fmla="*/ 1782358 h 1882057"/>
              <a:gd name="connsiteX160" fmla="*/ 1046833 w 2062029"/>
              <a:gd name="connsiteY160" fmla="*/ 1778877 h 1882057"/>
              <a:gd name="connsiteX161" fmla="*/ 1032755 w 2062029"/>
              <a:gd name="connsiteY161" fmla="*/ 1787810 h 1882057"/>
              <a:gd name="connsiteX162" fmla="*/ 1034957 w 2062029"/>
              <a:gd name="connsiteY162" fmla="*/ 1791368 h 1882057"/>
              <a:gd name="connsiteX163" fmla="*/ 1049112 w 2062029"/>
              <a:gd name="connsiteY163" fmla="*/ 1782358 h 1882057"/>
              <a:gd name="connsiteX164" fmla="*/ 1756505 w 2062029"/>
              <a:gd name="connsiteY164" fmla="*/ 1781616 h 1882057"/>
              <a:gd name="connsiteX165" fmla="*/ 1755046 w 2062029"/>
              <a:gd name="connsiteY165" fmla="*/ 1777725 h 1882057"/>
              <a:gd name="connsiteX166" fmla="*/ 1739304 w 2062029"/>
              <a:gd name="connsiteY166" fmla="*/ 1783331 h 1882057"/>
              <a:gd name="connsiteX167" fmla="*/ 1740635 w 2062029"/>
              <a:gd name="connsiteY167" fmla="*/ 1787273 h 1882057"/>
              <a:gd name="connsiteX168" fmla="*/ 1756505 w 2062029"/>
              <a:gd name="connsiteY168" fmla="*/ 1781616 h 1882057"/>
              <a:gd name="connsiteX169" fmla="*/ 1297682 w 2062029"/>
              <a:gd name="connsiteY169" fmla="*/ 1781334 h 1882057"/>
              <a:gd name="connsiteX170" fmla="*/ 1282324 w 2062029"/>
              <a:gd name="connsiteY170" fmla="*/ 1774910 h 1882057"/>
              <a:gd name="connsiteX171" fmla="*/ 1280635 w 2062029"/>
              <a:gd name="connsiteY171" fmla="*/ 1778723 h 1882057"/>
              <a:gd name="connsiteX172" fmla="*/ 1296147 w 2062029"/>
              <a:gd name="connsiteY172" fmla="*/ 1785225 h 1882057"/>
              <a:gd name="connsiteX173" fmla="*/ 1297682 w 2062029"/>
              <a:gd name="connsiteY173" fmla="*/ 1781334 h 1882057"/>
              <a:gd name="connsiteX174" fmla="*/ 1787759 w 2062029"/>
              <a:gd name="connsiteY174" fmla="*/ 1769048 h 1882057"/>
              <a:gd name="connsiteX175" fmla="*/ 1786070 w 2062029"/>
              <a:gd name="connsiteY175" fmla="*/ 1765234 h 1882057"/>
              <a:gd name="connsiteX176" fmla="*/ 1770661 w 2062029"/>
              <a:gd name="connsiteY176" fmla="*/ 1771710 h 1882057"/>
              <a:gd name="connsiteX177" fmla="*/ 1772222 w 2062029"/>
              <a:gd name="connsiteY177" fmla="*/ 1775575 h 1882057"/>
              <a:gd name="connsiteX178" fmla="*/ 1787759 w 2062029"/>
              <a:gd name="connsiteY178" fmla="*/ 1769048 h 1882057"/>
              <a:gd name="connsiteX179" fmla="*/ 496322 w 2062029"/>
              <a:gd name="connsiteY179" fmla="*/ 1772043 h 1882057"/>
              <a:gd name="connsiteX180" fmla="*/ 485674 w 2062029"/>
              <a:gd name="connsiteY180" fmla="*/ 1761113 h 1882057"/>
              <a:gd name="connsiteX181" fmla="*/ 500495 w 2062029"/>
              <a:gd name="connsiteY181" fmla="*/ 1758169 h 1882057"/>
              <a:gd name="connsiteX182" fmla="*/ 499496 w 2062029"/>
              <a:gd name="connsiteY182" fmla="*/ 1754125 h 1882057"/>
              <a:gd name="connsiteX183" fmla="*/ 483294 w 2062029"/>
              <a:gd name="connsiteY183" fmla="*/ 1757248 h 1882057"/>
              <a:gd name="connsiteX184" fmla="*/ 483831 w 2062029"/>
              <a:gd name="connsiteY184" fmla="*/ 1760959 h 1882057"/>
              <a:gd name="connsiteX185" fmla="*/ 481681 w 2062029"/>
              <a:gd name="connsiteY185" fmla="*/ 1762956 h 1882057"/>
              <a:gd name="connsiteX186" fmla="*/ 493404 w 2062029"/>
              <a:gd name="connsiteY186" fmla="*/ 1775038 h 1882057"/>
              <a:gd name="connsiteX187" fmla="*/ 496322 w 2062029"/>
              <a:gd name="connsiteY187" fmla="*/ 1772043 h 1882057"/>
              <a:gd name="connsiteX188" fmla="*/ 1076910 w 2062029"/>
              <a:gd name="connsiteY188" fmla="*/ 1763596 h 1882057"/>
              <a:gd name="connsiteX189" fmla="*/ 1074504 w 2062029"/>
              <a:gd name="connsiteY189" fmla="*/ 1760166 h 1882057"/>
              <a:gd name="connsiteX190" fmla="*/ 1060758 w 2062029"/>
              <a:gd name="connsiteY190" fmla="*/ 1769662 h 1882057"/>
              <a:gd name="connsiteX191" fmla="*/ 1063113 w 2062029"/>
              <a:gd name="connsiteY191" fmla="*/ 1773118 h 1882057"/>
              <a:gd name="connsiteX192" fmla="*/ 1076910 w 2062029"/>
              <a:gd name="connsiteY192" fmla="*/ 1763596 h 1882057"/>
              <a:gd name="connsiteX193" fmla="*/ 1267197 w 2062029"/>
              <a:gd name="connsiteY193" fmla="*/ 1767896 h 1882057"/>
              <a:gd name="connsiteX194" fmla="*/ 1252402 w 2062029"/>
              <a:gd name="connsiteY194" fmla="*/ 1760268 h 1882057"/>
              <a:gd name="connsiteX195" fmla="*/ 1250405 w 2062029"/>
              <a:gd name="connsiteY195" fmla="*/ 1763980 h 1882057"/>
              <a:gd name="connsiteX196" fmla="*/ 1265354 w 2062029"/>
              <a:gd name="connsiteY196" fmla="*/ 1771659 h 1882057"/>
              <a:gd name="connsiteX197" fmla="*/ 1267197 w 2062029"/>
              <a:gd name="connsiteY197" fmla="*/ 1767896 h 1882057"/>
              <a:gd name="connsiteX198" fmla="*/ 467091 w 2062029"/>
              <a:gd name="connsiteY198" fmla="*/ 1763033 h 1882057"/>
              <a:gd name="connsiteX199" fmla="*/ 466860 w 2062029"/>
              <a:gd name="connsiteY199" fmla="*/ 1758860 h 1882057"/>
              <a:gd name="connsiteX200" fmla="*/ 455367 w 2062029"/>
              <a:gd name="connsiteY200" fmla="*/ 1759193 h 1882057"/>
              <a:gd name="connsiteX201" fmla="*/ 455367 w 2062029"/>
              <a:gd name="connsiteY201" fmla="*/ 1759193 h 1882057"/>
              <a:gd name="connsiteX202" fmla="*/ 450299 w 2062029"/>
              <a:gd name="connsiteY202" fmla="*/ 1759142 h 1882057"/>
              <a:gd name="connsiteX203" fmla="*/ 450223 w 2062029"/>
              <a:gd name="connsiteY203" fmla="*/ 1763314 h 1882057"/>
              <a:gd name="connsiteX204" fmla="*/ 455393 w 2062029"/>
              <a:gd name="connsiteY204" fmla="*/ 1763365 h 1882057"/>
              <a:gd name="connsiteX205" fmla="*/ 467091 w 2062029"/>
              <a:gd name="connsiteY205" fmla="*/ 1763033 h 1882057"/>
              <a:gd name="connsiteX206" fmla="*/ 433764 w 2062029"/>
              <a:gd name="connsiteY206" fmla="*/ 1758169 h 1882057"/>
              <a:gd name="connsiteX207" fmla="*/ 417305 w 2062029"/>
              <a:gd name="connsiteY207" fmla="*/ 1756045 h 1882057"/>
              <a:gd name="connsiteX208" fmla="*/ 416640 w 2062029"/>
              <a:gd name="connsiteY208" fmla="*/ 1760140 h 1882057"/>
              <a:gd name="connsiteX209" fmla="*/ 433354 w 2062029"/>
              <a:gd name="connsiteY209" fmla="*/ 1762290 h 1882057"/>
              <a:gd name="connsiteX210" fmla="*/ 433764 w 2062029"/>
              <a:gd name="connsiteY210" fmla="*/ 1758169 h 1882057"/>
              <a:gd name="connsiteX211" fmla="*/ 1818219 w 2062029"/>
              <a:gd name="connsiteY211" fmla="*/ 1754714 h 1882057"/>
              <a:gd name="connsiteX212" fmla="*/ 1816325 w 2062029"/>
              <a:gd name="connsiteY212" fmla="*/ 1750977 h 1882057"/>
              <a:gd name="connsiteX213" fmla="*/ 1801300 w 2062029"/>
              <a:gd name="connsiteY213" fmla="*/ 1758297 h 1882057"/>
              <a:gd name="connsiteX214" fmla="*/ 1803066 w 2062029"/>
              <a:gd name="connsiteY214" fmla="*/ 1762086 h 1882057"/>
              <a:gd name="connsiteX215" fmla="*/ 1818219 w 2062029"/>
              <a:gd name="connsiteY215" fmla="*/ 1754714 h 1882057"/>
              <a:gd name="connsiteX216" fmla="*/ 400974 w 2062029"/>
              <a:gd name="connsiteY216" fmla="*/ 1752922 h 1882057"/>
              <a:gd name="connsiteX217" fmla="*/ 384848 w 2062029"/>
              <a:gd name="connsiteY217" fmla="*/ 1748929 h 1882057"/>
              <a:gd name="connsiteX218" fmla="*/ 383748 w 2062029"/>
              <a:gd name="connsiteY218" fmla="*/ 1752948 h 1882057"/>
              <a:gd name="connsiteX219" fmla="*/ 400104 w 2062029"/>
              <a:gd name="connsiteY219" fmla="*/ 1756992 h 1882057"/>
              <a:gd name="connsiteX220" fmla="*/ 400974 w 2062029"/>
              <a:gd name="connsiteY220" fmla="*/ 1752922 h 1882057"/>
              <a:gd name="connsiteX221" fmla="*/ 1237965 w 2062029"/>
              <a:gd name="connsiteY221" fmla="*/ 1752077 h 1882057"/>
              <a:gd name="connsiteX222" fmla="*/ 1223887 w 2062029"/>
              <a:gd name="connsiteY222" fmla="*/ 1743195 h 1882057"/>
              <a:gd name="connsiteX223" fmla="*/ 1221557 w 2062029"/>
              <a:gd name="connsiteY223" fmla="*/ 1746702 h 1882057"/>
              <a:gd name="connsiteX224" fmla="*/ 1235815 w 2062029"/>
              <a:gd name="connsiteY224" fmla="*/ 1755687 h 1882057"/>
              <a:gd name="connsiteX225" fmla="*/ 1237965 w 2062029"/>
              <a:gd name="connsiteY225" fmla="*/ 1752077 h 1882057"/>
              <a:gd name="connsiteX226" fmla="*/ 1103966 w 2062029"/>
              <a:gd name="connsiteY226" fmla="*/ 1743809 h 1882057"/>
              <a:gd name="connsiteX227" fmla="*/ 1101431 w 2062029"/>
              <a:gd name="connsiteY227" fmla="*/ 1740482 h 1882057"/>
              <a:gd name="connsiteX228" fmla="*/ 1088044 w 2062029"/>
              <a:gd name="connsiteY228" fmla="*/ 1750439 h 1882057"/>
              <a:gd name="connsiteX229" fmla="*/ 1090527 w 2062029"/>
              <a:gd name="connsiteY229" fmla="*/ 1753818 h 1882057"/>
              <a:gd name="connsiteX230" fmla="*/ 1103966 w 2062029"/>
              <a:gd name="connsiteY230" fmla="*/ 1743809 h 1882057"/>
              <a:gd name="connsiteX231" fmla="*/ 532312 w 2062029"/>
              <a:gd name="connsiteY231" fmla="*/ 1746753 h 1882057"/>
              <a:gd name="connsiteX232" fmla="*/ 530494 w 2062029"/>
              <a:gd name="connsiteY232" fmla="*/ 1743016 h 1882057"/>
              <a:gd name="connsiteX233" fmla="*/ 515315 w 2062029"/>
              <a:gd name="connsiteY233" fmla="*/ 1749390 h 1882057"/>
              <a:gd name="connsiteX234" fmla="*/ 516723 w 2062029"/>
              <a:gd name="connsiteY234" fmla="*/ 1753332 h 1882057"/>
              <a:gd name="connsiteX235" fmla="*/ 532312 w 2062029"/>
              <a:gd name="connsiteY235" fmla="*/ 1746753 h 1882057"/>
              <a:gd name="connsiteX236" fmla="*/ 473669 w 2062029"/>
              <a:gd name="connsiteY236" fmla="*/ 1747675 h 1882057"/>
              <a:gd name="connsiteX237" fmla="*/ 463149 w 2062029"/>
              <a:gd name="connsiteY237" fmla="*/ 1734774 h 1882057"/>
              <a:gd name="connsiteX238" fmla="*/ 459847 w 2062029"/>
              <a:gd name="connsiteY238" fmla="*/ 1737359 h 1882057"/>
              <a:gd name="connsiteX239" fmla="*/ 470495 w 2062029"/>
              <a:gd name="connsiteY239" fmla="*/ 1750414 h 1882057"/>
              <a:gd name="connsiteX240" fmla="*/ 473669 w 2062029"/>
              <a:gd name="connsiteY240" fmla="*/ 1747675 h 1882057"/>
              <a:gd name="connsiteX241" fmla="*/ 368901 w 2062029"/>
              <a:gd name="connsiteY241" fmla="*/ 1744117 h 1882057"/>
              <a:gd name="connsiteX242" fmla="*/ 357076 w 2062029"/>
              <a:gd name="connsiteY242" fmla="*/ 1740072 h 1882057"/>
              <a:gd name="connsiteX243" fmla="*/ 353185 w 2062029"/>
              <a:gd name="connsiteY243" fmla="*/ 1738639 h 1882057"/>
              <a:gd name="connsiteX244" fmla="*/ 351752 w 2062029"/>
              <a:gd name="connsiteY244" fmla="*/ 1742555 h 1882057"/>
              <a:gd name="connsiteX245" fmla="*/ 355668 w 2062029"/>
              <a:gd name="connsiteY245" fmla="*/ 1743989 h 1882057"/>
              <a:gd name="connsiteX246" fmla="*/ 367622 w 2062029"/>
              <a:gd name="connsiteY246" fmla="*/ 1748084 h 1882057"/>
              <a:gd name="connsiteX247" fmla="*/ 368901 w 2062029"/>
              <a:gd name="connsiteY247" fmla="*/ 1744117 h 1882057"/>
              <a:gd name="connsiteX248" fmla="*/ 1847835 w 2062029"/>
              <a:gd name="connsiteY248" fmla="*/ 1738588 h 1882057"/>
              <a:gd name="connsiteX249" fmla="*/ 1845710 w 2062029"/>
              <a:gd name="connsiteY249" fmla="*/ 1734979 h 1882057"/>
              <a:gd name="connsiteX250" fmla="*/ 1831171 w 2062029"/>
              <a:gd name="connsiteY250" fmla="*/ 1743195 h 1882057"/>
              <a:gd name="connsiteX251" fmla="*/ 1833142 w 2062029"/>
              <a:gd name="connsiteY251" fmla="*/ 1746856 h 1882057"/>
              <a:gd name="connsiteX252" fmla="*/ 1847835 w 2062029"/>
              <a:gd name="connsiteY252" fmla="*/ 1738588 h 1882057"/>
              <a:gd name="connsiteX253" fmla="*/ 560929 w 2062029"/>
              <a:gd name="connsiteY253" fmla="*/ 1728656 h 1882057"/>
              <a:gd name="connsiteX254" fmla="*/ 558318 w 2062029"/>
              <a:gd name="connsiteY254" fmla="*/ 1725380 h 1882057"/>
              <a:gd name="connsiteX255" fmla="*/ 544905 w 2062029"/>
              <a:gd name="connsiteY255" fmla="*/ 1734979 h 1882057"/>
              <a:gd name="connsiteX256" fmla="*/ 547132 w 2062029"/>
              <a:gd name="connsiteY256" fmla="*/ 1738511 h 1882057"/>
              <a:gd name="connsiteX257" fmla="*/ 560929 w 2062029"/>
              <a:gd name="connsiteY257" fmla="*/ 1728656 h 1882057"/>
              <a:gd name="connsiteX258" fmla="*/ 1210269 w 2062029"/>
              <a:gd name="connsiteY258" fmla="*/ 1733622 h 1882057"/>
              <a:gd name="connsiteX259" fmla="*/ 1197138 w 2062029"/>
              <a:gd name="connsiteY259" fmla="*/ 1723409 h 1882057"/>
              <a:gd name="connsiteX260" fmla="*/ 1194501 w 2062029"/>
              <a:gd name="connsiteY260" fmla="*/ 1726634 h 1882057"/>
              <a:gd name="connsiteX261" fmla="*/ 1207761 w 2062029"/>
              <a:gd name="connsiteY261" fmla="*/ 1737001 h 1882057"/>
              <a:gd name="connsiteX262" fmla="*/ 1210269 w 2062029"/>
              <a:gd name="connsiteY262" fmla="*/ 1733622 h 1882057"/>
              <a:gd name="connsiteX263" fmla="*/ 337648 w 2062029"/>
              <a:gd name="connsiteY263" fmla="*/ 1732649 h 1882057"/>
              <a:gd name="connsiteX264" fmla="*/ 322290 w 2062029"/>
              <a:gd name="connsiteY264" fmla="*/ 1726148 h 1882057"/>
              <a:gd name="connsiteX265" fmla="*/ 320626 w 2062029"/>
              <a:gd name="connsiteY265" fmla="*/ 1729962 h 1882057"/>
              <a:gd name="connsiteX266" fmla="*/ 336086 w 2062029"/>
              <a:gd name="connsiteY266" fmla="*/ 1736514 h 1882057"/>
              <a:gd name="connsiteX267" fmla="*/ 337648 w 2062029"/>
              <a:gd name="connsiteY267" fmla="*/ 1732649 h 1882057"/>
              <a:gd name="connsiteX268" fmla="*/ 1130330 w 2062029"/>
              <a:gd name="connsiteY268" fmla="*/ 1723153 h 1882057"/>
              <a:gd name="connsiteX269" fmla="*/ 1127719 w 2062029"/>
              <a:gd name="connsiteY269" fmla="*/ 1719902 h 1882057"/>
              <a:gd name="connsiteX270" fmla="*/ 1114640 w 2062029"/>
              <a:gd name="connsiteY270" fmla="*/ 1730294 h 1882057"/>
              <a:gd name="connsiteX271" fmla="*/ 1117225 w 2062029"/>
              <a:gd name="connsiteY271" fmla="*/ 1733571 h 1882057"/>
              <a:gd name="connsiteX272" fmla="*/ 1130330 w 2062029"/>
              <a:gd name="connsiteY272" fmla="*/ 1723153 h 1882057"/>
              <a:gd name="connsiteX273" fmla="*/ 1876350 w 2062029"/>
              <a:gd name="connsiteY273" fmla="*/ 1720644 h 1882057"/>
              <a:gd name="connsiteX274" fmla="*/ 1873995 w 2062029"/>
              <a:gd name="connsiteY274" fmla="*/ 1717189 h 1882057"/>
              <a:gd name="connsiteX275" fmla="*/ 1859993 w 2062029"/>
              <a:gd name="connsiteY275" fmla="*/ 1726352 h 1882057"/>
              <a:gd name="connsiteX276" fmla="*/ 1862195 w 2062029"/>
              <a:gd name="connsiteY276" fmla="*/ 1729885 h 1882057"/>
              <a:gd name="connsiteX277" fmla="*/ 1876350 w 2062029"/>
              <a:gd name="connsiteY277" fmla="*/ 1720644 h 1882057"/>
              <a:gd name="connsiteX278" fmla="*/ 453166 w 2062029"/>
              <a:gd name="connsiteY278" fmla="*/ 1721412 h 1882057"/>
              <a:gd name="connsiteX279" fmla="*/ 443798 w 2062029"/>
              <a:gd name="connsiteY279" fmla="*/ 1707667 h 1882057"/>
              <a:gd name="connsiteX280" fmla="*/ 440291 w 2062029"/>
              <a:gd name="connsiteY280" fmla="*/ 1709970 h 1882057"/>
              <a:gd name="connsiteX281" fmla="*/ 449787 w 2062029"/>
              <a:gd name="connsiteY281" fmla="*/ 1723870 h 1882057"/>
              <a:gd name="connsiteX282" fmla="*/ 453166 w 2062029"/>
              <a:gd name="connsiteY282" fmla="*/ 1721412 h 1882057"/>
              <a:gd name="connsiteX283" fmla="*/ 307188 w 2062029"/>
              <a:gd name="connsiteY283" fmla="*/ 1719185 h 1882057"/>
              <a:gd name="connsiteX284" fmla="*/ 292290 w 2062029"/>
              <a:gd name="connsiteY284" fmla="*/ 1711711 h 1882057"/>
              <a:gd name="connsiteX285" fmla="*/ 290370 w 2062029"/>
              <a:gd name="connsiteY285" fmla="*/ 1715397 h 1882057"/>
              <a:gd name="connsiteX286" fmla="*/ 305370 w 2062029"/>
              <a:gd name="connsiteY286" fmla="*/ 1722948 h 1882057"/>
              <a:gd name="connsiteX287" fmla="*/ 307188 w 2062029"/>
              <a:gd name="connsiteY287" fmla="*/ 1719185 h 1882057"/>
              <a:gd name="connsiteX288" fmla="*/ 584836 w 2062029"/>
              <a:gd name="connsiteY288" fmla="*/ 1704723 h 1882057"/>
              <a:gd name="connsiteX289" fmla="*/ 581585 w 2062029"/>
              <a:gd name="connsiteY289" fmla="*/ 1702112 h 1882057"/>
              <a:gd name="connsiteX290" fmla="*/ 570553 w 2062029"/>
              <a:gd name="connsiteY290" fmla="*/ 1714373 h 1882057"/>
              <a:gd name="connsiteX291" fmla="*/ 573497 w 2062029"/>
              <a:gd name="connsiteY291" fmla="*/ 1717342 h 1882057"/>
              <a:gd name="connsiteX292" fmla="*/ 584836 w 2062029"/>
              <a:gd name="connsiteY292" fmla="*/ 1704723 h 1882057"/>
              <a:gd name="connsiteX293" fmla="*/ 1184672 w 2062029"/>
              <a:gd name="connsiteY293" fmla="*/ 1712479 h 1882057"/>
              <a:gd name="connsiteX294" fmla="*/ 1172795 w 2062029"/>
              <a:gd name="connsiteY294" fmla="*/ 1700858 h 1882057"/>
              <a:gd name="connsiteX295" fmla="*/ 1169801 w 2062029"/>
              <a:gd name="connsiteY295" fmla="*/ 1703750 h 1882057"/>
              <a:gd name="connsiteX296" fmla="*/ 1181857 w 2062029"/>
              <a:gd name="connsiteY296" fmla="*/ 1715525 h 1882057"/>
              <a:gd name="connsiteX297" fmla="*/ 1184672 w 2062029"/>
              <a:gd name="connsiteY297" fmla="*/ 1712479 h 1882057"/>
              <a:gd name="connsiteX298" fmla="*/ 1156081 w 2062029"/>
              <a:gd name="connsiteY298" fmla="*/ 1701677 h 1882057"/>
              <a:gd name="connsiteX299" fmla="*/ 1153342 w 2062029"/>
              <a:gd name="connsiteY299" fmla="*/ 1698503 h 1882057"/>
              <a:gd name="connsiteX300" fmla="*/ 1140620 w 2062029"/>
              <a:gd name="connsiteY300" fmla="*/ 1709305 h 1882057"/>
              <a:gd name="connsiteX301" fmla="*/ 1143282 w 2062029"/>
              <a:gd name="connsiteY301" fmla="*/ 1712505 h 1882057"/>
              <a:gd name="connsiteX302" fmla="*/ 1156081 w 2062029"/>
              <a:gd name="connsiteY302" fmla="*/ 1701677 h 1882057"/>
              <a:gd name="connsiteX303" fmla="*/ 1903534 w 2062029"/>
              <a:gd name="connsiteY303" fmla="*/ 1700858 h 1882057"/>
              <a:gd name="connsiteX304" fmla="*/ 1900948 w 2062029"/>
              <a:gd name="connsiteY304" fmla="*/ 1697556 h 1882057"/>
              <a:gd name="connsiteX305" fmla="*/ 1887612 w 2062029"/>
              <a:gd name="connsiteY305" fmla="*/ 1707590 h 1882057"/>
              <a:gd name="connsiteX306" fmla="*/ 1890070 w 2062029"/>
              <a:gd name="connsiteY306" fmla="*/ 1710969 h 1882057"/>
              <a:gd name="connsiteX307" fmla="*/ 1903534 w 2062029"/>
              <a:gd name="connsiteY307" fmla="*/ 1700858 h 1882057"/>
              <a:gd name="connsiteX308" fmla="*/ 277674 w 2062029"/>
              <a:gd name="connsiteY308" fmla="*/ 1703750 h 1882057"/>
              <a:gd name="connsiteX309" fmla="*/ 263289 w 2062029"/>
              <a:gd name="connsiteY309" fmla="*/ 1695304 h 1882057"/>
              <a:gd name="connsiteX310" fmla="*/ 261113 w 2062029"/>
              <a:gd name="connsiteY310" fmla="*/ 1698862 h 1882057"/>
              <a:gd name="connsiteX311" fmla="*/ 275575 w 2062029"/>
              <a:gd name="connsiteY311" fmla="*/ 1707385 h 1882057"/>
              <a:gd name="connsiteX312" fmla="*/ 277674 w 2062029"/>
              <a:gd name="connsiteY312" fmla="*/ 1703750 h 1882057"/>
              <a:gd name="connsiteX313" fmla="*/ 435018 w 2062029"/>
              <a:gd name="connsiteY313" fmla="*/ 1693537 h 1882057"/>
              <a:gd name="connsiteX314" fmla="*/ 426878 w 2062029"/>
              <a:gd name="connsiteY314" fmla="*/ 1679024 h 1882057"/>
              <a:gd name="connsiteX315" fmla="*/ 423192 w 2062029"/>
              <a:gd name="connsiteY315" fmla="*/ 1680995 h 1882057"/>
              <a:gd name="connsiteX316" fmla="*/ 431409 w 2062029"/>
              <a:gd name="connsiteY316" fmla="*/ 1695662 h 1882057"/>
              <a:gd name="connsiteX317" fmla="*/ 435018 w 2062029"/>
              <a:gd name="connsiteY317" fmla="*/ 1693537 h 1882057"/>
              <a:gd name="connsiteX318" fmla="*/ 1161686 w 2062029"/>
              <a:gd name="connsiteY318" fmla="*/ 1688520 h 1882057"/>
              <a:gd name="connsiteX319" fmla="*/ 1151396 w 2062029"/>
              <a:gd name="connsiteY319" fmla="*/ 1675543 h 1882057"/>
              <a:gd name="connsiteX320" fmla="*/ 1148043 w 2062029"/>
              <a:gd name="connsiteY320" fmla="*/ 1678026 h 1882057"/>
              <a:gd name="connsiteX321" fmla="*/ 1158538 w 2062029"/>
              <a:gd name="connsiteY321" fmla="*/ 1691234 h 1882057"/>
              <a:gd name="connsiteX322" fmla="*/ 1161686 w 2062029"/>
              <a:gd name="connsiteY322" fmla="*/ 1688520 h 1882057"/>
              <a:gd name="connsiteX323" fmla="*/ 603368 w 2062029"/>
              <a:gd name="connsiteY323" fmla="*/ 1676413 h 1882057"/>
              <a:gd name="connsiteX324" fmla="*/ 599657 w 2062029"/>
              <a:gd name="connsiteY324" fmla="*/ 1674493 h 1882057"/>
              <a:gd name="connsiteX325" fmla="*/ 591287 w 2062029"/>
              <a:gd name="connsiteY325" fmla="*/ 1688751 h 1882057"/>
              <a:gd name="connsiteX326" fmla="*/ 594768 w 2062029"/>
              <a:gd name="connsiteY326" fmla="*/ 1691054 h 1882057"/>
              <a:gd name="connsiteX327" fmla="*/ 603368 w 2062029"/>
              <a:gd name="connsiteY327" fmla="*/ 1676413 h 1882057"/>
              <a:gd name="connsiteX328" fmla="*/ 1181242 w 2062029"/>
              <a:gd name="connsiteY328" fmla="*/ 1679485 h 1882057"/>
              <a:gd name="connsiteX329" fmla="*/ 1178427 w 2062029"/>
              <a:gd name="connsiteY329" fmla="*/ 1676387 h 1882057"/>
              <a:gd name="connsiteX330" fmla="*/ 1165987 w 2062029"/>
              <a:gd name="connsiteY330" fmla="*/ 1687548 h 1882057"/>
              <a:gd name="connsiteX331" fmla="*/ 1168751 w 2062029"/>
              <a:gd name="connsiteY331" fmla="*/ 1690696 h 1882057"/>
              <a:gd name="connsiteX332" fmla="*/ 1181242 w 2062029"/>
              <a:gd name="connsiteY332" fmla="*/ 1679485 h 1882057"/>
              <a:gd name="connsiteX333" fmla="*/ 1929284 w 2062029"/>
              <a:gd name="connsiteY333" fmla="*/ 1679152 h 1882057"/>
              <a:gd name="connsiteX334" fmla="*/ 1926494 w 2062029"/>
              <a:gd name="connsiteY334" fmla="*/ 1676055 h 1882057"/>
              <a:gd name="connsiteX335" fmla="*/ 1913926 w 2062029"/>
              <a:gd name="connsiteY335" fmla="*/ 1687061 h 1882057"/>
              <a:gd name="connsiteX336" fmla="*/ 1916614 w 2062029"/>
              <a:gd name="connsiteY336" fmla="*/ 1690261 h 1882057"/>
              <a:gd name="connsiteX337" fmla="*/ 1929284 w 2062029"/>
              <a:gd name="connsiteY337" fmla="*/ 1679152 h 1882057"/>
              <a:gd name="connsiteX338" fmla="*/ 249287 w 2062029"/>
              <a:gd name="connsiteY338" fmla="*/ 1686370 h 1882057"/>
              <a:gd name="connsiteX339" fmla="*/ 235542 w 2062029"/>
              <a:gd name="connsiteY339" fmla="*/ 1676976 h 1882057"/>
              <a:gd name="connsiteX340" fmla="*/ 233136 w 2062029"/>
              <a:gd name="connsiteY340" fmla="*/ 1680381 h 1882057"/>
              <a:gd name="connsiteX341" fmla="*/ 247009 w 2062029"/>
              <a:gd name="connsiteY341" fmla="*/ 1689877 h 1882057"/>
              <a:gd name="connsiteX342" fmla="*/ 249287 w 2062029"/>
              <a:gd name="connsiteY342" fmla="*/ 1686370 h 1882057"/>
              <a:gd name="connsiteX343" fmla="*/ 222104 w 2062029"/>
              <a:gd name="connsiteY343" fmla="*/ 1667121 h 1882057"/>
              <a:gd name="connsiteX344" fmla="*/ 209049 w 2062029"/>
              <a:gd name="connsiteY344" fmla="*/ 1656780 h 1882057"/>
              <a:gd name="connsiteX345" fmla="*/ 206387 w 2062029"/>
              <a:gd name="connsiteY345" fmla="*/ 1660005 h 1882057"/>
              <a:gd name="connsiteX346" fmla="*/ 219544 w 2062029"/>
              <a:gd name="connsiteY346" fmla="*/ 1670449 h 1882057"/>
              <a:gd name="connsiteX347" fmla="*/ 222104 w 2062029"/>
              <a:gd name="connsiteY347" fmla="*/ 1667121 h 1882057"/>
              <a:gd name="connsiteX348" fmla="*/ 1205790 w 2062029"/>
              <a:gd name="connsiteY348" fmla="*/ 1656652 h 1882057"/>
              <a:gd name="connsiteX349" fmla="*/ 1202872 w 2062029"/>
              <a:gd name="connsiteY349" fmla="*/ 1653632 h 1882057"/>
              <a:gd name="connsiteX350" fmla="*/ 1190739 w 2062029"/>
              <a:gd name="connsiteY350" fmla="*/ 1665099 h 1882057"/>
              <a:gd name="connsiteX351" fmla="*/ 1193555 w 2062029"/>
              <a:gd name="connsiteY351" fmla="*/ 1668145 h 1882057"/>
              <a:gd name="connsiteX352" fmla="*/ 1205790 w 2062029"/>
              <a:gd name="connsiteY352" fmla="*/ 1656652 h 1882057"/>
              <a:gd name="connsiteX353" fmla="*/ 1953345 w 2062029"/>
              <a:gd name="connsiteY353" fmla="*/ 1655628 h 1882057"/>
              <a:gd name="connsiteX354" fmla="*/ 1950299 w 2062029"/>
              <a:gd name="connsiteY354" fmla="*/ 1652762 h 1882057"/>
              <a:gd name="connsiteX355" fmla="*/ 1938627 w 2062029"/>
              <a:gd name="connsiteY355" fmla="*/ 1664664 h 1882057"/>
              <a:gd name="connsiteX356" fmla="*/ 1941545 w 2062029"/>
              <a:gd name="connsiteY356" fmla="*/ 1667633 h 1882057"/>
              <a:gd name="connsiteX357" fmla="*/ 1953345 w 2062029"/>
              <a:gd name="connsiteY357" fmla="*/ 1655628 h 1882057"/>
              <a:gd name="connsiteX358" fmla="*/ 419430 w 2062029"/>
              <a:gd name="connsiteY358" fmla="*/ 1664127 h 1882057"/>
              <a:gd name="connsiteX359" fmla="*/ 412672 w 2062029"/>
              <a:gd name="connsiteY359" fmla="*/ 1648922 h 1882057"/>
              <a:gd name="connsiteX360" fmla="*/ 408833 w 2062029"/>
              <a:gd name="connsiteY360" fmla="*/ 1650535 h 1882057"/>
              <a:gd name="connsiteX361" fmla="*/ 415667 w 2062029"/>
              <a:gd name="connsiteY361" fmla="*/ 1665918 h 1882057"/>
              <a:gd name="connsiteX362" fmla="*/ 419430 w 2062029"/>
              <a:gd name="connsiteY362" fmla="*/ 1664127 h 1882057"/>
              <a:gd name="connsiteX363" fmla="*/ 1142003 w 2062029"/>
              <a:gd name="connsiteY363" fmla="*/ 1661900 h 1882057"/>
              <a:gd name="connsiteX364" fmla="*/ 1133581 w 2062029"/>
              <a:gd name="connsiteY364" fmla="*/ 1647668 h 1882057"/>
              <a:gd name="connsiteX365" fmla="*/ 1129895 w 2062029"/>
              <a:gd name="connsiteY365" fmla="*/ 1649639 h 1882057"/>
              <a:gd name="connsiteX366" fmla="*/ 1138470 w 2062029"/>
              <a:gd name="connsiteY366" fmla="*/ 1664152 h 1882057"/>
              <a:gd name="connsiteX367" fmla="*/ 1142003 w 2062029"/>
              <a:gd name="connsiteY367" fmla="*/ 1661900 h 1882057"/>
              <a:gd name="connsiteX368" fmla="*/ 616397 w 2062029"/>
              <a:gd name="connsiteY368" fmla="*/ 1645287 h 1882057"/>
              <a:gd name="connsiteX369" fmla="*/ 612404 w 2062029"/>
              <a:gd name="connsiteY369" fmla="*/ 1644007 h 1882057"/>
              <a:gd name="connsiteX370" fmla="*/ 606696 w 2062029"/>
              <a:gd name="connsiteY370" fmla="*/ 1659545 h 1882057"/>
              <a:gd name="connsiteX371" fmla="*/ 610535 w 2062029"/>
              <a:gd name="connsiteY371" fmla="*/ 1661157 h 1882057"/>
              <a:gd name="connsiteX372" fmla="*/ 616397 w 2062029"/>
              <a:gd name="connsiteY372" fmla="*/ 1645287 h 1882057"/>
              <a:gd name="connsiteX373" fmla="*/ 196404 w 2062029"/>
              <a:gd name="connsiteY373" fmla="*/ 1645927 h 1882057"/>
              <a:gd name="connsiteX374" fmla="*/ 184118 w 2062029"/>
              <a:gd name="connsiteY374" fmla="*/ 1634716 h 1882057"/>
              <a:gd name="connsiteX375" fmla="*/ 181251 w 2062029"/>
              <a:gd name="connsiteY375" fmla="*/ 1637762 h 1882057"/>
              <a:gd name="connsiteX376" fmla="*/ 193640 w 2062029"/>
              <a:gd name="connsiteY376" fmla="*/ 1649076 h 1882057"/>
              <a:gd name="connsiteX377" fmla="*/ 196404 w 2062029"/>
              <a:gd name="connsiteY377" fmla="*/ 1645927 h 1882057"/>
              <a:gd name="connsiteX378" fmla="*/ 1229723 w 2062029"/>
              <a:gd name="connsiteY378" fmla="*/ 1633231 h 1882057"/>
              <a:gd name="connsiteX379" fmla="*/ 1226754 w 2062029"/>
              <a:gd name="connsiteY379" fmla="*/ 1630288 h 1882057"/>
              <a:gd name="connsiteX380" fmla="*/ 1214877 w 2062029"/>
              <a:gd name="connsiteY380" fmla="*/ 1642037 h 1882057"/>
              <a:gd name="connsiteX381" fmla="*/ 1217795 w 2062029"/>
              <a:gd name="connsiteY381" fmla="*/ 1645006 h 1882057"/>
              <a:gd name="connsiteX382" fmla="*/ 1229723 w 2062029"/>
              <a:gd name="connsiteY382" fmla="*/ 1633231 h 1882057"/>
              <a:gd name="connsiteX383" fmla="*/ 1975358 w 2062029"/>
              <a:gd name="connsiteY383" fmla="*/ 1630313 h 1882057"/>
              <a:gd name="connsiteX384" fmla="*/ 1972108 w 2062029"/>
              <a:gd name="connsiteY384" fmla="*/ 1627702 h 1882057"/>
              <a:gd name="connsiteX385" fmla="*/ 1961459 w 2062029"/>
              <a:gd name="connsiteY385" fmla="*/ 1640424 h 1882057"/>
              <a:gd name="connsiteX386" fmla="*/ 1964582 w 2062029"/>
              <a:gd name="connsiteY386" fmla="*/ 1643163 h 1882057"/>
              <a:gd name="connsiteX387" fmla="*/ 1975358 w 2062029"/>
              <a:gd name="connsiteY387" fmla="*/ 1630313 h 1882057"/>
              <a:gd name="connsiteX388" fmla="*/ 406682 w 2062029"/>
              <a:gd name="connsiteY388" fmla="*/ 1633436 h 1882057"/>
              <a:gd name="connsiteX389" fmla="*/ 401461 w 2062029"/>
              <a:gd name="connsiteY389" fmla="*/ 1617643 h 1882057"/>
              <a:gd name="connsiteX390" fmla="*/ 397468 w 2062029"/>
              <a:gd name="connsiteY390" fmla="*/ 1618846 h 1882057"/>
              <a:gd name="connsiteX391" fmla="*/ 402740 w 2062029"/>
              <a:gd name="connsiteY391" fmla="*/ 1634844 h 1882057"/>
              <a:gd name="connsiteX392" fmla="*/ 406682 w 2062029"/>
              <a:gd name="connsiteY392" fmla="*/ 1633436 h 1882057"/>
              <a:gd name="connsiteX393" fmla="*/ 1126158 w 2062029"/>
              <a:gd name="connsiteY393" fmla="*/ 1632822 h 1882057"/>
              <a:gd name="connsiteX394" fmla="*/ 1119861 w 2062029"/>
              <a:gd name="connsiteY394" fmla="*/ 1617515 h 1882057"/>
              <a:gd name="connsiteX395" fmla="*/ 1115970 w 2062029"/>
              <a:gd name="connsiteY395" fmla="*/ 1618948 h 1882057"/>
              <a:gd name="connsiteX396" fmla="*/ 1122395 w 2062029"/>
              <a:gd name="connsiteY396" fmla="*/ 1634537 h 1882057"/>
              <a:gd name="connsiteX397" fmla="*/ 1126158 w 2062029"/>
              <a:gd name="connsiteY397" fmla="*/ 1632822 h 1882057"/>
              <a:gd name="connsiteX398" fmla="*/ 624127 w 2062029"/>
              <a:gd name="connsiteY398" fmla="*/ 1612421 h 1882057"/>
              <a:gd name="connsiteX399" fmla="*/ 620006 w 2062029"/>
              <a:gd name="connsiteY399" fmla="*/ 1611756 h 1882057"/>
              <a:gd name="connsiteX400" fmla="*/ 616858 w 2062029"/>
              <a:gd name="connsiteY400" fmla="*/ 1628061 h 1882057"/>
              <a:gd name="connsiteX401" fmla="*/ 620928 w 2062029"/>
              <a:gd name="connsiteY401" fmla="*/ 1629008 h 1882057"/>
              <a:gd name="connsiteX402" fmla="*/ 624127 w 2062029"/>
              <a:gd name="connsiteY402" fmla="*/ 1612421 h 1882057"/>
              <a:gd name="connsiteX403" fmla="*/ 172241 w 2062029"/>
              <a:gd name="connsiteY403" fmla="*/ 1623121 h 1882057"/>
              <a:gd name="connsiteX404" fmla="*/ 160799 w 2062029"/>
              <a:gd name="connsiteY404" fmla="*/ 1611064 h 1882057"/>
              <a:gd name="connsiteX405" fmla="*/ 157702 w 2062029"/>
              <a:gd name="connsiteY405" fmla="*/ 1613906 h 1882057"/>
              <a:gd name="connsiteX406" fmla="*/ 169272 w 2062029"/>
              <a:gd name="connsiteY406" fmla="*/ 1626039 h 1882057"/>
              <a:gd name="connsiteX407" fmla="*/ 172241 w 2062029"/>
              <a:gd name="connsiteY407" fmla="*/ 1623121 h 1882057"/>
              <a:gd name="connsiteX408" fmla="*/ 1253144 w 2062029"/>
              <a:gd name="connsiteY408" fmla="*/ 1609273 h 1882057"/>
              <a:gd name="connsiteX409" fmla="*/ 1250098 w 2062029"/>
              <a:gd name="connsiteY409" fmla="*/ 1606406 h 1882057"/>
              <a:gd name="connsiteX410" fmla="*/ 1238502 w 2062029"/>
              <a:gd name="connsiteY410" fmla="*/ 1618385 h 1882057"/>
              <a:gd name="connsiteX411" fmla="*/ 1241472 w 2062029"/>
              <a:gd name="connsiteY411" fmla="*/ 1621329 h 1882057"/>
              <a:gd name="connsiteX412" fmla="*/ 1253144 w 2062029"/>
              <a:gd name="connsiteY412" fmla="*/ 1609273 h 1882057"/>
              <a:gd name="connsiteX413" fmla="*/ 1995196 w 2062029"/>
              <a:gd name="connsiteY413" fmla="*/ 1603232 h 1882057"/>
              <a:gd name="connsiteX414" fmla="*/ 1991740 w 2062029"/>
              <a:gd name="connsiteY414" fmla="*/ 1600902 h 1882057"/>
              <a:gd name="connsiteX415" fmla="*/ 1982167 w 2062029"/>
              <a:gd name="connsiteY415" fmla="*/ 1614520 h 1882057"/>
              <a:gd name="connsiteX416" fmla="*/ 1985546 w 2062029"/>
              <a:gd name="connsiteY416" fmla="*/ 1617003 h 1882057"/>
              <a:gd name="connsiteX417" fmla="*/ 1995196 w 2062029"/>
              <a:gd name="connsiteY417" fmla="*/ 1603232 h 1882057"/>
              <a:gd name="connsiteX418" fmla="*/ 1114691 w 2062029"/>
              <a:gd name="connsiteY418" fmla="*/ 1601773 h 1882057"/>
              <a:gd name="connsiteX419" fmla="*/ 1110646 w 2062029"/>
              <a:gd name="connsiteY419" fmla="*/ 1585723 h 1882057"/>
              <a:gd name="connsiteX420" fmla="*/ 1106576 w 2062029"/>
              <a:gd name="connsiteY420" fmla="*/ 1586594 h 1882057"/>
              <a:gd name="connsiteX421" fmla="*/ 1110698 w 2062029"/>
              <a:gd name="connsiteY421" fmla="*/ 1602950 h 1882057"/>
              <a:gd name="connsiteX422" fmla="*/ 1114691 w 2062029"/>
              <a:gd name="connsiteY422" fmla="*/ 1601773 h 1882057"/>
              <a:gd name="connsiteX423" fmla="*/ 397135 w 2062029"/>
              <a:gd name="connsiteY423" fmla="*/ 1601593 h 1882057"/>
              <a:gd name="connsiteX424" fmla="*/ 393782 w 2062029"/>
              <a:gd name="connsiteY424" fmla="*/ 1585339 h 1882057"/>
              <a:gd name="connsiteX425" fmla="*/ 389660 w 2062029"/>
              <a:gd name="connsiteY425" fmla="*/ 1586056 h 1882057"/>
              <a:gd name="connsiteX426" fmla="*/ 393065 w 2062029"/>
              <a:gd name="connsiteY426" fmla="*/ 1602566 h 1882057"/>
              <a:gd name="connsiteX427" fmla="*/ 397135 w 2062029"/>
              <a:gd name="connsiteY427" fmla="*/ 1601593 h 1882057"/>
              <a:gd name="connsiteX428" fmla="*/ 149741 w 2062029"/>
              <a:gd name="connsiteY428" fmla="*/ 1598650 h 1882057"/>
              <a:gd name="connsiteX429" fmla="*/ 139119 w 2062029"/>
              <a:gd name="connsiteY429" fmla="*/ 1585826 h 1882057"/>
              <a:gd name="connsiteX430" fmla="*/ 135868 w 2062029"/>
              <a:gd name="connsiteY430" fmla="*/ 1588462 h 1882057"/>
              <a:gd name="connsiteX431" fmla="*/ 146593 w 2062029"/>
              <a:gd name="connsiteY431" fmla="*/ 1601363 h 1882057"/>
              <a:gd name="connsiteX432" fmla="*/ 149741 w 2062029"/>
              <a:gd name="connsiteY432" fmla="*/ 1598650 h 1882057"/>
              <a:gd name="connsiteX433" fmla="*/ 1275439 w 2062029"/>
              <a:gd name="connsiteY433" fmla="*/ 1585442 h 1882057"/>
              <a:gd name="connsiteX434" fmla="*/ 1276002 w 2062029"/>
              <a:gd name="connsiteY434" fmla="*/ 1584828 h 1882057"/>
              <a:gd name="connsiteX435" fmla="*/ 1272956 w 2062029"/>
              <a:gd name="connsiteY435" fmla="*/ 1581986 h 1882057"/>
              <a:gd name="connsiteX436" fmla="*/ 1272367 w 2062029"/>
              <a:gd name="connsiteY436" fmla="*/ 1582626 h 1882057"/>
              <a:gd name="connsiteX437" fmla="*/ 1261591 w 2062029"/>
              <a:gd name="connsiteY437" fmla="*/ 1594247 h 1882057"/>
              <a:gd name="connsiteX438" fmla="*/ 1264611 w 2062029"/>
              <a:gd name="connsiteY438" fmla="*/ 1597088 h 1882057"/>
              <a:gd name="connsiteX439" fmla="*/ 1275439 w 2062029"/>
              <a:gd name="connsiteY439" fmla="*/ 1585442 h 1882057"/>
              <a:gd name="connsiteX440" fmla="*/ 626764 w 2062029"/>
              <a:gd name="connsiteY440" fmla="*/ 1578761 h 1882057"/>
              <a:gd name="connsiteX441" fmla="*/ 622592 w 2062029"/>
              <a:gd name="connsiteY441" fmla="*/ 1578761 h 1882057"/>
              <a:gd name="connsiteX442" fmla="*/ 621926 w 2062029"/>
              <a:gd name="connsiteY442" fmla="*/ 1595297 h 1882057"/>
              <a:gd name="connsiteX443" fmla="*/ 626098 w 2062029"/>
              <a:gd name="connsiteY443" fmla="*/ 1595629 h 1882057"/>
              <a:gd name="connsiteX444" fmla="*/ 626764 w 2062029"/>
              <a:gd name="connsiteY444" fmla="*/ 1578761 h 1882057"/>
              <a:gd name="connsiteX445" fmla="*/ 2012704 w 2062029"/>
              <a:gd name="connsiteY445" fmla="*/ 1574563 h 1882057"/>
              <a:gd name="connsiteX446" fmla="*/ 2009044 w 2062029"/>
              <a:gd name="connsiteY446" fmla="*/ 1572541 h 1882057"/>
              <a:gd name="connsiteX447" fmla="*/ 2000699 w 2062029"/>
              <a:gd name="connsiteY447" fmla="*/ 1586927 h 1882057"/>
              <a:gd name="connsiteX448" fmla="*/ 2004283 w 2062029"/>
              <a:gd name="connsiteY448" fmla="*/ 1589128 h 1882057"/>
              <a:gd name="connsiteX449" fmla="*/ 2012704 w 2062029"/>
              <a:gd name="connsiteY449" fmla="*/ 1574563 h 1882057"/>
              <a:gd name="connsiteX450" fmla="*/ 128906 w 2062029"/>
              <a:gd name="connsiteY450" fmla="*/ 1572695 h 1882057"/>
              <a:gd name="connsiteX451" fmla="*/ 119153 w 2062029"/>
              <a:gd name="connsiteY451" fmla="*/ 1559205 h 1882057"/>
              <a:gd name="connsiteX452" fmla="*/ 115723 w 2062029"/>
              <a:gd name="connsiteY452" fmla="*/ 1561586 h 1882057"/>
              <a:gd name="connsiteX453" fmla="*/ 125578 w 2062029"/>
              <a:gd name="connsiteY453" fmla="*/ 1575229 h 1882057"/>
              <a:gd name="connsiteX454" fmla="*/ 128906 w 2062029"/>
              <a:gd name="connsiteY454" fmla="*/ 1572695 h 1882057"/>
              <a:gd name="connsiteX455" fmla="*/ 1298092 w 2062029"/>
              <a:gd name="connsiteY455" fmla="*/ 1559461 h 1882057"/>
              <a:gd name="connsiteX456" fmla="*/ 1294815 w 2062029"/>
              <a:gd name="connsiteY456" fmla="*/ 1556850 h 1882057"/>
              <a:gd name="connsiteX457" fmla="*/ 1284142 w 2062029"/>
              <a:gd name="connsiteY457" fmla="*/ 1569597 h 1882057"/>
              <a:gd name="connsiteX458" fmla="*/ 1287290 w 2062029"/>
              <a:gd name="connsiteY458" fmla="*/ 1572336 h 1882057"/>
              <a:gd name="connsiteX459" fmla="*/ 1298092 w 2062029"/>
              <a:gd name="connsiteY459" fmla="*/ 1559461 h 1882057"/>
              <a:gd name="connsiteX460" fmla="*/ 1107652 w 2062029"/>
              <a:gd name="connsiteY460" fmla="*/ 1569367 h 1882057"/>
              <a:gd name="connsiteX461" fmla="*/ 1105578 w 2062029"/>
              <a:gd name="connsiteY461" fmla="*/ 1552883 h 1882057"/>
              <a:gd name="connsiteX462" fmla="*/ 1101406 w 2062029"/>
              <a:gd name="connsiteY462" fmla="*/ 1553318 h 1882057"/>
              <a:gd name="connsiteX463" fmla="*/ 1103530 w 2062029"/>
              <a:gd name="connsiteY463" fmla="*/ 1570033 h 1882057"/>
              <a:gd name="connsiteX464" fmla="*/ 1107652 w 2062029"/>
              <a:gd name="connsiteY464" fmla="*/ 1569367 h 1882057"/>
              <a:gd name="connsiteX465" fmla="*/ 391478 w 2062029"/>
              <a:gd name="connsiteY465" fmla="*/ 1568906 h 1882057"/>
              <a:gd name="connsiteX466" fmla="*/ 390326 w 2062029"/>
              <a:gd name="connsiteY466" fmla="*/ 1552371 h 1882057"/>
              <a:gd name="connsiteX467" fmla="*/ 386154 w 2062029"/>
              <a:gd name="connsiteY467" fmla="*/ 1552499 h 1882057"/>
              <a:gd name="connsiteX468" fmla="*/ 387306 w 2062029"/>
              <a:gd name="connsiteY468" fmla="*/ 1569367 h 1882057"/>
              <a:gd name="connsiteX469" fmla="*/ 391478 w 2062029"/>
              <a:gd name="connsiteY469" fmla="*/ 1568906 h 1882057"/>
              <a:gd name="connsiteX470" fmla="*/ 626175 w 2062029"/>
              <a:gd name="connsiteY470" fmla="*/ 1561893 h 1882057"/>
              <a:gd name="connsiteX471" fmla="*/ 624307 w 2062029"/>
              <a:gd name="connsiteY471" fmla="*/ 1545101 h 1882057"/>
              <a:gd name="connsiteX472" fmla="*/ 620186 w 2062029"/>
              <a:gd name="connsiteY472" fmla="*/ 1545716 h 1882057"/>
              <a:gd name="connsiteX473" fmla="*/ 622028 w 2062029"/>
              <a:gd name="connsiteY473" fmla="*/ 1562200 h 1882057"/>
              <a:gd name="connsiteX474" fmla="*/ 626175 w 2062029"/>
              <a:gd name="connsiteY474" fmla="*/ 1561893 h 1882057"/>
              <a:gd name="connsiteX475" fmla="*/ 2027678 w 2062029"/>
              <a:gd name="connsiteY475" fmla="*/ 1544461 h 1882057"/>
              <a:gd name="connsiteX476" fmla="*/ 2023890 w 2062029"/>
              <a:gd name="connsiteY476" fmla="*/ 1542772 h 1882057"/>
              <a:gd name="connsiteX477" fmla="*/ 2016800 w 2062029"/>
              <a:gd name="connsiteY477" fmla="*/ 1557823 h 1882057"/>
              <a:gd name="connsiteX478" fmla="*/ 2020537 w 2062029"/>
              <a:gd name="connsiteY478" fmla="*/ 1559691 h 1882057"/>
              <a:gd name="connsiteX479" fmla="*/ 2027678 w 2062029"/>
              <a:gd name="connsiteY479" fmla="*/ 1544461 h 1882057"/>
              <a:gd name="connsiteX480" fmla="*/ 109810 w 2062029"/>
              <a:gd name="connsiteY480" fmla="*/ 1545357 h 1882057"/>
              <a:gd name="connsiteX481" fmla="*/ 100903 w 2062029"/>
              <a:gd name="connsiteY481" fmla="*/ 1531253 h 1882057"/>
              <a:gd name="connsiteX482" fmla="*/ 97345 w 2062029"/>
              <a:gd name="connsiteY482" fmla="*/ 1533404 h 1882057"/>
              <a:gd name="connsiteX483" fmla="*/ 106329 w 2062029"/>
              <a:gd name="connsiteY483" fmla="*/ 1547635 h 1882057"/>
              <a:gd name="connsiteX484" fmla="*/ 109810 w 2062029"/>
              <a:gd name="connsiteY484" fmla="*/ 1545357 h 1882057"/>
              <a:gd name="connsiteX485" fmla="*/ 1317622 w 2062029"/>
              <a:gd name="connsiteY485" fmla="*/ 1532021 h 1882057"/>
              <a:gd name="connsiteX486" fmla="*/ 1314064 w 2062029"/>
              <a:gd name="connsiteY486" fmla="*/ 1529794 h 1882057"/>
              <a:gd name="connsiteX487" fmla="*/ 1304850 w 2062029"/>
              <a:gd name="connsiteY487" fmla="*/ 1543617 h 1882057"/>
              <a:gd name="connsiteX488" fmla="*/ 1308254 w 2062029"/>
              <a:gd name="connsiteY488" fmla="*/ 1546023 h 1882057"/>
              <a:gd name="connsiteX489" fmla="*/ 1317622 w 2062029"/>
              <a:gd name="connsiteY489" fmla="*/ 1532021 h 1882057"/>
              <a:gd name="connsiteX490" fmla="*/ 1104452 w 2062029"/>
              <a:gd name="connsiteY490" fmla="*/ 1536398 h 1882057"/>
              <a:gd name="connsiteX491" fmla="*/ 1104298 w 2062029"/>
              <a:gd name="connsiteY491" fmla="*/ 1527849 h 1882057"/>
              <a:gd name="connsiteX492" fmla="*/ 1104452 w 2062029"/>
              <a:gd name="connsiteY492" fmla="*/ 1519812 h 1882057"/>
              <a:gd name="connsiteX493" fmla="*/ 1100280 w 2062029"/>
              <a:gd name="connsiteY493" fmla="*/ 1519633 h 1882057"/>
              <a:gd name="connsiteX494" fmla="*/ 1100126 w 2062029"/>
              <a:gd name="connsiteY494" fmla="*/ 1527849 h 1882057"/>
              <a:gd name="connsiteX495" fmla="*/ 1100280 w 2062029"/>
              <a:gd name="connsiteY495" fmla="*/ 1536526 h 1882057"/>
              <a:gd name="connsiteX496" fmla="*/ 1104452 w 2062029"/>
              <a:gd name="connsiteY496" fmla="*/ 1536398 h 1882057"/>
              <a:gd name="connsiteX497" fmla="*/ 392220 w 2062029"/>
              <a:gd name="connsiteY497" fmla="*/ 1519377 h 1882057"/>
              <a:gd name="connsiteX498" fmla="*/ 388073 w 2062029"/>
              <a:gd name="connsiteY498" fmla="*/ 1518788 h 1882057"/>
              <a:gd name="connsiteX499" fmla="*/ 386333 w 2062029"/>
              <a:gd name="connsiteY499" fmla="*/ 1535605 h 1882057"/>
              <a:gd name="connsiteX500" fmla="*/ 390531 w 2062029"/>
              <a:gd name="connsiteY500" fmla="*/ 1535835 h 1882057"/>
              <a:gd name="connsiteX501" fmla="*/ 392220 w 2062029"/>
              <a:gd name="connsiteY501" fmla="*/ 1519377 h 1882057"/>
              <a:gd name="connsiteX502" fmla="*/ 621081 w 2062029"/>
              <a:gd name="connsiteY502" fmla="*/ 1528515 h 1882057"/>
              <a:gd name="connsiteX503" fmla="*/ 616474 w 2062029"/>
              <a:gd name="connsiteY503" fmla="*/ 1512235 h 1882057"/>
              <a:gd name="connsiteX504" fmla="*/ 612506 w 2062029"/>
              <a:gd name="connsiteY504" fmla="*/ 1513540 h 1882057"/>
              <a:gd name="connsiteX505" fmla="*/ 617012 w 2062029"/>
              <a:gd name="connsiteY505" fmla="*/ 1529462 h 1882057"/>
              <a:gd name="connsiteX506" fmla="*/ 621081 w 2062029"/>
              <a:gd name="connsiteY506" fmla="*/ 1528515 h 1882057"/>
              <a:gd name="connsiteX507" fmla="*/ 2039965 w 2062029"/>
              <a:gd name="connsiteY507" fmla="*/ 1513182 h 1882057"/>
              <a:gd name="connsiteX508" fmla="*/ 2035997 w 2062029"/>
              <a:gd name="connsiteY508" fmla="*/ 1511826 h 1882057"/>
              <a:gd name="connsiteX509" fmla="*/ 2030238 w 2062029"/>
              <a:gd name="connsiteY509" fmla="*/ 1527414 h 1882057"/>
              <a:gd name="connsiteX510" fmla="*/ 2034129 w 2062029"/>
              <a:gd name="connsiteY510" fmla="*/ 1528975 h 1882057"/>
              <a:gd name="connsiteX511" fmla="*/ 2039965 w 2062029"/>
              <a:gd name="connsiteY511" fmla="*/ 1513182 h 1882057"/>
              <a:gd name="connsiteX512" fmla="*/ 92456 w 2062029"/>
              <a:gd name="connsiteY512" fmla="*/ 1516842 h 1882057"/>
              <a:gd name="connsiteX513" fmla="*/ 84418 w 2062029"/>
              <a:gd name="connsiteY513" fmla="*/ 1502175 h 1882057"/>
              <a:gd name="connsiteX514" fmla="*/ 80732 w 2062029"/>
              <a:gd name="connsiteY514" fmla="*/ 1504146 h 1882057"/>
              <a:gd name="connsiteX515" fmla="*/ 88821 w 2062029"/>
              <a:gd name="connsiteY515" fmla="*/ 1518890 h 1882057"/>
              <a:gd name="connsiteX516" fmla="*/ 92456 w 2062029"/>
              <a:gd name="connsiteY516" fmla="*/ 1516842 h 1882057"/>
              <a:gd name="connsiteX517" fmla="*/ 1333159 w 2062029"/>
              <a:gd name="connsiteY517" fmla="*/ 1502022 h 1882057"/>
              <a:gd name="connsiteX518" fmla="*/ 1329320 w 2062029"/>
              <a:gd name="connsiteY518" fmla="*/ 1500409 h 1882057"/>
              <a:gd name="connsiteX519" fmla="*/ 1322332 w 2062029"/>
              <a:gd name="connsiteY519" fmla="*/ 1515409 h 1882057"/>
              <a:gd name="connsiteX520" fmla="*/ 1326044 w 2062029"/>
              <a:gd name="connsiteY520" fmla="*/ 1517329 h 1882057"/>
              <a:gd name="connsiteX521" fmla="*/ 1333159 w 2062029"/>
              <a:gd name="connsiteY521" fmla="*/ 1502022 h 1882057"/>
              <a:gd name="connsiteX522" fmla="*/ 400949 w 2062029"/>
              <a:gd name="connsiteY522" fmla="*/ 1487688 h 1882057"/>
              <a:gd name="connsiteX523" fmla="*/ 397109 w 2062029"/>
              <a:gd name="connsiteY523" fmla="*/ 1486075 h 1882057"/>
              <a:gd name="connsiteX524" fmla="*/ 391606 w 2062029"/>
              <a:gd name="connsiteY524" fmla="*/ 1502124 h 1882057"/>
              <a:gd name="connsiteX525" fmla="*/ 395625 w 2062029"/>
              <a:gd name="connsiteY525" fmla="*/ 1503225 h 1882057"/>
              <a:gd name="connsiteX526" fmla="*/ 400949 w 2062029"/>
              <a:gd name="connsiteY526" fmla="*/ 1487688 h 1882057"/>
              <a:gd name="connsiteX527" fmla="*/ 1108240 w 2062029"/>
              <a:gd name="connsiteY527" fmla="*/ 1486945 h 1882057"/>
              <a:gd name="connsiteX528" fmla="*/ 1104170 w 2062029"/>
              <a:gd name="connsiteY528" fmla="*/ 1486101 h 1882057"/>
              <a:gd name="connsiteX529" fmla="*/ 1101534 w 2062029"/>
              <a:gd name="connsiteY529" fmla="*/ 1502764 h 1882057"/>
              <a:gd name="connsiteX530" fmla="*/ 1105655 w 2062029"/>
              <a:gd name="connsiteY530" fmla="*/ 1503250 h 1882057"/>
              <a:gd name="connsiteX531" fmla="*/ 1108240 w 2062029"/>
              <a:gd name="connsiteY531" fmla="*/ 1486945 h 1882057"/>
              <a:gd name="connsiteX532" fmla="*/ 610408 w 2062029"/>
              <a:gd name="connsiteY532" fmla="*/ 1496442 h 1882057"/>
              <a:gd name="connsiteX533" fmla="*/ 602805 w 2062029"/>
              <a:gd name="connsiteY533" fmla="*/ 1481288 h 1882057"/>
              <a:gd name="connsiteX534" fmla="*/ 599170 w 2062029"/>
              <a:gd name="connsiteY534" fmla="*/ 1483387 h 1882057"/>
              <a:gd name="connsiteX535" fmla="*/ 606594 w 2062029"/>
              <a:gd name="connsiteY535" fmla="*/ 1498106 h 1882057"/>
              <a:gd name="connsiteX536" fmla="*/ 610408 w 2062029"/>
              <a:gd name="connsiteY536" fmla="*/ 1496442 h 1882057"/>
              <a:gd name="connsiteX537" fmla="*/ 2049461 w 2062029"/>
              <a:gd name="connsiteY537" fmla="*/ 1480981 h 1882057"/>
              <a:gd name="connsiteX538" fmla="*/ 2045417 w 2062029"/>
              <a:gd name="connsiteY538" fmla="*/ 1479957 h 1882057"/>
              <a:gd name="connsiteX539" fmla="*/ 2041040 w 2062029"/>
              <a:gd name="connsiteY539" fmla="*/ 1496007 h 1882057"/>
              <a:gd name="connsiteX540" fmla="*/ 2045059 w 2062029"/>
              <a:gd name="connsiteY540" fmla="*/ 1497184 h 1882057"/>
              <a:gd name="connsiteX541" fmla="*/ 2049461 w 2062029"/>
              <a:gd name="connsiteY541" fmla="*/ 1480981 h 1882057"/>
              <a:gd name="connsiteX542" fmla="*/ 76842 w 2062029"/>
              <a:gd name="connsiteY542" fmla="*/ 1487355 h 1882057"/>
              <a:gd name="connsiteX543" fmla="*/ 69700 w 2062029"/>
              <a:gd name="connsiteY543" fmla="*/ 1472278 h 1882057"/>
              <a:gd name="connsiteX544" fmla="*/ 65886 w 2062029"/>
              <a:gd name="connsiteY544" fmla="*/ 1474019 h 1882057"/>
              <a:gd name="connsiteX545" fmla="*/ 73079 w 2062029"/>
              <a:gd name="connsiteY545" fmla="*/ 1489172 h 1882057"/>
              <a:gd name="connsiteX546" fmla="*/ 76842 w 2062029"/>
              <a:gd name="connsiteY546" fmla="*/ 1487355 h 1882057"/>
              <a:gd name="connsiteX547" fmla="*/ 1342246 w 2062029"/>
              <a:gd name="connsiteY547" fmla="*/ 1469386 h 1882057"/>
              <a:gd name="connsiteX548" fmla="*/ 1338125 w 2062029"/>
              <a:gd name="connsiteY548" fmla="*/ 1468823 h 1882057"/>
              <a:gd name="connsiteX549" fmla="*/ 1334721 w 2062029"/>
              <a:gd name="connsiteY549" fmla="*/ 1484898 h 1882057"/>
              <a:gd name="connsiteX550" fmla="*/ 1338740 w 2062029"/>
              <a:gd name="connsiteY550" fmla="*/ 1486024 h 1882057"/>
              <a:gd name="connsiteX551" fmla="*/ 1342246 w 2062029"/>
              <a:gd name="connsiteY551" fmla="*/ 1469386 h 1882057"/>
              <a:gd name="connsiteX552" fmla="*/ 417971 w 2062029"/>
              <a:gd name="connsiteY552" fmla="*/ 1459838 h 1882057"/>
              <a:gd name="connsiteX553" fmla="*/ 414797 w 2062029"/>
              <a:gd name="connsiteY553" fmla="*/ 1457125 h 1882057"/>
              <a:gd name="connsiteX554" fmla="*/ 404788 w 2062029"/>
              <a:gd name="connsiteY554" fmla="*/ 1470896 h 1882057"/>
              <a:gd name="connsiteX555" fmla="*/ 408346 w 2062029"/>
              <a:gd name="connsiteY555" fmla="*/ 1473098 h 1882057"/>
              <a:gd name="connsiteX556" fmla="*/ 417971 w 2062029"/>
              <a:gd name="connsiteY556" fmla="*/ 1459838 h 1882057"/>
              <a:gd name="connsiteX557" fmla="*/ 1118044 w 2062029"/>
              <a:gd name="connsiteY557" fmla="*/ 1455512 h 1882057"/>
              <a:gd name="connsiteX558" fmla="*/ 1114204 w 2062029"/>
              <a:gd name="connsiteY558" fmla="*/ 1453849 h 1882057"/>
              <a:gd name="connsiteX559" fmla="*/ 1108343 w 2062029"/>
              <a:gd name="connsiteY559" fmla="*/ 1469744 h 1882057"/>
              <a:gd name="connsiteX560" fmla="*/ 1112336 w 2062029"/>
              <a:gd name="connsiteY560" fmla="*/ 1470999 h 1882057"/>
              <a:gd name="connsiteX561" fmla="*/ 1118044 w 2062029"/>
              <a:gd name="connsiteY561" fmla="*/ 1455512 h 1882057"/>
              <a:gd name="connsiteX562" fmla="*/ 593539 w 2062029"/>
              <a:gd name="connsiteY562" fmla="*/ 1467108 h 1882057"/>
              <a:gd name="connsiteX563" fmla="*/ 582533 w 2062029"/>
              <a:gd name="connsiteY563" fmla="*/ 1454105 h 1882057"/>
              <a:gd name="connsiteX564" fmla="*/ 579538 w 2062029"/>
              <a:gd name="connsiteY564" fmla="*/ 1456997 h 1882057"/>
              <a:gd name="connsiteX565" fmla="*/ 590186 w 2062029"/>
              <a:gd name="connsiteY565" fmla="*/ 1469565 h 1882057"/>
              <a:gd name="connsiteX566" fmla="*/ 593539 w 2062029"/>
              <a:gd name="connsiteY566" fmla="*/ 1467108 h 1882057"/>
              <a:gd name="connsiteX567" fmla="*/ 2056244 w 2062029"/>
              <a:gd name="connsiteY567" fmla="*/ 1448038 h 1882057"/>
              <a:gd name="connsiteX568" fmla="*/ 2052123 w 2062029"/>
              <a:gd name="connsiteY568" fmla="*/ 1447373 h 1882057"/>
              <a:gd name="connsiteX569" fmla="*/ 2049103 w 2062029"/>
              <a:gd name="connsiteY569" fmla="*/ 1463755 h 1882057"/>
              <a:gd name="connsiteX570" fmla="*/ 2053198 w 2062029"/>
              <a:gd name="connsiteY570" fmla="*/ 1464599 h 1882057"/>
              <a:gd name="connsiteX571" fmla="*/ 2056244 w 2062029"/>
              <a:gd name="connsiteY571" fmla="*/ 1448038 h 1882057"/>
              <a:gd name="connsiteX572" fmla="*/ 62968 w 2062029"/>
              <a:gd name="connsiteY572" fmla="*/ 1456997 h 1882057"/>
              <a:gd name="connsiteX573" fmla="*/ 56646 w 2062029"/>
              <a:gd name="connsiteY573" fmla="*/ 1441588 h 1882057"/>
              <a:gd name="connsiteX574" fmla="*/ 52781 w 2062029"/>
              <a:gd name="connsiteY574" fmla="*/ 1443123 h 1882057"/>
              <a:gd name="connsiteX575" fmla="*/ 59154 w 2062029"/>
              <a:gd name="connsiteY575" fmla="*/ 1458635 h 1882057"/>
              <a:gd name="connsiteX576" fmla="*/ 62968 w 2062029"/>
              <a:gd name="connsiteY576" fmla="*/ 1456997 h 1882057"/>
              <a:gd name="connsiteX577" fmla="*/ 1343091 w 2062029"/>
              <a:gd name="connsiteY577" fmla="*/ 1452364 h 1882057"/>
              <a:gd name="connsiteX578" fmla="*/ 1340711 w 2062029"/>
              <a:gd name="connsiteY578" fmla="*/ 1435419 h 1882057"/>
              <a:gd name="connsiteX579" fmla="*/ 1336666 w 2062029"/>
              <a:gd name="connsiteY579" fmla="*/ 1436443 h 1882057"/>
              <a:gd name="connsiteX580" fmla="*/ 1338919 w 2062029"/>
              <a:gd name="connsiteY580" fmla="*/ 1452518 h 1882057"/>
              <a:gd name="connsiteX581" fmla="*/ 1343091 w 2062029"/>
              <a:gd name="connsiteY581" fmla="*/ 1452364 h 1882057"/>
              <a:gd name="connsiteX582" fmla="*/ 443158 w 2062029"/>
              <a:gd name="connsiteY582" fmla="*/ 1439258 h 1882057"/>
              <a:gd name="connsiteX583" fmla="*/ 441110 w 2062029"/>
              <a:gd name="connsiteY583" fmla="*/ 1435572 h 1882057"/>
              <a:gd name="connsiteX584" fmla="*/ 427006 w 2062029"/>
              <a:gd name="connsiteY584" fmla="*/ 1445197 h 1882057"/>
              <a:gd name="connsiteX585" fmla="*/ 429668 w 2062029"/>
              <a:gd name="connsiteY585" fmla="*/ 1448422 h 1882057"/>
              <a:gd name="connsiteX586" fmla="*/ 443158 w 2062029"/>
              <a:gd name="connsiteY586" fmla="*/ 1439258 h 1882057"/>
              <a:gd name="connsiteX587" fmla="*/ 569862 w 2062029"/>
              <a:gd name="connsiteY587" fmla="*/ 1442791 h 1882057"/>
              <a:gd name="connsiteX588" fmla="*/ 555579 w 2062029"/>
              <a:gd name="connsiteY588" fmla="*/ 1433499 h 1882057"/>
              <a:gd name="connsiteX589" fmla="*/ 553583 w 2062029"/>
              <a:gd name="connsiteY589" fmla="*/ 1437134 h 1882057"/>
              <a:gd name="connsiteX590" fmla="*/ 567302 w 2062029"/>
              <a:gd name="connsiteY590" fmla="*/ 1446093 h 1882057"/>
              <a:gd name="connsiteX591" fmla="*/ 569862 w 2062029"/>
              <a:gd name="connsiteY591" fmla="*/ 1442791 h 1882057"/>
              <a:gd name="connsiteX592" fmla="*/ 1134477 w 2062029"/>
              <a:gd name="connsiteY592" fmla="*/ 1427023 h 1882057"/>
              <a:gd name="connsiteX593" fmla="*/ 1131149 w 2062029"/>
              <a:gd name="connsiteY593" fmla="*/ 1424489 h 1882057"/>
              <a:gd name="connsiteX594" fmla="*/ 1121807 w 2062029"/>
              <a:gd name="connsiteY594" fmla="*/ 1438670 h 1882057"/>
              <a:gd name="connsiteX595" fmla="*/ 1125441 w 2062029"/>
              <a:gd name="connsiteY595" fmla="*/ 1440743 h 1882057"/>
              <a:gd name="connsiteX596" fmla="*/ 1134477 w 2062029"/>
              <a:gd name="connsiteY596" fmla="*/ 1427023 h 1882057"/>
              <a:gd name="connsiteX597" fmla="*/ 473797 w 2062029"/>
              <a:gd name="connsiteY597" fmla="*/ 1427765 h 1882057"/>
              <a:gd name="connsiteX598" fmla="*/ 472901 w 2062029"/>
              <a:gd name="connsiteY598" fmla="*/ 1423696 h 1882057"/>
              <a:gd name="connsiteX599" fmla="*/ 456596 w 2062029"/>
              <a:gd name="connsiteY599" fmla="*/ 1428457 h 1882057"/>
              <a:gd name="connsiteX600" fmla="*/ 458055 w 2062029"/>
              <a:gd name="connsiteY600" fmla="*/ 1432373 h 1882057"/>
              <a:gd name="connsiteX601" fmla="*/ 473797 w 2062029"/>
              <a:gd name="connsiteY601" fmla="*/ 1427765 h 1882057"/>
              <a:gd name="connsiteX602" fmla="*/ 2060417 w 2062029"/>
              <a:gd name="connsiteY602" fmla="*/ 1414711 h 1882057"/>
              <a:gd name="connsiteX603" fmla="*/ 2056244 w 2062029"/>
              <a:gd name="connsiteY603" fmla="*/ 1414353 h 1882057"/>
              <a:gd name="connsiteX604" fmla="*/ 2054504 w 2062029"/>
              <a:gd name="connsiteY604" fmla="*/ 1430888 h 1882057"/>
              <a:gd name="connsiteX605" fmla="*/ 2058650 w 2062029"/>
              <a:gd name="connsiteY605" fmla="*/ 1431426 h 1882057"/>
              <a:gd name="connsiteX606" fmla="*/ 2060417 w 2062029"/>
              <a:gd name="connsiteY606" fmla="*/ 1414711 h 1882057"/>
              <a:gd name="connsiteX607" fmla="*/ 540016 w 2062029"/>
              <a:gd name="connsiteY607" fmla="*/ 1426588 h 1882057"/>
              <a:gd name="connsiteX608" fmla="*/ 523532 w 2062029"/>
              <a:gd name="connsiteY608" fmla="*/ 1422262 h 1882057"/>
              <a:gd name="connsiteX609" fmla="*/ 522790 w 2062029"/>
              <a:gd name="connsiteY609" fmla="*/ 1426358 h 1882057"/>
              <a:gd name="connsiteX610" fmla="*/ 538634 w 2062029"/>
              <a:gd name="connsiteY610" fmla="*/ 1430530 h 1882057"/>
              <a:gd name="connsiteX611" fmla="*/ 540016 w 2062029"/>
              <a:gd name="connsiteY611" fmla="*/ 1426588 h 1882057"/>
              <a:gd name="connsiteX612" fmla="*/ 50733 w 2062029"/>
              <a:gd name="connsiteY612" fmla="*/ 1425974 h 1882057"/>
              <a:gd name="connsiteX613" fmla="*/ 45230 w 2062029"/>
              <a:gd name="connsiteY613" fmla="*/ 1410257 h 1882057"/>
              <a:gd name="connsiteX614" fmla="*/ 41262 w 2062029"/>
              <a:gd name="connsiteY614" fmla="*/ 1411588 h 1882057"/>
              <a:gd name="connsiteX615" fmla="*/ 46817 w 2062029"/>
              <a:gd name="connsiteY615" fmla="*/ 1427433 h 1882057"/>
              <a:gd name="connsiteX616" fmla="*/ 50733 w 2062029"/>
              <a:gd name="connsiteY616" fmla="*/ 1425974 h 1882057"/>
              <a:gd name="connsiteX617" fmla="*/ 506484 w 2062029"/>
              <a:gd name="connsiteY617" fmla="*/ 1424668 h 1882057"/>
              <a:gd name="connsiteX618" fmla="*/ 506638 w 2062029"/>
              <a:gd name="connsiteY618" fmla="*/ 1420496 h 1882057"/>
              <a:gd name="connsiteX619" fmla="*/ 489616 w 2062029"/>
              <a:gd name="connsiteY619" fmla="*/ 1421059 h 1882057"/>
              <a:gd name="connsiteX620" fmla="*/ 490051 w 2062029"/>
              <a:gd name="connsiteY620" fmla="*/ 1425206 h 1882057"/>
              <a:gd name="connsiteX621" fmla="*/ 506484 w 2062029"/>
              <a:gd name="connsiteY621" fmla="*/ 1424668 h 1882057"/>
              <a:gd name="connsiteX622" fmla="*/ 1334772 w 2062029"/>
              <a:gd name="connsiteY622" fmla="*/ 1419318 h 1882057"/>
              <a:gd name="connsiteX623" fmla="*/ 1325378 w 2062029"/>
              <a:gd name="connsiteY623" fmla="*/ 1404984 h 1882057"/>
              <a:gd name="connsiteX624" fmla="*/ 1322153 w 2062029"/>
              <a:gd name="connsiteY624" fmla="*/ 1407646 h 1882057"/>
              <a:gd name="connsiteX625" fmla="*/ 1331061 w 2062029"/>
              <a:gd name="connsiteY625" fmla="*/ 1421187 h 1882057"/>
              <a:gd name="connsiteX626" fmla="*/ 1334772 w 2062029"/>
              <a:gd name="connsiteY626" fmla="*/ 1419318 h 1882057"/>
              <a:gd name="connsiteX627" fmla="*/ 1157361 w 2062029"/>
              <a:gd name="connsiteY627" fmla="*/ 1403474 h 1882057"/>
              <a:gd name="connsiteX628" fmla="*/ 1154750 w 2062029"/>
              <a:gd name="connsiteY628" fmla="*/ 1400198 h 1882057"/>
              <a:gd name="connsiteX629" fmla="*/ 1142182 w 2062029"/>
              <a:gd name="connsiteY629" fmla="*/ 1411588 h 1882057"/>
              <a:gd name="connsiteX630" fmla="*/ 1145177 w 2062029"/>
              <a:gd name="connsiteY630" fmla="*/ 1414506 h 1882057"/>
              <a:gd name="connsiteX631" fmla="*/ 1157361 w 2062029"/>
              <a:gd name="connsiteY631" fmla="*/ 1403474 h 1882057"/>
              <a:gd name="connsiteX632" fmla="*/ 2062029 w 2062029"/>
              <a:gd name="connsiteY632" fmla="*/ 1381154 h 1882057"/>
              <a:gd name="connsiteX633" fmla="*/ 2057857 w 2062029"/>
              <a:gd name="connsiteY633" fmla="*/ 1381102 h 1882057"/>
              <a:gd name="connsiteX634" fmla="*/ 2057319 w 2062029"/>
              <a:gd name="connsiteY634" fmla="*/ 1397715 h 1882057"/>
              <a:gd name="connsiteX635" fmla="*/ 2061517 w 2062029"/>
              <a:gd name="connsiteY635" fmla="*/ 1397920 h 1882057"/>
              <a:gd name="connsiteX636" fmla="*/ 2062029 w 2062029"/>
              <a:gd name="connsiteY636" fmla="*/ 1381154 h 1882057"/>
              <a:gd name="connsiteX637" fmla="*/ 1313117 w 2062029"/>
              <a:gd name="connsiteY637" fmla="*/ 1393005 h 1882057"/>
              <a:gd name="connsiteX638" fmla="*/ 1298783 w 2062029"/>
              <a:gd name="connsiteY638" fmla="*/ 1383637 h 1882057"/>
              <a:gd name="connsiteX639" fmla="*/ 1296838 w 2062029"/>
              <a:gd name="connsiteY639" fmla="*/ 1387348 h 1882057"/>
              <a:gd name="connsiteX640" fmla="*/ 1310481 w 2062029"/>
              <a:gd name="connsiteY640" fmla="*/ 1396307 h 1882057"/>
              <a:gd name="connsiteX641" fmla="*/ 1313117 w 2062029"/>
              <a:gd name="connsiteY641" fmla="*/ 1393005 h 1882057"/>
              <a:gd name="connsiteX642" fmla="*/ 40085 w 2062029"/>
              <a:gd name="connsiteY642" fmla="*/ 1394362 h 1882057"/>
              <a:gd name="connsiteX643" fmla="*/ 35349 w 2062029"/>
              <a:gd name="connsiteY643" fmla="*/ 1378389 h 1882057"/>
              <a:gd name="connsiteX644" fmla="*/ 31330 w 2062029"/>
              <a:gd name="connsiteY644" fmla="*/ 1379515 h 1882057"/>
              <a:gd name="connsiteX645" fmla="*/ 36117 w 2062029"/>
              <a:gd name="connsiteY645" fmla="*/ 1395616 h 1882057"/>
              <a:gd name="connsiteX646" fmla="*/ 40085 w 2062029"/>
              <a:gd name="connsiteY646" fmla="*/ 1394362 h 1882057"/>
              <a:gd name="connsiteX647" fmla="*/ 1185440 w 2062029"/>
              <a:gd name="connsiteY647" fmla="*/ 1386375 h 1882057"/>
              <a:gd name="connsiteX648" fmla="*/ 1183725 w 2062029"/>
              <a:gd name="connsiteY648" fmla="*/ 1382561 h 1882057"/>
              <a:gd name="connsiteX649" fmla="*/ 1168700 w 2062029"/>
              <a:gd name="connsiteY649" fmla="*/ 1390522 h 1882057"/>
              <a:gd name="connsiteX650" fmla="*/ 1170901 w 2062029"/>
              <a:gd name="connsiteY650" fmla="*/ 1394080 h 1882057"/>
              <a:gd name="connsiteX651" fmla="*/ 1185440 w 2062029"/>
              <a:gd name="connsiteY651" fmla="*/ 1386375 h 1882057"/>
              <a:gd name="connsiteX652" fmla="*/ 1283169 w 2062029"/>
              <a:gd name="connsiteY652" fmla="*/ 1376853 h 1882057"/>
              <a:gd name="connsiteX653" fmla="*/ 1266710 w 2062029"/>
              <a:gd name="connsiteY653" fmla="*/ 1372476 h 1882057"/>
              <a:gd name="connsiteX654" fmla="*/ 1265942 w 2062029"/>
              <a:gd name="connsiteY654" fmla="*/ 1376572 h 1882057"/>
              <a:gd name="connsiteX655" fmla="*/ 1281787 w 2062029"/>
              <a:gd name="connsiteY655" fmla="*/ 1380795 h 1882057"/>
              <a:gd name="connsiteX656" fmla="*/ 1283169 w 2062029"/>
              <a:gd name="connsiteY656" fmla="*/ 1376853 h 1882057"/>
              <a:gd name="connsiteX657" fmla="*/ 1216796 w 2062029"/>
              <a:gd name="connsiteY657" fmla="*/ 1376597 h 1882057"/>
              <a:gd name="connsiteX658" fmla="*/ 1216054 w 2062029"/>
              <a:gd name="connsiteY658" fmla="*/ 1372502 h 1882057"/>
              <a:gd name="connsiteX659" fmla="*/ 1199570 w 2062029"/>
              <a:gd name="connsiteY659" fmla="*/ 1376572 h 1882057"/>
              <a:gd name="connsiteX660" fmla="*/ 1200824 w 2062029"/>
              <a:gd name="connsiteY660" fmla="*/ 1380539 h 1882057"/>
              <a:gd name="connsiteX661" fmla="*/ 1216796 w 2062029"/>
              <a:gd name="connsiteY661" fmla="*/ 1376597 h 1882057"/>
              <a:gd name="connsiteX662" fmla="*/ 1249637 w 2062029"/>
              <a:gd name="connsiteY662" fmla="*/ 1374550 h 1882057"/>
              <a:gd name="connsiteX663" fmla="*/ 1249919 w 2062029"/>
              <a:gd name="connsiteY663" fmla="*/ 1370377 h 1882057"/>
              <a:gd name="connsiteX664" fmla="*/ 1232897 w 2062029"/>
              <a:gd name="connsiteY664" fmla="*/ 1370403 h 1882057"/>
              <a:gd name="connsiteX665" fmla="*/ 1233178 w 2062029"/>
              <a:gd name="connsiteY665" fmla="*/ 1374601 h 1882057"/>
              <a:gd name="connsiteX666" fmla="*/ 1249637 w 2062029"/>
              <a:gd name="connsiteY666" fmla="*/ 1374550 h 1882057"/>
              <a:gd name="connsiteX667" fmla="*/ 2061952 w 2062029"/>
              <a:gd name="connsiteY667" fmla="*/ 1364362 h 1882057"/>
              <a:gd name="connsiteX668" fmla="*/ 2061287 w 2062029"/>
              <a:gd name="connsiteY668" fmla="*/ 1347596 h 1882057"/>
              <a:gd name="connsiteX669" fmla="*/ 2057115 w 2062029"/>
              <a:gd name="connsiteY669" fmla="*/ 1347827 h 1882057"/>
              <a:gd name="connsiteX670" fmla="*/ 2057754 w 2062029"/>
              <a:gd name="connsiteY670" fmla="*/ 1364464 h 1882057"/>
              <a:gd name="connsiteX671" fmla="*/ 2061952 w 2062029"/>
              <a:gd name="connsiteY671" fmla="*/ 1364362 h 1882057"/>
              <a:gd name="connsiteX672" fmla="*/ 30998 w 2062029"/>
              <a:gd name="connsiteY672" fmla="*/ 1362289 h 1882057"/>
              <a:gd name="connsiteX673" fmla="*/ 26979 w 2062029"/>
              <a:gd name="connsiteY673" fmla="*/ 1346086 h 1882057"/>
              <a:gd name="connsiteX674" fmla="*/ 22909 w 2062029"/>
              <a:gd name="connsiteY674" fmla="*/ 1347033 h 1882057"/>
              <a:gd name="connsiteX675" fmla="*/ 26928 w 2062029"/>
              <a:gd name="connsiteY675" fmla="*/ 1363338 h 1882057"/>
              <a:gd name="connsiteX676" fmla="*/ 30998 w 2062029"/>
              <a:gd name="connsiteY676" fmla="*/ 1362289 h 1882057"/>
              <a:gd name="connsiteX677" fmla="*/ 2060109 w 2062029"/>
              <a:gd name="connsiteY677" fmla="*/ 1330830 h 1882057"/>
              <a:gd name="connsiteX678" fmla="*/ 2058394 w 2062029"/>
              <a:gd name="connsiteY678" fmla="*/ 1314141 h 1882057"/>
              <a:gd name="connsiteX679" fmla="*/ 2054248 w 2062029"/>
              <a:gd name="connsiteY679" fmla="*/ 1314653 h 1882057"/>
              <a:gd name="connsiteX680" fmla="*/ 2055963 w 2062029"/>
              <a:gd name="connsiteY680" fmla="*/ 1331214 h 1882057"/>
              <a:gd name="connsiteX681" fmla="*/ 2060109 w 2062029"/>
              <a:gd name="connsiteY681" fmla="*/ 1330830 h 1882057"/>
              <a:gd name="connsiteX682" fmla="*/ 23319 w 2062029"/>
              <a:gd name="connsiteY682" fmla="*/ 1329806 h 1882057"/>
              <a:gd name="connsiteX683" fmla="*/ 20017 w 2062029"/>
              <a:gd name="connsiteY683" fmla="*/ 1313450 h 1882057"/>
              <a:gd name="connsiteX684" fmla="*/ 15921 w 2062029"/>
              <a:gd name="connsiteY684" fmla="*/ 1314218 h 1882057"/>
              <a:gd name="connsiteX685" fmla="*/ 19249 w 2062029"/>
              <a:gd name="connsiteY685" fmla="*/ 1330677 h 1882057"/>
              <a:gd name="connsiteX686" fmla="*/ 23319 w 2062029"/>
              <a:gd name="connsiteY686" fmla="*/ 1329806 h 1882057"/>
              <a:gd name="connsiteX687" fmla="*/ 2056142 w 2062029"/>
              <a:gd name="connsiteY687" fmla="*/ 1297478 h 1882057"/>
              <a:gd name="connsiteX688" fmla="*/ 2053429 w 2062029"/>
              <a:gd name="connsiteY688" fmla="*/ 1280942 h 1882057"/>
              <a:gd name="connsiteX689" fmla="*/ 2049333 w 2062029"/>
              <a:gd name="connsiteY689" fmla="*/ 1281633 h 1882057"/>
              <a:gd name="connsiteX690" fmla="*/ 2051995 w 2062029"/>
              <a:gd name="connsiteY690" fmla="*/ 1298117 h 1882057"/>
              <a:gd name="connsiteX691" fmla="*/ 2056142 w 2062029"/>
              <a:gd name="connsiteY691" fmla="*/ 1297478 h 1882057"/>
              <a:gd name="connsiteX692" fmla="*/ 17047 w 2062029"/>
              <a:gd name="connsiteY692" fmla="*/ 1297042 h 1882057"/>
              <a:gd name="connsiteX693" fmla="*/ 14411 w 2062029"/>
              <a:gd name="connsiteY693" fmla="*/ 1280533 h 1882057"/>
              <a:gd name="connsiteX694" fmla="*/ 10290 w 2062029"/>
              <a:gd name="connsiteY694" fmla="*/ 1281147 h 1882057"/>
              <a:gd name="connsiteX695" fmla="*/ 12952 w 2062029"/>
              <a:gd name="connsiteY695" fmla="*/ 1297708 h 1882057"/>
              <a:gd name="connsiteX696" fmla="*/ 17047 w 2062029"/>
              <a:gd name="connsiteY696" fmla="*/ 1297042 h 1882057"/>
              <a:gd name="connsiteX697" fmla="*/ 2050280 w 2062029"/>
              <a:gd name="connsiteY697" fmla="*/ 1264432 h 1882057"/>
              <a:gd name="connsiteX698" fmla="*/ 2046697 w 2062029"/>
              <a:gd name="connsiteY698" fmla="*/ 1248025 h 1882057"/>
              <a:gd name="connsiteX699" fmla="*/ 2042627 w 2062029"/>
              <a:gd name="connsiteY699" fmla="*/ 1248972 h 1882057"/>
              <a:gd name="connsiteX700" fmla="*/ 2046210 w 2062029"/>
              <a:gd name="connsiteY700" fmla="*/ 1265277 h 1882057"/>
              <a:gd name="connsiteX701" fmla="*/ 2050280 w 2062029"/>
              <a:gd name="connsiteY701" fmla="*/ 1264432 h 1882057"/>
              <a:gd name="connsiteX702" fmla="*/ 12082 w 2062029"/>
              <a:gd name="connsiteY702" fmla="*/ 1264023 h 1882057"/>
              <a:gd name="connsiteX703" fmla="*/ 10059 w 2062029"/>
              <a:gd name="connsiteY703" fmla="*/ 1247461 h 1882057"/>
              <a:gd name="connsiteX704" fmla="*/ 5913 w 2062029"/>
              <a:gd name="connsiteY704" fmla="*/ 1247922 h 1882057"/>
              <a:gd name="connsiteX705" fmla="*/ 7935 w 2062029"/>
              <a:gd name="connsiteY705" fmla="*/ 1264560 h 1882057"/>
              <a:gd name="connsiteX706" fmla="*/ 12082 w 2062029"/>
              <a:gd name="connsiteY706" fmla="*/ 1264023 h 1882057"/>
              <a:gd name="connsiteX707" fmla="*/ 2042729 w 2062029"/>
              <a:gd name="connsiteY707" fmla="*/ 1231719 h 1882057"/>
              <a:gd name="connsiteX708" fmla="*/ 2038352 w 2062029"/>
              <a:gd name="connsiteY708" fmla="*/ 1215517 h 1882057"/>
              <a:gd name="connsiteX709" fmla="*/ 2034334 w 2062029"/>
              <a:gd name="connsiteY709" fmla="*/ 1216668 h 1882057"/>
              <a:gd name="connsiteX710" fmla="*/ 2038685 w 2062029"/>
              <a:gd name="connsiteY710" fmla="*/ 1232769 h 1882057"/>
              <a:gd name="connsiteX711" fmla="*/ 2042729 w 2062029"/>
              <a:gd name="connsiteY711" fmla="*/ 1231719 h 1882057"/>
              <a:gd name="connsiteX712" fmla="*/ 8396 w 2062029"/>
              <a:gd name="connsiteY712" fmla="*/ 1230849 h 1882057"/>
              <a:gd name="connsiteX713" fmla="*/ 6988 w 2062029"/>
              <a:gd name="connsiteY713" fmla="*/ 1214211 h 1882057"/>
              <a:gd name="connsiteX714" fmla="*/ 2816 w 2062029"/>
              <a:gd name="connsiteY714" fmla="*/ 1214518 h 1882057"/>
              <a:gd name="connsiteX715" fmla="*/ 4223 w 2062029"/>
              <a:gd name="connsiteY715" fmla="*/ 1231233 h 1882057"/>
              <a:gd name="connsiteX716" fmla="*/ 8396 w 2062029"/>
              <a:gd name="connsiteY716" fmla="*/ 1230849 h 1882057"/>
              <a:gd name="connsiteX717" fmla="*/ 2033591 w 2062029"/>
              <a:gd name="connsiteY717" fmla="*/ 1199442 h 1882057"/>
              <a:gd name="connsiteX718" fmla="*/ 2028523 w 2062029"/>
              <a:gd name="connsiteY718" fmla="*/ 1183469 h 1882057"/>
              <a:gd name="connsiteX719" fmla="*/ 2024530 w 2062029"/>
              <a:gd name="connsiteY719" fmla="*/ 1184775 h 1882057"/>
              <a:gd name="connsiteX720" fmla="*/ 2029598 w 2062029"/>
              <a:gd name="connsiteY720" fmla="*/ 1200670 h 1882057"/>
              <a:gd name="connsiteX721" fmla="*/ 2033591 w 2062029"/>
              <a:gd name="connsiteY721" fmla="*/ 1199442 h 1882057"/>
              <a:gd name="connsiteX722" fmla="*/ 5862 w 2062029"/>
              <a:gd name="connsiteY722" fmla="*/ 1197522 h 1882057"/>
              <a:gd name="connsiteX723" fmla="*/ 5043 w 2062029"/>
              <a:gd name="connsiteY723" fmla="*/ 1180884 h 1882057"/>
              <a:gd name="connsiteX724" fmla="*/ 845 w 2062029"/>
              <a:gd name="connsiteY724" fmla="*/ 1181038 h 1882057"/>
              <a:gd name="connsiteX725" fmla="*/ 1689 w 2062029"/>
              <a:gd name="connsiteY725" fmla="*/ 1197778 h 1882057"/>
              <a:gd name="connsiteX726" fmla="*/ 5862 w 2062029"/>
              <a:gd name="connsiteY726" fmla="*/ 1197522 h 1882057"/>
              <a:gd name="connsiteX727" fmla="*/ 2023071 w 2062029"/>
              <a:gd name="connsiteY727" fmla="*/ 1167625 h 1882057"/>
              <a:gd name="connsiteX728" fmla="*/ 2017286 w 2062029"/>
              <a:gd name="connsiteY728" fmla="*/ 1151857 h 1882057"/>
              <a:gd name="connsiteX729" fmla="*/ 2013370 w 2062029"/>
              <a:gd name="connsiteY729" fmla="*/ 1153342 h 1882057"/>
              <a:gd name="connsiteX730" fmla="*/ 2019129 w 2062029"/>
              <a:gd name="connsiteY730" fmla="*/ 1168982 h 1882057"/>
              <a:gd name="connsiteX731" fmla="*/ 2023071 w 2062029"/>
              <a:gd name="connsiteY731" fmla="*/ 1167625 h 1882057"/>
              <a:gd name="connsiteX732" fmla="*/ 4479 w 2062029"/>
              <a:gd name="connsiteY732" fmla="*/ 1164195 h 1882057"/>
              <a:gd name="connsiteX733" fmla="*/ 4198 w 2062029"/>
              <a:gd name="connsiteY733" fmla="*/ 1147506 h 1882057"/>
              <a:gd name="connsiteX734" fmla="*/ 26 w 2062029"/>
              <a:gd name="connsiteY734" fmla="*/ 1147506 h 1882057"/>
              <a:gd name="connsiteX735" fmla="*/ 307 w 2062029"/>
              <a:gd name="connsiteY735" fmla="*/ 1164246 h 1882057"/>
              <a:gd name="connsiteX736" fmla="*/ 4479 w 2062029"/>
              <a:gd name="connsiteY736" fmla="*/ 1164195 h 1882057"/>
              <a:gd name="connsiteX737" fmla="*/ 2011271 w 2062029"/>
              <a:gd name="connsiteY737" fmla="*/ 1136192 h 1882057"/>
              <a:gd name="connsiteX738" fmla="*/ 2004923 w 2062029"/>
              <a:gd name="connsiteY738" fmla="*/ 1120680 h 1882057"/>
              <a:gd name="connsiteX739" fmla="*/ 2001083 w 2062029"/>
              <a:gd name="connsiteY739" fmla="*/ 1122293 h 1882057"/>
              <a:gd name="connsiteX740" fmla="*/ 2007380 w 2062029"/>
              <a:gd name="connsiteY740" fmla="*/ 1137753 h 1882057"/>
              <a:gd name="connsiteX741" fmla="*/ 2011271 w 2062029"/>
              <a:gd name="connsiteY741" fmla="*/ 1136192 h 1882057"/>
              <a:gd name="connsiteX742" fmla="*/ 4428 w 2062029"/>
              <a:gd name="connsiteY742" fmla="*/ 1114076 h 1882057"/>
              <a:gd name="connsiteX743" fmla="*/ 230 w 2062029"/>
              <a:gd name="connsiteY743" fmla="*/ 1113974 h 1882057"/>
              <a:gd name="connsiteX744" fmla="*/ 0 w 2062029"/>
              <a:gd name="connsiteY744" fmla="*/ 1130766 h 1882057"/>
              <a:gd name="connsiteX745" fmla="*/ 4198 w 2062029"/>
              <a:gd name="connsiteY745" fmla="*/ 1130791 h 1882057"/>
              <a:gd name="connsiteX746" fmla="*/ 4428 w 2062029"/>
              <a:gd name="connsiteY746" fmla="*/ 1114076 h 1882057"/>
              <a:gd name="connsiteX747" fmla="*/ 1998344 w 2062029"/>
              <a:gd name="connsiteY747" fmla="*/ 1105271 h 1882057"/>
              <a:gd name="connsiteX748" fmla="*/ 1991459 w 2062029"/>
              <a:gd name="connsiteY748" fmla="*/ 1089964 h 1882057"/>
              <a:gd name="connsiteX749" fmla="*/ 1987696 w 2062029"/>
              <a:gd name="connsiteY749" fmla="*/ 1091705 h 1882057"/>
              <a:gd name="connsiteX750" fmla="*/ 1994530 w 2062029"/>
              <a:gd name="connsiteY750" fmla="*/ 1106935 h 1882057"/>
              <a:gd name="connsiteX751" fmla="*/ 1998344 w 2062029"/>
              <a:gd name="connsiteY751" fmla="*/ 1105271 h 1882057"/>
              <a:gd name="connsiteX752" fmla="*/ 5657 w 2062029"/>
              <a:gd name="connsiteY752" fmla="*/ 1080698 h 1882057"/>
              <a:gd name="connsiteX753" fmla="*/ 1459 w 2062029"/>
              <a:gd name="connsiteY753" fmla="*/ 1080468 h 1882057"/>
              <a:gd name="connsiteX754" fmla="*/ 717 w 2062029"/>
              <a:gd name="connsiteY754" fmla="*/ 1097182 h 1882057"/>
              <a:gd name="connsiteX755" fmla="*/ 4889 w 2062029"/>
              <a:gd name="connsiteY755" fmla="*/ 1097362 h 1882057"/>
              <a:gd name="connsiteX756" fmla="*/ 5657 w 2062029"/>
              <a:gd name="connsiteY756" fmla="*/ 1080698 h 1882057"/>
              <a:gd name="connsiteX757" fmla="*/ 1984368 w 2062029"/>
              <a:gd name="connsiteY757" fmla="*/ 1074811 h 1882057"/>
              <a:gd name="connsiteX758" fmla="*/ 1977022 w 2062029"/>
              <a:gd name="connsiteY758" fmla="*/ 1059734 h 1882057"/>
              <a:gd name="connsiteX759" fmla="*/ 1973285 w 2062029"/>
              <a:gd name="connsiteY759" fmla="*/ 1061577 h 1882057"/>
              <a:gd name="connsiteX760" fmla="*/ 1980606 w 2062029"/>
              <a:gd name="connsiteY760" fmla="*/ 1076577 h 1882057"/>
              <a:gd name="connsiteX761" fmla="*/ 1984368 w 2062029"/>
              <a:gd name="connsiteY761" fmla="*/ 1074811 h 1882057"/>
              <a:gd name="connsiteX762" fmla="*/ 7833 w 2062029"/>
              <a:gd name="connsiteY762" fmla="*/ 1047345 h 1882057"/>
              <a:gd name="connsiteX763" fmla="*/ 3660 w 2062029"/>
              <a:gd name="connsiteY763" fmla="*/ 1046987 h 1882057"/>
              <a:gd name="connsiteX764" fmla="*/ 2457 w 2062029"/>
              <a:gd name="connsiteY764" fmla="*/ 1063702 h 1882057"/>
              <a:gd name="connsiteX765" fmla="*/ 6630 w 2062029"/>
              <a:gd name="connsiteY765" fmla="*/ 1064009 h 1882057"/>
              <a:gd name="connsiteX766" fmla="*/ 7833 w 2062029"/>
              <a:gd name="connsiteY766" fmla="*/ 1047345 h 1882057"/>
              <a:gd name="connsiteX767" fmla="*/ 1969445 w 2062029"/>
              <a:gd name="connsiteY767" fmla="*/ 1044760 h 1882057"/>
              <a:gd name="connsiteX768" fmla="*/ 1961664 w 2062029"/>
              <a:gd name="connsiteY768" fmla="*/ 1029940 h 1882057"/>
              <a:gd name="connsiteX769" fmla="*/ 1957953 w 2062029"/>
              <a:gd name="connsiteY769" fmla="*/ 1031885 h 1882057"/>
              <a:gd name="connsiteX770" fmla="*/ 1965708 w 2062029"/>
              <a:gd name="connsiteY770" fmla="*/ 1046680 h 1882057"/>
              <a:gd name="connsiteX771" fmla="*/ 1969445 w 2062029"/>
              <a:gd name="connsiteY771" fmla="*/ 1044760 h 1882057"/>
              <a:gd name="connsiteX772" fmla="*/ 10981 w 2062029"/>
              <a:gd name="connsiteY772" fmla="*/ 1014095 h 1882057"/>
              <a:gd name="connsiteX773" fmla="*/ 6834 w 2062029"/>
              <a:gd name="connsiteY773" fmla="*/ 1013634 h 1882057"/>
              <a:gd name="connsiteX774" fmla="*/ 5145 w 2062029"/>
              <a:gd name="connsiteY774" fmla="*/ 1030298 h 1882057"/>
              <a:gd name="connsiteX775" fmla="*/ 9317 w 2062029"/>
              <a:gd name="connsiteY775" fmla="*/ 1030682 h 1882057"/>
              <a:gd name="connsiteX776" fmla="*/ 10981 w 2062029"/>
              <a:gd name="connsiteY776" fmla="*/ 1014095 h 1882057"/>
              <a:gd name="connsiteX777" fmla="*/ 1953652 w 2062029"/>
              <a:gd name="connsiteY777" fmla="*/ 1015196 h 1882057"/>
              <a:gd name="connsiteX778" fmla="*/ 1945461 w 2062029"/>
              <a:gd name="connsiteY778" fmla="*/ 1000580 h 1882057"/>
              <a:gd name="connsiteX779" fmla="*/ 1941826 w 2062029"/>
              <a:gd name="connsiteY779" fmla="*/ 1002628 h 1882057"/>
              <a:gd name="connsiteX780" fmla="*/ 1949966 w 2062029"/>
              <a:gd name="connsiteY780" fmla="*/ 1017218 h 1882057"/>
              <a:gd name="connsiteX781" fmla="*/ 1953652 w 2062029"/>
              <a:gd name="connsiteY781" fmla="*/ 1015196 h 1882057"/>
              <a:gd name="connsiteX782" fmla="*/ 15025 w 2062029"/>
              <a:gd name="connsiteY782" fmla="*/ 980947 h 1882057"/>
              <a:gd name="connsiteX783" fmla="*/ 10879 w 2062029"/>
              <a:gd name="connsiteY783" fmla="*/ 980410 h 1882057"/>
              <a:gd name="connsiteX784" fmla="*/ 8754 w 2062029"/>
              <a:gd name="connsiteY784" fmla="*/ 996996 h 1882057"/>
              <a:gd name="connsiteX785" fmla="*/ 12901 w 2062029"/>
              <a:gd name="connsiteY785" fmla="*/ 997534 h 1882057"/>
              <a:gd name="connsiteX786" fmla="*/ 15025 w 2062029"/>
              <a:gd name="connsiteY786" fmla="*/ 980947 h 1882057"/>
              <a:gd name="connsiteX787" fmla="*/ 19940 w 2062029"/>
              <a:gd name="connsiteY787" fmla="*/ 947748 h 1882057"/>
              <a:gd name="connsiteX788" fmla="*/ 15793 w 2062029"/>
              <a:gd name="connsiteY788" fmla="*/ 947083 h 1882057"/>
              <a:gd name="connsiteX789" fmla="*/ 13208 w 2062029"/>
              <a:gd name="connsiteY789" fmla="*/ 963695 h 1882057"/>
              <a:gd name="connsiteX790" fmla="*/ 17329 w 2062029"/>
              <a:gd name="connsiteY790" fmla="*/ 964309 h 1882057"/>
              <a:gd name="connsiteX791" fmla="*/ 19940 w 2062029"/>
              <a:gd name="connsiteY791" fmla="*/ 947748 h 1882057"/>
              <a:gd name="connsiteX792" fmla="*/ 25725 w 2062029"/>
              <a:gd name="connsiteY792" fmla="*/ 914754 h 1882057"/>
              <a:gd name="connsiteX793" fmla="*/ 21604 w 2062029"/>
              <a:gd name="connsiteY793" fmla="*/ 913986 h 1882057"/>
              <a:gd name="connsiteX794" fmla="*/ 18609 w 2062029"/>
              <a:gd name="connsiteY794" fmla="*/ 930521 h 1882057"/>
              <a:gd name="connsiteX795" fmla="*/ 22730 w 2062029"/>
              <a:gd name="connsiteY795" fmla="*/ 931238 h 1882057"/>
              <a:gd name="connsiteX796" fmla="*/ 25725 w 2062029"/>
              <a:gd name="connsiteY796" fmla="*/ 914754 h 1882057"/>
              <a:gd name="connsiteX797" fmla="*/ 32278 w 2062029"/>
              <a:gd name="connsiteY797" fmla="*/ 881913 h 1882057"/>
              <a:gd name="connsiteX798" fmla="*/ 28182 w 2062029"/>
              <a:gd name="connsiteY798" fmla="*/ 881043 h 1882057"/>
              <a:gd name="connsiteX799" fmla="*/ 24778 w 2062029"/>
              <a:gd name="connsiteY799" fmla="*/ 897502 h 1882057"/>
              <a:gd name="connsiteX800" fmla="*/ 28873 w 2062029"/>
              <a:gd name="connsiteY800" fmla="*/ 898321 h 1882057"/>
              <a:gd name="connsiteX801" fmla="*/ 32278 w 2062029"/>
              <a:gd name="connsiteY801" fmla="*/ 881913 h 1882057"/>
              <a:gd name="connsiteX802" fmla="*/ 39701 w 2062029"/>
              <a:gd name="connsiteY802" fmla="*/ 849252 h 1882057"/>
              <a:gd name="connsiteX803" fmla="*/ 35631 w 2062029"/>
              <a:gd name="connsiteY803" fmla="*/ 848279 h 1882057"/>
              <a:gd name="connsiteX804" fmla="*/ 31817 w 2062029"/>
              <a:gd name="connsiteY804" fmla="*/ 864635 h 1882057"/>
              <a:gd name="connsiteX805" fmla="*/ 35887 w 2062029"/>
              <a:gd name="connsiteY805" fmla="*/ 865582 h 1882057"/>
              <a:gd name="connsiteX806" fmla="*/ 39701 w 2062029"/>
              <a:gd name="connsiteY806" fmla="*/ 849252 h 1882057"/>
              <a:gd name="connsiteX807" fmla="*/ 47866 w 2062029"/>
              <a:gd name="connsiteY807" fmla="*/ 816795 h 1882057"/>
              <a:gd name="connsiteX808" fmla="*/ 43822 w 2062029"/>
              <a:gd name="connsiteY808" fmla="*/ 815720 h 1882057"/>
              <a:gd name="connsiteX809" fmla="*/ 39649 w 2062029"/>
              <a:gd name="connsiteY809" fmla="*/ 831948 h 1882057"/>
              <a:gd name="connsiteX810" fmla="*/ 43694 w 2062029"/>
              <a:gd name="connsiteY810" fmla="*/ 832972 h 1882057"/>
              <a:gd name="connsiteX811" fmla="*/ 47866 w 2062029"/>
              <a:gd name="connsiteY811" fmla="*/ 816795 h 1882057"/>
              <a:gd name="connsiteX812" fmla="*/ 56799 w 2062029"/>
              <a:gd name="connsiteY812" fmla="*/ 784568 h 1882057"/>
              <a:gd name="connsiteX813" fmla="*/ 52781 w 2062029"/>
              <a:gd name="connsiteY813" fmla="*/ 783417 h 1882057"/>
              <a:gd name="connsiteX814" fmla="*/ 48199 w 2062029"/>
              <a:gd name="connsiteY814" fmla="*/ 799543 h 1882057"/>
              <a:gd name="connsiteX815" fmla="*/ 52243 w 2062029"/>
              <a:gd name="connsiteY815" fmla="*/ 800643 h 1882057"/>
              <a:gd name="connsiteX816" fmla="*/ 56799 w 2062029"/>
              <a:gd name="connsiteY816" fmla="*/ 784568 h 1882057"/>
              <a:gd name="connsiteX817" fmla="*/ 66475 w 2062029"/>
              <a:gd name="connsiteY817" fmla="*/ 752547 h 1882057"/>
              <a:gd name="connsiteX818" fmla="*/ 62507 w 2062029"/>
              <a:gd name="connsiteY818" fmla="*/ 751292 h 1882057"/>
              <a:gd name="connsiteX819" fmla="*/ 57567 w 2062029"/>
              <a:gd name="connsiteY819" fmla="*/ 767316 h 1882057"/>
              <a:gd name="connsiteX820" fmla="*/ 61560 w 2062029"/>
              <a:gd name="connsiteY820" fmla="*/ 768519 h 1882057"/>
              <a:gd name="connsiteX821" fmla="*/ 66475 w 2062029"/>
              <a:gd name="connsiteY821" fmla="*/ 752547 h 1882057"/>
              <a:gd name="connsiteX822" fmla="*/ 76944 w 2062029"/>
              <a:gd name="connsiteY822" fmla="*/ 720807 h 1882057"/>
              <a:gd name="connsiteX823" fmla="*/ 73002 w 2062029"/>
              <a:gd name="connsiteY823" fmla="*/ 719450 h 1882057"/>
              <a:gd name="connsiteX824" fmla="*/ 67678 w 2062029"/>
              <a:gd name="connsiteY824" fmla="*/ 735320 h 1882057"/>
              <a:gd name="connsiteX825" fmla="*/ 71646 w 2062029"/>
              <a:gd name="connsiteY825" fmla="*/ 736651 h 1882057"/>
              <a:gd name="connsiteX826" fmla="*/ 76944 w 2062029"/>
              <a:gd name="connsiteY826" fmla="*/ 720807 h 1882057"/>
              <a:gd name="connsiteX827" fmla="*/ 88130 w 2062029"/>
              <a:gd name="connsiteY827" fmla="*/ 689348 h 1882057"/>
              <a:gd name="connsiteX828" fmla="*/ 84213 w 2062029"/>
              <a:gd name="connsiteY828" fmla="*/ 687915 h 1882057"/>
              <a:gd name="connsiteX829" fmla="*/ 78505 w 2062029"/>
              <a:gd name="connsiteY829" fmla="*/ 703657 h 1882057"/>
              <a:gd name="connsiteX830" fmla="*/ 82447 w 2062029"/>
              <a:gd name="connsiteY830" fmla="*/ 705065 h 1882057"/>
              <a:gd name="connsiteX831" fmla="*/ 88130 w 2062029"/>
              <a:gd name="connsiteY831" fmla="*/ 689348 h 1882057"/>
              <a:gd name="connsiteX832" fmla="*/ 100032 w 2062029"/>
              <a:gd name="connsiteY832" fmla="*/ 658146 h 1882057"/>
              <a:gd name="connsiteX833" fmla="*/ 96142 w 2062029"/>
              <a:gd name="connsiteY833" fmla="*/ 656610 h 1882057"/>
              <a:gd name="connsiteX834" fmla="*/ 90075 w 2062029"/>
              <a:gd name="connsiteY834" fmla="*/ 672198 h 1882057"/>
              <a:gd name="connsiteX835" fmla="*/ 93966 w 2062029"/>
              <a:gd name="connsiteY835" fmla="*/ 673683 h 1882057"/>
              <a:gd name="connsiteX836" fmla="*/ 100032 w 2062029"/>
              <a:gd name="connsiteY836" fmla="*/ 658146 h 1882057"/>
              <a:gd name="connsiteX837" fmla="*/ 112677 w 2062029"/>
              <a:gd name="connsiteY837" fmla="*/ 627250 h 1882057"/>
              <a:gd name="connsiteX838" fmla="*/ 108838 w 2062029"/>
              <a:gd name="connsiteY838" fmla="*/ 625612 h 1882057"/>
              <a:gd name="connsiteX839" fmla="*/ 102413 w 2062029"/>
              <a:gd name="connsiteY839" fmla="*/ 641073 h 1882057"/>
              <a:gd name="connsiteX840" fmla="*/ 106278 w 2062029"/>
              <a:gd name="connsiteY840" fmla="*/ 642660 h 1882057"/>
              <a:gd name="connsiteX841" fmla="*/ 112677 w 2062029"/>
              <a:gd name="connsiteY841" fmla="*/ 627250 h 1882057"/>
              <a:gd name="connsiteX842" fmla="*/ 126064 w 2062029"/>
              <a:gd name="connsiteY842" fmla="*/ 596713 h 1882057"/>
              <a:gd name="connsiteX843" fmla="*/ 122250 w 2062029"/>
              <a:gd name="connsiteY843" fmla="*/ 594973 h 1882057"/>
              <a:gd name="connsiteX844" fmla="*/ 115442 w 2062029"/>
              <a:gd name="connsiteY844" fmla="*/ 610254 h 1882057"/>
              <a:gd name="connsiteX845" fmla="*/ 119256 w 2062029"/>
              <a:gd name="connsiteY845" fmla="*/ 611943 h 1882057"/>
              <a:gd name="connsiteX846" fmla="*/ 126064 w 2062029"/>
              <a:gd name="connsiteY846" fmla="*/ 596713 h 1882057"/>
              <a:gd name="connsiteX847" fmla="*/ 1766667 w 2062029"/>
              <a:gd name="connsiteY847" fmla="*/ 590826 h 1882057"/>
              <a:gd name="connsiteX848" fmla="*/ 1764133 w 2062029"/>
              <a:gd name="connsiteY848" fmla="*/ 574188 h 1882057"/>
              <a:gd name="connsiteX849" fmla="*/ 1760012 w 2062029"/>
              <a:gd name="connsiteY849" fmla="*/ 574879 h 1882057"/>
              <a:gd name="connsiteX850" fmla="*/ 1762546 w 2062029"/>
              <a:gd name="connsiteY850" fmla="*/ 591415 h 1882057"/>
              <a:gd name="connsiteX851" fmla="*/ 1766667 w 2062029"/>
              <a:gd name="connsiteY851" fmla="*/ 590826 h 1882057"/>
              <a:gd name="connsiteX852" fmla="*/ 140168 w 2062029"/>
              <a:gd name="connsiteY852" fmla="*/ 566509 h 1882057"/>
              <a:gd name="connsiteX853" fmla="*/ 136405 w 2062029"/>
              <a:gd name="connsiteY853" fmla="*/ 564692 h 1882057"/>
              <a:gd name="connsiteX854" fmla="*/ 129238 w 2062029"/>
              <a:gd name="connsiteY854" fmla="*/ 579794 h 1882057"/>
              <a:gd name="connsiteX855" fmla="*/ 133001 w 2062029"/>
              <a:gd name="connsiteY855" fmla="*/ 581560 h 1882057"/>
              <a:gd name="connsiteX856" fmla="*/ 140168 w 2062029"/>
              <a:gd name="connsiteY856" fmla="*/ 566509 h 1882057"/>
              <a:gd name="connsiteX857" fmla="*/ 1761215 w 2062029"/>
              <a:gd name="connsiteY857" fmla="*/ 557627 h 1882057"/>
              <a:gd name="connsiteX858" fmla="*/ 1757939 w 2062029"/>
              <a:gd name="connsiteY858" fmla="*/ 541117 h 1882057"/>
              <a:gd name="connsiteX859" fmla="*/ 1753869 w 2062029"/>
              <a:gd name="connsiteY859" fmla="*/ 541987 h 1882057"/>
              <a:gd name="connsiteX860" fmla="*/ 1757120 w 2062029"/>
              <a:gd name="connsiteY860" fmla="*/ 558395 h 1882057"/>
              <a:gd name="connsiteX861" fmla="*/ 1761215 w 2062029"/>
              <a:gd name="connsiteY861" fmla="*/ 557627 h 1882057"/>
              <a:gd name="connsiteX862" fmla="*/ 155014 w 2062029"/>
              <a:gd name="connsiteY862" fmla="*/ 536663 h 1882057"/>
              <a:gd name="connsiteX863" fmla="*/ 151277 w 2062029"/>
              <a:gd name="connsiteY863" fmla="*/ 534743 h 1882057"/>
              <a:gd name="connsiteX864" fmla="*/ 143726 w 2062029"/>
              <a:gd name="connsiteY864" fmla="*/ 549666 h 1882057"/>
              <a:gd name="connsiteX865" fmla="*/ 147463 w 2062029"/>
              <a:gd name="connsiteY865" fmla="*/ 551535 h 1882057"/>
              <a:gd name="connsiteX866" fmla="*/ 155014 w 2062029"/>
              <a:gd name="connsiteY866" fmla="*/ 536663 h 1882057"/>
              <a:gd name="connsiteX867" fmla="*/ 1754330 w 2062029"/>
              <a:gd name="connsiteY867" fmla="*/ 524709 h 1882057"/>
              <a:gd name="connsiteX868" fmla="*/ 1750362 w 2062029"/>
              <a:gd name="connsiteY868" fmla="*/ 508379 h 1882057"/>
              <a:gd name="connsiteX869" fmla="*/ 1746318 w 2062029"/>
              <a:gd name="connsiteY869" fmla="*/ 509402 h 1882057"/>
              <a:gd name="connsiteX870" fmla="*/ 1750260 w 2062029"/>
              <a:gd name="connsiteY870" fmla="*/ 525656 h 1882057"/>
              <a:gd name="connsiteX871" fmla="*/ 1754330 w 2062029"/>
              <a:gd name="connsiteY871" fmla="*/ 524709 h 1882057"/>
              <a:gd name="connsiteX872" fmla="*/ 170603 w 2062029"/>
              <a:gd name="connsiteY872" fmla="*/ 507227 h 1882057"/>
              <a:gd name="connsiteX873" fmla="*/ 166917 w 2062029"/>
              <a:gd name="connsiteY873" fmla="*/ 505230 h 1882057"/>
              <a:gd name="connsiteX874" fmla="*/ 159007 w 2062029"/>
              <a:gd name="connsiteY874" fmla="*/ 519948 h 1882057"/>
              <a:gd name="connsiteX875" fmla="*/ 162693 w 2062029"/>
              <a:gd name="connsiteY875" fmla="*/ 521894 h 1882057"/>
              <a:gd name="connsiteX876" fmla="*/ 170603 w 2062029"/>
              <a:gd name="connsiteY876" fmla="*/ 507227 h 1882057"/>
              <a:gd name="connsiteX877" fmla="*/ 1746036 w 2062029"/>
              <a:gd name="connsiteY877" fmla="*/ 492125 h 1882057"/>
              <a:gd name="connsiteX878" fmla="*/ 1741301 w 2062029"/>
              <a:gd name="connsiteY878" fmla="*/ 475999 h 1882057"/>
              <a:gd name="connsiteX879" fmla="*/ 1737333 w 2062029"/>
              <a:gd name="connsiteY879" fmla="*/ 477202 h 1882057"/>
              <a:gd name="connsiteX880" fmla="*/ 1742018 w 2062029"/>
              <a:gd name="connsiteY880" fmla="*/ 493225 h 1882057"/>
              <a:gd name="connsiteX881" fmla="*/ 1746036 w 2062029"/>
              <a:gd name="connsiteY881" fmla="*/ 492125 h 1882057"/>
              <a:gd name="connsiteX882" fmla="*/ 186985 w 2062029"/>
              <a:gd name="connsiteY882" fmla="*/ 478123 h 1882057"/>
              <a:gd name="connsiteX883" fmla="*/ 183376 w 2062029"/>
              <a:gd name="connsiteY883" fmla="*/ 475999 h 1882057"/>
              <a:gd name="connsiteX884" fmla="*/ 175057 w 2062029"/>
              <a:gd name="connsiteY884" fmla="*/ 490538 h 1882057"/>
              <a:gd name="connsiteX885" fmla="*/ 178691 w 2062029"/>
              <a:gd name="connsiteY885" fmla="*/ 492585 h 1882057"/>
              <a:gd name="connsiteX886" fmla="*/ 186985 w 2062029"/>
              <a:gd name="connsiteY886" fmla="*/ 478123 h 1882057"/>
              <a:gd name="connsiteX887" fmla="*/ 204160 w 2062029"/>
              <a:gd name="connsiteY887" fmla="*/ 449480 h 1882057"/>
              <a:gd name="connsiteX888" fmla="*/ 200602 w 2062029"/>
              <a:gd name="connsiteY888" fmla="*/ 447253 h 1882057"/>
              <a:gd name="connsiteX889" fmla="*/ 191899 w 2062029"/>
              <a:gd name="connsiteY889" fmla="*/ 461588 h 1882057"/>
              <a:gd name="connsiteX890" fmla="*/ 195483 w 2062029"/>
              <a:gd name="connsiteY890" fmla="*/ 463712 h 1882057"/>
              <a:gd name="connsiteX891" fmla="*/ 204160 w 2062029"/>
              <a:gd name="connsiteY891" fmla="*/ 449480 h 1882057"/>
              <a:gd name="connsiteX892" fmla="*/ 1736182 w 2062029"/>
              <a:gd name="connsiteY892" fmla="*/ 460001 h 1882057"/>
              <a:gd name="connsiteX893" fmla="*/ 1730653 w 2062029"/>
              <a:gd name="connsiteY893" fmla="*/ 444131 h 1882057"/>
              <a:gd name="connsiteX894" fmla="*/ 1726762 w 2062029"/>
              <a:gd name="connsiteY894" fmla="*/ 445538 h 1882057"/>
              <a:gd name="connsiteX895" fmla="*/ 1732240 w 2062029"/>
              <a:gd name="connsiteY895" fmla="*/ 461332 h 1882057"/>
              <a:gd name="connsiteX896" fmla="*/ 1736182 w 2062029"/>
              <a:gd name="connsiteY896" fmla="*/ 460001 h 1882057"/>
              <a:gd name="connsiteX897" fmla="*/ 222129 w 2062029"/>
              <a:gd name="connsiteY897" fmla="*/ 421273 h 1882057"/>
              <a:gd name="connsiteX898" fmla="*/ 218623 w 2062029"/>
              <a:gd name="connsiteY898" fmla="*/ 418969 h 1882057"/>
              <a:gd name="connsiteX899" fmla="*/ 209510 w 2062029"/>
              <a:gd name="connsiteY899" fmla="*/ 433047 h 1882057"/>
              <a:gd name="connsiteX900" fmla="*/ 213042 w 2062029"/>
              <a:gd name="connsiteY900" fmla="*/ 435274 h 1882057"/>
              <a:gd name="connsiteX901" fmla="*/ 222129 w 2062029"/>
              <a:gd name="connsiteY901" fmla="*/ 421273 h 1882057"/>
              <a:gd name="connsiteX902" fmla="*/ 1724740 w 2062029"/>
              <a:gd name="connsiteY902" fmla="*/ 428389 h 1882057"/>
              <a:gd name="connsiteX903" fmla="*/ 1718341 w 2062029"/>
              <a:gd name="connsiteY903" fmla="*/ 412851 h 1882057"/>
              <a:gd name="connsiteX904" fmla="*/ 1714501 w 2062029"/>
              <a:gd name="connsiteY904" fmla="*/ 414464 h 1882057"/>
              <a:gd name="connsiteX905" fmla="*/ 1720849 w 2062029"/>
              <a:gd name="connsiteY905" fmla="*/ 429924 h 1882057"/>
              <a:gd name="connsiteX906" fmla="*/ 1724740 w 2062029"/>
              <a:gd name="connsiteY906" fmla="*/ 428389 h 1882057"/>
              <a:gd name="connsiteX907" fmla="*/ 636311 w 2062029"/>
              <a:gd name="connsiteY907" fmla="*/ 423090 h 1882057"/>
              <a:gd name="connsiteX908" fmla="*/ 620032 w 2062029"/>
              <a:gd name="connsiteY908" fmla="*/ 421682 h 1882057"/>
              <a:gd name="connsiteX909" fmla="*/ 619290 w 2062029"/>
              <a:gd name="connsiteY909" fmla="*/ 425803 h 1882057"/>
              <a:gd name="connsiteX910" fmla="*/ 636311 w 2062029"/>
              <a:gd name="connsiteY910" fmla="*/ 427288 h 1882057"/>
              <a:gd name="connsiteX911" fmla="*/ 636311 w 2062029"/>
              <a:gd name="connsiteY911" fmla="*/ 423090 h 1882057"/>
              <a:gd name="connsiteX912" fmla="*/ 669895 w 2062029"/>
              <a:gd name="connsiteY912" fmla="*/ 422348 h 1882057"/>
              <a:gd name="connsiteX913" fmla="*/ 668743 w 2062029"/>
              <a:gd name="connsiteY913" fmla="*/ 418329 h 1882057"/>
              <a:gd name="connsiteX914" fmla="*/ 652694 w 2062029"/>
              <a:gd name="connsiteY914" fmla="*/ 421836 h 1882057"/>
              <a:gd name="connsiteX915" fmla="*/ 653308 w 2062029"/>
              <a:gd name="connsiteY915" fmla="*/ 425957 h 1882057"/>
              <a:gd name="connsiteX916" fmla="*/ 669895 w 2062029"/>
              <a:gd name="connsiteY916" fmla="*/ 422348 h 1882057"/>
              <a:gd name="connsiteX917" fmla="*/ 1329525 w 2062029"/>
              <a:gd name="connsiteY917" fmla="*/ 417689 h 1882057"/>
              <a:gd name="connsiteX918" fmla="*/ 1313962 w 2062029"/>
              <a:gd name="connsiteY918" fmla="*/ 413261 h 1882057"/>
              <a:gd name="connsiteX919" fmla="*/ 1312324 w 2062029"/>
              <a:gd name="connsiteY919" fmla="*/ 417100 h 1882057"/>
              <a:gd name="connsiteX920" fmla="*/ 1328885 w 2062029"/>
              <a:gd name="connsiteY920" fmla="*/ 421810 h 1882057"/>
              <a:gd name="connsiteX921" fmla="*/ 1329525 w 2062029"/>
              <a:gd name="connsiteY921" fmla="*/ 417689 h 1882057"/>
              <a:gd name="connsiteX922" fmla="*/ 1362647 w 2062029"/>
              <a:gd name="connsiteY922" fmla="*/ 416537 h 1882057"/>
              <a:gd name="connsiteX923" fmla="*/ 1360804 w 2062029"/>
              <a:gd name="connsiteY923" fmla="*/ 412800 h 1882057"/>
              <a:gd name="connsiteX924" fmla="*/ 1345548 w 2062029"/>
              <a:gd name="connsiteY924" fmla="*/ 417663 h 1882057"/>
              <a:gd name="connsiteX925" fmla="*/ 1346137 w 2062029"/>
              <a:gd name="connsiteY925" fmla="*/ 421785 h 1882057"/>
              <a:gd name="connsiteX926" fmla="*/ 1362647 w 2062029"/>
              <a:gd name="connsiteY926" fmla="*/ 416537 h 1882057"/>
              <a:gd name="connsiteX927" fmla="*/ 604443 w 2062029"/>
              <a:gd name="connsiteY927" fmla="*/ 417177 h 1882057"/>
              <a:gd name="connsiteX928" fmla="*/ 590493 w 2062029"/>
              <a:gd name="connsiteY928" fmla="*/ 409114 h 1882057"/>
              <a:gd name="connsiteX929" fmla="*/ 587908 w 2062029"/>
              <a:gd name="connsiteY929" fmla="*/ 412390 h 1882057"/>
              <a:gd name="connsiteX930" fmla="*/ 602831 w 2062029"/>
              <a:gd name="connsiteY930" fmla="*/ 421017 h 1882057"/>
              <a:gd name="connsiteX931" fmla="*/ 604443 w 2062029"/>
              <a:gd name="connsiteY931" fmla="*/ 417177 h 1882057"/>
              <a:gd name="connsiteX932" fmla="*/ 698435 w 2062029"/>
              <a:gd name="connsiteY932" fmla="*/ 410650 h 1882057"/>
              <a:gd name="connsiteX933" fmla="*/ 701097 w 2062029"/>
              <a:gd name="connsiteY933" fmla="*/ 409165 h 1882057"/>
              <a:gd name="connsiteX934" fmla="*/ 699049 w 2062029"/>
              <a:gd name="connsiteY934" fmla="*/ 405531 h 1882057"/>
              <a:gd name="connsiteX935" fmla="*/ 696438 w 2062029"/>
              <a:gd name="connsiteY935" fmla="*/ 406964 h 1882057"/>
              <a:gd name="connsiteX936" fmla="*/ 684254 w 2062029"/>
              <a:gd name="connsiteY936" fmla="*/ 412800 h 1882057"/>
              <a:gd name="connsiteX937" fmla="*/ 685867 w 2062029"/>
              <a:gd name="connsiteY937" fmla="*/ 416640 h 1882057"/>
              <a:gd name="connsiteX938" fmla="*/ 698435 w 2062029"/>
              <a:gd name="connsiteY938" fmla="*/ 410650 h 1882057"/>
              <a:gd name="connsiteX939" fmla="*/ 1299807 w 2062029"/>
              <a:gd name="connsiteY939" fmla="*/ 405275 h 1882057"/>
              <a:gd name="connsiteX940" fmla="*/ 1287546 w 2062029"/>
              <a:gd name="connsiteY940" fmla="*/ 394524 h 1882057"/>
              <a:gd name="connsiteX941" fmla="*/ 1284526 w 2062029"/>
              <a:gd name="connsiteY941" fmla="*/ 397391 h 1882057"/>
              <a:gd name="connsiteX942" fmla="*/ 1297375 w 2062029"/>
              <a:gd name="connsiteY942" fmla="*/ 408679 h 1882057"/>
              <a:gd name="connsiteX943" fmla="*/ 1299807 w 2062029"/>
              <a:gd name="connsiteY943" fmla="*/ 405275 h 1882057"/>
              <a:gd name="connsiteX944" fmla="*/ 240892 w 2062029"/>
              <a:gd name="connsiteY944" fmla="*/ 393654 h 1882057"/>
              <a:gd name="connsiteX945" fmla="*/ 237462 w 2062029"/>
              <a:gd name="connsiteY945" fmla="*/ 391248 h 1882057"/>
              <a:gd name="connsiteX946" fmla="*/ 227940 w 2062029"/>
              <a:gd name="connsiteY946" fmla="*/ 405070 h 1882057"/>
              <a:gd name="connsiteX947" fmla="*/ 231395 w 2062029"/>
              <a:gd name="connsiteY947" fmla="*/ 407425 h 1882057"/>
              <a:gd name="connsiteX948" fmla="*/ 240892 w 2062029"/>
              <a:gd name="connsiteY948" fmla="*/ 393654 h 1882057"/>
              <a:gd name="connsiteX949" fmla="*/ 1388090 w 2062029"/>
              <a:gd name="connsiteY949" fmla="*/ 393756 h 1882057"/>
              <a:gd name="connsiteX950" fmla="*/ 1384660 w 2062029"/>
              <a:gd name="connsiteY950" fmla="*/ 391350 h 1882057"/>
              <a:gd name="connsiteX951" fmla="*/ 1374012 w 2062029"/>
              <a:gd name="connsiteY951" fmla="*/ 403611 h 1882057"/>
              <a:gd name="connsiteX952" fmla="*/ 1376802 w 2062029"/>
              <a:gd name="connsiteY952" fmla="*/ 406708 h 1882057"/>
              <a:gd name="connsiteX953" fmla="*/ 1388090 w 2062029"/>
              <a:gd name="connsiteY953" fmla="*/ 393756 h 1882057"/>
              <a:gd name="connsiteX954" fmla="*/ 728562 w 2062029"/>
              <a:gd name="connsiteY954" fmla="*/ 389379 h 1882057"/>
              <a:gd name="connsiteX955" fmla="*/ 725747 w 2062029"/>
              <a:gd name="connsiteY955" fmla="*/ 386307 h 1882057"/>
              <a:gd name="connsiteX956" fmla="*/ 712974 w 2062029"/>
              <a:gd name="connsiteY956" fmla="*/ 396700 h 1882057"/>
              <a:gd name="connsiteX957" fmla="*/ 715406 w 2062029"/>
              <a:gd name="connsiteY957" fmla="*/ 400104 h 1882057"/>
              <a:gd name="connsiteX958" fmla="*/ 728562 w 2062029"/>
              <a:gd name="connsiteY958" fmla="*/ 389379 h 1882057"/>
              <a:gd name="connsiteX959" fmla="*/ 579563 w 2062029"/>
              <a:gd name="connsiteY959" fmla="*/ 397442 h 1882057"/>
              <a:gd name="connsiteX960" fmla="*/ 572959 w 2062029"/>
              <a:gd name="connsiteY960" fmla="*/ 382903 h 1882057"/>
              <a:gd name="connsiteX961" fmla="*/ 568941 w 2062029"/>
              <a:gd name="connsiteY961" fmla="*/ 383978 h 1882057"/>
              <a:gd name="connsiteX962" fmla="*/ 576082 w 2062029"/>
              <a:gd name="connsiteY962" fmla="*/ 399746 h 1882057"/>
              <a:gd name="connsiteX963" fmla="*/ 579563 w 2062029"/>
              <a:gd name="connsiteY963" fmla="*/ 397442 h 1882057"/>
              <a:gd name="connsiteX964" fmla="*/ 1711481 w 2062029"/>
              <a:gd name="connsiteY964" fmla="*/ 397493 h 1882057"/>
              <a:gd name="connsiteX965" fmla="*/ 1704109 w 2062029"/>
              <a:gd name="connsiteY965" fmla="*/ 382391 h 1882057"/>
              <a:gd name="connsiteX966" fmla="*/ 1700372 w 2062029"/>
              <a:gd name="connsiteY966" fmla="*/ 384285 h 1882057"/>
              <a:gd name="connsiteX967" fmla="*/ 1707692 w 2062029"/>
              <a:gd name="connsiteY967" fmla="*/ 399259 h 1882057"/>
              <a:gd name="connsiteX968" fmla="*/ 1711481 w 2062029"/>
              <a:gd name="connsiteY968" fmla="*/ 397493 h 1882057"/>
              <a:gd name="connsiteX969" fmla="*/ 1277563 w 2062029"/>
              <a:gd name="connsiteY969" fmla="*/ 381598 h 1882057"/>
              <a:gd name="connsiteX970" fmla="*/ 1270319 w 2062029"/>
              <a:gd name="connsiteY970" fmla="*/ 367007 h 1882057"/>
              <a:gd name="connsiteX971" fmla="*/ 1266403 w 2062029"/>
              <a:gd name="connsiteY971" fmla="*/ 368492 h 1882057"/>
              <a:gd name="connsiteX972" fmla="*/ 1274056 w 2062029"/>
              <a:gd name="connsiteY972" fmla="*/ 383824 h 1882057"/>
              <a:gd name="connsiteX973" fmla="*/ 1277563 w 2062029"/>
              <a:gd name="connsiteY973" fmla="*/ 381598 h 1882057"/>
              <a:gd name="connsiteX974" fmla="*/ 260473 w 2062029"/>
              <a:gd name="connsiteY974" fmla="*/ 366598 h 1882057"/>
              <a:gd name="connsiteX975" fmla="*/ 257120 w 2062029"/>
              <a:gd name="connsiteY975" fmla="*/ 364089 h 1882057"/>
              <a:gd name="connsiteX976" fmla="*/ 247189 w 2062029"/>
              <a:gd name="connsiteY976" fmla="*/ 377579 h 1882057"/>
              <a:gd name="connsiteX977" fmla="*/ 250567 w 2062029"/>
              <a:gd name="connsiteY977" fmla="*/ 380036 h 1882057"/>
              <a:gd name="connsiteX978" fmla="*/ 260473 w 2062029"/>
              <a:gd name="connsiteY978" fmla="*/ 366598 h 1882057"/>
              <a:gd name="connsiteX979" fmla="*/ 1403269 w 2062029"/>
              <a:gd name="connsiteY979" fmla="*/ 363475 h 1882057"/>
              <a:gd name="connsiteX980" fmla="*/ 1399379 w 2062029"/>
              <a:gd name="connsiteY980" fmla="*/ 362042 h 1882057"/>
              <a:gd name="connsiteX981" fmla="*/ 1392954 w 2062029"/>
              <a:gd name="connsiteY981" fmla="*/ 377220 h 1882057"/>
              <a:gd name="connsiteX982" fmla="*/ 1396691 w 2062029"/>
              <a:gd name="connsiteY982" fmla="*/ 379063 h 1882057"/>
              <a:gd name="connsiteX983" fmla="*/ 1403269 w 2062029"/>
              <a:gd name="connsiteY983" fmla="*/ 363475 h 1882057"/>
              <a:gd name="connsiteX984" fmla="*/ 750269 w 2062029"/>
              <a:gd name="connsiteY984" fmla="*/ 363321 h 1882057"/>
              <a:gd name="connsiteX985" fmla="*/ 746736 w 2062029"/>
              <a:gd name="connsiteY985" fmla="*/ 361120 h 1882057"/>
              <a:gd name="connsiteX986" fmla="*/ 737086 w 2062029"/>
              <a:gd name="connsiteY986" fmla="*/ 374430 h 1882057"/>
              <a:gd name="connsiteX987" fmla="*/ 740286 w 2062029"/>
              <a:gd name="connsiteY987" fmla="*/ 377093 h 1882057"/>
              <a:gd name="connsiteX988" fmla="*/ 750269 w 2062029"/>
              <a:gd name="connsiteY988" fmla="*/ 363321 h 1882057"/>
              <a:gd name="connsiteX989" fmla="*/ 1696174 w 2062029"/>
              <a:gd name="connsiteY989" fmla="*/ 367570 h 1882057"/>
              <a:gd name="connsiteX990" fmla="*/ 1687701 w 2062029"/>
              <a:gd name="connsiteY990" fmla="*/ 353057 h 1882057"/>
              <a:gd name="connsiteX991" fmla="*/ 1684143 w 2062029"/>
              <a:gd name="connsiteY991" fmla="*/ 355233 h 1882057"/>
              <a:gd name="connsiteX992" fmla="*/ 1692513 w 2062029"/>
              <a:gd name="connsiteY992" fmla="*/ 369618 h 1882057"/>
              <a:gd name="connsiteX993" fmla="*/ 1696174 w 2062029"/>
              <a:gd name="connsiteY993" fmla="*/ 367570 h 1882057"/>
              <a:gd name="connsiteX994" fmla="*/ 572883 w 2062029"/>
              <a:gd name="connsiteY994" fmla="*/ 350779 h 1882057"/>
              <a:gd name="connsiteX995" fmla="*/ 568813 w 2062029"/>
              <a:gd name="connsiteY995" fmla="*/ 349883 h 1882057"/>
              <a:gd name="connsiteX996" fmla="*/ 566816 w 2062029"/>
              <a:gd name="connsiteY996" fmla="*/ 366879 h 1882057"/>
              <a:gd name="connsiteX997" fmla="*/ 571014 w 2062029"/>
              <a:gd name="connsiteY997" fmla="*/ 366905 h 1882057"/>
              <a:gd name="connsiteX998" fmla="*/ 572883 w 2062029"/>
              <a:gd name="connsiteY998" fmla="*/ 350779 h 1882057"/>
              <a:gd name="connsiteX999" fmla="*/ 280900 w 2062029"/>
              <a:gd name="connsiteY999" fmla="*/ 340156 h 1882057"/>
              <a:gd name="connsiteX1000" fmla="*/ 277623 w 2062029"/>
              <a:gd name="connsiteY1000" fmla="*/ 337545 h 1882057"/>
              <a:gd name="connsiteX1001" fmla="*/ 267256 w 2062029"/>
              <a:gd name="connsiteY1001" fmla="*/ 350728 h 1882057"/>
              <a:gd name="connsiteX1002" fmla="*/ 270558 w 2062029"/>
              <a:gd name="connsiteY1002" fmla="*/ 353287 h 1882057"/>
              <a:gd name="connsiteX1003" fmla="*/ 280900 w 2062029"/>
              <a:gd name="connsiteY1003" fmla="*/ 340156 h 1882057"/>
              <a:gd name="connsiteX1004" fmla="*/ 1266173 w 2062029"/>
              <a:gd name="connsiteY1004" fmla="*/ 351291 h 1882057"/>
              <a:gd name="connsiteX1005" fmla="*/ 1265379 w 2062029"/>
              <a:gd name="connsiteY1005" fmla="*/ 340617 h 1882057"/>
              <a:gd name="connsiteX1006" fmla="*/ 1265609 w 2062029"/>
              <a:gd name="connsiteY1006" fmla="*/ 335088 h 1882057"/>
              <a:gd name="connsiteX1007" fmla="*/ 1261437 w 2062029"/>
              <a:gd name="connsiteY1007" fmla="*/ 334755 h 1882057"/>
              <a:gd name="connsiteX1008" fmla="*/ 1261207 w 2062029"/>
              <a:gd name="connsiteY1008" fmla="*/ 340617 h 1882057"/>
              <a:gd name="connsiteX1009" fmla="*/ 1262026 w 2062029"/>
              <a:gd name="connsiteY1009" fmla="*/ 351931 h 1882057"/>
              <a:gd name="connsiteX1010" fmla="*/ 1266173 w 2062029"/>
              <a:gd name="connsiteY1010" fmla="*/ 351291 h 1882057"/>
              <a:gd name="connsiteX1011" fmla="*/ 764091 w 2062029"/>
              <a:gd name="connsiteY1011" fmla="*/ 332349 h 1882057"/>
              <a:gd name="connsiteX1012" fmla="*/ 760072 w 2062029"/>
              <a:gd name="connsiteY1012" fmla="*/ 331172 h 1882057"/>
              <a:gd name="connsiteX1013" fmla="*/ 754415 w 2062029"/>
              <a:gd name="connsiteY1013" fmla="*/ 346607 h 1882057"/>
              <a:gd name="connsiteX1014" fmla="*/ 758229 w 2062029"/>
              <a:gd name="connsiteY1014" fmla="*/ 348296 h 1882057"/>
              <a:gd name="connsiteX1015" fmla="*/ 764091 w 2062029"/>
              <a:gd name="connsiteY1015" fmla="*/ 332349 h 1882057"/>
              <a:gd name="connsiteX1016" fmla="*/ 1412075 w 2062029"/>
              <a:gd name="connsiteY1016" fmla="*/ 330839 h 1882057"/>
              <a:gd name="connsiteX1017" fmla="*/ 1407954 w 2062029"/>
              <a:gd name="connsiteY1017" fmla="*/ 330046 h 1882057"/>
              <a:gd name="connsiteX1018" fmla="*/ 1404267 w 2062029"/>
              <a:gd name="connsiteY1018" fmla="*/ 346223 h 1882057"/>
              <a:gd name="connsiteX1019" fmla="*/ 1408312 w 2062029"/>
              <a:gd name="connsiteY1019" fmla="*/ 347298 h 1882057"/>
              <a:gd name="connsiteX1020" fmla="*/ 1412075 w 2062029"/>
              <a:gd name="connsiteY1020" fmla="*/ 330839 h 1882057"/>
              <a:gd name="connsiteX1021" fmla="*/ 1678589 w 2062029"/>
              <a:gd name="connsiteY1021" fmla="*/ 338902 h 1882057"/>
              <a:gd name="connsiteX1022" fmla="*/ 1668888 w 2062029"/>
              <a:gd name="connsiteY1022" fmla="*/ 325156 h 1882057"/>
              <a:gd name="connsiteX1023" fmla="*/ 1665509 w 2062029"/>
              <a:gd name="connsiteY1023" fmla="*/ 327665 h 1882057"/>
              <a:gd name="connsiteX1024" fmla="*/ 1675133 w 2062029"/>
              <a:gd name="connsiteY1024" fmla="*/ 341231 h 1882057"/>
              <a:gd name="connsiteX1025" fmla="*/ 1678589 w 2062029"/>
              <a:gd name="connsiteY1025" fmla="*/ 338902 h 1882057"/>
              <a:gd name="connsiteX1026" fmla="*/ 584478 w 2062029"/>
              <a:gd name="connsiteY1026" fmla="*/ 320114 h 1882057"/>
              <a:gd name="connsiteX1027" fmla="*/ 580766 w 2062029"/>
              <a:gd name="connsiteY1027" fmla="*/ 318169 h 1882057"/>
              <a:gd name="connsiteX1028" fmla="*/ 573753 w 2062029"/>
              <a:gd name="connsiteY1028" fmla="*/ 333603 h 1882057"/>
              <a:gd name="connsiteX1029" fmla="*/ 577644 w 2062029"/>
              <a:gd name="connsiteY1029" fmla="*/ 335114 h 1882057"/>
              <a:gd name="connsiteX1030" fmla="*/ 584478 w 2062029"/>
              <a:gd name="connsiteY1030" fmla="*/ 320114 h 1882057"/>
              <a:gd name="connsiteX1031" fmla="*/ 297793 w 2062029"/>
              <a:gd name="connsiteY1031" fmla="*/ 319628 h 1882057"/>
              <a:gd name="connsiteX1032" fmla="*/ 302196 w 2062029"/>
              <a:gd name="connsiteY1032" fmla="*/ 314457 h 1882057"/>
              <a:gd name="connsiteX1033" fmla="*/ 299022 w 2062029"/>
              <a:gd name="connsiteY1033" fmla="*/ 311744 h 1882057"/>
              <a:gd name="connsiteX1034" fmla="*/ 294594 w 2062029"/>
              <a:gd name="connsiteY1034" fmla="*/ 316940 h 1882057"/>
              <a:gd name="connsiteX1035" fmla="*/ 288220 w 2062029"/>
              <a:gd name="connsiteY1035" fmla="*/ 324568 h 1882057"/>
              <a:gd name="connsiteX1036" fmla="*/ 291420 w 2062029"/>
              <a:gd name="connsiteY1036" fmla="*/ 327230 h 1882057"/>
              <a:gd name="connsiteX1037" fmla="*/ 297793 w 2062029"/>
              <a:gd name="connsiteY1037" fmla="*/ 319628 h 1882057"/>
              <a:gd name="connsiteX1038" fmla="*/ 1275311 w 2062029"/>
              <a:gd name="connsiteY1038" fmla="*/ 304346 h 1882057"/>
              <a:gd name="connsiteX1039" fmla="*/ 1271676 w 2062029"/>
              <a:gd name="connsiteY1039" fmla="*/ 302247 h 1882057"/>
              <a:gd name="connsiteX1040" fmla="*/ 1264714 w 2062029"/>
              <a:gd name="connsiteY1040" fmla="*/ 317887 h 1882057"/>
              <a:gd name="connsiteX1041" fmla="*/ 1268681 w 2062029"/>
              <a:gd name="connsiteY1041" fmla="*/ 319167 h 1882057"/>
              <a:gd name="connsiteX1042" fmla="*/ 1275311 w 2062029"/>
              <a:gd name="connsiteY1042" fmla="*/ 304346 h 1882057"/>
              <a:gd name="connsiteX1043" fmla="*/ 769210 w 2062029"/>
              <a:gd name="connsiteY1043" fmla="*/ 298817 h 1882057"/>
              <a:gd name="connsiteX1044" fmla="*/ 765038 w 2062029"/>
              <a:gd name="connsiteY1044" fmla="*/ 298715 h 1882057"/>
              <a:gd name="connsiteX1045" fmla="*/ 763604 w 2062029"/>
              <a:gd name="connsiteY1045" fmla="*/ 315123 h 1882057"/>
              <a:gd name="connsiteX1046" fmla="*/ 767726 w 2062029"/>
              <a:gd name="connsiteY1046" fmla="*/ 315737 h 1882057"/>
              <a:gd name="connsiteX1047" fmla="*/ 769210 w 2062029"/>
              <a:gd name="connsiteY1047" fmla="*/ 298817 h 1882057"/>
              <a:gd name="connsiteX1048" fmla="*/ 1658495 w 2062029"/>
              <a:gd name="connsiteY1048" fmla="*/ 311872 h 1882057"/>
              <a:gd name="connsiteX1049" fmla="*/ 1647386 w 2062029"/>
              <a:gd name="connsiteY1049" fmla="*/ 299176 h 1882057"/>
              <a:gd name="connsiteX1050" fmla="*/ 1644315 w 2062029"/>
              <a:gd name="connsiteY1050" fmla="*/ 302017 h 1882057"/>
              <a:gd name="connsiteX1051" fmla="*/ 1655270 w 2062029"/>
              <a:gd name="connsiteY1051" fmla="*/ 314534 h 1882057"/>
              <a:gd name="connsiteX1052" fmla="*/ 1658495 w 2062029"/>
              <a:gd name="connsiteY1052" fmla="*/ 311872 h 1882057"/>
              <a:gd name="connsiteX1053" fmla="*/ 1416375 w 2062029"/>
              <a:gd name="connsiteY1053" fmla="*/ 297410 h 1882057"/>
              <a:gd name="connsiteX1054" fmla="*/ 1412203 w 2062029"/>
              <a:gd name="connsiteY1054" fmla="*/ 297128 h 1882057"/>
              <a:gd name="connsiteX1055" fmla="*/ 1410590 w 2062029"/>
              <a:gd name="connsiteY1055" fmla="*/ 313664 h 1882057"/>
              <a:gd name="connsiteX1056" fmla="*/ 1414711 w 2062029"/>
              <a:gd name="connsiteY1056" fmla="*/ 314201 h 1882057"/>
              <a:gd name="connsiteX1057" fmla="*/ 1416375 w 2062029"/>
              <a:gd name="connsiteY1057" fmla="*/ 297410 h 1882057"/>
              <a:gd name="connsiteX1058" fmla="*/ 602242 w 2062029"/>
              <a:gd name="connsiteY1058" fmla="*/ 292239 h 1882057"/>
              <a:gd name="connsiteX1059" fmla="*/ 598915 w 2062029"/>
              <a:gd name="connsiteY1059" fmla="*/ 289731 h 1882057"/>
              <a:gd name="connsiteX1060" fmla="*/ 589290 w 2062029"/>
              <a:gd name="connsiteY1060" fmla="*/ 303578 h 1882057"/>
              <a:gd name="connsiteX1061" fmla="*/ 592797 w 2062029"/>
              <a:gd name="connsiteY1061" fmla="*/ 305857 h 1882057"/>
              <a:gd name="connsiteX1062" fmla="*/ 602242 w 2062029"/>
              <a:gd name="connsiteY1062" fmla="*/ 292239 h 1882057"/>
              <a:gd name="connsiteX1063" fmla="*/ 324363 w 2062029"/>
              <a:gd name="connsiteY1063" fmla="*/ 289500 h 1882057"/>
              <a:gd name="connsiteX1064" fmla="*/ 321291 w 2062029"/>
              <a:gd name="connsiteY1064" fmla="*/ 286659 h 1882057"/>
              <a:gd name="connsiteX1065" fmla="*/ 310054 w 2062029"/>
              <a:gd name="connsiteY1065" fmla="*/ 299073 h 1882057"/>
              <a:gd name="connsiteX1066" fmla="*/ 313177 w 2062029"/>
              <a:gd name="connsiteY1066" fmla="*/ 301838 h 1882057"/>
              <a:gd name="connsiteX1067" fmla="*/ 324363 w 2062029"/>
              <a:gd name="connsiteY1067" fmla="*/ 289500 h 1882057"/>
              <a:gd name="connsiteX1068" fmla="*/ 1296454 w 2062029"/>
              <a:gd name="connsiteY1068" fmla="*/ 279517 h 1882057"/>
              <a:gd name="connsiteX1069" fmla="*/ 1293766 w 2062029"/>
              <a:gd name="connsiteY1069" fmla="*/ 276343 h 1882057"/>
              <a:gd name="connsiteX1070" fmla="*/ 1281684 w 2062029"/>
              <a:gd name="connsiteY1070" fmla="*/ 288323 h 1882057"/>
              <a:gd name="connsiteX1071" fmla="*/ 1284833 w 2062029"/>
              <a:gd name="connsiteY1071" fmla="*/ 291036 h 1882057"/>
              <a:gd name="connsiteX1072" fmla="*/ 1296454 w 2062029"/>
              <a:gd name="connsiteY1072" fmla="*/ 279517 h 1882057"/>
              <a:gd name="connsiteX1073" fmla="*/ 1635637 w 2062029"/>
              <a:gd name="connsiteY1073" fmla="*/ 287145 h 1882057"/>
              <a:gd name="connsiteX1074" fmla="*/ 1623146 w 2062029"/>
              <a:gd name="connsiteY1074" fmla="*/ 275857 h 1882057"/>
              <a:gd name="connsiteX1075" fmla="*/ 1620433 w 2062029"/>
              <a:gd name="connsiteY1075" fmla="*/ 279057 h 1882057"/>
              <a:gd name="connsiteX1076" fmla="*/ 1632745 w 2062029"/>
              <a:gd name="connsiteY1076" fmla="*/ 290166 h 1882057"/>
              <a:gd name="connsiteX1077" fmla="*/ 1635637 w 2062029"/>
              <a:gd name="connsiteY1077" fmla="*/ 287145 h 1882057"/>
              <a:gd name="connsiteX1078" fmla="*/ 768596 w 2062029"/>
              <a:gd name="connsiteY1078" fmla="*/ 281872 h 1882057"/>
              <a:gd name="connsiteX1079" fmla="*/ 766011 w 2062029"/>
              <a:gd name="connsiteY1079" fmla="*/ 265106 h 1882057"/>
              <a:gd name="connsiteX1080" fmla="*/ 761915 w 2062029"/>
              <a:gd name="connsiteY1080" fmla="*/ 265977 h 1882057"/>
              <a:gd name="connsiteX1081" fmla="*/ 764424 w 2062029"/>
              <a:gd name="connsiteY1081" fmla="*/ 282256 h 1882057"/>
              <a:gd name="connsiteX1082" fmla="*/ 768596 w 2062029"/>
              <a:gd name="connsiteY1082" fmla="*/ 281872 h 1882057"/>
              <a:gd name="connsiteX1083" fmla="*/ 1417143 w 2062029"/>
              <a:gd name="connsiteY1083" fmla="*/ 274628 h 1882057"/>
              <a:gd name="connsiteX1084" fmla="*/ 1416964 w 2062029"/>
              <a:gd name="connsiteY1084" fmla="*/ 263775 h 1882057"/>
              <a:gd name="connsiteX1085" fmla="*/ 1412791 w 2062029"/>
              <a:gd name="connsiteY1085" fmla="*/ 263903 h 1882057"/>
              <a:gd name="connsiteX1086" fmla="*/ 1412970 w 2062029"/>
              <a:gd name="connsiteY1086" fmla="*/ 274603 h 1882057"/>
              <a:gd name="connsiteX1087" fmla="*/ 1412919 w 2062029"/>
              <a:gd name="connsiteY1087" fmla="*/ 280516 h 1882057"/>
              <a:gd name="connsiteX1088" fmla="*/ 1417091 w 2062029"/>
              <a:gd name="connsiteY1088" fmla="*/ 280567 h 1882057"/>
              <a:gd name="connsiteX1089" fmla="*/ 1417143 w 2062029"/>
              <a:gd name="connsiteY1089" fmla="*/ 274628 h 1882057"/>
              <a:gd name="connsiteX1090" fmla="*/ 623590 w 2062029"/>
              <a:gd name="connsiteY1090" fmla="*/ 266796 h 1882057"/>
              <a:gd name="connsiteX1091" fmla="*/ 620518 w 2062029"/>
              <a:gd name="connsiteY1091" fmla="*/ 263954 h 1882057"/>
              <a:gd name="connsiteX1092" fmla="*/ 609384 w 2062029"/>
              <a:gd name="connsiteY1092" fmla="*/ 276548 h 1882057"/>
              <a:gd name="connsiteX1093" fmla="*/ 612583 w 2062029"/>
              <a:gd name="connsiteY1093" fmla="*/ 279236 h 1882057"/>
              <a:gd name="connsiteX1094" fmla="*/ 623590 w 2062029"/>
              <a:gd name="connsiteY1094" fmla="*/ 266796 h 1882057"/>
              <a:gd name="connsiteX1095" fmla="*/ 347503 w 2062029"/>
              <a:gd name="connsiteY1095" fmla="*/ 265439 h 1882057"/>
              <a:gd name="connsiteX1096" fmla="*/ 344559 w 2062029"/>
              <a:gd name="connsiteY1096" fmla="*/ 262496 h 1882057"/>
              <a:gd name="connsiteX1097" fmla="*/ 332810 w 2062029"/>
              <a:gd name="connsiteY1097" fmla="*/ 274449 h 1882057"/>
              <a:gd name="connsiteX1098" fmla="*/ 335805 w 2062029"/>
              <a:gd name="connsiteY1098" fmla="*/ 277367 h 1882057"/>
              <a:gd name="connsiteX1099" fmla="*/ 347503 w 2062029"/>
              <a:gd name="connsiteY1099" fmla="*/ 265439 h 1882057"/>
              <a:gd name="connsiteX1100" fmla="*/ 1323791 w 2062029"/>
              <a:gd name="connsiteY1100" fmla="*/ 261190 h 1882057"/>
              <a:gd name="connsiteX1101" fmla="*/ 1321846 w 2062029"/>
              <a:gd name="connsiteY1101" fmla="*/ 257504 h 1882057"/>
              <a:gd name="connsiteX1102" fmla="*/ 1307281 w 2062029"/>
              <a:gd name="connsiteY1102" fmla="*/ 266130 h 1882057"/>
              <a:gd name="connsiteX1103" fmla="*/ 1309610 w 2062029"/>
              <a:gd name="connsiteY1103" fmla="*/ 269611 h 1882057"/>
              <a:gd name="connsiteX1104" fmla="*/ 1323791 w 2062029"/>
              <a:gd name="connsiteY1104" fmla="*/ 261190 h 1882057"/>
              <a:gd name="connsiteX1105" fmla="*/ 1609938 w 2062029"/>
              <a:gd name="connsiteY1105" fmla="*/ 265439 h 1882057"/>
              <a:gd name="connsiteX1106" fmla="*/ 1596013 w 2062029"/>
              <a:gd name="connsiteY1106" fmla="*/ 255943 h 1882057"/>
              <a:gd name="connsiteX1107" fmla="*/ 1593786 w 2062029"/>
              <a:gd name="connsiteY1107" fmla="*/ 259501 h 1882057"/>
              <a:gd name="connsiteX1108" fmla="*/ 1607430 w 2062029"/>
              <a:gd name="connsiteY1108" fmla="*/ 268818 h 1882057"/>
              <a:gd name="connsiteX1109" fmla="*/ 1609938 w 2062029"/>
              <a:gd name="connsiteY1109" fmla="*/ 265439 h 1882057"/>
              <a:gd name="connsiteX1110" fmla="*/ 647139 w 2062029"/>
              <a:gd name="connsiteY1110" fmla="*/ 243298 h 1882057"/>
              <a:gd name="connsiteX1111" fmla="*/ 644298 w 2062029"/>
              <a:gd name="connsiteY1111" fmla="*/ 240226 h 1882057"/>
              <a:gd name="connsiteX1112" fmla="*/ 632165 w 2062029"/>
              <a:gd name="connsiteY1112" fmla="*/ 251847 h 1882057"/>
              <a:gd name="connsiteX1113" fmla="*/ 635109 w 2062029"/>
              <a:gd name="connsiteY1113" fmla="*/ 254791 h 1882057"/>
              <a:gd name="connsiteX1114" fmla="*/ 647139 w 2062029"/>
              <a:gd name="connsiteY1114" fmla="*/ 243298 h 1882057"/>
              <a:gd name="connsiteX1115" fmla="*/ 1351077 w 2062029"/>
              <a:gd name="connsiteY1115" fmla="*/ 249108 h 1882057"/>
              <a:gd name="connsiteX1116" fmla="*/ 1354174 w 2062029"/>
              <a:gd name="connsiteY1116" fmla="*/ 247982 h 1882057"/>
              <a:gd name="connsiteX1117" fmla="*/ 1352715 w 2062029"/>
              <a:gd name="connsiteY1117" fmla="*/ 244066 h 1882057"/>
              <a:gd name="connsiteX1118" fmla="*/ 1349618 w 2062029"/>
              <a:gd name="connsiteY1118" fmla="*/ 245192 h 1882057"/>
              <a:gd name="connsiteX1119" fmla="*/ 1337050 w 2062029"/>
              <a:gd name="connsiteY1119" fmla="*/ 250209 h 1882057"/>
              <a:gd name="connsiteX1120" fmla="*/ 1338740 w 2062029"/>
              <a:gd name="connsiteY1120" fmla="*/ 254048 h 1882057"/>
              <a:gd name="connsiteX1121" fmla="*/ 1351077 w 2062029"/>
              <a:gd name="connsiteY1121" fmla="*/ 249108 h 1882057"/>
              <a:gd name="connsiteX1122" fmla="*/ 371666 w 2062029"/>
              <a:gd name="connsiteY1122" fmla="*/ 242479 h 1882057"/>
              <a:gd name="connsiteX1123" fmla="*/ 368876 w 2062029"/>
              <a:gd name="connsiteY1123" fmla="*/ 239382 h 1882057"/>
              <a:gd name="connsiteX1124" fmla="*/ 356564 w 2062029"/>
              <a:gd name="connsiteY1124" fmla="*/ 250772 h 1882057"/>
              <a:gd name="connsiteX1125" fmla="*/ 359431 w 2062029"/>
              <a:gd name="connsiteY1125" fmla="*/ 253818 h 1882057"/>
              <a:gd name="connsiteX1126" fmla="*/ 371666 w 2062029"/>
              <a:gd name="connsiteY1126" fmla="*/ 242479 h 1882057"/>
              <a:gd name="connsiteX1127" fmla="*/ 1581423 w 2062029"/>
              <a:gd name="connsiteY1127" fmla="*/ 247470 h 1882057"/>
              <a:gd name="connsiteX1128" fmla="*/ 1566244 w 2062029"/>
              <a:gd name="connsiteY1128" fmla="*/ 240098 h 1882057"/>
              <a:gd name="connsiteX1129" fmla="*/ 1564555 w 2062029"/>
              <a:gd name="connsiteY1129" fmla="*/ 243912 h 1882057"/>
              <a:gd name="connsiteX1130" fmla="*/ 1579452 w 2062029"/>
              <a:gd name="connsiteY1130" fmla="*/ 251130 h 1882057"/>
              <a:gd name="connsiteX1131" fmla="*/ 1581423 w 2062029"/>
              <a:gd name="connsiteY1131" fmla="*/ 247470 h 1882057"/>
              <a:gd name="connsiteX1132" fmla="*/ 761557 w 2062029"/>
              <a:gd name="connsiteY1132" fmla="*/ 248724 h 1882057"/>
              <a:gd name="connsiteX1133" fmla="*/ 755388 w 2062029"/>
              <a:gd name="connsiteY1133" fmla="*/ 232931 h 1882057"/>
              <a:gd name="connsiteX1134" fmla="*/ 751600 w 2062029"/>
              <a:gd name="connsiteY1134" fmla="*/ 234646 h 1882057"/>
              <a:gd name="connsiteX1135" fmla="*/ 757589 w 2062029"/>
              <a:gd name="connsiteY1135" fmla="*/ 250030 h 1882057"/>
              <a:gd name="connsiteX1136" fmla="*/ 761557 w 2062029"/>
              <a:gd name="connsiteY1136" fmla="*/ 248724 h 1882057"/>
              <a:gd name="connsiteX1137" fmla="*/ 1416068 w 2062029"/>
              <a:gd name="connsiteY1137" fmla="*/ 246958 h 1882057"/>
              <a:gd name="connsiteX1138" fmla="*/ 1414429 w 2062029"/>
              <a:gd name="connsiteY1138" fmla="*/ 231088 h 1882057"/>
              <a:gd name="connsiteX1139" fmla="*/ 1418320 w 2062029"/>
              <a:gd name="connsiteY1139" fmla="*/ 230346 h 1882057"/>
              <a:gd name="connsiteX1140" fmla="*/ 1417578 w 2062029"/>
              <a:gd name="connsiteY1140" fmla="*/ 226225 h 1882057"/>
              <a:gd name="connsiteX1141" fmla="*/ 1401093 w 2062029"/>
              <a:gd name="connsiteY1141" fmla="*/ 229655 h 1882057"/>
              <a:gd name="connsiteX1142" fmla="*/ 1402041 w 2062029"/>
              <a:gd name="connsiteY1142" fmla="*/ 233725 h 1882057"/>
              <a:gd name="connsiteX1143" fmla="*/ 1410308 w 2062029"/>
              <a:gd name="connsiteY1143" fmla="*/ 231907 h 1882057"/>
              <a:gd name="connsiteX1144" fmla="*/ 1411895 w 2062029"/>
              <a:gd name="connsiteY1144" fmla="*/ 247291 h 1882057"/>
              <a:gd name="connsiteX1145" fmla="*/ 1416068 w 2062029"/>
              <a:gd name="connsiteY1145" fmla="*/ 246958 h 1882057"/>
              <a:gd name="connsiteX1146" fmla="*/ 1385915 w 2062029"/>
              <a:gd name="connsiteY1146" fmla="*/ 237846 h 1882057"/>
              <a:gd name="connsiteX1147" fmla="*/ 1384788 w 2062029"/>
              <a:gd name="connsiteY1147" fmla="*/ 233801 h 1882057"/>
              <a:gd name="connsiteX1148" fmla="*/ 1368688 w 2062029"/>
              <a:gd name="connsiteY1148" fmla="*/ 238614 h 1882057"/>
              <a:gd name="connsiteX1149" fmla="*/ 1369968 w 2062029"/>
              <a:gd name="connsiteY1149" fmla="*/ 242607 h 1882057"/>
              <a:gd name="connsiteX1150" fmla="*/ 1385915 w 2062029"/>
              <a:gd name="connsiteY1150" fmla="*/ 237846 h 1882057"/>
              <a:gd name="connsiteX1151" fmla="*/ 1550579 w 2062029"/>
              <a:gd name="connsiteY1151" fmla="*/ 233929 h 1882057"/>
              <a:gd name="connsiteX1152" fmla="*/ 1534504 w 2062029"/>
              <a:gd name="connsiteY1152" fmla="*/ 228964 h 1882057"/>
              <a:gd name="connsiteX1153" fmla="*/ 1533404 w 2062029"/>
              <a:gd name="connsiteY1153" fmla="*/ 232982 h 1882057"/>
              <a:gd name="connsiteX1154" fmla="*/ 1549197 w 2062029"/>
              <a:gd name="connsiteY1154" fmla="*/ 237871 h 1882057"/>
              <a:gd name="connsiteX1155" fmla="*/ 1550579 w 2062029"/>
              <a:gd name="connsiteY1155" fmla="*/ 233929 h 1882057"/>
              <a:gd name="connsiteX1156" fmla="*/ 672275 w 2062029"/>
              <a:gd name="connsiteY1156" fmla="*/ 221413 h 1882057"/>
              <a:gd name="connsiteX1157" fmla="*/ 669613 w 2062029"/>
              <a:gd name="connsiteY1157" fmla="*/ 218187 h 1882057"/>
              <a:gd name="connsiteX1158" fmla="*/ 656815 w 2062029"/>
              <a:gd name="connsiteY1158" fmla="*/ 229040 h 1882057"/>
              <a:gd name="connsiteX1159" fmla="*/ 659553 w 2062029"/>
              <a:gd name="connsiteY1159" fmla="*/ 232189 h 1882057"/>
              <a:gd name="connsiteX1160" fmla="*/ 672275 w 2062029"/>
              <a:gd name="connsiteY1160" fmla="*/ 221413 h 1882057"/>
              <a:gd name="connsiteX1161" fmla="*/ 396981 w 2062029"/>
              <a:gd name="connsiteY1161" fmla="*/ 220773 h 1882057"/>
              <a:gd name="connsiteX1162" fmla="*/ 394345 w 2062029"/>
              <a:gd name="connsiteY1162" fmla="*/ 217547 h 1882057"/>
              <a:gd name="connsiteX1163" fmla="*/ 381470 w 2062029"/>
              <a:gd name="connsiteY1163" fmla="*/ 228298 h 1882057"/>
              <a:gd name="connsiteX1164" fmla="*/ 384183 w 2062029"/>
              <a:gd name="connsiteY1164" fmla="*/ 231472 h 1882057"/>
              <a:gd name="connsiteX1165" fmla="*/ 396981 w 2062029"/>
              <a:gd name="connsiteY1165" fmla="*/ 220773 h 1882057"/>
              <a:gd name="connsiteX1166" fmla="*/ 1518071 w 2062029"/>
              <a:gd name="connsiteY1166" fmla="*/ 225226 h 1882057"/>
              <a:gd name="connsiteX1167" fmla="*/ 1501433 w 2062029"/>
              <a:gd name="connsiteY1167" fmla="*/ 222692 h 1882057"/>
              <a:gd name="connsiteX1168" fmla="*/ 1500947 w 2062029"/>
              <a:gd name="connsiteY1168" fmla="*/ 226865 h 1882057"/>
              <a:gd name="connsiteX1169" fmla="*/ 1517303 w 2062029"/>
              <a:gd name="connsiteY1169" fmla="*/ 229348 h 1882057"/>
              <a:gd name="connsiteX1170" fmla="*/ 1518071 w 2062029"/>
              <a:gd name="connsiteY1170" fmla="*/ 225226 h 1882057"/>
              <a:gd name="connsiteX1171" fmla="*/ 1451263 w 2062029"/>
              <a:gd name="connsiteY1171" fmla="*/ 226020 h 1882057"/>
              <a:gd name="connsiteX1172" fmla="*/ 1450931 w 2062029"/>
              <a:gd name="connsiteY1172" fmla="*/ 221873 h 1882057"/>
              <a:gd name="connsiteX1173" fmla="*/ 1434190 w 2062029"/>
              <a:gd name="connsiteY1173" fmla="*/ 223614 h 1882057"/>
              <a:gd name="connsiteX1174" fmla="*/ 1434728 w 2062029"/>
              <a:gd name="connsiteY1174" fmla="*/ 227761 h 1882057"/>
              <a:gd name="connsiteX1175" fmla="*/ 1451263 w 2062029"/>
              <a:gd name="connsiteY1175" fmla="*/ 226020 h 1882057"/>
              <a:gd name="connsiteX1176" fmla="*/ 1484616 w 2062029"/>
              <a:gd name="connsiteY1176" fmla="*/ 221336 h 1882057"/>
              <a:gd name="connsiteX1177" fmla="*/ 1467773 w 2062029"/>
              <a:gd name="connsiteY1177" fmla="*/ 221080 h 1882057"/>
              <a:gd name="connsiteX1178" fmla="*/ 1467824 w 2062029"/>
              <a:gd name="connsiteY1178" fmla="*/ 225252 h 1882057"/>
              <a:gd name="connsiteX1179" fmla="*/ 1484411 w 2062029"/>
              <a:gd name="connsiteY1179" fmla="*/ 225508 h 1882057"/>
              <a:gd name="connsiteX1180" fmla="*/ 1484616 w 2062029"/>
              <a:gd name="connsiteY1180" fmla="*/ 221336 h 1882057"/>
              <a:gd name="connsiteX1181" fmla="*/ 747658 w 2062029"/>
              <a:gd name="connsiteY1181" fmla="*/ 217880 h 1882057"/>
              <a:gd name="connsiteX1182" fmla="*/ 738417 w 2062029"/>
              <a:gd name="connsiteY1182" fmla="*/ 203700 h 1882057"/>
              <a:gd name="connsiteX1183" fmla="*/ 735038 w 2062029"/>
              <a:gd name="connsiteY1183" fmla="*/ 206157 h 1882057"/>
              <a:gd name="connsiteX1184" fmla="*/ 744074 w 2062029"/>
              <a:gd name="connsiteY1184" fmla="*/ 220005 h 1882057"/>
              <a:gd name="connsiteX1185" fmla="*/ 747658 w 2062029"/>
              <a:gd name="connsiteY1185" fmla="*/ 217880 h 1882057"/>
              <a:gd name="connsiteX1186" fmla="*/ 1411691 w 2062029"/>
              <a:gd name="connsiteY1186" fmla="*/ 213554 h 1882057"/>
              <a:gd name="connsiteX1187" fmla="*/ 1408286 w 2062029"/>
              <a:gd name="connsiteY1187" fmla="*/ 197044 h 1882057"/>
              <a:gd name="connsiteX1188" fmla="*/ 1404216 w 2062029"/>
              <a:gd name="connsiteY1188" fmla="*/ 197991 h 1882057"/>
              <a:gd name="connsiteX1189" fmla="*/ 1407595 w 2062029"/>
              <a:gd name="connsiteY1189" fmla="*/ 214271 h 1882057"/>
              <a:gd name="connsiteX1190" fmla="*/ 1411691 w 2062029"/>
              <a:gd name="connsiteY1190" fmla="*/ 213554 h 1882057"/>
              <a:gd name="connsiteX1191" fmla="*/ 698537 w 2062029"/>
              <a:gd name="connsiteY1191" fmla="*/ 200833 h 1882057"/>
              <a:gd name="connsiteX1192" fmla="*/ 696029 w 2062029"/>
              <a:gd name="connsiteY1192" fmla="*/ 197480 h 1882057"/>
              <a:gd name="connsiteX1193" fmla="*/ 682693 w 2062029"/>
              <a:gd name="connsiteY1193" fmla="*/ 207667 h 1882057"/>
              <a:gd name="connsiteX1194" fmla="*/ 685278 w 2062029"/>
              <a:gd name="connsiteY1194" fmla="*/ 210943 h 1882057"/>
              <a:gd name="connsiteX1195" fmla="*/ 698537 w 2062029"/>
              <a:gd name="connsiteY1195" fmla="*/ 200833 h 1882057"/>
              <a:gd name="connsiteX1196" fmla="*/ 423525 w 2062029"/>
              <a:gd name="connsiteY1196" fmla="*/ 200602 h 1882057"/>
              <a:gd name="connsiteX1197" fmla="*/ 421093 w 2062029"/>
              <a:gd name="connsiteY1197" fmla="*/ 197198 h 1882057"/>
              <a:gd name="connsiteX1198" fmla="*/ 407578 w 2062029"/>
              <a:gd name="connsiteY1198" fmla="*/ 207155 h 1882057"/>
              <a:gd name="connsiteX1199" fmla="*/ 410112 w 2062029"/>
              <a:gd name="connsiteY1199" fmla="*/ 210483 h 1882057"/>
              <a:gd name="connsiteX1200" fmla="*/ 423525 w 2062029"/>
              <a:gd name="connsiteY1200" fmla="*/ 200602 h 1882057"/>
              <a:gd name="connsiteX1201" fmla="*/ 727769 w 2062029"/>
              <a:gd name="connsiteY1201" fmla="*/ 190517 h 1882057"/>
              <a:gd name="connsiteX1202" fmla="*/ 721728 w 2062029"/>
              <a:gd name="connsiteY1202" fmla="*/ 184092 h 1882057"/>
              <a:gd name="connsiteX1203" fmla="*/ 725619 w 2062029"/>
              <a:gd name="connsiteY1203" fmla="*/ 181405 h 1882057"/>
              <a:gd name="connsiteX1204" fmla="*/ 723264 w 2062029"/>
              <a:gd name="connsiteY1204" fmla="*/ 177975 h 1882057"/>
              <a:gd name="connsiteX1205" fmla="*/ 718708 w 2062029"/>
              <a:gd name="connsiteY1205" fmla="*/ 181149 h 1882057"/>
              <a:gd name="connsiteX1206" fmla="*/ 715866 w 2062029"/>
              <a:gd name="connsiteY1206" fmla="*/ 178487 h 1882057"/>
              <a:gd name="connsiteX1207" fmla="*/ 713051 w 2062029"/>
              <a:gd name="connsiteY1207" fmla="*/ 181584 h 1882057"/>
              <a:gd name="connsiteX1208" fmla="*/ 715201 w 2062029"/>
              <a:gd name="connsiteY1208" fmla="*/ 183606 h 1882057"/>
              <a:gd name="connsiteX1209" fmla="*/ 709544 w 2062029"/>
              <a:gd name="connsiteY1209" fmla="*/ 187650 h 1882057"/>
              <a:gd name="connsiteX1210" fmla="*/ 711976 w 2062029"/>
              <a:gd name="connsiteY1210" fmla="*/ 191029 h 1882057"/>
              <a:gd name="connsiteX1211" fmla="*/ 718273 w 2062029"/>
              <a:gd name="connsiteY1211" fmla="*/ 186575 h 1882057"/>
              <a:gd name="connsiteX1212" fmla="*/ 724672 w 2062029"/>
              <a:gd name="connsiteY1212" fmla="*/ 193358 h 1882057"/>
              <a:gd name="connsiteX1213" fmla="*/ 727769 w 2062029"/>
              <a:gd name="connsiteY1213" fmla="*/ 190517 h 1882057"/>
              <a:gd name="connsiteX1214" fmla="*/ 451323 w 2062029"/>
              <a:gd name="connsiteY1214" fmla="*/ 182301 h 1882057"/>
              <a:gd name="connsiteX1215" fmla="*/ 449173 w 2062029"/>
              <a:gd name="connsiteY1215" fmla="*/ 178717 h 1882057"/>
              <a:gd name="connsiteX1216" fmla="*/ 434941 w 2062029"/>
              <a:gd name="connsiteY1216" fmla="*/ 187702 h 1882057"/>
              <a:gd name="connsiteX1217" fmla="*/ 437245 w 2062029"/>
              <a:gd name="connsiteY1217" fmla="*/ 191183 h 1882057"/>
              <a:gd name="connsiteX1218" fmla="*/ 451323 w 2062029"/>
              <a:gd name="connsiteY1218" fmla="*/ 182301 h 1882057"/>
              <a:gd name="connsiteX1219" fmla="*/ 1404063 w 2062029"/>
              <a:gd name="connsiteY1219" fmla="*/ 180765 h 1882057"/>
              <a:gd name="connsiteX1220" fmla="*/ 1398969 w 2062029"/>
              <a:gd name="connsiteY1220" fmla="*/ 164716 h 1882057"/>
              <a:gd name="connsiteX1221" fmla="*/ 1395027 w 2062029"/>
              <a:gd name="connsiteY1221" fmla="*/ 166098 h 1882057"/>
              <a:gd name="connsiteX1222" fmla="*/ 1400044 w 2062029"/>
              <a:gd name="connsiteY1222" fmla="*/ 181917 h 1882057"/>
              <a:gd name="connsiteX1223" fmla="*/ 1404063 w 2062029"/>
              <a:gd name="connsiteY1223" fmla="*/ 180765 h 1882057"/>
              <a:gd name="connsiteX1224" fmla="*/ 480478 w 2062029"/>
              <a:gd name="connsiteY1224" fmla="*/ 166303 h 1882057"/>
              <a:gd name="connsiteX1225" fmla="*/ 478635 w 2062029"/>
              <a:gd name="connsiteY1225" fmla="*/ 162565 h 1882057"/>
              <a:gd name="connsiteX1226" fmla="*/ 463712 w 2062029"/>
              <a:gd name="connsiteY1226" fmla="*/ 170347 h 1882057"/>
              <a:gd name="connsiteX1227" fmla="*/ 465734 w 2062029"/>
              <a:gd name="connsiteY1227" fmla="*/ 174007 h 1882057"/>
              <a:gd name="connsiteX1228" fmla="*/ 480478 w 2062029"/>
              <a:gd name="connsiteY1228" fmla="*/ 166303 h 1882057"/>
              <a:gd name="connsiteX1229" fmla="*/ 753417 w 2062029"/>
              <a:gd name="connsiteY1229" fmla="*/ 162898 h 1882057"/>
              <a:gd name="connsiteX1230" fmla="*/ 751164 w 2062029"/>
              <a:gd name="connsiteY1230" fmla="*/ 159391 h 1882057"/>
              <a:gd name="connsiteX1231" fmla="*/ 737137 w 2062029"/>
              <a:gd name="connsiteY1231" fmla="*/ 168555 h 1882057"/>
              <a:gd name="connsiteX1232" fmla="*/ 739441 w 2062029"/>
              <a:gd name="connsiteY1232" fmla="*/ 172036 h 1882057"/>
              <a:gd name="connsiteX1233" fmla="*/ 753417 w 2062029"/>
              <a:gd name="connsiteY1233" fmla="*/ 162898 h 1882057"/>
              <a:gd name="connsiteX1234" fmla="*/ 702863 w 2062029"/>
              <a:gd name="connsiteY1234" fmla="*/ 167659 h 1882057"/>
              <a:gd name="connsiteX1235" fmla="*/ 688836 w 2062029"/>
              <a:gd name="connsiteY1235" fmla="*/ 158214 h 1882057"/>
              <a:gd name="connsiteX1236" fmla="*/ 686686 w 2062029"/>
              <a:gd name="connsiteY1236" fmla="*/ 161798 h 1882057"/>
              <a:gd name="connsiteX1237" fmla="*/ 700380 w 2062029"/>
              <a:gd name="connsiteY1237" fmla="*/ 171012 h 1882057"/>
              <a:gd name="connsiteX1238" fmla="*/ 702863 w 2062029"/>
              <a:gd name="connsiteY1238" fmla="*/ 167659 h 1882057"/>
              <a:gd name="connsiteX1239" fmla="*/ 510989 w 2062029"/>
              <a:gd name="connsiteY1239" fmla="*/ 153120 h 1882057"/>
              <a:gd name="connsiteX1240" fmla="*/ 509530 w 2062029"/>
              <a:gd name="connsiteY1240" fmla="*/ 149204 h 1882057"/>
              <a:gd name="connsiteX1241" fmla="*/ 493891 w 2062029"/>
              <a:gd name="connsiteY1241" fmla="*/ 155475 h 1882057"/>
              <a:gd name="connsiteX1242" fmla="*/ 495580 w 2062029"/>
              <a:gd name="connsiteY1242" fmla="*/ 159315 h 1882057"/>
              <a:gd name="connsiteX1243" fmla="*/ 510989 w 2062029"/>
              <a:gd name="connsiteY1243" fmla="*/ 153120 h 1882057"/>
              <a:gd name="connsiteX1244" fmla="*/ 673913 w 2062029"/>
              <a:gd name="connsiteY1244" fmla="*/ 150177 h 1882057"/>
              <a:gd name="connsiteX1245" fmla="*/ 658299 w 2062029"/>
              <a:gd name="connsiteY1245" fmla="*/ 143675 h 1882057"/>
              <a:gd name="connsiteX1246" fmla="*/ 656891 w 2062029"/>
              <a:gd name="connsiteY1246" fmla="*/ 147617 h 1882057"/>
              <a:gd name="connsiteX1247" fmla="*/ 672121 w 2062029"/>
              <a:gd name="connsiteY1247" fmla="*/ 153965 h 1882057"/>
              <a:gd name="connsiteX1248" fmla="*/ 673913 w 2062029"/>
              <a:gd name="connsiteY1248" fmla="*/ 150177 h 1882057"/>
              <a:gd name="connsiteX1249" fmla="*/ 781753 w 2062029"/>
              <a:gd name="connsiteY1249" fmla="*/ 145236 h 1882057"/>
              <a:gd name="connsiteX1250" fmla="*/ 779603 w 2062029"/>
              <a:gd name="connsiteY1250" fmla="*/ 141653 h 1882057"/>
              <a:gd name="connsiteX1251" fmla="*/ 765320 w 2062029"/>
              <a:gd name="connsiteY1251" fmla="*/ 150407 h 1882057"/>
              <a:gd name="connsiteX1252" fmla="*/ 767521 w 2062029"/>
              <a:gd name="connsiteY1252" fmla="*/ 153939 h 1882057"/>
              <a:gd name="connsiteX1253" fmla="*/ 781753 w 2062029"/>
              <a:gd name="connsiteY1253" fmla="*/ 145236 h 1882057"/>
              <a:gd name="connsiteX1254" fmla="*/ 1393005 w 2062029"/>
              <a:gd name="connsiteY1254" fmla="*/ 148974 h 1882057"/>
              <a:gd name="connsiteX1255" fmla="*/ 1386145 w 2062029"/>
              <a:gd name="connsiteY1255" fmla="*/ 133615 h 1882057"/>
              <a:gd name="connsiteX1256" fmla="*/ 1382408 w 2062029"/>
              <a:gd name="connsiteY1256" fmla="*/ 135433 h 1882057"/>
              <a:gd name="connsiteX1257" fmla="*/ 1389165 w 2062029"/>
              <a:gd name="connsiteY1257" fmla="*/ 150586 h 1882057"/>
              <a:gd name="connsiteX1258" fmla="*/ 1393005 w 2062029"/>
              <a:gd name="connsiteY1258" fmla="*/ 148974 h 1882057"/>
              <a:gd name="connsiteX1259" fmla="*/ 542704 w 2062029"/>
              <a:gd name="connsiteY1259" fmla="*/ 143445 h 1882057"/>
              <a:gd name="connsiteX1260" fmla="*/ 541731 w 2062029"/>
              <a:gd name="connsiteY1260" fmla="*/ 139375 h 1882057"/>
              <a:gd name="connsiteX1261" fmla="*/ 525452 w 2062029"/>
              <a:gd name="connsiteY1261" fmla="*/ 143803 h 1882057"/>
              <a:gd name="connsiteX1262" fmla="*/ 526680 w 2062029"/>
              <a:gd name="connsiteY1262" fmla="*/ 147796 h 1882057"/>
              <a:gd name="connsiteX1263" fmla="*/ 542704 w 2062029"/>
              <a:gd name="connsiteY1263" fmla="*/ 143445 h 1882057"/>
              <a:gd name="connsiteX1264" fmla="*/ 642122 w 2062029"/>
              <a:gd name="connsiteY1264" fmla="*/ 138709 h 1882057"/>
              <a:gd name="connsiteX1265" fmla="*/ 625561 w 2062029"/>
              <a:gd name="connsiteY1265" fmla="*/ 135279 h 1882057"/>
              <a:gd name="connsiteX1266" fmla="*/ 624921 w 2062029"/>
              <a:gd name="connsiteY1266" fmla="*/ 139400 h 1882057"/>
              <a:gd name="connsiteX1267" fmla="*/ 641098 w 2062029"/>
              <a:gd name="connsiteY1267" fmla="*/ 142728 h 1882057"/>
              <a:gd name="connsiteX1268" fmla="*/ 642122 w 2062029"/>
              <a:gd name="connsiteY1268" fmla="*/ 138709 h 1882057"/>
              <a:gd name="connsiteX1269" fmla="*/ 575391 w 2062029"/>
              <a:gd name="connsiteY1269" fmla="*/ 137967 h 1882057"/>
              <a:gd name="connsiteX1270" fmla="*/ 575007 w 2062029"/>
              <a:gd name="connsiteY1270" fmla="*/ 133795 h 1882057"/>
              <a:gd name="connsiteX1271" fmla="*/ 558292 w 2062029"/>
              <a:gd name="connsiteY1271" fmla="*/ 135970 h 1882057"/>
              <a:gd name="connsiteX1272" fmla="*/ 558983 w 2062029"/>
              <a:gd name="connsiteY1272" fmla="*/ 140091 h 1882057"/>
              <a:gd name="connsiteX1273" fmla="*/ 575391 w 2062029"/>
              <a:gd name="connsiteY1273" fmla="*/ 137967 h 1882057"/>
              <a:gd name="connsiteX1274" fmla="*/ 608769 w 2062029"/>
              <a:gd name="connsiteY1274" fmla="*/ 133385 h 1882057"/>
              <a:gd name="connsiteX1275" fmla="*/ 594793 w 2062029"/>
              <a:gd name="connsiteY1275" fmla="*/ 132899 h 1882057"/>
              <a:gd name="connsiteX1276" fmla="*/ 591875 w 2062029"/>
              <a:gd name="connsiteY1276" fmla="*/ 132924 h 1882057"/>
              <a:gd name="connsiteX1277" fmla="*/ 591927 w 2062029"/>
              <a:gd name="connsiteY1277" fmla="*/ 137097 h 1882057"/>
              <a:gd name="connsiteX1278" fmla="*/ 594793 w 2062029"/>
              <a:gd name="connsiteY1278" fmla="*/ 137071 h 1882057"/>
              <a:gd name="connsiteX1279" fmla="*/ 608462 w 2062029"/>
              <a:gd name="connsiteY1279" fmla="*/ 137557 h 1882057"/>
              <a:gd name="connsiteX1280" fmla="*/ 608769 w 2062029"/>
              <a:gd name="connsiteY1280" fmla="*/ 133385 h 1882057"/>
              <a:gd name="connsiteX1281" fmla="*/ 810575 w 2062029"/>
              <a:gd name="connsiteY1281" fmla="*/ 128291 h 1882057"/>
              <a:gd name="connsiteX1282" fmla="*/ 808501 w 2062029"/>
              <a:gd name="connsiteY1282" fmla="*/ 124657 h 1882057"/>
              <a:gd name="connsiteX1283" fmla="*/ 794014 w 2062029"/>
              <a:gd name="connsiteY1283" fmla="*/ 133052 h 1882057"/>
              <a:gd name="connsiteX1284" fmla="*/ 796113 w 2062029"/>
              <a:gd name="connsiteY1284" fmla="*/ 136661 h 1882057"/>
              <a:gd name="connsiteX1285" fmla="*/ 810575 w 2062029"/>
              <a:gd name="connsiteY1285" fmla="*/ 128291 h 1882057"/>
              <a:gd name="connsiteX1286" fmla="*/ 1378389 w 2062029"/>
              <a:gd name="connsiteY1286" fmla="*/ 118641 h 1882057"/>
              <a:gd name="connsiteX1287" fmla="*/ 1369686 w 2062029"/>
              <a:gd name="connsiteY1287" fmla="*/ 104230 h 1882057"/>
              <a:gd name="connsiteX1288" fmla="*/ 1366179 w 2062029"/>
              <a:gd name="connsiteY1288" fmla="*/ 106508 h 1882057"/>
              <a:gd name="connsiteX1289" fmla="*/ 1374729 w 2062029"/>
              <a:gd name="connsiteY1289" fmla="*/ 120689 h 1882057"/>
              <a:gd name="connsiteX1290" fmla="*/ 1378389 w 2062029"/>
              <a:gd name="connsiteY1290" fmla="*/ 118641 h 1882057"/>
              <a:gd name="connsiteX1291" fmla="*/ 839729 w 2062029"/>
              <a:gd name="connsiteY1291" fmla="*/ 112012 h 1882057"/>
              <a:gd name="connsiteX1292" fmla="*/ 837733 w 2062029"/>
              <a:gd name="connsiteY1292" fmla="*/ 108326 h 1882057"/>
              <a:gd name="connsiteX1293" fmla="*/ 823040 w 2062029"/>
              <a:gd name="connsiteY1293" fmla="*/ 116414 h 1882057"/>
              <a:gd name="connsiteX1294" fmla="*/ 825088 w 2062029"/>
              <a:gd name="connsiteY1294" fmla="*/ 120049 h 1882057"/>
              <a:gd name="connsiteX1295" fmla="*/ 839729 w 2062029"/>
              <a:gd name="connsiteY1295" fmla="*/ 112012 h 1882057"/>
              <a:gd name="connsiteX1296" fmla="*/ 869268 w 2062029"/>
              <a:gd name="connsiteY1296" fmla="*/ 96346 h 1882057"/>
              <a:gd name="connsiteX1297" fmla="*/ 867348 w 2062029"/>
              <a:gd name="connsiteY1297" fmla="*/ 92635 h 1882057"/>
              <a:gd name="connsiteX1298" fmla="*/ 852528 w 2062029"/>
              <a:gd name="connsiteY1298" fmla="*/ 100442 h 1882057"/>
              <a:gd name="connsiteX1299" fmla="*/ 854473 w 2062029"/>
              <a:gd name="connsiteY1299" fmla="*/ 104128 h 1882057"/>
              <a:gd name="connsiteX1300" fmla="*/ 869268 w 2062029"/>
              <a:gd name="connsiteY1300" fmla="*/ 96346 h 1882057"/>
              <a:gd name="connsiteX1301" fmla="*/ 1360011 w 2062029"/>
              <a:gd name="connsiteY1301" fmla="*/ 90408 h 1882057"/>
              <a:gd name="connsiteX1302" fmla="*/ 1349414 w 2062029"/>
              <a:gd name="connsiteY1302" fmla="*/ 77328 h 1882057"/>
              <a:gd name="connsiteX1303" fmla="*/ 1346240 w 2062029"/>
              <a:gd name="connsiteY1303" fmla="*/ 80067 h 1882057"/>
              <a:gd name="connsiteX1304" fmla="*/ 1356657 w 2062029"/>
              <a:gd name="connsiteY1304" fmla="*/ 92917 h 1882057"/>
              <a:gd name="connsiteX1305" fmla="*/ 1360011 w 2062029"/>
              <a:gd name="connsiteY1305" fmla="*/ 90408 h 1882057"/>
              <a:gd name="connsiteX1306" fmla="*/ 899037 w 2062029"/>
              <a:gd name="connsiteY1306" fmla="*/ 81193 h 1882057"/>
              <a:gd name="connsiteX1307" fmla="*/ 897169 w 2062029"/>
              <a:gd name="connsiteY1307" fmla="*/ 77456 h 1882057"/>
              <a:gd name="connsiteX1308" fmla="*/ 882220 w 2062029"/>
              <a:gd name="connsiteY1308" fmla="*/ 84981 h 1882057"/>
              <a:gd name="connsiteX1309" fmla="*/ 884114 w 2062029"/>
              <a:gd name="connsiteY1309" fmla="*/ 88719 h 1882057"/>
              <a:gd name="connsiteX1310" fmla="*/ 899037 w 2062029"/>
              <a:gd name="connsiteY1310" fmla="*/ 81193 h 1882057"/>
              <a:gd name="connsiteX1311" fmla="*/ 929114 w 2062029"/>
              <a:gd name="connsiteY1311" fmla="*/ 66603 h 1882057"/>
              <a:gd name="connsiteX1312" fmla="*/ 927347 w 2062029"/>
              <a:gd name="connsiteY1312" fmla="*/ 62815 h 1882057"/>
              <a:gd name="connsiteX1313" fmla="*/ 912194 w 2062029"/>
              <a:gd name="connsiteY1313" fmla="*/ 70033 h 1882057"/>
              <a:gd name="connsiteX1314" fmla="*/ 914037 w 2062029"/>
              <a:gd name="connsiteY1314" fmla="*/ 73770 h 1882057"/>
              <a:gd name="connsiteX1315" fmla="*/ 929114 w 2062029"/>
              <a:gd name="connsiteY1315" fmla="*/ 66603 h 1882057"/>
              <a:gd name="connsiteX1316" fmla="*/ 1337844 w 2062029"/>
              <a:gd name="connsiteY1316" fmla="*/ 65016 h 1882057"/>
              <a:gd name="connsiteX1317" fmla="*/ 1325404 w 2062029"/>
              <a:gd name="connsiteY1317" fmla="*/ 53651 h 1882057"/>
              <a:gd name="connsiteX1318" fmla="*/ 1322716 w 2062029"/>
              <a:gd name="connsiteY1318" fmla="*/ 56851 h 1882057"/>
              <a:gd name="connsiteX1319" fmla="*/ 1334951 w 2062029"/>
              <a:gd name="connsiteY1319" fmla="*/ 68011 h 1882057"/>
              <a:gd name="connsiteX1320" fmla="*/ 1337844 w 2062029"/>
              <a:gd name="connsiteY1320" fmla="*/ 65016 h 1882057"/>
              <a:gd name="connsiteX1321" fmla="*/ 959600 w 2062029"/>
              <a:gd name="connsiteY1321" fmla="*/ 53037 h 1882057"/>
              <a:gd name="connsiteX1322" fmla="*/ 957961 w 2062029"/>
              <a:gd name="connsiteY1322" fmla="*/ 49197 h 1882057"/>
              <a:gd name="connsiteX1323" fmla="*/ 942578 w 2062029"/>
              <a:gd name="connsiteY1323" fmla="*/ 55878 h 1882057"/>
              <a:gd name="connsiteX1324" fmla="*/ 944267 w 2062029"/>
              <a:gd name="connsiteY1324" fmla="*/ 59692 h 1882057"/>
              <a:gd name="connsiteX1325" fmla="*/ 959600 w 2062029"/>
              <a:gd name="connsiteY1325" fmla="*/ 53037 h 1882057"/>
              <a:gd name="connsiteX1326" fmla="*/ 990597 w 2062029"/>
              <a:gd name="connsiteY1326" fmla="*/ 40622 h 1882057"/>
              <a:gd name="connsiteX1327" fmla="*/ 989138 w 2062029"/>
              <a:gd name="connsiteY1327" fmla="*/ 36706 h 1882057"/>
              <a:gd name="connsiteX1328" fmla="*/ 973499 w 2062029"/>
              <a:gd name="connsiteY1328" fmla="*/ 42772 h 1882057"/>
              <a:gd name="connsiteX1329" fmla="*/ 975034 w 2062029"/>
              <a:gd name="connsiteY1329" fmla="*/ 46663 h 1882057"/>
              <a:gd name="connsiteX1330" fmla="*/ 990597 w 2062029"/>
              <a:gd name="connsiteY1330" fmla="*/ 40622 h 1882057"/>
              <a:gd name="connsiteX1331" fmla="*/ 1312068 w 2062029"/>
              <a:gd name="connsiteY1331" fmla="*/ 43259 h 1882057"/>
              <a:gd name="connsiteX1332" fmla="*/ 1297989 w 2062029"/>
              <a:gd name="connsiteY1332" fmla="*/ 33967 h 1882057"/>
              <a:gd name="connsiteX1333" fmla="*/ 1295839 w 2062029"/>
              <a:gd name="connsiteY1333" fmla="*/ 37525 h 1882057"/>
              <a:gd name="connsiteX1334" fmla="*/ 1309610 w 2062029"/>
              <a:gd name="connsiteY1334" fmla="*/ 46663 h 1882057"/>
              <a:gd name="connsiteX1335" fmla="*/ 1312068 w 2062029"/>
              <a:gd name="connsiteY1335" fmla="*/ 43259 h 1882057"/>
              <a:gd name="connsiteX1336" fmla="*/ 1022081 w 2062029"/>
              <a:gd name="connsiteY1336" fmla="*/ 29564 h 1882057"/>
              <a:gd name="connsiteX1337" fmla="*/ 1020802 w 2062029"/>
              <a:gd name="connsiteY1337" fmla="*/ 25597 h 1882057"/>
              <a:gd name="connsiteX1338" fmla="*/ 1004906 w 2062029"/>
              <a:gd name="connsiteY1338" fmla="*/ 30947 h 1882057"/>
              <a:gd name="connsiteX1339" fmla="*/ 1006288 w 2062029"/>
              <a:gd name="connsiteY1339" fmla="*/ 34888 h 1882057"/>
              <a:gd name="connsiteX1340" fmla="*/ 1022081 w 2062029"/>
              <a:gd name="connsiteY1340" fmla="*/ 29564 h 1882057"/>
              <a:gd name="connsiteX1341" fmla="*/ 1283220 w 2062029"/>
              <a:gd name="connsiteY1341" fmla="*/ 25802 h 1882057"/>
              <a:gd name="connsiteX1342" fmla="*/ 1267862 w 2062029"/>
              <a:gd name="connsiteY1342" fmla="*/ 18788 h 1882057"/>
              <a:gd name="connsiteX1343" fmla="*/ 1266249 w 2062029"/>
              <a:gd name="connsiteY1343" fmla="*/ 22653 h 1882057"/>
              <a:gd name="connsiteX1344" fmla="*/ 1281326 w 2062029"/>
              <a:gd name="connsiteY1344" fmla="*/ 29513 h 1882057"/>
              <a:gd name="connsiteX1345" fmla="*/ 1283220 w 2062029"/>
              <a:gd name="connsiteY1345" fmla="*/ 25802 h 1882057"/>
              <a:gd name="connsiteX1346" fmla="*/ 1054052 w 2062029"/>
              <a:gd name="connsiteY1346" fmla="*/ 20094 h 1882057"/>
              <a:gd name="connsiteX1347" fmla="*/ 1052977 w 2062029"/>
              <a:gd name="connsiteY1347" fmla="*/ 16075 h 1882057"/>
              <a:gd name="connsiteX1348" fmla="*/ 1036825 w 2062029"/>
              <a:gd name="connsiteY1348" fmla="*/ 20605 h 1882057"/>
              <a:gd name="connsiteX1349" fmla="*/ 1038002 w 2062029"/>
              <a:gd name="connsiteY1349" fmla="*/ 24599 h 1882057"/>
              <a:gd name="connsiteX1350" fmla="*/ 1054052 w 2062029"/>
              <a:gd name="connsiteY1350" fmla="*/ 20094 h 1882057"/>
              <a:gd name="connsiteX1351" fmla="*/ 1252069 w 2062029"/>
              <a:gd name="connsiteY1351" fmla="*/ 12952 h 1882057"/>
              <a:gd name="connsiteX1352" fmla="*/ 1235892 w 2062029"/>
              <a:gd name="connsiteY1352" fmla="*/ 8242 h 1882057"/>
              <a:gd name="connsiteX1353" fmla="*/ 1234842 w 2062029"/>
              <a:gd name="connsiteY1353" fmla="*/ 12286 h 1882057"/>
              <a:gd name="connsiteX1354" fmla="*/ 1250763 w 2062029"/>
              <a:gd name="connsiteY1354" fmla="*/ 16919 h 1882057"/>
              <a:gd name="connsiteX1355" fmla="*/ 1252069 w 2062029"/>
              <a:gd name="connsiteY1355" fmla="*/ 12952 h 1882057"/>
              <a:gd name="connsiteX1356" fmla="*/ 1086509 w 2062029"/>
              <a:gd name="connsiteY1356" fmla="*/ 12517 h 1882057"/>
              <a:gd name="connsiteX1357" fmla="*/ 1085715 w 2062029"/>
              <a:gd name="connsiteY1357" fmla="*/ 8421 h 1882057"/>
              <a:gd name="connsiteX1358" fmla="*/ 1069282 w 2062029"/>
              <a:gd name="connsiteY1358" fmla="*/ 12005 h 1882057"/>
              <a:gd name="connsiteX1359" fmla="*/ 1070229 w 2062029"/>
              <a:gd name="connsiteY1359" fmla="*/ 16075 h 1882057"/>
              <a:gd name="connsiteX1360" fmla="*/ 1086509 w 2062029"/>
              <a:gd name="connsiteY1360" fmla="*/ 12517 h 1882057"/>
              <a:gd name="connsiteX1361" fmla="*/ 1119400 w 2062029"/>
              <a:gd name="connsiteY1361" fmla="*/ 7141 h 1882057"/>
              <a:gd name="connsiteX1362" fmla="*/ 1118863 w 2062029"/>
              <a:gd name="connsiteY1362" fmla="*/ 2995 h 1882057"/>
              <a:gd name="connsiteX1363" fmla="*/ 1102225 w 2062029"/>
              <a:gd name="connsiteY1363" fmla="*/ 5401 h 1882057"/>
              <a:gd name="connsiteX1364" fmla="*/ 1102916 w 2062029"/>
              <a:gd name="connsiteY1364" fmla="*/ 9522 h 1882057"/>
              <a:gd name="connsiteX1365" fmla="*/ 1119400 w 2062029"/>
              <a:gd name="connsiteY1365" fmla="*/ 7141 h 1882057"/>
              <a:gd name="connsiteX1366" fmla="*/ 1219458 w 2062029"/>
              <a:gd name="connsiteY1366" fmla="*/ 4684 h 1882057"/>
              <a:gd name="connsiteX1367" fmla="*/ 1202795 w 2062029"/>
              <a:gd name="connsiteY1367" fmla="*/ 2150 h 1882057"/>
              <a:gd name="connsiteX1368" fmla="*/ 1202283 w 2062029"/>
              <a:gd name="connsiteY1368" fmla="*/ 6297 h 1882057"/>
              <a:gd name="connsiteX1369" fmla="*/ 1218716 w 2062029"/>
              <a:gd name="connsiteY1369" fmla="*/ 8805 h 1882057"/>
              <a:gd name="connsiteX1370" fmla="*/ 1219458 w 2062029"/>
              <a:gd name="connsiteY1370" fmla="*/ 4684 h 1882057"/>
              <a:gd name="connsiteX1371" fmla="*/ 1152548 w 2062029"/>
              <a:gd name="connsiteY1371" fmla="*/ 4403 h 1882057"/>
              <a:gd name="connsiteX1372" fmla="*/ 1152395 w 2062029"/>
              <a:gd name="connsiteY1372" fmla="*/ 205 h 1882057"/>
              <a:gd name="connsiteX1373" fmla="*/ 1135603 w 2062029"/>
              <a:gd name="connsiteY1373" fmla="*/ 1229 h 1882057"/>
              <a:gd name="connsiteX1374" fmla="*/ 1135962 w 2062029"/>
              <a:gd name="connsiteY1374" fmla="*/ 5401 h 1882057"/>
              <a:gd name="connsiteX1375" fmla="*/ 1152548 w 2062029"/>
              <a:gd name="connsiteY1375" fmla="*/ 4403 h 1882057"/>
              <a:gd name="connsiteX1376" fmla="*/ 1186029 w 2062029"/>
              <a:gd name="connsiteY1376" fmla="*/ 614 h 1882057"/>
              <a:gd name="connsiteX1377" fmla="*/ 1169212 w 2062029"/>
              <a:gd name="connsiteY1377" fmla="*/ 0 h 1882057"/>
              <a:gd name="connsiteX1378" fmla="*/ 1169161 w 2062029"/>
              <a:gd name="connsiteY1378" fmla="*/ 4172 h 1882057"/>
              <a:gd name="connsiteX1379" fmla="*/ 1185747 w 2062029"/>
              <a:gd name="connsiteY1379" fmla="*/ 4787 h 1882057"/>
              <a:gd name="connsiteX1380" fmla="*/ 1186029 w 2062029"/>
              <a:gd name="connsiteY1380" fmla="*/ 614 h 1882057"/>
              <a:gd name="connsiteX1381" fmla="*/ 1934199 w 2062029"/>
              <a:gd name="connsiteY1381" fmla="*/ 981126 h 1882057"/>
              <a:gd name="connsiteX1382" fmla="*/ 1930461 w 2062029"/>
              <a:gd name="connsiteY1382" fmla="*/ 974830 h 1882057"/>
              <a:gd name="connsiteX1383" fmla="*/ 1929924 w 2062029"/>
              <a:gd name="connsiteY1383" fmla="*/ 973882 h 1882057"/>
              <a:gd name="connsiteX1384" fmla="*/ 1926315 w 2062029"/>
              <a:gd name="connsiteY1384" fmla="*/ 976033 h 1882057"/>
              <a:gd name="connsiteX1385" fmla="*/ 1926852 w 2062029"/>
              <a:gd name="connsiteY1385" fmla="*/ 976980 h 1882057"/>
              <a:gd name="connsiteX1386" fmla="*/ 1930590 w 2062029"/>
              <a:gd name="connsiteY1386" fmla="*/ 983200 h 1882057"/>
              <a:gd name="connsiteX1387" fmla="*/ 1934199 w 2062029"/>
              <a:gd name="connsiteY1387" fmla="*/ 981126 h 18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Lst>
            <a:rect l="l" t="t" r="r" b="b"/>
            <a:pathLst>
              <a:path w="2062029" h="1882057">
                <a:moveTo>
                  <a:pt x="1765439" y="616090"/>
                </a:moveTo>
                <a:cubicBezTo>
                  <a:pt x="1765439" y="616064"/>
                  <a:pt x="1765208" y="613172"/>
                  <a:pt x="1764645" y="607925"/>
                </a:cubicBezTo>
                <a:lnTo>
                  <a:pt x="1768792" y="607464"/>
                </a:lnTo>
                <a:cubicBezTo>
                  <a:pt x="1769381" y="612814"/>
                  <a:pt x="1769611" y="615757"/>
                  <a:pt x="1769611" y="615757"/>
                </a:cubicBezTo>
                <a:lnTo>
                  <a:pt x="1765439" y="616090"/>
                </a:lnTo>
                <a:close/>
                <a:moveTo>
                  <a:pt x="767598" y="1881802"/>
                </a:moveTo>
                <a:lnTo>
                  <a:pt x="767444" y="1877630"/>
                </a:lnTo>
                <a:cubicBezTo>
                  <a:pt x="762734" y="1877783"/>
                  <a:pt x="758076" y="1877860"/>
                  <a:pt x="753494" y="1877860"/>
                </a:cubicBezTo>
                <a:lnTo>
                  <a:pt x="750780" y="1877860"/>
                </a:lnTo>
                <a:lnTo>
                  <a:pt x="750780" y="1882032"/>
                </a:lnTo>
                <a:lnTo>
                  <a:pt x="753443" y="1882058"/>
                </a:lnTo>
                <a:cubicBezTo>
                  <a:pt x="758127" y="1882058"/>
                  <a:pt x="762837" y="1881956"/>
                  <a:pt x="767598" y="1881802"/>
                </a:cubicBezTo>
                <a:close/>
                <a:moveTo>
                  <a:pt x="734194" y="1877374"/>
                </a:moveTo>
                <a:cubicBezTo>
                  <a:pt x="728767" y="1877092"/>
                  <a:pt x="723162" y="1876708"/>
                  <a:pt x="717607" y="1876171"/>
                </a:cubicBezTo>
                <a:lnTo>
                  <a:pt x="717223" y="1880317"/>
                </a:lnTo>
                <a:cubicBezTo>
                  <a:pt x="722854" y="1880855"/>
                  <a:pt x="728486" y="1881264"/>
                  <a:pt x="733989" y="1881546"/>
                </a:cubicBezTo>
                <a:lnTo>
                  <a:pt x="734194" y="1877374"/>
                </a:lnTo>
                <a:close/>
                <a:moveTo>
                  <a:pt x="801130" y="1879217"/>
                </a:moveTo>
                <a:lnTo>
                  <a:pt x="800643" y="1875070"/>
                </a:lnTo>
                <a:cubicBezTo>
                  <a:pt x="795063" y="1875735"/>
                  <a:pt x="789534" y="1876273"/>
                  <a:pt x="784082" y="1876683"/>
                </a:cubicBezTo>
                <a:lnTo>
                  <a:pt x="784415" y="1880855"/>
                </a:lnTo>
                <a:cubicBezTo>
                  <a:pt x="789918" y="1880420"/>
                  <a:pt x="795473" y="1879882"/>
                  <a:pt x="801130" y="1879217"/>
                </a:cubicBezTo>
                <a:close/>
                <a:moveTo>
                  <a:pt x="701097" y="1874225"/>
                </a:moveTo>
                <a:cubicBezTo>
                  <a:pt x="695543" y="1873457"/>
                  <a:pt x="690065" y="1872561"/>
                  <a:pt x="684664" y="1871563"/>
                </a:cubicBezTo>
                <a:lnTo>
                  <a:pt x="683896" y="1875659"/>
                </a:lnTo>
                <a:cubicBezTo>
                  <a:pt x="689220" y="1876657"/>
                  <a:pt x="694800" y="1877578"/>
                  <a:pt x="700483" y="1878372"/>
                </a:cubicBezTo>
                <a:lnTo>
                  <a:pt x="701097" y="1874225"/>
                </a:lnTo>
                <a:close/>
                <a:moveTo>
                  <a:pt x="834303" y="1874046"/>
                </a:moveTo>
                <a:lnTo>
                  <a:pt x="833535" y="1869951"/>
                </a:lnTo>
                <a:cubicBezTo>
                  <a:pt x="828032" y="1871000"/>
                  <a:pt x="822554" y="1871973"/>
                  <a:pt x="817128" y="1872817"/>
                </a:cubicBezTo>
                <a:lnTo>
                  <a:pt x="817742" y="1876913"/>
                </a:lnTo>
                <a:cubicBezTo>
                  <a:pt x="823220" y="1876068"/>
                  <a:pt x="828748" y="1875121"/>
                  <a:pt x="834303" y="1874046"/>
                </a:cubicBezTo>
                <a:close/>
                <a:moveTo>
                  <a:pt x="668436" y="1868133"/>
                </a:moveTo>
                <a:cubicBezTo>
                  <a:pt x="662907" y="1866802"/>
                  <a:pt x="657506" y="1865394"/>
                  <a:pt x="652361" y="1863910"/>
                </a:cubicBezTo>
                <a:lnTo>
                  <a:pt x="651209" y="1867928"/>
                </a:lnTo>
                <a:cubicBezTo>
                  <a:pt x="656431" y="1869413"/>
                  <a:pt x="661883" y="1870846"/>
                  <a:pt x="667488" y="1872178"/>
                </a:cubicBezTo>
                <a:lnTo>
                  <a:pt x="668436" y="1868133"/>
                </a:lnTo>
                <a:close/>
                <a:moveTo>
                  <a:pt x="867041" y="1866469"/>
                </a:moveTo>
                <a:lnTo>
                  <a:pt x="865941" y="1862425"/>
                </a:lnTo>
                <a:cubicBezTo>
                  <a:pt x="860514" y="1863910"/>
                  <a:pt x="855139" y="1865241"/>
                  <a:pt x="849789" y="1866469"/>
                </a:cubicBezTo>
                <a:lnTo>
                  <a:pt x="850736" y="1870539"/>
                </a:lnTo>
                <a:cubicBezTo>
                  <a:pt x="856137" y="1869311"/>
                  <a:pt x="861564" y="1867954"/>
                  <a:pt x="867041" y="1866469"/>
                </a:cubicBezTo>
                <a:close/>
                <a:moveTo>
                  <a:pt x="636439" y="1858944"/>
                </a:moveTo>
                <a:cubicBezTo>
                  <a:pt x="631295" y="1857229"/>
                  <a:pt x="626022" y="1855309"/>
                  <a:pt x="620825" y="1853262"/>
                </a:cubicBezTo>
                <a:lnTo>
                  <a:pt x="619315" y="1857152"/>
                </a:lnTo>
                <a:cubicBezTo>
                  <a:pt x="624588" y="1859200"/>
                  <a:pt x="629912" y="1861120"/>
                  <a:pt x="635109" y="1862886"/>
                </a:cubicBezTo>
                <a:lnTo>
                  <a:pt x="636439" y="1858944"/>
                </a:lnTo>
                <a:close/>
                <a:moveTo>
                  <a:pt x="899191" y="1856692"/>
                </a:moveTo>
                <a:lnTo>
                  <a:pt x="897834" y="1852750"/>
                </a:lnTo>
                <a:cubicBezTo>
                  <a:pt x="892536" y="1854541"/>
                  <a:pt x="887237" y="1856256"/>
                  <a:pt x="881990" y="1857843"/>
                </a:cubicBezTo>
                <a:lnTo>
                  <a:pt x="883193" y="1861811"/>
                </a:lnTo>
                <a:cubicBezTo>
                  <a:pt x="888466" y="1860224"/>
                  <a:pt x="893815" y="1858534"/>
                  <a:pt x="899191" y="1856692"/>
                </a:cubicBezTo>
                <a:close/>
                <a:moveTo>
                  <a:pt x="930624" y="1844994"/>
                </a:moveTo>
                <a:lnTo>
                  <a:pt x="929062" y="1841129"/>
                </a:lnTo>
                <a:cubicBezTo>
                  <a:pt x="923841" y="1843253"/>
                  <a:pt x="918670" y="1845250"/>
                  <a:pt x="913551" y="1847169"/>
                </a:cubicBezTo>
                <a:lnTo>
                  <a:pt x="915010" y="1851086"/>
                </a:lnTo>
                <a:cubicBezTo>
                  <a:pt x="920180" y="1849166"/>
                  <a:pt x="925402" y="1847118"/>
                  <a:pt x="930624" y="1844994"/>
                </a:cubicBezTo>
                <a:close/>
                <a:moveTo>
                  <a:pt x="605493" y="1846888"/>
                </a:moveTo>
                <a:cubicBezTo>
                  <a:pt x="600425" y="1844635"/>
                  <a:pt x="595357" y="1842229"/>
                  <a:pt x="590468" y="1839798"/>
                </a:cubicBezTo>
                <a:lnTo>
                  <a:pt x="588599" y="1843535"/>
                </a:lnTo>
                <a:cubicBezTo>
                  <a:pt x="593539" y="1846043"/>
                  <a:pt x="598659" y="1848424"/>
                  <a:pt x="603803" y="1850727"/>
                </a:cubicBezTo>
                <a:lnTo>
                  <a:pt x="605493" y="1846888"/>
                </a:lnTo>
                <a:close/>
                <a:moveTo>
                  <a:pt x="961366" y="1831504"/>
                </a:moveTo>
                <a:lnTo>
                  <a:pt x="959600" y="1827741"/>
                </a:lnTo>
                <a:cubicBezTo>
                  <a:pt x="954506" y="1830148"/>
                  <a:pt x="949438" y="1832426"/>
                  <a:pt x="944421" y="1834653"/>
                </a:cubicBezTo>
                <a:lnTo>
                  <a:pt x="946110" y="1838466"/>
                </a:lnTo>
                <a:cubicBezTo>
                  <a:pt x="951153" y="1836240"/>
                  <a:pt x="956272" y="1833910"/>
                  <a:pt x="961366" y="1831504"/>
                </a:cubicBezTo>
                <a:close/>
                <a:moveTo>
                  <a:pt x="575775" y="1832042"/>
                </a:moveTo>
                <a:cubicBezTo>
                  <a:pt x="570835" y="1829252"/>
                  <a:pt x="566023" y="1826385"/>
                  <a:pt x="561466" y="1823544"/>
                </a:cubicBezTo>
                <a:lnTo>
                  <a:pt x="559239" y="1827101"/>
                </a:lnTo>
                <a:cubicBezTo>
                  <a:pt x="563873" y="1829968"/>
                  <a:pt x="568736" y="1832861"/>
                  <a:pt x="573702" y="1835677"/>
                </a:cubicBezTo>
                <a:lnTo>
                  <a:pt x="575775" y="1832042"/>
                </a:lnTo>
                <a:close/>
                <a:moveTo>
                  <a:pt x="991365" y="1816479"/>
                </a:moveTo>
                <a:lnTo>
                  <a:pt x="989420" y="1812793"/>
                </a:lnTo>
                <a:cubicBezTo>
                  <a:pt x="984454" y="1815429"/>
                  <a:pt x="979514" y="1817964"/>
                  <a:pt x="974599" y="1820472"/>
                </a:cubicBezTo>
                <a:lnTo>
                  <a:pt x="976468" y="1824183"/>
                </a:lnTo>
                <a:cubicBezTo>
                  <a:pt x="981408" y="1821701"/>
                  <a:pt x="986374" y="1819141"/>
                  <a:pt x="991365" y="1816479"/>
                </a:cubicBezTo>
                <a:close/>
                <a:moveTo>
                  <a:pt x="1526492" y="1824056"/>
                </a:moveTo>
                <a:lnTo>
                  <a:pt x="1526416" y="1819858"/>
                </a:lnTo>
                <a:cubicBezTo>
                  <a:pt x="1522704" y="1819909"/>
                  <a:pt x="1518993" y="1819960"/>
                  <a:pt x="1515307" y="1819960"/>
                </a:cubicBezTo>
                <a:lnTo>
                  <a:pt x="1509726" y="1819934"/>
                </a:lnTo>
                <a:lnTo>
                  <a:pt x="1509726" y="1824107"/>
                </a:lnTo>
                <a:lnTo>
                  <a:pt x="1515332" y="1824132"/>
                </a:lnTo>
                <a:cubicBezTo>
                  <a:pt x="1519044" y="1824132"/>
                  <a:pt x="1522755" y="1824081"/>
                  <a:pt x="1526492" y="1824056"/>
                </a:cubicBezTo>
                <a:close/>
                <a:moveTo>
                  <a:pt x="1493088" y="1819602"/>
                </a:moveTo>
                <a:cubicBezTo>
                  <a:pt x="1487508" y="1819397"/>
                  <a:pt x="1481928" y="1819141"/>
                  <a:pt x="1476425" y="1818859"/>
                </a:cubicBezTo>
                <a:lnTo>
                  <a:pt x="1476169" y="1823032"/>
                </a:lnTo>
                <a:cubicBezTo>
                  <a:pt x="1481749" y="1823339"/>
                  <a:pt x="1487355" y="1823569"/>
                  <a:pt x="1492961" y="1823774"/>
                </a:cubicBezTo>
                <a:lnTo>
                  <a:pt x="1493088" y="1819602"/>
                </a:lnTo>
                <a:close/>
                <a:moveTo>
                  <a:pt x="1559947" y="1822724"/>
                </a:moveTo>
                <a:lnTo>
                  <a:pt x="1559692" y="1818552"/>
                </a:lnTo>
                <a:cubicBezTo>
                  <a:pt x="1554137" y="1818911"/>
                  <a:pt x="1548582" y="1819167"/>
                  <a:pt x="1543079" y="1819371"/>
                </a:cubicBezTo>
                <a:lnTo>
                  <a:pt x="1543233" y="1823569"/>
                </a:lnTo>
                <a:cubicBezTo>
                  <a:pt x="1548787" y="1823364"/>
                  <a:pt x="1554367" y="1823083"/>
                  <a:pt x="1559947" y="1822724"/>
                </a:cubicBezTo>
                <a:close/>
                <a:moveTo>
                  <a:pt x="1459761" y="1817708"/>
                </a:moveTo>
                <a:cubicBezTo>
                  <a:pt x="1454207" y="1817247"/>
                  <a:pt x="1448652" y="1816735"/>
                  <a:pt x="1443175" y="1816146"/>
                </a:cubicBezTo>
                <a:lnTo>
                  <a:pt x="1442714" y="1820267"/>
                </a:lnTo>
                <a:cubicBezTo>
                  <a:pt x="1448294" y="1820856"/>
                  <a:pt x="1453849" y="1821393"/>
                  <a:pt x="1459429" y="1821880"/>
                </a:cubicBezTo>
                <a:lnTo>
                  <a:pt x="1459761" y="1817708"/>
                </a:lnTo>
                <a:close/>
                <a:moveTo>
                  <a:pt x="1593326" y="1819832"/>
                </a:moveTo>
                <a:lnTo>
                  <a:pt x="1592865" y="1815685"/>
                </a:lnTo>
                <a:cubicBezTo>
                  <a:pt x="1587336" y="1816300"/>
                  <a:pt x="1581807" y="1816863"/>
                  <a:pt x="1576278" y="1817298"/>
                </a:cubicBezTo>
                <a:lnTo>
                  <a:pt x="1576662" y="1821470"/>
                </a:lnTo>
                <a:cubicBezTo>
                  <a:pt x="1582217" y="1820984"/>
                  <a:pt x="1587771" y="1820446"/>
                  <a:pt x="1593326" y="1819832"/>
                </a:cubicBezTo>
                <a:close/>
                <a:moveTo>
                  <a:pt x="1426614" y="1814124"/>
                </a:moveTo>
                <a:cubicBezTo>
                  <a:pt x="1421059" y="1813382"/>
                  <a:pt x="1415556" y="1812537"/>
                  <a:pt x="1410104" y="1811667"/>
                </a:cubicBezTo>
                <a:lnTo>
                  <a:pt x="1409464" y="1815788"/>
                </a:lnTo>
                <a:cubicBezTo>
                  <a:pt x="1414967" y="1816684"/>
                  <a:pt x="1420496" y="1817477"/>
                  <a:pt x="1426025" y="1818245"/>
                </a:cubicBezTo>
                <a:lnTo>
                  <a:pt x="1426614" y="1814124"/>
                </a:lnTo>
                <a:close/>
                <a:moveTo>
                  <a:pt x="547542" y="1814431"/>
                </a:moveTo>
                <a:cubicBezTo>
                  <a:pt x="543011" y="1811308"/>
                  <a:pt x="538480" y="1808006"/>
                  <a:pt x="534052" y="1804679"/>
                </a:cubicBezTo>
                <a:lnTo>
                  <a:pt x="531518" y="1808006"/>
                </a:lnTo>
                <a:cubicBezTo>
                  <a:pt x="535998" y="1811411"/>
                  <a:pt x="540579" y="1814713"/>
                  <a:pt x="545161" y="1817861"/>
                </a:cubicBezTo>
                <a:lnTo>
                  <a:pt x="547542" y="1814431"/>
                </a:lnTo>
                <a:close/>
                <a:moveTo>
                  <a:pt x="1626576" y="1815353"/>
                </a:moveTo>
                <a:lnTo>
                  <a:pt x="1625911" y="1811257"/>
                </a:lnTo>
                <a:cubicBezTo>
                  <a:pt x="1620407" y="1812102"/>
                  <a:pt x="1614904" y="1812895"/>
                  <a:pt x="1609400" y="1813663"/>
                </a:cubicBezTo>
                <a:lnTo>
                  <a:pt x="1609964" y="1817784"/>
                </a:lnTo>
                <a:cubicBezTo>
                  <a:pt x="1615518" y="1817068"/>
                  <a:pt x="1621021" y="1816249"/>
                  <a:pt x="1626576" y="1815353"/>
                </a:cubicBezTo>
                <a:close/>
                <a:moveTo>
                  <a:pt x="1393671" y="1808800"/>
                </a:moveTo>
                <a:cubicBezTo>
                  <a:pt x="1388167" y="1807776"/>
                  <a:pt x="1382715" y="1806650"/>
                  <a:pt x="1377314" y="1805472"/>
                </a:cubicBezTo>
                <a:lnTo>
                  <a:pt x="1376444" y="1809542"/>
                </a:lnTo>
                <a:cubicBezTo>
                  <a:pt x="1381870" y="1810720"/>
                  <a:pt x="1387348" y="1811872"/>
                  <a:pt x="1392902" y="1812921"/>
                </a:cubicBezTo>
                <a:lnTo>
                  <a:pt x="1393671" y="1808800"/>
                </a:lnTo>
                <a:close/>
                <a:moveTo>
                  <a:pt x="1659596" y="1809337"/>
                </a:moveTo>
                <a:lnTo>
                  <a:pt x="1658751" y="1805267"/>
                </a:lnTo>
                <a:cubicBezTo>
                  <a:pt x="1653299" y="1806394"/>
                  <a:pt x="1647821" y="1807469"/>
                  <a:pt x="1642344" y="1808441"/>
                </a:cubicBezTo>
                <a:lnTo>
                  <a:pt x="1643086" y="1812563"/>
                </a:lnTo>
                <a:cubicBezTo>
                  <a:pt x="1648589" y="1811564"/>
                  <a:pt x="1654093" y="1810515"/>
                  <a:pt x="1659596" y="1809337"/>
                </a:cubicBezTo>
                <a:close/>
                <a:moveTo>
                  <a:pt x="1020622" y="1800071"/>
                </a:moveTo>
                <a:lnTo>
                  <a:pt x="1018498" y="1796462"/>
                </a:lnTo>
                <a:cubicBezTo>
                  <a:pt x="1013660" y="1799303"/>
                  <a:pt x="1008822" y="1802119"/>
                  <a:pt x="1004036" y="1804781"/>
                </a:cubicBezTo>
                <a:lnTo>
                  <a:pt x="1006109" y="1808441"/>
                </a:lnTo>
                <a:cubicBezTo>
                  <a:pt x="1010896" y="1805703"/>
                  <a:pt x="1015733" y="1802938"/>
                  <a:pt x="1020622" y="1800071"/>
                </a:cubicBezTo>
                <a:close/>
                <a:moveTo>
                  <a:pt x="1692334" y="1801735"/>
                </a:moveTo>
                <a:lnTo>
                  <a:pt x="1691285" y="1797691"/>
                </a:lnTo>
                <a:cubicBezTo>
                  <a:pt x="1685884" y="1799099"/>
                  <a:pt x="1680483" y="1800404"/>
                  <a:pt x="1675056" y="1801684"/>
                </a:cubicBezTo>
                <a:lnTo>
                  <a:pt x="1676004" y="1805754"/>
                </a:lnTo>
                <a:cubicBezTo>
                  <a:pt x="1681481" y="1804448"/>
                  <a:pt x="1686933" y="1803143"/>
                  <a:pt x="1692334" y="1801735"/>
                </a:cubicBezTo>
                <a:close/>
                <a:moveTo>
                  <a:pt x="1361086" y="1801684"/>
                </a:moveTo>
                <a:cubicBezTo>
                  <a:pt x="1355685" y="1800302"/>
                  <a:pt x="1350310" y="1798894"/>
                  <a:pt x="1344985" y="1797358"/>
                </a:cubicBezTo>
                <a:lnTo>
                  <a:pt x="1343833" y="1801377"/>
                </a:lnTo>
                <a:cubicBezTo>
                  <a:pt x="1349183" y="1802887"/>
                  <a:pt x="1354610" y="1804346"/>
                  <a:pt x="1360087" y="1805703"/>
                </a:cubicBezTo>
                <a:lnTo>
                  <a:pt x="1361086" y="1801684"/>
                </a:lnTo>
                <a:close/>
                <a:moveTo>
                  <a:pt x="520998" y="1794389"/>
                </a:moveTo>
                <a:cubicBezTo>
                  <a:pt x="516723" y="1790805"/>
                  <a:pt x="512500" y="1787170"/>
                  <a:pt x="508404" y="1783459"/>
                </a:cubicBezTo>
                <a:lnTo>
                  <a:pt x="505614" y="1786556"/>
                </a:lnTo>
                <a:cubicBezTo>
                  <a:pt x="509761" y="1790293"/>
                  <a:pt x="514010" y="1793954"/>
                  <a:pt x="518336" y="1797588"/>
                </a:cubicBezTo>
                <a:lnTo>
                  <a:pt x="520998" y="1794389"/>
                </a:lnTo>
                <a:close/>
                <a:moveTo>
                  <a:pt x="1724663" y="1792520"/>
                </a:moveTo>
                <a:lnTo>
                  <a:pt x="1723409" y="1788553"/>
                </a:lnTo>
                <a:cubicBezTo>
                  <a:pt x="1718110" y="1790191"/>
                  <a:pt x="1712760" y="1791804"/>
                  <a:pt x="1707385" y="1793339"/>
                </a:cubicBezTo>
                <a:lnTo>
                  <a:pt x="1708537" y="1797358"/>
                </a:lnTo>
                <a:cubicBezTo>
                  <a:pt x="1713938" y="1795822"/>
                  <a:pt x="1719313" y="1794210"/>
                  <a:pt x="1724663" y="1792520"/>
                </a:cubicBezTo>
                <a:close/>
                <a:moveTo>
                  <a:pt x="1329039" y="1792571"/>
                </a:moveTo>
                <a:cubicBezTo>
                  <a:pt x="1323714" y="1790882"/>
                  <a:pt x="1318467" y="1789090"/>
                  <a:pt x="1313245" y="1787222"/>
                </a:cubicBezTo>
                <a:lnTo>
                  <a:pt x="1311837" y="1791164"/>
                </a:lnTo>
                <a:cubicBezTo>
                  <a:pt x="1317085" y="1793032"/>
                  <a:pt x="1322409" y="1794824"/>
                  <a:pt x="1327759" y="1796539"/>
                </a:cubicBezTo>
                <a:lnTo>
                  <a:pt x="1329039" y="1792571"/>
                </a:lnTo>
                <a:close/>
                <a:moveTo>
                  <a:pt x="1049112" y="1782358"/>
                </a:moveTo>
                <a:lnTo>
                  <a:pt x="1046833" y="1778877"/>
                </a:lnTo>
                <a:cubicBezTo>
                  <a:pt x="1042124" y="1781923"/>
                  <a:pt x="1037439" y="1784892"/>
                  <a:pt x="1032755" y="1787810"/>
                </a:cubicBezTo>
                <a:lnTo>
                  <a:pt x="1034957" y="1791368"/>
                </a:lnTo>
                <a:cubicBezTo>
                  <a:pt x="1039641" y="1788425"/>
                  <a:pt x="1044376" y="1785455"/>
                  <a:pt x="1049112" y="1782358"/>
                </a:cubicBezTo>
                <a:close/>
                <a:moveTo>
                  <a:pt x="1756505" y="1781616"/>
                </a:moveTo>
                <a:lnTo>
                  <a:pt x="1755046" y="1777725"/>
                </a:lnTo>
                <a:cubicBezTo>
                  <a:pt x="1749825" y="1779645"/>
                  <a:pt x="1744577" y="1781514"/>
                  <a:pt x="1739304" y="1783331"/>
                </a:cubicBezTo>
                <a:lnTo>
                  <a:pt x="1740635" y="1787273"/>
                </a:lnTo>
                <a:cubicBezTo>
                  <a:pt x="1745959" y="1785455"/>
                  <a:pt x="1751232" y="1783561"/>
                  <a:pt x="1756505" y="1781616"/>
                </a:cubicBezTo>
                <a:close/>
                <a:moveTo>
                  <a:pt x="1297682" y="1781334"/>
                </a:moveTo>
                <a:cubicBezTo>
                  <a:pt x="1292486" y="1779287"/>
                  <a:pt x="1287367" y="1777137"/>
                  <a:pt x="1282324" y="1774910"/>
                </a:cubicBezTo>
                <a:lnTo>
                  <a:pt x="1280635" y="1778723"/>
                </a:lnTo>
                <a:cubicBezTo>
                  <a:pt x="1285729" y="1780976"/>
                  <a:pt x="1290874" y="1783126"/>
                  <a:pt x="1296147" y="1785225"/>
                </a:cubicBezTo>
                <a:lnTo>
                  <a:pt x="1297682" y="1781334"/>
                </a:lnTo>
                <a:close/>
                <a:moveTo>
                  <a:pt x="1787759" y="1769048"/>
                </a:moveTo>
                <a:lnTo>
                  <a:pt x="1786070" y="1765234"/>
                </a:lnTo>
                <a:cubicBezTo>
                  <a:pt x="1780976" y="1767487"/>
                  <a:pt x="1775857" y="1769637"/>
                  <a:pt x="1770661" y="1771710"/>
                </a:cubicBezTo>
                <a:lnTo>
                  <a:pt x="1772222" y="1775575"/>
                </a:lnTo>
                <a:cubicBezTo>
                  <a:pt x="1777444" y="1773451"/>
                  <a:pt x="1782589" y="1771326"/>
                  <a:pt x="1787759" y="1769048"/>
                </a:cubicBezTo>
                <a:close/>
                <a:moveTo>
                  <a:pt x="496322" y="1772043"/>
                </a:moveTo>
                <a:cubicBezTo>
                  <a:pt x="492662" y="1768434"/>
                  <a:pt x="489104" y="1764773"/>
                  <a:pt x="485674" y="1761113"/>
                </a:cubicBezTo>
                <a:cubicBezTo>
                  <a:pt x="490742" y="1760320"/>
                  <a:pt x="495734" y="1759347"/>
                  <a:pt x="500495" y="1758169"/>
                </a:cubicBezTo>
                <a:lnTo>
                  <a:pt x="499496" y="1754125"/>
                </a:lnTo>
                <a:cubicBezTo>
                  <a:pt x="494300" y="1755405"/>
                  <a:pt x="488848" y="1756454"/>
                  <a:pt x="483294" y="1757248"/>
                </a:cubicBezTo>
                <a:lnTo>
                  <a:pt x="483831" y="1760959"/>
                </a:lnTo>
                <a:lnTo>
                  <a:pt x="481681" y="1762956"/>
                </a:lnTo>
                <a:cubicBezTo>
                  <a:pt x="485418" y="1766975"/>
                  <a:pt x="489360" y="1771045"/>
                  <a:pt x="493404" y="1775038"/>
                </a:cubicBezTo>
                <a:lnTo>
                  <a:pt x="496322" y="1772043"/>
                </a:lnTo>
                <a:close/>
                <a:moveTo>
                  <a:pt x="1076910" y="1763596"/>
                </a:moveTo>
                <a:lnTo>
                  <a:pt x="1074504" y="1760166"/>
                </a:lnTo>
                <a:cubicBezTo>
                  <a:pt x="1069896" y="1763417"/>
                  <a:pt x="1065340" y="1766565"/>
                  <a:pt x="1060758" y="1769662"/>
                </a:cubicBezTo>
                <a:lnTo>
                  <a:pt x="1063113" y="1773118"/>
                </a:lnTo>
                <a:cubicBezTo>
                  <a:pt x="1067669" y="1770021"/>
                  <a:pt x="1072277" y="1766847"/>
                  <a:pt x="1076910" y="1763596"/>
                </a:cubicBezTo>
                <a:close/>
                <a:moveTo>
                  <a:pt x="1267197" y="1767896"/>
                </a:moveTo>
                <a:cubicBezTo>
                  <a:pt x="1262103" y="1765388"/>
                  <a:pt x="1257111" y="1762854"/>
                  <a:pt x="1252402" y="1760268"/>
                </a:cubicBezTo>
                <a:lnTo>
                  <a:pt x="1250405" y="1763980"/>
                </a:lnTo>
                <a:cubicBezTo>
                  <a:pt x="1255192" y="1766565"/>
                  <a:pt x="1260209" y="1769150"/>
                  <a:pt x="1265354" y="1771659"/>
                </a:cubicBezTo>
                <a:lnTo>
                  <a:pt x="1267197" y="1767896"/>
                </a:lnTo>
                <a:close/>
                <a:moveTo>
                  <a:pt x="467091" y="1763033"/>
                </a:moveTo>
                <a:lnTo>
                  <a:pt x="466860" y="1758860"/>
                </a:lnTo>
                <a:cubicBezTo>
                  <a:pt x="463123" y="1759091"/>
                  <a:pt x="459284" y="1759193"/>
                  <a:pt x="455367" y="1759193"/>
                </a:cubicBezTo>
                <a:lnTo>
                  <a:pt x="455367" y="1759193"/>
                </a:lnTo>
                <a:lnTo>
                  <a:pt x="450299" y="1759142"/>
                </a:lnTo>
                <a:lnTo>
                  <a:pt x="450223" y="1763314"/>
                </a:lnTo>
                <a:lnTo>
                  <a:pt x="455393" y="1763365"/>
                </a:lnTo>
                <a:cubicBezTo>
                  <a:pt x="459361" y="1763365"/>
                  <a:pt x="463251" y="1763263"/>
                  <a:pt x="467091" y="1763033"/>
                </a:cubicBezTo>
                <a:close/>
                <a:moveTo>
                  <a:pt x="433764" y="1758169"/>
                </a:moveTo>
                <a:cubicBezTo>
                  <a:pt x="428260" y="1757632"/>
                  <a:pt x="422732" y="1756889"/>
                  <a:pt x="417305" y="1756045"/>
                </a:cubicBezTo>
                <a:lnTo>
                  <a:pt x="416640" y="1760140"/>
                </a:lnTo>
                <a:cubicBezTo>
                  <a:pt x="422143" y="1761036"/>
                  <a:pt x="427774" y="1761753"/>
                  <a:pt x="433354" y="1762290"/>
                </a:cubicBezTo>
                <a:lnTo>
                  <a:pt x="433764" y="1758169"/>
                </a:lnTo>
                <a:close/>
                <a:moveTo>
                  <a:pt x="1818219" y="1754714"/>
                </a:moveTo>
                <a:lnTo>
                  <a:pt x="1816325" y="1750977"/>
                </a:lnTo>
                <a:cubicBezTo>
                  <a:pt x="1811359" y="1753511"/>
                  <a:pt x="1806342" y="1755917"/>
                  <a:pt x="1801300" y="1758297"/>
                </a:cubicBezTo>
                <a:lnTo>
                  <a:pt x="1803066" y="1762086"/>
                </a:lnTo>
                <a:cubicBezTo>
                  <a:pt x="1808185" y="1759705"/>
                  <a:pt x="1813228" y="1757273"/>
                  <a:pt x="1818219" y="1754714"/>
                </a:cubicBezTo>
                <a:close/>
                <a:moveTo>
                  <a:pt x="400974" y="1752922"/>
                </a:moveTo>
                <a:cubicBezTo>
                  <a:pt x="395650" y="1751744"/>
                  <a:pt x="390224" y="1750388"/>
                  <a:pt x="384848" y="1748929"/>
                </a:cubicBezTo>
                <a:lnTo>
                  <a:pt x="383748" y="1752948"/>
                </a:lnTo>
                <a:cubicBezTo>
                  <a:pt x="389174" y="1754458"/>
                  <a:pt x="394677" y="1755814"/>
                  <a:pt x="400104" y="1756992"/>
                </a:cubicBezTo>
                <a:lnTo>
                  <a:pt x="400974" y="1752922"/>
                </a:lnTo>
                <a:close/>
                <a:moveTo>
                  <a:pt x="1237965" y="1752077"/>
                </a:moveTo>
                <a:cubicBezTo>
                  <a:pt x="1233358" y="1749338"/>
                  <a:pt x="1228622" y="1746344"/>
                  <a:pt x="1223887" y="1743195"/>
                </a:cubicBezTo>
                <a:lnTo>
                  <a:pt x="1221557" y="1746702"/>
                </a:lnTo>
                <a:cubicBezTo>
                  <a:pt x="1226370" y="1749850"/>
                  <a:pt x="1231156" y="1752896"/>
                  <a:pt x="1235815" y="1755687"/>
                </a:cubicBezTo>
                <a:lnTo>
                  <a:pt x="1237965" y="1752077"/>
                </a:lnTo>
                <a:close/>
                <a:moveTo>
                  <a:pt x="1103966" y="1743809"/>
                </a:moveTo>
                <a:lnTo>
                  <a:pt x="1101431" y="1740482"/>
                </a:lnTo>
                <a:cubicBezTo>
                  <a:pt x="1096952" y="1743861"/>
                  <a:pt x="1092498" y="1747188"/>
                  <a:pt x="1088044" y="1750439"/>
                </a:cubicBezTo>
                <a:lnTo>
                  <a:pt x="1090527" y="1753818"/>
                </a:lnTo>
                <a:cubicBezTo>
                  <a:pt x="1095007" y="1750541"/>
                  <a:pt x="1099461" y="1747214"/>
                  <a:pt x="1103966" y="1743809"/>
                </a:cubicBezTo>
                <a:close/>
                <a:moveTo>
                  <a:pt x="532312" y="1746753"/>
                </a:moveTo>
                <a:lnTo>
                  <a:pt x="530494" y="1743016"/>
                </a:lnTo>
                <a:cubicBezTo>
                  <a:pt x="525656" y="1745371"/>
                  <a:pt x="520537" y="1747521"/>
                  <a:pt x="515315" y="1749390"/>
                </a:cubicBezTo>
                <a:lnTo>
                  <a:pt x="516723" y="1753332"/>
                </a:lnTo>
                <a:cubicBezTo>
                  <a:pt x="522073" y="1751386"/>
                  <a:pt x="527320" y="1749185"/>
                  <a:pt x="532312" y="1746753"/>
                </a:cubicBezTo>
                <a:close/>
                <a:moveTo>
                  <a:pt x="473669" y="1747675"/>
                </a:moveTo>
                <a:cubicBezTo>
                  <a:pt x="470086" y="1743502"/>
                  <a:pt x="466553" y="1739151"/>
                  <a:pt x="463149" y="1734774"/>
                </a:cubicBezTo>
                <a:lnTo>
                  <a:pt x="459847" y="1737359"/>
                </a:lnTo>
                <a:cubicBezTo>
                  <a:pt x="463303" y="1741787"/>
                  <a:pt x="466886" y="1746164"/>
                  <a:pt x="470495" y="1750414"/>
                </a:cubicBezTo>
                <a:lnTo>
                  <a:pt x="473669" y="1747675"/>
                </a:lnTo>
                <a:close/>
                <a:moveTo>
                  <a:pt x="368901" y="1744117"/>
                </a:moveTo>
                <a:cubicBezTo>
                  <a:pt x="365011" y="1742862"/>
                  <a:pt x="361069" y="1741506"/>
                  <a:pt x="357076" y="1740072"/>
                </a:cubicBezTo>
                <a:lnTo>
                  <a:pt x="353185" y="1738639"/>
                </a:lnTo>
                <a:lnTo>
                  <a:pt x="351752" y="1742555"/>
                </a:lnTo>
                <a:lnTo>
                  <a:pt x="355668" y="1743989"/>
                </a:lnTo>
                <a:cubicBezTo>
                  <a:pt x="359712" y="1745473"/>
                  <a:pt x="363680" y="1746804"/>
                  <a:pt x="367622" y="1748084"/>
                </a:cubicBezTo>
                <a:lnTo>
                  <a:pt x="368901" y="1744117"/>
                </a:lnTo>
                <a:close/>
                <a:moveTo>
                  <a:pt x="1847835" y="1738588"/>
                </a:moveTo>
                <a:lnTo>
                  <a:pt x="1845710" y="1734979"/>
                </a:lnTo>
                <a:cubicBezTo>
                  <a:pt x="1840898" y="1737794"/>
                  <a:pt x="1836060" y="1740533"/>
                  <a:pt x="1831171" y="1743195"/>
                </a:cubicBezTo>
                <a:lnTo>
                  <a:pt x="1833142" y="1746856"/>
                </a:lnTo>
                <a:cubicBezTo>
                  <a:pt x="1838083" y="1744193"/>
                  <a:pt x="1842971" y="1741429"/>
                  <a:pt x="1847835" y="1738588"/>
                </a:cubicBezTo>
                <a:close/>
                <a:moveTo>
                  <a:pt x="560929" y="1728656"/>
                </a:moveTo>
                <a:lnTo>
                  <a:pt x="558318" y="1725380"/>
                </a:lnTo>
                <a:cubicBezTo>
                  <a:pt x="554043" y="1728835"/>
                  <a:pt x="549513" y="1732061"/>
                  <a:pt x="544905" y="1734979"/>
                </a:cubicBezTo>
                <a:lnTo>
                  <a:pt x="547132" y="1738511"/>
                </a:lnTo>
                <a:cubicBezTo>
                  <a:pt x="551893" y="1735491"/>
                  <a:pt x="556526" y="1732188"/>
                  <a:pt x="560929" y="1728656"/>
                </a:cubicBezTo>
                <a:close/>
                <a:moveTo>
                  <a:pt x="1210269" y="1733622"/>
                </a:moveTo>
                <a:cubicBezTo>
                  <a:pt x="1205790" y="1730320"/>
                  <a:pt x="1201362" y="1726864"/>
                  <a:pt x="1197138" y="1723409"/>
                </a:cubicBezTo>
                <a:lnTo>
                  <a:pt x="1194501" y="1726634"/>
                </a:lnTo>
                <a:cubicBezTo>
                  <a:pt x="1198751" y="1730166"/>
                  <a:pt x="1203230" y="1733622"/>
                  <a:pt x="1207761" y="1737001"/>
                </a:cubicBezTo>
                <a:lnTo>
                  <a:pt x="1210269" y="1733622"/>
                </a:lnTo>
                <a:close/>
                <a:moveTo>
                  <a:pt x="337648" y="1732649"/>
                </a:moveTo>
                <a:cubicBezTo>
                  <a:pt x="332477" y="1730525"/>
                  <a:pt x="327358" y="1728375"/>
                  <a:pt x="322290" y="1726148"/>
                </a:cubicBezTo>
                <a:lnTo>
                  <a:pt x="320626" y="1729962"/>
                </a:lnTo>
                <a:cubicBezTo>
                  <a:pt x="325720" y="1732214"/>
                  <a:pt x="330865" y="1734364"/>
                  <a:pt x="336086" y="1736514"/>
                </a:cubicBezTo>
                <a:lnTo>
                  <a:pt x="337648" y="1732649"/>
                </a:lnTo>
                <a:close/>
                <a:moveTo>
                  <a:pt x="1130330" y="1723153"/>
                </a:moveTo>
                <a:lnTo>
                  <a:pt x="1127719" y="1719902"/>
                </a:lnTo>
                <a:cubicBezTo>
                  <a:pt x="1123317" y="1723434"/>
                  <a:pt x="1118991" y="1726890"/>
                  <a:pt x="1114640" y="1730294"/>
                </a:cubicBezTo>
                <a:lnTo>
                  <a:pt x="1117225" y="1733571"/>
                </a:lnTo>
                <a:cubicBezTo>
                  <a:pt x="1121602" y="1730141"/>
                  <a:pt x="1125979" y="1726660"/>
                  <a:pt x="1130330" y="1723153"/>
                </a:cubicBezTo>
                <a:close/>
                <a:moveTo>
                  <a:pt x="1876350" y="1720644"/>
                </a:moveTo>
                <a:lnTo>
                  <a:pt x="1873995" y="1717189"/>
                </a:lnTo>
                <a:cubicBezTo>
                  <a:pt x="1869362" y="1720312"/>
                  <a:pt x="1864729" y="1723332"/>
                  <a:pt x="1859993" y="1726352"/>
                </a:cubicBezTo>
                <a:lnTo>
                  <a:pt x="1862195" y="1729885"/>
                </a:lnTo>
                <a:cubicBezTo>
                  <a:pt x="1866981" y="1726864"/>
                  <a:pt x="1871691" y="1723793"/>
                  <a:pt x="1876350" y="1720644"/>
                </a:cubicBezTo>
                <a:close/>
                <a:moveTo>
                  <a:pt x="453166" y="1721412"/>
                </a:moveTo>
                <a:cubicBezTo>
                  <a:pt x="450018" y="1717061"/>
                  <a:pt x="446869" y="1712428"/>
                  <a:pt x="443798" y="1707667"/>
                </a:cubicBezTo>
                <a:lnTo>
                  <a:pt x="440291" y="1709970"/>
                </a:lnTo>
                <a:cubicBezTo>
                  <a:pt x="443414" y="1714783"/>
                  <a:pt x="446613" y="1719441"/>
                  <a:pt x="449787" y="1723870"/>
                </a:cubicBezTo>
                <a:lnTo>
                  <a:pt x="453166" y="1721412"/>
                </a:lnTo>
                <a:close/>
                <a:moveTo>
                  <a:pt x="307188" y="1719185"/>
                </a:moveTo>
                <a:cubicBezTo>
                  <a:pt x="302145" y="1716728"/>
                  <a:pt x="297179" y="1714271"/>
                  <a:pt x="292290" y="1711711"/>
                </a:cubicBezTo>
                <a:lnTo>
                  <a:pt x="290370" y="1715397"/>
                </a:lnTo>
                <a:cubicBezTo>
                  <a:pt x="295285" y="1717982"/>
                  <a:pt x="300302" y="1720491"/>
                  <a:pt x="305370" y="1722948"/>
                </a:cubicBezTo>
                <a:lnTo>
                  <a:pt x="307188" y="1719185"/>
                </a:lnTo>
                <a:close/>
                <a:moveTo>
                  <a:pt x="584836" y="1704723"/>
                </a:moveTo>
                <a:lnTo>
                  <a:pt x="581585" y="1702112"/>
                </a:lnTo>
                <a:cubicBezTo>
                  <a:pt x="578079" y="1706438"/>
                  <a:pt x="574367" y="1710559"/>
                  <a:pt x="570553" y="1714373"/>
                </a:cubicBezTo>
                <a:lnTo>
                  <a:pt x="573497" y="1717342"/>
                </a:lnTo>
                <a:cubicBezTo>
                  <a:pt x="577464" y="1713426"/>
                  <a:pt x="581278" y="1709203"/>
                  <a:pt x="584836" y="1704723"/>
                </a:cubicBezTo>
                <a:close/>
                <a:moveTo>
                  <a:pt x="1184672" y="1712479"/>
                </a:moveTo>
                <a:cubicBezTo>
                  <a:pt x="1180654" y="1708742"/>
                  <a:pt x="1176661" y="1704851"/>
                  <a:pt x="1172795" y="1700858"/>
                </a:cubicBezTo>
                <a:lnTo>
                  <a:pt x="1169801" y="1703750"/>
                </a:lnTo>
                <a:cubicBezTo>
                  <a:pt x="1173691" y="1707795"/>
                  <a:pt x="1177761" y="1711762"/>
                  <a:pt x="1181857" y="1715525"/>
                </a:cubicBezTo>
                <a:lnTo>
                  <a:pt x="1184672" y="1712479"/>
                </a:lnTo>
                <a:close/>
                <a:moveTo>
                  <a:pt x="1156081" y="1701677"/>
                </a:moveTo>
                <a:lnTo>
                  <a:pt x="1153342" y="1698503"/>
                </a:lnTo>
                <a:cubicBezTo>
                  <a:pt x="1149093" y="1702189"/>
                  <a:pt x="1144844" y="1705747"/>
                  <a:pt x="1140620" y="1709305"/>
                </a:cubicBezTo>
                <a:lnTo>
                  <a:pt x="1143282" y="1712505"/>
                </a:lnTo>
                <a:cubicBezTo>
                  <a:pt x="1147557" y="1708947"/>
                  <a:pt x="1151806" y="1705312"/>
                  <a:pt x="1156081" y="1701677"/>
                </a:cubicBezTo>
                <a:close/>
                <a:moveTo>
                  <a:pt x="1903534" y="1700858"/>
                </a:moveTo>
                <a:lnTo>
                  <a:pt x="1900948" y="1697556"/>
                </a:lnTo>
                <a:cubicBezTo>
                  <a:pt x="1896571" y="1700986"/>
                  <a:pt x="1892118" y="1704314"/>
                  <a:pt x="1887612" y="1707590"/>
                </a:cubicBezTo>
                <a:lnTo>
                  <a:pt x="1890070" y="1710969"/>
                </a:lnTo>
                <a:cubicBezTo>
                  <a:pt x="1894652" y="1707667"/>
                  <a:pt x="1899157" y="1704288"/>
                  <a:pt x="1903534" y="1700858"/>
                </a:cubicBezTo>
                <a:close/>
                <a:moveTo>
                  <a:pt x="277674" y="1703750"/>
                </a:moveTo>
                <a:cubicBezTo>
                  <a:pt x="272811" y="1700986"/>
                  <a:pt x="267999" y="1698170"/>
                  <a:pt x="263289" y="1695304"/>
                </a:cubicBezTo>
                <a:lnTo>
                  <a:pt x="261113" y="1698862"/>
                </a:lnTo>
                <a:cubicBezTo>
                  <a:pt x="265849" y="1701780"/>
                  <a:pt x="270686" y="1704621"/>
                  <a:pt x="275575" y="1707385"/>
                </a:cubicBezTo>
                <a:lnTo>
                  <a:pt x="277674" y="1703750"/>
                </a:lnTo>
                <a:close/>
                <a:moveTo>
                  <a:pt x="435018" y="1693537"/>
                </a:moveTo>
                <a:cubicBezTo>
                  <a:pt x="432151" y="1688699"/>
                  <a:pt x="429412" y="1683810"/>
                  <a:pt x="426878" y="1679024"/>
                </a:cubicBezTo>
                <a:lnTo>
                  <a:pt x="423192" y="1680995"/>
                </a:lnTo>
                <a:cubicBezTo>
                  <a:pt x="425752" y="1685807"/>
                  <a:pt x="428516" y="1690773"/>
                  <a:pt x="431409" y="1695662"/>
                </a:cubicBezTo>
                <a:lnTo>
                  <a:pt x="435018" y="1693537"/>
                </a:lnTo>
                <a:close/>
                <a:moveTo>
                  <a:pt x="1161686" y="1688520"/>
                </a:moveTo>
                <a:cubicBezTo>
                  <a:pt x="1158231" y="1684476"/>
                  <a:pt x="1154750" y="1680099"/>
                  <a:pt x="1151396" y="1675543"/>
                </a:cubicBezTo>
                <a:lnTo>
                  <a:pt x="1148043" y="1678026"/>
                </a:lnTo>
                <a:cubicBezTo>
                  <a:pt x="1151473" y="1682659"/>
                  <a:pt x="1154980" y="1687087"/>
                  <a:pt x="1158538" y="1691234"/>
                </a:cubicBezTo>
                <a:lnTo>
                  <a:pt x="1161686" y="1688520"/>
                </a:lnTo>
                <a:close/>
                <a:moveTo>
                  <a:pt x="603368" y="1676413"/>
                </a:moveTo>
                <a:lnTo>
                  <a:pt x="599657" y="1674493"/>
                </a:lnTo>
                <a:cubicBezTo>
                  <a:pt x="597097" y="1679382"/>
                  <a:pt x="594282" y="1684169"/>
                  <a:pt x="591287" y="1688751"/>
                </a:cubicBezTo>
                <a:lnTo>
                  <a:pt x="594768" y="1691054"/>
                </a:lnTo>
                <a:cubicBezTo>
                  <a:pt x="597865" y="1686345"/>
                  <a:pt x="600732" y="1681456"/>
                  <a:pt x="603368" y="1676413"/>
                </a:cubicBezTo>
                <a:close/>
                <a:moveTo>
                  <a:pt x="1181242" y="1679485"/>
                </a:moveTo>
                <a:lnTo>
                  <a:pt x="1178427" y="1676387"/>
                </a:lnTo>
                <a:cubicBezTo>
                  <a:pt x="1174280" y="1680176"/>
                  <a:pt x="1170133" y="1683887"/>
                  <a:pt x="1165987" y="1687548"/>
                </a:cubicBezTo>
                <a:lnTo>
                  <a:pt x="1168751" y="1690696"/>
                </a:lnTo>
                <a:cubicBezTo>
                  <a:pt x="1172898" y="1687010"/>
                  <a:pt x="1177070" y="1683273"/>
                  <a:pt x="1181242" y="1679485"/>
                </a:cubicBezTo>
                <a:close/>
                <a:moveTo>
                  <a:pt x="1929284" y="1679152"/>
                </a:moveTo>
                <a:lnTo>
                  <a:pt x="1926494" y="1676055"/>
                </a:lnTo>
                <a:cubicBezTo>
                  <a:pt x="1922373" y="1679792"/>
                  <a:pt x="1918175" y="1683452"/>
                  <a:pt x="1913926" y="1687061"/>
                </a:cubicBezTo>
                <a:lnTo>
                  <a:pt x="1916614" y="1690261"/>
                </a:lnTo>
                <a:cubicBezTo>
                  <a:pt x="1920914" y="1686626"/>
                  <a:pt x="1925137" y="1682915"/>
                  <a:pt x="1929284" y="1679152"/>
                </a:cubicBezTo>
                <a:close/>
                <a:moveTo>
                  <a:pt x="249287" y="1686370"/>
                </a:moveTo>
                <a:cubicBezTo>
                  <a:pt x="244629" y="1683299"/>
                  <a:pt x="240047" y="1680176"/>
                  <a:pt x="235542" y="1676976"/>
                </a:cubicBezTo>
                <a:lnTo>
                  <a:pt x="233136" y="1680381"/>
                </a:lnTo>
                <a:cubicBezTo>
                  <a:pt x="237667" y="1683606"/>
                  <a:pt x="242300" y="1686780"/>
                  <a:pt x="247009" y="1689877"/>
                </a:cubicBezTo>
                <a:lnTo>
                  <a:pt x="249287" y="1686370"/>
                </a:lnTo>
                <a:close/>
                <a:moveTo>
                  <a:pt x="222104" y="1667121"/>
                </a:moveTo>
                <a:cubicBezTo>
                  <a:pt x="217675" y="1663717"/>
                  <a:pt x="213324" y="1660261"/>
                  <a:pt x="209049" y="1656780"/>
                </a:cubicBezTo>
                <a:lnTo>
                  <a:pt x="206387" y="1660005"/>
                </a:lnTo>
                <a:cubicBezTo>
                  <a:pt x="210687" y="1663563"/>
                  <a:pt x="215065" y="1667019"/>
                  <a:pt x="219544" y="1670449"/>
                </a:cubicBezTo>
                <a:lnTo>
                  <a:pt x="222104" y="1667121"/>
                </a:lnTo>
                <a:close/>
                <a:moveTo>
                  <a:pt x="1205790" y="1656652"/>
                </a:moveTo>
                <a:lnTo>
                  <a:pt x="1202872" y="1653632"/>
                </a:lnTo>
                <a:cubicBezTo>
                  <a:pt x="1198827" y="1657523"/>
                  <a:pt x="1194783" y="1661362"/>
                  <a:pt x="1190739" y="1665099"/>
                </a:cubicBezTo>
                <a:lnTo>
                  <a:pt x="1193555" y="1668145"/>
                </a:lnTo>
                <a:cubicBezTo>
                  <a:pt x="1197624" y="1664383"/>
                  <a:pt x="1201694" y="1660543"/>
                  <a:pt x="1205790" y="1656652"/>
                </a:cubicBezTo>
                <a:close/>
                <a:moveTo>
                  <a:pt x="1953345" y="1655628"/>
                </a:moveTo>
                <a:lnTo>
                  <a:pt x="1950299" y="1652762"/>
                </a:lnTo>
                <a:cubicBezTo>
                  <a:pt x="1946485" y="1656806"/>
                  <a:pt x="1942569" y="1660773"/>
                  <a:pt x="1938627" y="1664664"/>
                </a:cubicBezTo>
                <a:lnTo>
                  <a:pt x="1941545" y="1667633"/>
                </a:lnTo>
                <a:cubicBezTo>
                  <a:pt x="1945538" y="1663691"/>
                  <a:pt x="1949454" y="1659698"/>
                  <a:pt x="1953345" y="1655628"/>
                </a:cubicBezTo>
                <a:close/>
                <a:moveTo>
                  <a:pt x="419430" y="1664127"/>
                </a:moveTo>
                <a:cubicBezTo>
                  <a:pt x="417049" y="1659135"/>
                  <a:pt x="414797" y="1654016"/>
                  <a:pt x="412672" y="1648922"/>
                </a:cubicBezTo>
                <a:lnTo>
                  <a:pt x="408833" y="1650535"/>
                </a:lnTo>
                <a:cubicBezTo>
                  <a:pt x="410957" y="1655705"/>
                  <a:pt x="413261" y="1660876"/>
                  <a:pt x="415667" y="1665918"/>
                </a:cubicBezTo>
                <a:lnTo>
                  <a:pt x="419430" y="1664127"/>
                </a:lnTo>
                <a:close/>
                <a:moveTo>
                  <a:pt x="1142003" y="1661900"/>
                </a:moveTo>
                <a:cubicBezTo>
                  <a:pt x="1139033" y="1657241"/>
                  <a:pt x="1136192" y="1652480"/>
                  <a:pt x="1133581" y="1647668"/>
                </a:cubicBezTo>
                <a:lnTo>
                  <a:pt x="1129895" y="1649639"/>
                </a:lnTo>
                <a:cubicBezTo>
                  <a:pt x="1132557" y="1654528"/>
                  <a:pt x="1135450" y="1659417"/>
                  <a:pt x="1138470" y="1664152"/>
                </a:cubicBezTo>
                <a:lnTo>
                  <a:pt x="1142003" y="1661900"/>
                </a:lnTo>
                <a:close/>
                <a:moveTo>
                  <a:pt x="616397" y="1645287"/>
                </a:moveTo>
                <a:lnTo>
                  <a:pt x="612404" y="1644007"/>
                </a:lnTo>
                <a:cubicBezTo>
                  <a:pt x="610740" y="1649255"/>
                  <a:pt x="608795" y="1654477"/>
                  <a:pt x="606696" y="1659545"/>
                </a:cubicBezTo>
                <a:lnTo>
                  <a:pt x="610535" y="1661157"/>
                </a:lnTo>
                <a:cubicBezTo>
                  <a:pt x="612711" y="1655987"/>
                  <a:pt x="614682" y="1650637"/>
                  <a:pt x="616397" y="1645287"/>
                </a:cubicBezTo>
                <a:close/>
                <a:moveTo>
                  <a:pt x="196404" y="1645927"/>
                </a:moveTo>
                <a:cubicBezTo>
                  <a:pt x="192232" y="1642241"/>
                  <a:pt x="188137" y="1638504"/>
                  <a:pt x="184118" y="1634716"/>
                </a:cubicBezTo>
                <a:lnTo>
                  <a:pt x="181251" y="1637762"/>
                </a:lnTo>
                <a:cubicBezTo>
                  <a:pt x="185321" y="1641576"/>
                  <a:pt x="189442" y="1645364"/>
                  <a:pt x="193640" y="1649076"/>
                </a:cubicBezTo>
                <a:lnTo>
                  <a:pt x="196404" y="1645927"/>
                </a:lnTo>
                <a:close/>
                <a:moveTo>
                  <a:pt x="1229723" y="1633231"/>
                </a:moveTo>
                <a:lnTo>
                  <a:pt x="1226754" y="1630288"/>
                </a:lnTo>
                <a:cubicBezTo>
                  <a:pt x="1222786" y="1634255"/>
                  <a:pt x="1218819" y="1638197"/>
                  <a:pt x="1214877" y="1642037"/>
                </a:cubicBezTo>
                <a:lnTo>
                  <a:pt x="1217795" y="1645006"/>
                </a:lnTo>
                <a:cubicBezTo>
                  <a:pt x="1221762" y="1641141"/>
                  <a:pt x="1225730" y="1637224"/>
                  <a:pt x="1229723" y="1633231"/>
                </a:cubicBezTo>
                <a:close/>
                <a:moveTo>
                  <a:pt x="1975358" y="1630313"/>
                </a:moveTo>
                <a:lnTo>
                  <a:pt x="1972108" y="1627702"/>
                </a:lnTo>
                <a:cubicBezTo>
                  <a:pt x="1968626" y="1632003"/>
                  <a:pt x="1965094" y="1636252"/>
                  <a:pt x="1961459" y="1640424"/>
                </a:cubicBezTo>
                <a:lnTo>
                  <a:pt x="1964582" y="1643163"/>
                </a:lnTo>
                <a:cubicBezTo>
                  <a:pt x="1968294" y="1638990"/>
                  <a:pt x="1971852" y="1634690"/>
                  <a:pt x="1975358" y="1630313"/>
                </a:cubicBezTo>
                <a:close/>
                <a:moveTo>
                  <a:pt x="406682" y="1633436"/>
                </a:moveTo>
                <a:cubicBezTo>
                  <a:pt x="404814" y="1628214"/>
                  <a:pt x="403048" y="1622916"/>
                  <a:pt x="401461" y="1617643"/>
                </a:cubicBezTo>
                <a:lnTo>
                  <a:pt x="397468" y="1618846"/>
                </a:lnTo>
                <a:cubicBezTo>
                  <a:pt x="399055" y="1624170"/>
                  <a:pt x="400821" y="1629545"/>
                  <a:pt x="402740" y="1634844"/>
                </a:cubicBezTo>
                <a:lnTo>
                  <a:pt x="406682" y="1633436"/>
                </a:lnTo>
                <a:close/>
                <a:moveTo>
                  <a:pt x="1126158" y="1632822"/>
                </a:moveTo>
                <a:cubicBezTo>
                  <a:pt x="1123906" y="1627881"/>
                  <a:pt x="1121781" y="1622711"/>
                  <a:pt x="1119861" y="1617515"/>
                </a:cubicBezTo>
                <a:lnTo>
                  <a:pt x="1115970" y="1618948"/>
                </a:lnTo>
                <a:cubicBezTo>
                  <a:pt x="1117916" y="1624272"/>
                  <a:pt x="1120092" y="1629520"/>
                  <a:pt x="1122395" y="1634537"/>
                </a:cubicBezTo>
                <a:lnTo>
                  <a:pt x="1126158" y="1632822"/>
                </a:lnTo>
                <a:close/>
                <a:moveTo>
                  <a:pt x="624127" y="1612421"/>
                </a:moveTo>
                <a:lnTo>
                  <a:pt x="620006" y="1611756"/>
                </a:lnTo>
                <a:cubicBezTo>
                  <a:pt x="619162" y="1617259"/>
                  <a:pt x="618087" y="1622737"/>
                  <a:pt x="616858" y="1628061"/>
                </a:cubicBezTo>
                <a:lnTo>
                  <a:pt x="620928" y="1629008"/>
                </a:lnTo>
                <a:cubicBezTo>
                  <a:pt x="622182" y="1623581"/>
                  <a:pt x="623257" y="1618001"/>
                  <a:pt x="624127" y="1612421"/>
                </a:cubicBezTo>
                <a:close/>
                <a:moveTo>
                  <a:pt x="172241" y="1623121"/>
                </a:moveTo>
                <a:cubicBezTo>
                  <a:pt x="168350" y="1619179"/>
                  <a:pt x="164536" y="1615134"/>
                  <a:pt x="160799" y="1611064"/>
                </a:cubicBezTo>
                <a:lnTo>
                  <a:pt x="157702" y="1613906"/>
                </a:lnTo>
                <a:cubicBezTo>
                  <a:pt x="161465" y="1618001"/>
                  <a:pt x="165330" y="1622045"/>
                  <a:pt x="169272" y="1626039"/>
                </a:cubicBezTo>
                <a:lnTo>
                  <a:pt x="172241" y="1623121"/>
                </a:lnTo>
                <a:close/>
                <a:moveTo>
                  <a:pt x="1253144" y="1609273"/>
                </a:moveTo>
                <a:lnTo>
                  <a:pt x="1250098" y="1606406"/>
                </a:lnTo>
                <a:cubicBezTo>
                  <a:pt x="1246233" y="1610450"/>
                  <a:pt x="1242342" y="1614443"/>
                  <a:pt x="1238502" y="1618385"/>
                </a:cubicBezTo>
                <a:lnTo>
                  <a:pt x="1241472" y="1621329"/>
                </a:lnTo>
                <a:cubicBezTo>
                  <a:pt x="1245362" y="1617361"/>
                  <a:pt x="1249253" y="1613368"/>
                  <a:pt x="1253144" y="1609273"/>
                </a:cubicBezTo>
                <a:close/>
                <a:moveTo>
                  <a:pt x="1995196" y="1603232"/>
                </a:moveTo>
                <a:lnTo>
                  <a:pt x="1991740" y="1600902"/>
                </a:lnTo>
                <a:cubicBezTo>
                  <a:pt x="1988669" y="1605459"/>
                  <a:pt x="1985469" y="1610040"/>
                  <a:pt x="1982167" y="1614520"/>
                </a:cubicBezTo>
                <a:lnTo>
                  <a:pt x="1985546" y="1617003"/>
                </a:lnTo>
                <a:cubicBezTo>
                  <a:pt x="1988874" y="1612472"/>
                  <a:pt x="1992124" y="1607865"/>
                  <a:pt x="1995196" y="1603232"/>
                </a:cubicBezTo>
                <a:close/>
                <a:moveTo>
                  <a:pt x="1114691" y="1601773"/>
                </a:moveTo>
                <a:cubicBezTo>
                  <a:pt x="1113129" y="1596474"/>
                  <a:pt x="1111773" y="1591073"/>
                  <a:pt x="1110646" y="1585723"/>
                </a:cubicBezTo>
                <a:lnTo>
                  <a:pt x="1106576" y="1586594"/>
                </a:lnTo>
                <a:cubicBezTo>
                  <a:pt x="1107728" y="1592046"/>
                  <a:pt x="1109111" y="1597549"/>
                  <a:pt x="1110698" y="1602950"/>
                </a:cubicBezTo>
                <a:lnTo>
                  <a:pt x="1114691" y="1601773"/>
                </a:lnTo>
                <a:close/>
                <a:moveTo>
                  <a:pt x="397135" y="1601593"/>
                </a:moveTo>
                <a:cubicBezTo>
                  <a:pt x="395829" y="1596141"/>
                  <a:pt x="394703" y="1590664"/>
                  <a:pt x="393782" y="1585339"/>
                </a:cubicBezTo>
                <a:lnTo>
                  <a:pt x="389660" y="1586056"/>
                </a:lnTo>
                <a:cubicBezTo>
                  <a:pt x="390608" y="1591457"/>
                  <a:pt x="391759" y="1597012"/>
                  <a:pt x="393065" y="1602566"/>
                </a:cubicBezTo>
                <a:lnTo>
                  <a:pt x="397135" y="1601593"/>
                </a:lnTo>
                <a:close/>
                <a:moveTo>
                  <a:pt x="149741" y="1598650"/>
                </a:moveTo>
                <a:cubicBezTo>
                  <a:pt x="146132" y="1594426"/>
                  <a:pt x="142600" y="1590152"/>
                  <a:pt x="139119" y="1585826"/>
                </a:cubicBezTo>
                <a:lnTo>
                  <a:pt x="135868" y="1588462"/>
                </a:lnTo>
                <a:cubicBezTo>
                  <a:pt x="139375" y="1592814"/>
                  <a:pt x="142933" y="1597114"/>
                  <a:pt x="146593" y="1601363"/>
                </a:cubicBezTo>
                <a:lnTo>
                  <a:pt x="149741" y="1598650"/>
                </a:lnTo>
                <a:close/>
                <a:moveTo>
                  <a:pt x="1275439" y="1585442"/>
                </a:moveTo>
                <a:lnTo>
                  <a:pt x="1276002" y="1584828"/>
                </a:lnTo>
                <a:lnTo>
                  <a:pt x="1272956" y="1581986"/>
                </a:lnTo>
                <a:lnTo>
                  <a:pt x="1272367" y="1582626"/>
                </a:lnTo>
                <a:cubicBezTo>
                  <a:pt x="1268732" y="1586543"/>
                  <a:pt x="1265174" y="1590408"/>
                  <a:pt x="1261591" y="1594247"/>
                </a:cubicBezTo>
                <a:lnTo>
                  <a:pt x="1264611" y="1597088"/>
                </a:lnTo>
                <a:cubicBezTo>
                  <a:pt x="1268220" y="1593223"/>
                  <a:pt x="1271830" y="1589358"/>
                  <a:pt x="1275439" y="1585442"/>
                </a:cubicBezTo>
                <a:close/>
                <a:moveTo>
                  <a:pt x="626764" y="1578761"/>
                </a:moveTo>
                <a:lnTo>
                  <a:pt x="622592" y="1578761"/>
                </a:lnTo>
                <a:cubicBezTo>
                  <a:pt x="622566" y="1584213"/>
                  <a:pt x="622336" y="1589793"/>
                  <a:pt x="621926" y="1595297"/>
                </a:cubicBezTo>
                <a:lnTo>
                  <a:pt x="626098" y="1595629"/>
                </a:lnTo>
                <a:cubicBezTo>
                  <a:pt x="626508" y="1589998"/>
                  <a:pt x="626738" y="1584316"/>
                  <a:pt x="626764" y="1578761"/>
                </a:cubicBezTo>
                <a:close/>
                <a:moveTo>
                  <a:pt x="2012704" y="1574563"/>
                </a:moveTo>
                <a:lnTo>
                  <a:pt x="2009044" y="1572541"/>
                </a:lnTo>
                <a:cubicBezTo>
                  <a:pt x="2006458" y="1577225"/>
                  <a:pt x="2003745" y="1581910"/>
                  <a:pt x="2000699" y="1586927"/>
                </a:cubicBezTo>
                <a:lnTo>
                  <a:pt x="2004283" y="1589128"/>
                </a:lnTo>
                <a:cubicBezTo>
                  <a:pt x="2007354" y="1584034"/>
                  <a:pt x="2010119" y="1579299"/>
                  <a:pt x="2012704" y="1574563"/>
                </a:cubicBezTo>
                <a:close/>
                <a:moveTo>
                  <a:pt x="128906" y="1572695"/>
                </a:moveTo>
                <a:cubicBezTo>
                  <a:pt x="125604" y="1568241"/>
                  <a:pt x="122327" y="1563736"/>
                  <a:pt x="119153" y="1559205"/>
                </a:cubicBezTo>
                <a:lnTo>
                  <a:pt x="115723" y="1561586"/>
                </a:lnTo>
                <a:cubicBezTo>
                  <a:pt x="118923" y="1566193"/>
                  <a:pt x="122199" y="1570724"/>
                  <a:pt x="125578" y="1575229"/>
                </a:cubicBezTo>
                <a:lnTo>
                  <a:pt x="128906" y="1572695"/>
                </a:lnTo>
                <a:close/>
                <a:moveTo>
                  <a:pt x="1298092" y="1559461"/>
                </a:moveTo>
                <a:lnTo>
                  <a:pt x="1294815" y="1556850"/>
                </a:lnTo>
                <a:cubicBezTo>
                  <a:pt x="1291437" y="1561099"/>
                  <a:pt x="1287879" y="1565374"/>
                  <a:pt x="1284142" y="1569597"/>
                </a:cubicBezTo>
                <a:lnTo>
                  <a:pt x="1287290" y="1572336"/>
                </a:lnTo>
                <a:cubicBezTo>
                  <a:pt x="1291053" y="1568087"/>
                  <a:pt x="1294662" y="1563736"/>
                  <a:pt x="1298092" y="1559461"/>
                </a:cubicBezTo>
                <a:close/>
                <a:moveTo>
                  <a:pt x="1107652" y="1569367"/>
                </a:moveTo>
                <a:cubicBezTo>
                  <a:pt x="1106807" y="1563787"/>
                  <a:pt x="1106090" y="1558232"/>
                  <a:pt x="1105578" y="1552883"/>
                </a:cubicBezTo>
                <a:lnTo>
                  <a:pt x="1101406" y="1553318"/>
                </a:lnTo>
                <a:cubicBezTo>
                  <a:pt x="1101943" y="1558719"/>
                  <a:pt x="1102660" y="1564350"/>
                  <a:pt x="1103530" y="1570033"/>
                </a:cubicBezTo>
                <a:lnTo>
                  <a:pt x="1107652" y="1569367"/>
                </a:lnTo>
                <a:close/>
                <a:moveTo>
                  <a:pt x="391478" y="1568906"/>
                </a:moveTo>
                <a:cubicBezTo>
                  <a:pt x="390889" y="1563326"/>
                  <a:pt x="390480" y="1557746"/>
                  <a:pt x="390326" y="1552371"/>
                </a:cubicBezTo>
                <a:lnTo>
                  <a:pt x="386154" y="1552499"/>
                </a:lnTo>
                <a:cubicBezTo>
                  <a:pt x="386307" y="1558002"/>
                  <a:pt x="386717" y="1563710"/>
                  <a:pt x="387306" y="1569367"/>
                </a:cubicBezTo>
                <a:lnTo>
                  <a:pt x="391478" y="1568906"/>
                </a:lnTo>
                <a:close/>
                <a:moveTo>
                  <a:pt x="626175" y="1561893"/>
                </a:moveTo>
                <a:cubicBezTo>
                  <a:pt x="625766" y="1556236"/>
                  <a:pt x="625151" y="1550605"/>
                  <a:pt x="624307" y="1545101"/>
                </a:cubicBezTo>
                <a:lnTo>
                  <a:pt x="620186" y="1545716"/>
                </a:lnTo>
                <a:cubicBezTo>
                  <a:pt x="621005" y="1551117"/>
                  <a:pt x="621619" y="1556671"/>
                  <a:pt x="622028" y="1562200"/>
                </a:cubicBezTo>
                <a:lnTo>
                  <a:pt x="626175" y="1561893"/>
                </a:lnTo>
                <a:close/>
                <a:moveTo>
                  <a:pt x="2027678" y="1544461"/>
                </a:moveTo>
                <a:lnTo>
                  <a:pt x="2023890" y="1542772"/>
                </a:lnTo>
                <a:cubicBezTo>
                  <a:pt x="2021612" y="1547840"/>
                  <a:pt x="2019257" y="1552908"/>
                  <a:pt x="2016800" y="1557823"/>
                </a:cubicBezTo>
                <a:lnTo>
                  <a:pt x="2020537" y="1559691"/>
                </a:lnTo>
                <a:cubicBezTo>
                  <a:pt x="2022994" y="1554675"/>
                  <a:pt x="2025374" y="1549606"/>
                  <a:pt x="2027678" y="1544461"/>
                </a:cubicBezTo>
                <a:close/>
                <a:moveTo>
                  <a:pt x="109810" y="1545357"/>
                </a:moveTo>
                <a:cubicBezTo>
                  <a:pt x="106764" y="1540699"/>
                  <a:pt x="103821" y="1536015"/>
                  <a:pt x="100903" y="1531253"/>
                </a:cubicBezTo>
                <a:lnTo>
                  <a:pt x="97345" y="1533404"/>
                </a:lnTo>
                <a:cubicBezTo>
                  <a:pt x="100263" y="1538216"/>
                  <a:pt x="103232" y="1542951"/>
                  <a:pt x="106329" y="1547635"/>
                </a:cubicBezTo>
                <a:lnTo>
                  <a:pt x="109810" y="1545357"/>
                </a:lnTo>
                <a:close/>
                <a:moveTo>
                  <a:pt x="1317622" y="1532021"/>
                </a:moveTo>
                <a:lnTo>
                  <a:pt x="1314064" y="1529794"/>
                </a:lnTo>
                <a:cubicBezTo>
                  <a:pt x="1311274" y="1534325"/>
                  <a:pt x="1308177" y="1538933"/>
                  <a:pt x="1304850" y="1543617"/>
                </a:cubicBezTo>
                <a:lnTo>
                  <a:pt x="1308254" y="1546023"/>
                </a:lnTo>
                <a:cubicBezTo>
                  <a:pt x="1311607" y="1541313"/>
                  <a:pt x="1314756" y="1536603"/>
                  <a:pt x="1317622" y="1532021"/>
                </a:cubicBezTo>
                <a:close/>
                <a:moveTo>
                  <a:pt x="1104452" y="1536398"/>
                </a:moveTo>
                <a:cubicBezTo>
                  <a:pt x="1104350" y="1533480"/>
                  <a:pt x="1104298" y="1530639"/>
                  <a:pt x="1104298" y="1527849"/>
                </a:cubicBezTo>
                <a:cubicBezTo>
                  <a:pt x="1104298" y="1525110"/>
                  <a:pt x="1104350" y="1522422"/>
                  <a:pt x="1104452" y="1519812"/>
                </a:cubicBezTo>
                <a:lnTo>
                  <a:pt x="1100280" y="1519633"/>
                </a:lnTo>
                <a:cubicBezTo>
                  <a:pt x="1100177" y="1522346"/>
                  <a:pt x="1100126" y="1525085"/>
                  <a:pt x="1100126" y="1527849"/>
                </a:cubicBezTo>
                <a:cubicBezTo>
                  <a:pt x="1100126" y="1530690"/>
                  <a:pt x="1100177" y="1533583"/>
                  <a:pt x="1100280" y="1536526"/>
                </a:cubicBezTo>
                <a:lnTo>
                  <a:pt x="1104452" y="1536398"/>
                </a:lnTo>
                <a:close/>
                <a:moveTo>
                  <a:pt x="392220" y="1519377"/>
                </a:moveTo>
                <a:lnTo>
                  <a:pt x="388073" y="1518788"/>
                </a:lnTo>
                <a:cubicBezTo>
                  <a:pt x="387229" y="1524214"/>
                  <a:pt x="386666" y="1529871"/>
                  <a:pt x="386333" y="1535605"/>
                </a:cubicBezTo>
                <a:lnTo>
                  <a:pt x="390531" y="1535835"/>
                </a:lnTo>
                <a:cubicBezTo>
                  <a:pt x="390838" y="1530229"/>
                  <a:pt x="391427" y="1524701"/>
                  <a:pt x="392220" y="1519377"/>
                </a:cubicBezTo>
                <a:close/>
                <a:moveTo>
                  <a:pt x="621081" y="1528515"/>
                </a:moveTo>
                <a:cubicBezTo>
                  <a:pt x="619776" y="1522935"/>
                  <a:pt x="618215" y="1517457"/>
                  <a:pt x="616474" y="1512235"/>
                </a:cubicBezTo>
                <a:lnTo>
                  <a:pt x="612506" y="1513540"/>
                </a:lnTo>
                <a:cubicBezTo>
                  <a:pt x="614196" y="1518660"/>
                  <a:pt x="615732" y="1524010"/>
                  <a:pt x="617012" y="1529462"/>
                </a:cubicBezTo>
                <a:lnTo>
                  <a:pt x="621081" y="1528515"/>
                </a:lnTo>
                <a:close/>
                <a:moveTo>
                  <a:pt x="2039965" y="1513182"/>
                </a:moveTo>
                <a:lnTo>
                  <a:pt x="2035997" y="1511826"/>
                </a:lnTo>
                <a:cubicBezTo>
                  <a:pt x="2034205" y="1516996"/>
                  <a:pt x="2032260" y="1522243"/>
                  <a:pt x="2030238" y="1527414"/>
                </a:cubicBezTo>
                <a:lnTo>
                  <a:pt x="2034129" y="1528975"/>
                </a:lnTo>
                <a:cubicBezTo>
                  <a:pt x="2036202" y="1523728"/>
                  <a:pt x="2038147" y="1518429"/>
                  <a:pt x="2039965" y="1513182"/>
                </a:cubicBezTo>
                <a:close/>
                <a:moveTo>
                  <a:pt x="92456" y="1516842"/>
                </a:moveTo>
                <a:cubicBezTo>
                  <a:pt x="89717" y="1512030"/>
                  <a:pt x="87029" y="1507116"/>
                  <a:pt x="84418" y="1502175"/>
                </a:cubicBezTo>
                <a:lnTo>
                  <a:pt x="80732" y="1504146"/>
                </a:lnTo>
                <a:cubicBezTo>
                  <a:pt x="83369" y="1509112"/>
                  <a:pt x="86057" y="1514052"/>
                  <a:pt x="88821" y="1518890"/>
                </a:cubicBezTo>
                <a:lnTo>
                  <a:pt x="92456" y="1516842"/>
                </a:lnTo>
                <a:close/>
                <a:moveTo>
                  <a:pt x="1333159" y="1502022"/>
                </a:moveTo>
                <a:lnTo>
                  <a:pt x="1329320" y="1500409"/>
                </a:lnTo>
                <a:cubicBezTo>
                  <a:pt x="1327298" y="1505401"/>
                  <a:pt x="1324917" y="1510443"/>
                  <a:pt x="1322332" y="1515409"/>
                </a:cubicBezTo>
                <a:lnTo>
                  <a:pt x="1326044" y="1517329"/>
                </a:lnTo>
                <a:cubicBezTo>
                  <a:pt x="1328680" y="1512261"/>
                  <a:pt x="1331086" y="1507090"/>
                  <a:pt x="1333159" y="1502022"/>
                </a:cubicBezTo>
                <a:close/>
                <a:moveTo>
                  <a:pt x="400949" y="1487688"/>
                </a:moveTo>
                <a:lnTo>
                  <a:pt x="397109" y="1486075"/>
                </a:lnTo>
                <a:cubicBezTo>
                  <a:pt x="394985" y="1491143"/>
                  <a:pt x="393142" y="1496544"/>
                  <a:pt x="391606" y="1502124"/>
                </a:cubicBezTo>
                <a:lnTo>
                  <a:pt x="395625" y="1503225"/>
                </a:lnTo>
                <a:cubicBezTo>
                  <a:pt x="397109" y="1497850"/>
                  <a:pt x="398875" y="1492628"/>
                  <a:pt x="400949" y="1487688"/>
                </a:cubicBezTo>
                <a:close/>
                <a:moveTo>
                  <a:pt x="1108240" y="1486945"/>
                </a:moveTo>
                <a:lnTo>
                  <a:pt x="1104170" y="1486101"/>
                </a:lnTo>
                <a:cubicBezTo>
                  <a:pt x="1103070" y="1491527"/>
                  <a:pt x="1102174" y="1497158"/>
                  <a:pt x="1101534" y="1502764"/>
                </a:cubicBezTo>
                <a:lnTo>
                  <a:pt x="1105655" y="1503250"/>
                </a:lnTo>
                <a:cubicBezTo>
                  <a:pt x="1106320" y="1497722"/>
                  <a:pt x="1107165" y="1492244"/>
                  <a:pt x="1108240" y="1486945"/>
                </a:cubicBezTo>
                <a:close/>
                <a:moveTo>
                  <a:pt x="610408" y="1496442"/>
                </a:moveTo>
                <a:cubicBezTo>
                  <a:pt x="608104" y="1491220"/>
                  <a:pt x="605544" y="1486126"/>
                  <a:pt x="602805" y="1481288"/>
                </a:cubicBezTo>
                <a:lnTo>
                  <a:pt x="599170" y="1483387"/>
                </a:lnTo>
                <a:cubicBezTo>
                  <a:pt x="601833" y="1488072"/>
                  <a:pt x="604341" y="1493012"/>
                  <a:pt x="606594" y="1498106"/>
                </a:cubicBezTo>
                <a:lnTo>
                  <a:pt x="610408" y="1496442"/>
                </a:lnTo>
                <a:close/>
                <a:moveTo>
                  <a:pt x="2049461" y="1480981"/>
                </a:moveTo>
                <a:lnTo>
                  <a:pt x="2045417" y="1479957"/>
                </a:lnTo>
                <a:cubicBezTo>
                  <a:pt x="2044111" y="1485205"/>
                  <a:pt x="2042652" y="1490606"/>
                  <a:pt x="2041040" y="1496007"/>
                </a:cubicBezTo>
                <a:lnTo>
                  <a:pt x="2045059" y="1497184"/>
                </a:lnTo>
                <a:cubicBezTo>
                  <a:pt x="2046645" y="1491732"/>
                  <a:pt x="2048130" y="1486280"/>
                  <a:pt x="2049461" y="1480981"/>
                </a:cubicBezTo>
                <a:close/>
                <a:moveTo>
                  <a:pt x="76842" y="1487355"/>
                </a:moveTo>
                <a:cubicBezTo>
                  <a:pt x="74384" y="1482389"/>
                  <a:pt x="72004" y="1477347"/>
                  <a:pt x="69700" y="1472278"/>
                </a:cubicBezTo>
                <a:lnTo>
                  <a:pt x="65886" y="1474019"/>
                </a:lnTo>
                <a:cubicBezTo>
                  <a:pt x="68215" y="1479087"/>
                  <a:pt x="70622" y="1484181"/>
                  <a:pt x="73079" y="1489172"/>
                </a:cubicBezTo>
                <a:lnTo>
                  <a:pt x="76842" y="1487355"/>
                </a:lnTo>
                <a:close/>
                <a:moveTo>
                  <a:pt x="1342246" y="1469386"/>
                </a:moveTo>
                <a:lnTo>
                  <a:pt x="1338125" y="1468823"/>
                </a:lnTo>
                <a:cubicBezTo>
                  <a:pt x="1337434" y="1473993"/>
                  <a:pt x="1336282" y="1479420"/>
                  <a:pt x="1334721" y="1484898"/>
                </a:cubicBezTo>
                <a:lnTo>
                  <a:pt x="1338740" y="1486024"/>
                </a:lnTo>
                <a:cubicBezTo>
                  <a:pt x="1340352" y="1480341"/>
                  <a:pt x="1341530" y="1474736"/>
                  <a:pt x="1342246" y="1469386"/>
                </a:cubicBezTo>
                <a:close/>
                <a:moveTo>
                  <a:pt x="417971" y="1459838"/>
                </a:moveTo>
                <a:lnTo>
                  <a:pt x="414797" y="1457125"/>
                </a:lnTo>
                <a:cubicBezTo>
                  <a:pt x="411162" y="1461349"/>
                  <a:pt x="407809" y="1465982"/>
                  <a:pt x="404788" y="1470896"/>
                </a:cubicBezTo>
                <a:lnTo>
                  <a:pt x="408346" y="1473098"/>
                </a:lnTo>
                <a:cubicBezTo>
                  <a:pt x="411264" y="1468336"/>
                  <a:pt x="414489" y="1463883"/>
                  <a:pt x="417971" y="1459838"/>
                </a:cubicBezTo>
                <a:close/>
                <a:moveTo>
                  <a:pt x="1118044" y="1455512"/>
                </a:moveTo>
                <a:lnTo>
                  <a:pt x="1114204" y="1453849"/>
                </a:lnTo>
                <a:cubicBezTo>
                  <a:pt x="1112029" y="1458891"/>
                  <a:pt x="1110058" y="1464241"/>
                  <a:pt x="1108343" y="1469744"/>
                </a:cubicBezTo>
                <a:lnTo>
                  <a:pt x="1112336" y="1470999"/>
                </a:lnTo>
                <a:cubicBezTo>
                  <a:pt x="1114000" y="1465598"/>
                  <a:pt x="1115919" y="1460401"/>
                  <a:pt x="1118044" y="1455512"/>
                </a:cubicBezTo>
                <a:close/>
                <a:moveTo>
                  <a:pt x="593539" y="1467108"/>
                </a:moveTo>
                <a:cubicBezTo>
                  <a:pt x="590135" y="1462526"/>
                  <a:pt x="586449" y="1458149"/>
                  <a:pt x="582533" y="1454105"/>
                </a:cubicBezTo>
                <a:lnTo>
                  <a:pt x="579538" y="1456997"/>
                </a:lnTo>
                <a:cubicBezTo>
                  <a:pt x="583300" y="1460913"/>
                  <a:pt x="586910" y="1465137"/>
                  <a:pt x="590186" y="1469565"/>
                </a:cubicBezTo>
                <a:lnTo>
                  <a:pt x="593539" y="1467108"/>
                </a:lnTo>
                <a:close/>
                <a:moveTo>
                  <a:pt x="2056244" y="1448038"/>
                </a:moveTo>
                <a:lnTo>
                  <a:pt x="2052123" y="1447373"/>
                </a:lnTo>
                <a:cubicBezTo>
                  <a:pt x="2051227" y="1452902"/>
                  <a:pt x="2050203" y="1458354"/>
                  <a:pt x="2049103" y="1463755"/>
                </a:cubicBezTo>
                <a:lnTo>
                  <a:pt x="2053198" y="1464599"/>
                </a:lnTo>
                <a:cubicBezTo>
                  <a:pt x="2054325" y="1459122"/>
                  <a:pt x="2055323" y="1453593"/>
                  <a:pt x="2056244" y="1448038"/>
                </a:cubicBezTo>
                <a:close/>
                <a:moveTo>
                  <a:pt x="62968" y="1456997"/>
                </a:moveTo>
                <a:cubicBezTo>
                  <a:pt x="60792" y="1451929"/>
                  <a:pt x="58694" y="1446784"/>
                  <a:pt x="56646" y="1441588"/>
                </a:cubicBezTo>
                <a:lnTo>
                  <a:pt x="52781" y="1443123"/>
                </a:lnTo>
                <a:cubicBezTo>
                  <a:pt x="54828" y="1448345"/>
                  <a:pt x="56953" y="1453516"/>
                  <a:pt x="59154" y="1458635"/>
                </a:cubicBezTo>
                <a:lnTo>
                  <a:pt x="62968" y="1456997"/>
                </a:lnTo>
                <a:close/>
                <a:moveTo>
                  <a:pt x="1343091" y="1452364"/>
                </a:moveTo>
                <a:cubicBezTo>
                  <a:pt x="1342861" y="1446502"/>
                  <a:pt x="1342067" y="1440794"/>
                  <a:pt x="1340711" y="1435419"/>
                </a:cubicBezTo>
                <a:lnTo>
                  <a:pt x="1336666" y="1436443"/>
                </a:lnTo>
                <a:cubicBezTo>
                  <a:pt x="1337946" y="1441511"/>
                  <a:pt x="1338714" y="1446937"/>
                  <a:pt x="1338919" y="1452518"/>
                </a:cubicBezTo>
                <a:lnTo>
                  <a:pt x="1343091" y="1452364"/>
                </a:lnTo>
                <a:close/>
                <a:moveTo>
                  <a:pt x="443158" y="1439258"/>
                </a:moveTo>
                <a:lnTo>
                  <a:pt x="441110" y="1435572"/>
                </a:lnTo>
                <a:cubicBezTo>
                  <a:pt x="436170" y="1438363"/>
                  <a:pt x="431435" y="1441588"/>
                  <a:pt x="427006" y="1445197"/>
                </a:cubicBezTo>
                <a:lnTo>
                  <a:pt x="429668" y="1448422"/>
                </a:lnTo>
                <a:cubicBezTo>
                  <a:pt x="433866" y="1444992"/>
                  <a:pt x="438422" y="1441895"/>
                  <a:pt x="443158" y="1439258"/>
                </a:cubicBezTo>
                <a:close/>
                <a:moveTo>
                  <a:pt x="569862" y="1442791"/>
                </a:moveTo>
                <a:cubicBezTo>
                  <a:pt x="565332" y="1439284"/>
                  <a:pt x="560545" y="1436187"/>
                  <a:pt x="555579" y="1433499"/>
                </a:cubicBezTo>
                <a:lnTo>
                  <a:pt x="553583" y="1437134"/>
                </a:lnTo>
                <a:cubicBezTo>
                  <a:pt x="558344" y="1439745"/>
                  <a:pt x="562951" y="1442765"/>
                  <a:pt x="567302" y="1446093"/>
                </a:cubicBezTo>
                <a:lnTo>
                  <a:pt x="569862" y="1442791"/>
                </a:lnTo>
                <a:close/>
                <a:moveTo>
                  <a:pt x="1134477" y="1427023"/>
                </a:moveTo>
                <a:lnTo>
                  <a:pt x="1131149" y="1424489"/>
                </a:lnTo>
                <a:cubicBezTo>
                  <a:pt x="1127771" y="1429020"/>
                  <a:pt x="1124622" y="1433755"/>
                  <a:pt x="1121807" y="1438670"/>
                </a:cubicBezTo>
                <a:lnTo>
                  <a:pt x="1125441" y="1440743"/>
                </a:lnTo>
                <a:cubicBezTo>
                  <a:pt x="1128129" y="1436008"/>
                  <a:pt x="1131201" y="1431400"/>
                  <a:pt x="1134477" y="1427023"/>
                </a:cubicBezTo>
                <a:close/>
                <a:moveTo>
                  <a:pt x="473797" y="1427765"/>
                </a:moveTo>
                <a:lnTo>
                  <a:pt x="472901" y="1423696"/>
                </a:lnTo>
                <a:cubicBezTo>
                  <a:pt x="467219" y="1424924"/>
                  <a:pt x="461741" y="1426537"/>
                  <a:pt x="456596" y="1428457"/>
                </a:cubicBezTo>
                <a:lnTo>
                  <a:pt x="458055" y="1432373"/>
                </a:lnTo>
                <a:cubicBezTo>
                  <a:pt x="463021" y="1430504"/>
                  <a:pt x="468319" y="1428969"/>
                  <a:pt x="473797" y="1427765"/>
                </a:cubicBezTo>
                <a:close/>
                <a:moveTo>
                  <a:pt x="2060417" y="1414711"/>
                </a:moveTo>
                <a:lnTo>
                  <a:pt x="2056244" y="1414353"/>
                </a:lnTo>
                <a:cubicBezTo>
                  <a:pt x="2055758" y="1419933"/>
                  <a:pt x="2055195" y="1425462"/>
                  <a:pt x="2054504" y="1430888"/>
                </a:cubicBezTo>
                <a:lnTo>
                  <a:pt x="2058650" y="1431426"/>
                </a:lnTo>
                <a:cubicBezTo>
                  <a:pt x="2059342" y="1425897"/>
                  <a:pt x="2059930" y="1420342"/>
                  <a:pt x="2060417" y="1414711"/>
                </a:cubicBezTo>
                <a:close/>
                <a:moveTo>
                  <a:pt x="540016" y="1426588"/>
                </a:moveTo>
                <a:cubicBezTo>
                  <a:pt x="534743" y="1424745"/>
                  <a:pt x="529189" y="1423286"/>
                  <a:pt x="523532" y="1422262"/>
                </a:cubicBezTo>
                <a:lnTo>
                  <a:pt x="522790" y="1426358"/>
                </a:lnTo>
                <a:cubicBezTo>
                  <a:pt x="528216" y="1427356"/>
                  <a:pt x="533540" y="1428764"/>
                  <a:pt x="538634" y="1430530"/>
                </a:cubicBezTo>
                <a:lnTo>
                  <a:pt x="540016" y="1426588"/>
                </a:lnTo>
                <a:close/>
                <a:moveTo>
                  <a:pt x="50733" y="1425974"/>
                </a:moveTo>
                <a:cubicBezTo>
                  <a:pt x="48839" y="1420777"/>
                  <a:pt x="46996" y="1415530"/>
                  <a:pt x="45230" y="1410257"/>
                </a:cubicBezTo>
                <a:lnTo>
                  <a:pt x="41262" y="1411588"/>
                </a:lnTo>
                <a:cubicBezTo>
                  <a:pt x="43054" y="1416912"/>
                  <a:pt x="44922" y="1422185"/>
                  <a:pt x="46817" y="1427433"/>
                </a:cubicBezTo>
                <a:lnTo>
                  <a:pt x="50733" y="1425974"/>
                </a:lnTo>
                <a:close/>
                <a:moveTo>
                  <a:pt x="506484" y="1424668"/>
                </a:moveTo>
                <a:lnTo>
                  <a:pt x="506638" y="1420496"/>
                </a:lnTo>
                <a:cubicBezTo>
                  <a:pt x="500930" y="1420266"/>
                  <a:pt x="495171" y="1420496"/>
                  <a:pt x="489616" y="1421059"/>
                </a:cubicBezTo>
                <a:lnTo>
                  <a:pt x="490051" y="1425206"/>
                </a:lnTo>
                <a:cubicBezTo>
                  <a:pt x="495401" y="1424694"/>
                  <a:pt x="501058" y="1424464"/>
                  <a:pt x="506484" y="1424668"/>
                </a:cubicBezTo>
                <a:close/>
                <a:moveTo>
                  <a:pt x="1334772" y="1419318"/>
                </a:moveTo>
                <a:cubicBezTo>
                  <a:pt x="1332187" y="1414276"/>
                  <a:pt x="1329039" y="1409464"/>
                  <a:pt x="1325378" y="1404984"/>
                </a:cubicBezTo>
                <a:lnTo>
                  <a:pt x="1322153" y="1407646"/>
                </a:lnTo>
                <a:cubicBezTo>
                  <a:pt x="1325634" y="1411870"/>
                  <a:pt x="1328629" y="1416426"/>
                  <a:pt x="1331061" y="1421187"/>
                </a:cubicBezTo>
                <a:lnTo>
                  <a:pt x="1334772" y="1419318"/>
                </a:lnTo>
                <a:close/>
                <a:moveTo>
                  <a:pt x="1157361" y="1403474"/>
                </a:moveTo>
                <a:lnTo>
                  <a:pt x="1154750" y="1400198"/>
                </a:lnTo>
                <a:cubicBezTo>
                  <a:pt x="1150296" y="1403756"/>
                  <a:pt x="1146072" y="1407570"/>
                  <a:pt x="1142182" y="1411588"/>
                </a:cubicBezTo>
                <a:lnTo>
                  <a:pt x="1145177" y="1414506"/>
                </a:lnTo>
                <a:cubicBezTo>
                  <a:pt x="1148965" y="1410641"/>
                  <a:pt x="1153060" y="1406904"/>
                  <a:pt x="1157361" y="1403474"/>
                </a:cubicBezTo>
                <a:close/>
                <a:moveTo>
                  <a:pt x="2062029" y="1381154"/>
                </a:moveTo>
                <a:lnTo>
                  <a:pt x="2057857" y="1381102"/>
                </a:lnTo>
                <a:cubicBezTo>
                  <a:pt x="2057754" y="1386708"/>
                  <a:pt x="2057601" y="1392237"/>
                  <a:pt x="2057319" y="1397715"/>
                </a:cubicBezTo>
                <a:lnTo>
                  <a:pt x="2061517" y="1397920"/>
                </a:lnTo>
                <a:cubicBezTo>
                  <a:pt x="2061773" y="1392416"/>
                  <a:pt x="2061952" y="1386785"/>
                  <a:pt x="2062029" y="1381154"/>
                </a:cubicBezTo>
                <a:close/>
                <a:moveTo>
                  <a:pt x="1313117" y="1393005"/>
                </a:moveTo>
                <a:cubicBezTo>
                  <a:pt x="1308766" y="1389549"/>
                  <a:pt x="1303954" y="1386401"/>
                  <a:pt x="1298783" y="1383637"/>
                </a:cubicBezTo>
                <a:lnTo>
                  <a:pt x="1296838" y="1387348"/>
                </a:lnTo>
                <a:cubicBezTo>
                  <a:pt x="1301727" y="1390010"/>
                  <a:pt x="1306334" y="1393005"/>
                  <a:pt x="1310481" y="1396307"/>
                </a:cubicBezTo>
                <a:lnTo>
                  <a:pt x="1313117" y="1393005"/>
                </a:lnTo>
                <a:close/>
                <a:moveTo>
                  <a:pt x="40085" y="1394362"/>
                </a:moveTo>
                <a:cubicBezTo>
                  <a:pt x="38446" y="1389089"/>
                  <a:pt x="36885" y="1383739"/>
                  <a:pt x="35349" y="1378389"/>
                </a:cubicBezTo>
                <a:lnTo>
                  <a:pt x="31330" y="1379515"/>
                </a:lnTo>
                <a:cubicBezTo>
                  <a:pt x="32866" y="1384916"/>
                  <a:pt x="34453" y="1390292"/>
                  <a:pt x="36117" y="1395616"/>
                </a:cubicBezTo>
                <a:lnTo>
                  <a:pt x="40085" y="1394362"/>
                </a:lnTo>
                <a:close/>
                <a:moveTo>
                  <a:pt x="1185440" y="1386375"/>
                </a:moveTo>
                <a:lnTo>
                  <a:pt x="1183725" y="1382561"/>
                </a:lnTo>
                <a:cubicBezTo>
                  <a:pt x="1178529" y="1384916"/>
                  <a:pt x="1173512" y="1387578"/>
                  <a:pt x="1168700" y="1390522"/>
                </a:cubicBezTo>
                <a:lnTo>
                  <a:pt x="1170901" y="1394080"/>
                </a:lnTo>
                <a:cubicBezTo>
                  <a:pt x="1175509" y="1391239"/>
                  <a:pt x="1180372" y="1388628"/>
                  <a:pt x="1185440" y="1386375"/>
                </a:cubicBezTo>
                <a:close/>
                <a:moveTo>
                  <a:pt x="1283169" y="1376853"/>
                </a:moveTo>
                <a:cubicBezTo>
                  <a:pt x="1277896" y="1375036"/>
                  <a:pt x="1272367" y="1373551"/>
                  <a:pt x="1266710" y="1372476"/>
                </a:cubicBezTo>
                <a:lnTo>
                  <a:pt x="1265942" y="1376572"/>
                </a:lnTo>
                <a:cubicBezTo>
                  <a:pt x="1271369" y="1377621"/>
                  <a:pt x="1276719" y="1379029"/>
                  <a:pt x="1281787" y="1380795"/>
                </a:cubicBezTo>
                <a:lnTo>
                  <a:pt x="1283169" y="1376853"/>
                </a:lnTo>
                <a:close/>
                <a:moveTo>
                  <a:pt x="1216796" y="1376597"/>
                </a:moveTo>
                <a:lnTo>
                  <a:pt x="1216054" y="1372502"/>
                </a:lnTo>
                <a:cubicBezTo>
                  <a:pt x="1210474" y="1373551"/>
                  <a:pt x="1204945" y="1374934"/>
                  <a:pt x="1199570" y="1376572"/>
                </a:cubicBezTo>
                <a:lnTo>
                  <a:pt x="1200824" y="1380539"/>
                </a:lnTo>
                <a:cubicBezTo>
                  <a:pt x="1206020" y="1378927"/>
                  <a:pt x="1211395" y="1377596"/>
                  <a:pt x="1216796" y="1376597"/>
                </a:cubicBezTo>
                <a:close/>
                <a:moveTo>
                  <a:pt x="1249637" y="1374550"/>
                </a:moveTo>
                <a:lnTo>
                  <a:pt x="1249919" y="1370377"/>
                </a:lnTo>
                <a:cubicBezTo>
                  <a:pt x="1244338" y="1370045"/>
                  <a:pt x="1238707" y="1370070"/>
                  <a:pt x="1232897" y="1370403"/>
                </a:cubicBezTo>
                <a:lnTo>
                  <a:pt x="1233178" y="1374601"/>
                </a:lnTo>
                <a:cubicBezTo>
                  <a:pt x="1238707" y="1374243"/>
                  <a:pt x="1244236" y="1374217"/>
                  <a:pt x="1249637" y="1374550"/>
                </a:cubicBezTo>
                <a:close/>
                <a:moveTo>
                  <a:pt x="2061952" y="1364362"/>
                </a:moveTo>
                <a:cubicBezTo>
                  <a:pt x="2061799" y="1358833"/>
                  <a:pt x="2061594" y="1353227"/>
                  <a:pt x="2061287" y="1347596"/>
                </a:cubicBezTo>
                <a:lnTo>
                  <a:pt x="2057115" y="1347827"/>
                </a:lnTo>
                <a:cubicBezTo>
                  <a:pt x="2057447" y="1353458"/>
                  <a:pt x="2057652" y="1358987"/>
                  <a:pt x="2057754" y="1364464"/>
                </a:cubicBezTo>
                <a:lnTo>
                  <a:pt x="2061952" y="1364362"/>
                </a:lnTo>
                <a:close/>
                <a:moveTo>
                  <a:pt x="30998" y="1362289"/>
                </a:moveTo>
                <a:cubicBezTo>
                  <a:pt x="29590" y="1356939"/>
                  <a:pt x="28259" y="1351538"/>
                  <a:pt x="26979" y="1346086"/>
                </a:cubicBezTo>
                <a:lnTo>
                  <a:pt x="22909" y="1347033"/>
                </a:lnTo>
                <a:cubicBezTo>
                  <a:pt x="24189" y="1352511"/>
                  <a:pt x="25546" y="1357937"/>
                  <a:pt x="26928" y="1363338"/>
                </a:cubicBezTo>
                <a:lnTo>
                  <a:pt x="30998" y="1362289"/>
                </a:lnTo>
                <a:close/>
                <a:moveTo>
                  <a:pt x="2060109" y="1330830"/>
                </a:moveTo>
                <a:cubicBezTo>
                  <a:pt x="2059598" y="1325327"/>
                  <a:pt x="2059034" y="1319721"/>
                  <a:pt x="2058394" y="1314141"/>
                </a:cubicBezTo>
                <a:lnTo>
                  <a:pt x="2054248" y="1314653"/>
                </a:lnTo>
                <a:cubicBezTo>
                  <a:pt x="2054913" y="1320233"/>
                  <a:pt x="2055476" y="1325736"/>
                  <a:pt x="2055963" y="1331214"/>
                </a:cubicBezTo>
                <a:lnTo>
                  <a:pt x="2060109" y="1330830"/>
                </a:lnTo>
                <a:close/>
                <a:moveTo>
                  <a:pt x="23319" y="1329806"/>
                </a:moveTo>
                <a:cubicBezTo>
                  <a:pt x="22167" y="1324380"/>
                  <a:pt x="21066" y="1318928"/>
                  <a:pt x="20017" y="1313450"/>
                </a:cubicBezTo>
                <a:lnTo>
                  <a:pt x="15921" y="1314218"/>
                </a:lnTo>
                <a:cubicBezTo>
                  <a:pt x="16996" y="1319747"/>
                  <a:pt x="18071" y="1325225"/>
                  <a:pt x="19249" y="1330677"/>
                </a:cubicBezTo>
                <a:lnTo>
                  <a:pt x="23319" y="1329806"/>
                </a:lnTo>
                <a:close/>
                <a:moveTo>
                  <a:pt x="2056142" y="1297478"/>
                </a:moveTo>
                <a:cubicBezTo>
                  <a:pt x="2055297" y="1292000"/>
                  <a:pt x="2054427" y="1286471"/>
                  <a:pt x="2053429" y="1280942"/>
                </a:cubicBezTo>
                <a:lnTo>
                  <a:pt x="2049333" y="1281633"/>
                </a:lnTo>
                <a:cubicBezTo>
                  <a:pt x="2050306" y="1287188"/>
                  <a:pt x="2051202" y="1292665"/>
                  <a:pt x="2051995" y="1298117"/>
                </a:cubicBezTo>
                <a:lnTo>
                  <a:pt x="2056142" y="1297478"/>
                </a:lnTo>
                <a:close/>
                <a:moveTo>
                  <a:pt x="17047" y="1297042"/>
                </a:moveTo>
                <a:cubicBezTo>
                  <a:pt x="16126" y="1291565"/>
                  <a:pt x="15256" y="1286062"/>
                  <a:pt x="14411" y="1280533"/>
                </a:cubicBezTo>
                <a:lnTo>
                  <a:pt x="10290" y="1281147"/>
                </a:lnTo>
                <a:cubicBezTo>
                  <a:pt x="11109" y="1286701"/>
                  <a:pt x="12005" y="1292230"/>
                  <a:pt x="12952" y="1297708"/>
                </a:cubicBezTo>
                <a:lnTo>
                  <a:pt x="17047" y="1297042"/>
                </a:lnTo>
                <a:close/>
                <a:moveTo>
                  <a:pt x="2050280" y="1264432"/>
                </a:moveTo>
                <a:cubicBezTo>
                  <a:pt x="2049180" y="1259006"/>
                  <a:pt x="2047977" y="1253528"/>
                  <a:pt x="2046697" y="1248025"/>
                </a:cubicBezTo>
                <a:lnTo>
                  <a:pt x="2042627" y="1248972"/>
                </a:lnTo>
                <a:cubicBezTo>
                  <a:pt x="2043907" y="1254449"/>
                  <a:pt x="2045110" y="1259876"/>
                  <a:pt x="2046210" y="1265277"/>
                </a:cubicBezTo>
                <a:lnTo>
                  <a:pt x="2050280" y="1264432"/>
                </a:lnTo>
                <a:close/>
                <a:moveTo>
                  <a:pt x="12082" y="1264023"/>
                </a:moveTo>
                <a:cubicBezTo>
                  <a:pt x="11365" y="1258519"/>
                  <a:pt x="10699" y="1252990"/>
                  <a:pt x="10059" y="1247461"/>
                </a:cubicBezTo>
                <a:lnTo>
                  <a:pt x="5913" y="1247922"/>
                </a:lnTo>
                <a:cubicBezTo>
                  <a:pt x="6527" y="1253502"/>
                  <a:pt x="7193" y="1259057"/>
                  <a:pt x="7935" y="1264560"/>
                </a:cubicBezTo>
                <a:lnTo>
                  <a:pt x="12082" y="1264023"/>
                </a:lnTo>
                <a:close/>
                <a:moveTo>
                  <a:pt x="2042729" y="1231719"/>
                </a:moveTo>
                <a:cubicBezTo>
                  <a:pt x="2041347" y="1226344"/>
                  <a:pt x="2039888" y="1220943"/>
                  <a:pt x="2038352" y="1215517"/>
                </a:cubicBezTo>
                <a:lnTo>
                  <a:pt x="2034334" y="1216668"/>
                </a:lnTo>
                <a:cubicBezTo>
                  <a:pt x="2035869" y="1222069"/>
                  <a:pt x="2037303" y="1227419"/>
                  <a:pt x="2038685" y="1232769"/>
                </a:cubicBezTo>
                <a:lnTo>
                  <a:pt x="2042729" y="1231719"/>
                </a:lnTo>
                <a:close/>
                <a:moveTo>
                  <a:pt x="8396" y="1230849"/>
                </a:moveTo>
                <a:cubicBezTo>
                  <a:pt x="7858" y="1225295"/>
                  <a:pt x="7397" y="1219766"/>
                  <a:pt x="6988" y="1214211"/>
                </a:cubicBezTo>
                <a:lnTo>
                  <a:pt x="2816" y="1214518"/>
                </a:lnTo>
                <a:cubicBezTo>
                  <a:pt x="3251" y="1220124"/>
                  <a:pt x="3712" y="1225704"/>
                  <a:pt x="4223" y="1231233"/>
                </a:cubicBezTo>
                <a:lnTo>
                  <a:pt x="8396" y="1230849"/>
                </a:lnTo>
                <a:close/>
                <a:moveTo>
                  <a:pt x="2033591" y="1199442"/>
                </a:moveTo>
                <a:cubicBezTo>
                  <a:pt x="2031979" y="1194143"/>
                  <a:pt x="2030263" y="1188819"/>
                  <a:pt x="2028523" y="1183469"/>
                </a:cubicBezTo>
                <a:lnTo>
                  <a:pt x="2024530" y="1184775"/>
                </a:lnTo>
                <a:cubicBezTo>
                  <a:pt x="2026296" y="1190099"/>
                  <a:pt x="2028011" y="1195423"/>
                  <a:pt x="2029598" y="1200670"/>
                </a:cubicBezTo>
                <a:lnTo>
                  <a:pt x="2033591" y="1199442"/>
                </a:lnTo>
                <a:close/>
                <a:moveTo>
                  <a:pt x="5862" y="1197522"/>
                </a:moveTo>
                <a:cubicBezTo>
                  <a:pt x="5529" y="1191993"/>
                  <a:pt x="5273" y="1186439"/>
                  <a:pt x="5043" y="1180884"/>
                </a:cubicBezTo>
                <a:lnTo>
                  <a:pt x="845" y="1181038"/>
                </a:lnTo>
                <a:cubicBezTo>
                  <a:pt x="1075" y="1186643"/>
                  <a:pt x="1357" y="1192249"/>
                  <a:pt x="1689" y="1197778"/>
                </a:cubicBezTo>
                <a:lnTo>
                  <a:pt x="5862" y="1197522"/>
                </a:lnTo>
                <a:close/>
                <a:moveTo>
                  <a:pt x="2023071" y="1167625"/>
                </a:moveTo>
                <a:cubicBezTo>
                  <a:pt x="2021202" y="1162403"/>
                  <a:pt x="2019308" y="1157156"/>
                  <a:pt x="2017286" y="1151857"/>
                </a:cubicBezTo>
                <a:lnTo>
                  <a:pt x="2013370" y="1153342"/>
                </a:lnTo>
                <a:cubicBezTo>
                  <a:pt x="2015366" y="1158589"/>
                  <a:pt x="2017286" y="1163811"/>
                  <a:pt x="2019129" y="1168982"/>
                </a:cubicBezTo>
                <a:lnTo>
                  <a:pt x="2023071" y="1167625"/>
                </a:lnTo>
                <a:close/>
                <a:moveTo>
                  <a:pt x="4479" y="1164195"/>
                </a:moveTo>
                <a:cubicBezTo>
                  <a:pt x="4351" y="1158640"/>
                  <a:pt x="4249" y="1153035"/>
                  <a:pt x="4198" y="1147506"/>
                </a:cubicBezTo>
                <a:lnTo>
                  <a:pt x="26" y="1147506"/>
                </a:lnTo>
                <a:cubicBezTo>
                  <a:pt x="77" y="1153112"/>
                  <a:pt x="179" y="1158717"/>
                  <a:pt x="307" y="1164246"/>
                </a:cubicBezTo>
                <a:lnTo>
                  <a:pt x="4479" y="1164195"/>
                </a:lnTo>
                <a:close/>
                <a:moveTo>
                  <a:pt x="2011271" y="1136192"/>
                </a:moveTo>
                <a:cubicBezTo>
                  <a:pt x="2009223" y="1131047"/>
                  <a:pt x="2007098" y="1125876"/>
                  <a:pt x="2004923" y="1120680"/>
                </a:cubicBezTo>
                <a:lnTo>
                  <a:pt x="2001083" y="1122293"/>
                </a:lnTo>
                <a:cubicBezTo>
                  <a:pt x="2003259" y="1127463"/>
                  <a:pt x="2005358" y="1132608"/>
                  <a:pt x="2007380" y="1137753"/>
                </a:cubicBezTo>
                <a:lnTo>
                  <a:pt x="2011271" y="1136192"/>
                </a:lnTo>
                <a:close/>
                <a:moveTo>
                  <a:pt x="4428" y="1114076"/>
                </a:moveTo>
                <a:lnTo>
                  <a:pt x="230" y="1113974"/>
                </a:lnTo>
                <a:cubicBezTo>
                  <a:pt x="128" y="1119580"/>
                  <a:pt x="26" y="1125185"/>
                  <a:pt x="0" y="1130766"/>
                </a:cubicBezTo>
                <a:lnTo>
                  <a:pt x="4198" y="1130791"/>
                </a:lnTo>
                <a:cubicBezTo>
                  <a:pt x="4223" y="1125211"/>
                  <a:pt x="4300" y="1119656"/>
                  <a:pt x="4428" y="1114076"/>
                </a:cubicBezTo>
                <a:close/>
                <a:moveTo>
                  <a:pt x="1998344" y="1105271"/>
                </a:moveTo>
                <a:cubicBezTo>
                  <a:pt x="1996117" y="1100203"/>
                  <a:pt x="1993839" y="1095109"/>
                  <a:pt x="1991459" y="1089964"/>
                </a:cubicBezTo>
                <a:lnTo>
                  <a:pt x="1987696" y="1091705"/>
                </a:lnTo>
                <a:cubicBezTo>
                  <a:pt x="1990025" y="1096798"/>
                  <a:pt x="1992303" y="1101867"/>
                  <a:pt x="1994530" y="1106935"/>
                </a:cubicBezTo>
                <a:lnTo>
                  <a:pt x="1998344" y="1105271"/>
                </a:lnTo>
                <a:close/>
                <a:moveTo>
                  <a:pt x="5657" y="1080698"/>
                </a:moveTo>
                <a:lnTo>
                  <a:pt x="1459" y="1080468"/>
                </a:lnTo>
                <a:cubicBezTo>
                  <a:pt x="1177" y="1086073"/>
                  <a:pt x="921" y="1091654"/>
                  <a:pt x="717" y="1097182"/>
                </a:cubicBezTo>
                <a:lnTo>
                  <a:pt x="4889" y="1097362"/>
                </a:lnTo>
                <a:cubicBezTo>
                  <a:pt x="5119" y="1091833"/>
                  <a:pt x="5375" y="1086253"/>
                  <a:pt x="5657" y="1080698"/>
                </a:cubicBezTo>
                <a:close/>
                <a:moveTo>
                  <a:pt x="1984368" y="1074811"/>
                </a:moveTo>
                <a:cubicBezTo>
                  <a:pt x="1981962" y="1069819"/>
                  <a:pt x="1979531" y="1064777"/>
                  <a:pt x="1977022" y="1059734"/>
                </a:cubicBezTo>
                <a:lnTo>
                  <a:pt x="1973285" y="1061577"/>
                </a:lnTo>
                <a:cubicBezTo>
                  <a:pt x="1975793" y="1066620"/>
                  <a:pt x="1978225" y="1071637"/>
                  <a:pt x="1980606" y="1076577"/>
                </a:cubicBezTo>
                <a:lnTo>
                  <a:pt x="1984368" y="1074811"/>
                </a:lnTo>
                <a:close/>
                <a:moveTo>
                  <a:pt x="7833" y="1047345"/>
                </a:moveTo>
                <a:lnTo>
                  <a:pt x="3660" y="1046987"/>
                </a:lnTo>
                <a:cubicBezTo>
                  <a:pt x="3200" y="1052593"/>
                  <a:pt x="2816" y="1058173"/>
                  <a:pt x="2457" y="1063702"/>
                </a:cubicBezTo>
                <a:lnTo>
                  <a:pt x="6630" y="1064009"/>
                </a:lnTo>
                <a:cubicBezTo>
                  <a:pt x="6988" y="1058480"/>
                  <a:pt x="7397" y="1052900"/>
                  <a:pt x="7833" y="1047345"/>
                </a:cubicBezTo>
                <a:close/>
                <a:moveTo>
                  <a:pt x="1969445" y="1044760"/>
                </a:moveTo>
                <a:cubicBezTo>
                  <a:pt x="1966911" y="1039871"/>
                  <a:pt x="1964301" y="1034905"/>
                  <a:pt x="1961664" y="1029940"/>
                </a:cubicBezTo>
                <a:lnTo>
                  <a:pt x="1957953" y="1031885"/>
                </a:lnTo>
                <a:cubicBezTo>
                  <a:pt x="1960615" y="1036851"/>
                  <a:pt x="1963174" y="1041791"/>
                  <a:pt x="1965708" y="1046680"/>
                </a:cubicBezTo>
                <a:lnTo>
                  <a:pt x="1969445" y="1044760"/>
                </a:lnTo>
                <a:close/>
                <a:moveTo>
                  <a:pt x="10981" y="1014095"/>
                </a:moveTo>
                <a:lnTo>
                  <a:pt x="6834" y="1013634"/>
                </a:lnTo>
                <a:cubicBezTo>
                  <a:pt x="6220" y="1019189"/>
                  <a:pt x="5657" y="1024769"/>
                  <a:pt x="5145" y="1030298"/>
                </a:cubicBezTo>
                <a:lnTo>
                  <a:pt x="9317" y="1030682"/>
                </a:lnTo>
                <a:cubicBezTo>
                  <a:pt x="9829" y="1025179"/>
                  <a:pt x="10367" y="1019624"/>
                  <a:pt x="10981" y="1014095"/>
                </a:cubicBezTo>
                <a:close/>
                <a:moveTo>
                  <a:pt x="1953652" y="1015196"/>
                </a:moveTo>
                <a:cubicBezTo>
                  <a:pt x="1950990" y="1010332"/>
                  <a:pt x="1948251" y="1005443"/>
                  <a:pt x="1945461" y="1000580"/>
                </a:cubicBezTo>
                <a:lnTo>
                  <a:pt x="1941826" y="1002628"/>
                </a:lnTo>
                <a:cubicBezTo>
                  <a:pt x="1944565" y="1007517"/>
                  <a:pt x="1947304" y="1012380"/>
                  <a:pt x="1949966" y="1017218"/>
                </a:cubicBezTo>
                <a:lnTo>
                  <a:pt x="1953652" y="1015196"/>
                </a:lnTo>
                <a:close/>
                <a:moveTo>
                  <a:pt x="15025" y="980947"/>
                </a:moveTo>
                <a:lnTo>
                  <a:pt x="10879" y="980410"/>
                </a:lnTo>
                <a:cubicBezTo>
                  <a:pt x="10136" y="985939"/>
                  <a:pt x="9420" y="991493"/>
                  <a:pt x="8754" y="996996"/>
                </a:cubicBezTo>
                <a:lnTo>
                  <a:pt x="12901" y="997534"/>
                </a:lnTo>
                <a:cubicBezTo>
                  <a:pt x="13566" y="991979"/>
                  <a:pt x="14257" y="986425"/>
                  <a:pt x="15025" y="980947"/>
                </a:cubicBezTo>
                <a:close/>
                <a:moveTo>
                  <a:pt x="19940" y="947748"/>
                </a:moveTo>
                <a:lnTo>
                  <a:pt x="15793" y="947083"/>
                </a:lnTo>
                <a:cubicBezTo>
                  <a:pt x="14897" y="952612"/>
                  <a:pt x="14053" y="958166"/>
                  <a:pt x="13208" y="963695"/>
                </a:cubicBezTo>
                <a:lnTo>
                  <a:pt x="17329" y="964309"/>
                </a:lnTo>
                <a:cubicBezTo>
                  <a:pt x="18174" y="958806"/>
                  <a:pt x="19044" y="953277"/>
                  <a:pt x="19940" y="947748"/>
                </a:cubicBezTo>
                <a:close/>
                <a:moveTo>
                  <a:pt x="25725" y="914754"/>
                </a:moveTo>
                <a:lnTo>
                  <a:pt x="21604" y="913986"/>
                </a:lnTo>
                <a:cubicBezTo>
                  <a:pt x="20554" y="919489"/>
                  <a:pt x="19556" y="925018"/>
                  <a:pt x="18609" y="930521"/>
                </a:cubicBezTo>
                <a:lnTo>
                  <a:pt x="22730" y="931238"/>
                </a:lnTo>
                <a:cubicBezTo>
                  <a:pt x="23677" y="925735"/>
                  <a:pt x="24675" y="920232"/>
                  <a:pt x="25725" y="914754"/>
                </a:cubicBezTo>
                <a:close/>
                <a:moveTo>
                  <a:pt x="32278" y="881913"/>
                </a:moveTo>
                <a:lnTo>
                  <a:pt x="28182" y="881043"/>
                </a:lnTo>
                <a:cubicBezTo>
                  <a:pt x="27005" y="886521"/>
                  <a:pt x="25878" y="892024"/>
                  <a:pt x="24778" y="897502"/>
                </a:cubicBezTo>
                <a:lnTo>
                  <a:pt x="28873" y="898321"/>
                </a:lnTo>
                <a:cubicBezTo>
                  <a:pt x="29999" y="892843"/>
                  <a:pt x="31126" y="887365"/>
                  <a:pt x="32278" y="881913"/>
                </a:cubicBezTo>
                <a:close/>
                <a:moveTo>
                  <a:pt x="39701" y="849252"/>
                </a:moveTo>
                <a:lnTo>
                  <a:pt x="35631" y="848279"/>
                </a:lnTo>
                <a:cubicBezTo>
                  <a:pt x="34325" y="853705"/>
                  <a:pt x="33071" y="859183"/>
                  <a:pt x="31817" y="864635"/>
                </a:cubicBezTo>
                <a:lnTo>
                  <a:pt x="35887" y="865582"/>
                </a:lnTo>
                <a:cubicBezTo>
                  <a:pt x="37115" y="860130"/>
                  <a:pt x="38395" y="854678"/>
                  <a:pt x="39701" y="849252"/>
                </a:cubicBezTo>
                <a:close/>
                <a:moveTo>
                  <a:pt x="47866" y="816795"/>
                </a:moveTo>
                <a:lnTo>
                  <a:pt x="43822" y="815720"/>
                </a:lnTo>
                <a:cubicBezTo>
                  <a:pt x="42388" y="821121"/>
                  <a:pt x="41006" y="826522"/>
                  <a:pt x="39649" y="831948"/>
                </a:cubicBezTo>
                <a:lnTo>
                  <a:pt x="43694" y="832972"/>
                </a:lnTo>
                <a:cubicBezTo>
                  <a:pt x="45025" y="827597"/>
                  <a:pt x="46433" y="822196"/>
                  <a:pt x="47866" y="816795"/>
                </a:cubicBezTo>
                <a:close/>
                <a:moveTo>
                  <a:pt x="56799" y="784568"/>
                </a:moveTo>
                <a:lnTo>
                  <a:pt x="52781" y="783417"/>
                </a:lnTo>
                <a:cubicBezTo>
                  <a:pt x="51219" y="788766"/>
                  <a:pt x="49683" y="794142"/>
                  <a:pt x="48199" y="799543"/>
                </a:cubicBezTo>
                <a:lnTo>
                  <a:pt x="52243" y="800643"/>
                </a:lnTo>
                <a:cubicBezTo>
                  <a:pt x="53702" y="795268"/>
                  <a:pt x="55238" y="789918"/>
                  <a:pt x="56799" y="784568"/>
                </a:cubicBezTo>
                <a:close/>
                <a:moveTo>
                  <a:pt x="66475" y="752547"/>
                </a:moveTo>
                <a:lnTo>
                  <a:pt x="62507" y="751292"/>
                </a:lnTo>
                <a:cubicBezTo>
                  <a:pt x="60818" y="756617"/>
                  <a:pt x="59180" y="761941"/>
                  <a:pt x="57567" y="767316"/>
                </a:cubicBezTo>
                <a:lnTo>
                  <a:pt x="61560" y="768519"/>
                </a:lnTo>
                <a:cubicBezTo>
                  <a:pt x="63173" y="763195"/>
                  <a:pt x="64811" y="757871"/>
                  <a:pt x="66475" y="752547"/>
                </a:cubicBezTo>
                <a:close/>
                <a:moveTo>
                  <a:pt x="76944" y="720807"/>
                </a:moveTo>
                <a:lnTo>
                  <a:pt x="73002" y="719450"/>
                </a:lnTo>
                <a:cubicBezTo>
                  <a:pt x="71185" y="724749"/>
                  <a:pt x="69419" y="730022"/>
                  <a:pt x="67678" y="735320"/>
                </a:cubicBezTo>
                <a:lnTo>
                  <a:pt x="71646" y="736651"/>
                </a:lnTo>
                <a:cubicBezTo>
                  <a:pt x="73360" y="731378"/>
                  <a:pt x="75152" y="726105"/>
                  <a:pt x="76944" y="720807"/>
                </a:cubicBezTo>
                <a:close/>
                <a:moveTo>
                  <a:pt x="88130" y="689348"/>
                </a:moveTo>
                <a:lnTo>
                  <a:pt x="84213" y="687915"/>
                </a:lnTo>
                <a:cubicBezTo>
                  <a:pt x="82268" y="693137"/>
                  <a:pt x="80374" y="698410"/>
                  <a:pt x="78505" y="703657"/>
                </a:cubicBezTo>
                <a:lnTo>
                  <a:pt x="82447" y="705065"/>
                </a:lnTo>
                <a:cubicBezTo>
                  <a:pt x="84290" y="699792"/>
                  <a:pt x="86185" y="694570"/>
                  <a:pt x="88130" y="689348"/>
                </a:cubicBezTo>
                <a:close/>
                <a:moveTo>
                  <a:pt x="100032" y="658146"/>
                </a:moveTo>
                <a:lnTo>
                  <a:pt x="96142" y="656610"/>
                </a:lnTo>
                <a:cubicBezTo>
                  <a:pt x="94094" y="661806"/>
                  <a:pt x="92046" y="667002"/>
                  <a:pt x="90075" y="672198"/>
                </a:cubicBezTo>
                <a:lnTo>
                  <a:pt x="93966" y="673683"/>
                </a:lnTo>
                <a:cubicBezTo>
                  <a:pt x="95963" y="668512"/>
                  <a:pt x="97985" y="663316"/>
                  <a:pt x="100032" y="658146"/>
                </a:cubicBezTo>
                <a:close/>
                <a:moveTo>
                  <a:pt x="112677" y="627250"/>
                </a:moveTo>
                <a:lnTo>
                  <a:pt x="108838" y="625612"/>
                </a:lnTo>
                <a:cubicBezTo>
                  <a:pt x="106688" y="630757"/>
                  <a:pt x="104537" y="635902"/>
                  <a:pt x="102413" y="641073"/>
                </a:cubicBezTo>
                <a:lnTo>
                  <a:pt x="106278" y="642660"/>
                </a:lnTo>
                <a:cubicBezTo>
                  <a:pt x="108377" y="637515"/>
                  <a:pt x="110527" y="632370"/>
                  <a:pt x="112677" y="627250"/>
                </a:cubicBezTo>
                <a:close/>
                <a:moveTo>
                  <a:pt x="126064" y="596713"/>
                </a:moveTo>
                <a:lnTo>
                  <a:pt x="122250" y="594973"/>
                </a:lnTo>
                <a:cubicBezTo>
                  <a:pt x="119947" y="600041"/>
                  <a:pt x="117694" y="605135"/>
                  <a:pt x="115442" y="610254"/>
                </a:cubicBezTo>
                <a:lnTo>
                  <a:pt x="119256" y="611943"/>
                </a:lnTo>
                <a:cubicBezTo>
                  <a:pt x="121508" y="606850"/>
                  <a:pt x="123761" y="601781"/>
                  <a:pt x="126064" y="596713"/>
                </a:cubicBezTo>
                <a:close/>
                <a:moveTo>
                  <a:pt x="1766667" y="590826"/>
                </a:moveTo>
                <a:cubicBezTo>
                  <a:pt x="1766002" y="585911"/>
                  <a:pt x="1765132" y="580306"/>
                  <a:pt x="1764133" y="574188"/>
                </a:cubicBezTo>
                <a:lnTo>
                  <a:pt x="1760012" y="574879"/>
                </a:lnTo>
                <a:cubicBezTo>
                  <a:pt x="1761036" y="580946"/>
                  <a:pt x="1761830" y="586500"/>
                  <a:pt x="1762546" y="591415"/>
                </a:cubicBezTo>
                <a:lnTo>
                  <a:pt x="1766667" y="590826"/>
                </a:lnTo>
                <a:close/>
                <a:moveTo>
                  <a:pt x="140168" y="566509"/>
                </a:moveTo>
                <a:lnTo>
                  <a:pt x="136405" y="564692"/>
                </a:lnTo>
                <a:cubicBezTo>
                  <a:pt x="133999" y="569709"/>
                  <a:pt x="131619" y="574726"/>
                  <a:pt x="129238" y="579794"/>
                </a:cubicBezTo>
                <a:lnTo>
                  <a:pt x="133001" y="581560"/>
                </a:lnTo>
                <a:cubicBezTo>
                  <a:pt x="135356" y="576517"/>
                  <a:pt x="137762" y="571500"/>
                  <a:pt x="140168" y="566509"/>
                </a:cubicBezTo>
                <a:close/>
                <a:moveTo>
                  <a:pt x="1761215" y="557627"/>
                </a:moveTo>
                <a:cubicBezTo>
                  <a:pt x="1760243" y="552380"/>
                  <a:pt x="1759142" y="546876"/>
                  <a:pt x="1757939" y="541117"/>
                </a:cubicBezTo>
                <a:lnTo>
                  <a:pt x="1753869" y="541987"/>
                </a:lnTo>
                <a:cubicBezTo>
                  <a:pt x="1755072" y="547695"/>
                  <a:pt x="1756147" y="553173"/>
                  <a:pt x="1757120" y="558395"/>
                </a:cubicBezTo>
                <a:lnTo>
                  <a:pt x="1761215" y="557627"/>
                </a:lnTo>
                <a:close/>
                <a:moveTo>
                  <a:pt x="155014" y="536663"/>
                </a:moveTo>
                <a:lnTo>
                  <a:pt x="151277" y="534743"/>
                </a:lnTo>
                <a:cubicBezTo>
                  <a:pt x="148743" y="539684"/>
                  <a:pt x="146235" y="544675"/>
                  <a:pt x="143726" y="549666"/>
                </a:cubicBezTo>
                <a:lnTo>
                  <a:pt x="147463" y="551535"/>
                </a:lnTo>
                <a:cubicBezTo>
                  <a:pt x="149972" y="546544"/>
                  <a:pt x="152480" y="541603"/>
                  <a:pt x="155014" y="536663"/>
                </a:cubicBezTo>
                <a:close/>
                <a:moveTo>
                  <a:pt x="1754330" y="524709"/>
                </a:moveTo>
                <a:cubicBezTo>
                  <a:pt x="1753101" y="519411"/>
                  <a:pt x="1751745" y="513959"/>
                  <a:pt x="1750362" y="508379"/>
                </a:cubicBezTo>
                <a:lnTo>
                  <a:pt x="1746318" y="509402"/>
                </a:lnTo>
                <a:cubicBezTo>
                  <a:pt x="1747726" y="514957"/>
                  <a:pt x="1749031" y="520384"/>
                  <a:pt x="1750260" y="525656"/>
                </a:cubicBezTo>
                <a:lnTo>
                  <a:pt x="1754330" y="524709"/>
                </a:lnTo>
                <a:close/>
                <a:moveTo>
                  <a:pt x="170603" y="507227"/>
                </a:moveTo>
                <a:lnTo>
                  <a:pt x="166917" y="505230"/>
                </a:lnTo>
                <a:cubicBezTo>
                  <a:pt x="164255" y="510094"/>
                  <a:pt x="161593" y="515008"/>
                  <a:pt x="159007" y="519948"/>
                </a:cubicBezTo>
                <a:lnTo>
                  <a:pt x="162693" y="521894"/>
                </a:lnTo>
                <a:cubicBezTo>
                  <a:pt x="165330" y="516979"/>
                  <a:pt x="167941" y="512090"/>
                  <a:pt x="170603" y="507227"/>
                </a:cubicBezTo>
                <a:close/>
                <a:moveTo>
                  <a:pt x="1746036" y="492125"/>
                </a:moveTo>
                <a:cubicBezTo>
                  <a:pt x="1744526" y="486826"/>
                  <a:pt x="1742990" y="481425"/>
                  <a:pt x="1741301" y="475999"/>
                </a:cubicBezTo>
                <a:lnTo>
                  <a:pt x="1737333" y="477202"/>
                </a:lnTo>
                <a:cubicBezTo>
                  <a:pt x="1738946" y="482603"/>
                  <a:pt x="1740533" y="487952"/>
                  <a:pt x="1742018" y="493225"/>
                </a:cubicBezTo>
                <a:lnTo>
                  <a:pt x="1746036" y="492125"/>
                </a:lnTo>
                <a:close/>
                <a:moveTo>
                  <a:pt x="186985" y="478123"/>
                </a:moveTo>
                <a:lnTo>
                  <a:pt x="183376" y="475999"/>
                </a:lnTo>
                <a:cubicBezTo>
                  <a:pt x="180586" y="480811"/>
                  <a:pt x="177821" y="485674"/>
                  <a:pt x="175057" y="490538"/>
                </a:cubicBezTo>
                <a:lnTo>
                  <a:pt x="178691" y="492585"/>
                </a:lnTo>
                <a:cubicBezTo>
                  <a:pt x="181430" y="487748"/>
                  <a:pt x="184220" y="482935"/>
                  <a:pt x="186985" y="478123"/>
                </a:cubicBezTo>
                <a:close/>
                <a:moveTo>
                  <a:pt x="204160" y="449480"/>
                </a:moveTo>
                <a:lnTo>
                  <a:pt x="200602" y="447253"/>
                </a:lnTo>
                <a:cubicBezTo>
                  <a:pt x="197659" y="452014"/>
                  <a:pt x="194766" y="456775"/>
                  <a:pt x="191899" y="461588"/>
                </a:cubicBezTo>
                <a:lnTo>
                  <a:pt x="195483" y="463712"/>
                </a:lnTo>
                <a:cubicBezTo>
                  <a:pt x="198350" y="458951"/>
                  <a:pt x="201242" y="454190"/>
                  <a:pt x="204160" y="449480"/>
                </a:cubicBezTo>
                <a:close/>
                <a:moveTo>
                  <a:pt x="1736182" y="460001"/>
                </a:moveTo>
                <a:cubicBezTo>
                  <a:pt x="1734441" y="454753"/>
                  <a:pt x="1732598" y="449455"/>
                  <a:pt x="1730653" y="444131"/>
                </a:cubicBezTo>
                <a:lnTo>
                  <a:pt x="1726762" y="445538"/>
                </a:lnTo>
                <a:cubicBezTo>
                  <a:pt x="1728656" y="450837"/>
                  <a:pt x="1730499" y="456110"/>
                  <a:pt x="1732240" y="461332"/>
                </a:cubicBezTo>
                <a:lnTo>
                  <a:pt x="1736182" y="460001"/>
                </a:lnTo>
                <a:close/>
                <a:moveTo>
                  <a:pt x="222129" y="421273"/>
                </a:moveTo>
                <a:lnTo>
                  <a:pt x="218623" y="418969"/>
                </a:lnTo>
                <a:cubicBezTo>
                  <a:pt x="215551" y="423627"/>
                  <a:pt x="212530" y="428312"/>
                  <a:pt x="209510" y="433047"/>
                </a:cubicBezTo>
                <a:lnTo>
                  <a:pt x="213042" y="435274"/>
                </a:lnTo>
                <a:cubicBezTo>
                  <a:pt x="216037" y="430615"/>
                  <a:pt x="219083" y="425931"/>
                  <a:pt x="222129" y="421273"/>
                </a:cubicBezTo>
                <a:close/>
                <a:moveTo>
                  <a:pt x="1724740" y="428389"/>
                </a:moveTo>
                <a:cubicBezTo>
                  <a:pt x="1722692" y="423218"/>
                  <a:pt x="1720568" y="418022"/>
                  <a:pt x="1718341" y="412851"/>
                </a:cubicBezTo>
                <a:lnTo>
                  <a:pt x="1714501" y="414464"/>
                </a:lnTo>
                <a:cubicBezTo>
                  <a:pt x="1716728" y="419609"/>
                  <a:pt x="1718827" y="424754"/>
                  <a:pt x="1720849" y="429924"/>
                </a:cubicBezTo>
                <a:lnTo>
                  <a:pt x="1724740" y="428389"/>
                </a:lnTo>
                <a:close/>
                <a:moveTo>
                  <a:pt x="636311" y="423090"/>
                </a:moveTo>
                <a:cubicBezTo>
                  <a:pt x="630706" y="423090"/>
                  <a:pt x="625228" y="422604"/>
                  <a:pt x="620032" y="421682"/>
                </a:cubicBezTo>
                <a:lnTo>
                  <a:pt x="619290" y="425803"/>
                </a:lnTo>
                <a:cubicBezTo>
                  <a:pt x="624742" y="426776"/>
                  <a:pt x="630475" y="427288"/>
                  <a:pt x="636311" y="427288"/>
                </a:cubicBezTo>
                <a:lnTo>
                  <a:pt x="636311" y="423090"/>
                </a:lnTo>
                <a:close/>
                <a:moveTo>
                  <a:pt x="669895" y="422348"/>
                </a:moveTo>
                <a:lnTo>
                  <a:pt x="668743" y="418329"/>
                </a:lnTo>
                <a:cubicBezTo>
                  <a:pt x="663367" y="419865"/>
                  <a:pt x="657966" y="421042"/>
                  <a:pt x="652694" y="421836"/>
                </a:cubicBezTo>
                <a:lnTo>
                  <a:pt x="653308" y="425957"/>
                </a:lnTo>
                <a:cubicBezTo>
                  <a:pt x="658760" y="425163"/>
                  <a:pt x="664340" y="423960"/>
                  <a:pt x="669895" y="422348"/>
                </a:cubicBezTo>
                <a:close/>
                <a:moveTo>
                  <a:pt x="1329525" y="417689"/>
                </a:moveTo>
                <a:cubicBezTo>
                  <a:pt x="1324329" y="416921"/>
                  <a:pt x="1319081" y="415437"/>
                  <a:pt x="1313962" y="413261"/>
                </a:cubicBezTo>
                <a:lnTo>
                  <a:pt x="1312324" y="417100"/>
                </a:lnTo>
                <a:cubicBezTo>
                  <a:pt x="1317776" y="419430"/>
                  <a:pt x="1323356" y="420991"/>
                  <a:pt x="1328885" y="421810"/>
                </a:cubicBezTo>
                <a:lnTo>
                  <a:pt x="1329525" y="417689"/>
                </a:lnTo>
                <a:close/>
                <a:moveTo>
                  <a:pt x="1362647" y="416537"/>
                </a:moveTo>
                <a:lnTo>
                  <a:pt x="1360804" y="412800"/>
                </a:lnTo>
                <a:cubicBezTo>
                  <a:pt x="1355966" y="415232"/>
                  <a:pt x="1350796" y="416870"/>
                  <a:pt x="1345548" y="417663"/>
                </a:cubicBezTo>
                <a:lnTo>
                  <a:pt x="1346137" y="421785"/>
                </a:lnTo>
                <a:cubicBezTo>
                  <a:pt x="1351896" y="420940"/>
                  <a:pt x="1357425" y="419148"/>
                  <a:pt x="1362647" y="416537"/>
                </a:cubicBezTo>
                <a:close/>
                <a:moveTo>
                  <a:pt x="604443" y="417177"/>
                </a:moveTo>
                <a:cubicBezTo>
                  <a:pt x="599273" y="415027"/>
                  <a:pt x="594589" y="412314"/>
                  <a:pt x="590493" y="409114"/>
                </a:cubicBezTo>
                <a:lnTo>
                  <a:pt x="587908" y="412390"/>
                </a:lnTo>
                <a:cubicBezTo>
                  <a:pt x="592285" y="415820"/>
                  <a:pt x="597328" y="418739"/>
                  <a:pt x="602831" y="421017"/>
                </a:cubicBezTo>
                <a:lnTo>
                  <a:pt x="604443" y="417177"/>
                </a:lnTo>
                <a:close/>
                <a:moveTo>
                  <a:pt x="698435" y="410650"/>
                </a:moveTo>
                <a:lnTo>
                  <a:pt x="701097" y="409165"/>
                </a:lnTo>
                <a:lnTo>
                  <a:pt x="699049" y="405531"/>
                </a:lnTo>
                <a:lnTo>
                  <a:pt x="696438" y="406964"/>
                </a:lnTo>
                <a:cubicBezTo>
                  <a:pt x="692445" y="409089"/>
                  <a:pt x="688375" y="411060"/>
                  <a:pt x="684254" y="412800"/>
                </a:cubicBezTo>
                <a:lnTo>
                  <a:pt x="685867" y="416640"/>
                </a:lnTo>
                <a:cubicBezTo>
                  <a:pt x="690116" y="414873"/>
                  <a:pt x="694340" y="412851"/>
                  <a:pt x="698435" y="410650"/>
                </a:cubicBezTo>
                <a:close/>
                <a:moveTo>
                  <a:pt x="1299807" y="405275"/>
                </a:moveTo>
                <a:cubicBezTo>
                  <a:pt x="1295404" y="402126"/>
                  <a:pt x="1291283" y="398517"/>
                  <a:pt x="1287546" y="394524"/>
                </a:cubicBezTo>
                <a:lnTo>
                  <a:pt x="1284526" y="397391"/>
                </a:lnTo>
                <a:cubicBezTo>
                  <a:pt x="1288442" y="401589"/>
                  <a:pt x="1292768" y="405377"/>
                  <a:pt x="1297375" y="408679"/>
                </a:cubicBezTo>
                <a:lnTo>
                  <a:pt x="1299807" y="405275"/>
                </a:lnTo>
                <a:close/>
                <a:moveTo>
                  <a:pt x="240892" y="393654"/>
                </a:moveTo>
                <a:lnTo>
                  <a:pt x="237462" y="391248"/>
                </a:lnTo>
                <a:cubicBezTo>
                  <a:pt x="234262" y="395829"/>
                  <a:pt x="231088" y="400411"/>
                  <a:pt x="227940" y="405070"/>
                </a:cubicBezTo>
                <a:lnTo>
                  <a:pt x="231395" y="407425"/>
                </a:lnTo>
                <a:cubicBezTo>
                  <a:pt x="234544" y="402792"/>
                  <a:pt x="237718" y="398210"/>
                  <a:pt x="240892" y="393654"/>
                </a:cubicBezTo>
                <a:close/>
                <a:moveTo>
                  <a:pt x="1388090" y="393756"/>
                </a:moveTo>
                <a:lnTo>
                  <a:pt x="1384660" y="391350"/>
                </a:lnTo>
                <a:cubicBezTo>
                  <a:pt x="1381384" y="396009"/>
                  <a:pt x="1377800" y="400130"/>
                  <a:pt x="1374012" y="403611"/>
                </a:cubicBezTo>
                <a:lnTo>
                  <a:pt x="1376802" y="406708"/>
                </a:lnTo>
                <a:cubicBezTo>
                  <a:pt x="1380846" y="403022"/>
                  <a:pt x="1384635" y="398671"/>
                  <a:pt x="1388090" y="393756"/>
                </a:cubicBezTo>
                <a:close/>
                <a:moveTo>
                  <a:pt x="728562" y="389379"/>
                </a:moveTo>
                <a:lnTo>
                  <a:pt x="725747" y="386307"/>
                </a:lnTo>
                <a:cubicBezTo>
                  <a:pt x="721754" y="389993"/>
                  <a:pt x="717479" y="393474"/>
                  <a:pt x="712974" y="396700"/>
                </a:cubicBezTo>
                <a:lnTo>
                  <a:pt x="715406" y="400104"/>
                </a:lnTo>
                <a:cubicBezTo>
                  <a:pt x="720039" y="396776"/>
                  <a:pt x="724467" y="393167"/>
                  <a:pt x="728562" y="389379"/>
                </a:cubicBezTo>
                <a:close/>
                <a:moveTo>
                  <a:pt x="579563" y="397442"/>
                </a:moveTo>
                <a:cubicBezTo>
                  <a:pt x="576620" y="393039"/>
                  <a:pt x="574393" y="388150"/>
                  <a:pt x="572959" y="382903"/>
                </a:cubicBezTo>
                <a:lnTo>
                  <a:pt x="568941" y="383978"/>
                </a:lnTo>
                <a:cubicBezTo>
                  <a:pt x="570502" y="389686"/>
                  <a:pt x="572883" y="394985"/>
                  <a:pt x="576082" y="399746"/>
                </a:cubicBezTo>
                <a:lnTo>
                  <a:pt x="579563" y="397442"/>
                </a:lnTo>
                <a:close/>
                <a:moveTo>
                  <a:pt x="1711481" y="397493"/>
                </a:moveTo>
                <a:cubicBezTo>
                  <a:pt x="1709100" y="392425"/>
                  <a:pt x="1706668" y="387382"/>
                  <a:pt x="1704109" y="382391"/>
                </a:cubicBezTo>
                <a:lnTo>
                  <a:pt x="1700372" y="384285"/>
                </a:lnTo>
                <a:cubicBezTo>
                  <a:pt x="1702906" y="389251"/>
                  <a:pt x="1705337" y="394242"/>
                  <a:pt x="1707692" y="399259"/>
                </a:cubicBezTo>
                <a:lnTo>
                  <a:pt x="1711481" y="397493"/>
                </a:lnTo>
                <a:close/>
                <a:moveTo>
                  <a:pt x="1277563" y="381598"/>
                </a:moveTo>
                <a:cubicBezTo>
                  <a:pt x="1274671" y="376965"/>
                  <a:pt x="1272214" y="372050"/>
                  <a:pt x="1270319" y="367007"/>
                </a:cubicBezTo>
                <a:lnTo>
                  <a:pt x="1266403" y="368492"/>
                </a:lnTo>
                <a:cubicBezTo>
                  <a:pt x="1268425" y="373790"/>
                  <a:pt x="1271010" y="378935"/>
                  <a:pt x="1274056" y="383824"/>
                </a:cubicBezTo>
                <a:lnTo>
                  <a:pt x="1277563" y="381598"/>
                </a:lnTo>
                <a:close/>
                <a:moveTo>
                  <a:pt x="260473" y="366598"/>
                </a:moveTo>
                <a:lnTo>
                  <a:pt x="257120" y="364089"/>
                </a:lnTo>
                <a:cubicBezTo>
                  <a:pt x="253792" y="368543"/>
                  <a:pt x="250465" y="373048"/>
                  <a:pt x="247189" y="377579"/>
                </a:cubicBezTo>
                <a:lnTo>
                  <a:pt x="250567" y="380036"/>
                </a:lnTo>
                <a:cubicBezTo>
                  <a:pt x="253869" y="375531"/>
                  <a:pt x="257146" y="371026"/>
                  <a:pt x="260473" y="366598"/>
                </a:cubicBezTo>
                <a:close/>
                <a:moveTo>
                  <a:pt x="1403269" y="363475"/>
                </a:moveTo>
                <a:lnTo>
                  <a:pt x="1399379" y="362042"/>
                </a:lnTo>
                <a:cubicBezTo>
                  <a:pt x="1397382" y="367468"/>
                  <a:pt x="1395232" y="372587"/>
                  <a:pt x="1392954" y="377220"/>
                </a:cubicBezTo>
                <a:lnTo>
                  <a:pt x="1396691" y="379063"/>
                </a:lnTo>
                <a:cubicBezTo>
                  <a:pt x="1399046" y="374277"/>
                  <a:pt x="1401273" y="369029"/>
                  <a:pt x="1403269" y="363475"/>
                </a:cubicBezTo>
                <a:close/>
                <a:moveTo>
                  <a:pt x="750269" y="363321"/>
                </a:moveTo>
                <a:lnTo>
                  <a:pt x="746736" y="361120"/>
                </a:lnTo>
                <a:cubicBezTo>
                  <a:pt x="743844" y="365753"/>
                  <a:pt x="740593" y="370207"/>
                  <a:pt x="737086" y="374430"/>
                </a:cubicBezTo>
                <a:lnTo>
                  <a:pt x="740286" y="377093"/>
                </a:lnTo>
                <a:cubicBezTo>
                  <a:pt x="743921" y="372741"/>
                  <a:pt x="747274" y="368108"/>
                  <a:pt x="750269" y="363321"/>
                </a:cubicBezTo>
                <a:close/>
                <a:moveTo>
                  <a:pt x="1696174" y="367570"/>
                </a:moveTo>
                <a:cubicBezTo>
                  <a:pt x="1693384" y="362554"/>
                  <a:pt x="1690517" y="357664"/>
                  <a:pt x="1687701" y="353057"/>
                </a:cubicBezTo>
                <a:lnTo>
                  <a:pt x="1684143" y="355233"/>
                </a:lnTo>
                <a:cubicBezTo>
                  <a:pt x="1686908" y="359789"/>
                  <a:pt x="1689749" y="364627"/>
                  <a:pt x="1692513" y="369618"/>
                </a:cubicBezTo>
                <a:lnTo>
                  <a:pt x="1696174" y="367570"/>
                </a:lnTo>
                <a:close/>
                <a:moveTo>
                  <a:pt x="572883" y="350779"/>
                </a:moveTo>
                <a:lnTo>
                  <a:pt x="568813" y="349883"/>
                </a:lnTo>
                <a:cubicBezTo>
                  <a:pt x="567533" y="355745"/>
                  <a:pt x="566867" y="361453"/>
                  <a:pt x="566816" y="366879"/>
                </a:cubicBezTo>
                <a:lnTo>
                  <a:pt x="571014" y="366905"/>
                </a:lnTo>
                <a:cubicBezTo>
                  <a:pt x="571014" y="361760"/>
                  <a:pt x="571654" y="356333"/>
                  <a:pt x="572883" y="350779"/>
                </a:cubicBezTo>
                <a:close/>
                <a:moveTo>
                  <a:pt x="280900" y="340156"/>
                </a:moveTo>
                <a:lnTo>
                  <a:pt x="277623" y="337545"/>
                </a:lnTo>
                <a:cubicBezTo>
                  <a:pt x="274142" y="341897"/>
                  <a:pt x="270686" y="346299"/>
                  <a:pt x="267256" y="350728"/>
                </a:cubicBezTo>
                <a:lnTo>
                  <a:pt x="270558" y="353287"/>
                </a:lnTo>
                <a:cubicBezTo>
                  <a:pt x="273988" y="348885"/>
                  <a:pt x="277444" y="344508"/>
                  <a:pt x="280900" y="340156"/>
                </a:cubicBezTo>
                <a:close/>
                <a:moveTo>
                  <a:pt x="1266173" y="351291"/>
                </a:moveTo>
                <a:cubicBezTo>
                  <a:pt x="1265635" y="347759"/>
                  <a:pt x="1265379" y="344175"/>
                  <a:pt x="1265379" y="340617"/>
                </a:cubicBezTo>
                <a:cubicBezTo>
                  <a:pt x="1265379" y="338774"/>
                  <a:pt x="1265456" y="336931"/>
                  <a:pt x="1265609" y="335088"/>
                </a:cubicBezTo>
                <a:lnTo>
                  <a:pt x="1261437" y="334755"/>
                </a:lnTo>
                <a:cubicBezTo>
                  <a:pt x="1261284" y="336726"/>
                  <a:pt x="1261207" y="338672"/>
                  <a:pt x="1261207" y="340617"/>
                </a:cubicBezTo>
                <a:cubicBezTo>
                  <a:pt x="1261207" y="344380"/>
                  <a:pt x="1261488" y="348194"/>
                  <a:pt x="1262026" y="351931"/>
                </a:cubicBezTo>
                <a:lnTo>
                  <a:pt x="1266173" y="351291"/>
                </a:lnTo>
                <a:close/>
                <a:moveTo>
                  <a:pt x="764091" y="332349"/>
                </a:moveTo>
                <a:lnTo>
                  <a:pt x="760072" y="331172"/>
                </a:lnTo>
                <a:cubicBezTo>
                  <a:pt x="758536" y="336470"/>
                  <a:pt x="756642" y="341641"/>
                  <a:pt x="754415" y="346607"/>
                </a:cubicBezTo>
                <a:lnTo>
                  <a:pt x="758229" y="348296"/>
                </a:lnTo>
                <a:cubicBezTo>
                  <a:pt x="760533" y="343177"/>
                  <a:pt x="762504" y="337801"/>
                  <a:pt x="764091" y="332349"/>
                </a:cubicBezTo>
                <a:close/>
                <a:moveTo>
                  <a:pt x="1412075" y="330839"/>
                </a:moveTo>
                <a:lnTo>
                  <a:pt x="1407954" y="330046"/>
                </a:lnTo>
                <a:cubicBezTo>
                  <a:pt x="1406904" y="335574"/>
                  <a:pt x="1405675" y="341027"/>
                  <a:pt x="1404267" y="346223"/>
                </a:cubicBezTo>
                <a:lnTo>
                  <a:pt x="1408312" y="347298"/>
                </a:lnTo>
                <a:cubicBezTo>
                  <a:pt x="1409720" y="341999"/>
                  <a:pt x="1410999" y="336470"/>
                  <a:pt x="1412075" y="330839"/>
                </a:cubicBezTo>
                <a:close/>
                <a:moveTo>
                  <a:pt x="1678589" y="338902"/>
                </a:moveTo>
                <a:cubicBezTo>
                  <a:pt x="1675389" y="334115"/>
                  <a:pt x="1672113" y="329508"/>
                  <a:pt x="1668888" y="325156"/>
                </a:cubicBezTo>
                <a:lnTo>
                  <a:pt x="1665509" y="327665"/>
                </a:lnTo>
                <a:cubicBezTo>
                  <a:pt x="1668708" y="331965"/>
                  <a:pt x="1671959" y="336521"/>
                  <a:pt x="1675133" y="341231"/>
                </a:cubicBezTo>
                <a:lnTo>
                  <a:pt x="1678589" y="338902"/>
                </a:lnTo>
                <a:close/>
                <a:moveTo>
                  <a:pt x="584478" y="320114"/>
                </a:moveTo>
                <a:lnTo>
                  <a:pt x="580766" y="318169"/>
                </a:lnTo>
                <a:cubicBezTo>
                  <a:pt x="578053" y="323390"/>
                  <a:pt x="575673" y="328587"/>
                  <a:pt x="573753" y="333603"/>
                </a:cubicBezTo>
                <a:lnTo>
                  <a:pt x="577644" y="335114"/>
                </a:lnTo>
                <a:cubicBezTo>
                  <a:pt x="579512" y="330250"/>
                  <a:pt x="581816" y="325208"/>
                  <a:pt x="584478" y="320114"/>
                </a:cubicBezTo>
                <a:close/>
                <a:moveTo>
                  <a:pt x="297793" y="319628"/>
                </a:moveTo>
                <a:lnTo>
                  <a:pt x="302196" y="314457"/>
                </a:lnTo>
                <a:lnTo>
                  <a:pt x="299022" y="311744"/>
                </a:lnTo>
                <a:lnTo>
                  <a:pt x="294594" y="316940"/>
                </a:lnTo>
                <a:cubicBezTo>
                  <a:pt x="292469" y="319474"/>
                  <a:pt x="290319" y="322008"/>
                  <a:pt x="288220" y="324568"/>
                </a:cubicBezTo>
                <a:lnTo>
                  <a:pt x="291420" y="327230"/>
                </a:lnTo>
                <a:cubicBezTo>
                  <a:pt x="293544" y="324670"/>
                  <a:pt x="295669" y="322136"/>
                  <a:pt x="297793" y="319628"/>
                </a:cubicBezTo>
                <a:close/>
                <a:moveTo>
                  <a:pt x="1275311" y="304346"/>
                </a:moveTo>
                <a:lnTo>
                  <a:pt x="1271676" y="302247"/>
                </a:lnTo>
                <a:cubicBezTo>
                  <a:pt x="1268809" y="307239"/>
                  <a:pt x="1266454" y="312486"/>
                  <a:pt x="1264714" y="317887"/>
                </a:cubicBezTo>
                <a:lnTo>
                  <a:pt x="1268681" y="319167"/>
                </a:lnTo>
                <a:cubicBezTo>
                  <a:pt x="1270345" y="314073"/>
                  <a:pt x="1272572" y="309082"/>
                  <a:pt x="1275311" y="304346"/>
                </a:cubicBezTo>
                <a:close/>
                <a:moveTo>
                  <a:pt x="769210" y="298817"/>
                </a:moveTo>
                <a:lnTo>
                  <a:pt x="765038" y="298715"/>
                </a:lnTo>
                <a:cubicBezTo>
                  <a:pt x="764910" y="304218"/>
                  <a:pt x="764424" y="309747"/>
                  <a:pt x="763604" y="315123"/>
                </a:cubicBezTo>
                <a:lnTo>
                  <a:pt x="767726" y="315737"/>
                </a:lnTo>
                <a:cubicBezTo>
                  <a:pt x="768570" y="310182"/>
                  <a:pt x="769057" y="304500"/>
                  <a:pt x="769210" y="298817"/>
                </a:cubicBezTo>
                <a:close/>
                <a:moveTo>
                  <a:pt x="1658495" y="311872"/>
                </a:moveTo>
                <a:cubicBezTo>
                  <a:pt x="1654835" y="307495"/>
                  <a:pt x="1651149" y="303220"/>
                  <a:pt x="1647386" y="299176"/>
                </a:cubicBezTo>
                <a:lnTo>
                  <a:pt x="1644315" y="302017"/>
                </a:lnTo>
                <a:cubicBezTo>
                  <a:pt x="1648026" y="305985"/>
                  <a:pt x="1651686" y="310208"/>
                  <a:pt x="1655270" y="314534"/>
                </a:cubicBezTo>
                <a:lnTo>
                  <a:pt x="1658495" y="311872"/>
                </a:lnTo>
                <a:close/>
                <a:moveTo>
                  <a:pt x="1416375" y="297410"/>
                </a:moveTo>
                <a:lnTo>
                  <a:pt x="1412203" y="297128"/>
                </a:lnTo>
                <a:cubicBezTo>
                  <a:pt x="1411793" y="302631"/>
                  <a:pt x="1411255" y="308211"/>
                  <a:pt x="1410590" y="313664"/>
                </a:cubicBezTo>
                <a:lnTo>
                  <a:pt x="1414711" y="314201"/>
                </a:lnTo>
                <a:cubicBezTo>
                  <a:pt x="1415428" y="308647"/>
                  <a:pt x="1415991" y="303015"/>
                  <a:pt x="1416375" y="297410"/>
                </a:cubicBezTo>
                <a:close/>
                <a:moveTo>
                  <a:pt x="602242" y="292239"/>
                </a:moveTo>
                <a:lnTo>
                  <a:pt x="598915" y="289731"/>
                </a:lnTo>
                <a:cubicBezTo>
                  <a:pt x="595485" y="294338"/>
                  <a:pt x="592234" y="298971"/>
                  <a:pt x="589290" y="303578"/>
                </a:cubicBezTo>
                <a:lnTo>
                  <a:pt x="592797" y="305857"/>
                </a:lnTo>
                <a:cubicBezTo>
                  <a:pt x="595689" y="301351"/>
                  <a:pt x="598863" y="296770"/>
                  <a:pt x="602242" y="292239"/>
                </a:cubicBezTo>
                <a:close/>
                <a:moveTo>
                  <a:pt x="324363" y="289500"/>
                </a:moveTo>
                <a:lnTo>
                  <a:pt x="321291" y="286659"/>
                </a:lnTo>
                <a:cubicBezTo>
                  <a:pt x="317554" y="290703"/>
                  <a:pt x="313817" y="294850"/>
                  <a:pt x="310054" y="299073"/>
                </a:cubicBezTo>
                <a:lnTo>
                  <a:pt x="313177" y="301838"/>
                </a:lnTo>
                <a:cubicBezTo>
                  <a:pt x="316914" y="297640"/>
                  <a:pt x="320651" y="293519"/>
                  <a:pt x="324363" y="289500"/>
                </a:cubicBezTo>
                <a:close/>
                <a:moveTo>
                  <a:pt x="1296454" y="279517"/>
                </a:moveTo>
                <a:lnTo>
                  <a:pt x="1293766" y="276343"/>
                </a:lnTo>
                <a:cubicBezTo>
                  <a:pt x="1289338" y="280106"/>
                  <a:pt x="1285268" y="284150"/>
                  <a:pt x="1281684" y="288323"/>
                </a:cubicBezTo>
                <a:lnTo>
                  <a:pt x="1284833" y="291036"/>
                </a:lnTo>
                <a:cubicBezTo>
                  <a:pt x="1288288" y="287043"/>
                  <a:pt x="1292205" y="283152"/>
                  <a:pt x="1296454" y="279517"/>
                </a:cubicBezTo>
                <a:close/>
                <a:moveTo>
                  <a:pt x="1635637" y="287145"/>
                </a:moveTo>
                <a:cubicBezTo>
                  <a:pt x="1631516" y="283203"/>
                  <a:pt x="1627318" y="279389"/>
                  <a:pt x="1623146" y="275857"/>
                </a:cubicBezTo>
                <a:lnTo>
                  <a:pt x="1620433" y="279057"/>
                </a:lnTo>
                <a:cubicBezTo>
                  <a:pt x="1624579" y="282538"/>
                  <a:pt x="1628701" y="286275"/>
                  <a:pt x="1632745" y="290166"/>
                </a:cubicBezTo>
                <a:lnTo>
                  <a:pt x="1635637" y="287145"/>
                </a:lnTo>
                <a:close/>
                <a:moveTo>
                  <a:pt x="768596" y="281872"/>
                </a:moveTo>
                <a:cubicBezTo>
                  <a:pt x="768058" y="276343"/>
                  <a:pt x="767188" y="270686"/>
                  <a:pt x="766011" y="265106"/>
                </a:cubicBezTo>
                <a:lnTo>
                  <a:pt x="761915" y="265977"/>
                </a:lnTo>
                <a:cubicBezTo>
                  <a:pt x="763067" y="271403"/>
                  <a:pt x="763912" y="276881"/>
                  <a:pt x="764424" y="282256"/>
                </a:cubicBezTo>
                <a:lnTo>
                  <a:pt x="768596" y="281872"/>
                </a:lnTo>
                <a:close/>
                <a:moveTo>
                  <a:pt x="1417143" y="274628"/>
                </a:moveTo>
                <a:cubicBezTo>
                  <a:pt x="1417143" y="271019"/>
                  <a:pt x="1417091" y="267410"/>
                  <a:pt x="1416964" y="263775"/>
                </a:cubicBezTo>
                <a:lnTo>
                  <a:pt x="1412791" y="263903"/>
                </a:lnTo>
                <a:cubicBezTo>
                  <a:pt x="1412919" y="267512"/>
                  <a:pt x="1412970" y="271096"/>
                  <a:pt x="1412970" y="274603"/>
                </a:cubicBezTo>
                <a:lnTo>
                  <a:pt x="1412919" y="280516"/>
                </a:lnTo>
                <a:lnTo>
                  <a:pt x="1417091" y="280567"/>
                </a:lnTo>
                <a:lnTo>
                  <a:pt x="1417143" y="274628"/>
                </a:lnTo>
                <a:close/>
                <a:moveTo>
                  <a:pt x="623590" y="266796"/>
                </a:moveTo>
                <a:lnTo>
                  <a:pt x="620518" y="263954"/>
                </a:lnTo>
                <a:cubicBezTo>
                  <a:pt x="616602" y="268178"/>
                  <a:pt x="612865" y="272427"/>
                  <a:pt x="609384" y="276548"/>
                </a:cubicBezTo>
                <a:lnTo>
                  <a:pt x="612583" y="279236"/>
                </a:lnTo>
                <a:cubicBezTo>
                  <a:pt x="616013" y="275140"/>
                  <a:pt x="619725" y="270968"/>
                  <a:pt x="623590" y="266796"/>
                </a:cubicBezTo>
                <a:close/>
                <a:moveTo>
                  <a:pt x="347503" y="265439"/>
                </a:moveTo>
                <a:lnTo>
                  <a:pt x="344559" y="262496"/>
                </a:lnTo>
                <a:cubicBezTo>
                  <a:pt x="340668" y="266386"/>
                  <a:pt x="336752" y="270354"/>
                  <a:pt x="332810" y="274449"/>
                </a:cubicBezTo>
                <a:lnTo>
                  <a:pt x="335805" y="277367"/>
                </a:lnTo>
                <a:cubicBezTo>
                  <a:pt x="339721" y="273272"/>
                  <a:pt x="343612" y="269304"/>
                  <a:pt x="347503" y="265439"/>
                </a:cubicBezTo>
                <a:close/>
                <a:moveTo>
                  <a:pt x="1323791" y="261190"/>
                </a:moveTo>
                <a:lnTo>
                  <a:pt x="1321846" y="257504"/>
                </a:lnTo>
                <a:cubicBezTo>
                  <a:pt x="1316726" y="260192"/>
                  <a:pt x="1311837" y="263110"/>
                  <a:pt x="1307281" y="266130"/>
                </a:cubicBezTo>
                <a:lnTo>
                  <a:pt x="1309610" y="269611"/>
                </a:lnTo>
                <a:cubicBezTo>
                  <a:pt x="1314013" y="266668"/>
                  <a:pt x="1318800" y="263826"/>
                  <a:pt x="1323791" y="261190"/>
                </a:cubicBezTo>
                <a:close/>
                <a:moveTo>
                  <a:pt x="1609938" y="265439"/>
                </a:moveTo>
                <a:cubicBezTo>
                  <a:pt x="1605356" y="262086"/>
                  <a:pt x="1600698" y="258886"/>
                  <a:pt x="1596013" y="255943"/>
                </a:cubicBezTo>
                <a:lnTo>
                  <a:pt x="1593786" y="259501"/>
                </a:lnTo>
                <a:cubicBezTo>
                  <a:pt x="1598394" y="262393"/>
                  <a:pt x="1602976" y="265516"/>
                  <a:pt x="1607430" y="268818"/>
                </a:cubicBezTo>
                <a:lnTo>
                  <a:pt x="1609938" y="265439"/>
                </a:lnTo>
                <a:close/>
                <a:moveTo>
                  <a:pt x="647139" y="243298"/>
                </a:moveTo>
                <a:lnTo>
                  <a:pt x="644298" y="240226"/>
                </a:lnTo>
                <a:cubicBezTo>
                  <a:pt x="640049" y="244143"/>
                  <a:pt x="636004" y="248033"/>
                  <a:pt x="632165" y="251847"/>
                </a:cubicBezTo>
                <a:lnTo>
                  <a:pt x="635109" y="254791"/>
                </a:lnTo>
                <a:cubicBezTo>
                  <a:pt x="638948" y="251028"/>
                  <a:pt x="642941" y="247214"/>
                  <a:pt x="647139" y="243298"/>
                </a:cubicBezTo>
                <a:close/>
                <a:moveTo>
                  <a:pt x="1351077" y="249108"/>
                </a:moveTo>
                <a:lnTo>
                  <a:pt x="1354174" y="247982"/>
                </a:lnTo>
                <a:lnTo>
                  <a:pt x="1352715" y="244066"/>
                </a:lnTo>
                <a:lnTo>
                  <a:pt x="1349618" y="245192"/>
                </a:lnTo>
                <a:cubicBezTo>
                  <a:pt x="1345190" y="246830"/>
                  <a:pt x="1340941" y="248494"/>
                  <a:pt x="1337050" y="250209"/>
                </a:cubicBezTo>
                <a:lnTo>
                  <a:pt x="1338740" y="254048"/>
                </a:lnTo>
                <a:cubicBezTo>
                  <a:pt x="1342554" y="252385"/>
                  <a:pt x="1346726" y="250721"/>
                  <a:pt x="1351077" y="249108"/>
                </a:cubicBezTo>
                <a:close/>
                <a:moveTo>
                  <a:pt x="371666" y="242479"/>
                </a:moveTo>
                <a:lnTo>
                  <a:pt x="368876" y="239382"/>
                </a:lnTo>
                <a:cubicBezTo>
                  <a:pt x="364780" y="243068"/>
                  <a:pt x="360685" y="246881"/>
                  <a:pt x="356564" y="250772"/>
                </a:cubicBezTo>
                <a:lnTo>
                  <a:pt x="359431" y="253818"/>
                </a:lnTo>
                <a:cubicBezTo>
                  <a:pt x="363552" y="249927"/>
                  <a:pt x="367622" y="246165"/>
                  <a:pt x="371666" y="242479"/>
                </a:cubicBezTo>
                <a:close/>
                <a:moveTo>
                  <a:pt x="1581423" y="247470"/>
                </a:moveTo>
                <a:cubicBezTo>
                  <a:pt x="1576509" y="244834"/>
                  <a:pt x="1571364" y="242351"/>
                  <a:pt x="1566244" y="240098"/>
                </a:cubicBezTo>
                <a:lnTo>
                  <a:pt x="1564555" y="243912"/>
                </a:lnTo>
                <a:cubicBezTo>
                  <a:pt x="1569572" y="246114"/>
                  <a:pt x="1574614" y="248545"/>
                  <a:pt x="1579452" y="251130"/>
                </a:cubicBezTo>
                <a:lnTo>
                  <a:pt x="1581423" y="247470"/>
                </a:lnTo>
                <a:close/>
                <a:moveTo>
                  <a:pt x="761557" y="248724"/>
                </a:moveTo>
                <a:cubicBezTo>
                  <a:pt x="759816" y="243426"/>
                  <a:pt x="757743" y="238102"/>
                  <a:pt x="755388" y="232931"/>
                </a:cubicBezTo>
                <a:lnTo>
                  <a:pt x="751600" y="234646"/>
                </a:lnTo>
                <a:cubicBezTo>
                  <a:pt x="753878" y="239714"/>
                  <a:pt x="755874" y="244885"/>
                  <a:pt x="757589" y="250030"/>
                </a:cubicBezTo>
                <a:lnTo>
                  <a:pt x="761557" y="248724"/>
                </a:lnTo>
                <a:close/>
                <a:moveTo>
                  <a:pt x="1416068" y="246958"/>
                </a:moveTo>
                <a:cubicBezTo>
                  <a:pt x="1415632" y="241813"/>
                  <a:pt x="1415095" y="236463"/>
                  <a:pt x="1414429" y="231088"/>
                </a:cubicBezTo>
                <a:cubicBezTo>
                  <a:pt x="1415735" y="230832"/>
                  <a:pt x="1417040" y="230576"/>
                  <a:pt x="1418320" y="230346"/>
                </a:cubicBezTo>
                <a:lnTo>
                  <a:pt x="1417578" y="226225"/>
                </a:lnTo>
                <a:cubicBezTo>
                  <a:pt x="1412100" y="227223"/>
                  <a:pt x="1406546" y="228375"/>
                  <a:pt x="1401093" y="229655"/>
                </a:cubicBezTo>
                <a:lnTo>
                  <a:pt x="1402041" y="233725"/>
                </a:lnTo>
                <a:cubicBezTo>
                  <a:pt x="1404754" y="233085"/>
                  <a:pt x="1407544" y="232470"/>
                  <a:pt x="1410308" y="231907"/>
                </a:cubicBezTo>
                <a:cubicBezTo>
                  <a:pt x="1410948" y="237129"/>
                  <a:pt x="1411486" y="242300"/>
                  <a:pt x="1411895" y="247291"/>
                </a:cubicBezTo>
                <a:lnTo>
                  <a:pt x="1416068" y="246958"/>
                </a:lnTo>
                <a:close/>
                <a:moveTo>
                  <a:pt x="1385915" y="237846"/>
                </a:moveTo>
                <a:lnTo>
                  <a:pt x="1384788" y="233801"/>
                </a:lnTo>
                <a:cubicBezTo>
                  <a:pt x="1379490" y="235286"/>
                  <a:pt x="1374140" y="236873"/>
                  <a:pt x="1368688" y="238614"/>
                </a:cubicBezTo>
                <a:lnTo>
                  <a:pt x="1369968" y="242607"/>
                </a:lnTo>
                <a:cubicBezTo>
                  <a:pt x="1375343" y="240892"/>
                  <a:pt x="1380667" y="239305"/>
                  <a:pt x="1385915" y="237846"/>
                </a:cubicBezTo>
                <a:close/>
                <a:moveTo>
                  <a:pt x="1550579" y="233929"/>
                </a:moveTo>
                <a:cubicBezTo>
                  <a:pt x="1545408" y="232112"/>
                  <a:pt x="1539982" y="230423"/>
                  <a:pt x="1534504" y="228964"/>
                </a:cubicBezTo>
                <a:lnTo>
                  <a:pt x="1533404" y="232982"/>
                </a:lnTo>
                <a:cubicBezTo>
                  <a:pt x="1538805" y="234441"/>
                  <a:pt x="1544103" y="236080"/>
                  <a:pt x="1549197" y="237871"/>
                </a:cubicBezTo>
                <a:lnTo>
                  <a:pt x="1550579" y="233929"/>
                </a:lnTo>
                <a:close/>
                <a:moveTo>
                  <a:pt x="672275" y="221413"/>
                </a:moveTo>
                <a:lnTo>
                  <a:pt x="669613" y="218187"/>
                </a:lnTo>
                <a:cubicBezTo>
                  <a:pt x="665185" y="221848"/>
                  <a:pt x="660910" y="225457"/>
                  <a:pt x="656815" y="229040"/>
                </a:cubicBezTo>
                <a:lnTo>
                  <a:pt x="659553" y="232189"/>
                </a:lnTo>
                <a:cubicBezTo>
                  <a:pt x="663623" y="228605"/>
                  <a:pt x="667872" y="225047"/>
                  <a:pt x="672275" y="221413"/>
                </a:cubicBezTo>
                <a:close/>
                <a:moveTo>
                  <a:pt x="396981" y="220773"/>
                </a:moveTo>
                <a:lnTo>
                  <a:pt x="394345" y="217547"/>
                </a:lnTo>
                <a:cubicBezTo>
                  <a:pt x="390070" y="221003"/>
                  <a:pt x="385770" y="224587"/>
                  <a:pt x="381470" y="228298"/>
                </a:cubicBezTo>
                <a:lnTo>
                  <a:pt x="384183" y="231472"/>
                </a:lnTo>
                <a:cubicBezTo>
                  <a:pt x="388483" y="227761"/>
                  <a:pt x="392732" y="224203"/>
                  <a:pt x="396981" y="220773"/>
                </a:cubicBezTo>
                <a:close/>
                <a:moveTo>
                  <a:pt x="1518071" y="225226"/>
                </a:moveTo>
                <a:cubicBezTo>
                  <a:pt x="1512593" y="224203"/>
                  <a:pt x="1506988" y="223332"/>
                  <a:pt x="1501433" y="222692"/>
                </a:cubicBezTo>
                <a:lnTo>
                  <a:pt x="1500947" y="226865"/>
                </a:lnTo>
                <a:cubicBezTo>
                  <a:pt x="1506399" y="227479"/>
                  <a:pt x="1511902" y="228324"/>
                  <a:pt x="1517303" y="229348"/>
                </a:cubicBezTo>
                <a:lnTo>
                  <a:pt x="1518071" y="225226"/>
                </a:lnTo>
                <a:close/>
                <a:moveTo>
                  <a:pt x="1451263" y="226020"/>
                </a:moveTo>
                <a:lnTo>
                  <a:pt x="1450931" y="221873"/>
                </a:lnTo>
                <a:cubicBezTo>
                  <a:pt x="1445530" y="222283"/>
                  <a:pt x="1439873" y="222872"/>
                  <a:pt x="1434190" y="223614"/>
                </a:cubicBezTo>
                <a:lnTo>
                  <a:pt x="1434728" y="227761"/>
                </a:lnTo>
                <a:cubicBezTo>
                  <a:pt x="1440359" y="227018"/>
                  <a:pt x="1445939" y="226430"/>
                  <a:pt x="1451263" y="226020"/>
                </a:cubicBezTo>
                <a:close/>
                <a:moveTo>
                  <a:pt x="1484616" y="221336"/>
                </a:moveTo>
                <a:cubicBezTo>
                  <a:pt x="1479087" y="221080"/>
                  <a:pt x="1473481" y="221003"/>
                  <a:pt x="1467773" y="221080"/>
                </a:cubicBezTo>
                <a:lnTo>
                  <a:pt x="1467824" y="225252"/>
                </a:lnTo>
                <a:cubicBezTo>
                  <a:pt x="1473507" y="225175"/>
                  <a:pt x="1479010" y="225252"/>
                  <a:pt x="1484411" y="225508"/>
                </a:cubicBezTo>
                <a:lnTo>
                  <a:pt x="1484616" y="221336"/>
                </a:lnTo>
                <a:close/>
                <a:moveTo>
                  <a:pt x="747658" y="217880"/>
                </a:moveTo>
                <a:cubicBezTo>
                  <a:pt x="744816" y="213017"/>
                  <a:pt x="741719" y="208230"/>
                  <a:pt x="738417" y="203700"/>
                </a:cubicBezTo>
                <a:lnTo>
                  <a:pt x="735038" y="206157"/>
                </a:lnTo>
                <a:cubicBezTo>
                  <a:pt x="738238" y="210585"/>
                  <a:pt x="741284" y="215218"/>
                  <a:pt x="744074" y="220005"/>
                </a:cubicBezTo>
                <a:lnTo>
                  <a:pt x="747658" y="217880"/>
                </a:lnTo>
                <a:close/>
                <a:moveTo>
                  <a:pt x="1411691" y="213554"/>
                </a:moveTo>
                <a:cubicBezTo>
                  <a:pt x="1410718" y="208051"/>
                  <a:pt x="1409566" y="202496"/>
                  <a:pt x="1408286" y="197044"/>
                </a:cubicBezTo>
                <a:lnTo>
                  <a:pt x="1404216" y="197991"/>
                </a:lnTo>
                <a:cubicBezTo>
                  <a:pt x="1405471" y="203392"/>
                  <a:pt x="1406622" y="208870"/>
                  <a:pt x="1407595" y="214271"/>
                </a:cubicBezTo>
                <a:lnTo>
                  <a:pt x="1411691" y="213554"/>
                </a:lnTo>
                <a:close/>
                <a:moveTo>
                  <a:pt x="698537" y="200833"/>
                </a:moveTo>
                <a:lnTo>
                  <a:pt x="696029" y="197480"/>
                </a:lnTo>
                <a:cubicBezTo>
                  <a:pt x="691447" y="200909"/>
                  <a:pt x="686993" y="204314"/>
                  <a:pt x="682693" y="207667"/>
                </a:cubicBezTo>
                <a:lnTo>
                  <a:pt x="685278" y="210943"/>
                </a:lnTo>
                <a:cubicBezTo>
                  <a:pt x="689553" y="207641"/>
                  <a:pt x="693981" y="204263"/>
                  <a:pt x="698537" y="200833"/>
                </a:cubicBezTo>
                <a:close/>
                <a:moveTo>
                  <a:pt x="423525" y="200602"/>
                </a:moveTo>
                <a:lnTo>
                  <a:pt x="421093" y="197198"/>
                </a:lnTo>
                <a:cubicBezTo>
                  <a:pt x="416614" y="200398"/>
                  <a:pt x="412109" y="203700"/>
                  <a:pt x="407578" y="207155"/>
                </a:cubicBezTo>
                <a:lnTo>
                  <a:pt x="410112" y="210483"/>
                </a:lnTo>
                <a:cubicBezTo>
                  <a:pt x="414592" y="207053"/>
                  <a:pt x="419071" y="203751"/>
                  <a:pt x="423525" y="200602"/>
                </a:cubicBezTo>
                <a:close/>
                <a:moveTo>
                  <a:pt x="727769" y="190517"/>
                </a:moveTo>
                <a:cubicBezTo>
                  <a:pt x="725824" y="188342"/>
                  <a:pt x="723802" y="186191"/>
                  <a:pt x="721728" y="184092"/>
                </a:cubicBezTo>
                <a:cubicBezTo>
                  <a:pt x="723008" y="183197"/>
                  <a:pt x="724313" y="182301"/>
                  <a:pt x="725619" y="181405"/>
                </a:cubicBezTo>
                <a:lnTo>
                  <a:pt x="723264" y="177975"/>
                </a:lnTo>
                <a:cubicBezTo>
                  <a:pt x="721728" y="179050"/>
                  <a:pt x="720218" y="180099"/>
                  <a:pt x="718708" y="181149"/>
                </a:cubicBezTo>
                <a:cubicBezTo>
                  <a:pt x="717761" y="180253"/>
                  <a:pt x="716839" y="179357"/>
                  <a:pt x="715866" y="178487"/>
                </a:cubicBezTo>
                <a:lnTo>
                  <a:pt x="713051" y="181584"/>
                </a:lnTo>
                <a:cubicBezTo>
                  <a:pt x="713767" y="182249"/>
                  <a:pt x="714510" y="182915"/>
                  <a:pt x="715201" y="183606"/>
                </a:cubicBezTo>
                <a:cubicBezTo>
                  <a:pt x="713307" y="184963"/>
                  <a:pt x="711413" y="186294"/>
                  <a:pt x="709544" y="187650"/>
                </a:cubicBezTo>
                <a:lnTo>
                  <a:pt x="711976" y="191029"/>
                </a:lnTo>
                <a:cubicBezTo>
                  <a:pt x="714049" y="189544"/>
                  <a:pt x="716148" y="188060"/>
                  <a:pt x="718273" y="186575"/>
                </a:cubicBezTo>
                <a:cubicBezTo>
                  <a:pt x="720474" y="188777"/>
                  <a:pt x="722598" y="191055"/>
                  <a:pt x="724672" y="193358"/>
                </a:cubicBezTo>
                <a:lnTo>
                  <a:pt x="727769" y="190517"/>
                </a:lnTo>
                <a:close/>
                <a:moveTo>
                  <a:pt x="451323" y="182301"/>
                </a:moveTo>
                <a:lnTo>
                  <a:pt x="449173" y="178717"/>
                </a:lnTo>
                <a:cubicBezTo>
                  <a:pt x="444463" y="181558"/>
                  <a:pt x="439728" y="184553"/>
                  <a:pt x="434941" y="187702"/>
                </a:cubicBezTo>
                <a:lnTo>
                  <a:pt x="437245" y="191183"/>
                </a:lnTo>
                <a:cubicBezTo>
                  <a:pt x="441955" y="188085"/>
                  <a:pt x="446665" y="185116"/>
                  <a:pt x="451323" y="182301"/>
                </a:cubicBezTo>
                <a:close/>
                <a:moveTo>
                  <a:pt x="1404063" y="180765"/>
                </a:moveTo>
                <a:cubicBezTo>
                  <a:pt x="1402450" y="175287"/>
                  <a:pt x="1400761" y="169886"/>
                  <a:pt x="1398969" y="164716"/>
                </a:cubicBezTo>
                <a:lnTo>
                  <a:pt x="1395027" y="166098"/>
                </a:lnTo>
                <a:cubicBezTo>
                  <a:pt x="1396793" y="171166"/>
                  <a:pt x="1398508" y="176490"/>
                  <a:pt x="1400044" y="181917"/>
                </a:cubicBezTo>
                <a:lnTo>
                  <a:pt x="1404063" y="180765"/>
                </a:lnTo>
                <a:close/>
                <a:moveTo>
                  <a:pt x="480478" y="166303"/>
                </a:moveTo>
                <a:lnTo>
                  <a:pt x="478635" y="162565"/>
                </a:lnTo>
                <a:cubicBezTo>
                  <a:pt x="473772" y="164972"/>
                  <a:pt x="468755" y="167582"/>
                  <a:pt x="463712" y="170347"/>
                </a:cubicBezTo>
                <a:lnTo>
                  <a:pt x="465734" y="174007"/>
                </a:lnTo>
                <a:cubicBezTo>
                  <a:pt x="470726" y="171268"/>
                  <a:pt x="475666" y="168683"/>
                  <a:pt x="480478" y="166303"/>
                </a:cubicBezTo>
                <a:close/>
                <a:moveTo>
                  <a:pt x="753417" y="162898"/>
                </a:moveTo>
                <a:lnTo>
                  <a:pt x="751164" y="159391"/>
                </a:lnTo>
                <a:cubicBezTo>
                  <a:pt x="746378" y="162463"/>
                  <a:pt x="741694" y="165509"/>
                  <a:pt x="737137" y="168555"/>
                </a:cubicBezTo>
                <a:lnTo>
                  <a:pt x="739441" y="172036"/>
                </a:lnTo>
                <a:cubicBezTo>
                  <a:pt x="743997" y="168990"/>
                  <a:pt x="748656" y="165970"/>
                  <a:pt x="753417" y="162898"/>
                </a:cubicBezTo>
                <a:close/>
                <a:moveTo>
                  <a:pt x="702863" y="167659"/>
                </a:moveTo>
                <a:cubicBezTo>
                  <a:pt x="698384" y="164306"/>
                  <a:pt x="693674" y="161132"/>
                  <a:pt x="688836" y="158214"/>
                </a:cubicBezTo>
                <a:lnTo>
                  <a:pt x="686686" y="161798"/>
                </a:lnTo>
                <a:cubicBezTo>
                  <a:pt x="691396" y="164639"/>
                  <a:pt x="696003" y="167762"/>
                  <a:pt x="700380" y="171012"/>
                </a:cubicBezTo>
                <a:lnTo>
                  <a:pt x="702863" y="167659"/>
                </a:lnTo>
                <a:close/>
                <a:moveTo>
                  <a:pt x="510989" y="153120"/>
                </a:moveTo>
                <a:lnTo>
                  <a:pt x="509530" y="149204"/>
                </a:lnTo>
                <a:cubicBezTo>
                  <a:pt x="504411" y="151098"/>
                  <a:pt x="499138" y="153223"/>
                  <a:pt x="493891" y="155475"/>
                </a:cubicBezTo>
                <a:lnTo>
                  <a:pt x="495580" y="159315"/>
                </a:lnTo>
                <a:cubicBezTo>
                  <a:pt x="500751" y="157088"/>
                  <a:pt x="505921" y="154989"/>
                  <a:pt x="510989" y="153120"/>
                </a:cubicBezTo>
                <a:close/>
                <a:moveTo>
                  <a:pt x="673913" y="150177"/>
                </a:moveTo>
                <a:cubicBezTo>
                  <a:pt x="668896" y="147796"/>
                  <a:pt x="663649" y="145595"/>
                  <a:pt x="658299" y="143675"/>
                </a:cubicBezTo>
                <a:lnTo>
                  <a:pt x="656891" y="147617"/>
                </a:lnTo>
                <a:cubicBezTo>
                  <a:pt x="662113" y="149511"/>
                  <a:pt x="667232" y="151636"/>
                  <a:pt x="672121" y="153965"/>
                </a:cubicBezTo>
                <a:lnTo>
                  <a:pt x="673913" y="150177"/>
                </a:lnTo>
                <a:close/>
                <a:moveTo>
                  <a:pt x="781753" y="145236"/>
                </a:moveTo>
                <a:lnTo>
                  <a:pt x="779603" y="141653"/>
                </a:lnTo>
                <a:cubicBezTo>
                  <a:pt x="774739" y="144597"/>
                  <a:pt x="769978" y="147515"/>
                  <a:pt x="765320" y="150407"/>
                </a:cubicBezTo>
                <a:lnTo>
                  <a:pt x="767521" y="153939"/>
                </a:lnTo>
                <a:cubicBezTo>
                  <a:pt x="772179" y="151047"/>
                  <a:pt x="776915" y="148129"/>
                  <a:pt x="781753" y="145236"/>
                </a:cubicBezTo>
                <a:close/>
                <a:moveTo>
                  <a:pt x="1393005" y="148974"/>
                </a:moveTo>
                <a:cubicBezTo>
                  <a:pt x="1390880" y="143752"/>
                  <a:pt x="1388551" y="138581"/>
                  <a:pt x="1386145" y="133615"/>
                </a:cubicBezTo>
                <a:lnTo>
                  <a:pt x="1382408" y="135433"/>
                </a:lnTo>
                <a:cubicBezTo>
                  <a:pt x="1384763" y="140347"/>
                  <a:pt x="1387041" y="145441"/>
                  <a:pt x="1389165" y="150586"/>
                </a:cubicBezTo>
                <a:lnTo>
                  <a:pt x="1393005" y="148974"/>
                </a:lnTo>
                <a:close/>
                <a:moveTo>
                  <a:pt x="542704" y="143445"/>
                </a:moveTo>
                <a:lnTo>
                  <a:pt x="541731" y="139375"/>
                </a:lnTo>
                <a:cubicBezTo>
                  <a:pt x="536330" y="140655"/>
                  <a:pt x="530853" y="142139"/>
                  <a:pt x="525452" y="143803"/>
                </a:cubicBezTo>
                <a:lnTo>
                  <a:pt x="526680" y="147796"/>
                </a:lnTo>
                <a:cubicBezTo>
                  <a:pt x="532004" y="146158"/>
                  <a:pt x="537405" y="144699"/>
                  <a:pt x="542704" y="143445"/>
                </a:cubicBezTo>
                <a:close/>
                <a:moveTo>
                  <a:pt x="642122" y="138709"/>
                </a:moveTo>
                <a:cubicBezTo>
                  <a:pt x="636721" y="137327"/>
                  <a:pt x="631141" y="136175"/>
                  <a:pt x="625561" y="135279"/>
                </a:cubicBezTo>
                <a:lnTo>
                  <a:pt x="624921" y="139400"/>
                </a:lnTo>
                <a:cubicBezTo>
                  <a:pt x="630373" y="140271"/>
                  <a:pt x="635800" y="141397"/>
                  <a:pt x="641098" y="142728"/>
                </a:cubicBezTo>
                <a:lnTo>
                  <a:pt x="642122" y="138709"/>
                </a:lnTo>
                <a:close/>
                <a:moveTo>
                  <a:pt x="575391" y="137967"/>
                </a:moveTo>
                <a:lnTo>
                  <a:pt x="575007" y="133795"/>
                </a:lnTo>
                <a:cubicBezTo>
                  <a:pt x="569504" y="134307"/>
                  <a:pt x="563873" y="135049"/>
                  <a:pt x="558292" y="135970"/>
                </a:cubicBezTo>
                <a:lnTo>
                  <a:pt x="558983" y="140091"/>
                </a:lnTo>
                <a:cubicBezTo>
                  <a:pt x="564461" y="139196"/>
                  <a:pt x="569990" y="138479"/>
                  <a:pt x="575391" y="137967"/>
                </a:cubicBezTo>
                <a:close/>
                <a:moveTo>
                  <a:pt x="608769" y="133385"/>
                </a:moveTo>
                <a:cubicBezTo>
                  <a:pt x="604162" y="133052"/>
                  <a:pt x="599478" y="132899"/>
                  <a:pt x="594793" y="132899"/>
                </a:cubicBezTo>
                <a:lnTo>
                  <a:pt x="591875" y="132924"/>
                </a:lnTo>
                <a:lnTo>
                  <a:pt x="591927" y="137097"/>
                </a:lnTo>
                <a:lnTo>
                  <a:pt x="594793" y="137071"/>
                </a:lnTo>
                <a:cubicBezTo>
                  <a:pt x="599375" y="137071"/>
                  <a:pt x="603983" y="137225"/>
                  <a:pt x="608462" y="137557"/>
                </a:cubicBezTo>
                <a:lnTo>
                  <a:pt x="608769" y="133385"/>
                </a:lnTo>
                <a:close/>
                <a:moveTo>
                  <a:pt x="810575" y="128291"/>
                </a:moveTo>
                <a:lnTo>
                  <a:pt x="808501" y="124657"/>
                </a:lnTo>
                <a:cubicBezTo>
                  <a:pt x="803587" y="127472"/>
                  <a:pt x="798749" y="130262"/>
                  <a:pt x="794014" y="133052"/>
                </a:cubicBezTo>
                <a:lnTo>
                  <a:pt x="796113" y="136661"/>
                </a:lnTo>
                <a:cubicBezTo>
                  <a:pt x="800848" y="133897"/>
                  <a:pt x="805660" y="131107"/>
                  <a:pt x="810575" y="128291"/>
                </a:cubicBezTo>
                <a:close/>
                <a:moveTo>
                  <a:pt x="1378389" y="118641"/>
                </a:moveTo>
                <a:cubicBezTo>
                  <a:pt x="1375625" y="113676"/>
                  <a:pt x="1372655" y="108812"/>
                  <a:pt x="1369686" y="104230"/>
                </a:cubicBezTo>
                <a:lnTo>
                  <a:pt x="1366179" y="106508"/>
                </a:lnTo>
                <a:cubicBezTo>
                  <a:pt x="1369097" y="111013"/>
                  <a:pt x="1371964" y="115800"/>
                  <a:pt x="1374729" y="120689"/>
                </a:cubicBezTo>
                <a:lnTo>
                  <a:pt x="1378389" y="118641"/>
                </a:lnTo>
                <a:close/>
                <a:moveTo>
                  <a:pt x="839729" y="112012"/>
                </a:moveTo>
                <a:lnTo>
                  <a:pt x="837733" y="108326"/>
                </a:lnTo>
                <a:cubicBezTo>
                  <a:pt x="832767" y="111039"/>
                  <a:pt x="827853" y="113727"/>
                  <a:pt x="823040" y="116414"/>
                </a:cubicBezTo>
                <a:lnTo>
                  <a:pt x="825088" y="120049"/>
                </a:lnTo>
                <a:cubicBezTo>
                  <a:pt x="829900" y="117413"/>
                  <a:pt x="834789" y="114699"/>
                  <a:pt x="839729" y="112012"/>
                </a:cubicBezTo>
                <a:close/>
                <a:moveTo>
                  <a:pt x="869268" y="96346"/>
                </a:moveTo>
                <a:lnTo>
                  <a:pt x="867348" y="92635"/>
                </a:lnTo>
                <a:cubicBezTo>
                  <a:pt x="862332" y="95246"/>
                  <a:pt x="857391" y="97857"/>
                  <a:pt x="852528" y="100442"/>
                </a:cubicBezTo>
                <a:lnTo>
                  <a:pt x="854473" y="104128"/>
                </a:lnTo>
                <a:cubicBezTo>
                  <a:pt x="859337" y="101543"/>
                  <a:pt x="864251" y="98957"/>
                  <a:pt x="869268" y="96346"/>
                </a:cubicBezTo>
                <a:close/>
                <a:moveTo>
                  <a:pt x="1360011" y="90408"/>
                </a:moveTo>
                <a:cubicBezTo>
                  <a:pt x="1356683" y="86005"/>
                  <a:pt x="1353099" y="81603"/>
                  <a:pt x="1349414" y="77328"/>
                </a:cubicBezTo>
                <a:lnTo>
                  <a:pt x="1346240" y="80067"/>
                </a:lnTo>
                <a:cubicBezTo>
                  <a:pt x="1349925" y="84290"/>
                  <a:pt x="1353407" y="88591"/>
                  <a:pt x="1356657" y="92917"/>
                </a:cubicBezTo>
                <a:lnTo>
                  <a:pt x="1360011" y="90408"/>
                </a:lnTo>
                <a:close/>
                <a:moveTo>
                  <a:pt x="899037" y="81193"/>
                </a:moveTo>
                <a:lnTo>
                  <a:pt x="897169" y="77456"/>
                </a:lnTo>
                <a:cubicBezTo>
                  <a:pt x="892126" y="79965"/>
                  <a:pt x="887135" y="82473"/>
                  <a:pt x="882220" y="84981"/>
                </a:cubicBezTo>
                <a:lnTo>
                  <a:pt x="884114" y="88719"/>
                </a:lnTo>
                <a:cubicBezTo>
                  <a:pt x="889029" y="86185"/>
                  <a:pt x="894020" y="83702"/>
                  <a:pt x="899037" y="81193"/>
                </a:cubicBezTo>
                <a:close/>
                <a:moveTo>
                  <a:pt x="929114" y="66603"/>
                </a:moveTo>
                <a:lnTo>
                  <a:pt x="927347" y="62815"/>
                </a:lnTo>
                <a:cubicBezTo>
                  <a:pt x="922356" y="65144"/>
                  <a:pt x="917314" y="67550"/>
                  <a:pt x="912194" y="70033"/>
                </a:cubicBezTo>
                <a:lnTo>
                  <a:pt x="914037" y="73770"/>
                </a:lnTo>
                <a:cubicBezTo>
                  <a:pt x="919105" y="71313"/>
                  <a:pt x="924122" y="68932"/>
                  <a:pt x="929114" y="66603"/>
                </a:cubicBezTo>
                <a:close/>
                <a:moveTo>
                  <a:pt x="1337844" y="65016"/>
                </a:moveTo>
                <a:cubicBezTo>
                  <a:pt x="1333851" y="61074"/>
                  <a:pt x="1329653" y="57235"/>
                  <a:pt x="1325404" y="53651"/>
                </a:cubicBezTo>
                <a:lnTo>
                  <a:pt x="1322716" y="56851"/>
                </a:lnTo>
                <a:cubicBezTo>
                  <a:pt x="1326888" y="60383"/>
                  <a:pt x="1330984" y="64120"/>
                  <a:pt x="1334951" y="68011"/>
                </a:cubicBezTo>
                <a:lnTo>
                  <a:pt x="1337844" y="65016"/>
                </a:lnTo>
                <a:close/>
                <a:moveTo>
                  <a:pt x="959600" y="53037"/>
                </a:moveTo>
                <a:lnTo>
                  <a:pt x="957961" y="49197"/>
                </a:lnTo>
                <a:cubicBezTo>
                  <a:pt x="952893" y="51347"/>
                  <a:pt x="947774" y="53574"/>
                  <a:pt x="942578" y="55878"/>
                </a:cubicBezTo>
                <a:lnTo>
                  <a:pt x="944267" y="59692"/>
                </a:lnTo>
                <a:cubicBezTo>
                  <a:pt x="949438" y="57388"/>
                  <a:pt x="954557" y="55161"/>
                  <a:pt x="959600" y="53037"/>
                </a:cubicBezTo>
                <a:close/>
                <a:moveTo>
                  <a:pt x="990597" y="40622"/>
                </a:moveTo>
                <a:lnTo>
                  <a:pt x="989138" y="36706"/>
                </a:lnTo>
                <a:cubicBezTo>
                  <a:pt x="983968" y="38651"/>
                  <a:pt x="978771" y="40673"/>
                  <a:pt x="973499" y="42772"/>
                </a:cubicBezTo>
                <a:lnTo>
                  <a:pt x="975034" y="46663"/>
                </a:lnTo>
                <a:cubicBezTo>
                  <a:pt x="980282" y="44564"/>
                  <a:pt x="985478" y="42542"/>
                  <a:pt x="990597" y="40622"/>
                </a:cubicBezTo>
                <a:close/>
                <a:moveTo>
                  <a:pt x="1312068" y="43259"/>
                </a:moveTo>
                <a:cubicBezTo>
                  <a:pt x="1307537" y="40008"/>
                  <a:pt x="1302827" y="36859"/>
                  <a:pt x="1297989" y="33967"/>
                </a:cubicBezTo>
                <a:lnTo>
                  <a:pt x="1295839" y="37525"/>
                </a:lnTo>
                <a:cubicBezTo>
                  <a:pt x="1300575" y="40392"/>
                  <a:pt x="1305182" y="43463"/>
                  <a:pt x="1309610" y="46663"/>
                </a:cubicBezTo>
                <a:lnTo>
                  <a:pt x="1312068" y="43259"/>
                </a:lnTo>
                <a:close/>
                <a:moveTo>
                  <a:pt x="1022081" y="29564"/>
                </a:moveTo>
                <a:lnTo>
                  <a:pt x="1020802" y="25597"/>
                </a:lnTo>
                <a:cubicBezTo>
                  <a:pt x="1015554" y="27286"/>
                  <a:pt x="1010256" y="29104"/>
                  <a:pt x="1004906" y="30947"/>
                </a:cubicBezTo>
                <a:lnTo>
                  <a:pt x="1006288" y="34888"/>
                </a:lnTo>
                <a:cubicBezTo>
                  <a:pt x="1011612" y="33046"/>
                  <a:pt x="1016885" y="31254"/>
                  <a:pt x="1022081" y="29564"/>
                </a:cubicBezTo>
                <a:close/>
                <a:moveTo>
                  <a:pt x="1283220" y="25802"/>
                </a:moveTo>
                <a:cubicBezTo>
                  <a:pt x="1278203" y="23268"/>
                  <a:pt x="1273058" y="20938"/>
                  <a:pt x="1267862" y="18788"/>
                </a:cubicBezTo>
                <a:lnTo>
                  <a:pt x="1266249" y="22653"/>
                </a:lnTo>
                <a:cubicBezTo>
                  <a:pt x="1271318" y="24752"/>
                  <a:pt x="1276386" y="27056"/>
                  <a:pt x="1281326" y="29513"/>
                </a:cubicBezTo>
                <a:lnTo>
                  <a:pt x="1283220" y="25802"/>
                </a:lnTo>
                <a:close/>
                <a:moveTo>
                  <a:pt x="1054052" y="20094"/>
                </a:moveTo>
                <a:lnTo>
                  <a:pt x="1052977" y="16075"/>
                </a:lnTo>
                <a:cubicBezTo>
                  <a:pt x="1047678" y="17483"/>
                  <a:pt x="1042277" y="18993"/>
                  <a:pt x="1036825" y="20605"/>
                </a:cubicBezTo>
                <a:lnTo>
                  <a:pt x="1038002" y="24599"/>
                </a:lnTo>
                <a:cubicBezTo>
                  <a:pt x="1043403" y="23012"/>
                  <a:pt x="1048753" y="21527"/>
                  <a:pt x="1054052" y="20094"/>
                </a:cubicBezTo>
                <a:close/>
                <a:moveTo>
                  <a:pt x="1252069" y="12952"/>
                </a:moveTo>
                <a:cubicBezTo>
                  <a:pt x="1246898" y="11237"/>
                  <a:pt x="1241472" y="9676"/>
                  <a:pt x="1235892" y="8242"/>
                </a:cubicBezTo>
                <a:lnTo>
                  <a:pt x="1234842" y="12286"/>
                </a:lnTo>
                <a:cubicBezTo>
                  <a:pt x="1240345" y="13694"/>
                  <a:pt x="1245695" y="15230"/>
                  <a:pt x="1250763" y="16919"/>
                </a:cubicBezTo>
                <a:lnTo>
                  <a:pt x="1252069" y="12952"/>
                </a:lnTo>
                <a:close/>
                <a:moveTo>
                  <a:pt x="1086509" y="12517"/>
                </a:moveTo>
                <a:lnTo>
                  <a:pt x="1085715" y="8421"/>
                </a:lnTo>
                <a:cubicBezTo>
                  <a:pt x="1080314" y="9496"/>
                  <a:pt x="1074836" y="10674"/>
                  <a:pt x="1069282" y="12005"/>
                </a:cubicBezTo>
                <a:lnTo>
                  <a:pt x="1070229" y="16075"/>
                </a:lnTo>
                <a:cubicBezTo>
                  <a:pt x="1075732" y="14769"/>
                  <a:pt x="1081159" y="13592"/>
                  <a:pt x="1086509" y="12517"/>
                </a:cubicBezTo>
                <a:close/>
                <a:moveTo>
                  <a:pt x="1119400" y="7141"/>
                </a:moveTo>
                <a:lnTo>
                  <a:pt x="1118863" y="2995"/>
                </a:lnTo>
                <a:cubicBezTo>
                  <a:pt x="1113411" y="3660"/>
                  <a:pt x="1107856" y="4479"/>
                  <a:pt x="1102225" y="5401"/>
                </a:cubicBezTo>
                <a:lnTo>
                  <a:pt x="1102916" y="9522"/>
                </a:lnTo>
                <a:cubicBezTo>
                  <a:pt x="1108496" y="8601"/>
                  <a:pt x="1113974" y="7807"/>
                  <a:pt x="1119400" y="7141"/>
                </a:cubicBezTo>
                <a:close/>
                <a:moveTo>
                  <a:pt x="1219458" y="4684"/>
                </a:moveTo>
                <a:cubicBezTo>
                  <a:pt x="1213981" y="3686"/>
                  <a:pt x="1208375" y="2841"/>
                  <a:pt x="1202795" y="2150"/>
                </a:cubicBezTo>
                <a:lnTo>
                  <a:pt x="1202283" y="6297"/>
                </a:lnTo>
                <a:cubicBezTo>
                  <a:pt x="1207786" y="6962"/>
                  <a:pt x="1213315" y="7807"/>
                  <a:pt x="1218716" y="8805"/>
                </a:cubicBezTo>
                <a:lnTo>
                  <a:pt x="1219458" y="4684"/>
                </a:lnTo>
                <a:close/>
                <a:moveTo>
                  <a:pt x="1152548" y="4403"/>
                </a:moveTo>
                <a:lnTo>
                  <a:pt x="1152395" y="205"/>
                </a:lnTo>
                <a:cubicBezTo>
                  <a:pt x="1146738" y="435"/>
                  <a:pt x="1141107" y="768"/>
                  <a:pt x="1135603" y="1229"/>
                </a:cubicBezTo>
                <a:lnTo>
                  <a:pt x="1135962" y="5401"/>
                </a:lnTo>
                <a:cubicBezTo>
                  <a:pt x="1141388" y="4966"/>
                  <a:pt x="1146968" y="4607"/>
                  <a:pt x="1152548" y="4403"/>
                </a:cubicBezTo>
                <a:close/>
                <a:moveTo>
                  <a:pt x="1186029" y="614"/>
                </a:moveTo>
                <a:cubicBezTo>
                  <a:pt x="1180551" y="256"/>
                  <a:pt x="1174894" y="51"/>
                  <a:pt x="1169212" y="0"/>
                </a:cubicBezTo>
                <a:lnTo>
                  <a:pt x="1169161" y="4172"/>
                </a:lnTo>
                <a:cubicBezTo>
                  <a:pt x="1174792" y="4224"/>
                  <a:pt x="1180372" y="4428"/>
                  <a:pt x="1185747" y="4787"/>
                </a:cubicBezTo>
                <a:lnTo>
                  <a:pt x="1186029" y="614"/>
                </a:lnTo>
                <a:close/>
                <a:moveTo>
                  <a:pt x="1934199" y="981126"/>
                </a:moveTo>
                <a:cubicBezTo>
                  <a:pt x="1932970" y="979002"/>
                  <a:pt x="1931716" y="976929"/>
                  <a:pt x="1930461" y="974830"/>
                </a:cubicBezTo>
                <a:lnTo>
                  <a:pt x="1929924" y="973882"/>
                </a:lnTo>
                <a:lnTo>
                  <a:pt x="1926315" y="976033"/>
                </a:lnTo>
                <a:lnTo>
                  <a:pt x="1926852" y="976980"/>
                </a:lnTo>
                <a:cubicBezTo>
                  <a:pt x="1928132" y="979053"/>
                  <a:pt x="1929361" y="981126"/>
                  <a:pt x="1930590" y="983200"/>
                </a:cubicBezTo>
                <a:lnTo>
                  <a:pt x="1934199" y="981126"/>
                </a:lnTo>
                <a:close/>
              </a:path>
            </a:pathLst>
          </a:custGeom>
          <a:solidFill>
            <a:srgbClr val="9DDAD7"/>
          </a:solidFill>
          <a:ln w="25591" cap="flat">
            <a:noFill/>
            <a:prstDash val="solid"/>
            <a:miter/>
          </a:ln>
        </p:spPr>
        <p:txBody>
          <a:bodyPr rtlCol="0" anchor="ctr"/>
          <a:lstStyle/>
          <a:p>
            <a:endParaRPr lang="pt-BR"/>
          </a:p>
        </p:txBody>
      </p:sp>
      <p:sp>
        <p:nvSpPr>
          <p:cNvPr id="479" name="Forma Livre: Forma 478">
            <a:extLst>
              <a:ext uri="{FF2B5EF4-FFF2-40B4-BE49-F238E27FC236}">
                <a16:creationId xmlns:a16="http://schemas.microsoft.com/office/drawing/2014/main" id="{1171AE82-878A-B4E4-AB53-08D2D3E0D605}"/>
              </a:ext>
            </a:extLst>
          </p:cNvPr>
          <p:cNvSpPr/>
          <p:nvPr/>
        </p:nvSpPr>
        <p:spPr>
          <a:xfrm>
            <a:off x="7588266" y="-6480024"/>
            <a:ext cx="1206122" cy="623410"/>
          </a:xfrm>
          <a:custGeom>
            <a:avLst/>
            <a:gdLst>
              <a:gd name="connsiteX0" fmla="*/ 2892 w 1206122"/>
              <a:gd name="connsiteY0" fmla="*/ 491792 h 623410"/>
              <a:gd name="connsiteX1" fmla="*/ 0 w 1206122"/>
              <a:gd name="connsiteY1" fmla="*/ 492048 h 623410"/>
              <a:gd name="connsiteX2" fmla="*/ 2892 w 1206122"/>
              <a:gd name="connsiteY2" fmla="*/ 491792 h 623410"/>
              <a:gd name="connsiteX3" fmla="*/ 1206122 w 1206122"/>
              <a:gd name="connsiteY3" fmla="*/ 489770 h 623410"/>
              <a:gd name="connsiteX4" fmla="*/ 1128436 w 1206122"/>
              <a:gd name="connsiteY4" fmla="*/ 488644 h 623410"/>
              <a:gd name="connsiteX5" fmla="*/ 1099409 w 1206122"/>
              <a:gd name="connsiteY5" fmla="*/ 488772 h 623410"/>
              <a:gd name="connsiteX6" fmla="*/ 994053 w 1206122"/>
              <a:gd name="connsiteY6" fmla="*/ 488106 h 623410"/>
              <a:gd name="connsiteX7" fmla="*/ 992133 w 1206122"/>
              <a:gd name="connsiteY7" fmla="*/ 488823 h 623410"/>
              <a:gd name="connsiteX8" fmla="*/ 991672 w 1206122"/>
              <a:gd name="connsiteY8" fmla="*/ 488618 h 623410"/>
              <a:gd name="connsiteX9" fmla="*/ 988882 w 1206122"/>
              <a:gd name="connsiteY9" fmla="*/ 489104 h 623410"/>
              <a:gd name="connsiteX10" fmla="*/ 989599 w 1206122"/>
              <a:gd name="connsiteY10" fmla="*/ 488464 h 623410"/>
              <a:gd name="connsiteX11" fmla="*/ 949002 w 1206122"/>
              <a:gd name="connsiteY11" fmla="*/ 488567 h 623410"/>
              <a:gd name="connsiteX12" fmla="*/ 941349 w 1206122"/>
              <a:gd name="connsiteY12" fmla="*/ 489334 h 623410"/>
              <a:gd name="connsiteX13" fmla="*/ 941733 w 1206122"/>
              <a:gd name="connsiteY13" fmla="*/ 489002 h 623410"/>
              <a:gd name="connsiteX14" fmla="*/ 922766 w 1206122"/>
              <a:gd name="connsiteY14" fmla="*/ 488490 h 623410"/>
              <a:gd name="connsiteX15" fmla="*/ 813058 w 1206122"/>
              <a:gd name="connsiteY15" fmla="*/ 488157 h 623410"/>
              <a:gd name="connsiteX16" fmla="*/ 701558 w 1206122"/>
              <a:gd name="connsiteY16" fmla="*/ 489156 h 623410"/>
              <a:gd name="connsiteX17" fmla="*/ 680850 w 1206122"/>
              <a:gd name="connsiteY17" fmla="*/ 490768 h 623410"/>
              <a:gd name="connsiteX18" fmla="*/ 681311 w 1206122"/>
              <a:gd name="connsiteY18" fmla="*/ 490384 h 623410"/>
              <a:gd name="connsiteX19" fmla="*/ 666490 w 1206122"/>
              <a:gd name="connsiteY19" fmla="*/ 489872 h 623410"/>
              <a:gd name="connsiteX20" fmla="*/ 664698 w 1206122"/>
              <a:gd name="connsiteY20" fmla="*/ 490614 h 623410"/>
              <a:gd name="connsiteX21" fmla="*/ 656328 w 1206122"/>
              <a:gd name="connsiteY21" fmla="*/ 490000 h 623410"/>
              <a:gd name="connsiteX22" fmla="*/ 655612 w 1206122"/>
              <a:gd name="connsiteY22" fmla="*/ 490179 h 623410"/>
              <a:gd name="connsiteX23" fmla="*/ 645270 w 1206122"/>
              <a:gd name="connsiteY23" fmla="*/ 489181 h 623410"/>
              <a:gd name="connsiteX24" fmla="*/ 594512 w 1206122"/>
              <a:gd name="connsiteY24" fmla="*/ 489693 h 623410"/>
              <a:gd name="connsiteX25" fmla="*/ 594307 w 1206122"/>
              <a:gd name="connsiteY25" fmla="*/ 490205 h 623410"/>
              <a:gd name="connsiteX26" fmla="*/ 585886 w 1206122"/>
              <a:gd name="connsiteY26" fmla="*/ 490077 h 623410"/>
              <a:gd name="connsiteX27" fmla="*/ 588292 w 1206122"/>
              <a:gd name="connsiteY27" fmla="*/ 489667 h 623410"/>
              <a:gd name="connsiteX28" fmla="*/ 567482 w 1206122"/>
              <a:gd name="connsiteY28" fmla="*/ 489411 h 623410"/>
              <a:gd name="connsiteX29" fmla="*/ 569248 w 1206122"/>
              <a:gd name="connsiteY29" fmla="*/ 489258 h 623410"/>
              <a:gd name="connsiteX30" fmla="*/ 548668 w 1206122"/>
              <a:gd name="connsiteY30" fmla="*/ 489463 h 623410"/>
              <a:gd name="connsiteX31" fmla="*/ 544240 w 1206122"/>
              <a:gd name="connsiteY31" fmla="*/ 488925 h 623410"/>
              <a:gd name="connsiteX32" fmla="*/ 525119 w 1206122"/>
              <a:gd name="connsiteY32" fmla="*/ 489360 h 623410"/>
              <a:gd name="connsiteX33" fmla="*/ 525349 w 1206122"/>
              <a:gd name="connsiteY33" fmla="*/ 489130 h 623410"/>
              <a:gd name="connsiteX34" fmla="*/ 468447 w 1206122"/>
              <a:gd name="connsiteY34" fmla="*/ 489514 h 623410"/>
              <a:gd name="connsiteX35" fmla="*/ 434020 w 1206122"/>
              <a:gd name="connsiteY35" fmla="*/ 489053 h 623410"/>
              <a:gd name="connsiteX36" fmla="*/ 431818 w 1206122"/>
              <a:gd name="connsiteY36" fmla="*/ 489642 h 623410"/>
              <a:gd name="connsiteX37" fmla="*/ 430718 w 1206122"/>
              <a:gd name="connsiteY37" fmla="*/ 489079 h 623410"/>
              <a:gd name="connsiteX38" fmla="*/ 410087 w 1206122"/>
              <a:gd name="connsiteY38" fmla="*/ 488976 h 623410"/>
              <a:gd name="connsiteX39" fmla="*/ 407885 w 1206122"/>
              <a:gd name="connsiteY39" fmla="*/ 489565 h 623410"/>
              <a:gd name="connsiteX40" fmla="*/ 380625 w 1206122"/>
              <a:gd name="connsiteY40" fmla="*/ 489181 h 623410"/>
              <a:gd name="connsiteX41" fmla="*/ 372895 w 1206122"/>
              <a:gd name="connsiteY41" fmla="*/ 490077 h 623410"/>
              <a:gd name="connsiteX42" fmla="*/ 371896 w 1206122"/>
              <a:gd name="connsiteY42" fmla="*/ 489411 h 623410"/>
              <a:gd name="connsiteX43" fmla="*/ 373790 w 1206122"/>
              <a:gd name="connsiteY43" fmla="*/ 489463 h 623410"/>
              <a:gd name="connsiteX44" fmla="*/ 354823 w 1206122"/>
              <a:gd name="connsiteY44" fmla="*/ 489360 h 623410"/>
              <a:gd name="connsiteX45" fmla="*/ 346427 w 1206122"/>
              <a:gd name="connsiteY45" fmla="*/ 489898 h 623410"/>
              <a:gd name="connsiteX46" fmla="*/ 333885 w 1206122"/>
              <a:gd name="connsiteY46" fmla="*/ 489591 h 623410"/>
              <a:gd name="connsiteX47" fmla="*/ 325822 w 1206122"/>
              <a:gd name="connsiteY47" fmla="*/ 490512 h 623410"/>
              <a:gd name="connsiteX48" fmla="*/ 327051 w 1206122"/>
              <a:gd name="connsiteY48" fmla="*/ 489565 h 623410"/>
              <a:gd name="connsiteX49" fmla="*/ 281027 w 1206122"/>
              <a:gd name="connsiteY49" fmla="*/ 490282 h 623410"/>
              <a:gd name="connsiteX50" fmla="*/ 279901 w 1206122"/>
              <a:gd name="connsiteY50" fmla="*/ 489693 h 623410"/>
              <a:gd name="connsiteX51" fmla="*/ 234569 w 1206122"/>
              <a:gd name="connsiteY51" fmla="*/ 490742 h 623410"/>
              <a:gd name="connsiteX52" fmla="*/ 220209 w 1206122"/>
              <a:gd name="connsiteY52" fmla="*/ 490230 h 623410"/>
              <a:gd name="connsiteX53" fmla="*/ 209203 w 1206122"/>
              <a:gd name="connsiteY53" fmla="*/ 491408 h 623410"/>
              <a:gd name="connsiteX54" fmla="*/ 205184 w 1206122"/>
              <a:gd name="connsiteY54" fmla="*/ 490845 h 623410"/>
              <a:gd name="connsiteX55" fmla="*/ 186498 w 1206122"/>
              <a:gd name="connsiteY55" fmla="*/ 490794 h 623410"/>
              <a:gd name="connsiteX56" fmla="*/ 186268 w 1206122"/>
              <a:gd name="connsiteY56" fmla="*/ 490333 h 623410"/>
              <a:gd name="connsiteX57" fmla="*/ 167045 w 1206122"/>
              <a:gd name="connsiteY57" fmla="*/ 490870 h 623410"/>
              <a:gd name="connsiteX58" fmla="*/ 162028 w 1206122"/>
              <a:gd name="connsiteY58" fmla="*/ 491971 h 623410"/>
              <a:gd name="connsiteX59" fmla="*/ 158060 w 1206122"/>
              <a:gd name="connsiteY59" fmla="*/ 491664 h 623410"/>
              <a:gd name="connsiteX60" fmla="*/ 160339 w 1206122"/>
              <a:gd name="connsiteY60" fmla="*/ 490998 h 623410"/>
              <a:gd name="connsiteX61" fmla="*/ 122020 w 1206122"/>
              <a:gd name="connsiteY61" fmla="*/ 491536 h 623410"/>
              <a:gd name="connsiteX62" fmla="*/ 102029 w 1206122"/>
              <a:gd name="connsiteY62" fmla="*/ 491178 h 623410"/>
              <a:gd name="connsiteX63" fmla="*/ 86773 w 1206122"/>
              <a:gd name="connsiteY63" fmla="*/ 491971 h 623410"/>
              <a:gd name="connsiteX64" fmla="*/ 86568 w 1206122"/>
              <a:gd name="connsiteY64" fmla="*/ 491510 h 623410"/>
              <a:gd name="connsiteX65" fmla="*/ 65118 w 1206122"/>
              <a:gd name="connsiteY65" fmla="*/ 491203 h 623410"/>
              <a:gd name="connsiteX66" fmla="*/ 57132 w 1206122"/>
              <a:gd name="connsiteY66" fmla="*/ 491997 h 623410"/>
              <a:gd name="connsiteX67" fmla="*/ 56902 w 1206122"/>
              <a:gd name="connsiteY67" fmla="*/ 491536 h 623410"/>
              <a:gd name="connsiteX68" fmla="*/ 50554 w 1206122"/>
              <a:gd name="connsiteY68" fmla="*/ 493021 h 623410"/>
              <a:gd name="connsiteX69" fmla="*/ 44282 w 1206122"/>
              <a:gd name="connsiteY69" fmla="*/ 492713 h 623410"/>
              <a:gd name="connsiteX70" fmla="*/ 51552 w 1206122"/>
              <a:gd name="connsiteY70" fmla="*/ 491306 h 623410"/>
              <a:gd name="connsiteX71" fmla="*/ 39112 w 1206122"/>
              <a:gd name="connsiteY71" fmla="*/ 491587 h 623410"/>
              <a:gd name="connsiteX72" fmla="*/ 31612 w 1206122"/>
              <a:gd name="connsiteY72" fmla="*/ 492201 h 623410"/>
              <a:gd name="connsiteX73" fmla="*/ 31228 w 1206122"/>
              <a:gd name="connsiteY73" fmla="*/ 491587 h 623410"/>
              <a:gd name="connsiteX74" fmla="*/ 23933 w 1206122"/>
              <a:gd name="connsiteY74" fmla="*/ 491997 h 623410"/>
              <a:gd name="connsiteX75" fmla="*/ 26595 w 1206122"/>
              <a:gd name="connsiteY75" fmla="*/ 491971 h 623410"/>
              <a:gd name="connsiteX76" fmla="*/ 22858 w 1206122"/>
              <a:gd name="connsiteY76" fmla="*/ 493123 h 623410"/>
              <a:gd name="connsiteX77" fmla="*/ 26390 w 1206122"/>
              <a:gd name="connsiteY77" fmla="*/ 492893 h 623410"/>
              <a:gd name="connsiteX78" fmla="*/ 19300 w 1206122"/>
              <a:gd name="connsiteY78" fmla="*/ 493072 h 623410"/>
              <a:gd name="connsiteX79" fmla="*/ 20401 w 1206122"/>
              <a:gd name="connsiteY79" fmla="*/ 491945 h 623410"/>
              <a:gd name="connsiteX80" fmla="*/ 11954 w 1206122"/>
              <a:gd name="connsiteY80" fmla="*/ 493200 h 623410"/>
              <a:gd name="connsiteX81" fmla="*/ 15844 w 1206122"/>
              <a:gd name="connsiteY81" fmla="*/ 493635 h 623410"/>
              <a:gd name="connsiteX82" fmla="*/ 19095 w 1206122"/>
              <a:gd name="connsiteY82" fmla="*/ 493302 h 623410"/>
              <a:gd name="connsiteX83" fmla="*/ 18890 w 1206122"/>
              <a:gd name="connsiteY83" fmla="*/ 493814 h 623410"/>
              <a:gd name="connsiteX84" fmla="*/ 33762 w 1206122"/>
              <a:gd name="connsiteY84" fmla="*/ 493712 h 623410"/>
              <a:gd name="connsiteX85" fmla="*/ 31638 w 1206122"/>
              <a:gd name="connsiteY85" fmla="*/ 493174 h 623410"/>
              <a:gd name="connsiteX86" fmla="*/ 41288 w 1206122"/>
              <a:gd name="connsiteY86" fmla="*/ 493072 h 623410"/>
              <a:gd name="connsiteX87" fmla="*/ 40929 w 1206122"/>
              <a:gd name="connsiteY87" fmla="*/ 493814 h 623410"/>
              <a:gd name="connsiteX88" fmla="*/ 43438 w 1206122"/>
              <a:gd name="connsiteY88" fmla="*/ 493584 h 623410"/>
              <a:gd name="connsiteX89" fmla="*/ 41902 w 1206122"/>
              <a:gd name="connsiteY89" fmla="*/ 494454 h 623410"/>
              <a:gd name="connsiteX90" fmla="*/ 52345 w 1206122"/>
              <a:gd name="connsiteY90" fmla="*/ 493840 h 623410"/>
              <a:gd name="connsiteX91" fmla="*/ 51859 w 1206122"/>
              <a:gd name="connsiteY91" fmla="*/ 494019 h 623410"/>
              <a:gd name="connsiteX92" fmla="*/ 54342 w 1206122"/>
              <a:gd name="connsiteY92" fmla="*/ 493507 h 623410"/>
              <a:gd name="connsiteX93" fmla="*/ 57977 w 1206122"/>
              <a:gd name="connsiteY93" fmla="*/ 494812 h 623410"/>
              <a:gd name="connsiteX94" fmla="*/ 77072 w 1206122"/>
              <a:gd name="connsiteY94" fmla="*/ 494812 h 623410"/>
              <a:gd name="connsiteX95" fmla="*/ 90382 w 1206122"/>
              <a:gd name="connsiteY95" fmla="*/ 493942 h 623410"/>
              <a:gd name="connsiteX96" fmla="*/ 94145 w 1206122"/>
              <a:gd name="connsiteY96" fmla="*/ 494480 h 623410"/>
              <a:gd name="connsiteX97" fmla="*/ 92097 w 1206122"/>
              <a:gd name="connsiteY97" fmla="*/ 496297 h 623410"/>
              <a:gd name="connsiteX98" fmla="*/ 98292 w 1206122"/>
              <a:gd name="connsiteY98" fmla="*/ 496323 h 623410"/>
              <a:gd name="connsiteX99" fmla="*/ 99060 w 1206122"/>
              <a:gd name="connsiteY99" fmla="*/ 496911 h 623410"/>
              <a:gd name="connsiteX100" fmla="*/ 95015 w 1206122"/>
              <a:gd name="connsiteY100" fmla="*/ 495631 h 623410"/>
              <a:gd name="connsiteX101" fmla="*/ 98881 w 1206122"/>
              <a:gd name="connsiteY101" fmla="*/ 494633 h 623410"/>
              <a:gd name="connsiteX102" fmla="*/ 117233 w 1206122"/>
              <a:gd name="connsiteY102" fmla="*/ 494735 h 623410"/>
              <a:gd name="connsiteX103" fmla="*/ 116363 w 1206122"/>
              <a:gd name="connsiteY103" fmla="*/ 495631 h 623410"/>
              <a:gd name="connsiteX104" fmla="*/ 129213 w 1206122"/>
              <a:gd name="connsiteY104" fmla="*/ 494915 h 623410"/>
              <a:gd name="connsiteX105" fmla="*/ 127984 w 1206122"/>
              <a:gd name="connsiteY105" fmla="*/ 493789 h 623410"/>
              <a:gd name="connsiteX106" fmla="*/ 131260 w 1206122"/>
              <a:gd name="connsiteY106" fmla="*/ 493456 h 623410"/>
              <a:gd name="connsiteX107" fmla="*/ 136329 w 1206122"/>
              <a:gd name="connsiteY107" fmla="*/ 494992 h 623410"/>
              <a:gd name="connsiteX108" fmla="*/ 130621 w 1206122"/>
              <a:gd name="connsiteY108" fmla="*/ 495811 h 623410"/>
              <a:gd name="connsiteX109" fmla="*/ 118462 w 1206122"/>
              <a:gd name="connsiteY109" fmla="*/ 496143 h 623410"/>
              <a:gd name="connsiteX110" fmla="*/ 120919 w 1206122"/>
              <a:gd name="connsiteY110" fmla="*/ 497014 h 623410"/>
              <a:gd name="connsiteX111" fmla="*/ 132028 w 1206122"/>
              <a:gd name="connsiteY111" fmla="*/ 496425 h 623410"/>
              <a:gd name="connsiteX112" fmla="*/ 132771 w 1206122"/>
              <a:gd name="connsiteY112" fmla="*/ 495657 h 623410"/>
              <a:gd name="connsiteX113" fmla="*/ 140373 w 1206122"/>
              <a:gd name="connsiteY113" fmla="*/ 496271 h 623410"/>
              <a:gd name="connsiteX114" fmla="*/ 137864 w 1206122"/>
              <a:gd name="connsiteY114" fmla="*/ 496476 h 623410"/>
              <a:gd name="connsiteX115" fmla="*/ 145953 w 1206122"/>
              <a:gd name="connsiteY115" fmla="*/ 496246 h 623410"/>
              <a:gd name="connsiteX116" fmla="*/ 138939 w 1206122"/>
              <a:gd name="connsiteY116" fmla="*/ 497014 h 623410"/>
              <a:gd name="connsiteX117" fmla="*/ 141525 w 1206122"/>
              <a:gd name="connsiteY117" fmla="*/ 497781 h 623410"/>
              <a:gd name="connsiteX118" fmla="*/ 148666 w 1206122"/>
              <a:gd name="connsiteY118" fmla="*/ 497193 h 623410"/>
              <a:gd name="connsiteX119" fmla="*/ 148001 w 1206122"/>
              <a:gd name="connsiteY119" fmla="*/ 497602 h 623410"/>
              <a:gd name="connsiteX120" fmla="*/ 151508 w 1206122"/>
              <a:gd name="connsiteY120" fmla="*/ 497346 h 623410"/>
              <a:gd name="connsiteX121" fmla="*/ 147796 w 1206122"/>
              <a:gd name="connsiteY121" fmla="*/ 496425 h 623410"/>
              <a:gd name="connsiteX122" fmla="*/ 155347 w 1206122"/>
              <a:gd name="connsiteY122" fmla="*/ 496066 h 623410"/>
              <a:gd name="connsiteX123" fmla="*/ 153248 w 1206122"/>
              <a:gd name="connsiteY123" fmla="*/ 495555 h 623410"/>
              <a:gd name="connsiteX124" fmla="*/ 158444 w 1206122"/>
              <a:gd name="connsiteY124" fmla="*/ 494915 h 623410"/>
              <a:gd name="connsiteX125" fmla="*/ 162079 w 1206122"/>
              <a:gd name="connsiteY125" fmla="*/ 495939 h 623410"/>
              <a:gd name="connsiteX126" fmla="*/ 158598 w 1206122"/>
              <a:gd name="connsiteY126" fmla="*/ 495785 h 623410"/>
              <a:gd name="connsiteX127" fmla="*/ 157344 w 1206122"/>
              <a:gd name="connsiteY127" fmla="*/ 497398 h 623410"/>
              <a:gd name="connsiteX128" fmla="*/ 164485 w 1206122"/>
              <a:gd name="connsiteY128" fmla="*/ 496809 h 623410"/>
              <a:gd name="connsiteX129" fmla="*/ 162591 w 1206122"/>
              <a:gd name="connsiteY129" fmla="*/ 496092 h 623410"/>
              <a:gd name="connsiteX130" fmla="*/ 172907 w 1206122"/>
              <a:gd name="connsiteY130" fmla="*/ 496962 h 623410"/>
              <a:gd name="connsiteX131" fmla="*/ 176644 w 1206122"/>
              <a:gd name="connsiteY131" fmla="*/ 494403 h 623410"/>
              <a:gd name="connsiteX132" fmla="*/ 181533 w 1206122"/>
              <a:gd name="connsiteY132" fmla="*/ 494070 h 623410"/>
              <a:gd name="connsiteX133" fmla="*/ 181379 w 1206122"/>
              <a:gd name="connsiteY133" fmla="*/ 495273 h 623410"/>
              <a:gd name="connsiteX134" fmla="*/ 183657 w 1206122"/>
              <a:gd name="connsiteY134" fmla="*/ 495299 h 623410"/>
              <a:gd name="connsiteX135" fmla="*/ 180227 w 1206122"/>
              <a:gd name="connsiteY135" fmla="*/ 496092 h 623410"/>
              <a:gd name="connsiteX136" fmla="*/ 188239 w 1206122"/>
              <a:gd name="connsiteY136" fmla="*/ 497398 h 623410"/>
              <a:gd name="connsiteX137" fmla="*/ 190978 w 1206122"/>
              <a:gd name="connsiteY137" fmla="*/ 496553 h 623410"/>
              <a:gd name="connsiteX138" fmla="*/ 193640 w 1206122"/>
              <a:gd name="connsiteY138" fmla="*/ 497218 h 623410"/>
              <a:gd name="connsiteX139" fmla="*/ 195713 w 1206122"/>
              <a:gd name="connsiteY139" fmla="*/ 496066 h 623410"/>
              <a:gd name="connsiteX140" fmla="*/ 201191 w 1206122"/>
              <a:gd name="connsiteY140" fmla="*/ 496834 h 623410"/>
              <a:gd name="connsiteX141" fmla="*/ 198017 w 1206122"/>
              <a:gd name="connsiteY141" fmla="*/ 497474 h 623410"/>
              <a:gd name="connsiteX142" fmla="*/ 201575 w 1206122"/>
              <a:gd name="connsiteY142" fmla="*/ 497500 h 623410"/>
              <a:gd name="connsiteX143" fmla="*/ 204621 w 1206122"/>
              <a:gd name="connsiteY143" fmla="*/ 496041 h 623410"/>
              <a:gd name="connsiteX144" fmla="*/ 208998 w 1206122"/>
              <a:gd name="connsiteY144" fmla="*/ 496297 h 623410"/>
              <a:gd name="connsiteX145" fmla="*/ 205619 w 1206122"/>
              <a:gd name="connsiteY145" fmla="*/ 496707 h 623410"/>
              <a:gd name="connsiteX146" fmla="*/ 211123 w 1206122"/>
              <a:gd name="connsiteY146" fmla="*/ 497474 h 623410"/>
              <a:gd name="connsiteX147" fmla="*/ 212300 w 1206122"/>
              <a:gd name="connsiteY147" fmla="*/ 496937 h 623410"/>
              <a:gd name="connsiteX148" fmla="*/ 212786 w 1206122"/>
              <a:gd name="connsiteY148" fmla="*/ 497474 h 623410"/>
              <a:gd name="connsiteX149" fmla="*/ 217164 w 1206122"/>
              <a:gd name="connsiteY149" fmla="*/ 497014 h 623410"/>
              <a:gd name="connsiteX150" fmla="*/ 217496 w 1206122"/>
              <a:gd name="connsiteY150" fmla="*/ 497398 h 623410"/>
              <a:gd name="connsiteX151" fmla="*/ 224023 w 1206122"/>
              <a:gd name="connsiteY151" fmla="*/ 497065 h 623410"/>
              <a:gd name="connsiteX152" fmla="*/ 218494 w 1206122"/>
              <a:gd name="connsiteY152" fmla="*/ 496655 h 623410"/>
              <a:gd name="connsiteX153" fmla="*/ 222436 w 1206122"/>
              <a:gd name="connsiteY153" fmla="*/ 495964 h 623410"/>
              <a:gd name="connsiteX154" fmla="*/ 229604 w 1206122"/>
              <a:gd name="connsiteY154" fmla="*/ 496092 h 623410"/>
              <a:gd name="connsiteX155" fmla="*/ 232880 w 1206122"/>
              <a:gd name="connsiteY155" fmla="*/ 496758 h 623410"/>
              <a:gd name="connsiteX156" fmla="*/ 233776 w 1206122"/>
              <a:gd name="connsiteY156" fmla="*/ 496143 h 623410"/>
              <a:gd name="connsiteX157" fmla="*/ 240892 w 1206122"/>
              <a:gd name="connsiteY157" fmla="*/ 496246 h 623410"/>
              <a:gd name="connsiteX158" fmla="*/ 241583 w 1206122"/>
              <a:gd name="connsiteY158" fmla="*/ 497218 h 623410"/>
              <a:gd name="connsiteX159" fmla="*/ 244859 w 1206122"/>
              <a:gd name="connsiteY159" fmla="*/ 495555 h 623410"/>
              <a:gd name="connsiteX160" fmla="*/ 245141 w 1206122"/>
              <a:gd name="connsiteY160" fmla="*/ 497269 h 623410"/>
              <a:gd name="connsiteX161" fmla="*/ 251847 w 1206122"/>
              <a:gd name="connsiteY161" fmla="*/ 496834 h 623410"/>
              <a:gd name="connsiteX162" fmla="*/ 253050 w 1206122"/>
              <a:gd name="connsiteY162" fmla="*/ 495888 h 623410"/>
              <a:gd name="connsiteX163" fmla="*/ 255354 w 1206122"/>
              <a:gd name="connsiteY163" fmla="*/ 496578 h 623410"/>
              <a:gd name="connsiteX164" fmla="*/ 256711 w 1206122"/>
              <a:gd name="connsiteY164" fmla="*/ 495529 h 623410"/>
              <a:gd name="connsiteX165" fmla="*/ 264697 w 1206122"/>
              <a:gd name="connsiteY165" fmla="*/ 495401 h 623410"/>
              <a:gd name="connsiteX166" fmla="*/ 261139 w 1206122"/>
              <a:gd name="connsiteY166" fmla="*/ 496066 h 623410"/>
              <a:gd name="connsiteX167" fmla="*/ 269483 w 1206122"/>
              <a:gd name="connsiteY167" fmla="*/ 494505 h 623410"/>
              <a:gd name="connsiteX168" fmla="*/ 272017 w 1206122"/>
              <a:gd name="connsiteY168" fmla="*/ 492893 h 623410"/>
              <a:gd name="connsiteX169" fmla="*/ 271710 w 1206122"/>
              <a:gd name="connsiteY169" fmla="*/ 493916 h 623410"/>
              <a:gd name="connsiteX170" fmla="*/ 274116 w 1206122"/>
              <a:gd name="connsiteY170" fmla="*/ 493814 h 623410"/>
              <a:gd name="connsiteX171" fmla="*/ 270200 w 1206122"/>
              <a:gd name="connsiteY171" fmla="*/ 496195 h 623410"/>
              <a:gd name="connsiteX172" fmla="*/ 272811 w 1206122"/>
              <a:gd name="connsiteY172" fmla="*/ 495836 h 623410"/>
              <a:gd name="connsiteX173" fmla="*/ 272427 w 1206122"/>
              <a:gd name="connsiteY173" fmla="*/ 496885 h 623410"/>
              <a:gd name="connsiteX174" fmla="*/ 279005 w 1206122"/>
              <a:gd name="connsiteY174" fmla="*/ 496553 h 623410"/>
              <a:gd name="connsiteX175" fmla="*/ 277316 w 1206122"/>
              <a:gd name="connsiteY175" fmla="*/ 496246 h 623410"/>
              <a:gd name="connsiteX176" fmla="*/ 285609 w 1206122"/>
              <a:gd name="connsiteY176" fmla="*/ 495555 h 623410"/>
              <a:gd name="connsiteX177" fmla="*/ 285507 w 1206122"/>
              <a:gd name="connsiteY177" fmla="*/ 496630 h 623410"/>
              <a:gd name="connsiteX178" fmla="*/ 289167 w 1206122"/>
              <a:gd name="connsiteY178" fmla="*/ 496246 h 623410"/>
              <a:gd name="connsiteX179" fmla="*/ 288783 w 1206122"/>
              <a:gd name="connsiteY179" fmla="*/ 496604 h 623410"/>
              <a:gd name="connsiteX180" fmla="*/ 323313 w 1206122"/>
              <a:gd name="connsiteY180" fmla="*/ 495273 h 623410"/>
              <a:gd name="connsiteX181" fmla="*/ 334167 w 1206122"/>
              <a:gd name="connsiteY181" fmla="*/ 496271 h 623410"/>
              <a:gd name="connsiteX182" fmla="*/ 335446 w 1206122"/>
              <a:gd name="connsiteY182" fmla="*/ 495606 h 623410"/>
              <a:gd name="connsiteX183" fmla="*/ 338108 w 1206122"/>
              <a:gd name="connsiteY183" fmla="*/ 496271 h 623410"/>
              <a:gd name="connsiteX184" fmla="*/ 348552 w 1206122"/>
              <a:gd name="connsiteY184" fmla="*/ 495683 h 623410"/>
              <a:gd name="connsiteX185" fmla="*/ 349397 w 1206122"/>
              <a:gd name="connsiteY185" fmla="*/ 496143 h 623410"/>
              <a:gd name="connsiteX186" fmla="*/ 353467 w 1206122"/>
              <a:gd name="connsiteY186" fmla="*/ 495631 h 623410"/>
              <a:gd name="connsiteX187" fmla="*/ 355361 w 1206122"/>
              <a:gd name="connsiteY187" fmla="*/ 496118 h 623410"/>
              <a:gd name="connsiteX188" fmla="*/ 355770 w 1206122"/>
              <a:gd name="connsiteY188" fmla="*/ 495657 h 623410"/>
              <a:gd name="connsiteX189" fmla="*/ 362118 w 1206122"/>
              <a:gd name="connsiteY189" fmla="*/ 496246 h 623410"/>
              <a:gd name="connsiteX190" fmla="*/ 362912 w 1206122"/>
              <a:gd name="connsiteY190" fmla="*/ 495734 h 623410"/>
              <a:gd name="connsiteX191" fmla="*/ 378833 w 1206122"/>
              <a:gd name="connsiteY191" fmla="*/ 495913 h 623410"/>
              <a:gd name="connsiteX192" fmla="*/ 376376 w 1206122"/>
              <a:gd name="connsiteY192" fmla="*/ 495043 h 623410"/>
              <a:gd name="connsiteX193" fmla="*/ 379652 w 1206122"/>
              <a:gd name="connsiteY193" fmla="*/ 494710 h 623410"/>
              <a:gd name="connsiteX194" fmla="*/ 379524 w 1206122"/>
              <a:gd name="connsiteY194" fmla="*/ 495529 h 623410"/>
              <a:gd name="connsiteX195" fmla="*/ 404763 w 1206122"/>
              <a:gd name="connsiteY195" fmla="*/ 495939 h 623410"/>
              <a:gd name="connsiteX196" fmla="*/ 406836 w 1206122"/>
              <a:gd name="connsiteY196" fmla="*/ 495478 h 623410"/>
              <a:gd name="connsiteX197" fmla="*/ 424958 w 1206122"/>
              <a:gd name="connsiteY197" fmla="*/ 495811 h 623410"/>
              <a:gd name="connsiteX198" fmla="*/ 428798 w 1206122"/>
              <a:gd name="connsiteY198" fmla="*/ 494531 h 623410"/>
              <a:gd name="connsiteX199" fmla="*/ 433482 w 1206122"/>
              <a:gd name="connsiteY199" fmla="*/ 495811 h 623410"/>
              <a:gd name="connsiteX200" fmla="*/ 439370 w 1206122"/>
              <a:gd name="connsiteY200" fmla="*/ 495478 h 623410"/>
              <a:gd name="connsiteX201" fmla="*/ 439293 w 1206122"/>
              <a:gd name="connsiteY201" fmla="*/ 495580 h 623410"/>
              <a:gd name="connsiteX202" fmla="*/ 446741 w 1206122"/>
              <a:gd name="connsiteY202" fmla="*/ 495350 h 623410"/>
              <a:gd name="connsiteX203" fmla="*/ 446332 w 1206122"/>
              <a:gd name="connsiteY203" fmla="*/ 495376 h 623410"/>
              <a:gd name="connsiteX204" fmla="*/ 452501 w 1206122"/>
              <a:gd name="connsiteY204" fmla="*/ 495811 h 623410"/>
              <a:gd name="connsiteX205" fmla="*/ 459489 w 1206122"/>
              <a:gd name="connsiteY205" fmla="*/ 495043 h 623410"/>
              <a:gd name="connsiteX206" fmla="*/ 459949 w 1206122"/>
              <a:gd name="connsiteY206" fmla="*/ 495299 h 623410"/>
              <a:gd name="connsiteX207" fmla="*/ 460103 w 1206122"/>
              <a:gd name="connsiteY207" fmla="*/ 494761 h 623410"/>
              <a:gd name="connsiteX208" fmla="*/ 464070 w 1206122"/>
              <a:gd name="connsiteY208" fmla="*/ 495068 h 623410"/>
              <a:gd name="connsiteX209" fmla="*/ 461895 w 1206122"/>
              <a:gd name="connsiteY209" fmla="*/ 495606 h 623410"/>
              <a:gd name="connsiteX210" fmla="*/ 465581 w 1206122"/>
              <a:gd name="connsiteY210" fmla="*/ 494889 h 623410"/>
              <a:gd name="connsiteX211" fmla="*/ 469855 w 1206122"/>
              <a:gd name="connsiteY211" fmla="*/ 495222 h 623410"/>
              <a:gd name="connsiteX212" fmla="*/ 466937 w 1206122"/>
              <a:gd name="connsiteY212" fmla="*/ 495196 h 623410"/>
              <a:gd name="connsiteX213" fmla="*/ 468780 w 1206122"/>
              <a:gd name="connsiteY213" fmla="*/ 495683 h 623410"/>
              <a:gd name="connsiteX214" fmla="*/ 471877 w 1206122"/>
              <a:gd name="connsiteY214" fmla="*/ 495171 h 623410"/>
              <a:gd name="connsiteX215" fmla="*/ 477662 w 1206122"/>
              <a:gd name="connsiteY215" fmla="*/ 495631 h 623410"/>
              <a:gd name="connsiteX216" fmla="*/ 482423 w 1206122"/>
              <a:gd name="connsiteY216" fmla="*/ 495171 h 623410"/>
              <a:gd name="connsiteX217" fmla="*/ 477688 w 1206122"/>
              <a:gd name="connsiteY217" fmla="*/ 494582 h 623410"/>
              <a:gd name="connsiteX218" fmla="*/ 482321 w 1206122"/>
              <a:gd name="connsiteY218" fmla="*/ 494608 h 623410"/>
              <a:gd name="connsiteX219" fmla="*/ 481195 w 1206122"/>
              <a:gd name="connsiteY219" fmla="*/ 494735 h 623410"/>
              <a:gd name="connsiteX220" fmla="*/ 484292 w 1206122"/>
              <a:gd name="connsiteY220" fmla="*/ 494275 h 623410"/>
              <a:gd name="connsiteX221" fmla="*/ 487184 w 1206122"/>
              <a:gd name="connsiteY221" fmla="*/ 494966 h 623410"/>
              <a:gd name="connsiteX222" fmla="*/ 493609 w 1206122"/>
              <a:gd name="connsiteY222" fmla="*/ 494480 h 623410"/>
              <a:gd name="connsiteX223" fmla="*/ 496246 w 1206122"/>
              <a:gd name="connsiteY223" fmla="*/ 495836 h 623410"/>
              <a:gd name="connsiteX224" fmla="*/ 500085 w 1206122"/>
              <a:gd name="connsiteY224" fmla="*/ 495247 h 623410"/>
              <a:gd name="connsiteX225" fmla="*/ 502312 w 1206122"/>
              <a:gd name="connsiteY225" fmla="*/ 495683 h 623410"/>
              <a:gd name="connsiteX226" fmla="*/ 514855 w 1206122"/>
              <a:gd name="connsiteY226" fmla="*/ 494608 h 623410"/>
              <a:gd name="connsiteX227" fmla="*/ 516902 w 1206122"/>
              <a:gd name="connsiteY227" fmla="*/ 495529 h 623410"/>
              <a:gd name="connsiteX228" fmla="*/ 518259 w 1206122"/>
              <a:gd name="connsiteY228" fmla="*/ 495171 h 623410"/>
              <a:gd name="connsiteX229" fmla="*/ 514957 w 1206122"/>
              <a:gd name="connsiteY229" fmla="*/ 495196 h 623410"/>
              <a:gd name="connsiteX230" fmla="*/ 518310 w 1206122"/>
              <a:gd name="connsiteY230" fmla="*/ 494735 h 623410"/>
              <a:gd name="connsiteX231" fmla="*/ 542294 w 1206122"/>
              <a:gd name="connsiteY231" fmla="*/ 495811 h 623410"/>
              <a:gd name="connsiteX232" fmla="*/ 547414 w 1206122"/>
              <a:gd name="connsiteY232" fmla="*/ 495273 h 623410"/>
              <a:gd name="connsiteX233" fmla="*/ 553941 w 1206122"/>
              <a:gd name="connsiteY233" fmla="*/ 495657 h 623410"/>
              <a:gd name="connsiteX234" fmla="*/ 552764 w 1206122"/>
              <a:gd name="connsiteY234" fmla="*/ 494812 h 623410"/>
              <a:gd name="connsiteX235" fmla="*/ 563565 w 1206122"/>
              <a:gd name="connsiteY235" fmla="*/ 494531 h 623410"/>
              <a:gd name="connsiteX236" fmla="*/ 561518 w 1206122"/>
              <a:gd name="connsiteY236" fmla="*/ 495299 h 623410"/>
              <a:gd name="connsiteX237" fmla="*/ 574418 w 1206122"/>
              <a:gd name="connsiteY237" fmla="*/ 495555 h 623410"/>
              <a:gd name="connsiteX238" fmla="*/ 576876 w 1206122"/>
              <a:gd name="connsiteY238" fmla="*/ 494351 h 623410"/>
              <a:gd name="connsiteX239" fmla="*/ 584171 w 1206122"/>
              <a:gd name="connsiteY239" fmla="*/ 495324 h 623410"/>
              <a:gd name="connsiteX240" fmla="*/ 589213 w 1206122"/>
              <a:gd name="connsiteY240" fmla="*/ 495196 h 623410"/>
              <a:gd name="connsiteX241" fmla="*/ 587242 w 1206122"/>
              <a:gd name="connsiteY241" fmla="*/ 495529 h 623410"/>
              <a:gd name="connsiteX242" fmla="*/ 597251 w 1206122"/>
              <a:gd name="connsiteY242" fmla="*/ 495068 h 623410"/>
              <a:gd name="connsiteX243" fmla="*/ 610049 w 1206122"/>
              <a:gd name="connsiteY243" fmla="*/ 495734 h 623410"/>
              <a:gd name="connsiteX244" fmla="*/ 617319 w 1206122"/>
              <a:gd name="connsiteY244" fmla="*/ 495017 h 623410"/>
              <a:gd name="connsiteX245" fmla="*/ 618010 w 1206122"/>
              <a:gd name="connsiteY245" fmla="*/ 495350 h 623410"/>
              <a:gd name="connsiteX246" fmla="*/ 622899 w 1206122"/>
              <a:gd name="connsiteY246" fmla="*/ 494326 h 623410"/>
              <a:gd name="connsiteX247" fmla="*/ 622259 w 1206122"/>
              <a:gd name="connsiteY247" fmla="*/ 494992 h 623410"/>
              <a:gd name="connsiteX248" fmla="*/ 628581 w 1206122"/>
              <a:gd name="connsiteY248" fmla="*/ 495606 h 623410"/>
              <a:gd name="connsiteX249" fmla="*/ 631039 w 1206122"/>
              <a:gd name="connsiteY249" fmla="*/ 495068 h 623410"/>
              <a:gd name="connsiteX250" fmla="*/ 633445 w 1206122"/>
              <a:gd name="connsiteY250" fmla="*/ 494838 h 623410"/>
              <a:gd name="connsiteX251" fmla="*/ 638564 w 1206122"/>
              <a:gd name="connsiteY251" fmla="*/ 494403 h 623410"/>
              <a:gd name="connsiteX252" fmla="*/ 638538 w 1206122"/>
              <a:gd name="connsiteY252" fmla="*/ 495094 h 623410"/>
              <a:gd name="connsiteX253" fmla="*/ 648214 w 1206122"/>
              <a:gd name="connsiteY253" fmla="*/ 494966 h 623410"/>
              <a:gd name="connsiteX254" fmla="*/ 653794 w 1206122"/>
              <a:gd name="connsiteY254" fmla="*/ 494863 h 623410"/>
              <a:gd name="connsiteX255" fmla="*/ 645040 w 1206122"/>
              <a:gd name="connsiteY255" fmla="*/ 494915 h 623410"/>
              <a:gd name="connsiteX256" fmla="*/ 650799 w 1206122"/>
              <a:gd name="connsiteY256" fmla="*/ 495324 h 623410"/>
              <a:gd name="connsiteX257" fmla="*/ 650185 w 1206122"/>
              <a:gd name="connsiteY257" fmla="*/ 495836 h 623410"/>
              <a:gd name="connsiteX258" fmla="*/ 656226 w 1206122"/>
              <a:gd name="connsiteY258" fmla="*/ 495068 h 623410"/>
              <a:gd name="connsiteX259" fmla="*/ 678828 w 1206122"/>
              <a:gd name="connsiteY259" fmla="*/ 494735 h 623410"/>
              <a:gd name="connsiteX260" fmla="*/ 677471 w 1206122"/>
              <a:gd name="connsiteY260" fmla="*/ 494940 h 623410"/>
              <a:gd name="connsiteX261" fmla="*/ 682386 w 1206122"/>
              <a:gd name="connsiteY261" fmla="*/ 494710 h 623410"/>
              <a:gd name="connsiteX262" fmla="*/ 687684 w 1206122"/>
              <a:gd name="connsiteY262" fmla="*/ 495171 h 623410"/>
              <a:gd name="connsiteX263" fmla="*/ 687249 w 1206122"/>
              <a:gd name="connsiteY263" fmla="*/ 494684 h 623410"/>
              <a:gd name="connsiteX264" fmla="*/ 707138 w 1206122"/>
              <a:gd name="connsiteY264" fmla="*/ 494684 h 623410"/>
              <a:gd name="connsiteX265" fmla="*/ 704348 w 1206122"/>
              <a:gd name="connsiteY265" fmla="*/ 495196 h 623410"/>
              <a:gd name="connsiteX266" fmla="*/ 719629 w 1206122"/>
              <a:gd name="connsiteY266" fmla="*/ 494044 h 623410"/>
              <a:gd name="connsiteX267" fmla="*/ 718042 w 1206122"/>
              <a:gd name="connsiteY267" fmla="*/ 494659 h 623410"/>
              <a:gd name="connsiteX268" fmla="*/ 727411 w 1206122"/>
              <a:gd name="connsiteY268" fmla="*/ 494019 h 623410"/>
              <a:gd name="connsiteX269" fmla="*/ 725619 w 1206122"/>
              <a:gd name="connsiteY269" fmla="*/ 494275 h 623410"/>
              <a:gd name="connsiteX270" fmla="*/ 730021 w 1206122"/>
              <a:gd name="connsiteY270" fmla="*/ 493481 h 623410"/>
              <a:gd name="connsiteX271" fmla="*/ 730073 w 1206122"/>
              <a:gd name="connsiteY271" fmla="*/ 493584 h 623410"/>
              <a:gd name="connsiteX272" fmla="*/ 737368 w 1206122"/>
              <a:gd name="connsiteY272" fmla="*/ 493277 h 623410"/>
              <a:gd name="connsiteX273" fmla="*/ 736369 w 1206122"/>
              <a:gd name="connsiteY273" fmla="*/ 493763 h 623410"/>
              <a:gd name="connsiteX274" fmla="*/ 745252 w 1206122"/>
              <a:gd name="connsiteY274" fmla="*/ 494377 h 623410"/>
              <a:gd name="connsiteX275" fmla="*/ 747197 w 1206122"/>
              <a:gd name="connsiteY275" fmla="*/ 493840 h 623410"/>
              <a:gd name="connsiteX276" fmla="*/ 750396 w 1206122"/>
              <a:gd name="connsiteY276" fmla="*/ 494300 h 623410"/>
              <a:gd name="connsiteX277" fmla="*/ 758485 w 1206122"/>
              <a:gd name="connsiteY277" fmla="*/ 492662 h 623410"/>
              <a:gd name="connsiteX278" fmla="*/ 758178 w 1206122"/>
              <a:gd name="connsiteY278" fmla="*/ 493763 h 623410"/>
              <a:gd name="connsiteX279" fmla="*/ 770848 w 1206122"/>
              <a:gd name="connsiteY279" fmla="*/ 492150 h 623410"/>
              <a:gd name="connsiteX280" fmla="*/ 780166 w 1206122"/>
              <a:gd name="connsiteY280" fmla="*/ 491894 h 623410"/>
              <a:gd name="connsiteX281" fmla="*/ 778118 w 1206122"/>
              <a:gd name="connsiteY281" fmla="*/ 492227 h 623410"/>
              <a:gd name="connsiteX282" fmla="*/ 781036 w 1206122"/>
              <a:gd name="connsiteY282" fmla="*/ 492739 h 623410"/>
              <a:gd name="connsiteX283" fmla="*/ 779423 w 1206122"/>
              <a:gd name="connsiteY283" fmla="*/ 493840 h 623410"/>
              <a:gd name="connsiteX284" fmla="*/ 794551 w 1206122"/>
              <a:gd name="connsiteY284" fmla="*/ 494019 h 623410"/>
              <a:gd name="connsiteX285" fmla="*/ 800592 w 1206122"/>
              <a:gd name="connsiteY285" fmla="*/ 492688 h 623410"/>
              <a:gd name="connsiteX286" fmla="*/ 805353 w 1206122"/>
              <a:gd name="connsiteY286" fmla="*/ 493584 h 623410"/>
              <a:gd name="connsiteX287" fmla="*/ 821556 w 1206122"/>
              <a:gd name="connsiteY287" fmla="*/ 493379 h 623410"/>
              <a:gd name="connsiteX288" fmla="*/ 821325 w 1206122"/>
              <a:gd name="connsiteY288" fmla="*/ 493558 h 623410"/>
              <a:gd name="connsiteX289" fmla="*/ 838424 w 1206122"/>
              <a:gd name="connsiteY289" fmla="*/ 492790 h 623410"/>
              <a:gd name="connsiteX290" fmla="*/ 837451 w 1206122"/>
              <a:gd name="connsiteY290" fmla="*/ 493277 h 623410"/>
              <a:gd name="connsiteX291" fmla="*/ 844260 w 1206122"/>
              <a:gd name="connsiteY291" fmla="*/ 492688 h 623410"/>
              <a:gd name="connsiteX292" fmla="*/ 842904 w 1206122"/>
              <a:gd name="connsiteY292" fmla="*/ 493148 h 623410"/>
              <a:gd name="connsiteX293" fmla="*/ 854115 w 1206122"/>
              <a:gd name="connsiteY293" fmla="*/ 492867 h 623410"/>
              <a:gd name="connsiteX294" fmla="*/ 852758 w 1206122"/>
              <a:gd name="connsiteY294" fmla="*/ 493302 h 623410"/>
              <a:gd name="connsiteX295" fmla="*/ 864072 w 1206122"/>
              <a:gd name="connsiteY295" fmla="*/ 492636 h 623410"/>
              <a:gd name="connsiteX296" fmla="*/ 862511 w 1206122"/>
              <a:gd name="connsiteY296" fmla="*/ 493353 h 623410"/>
              <a:gd name="connsiteX297" fmla="*/ 870036 w 1206122"/>
              <a:gd name="connsiteY297" fmla="*/ 492867 h 623410"/>
              <a:gd name="connsiteX298" fmla="*/ 872289 w 1206122"/>
              <a:gd name="connsiteY298" fmla="*/ 493302 h 623410"/>
              <a:gd name="connsiteX299" fmla="*/ 881094 w 1206122"/>
              <a:gd name="connsiteY299" fmla="*/ 492790 h 623410"/>
              <a:gd name="connsiteX300" fmla="*/ 885087 w 1206122"/>
              <a:gd name="connsiteY300" fmla="*/ 493456 h 623410"/>
              <a:gd name="connsiteX301" fmla="*/ 942091 w 1206122"/>
              <a:gd name="connsiteY301" fmla="*/ 492816 h 623410"/>
              <a:gd name="connsiteX302" fmla="*/ 939685 w 1206122"/>
              <a:gd name="connsiteY302" fmla="*/ 493942 h 623410"/>
              <a:gd name="connsiteX303" fmla="*/ 948567 w 1206122"/>
              <a:gd name="connsiteY303" fmla="*/ 493481 h 623410"/>
              <a:gd name="connsiteX304" fmla="*/ 948797 w 1206122"/>
              <a:gd name="connsiteY304" fmla="*/ 493584 h 623410"/>
              <a:gd name="connsiteX305" fmla="*/ 955248 w 1206122"/>
              <a:gd name="connsiteY305" fmla="*/ 493660 h 623410"/>
              <a:gd name="connsiteX306" fmla="*/ 955145 w 1206122"/>
              <a:gd name="connsiteY306" fmla="*/ 493481 h 623410"/>
              <a:gd name="connsiteX307" fmla="*/ 962799 w 1206122"/>
              <a:gd name="connsiteY307" fmla="*/ 493481 h 623410"/>
              <a:gd name="connsiteX308" fmla="*/ 964924 w 1206122"/>
              <a:gd name="connsiteY308" fmla="*/ 493993 h 623410"/>
              <a:gd name="connsiteX309" fmla="*/ 972679 w 1206122"/>
              <a:gd name="connsiteY309" fmla="*/ 493558 h 623410"/>
              <a:gd name="connsiteX310" fmla="*/ 972270 w 1206122"/>
              <a:gd name="connsiteY310" fmla="*/ 493712 h 623410"/>
              <a:gd name="connsiteX311" fmla="*/ 983481 w 1206122"/>
              <a:gd name="connsiteY311" fmla="*/ 493456 h 623410"/>
              <a:gd name="connsiteX312" fmla="*/ 992568 w 1206122"/>
              <a:gd name="connsiteY312" fmla="*/ 492509 h 623410"/>
              <a:gd name="connsiteX313" fmla="*/ 992287 w 1206122"/>
              <a:gd name="connsiteY313" fmla="*/ 493353 h 623410"/>
              <a:gd name="connsiteX314" fmla="*/ 1035980 w 1206122"/>
              <a:gd name="connsiteY314" fmla="*/ 492304 h 623410"/>
              <a:gd name="connsiteX315" fmla="*/ 1035443 w 1206122"/>
              <a:gd name="connsiteY315" fmla="*/ 492713 h 623410"/>
              <a:gd name="connsiteX316" fmla="*/ 1057866 w 1206122"/>
              <a:gd name="connsiteY316" fmla="*/ 492074 h 623410"/>
              <a:gd name="connsiteX317" fmla="*/ 1060041 w 1206122"/>
              <a:gd name="connsiteY317" fmla="*/ 491459 h 623410"/>
              <a:gd name="connsiteX318" fmla="*/ 1063241 w 1206122"/>
              <a:gd name="connsiteY318" fmla="*/ 492329 h 623410"/>
              <a:gd name="connsiteX319" fmla="*/ 1071560 w 1206122"/>
              <a:gd name="connsiteY319" fmla="*/ 491690 h 623410"/>
              <a:gd name="connsiteX320" fmla="*/ 1071202 w 1206122"/>
              <a:gd name="connsiteY320" fmla="*/ 492201 h 623410"/>
              <a:gd name="connsiteX321" fmla="*/ 1082720 w 1206122"/>
              <a:gd name="connsiteY321" fmla="*/ 491638 h 623410"/>
              <a:gd name="connsiteX322" fmla="*/ 1081594 w 1206122"/>
              <a:gd name="connsiteY322" fmla="*/ 491920 h 623410"/>
              <a:gd name="connsiteX323" fmla="*/ 1139008 w 1206122"/>
              <a:gd name="connsiteY323" fmla="*/ 492432 h 623410"/>
              <a:gd name="connsiteX324" fmla="*/ 1142668 w 1206122"/>
              <a:gd name="connsiteY324" fmla="*/ 493174 h 623410"/>
              <a:gd name="connsiteX325" fmla="*/ 1191276 w 1206122"/>
              <a:gd name="connsiteY325" fmla="*/ 492048 h 623410"/>
              <a:gd name="connsiteX326" fmla="*/ 1206122 w 1206122"/>
              <a:gd name="connsiteY326" fmla="*/ 489770 h 623410"/>
              <a:gd name="connsiteX327" fmla="*/ 9778 w 1206122"/>
              <a:gd name="connsiteY327" fmla="*/ 492816 h 623410"/>
              <a:gd name="connsiteX328" fmla="*/ 8191 w 1206122"/>
              <a:gd name="connsiteY328" fmla="*/ 491715 h 623410"/>
              <a:gd name="connsiteX329" fmla="*/ 9778 w 1206122"/>
              <a:gd name="connsiteY329" fmla="*/ 492816 h 623410"/>
              <a:gd name="connsiteX330" fmla="*/ 89563 w 1206122"/>
              <a:gd name="connsiteY330" fmla="*/ 495964 h 623410"/>
              <a:gd name="connsiteX331" fmla="*/ 92328 w 1206122"/>
              <a:gd name="connsiteY331" fmla="*/ 495811 h 623410"/>
              <a:gd name="connsiteX332" fmla="*/ 90894 w 1206122"/>
              <a:gd name="connsiteY332" fmla="*/ 495580 h 623410"/>
              <a:gd name="connsiteX333" fmla="*/ 89563 w 1206122"/>
              <a:gd name="connsiteY333" fmla="*/ 495964 h 623410"/>
              <a:gd name="connsiteX334" fmla="*/ 104537 w 1206122"/>
              <a:gd name="connsiteY334" fmla="*/ 496502 h 623410"/>
              <a:gd name="connsiteX335" fmla="*/ 112037 w 1206122"/>
              <a:gd name="connsiteY335" fmla="*/ 495836 h 623410"/>
              <a:gd name="connsiteX336" fmla="*/ 104537 w 1206122"/>
              <a:gd name="connsiteY336" fmla="*/ 496502 h 623410"/>
              <a:gd name="connsiteX337" fmla="*/ 130697 w 1206122"/>
              <a:gd name="connsiteY337" fmla="*/ 497654 h 623410"/>
              <a:gd name="connsiteX338" fmla="*/ 131747 w 1206122"/>
              <a:gd name="connsiteY338" fmla="*/ 497218 h 623410"/>
              <a:gd name="connsiteX339" fmla="*/ 130697 w 1206122"/>
              <a:gd name="connsiteY339" fmla="*/ 497654 h 623410"/>
              <a:gd name="connsiteX340" fmla="*/ 136405 w 1206122"/>
              <a:gd name="connsiteY340" fmla="*/ 496834 h 623410"/>
              <a:gd name="connsiteX341" fmla="*/ 133155 w 1206122"/>
              <a:gd name="connsiteY341" fmla="*/ 496450 h 623410"/>
              <a:gd name="connsiteX342" fmla="*/ 136405 w 1206122"/>
              <a:gd name="connsiteY342" fmla="*/ 496834 h 623410"/>
              <a:gd name="connsiteX343" fmla="*/ 180099 w 1206122"/>
              <a:gd name="connsiteY343" fmla="*/ 497500 h 623410"/>
              <a:gd name="connsiteX344" fmla="*/ 175901 w 1206122"/>
              <a:gd name="connsiteY344" fmla="*/ 497423 h 623410"/>
              <a:gd name="connsiteX345" fmla="*/ 180099 w 1206122"/>
              <a:gd name="connsiteY345" fmla="*/ 497500 h 623410"/>
              <a:gd name="connsiteX346" fmla="*/ 196379 w 1206122"/>
              <a:gd name="connsiteY346" fmla="*/ 497346 h 623410"/>
              <a:gd name="connsiteX347" fmla="*/ 197428 w 1206122"/>
              <a:gd name="connsiteY347" fmla="*/ 496911 h 623410"/>
              <a:gd name="connsiteX348" fmla="*/ 195790 w 1206122"/>
              <a:gd name="connsiteY348" fmla="*/ 496911 h 623410"/>
              <a:gd name="connsiteX349" fmla="*/ 196379 w 1206122"/>
              <a:gd name="connsiteY349" fmla="*/ 497346 h 623410"/>
              <a:gd name="connsiteX350" fmla="*/ 555758 w 1206122"/>
              <a:gd name="connsiteY350" fmla="*/ 495401 h 623410"/>
              <a:gd name="connsiteX351" fmla="*/ 555426 w 1206122"/>
              <a:gd name="connsiteY351" fmla="*/ 495759 h 623410"/>
              <a:gd name="connsiteX352" fmla="*/ 557576 w 1206122"/>
              <a:gd name="connsiteY352" fmla="*/ 495580 h 623410"/>
              <a:gd name="connsiteX353" fmla="*/ 555758 w 1206122"/>
              <a:gd name="connsiteY353" fmla="*/ 495401 h 623410"/>
              <a:gd name="connsiteX354" fmla="*/ 717965 w 1206122"/>
              <a:gd name="connsiteY354" fmla="*/ 495913 h 623410"/>
              <a:gd name="connsiteX355" fmla="*/ 716122 w 1206122"/>
              <a:gd name="connsiteY355" fmla="*/ 495555 h 623410"/>
              <a:gd name="connsiteX356" fmla="*/ 717965 w 1206122"/>
              <a:gd name="connsiteY356" fmla="*/ 495913 h 623410"/>
              <a:gd name="connsiteX357" fmla="*/ 801155 w 1206122"/>
              <a:gd name="connsiteY357" fmla="*/ 493200 h 623410"/>
              <a:gd name="connsiteX358" fmla="*/ 800950 w 1206122"/>
              <a:gd name="connsiteY358" fmla="*/ 493865 h 623410"/>
              <a:gd name="connsiteX359" fmla="*/ 801590 w 1206122"/>
              <a:gd name="connsiteY359" fmla="*/ 493865 h 623410"/>
              <a:gd name="connsiteX360" fmla="*/ 801155 w 1206122"/>
              <a:gd name="connsiteY360" fmla="*/ 493200 h 623410"/>
              <a:gd name="connsiteX361" fmla="*/ 143573 w 1206122"/>
              <a:gd name="connsiteY361" fmla="*/ 0 h 623410"/>
              <a:gd name="connsiteX362" fmla="*/ 143854 w 1206122"/>
              <a:gd name="connsiteY362" fmla="*/ 1485 h 623410"/>
              <a:gd name="connsiteX363" fmla="*/ 143573 w 1206122"/>
              <a:gd name="connsiteY363" fmla="*/ 0 h 623410"/>
              <a:gd name="connsiteX364" fmla="*/ 145851 w 1206122"/>
              <a:gd name="connsiteY364" fmla="*/ 623411 h 623410"/>
              <a:gd name="connsiteX365" fmla="*/ 146977 w 1206122"/>
              <a:gd name="connsiteY365" fmla="*/ 583275 h 623410"/>
              <a:gd name="connsiteX366" fmla="*/ 146849 w 1206122"/>
              <a:gd name="connsiteY366" fmla="*/ 568275 h 623410"/>
              <a:gd name="connsiteX367" fmla="*/ 147515 w 1206122"/>
              <a:gd name="connsiteY367" fmla="*/ 513805 h 623410"/>
              <a:gd name="connsiteX368" fmla="*/ 146798 w 1206122"/>
              <a:gd name="connsiteY368" fmla="*/ 512832 h 623410"/>
              <a:gd name="connsiteX369" fmla="*/ 147028 w 1206122"/>
              <a:gd name="connsiteY369" fmla="*/ 512602 h 623410"/>
              <a:gd name="connsiteX370" fmla="*/ 146516 w 1206122"/>
              <a:gd name="connsiteY370" fmla="*/ 511143 h 623410"/>
              <a:gd name="connsiteX371" fmla="*/ 147156 w 1206122"/>
              <a:gd name="connsiteY371" fmla="*/ 511527 h 623410"/>
              <a:gd name="connsiteX372" fmla="*/ 147105 w 1206122"/>
              <a:gd name="connsiteY372" fmla="*/ 490563 h 623410"/>
              <a:gd name="connsiteX373" fmla="*/ 146311 w 1206122"/>
              <a:gd name="connsiteY373" fmla="*/ 486596 h 623410"/>
              <a:gd name="connsiteX374" fmla="*/ 146644 w 1206122"/>
              <a:gd name="connsiteY374" fmla="*/ 486775 h 623410"/>
              <a:gd name="connsiteX375" fmla="*/ 147156 w 1206122"/>
              <a:gd name="connsiteY375" fmla="*/ 476971 h 623410"/>
              <a:gd name="connsiteX376" fmla="*/ 147489 w 1206122"/>
              <a:gd name="connsiteY376" fmla="*/ 420274 h 623410"/>
              <a:gd name="connsiteX377" fmla="*/ 146516 w 1206122"/>
              <a:gd name="connsiteY377" fmla="*/ 362630 h 623410"/>
              <a:gd name="connsiteX378" fmla="*/ 144904 w 1206122"/>
              <a:gd name="connsiteY378" fmla="*/ 351931 h 623410"/>
              <a:gd name="connsiteX379" fmla="*/ 145262 w 1206122"/>
              <a:gd name="connsiteY379" fmla="*/ 352161 h 623410"/>
              <a:gd name="connsiteX380" fmla="*/ 145774 w 1206122"/>
              <a:gd name="connsiteY380" fmla="*/ 344508 h 623410"/>
              <a:gd name="connsiteX381" fmla="*/ 145032 w 1206122"/>
              <a:gd name="connsiteY381" fmla="*/ 343586 h 623410"/>
              <a:gd name="connsiteX382" fmla="*/ 145646 w 1206122"/>
              <a:gd name="connsiteY382" fmla="*/ 339235 h 623410"/>
              <a:gd name="connsiteX383" fmla="*/ 145467 w 1206122"/>
              <a:gd name="connsiteY383" fmla="*/ 338877 h 623410"/>
              <a:gd name="connsiteX384" fmla="*/ 146491 w 1206122"/>
              <a:gd name="connsiteY384" fmla="*/ 333527 h 623410"/>
              <a:gd name="connsiteX385" fmla="*/ 145953 w 1206122"/>
              <a:gd name="connsiteY385" fmla="*/ 307290 h 623410"/>
              <a:gd name="connsiteX386" fmla="*/ 145441 w 1206122"/>
              <a:gd name="connsiteY386" fmla="*/ 307188 h 623410"/>
              <a:gd name="connsiteX387" fmla="*/ 145569 w 1206122"/>
              <a:gd name="connsiteY387" fmla="*/ 302836 h 623410"/>
              <a:gd name="connsiteX388" fmla="*/ 145979 w 1206122"/>
              <a:gd name="connsiteY388" fmla="*/ 304065 h 623410"/>
              <a:gd name="connsiteX389" fmla="*/ 146235 w 1206122"/>
              <a:gd name="connsiteY389" fmla="*/ 293340 h 623410"/>
              <a:gd name="connsiteX390" fmla="*/ 146363 w 1206122"/>
              <a:gd name="connsiteY390" fmla="*/ 294236 h 623410"/>
              <a:gd name="connsiteX391" fmla="*/ 146183 w 1206122"/>
              <a:gd name="connsiteY391" fmla="*/ 283613 h 623410"/>
              <a:gd name="connsiteX392" fmla="*/ 146695 w 1206122"/>
              <a:gd name="connsiteY392" fmla="*/ 281309 h 623410"/>
              <a:gd name="connsiteX393" fmla="*/ 146286 w 1206122"/>
              <a:gd name="connsiteY393" fmla="*/ 271429 h 623410"/>
              <a:gd name="connsiteX394" fmla="*/ 146516 w 1206122"/>
              <a:gd name="connsiteY394" fmla="*/ 271531 h 623410"/>
              <a:gd name="connsiteX395" fmla="*/ 146132 w 1206122"/>
              <a:gd name="connsiteY395" fmla="*/ 242120 h 623410"/>
              <a:gd name="connsiteX396" fmla="*/ 146567 w 1206122"/>
              <a:gd name="connsiteY396" fmla="*/ 224331 h 623410"/>
              <a:gd name="connsiteX397" fmla="*/ 145979 w 1206122"/>
              <a:gd name="connsiteY397" fmla="*/ 223204 h 623410"/>
              <a:gd name="connsiteX398" fmla="*/ 146542 w 1206122"/>
              <a:gd name="connsiteY398" fmla="*/ 222641 h 623410"/>
              <a:gd name="connsiteX399" fmla="*/ 146644 w 1206122"/>
              <a:gd name="connsiteY399" fmla="*/ 211993 h 623410"/>
              <a:gd name="connsiteX400" fmla="*/ 146081 w 1206122"/>
              <a:gd name="connsiteY400" fmla="*/ 210841 h 623410"/>
              <a:gd name="connsiteX401" fmla="*/ 146439 w 1206122"/>
              <a:gd name="connsiteY401" fmla="*/ 196737 h 623410"/>
              <a:gd name="connsiteX402" fmla="*/ 145569 w 1206122"/>
              <a:gd name="connsiteY402" fmla="*/ 192744 h 623410"/>
              <a:gd name="connsiteX403" fmla="*/ 146235 w 1206122"/>
              <a:gd name="connsiteY403" fmla="*/ 192232 h 623410"/>
              <a:gd name="connsiteX404" fmla="*/ 146158 w 1206122"/>
              <a:gd name="connsiteY404" fmla="*/ 193205 h 623410"/>
              <a:gd name="connsiteX405" fmla="*/ 146260 w 1206122"/>
              <a:gd name="connsiteY405" fmla="*/ 183401 h 623410"/>
              <a:gd name="connsiteX406" fmla="*/ 145723 w 1206122"/>
              <a:gd name="connsiteY406" fmla="*/ 179075 h 623410"/>
              <a:gd name="connsiteX407" fmla="*/ 146030 w 1206122"/>
              <a:gd name="connsiteY407" fmla="*/ 172574 h 623410"/>
              <a:gd name="connsiteX408" fmla="*/ 145134 w 1206122"/>
              <a:gd name="connsiteY408" fmla="*/ 168402 h 623410"/>
              <a:gd name="connsiteX409" fmla="*/ 146081 w 1206122"/>
              <a:gd name="connsiteY409" fmla="*/ 169016 h 623410"/>
              <a:gd name="connsiteX410" fmla="*/ 145364 w 1206122"/>
              <a:gd name="connsiteY410" fmla="*/ 145211 h 623410"/>
              <a:gd name="connsiteX411" fmla="*/ 145902 w 1206122"/>
              <a:gd name="connsiteY411" fmla="*/ 144673 h 623410"/>
              <a:gd name="connsiteX412" fmla="*/ 144904 w 1206122"/>
              <a:gd name="connsiteY412" fmla="*/ 121227 h 623410"/>
              <a:gd name="connsiteX413" fmla="*/ 145364 w 1206122"/>
              <a:gd name="connsiteY413" fmla="*/ 113829 h 623410"/>
              <a:gd name="connsiteX414" fmla="*/ 144212 w 1206122"/>
              <a:gd name="connsiteY414" fmla="*/ 108121 h 623410"/>
              <a:gd name="connsiteX415" fmla="*/ 144776 w 1206122"/>
              <a:gd name="connsiteY415" fmla="*/ 106048 h 623410"/>
              <a:gd name="connsiteX416" fmla="*/ 144827 w 1206122"/>
              <a:gd name="connsiteY416" fmla="*/ 96372 h 623410"/>
              <a:gd name="connsiteX417" fmla="*/ 145287 w 1206122"/>
              <a:gd name="connsiteY417" fmla="*/ 96270 h 623410"/>
              <a:gd name="connsiteX418" fmla="*/ 144750 w 1206122"/>
              <a:gd name="connsiteY418" fmla="*/ 86313 h 623410"/>
              <a:gd name="connsiteX419" fmla="*/ 143624 w 1206122"/>
              <a:gd name="connsiteY419" fmla="*/ 83702 h 623410"/>
              <a:gd name="connsiteX420" fmla="*/ 143931 w 1206122"/>
              <a:gd name="connsiteY420" fmla="*/ 81654 h 623410"/>
              <a:gd name="connsiteX421" fmla="*/ 144596 w 1206122"/>
              <a:gd name="connsiteY421" fmla="*/ 82831 h 623410"/>
              <a:gd name="connsiteX422" fmla="*/ 144059 w 1206122"/>
              <a:gd name="connsiteY422" fmla="*/ 63071 h 623410"/>
              <a:gd name="connsiteX423" fmla="*/ 144443 w 1206122"/>
              <a:gd name="connsiteY423" fmla="*/ 52704 h 623410"/>
              <a:gd name="connsiteX424" fmla="*/ 143624 w 1206122"/>
              <a:gd name="connsiteY424" fmla="*/ 44820 h 623410"/>
              <a:gd name="connsiteX425" fmla="*/ 144110 w 1206122"/>
              <a:gd name="connsiteY425" fmla="*/ 44718 h 623410"/>
              <a:gd name="connsiteX426" fmla="*/ 144417 w 1206122"/>
              <a:gd name="connsiteY426" fmla="*/ 33609 h 623410"/>
              <a:gd name="connsiteX427" fmla="*/ 143598 w 1206122"/>
              <a:gd name="connsiteY427" fmla="*/ 29513 h 623410"/>
              <a:gd name="connsiteX428" fmla="*/ 144084 w 1206122"/>
              <a:gd name="connsiteY428" fmla="*/ 29385 h 623410"/>
              <a:gd name="connsiteX429" fmla="*/ 142600 w 1206122"/>
              <a:gd name="connsiteY429" fmla="*/ 26109 h 623410"/>
              <a:gd name="connsiteX430" fmla="*/ 142907 w 1206122"/>
              <a:gd name="connsiteY430" fmla="*/ 22858 h 623410"/>
              <a:gd name="connsiteX431" fmla="*/ 144289 w 1206122"/>
              <a:gd name="connsiteY431" fmla="*/ 26621 h 623410"/>
              <a:gd name="connsiteX432" fmla="*/ 144033 w 1206122"/>
              <a:gd name="connsiteY432" fmla="*/ 20222 h 623410"/>
              <a:gd name="connsiteX433" fmla="*/ 143393 w 1206122"/>
              <a:gd name="connsiteY433" fmla="*/ 16331 h 623410"/>
              <a:gd name="connsiteX434" fmla="*/ 144033 w 1206122"/>
              <a:gd name="connsiteY434" fmla="*/ 16126 h 623410"/>
              <a:gd name="connsiteX435" fmla="*/ 143598 w 1206122"/>
              <a:gd name="connsiteY435" fmla="*/ 12363 h 623410"/>
              <a:gd name="connsiteX436" fmla="*/ 143649 w 1206122"/>
              <a:gd name="connsiteY436" fmla="*/ 13746 h 623410"/>
              <a:gd name="connsiteX437" fmla="*/ 142472 w 1206122"/>
              <a:gd name="connsiteY437" fmla="*/ 11800 h 623410"/>
              <a:gd name="connsiteX438" fmla="*/ 142728 w 1206122"/>
              <a:gd name="connsiteY438" fmla="*/ 13643 h 623410"/>
              <a:gd name="connsiteX439" fmla="*/ 142523 w 1206122"/>
              <a:gd name="connsiteY439" fmla="*/ 9957 h 623410"/>
              <a:gd name="connsiteX440" fmla="*/ 143649 w 1206122"/>
              <a:gd name="connsiteY440" fmla="*/ 10520 h 623410"/>
              <a:gd name="connsiteX441" fmla="*/ 142395 w 1206122"/>
              <a:gd name="connsiteY441" fmla="*/ 6169 h 623410"/>
              <a:gd name="connsiteX442" fmla="*/ 141986 w 1206122"/>
              <a:gd name="connsiteY442" fmla="*/ 8165 h 623410"/>
              <a:gd name="connsiteX443" fmla="*/ 142293 w 1206122"/>
              <a:gd name="connsiteY443" fmla="*/ 9829 h 623410"/>
              <a:gd name="connsiteX444" fmla="*/ 141781 w 1206122"/>
              <a:gd name="connsiteY444" fmla="*/ 9753 h 623410"/>
              <a:gd name="connsiteX445" fmla="*/ 141858 w 1206122"/>
              <a:gd name="connsiteY445" fmla="*/ 17431 h 623410"/>
              <a:gd name="connsiteX446" fmla="*/ 142395 w 1206122"/>
              <a:gd name="connsiteY446" fmla="*/ 16305 h 623410"/>
              <a:gd name="connsiteX447" fmla="*/ 142523 w 1206122"/>
              <a:gd name="connsiteY447" fmla="*/ 21297 h 623410"/>
              <a:gd name="connsiteX448" fmla="*/ 141781 w 1206122"/>
              <a:gd name="connsiteY448" fmla="*/ 21092 h 623410"/>
              <a:gd name="connsiteX449" fmla="*/ 142011 w 1206122"/>
              <a:gd name="connsiteY449" fmla="*/ 22397 h 623410"/>
              <a:gd name="connsiteX450" fmla="*/ 141115 w 1206122"/>
              <a:gd name="connsiteY450" fmla="*/ 21655 h 623410"/>
              <a:gd name="connsiteX451" fmla="*/ 141730 w 1206122"/>
              <a:gd name="connsiteY451" fmla="*/ 27005 h 623410"/>
              <a:gd name="connsiteX452" fmla="*/ 141576 w 1206122"/>
              <a:gd name="connsiteY452" fmla="*/ 26749 h 623410"/>
              <a:gd name="connsiteX453" fmla="*/ 142088 w 1206122"/>
              <a:gd name="connsiteY453" fmla="*/ 28054 h 623410"/>
              <a:gd name="connsiteX454" fmla="*/ 140757 w 1206122"/>
              <a:gd name="connsiteY454" fmla="*/ 29948 h 623410"/>
              <a:gd name="connsiteX455" fmla="*/ 140783 w 1206122"/>
              <a:gd name="connsiteY455" fmla="*/ 39803 h 623410"/>
              <a:gd name="connsiteX456" fmla="*/ 141627 w 1206122"/>
              <a:gd name="connsiteY456" fmla="*/ 46689 h 623410"/>
              <a:gd name="connsiteX457" fmla="*/ 141115 w 1206122"/>
              <a:gd name="connsiteY457" fmla="*/ 48660 h 623410"/>
              <a:gd name="connsiteX458" fmla="*/ 139272 w 1206122"/>
              <a:gd name="connsiteY458" fmla="*/ 47559 h 623410"/>
              <a:gd name="connsiteX459" fmla="*/ 139272 w 1206122"/>
              <a:gd name="connsiteY459" fmla="*/ 50784 h 623410"/>
              <a:gd name="connsiteX460" fmla="*/ 138658 w 1206122"/>
              <a:gd name="connsiteY460" fmla="*/ 51168 h 623410"/>
              <a:gd name="connsiteX461" fmla="*/ 139963 w 1206122"/>
              <a:gd name="connsiteY461" fmla="*/ 49069 h 623410"/>
              <a:gd name="connsiteX462" fmla="*/ 140936 w 1206122"/>
              <a:gd name="connsiteY462" fmla="*/ 51117 h 623410"/>
              <a:gd name="connsiteX463" fmla="*/ 140859 w 1206122"/>
              <a:gd name="connsiteY463" fmla="*/ 60562 h 623410"/>
              <a:gd name="connsiteX464" fmla="*/ 139963 w 1206122"/>
              <a:gd name="connsiteY464" fmla="*/ 60127 h 623410"/>
              <a:gd name="connsiteX465" fmla="*/ 140654 w 1206122"/>
              <a:gd name="connsiteY465" fmla="*/ 66757 h 623410"/>
              <a:gd name="connsiteX466" fmla="*/ 141806 w 1206122"/>
              <a:gd name="connsiteY466" fmla="*/ 66117 h 623410"/>
              <a:gd name="connsiteX467" fmla="*/ 142113 w 1206122"/>
              <a:gd name="connsiteY467" fmla="*/ 67806 h 623410"/>
              <a:gd name="connsiteX468" fmla="*/ 140578 w 1206122"/>
              <a:gd name="connsiteY468" fmla="*/ 70468 h 623410"/>
              <a:gd name="connsiteX469" fmla="*/ 139759 w 1206122"/>
              <a:gd name="connsiteY469" fmla="*/ 67524 h 623410"/>
              <a:gd name="connsiteX470" fmla="*/ 139426 w 1206122"/>
              <a:gd name="connsiteY470" fmla="*/ 61228 h 623410"/>
              <a:gd name="connsiteX471" fmla="*/ 138555 w 1206122"/>
              <a:gd name="connsiteY471" fmla="*/ 62507 h 623410"/>
              <a:gd name="connsiteX472" fmla="*/ 139144 w 1206122"/>
              <a:gd name="connsiteY472" fmla="*/ 68241 h 623410"/>
              <a:gd name="connsiteX473" fmla="*/ 139912 w 1206122"/>
              <a:gd name="connsiteY473" fmla="*/ 68651 h 623410"/>
              <a:gd name="connsiteX474" fmla="*/ 139272 w 1206122"/>
              <a:gd name="connsiteY474" fmla="*/ 72593 h 623410"/>
              <a:gd name="connsiteX475" fmla="*/ 139068 w 1206122"/>
              <a:gd name="connsiteY475" fmla="*/ 71262 h 623410"/>
              <a:gd name="connsiteX476" fmla="*/ 139298 w 1206122"/>
              <a:gd name="connsiteY476" fmla="*/ 75459 h 623410"/>
              <a:gd name="connsiteX477" fmla="*/ 138530 w 1206122"/>
              <a:gd name="connsiteY477" fmla="*/ 71825 h 623410"/>
              <a:gd name="connsiteX478" fmla="*/ 137762 w 1206122"/>
              <a:gd name="connsiteY478" fmla="*/ 73181 h 623410"/>
              <a:gd name="connsiteX479" fmla="*/ 138351 w 1206122"/>
              <a:gd name="connsiteY479" fmla="*/ 76842 h 623410"/>
              <a:gd name="connsiteX480" fmla="*/ 137967 w 1206122"/>
              <a:gd name="connsiteY480" fmla="*/ 76509 h 623410"/>
              <a:gd name="connsiteX481" fmla="*/ 138197 w 1206122"/>
              <a:gd name="connsiteY481" fmla="*/ 78301 h 623410"/>
              <a:gd name="connsiteX482" fmla="*/ 139144 w 1206122"/>
              <a:gd name="connsiteY482" fmla="*/ 76381 h 623410"/>
              <a:gd name="connsiteX483" fmla="*/ 139503 w 1206122"/>
              <a:gd name="connsiteY483" fmla="*/ 80323 h 623410"/>
              <a:gd name="connsiteX484" fmla="*/ 140015 w 1206122"/>
              <a:gd name="connsiteY484" fmla="*/ 79222 h 623410"/>
              <a:gd name="connsiteX485" fmla="*/ 140654 w 1206122"/>
              <a:gd name="connsiteY485" fmla="*/ 81884 h 623410"/>
              <a:gd name="connsiteX486" fmla="*/ 139656 w 1206122"/>
              <a:gd name="connsiteY486" fmla="*/ 83778 h 623410"/>
              <a:gd name="connsiteX487" fmla="*/ 139810 w 1206122"/>
              <a:gd name="connsiteY487" fmla="*/ 81987 h 623410"/>
              <a:gd name="connsiteX488" fmla="*/ 138172 w 1206122"/>
              <a:gd name="connsiteY488" fmla="*/ 81347 h 623410"/>
              <a:gd name="connsiteX489" fmla="*/ 138760 w 1206122"/>
              <a:gd name="connsiteY489" fmla="*/ 85058 h 623410"/>
              <a:gd name="connsiteX490" fmla="*/ 139503 w 1206122"/>
              <a:gd name="connsiteY490" fmla="*/ 84086 h 623410"/>
              <a:gd name="connsiteX491" fmla="*/ 138607 w 1206122"/>
              <a:gd name="connsiteY491" fmla="*/ 89410 h 623410"/>
              <a:gd name="connsiteX492" fmla="*/ 141192 w 1206122"/>
              <a:gd name="connsiteY492" fmla="*/ 91355 h 623410"/>
              <a:gd name="connsiteX493" fmla="*/ 141525 w 1206122"/>
              <a:gd name="connsiteY493" fmla="*/ 93889 h 623410"/>
              <a:gd name="connsiteX494" fmla="*/ 140296 w 1206122"/>
              <a:gd name="connsiteY494" fmla="*/ 93812 h 623410"/>
              <a:gd name="connsiteX495" fmla="*/ 140296 w 1206122"/>
              <a:gd name="connsiteY495" fmla="*/ 94964 h 623410"/>
              <a:gd name="connsiteX496" fmla="*/ 139477 w 1206122"/>
              <a:gd name="connsiteY496" fmla="*/ 93224 h 623410"/>
              <a:gd name="connsiteX497" fmla="*/ 138172 w 1206122"/>
              <a:gd name="connsiteY497" fmla="*/ 97370 h 623410"/>
              <a:gd name="connsiteX498" fmla="*/ 139042 w 1206122"/>
              <a:gd name="connsiteY498" fmla="*/ 98778 h 623410"/>
              <a:gd name="connsiteX499" fmla="*/ 138376 w 1206122"/>
              <a:gd name="connsiteY499" fmla="*/ 100186 h 623410"/>
              <a:gd name="connsiteX500" fmla="*/ 139528 w 1206122"/>
              <a:gd name="connsiteY500" fmla="*/ 101236 h 623410"/>
              <a:gd name="connsiteX501" fmla="*/ 138735 w 1206122"/>
              <a:gd name="connsiteY501" fmla="*/ 104077 h 623410"/>
              <a:gd name="connsiteX502" fmla="*/ 138172 w 1206122"/>
              <a:gd name="connsiteY502" fmla="*/ 102438 h 623410"/>
              <a:gd name="connsiteX503" fmla="*/ 138120 w 1206122"/>
              <a:gd name="connsiteY503" fmla="*/ 104282 h 623410"/>
              <a:gd name="connsiteX504" fmla="*/ 139579 w 1206122"/>
              <a:gd name="connsiteY504" fmla="*/ 105894 h 623410"/>
              <a:gd name="connsiteX505" fmla="*/ 139324 w 1206122"/>
              <a:gd name="connsiteY505" fmla="*/ 108147 h 623410"/>
              <a:gd name="connsiteX506" fmla="*/ 138888 w 1206122"/>
              <a:gd name="connsiteY506" fmla="*/ 106406 h 623410"/>
              <a:gd name="connsiteX507" fmla="*/ 138120 w 1206122"/>
              <a:gd name="connsiteY507" fmla="*/ 109196 h 623410"/>
              <a:gd name="connsiteX508" fmla="*/ 138658 w 1206122"/>
              <a:gd name="connsiteY508" fmla="*/ 109810 h 623410"/>
              <a:gd name="connsiteX509" fmla="*/ 138120 w 1206122"/>
              <a:gd name="connsiteY509" fmla="*/ 110066 h 623410"/>
              <a:gd name="connsiteX510" fmla="*/ 138581 w 1206122"/>
              <a:gd name="connsiteY510" fmla="*/ 112344 h 623410"/>
              <a:gd name="connsiteX511" fmla="*/ 138197 w 1206122"/>
              <a:gd name="connsiteY511" fmla="*/ 112498 h 623410"/>
              <a:gd name="connsiteX512" fmla="*/ 138555 w 1206122"/>
              <a:gd name="connsiteY512" fmla="*/ 115902 h 623410"/>
              <a:gd name="connsiteX513" fmla="*/ 138939 w 1206122"/>
              <a:gd name="connsiteY513" fmla="*/ 113036 h 623410"/>
              <a:gd name="connsiteX514" fmla="*/ 139631 w 1206122"/>
              <a:gd name="connsiteY514" fmla="*/ 115083 h 623410"/>
              <a:gd name="connsiteX515" fmla="*/ 139554 w 1206122"/>
              <a:gd name="connsiteY515" fmla="*/ 118769 h 623410"/>
              <a:gd name="connsiteX516" fmla="*/ 138863 w 1206122"/>
              <a:gd name="connsiteY516" fmla="*/ 120484 h 623410"/>
              <a:gd name="connsiteX517" fmla="*/ 139477 w 1206122"/>
              <a:gd name="connsiteY517" fmla="*/ 120945 h 623410"/>
              <a:gd name="connsiteX518" fmla="*/ 139375 w 1206122"/>
              <a:gd name="connsiteY518" fmla="*/ 124657 h 623410"/>
              <a:gd name="connsiteX519" fmla="*/ 138376 w 1206122"/>
              <a:gd name="connsiteY519" fmla="*/ 125041 h 623410"/>
              <a:gd name="connsiteX520" fmla="*/ 140040 w 1206122"/>
              <a:gd name="connsiteY520" fmla="*/ 126704 h 623410"/>
              <a:gd name="connsiteX521" fmla="*/ 138325 w 1206122"/>
              <a:gd name="connsiteY521" fmla="*/ 126832 h 623410"/>
              <a:gd name="connsiteX522" fmla="*/ 138760 w 1206122"/>
              <a:gd name="connsiteY522" fmla="*/ 130314 h 623410"/>
              <a:gd name="connsiteX523" fmla="*/ 139707 w 1206122"/>
              <a:gd name="connsiteY523" fmla="*/ 130928 h 623410"/>
              <a:gd name="connsiteX524" fmla="*/ 139016 w 1206122"/>
              <a:gd name="connsiteY524" fmla="*/ 132105 h 623410"/>
              <a:gd name="connsiteX525" fmla="*/ 140066 w 1206122"/>
              <a:gd name="connsiteY525" fmla="*/ 132796 h 623410"/>
              <a:gd name="connsiteX526" fmla="*/ 140194 w 1206122"/>
              <a:gd name="connsiteY526" fmla="*/ 136917 h 623410"/>
              <a:gd name="connsiteX527" fmla="*/ 139554 w 1206122"/>
              <a:gd name="connsiteY527" fmla="*/ 135100 h 623410"/>
              <a:gd name="connsiteX528" fmla="*/ 141115 w 1206122"/>
              <a:gd name="connsiteY528" fmla="*/ 139426 h 623410"/>
              <a:gd name="connsiteX529" fmla="*/ 142728 w 1206122"/>
              <a:gd name="connsiteY529" fmla="*/ 140731 h 623410"/>
              <a:gd name="connsiteX530" fmla="*/ 141678 w 1206122"/>
              <a:gd name="connsiteY530" fmla="*/ 140552 h 623410"/>
              <a:gd name="connsiteX531" fmla="*/ 141781 w 1206122"/>
              <a:gd name="connsiteY531" fmla="*/ 141781 h 623410"/>
              <a:gd name="connsiteX532" fmla="*/ 139426 w 1206122"/>
              <a:gd name="connsiteY532" fmla="*/ 139784 h 623410"/>
              <a:gd name="connsiteX533" fmla="*/ 139759 w 1206122"/>
              <a:gd name="connsiteY533" fmla="*/ 141141 h 623410"/>
              <a:gd name="connsiteX534" fmla="*/ 138709 w 1206122"/>
              <a:gd name="connsiteY534" fmla="*/ 140936 h 623410"/>
              <a:gd name="connsiteX535" fmla="*/ 139068 w 1206122"/>
              <a:gd name="connsiteY535" fmla="*/ 144341 h 623410"/>
              <a:gd name="connsiteX536" fmla="*/ 139349 w 1206122"/>
              <a:gd name="connsiteY536" fmla="*/ 143470 h 623410"/>
              <a:gd name="connsiteX537" fmla="*/ 140066 w 1206122"/>
              <a:gd name="connsiteY537" fmla="*/ 147745 h 623410"/>
              <a:gd name="connsiteX538" fmla="*/ 138991 w 1206122"/>
              <a:gd name="connsiteY538" fmla="*/ 147694 h 623410"/>
              <a:gd name="connsiteX539" fmla="*/ 139349 w 1206122"/>
              <a:gd name="connsiteY539" fmla="*/ 149588 h 623410"/>
              <a:gd name="connsiteX540" fmla="*/ 138991 w 1206122"/>
              <a:gd name="connsiteY540" fmla="*/ 149409 h 623410"/>
              <a:gd name="connsiteX541" fmla="*/ 140347 w 1206122"/>
              <a:gd name="connsiteY541" fmla="*/ 167224 h 623410"/>
              <a:gd name="connsiteX542" fmla="*/ 139349 w 1206122"/>
              <a:gd name="connsiteY542" fmla="*/ 172855 h 623410"/>
              <a:gd name="connsiteX543" fmla="*/ 139989 w 1206122"/>
              <a:gd name="connsiteY543" fmla="*/ 173495 h 623410"/>
              <a:gd name="connsiteX544" fmla="*/ 139349 w 1206122"/>
              <a:gd name="connsiteY544" fmla="*/ 174878 h 623410"/>
              <a:gd name="connsiteX545" fmla="*/ 139938 w 1206122"/>
              <a:gd name="connsiteY545" fmla="*/ 180278 h 623410"/>
              <a:gd name="connsiteX546" fmla="*/ 139426 w 1206122"/>
              <a:gd name="connsiteY546" fmla="*/ 180739 h 623410"/>
              <a:gd name="connsiteX547" fmla="*/ 139963 w 1206122"/>
              <a:gd name="connsiteY547" fmla="*/ 182838 h 623410"/>
              <a:gd name="connsiteX548" fmla="*/ 139477 w 1206122"/>
              <a:gd name="connsiteY548" fmla="*/ 183811 h 623410"/>
              <a:gd name="connsiteX549" fmla="*/ 139938 w 1206122"/>
              <a:gd name="connsiteY549" fmla="*/ 184041 h 623410"/>
              <a:gd name="connsiteX550" fmla="*/ 139349 w 1206122"/>
              <a:gd name="connsiteY550" fmla="*/ 187292 h 623410"/>
              <a:gd name="connsiteX551" fmla="*/ 139835 w 1206122"/>
              <a:gd name="connsiteY551" fmla="*/ 187727 h 623410"/>
              <a:gd name="connsiteX552" fmla="*/ 139656 w 1206122"/>
              <a:gd name="connsiteY552" fmla="*/ 195969 h 623410"/>
              <a:gd name="connsiteX553" fmla="*/ 140552 w 1206122"/>
              <a:gd name="connsiteY553" fmla="*/ 194664 h 623410"/>
              <a:gd name="connsiteX554" fmla="*/ 140859 w 1206122"/>
              <a:gd name="connsiteY554" fmla="*/ 196353 h 623410"/>
              <a:gd name="connsiteX555" fmla="*/ 140066 w 1206122"/>
              <a:gd name="connsiteY555" fmla="*/ 196276 h 623410"/>
              <a:gd name="connsiteX556" fmla="*/ 139656 w 1206122"/>
              <a:gd name="connsiteY556" fmla="*/ 209356 h 623410"/>
              <a:gd name="connsiteX557" fmla="*/ 140117 w 1206122"/>
              <a:gd name="connsiteY557" fmla="*/ 210406 h 623410"/>
              <a:gd name="connsiteX558" fmla="*/ 139810 w 1206122"/>
              <a:gd name="connsiteY558" fmla="*/ 219749 h 623410"/>
              <a:gd name="connsiteX559" fmla="*/ 141090 w 1206122"/>
              <a:gd name="connsiteY559" fmla="*/ 221745 h 623410"/>
              <a:gd name="connsiteX560" fmla="*/ 139810 w 1206122"/>
              <a:gd name="connsiteY560" fmla="*/ 224177 h 623410"/>
              <a:gd name="connsiteX561" fmla="*/ 140117 w 1206122"/>
              <a:gd name="connsiteY561" fmla="*/ 227249 h 623410"/>
              <a:gd name="connsiteX562" fmla="*/ 140040 w 1206122"/>
              <a:gd name="connsiteY562" fmla="*/ 227172 h 623410"/>
              <a:gd name="connsiteX563" fmla="*/ 140271 w 1206122"/>
              <a:gd name="connsiteY563" fmla="*/ 231011 h 623410"/>
              <a:gd name="connsiteX564" fmla="*/ 140219 w 1206122"/>
              <a:gd name="connsiteY564" fmla="*/ 230832 h 623410"/>
              <a:gd name="connsiteX565" fmla="*/ 139810 w 1206122"/>
              <a:gd name="connsiteY565" fmla="*/ 234006 h 623410"/>
              <a:gd name="connsiteX566" fmla="*/ 140552 w 1206122"/>
              <a:gd name="connsiteY566" fmla="*/ 237641 h 623410"/>
              <a:gd name="connsiteX567" fmla="*/ 140322 w 1206122"/>
              <a:gd name="connsiteY567" fmla="*/ 237846 h 623410"/>
              <a:gd name="connsiteX568" fmla="*/ 140834 w 1206122"/>
              <a:gd name="connsiteY568" fmla="*/ 237948 h 623410"/>
              <a:gd name="connsiteX569" fmla="*/ 140552 w 1206122"/>
              <a:gd name="connsiteY569" fmla="*/ 239996 h 623410"/>
              <a:gd name="connsiteX570" fmla="*/ 139989 w 1206122"/>
              <a:gd name="connsiteY570" fmla="*/ 238895 h 623410"/>
              <a:gd name="connsiteX571" fmla="*/ 140731 w 1206122"/>
              <a:gd name="connsiteY571" fmla="*/ 240764 h 623410"/>
              <a:gd name="connsiteX572" fmla="*/ 140373 w 1206122"/>
              <a:gd name="connsiteY572" fmla="*/ 242991 h 623410"/>
              <a:gd name="connsiteX573" fmla="*/ 140399 w 1206122"/>
              <a:gd name="connsiteY573" fmla="*/ 241455 h 623410"/>
              <a:gd name="connsiteX574" fmla="*/ 139938 w 1206122"/>
              <a:gd name="connsiteY574" fmla="*/ 242402 h 623410"/>
              <a:gd name="connsiteX575" fmla="*/ 140424 w 1206122"/>
              <a:gd name="connsiteY575" fmla="*/ 244015 h 623410"/>
              <a:gd name="connsiteX576" fmla="*/ 139963 w 1206122"/>
              <a:gd name="connsiteY576" fmla="*/ 247009 h 623410"/>
              <a:gd name="connsiteX577" fmla="*/ 140475 w 1206122"/>
              <a:gd name="connsiteY577" fmla="*/ 249467 h 623410"/>
              <a:gd name="connsiteX578" fmla="*/ 141038 w 1206122"/>
              <a:gd name="connsiteY578" fmla="*/ 247035 h 623410"/>
              <a:gd name="connsiteX579" fmla="*/ 141038 w 1206122"/>
              <a:gd name="connsiteY579" fmla="*/ 249416 h 623410"/>
              <a:gd name="connsiteX580" fmla="*/ 140910 w 1206122"/>
              <a:gd name="connsiteY580" fmla="*/ 248852 h 623410"/>
              <a:gd name="connsiteX581" fmla="*/ 141397 w 1206122"/>
              <a:gd name="connsiteY581" fmla="*/ 250465 h 623410"/>
              <a:gd name="connsiteX582" fmla="*/ 140680 w 1206122"/>
              <a:gd name="connsiteY582" fmla="*/ 251975 h 623410"/>
              <a:gd name="connsiteX583" fmla="*/ 141192 w 1206122"/>
              <a:gd name="connsiteY583" fmla="*/ 255277 h 623410"/>
              <a:gd name="connsiteX584" fmla="*/ 139835 w 1206122"/>
              <a:gd name="connsiteY584" fmla="*/ 256685 h 623410"/>
              <a:gd name="connsiteX585" fmla="*/ 140399 w 1206122"/>
              <a:gd name="connsiteY585" fmla="*/ 258656 h 623410"/>
              <a:gd name="connsiteX586" fmla="*/ 139989 w 1206122"/>
              <a:gd name="connsiteY586" fmla="*/ 259833 h 623410"/>
              <a:gd name="connsiteX587" fmla="*/ 141038 w 1206122"/>
              <a:gd name="connsiteY587" fmla="*/ 266284 h 623410"/>
              <a:gd name="connsiteX588" fmla="*/ 140143 w 1206122"/>
              <a:gd name="connsiteY588" fmla="*/ 267359 h 623410"/>
              <a:gd name="connsiteX589" fmla="*/ 140501 w 1206122"/>
              <a:gd name="connsiteY589" fmla="*/ 268050 h 623410"/>
              <a:gd name="connsiteX590" fmla="*/ 140475 w 1206122"/>
              <a:gd name="connsiteY590" fmla="*/ 266335 h 623410"/>
              <a:gd name="connsiteX591" fmla="*/ 140936 w 1206122"/>
              <a:gd name="connsiteY591" fmla="*/ 268076 h 623410"/>
              <a:gd name="connsiteX592" fmla="*/ 139835 w 1206122"/>
              <a:gd name="connsiteY592" fmla="*/ 280439 h 623410"/>
              <a:gd name="connsiteX593" fmla="*/ 140373 w 1206122"/>
              <a:gd name="connsiteY593" fmla="*/ 283101 h 623410"/>
              <a:gd name="connsiteX594" fmla="*/ 140015 w 1206122"/>
              <a:gd name="connsiteY594" fmla="*/ 286480 h 623410"/>
              <a:gd name="connsiteX595" fmla="*/ 140859 w 1206122"/>
              <a:gd name="connsiteY595" fmla="*/ 285891 h 623410"/>
              <a:gd name="connsiteX596" fmla="*/ 141115 w 1206122"/>
              <a:gd name="connsiteY596" fmla="*/ 291497 h 623410"/>
              <a:gd name="connsiteX597" fmla="*/ 140373 w 1206122"/>
              <a:gd name="connsiteY597" fmla="*/ 290422 h 623410"/>
              <a:gd name="connsiteX598" fmla="*/ 140091 w 1206122"/>
              <a:gd name="connsiteY598" fmla="*/ 297102 h 623410"/>
              <a:gd name="connsiteX599" fmla="*/ 141320 w 1206122"/>
              <a:gd name="connsiteY599" fmla="*/ 298357 h 623410"/>
              <a:gd name="connsiteX600" fmla="*/ 140322 w 1206122"/>
              <a:gd name="connsiteY600" fmla="*/ 302145 h 623410"/>
              <a:gd name="connsiteX601" fmla="*/ 140475 w 1206122"/>
              <a:gd name="connsiteY601" fmla="*/ 304756 h 623410"/>
              <a:gd name="connsiteX602" fmla="*/ 140117 w 1206122"/>
              <a:gd name="connsiteY602" fmla="*/ 303732 h 623410"/>
              <a:gd name="connsiteX603" fmla="*/ 140603 w 1206122"/>
              <a:gd name="connsiteY603" fmla="*/ 308877 h 623410"/>
              <a:gd name="connsiteX604" fmla="*/ 139938 w 1206122"/>
              <a:gd name="connsiteY604" fmla="*/ 315506 h 623410"/>
              <a:gd name="connsiteX605" fmla="*/ 140629 w 1206122"/>
              <a:gd name="connsiteY605" fmla="*/ 319244 h 623410"/>
              <a:gd name="connsiteX606" fmla="*/ 140322 w 1206122"/>
              <a:gd name="connsiteY606" fmla="*/ 319628 h 623410"/>
              <a:gd name="connsiteX607" fmla="*/ 141320 w 1206122"/>
              <a:gd name="connsiteY607" fmla="*/ 322187 h 623410"/>
              <a:gd name="connsiteX608" fmla="*/ 140654 w 1206122"/>
              <a:gd name="connsiteY608" fmla="*/ 321829 h 623410"/>
              <a:gd name="connsiteX609" fmla="*/ 140066 w 1206122"/>
              <a:gd name="connsiteY609" fmla="*/ 325105 h 623410"/>
              <a:gd name="connsiteX610" fmla="*/ 140578 w 1206122"/>
              <a:gd name="connsiteY610" fmla="*/ 326360 h 623410"/>
              <a:gd name="connsiteX611" fmla="*/ 140808 w 1206122"/>
              <a:gd name="connsiteY611" fmla="*/ 327614 h 623410"/>
              <a:gd name="connsiteX612" fmla="*/ 141243 w 1206122"/>
              <a:gd name="connsiteY612" fmla="*/ 330276 h 623410"/>
              <a:gd name="connsiteX613" fmla="*/ 140552 w 1206122"/>
              <a:gd name="connsiteY613" fmla="*/ 330276 h 623410"/>
              <a:gd name="connsiteX614" fmla="*/ 140706 w 1206122"/>
              <a:gd name="connsiteY614" fmla="*/ 335242 h 623410"/>
              <a:gd name="connsiteX615" fmla="*/ 140808 w 1206122"/>
              <a:gd name="connsiteY615" fmla="*/ 338134 h 623410"/>
              <a:gd name="connsiteX616" fmla="*/ 140757 w 1206122"/>
              <a:gd name="connsiteY616" fmla="*/ 333578 h 623410"/>
              <a:gd name="connsiteX617" fmla="*/ 140322 w 1206122"/>
              <a:gd name="connsiteY617" fmla="*/ 336573 h 623410"/>
              <a:gd name="connsiteX618" fmla="*/ 139810 w 1206122"/>
              <a:gd name="connsiteY618" fmla="*/ 336240 h 623410"/>
              <a:gd name="connsiteX619" fmla="*/ 140603 w 1206122"/>
              <a:gd name="connsiteY619" fmla="*/ 339337 h 623410"/>
              <a:gd name="connsiteX620" fmla="*/ 140936 w 1206122"/>
              <a:gd name="connsiteY620" fmla="*/ 351035 h 623410"/>
              <a:gd name="connsiteX621" fmla="*/ 140731 w 1206122"/>
              <a:gd name="connsiteY621" fmla="*/ 350344 h 623410"/>
              <a:gd name="connsiteX622" fmla="*/ 140962 w 1206122"/>
              <a:gd name="connsiteY622" fmla="*/ 352903 h 623410"/>
              <a:gd name="connsiteX623" fmla="*/ 140527 w 1206122"/>
              <a:gd name="connsiteY623" fmla="*/ 355617 h 623410"/>
              <a:gd name="connsiteX624" fmla="*/ 140987 w 1206122"/>
              <a:gd name="connsiteY624" fmla="*/ 355386 h 623410"/>
              <a:gd name="connsiteX625" fmla="*/ 140962 w 1206122"/>
              <a:gd name="connsiteY625" fmla="*/ 365676 h 623410"/>
              <a:gd name="connsiteX626" fmla="*/ 140424 w 1206122"/>
              <a:gd name="connsiteY626" fmla="*/ 364243 h 623410"/>
              <a:gd name="connsiteX627" fmla="*/ 141576 w 1206122"/>
              <a:gd name="connsiteY627" fmla="*/ 372127 h 623410"/>
              <a:gd name="connsiteX628" fmla="*/ 140987 w 1206122"/>
              <a:gd name="connsiteY628" fmla="*/ 371308 h 623410"/>
              <a:gd name="connsiteX629" fmla="*/ 141627 w 1206122"/>
              <a:gd name="connsiteY629" fmla="*/ 376145 h 623410"/>
              <a:gd name="connsiteX630" fmla="*/ 141346 w 1206122"/>
              <a:gd name="connsiteY630" fmla="*/ 375224 h 623410"/>
              <a:gd name="connsiteX631" fmla="*/ 142139 w 1206122"/>
              <a:gd name="connsiteY631" fmla="*/ 377502 h 623410"/>
              <a:gd name="connsiteX632" fmla="*/ 142062 w 1206122"/>
              <a:gd name="connsiteY632" fmla="*/ 377528 h 623410"/>
              <a:gd name="connsiteX633" fmla="*/ 142369 w 1206122"/>
              <a:gd name="connsiteY633" fmla="*/ 381290 h 623410"/>
              <a:gd name="connsiteX634" fmla="*/ 141858 w 1206122"/>
              <a:gd name="connsiteY634" fmla="*/ 380778 h 623410"/>
              <a:gd name="connsiteX635" fmla="*/ 141243 w 1206122"/>
              <a:gd name="connsiteY635" fmla="*/ 385360 h 623410"/>
              <a:gd name="connsiteX636" fmla="*/ 141781 w 1206122"/>
              <a:gd name="connsiteY636" fmla="*/ 386359 h 623410"/>
              <a:gd name="connsiteX637" fmla="*/ 141320 w 1206122"/>
              <a:gd name="connsiteY637" fmla="*/ 387997 h 623410"/>
              <a:gd name="connsiteX638" fmla="*/ 142984 w 1206122"/>
              <a:gd name="connsiteY638" fmla="*/ 392195 h 623410"/>
              <a:gd name="connsiteX639" fmla="*/ 141858 w 1206122"/>
              <a:gd name="connsiteY639" fmla="*/ 392015 h 623410"/>
              <a:gd name="connsiteX640" fmla="*/ 143470 w 1206122"/>
              <a:gd name="connsiteY640" fmla="*/ 398594 h 623410"/>
              <a:gd name="connsiteX641" fmla="*/ 143726 w 1206122"/>
              <a:gd name="connsiteY641" fmla="*/ 403406 h 623410"/>
              <a:gd name="connsiteX642" fmla="*/ 143393 w 1206122"/>
              <a:gd name="connsiteY642" fmla="*/ 402357 h 623410"/>
              <a:gd name="connsiteX643" fmla="*/ 142882 w 1206122"/>
              <a:gd name="connsiteY643" fmla="*/ 403867 h 623410"/>
              <a:gd name="connsiteX644" fmla="*/ 141755 w 1206122"/>
              <a:gd name="connsiteY644" fmla="*/ 403048 h 623410"/>
              <a:gd name="connsiteX645" fmla="*/ 141576 w 1206122"/>
              <a:gd name="connsiteY645" fmla="*/ 410880 h 623410"/>
              <a:gd name="connsiteX646" fmla="*/ 142907 w 1206122"/>
              <a:gd name="connsiteY646" fmla="*/ 413977 h 623410"/>
              <a:gd name="connsiteX647" fmla="*/ 142037 w 1206122"/>
              <a:gd name="connsiteY647" fmla="*/ 416460 h 623410"/>
              <a:gd name="connsiteX648" fmla="*/ 142216 w 1206122"/>
              <a:gd name="connsiteY648" fmla="*/ 424805 h 623410"/>
              <a:gd name="connsiteX649" fmla="*/ 142037 w 1206122"/>
              <a:gd name="connsiteY649" fmla="*/ 424703 h 623410"/>
              <a:gd name="connsiteX650" fmla="*/ 142830 w 1206122"/>
              <a:gd name="connsiteY650" fmla="*/ 433559 h 623410"/>
              <a:gd name="connsiteX651" fmla="*/ 142318 w 1206122"/>
              <a:gd name="connsiteY651" fmla="*/ 433047 h 623410"/>
              <a:gd name="connsiteX652" fmla="*/ 142933 w 1206122"/>
              <a:gd name="connsiteY652" fmla="*/ 436580 h 623410"/>
              <a:gd name="connsiteX653" fmla="*/ 142523 w 1206122"/>
              <a:gd name="connsiteY653" fmla="*/ 435888 h 623410"/>
              <a:gd name="connsiteX654" fmla="*/ 142779 w 1206122"/>
              <a:gd name="connsiteY654" fmla="*/ 441699 h 623410"/>
              <a:gd name="connsiteX655" fmla="*/ 142318 w 1206122"/>
              <a:gd name="connsiteY655" fmla="*/ 440982 h 623410"/>
              <a:gd name="connsiteX656" fmla="*/ 142984 w 1206122"/>
              <a:gd name="connsiteY656" fmla="*/ 446844 h 623410"/>
              <a:gd name="connsiteX657" fmla="*/ 142293 w 1206122"/>
              <a:gd name="connsiteY657" fmla="*/ 446050 h 623410"/>
              <a:gd name="connsiteX658" fmla="*/ 142779 w 1206122"/>
              <a:gd name="connsiteY658" fmla="*/ 449941 h 623410"/>
              <a:gd name="connsiteX659" fmla="*/ 142369 w 1206122"/>
              <a:gd name="connsiteY659" fmla="*/ 451093 h 623410"/>
              <a:gd name="connsiteX660" fmla="*/ 142882 w 1206122"/>
              <a:gd name="connsiteY660" fmla="*/ 455649 h 623410"/>
              <a:gd name="connsiteX661" fmla="*/ 142242 w 1206122"/>
              <a:gd name="connsiteY661" fmla="*/ 457722 h 623410"/>
              <a:gd name="connsiteX662" fmla="*/ 142830 w 1206122"/>
              <a:gd name="connsiteY662" fmla="*/ 487133 h 623410"/>
              <a:gd name="connsiteX663" fmla="*/ 141704 w 1206122"/>
              <a:gd name="connsiteY663" fmla="*/ 485930 h 623410"/>
              <a:gd name="connsiteX664" fmla="*/ 142190 w 1206122"/>
              <a:gd name="connsiteY664" fmla="*/ 490512 h 623410"/>
              <a:gd name="connsiteX665" fmla="*/ 142088 w 1206122"/>
              <a:gd name="connsiteY665" fmla="*/ 490640 h 623410"/>
              <a:gd name="connsiteX666" fmla="*/ 141986 w 1206122"/>
              <a:gd name="connsiteY666" fmla="*/ 493942 h 623410"/>
              <a:gd name="connsiteX667" fmla="*/ 142190 w 1206122"/>
              <a:gd name="connsiteY667" fmla="*/ 493916 h 623410"/>
              <a:gd name="connsiteX668" fmla="*/ 142165 w 1206122"/>
              <a:gd name="connsiteY668" fmla="*/ 497858 h 623410"/>
              <a:gd name="connsiteX669" fmla="*/ 141627 w 1206122"/>
              <a:gd name="connsiteY669" fmla="*/ 498959 h 623410"/>
              <a:gd name="connsiteX670" fmla="*/ 142088 w 1206122"/>
              <a:gd name="connsiteY670" fmla="*/ 502952 h 623410"/>
              <a:gd name="connsiteX671" fmla="*/ 141934 w 1206122"/>
              <a:gd name="connsiteY671" fmla="*/ 502747 h 623410"/>
              <a:gd name="connsiteX672" fmla="*/ 142165 w 1206122"/>
              <a:gd name="connsiteY672" fmla="*/ 508558 h 623410"/>
              <a:gd name="connsiteX673" fmla="*/ 143112 w 1206122"/>
              <a:gd name="connsiteY673" fmla="*/ 513267 h 623410"/>
              <a:gd name="connsiteX674" fmla="*/ 142267 w 1206122"/>
              <a:gd name="connsiteY674" fmla="*/ 513114 h 623410"/>
              <a:gd name="connsiteX675" fmla="*/ 143317 w 1206122"/>
              <a:gd name="connsiteY675" fmla="*/ 535716 h 623410"/>
              <a:gd name="connsiteX676" fmla="*/ 142933 w 1206122"/>
              <a:gd name="connsiteY676" fmla="*/ 535409 h 623410"/>
              <a:gd name="connsiteX677" fmla="*/ 143573 w 1206122"/>
              <a:gd name="connsiteY677" fmla="*/ 547030 h 623410"/>
              <a:gd name="connsiteX678" fmla="*/ 144161 w 1206122"/>
              <a:gd name="connsiteY678" fmla="*/ 548105 h 623410"/>
              <a:gd name="connsiteX679" fmla="*/ 143291 w 1206122"/>
              <a:gd name="connsiteY679" fmla="*/ 549794 h 623410"/>
              <a:gd name="connsiteX680" fmla="*/ 143931 w 1206122"/>
              <a:gd name="connsiteY680" fmla="*/ 554069 h 623410"/>
              <a:gd name="connsiteX681" fmla="*/ 143445 w 1206122"/>
              <a:gd name="connsiteY681" fmla="*/ 553890 h 623410"/>
              <a:gd name="connsiteX682" fmla="*/ 144033 w 1206122"/>
              <a:gd name="connsiteY682" fmla="*/ 559854 h 623410"/>
              <a:gd name="connsiteX683" fmla="*/ 143752 w 1206122"/>
              <a:gd name="connsiteY683" fmla="*/ 559239 h 623410"/>
              <a:gd name="connsiteX684" fmla="*/ 143214 w 1206122"/>
              <a:gd name="connsiteY684" fmla="*/ 588932 h 623410"/>
              <a:gd name="connsiteX685" fmla="*/ 142497 w 1206122"/>
              <a:gd name="connsiteY685" fmla="*/ 590800 h 623410"/>
              <a:gd name="connsiteX686" fmla="*/ 143624 w 1206122"/>
              <a:gd name="connsiteY686" fmla="*/ 615936 h 623410"/>
              <a:gd name="connsiteX687" fmla="*/ 145851 w 1206122"/>
              <a:gd name="connsiteY687" fmla="*/ 623411 h 623410"/>
              <a:gd name="connsiteX688" fmla="*/ 142830 w 1206122"/>
              <a:gd name="connsiteY688" fmla="*/ 5094 h 623410"/>
              <a:gd name="connsiteX689" fmla="*/ 143931 w 1206122"/>
              <a:gd name="connsiteY689" fmla="*/ 4275 h 623410"/>
              <a:gd name="connsiteX690" fmla="*/ 142830 w 1206122"/>
              <a:gd name="connsiteY690" fmla="*/ 5094 h 623410"/>
              <a:gd name="connsiteX691" fmla="*/ 139656 w 1206122"/>
              <a:gd name="connsiteY691" fmla="*/ 46305 h 623410"/>
              <a:gd name="connsiteX692" fmla="*/ 139835 w 1206122"/>
              <a:gd name="connsiteY692" fmla="*/ 47764 h 623410"/>
              <a:gd name="connsiteX693" fmla="*/ 140066 w 1206122"/>
              <a:gd name="connsiteY693" fmla="*/ 47021 h 623410"/>
              <a:gd name="connsiteX694" fmla="*/ 139656 w 1206122"/>
              <a:gd name="connsiteY694" fmla="*/ 46305 h 623410"/>
              <a:gd name="connsiteX695" fmla="*/ 139170 w 1206122"/>
              <a:gd name="connsiteY695" fmla="*/ 54060 h 623410"/>
              <a:gd name="connsiteX696" fmla="*/ 139835 w 1206122"/>
              <a:gd name="connsiteY696" fmla="*/ 57926 h 623410"/>
              <a:gd name="connsiteX697" fmla="*/ 139170 w 1206122"/>
              <a:gd name="connsiteY697" fmla="*/ 54060 h 623410"/>
              <a:gd name="connsiteX698" fmla="*/ 137992 w 1206122"/>
              <a:gd name="connsiteY698" fmla="*/ 67550 h 623410"/>
              <a:gd name="connsiteX699" fmla="*/ 138453 w 1206122"/>
              <a:gd name="connsiteY699" fmla="*/ 68113 h 623410"/>
              <a:gd name="connsiteX700" fmla="*/ 137992 w 1206122"/>
              <a:gd name="connsiteY700" fmla="*/ 67550 h 623410"/>
              <a:gd name="connsiteX701" fmla="*/ 138812 w 1206122"/>
              <a:gd name="connsiteY701" fmla="*/ 70494 h 623410"/>
              <a:gd name="connsiteX702" fmla="*/ 139195 w 1206122"/>
              <a:gd name="connsiteY702" fmla="*/ 68856 h 623410"/>
              <a:gd name="connsiteX703" fmla="*/ 138812 w 1206122"/>
              <a:gd name="connsiteY703" fmla="*/ 70494 h 623410"/>
              <a:gd name="connsiteX704" fmla="*/ 138172 w 1206122"/>
              <a:gd name="connsiteY704" fmla="*/ 93121 h 623410"/>
              <a:gd name="connsiteX705" fmla="*/ 138223 w 1206122"/>
              <a:gd name="connsiteY705" fmla="*/ 90946 h 623410"/>
              <a:gd name="connsiteX706" fmla="*/ 138172 w 1206122"/>
              <a:gd name="connsiteY706" fmla="*/ 93121 h 623410"/>
              <a:gd name="connsiteX707" fmla="*/ 138274 w 1206122"/>
              <a:gd name="connsiteY707" fmla="*/ 101517 h 623410"/>
              <a:gd name="connsiteX708" fmla="*/ 138735 w 1206122"/>
              <a:gd name="connsiteY708" fmla="*/ 102055 h 623410"/>
              <a:gd name="connsiteX709" fmla="*/ 138709 w 1206122"/>
              <a:gd name="connsiteY709" fmla="*/ 101184 h 623410"/>
              <a:gd name="connsiteX710" fmla="*/ 138274 w 1206122"/>
              <a:gd name="connsiteY710" fmla="*/ 101517 h 623410"/>
              <a:gd name="connsiteX711" fmla="*/ 140245 w 1206122"/>
              <a:gd name="connsiteY711" fmla="*/ 287273 h 623410"/>
              <a:gd name="connsiteX712" fmla="*/ 139912 w 1206122"/>
              <a:gd name="connsiteY712" fmla="*/ 287094 h 623410"/>
              <a:gd name="connsiteX713" fmla="*/ 140091 w 1206122"/>
              <a:gd name="connsiteY713" fmla="*/ 288195 h 623410"/>
              <a:gd name="connsiteX714" fmla="*/ 140245 w 1206122"/>
              <a:gd name="connsiteY714" fmla="*/ 287273 h 623410"/>
              <a:gd name="connsiteX715" fmla="*/ 139733 w 1206122"/>
              <a:gd name="connsiteY715" fmla="*/ 371103 h 623410"/>
              <a:gd name="connsiteX716" fmla="*/ 140091 w 1206122"/>
              <a:gd name="connsiteY716" fmla="*/ 370156 h 623410"/>
              <a:gd name="connsiteX717" fmla="*/ 139733 w 1206122"/>
              <a:gd name="connsiteY717" fmla="*/ 371103 h 623410"/>
              <a:gd name="connsiteX718" fmla="*/ 142446 w 1206122"/>
              <a:gd name="connsiteY718" fmla="*/ 414106 h 623410"/>
              <a:gd name="connsiteX719" fmla="*/ 141781 w 1206122"/>
              <a:gd name="connsiteY719" fmla="*/ 413977 h 623410"/>
              <a:gd name="connsiteX720" fmla="*/ 141781 w 1206122"/>
              <a:gd name="connsiteY720" fmla="*/ 414336 h 623410"/>
              <a:gd name="connsiteX721" fmla="*/ 142446 w 1206122"/>
              <a:gd name="connsiteY721" fmla="*/ 414106 h 623410"/>
              <a:gd name="connsiteX722" fmla="*/ 187138 w 1206122"/>
              <a:gd name="connsiteY722" fmla="*/ 351189 h 623410"/>
              <a:gd name="connsiteX723" fmla="*/ 187753 w 1206122"/>
              <a:gd name="connsiteY723" fmla="*/ 353902 h 623410"/>
              <a:gd name="connsiteX724" fmla="*/ 187138 w 1206122"/>
              <a:gd name="connsiteY724" fmla="*/ 351189 h 623410"/>
              <a:gd name="connsiteX725" fmla="*/ 790660 w 1206122"/>
              <a:gd name="connsiteY725" fmla="*/ 440240 h 623410"/>
              <a:gd name="connsiteX726" fmla="*/ 714177 w 1206122"/>
              <a:gd name="connsiteY726" fmla="*/ 440701 h 623410"/>
              <a:gd name="connsiteX727" fmla="*/ 685637 w 1206122"/>
              <a:gd name="connsiteY727" fmla="*/ 441417 h 623410"/>
              <a:gd name="connsiteX728" fmla="*/ 659912 w 1206122"/>
              <a:gd name="connsiteY728" fmla="*/ 441827 h 623410"/>
              <a:gd name="connsiteX729" fmla="*/ 647011 w 1206122"/>
              <a:gd name="connsiteY729" fmla="*/ 441929 h 623410"/>
              <a:gd name="connsiteX730" fmla="*/ 635851 w 1206122"/>
              <a:gd name="connsiteY730" fmla="*/ 439830 h 623410"/>
              <a:gd name="connsiteX731" fmla="*/ 605262 w 1206122"/>
              <a:gd name="connsiteY731" fmla="*/ 404609 h 623410"/>
              <a:gd name="connsiteX732" fmla="*/ 603855 w 1206122"/>
              <a:gd name="connsiteY732" fmla="*/ 403201 h 623410"/>
              <a:gd name="connsiteX733" fmla="*/ 603906 w 1206122"/>
              <a:gd name="connsiteY733" fmla="*/ 402715 h 623410"/>
              <a:gd name="connsiteX734" fmla="*/ 602370 w 1206122"/>
              <a:gd name="connsiteY734" fmla="*/ 400437 h 623410"/>
              <a:gd name="connsiteX735" fmla="*/ 603240 w 1206122"/>
              <a:gd name="connsiteY735" fmla="*/ 400821 h 623410"/>
              <a:gd name="connsiteX736" fmla="*/ 591722 w 1206122"/>
              <a:gd name="connsiteY736" fmla="*/ 363296 h 623410"/>
              <a:gd name="connsiteX737" fmla="*/ 589290 w 1206122"/>
              <a:gd name="connsiteY737" fmla="*/ 356206 h 623410"/>
              <a:gd name="connsiteX738" fmla="*/ 589700 w 1206122"/>
              <a:gd name="connsiteY738" fmla="*/ 356487 h 623410"/>
              <a:gd name="connsiteX739" fmla="*/ 586526 w 1206122"/>
              <a:gd name="connsiteY739" fmla="*/ 338211 h 623410"/>
              <a:gd name="connsiteX740" fmla="*/ 570886 w 1206122"/>
              <a:gd name="connsiteY740" fmla="*/ 231575 h 623410"/>
              <a:gd name="connsiteX741" fmla="*/ 547158 w 1206122"/>
              <a:gd name="connsiteY741" fmla="*/ 123658 h 623410"/>
              <a:gd name="connsiteX742" fmla="*/ 537636 w 1206122"/>
              <a:gd name="connsiteY742" fmla="*/ 105152 h 623410"/>
              <a:gd name="connsiteX743" fmla="*/ 538148 w 1206122"/>
              <a:gd name="connsiteY743" fmla="*/ 105382 h 623410"/>
              <a:gd name="connsiteX744" fmla="*/ 530827 w 1206122"/>
              <a:gd name="connsiteY744" fmla="*/ 92251 h 623410"/>
              <a:gd name="connsiteX745" fmla="*/ 529163 w 1206122"/>
              <a:gd name="connsiteY745" fmla="*/ 91227 h 623410"/>
              <a:gd name="connsiteX746" fmla="*/ 524069 w 1206122"/>
              <a:gd name="connsiteY746" fmla="*/ 84290 h 623410"/>
              <a:gd name="connsiteX747" fmla="*/ 523404 w 1206122"/>
              <a:gd name="connsiteY747" fmla="*/ 83906 h 623410"/>
              <a:gd name="connsiteX748" fmla="*/ 515597 w 1206122"/>
              <a:gd name="connsiteY748" fmla="*/ 76253 h 623410"/>
              <a:gd name="connsiteX749" fmla="*/ 502926 w 1206122"/>
              <a:gd name="connsiteY749" fmla="*/ 70852 h 623410"/>
              <a:gd name="connsiteX750" fmla="*/ 489411 w 1206122"/>
              <a:gd name="connsiteY750" fmla="*/ 70212 h 623410"/>
              <a:gd name="connsiteX751" fmla="*/ 464147 w 1206122"/>
              <a:gd name="connsiteY751" fmla="*/ 74205 h 623410"/>
              <a:gd name="connsiteX752" fmla="*/ 464147 w 1206122"/>
              <a:gd name="connsiteY752" fmla="*/ 74717 h 623410"/>
              <a:gd name="connsiteX753" fmla="*/ 456135 w 1206122"/>
              <a:gd name="connsiteY753" fmla="*/ 77763 h 623410"/>
              <a:gd name="connsiteX754" fmla="*/ 458260 w 1206122"/>
              <a:gd name="connsiteY754" fmla="*/ 76483 h 623410"/>
              <a:gd name="connsiteX755" fmla="*/ 439293 w 1206122"/>
              <a:gd name="connsiteY755" fmla="*/ 86108 h 623410"/>
              <a:gd name="connsiteX756" fmla="*/ 440803 w 1206122"/>
              <a:gd name="connsiteY756" fmla="*/ 85110 h 623410"/>
              <a:gd name="connsiteX757" fmla="*/ 424933 w 1206122"/>
              <a:gd name="connsiteY757" fmla="*/ 98753 h 623410"/>
              <a:gd name="connsiteX758" fmla="*/ 421477 w 1206122"/>
              <a:gd name="connsiteY758" fmla="*/ 101645 h 623410"/>
              <a:gd name="connsiteX759" fmla="*/ 409805 w 1206122"/>
              <a:gd name="connsiteY759" fmla="*/ 117131 h 623410"/>
              <a:gd name="connsiteX760" fmla="*/ 409754 w 1206122"/>
              <a:gd name="connsiteY760" fmla="*/ 116824 h 623410"/>
              <a:gd name="connsiteX761" fmla="*/ 385463 w 1206122"/>
              <a:gd name="connsiteY761" fmla="*/ 168171 h 623410"/>
              <a:gd name="connsiteX762" fmla="*/ 375045 w 1206122"/>
              <a:gd name="connsiteY762" fmla="*/ 200705 h 623410"/>
              <a:gd name="connsiteX763" fmla="*/ 374993 w 1206122"/>
              <a:gd name="connsiteY763" fmla="*/ 202932 h 623410"/>
              <a:gd name="connsiteX764" fmla="*/ 374174 w 1206122"/>
              <a:gd name="connsiteY764" fmla="*/ 203853 h 623410"/>
              <a:gd name="connsiteX765" fmla="*/ 369285 w 1206122"/>
              <a:gd name="connsiteY765" fmla="*/ 223691 h 623410"/>
              <a:gd name="connsiteX766" fmla="*/ 369413 w 1206122"/>
              <a:gd name="connsiteY766" fmla="*/ 225943 h 623410"/>
              <a:gd name="connsiteX767" fmla="*/ 363603 w 1206122"/>
              <a:gd name="connsiteY767" fmla="*/ 252257 h 623410"/>
              <a:gd name="connsiteX768" fmla="*/ 363040 w 1206122"/>
              <a:gd name="connsiteY768" fmla="*/ 259936 h 623410"/>
              <a:gd name="connsiteX769" fmla="*/ 362195 w 1206122"/>
              <a:gd name="connsiteY769" fmla="*/ 260729 h 623410"/>
              <a:gd name="connsiteX770" fmla="*/ 362605 w 1206122"/>
              <a:gd name="connsiteY770" fmla="*/ 258912 h 623410"/>
              <a:gd name="connsiteX771" fmla="*/ 359175 w 1206122"/>
              <a:gd name="connsiteY771" fmla="*/ 277316 h 623410"/>
              <a:gd name="connsiteX772" fmla="*/ 358304 w 1206122"/>
              <a:gd name="connsiteY772" fmla="*/ 285584 h 623410"/>
              <a:gd name="connsiteX773" fmla="*/ 355924 w 1206122"/>
              <a:gd name="connsiteY773" fmla="*/ 297717 h 623410"/>
              <a:gd name="connsiteX774" fmla="*/ 355463 w 1206122"/>
              <a:gd name="connsiteY774" fmla="*/ 305729 h 623410"/>
              <a:gd name="connsiteX775" fmla="*/ 354746 w 1206122"/>
              <a:gd name="connsiteY775" fmla="*/ 304372 h 623410"/>
              <a:gd name="connsiteX776" fmla="*/ 347630 w 1206122"/>
              <a:gd name="connsiteY776" fmla="*/ 349064 h 623410"/>
              <a:gd name="connsiteX777" fmla="*/ 346939 w 1206122"/>
              <a:gd name="connsiteY777" fmla="*/ 350037 h 623410"/>
              <a:gd name="connsiteX778" fmla="*/ 337980 w 1206122"/>
              <a:gd name="connsiteY778" fmla="*/ 393500 h 623410"/>
              <a:gd name="connsiteX779" fmla="*/ 333219 w 1206122"/>
              <a:gd name="connsiteY779" fmla="*/ 406631 h 623410"/>
              <a:gd name="connsiteX780" fmla="*/ 330250 w 1206122"/>
              <a:gd name="connsiteY780" fmla="*/ 416921 h 623410"/>
              <a:gd name="connsiteX781" fmla="*/ 328023 w 1206122"/>
              <a:gd name="connsiteY781" fmla="*/ 420147 h 623410"/>
              <a:gd name="connsiteX782" fmla="*/ 317785 w 1206122"/>
              <a:gd name="connsiteY782" fmla="*/ 434506 h 623410"/>
              <a:gd name="connsiteX783" fmla="*/ 317349 w 1206122"/>
              <a:gd name="connsiteY783" fmla="*/ 434301 h 623410"/>
              <a:gd name="connsiteX784" fmla="*/ 302273 w 1206122"/>
              <a:gd name="connsiteY784" fmla="*/ 441852 h 623410"/>
              <a:gd name="connsiteX785" fmla="*/ 297461 w 1206122"/>
              <a:gd name="connsiteY785" fmla="*/ 442953 h 623410"/>
              <a:gd name="connsiteX786" fmla="*/ 293570 w 1206122"/>
              <a:gd name="connsiteY786" fmla="*/ 442518 h 623410"/>
              <a:gd name="connsiteX787" fmla="*/ 295797 w 1206122"/>
              <a:gd name="connsiteY787" fmla="*/ 441904 h 623410"/>
              <a:gd name="connsiteX788" fmla="*/ 259014 w 1206122"/>
              <a:gd name="connsiteY788" fmla="*/ 437143 h 623410"/>
              <a:gd name="connsiteX789" fmla="*/ 241122 w 1206122"/>
              <a:gd name="connsiteY789" fmla="*/ 429745 h 623410"/>
              <a:gd name="connsiteX790" fmla="*/ 228093 w 1206122"/>
              <a:gd name="connsiteY790" fmla="*/ 422732 h 623410"/>
              <a:gd name="connsiteX791" fmla="*/ 228221 w 1206122"/>
              <a:gd name="connsiteY791" fmla="*/ 422220 h 623410"/>
              <a:gd name="connsiteX792" fmla="*/ 213273 w 1206122"/>
              <a:gd name="connsiteY792" fmla="*/ 407834 h 623410"/>
              <a:gd name="connsiteX793" fmla="*/ 207846 w 1206122"/>
              <a:gd name="connsiteY793" fmla="*/ 402280 h 623410"/>
              <a:gd name="connsiteX794" fmla="*/ 208102 w 1206122"/>
              <a:gd name="connsiteY794" fmla="*/ 401793 h 623410"/>
              <a:gd name="connsiteX795" fmla="*/ 203290 w 1206122"/>
              <a:gd name="connsiteY795" fmla="*/ 397595 h 623410"/>
              <a:gd name="connsiteX796" fmla="*/ 200423 w 1206122"/>
              <a:gd name="connsiteY796" fmla="*/ 392092 h 623410"/>
              <a:gd name="connsiteX797" fmla="*/ 205235 w 1206122"/>
              <a:gd name="connsiteY797" fmla="*/ 397468 h 623410"/>
              <a:gd name="connsiteX798" fmla="*/ 199015 w 1206122"/>
              <a:gd name="connsiteY798" fmla="*/ 387152 h 623410"/>
              <a:gd name="connsiteX799" fmla="*/ 195278 w 1206122"/>
              <a:gd name="connsiteY799" fmla="*/ 380804 h 623410"/>
              <a:gd name="connsiteX800" fmla="*/ 195739 w 1206122"/>
              <a:gd name="connsiteY800" fmla="*/ 380215 h 623410"/>
              <a:gd name="connsiteX801" fmla="*/ 192770 w 1206122"/>
              <a:gd name="connsiteY801" fmla="*/ 373739 h 623410"/>
              <a:gd name="connsiteX802" fmla="*/ 193717 w 1206122"/>
              <a:gd name="connsiteY802" fmla="*/ 376171 h 623410"/>
              <a:gd name="connsiteX803" fmla="*/ 191336 w 1206122"/>
              <a:gd name="connsiteY803" fmla="*/ 373150 h 623410"/>
              <a:gd name="connsiteX804" fmla="*/ 192795 w 1206122"/>
              <a:gd name="connsiteY804" fmla="*/ 376299 h 623410"/>
              <a:gd name="connsiteX805" fmla="*/ 190312 w 1206122"/>
              <a:gd name="connsiteY805" fmla="*/ 369746 h 623410"/>
              <a:gd name="connsiteX806" fmla="*/ 191695 w 1206122"/>
              <a:gd name="connsiteY806" fmla="*/ 370437 h 623410"/>
              <a:gd name="connsiteX807" fmla="*/ 188213 w 1206122"/>
              <a:gd name="connsiteY807" fmla="*/ 362810 h 623410"/>
              <a:gd name="connsiteX808" fmla="*/ 188802 w 1206122"/>
              <a:gd name="connsiteY808" fmla="*/ 366624 h 623410"/>
              <a:gd name="connsiteX809" fmla="*/ 190056 w 1206122"/>
              <a:gd name="connsiteY809" fmla="*/ 369593 h 623410"/>
              <a:gd name="connsiteX810" fmla="*/ 189519 w 1206122"/>
              <a:gd name="connsiteY810" fmla="*/ 369593 h 623410"/>
              <a:gd name="connsiteX811" fmla="*/ 194843 w 1206122"/>
              <a:gd name="connsiteY811" fmla="*/ 383338 h 623410"/>
              <a:gd name="connsiteX812" fmla="*/ 194382 w 1206122"/>
              <a:gd name="connsiteY812" fmla="*/ 381213 h 623410"/>
              <a:gd name="connsiteX813" fmla="*/ 198606 w 1206122"/>
              <a:gd name="connsiteY813" fmla="*/ 389737 h 623410"/>
              <a:gd name="connsiteX814" fmla="*/ 197787 w 1206122"/>
              <a:gd name="connsiteY814" fmla="*/ 389737 h 623410"/>
              <a:gd name="connsiteX815" fmla="*/ 199246 w 1206122"/>
              <a:gd name="connsiteY815" fmla="*/ 391811 h 623410"/>
              <a:gd name="connsiteX816" fmla="*/ 197684 w 1206122"/>
              <a:gd name="connsiteY816" fmla="*/ 390940 h 623410"/>
              <a:gd name="connsiteX817" fmla="*/ 203571 w 1206122"/>
              <a:gd name="connsiteY817" fmla="*/ 399541 h 623410"/>
              <a:gd name="connsiteX818" fmla="*/ 203136 w 1206122"/>
              <a:gd name="connsiteY818" fmla="*/ 399259 h 623410"/>
              <a:gd name="connsiteX819" fmla="*/ 205030 w 1206122"/>
              <a:gd name="connsiteY819" fmla="*/ 400897 h 623410"/>
              <a:gd name="connsiteX820" fmla="*/ 206106 w 1206122"/>
              <a:gd name="connsiteY820" fmla="*/ 404635 h 623410"/>
              <a:gd name="connsiteX821" fmla="*/ 218930 w 1206122"/>
              <a:gd name="connsiteY821" fmla="*/ 418764 h 623410"/>
              <a:gd name="connsiteX822" fmla="*/ 229988 w 1206122"/>
              <a:gd name="connsiteY822" fmla="*/ 426264 h 623410"/>
              <a:gd name="connsiteX823" fmla="*/ 232880 w 1206122"/>
              <a:gd name="connsiteY823" fmla="*/ 428721 h 623410"/>
              <a:gd name="connsiteX824" fmla="*/ 230115 w 1206122"/>
              <a:gd name="connsiteY824" fmla="*/ 429156 h 623410"/>
              <a:gd name="connsiteX825" fmla="*/ 235491 w 1206122"/>
              <a:gd name="connsiteY825" fmla="*/ 432561 h 623410"/>
              <a:gd name="connsiteX826" fmla="*/ 235849 w 1206122"/>
              <a:gd name="connsiteY826" fmla="*/ 433508 h 623410"/>
              <a:gd name="connsiteX827" fmla="*/ 233033 w 1206122"/>
              <a:gd name="connsiteY827" fmla="*/ 430206 h 623410"/>
              <a:gd name="connsiteX828" fmla="*/ 236822 w 1206122"/>
              <a:gd name="connsiteY828" fmla="*/ 431435 h 623410"/>
              <a:gd name="connsiteX829" fmla="*/ 253562 w 1206122"/>
              <a:gd name="connsiteY829" fmla="*/ 438909 h 623410"/>
              <a:gd name="connsiteX830" fmla="*/ 252436 w 1206122"/>
              <a:gd name="connsiteY830" fmla="*/ 439523 h 623410"/>
              <a:gd name="connsiteX831" fmla="*/ 265004 w 1206122"/>
              <a:gd name="connsiteY831" fmla="*/ 442518 h 623410"/>
              <a:gd name="connsiteX832" fmla="*/ 264108 w 1206122"/>
              <a:gd name="connsiteY832" fmla="*/ 441059 h 623410"/>
              <a:gd name="connsiteX833" fmla="*/ 267308 w 1206122"/>
              <a:gd name="connsiteY833" fmla="*/ 441520 h 623410"/>
              <a:gd name="connsiteX834" fmla="*/ 272017 w 1206122"/>
              <a:gd name="connsiteY834" fmla="*/ 443849 h 623410"/>
              <a:gd name="connsiteX835" fmla="*/ 266207 w 1206122"/>
              <a:gd name="connsiteY835" fmla="*/ 443721 h 623410"/>
              <a:gd name="connsiteX836" fmla="*/ 254330 w 1206122"/>
              <a:gd name="connsiteY836" fmla="*/ 440624 h 623410"/>
              <a:gd name="connsiteX837" fmla="*/ 256429 w 1206122"/>
              <a:gd name="connsiteY837" fmla="*/ 442185 h 623410"/>
              <a:gd name="connsiteX838" fmla="*/ 267436 w 1206122"/>
              <a:gd name="connsiteY838" fmla="*/ 444566 h 623410"/>
              <a:gd name="connsiteX839" fmla="*/ 268357 w 1206122"/>
              <a:gd name="connsiteY839" fmla="*/ 443926 h 623410"/>
              <a:gd name="connsiteX840" fmla="*/ 275806 w 1206122"/>
              <a:gd name="connsiteY840" fmla="*/ 445743 h 623410"/>
              <a:gd name="connsiteX841" fmla="*/ 273297 w 1206122"/>
              <a:gd name="connsiteY841" fmla="*/ 445538 h 623410"/>
              <a:gd name="connsiteX842" fmla="*/ 281386 w 1206122"/>
              <a:gd name="connsiteY842" fmla="*/ 446614 h 623410"/>
              <a:gd name="connsiteX843" fmla="*/ 274296 w 1206122"/>
              <a:gd name="connsiteY843" fmla="*/ 446281 h 623410"/>
              <a:gd name="connsiteX844" fmla="*/ 276753 w 1206122"/>
              <a:gd name="connsiteY844" fmla="*/ 447458 h 623410"/>
              <a:gd name="connsiteX845" fmla="*/ 283997 w 1206122"/>
              <a:gd name="connsiteY845" fmla="*/ 447791 h 623410"/>
              <a:gd name="connsiteX846" fmla="*/ 283306 w 1206122"/>
              <a:gd name="connsiteY846" fmla="*/ 448175 h 623410"/>
              <a:gd name="connsiteX847" fmla="*/ 286915 w 1206122"/>
              <a:gd name="connsiteY847" fmla="*/ 448047 h 623410"/>
              <a:gd name="connsiteX848" fmla="*/ 283229 w 1206122"/>
              <a:gd name="connsiteY848" fmla="*/ 446998 h 623410"/>
              <a:gd name="connsiteX849" fmla="*/ 290857 w 1206122"/>
              <a:gd name="connsiteY849" fmla="*/ 446921 h 623410"/>
              <a:gd name="connsiteX850" fmla="*/ 288758 w 1206122"/>
              <a:gd name="connsiteY850" fmla="*/ 446332 h 623410"/>
              <a:gd name="connsiteX851" fmla="*/ 294005 w 1206122"/>
              <a:gd name="connsiteY851" fmla="*/ 445871 h 623410"/>
              <a:gd name="connsiteX852" fmla="*/ 297614 w 1206122"/>
              <a:gd name="connsiteY852" fmla="*/ 447023 h 623410"/>
              <a:gd name="connsiteX853" fmla="*/ 294133 w 1206122"/>
              <a:gd name="connsiteY853" fmla="*/ 446741 h 623410"/>
              <a:gd name="connsiteX854" fmla="*/ 292828 w 1206122"/>
              <a:gd name="connsiteY854" fmla="*/ 448354 h 623410"/>
              <a:gd name="connsiteX855" fmla="*/ 300046 w 1206122"/>
              <a:gd name="connsiteY855" fmla="*/ 447996 h 623410"/>
              <a:gd name="connsiteX856" fmla="*/ 298126 w 1206122"/>
              <a:gd name="connsiteY856" fmla="*/ 447177 h 623410"/>
              <a:gd name="connsiteX857" fmla="*/ 309363 w 1206122"/>
              <a:gd name="connsiteY857" fmla="*/ 446921 h 623410"/>
              <a:gd name="connsiteX858" fmla="*/ 312230 w 1206122"/>
              <a:gd name="connsiteY858" fmla="*/ 442979 h 623410"/>
              <a:gd name="connsiteX859" fmla="*/ 316530 w 1206122"/>
              <a:gd name="connsiteY859" fmla="*/ 440291 h 623410"/>
              <a:gd name="connsiteX860" fmla="*/ 317068 w 1206122"/>
              <a:gd name="connsiteY860" fmla="*/ 441366 h 623410"/>
              <a:gd name="connsiteX861" fmla="*/ 318860 w 1206122"/>
              <a:gd name="connsiteY861" fmla="*/ 439805 h 623410"/>
              <a:gd name="connsiteX862" fmla="*/ 316505 w 1206122"/>
              <a:gd name="connsiteY862" fmla="*/ 442697 h 623410"/>
              <a:gd name="connsiteX863" fmla="*/ 324030 w 1206122"/>
              <a:gd name="connsiteY863" fmla="*/ 438013 h 623410"/>
              <a:gd name="connsiteX864" fmla="*/ 325284 w 1206122"/>
              <a:gd name="connsiteY864" fmla="*/ 435197 h 623410"/>
              <a:gd name="connsiteX865" fmla="*/ 327511 w 1206122"/>
              <a:gd name="connsiteY865" fmla="*/ 433354 h 623410"/>
              <a:gd name="connsiteX866" fmla="*/ 327921 w 1206122"/>
              <a:gd name="connsiteY866" fmla="*/ 430923 h 623410"/>
              <a:gd name="connsiteX867" fmla="*/ 331581 w 1206122"/>
              <a:gd name="connsiteY867" fmla="*/ 426520 h 623410"/>
              <a:gd name="connsiteX868" fmla="*/ 330481 w 1206122"/>
              <a:gd name="connsiteY868" fmla="*/ 429745 h 623410"/>
              <a:gd name="connsiteX869" fmla="*/ 332323 w 1206122"/>
              <a:gd name="connsiteY869" fmla="*/ 426520 h 623410"/>
              <a:gd name="connsiteX870" fmla="*/ 332579 w 1206122"/>
              <a:gd name="connsiteY870" fmla="*/ 423013 h 623410"/>
              <a:gd name="connsiteX871" fmla="*/ 334806 w 1206122"/>
              <a:gd name="connsiteY871" fmla="*/ 419174 h 623410"/>
              <a:gd name="connsiteX872" fmla="*/ 333655 w 1206122"/>
              <a:gd name="connsiteY872" fmla="*/ 422450 h 623410"/>
              <a:gd name="connsiteX873" fmla="*/ 336752 w 1206122"/>
              <a:gd name="connsiteY873" fmla="*/ 417689 h 623410"/>
              <a:gd name="connsiteX874" fmla="*/ 336726 w 1206122"/>
              <a:gd name="connsiteY874" fmla="*/ 416384 h 623410"/>
              <a:gd name="connsiteX875" fmla="*/ 337392 w 1206122"/>
              <a:gd name="connsiteY875" fmla="*/ 416128 h 623410"/>
              <a:gd name="connsiteX876" fmla="*/ 338723 w 1206122"/>
              <a:gd name="connsiteY876" fmla="*/ 411827 h 623410"/>
              <a:gd name="connsiteX877" fmla="*/ 339184 w 1206122"/>
              <a:gd name="connsiteY877" fmla="*/ 411674 h 623410"/>
              <a:gd name="connsiteX878" fmla="*/ 341078 w 1206122"/>
              <a:gd name="connsiteY878" fmla="*/ 405326 h 623410"/>
              <a:gd name="connsiteX879" fmla="*/ 338902 w 1206122"/>
              <a:gd name="connsiteY879" fmla="*/ 410445 h 623410"/>
              <a:gd name="connsiteX880" fmla="*/ 339516 w 1206122"/>
              <a:gd name="connsiteY880" fmla="*/ 406503 h 623410"/>
              <a:gd name="connsiteX881" fmla="*/ 341922 w 1206122"/>
              <a:gd name="connsiteY881" fmla="*/ 399746 h 623410"/>
              <a:gd name="connsiteX882" fmla="*/ 343484 w 1206122"/>
              <a:gd name="connsiteY882" fmla="*/ 396776 h 623410"/>
              <a:gd name="connsiteX883" fmla="*/ 343151 w 1206122"/>
              <a:gd name="connsiteY883" fmla="*/ 395753 h 623410"/>
              <a:gd name="connsiteX884" fmla="*/ 345148 w 1206122"/>
              <a:gd name="connsiteY884" fmla="*/ 388918 h 623410"/>
              <a:gd name="connsiteX885" fmla="*/ 346325 w 1206122"/>
              <a:gd name="connsiteY885" fmla="*/ 388509 h 623410"/>
              <a:gd name="connsiteX886" fmla="*/ 345506 w 1206122"/>
              <a:gd name="connsiteY886" fmla="*/ 384925 h 623410"/>
              <a:gd name="connsiteX887" fmla="*/ 347246 w 1206122"/>
              <a:gd name="connsiteY887" fmla="*/ 385079 h 623410"/>
              <a:gd name="connsiteX888" fmla="*/ 348373 w 1206122"/>
              <a:gd name="connsiteY888" fmla="*/ 378500 h 623410"/>
              <a:gd name="connsiteX889" fmla="*/ 347758 w 1206122"/>
              <a:gd name="connsiteY889" fmla="*/ 377093 h 623410"/>
              <a:gd name="connsiteX890" fmla="*/ 348961 w 1206122"/>
              <a:gd name="connsiteY890" fmla="*/ 375045 h 623410"/>
              <a:gd name="connsiteX891" fmla="*/ 348245 w 1206122"/>
              <a:gd name="connsiteY891" fmla="*/ 373509 h 623410"/>
              <a:gd name="connsiteX892" fmla="*/ 349806 w 1206122"/>
              <a:gd name="connsiteY892" fmla="*/ 365779 h 623410"/>
              <a:gd name="connsiteX893" fmla="*/ 349729 w 1206122"/>
              <a:gd name="connsiteY893" fmla="*/ 369362 h 623410"/>
              <a:gd name="connsiteX894" fmla="*/ 349909 w 1206122"/>
              <a:gd name="connsiteY894" fmla="*/ 360941 h 623410"/>
              <a:gd name="connsiteX895" fmla="*/ 348859 w 1206122"/>
              <a:gd name="connsiteY895" fmla="*/ 358202 h 623410"/>
              <a:gd name="connsiteX896" fmla="*/ 349781 w 1206122"/>
              <a:gd name="connsiteY896" fmla="*/ 358740 h 623410"/>
              <a:gd name="connsiteX897" fmla="*/ 350165 w 1206122"/>
              <a:gd name="connsiteY897" fmla="*/ 356385 h 623410"/>
              <a:gd name="connsiteX898" fmla="*/ 351726 w 1206122"/>
              <a:gd name="connsiteY898" fmla="*/ 360634 h 623410"/>
              <a:gd name="connsiteX899" fmla="*/ 351931 w 1206122"/>
              <a:gd name="connsiteY899" fmla="*/ 358048 h 623410"/>
              <a:gd name="connsiteX900" fmla="*/ 352852 w 1206122"/>
              <a:gd name="connsiteY900" fmla="*/ 358560 h 623410"/>
              <a:gd name="connsiteX901" fmla="*/ 353748 w 1206122"/>
              <a:gd name="connsiteY901" fmla="*/ 352110 h 623410"/>
              <a:gd name="connsiteX902" fmla="*/ 353185 w 1206122"/>
              <a:gd name="connsiteY902" fmla="*/ 353723 h 623410"/>
              <a:gd name="connsiteX903" fmla="*/ 353978 w 1206122"/>
              <a:gd name="connsiteY903" fmla="*/ 345583 h 623410"/>
              <a:gd name="connsiteX904" fmla="*/ 355028 w 1206122"/>
              <a:gd name="connsiteY904" fmla="*/ 345839 h 623410"/>
              <a:gd name="connsiteX905" fmla="*/ 355335 w 1206122"/>
              <a:gd name="connsiteY905" fmla="*/ 342230 h 623410"/>
              <a:gd name="connsiteX906" fmla="*/ 355642 w 1206122"/>
              <a:gd name="connsiteY906" fmla="*/ 342639 h 623410"/>
              <a:gd name="connsiteX907" fmla="*/ 360122 w 1206122"/>
              <a:gd name="connsiteY907" fmla="*/ 308928 h 623410"/>
              <a:gd name="connsiteX908" fmla="*/ 362886 w 1206122"/>
              <a:gd name="connsiteY908" fmla="*/ 298562 h 623410"/>
              <a:gd name="connsiteX909" fmla="*/ 362451 w 1206122"/>
              <a:gd name="connsiteY909" fmla="*/ 297179 h 623410"/>
              <a:gd name="connsiteX910" fmla="*/ 363526 w 1206122"/>
              <a:gd name="connsiteY910" fmla="*/ 294696 h 623410"/>
              <a:gd name="connsiteX911" fmla="*/ 364652 w 1206122"/>
              <a:gd name="connsiteY911" fmla="*/ 284483 h 623410"/>
              <a:gd name="connsiteX912" fmla="*/ 365267 w 1206122"/>
              <a:gd name="connsiteY912" fmla="*/ 283767 h 623410"/>
              <a:gd name="connsiteX913" fmla="*/ 365472 w 1206122"/>
              <a:gd name="connsiteY913" fmla="*/ 279696 h 623410"/>
              <a:gd name="connsiteX914" fmla="*/ 366214 w 1206122"/>
              <a:gd name="connsiteY914" fmla="*/ 277982 h 623410"/>
              <a:gd name="connsiteX915" fmla="*/ 365855 w 1206122"/>
              <a:gd name="connsiteY915" fmla="*/ 277470 h 623410"/>
              <a:gd name="connsiteX916" fmla="*/ 367494 w 1206122"/>
              <a:gd name="connsiteY916" fmla="*/ 271480 h 623410"/>
              <a:gd name="connsiteX917" fmla="*/ 367161 w 1206122"/>
              <a:gd name="connsiteY917" fmla="*/ 270610 h 623410"/>
              <a:gd name="connsiteX918" fmla="*/ 370207 w 1206122"/>
              <a:gd name="connsiteY918" fmla="*/ 255226 h 623410"/>
              <a:gd name="connsiteX919" fmla="*/ 368850 w 1206122"/>
              <a:gd name="connsiteY919" fmla="*/ 257402 h 623410"/>
              <a:gd name="connsiteX920" fmla="*/ 369157 w 1206122"/>
              <a:gd name="connsiteY920" fmla="*/ 254253 h 623410"/>
              <a:gd name="connsiteX921" fmla="*/ 369925 w 1206122"/>
              <a:gd name="connsiteY921" fmla="*/ 254509 h 623410"/>
              <a:gd name="connsiteX922" fmla="*/ 375301 w 1206122"/>
              <a:gd name="connsiteY922" fmla="*/ 230320 h 623410"/>
              <a:gd name="connsiteX923" fmla="*/ 375275 w 1206122"/>
              <a:gd name="connsiteY923" fmla="*/ 228221 h 623410"/>
              <a:gd name="connsiteX924" fmla="*/ 379652 w 1206122"/>
              <a:gd name="connsiteY924" fmla="*/ 211020 h 623410"/>
              <a:gd name="connsiteX925" fmla="*/ 379294 w 1206122"/>
              <a:gd name="connsiteY925" fmla="*/ 207053 h 623410"/>
              <a:gd name="connsiteX926" fmla="*/ 381777 w 1206122"/>
              <a:gd name="connsiteY926" fmla="*/ 202957 h 623410"/>
              <a:gd name="connsiteX927" fmla="*/ 382929 w 1206122"/>
              <a:gd name="connsiteY927" fmla="*/ 197249 h 623410"/>
              <a:gd name="connsiteX928" fmla="*/ 383031 w 1206122"/>
              <a:gd name="connsiteY928" fmla="*/ 197377 h 623410"/>
              <a:gd name="connsiteX929" fmla="*/ 384746 w 1206122"/>
              <a:gd name="connsiteY929" fmla="*/ 190287 h 623410"/>
              <a:gd name="connsiteX930" fmla="*/ 384695 w 1206122"/>
              <a:gd name="connsiteY930" fmla="*/ 190645 h 623410"/>
              <a:gd name="connsiteX931" fmla="*/ 386870 w 1206122"/>
              <a:gd name="connsiteY931" fmla="*/ 185014 h 623410"/>
              <a:gd name="connsiteX932" fmla="*/ 388201 w 1206122"/>
              <a:gd name="connsiteY932" fmla="*/ 178231 h 623410"/>
              <a:gd name="connsiteX933" fmla="*/ 388560 w 1206122"/>
              <a:gd name="connsiteY933" fmla="*/ 177924 h 623410"/>
              <a:gd name="connsiteX934" fmla="*/ 388125 w 1206122"/>
              <a:gd name="connsiteY934" fmla="*/ 177565 h 623410"/>
              <a:gd name="connsiteX935" fmla="*/ 389609 w 1206122"/>
              <a:gd name="connsiteY935" fmla="*/ 173956 h 623410"/>
              <a:gd name="connsiteX936" fmla="*/ 389481 w 1206122"/>
              <a:gd name="connsiteY936" fmla="*/ 176157 h 623410"/>
              <a:gd name="connsiteX937" fmla="*/ 389942 w 1206122"/>
              <a:gd name="connsiteY937" fmla="*/ 172497 h 623410"/>
              <a:gd name="connsiteX938" fmla="*/ 391683 w 1206122"/>
              <a:gd name="connsiteY938" fmla="*/ 168760 h 623410"/>
              <a:gd name="connsiteX939" fmla="*/ 390684 w 1206122"/>
              <a:gd name="connsiteY939" fmla="*/ 171422 h 623410"/>
              <a:gd name="connsiteX940" fmla="*/ 391734 w 1206122"/>
              <a:gd name="connsiteY940" fmla="*/ 169861 h 623410"/>
              <a:gd name="connsiteX941" fmla="*/ 392297 w 1206122"/>
              <a:gd name="connsiteY941" fmla="*/ 166866 h 623410"/>
              <a:gd name="connsiteX942" fmla="*/ 394677 w 1206122"/>
              <a:gd name="connsiteY942" fmla="*/ 161721 h 623410"/>
              <a:gd name="connsiteX943" fmla="*/ 395957 w 1206122"/>
              <a:gd name="connsiteY943" fmla="*/ 157216 h 623410"/>
              <a:gd name="connsiteX944" fmla="*/ 393654 w 1206122"/>
              <a:gd name="connsiteY944" fmla="*/ 161260 h 623410"/>
              <a:gd name="connsiteX945" fmla="*/ 395369 w 1206122"/>
              <a:gd name="connsiteY945" fmla="*/ 157062 h 623410"/>
              <a:gd name="connsiteX946" fmla="*/ 395036 w 1206122"/>
              <a:gd name="connsiteY946" fmla="*/ 158137 h 623410"/>
              <a:gd name="connsiteX947" fmla="*/ 395804 w 1206122"/>
              <a:gd name="connsiteY947" fmla="*/ 155194 h 623410"/>
              <a:gd name="connsiteX948" fmla="*/ 397544 w 1206122"/>
              <a:gd name="connsiteY948" fmla="*/ 152864 h 623410"/>
              <a:gd name="connsiteX949" fmla="*/ 399566 w 1206122"/>
              <a:gd name="connsiteY949" fmla="*/ 146875 h 623410"/>
              <a:gd name="connsiteX950" fmla="*/ 401845 w 1206122"/>
              <a:gd name="connsiteY950" fmla="*/ 145134 h 623410"/>
              <a:gd name="connsiteX951" fmla="*/ 403022 w 1206122"/>
              <a:gd name="connsiteY951" fmla="*/ 141525 h 623410"/>
              <a:gd name="connsiteX952" fmla="*/ 404404 w 1206122"/>
              <a:gd name="connsiteY952" fmla="*/ 139784 h 623410"/>
              <a:gd name="connsiteX953" fmla="*/ 409242 w 1206122"/>
              <a:gd name="connsiteY953" fmla="*/ 128547 h 623410"/>
              <a:gd name="connsiteX954" fmla="*/ 411085 w 1206122"/>
              <a:gd name="connsiteY954" fmla="*/ 127344 h 623410"/>
              <a:gd name="connsiteX955" fmla="*/ 411469 w 1206122"/>
              <a:gd name="connsiteY955" fmla="*/ 126039 h 623410"/>
              <a:gd name="connsiteX956" fmla="*/ 409805 w 1206122"/>
              <a:gd name="connsiteY956" fmla="*/ 128752 h 623410"/>
              <a:gd name="connsiteX957" fmla="*/ 411162 w 1206122"/>
              <a:gd name="connsiteY957" fmla="*/ 125783 h 623410"/>
              <a:gd name="connsiteX958" fmla="*/ 425598 w 1206122"/>
              <a:gd name="connsiteY958" fmla="*/ 107635 h 623410"/>
              <a:gd name="connsiteX959" fmla="*/ 428568 w 1206122"/>
              <a:gd name="connsiteY959" fmla="*/ 103744 h 623410"/>
              <a:gd name="connsiteX960" fmla="*/ 433201 w 1206122"/>
              <a:gd name="connsiteY960" fmla="*/ 99444 h 623410"/>
              <a:gd name="connsiteX961" fmla="*/ 431818 w 1206122"/>
              <a:gd name="connsiteY961" fmla="*/ 99597 h 623410"/>
              <a:gd name="connsiteX962" fmla="*/ 439651 w 1206122"/>
              <a:gd name="connsiteY962" fmla="*/ 92763 h 623410"/>
              <a:gd name="connsiteX963" fmla="*/ 438576 w 1206122"/>
              <a:gd name="connsiteY963" fmla="*/ 94606 h 623410"/>
              <a:gd name="connsiteX964" fmla="*/ 448891 w 1206122"/>
              <a:gd name="connsiteY964" fmla="*/ 87848 h 623410"/>
              <a:gd name="connsiteX965" fmla="*/ 450299 w 1206122"/>
              <a:gd name="connsiteY965" fmla="*/ 85570 h 623410"/>
              <a:gd name="connsiteX966" fmla="*/ 457006 w 1206122"/>
              <a:gd name="connsiteY966" fmla="*/ 83318 h 623410"/>
              <a:gd name="connsiteX967" fmla="*/ 461434 w 1206122"/>
              <a:gd name="connsiteY967" fmla="*/ 81398 h 623410"/>
              <a:gd name="connsiteX968" fmla="*/ 459821 w 1206122"/>
              <a:gd name="connsiteY968" fmla="*/ 82422 h 623410"/>
              <a:gd name="connsiteX969" fmla="*/ 468703 w 1206122"/>
              <a:gd name="connsiteY969" fmla="*/ 78838 h 623410"/>
              <a:gd name="connsiteX970" fmla="*/ 480811 w 1206122"/>
              <a:gd name="connsiteY970" fmla="*/ 77098 h 623410"/>
              <a:gd name="connsiteX971" fmla="*/ 487722 w 1206122"/>
              <a:gd name="connsiteY971" fmla="*/ 75869 h 623410"/>
              <a:gd name="connsiteX972" fmla="*/ 488387 w 1206122"/>
              <a:gd name="connsiteY972" fmla="*/ 76151 h 623410"/>
              <a:gd name="connsiteX973" fmla="*/ 493072 w 1206122"/>
              <a:gd name="connsiteY973" fmla="*/ 74794 h 623410"/>
              <a:gd name="connsiteX974" fmla="*/ 492483 w 1206122"/>
              <a:gd name="connsiteY974" fmla="*/ 75485 h 623410"/>
              <a:gd name="connsiteX975" fmla="*/ 498293 w 1206122"/>
              <a:gd name="connsiteY975" fmla="*/ 76637 h 623410"/>
              <a:gd name="connsiteX976" fmla="*/ 500623 w 1206122"/>
              <a:gd name="connsiteY976" fmla="*/ 76381 h 623410"/>
              <a:gd name="connsiteX977" fmla="*/ 502850 w 1206122"/>
              <a:gd name="connsiteY977" fmla="*/ 76688 h 623410"/>
              <a:gd name="connsiteX978" fmla="*/ 507483 w 1206122"/>
              <a:gd name="connsiteY978" fmla="*/ 77942 h 623410"/>
              <a:gd name="connsiteX979" fmla="*/ 507201 w 1206122"/>
              <a:gd name="connsiteY979" fmla="*/ 78582 h 623410"/>
              <a:gd name="connsiteX980" fmla="*/ 515008 w 1206122"/>
              <a:gd name="connsiteY980" fmla="*/ 82934 h 623410"/>
              <a:gd name="connsiteX981" fmla="*/ 519078 w 1206122"/>
              <a:gd name="connsiteY981" fmla="*/ 86236 h 623410"/>
              <a:gd name="connsiteX982" fmla="*/ 516314 w 1206122"/>
              <a:gd name="connsiteY982" fmla="*/ 83753 h 623410"/>
              <a:gd name="connsiteX983" fmla="*/ 512576 w 1206122"/>
              <a:gd name="connsiteY983" fmla="*/ 81219 h 623410"/>
              <a:gd name="connsiteX984" fmla="*/ 516800 w 1206122"/>
              <a:gd name="connsiteY984" fmla="*/ 84521 h 623410"/>
              <a:gd name="connsiteX985" fmla="*/ 516006 w 1206122"/>
              <a:gd name="connsiteY985" fmla="*/ 84623 h 623410"/>
              <a:gd name="connsiteX986" fmla="*/ 520563 w 1206122"/>
              <a:gd name="connsiteY986" fmla="*/ 87925 h 623410"/>
              <a:gd name="connsiteX987" fmla="*/ 533259 w 1206122"/>
              <a:gd name="connsiteY987" fmla="*/ 105382 h 623410"/>
              <a:gd name="connsiteX988" fmla="*/ 532465 w 1206122"/>
              <a:gd name="connsiteY988" fmla="*/ 104333 h 623410"/>
              <a:gd name="connsiteX989" fmla="*/ 534974 w 1206122"/>
              <a:gd name="connsiteY989" fmla="*/ 108403 h 623410"/>
              <a:gd name="connsiteX990" fmla="*/ 536663 w 1206122"/>
              <a:gd name="connsiteY990" fmla="*/ 113266 h 623410"/>
              <a:gd name="connsiteX991" fmla="*/ 536919 w 1206122"/>
              <a:gd name="connsiteY991" fmla="*/ 112703 h 623410"/>
              <a:gd name="connsiteX992" fmla="*/ 543881 w 1206122"/>
              <a:gd name="connsiteY992" fmla="*/ 130774 h 623410"/>
              <a:gd name="connsiteX993" fmla="*/ 542474 w 1206122"/>
              <a:gd name="connsiteY993" fmla="*/ 128394 h 623410"/>
              <a:gd name="connsiteX994" fmla="*/ 547977 w 1206122"/>
              <a:gd name="connsiteY994" fmla="*/ 142267 h 623410"/>
              <a:gd name="connsiteX995" fmla="*/ 547004 w 1206122"/>
              <a:gd name="connsiteY995" fmla="*/ 140962 h 623410"/>
              <a:gd name="connsiteX996" fmla="*/ 549999 w 1206122"/>
              <a:gd name="connsiteY996" fmla="*/ 149665 h 623410"/>
              <a:gd name="connsiteX997" fmla="*/ 549333 w 1206122"/>
              <a:gd name="connsiteY997" fmla="*/ 148027 h 623410"/>
              <a:gd name="connsiteX998" fmla="*/ 551125 w 1206122"/>
              <a:gd name="connsiteY998" fmla="*/ 152020 h 623410"/>
              <a:gd name="connsiteX999" fmla="*/ 551049 w 1206122"/>
              <a:gd name="connsiteY999" fmla="*/ 152122 h 623410"/>
              <a:gd name="connsiteX1000" fmla="*/ 553071 w 1206122"/>
              <a:gd name="connsiteY1000" fmla="*/ 159007 h 623410"/>
              <a:gd name="connsiteX1001" fmla="*/ 552379 w 1206122"/>
              <a:gd name="connsiteY1001" fmla="*/ 158163 h 623410"/>
              <a:gd name="connsiteX1002" fmla="*/ 553634 w 1206122"/>
              <a:gd name="connsiteY1002" fmla="*/ 166814 h 623410"/>
              <a:gd name="connsiteX1003" fmla="*/ 554555 w 1206122"/>
              <a:gd name="connsiteY1003" fmla="*/ 168530 h 623410"/>
              <a:gd name="connsiteX1004" fmla="*/ 554786 w 1206122"/>
              <a:gd name="connsiteY1004" fmla="*/ 171729 h 623410"/>
              <a:gd name="connsiteX1005" fmla="*/ 557934 w 1206122"/>
              <a:gd name="connsiteY1005" fmla="*/ 179229 h 623410"/>
              <a:gd name="connsiteX1006" fmla="*/ 556808 w 1206122"/>
              <a:gd name="connsiteY1006" fmla="*/ 179127 h 623410"/>
              <a:gd name="connsiteX1007" fmla="*/ 560647 w 1206122"/>
              <a:gd name="connsiteY1007" fmla="*/ 191157 h 623410"/>
              <a:gd name="connsiteX1008" fmla="*/ 562388 w 1206122"/>
              <a:gd name="connsiteY1008" fmla="*/ 200193 h 623410"/>
              <a:gd name="connsiteX1009" fmla="*/ 561748 w 1206122"/>
              <a:gd name="connsiteY1009" fmla="*/ 198196 h 623410"/>
              <a:gd name="connsiteX1010" fmla="*/ 561697 w 1206122"/>
              <a:gd name="connsiteY1010" fmla="*/ 201114 h 623410"/>
              <a:gd name="connsiteX1011" fmla="*/ 560340 w 1206122"/>
              <a:gd name="connsiteY1011" fmla="*/ 199732 h 623410"/>
              <a:gd name="connsiteX1012" fmla="*/ 562490 w 1206122"/>
              <a:gd name="connsiteY1012" fmla="*/ 214425 h 623410"/>
              <a:gd name="connsiteX1013" fmla="*/ 564692 w 1206122"/>
              <a:gd name="connsiteY1013" fmla="*/ 220133 h 623410"/>
              <a:gd name="connsiteX1014" fmla="*/ 564512 w 1206122"/>
              <a:gd name="connsiteY1014" fmla="*/ 224894 h 623410"/>
              <a:gd name="connsiteX1015" fmla="*/ 566995 w 1206122"/>
              <a:gd name="connsiteY1015" fmla="*/ 240636 h 623410"/>
              <a:gd name="connsiteX1016" fmla="*/ 566765 w 1206122"/>
              <a:gd name="connsiteY1016" fmla="*/ 240457 h 623410"/>
              <a:gd name="connsiteX1017" fmla="*/ 569862 w 1206122"/>
              <a:gd name="connsiteY1017" fmla="*/ 257018 h 623410"/>
              <a:gd name="connsiteX1018" fmla="*/ 569222 w 1206122"/>
              <a:gd name="connsiteY1018" fmla="*/ 256122 h 623410"/>
              <a:gd name="connsiteX1019" fmla="*/ 570732 w 1206122"/>
              <a:gd name="connsiteY1019" fmla="*/ 262675 h 623410"/>
              <a:gd name="connsiteX1020" fmla="*/ 570144 w 1206122"/>
              <a:gd name="connsiteY1020" fmla="*/ 261395 h 623410"/>
              <a:gd name="connsiteX1021" fmla="*/ 571910 w 1206122"/>
              <a:gd name="connsiteY1021" fmla="*/ 272325 h 623410"/>
              <a:gd name="connsiteX1022" fmla="*/ 571321 w 1206122"/>
              <a:gd name="connsiteY1022" fmla="*/ 271045 h 623410"/>
              <a:gd name="connsiteX1023" fmla="*/ 573522 w 1206122"/>
              <a:gd name="connsiteY1023" fmla="*/ 282000 h 623410"/>
              <a:gd name="connsiteX1024" fmla="*/ 572627 w 1206122"/>
              <a:gd name="connsiteY1024" fmla="*/ 280618 h 623410"/>
              <a:gd name="connsiteX1025" fmla="*/ 574137 w 1206122"/>
              <a:gd name="connsiteY1025" fmla="*/ 287888 h 623410"/>
              <a:gd name="connsiteX1026" fmla="*/ 574034 w 1206122"/>
              <a:gd name="connsiteY1026" fmla="*/ 290115 h 623410"/>
              <a:gd name="connsiteX1027" fmla="*/ 575775 w 1206122"/>
              <a:gd name="connsiteY1027" fmla="*/ 298613 h 623410"/>
              <a:gd name="connsiteX1028" fmla="*/ 575698 w 1206122"/>
              <a:gd name="connsiteY1028" fmla="*/ 302606 h 623410"/>
              <a:gd name="connsiteX1029" fmla="*/ 586167 w 1206122"/>
              <a:gd name="connsiteY1029" fmla="*/ 357690 h 623410"/>
              <a:gd name="connsiteX1030" fmla="*/ 584580 w 1206122"/>
              <a:gd name="connsiteY1030" fmla="*/ 355642 h 623410"/>
              <a:gd name="connsiteX1031" fmla="*/ 586986 w 1206122"/>
              <a:gd name="connsiteY1031" fmla="*/ 364064 h 623410"/>
              <a:gd name="connsiteX1032" fmla="*/ 586935 w 1206122"/>
              <a:gd name="connsiteY1032" fmla="*/ 364320 h 623410"/>
              <a:gd name="connsiteX1033" fmla="*/ 588343 w 1206122"/>
              <a:gd name="connsiteY1033" fmla="*/ 370489 h 623410"/>
              <a:gd name="connsiteX1034" fmla="*/ 588522 w 1206122"/>
              <a:gd name="connsiteY1034" fmla="*/ 370361 h 623410"/>
              <a:gd name="connsiteX1035" fmla="*/ 590442 w 1206122"/>
              <a:gd name="connsiteY1035" fmla="*/ 377681 h 623410"/>
              <a:gd name="connsiteX1036" fmla="*/ 590519 w 1206122"/>
              <a:gd name="connsiteY1036" fmla="*/ 379831 h 623410"/>
              <a:gd name="connsiteX1037" fmla="*/ 593078 w 1206122"/>
              <a:gd name="connsiteY1037" fmla="*/ 387024 h 623410"/>
              <a:gd name="connsiteX1038" fmla="*/ 592797 w 1206122"/>
              <a:gd name="connsiteY1038" fmla="*/ 386717 h 623410"/>
              <a:gd name="connsiteX1039" fmla="*/ 596611 w 1206122"/>
              <a:gd name="connsiteY1039" fmla="*/ 397109 h 623410"/>
              <a:gd name="connsiteX1040" fmla="*/ 600809 w 1206122"/>
              <a:gd name="connsiteY1040" fmla="*/ 405095 h 623410"/>
              <a:gd name="connsiteX1041" fmla="*/ 599913 w 1206122"/>
              <a:gd name="connsiteY1041" fmla="*/ 405198 h 623410"/>
              <a:gd name="connsiteX1042" fmla="*/ 625356 w 1206122"/>
              <a:gd name="connsiteY1042" fmla="*/ 438986 h 623410"/>
              <a:gd name="connsiteX1043" fmla="*/ 624691 w 1206122"/>
              <a:gd name="connsiteY1043" fmla="*/ 439037 h 623410"/>
              <a:gd name="connsiteX1044" fmla="*/ 645193 w 1206122"/>
              <a:gd name="connsiteY1044" fmla="*/ 445462 h 623410"/>
              <a:gd name="connsiteX1045" fmla="*/ 647267 w 1206122"/>
              <a:gd name="connsiteY1045" fmla="*/ 444950 h 623410"/>
              <a:gd name="connsiteX1046" fmla="*/ 650441 w 1206122"/>
              <a:gd name="connsiteY1046" fmla="*/ 445769 h 623410"/>
              <a:gd name="connsiteX1047" fmla="*/ 658606 w 1206122"/>
              <a:gd name="connsiteY1047" fmla="*/ 444950 h 623410"/>
              <a:gd name="connsiteX1048" fmla="*/ 658274 w 1206122"/>
              <a:gd name="connsiteY1048" fmla="*/ 445462 h 623410"/>
              <a:gd name="connsiteX1049" fmla="*/ 669587 w 1206122"/>
              <a:gd name="connsiteY1049" fmla="*/ 444668 h 623410"/>
              <a:gd name="connsiteX1050" fmla="*/ 668487 w 1206122"/>
              <a:gd name="connsiteY1050" fmla="*/ 444975 h 623410"/>
              <a:gd name="connsiteX1051" fmla="*/ 725030 w 1206122"/>
              <a:gd name="connsiteY1051" fmla="*/ 444335 h 623410"/>
              <a:gd name="connsiteX1052" fmla="*/ 728639 w 1206122"/>
              <a:gd name="connsiteY1052" fmla="*/ 444975 h 623410"/>
              <a:gd name="connsiteX1053" fmla="*/ 776454 w 1206122"/>
              <a:gd name="connsiteY1053" fmla="*/ 442876 h 623410"/>
              <a:gd name="connsiteX1054" fmla="*/ 790660 w 1206122"/>
              <a:gd name="connsiteY1054" fmla="*/ 440240 h 623410"/>
              <a:gd name="connsiteX1055" fmla="*/ 188060 w 1206122"/>
              <a:gd name="connsiteY1055" fmla="*/ 360736 h 623410"/>
              <a:gd name="connsiteX1056" fmla="*/ 188777 w 1206122"/>
              <a:gd name="connsiteY1056" fmla="*/ 358996 h 623410"/>
              <a:gd name="connsiteX1057" fmla="*/ 188060 w 1206122"/>
              <a:gd name="connsiteY1057" fmla="*/ 360736 h 623410"/>
              <a:gd name="connsiteX1058" fmla="*/ 228068 w 1206122"/>
              <a:gd name="connsiteY1058" fmla="*/ 427441 h 623410"/>
              <a:gd name="connsiteX1059" fmla="*/ 230551 w 1206122"/>
              <a:gd name="connsiteY1059" fmla="*/ 428849 h 623410"/>
              <a:gd name="connsiteX1060" fmla="*/ 229424 w 1206122"/>
              <a:gd name="connsiteY1060" fmla="*/ 427876 h 623410"/>
              <a:gd name="connsiteX1061" fmla="*/ 228068 w 1206122"/>
              <a:gd name="connsiteY1061" fmla="*/ 427441 h 623410"/>
              <a:gd name="connsiteX1062" fmla="*/ 240943 w 1206122"/>
              <a:gd name="connsiteY1062" fmla="*/ 435530 h 623410"/>
              <a:gd name="connsiteX1063" fmla="*/ 248136 w 1206122"/>
              <a:gd name="connsiteY1063" fmla="*/ 438090 h 623410"/>
              <a:gd name="connsiteX1064" fmla="*/ 240943 w 1206122"/>
              <a:gd name="connsiteY1064" fmla="*/ 435530 h 623410"/>
              <a:gd name="connsiteX1065" fmla="*/ 265695 w 1206122"/>
              <a:gd name="connsiteY1065" fmla="*/ 445462 h 623410"/>
              <a:gd name="connsiteX1066" fmla="*/ 266847 w 1206122"/>
              <a:gd name="connsiteY1066" fmla="*/ 445206 h 623410"/>
              <a:gd name="connsiteX1067" fmla="*/ 265695 w 1206122"/>
              <a:gd name="connsiteY1067" fmla="*/ 445462 h 623410"/>
              <a:gd name="connsiteX1068" fmla="*/ 271557 w 1206122"/>
              <a:gd name="connsiteY1068" fmla="*/ 445564 h 623410"/>
              <a:gd name="connsiteX1069" fmla="*/ 268408 w 1206122"/>
              <a:gd name="connsiteY1069" fmla="*/ 444668 h 623410"/>
              <a:gd name="connsiteX1070" fmla="*/ 271557 w 1206122"/>
              <a:gd name="connsiteY1070" fmla="*/ 445564 h 623410"/>
              <a:gd name="connsiteX1071" fmla="*/ 316786 w 1206122"/>
              <a:gd name="connsiteY1071" fmla="*/ 443849 h 623410"/>
              <a:gd name="connsiteX1072" fmla="*/ 312409 w 1206122"/>
              <a:gd name="connsiteY1072" fmla="*/ 445999 h 623410"/>
              <a:gd name="connsiteX1073" fmla="*/ 316786 w 1206122"/>
              <a:gd name="connsiteY1073" fmla="*/ 443849 h 623410"/>
              <a:gd name="connsiteX1074" fmla="*/ 329022 w 1206122"/>
              <a:gd name="connsiteY1074" fmla="*/ 431102 h 623410"/>
              <a:gd name="connsiteX1075" fmla="*/ 329329 w 1206122"/>
              <a:gd name="connsiteY1075" fmla="*/ 429975 h 623410"/>
              <a:gd name="connsiteX1076" fmla="*/ 328305 w 1206122"/>
              <a:gd name="connsiteY1076" fmla="*/ 431383 h 623410"/>
              <a:gd name="connsiteX1077" fmla="*/ 329022 w 1206122"/>
              <a:gd name="connsiteY1077" fmla="*/ 431102 h 623410"/>
              <a:gd name="connsiteX1078" fmla="*/ 433943 w 1206122"/>
              <a:gd name="connsiteY1078" fmla="*/ 98138 h 623410"/>
              <a:gd name="connsiteX1079" fmla="*/ 433943 w 1206122"/>
              <a:gd name="connsiteY1079" fmla="*/ 98574 h 623410"/>
              <a:gd name="connsiteX1080" fmla="*/ 435453 w 1206122"/>
              <a:gd name="connsiteY1080" fmla="*/ 97140 h 623410"/>
              <a:gd name="connsiteX1081" fmla="*/ 433943 w 1206122"/>
              <a:gd name="connsiteY1081" fmla="*/ 98138 h 623410"/>
              <a:gd name="connsiteX1082" fmla="*/ 545647 w 1206122"/>
              <a:gd name="connsiteY1082" fmla="*/ 141166 h 623410"/>
              <a:gd name="connsiteX1083" fmla="*/ 545494 w 1206122"/>
              <a:gd name="connsiteY1083" fmla="*/ 139349 h 623410"/>
              <a:gd name="connsiteX1084" fmla="*/ 545647 w 1206122"/>
              <a:gd name="connsiteY1084" fmla="*/ 141166 h 623410"/>
              <a:gd name="connsiteX1085" fmla="*/ 564205 w 1206122"/>
              <a:gd name="connsiteY1085" fmla="*/ 220670 h 623410"/>
              <a:gd name="connsiteX1086" fmla="*/ 563514 w 1206122"/>
              <a:gd name="connsiteY1086" fmla="*/ 220568 h 623410"/>
              <a:gd name="connsiteX1087" fmla="*/ 563591 w 1206122"/>
              <a:gd name="connsiteY1087" fmla="*/ 221182 h 623410"/>
              <a:gd name="connsiteX1088" fmla="*/ 564205 w 1206122"/>
              <a:gd name="connsiteY1088" fmla="*/ 220670 h 62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Lst>
            <a:rect l="l" t="t" r="r" b="b"/>
            <a:pathLst>
              <a:path w="1206122" h="623410">
                <a:moveTo>
                  <a:pt x="2892" y="491792"/>
                </a:moveTo>
                <a:cubicBezTo>
                  <a:pt x="-1536" y="491945"/>
                  <a:pt x="5273" y="492381"/>
                  <a:pt x="0" y="492048"/>
                </a:cubicBezTo>
                <a:cubicBezTo>
                  <a:pt x="614" y="491766"/>
                  <a:pt x="1459" y="491562"/>
                  <a:pt x="2892" y="491792"/>
                </a:cubicBezTo>
                <a:close/>
                <a:moveTo>
                  <a:pt x="1206122" y="489770"/>
                </a:moveTo>
                <a:cubicBezTo>
                  <a:pt x="1179041" y="490461"/>
                  <a:pt x="1155057" y="489667"/>
                  <a:pt x="1128436" y="488644"/>
                </a:cubicBezTo>
                <a:cubicBezTo>
                  <a:pt x="1119400" y="488797"/>
                  <a:pt x="1107651" y="489104"/>
                  <a:pt x="1099409" y="488772"/>
                </a:cubicBezTo>
                <a:cubicBezTo>
                  <a:pt x="1064598" y="488976"/>
                  <a:pt x="1029581" y="487441"/>
                  <a:pt x="994053" y="488106"/>
                </a:cubicBezTo>
                <a:cubicBezTo>
                  <a:pt x="995947" y="488362"/>
                  <a:pt x="993976" y="488720"/>
                  <a:pt x="992133" y="488823"/>
                </a:cubicBezTo>
                <a:lnTo>
                  <a:pt x="991672" y="488618"/>
                </a:lnTo>
                <a:lnTo>
                  <a:pt x="988882" y="489104"/>
                </a:lnTo>
                <a:cubicBezTo>
                  <a:pt x="986220" y="489156"/>
                  <a:pt x="987346" y="488567"/>
                  <a:pt x="989599" y="488464"/>
                </a:cubicBezTo>
                <a:cubicBezTo>
                  <a:pt x="975444" y="488515"/>
                  <a:pt x="962850" y="488541"/>
                  <a:pt x="949002" y="488567"/>
                </a:cubicBezTo>
                <a:cubicBezTo>
                  <a:pt x="948107" y="489258"/>
                  <a:pt x="941861" y="488567"/>
                  <a:pt x="941349" y="489334"/>
                </a:cubicBezTo>
                <a:cubicBezTo>
                  <a:pt x="940735" y="489207"/>
                  <a:pt x="941298" y="489156"/>
                  <a:pt x="941733" y="489002"/>
                </a:cubicBezTo>
                <a:cubicBezTo>
                  <a:pt x="932134" y="489386"/>
                  <a:pt x="931520" y="489411"/>
                  <a:pt x="922766" y="488490"/>
                </a:cubicBezTo>
                <a:cubicBezTo>
                  <a:pt x="885113" y="488362"/>
                  <a:pt x="849738" y="488285"/>
                  <a:pt x="813058" y="488157"/>
                </a:cubicBezTo>
                <a:cubicBezTo>
                  <a:pt x="776121" y="488515"/>
                  <a:pt x="739467" y="488797"/>
                  <a:pt x="701558" y="489156"/>
                </a:cubicBezTo>
                <a:cubicBezTo>
                  <a:pt x="695722" y="490282"/>
                  <a:pt x="687735" y="489744"/>
                  <a:pt x="680850" y="490768"/>
                </a:cubicBezTo>
                <a:lnTo>
                  <a:pt x="681311" y="490384"/>
                </a:lnTo>
                <a:cubicBezTo>
                  <a:pt x="675449" y="490896"/>
                  <a:pt x="673913" y="490307"/>
                  <a:pt x="666490" y="489872"/>
                </a:cubicBezTo>
                <a:cubicBezTo>
                  <a:pt x="666388" y="490282"/>
                  <a:pt x="663623" y="489975"/>
                  <a:pt x="664698" y="490614"/>
                </a:cubicBezTo>
                <a:cubicBezTo>
                  <a:pt x="662087" y="491203"/>
                  <a:pt x="660014" y="489667"/>
                  <a:pt x="656328" y="490000"/>
                </a:cubicBezTo>
                <a:cubicBezTo>
                  <a:pt x="656175" y="489770"/>
                  <a:pt x="656405" y="490410"/>
                  <a:pt x="655612" y="490179"/>
                </a:cubicBezTo>
                <a:cubicBezTo>
                  <a:pt x="646013" y="490998"/>
                  <a:pt x="657454" y="489821"/>
                  <a:pt x="645270" y="489181"/>
                </a:cubicBezTo>
                <a:cubicBezTo>
                  <a:pt x="628274" y="489437"/>
                  <a:pt x="610817" y="490128"/>
                  <a:pt x="594512" y="489693"/>
                </a:cubicBezTo>
                <a:cubicBezTo>
                  <a:pt x="595485" y="489693"/>
                  <a:pt x="595996" y="490205"/>
                  <a:pt x="594307" y="490205"/>
                </a:cubicBezTo>
                <a:cubicBezTo>
                  <a:pt x="592720" y="489130"/>
                  <a:pt x="588804" y="490512"/>
                  <a:pt x="585886" y="490077"/>
                </a:cubicBezTo>
                <a:cubicBezTo>
                  <a:pt x="586116" y="489847"/>
                  <a:pt x="587498" y="489770"/>
                  <a:pt x="588292" y="489667"/>
                </a:cubicBezTo>
                <a:cubicBezTo>
                  <a:pt x="580817" y="489207"/>
                  <a:pt x="574572" y="489898"/>
                  <a:pt x="567482" y="489411"/>
                </a:cubicBezTo>
                <a:cubicBezTo>
                  <a:pt x="568224" y="489283"/>
                  <a:pt x="568582" y="489232"/>
                  <a:pt x="569248" y="489258"/>
                </a:cubicBezTo>
                <a:cubicBezTo>
                  <a:pt x="562234" y="490026"/>
                  <a:pt x="553531" y="488848"/>
                  <a:pt x="548668" y="489463"/>
                </a:cubicBezTo>
                <a:cubicBezTo>
                  <a:pt x="549743" y="489027"/>
                  <a:pt x="545699" y="489156"/>
                  <a:pt x="544240" y="488925"/>
                </a:cubicBezTo>
                <a:cubicBezTo>
                  <a:pt x="539402" y="490230"/>
                  <a:pt x="531185" y="488464"/>
                  <a:pt x="525119" y="489360"/>
                </a:cubicBezTo>
                <a:lnTo>
                  <a:pt x="525349" y="489130"/>
                </a:lnTo>
                <a:cubicBezTo>
                  <a:pt x="507175" y="489207"/>
                  <a:pt x="487389" y="488925"/>
                  <a:pt x="468447" y="489514"/>
                </a:cubicBezTo>
                <a:cubicBezTo>
                  <a:pt x="457774" y="489667"/>
                  <a:pt x="445743" y="488515"/>
                  <a:pt x="434020" y="489053"/>
                </a:cubicBezTo>
                <a:cubicBezTo>
                  <a:pt x="431870" y="489232"/>
                  <a:pt x="433559" y="489540"/>
                  <a:pt x="431818" y="489642"/>
                </a:cubicBezTo>
                <a:cubicBezTo>
                  <a:pt x="428900" y="489591"/>
                  <a:pt x="431870" y="489207"/>
                  <a:pt x="430718" y="489079"/>
                </a:cubicBezTo>
                <a:cubicBezTo>
                  <a:pt x="424933" y="489591"/>
                  <a:pt x="417331" y="488976"/>
                  <a:pt x="410087" y="488976"/>
                </a:cubicBezTo>
                <a:cubicBezTo>
                  <a:pt x="409242" y="489207"/>
                  <a:pt x="407220" y="489258"/>
                  <a:pt x="407885" y="489565"/>
                </a:cubicBezTo>
                <a:cubicBezTo>
                  <a:pt x="399873" y="488695"/>
                  <a:pt x="388893" y="489872"/>
                  <a:pt x="380625" y="489181"/>
                </a:cubicBezTo>
                <a:cubicBezTo>
                  <a:pt x="383492" y="490307"/>
                  <a:pt x="375761" y="489795"/>
                  <a:pt x="372895" y="490077"/>
                </a:cubicBezTo>
                <a:cubicBezTo>
                  <a:pt x="370949" y="490000"/>
                  <a:pt x="371051" y="489616"/>
                  <a:pt x="371896" y="489411"/>
                </a:cubicBezTo>
                <a:lnTo>
                  <a:pt x="373790" y="489463"/>
                </a:lnTo>
                <a:cubicBezTo>
                  <a:pt x="366086" y="489642"/>
                  <a:pt x="363014" y="489718"/>
                  <a:pt x="354823" y="489360"/>
                </a:cubicBezTo>
                <a:cubicBezTo>
                  <a:pt x="351444" y="489488"/>
                  <a:pt x="350497" y="490077"/>
                  <a:pt x="346427" y="489898"/>
                </a:cubicBezTo>
                <a:cubicBezTo>
                  <a:pt x="343868" y="489156"/>
                  <a:pt x="337904" y="489872"/>
                  <a:pt x="333885" y="489591"/>
                </a:cubicBezTo>
                <a:cubicBezTo>
                  <a:pt x="334934" y="490256"/>
                  <a:pt x="329789" y="490794"/>
                  <a:pt x="325822" y="490512"/>
                </a:cubicBezTo>
                <a:lnTo>
                  <a:pt x="327051" y="489565"/>
                </a:lnTo>
                <a:cubicBezTo>
                  <a:pt x="314329" y="490154"/>
                  <a:pt x="295925" y="489079"/>
                  <a:pt x="281027" y="490282"/>
                </a:cubicBezTo>
                <a:lnTo>
                  <a:pt x="279901" y="489693"/>
                </a:lnTo>
                <a:cubicBezTo>
                  <a:pt x="264492" y="490333"/>
                  <a:pt x="249390" y="489642"/>
                  <a:pt x="234569" y="490742"/>
                </a:cubicBezTo>
                <a:cubicBezTo>
                  <a:pt x="230576" y="490435"/>
                  <a:pt x="224177" y="490230"/>
                  <a:pt x="220209" y="490230"/>
                </a:cubicBezTo>
                <a:cubicBezTo>
                  <a:pt x="214834" y="490717"/>
                  <a:pt x="212889" y="490666"/>
                  <a:pt x="209203" y="491408"/>
                </a:cubicBezTo>
                <a:cubicBezTo>
                  <a:pt x="207181" y="491459"/>
                  <a:pt x="205978" y="490998"/>
                  <a:pt x="205184" y="490845"/>
                </a:cubicBezTo>
                <a:cubicBezTo>
                  <a:pt x="198427" y="490691"/>
                  <a:pt x="191951" y="489923"/>
                  <a:pt x="186498" y="490794"/>
                </a:cubicBezTo>
                <a:lnTo>
                  <a:pt x="186268" y="490333"/>
                </a:lnTo>
                <a:cubicBezTo>
                  <a:pt x="180893" y="490794"/>
                  <a:pt x="173086" y="491408"/>
                  <a:pt x="167045" y="490870"/>
                </a:cubicBezTo>
                <a:cubicBezTo>
                  <a:pt x="165355" y="491280"/>
                  <a:pt x="159238" y="491408"/>
                  <a:pt x="162028" y="491971"/>
                </a:cubicBezTo>
                <a:cubicBezTo>
                  <a:pt x="159622" y="492099"/>
                  <a:pt x="160466" y="491203"/>
                  <a:pt x="158060" y="491664"/>
                </a:cubicBezTo>
                <a:lnTo>
                  <a:pt x="160339" y="490998"/>
                </a:lnTo>
                <a:cubicBezTo>
                  <a:pt x="146695" y="490845"/>
                  <a:pt x="135228" y="491203"/>
                  <a:pt x="122020" y="491536"/>
                </a:cubicBezTo>
                <a:cubicBezTo>
                  <a:pt x="118232" y="490742"/>
                  <a:pt x="109478" y="491638"/>
                  <a:pt x="102029" y="491178"/>
                </a:cubicBezTo>
                <a:cubicBezTo>
                  <a:pt x="97626" y="491638"/>
                  <a:pt x="90050" y="490973"/>
                  <a:pt x="86773" y="491971"/>
                </a:cubicBezTo>
                <a:lnTo>
                  <a:pt x="86568" y="491510"/>
                </a:lnTo>
                <a:cubicBezTo>
                  <a:pt x="80707" y="491408"/>
                  <a:pt x="73079" y="491331"/>
                  <a:pt x="65118" y="491203"/>
                </a:cubicBezTo>
                <a:cubicBezTo>
                  <a:pt x="60664" y="491075"/>
                  <a:pt x="60664" y="491766"/>
                  <a:pt x="57132" y="491997"/>
                </a:cubicBezTo>
                <a:lnTo>
                  <a:pt x="56902" y="491536"/>
                </a:lnTo>
                <a:cubicBezTo>
                  <a:pt x="53037" y="491817"/>
                  <a:pt x="52013" y="492534"/>
                  <a:pt x="50554" y="493021"/>
                </a:cubicBezTo>
                <a:cubicBezTo>
                  <a:pt x="46791" y="492841"/>
                  <a:pt x="48071" y="492893"/>
                  <a:pt x="44282" y="492713"/>
                </a:cubicBezTo>
                <a:cubicBezTo>
                  <a:pt x="47149" y="492458"/>
                  <a:pt x="49607" y="491945"/>
                  <a:pt x="51552" y="491306"/>
                </a:cubicBezTo>
                <a:cubicBezTo>
                  <a:pt x="46791" y="491101"/>
                  <a:pt x="42056" y="492278"/>
                  <a:pt x="39112" y="491587"/>
                </a:cubicBezTo>
                <a:cubicBezTo>
                  <a:pt x="35042" y="491382"/>
                  <a:pt x="31868" y="491587"/>
                  <a:pt x="31612" y="492201"/>
                </a:cubicBezTo>
                <a:cubicBezTo>
                  <a:pt x="32457" y="491997"/>
                  <a:pt x="28976" y="491817"/>
                  <a:pt x="31228" y="491587"/>
                </a:cubicBezTo>
                <a:cubicBezTo>
                  <a:pt x="27926" y="491587"/>
                  <a:pt x="25930" y="491638"/>
                  <a:pt x="23933" y="491997"/>
                </a:cubicBezTo>
                <a:cubicBezTo>
                  <a:pt x="24163" y="491766"/>
                  <a:pt x="25597" y="491997"/>
                  <a:pt x="26595" y="491971"/>
                </a:cubicBezTo>
                <a:cubicBezTo>
                  <a:pt x="25136" y="492432"/>
                  <a:pt x="22218" y="492432"/>
                  <a:pt x="22858" y="493123"/>
                </a:cubicBezTo>
                <a:cubicBezTo>
                  <a:pt x="24342" y="492944"/>
                  <a:pt x="24445" y="492816"/>
                  <a:pt x="26390" y="492893"/>
                </a:cubicBezTo>
                <a:cubicBezTo>
                  <a:pt x="25571" y="493353"/>
                  <a:pt x="20529" y="493507"/>
                  <a:pt x="19300" y="493072"/>
                </a:cubicBezTo>
                <a:cubicBezTo>
                  <a:pt x="17815" y="492560"/>
                  <a:pt x="22730" y="492278"/>
                  <a:pt x="20401" y="491945"/>
                </a:cubicBezTo>
                <a:lnTo>
                  <a:pt x="11954" y="493200"/>
                </a:lnTo>
                <a:cubicBezTo>
                  <a:pt x="13643" y="492765"/>
                  <a:pt x="16664" y="493123"/>
                  <a:pt x="15844" y="493635"/>
                </a:cubicBezTo>
                <a:lnTo>
                  <a:pt x="19095" y="493302"/>
                </a:lnTo>
                <a:lnTo>
                  <a:pt x="18890" y="493814"/>
                </a:lnTo>
                <a:cubicBezTo>
                  <a:pt x="24342" y="493635"/>
                  <a:pt x="28131" y="494147"/>
                  <a:pt x="33762" y="493712"/>
                </a:cubicBezTo>
                <a:lnTo>
                  <a:pt x="31638" y="493174"/>
                </a:lnTo>
                <a:cubicBezTo>
                  <a:pt x="34940" y="493174"/>
                  <a:pt x="38267" y="492483"/>
                  <a:pt x="41288" y="493072"/>
                </a:cubicBezTo>
                <a:cubicBezTo>
                  <a:pt x="39777" y="493251"/>
                  <a:pt x="40878" y="493532"/>
                  <a:pt x="40929" y="493814"/>
                </a:cubicBezTo>
                <a:cubicBezTo>
                  <a:pt x="41646" y="493686"/>
                  <a:pt x="42516" y="493481"/>
                  <a:pt x="43438" y="493584"/>
                </a:cubicBezTo>
                <a:lnTo>
                  <a:pt x="41902" y="494454"/>
                </a:lnTo>
                <a:cubicBezTo>
                  <a:pt x="43361" y="493277"/>
                  <a:pt x="50886" y="494019"/>
                  <a:pt x="52345" y="493840"/>
                </a:cubicBezTo>
                <a:lnTo>
                  <a:pt x="51859" y="494019"/>
                </a:lnTo>
                <a:cubicBezTo>
                  <a:pt x="56748" y="494403"/>
                  <a:pt x="50989" y="493507"/>
                  <a:pt x="54342" y="493507"/>
                </a:cubicBezTo>
                <a:cubicBezTo>
                  <a:pt x="57132" y="493635"/>
                  <a:pt x="55391" y="494454"/>
                  <a:pt x="57977" y="494812"/>
                </a:cubicBezTo>
                <a:cubicBezTo>
                  <a:pt x="62968" y="494787"/>
                  <a:pt x="71492" y="494121"/>
                  <a:pt x="77072" y="494812"/>
                </a:cubicBezTo>
                <a:cubicBezTo>
                  <a:pt x="81500" y="494659"/>
                  <a:pt x="86415" y="494326"/>
                  <a:pt x="90382" y="493942"/>
                </a:cubicBezTo>
                <a:cubicBezTo>
                  <a:pt x="94350" y="493942"/>
                  <a:pt x="90152" y="494863"/>
                  <a:pt x="94145" y="494480"/>
                </a:cubicBezTo>
                <a:cubicBezTo>
                  <a:pt x="93172" y="495196"/>
                  <a:pt x="97626" y="496015"/>
                  <a:pt x="92097" y="496297"/>
                </a:cubicBezTo>
                <a:cubicBezTo>
                  <a:pt x="94478" y="495504"/>
                  <a:pt x="95834" y="496809"/>
                  <a:pt x="98292" y="496323"/>
                </a:cubicBezTo>
                <a:cubicBezTo>
                  <a:pt x="99111" y="496527"/>
                  <a:pt x="97114" y="496834"/>
                  <a:pt x="99060" y="496911"/>
                </a:cubicBezTo>
                <a:cubicBezTo>
                  <a:pt x="100723" y="496476"/>
                  <a:pt x="98087" y="495836"/>
                  <a:pt x="95015" y="495631"/>
                </a:cubicBezTo>
                <a:cubicBezTo>
                  <a:pt x="92456" y="494863"/>
                  <a:pt x="102618" y="495555"/>
                  <a:pt x="98881" y="494633"/>
                </a:cubicBezTo>
                <a:cubicBezTo>
                  <a:pt x="104665" y="494812"/>
                  <a:pt x="111141" y="494889"/>
                  <a:pt x="117233" y="494735"/>
                </a:cubicBezTo>
                <a:cubicBezTo>
                  <a:pt x="115211" y="494761"/>
                  <a:pt x="114648" y="495324"/>
                  <a:pt x="116363" y="495631"/>
                </a:cubicBezTo>
                <a:cubicBezTo>
                  <a:pt x="119179" y="495043"/>
                  <a:pt x="124119" y="494735"/>
                  <a:pt x="129213" y="494915"/>
                </a:cubicBezTo>
                <a:cubicBezTo>
                  <a:pt x="129110" y="494326"/>
                  <a:pt x="127447" y="494326"/>
                  <a:pt x="127984" y="493789"/>
                </a:cubicBezTo>
                <a:cubicBezTo>
                  <a:pt x="128726" y="493686"/>
                  <a:pt x="129981" y="493405"/>
                  <a:pt x="131260" y="493456"/>
                </a:cubicBezTo>
                <a:cubicBezTo>
                  <a:pt x="131977" y="494044"/>
                  <a:pt x="131772" y="494992"/>
                  <a:pt x="136329" y="494992"/>
                </a:cubicBezTo>
                <a:cubicBezTo>
                  <a:pt x="135100" y="495939"/>
                  <a:pt x="128547" y="494889"/>
                  <a:pt x="130621" y="495811"/>
                </a:cubicBezTo>
                <a:cubicBezTo>
                  <a:pt x="128598" y="496553"/>
                  <a:pt x="120356" y="496604"/>
                  <a:pt x="118462" y="496143"/>
                </a:cubicBezTo>
                <a:cubicBezTo>
                  <a:pt x="114392" y="496962"/>
                  <a:pt x="121662" y="496246"/>
                  <a:pt x="120919" y="497014"/>
                </a:cubicBezTo>
                <a:cubicBezTo>
                  <a:pt x="124170" y="496860"/>
                  <a:pt x="126883" y="496707"/>
                  <a:pt x="132028" y="496425"/>
                </a:cubicBezTo>
                <a:cubicBezTo>
                  <a:pt x="132080" y="496015"/>
                  <a:pt x="130160" y="495964"/>
                  <a:pt x="132771" y="495657"/>
                </a:cubicBezTo>
                <a:cubicBezTo>
                  <a:pt x="137813" y="494812"/>
                  <a:pt x="139093" y="496220"/>
                  <a:pt x="140373" y="496271"/>
                </a:cubicBezTo>
                <a:cubicBezTo>
                  <a:pt x="139451" y="496323"/>
                  <a:pt x="138760" y="496399"/>
                  <a:pt x="137864" y="496476"/>
                </a:cubicBezTo>
                <a:cubicBezTo>
                  <a:pt x="141192" y="496783"/>
                  <a:pt x="142395" y="496195"/>
                  <a:pt x="145953" y="496246"/>
                </a:cubicBezTo>
                <a:cubicBezTo>
                  <a:pt x="146926" y="497321"/>
                  <a:pt x="140271" y="496374"/>
                  <a:pt x="138939" y="497014"/>
                </a:cubicBezTo>
                <a:lnTo>
                  <a:pt x="141525" y="497781"/>
                </a:lnTo>
                <a:cubicBezTo>
                  <a:pt x="147002" y="497910"/>
                  <a:pt x="143035" y="496911"/>
                  <a:pt x="148666" y="497193"/>
                </a:cubicBezTo>
                <a:lnTo>
                  <a:pt x="148001" y="497602"/>
                </a:lnTo>
                <a:lnTo>
                  <a:pt x="151508" y="497346"/>
                </a:lnTo>
                <a:cubicBezTo>
                  <a:pt x="151584" y="496937"/>
                  <a:pt x="150816" y="496323"/>
                  <a:pt x="147796" y="496425"/>
                </a:cubicBezTo>
                <a:cubicBezTo>
                  <a:pt x="149767" y="495401"/>
                  <a:pt x="150535" y="496271"/>
                  <a:pt x="155347" y="496066"/>
                </a:cubicBezTo>
                <a:cubicBezTo>
                  <a:pt x="156908" y="495478"/>
                  <a:pt x="153325" y="496118"/>
                  <a:pt x="153248" y="495555"/>
                </a:cubicBezTo>
                <a:cubicBezTo>
                  <a:pt x="152736" y="495017"/>
                  <a:pt x="156013" y="495017"/>
                  <a:pt x="158444" y="494915"/>
                </a:cubicBezTo>
                <a:cubicBezTo>
                  <a:pt x="162361" y="494915"/>
                  <a:pt x="160466" y="495529"/>
                  <a:pt x="162079" y="495939"/>
                </a:cubicBezTo>
                <a:cubicBezTo>
                  <a:pt x="161311" y="496041"/>
                  <a:pt x="158291" y="496118"/>
                  <a:pt x="158598" y="495785"/>
                </a:cubicBezTo>
                <a:cubicBezTo>
                  <a:pt x="153734" y="496374"/>
                  <a:pt x="160722" y="497014"/>
                  <a:pt x="157344" y="497398"/>
                </a:cubicBezTo>
                <a:cubicBezTo>
                  <a:pt x="161900" y="497833"/>
                  <a:pt x="160671" y="496707"/>
                  <a:pt x="164485" y="496809"/>
                </a:cubicBezTo>
                <a:cubicBezTo>
                  <a:pt x="160620" y="497116"/>
                  <a:pt x="163640" y="496323"/>
                  <a:pt x="162591" y="496092"/>
                </a:cubicBezTo>
                <a:cubicBezTo>
                  <a:pt x="169041" y="494480"/>
                  <a:pt x="166712" y="497244"/>
                  <a:pt x="172907" y="496962"/>
                </a:cubicBezTo>
                <a:cubicBezTo>
                  <a:pt x="171601" y="495939"/>
                  <a:pt x="181174" y="495504"/>
                  <a:pt x="176644" y="494403"/>
                </a:cubicBezTo>
                <a:cubicBezTo>
                  <a:pt x="178154" y="494224"/>
                  <a:pt x="180022" y="493967"/>
                  <a:pt x="181533" y="494070"/>
                </a:cubicBezTo>
                <a:cubicBezTo>
                  <a:pt x="179895" y="494761"/>
                  <a:pt x="184297" y="494608"/>
                  <a:pt x="181379" y="495273"/>
                </a:cubicBezTo>
                <a:lnTo>
                  <a:pt x="183657" y="495299"/>
                </a:lnTo>
                <a:lnTo>
                  <a:pt x="180227" y="496092"/>
                </a:lnTo>
                <a:cubicBezTo>
                  <a:pt x="183094" y="496578"/>
                  <a:pt x="186345" y="497091"/>
                  <a:pt x="188239" y="497398"/>
                </a:cubicBezTo>
                <a:cubicBezTo>
                  <a:pt x="191490" y="497065"/>
                  <a:pt x="187215" y="496732"/>
                  <a:pt x="190978" y="496553"/>
                </a:cubicBezTo>
                <a:cubicBezTo>
                  <a:pt x="189647" y="496937"/>
                  <a:pt x="191976" y="497218"/>
                  <a:pt x="193640" y="497218"/>
                </a:cubicBezTo>
                <a:cubicBezTo>
                  <a:pt x="190287" y="496937"/>
                  <a:pt x="193589" y="496220"/>
                  <a:pt x="195713" y="496066"/>
                </a:cubicBezTo>
                <a:cubicBezTo>
                  <a:pt x="199041" y="496041"/>
                  <a:pt x="201677" y="496681"/>
                  <a:pt x="201191" y="496834"/>
                </a:cubicBezTo>
                <a:lnTo>
                  <a:pt x="198017" y="497474"/>
                </a:lnTo>
                <a:cubicBezTo>
                  <a:pt x="200449" y="496937"/>
                  <a:pt x="199092" y="497705"/>
                  <a:pt x="201575" y="497500"/>
                </a:cubicBezTo>
                <a:cubicBezTo>
                  <a:pt x="202368" y="497116"/>
                  <a:pt x="203597" y="496527"/>
                  <a:pt x="204621" y="496041"/>
                </a:cubicBezTo>
                <a:cubicBezTo>
                  <a:pt x="206745" y="495862"/>
                  <a:pt x="208256" y="496374"/>
                  <a:pt x="208998" y="496297"/>
                </a:cubicBezTo>
                <a:lnTo>
                  <a:pt x="205619" y="496707"/>
                </a:lnTo>
                <a:cubicBezTo>
                  <a:pt x="210047" y="496553"/>
                  <a:pt x="206566" y="497756"/>
                  <a:pt x="211123" y="497474"/>
                </a:cubicBezTo>
                <a:lnTo>
                  <a:pt x="212300" y="496937"/>
                </a:lnTo>
                <a:cubicBezTo>
                  <a:pt x="213196" y="497014"/>
                  <a:pt x="213657" y="497269"/>
                  <a:pt x="212786" y="497474"/>
                </a:cubicBezTo>
                <a:cubicBezTo>
                  <a:pt x="213477" y="497091"/>
                  <a:pt x="216037" y="497167"/>
                  <a:pt x="217164" y="497014"/>
                </a:cubicBezTo>
                <a:lnTo>
                  <a:pt x="217496" y="497398"/>
                </a:lnTo>
                <a:cubicBezTo>
                  <a:pt x="219365" y="497167"/>
                  <a:pt x="221720" y="496348"/>
                  <a:pt x="224023" y="497065"/>
                </a:cubicBezTo>
                <a:cubicBezTo>
                  <a:pt x="222232" y="496195"/>
                  <a:pt x="221720" y="497039"/>
                  <a:pt x="218494" y="496655"/>
                </a:cubicBezTo>
                <a:cubicBezTo>
                  <a:pt x="216472" y="496041"/>
                  <a:pt x="221694" y="496066"/>
                  <a:pt x="222436" y="495964"/>
                </a:cubicBezTo>
                <a:cubicBezTo>
                  <a:pt x="222206" y="496885"/>
                  <a:pt x="227300" y="496066"/>
                  <a:pt x="229604" y="496092"/>
                </a:cubicBezTo>
                <a:cubicBezTo>
                  <a:pt x="231139" y="496399"/>
                  <a:pt x="231933" y="496553"/>
                  <a:pt x="232880" y="496758"/>
                </a:cubicBezTo>
                <a:lnTo>
                  <a:pt x="233776" y="496143"/>
                </a:lnTo>
                <a:cubicBezTo>
                  <a:pt x="234646" y="497321"/>
                  <a:pt x="238332" y="495862"/>
                  <a:pt x="240892" y="496246"/>
                </a:cubicBezTo>
                <a:cubicBezTo>
                  <a:pt x="239586" y="496604"/>
                  <a:pt x="239765" y="497065"/>
                  <a:pt x="241583" y="497218"/>
                </a:cubicBezTo>
                <a:cubicBezTo>
                  <a:pt x="239125" y="496348"/>
                  <a:pt x="245576" y="496143"/>
                  <a:pt x="244859" y="495555"/>
                </a:cubicBezTo>
                <a:cubicBezTo>
                  <a:pt x="249492" y="495888"/>
                  <a:pt x="243758" y="496681"/>
                  <a:pt x="245141" y="497269"/>
                </a:cubicBezTo>
                <a:cubicBezTo>
                  <a:pt x="247445" y="496604"/>
                  <a:pt x="250311" y="497730"/>
                  <a:pt x="251847" y="496834"/>
                </a:cubicBezTo>
                <a:cubicBezTo>
                  <a:pt x="248494" y="496553"/>
                  <a:pt x="252385" y="496297"/>
                  <a:pt x="253050" y="495888"/>
                </a:cubicBezTo>
                <a:cubicBezTo>
                  <a:pt x="257299" y="495964"/>
                  <a:pt x="252385" y="496297"/>
                  <a:pt x="255354" y="496578"/>
                </a:cubicBezTo>
                <a:cubicBezTo>
                  <a:pt x="257120" y="496476"/>
                  <a:pt x="259424" y="495811"/>
                  <a:pt x="256711" y="495529"/>
                </a:cubicBezTo>
                <a:cubicBezTo>
                  <a:pt x="259168" y="495734"/>
                  <a:pt x="261932" y="494889"/>
                  <a:pt x="264697" y="495401"/>
                </a:cubicBezTo>
                <a:cubicBezTo>
                  <a:pt x="265823" y="495964"/>
                  <a:pt x="259526" y="495683"/>
                  <a:pt x="261139" y="496066"/>
                </a:cubicBezTo>
                <a:cubicBezTo>
                  <a:pt x="267001" y="496118"/>
                  <a:pt x="264057" y="494684"/>
                  <a:pt x="269483" y="494505"/>
                </a:cubicBezTo>
                <a:cubicBezTo>
                  <a:pt x="267154" y="494198"/>
                  <a:pt x="269406" y="493225"/>
                  <a:pt x="272017" y="492893"/>
                </a:cubicBezTo>
                <a:cubicBezTo>
                  <a:pt x="278058" y="493123"/>
                  <a:pt x="269406" y="493225"/>
                  <a:pt x="271710" y="493916"/>
                </a:cubicBezTo>
                <a:lnTo>
                  <a:pt x="274116" y="493814"/>
                </a:lnTo>
                <a:cubicBezTo>
                  <a:pt x="277444" y="494787"/>
                  <a:pt x="267001" y="495401"/>
                  <a:pt x="270200" y="496195"/>
                </a:cubicBezTo>
                <a:lnTo>
                  <a:pt x="272811" y="495836"/>
                </a:lnTo>
                <a:cubicBezTo>
                  <a:pt x="272222" y="496118"/>
                  <a:pt x="271352" y="496604"/>
                  <a:pt x="272427" y="496885"/>
                </a:cubicBezTo>
                <a:cubicBezTo>
                  <a:pt x="273093" y="496220"/>
                  <a:pt x="278519" y="496707"/>
                  <a:pt x="279005" y="496553"/>
                </a:cubicBezTo>
                <a:cubicBezTo>
                  <a:pt x="279543" y="496015"/>
                  <a:pt x="276907" y="496707"/>
                  <a:pt x="277316" y="496246"/>
                </a:cubicBezTo>
                <a:cubicBezTo>
                  <a:pt x="280106" y="496092"/>
                  <a:pt x="281309" y="495171"/>
                  <a:pt x="285609" y="495555"/>
                </a:cubicBezTo>
                <a:cubicBezTo>
                  <a:pt x="283254" y="495939"/>
                  <a:pt x="286480" y="496297"/>
                  <a:pt x="285507" y="496630"/>
                </a:cubicBezTo>
                <a:cubicBezTo>
                  <a:pt x="287580" y="496860"/>
                  <a:pt x="286147" y="495964"/>
                  <a:pt x="289167" y="496246"/>
                </a:cubicBezTo>
                <a:lnTo>
                  <a:pt x="288783" y="496604"/>
                </a:lnTo>
                <a:cubicBezTo>
                  <a:pt x="299918" y="496707"/>
                  <a:pt x="313766" y="496655"/>
                  <a:pt x="323313" y="495273"/>
                </a:cubicBezTo>
                <a:cubicBezTo>
                  <a:pt x="325054" y="495811"/>
                  <a:pt x="328612" y="495862"/>
                  <a:pt x="334167" y="496271"/>
                </a:cubicBezTo>
                <a:cubicBezTo>
                  <a:pt x="331735" y="496066"/>
                  <a:pt x="334064" y="495708"/>
                  <a:pt x="335446" y="495606"/>
                </a:cubicBezTo>
                <a:lnTo>
                  <a:pt x="338108" y="496271"/>
                </a:lnTo>
                <a:cubicBezTo>
                  <a:pt x="341334" y="496681"/>
                  <a:pt x="345557" y="496015"/>
                  <a:pt x="348552" y="495683"/>
                </a:cubicBezTo>
                <a:cubicBezTo>
                  <a:pt x="349064" y="495811"/>
                  <a:pt x="349243" y="495990"/>
                  <a:pt x="349397" y="496143"/>
                </a:cubicBezTo>
                <a:cubicBezTo>
                  <a:pt x="352238" y="496578"/>
                  <a:pt x="352366" y="495759"/>
                  <a:pt x="353467" y="495631"/>
                </a:cubicBezTo>
                <a:lnTo>
                  <a:pt x="355361" y="496118"/>
                </a:lnTo>
                <a:lnTo>
                  <a:pt x="355770" y="495657"/>
                </a:lnTo>
                <a:cubicBezTo>
                  <a:pt x="358637" y="495376"/>
                  <a:pt x="362477" y="495504"/>
                  <a:pt x="362118" y="496246"/>
                </a:cubicBezTo>
                <a:cubicBezTo>
                  <a:pt x="363244" y="496092"/>
                  <a:pt x="364371" y="495939"/>
                  <a:pt x="362912" y="495734"/>
                </a:cubicBezTo>
                <a:cubicBezTo>
                  <a:pt x="365779" y="496169"/>
                  <a:pt x="373662" y="496169"/>
                  <a:pt x="378833" y="495913"/>
                </a:cubicBezTo>
                <a:cubicBezTo>
                  <a:pt x="376376" y="495734"/>
                  <a:pt x="376606" y="495504"/>
                  <a:pt x="376376" y="495043"/>
                </a:cubicBezTo>
                <a:cubicBezTo>
                  <a:pt x="377144" y="494249"/>
                  <a:pt x="377553" y="495196"/>
                  <a:pt x="379652" y="494710"/>
                </a:cubicBezTo>
                <a:cubicBezTo>
                  <a:pt x="379703" y="495017"/>
                  <a:pt x="382058" y="495299"/>
                  <a:pt x="379524" y="495529"/>
                </a:cubicBezTo>
                <a:cubicBezTo>
                  <a:pt x="386410" y="496527"/>
                  <a:pt x="396085" y="495734"/>
                  <a:pt x="404763" y="495939"/>
                </a:cubicBezTo>
                <a:cubicBezTo>
                  <a:pt x="406529" y="495785"/>
                  <a:pt x="405991" y="495683"/>
                  <a:pt x="406836" y="495478"/>
                </a:cubicBezTo>
                <a:cubicBezTo>
                  <a:pt x="412314" y="496271"/>
                  <a:pt x="419071" y="495452"/>
                  <a:pt x="424958" y="495811"/>
                </a:cubicBezTo>
                <a:cubicBezTo>
                  <a:pt x="423602" y="495452"/>
                  <a:pt x="425496" y="494531"/>
                  <a:pt x="428798" y="494531"/>
                </a:cubicBezTo>
                <a:cubicBezTo>
                  <a:pt x="432382" y="493891"/>
                  <a:pt x="430231" y="495427"/>
                  <a:pt x="433482" y="495811"/>
                </a:cubicBezTo>
                <a:cubicBezTo>
                  <a:pt x="435095" y="495529"/>
                  <a:pt x="438141" y="495427"/>
                  <a:pt x="439370" y="495478"/>
                </a:cubicBezTo>
                <a:lnTo>
                  <a:pt x="439293" y="495580"/>
                </a:lnTo>
                <a:cubicBezTo>
                  <a:pt x="441264" y="495222"/>
                  <a:pt x="444361" y="495068"/>
                  <a:pt x="446741" y="495350"/>
                </a:cubicBezTo>
                <a:lnTo>
                  <a:pt x="446332" y="495376"/>
                </a:lnTo>
                <a:cubicBezTo>
                  <a:pt x="448277" y="495452"/>
                  <a:pt x="450504" y="495836"/>
                  <a:pt x="452501" y="495811"/>
                </a:cubicBezTo>
                <a:cubicBezTo>
                  <a:pt x="453397" y="495171"/>
                  <a:pt x="458311" y="495580"/>
                  <a:pt x="459489" y="495043"/>
                </a:cubicBezTo>
                <a:cubicBezTo>
                  <a:pt x="459745" y="495119"/>
                  <a:pt x="459386" y="495145"/>
                  <a:pt x="459949" y="495299"/>
                </a:cubicBezTo>
                <a:lnTo>
                  <a:pt x="460103" y="494761"/>
                </a:lnTo>
                <a:lnTo>
                  <a:pt x="464070" y="495068"/>
                </a:lnTo>
                <a:cubicBezTo>
                  <a:pt x="463226" y="495273"/>
                  <a:pt x="462995" y="495504"/>
                  <a:pt x="461895" y="495606"/>
                </a:cubicBezTo>
                <a:cubicBezTo>
                  <a:pt x="466144" y="495990"/>
                  <a:pt x="463354" y="495145"/>
                  <a:pt x="465581" y="494889"/>
                </a:cubicBezTo>
                <a:cubicBezTo>
                  <a:pt x="468601" y="494480"/>
                  <a:pt x="468396" y="495017"/>
                  <a:pt x="469855" y="495222"/>
                </a:cubicBezTo>
                <a:cubicBezTo>
                  <a:pt x="468601" y="495504"/>
                  <a:pt x="467654" y="495119"/>
                  <a:pt x="466937" y="495196"/>
                </a:cubicBezTo>
                <a:cubicBezTo>
                  <a:pt x="465222" y="495606"/>
                  <a:pt x="468729" y="495376"/>
                  <a:pt x="468780" y="495683"/>
                </a:cubicBezTo>
                <a:cubicBezTo>
                  <a:pt x="469395" y="495708"/>
                  <a:pt x="469702" y="495094"/>
                  <a:pt x="471877" y="495171"/>
                </a:cubicBezTo>
                <a:cubicBezTo>
                  <a:pt x="473772" y="495247"/>
                  <a:pt x="478200" y="495068"/>
                  <a:pt x="477662" y="495631"/>
                </a:cubicBezTo>
                <a:cubicBezTo>
                  <a:pt x="479966" y="495401"/>
                  <a:pt x="480452" y="495376"/>
                  <a:pt x="482423" y="495171"/>
                </a:cubicBezTo>
                <a:cubicBezTo>
                  <a:pt x="480887" y="495068"/>
                  <a:pt x="478046" y="494940"/>
                  <a:pt x="477688" y="494582"/>
                </a:cubicBezTo>
                <a:cubicBezTo>
                  <a:pt x="479121" y="494505"/>
                  <a:pt x="481860" y="494351"/>
                  <a:pt x="482321" y="494608"/>
                </a:cubicBezTo>
                <a:lnTo>
                  <a:pt x="481195" y="494735"/>
                </a:lnTo>
                <a:cubicBezTo>
                  <a:pt x="482321" y="494608"/>
                  <a:pt x="486416" y="494787"/>
                  <a:pt x="484292" y="494275"/>
                </a:cubicBezTo>
                <a:lnTo>
                  <a:pt x="487184" y="494966"/>
                </a:lnTo>
                <a:cubicBezTo>
                  <a:pt x="488259" y="494531"/>
                  <a:pt x="491177" y="494582"/>
                  <a:pt x="493609" y="494480"/>
                </a:cubicBezTo>
                <a:cubicBezTo>
                  <a:pt x="493711" y="495068"/>
                  <a:pt x="491792" y="495683"/>
                  <a:pt x="496246" y="495836"/>
                </a:cubicBezTo>
                <a:lnTo>
                  <a:pt x="500085" y="495247"/>
                </a:lnTo>
                <a:cubicBezTo>
                  <a:pt x="502107" y="495196"/>
                  <a:pt x="502645" y="495350"/>
                  <a:pt x="502312" y="495683"/>
                </a:cubicBezTo>
                <a:cubicBezTo>
                  <a:pt x="509249" y="496015"/>
                  <a:pt x="509428" y="494070"/>
                  <a:pt x="514855" y="494608"/>
                </a:cubicBezTo>
                <a:cubicBezTo>
                  <a:pt x="512525" y="495273"/>
                  <a:pt x="514471" y="495350"/>
                  <a:pt x="516902" y="495529"/>
                </a:cubicBezTo>
                <a:cubicBezTo>
                  <a:pt x="517030" y="495427"/>
                  <a:pt x="517261" y="495196"/>
                  <a:pt x="518259" y="495171"/>
                </a:cubicBezTo>
                <a:cubicBezTo>
                  <a:pt x="517568" y="494838"/>
                  <a:pt x="516800" y="495657"/>
                  <a:pt x="514957" y="495196"/>
                </a:cubicBezTo>
                <a:cubicBezTo>
                  <a:pt x="514368" y="494735"/>
                  <a:pt x="517184" y="494889"/>
                  <a:pt x="518310" y="494735"/>
                </a:cubicBezTo>
                <a:cubicBezTo>
                  <a:pt x="523148" y="496220"/>
                  <a:pt x="534411" y="495119"/>
                  <a:pt x="542294" y="495811"/>
                </a:cubicBezTo>
                <a:cubicBezTo>
                  <a:pt x="541757" y="494966"/>
                  <a:pt x="545801" y="495555"/>
                  <a:pt x="547414" y="495273"/>
                </a:cubicBezTo>
                <a:cubicBezTo>
                  <a:pt x="546902" y="496118"/>
                  <a:pt x="551842" y="495119"/>
                  <a:pt x="553941" y="495657"/>
                </a:cubicBezTo>
                <a:lnTo>
                  <a:pt x="552764" y="494812"/>
                </a:lnTo>
                <a:cubicBezTo>
                  <a:pt x="557576" y="495299"/>
                  <a:pt x="560596" y="493532"/>
                  <a:pt x="563565" y="494531"/>
                </a:cubicBezTo>
                <a:cubicBezTo>
                  <a:pt x="566253" y="494812"/>
                  <a:pt x="562644" y="495145"/>
                  <a:pt x="561518" y="495299"/>
                </a:cubicBezTo>
                <a:cubicBezTo>
                  <a:pt x="565255" y="496195"/>
                  <a:pt x="571449" y="494531"/>
                  <a:pt x="574418" y="495555"/>
                </a:cubicBezTo>
                <a:cubicBezTo>
                  <a:pt x="574777" y="495196"/>
                  <a:pt x="573650" y="494684"/>
                  <a:pt x="576876" y="494351"/>
                </a:cubicBezTo>
                <a:cubicBezTo>
                  <a:pt x="579512" y="494735"/>
                  <a:pt x="584657" y="495171"/>
                  <a:pt x="584171" y="495324"/>
                </a:cubicBezTo>
                <a:cubicBezTo>
                  <a:pt x="586295" y="495171"/>
                  <a:pt x="586858" y="494889"/>
                  <a:pt x="589213" y="495196"/>
                </a:cubicBezTo>
                <a:cubicBezTo>
                  <a:pt x="589008" y="495427"/>
                  <a:pt x="588010" y="495427"/>
                  <a:pt x="587242" y="495529"/>
                </a:cubicBezTo>
                <a:cubicBezTo>
                  <a:pt x="590979" y="495759"/>
                  <a:pt x="593949" y="495401"/>
                  <a:pt x="597251" y="495068"/>
                </a:cubicBezTo>
                <a:cubicBezTo>
                  <a:pt x="599247" y="495708"/>
                  <a:pt x="605800" y="495401"/>
                  <a:pt x="610049" y="495734"/>
                </a:cubicBezTo>
                <a:cubicBezTo>
                  <a:pt x="612481" y="494966"/>
                  <a:pt x="616986" y="496066"/>
                  <a:pt x="617319" y="495017"/>
                </a:cubicBezTo>
                <a:cubicBezTo>
                  <a:pt x="617191" y="495145"/>
                  <a:pt x="617754" y="495273"/>
                  <a:pt x="618010" y="495350"/>
                </a:cubicBezTo>
                <a:cubicBezTo>
                  <a:pt x="619571" y="495043"/>
                  <a:pt x="620877" y="494403"/>
                  <a:pt x="622899" y="494326"/>
                </a:cubicBezTo>
                <a:lnTo>
                  <a:pt x="622259" y="494992"/>
                </a:lnTo>
                <a:cubicBezTo>
                  <a:pt x="621773" y="495862"/>
                  <a:pt x="628018" y="495196"/>
                  <a:pt x="628581" y="495606"/>
                </a:cubicBezTo>
                <a:cubicBezTo>
                  <a:pt x="626841" y="495017"/>
                  <a:pt x="630885" y="495606"/>
                  <a:pt x="631039" y="495068"/>
                </a:cubicBezTo>
                <a:lnTo>
                  <a:pt x="633445" y="494838"/>
                </a:lnTo>
                <a:cubicBezTo>
                  <a:pt x="637233" y="494684"/>
                  <a:pt x="633905" y="494505"/>
                  <a:pt x="638564" y="494403"/>
                </a:cubicBezTo>
                <a:cubicBezTo>
                  <a:pt x="641226" y="494377"/>
                  <a:pt x="639460" y="495171"/>
                  <a:pt x="638538" y="495094"/>
                </a:cubicBezTo>
                <a:cubicBezTo>
                  <a:pt x="641687" y="495606"/>
                  <a:pt x="644886" y="494992"/>
                  <a:pt x="648214" y="494966"/>
                </a:cubicBezTo>
                <a:cubicBezTo>
                  <a:pt x="647190" y="495683"/>
                  <a:pt x="652565" y="494428"/>
                  <a:pt x="653794" y="494863"/>
                </a:cubicBezTo>
                <a:cubicBezTo>
                  <a:pt x="658555" y="494351"/>
                  <a:pt x="641533" y="495529"/>
                  <a:pt x="645040" y="494915"/>
                </a:cubicBezTo>
                <a:cubicBezTo>
                  <a:pt x="645322" y="495376"/>
                  <a:pt x="649315" y="494992"/>
                  <a:pt x="650799" y="495324"/>
                </a:cubicBezTo>
                <a:lnTo>
                  <a:pt x="650185" y="495836"/>
                </a:lnTo>
                <a:cubicBezTo>
                  <a:pt x="651823" y="495862"/>
                  <a:pt x="656354" y="495299"/>
                  <a:pt x="656226" y="495068"/>
                </a:cubicBezTo>
                <a:cubicBezTo>
                  <a:pt x="663342" y="495580"/>
                  <a:pt x="675731" y="495017"/>
                  <a:pt x="678828" y="494735"/>
                </a:cubicBezTo>
                <a:cubicBezTo>
                  <a:pt x="676908" y="494761"/>
                  <a:pt x="676294" y="495196"/>
                  <a:pt x="677471" y="494940"/>
                </a:cubicBezTo>
                <a:cubicBezTo>
                  <a:pt x="679672" y="494838"/>
                  <a:pt x="682181" y="494403"/>
                  <a:pt x="682386" y="494710"/>
                </a:cubicBezTo>
                <a:cubicBezTo>
                  <a:pt x="684536" y="494505"/>
                  <a:pt x="684408" y="495094"/>
                  <a:pt x="687684" y="495171"/>
                </a:cubicBezTo>
                <a:cubicBezTo>
                  <a:pt x="687761" y="495273"/>
                  <a:pt x="688196" y="494633"/>
                  <a:pt x="687249" y="494684"/>
                </a:cubicBezTo>
                <a:cubicBezTo>
                  <a:pt x="692957" y="495478"/>
                  <a:pt x="700304" y="494147"/>
                  <a:pt x="707138" y="494684"/>
                </a:cubicBezTo>
                <a:cubicBezTo>
                  <a:pt x="706370" y="494480"/>
                  <a:pt x="704297" y="495606"/>
                  <a:pt x="704348" y="495196"/>
                </a:cubicBezTo>
                <a:cubicBezTo>
                  <a:pt x="709698" y="494915"/>
                  <a:pt x="714791" y="494735"/>
                  <a:pt x="719629" y="494044"/>
                </a:cubicBezTo>
                <a:cubicBezTo>
                  <a:pt x="719117" y="494300"/>
                  <a:pt x="719245" y="494531"/>
                  <a:pt x="718042" y="494659"/>
                </a:cubicBezTo>
                <a:cubicBezTo>
                  <a:pt x="721626" y="494659"/>
                  <a:pt x="725772" y="494505"/>
                  <a:pt x="727411" y="494019"/>
                </a:cubicBezTo>
                <a:cubicBezTo>
                  <a:pt x="724979" y="493763"/>
                  <a:pt x="727257" y="494326"/>
                  <a:pt x="725619" y="494275"/>
                </a:cubicBezTo>
                <a:cubicBezTo>
                  <a:pt x="723059" y="493814"/>
                  <a:pt x="727641" y="493328"/>
                  <a:pt x="730021" y="493481"/>
                </a:cubicBezTo>
                <a:lnTo>
                  <a:pt x="730073" y="493584"/>
                </a:lnTo>
                <a:cubicBezTo>
                  <a:pt x="733323" y="493456"/>
                  <a:pt x="734168" y="493405"/>
                  <a:pt x="737368" y="493277"/>
                </a:cubicBezTo>
                <a:cubicBezTo>
                  <a:pt x="739518" y="493558"/>
                  <a:pt x="735525" y="493430"/>
                  <a:pt x="736369" y="493763"/>
                </a:cubicBezTo>
                <a:cubicBezTo>
                  <a:pt x="737189" y="494608"/>
                  <a:pt x="744509" y="494275"/>
                  <a:pt x="745252" y="494377"/>
                </a:cubicBezTo>
                <a:cubicBezTo>
                  <a:pt x="746096" y="494198"/>
                  <a:pt x="747325" y="494044"/>
                  <a:pt x="747197" y="493840"/>
                </a:cubicBezTo>
                <a:cubicBezTo>
                  <a:pt x="749961" y="493609"/>
                  <a:pt x="748451" y="494351"/>
                  <a:pt x="750396" y="494300"/>
                </a:cubicBezTo>
                <a:lnTo>
                  <a:pt x="758485" y="492662"/>
                </a:lnTo>
                <a:cubicBezTo>
                  <a:pt x="756642" y="492841"/>
                  <a:pt x="760917" y="493430"/>
                  <a:pt x="758178" y="493763"/>
                </a:cubicBezTo>
                <a:cubicBezTo>
                  <a:pt x="764014" y="493660"/>
                  <a:pt x="767265" y="492662"/>
                  <a:pt x="770848" y="492150"/>
                </a:cubicBezTo>
                <a:cubicBezTo>
                  <a:pt x="772615" y="492278"/>
                  <a:pt x="778246" y="491945"/>
                  <a:pt x="780166" y="491894"/>
                </a:cubicBezTo>
                <a:cubicBezTo>
                  <a:pt x="781113" y="492355"/>
                  <a:pt x="778553" y="491869"/>
                  <a:pt x="778118" y="492227"/>
                </a:cubicBezTo>
                <a:lnTo>
                  <a:pt x="781036" y="492739"/>
                </a:lnTo>
                <a:cubicBezTo>
                  <a:pt x="777171" y="492816"/>
                  <a:pt x="781522" y="493532"/>
                  <a:pt x="779423" y="493840"/>
                </a:cubicBezTo>
                <a:cubicBezTo>
                  <a:pt x="782521" y="493558"/>
                  <a:pt x="789893" y="493891"/>
                  <a:pt x="794551" y="494019"/>
                </a:cubicBezTo>
                <a:cubicBezTo>
                  <a:pt x="791326" y="493072"/>
                  <a:pt x="800771" y="493558"/>
                  <a:pt x="800592" y="492688"/>
                </a:cubicBezTo>
                <a:cubicBezTo>
                  <a:pt x="806018" y="492534"/>
                  <a:pt x="803280" y="493379"/>
                  <a:pt x="805353" y="493584"/>
                </a:cubicBezTo>
                <a:cubicBezTo>
                  <a:pt x="811010" y="493251"/>
                  <a:pt x="816385" y="493481"/>
                  <a:pt x="821556" y="493379"/>
                </a:cubicBezTo>
                <a:cubicBezTo>
                  <a:pt x="821556" y="493379"/>
                  <a:pt x="821607" y="493507"/>
                  <a:pt x="821325" y="493558"/>
                </a:cubicBezTo>
                <a:cubicBezTo>
                  <a:pt x="826061" y="493302"/>
                  <a:pt x="833689" y="493558"/>
                  <a:pt x="838424" y="492790"/>
                </a:cubicBezTo>
                <a:cubicBezTo>
                  <a:pt x="838194" y="492969"/>
                  <a:pt x="838654" y="493123"/>
                  <a:pt x="837451" y="493277"/>
                </a:cubicBezTo>
                <a:cubicBezTo>
                  <a:pt x="842468" y="493584"/>
                  <a:pt x="838373" y="492176"/>
                  <a:pt x="844260" y="492688"/>
                </a:cubicBezTo>
                <a:lnTo>
                  <a:pt x="842904" y="493148"/>
                </a:lnTo>
                <a:cubicBezTo>
                  <a:pt x="846513" y="492713"/>
                  <a:pt x="849917" y="493532"/>
                  <a:pt x="854115" y="492867"/>
                </a:cubicBezTo>
                <a:cubicBezTo>
                  <a:pt x="854269" y="493097"/>
                  <a:pt x="853373" y="493174"/>
                  <a:pt x="852758" y="493302"/>
                </a:cubicBezTo>
                <a:cubicBezTo>
                  <a:pt x="856547" y="493123"/>
                  <a:pt x="860821" y="493200"/>
                  <a:pt x="864072" y="492636"/>
                </a:cubicBezTo>
                <a:cubicBezTo>
                  <a:pt x="864558" y="492918"/>
                  <a:pt x="864072" y="493148"/>
                  <a:pt x="862511" y="493353"/>
                </a:cubicBezTo>
                <a:cubicBezTo>
                  <a:pt x="866299" y="493660"/>
                  <a:pt x="866606" y="492585"/>
                  <a:pt x="870036" y="492867"/>
                </a:cubicBezTo>
                <a:cubicBezTo>
                  <a:pt x="871086" y="492918"/>
                  <a:pt x="872929" y="493277"/>
                  <a:pt x="872289" y="493302"/>
                </a:cubicBezTo>
                <a:cubicBezTo>
                  <a:pt x="874004" y="492918"/>
                  <a:pt x="879225" y="492944"/>
                  <a:pt x="881094" y="492790"/>
                </a:cubicBezTo>
                <a:cubicBezTo>
                  <a:pt x="881606" y="493072"/>
                  <a:pt x="882937" y="493174"/>
                  <a:pt x="885087" y="493456"/>
                </a:cubicBezTo>
                <a:cubicBezTo>
                  <a:pt x="903952" y="493430"/>
                  <a:pt x="923278" y="493609"/>
                  <a:pt x="942091" y="492816"/>
                </a:cubicBezTo>
                <a:cubicBezTo>
                  <a:pt x="945239" y="493660"/>
                  <a:pt x="937663" y="493353"/>
                  <a:pt x="939685" y="493942"/>
                </a:cubicBezTo>
                <a:cubicBezTo>
                  <a:pt x="939557" y="493200"/>
                  <a:pt x="942834" y="493737"/>
                  <a:pt x="948567" y="493481"/>
                </a:cubicBezTo>
                <a:lnTo>
                  <a:pt x="948797" y="493584"/>
                </a:lnTo>
                <a:cubicBezTo>
                  <a:pt x="951229" y="493405"/>
                  <a:pt x="952560" y="493891"/>
                  <a:pt x="955248" y="493660"/>
                </a:cubicBezTo>
                <a:lnTo>
                  <a:pt x="955145" y="493481"/>
                </a:lnTo>
                <a:cubicBezTo>
                  <a:pt x="957884" y="492969"/>
                  <a:pt x="961314" y="494428"/>
                  <a:pt x="962799" y="493481"/>
                </a:cubicBezTo>
                <a:lnTo>
                  <a:pt x="964924" y="493993"/>
                </a:lnTo>
                <a:cubicBezTo>
                  <a:pt x="967662" y="493148"/>
                  <a:pt x="969301" y="494275"/>
                  <a:pt x="972679" y="493558"/>
                </a:cubicBezTo>
                <a:lnTo>
                  <a:pt x="972270" y="493712"/>
                </a:lnTo>
                <a:cubicBezTo>
                  <a:pt x="976826" y="494070"/>
                  <a:pt x="981715" y="492790"/>
                  <a:pt x="983481" y="493456"/>
                </a:cubicBezTo>
                <a:cubicBezTo>
                  <a:pt x="987346" y="493328"/>
                  <a:pt x="991851" y="493148"/>
                  <a:pt x="992568" y="492509"/>
                </a:cubicBezTo>
                <a:cubicBezTo>
                  <a:pt x="993413" y="492765"/>
                  <a:pt x="992875" y="493148"/>
                  <a:pt x="992287" y="493353"/>
                </a:cubicBezTo>
                <a:cubicBezTo>
                  <a:pt x="1006774" y="493046"/>
                  <a:pt x="1023003" y="493200"/>
                  <a:pt x="1035980" y="492304"/>
                </a:cubicBezTo>
                <a:cubicBezTo>
                  <a:pt x="1036620" y="492458"/>
                  <a:pt x="1035776" y="492560"/>
                  <a:pt x="1035443" y="492713"/>
                </a:cubicBezTo>
                <a:cubicBezTo>
                  <a:pt x="1043506" y="491971"/>
                  <a:pt x="1051978" y="493532"/>
                  <a:pt x="1057866" y="492074"/>
                </a:cubicBezTo>
                <a:lnTo>
                  <a:pt x="1060041" y="491459"/>
                </a:lnTo>
                <a:cubicBezTo>
                  <a:pt x="1061936" y="491715"/>
                  <a:pt x="1061782" y="492125"/>
                  <a:pt x="1063241" y="492329"/>
                </a:cubicBezTo>
                <a:cubicBezTo>
                  <a:pt x="1064828" y="491920"/>
                  <a:pt x="1070613" y="492227"/>
                  <a:pt x="1071560" y="491690"/>
                </a:cubicBezTo>
                <a:cubicBezTo>
                  <a:pt x="1072405" y="491945"/>
                  <a:pt x="1071202" y="492022"/>
                  <a:pt x="1071202" y="492201"/>
                </a:cubicBezTo>
                <a:cubicBezTo>
                  <a:pt x="1074939" y="492329"/>
                  <a:pt x="1079213" y="491433"/>
                  <a:pt x="1082720" y="491638"/>
                </a:cubicBezTo>
                <a:lnTo>
                  <a:pt x="1081594" y="491920"/>
                </a:lnTo>
                <a:cubicBezTo>
                  <a:pt x="1100024" y="492969"/>
                  <a:pt x="1123880" y="493789"/>
                  <a:pt x="1139008" y="492432"/>
                </a:cubicBezTo>
                <a:cubicBezTo>
                  <a:pt x="1143103" y="492201"/>
                  <a:pt x="1140825" y="493225"/>
                  <a:pt x="1142668" y="493174"/>
                </a:cubicBezTo>
                <a:cubicBezTo>
                  <a:pt x="1158256" y="492048"/>
                  <a:pt x="1177044" y="493814"/>
                  <a:pt x="1191276" y="492048"/>
                </a:cubicBezTo>
                <a:cubicBezTo>
                  <a:pt x="1202590" y="491715"/>
                  <a:pt x="1206122" y="489770"/>
                  <a:pt x="1206122" y="489770"/>
                </a:cubicBezTo>
                <a:close/>
                <a:moveTo>
                  <a:pt x="9778" y="492816"/>
                </a:moveTo>
                <a:cubicBezTo>
                  <a:pt x="12286" y="492304"/>
                  <a:pt x="9164" y="492099"/>
                  <a:pt x="8191" y="491715"/>
                </a:cubicBezTo>
                <a:cubicBezTo>
                  <a:pt x="7909" y="492048"/>
                  <a:pt x="9471" y="492458"/>
                  <a:pt x="9778" y="492816"/>
                </a:cubicBezTo>
                <a:close/>
                <a:moveTo>
                  <a:pt x="89563" y="495964"/>
                </a:moveTo>
                <a:cubicBezTo>
                  <a:pt x="90357" y="496169"/>
                  <a:pt x="91304" y="495836"/>
                  <a:pt x="92328" y="495811"/>
                </a:cubicBezTo>
                <a:cubicBezTo>
                  <a:pt x="92072" y="495759"/>
                  <a:pt x="90971" y="495478"/>
                  <a:pt x="90894" y="495580"/>
                </a:cubicBezTo>
                <a:cubicBezTo>
                  <a:pt x="90434" y="495759"/>
                  <a:pt x="90587" y="495939"/>
                  <a:pt x="89563" y="495964"/>
                </a:cubicBezTo>
                <a:close/>
                <a:moveTo>
                  <a:pt x="104537" y="496502"/>
                </a:moveTo>
                <a:cubicBezTo>
                  <a:pt x="107199" y="496450"/>
                  <a:pt x="111705" y="496169"/>
                  <a:pt x="112037" y="495836"/>
                </a:cubicBezTo>
                <a:lnTo>
                  <a:pt x="104537" y="496502"/>
                </a:lnTo>
                <a:close/>
                <a:moveTo>
                  <a:pt x="130697" y="497654"/>
                </a:moveTo>
                <a:cubicBezTo>
                  <a:pt x="133001" y="497654"/>
                  <a:pt x="133436" y="497500"/>
                  <a:pt x="131747" y="497218"/>
                </a:cubicBezTo>
                <a:cubicBezTo>
                  <a:pt x="131260" y="497398"/>
                  <a:pt x="130544" y="497474"/>
                  <a:pt x="130697" y="497654"/>
                </a:cubicBezTo>
                <a:close/>
                <a:moveTo>
                  <a:pt x="136405" y="496834"/>
                </a:moveTo>
                <a:cubicBezTo>
                  <a:pt x="135586" y="496630"/>
                  <a:pt x="134767" y="496425"/>
                  <a:pt x="133155" y="496450"/>
                </a:cubicBezTo>
                <a:cubicBezTo>
                  <a:pt x="132592" y="497014"/>
                  <a:pt x="136329" y="496553"/>
                  <a:pt x="136405" y="496834"/>
                </a:cubicBezTo>
                <a:close/>
                <a:moveTo>
                  <a:pt x="180099" y="497500"/>
                </a:moveTo>
                <a:cubicBezTo>
                  <a:pt x="179152" y="497116"/>
                  <a:pt x="176925" y="497398"/>
                  <a:pt x="175901" y="497423"/>
                </a:cubicBezTo>
                <a:cubicBezTo>
                  <a:pt x="175108" y="497910"/>
                  <a:pt x="179050" y="497218"/>
                  <a:pt x="180099" y="497500"/>
                </a:cubicBezTo>
                <a:close/>
                <a:moveTo>
                  <a:pt x="196379" y="497346"/>
                </a:moveTo>
                <a:cubicBezTo>
                  <a:pt x="197377" y="497321"/>
                  <a:pt x="198606" y="497065"/>
                  <a:pt x="197428" y="496911"/>
                </a:cubicBezTo>
                <a:cubicBezTo>
                  <a:pt x="196712" y="496988"/>
                  <a:pt x="196430" y="496937"/>
                  <a:pt x="195790" y="496911"/>
                </a:cubicBezTo>
                <a:lnTo>
                  <a:pt x="196379" y="497346"/>
                </a:lnTo>
                <a:close/>
                <a:moveTo>
                  <a:pt x="555758" y="495401"/>
                </a:moveTo>
                <a:lnTo>
                  <a:pt x="555426" y="495759"/>
                </a:lnTo>
                <a:lnTo>
                  <a:pt x="557576" y="495580"/>
                </a:lnTo>
                <a:lnTo>
                  <a:pt x="555758" y="495401"/>
                </a:lnTo>
                <a:close/>
                <a:moveTo>
                  <a:pt x="717965" y="495913"/>
                </a:moveTo>
                <a:cubicBezTo>
                  <a:pt x="717581" y="495862"/>
                  <a:pt x="718273" y="495324"/>
                  <a:pt x="716122" y="495555"/>
                </a:cubicBezTo>
                <a:cubicBezTo>
                  <a:pt x="718656" y="495504"/>
                  <a:pt x="716020" y="495939"/>
                  <a:pt x="717965" y="495913"/>
                </a:cubicBezTo>
                <a:close/>
                <a:moveTo>
                  <a:pt x="801155" y="493200"/>
                </a:moveTo>
                <a:lnTo>
                  <a:pt x="800950" y="493865"/>
                </a:lnTo>
                <a:lnTo>
                  <a:pt x="801590" y="493865"/>
                </a:lnTo>
                <a:lnTo>
                  <a:pt x="801155" y="493200"/>
                </a:lnTo>
                <a:close/>
                <a:moveTo>
                  <a:pt x="143573" y="0"/>
                </a:moveTo>
                <a:cubicBezTo>
                  <a:pt x="143240" y="2739"/>
                  <a:pt x="143701" y="-768"/>
                  <a:pt x="143854" y="1485"/>
                </a:cubicBezTo>
                <a:cubicBezTo>
                  <a:pt x="144059" y="768"/>
                  <a:pt x="143880" y="333"/>
                  <a:pt x="143573" y="0"/>
                </a:cubicBezTo>
                <a:close/>
                <a:moveTo>
                  <a:pt x="145851" y="623411"/>
                </a:moveTo>
                <a:cubicBezTo>
                  <a:pt x="145185" y="609435"/>
                  <a:pt x="145979" y="597020"/>
                  <a:pt x="146977" y="583275"/>
                </a:cubicBezTo>
                <a:cubicBezTo>
                  <a:pt x="146849" y="578616"/>
                  <a:pt x="146516" y="572550"/>
                  <a:pt x="146849" y="568275"/>
                </a:cubicBezTo>
                <a:cubicBezTo>
                  <a:pt x="146644" y="550281"/>
                  <a:pt x="148206" y="532209"/>
                  <a:pt x="147515" y="513805"/>
                </a:cubicBezTo>
                <a:cubicBezTo>
                  <a:pt x="147284" y="514778"/>
                  <a:pt x="146926" y="513779"/>
                  <a:pt x="146798" y="512832"/>
                </a:cubicBezTo>
                <a:lnTo>
                  <a:pt x="147028" y="512602"/>
                </a:lnTo>
                <a:lnTo>
                  <a:pt x="146516" y="511143"/>
                </a:lnTo>
                <a:cubicBezTo>
                  <a:pt x="146465" y="509761"/>
                  <a:pt x="147105" y="510375"/>
                  <a:pt x="147156" y="511527"/>
                </a:cubicBezTo>
                <a:cubicBezTo>
                  <a:pt x="147131" y="504232"/>
                  <a:pt x="147105" y="497781"/>
                  <a:pt x="147105" y="490563"/>
                </a:cubicBezTo>
                <a:cubicBezTo>
                  <a:pt x="146388" y="490102"/>
                  <a:pt x="147054" y="486852"/>
                  <a:pt x="146311" y="486596"/>
                </a:cubicBezTo>
                <a:cubicBezTo>
                  <a:pt x="146439" y="486263"/>
                  <a:pt x="146465" y="486570"/>
                  <a:pt x="146644" y="486775"/>
                </a:cubicBezTo>
                <a:cubicBezTo>
                  <a:pt x="146235" y="481835"/>
                  <a:pt x="146235" y="481502"/>
                  <a:pt x="147156" y="476971"/>
                </a:cubicBezTo>
                <a:cubicBezTo>
                  <a:pt x="147770" y="457748"/>
                  <a:pt x="147259" y="439190"/>
                  <a:pt x="147489" y="420274"/>
                </a:cubicBezTo>
                <a:cubicBezTo>
                  <a:pt x="147156" y="401358"/>
                  <a:pt x="146875" y="382135"/>
                  <a:pt x="146516" y="362630"/>
                </a:cubicBezTo>
                <a:cubicBezTo>
                  <a:pt x="145364" y="359635"/>
                  <a:pt x="145927" y="355514"/>
                  <a:pt x="144904" y="351931"/>
                </a:cubicBezTo>
                <a:lnTo>
                  <a:pt x="145262" y="352161"/>
                </a:lnTo>
                <a:cubicBezTo>
                  <a:pt x="144724" y="349141"/>
                  <a:pt x="145364" y="348373"/>
                  <a:pt x="145774" y="344508"/>
                </a:cubicBezTo>
                <a:cubicBezTo>
                  <a:pt x="145364" y="344457"/>
                  <a:pt x="145697" y="342998"/>
                  <a:pt x="145032" y="343586"/>
                </a:cubicBezTo>
                <a:cubicBezTo>
                  <a:pt x="144468" y="342230"/>
                  <a:pt x="145979" y="341180"/>
                  <a:pt x="145646" y="339235"/>
                </a:cubicBezTo>
                <a:cubicBezTo>
                  <a:pt x="145876" y="339184"/>
                  <a:pt x="145262" y="339312"/>
                  <a:pt x="145467" y="338877"/>
                </a:cubicBezTo>
                <a:cubicBezTo>
                  <a:pt x="144648" y="333911"/>
                  <a:pt x="145825" y="339824"/>
                  <a:pt x="146491" y="333527"/>
                </a:cubicBezTo>
                <a:cubicBezTo>
                  <a:pt x="146209" y="324721"/>
                  <a:pt x="145543" y="315711"/>
                  <a:pt x="145953" y="307290"/>
                </a:cubicBezTo>
                <a:cubicBezTo>
                  <a:pt x="145979" y="307802"/>
                  <a:pt x="145441" y="308032"/>
                  <a:pt x="145441" y="307188"/>
                </a:cubicBezTo>
                <a:cubicBezTo>
                  <a:pt x="146516" y="306394"/>
                  <a:pt x="145108" y="304346"/>
                  <a:pt x="145569" y="302836"/>
                </a:cubicBezTo>
                <a:cubicBezTo>
                  <a:pt x="145800" y="302964"/>
                  <a:pt x="145851" y="303655"/>
                  <a:pt x="145979" y="304065"/>
                </a:cubicBezTo>
                <a:cubicBezTo>
                  <a:pt x="146439" y="300225"/>
                  <a:pt x="145748" y="297000"/>
                  <a:pt x="146235" y="293340"/>
                </a:cubicBezTo>
                <a:cubicBezTo>
                  <a:pt x="146337" y="293724"/>
                  <a:pt x="146388" y="293877"/>
                  <a:pt x="146363" y="294236"/>
                </a:cubicBezTo>
                <a:cubicBezTo>
                  <a:pt x="145595" y="290601"/>
                  <a:pt x="146772" y="286121"/>
                  <a:pt x="146183" y="283613"/>
                </a:cubicBezTo>
                <a:cubicBezTo>
                  <a:pt x="146593" y="284151"/>
                  <a:pt x="146491" y="282052"/>
                  <a:pt x="146695" y="281309"/>
                </a:cubicBezTo>
                <a:cubicBezTo>
                  <a:pt x="145416" y="278801"/>
                  <a:pt x="147156" y="274552"/>
                  <a:pt x="146286" y="271429"/>
                </a:cubicBezTo>
                <a:lnTo>
                  <a:pt x="146516" y="271531"/>
                </a:lnTo>
                <a:cubicBezTo>
                  <a:pt x="146414" y="262163"/>
                  <a:pt x="146721" y="251924"/>
                  <a:pt x="146132" y="242120"/>
                </a:cubicBezTo>
                <a:cubicBezTo>
                  <a:pt x="145979" y="236617"/>
                  <a:pt x="147131" y="230371"/>
                  <a:pt x="146567" y="224331"/>
                </a:cubicBezTo>
                <a:cubicBezTo>
                  <a:pt x="146414" y="223230"/>
                  <a:pt x="146107" y="224100"/>
                  <a:pt x="145979" y="223204"/>
                </a:cubicBezTo>
                <a:cubicBezTo>
                  <a:pt x="146004" y="221669"/>
                  <a:pt x="146414" y="223230"/>
                  <a:pt x="146542" y="222641"/>
                </a:cubicBezTo>
                <a:cubicBezTo>
                  <a:pt x="146004" y="219672"/>
                  <a:pt x="146670" y="215705"/>
                  <a:pt x="146644" y="211993"/>
                </a:cubicBezTo>
                <a:cubicBezTo>
                  <a:pt x="146439" y="211532"/>
                  <a:pt x="146363" y="210483"/>
                  <a:pt x="146081" y="210841"/>
                </a:cubicBezTo>
                <a:cubicBezTo>
                  <a:pt x="146951" y="206695"/>
                  <a:pt x="145774" y="201012"/>
                  <a:pt x="146439" y="196737"/>
                </a:cubicBezTo>
                <a:cubicBezTo>
                  <a:pt x="145313" y="198248"/>
                  <a:pt x="145825" y="194229"/>
                  <a:pt x="145569" y="192744"/>
                </a:cubicBezTo>
                <a:cubicBezTo>
                  <a:pt x="145620" y="191746"/>
                  <a:pt x="146004" y="191797"/>
                  <a:pt x="146235" y="192232"/>
                </a:cubicBezTo>
                <a:lnTo>
                  <a:pt x="146158" y="193205"/>
                </a:lnTo>
                <a:cubicBezTo>
                  <a:pt x="146004" y="189237"/>
                  <a:pt x="145902" y="187625"/>
                  <a:pt x="146260" y="183401"/>
                </a:cubicBezTo>
                <a:cubicBezTo>
                  <a:pt x="146158" y="181661"/>
                  <a:pt x="145543" y="181174"/>
                  <a:pt x="145723" y="179075"/>
                </a:cubicBezTo>
                <a:cubicBezTo>
                  <a:pt x="146491" y="177744"/>
                  <a:pt x="145774" y="174622"/>
                  <a:pt x="146030" y="172574"/>
                </a:cubicBezTo>
                <a:cubicBezTo>
                  <a:pt x="145364" y="173111"/>
                  <a:pt x="144852" y="170449"/>
                  <a:pt x="145134" y="168402"/>
                </a:cubicBezTo>
                <a:lnTo>
                  <a:pt x="146081" y="169016"/>
                </a:lnTo>
                <a:cubicBezTo>
                  <a:pt x="145467" y="162412"/>
                  <a:pt x="146542" y="152941"/>
                  <a:pt x="145364" y="145211"/>
                </a:cubicBezTo>
                <a:lnTo>
                  <a:pt x="145902" y="144673"/>
                </a:lnTo>
                <a:cubicBezTo>
                  <a:pt x="145287" y="136713"/>
                  <a:pt x="145953" y="128880"/>
                  <a:pt x="144904" y="121227"/>
                </a:cubicBezTo>
                <a:cubicBezTo>
                  <a:pt x="145185" y="119179"/>
                  <a:pt x="145364" y="115851"/>
                  <a:pt x="145364" y="113829"/>
                </a:cubicBezTo>
                <a:cubicBezTo>
                  <a:pt x="144904" y="111039"/>
                  <a:pt x="144955" y="110041"/>
                  <a:pt x="144212" y="108121"/>
                </a:cubicBezTo>
                <a:cubicBezTo>
                  <a:pt x="144161" y="107071"/>
                  <a:pt x="144596" y="106483"/>
                  <a:pt x="144776" y="106048"/>
                </a:cubicBezTo>
                <a:cubicBezTo>
                  <a:pt x="144904" y="102567"/>
                  <a:pt x="145671" y="99188"/>
                  <a:pt x="144827" y="96372"/>
                </a:cubicBezTo>
                <a:lnTo>
                  <a:pt x="145287" y="96270"/>
                </a:lnTo>
                <a:cubicBezTo>
                  <a:pt x="144801" y="93480"/>
                  <a:pt x="144238" y="89435"/>
                  <a:pt x="144750" y="86313"/>
                </a:cubicBezTo>
                <a:cubicBezTo>
                  <a:pt x="144315" y="85442"/>
                  <a:pt x="144187" y="82319"/>
                  <a:pt x="143624" y="83702"/>
                </a:cubicBezTo>
                <a:cubicBezTo>
                  <a:pt x="143521" y="82473"/>
                  <a:pt x="144417" y="82934"/>
                  <a:pt x="143931" y="81654"/>
                </a:cubicBezTo>
                <a:lnTo>
                  <a:pt x="144596" y="82831"/>
                </a:lnTo>
                <a:cubicBezTo>
                  <a:pt x="144776" y="75792"/>
                  <a:pt x="144417" y="69854"/>
                  <a:pt x="144059" y="63071"/>
                </a:cubicBezTo>
                <a:cubicBezTo>
                  <a:pt x="144878" y="61074"/>
                  <a:pt x="143982" y="56569"/>
                  <a:pt x="144443" y="52704"/>
                </a:cubicBezTo>
                <a:cubicBezTo>
                  <a:pt x="144008" y="50451"/>
                  <a:pt x="144622" y="46535"/>
                  <a:pt x="143624" y="44820"/>
                </a:cubicBezTo>
                <a:lnTo>
                  <a:pt x="144110" y="44718"/>
                </a:lnTo>
                <a:cubicBezTo>
                  <a:pt x="144187" y="41723"/>
                  <a:pt x="144264" y="38062"/>
                  <a:pt x="144417" y="33609"/>
                </a:cubicBezTo>
                <a:cubicBezTo>
                  <a:pt x="144545" y="31305"/>
                  <a:pt x="143828" y="31305"/>
                  <a:pt x="143598" y="29513"/>
                </a:cubicBezTo>
                <a:lnTo>
                  <a:pt x="144084" y="29385"/>
                </a:lnTo>
                <a:cubicBezTo>
                  <a:pt x="143803" y="27389"/>
                  <a:pt x="143086" y="26851"/>
                  <a:pt x="142600" y="26109"/>
                </a:cubicBezTo>
                <a:cubicBezTo>
                  <a:pt x="142907" y="24573"/>
                  <a:pt x="142574" y="24394"/>
                  <a:pt x="142907" y="22858"/>
                </a:cubicBezTo>
                <a:cubicBezTo>
                  <a:pt x="143163" y="24368"/>
                  <a:pt x="143649" y="25597"/>
                  <a:pt x="144289" y="26621"/>
                </a:cubicBezTo>
                <a:cubicBezTo>
                  <a:pt x="144520" y="24163"/>
                  <a:pt x="143317" y="21732"/>
                  <a:pt x="144033" y="20222"/>
                </a:cubicBezTo>
                <a:cubicBezTo>
                  <a:pt x="144212" y="18097"/>
                  <a:pt x="144033" y="16433"/>
                  <a:pt x="143393" y="16331"/>
                </a:cubicBezTo>
                <a:cubicBezTo>
                  <a:pt x="143598" y="16791"/>
                  <a:pt x="143777" y="14974"/>
                  <a:pt x="144033" y="16126"/>
                </a:cubicBezTo>
                <a:cubicBezTo>
                  <a:pt x="144033" y="14437"/>
                  <a:pt x="143982" y="13387"/>
                  <a:pt x="143598" y="12363"/>
                </a:cubicBezTo>
                <a:cubicBezTo>
                  <a:pt x="143828" y="12491"/>
                  <a:pt x="143598" y="13234"/>
                  <a:pt x="143649" y="13746"/>
                </a:cubicBezTo>
                <a:cubicBezTo>
                  <a:pt x="143137" y="13003"/>
                  <a:pt x="143189" y="11493"/>
                  <a:pt x="142472" y="11800"/>
                </a:cubicBezTo>
                <a:cubicBezTo>
                  <a:pt x="142677" y="12594"/>
                  <a:pt x="142805" y="12645"/>
                  <a:pt x="142728" y="13643"/>
                </a:cubicBezTo>
                <a:cubicBezTo>
                  <a:pt x="142216" y="13182"/>
                  <a:pt x="142113" y="10623"/>
                  <a:pt x="142523" y="9957"/>
                </a:cubicBezTo>
                <a:cubicBezTo>
                  <a:pt x="143061" y="9189"/>
                  <a:pt x="143342" y="11723"/>
                  <a:pt x="143649" y="10520"/>
                </a:cubicBezTo>
                <a:lnTo>
                  <a:pt x="142395" y="6169"/>
                </a:lnTo>
                <a:cubicBezTo>
                  <a:pt x="142830" y="7014"/>
                  <a:pt x="142497" y="8575"/>
                  <a:pt x="141986" y="8165"/>
                </a:cubicBezTo>
                <a:lnTo>
                  <a:pt x="142293" y="9829"/>
                </a:lnTo>
                <a:lnTo>
                  <a:pt x="141781" y="9753"/>
                </a:lnTo>
                <a:cubicBezTo>
                  <a:pt x="141986" y="12543"/>
                  <a:pt x="141448" y="14513"/>
                  <a:pt x="141858" y="17431"/>
                </a:cubicBezTo>
                <a:lnTo>
                  <a:pt x="142395" y="16305"/>
                </a:lnTo>
                <a:cubicBezTo>
                  <a:pt x="142446" y="18020"/>
                  <a:pt x="143112" y="19761"/>
                  <a:pt x="142523" y="21297"/>
                </a:cubicBezTo>
                <a:cubicBezTo>
                  <a:pt x="142344" y="20529"/>
                  <a:pt x="142062" y="21092"/>
                  <a:pt x="141781" y="21092"/>
                </a:cubicBezTo>
                <a:cubicBezTo>
                  <a:pt x="141883" y="21501"/>
                  <a:pt x="142088" y="21911"/>
                  <a:pt x="142011" y="22397"/>
                </a:cubicBezTo>
                <a:lnTo>
                  <a:pt x="141115" y="21655"/>
                </a:lnTo>
                <a:cubicBezTo>
                  <a:pt x="142318" y="22372"/>
                  <a:pt x="141550" y="26262"/>
                  <a:pt x="141730" y="27005"/>
                </a:cubicBezTo>
                <a:lnTo>
                  <a:pt x="141576" y="26749"/>
                </a:lnTo>
                <a:cubicBezTo>
                  <a:pt x="141192" y="29308"/>
                  <a:pt x="142062" y="26339"/>
                  <a:pt x="142088" y="28054"/>
                </a:cubicBezTo>
                <a:cubicBezTo>
                  <a:pt x="141960" y="29513"/>
                  <a:pt x="141141" y="28592"/>
                  <a:pt x="140757" y="29948"/>
                </a:cubicBezTo>
                <a:cubicBezTo>
                  <a:pt x="140783" y="32508"/>
                  <a:pt x="141448" y="36911"/>
                  <a:pt x="140783" y="39803"/>
                </a:cubicBezTo>
                <a:cubicBezTo>
                  <a:pt x="140936" y="42107"/>
                  <a:pt x="141269" y="44615"/>
                  <a:pt x="141627" y="46689"/>
                </a:cubicBezTo>
                <a:cubicBezTo>
                  <a:pt x="141627" y="48736"/>
                  <a:pt x="140731" y="46561"/>
                  <a:pt x="141115" y="48660"/>
                </a:cubicBezTo>
                <a:cubicBezTo>
                  <a:pt x="140399" y="48122"/>
                  <a:pt x="139554" y="50426"/>
                  <a:pt x="139272" y="47559"/>
                </a:cubicBezTo>
                <a:cubicBezTo>
                  <a:pt x="140066" y="48813"/>
                  <a:pt x="138760" y="49504"/>
                  <a:pt x="139272" y="50784"/>
                </a:cubicBezTo>
                <a:cubicBezTo>
                  <a:pt x="139042" y="51219"/>
                  <a:pt x="138735" y="50195"/>
                  <a:pt x="138658" y="51168"/>
                </a:cubicBezTo>
                <a:cubicBezTo>
                  <a:pt x="139093" y="52064"/>
                  <a:pt x="139733" y="50656"/>
                  <a:pt x="139963" y="49069"/>
                </a:cubicBezTo>
                <a:cubicBezTo>
                  <a:pt x="140731" y="47764"/>
                  <a:pt x="140015" y="53011"/>
                  <a:pt x="140936" y="51117"/>
                </a:cubicBezTo>
                <a:cubicBezTo>
                  <a:pt x="140783" y="54060"/>
                  <a:pt x="140680" y="57439"/>
                  <a:pt x="140859" y="60562"/>
                </a:cubicBezTo>
                <a:cubicBezTo>
                  <a:pt x="140808" y="59513"/>
                  <a:pt x="140245" y="59257"/>
                  <a:pt x="139963" y="60127"/>
                </a:cubicBezTo>
                <a:cubicBezTo>
                  <a:pt x="140501" y="61560"/>
                  <a:pt x="140834" y="64095"/>
                  <a:pt x="140654" y="66757"/>
                </a:cubicBezTo>
                <a:cubicBezTo>
                  <a:pt x="141269" y="66705"/>
                  <a:pt x="141218" y="65861"/>
                  <a:pt x="141806" y="66117"/>
                </a:cubicBezTo>
                <a:cubicBezTo>
                  <a:pt x="141909" y="66552"/>
                  <a:pt x="142165" y="67166"/>
                  <a:pt x="142113" y="67806"/>
                </a:cubicBezTo>
                <a:cubicBezTo>
                  <a:pt x="141525" y="68216"/>
                  <a:pt x="140603" y="68088"/>
                  <a:pt x="140578" y="70468"/>
                </a:cubicBezTo>
                <a:cubicBezTo>
                  <a:pt x="139631" y="69828"/>
                  <a:pt x="140680" y="66424"/>
                  <a:pt x="139759" y="67524"/>
                </a:cubicBezTo>
                <a:cubicBezTo>
                  <a:pt x="139042" y="66475"/>
                  <a:pt x="138991" y="62200"/>
                  <a:pt x="139426" y="61228"/>
                </a:cubicBezTo>
                <a:cubicBezTo>
                  <a:pt x="138607" y="59129"/>
                  <a:pt x="139324" y="62917"/>
                  <a:pt x="138555" y="62507"/>
                </a:cubicBezTo>
                <a:cubicBezTo>
                  <a:pt x="138607" y="64427"/>
                  <a:pt x="139042" y="65272"/>
                  <a:pt x="139144" y="68241"/>
                </a:cubicBezTo>
                <a:cubicBezTo>
                  <a:pt x="139554" y="68292"/>
                  <a:pt x="139605" y="67294"/>
                  <a:pt x="139912" y="68651"/>
                </a:cubicBezTo>
                <a:cubicBezTo>
                  <a:pt x="140757" y="71262"/>
                  <a:pt x="139324" y="71953"/>
                  <a:pt x="139272" y="72593"/>
                </a:cubicBezTo>
                <a:cubicBezTo>
                  <a:pt x="139221" y="72055"/>
                  <a:pt x="139170" y="71799"/>
                  <a:pt x="139068" y="71262"/>
                </a:cubicBezTo>
                <a:cubicBezTo>
                  <a:pt x="138786" y="72977"/>
                  <a:pt x="139349" y="73616"/>
                  <a:pt x="139298" y="75459"/>
                </a:cubicBezTo>
                <a:cubicBezTo>
                  <a:pt x="138248" y="75946"/>
                  <a:pt x="139195" y="72541"/>
                  <a:pt x="138530" y="71825"/>
                </a:cubicBezTo>
                <a:lnTo>
                  <a:pt x="137762" y="73181"/>
                </a:lnTo>
                <a:cubicBezTo>
                  <a:pt x="137685" y="75971"/>
                  <a:pt x="138658" y="73924"/>
                  <a:pt x="138351" y="76842"/>
                </a:cubicBezTo>
                <a:lnTo>
                  <a:pt x="137967" y="76509"/>
                </a:lnTo>
                <a:lnTo>
                  <a:pt x="138197" y="78301"/>
                </a:lnTo>
                <a:cubicBezTo>
                  <a:pt x="138607" y="78352"/>
                  <a:pt x="139221" y="77942"/>
                  <a:pt x="139144" y="76381"/>
                </a:cubicBezTo>
                <a:cubicBezTo>
                  <a:pt x="140168" y="77405"/>
                  <a:pt x="139272" y="77840"/>
                  <a:pt x="139503" y="80323"/>
                </a:cubicBezTo>
                <a:cubicBezTo>
                  <a:pt x="140066" y="81091"/>
                  <a:pt x="139426" y="79248"/>
                  <a:pt x="140015" y="79222"/>
                </a:cubicBezTo>
                <a:cubicBezTo>
                  <a:pt x="140552" y="78966"/>
                  <a:pt x="140578" y="80656"/>
                  <a:pt x="140654" y="81884"/>
                </a:cubicBezTo>
                <a:cubicBezTo>
                  <a:pt x="140654" y="83932"/>
                  <a:pt x="140040" y="82959"/>
                  <a:pt x="139656" y="83778"/>
                </a:cubicBezTo>
                <a:cubicBezTo>
                  <a:pt x="139554" y="83369"/>
                  <a:pt x="139477" y="81833"/>
                  <a:pt x="139810" y="81987"/>
                </a:cubicBezTo>
                <a:cubicBezTo>
                  <a:pt x="139221" y="79478"/>
                  <a:pt x="138581" y="83087"/>
                  <a:pt x="138172" y="81347"/>
                </a:cubicBezTo>
                <a:cubicBezTo>
                  <a:pt x="137762" y="83702"/>
                  <a:pt x="138888" y="83036"/>
                  <a:pt x="138760" y="85058"/>
                </a:cubicBezTo>
                <a:cubicBezTo>
                  <a:pt x="138479" y="83062"/>
                  <a:pt x="139272" y="84598"/>
                  <a:pt x="139503" y="84086"/>
                </a:cubicBezTo>
                <a:cubicBezTo>
                  <a:pt x="141090" y="87413"/>
                  <a:pt x="138351" y="86210"/>
                  <a:pt x="138607" y="89410"/>
                </a:cubicBezTo>
                <a:cubicBezTo>
                  <a:pt x="139656" y="88770"/>
                  <a:pt x="140066" y="93684"/>
                  <a:pt x="141192" y="91355"/>
                </a:cubicBezTo>
                <a:cubicBezTo>
                  <a:pt x="141371" y="92097"/>
                  <a:pt x="141602" y="93096"/>
                  <a:pt x="141525" y="93889"/>
                </a:cubicBezTo>
                <a:cubicBezTo>
                  <a:pt x="140808" y="93070"/>
                  <a:pt x="140987" y="95323"/>
                  <a:pt x="140296" y="93812"/>
                </a:cubicBezTo>
                <a:lnTo>
                  <a:pt x="140296" y="94964"/>
                </a:lnTo>
                <a:lnTo>
                  <a:pt x="139477" y="93224"/>
                </a:lnTo>
                <a:cubicBezTo>
                  <a:pt x="138991" y="94760"/>
                  <a:pt x="138504" y="96321"/>
                  <a:pt x="138172" y="97370"/>
                </a:cubicBezTo>
                <a:cubicBezTo>
                  <a:pt x="138504" y="99034"/>
                  <a:pt x="138837" y="96833"/>
                  <a:pt x="139042" y="98778"/>
                </a:cubicBezTo>
                <a:cubicBezTo>
                  <a:pt x="138658" y="98138"/>
                  <a:pt x="138376" y="99316"/>
                  <a:pt x="138376" y="100186"/>
                </a:cubicBezTo>
                <a:cubicBezTo>
                  <a:pt x="138632" y="98471"/>
                  <a:pt x="139349" y="100135"/>
                  <a:pt x="139528" y="101236"/>
                </a:cubicBezTo>
                <a:cubicBezTo>
                  <a:pt x="139528" y="102951"/>
                  <a:pt x="138914" y="104333"/>
                  <a:pt x="138735" y="104077"/>
                </a:cubicBezTo>
                <a:lnTo>
                  <a:pt x="138172" y="102438"/>
                </a:lnTo>
                <a:cubicBezTo>
                  <a:pt x="138632" y="103718"/>
                  <a:pt x="137890" y="102976"/>
                  <a:pt x="138120" y="104282"/>
                </a:cubicBezTo>
                <a:cubicBezTo>
                  <a:pt x="138479" y="104691"/>
                  <a:pt x="139068" y="105331"/>
                  <a:pt x="139579" y="105894"/>
                </a:cubicBezTo>
                <a:cubicBezTo>
                  <a:pt x="139759" y="106944"/>
                  <a:pt x="139247" y="107737"/>
                  <a:pt x="139324" y="108147"/>
                </a:cubicBezTo>
                <a:lnTo>
                  <a:pt x="138888" y="106406"/>
                </a:lnTo>
                <a:cubicBezTo>
                  <a:pt x="139068" y="108684"/>
                  <a:pt x="137839" y="106892"/>
                  <a:pt x="138120" y="109196"/>
                </a:cubicBezTo>
                <a:lnTo>
                  <a:pt x="138658" y="109810"/>
                </a:lnTo>
                <a:cubicBezTo>
                  <a:pt x="138581" y="110297"/>
                  <a:pt x="138351" y="110502"/>
                  <a:pt x="138120" y="110066"/>
                </a:cubicBezTo>
                <a:cubicBezTo>
                  <a:pt x="138530" y="110450"/>
                  <a:pt x="138428" y="111730"/>
                  <a:pt x="138581" y="112344"/>
                </a:cubicBezTo>
                <a:lnTo>
                  <a:pt x="138197" y="112498"/>
                </a:lnTo>
                <a:cubicBezTo>
                  <a:pt x="138453" y="113471"/>
                  <a:pt x="139247" y="114699"/>
                  <a:pt x="138555" y="115902"/>
                </a:cubicBezTo>
                <a:cubicBezTo>
                  <a:pt x="139400" y="114955"/>
                  <a:pt x="138555" y="114699"/>
                  <a:pt x="138939" y="113036"/>
                </a:cubicBezTo>
                <a:cubicBezTo>
                  <a:pt x="139554" y="112012"/>
                  <a:pt x="139554" y="114725"/>
                  <a:pt x="139631" y="115083"/>
                </a:cubicBezTo>
                <a:cubicBezTo>
                  <a:pt x="138709" y="114955"/>
                  <a:pt x="139554" y="117592"/>
                  <a:pt x="139554" y="118769"/>
                </a:cubicBezTo>
                <a:cubicBezTo>
                  <a:pt x="139195" y="119588"/>
                  <a:pt x="139068" y="119972"/>
                  <a:pt x="138863" y="120484"/>
                </a:cubicBezTo>
                <a:lnTo>
                  <a:pt x="139477" y="120945"/>
                </a:lnTo>
                <a:cubicBezTo>
                  <a:pt x="138300" y="121406"/>
                  <a:pt x="139759" y="123326"/>
                  <a:pt x="139375" y="124657"/>
                </a:cubicBezTo>
                <a:cubicBezTo>
                  <a:pt x="139016" y="123991"/>
                  <a:pt x="138530" y="124093"/>
                  <a:pt x="138376" y="125041"/>
                </a:cubicBezTo>
                <a:cubicBezTo>
                  <a:pt x="139247" y="123761"/>
                  <a:pt x="139477" y="127088"/>
                  <a:pt x="140040" y="126704"/>
                </a:cubicBezTo>
                <a:cubicBezTo>
                  <a:pt x="139733" y="129085"/>
                  <a:pt x="138914" y="126141"/>
                  <a:pt x="138325" y="126832"/>
                </a:cubicBezTo>
                <a:cubicBezTo>
                  <a:pt x="138991" y="128035"/>
                  <a:pt x="137890" y="129520"/>
                  <a:pt x="138760" y="130314"/>
                </a:cubicBezTo>
                <a:cubicBezTo>
                  <a:pt x="139042" y="128599"/>
                  <a:pt x="139324" y="130595"/>
                  <a:pt x="139707" y="130928"/>
                </a:cubicBezTo>
                <a:cubicBezTo>
                  <a:pt x="139656" y="133129"/>
                  <a:pt x="139324" y="130570"/>
                  <a:pt x="139016" y="132105"/>
                </a:cubicBezTo>
                <a:cubicBezTo>
                  <a:pt x="139119" y="133027"/>
                  <a:pt x="139810" y="134204"/>
                  <a:pt x="140066" y="132796"/>
                </a:cubicBezTo>
                <a:cubicBezTo>
                  <a:pt x="139887" y="134076"/>
                  <a:pt x="140706" y="135484"/>
                  <a:pt x="140194" y="136917"/>
                </a:cubicBezTo>
                <a:cubicBezTo>
                  <a:pt x="139631" y="137506"/>
                  <a:pt x="139938" y="134255"/>
                  <a:pt x="139554" y="135100"/>
                </a:cubicBezTo>
                <a:cubicBezTo>
                  <a:pt x="139503" y="138121"/>
                  <a:pt x="140910" y="136610"/>
                  <a:pt x="141115" y="139426"/>
                </a:cubicBezTo>
                <a:cubicBezTo>
                  <a:pt x="141397" y="138223"/>
                  <a:pt x="142395" y="139375"/>
                  <a:pt x="142728" y="140731"/>
                </a:cubicBezTo>
                <a:cubicBezTo>
                  <a:pt x="142472" y="143829"/>
                  <a:pt x="142395" y="139375"/>
                  <a:pt x="141678" y="140552"/>
                </a:cubicBezTo>
                <a:lnTo>
                  <a:pt x="141781" y="141781"/>
                </a:lnTo>
                <a:cubicBezTo>
                  <a:pt x="140834" y="143521"/>
                  <a:pt x="140194" y="138121"/>
                  <a:pt x="139426" y="139784"/>
                </a:cubicBezTo>
                <a:lnTo>
                  <a:pt x="139759" y="141141"/>
                </a:lnTo>
                <a:cubicBezTo>
                  <a:pt x="139477" y="140834"/>
                  <a:pt x="138991" y="140399"/>
                  <a:pt x="138709" y="140936"/>
                </a:cubicBezTo>
                <a:cubicBezTo>
                  <a:pt x="139375" y="141295"/>
                  <a:pt x="138914" y="144085"/>
                  <a:pt x="139068" y="144341"/>
                </a:cubicBezTo>
                <a:cubicBezTo>
                  <a:pt x="139605" y="144622"/>
                  <a:pt x="138914" y="143240"/>
                  <a:pt x="139349" y="143470"/>
                </a:cubicBezTo>
                <a:cubicBezTo>
                  <a:pt x="139503" y="144929"/>
                  <a:pt x="140450" y="145544"/>
                  <a:pt x="140066" y="147745"/>
                </a:cubicBezTo>
                <a:cubicBezTo>
                  <a:pt x="139656" y="146542"/>
                  <a:pt x="139324" y="148206"/>
                  <a:pt x="138991" y="147694"/>
                </a:cubicBezTo>
                <a:cubicBezTo>
                  <a:pt x="138735" y="148794"/>
                  <a:pt x="139656" y="148052"/>
                  <a:pt x="139349" y="149588"/>
                </a:cubicBezTo>
                <a:lnTo>
                  <a:pt x="138991" y="149409"/>
                </a:lnTo>
                <a:cubicBezTo>
                  <a:pt x="138914" y="155142"/>
                  <a:pt x="138939" y="162284"/>
                  <a:pt x="140347" y="167224"/>
                </a:cubicBezTo>
                <a:cubicBezTo>
                  <a:pt x="139784" y="168120"/>
                  <a:pt x="139733" y="169963"/>
                  <a:pt x="139349" y="172855"/>
                </a:cubicBezTo>
                <a:cubicBezTo>
                  <a:pt x="139554" y="171576"/>
                  <a:pt x="139912" y="172779"/>
                  <a:pt x="139989" y="173495"/>
                </a:cubicBezTo>
                <a:lnTo>
                  <a:pt x="139349" y="174878"/>
                </a:lnTo>
                <a:cubicBezTo>
                  <a:pt x="138939" y="176541"/>
                  <a:pt x="139605" y="178717"/>
                  <a:pt x="139938" y="180278"/>
                </a:cubicBezTo>
                <a:cubicBezTo>
                  <a:pt x="139810" y="180560"/>
                  <a:pt x="139605" y="180662"/>
                  <a:pt x="139426" y="180739"/>
                </a:cubicBezTo>
                <a:cubicBezTo>
                  <a:pt x="139016" y="182224"/>
                  <a:pt x="139810" y="182301"/>
                  <a:pt x="139963" y="182838"/>
                </a:cubicBezTo>
                <a:lnTo>
                  <a:pt x="139477" y="183811"/>
                </a:lnTo>
                <a:lnTo>
                  <a:pt x="139938" y="184041"/>
                </a:lnTo>
                <a:cubicBezTo>
                  <a:pt x="140194" y="185551"/>
                  <a:pt x="140091" y="187497"/>
                  <a:pt x="139349" y="187292"/>
                </a:cubicBezTo>
                <a:cubicBezTo>
                  <a:pt x="139503" y="187881"/>
                  <a:pt x="139631" y="188495"/>
                  <a:pt x="139835" y="187727"/>
                </a:cubicBezTo>
                <a:cubicBezTo>
                  <a:pt x="139426" y="189212"/>
                  <a:pt x="139426" y="193282"/>
                  <a:pt x="139656" y="195969"/>
                </a:cubicBezTo>
                <a:cubicBezTo>
                  <a:pt x="139861" y="194664"/>
                  <a:pt x="140091" y="194766"/>
                  <a:pt x="140552" y="194664"/>
                </a:cubicBezTo>
                <a:cubicBezTo>
                  <a:pt x="141320" y="195073"/>
                  <a:pt x="140399" y="195278"/>
                  <a:pt x="140859" y="196353"/>
                </a:cubicBezTo>
                <a:cubicBezTo>
                  <a:pt x="140552" y="196353"/>
                  <a:pt x="140296" y="197582"/>
                  <a:pt x="140066" y="196276"/>
                </a:cubicBezTo>
                <a:cubicBezTo>
                  <a:pt x="139042" y="199860"/>
                  <a:pt x="139835" y="204851"/>
                  <a:pt x="139656" y="209356"/>
                </a:cubicBezTo>
                <a:cubicBezTo>
                  <a:pt x="139784" y="210252"/>
                  <a:pt x="139912" y="209945"/>
                  <a:pt x="140117" y="210406"/>
                </a:cubicBezTo>
                <a:cubicBezTo>
                  <a:pt x="139324" y="213247"/>
                  <a:pt x="140168" y="216703"/>
                  <a:pt x="139810" y="219749"/>
                </a:cubicBezTo>
                <a:cubicBezTo>
                  <a:pt x="140143" y="219109"/>
                  <a:pt x="141064" y="220056"/>
                  <a:pt x="141090" y="221745"/>
                </a:cubicBezTo>
                <a:cubicBezTo>
                  <a:pt x="141730" y="223588"/>
                  <a:pt x="140168" y="222488"/>
                  <a:pt x="139810" y="224177"/>
                </a:cubicBezTo>
                <a:cubicBezTo>
                  <a:pt x="140091" y="224996"/>
                  <a:pt x="140168" y="226558"/>
                  <a:pt x="140117" y="227249"/>
                </a:cubicBezTo>
                <a:lnTo>
                  <a:pt x="140040" y="227172"/>
                </a:lnTo>
                <a:cubicBezTo>
                  <a:pt x="140373" y="228196"/>
                  <a:pt x="140578" y="229808"/>
                  <a:pt x="140271" y="231011"/>
                </a:cubicBezTo>
                <a:lnTo>
                  <a:pt x="140219" y="230832"/>
                </a:lnTo>
                <a:cubicBezTo>
                  <a:pt x="140168" y="231830"/>
                  <a:pt x="139784" y="232982"/>
                  <a:pt x="139810" y="234006"/>
                </a:cubicBezTo>
                <a:cubicBezTo>
                  <a:pt x="140399" y="234493"/>
                  <a:pt x="140040" y="237027"/>
                  <a:pt x="140552" y="237641"/>
                </a:cubicBezTo>
                <a:cubicBezTo>
                  <a:pt x="140501" y="237795"/>
                  <a:pt x="140475" y="237590"/>
                  <a:pt x="140322" y="237846"/>
                </a:cubicBezTo>
                <a:lnTo>
                  <a:pt x="140834" y="237948"/>
                </a:lnTo>
                <a:lnTo>
                  <a:pt x="140552" y="239996"/>
                </a:lnTo>
                <a:cubicBezTo>
                  <a:pt x="140322" y="239535"/>
                  <a:pt x="140091" y="239458"/>
                  <a:pt x="139989" y="238895"/>
                </a:cubicBezTo>
                <a:cubicBezTo>
                  <a:pt x="139605" y="241071"/>
                  <a:pt x="140501" y="239637"/>
                  <a:pt x="140731" y="240764"/>
                </a:cubicBezTo>
                <a:cubicBezTo>
                  <a:pt x="141115" y="242351"/>
                  <a:pt x="140603" y="242248"/>
                  <a:pt x="140373" y="242991"/>
                </a:cubicBezTo>
                <a:cubicBezTo>
                  <a:pt x="140091" y="242351"/>
                  <a:pt x="140501" y="241839"/>
                  <a:pt x="140399" y="241455"/>
                </a:cubicBezTo>
                <a:cubicBezTo>
                  <a:pt x="139989" y="240585"/>
                  <a:pt x="140245" y="242376"/>
                  <a:pt x="139938" y="242402"/>
                </a:cubicBezTo>
                <a:cubicBezTo>
                  <a:pt x="139912" y="242735"/>
                  <a:pt x="140527" y="242888"/>
                  <a:pt x="140424" y="244015"/>
                </a:cubicBezTo>
                <a:cubicBezTo>
                  <a:pt x="140373" y="244987"/>
                  <a:pt x="140527" y="247291"/>
                  <a:pt x="139963" y="247009"/>
                </a:cubicBezTo>
                <a:cubicBezTo>
                  <a:pt x="140271" y="247854"/>
                  <a:pt x="140194" y="248827"/>
                  <a:pt x="140475" y="249467"/>
                </a:cubicBezTo>
                <a:cubicBezTo>
                  <a:pt x="140552" y="248699"/>
                  <a:pt x="140731" y="247214"/>
                  <a:pt x="141038" y="247035"/>
                </a:cubicBezTo>
                <a:cubicBezTo>
                  <a:pt x="141141" y="247777"/>
                  <a:pt x="141269" y="249185"/>
                  <a:pt x="141038" y="249416"/>
                </a:cubicBezTo>
                <a:lnTo>
                  <a:pt x="140910" y="248852"/>
                </a:lnTo>
                <a:cubicBezTo>
                  <a:pt x="141038" y="249416"/>
                  <a:pt x="140859" y="251540"/>
                  <a:pt x="141397" y="250465"/>
                </a:cubicBezTo>
                <a:lnTo>
                  <a:pt x="140680" y="251975"/>
                </a:lnTo>
                <a:cubicBezTo>
                  <a:pt x="141115" y="252513"/>
                  <a:pt x="141090" y="254049"/>
                  <a:pt x="141192" y="255277"/>
                </a:cubicBezTo>
                <a:cubicBezTo>
                  <a:pt x="140629" y="255380"/>
                  <a:pt x="139989" y="254330"/>
                  <a:pt x="139835" y="256685"/>
                </a:cubicBezTo>
                <a:lnTo>
                  <a:pt x="140399" y="258656"/>
                </a:lnTo>
                <a:cubicBezTo>
                  <a:pt x="140475" y="259706"/>
                  <a:pt x="140322" y="259987"/>
                  <a:pt x="139989" y="259833"/>
                </a:cubicBezTo>
                <a:cubicBezTo>
                  <a:pt x="139631" y="263417"/>
                  <a:pt x="141576" y="263494"/>
                  <a:pt x="141038" y="266284"/>
                </a:cubicBezTo>
                <a:cubicBezTo>
                  <a:pt x="140373" y="265081"/>
                  <a:pt x="140322" y="266105"/>
                  <a:pt x="140143" y="267359"/>
                </a:cubicBezTo>
                <a:cubicBezTo>
                  <a:pt x="140245" y="267410"/>
                  <a:pt x="140475" y="267538"/>
                  <a:pt x="140501" y="268050"/>
                </a:cubicBezTo>
                <a:cubicBezTo>
                  <a:pt x="140808" y="267666"/>
                  <a:pt x="140015" y="267308"/>
                  <a:pt x="140475" y="266335"/>
                </a:cubicBezTo>
                <a:cubicBezTo>
                  <a:pt x="140936" y="266028"/>
                  <a:pt x="140757" y="267513"/>
                  <a:pt x="140936" y="268076"/>
                </a:cubicBezTo>
                <a:cubicBezTo>
                  <a:pt x="139426" y="270584"/>
                  <a:pt x="140552" y="276394"/>
                  <a:pt x="139835" y="280439"/>
                </a:cubicBezTo>
                <a:cubicBezTo>
                  <a:pt x="140680" y="280157"/>
                  <a:pt x="140091" y="282256"/>
                  <a:pt x="140373" y="283101"/>
                </a:cubicBezTo>
                <a:cubicBezTo>
                  <a:pt x="139528" y="282845"/>
                  <a:pt x="140552" y="285379"/>
                  <a:pt x="140015" y="286480"/>
                </a:cubicBezTo>
                <a:lnTo>
                  <a:pt x="140859" y="285891"/>
                </a:lnTo>
                <a:cubicBezTo>
                  <a:pt x="140347" y="288374"/>
                  <a:pt x="142113" y="289935"/>
                  <a:pt x="141115" y="291497"/>
                </a:cubicBezTo>
                <a:cubicBezTo>
                  <a:pt x="140859" y="292879"/>
                  <a:pt x="140501" y="291010"/>
                  <a:pt x="140373" y="290422"/>
                </a:cubicBezTo>
                <a:cubicBezTo>
                  <a:pt x="139451" y="292341"/>
                  <a:pt x="141115" y="295567"/>
                  <a:pt x="140091" y="297102"/>
                </a:cubicBezTo>
                <a:cubicBezTo>
                  <a:pt x="140450" y="297256"/>
                  <a:pt x="140987" y="296693"/>
                  <a:pt x="141320" y="298357"/>
                </a:cubicBezTo>
                <a:cubicBezTo>
                  <a:pt x="140936" y="299713"/>
                  <a:pt x="140501" y="302375"/>
                  <a:pt x="140322" y="302145"/>
                </a:cubicBezTo>
                <a:cubicBezTo>
                  <a:pt x="140501" y="303271"/>
                  <a:pt x="140783" y="303579"/>
                  <a:pt x="140475" y="304756"/>
                </a:cubicBezTo>
                <a:cubicBezTo>
                  <a:pt x="140245" y="304653"/>
                  <a:pt x="140245" y="304116"/>
                  <a:pt x="140117" y="303732"/>
                </a:cubicBezTo>
                <a:cubicBezTo>
                  <a:pt x="139887" y="305652"/>
                  <a:pt x="140271" y="307213"/>
                  <a:pt x="140603" y="308877"/>
                </a:cubicBezTo>
                <a:cubicBezTo>
                  <a:pt x="139963" y="309927"/>
                  <a:pt x="140271" y="313331"/>
                  <a:pt x="139938" y="315506"/>
                </a:cubicBezTo>
                <a:cubicBezTo>
                  <a:pt x="140731" y="316761"/>
                  <a:pt x="139605" y="319090"/>
                  <a:pt x="140629" y="319244"/>
                </a:cubicBezTo>
                <a:cubicBezTo>
                  <a:pt x="140501" y="319193"/>
                  <a:pt x="140373" y="319474"/>
                  <a:pt x="140322" y="319628"/>
                </a:cubicBezTo>
                <a:cubicBezTo>
                  <a:pt x="140603" y="320421"/>
                  <a:pt x="141269" y="321112"/>
                  <a:pt x="141320" y="322187"/>
                </a:cubicBezTo>
                <a:lnTo>
                  <a:pt x="140654" y="321829"/>
                </a:lnTo>
                <a:cubicBezTo>
                  <a:pt x="139810" y="321573"/>
                  <a:pt x="140501" y="324798"/>
                  <a:pt x="140066" y="325105"/>
                </a:cubicBezTo>
                <a:cubicBezTo>
                  <a:pt x="140654" y="324210"/>
                  <a:pt x="140066" y="326309"/>
                  <a:pt x="140578" y="326360"/>
                </a:cubicBezTo>
                <a:lnTo>
                  <a:pt x="140808" y="327614"/>
                </a:lnTo>
                <a:cubicBezTo>
                  <a:pt x="140987" y="329559"/>
                  <a:pt x="141166" y="327844"/>
                  <a:pt x="141243" y="330276"/>
                </a:cubicBezTo>
                <a:cubicBezTo>
                  <a:pt x="141269" y="331658"/>
                  <a:pt x="140475" y="330762"/>
                  <a:pt x="140552" y="330276"/>
                </a:cubicBezTo>
                <a:cubicBezTo>
                  <a:pt x="140066" y="331888"/>
                  <a:pt x="140654" y="333552"/>
                  <a:pt x="140706" y="335242"/>
                </a:cubicBezTo>
                <a:cubicBezTo>
                  <a:pt x="139989" y="334704"/>
                  <a:pt x="141243" y="337494"/>
                  <a:pt x="140808" y="338134"/>
                </a:cubicBezTo>
                <a:cubicBezTo>
                  <a:pt x="141320" y="340592"/>
                  <a:pt x="140117" y="331786"/>
                  <a:pt x="140757" y="333578"/>
                </a:cubicBezTo>
                <a:cubicBezTo>
                  <a:pt x="140296" y="333757"/>
                  <a:pt x="140654" y="335805"/>
                  <a:pt x="140322" y="336573"/>
                </a:cubicBezTo>
                <a:lnTo>
                  <a:pt x="139810" y="336240"/>
                </a:lnTo>
                <a:cubicBezTo>
                  <a:pt x="139784" y="337085"/>
                  <a:pt x="140399" y="339440"/>
                  <a:pt x="140603" y="339337"/>
                </a:cubicBezTo>
                <a:cubicBezTo>
                  <a:pt x="140091" y="343049"/>
                  <a:pt x="140629" y="349448"/>
                  <a:pt x="140936" y="351035"/>
                </a:cubicBezTo>
                <a:cubicBezTo>
                  <a:pt x="140885" y="350037"/>
                  <a:pt x="140475" y="349730"/>
                  <a:pt x="140731" y="350344"/>
                </a:cubicBezTo>
                <a:cubicBezTo>
                  <a:pt x="140808" y="351496"/>
                  <a:pt x="141269" y="352801"/>
                  <a:pt x="140962" y="352903"/>
                </a:cubicBezTo>
                <a:cubicBezTo>
                  <a:pt x="141166" y="354030"/>
                  <a:pt x="140552" y="353927"/>
                  <a:pt x="140527" y="355617"/>
                </a:cubicBezTo>
                <a:cubicBezTo>
                  <a:pt x="140399" y="355668"/>
                  <a:pt x="141038" y="355898"/>
                  <a:pt x="140987" y="355386"/>
                </a:cubicBezTo>
                <a:cubicBezTo>
                  <a:pt x="140168" y="358330"/>
                  <a:pt x="141499" y="362144"/>
                  <a:pt x="140962" y="365676"/>
                </a:cubicBezTo>
                <a:cubicBezTo>
                  <a:pt x="141192" y="365267"/>
                  <a:pt x="140040" y="364192"/>
                  <a:pt x="140424" y="364243"/>
                </a:cubicBezTo>
                <a:cubicBezTo>
                  <a:pt x="140731" y="366982"/>
                  <a:pt x="140910" y="369644"/>
                  <a:pt x="141576" y="372127"/>
                </a:cubicBezTo>
                <a:cubicBezTo>
                  <a:pt x="141346" y="371871"/>
                  <a:pt x="141115" y="371947"/>
                  <a:pt x="140987" y="371308"/>
                </a:cubicBezTo>
                <a:cubicBezTo>
                  <a:pt x="140987" y="373150"/>
                  <a:pt x="141141" y="375301"/>
                  <a:pt x="141627" y="376145"/>
                </a:cubicBezTo>
                <a:cubicBezTo>
                  <a:pt x="141858" y="374917"/>
                  <a:pt x="141320" y="376069"/>
                  <a:pt x="141346" y="375224"/>
                </a:cubicBezTo>
                <a:cubicBezTo>
                  <a:pt x="141806" y="373893"/>
                  <a:pt x="142293" y="376299"/>
                  <a:pt x="142139" y="377502"/>
                </a:cubicBezTo>
                <a:lnTo>
                  <a:pt x="142062" y="377528"/>
                </a:lnTo>
                <a:cubicBezTo>
                  <a:pt x="142139" y="378936"/>
                  <a:pt x="142242" y="379934"/>
                  <a:pt x="142369" y="381290"/>
                </a:cubicBezTo>
                <a:cubicBezTo>
                  <a:pt x="142062" y="382416"/>
                  <a:pt x="142216" y="380343"/>
                  <a:pt x="141858" y="380778"/>
                </a:cubicBezTo>
                <a:cubicBezTo>
                  <a:pt x="141038" y="381213"/>
                  <a:pt x="141320" y="384976"/>
                  <a:pt x="141243" y="385360"/>
                </a:cubicBezTo>
                <a:cubicBezTo>
                  <a:pt x="141422" y="385821"/>
                  <a:pt x="141576" y="386436"/>
                  <a:pt x="141781" y="386359"/>
                </a:cubicBezTo>
                <a:cubicBezTo>
                  <a:pt x="142011" y="387818"/>
                  <a:pt x="141294" y="386998"/>
                  <a:pt x="141320" y="387997"/>
                </a:cubicBezTo>
                <a:lnTo>
                  <a:pt x="142984" y="392195"/>
                </a:lnTo>
                <a:cubicBezTo>
                  <a:pt x="142805" y="391247"/>
                  <a:pt x="142216" y="393449"/>
                  <a:pt x="141858" y="392015"/>
                </a:cubicBezTo>
                <a:cubicBezTo>
                  <a:pt x="141986" y="395036"/>
                  <a:pt x="142984" y="396725"/>
                  <a:pt x="143470" y="398594"/>
                </a:cubicBezTo>
                <a:cubicBezTo>
                  <a:pt x="143342" y="399490"/>
                  <a:pt x="143701" y="402408"/>
                  <a:pt x="143726" y="403406"/>
                </a:cubicBezTo>
                <a:cubicBezTo>
                  <a:pt x="143291" y="403918"/>
                  <a:pt x="143752" y="402587"/>
                  <a:pt x="143393" y="402357"/>
                </a:cubicBezTo>
                <a:lnTo>
                  <a:pt x="142882" y="403867"/>
                </a:lnTo>
                <a:cubicBezTo>
                  <a:pt x="142779" y="401870"/>
                  <a:pt x="142088" y="404123"/>
                  <a:pt x="141755" y="403048"/>
                </a:cubicBezTo>
                <a:cubicBezTo>
                  <a:pt x="142062" y="404660"/>
                  <a:pt x="141704" y="408449"/>
                  <a:pt x="141576" y="410880"/>
                </a:cubicBezTo>
                <a:cubicBezTo>
                  <a:pt x="142549" y="409217"/>
                  <a:pt x="142062" y="414080"/>
                  <a:pt x="142907" y="413977"/>
                </a:cubicBezTo>
                <a:cubicBezTo>
                  <a:pt x="143061" y="416793"/>
                  <a:pt x="142216" y="415411"/>
                  <a:pt x="142037" y="416460"/>
                </a:cubicBezTo>
                <a:cubicBezTo>
                  <a:pt x="142369" y="419378"/>
                  <a:pt x="142113" y="422169"/>
                  <a:pt x="142216" y="424805"/>
                </a:cubicBezTo>
                <a:cubicBezTo>
                  <a:pt x="142216" y="424805"/>
                  <a:pt x="142088" y="424856"/>
                  <a:pt x="142037" y="424703"/>
                </a:cubicBezTo>
                <a:cubicBezTo>
                  <a:pt x="142318" y="427160"/>
                  <a:pt x="142062" y="431102"/>
                  <a:pt x="142830" y="433559"/>
                </a:cubicBezTo>
                <a:cubicBezTo>
                  <a:pt x="142651" y="433431"/>
                  <a:pt x="142472" y="433662"/>
                  <a:pt x="142318" y="433047"/>
                </a:cubicBezTo>
                <a:cubicBezTo>
                  <a:pt x="142011" y="435658"/>
                  <a:pt x="143419" y="433559"/>
                  <a:pt x="142933" y="436580"/>
                </a:cubicBezTo>
                <a:lnTo>
                  <a:pt x="142523" y="435888"/>
                </a:lnTo>
                <a:cubicBezTo>
                  <a:pt x="142933" y="437757"/>
                  <a:pt x="142088" y="439549"/>
                  <a:pt x="142779" y="441699"/>
                </a:cubicBezTo>
                <a:cubicBezTo>
                  <a:pt x="142523" y="441776"/>
                  <a:pt x="142472" y="441289"/>
                  <a:pt x="142318" y="440982"/>
                </a:cubicBezTo>
                <a:cubicBezTo>
                  <a:pt x="142523" y="442979"/>
                  <a:pt x="142421" y="445180"/>
                  <a:pt x="142984" y="446844"/>
                </a:cubicBezTo>
                <a:cubicBezTo>
                  <a:pt x="142728" y="447100"/>
                  <a:pt x="142497" y="446844"/>
                  <a:pt x="142293" y="446050"/>
                </a:cubicBezTo>
                <a:cubicBezTo>
                  <a:pt x="141960" y="447996"/>
                  <a:pt x="143035" y="448175"/>
                  <a:pt x="142779" y="449941"/>
                </a:cubicBezTo>
                <a:cubicBezTo>
                  <a:pt x="142753" y="450479"/>
                  <a:pt x="142369" y="451426"/>
                  <a:pt x="142369" y="451093"/>
                </a:cubicBezTo>
                <a:cubicBezTo>
                  <a:pt x="142753" y="451963"/>
                  <a:pt x="142753" y="454677"/>
                  <a:pt x="142882" y="455649"/>
                </a:cubicBezTo>
                <a:cubicBezTo>
                  <a:pt x="142600" y="455905"/>
                  <a:pt x="142523" y="456622"/>
                  <a:pt x="142242" y="457722"/>
                </a:cubicBezTo>
                <a:cubicBezTo>
                  <a:pt x="142267" y="467475"/>
                  <a:pt x="142088" y="477458"/>
                  <a:pt x="142830" y="487133"/>
                </a:cubicBezTo>
                <a:cubicBezTo>
                  <a:pt x="141986" y="488746"/>
                  <a:pt x="142293" y="484881"/>
                  <a:pt x="141704" y="485930"/>
                </a:cubicBezTo>
                <a:cubicBezTo>
                  <a:pt x="142446" y="485828"/>
                  <a:pt x="141934" y="487543"/>
                  <a:pt x="142190" y="490512"/>
                </a:cubicBezTo>
                <a:lnTo>
                  <a:pt x="142088" y="490640"/>
                </a:lnTo>
                <a:cubicBezTo>
                  <a:pt x="142242" y="491894"/>
                  <a:pt x="141755" y="492585"/>
                  <a:pt x="141986" y="493942"/>
                </a:cubicBezTo>
                <a:lnTo>
                  <a:pt x="142190" y="493916"/>
                </a:lnTo>
                <a:cubicBezTo>
                  <a:pt x="142677" y="495350"/>
                  <a:pt x="141218" y="497116"/>
                  <a:pt x="142165" y="497858"/>
                </a:cubicBezTo>
                <a:lnTo>
                  <a:pt x="141627" y="498959"/>
                </a:lnTo>
                <a:cubicBezTo>
                  <a:pt x="142472" y="500392"/>
                  <a:pt x="141371" y="501212"/>
                  <a:pt x="142088" y="502952"/>
                </a:cubicBezTo>
                <a:lnTo>
                  <a:pt x="141934" y="502747"/>
                </a:lnTo>
                <a:cubicBezTo>
                  <a:pt x="141576" y="505102"/>
                  <a:pt x="142830" y="507636"/>
                  <a:pt x="142165" y="508558"/>
                </a:cubicBezTo>
                <a:cubicBezTo>
                  <a:pt x="142318" y="510554"/>
                  <a:pt x="142497" y="512884"/>
                  <a:pt x="143112" y="513267"/>
                </a:cubicBezTo>
                <a:cubicBezTo>
                  <a:pt x="142882" y="513728"/>
                  <a:pt x="142497" y="513421"/>
                  <a:pt x="142267" y="513114"/>
                </a:cubicBezTo>
                <a:cubicBezTo>
                  <a:pt x="142600" y="520614"/>
                  <a:pt x="142446" y="528984"/>
                  <a:pt x="143317" y="535716"/>
                </a:cubicBezTo>
                <a:cubicBezTo>
                  <a:pt x="143189" y="536049"/>
                  <a:pt x="143061" y="535614"/>
                  <a:pt x="142933" y="535409"/>
                </a:cubicBezTo>
                <a:cubicBezTo>
                  <a:pt x="143675" y="539607"/>
                  <a:pt x="142113" y="543958"/>
                  <a:pt x="143573" y="547030"/>
                </a:cubicBezTo>
                <a:lnTo>
                  <a:pt x="144161" y="548105"/>
                </a:lnTo>
                <a:cubicBezTo>
                  <a:pt x="143931" y="549103"/>
                  <a:pt x="143496" y="549026"/>
                  <a:pt x="143291" y="549794"/>
                </a:cubicBezTo>
                <a:cubicBezTo>
                  <a:pt x="143726" y="550588"/>
                  <a:pt x="143419" y="553583"/>
                  <a:pt x="143931" y="554069"/>
                </a:cubicBezTo>
                <a:cubicBezTo>
                  <a:pt x="143701" y="554530"/>
                  <a:pt x="143624" y="553890"/>
                  <a:pt x="143445" y="553890"/>
                </a:cubicBezTo>
                <a:cubicBezTo>
                  <a:pt x="143317" y="555809"/>
                  <a:pt x="144212" y="558037"/>
                  <a:pt x="144033" y="559854"/>
                </a:cubicBezTo>
                <a:lnTo>
                  <a:pt x="143752" y="559239"/>
                </a:lnTo>
                <a:cubicBezTo>
                  <a:pt x="142702" y="568762"/>
                  <a:pt x="141858" y="581099"/>
                  <a:pt x="143214" y="588932"/>
                </a:cubicBezTo>
                <a:cubicBezTo>
                  <a:pt x="143470" y="591031"/>
                  <a:pt x="142446" y="589853"/>
                  <a:pt x="142497" y="590800"/>
                </a:cubicBezTo>
                <a:cubicBezTo>
                  <a:pt x="143624" y="598863"/>
                  <a:pt x="141858" y="608565"/>
                  <a:pt x="143624" y="615936"/>
                </a:cubicBezTo>
                <a:cubicBezTo>
                  <a:pt x="143931" y="621568"/>
                  <a:pt x="145851" y="623411"/>
                  <a:pt x="145851" y="623411"/>
                </a:cubicBezTo>
                <a:close/>
                <a:moveTo>
                  <a:pt x="142830" y="5094"/>
                </a:moveTo>
                <a:cubicBezTo>
                  <a:pt x="143342" y="6348"/>
                  <a:pt x="143547" y="4736"/>
                  <a:pt x="143931" y="4275"/>
                </a:cubicBezTo>
                <a:cubicBezTo>
                  <a:pt x="143573" y="4096"/>
                  <a:pt x="143214" y="4940"/>
                  <a:pt x="142830" y="5094"/>
                </a:cubicBezTo>
                <a:close/>
                <a:moveTo>
                  <a:pt x="139656" y="46305"/>
                </a:moveTo>
                <a:cubicBezTo>
                  <a:pt x="139451" y="46740"/>
                  <a:pt x="139784" y="47226"/>
                  <a:pt x="139835" y="47764"/>
                </a:cubicBezTo>
                <a:cubicBezTo>
                  <a:pt x="139861" y="47610"/>
                  <a:pt x="140143" y="47073"/>
                  <a:pt x="140066" y="47021"/>
                </a:cubicBezTo>
                <a:cubicBezTo>
                  <a:pt x="139861" y="46740"/>
                  <a:pt x="139682" y="46842"/>
                  <a:pt x="139656" y="46305"/>
                </a:cubicBezTo>
                <a:close/>
                <a:moveTo>
                  <a:pt x="139170" y="54060"/>
                </a:moveTo>
                <a:cubicBezTo>
                  <a:pt x="139195" y="55443"/>
                  <a:pt x="139477" y="57772"/>
                  <a:pt x="139835" y="57926"/>
                </a:cubicBezTo>
                <a:lnTo>
                  <a:pt x="139170" y="54060"/>
                </a:lnTo>
                <a:close/>
                <a:moveTo>
                  <a:pt x="137992" y="67550"/>
                </a:moveTo>
                <a:cubicBezTo>
                  <a:pt x="137992" y="68753"/>
                  <a:pt x="138146" y="69009"/>
                  <a:pt x="138453" y="68113"/>
                </a:cubicBezTo>
                <a:cubicBezTo>
                  <a:pt x="138248" y="67883"/>
                  <a:pt x="138172" y="67473"/>
                  <a:pt x="137992" y="67550"/>
                </a:cubicBezTo>
                <a:close/>
                <a:moveTo>
                  <a:pt x="138812" y="70494"/>
                </a:moveTo>
                <a:cubicBezTo>
                  <a:pt x="139016" y="70084"/>
                  <a:pt x="139195" y="69700"/>
                  <a:pt x="139195" y="68856"/>
                </a:cubicBezTo>
                <a:cubicBezTo>
                  <a:pt x="138632" y="68548"/>
                  <a:pt x="139119" y="70494"/>
                  <a:pt x="138812" y="70494"/>
                </a:cubicBezTo>
                <a:close/>
                <a:moveTo>
                  <a:pt x="138172" y="93121"/>
                </a:moveTo>
                <a:cubicBezTo>
                  <a:pt x="138530" y="92635"/>
                  <a:pt x="138274" y="91509"/>
                  <a:pt x="138223" y="90946"/>
                </a:cubicBezTo>
                <a:cubicBezTo>
                  <a:pt x="137711" y="90536"/>
                  <a:pt x="138402" y="92533"/>
                  <a:pt x="138172" y="93121"/>
                </a:cubicBezTo>
                <a:close/>
                <a:moveTo>
                  <a:pt x="138274" y="101517"/>
                </a:moveTo>
                <a:cubicBezTo>
                  <a:pt x="138325" y="102055"/>
                  <a:pt x="138555" y="102669"/>
                  <a:pt x="138735" y="102055"/>
                </a:cubicBezTo>
                <a:cubicBezTo>
                  <a:pt x="138658" y="101671"/>
                  <a:pt x="138709" y="101517"/>
                  <a:pt x="138709" y="101184"/>
                </a:cubicBezTo>
                <a:lnTo>
                  <a:pt x="138274" y="101517"/>
                </a:lnTo>
                <a:close/>
                <a:moveTo>
                  <a:pt x="140245" y="287273"/>
                </a:moveTo>
                <a:lnTo>
                  <a:pt x="139912" y="287094"/>
                </a:lnTo>
                <a:lnTo>
                  <a:pt x="140091" y="288195"/>
                </a:lnTo>
                <a:lnTo>
                  <a:pt x="140245" y="287273"/>
                </a:lnTo>
                <a:close/>
                <a:moveTo>
                  <a:pt x="139733" y="371103"/>
                </a:moveTo>
                <a:cubicBezTo>
                  <a:pt x="139784" y="370924"/>
                  <a:pt x="140296" y="371257"/>
                  <a:pt x="140091" y="370156"/>
                </a:cubicBezTo>
                <a:cubicBezTo>
                  <a:pt x="140143" y="371461"/>
                  <a:pt x="139682" y="370105"/>
                  <a:pt x="139733" y="371103"/>
                </a:cubicBezTo>
                <a:close/>
                <a:moveTo>
                  <a:pt x="142446" y="414106"/>
                </a:moveTo>
                <a:lnTo>
                  <a:pt x="141781" y="413977"/>
                </a:lnTo>
                <a:lnTo>
                  <a:pt x="141781" y="414336"/>
                </a:lnTo>
                <a:lnTo>
                  <a:pt x="142446" y="414106"/>
                </a:lnTo>
                <a:close/>
                <a:moveTo>
                  <a:pt x="187138" y="351189"/>
                </a:moveTo>
                <a:cubicBezTo>
                  <a:pt x="187497" y="356257"/>
                  <a:pt x="186985" y="349704"/>
                  <a:pt x="187753" y="353902"/>
                </a:cubicBezTo>
                <a:cubicBezTo>
                  <a:pt x="187753" y="352519"/>
                  <a:pt x="187420" y="351752"/>
                  <a:pt x="187138" y="351189"/>
                </a:cubicBezTo>
                <a:close/>
                <a:moveTo>
                  <a:pt x="790660" y="440240"/>
                </a:moveTo>
                <a:cubicBezTo>
                  <a:pt x="764040" y="441494"/>
                  <a:pt x="740388" y="441162"/>
                  <a:pt x="714177" y="440701"/>
                </a:cubicBezTo>
                <a:cubicBezTo>
                  <a:pt x="705346" y="441033"/>
                  <a:pt x="693776" y="441571"/>
                  <a:pt x="685637" y="441417"/>
                </a:cubicBezTo>
                <a:cubicBezTo>
                  <a:pt x="677062" y="441545"/>
                  <a:pt x="668563" y="441699"/>
                  <a:pt x="659912" y="441827"/>
                </a:cubicBezTo>
                <a:lnTo>
                  <a:pt x="647011" y="441929"/>
                </a:lnTo>
                <a:cubicBezTo>
                  <a:pt x="643171" y="441238"/>
                  <a:pt x="639255" y="441597"/>
                  <a:pt x="635851" y="439830"/>
                </a:cubicBezTo>
                <a:cubicBezTo>
                  <a:pt x="621363" y="434865"/>
                  <a:pt x="612225" y="419686"/>
                  <a:pt x="605262" y="404609"/>
                </a:cubicBezTo>
                <a:cubicBezTo>
                  <a:pt x="605775" y="406324"/>
                  <a:pt x="604699" y="404763"/>
                  <a:pt x="603855" y="403201"/>
                </a:cubicBezTo>
                <a:lnTo>
                  <a:pt x="603906" y="402715"/>
                </a:lnTo>
                <a:lnTo>
                  <a:pt x="602370" y="400437"/>
                </a:lnTo>
                <a:cubicBezTo>
                  <a:pt x="601321" y="398107"/>
                  <a:pt x="602319" y="398875"/>
                  <a:pt x="603240" y="400821"/>
                </a:cubicBezTo>
                <a:cubicBezTo>
                  <a:pt x="598377" y="388151"/>
                  <a:pt x="594589" y="376401"/>
                  <a:pt x="591722" y="363296"/>
                </a:cubicBezTo>
                <a:cubicBezTo>
                  <a:pt x="590800" y="362630"/>
                  <a:pt x="590084" y="356513"/>
                  <a:pt x="589290" y="356206"/>
                </a:cubicBezTo>
                <a:cubicBezTo>
                  <a:pt x="589290" y="355591"/>
                  <a:pt x="589444" y="356154"/>
                  <a:pt x="589700" y="356487"/>
                </a:cubicBezTo>
                <a:cubicBezTo>
                  <a:pt x="587447" y="347400"/>
                  <a:pt x="587114" y="346812"/>
                  <a:pt x="586526" y="338211"/>
                </a:cubicBezTo>
                <a:cubicBezTo>
                  <a:pt x="580434" y="302350"/>
                  <a:pt x="575826" y="267359"/>
                  <a:pt x="570886" y="231575"/>
                </a:cubicBezTo>
                <a:cubicBezTo>
                  <a:pt x="565357" y="195457"/>
                  <a:pt x="559700" y="159622"/>
                  <a:pt x="547158" y="123658"/>
                </a:cubicBezTo>
                <a:cubicBezTo>
                  <a:pt x="544317" y="118539"/>
                  <a:pt x="541552" y="110937"/>
                  <a:pt x="537636" y="105152"/>
                </a:cubicBezTo>
                <a:lnTo>
                  <a:pt x="538148" y="105382"/>
                </a:lnTo>
                <a:cubicBezTo>
                  <a:pt x="534641" y="100544"/>
                  <a:pt x="535153" y="98599"/>
                  <a:pt x="530827" y="92251"/>
                </a:cubicBezTo>
                <a:cubicBezTo>
                  <a:pt x="530443" y="92430"/>
                  <a:pt x="529010" y="89947"/>
                  <a:pt x="529163" y="91227"/>
                </a:cubicBezTo>
                <a:cubicBezTo>
                  <a:pt x="527218" y="89435"/>
                  <a:pt x="527141" y="86748"/>
                  <a:pt x="524069" y="84290"/>
                </a:cubicBezTo>
                <a:cubicBezTo>
                  <a:pt x="524121" y="84009"/>
                  <a:pt x="523839" y="84623"/>
                  <a:pt x="523404" y="83906"/>
                </a:cubicBezTo>
                <a:cubicBezTo>
                  <a:pt x="515469" y="77814"/>
                  <a:pt x="525836" y="84265"/>
                  <a:pt x="515597" y="76253"/>
                </a:cubicBezTo>
                <a:cubicBezTo>
                  <a:pt x="511962" y="73412"/>
                  <a:pt x="507175" y="72490"/>
                  <a:pt x="502926" y="70852"/>
                </a:cubicBezTo>
                <a:cubicBezTo>
                  <a:pt x="498396" y="70545"/>
                  <a:pt x="493635" y="69419"/>
                  <a:pt x="489411" y="70212"/>
                </a:cubicBezTo>
                <a:cubicBezTo>
                  <a:pt x="480708" y="70519"/>
                  <a:pt x="472313" y="72260"/>
                  <a:pt x="464147" y="74205"/>
                </a:cubicBezTo>
                <a:cubicBezTo>
                  <a:pt x="465145" y="73898"/>
                  <a:pt x="465760" y="74308"/>
                  <a:pt x="464147" y="74717"/>
                </a:cubicBezTo>
                <a:cubicBezTo>
                  <a:pt x="462304" y="74231"/>
                  <a:pt x="459002" y="77072"/>
                  <a:pt x="456135" y="77763"/>
                </a:cubicBezTo>
                <a:cubicBezTo>
                  <a:pt x="456263" y="77482"/>
                  <a:pt x="457569" y="76867"/>
                  <a:pt x="458260" y="76483"/>
                </a:cubicBezTo>
                <a:cubicBezTo>
                  <a:pt x="450760" y="78557"/>
                  <a:pt x="445794" y="82857"/>
                  <a:pt x="439293" y="86108"/>
                </a:cubicBezTo>
                <a:cubicBezTo>
                  <a:pt x="439881" y="85621"/>
                  <a:pt x="440189" y="85417"/>
                  <a:pt x="440803" y="85110"/>
                </a:cubicBezTo>
                <a:cubicBezTo>
                  <a:pt x="435479" y="89871"/>
                  <a:pt x="427672" y="94504"/>
                  <a:pt x="424933" y="98753"/>
                </a:cubicBezTo>
                <a:cubicBezTo>
                  <a:pt x="425368" y="97678"/>
                  <a:pt x="422629" y="100749"/>
                  <a:pt x="421477" y="101645"/>
                </a:cubicBezTo>
                <a:cubicBezTo>
                  <a:pt x="418764" y="105869"/>
                  <a:pt x="412851" y="111756"/>
                  <a:pt x="409805" y="117131"/>
                </a:cubicBezTo>
                <a:lnTo>
                  <a:pt x="409754" y="116824"/>
                </a:lnTo>
                <a:cubicBezTo>
                  <a:pt x="399541" y="132080"/>
                  <a:pt x="391171" y="150202"/>
                  <a:pt x="385463" y="168171"/>
                </a:cubicBezTo>
                <a:cubicBezTo>
                  <a:pt x="382007" y="178205"/>
                  <a:pt x="377451" y="189289"/>
                  <a:pt x="375045" y="200705"/>
                </a:cubicBezTo>
                <a:cubicBezTo>
                  <a:pt x="374635" y="202804"/>
                  <a:pt x="375352" y="201242"/>
                  <a:pt x="374993" y="202932"/>
                </a:cubicBezTo>
                <a:cubicBezTo>
                  <a:pt x="374200" y="205747"/>
                  <a:pt x="374635" y="202804"/>
                  <a:pt x="374174" y="203853"/>
                </a:cubicBezTo>
                <a:cubicBezTo>
                  <a:pt x="373253" y="209536"/>
                  <a:pt x="370924" y="216703"/>
                  <a:pt x="369285" y="223691"/>
                </a:cubicBezTo>
                <a:cubicBezTo>
                  <a:pt x="369337" y="224535"/>
                  <a:pt x="368953" y="226506"/>
                  <a:pt x="369413" y="225943"/>
                </a:cubicBezTo>
                <a:cubicBezTo>
                  <a:pt x="366802" y="233494"/>
                  <a:pt x="365727" y="244399"/>
                  <a:pt x="363603" y="252257"/>
                </a:cubicBezTo>
                <a:cubicBezTo>
                  <a:pt x="365267" y="249672"/>
                  <a:pt x="363244" y="257069"/>
                  <a:pt x="363040" y="259936"/>
                </a:cubicBezTo>
                <a:cubicBezTo>
                  <a:pt x="362605" y="261753"/>
                  <a:pt x="362272" y="261625"/>
                  <a:pt x="362195" y="260729"/>
                </a:cubicBezTo>
                <a:lnTo>
                  <a:pt x="362605" y="258912"/>
                </a:lnTo>
                <a:cubicBezTo>
                  <a:pt x="361427" y="266463"/>
                  <a:pt x="360941" y="269407"/>
                  <a:pt x="359175" y="277316"/>
                </a:cubicBezTo>
                <a:cubicBezTo>
                  <a:pt x="358714" y="280644"/>
                  <a:pt x="359175" y="281642"/>
                  <a:pt x="358304" y="285584"/>
                </a:cubicBezTo>
                <a:cubicBezTo>
                  <a:pt x="357127" y="287913"/>
                  <a:pt x="356845" y="293852"/>
                  <a:pt x="355924" y="297717"/>
                </a:cubicBezTo>
                <a:cubicBezTo>
                  <a:pt x="356717" y="296847"/>
                  <a:pt x="356436" y="301889"/>
                  <a:pt x="355463" y="305729"/>
                </a:cubicBezTo>
                <a:lnTo>
                  <a:pt x="354746" y="304372"/>
                </a:lnTo>
                <a:cubicBezTo>
                  <a:pt x="353262" y="316837"/>
                  <a:pt x="349243" y="334499"/>
                  <a:pt x="347630" y="349064"/>
                </a:cubicBezTo>
                <a:lnTo>
                  <a:pt x="346939" y="350037"/>
                </a:lnTo>
                <a:cubicBezTo>
                  <a:pt x="344661" y="365011"/>
                  <a:pt x="341052" y="379371"/>
                  <a:pt x="337980" y="393500"/>
                </a:cubicBezTo>
                <a:cubicBezTo>
                  <a:pt x="336419" y="397801"/>
                  <a:pt x="334422" y="403253"/>
                  <a:pt x="333219" y="406631"/>
                </a:cubicBezTo>
                <a:cubicBezTo>
                  <a:pt x="331863" y="411700"/>
                  <a:pt x="330916" y="413312"/>
                  <a:pt x="330250" y="416921"/>
                </a:cubicBezTo>
                <a:cubicBezTo>
                  <a:pt x="329610" y="418790"/>
                  <a:pt x="328535" y="419558"/>
                  <a:pt x="328023" y="420147"/>
                </a:cubicBezTo>
                <a:cubicBezTo>
                  <a:pt x="324849" y="425906"/>
                  <a:pt x="320856" y="430487"/>
                  <a:pt x="317785" y="434506"/>
                </a:cubicBezTo>
                <a:lnTo>
                  <a:pt x="317349" y="434301"/>
                </a:lnTo>
                <a:cubicBezTo>
                  <a:pt x="314457" y="438422"/>
                  <a:pt x="307853" y="441981"/>
                  <a:pt x="302273" y="441852"/>
                </a:cubicBezTo>
                <a:cubicBezTo>
                  <a:pt x="300737" y="442492"/>
                  <a:pt x="294722" y="442262"/>
                  <a:pt x="297461" y="442953"/>
                </a:cubicBezTo>
                <a:cubicBezTo>
                  <a:pt x="295106" y="442979"/>
                  <a:pt x="295976" y="442083"/>
                  <a:pt x="293570" y="442518"/>
                </a:cubicBezTo>
                <a:lnTo>
                  <a:pt x="295797" y="441904"/>
                </a:lnTo>
                <a:cubicBezTo>
                  <a:pt x="282589" y="441469"/>
                  <a:pt x="271352" y="440649"/>
                  <a:pt x="259014" y="437143"/>
                </a:cubicBezTo>
                <a:cubicBezTo>
                  <a:pt x="255559" y="435684"/>
                  <a:pt x="247419" y="433354"/>
                  <a:pt x="241122" y="429745"/>
                </a:cubicBezTo>
                <a:cubicBezTo>
                  <a:pt x="237078" y="428260"/>
                  <a:pt x="231395" y="423525"/>
                  <a:pt x="228093" y="422732"/>
                </a:cubicBezTo>
                <a:lnTo>
                  <a:pt x="228221" y="422220"/>
                </a:lnTo>
                <a:cubicBezTo>
                  <a:pt x="223870" y="418559"/>
                  <a:pt x="217931" y="413696"/>
                  <a:pt x="213273" y="407834"/>
                </a:cubicBezTo>
                <a:cubicBezTo>
                  <a:pt x="211199" y="405710"/>
                  <a:pt x="209740" y="404200"/>
                  <a:pt x="207846" y="402280"/>
                </a:cubicBezTo>
                <a:lnTo>
                  <a:pt x="208102" y="401793"/>
                </a:lnTo>
                <a:cubicBezTo>
                  <a:pt x="205670" y="398927"/>
                  <a:pt x="204365" y="398594"/>
                  <a:pt x="203290" y="397595"/>
                </a:cubicBezTo>
                <a:cubicBezTo>
                  <a:pt x="201549" y="394268"/>
                  <a:pt x="202164" y="395445"/>
                  <a:pt x="200423" y="392092"/>
                </a:cubicBezTo>
                <a:cubicBezTo>
                  <a:pt x="202061" y="394422"/>
                  <a:pt x="203751" y="396213"/>
                  <a:pt x="205235" y="397468"/>
                </a:cubicBezTo>
                <a:cubicBezTo>
                  <a:pt x="203136" y="393398"/>
                  <a:pt x="199476" y="390121"/>
                  <a:pt x="199015" y="387152"/>
                </a:cubicBezTo>
                <a:cubicBezTo>
                  <a:pt x="197454" y="383466"/>
                  <a:pt x="195944" y="380830"/>
                  <a:pt x="195278" y="380804"/>
                </a:cubicBezTo>
                <a:cubicBezTo>
                  <a:pt x="195739" y="381495"/>
                  <a:pt x="194664" y="378295"/>
                  <a:pt x="195739" y="380215"/>
                </a:cubicBezTo>
                <a:cubicBezTo>
                  <a:pt x="194536" y="377246"/>
                  <a:pt x="193794" y="375454"/>
                  <a:pt x="192770" y="373739"/>
                </a:cubicBezTo>
                <a:cubicBezTo>
                  <a:pt x="193051" y="373867"/>
                  <a:pt x="193358" y="375249"/>
                  <a:pt x="193717" y="376171"/>
                </a:cubicBezTo>
                <a:cubicBezTo>
                  <a:pt x="192770" y="374994"/>
                  <a:pt x="191771" y="372331"/>
                  <a:pt x="191336" y="373150"/>
                </a:cubicBezTo>
                <a:cubicBezTo>
                  <a:pt x="192002" y="374482"/>
                  <a:pt x="192155" y="374507"/>
                  <a:pt x="192795" y="376299"/>
                </a:cubicBezTo>
                <a:cubicBezTo>
                  <a:pt x="191976" y="375761"/>
                  <a:pt x="190184" y="371103"/>
                  <a:pt x="190312" y="369746"/>
                </a:cubicBezTo>
                <a:cubicBezTo>
                  <a:pt x="190364" y="368210"/>
                  <a:pt x="192079" y="372715"/>
                  <a:pt x="191695" y="370437"/>
                </a:cubicBezTo>
                <a:lnTo>
                  <a:pt x="188213" y="362810"/>
                </a:lnTo>
                <a:cubicBezTo>
                  <a:pt x="189007" y="364345"/>
                  <a:pt x="189442" y="367263"/>
                  <a:pt x="188802" y="366624"/>
                </a:cubicBezTo>
                <a:lnTo>
                  <a:pt x="190056" y="369593"/>
                </a:lnTo>
                <a:lnTo>
                  <a:pt x="189519" y="369593"/>
                </a:lnTo>
                <a:cubicBezTo>
                  <a:pt x="191234" y="374712"/>
                  <a:pt x="192206" y="378372"/>
                  <a:pt x="194843" y="383338"/>
                </a:cubicBezTo>
                <a:lnTo>
                  <a:pt x="194382" y="381213"/>
                </a:lnTo>
                <a:cubicBezTo>
                  <a:pt x="195816" y="384157"/>
                  <a:pt x="197889" y="386794"/>
                  <a:pt x="198606" y="389737"/>
                </a:cubicBezTo>
                <a:cubicBezTo>
                  <a:pt x="197812" y="388509"/>
                  <a:pt x="198043" y="389558"/>
                  <a:pt x="197787" y="389737"/>
                </a:cubicBezTo>
                <a:cubicBezTo>
                  <a:pt x="198222" y="390377"/>
                  <a:pt x="198862" y="390992"/>
                  <a:pt x="199246" y="391811"/>
                </a:cubicBezTo>
                <a:lnTo>
                  <a:pt x="197684" y="390940"/>
                </a:lnTo>
                <a:cubicBezTo>
                  <a:pt x="199476" y="391606"/>
                  <a:pt x="202573" y="398414"/>
                  <a:pt x="203571" y="399541"/>
                </a:cubicBezTo>
                <a:lnTo>
                  <a:pt x="203136" y="399259"/>
                </a:lnTo>
                <a:cubicBezTo>
                  <a:pt x="205747" y="403380"/>
                  <a:pt x="203034" y="398287"/>
                  <a:pt x="205030" y="400897"/>
                </a:cubicBezTo>
                <a:cubicBezTo>
                  <a:pt x="206566" y="403253"/>
                  <a:pt x="204826" y="402305"/>
                  <a:pt x="206106" y="404635"/>
                </a:cubicBezTo>
                <a:cubicBezTo>
                  <a:pt x="208896" y="408807"/>
                  <a:pt x="215295" y="414541"/>
                  <a:pt x="218930" y="418764"/>
                </a:cubicBezTo>
                <a:cubicBezTo>
                  <a:pt x="222564" y="421401"/>
                  <a:pt x="226225" y="424703"/>
                  <a:pt x="229988" y="426264"/>
                </a:cubicBezTo>
                <a:cubicBezTo>
                  <a:pt x="233315" y="428389"/>
                  <a:pt x="229296" y="426904"/>
                  <a:pt x="232880" y="428721"/>
                </a:cubicBezTo>
                <a:cubicBezTo>
                  <a:pt x="231626" y="428798"/>
                  <a:pt x="235030" y="431921"/>
                  <a:pt x="230115" y="429156"/>
                </a:cubicBezTo>
                <a:cubicBezTo>
                  <a:pt x="232598" y="429797"/>
                  <a:pt x="233085" y="431665"/>
                  <a:pt x="235491" y="432561"/>
                </a:cubicBezTo>
                <a:cubicBezTo>
                  <a:pt x="236054" y="433201"/>
                  <a:pt x="234160" y="432382"/>
                  <a:pt x="235849" y="433508"/>
                </a:cubicBezTo>
                <a:cubicBezTo>
                  <a:pt x="237513" y="434097"/>
                  <a:pt x="235542" y="432049"/>
                  <a:pt x="233033" y="430206"/>
                </a:cubicBezTo>
                <a:cubicBezTo>
                  <a:pt x="231242" y="428184"/>
                  <a:pt x="239561" y="434250"/>
                  <a:pt x="236822" y="431435"/>
                </a:cubicBezTo>
                <a:cubicBezTo>
                  <a:pt x="241916" y="434122"/>
                  <a:pt x="247752" y="437245"/>
                  <a:pt x="253562" y="438909"/>
                </a:cubicBezTo>
                <a:cubicBezTo>
                  <a:pt x="251617" y="438397"/>
                  <a:pt x="250900" y="438755"/>
                  <a:pt x="252436" y="439523"/>
                </a:cubicBezTo>
                <a:cubicBezTo>
                  <a:pt x="255328" y="439805"/>
                  <a:pt x="260140" y="440931"/>
                  <a:pt x="265004" y="442518"/>
                </a:cubicBezTo>
                <a:cubicBezTo>
                  <a:pt x="265055" y="441929"/>
                  <a:pt x="263468" y="441469"/>
                  <a:pt x="264108" y="441059"/>
                </a:cubicBezTo>
                <a:cubicBezTo>
                  <a:pt x="264927" y="441162"/>
                  <a:pt x="266412" y="441392"/>
                  <a:pt x="267308" y="441520"/>
                </a:cubicBezTo>
                <a:cubicBezTo>
                  <a:pt x="267871" y="442211"/>
                  <a:pt x="267487" y="443081"/>
                  <a:pt x="272017" y="443849"/>
                </a:cubicBezTo>
                <a:cubicBezTo>
                  <a:pt x="270635" y="444566"/>
                  <a:pt x="264338" y="442492"/>
                  <a:pt x="266207" y="443721"/>
                </a:cubicBezTo>
                <a:cubicBezTo>
                  <a:pt x="264057" y="444080"/>
                  <a:pt x="256019" y="441571"/>
                  <a:pt x="254330" y="440624"/>
                </a:cubicBezTo>
                <a:cubicBezTo>
                  <a:pt x="250107" y="440214"/>
                  <a:pt x="257376" y="441648"/>
                  <a:pt x="256429" y="442185"/>
                </a:cubicBezTo>
                <a:cubicBezTo>
                  <a:pt x="260064" y="443081"/>
                  <a:pt x="261753" y="443567"/>
                  <a:pt x="267436" y="444566"/>
                </a:cubicBezTo>
                <a:cubicBezTo>
                  <a:pt x="267615" y="444156"/>
                  <a:pt x="265695" y="443823"/>
                  <a:pt x="268357" y="443926"/>
                </a:cubicBezTo>
                <a:cubicBezTo>
                  <a:pt x="273528" y="443900"/>
                  <a:pt x="274552" y="445487"/>
                  <a:pt x="275806" y="445743"/>
                </a:cubicBezTo>
                <a:cubicBezTo>
                  <a:pt x="274910" y="445692"/>
                  <a:pt x="274193" y="445615"/>
                  <a:pt x="273297" y="445538"/>
                </a:cubicBezTo>
                <a:cubicBezTo>
                  <a:pt x="276574" y="446357"/>
                  <a:pt x="277853" y="445999"/>
                  <a:pt x="281386" y="446614"/>
                </a:cubicBezTo>
                <a:cubicBezTo>
                  <a:pt x="282231" y="447842"/>
                  <a:pt x="275678" y="445846"/>
                  <a:pt x="274296" y="446281"/>
                </a:cubicBezTo>
                <a:lnTo>
                  <a:pt x="276753" y="447458"/>
                </a:lnTo>
                <a:cubicBezTo>
                  <a:pt x="282282" y="448329"/>
                  <a:pt x="278366" y="446998"/>
                  <a:pt x="283997" y="447791"/>
                </a:cubicBezTo>
                <a:lnTo>
                  <a:pt x="283306" y="448175"/>
                </a:lnTo>
                <a:lnTo>
                  <a:pt x="286915" y="448047"/>
                </a:lnTo>
                <a:cubicBezTo>
                  <a:pt x="286966" y="447637"/>
                  <a:pt x="286275" y="447023"/>
                  <a:pt x="283229" y="446998"/>
                </a:cubicBezTo>
                <a:cubicBezTo>
                  <a:pt x="285302" y="446050"/>
                  <a:pt x="286019" y="446946"/>
                  <a:pt x="290857" y="446921"/>
                </a:cubicBezTo>
                <a:cubicBezTo>
                  <a:pt x="292444" y="446409"/>
                  <a:pt x="288809" y="446895"/>
                  <a:pt x="288758" y="446332"/>
                </a:cubicBezTo>
                <a:cubicBezTo>
                  <a:pt x="288323" y="445795"/>
                  <a:pt x="291599" y="445871"/>
                  <a:pt x="294005" y="445871"/>
                </a:cubicBezTo>
                <a:cubicBezTo>
                  <a:pt x="297896" y="445999"/>
                  <a:pt x="296002" y="446588"/>
                  <a:pt x="297614" y="447023"/>
                </a:cubicBezTo>
                <a:cubicBezTo>
                  <a:pt x="296846" y="447100"/>
                  <a:pt x="293826" y="447074"/>
                  <a:pt x="294133" y="446741"/>
                </a:cubicBezTo>
                <a:cubicBezTo>
                  <a:pt x="289244" y="447177"/>
                  <a:pt x="296232" y="448021"/>
                  <a:pt x="292828" y="448354"/>
                </a:cubicBezTo>
                <a:cubicBezTo>
                  <a:pt x="297435" y="448943"/>
                  <a:pt x="296181" y="447765"/>
                  <a:pt x="300046" y="447996"/>
                </a:cubicBezTo>
                <a:cubicBezTo>
                  <a:pt x="296104" y="448149"/>
                  <a:pt x="299176" y="447484"/>
                  <a:pt x="298126" y="447177"/>
                </a:cubicBezTo>
                <a:cubicBezTo>
                  <a:pt x="304500" y="445871"/>
                  <a:pt x="302426" y="448201"/>
                  <a:pt x="309363" y="446921"/>
                </a:cubicBezTo>
                <a:cubicBezTo>
                  <a:pt x="308007" y="446921"/>
                  <a:pt x="317068" y="441750"/>
                  <a:pt x="312230" y="442979"/>
                </a:cubicBezTo>
                <a:cubicBezTo>
                  <a:pt x="313817" y="441955"/>
                  <a:pt x="315199" y="441110"/>
                  <a:pt x="316530" y="440291"/>
                </a:cubicBezTo>
                <a:cubicBezTo>
                  <a:pt x="315634" y="441955"/>
                  <a:pt x="319013" y="438806"/>
                  <a:pt x="317068" y="441366"/>
                </a:cubicBezTo>
                <a:lnTo>
                  <a:pt x="318860" y="439805"/>
                </a:lnTo>
                <a:cubicBezTo>
                  <a:pt x="318860" y="439805"/>
                  <a:pt x="316684" y="442876"/>
                  <a:pt x="316505" y="442697"/>
                </a:cubicBezTo>
                <a:cubicBezTo>
                  <a:pt x="319039" y="441648"/>
                  <a:pt x="322622" y="438755"/>
                  <a:pt x="324030" y="438013"/>
                </a:cubicBezTo>
                <a:cubicBezTo>
                  <a:pt x="326104" y="435197"/>
                  <a:pt x="322930" y="438448"/>
                  <a:pt x="325284" y="435197"/>
                </a:cubicBezTo>
                <a:cubicBezTo>
                  <a:pt x="324721" y="436554"/>
                  <a:pt x="326462" y="434762"/>
                  <a:pt x="327511" y="433354"/>
                </a:cubicBezTo>
                <a:cubicBezTo>
                  <a:pt x="325156" y="436016"/>
                  <a:pt x="326743" y="432766"/>
                  <a:pt x="327921" y="430923"/>
                </a:cubicBezTo>
                <a:cubicBezTo>
                  <a:pt x="330020" y="428184"/>
                  <a:pt x="331581" y="425957"/>
                  <a:pt x="331581" y="426520"/>
                </a:cubicBezTo>
                <a:lnTo>
                  <a:pt x="330481" y="429745"/>
                </a:lnTo>
                <a:cubicBezTo>
                  <a:pt x="331300" y="427237"/>
                  <a:pt x="331248" y="428901"/>
                  <a:pt x="332323" y="426520"/>
                </a:cubicBezTo>
                <a:cubicBezTo>
                  <a:pt x="332375" y="425624"/>
                  <a:pt x="332477" y="424191"/>
                  <a:pt x="332579" y="423013"/>
                </a:cubicBezTo>
                <a:cubicBezTo>
                  <a:pt x="333501" y="421093"/>
                  <a:pt x="334627" y="419916"/>
                  <a:pt x="334806" y="419174"/>
                </a:cubicBezTo>
                <a:cubicBezTo>
                  <a:pt x="334883" y="419199"/>
                  <a:pt x="333731" y="422476"/>
                  <a:pt x="333655" y="422450"/>
                </a:cubicBezTo>
                <a:cubicBezTo>
                  <a:pt x="335626" y="418380"/>
                  <a:pt x="335114" y="422066"/>
                  <a:pt x="336752" y="417689"/>
                </a:cubicBezTo>
                <a:lnTo>
                  <a:pt x="336726" y="416384"/>
                </a:lnTo>
                <a:cubicBezTo>
                  <a:pt x="337161" y="415590"/>
                  <a:pt x="337545" y="415232"/>
                  <a:pt x="337392" y="416128"/>
                </a:cubicBezTo>
                <a:cubicBezTo>
                  <a:pt x="337315" y="415334"/>
                  <a:pt x="338390" y="412954"/>
                  <a:pt x="338723" y="411827"/>
                </a:cubicBezTo>
                <a:lnTo>
                  <a:pt x="339184" y="411674"/>
                </a:lnTo>
                <a:cubicBezTo>
                  <a:pt x="339721" y="409831"/>
                  <a:pt x="339644" y="407271"/>
                  <a:pt x="341078" y="405326"/>
                </a:cubicBezTo>
                <a:cubicBezTo>
                  <a:pt x="339670" y="406785"/>
                  <a:pt x="340335" y="407502"/>
                  <a:pt x="338902" y="410445"/>
                </a:cubicBezTo>
                <a:cubicBezTo>
                  <a:pt x="337622" y="412135"/>
                  <a:pt x="339414" y="407220"/>
                  <a:pt x="339516" y="406503"/>
                </a:cubicBezTo>
                <a:cubicBezTo>
                  <a:pt x="340335" y="407015"/>
                  <a:pt x="341180" y="401896"/>
                  <a:pt x="341922" y="399746"/>
                </a:cubicBezTo>
                <a:cubicBezTo>
                  <a:pt x="342690" y="398594"/>
                  <a:pt x="343100" y="397468"/>
                  <a:pt x="343484" y="396776"/>
                </a:cubicBezTo>
                <a:lnTo>
                  <a:pt x="343151" y="395753"/>
                </a:lnTo>
                <a:cubicBezTo>
                  <a:pt x="344508" y="395241"/>
                  <a:pt x="344098" y="391299"/>
                  <a:pt x="345148" y="388918"/>
                </a:cubicBezTo>
                <a:cubicBezTo>
                  <a:pt x="345148" y="390275"/>
                  <a:pt x="345660" y="390198"/>
                  <a:pt x="346325" y="388509"/>
                </a:cubicBezTo>
                <a:cubicBezTo>
                  <a:pt x="344815" y="390633"/>
                  <a:pt x="346325" y="384388"/>
                  <a:pt x="345506" y="384925"/>
                </a:cubicBezTo>
                <a:cubicBezTo>
                  <a:pt x="346888" y="380523"/>
                  <a:pt x="346351" y="386256"/>
                  <a:pt x="347246" y="385079"/>
                </a:cubicBezTo>
                <a:cubicBezTo>
                  <a:pt x="347119" y="382673"/>
                  <a:pt x="348859" y="380190"/>
                  <a:pt x="348373" y="378500"/>
                </a:cubicBezTo>
                <a:cubicBezTo>
                  <a:pt x="347349" y="381674"/>
                  <a:pt x="347938" y="377886"/>
                  <a:pt x="347758" y="377093"/>
                </a:cubicBezTo>
                <a:cubicBezTo>
                  <a:pt x="348808" y="373048"/>
                  <a:pt x="347963" y="377860"/>
                  <a:pt x="348961" y="375045"/>
                </a:cubicBezTo>
                <a:cubicBezTo>
                  <a:pt x="349269" y="373355"/>
                  <a:pt x="349115" y="370949"/>
                  <a:pt x="348245" y="373509"/>
                </a:cubicBezTo>
                <a:cubicBezTo>
                  <a:pt x="348987" y="371180"/>
                  <a:pt x="348680" y="368339"/>
                  <a:pt x="349806" y="365779"/>
                </a:cubicBezTo>
                <a:cubicBezTo>
                  <a:pt x="350574" y="364780"/>
                  <a:pt x="349013" y="370821"/>
                  <a:pt x="349729" y="369362"/>
                </a:cubicBezTo>
                <a:cubicBezTo>
                  <a:pt x="350932" y="363680"/>
                  <a:pt x="348987" y="366240"/>
                  <a:pt x="349909" y="360941"/>
                </a:cubicBezTo>
                <a:cubicBezTo>
                  <a:pt x="349141" y="363117"/>
                  <a:pt x="348629" y="360788"/>
                  <a:pt x="348859" y="358202"/>
                </a:cubicBezTo>
                <a:cubicBezTo>
                  <a:pt x="350241" y="352417"/>
                  <a:pt x="348654" y="360813"/>
                  <a:pt x="349781" y="358740"/>
                </a:cubicBezTo>
                <a:lnTo>
                  <a:pt x="350165" y="356385"/>
                </a:lnTo>
                <a:cubicBezTo>
                  <a:pt x="351777" y="353339"/>
                  <a:pt x="350318" y="363552"/>
                  <a:pt x="351726" y="360634"/>
                </a:cubicBezTo>
                <a:lnTo>
                  <a:pt x="351931" y="358048"/>
                </a:lnTo>
                <a:cubicBezTo>
                  <a:pt x="352084" y="358637"/>
                  <a:pt x="352417" y="359559"/>
                  <a:pt x="352852" y="358560"/>
                </a:cubicBezTo>
                <a:cubicBezTo>
                  <a:pt x="352340" y="357793"/>
                  <a:pt x="353850" y="352622"/>
                  <a:pt x="353748" y="352110"/>
                </a:cubicBezTo>
                <a:cubicBezTo>
                  <a:pt x="353287" y="351521"/>
                  <a:pt x="353518" y="354209"/>
                  <a:pt x="353185" y="353723"/>
                </a:cubicBezTo>
                <a:cubicBezTo>
                  <a:pt x="353543" y="350984"/>
                  <a:pt x="352852" y="349653"/>
                  <a:pt x="353978" y="345583"/>
                </a:cubicBezTo>
                <a:cubicBezTo>
                  <a:pt x="353927" y="347912"/>
                  <a:pt x="354874" y="344866"/>
                  <a:pt x="355028" y="345839"/>
                </a:cubicBezTo>
                <a:cubicBezTo>
                  <a:pt x="355642" y="343868"/>
                  <a:pt x="354490" y="345096"/>
                  <a:pt x="355335" y="342230"/>
                </a:cubicBezTo>
                <a:lnTo>
                  <a:pt x="355642" y="342639"/>
                </a:lnTo>
                <a:cubicBezTo>
                  <a:pt x="357664" y="331863"/>
                  <a:pt x="359943" y="318399"/>
                  <a:pt x="360122" y="308928"/>
                </a:cubicBezTo>
                <a:cubicBezTo>
                  <a:pt x="360941" y="307290"/>
                  <a:pt x="361632" y="303860"/>
                  <a:pt x="362886" y="298562"/>
                </a:cubicBezTo>
                <a:cubicBezTo>
                  <a:pt x="362297" y="300891"/>
                  <a:pt x="362297" y="298562"/>
                  <a:pt x="362451" y="297179"/>
                </a:cubicBezTo>
                <a:lnTo>
                  <a:pt x="363526" y="294696"/>
                </a:lnTo>
                <a:cubicBezTo>
                  <a:pt x="364422" y="291625"/>
                  <a:pt x="364524" y="287427"/>
                  <a:pt x="364652" y="284483"/>
                </a:cubicBezTo>
                <a:cubicBezTo>
                  <a:pt x="364883" y="283997"/>
                  <a:pt x="365088" y="283869"/>
                  <a:pt x="365267" y="283767"/>
                </a:cubicBezTo>
                <a:cubicBezTo>
                  <a:pt x="366163" y="281053"/>
                  <a:pt x="365420" y="280823"/>
                  <a:pt x="365472" y="279696"/>
                </a:cubicBezTo>
                <a:lnTo>
                  <a:pt x="366214" y="277982"/>
                </a:lnTo>
                <a:lnTo>
                  <a:pt x="365855" y="277470"/>
                </a:lnTo>
                <a:cubicBezTo>
                  <a:pt x="366086" y="274654"/>
                  <a:pt x="366854" y="270968"/>
                  <a:pt x="367494" y="271480"/>
                </a:cubicBezTo>
                <a:cubicBezTo>
                  <a:pt x="367570" y="270354"/>
                  <a:pt x="367647" y="269228"/>
                  <a:pt x="367161" y="270610"/>
                </a:cubicBezTo>
                <a:cubicBezTo>
                  <a:pt x="368108" y="267922"/>
                  <a:pt x="369439" y="260294"/>
                  <a:pt x="370207" y="255226"/>
                </a:cubicBezTo>
                <a:cubicBezTo>
                  <a:pt x="369541" y="257555"/>
                  <a:pt x="369337" y="257299"/>
                  <a:pt x="368850" y="257402"/>
                </a:cubicBezTo>
                <a:cubicBezTo>
                  <a:pt x="368210" y="256557"/>
                  <a:pt x="369234" y="256327"/>
                  <a:pt x="369157" y="254253"/>
                </a:cubicBezTo>
                <a:cubicBezTo>
                  <a:pt x="369490" y="254253"/>
                  <a:pt x="370207" y="252026"/>
                  <a:pt x="369925" y="254509"/>
                </a:cubicBezTo>
                <a:cubicBezTo>
                  <a:pt x="372229" y="248033"/>
                  <a:pt x="373253" y="238562"/>
                  <a:pt x="375301" y="230320"/>
                </a:cubicBezTo>
                <a:cubicBezTo>
                  <a:pt x="375557" y="228605"/>
                  <a:pt x="375326" y="229092"/>
                  <a:pt x="375275" y="228221"/>
                </a:cubicBezTo>
                <a:cubicBezTo>
                  <a:pt x="377118" y="223128"/>
                  <a:pt x="377963" y="216575"/>
                  <a:pt x="379652" y="211020"/>
                </a:cubicBezTo>
                <a:cubicBezTo>
                  <a:pt x="379038" y="212172"/>
                  <a:pt x="378577" y="210176"/>
                  <a:pt x="379294" y="207053"/>
                </a:cubicBezTo>
                <a:cubicBezTo>
                  <a:pt x="379601" y="203469"/>
                  <a:pt x="380548" y="205901"/>
                  <a:pt x="381777" y="202957"/>
                </a:cubicBezTo>
                <a:cubicBezTo>
                  <a:pt x="381879" y="201345"/>
                  <a:pt x="382570" y="198452"/>
                  <a:pt x="382929" y="197249"/>
                </a:cubicBezTo>
                <a:lnTo>
                  <a:pt x="383031" y="197377"/>
                </a:lnTo>
                <a:cubicBezTo>
                  <a:pt x="383210" y="195432"/>
                  <a:pt x="383799" y="192437"/>
                  <a:pt x="384746" y="190287"/>
                </a:cubicBezTo>
                <a:lnTo>
                  <a:pt x="384695" y="190645"/>
                </a:lnTo>
                <a:cubicBezTo>
                  <a:pt x="385283" y="188879"/>
                  <a:pt x="386333" y="186908"/>
                  <a:pt x="386870" y="185014"/>
                </a:cubicBezTo>
                <a:cubicBezTo>
                  <a:pt x="386563" y="183990"/>
                  <a:pt x="388355" y="179511"/>
                  <a:pt x="388201" y="178231"/>
                </a:cubicBezTo>
                <a:cubicBezTo>
                  <a:pt x="388355" y="178026"/>
                  <a:pt x="388253" y="178384"/>
                  <a:pt x="388560" y="177924"/>
                </a:cubicBezTo>
                <a:lnTo>
                  <a:pt x="388125" y="177565"/>
                </a:lnTo>
                <a:lnTo>
                  <a:pt x="389609" y="173956"/>
                </a:lnTo>
                <a:cubicBezTo>
                  <a:pt x="389507" y="174801"/>
                  <a:pt x="389660" y="175057"/>
                  <a:pt x="389481" y="176157"/>
                </a:cubicBezTo>
                <a:cubicBezTo>
                  <a:pt x="391119" y="172369"/>
                  <a:pt x="389481" y="174673"/>
                  <a:pt x="389942" y="172497"/>
                </a:cubicBezTo>
                <a:cubicBezTo>
                  <a:pt x="390582" y="169656"/>
                  <a:pt x="391017" y="169963"/>
                  <a:pt x="391683" y="168760"/>
                </a:cubicBezTo>
                <a:cubicBezTo>
                  <a:pt x="391503" y="169963"/>
                  <a:pt x="390838" y="170705"/>
                  <a:pt x="390684" y="171422"/>
                </a:cubicBezTo>
                <a:cubicBezTo>
                  <a:pt x="390505" y="173111"/>
                  <a:pt x="391427" y="169809"/>
                  <a:pt x="391734" y="169861"/>
                </a:cubicBezTo>
                <a:cubicBezTo>
                  <a:pt x="391964" y="169297"/>
                  <a:pt x="391452" y="168811"/>
                  <a:pt x="392297" y="166866"/>
                </a:cubicBezTo>
                <a:cubicBezTo>
                  <a:pt x="392962" y="165151"/>
                  <a:pt x="394319" y="161030"/>
                  <a:pt x="394677" y="161721"/>
                </a:cubicBezTo>
                <a:cubicBezTo>
                  <a:pt x="394933" y="160108"/>
                  <a:pt x="395701" y="158419"/>
                  <a:pt x="395957" y="157216"/>
                </a:cubicBezTo>
                <a:cubicBezTo>
                  <a:pt x="395240" y="158547"/>
                  <a:pt x="394089" y="161055"/>
                  <a:pt x="393654" y="161260"/>
                </a:cubicBezTo>
                <a:cubicBezTo>
                  <a:pt x="394037" y="159903"/>
                  <a:pt x="394985" y="157421"/>
                  <a:pt x="395369" y="157062"/>
                </a:cubicBezTo>
                <a:lnTo>
                  <a:pt x="395036" y="158137"/>
                </a:lnTo>
                <a:cubicBezTo>
                  <a:pt x="395369" y="157062"/>
                  <a:pt x="397084" y="153453"/>
                  <a:pt x="395804" y="155194"/>
                </a:cubicBezTo>
                <a:lnTo>
                  <a:pt x="397544" y="152864"/>
                </a:lnTo>
                <a:cubicBezTo>
                  <a:pt x="397595" y="151712"/>
                  <a:pt x="398747" y="149102"/>
                  <a:pt x="399566" y="146875"/>
                </a:cubicBezTo>
                <a:cubicBezTo>
                  <a:pt x="400155" y="147079"/>
                  <a:pt x="399950" y="148999"/>
                  <a:pt x="401845" y="145134"/>
                </a:cubicBezTo>
                <a:lnTo>
                  <a:pt x="403022" y="141525"/>
                </a:lnTo>
                <a:cubicBezTo>
                  <a:pt x="403867" y="139759"/>
                  <a:pt x="404225" y="139324"/>
                  <a:pt x="404404" y="139784"/>
                </a:cubicBezTo>
                <a:cubicBezTo>
                  <a:pt x="407783" y="133974"/>
                  <a:pt x="405991" y="132796"/>
                  <a:pt x="409242" y="128547"/>
                </a:cubicBezTo>
                <a:cubicBezTo>
                  <a:pt x="408653" y="130825"/>
                  <a:pt x="409703" y="129238"/>
                  <a:pt x="411085" y="127344"/>
                </a:cubicBezTo>
                <a:cubicBezTo>
                  <a:pt x="411059" y="127165"/>
                  <a:pt x="410957" y="126883"/>
                  <a:pt x="411469" y="126039"/>
                </a:cubicBezTo>
                <a:cubicBezTo>
                  <a:pt x="410855" y="126448"/>
                  <a:pt x="411111" y="127472"/>
                  <a:pt x="409805" y="128752"/>
                </a:cubicBezTo>
                <a:cubicBezTo>
                  <a:pt x="409140" y="129034"/>
                  <a:pt x="410675" y="126781"/>
                  <a:pt x="411162" y="125783"/>
                </a:cubicBezTo>
                <a:cubicBezTo>
                  <a:pt x="414643" y="122404"/>
                  <a:pt x="420095" y="112933"/>
                  <a:pt x="425598" y="107635"/>
                </a:cubicBezTo>
                <a:cubicBezTo>
                  <a:pt x="424626" y="107481"/>
                  <a:pt x="427749" y="105024"/>
                  <a:pt x="428568" y="103744"/>
                </a:cubicBezTo>
                <a:cubicBezTo>
                  <a:pt x="428875" y="104666"/>
                  <a:pt x="431358" y="100493"/>
                  <a:pt x="433201" y="99444"/>
                </a:cubicBezTo>
                <a:lnTo>
                  <a:pt x="431818" y="99597"/>
                </a:lnTo>
                <a:cubicBezTo>
                  <a:pt x="435556" y="96910"/>
                  <a:pt x="436810" y="93812"/>
                  <a:pt x="439651" y="92763"/>
                </a:cubicBezTo>
                <a:cubicBezTo>
                  <a:pt x="441827" y="91304"/>
                  <a:pt x="439344" y="93812"/>
                  <a:pt x="438576" y="94606"/>
                </a:cubicBezTo>
                <a:cubicBezTo>
                  <a:pt x="441724" y="92865"/>
                  <a:pt x="445820" y="88360"/>
                  <a:pt x="448891" y="87848"/>
                </a:cubicBezTo>
                <a:cubicBezTo>
                  <a:pt x="448968" y="87362"/>
                  <a:pt x="447740" y="87439"/>
                  <a:pt x="450299" y="85570"/>
                </a:cubicBezTo>
                <a:cubicBezTo>
                  <a:pt x="452526" y="84342"/>
                  <a:pt x="457338" y="82985"/>
                  <a:pt x="457006" y="83318"/>
                </a:cubicBezTo>
                <a:cubicBezTo>
                  <a:pt x="458823" y="82396"/>
                  <a:pt x="459258" y="81936"/>
                  <a:pt x="461434" y="81398"/>
                </a:cubicBezTo>
                <a:cubicBezTo>
                  <a:pt x="461331" y="81705"/>
                  <a:pt x="460436" y="82038"/>
                  <a:pt x="459821" y="82422"/>
                </a:cubicBezTo>
                <a:cubicBezTo>
                  <a:pt x="463251" y="81347"/>
                  <a:pt x="465632" y="79657"/>
                  <a:pt x="468703" y="78838"/>
                </a:cubicBezTo>
                <a:cubicBezTo>
                  <a:pt x="470751" y="79197"/>
                  <a:pt x="476715" y="77047"/>
                  <a:pt x="480811" y="77098"/>
                </a:cubicBezTo>
                <a:cubicBezTo>
                  <a:pt x="483038" y="76125"/>
                  <a:pt x="487440" y="76919"/>
                  <a:pt x="487722" y="75869"/>
                </a:cubicBezTo>
                <a:cubicBezTo>
                  <a:pt x="487619" y="75997"/>
                  <a:pt x="488131" y="76099"/>
                  <a:pt x="488387" y="76151"/>
                </a:cubicBezTo>
                <a:cubicBezTo>
                  <a:pt x="489898" y="75741"/>
                  <a:pt x="491126" y="74973"/>
                  <a:pt x="493072" y="74794"/>
                </a:cubicBezTo>
                <a:lnTo>
                  <a:pt x="492483" y="75485"/>
                </a:lnTo>
                <a:cubicBezTo>
                  <a:pt x="492099" y="76023"/>
                  <a:pt x="497781" y="76227"/>
                  <a:pt x="498293" y="76637"/>
                </a:cubicBezTo>
                <a:cubicBezTo>
                  <a:pt x="496758" y="75895"/>
                  <a:pt x="500367" y="76893"/>
                  <a:pt x="500623" y="76381"/>
                </a:cubicBezTo>
                <a:cubicBezTo>
                  <a:pt x="500623" y="76279"/>
                  <a:pt x="502850" y="76535"/>
                  <a:pt x="502850" y="76688"/>
                </a:cubicBezTo>
                <a:cubicBezTo>
                  <a:pt x="506228" y="77738"/>
                  <a:pt x="503310" y="76483"/>
                  <a:pt x="507483" y="77942"/>
                </a:cubicBezTo>
                <a:cubicBezTo>
                  <a:pt x="509863" y="78813"/>
                  <a:pt x="507918" y="78966"/>
                  <a:pt x="507201" y="78582"/>
                </a:cubicBezTo>
                <a:cubicBezTo>
                  <a:pt x="509863" y="79734"/>
                  <a:pt x="512346" y="81321"/>
                  <a:pt x="515008" y="82934"/>
                </a:cubicBezTo>
                <a:cubicBezTo>
                  <a:pt x="513831" y="82831"/>
                  <a:pt x="518720" y="84777"/>
                  <a:pt x="519078" y="86236"/>
                </a:cubicBezTo>
                <a:cubicBezTo>
                  <a:pt x="520819" y="87695"/>
                  <a:pt x="518745" y="85570"/>
                  <a:pt x="516314" y="83753"/>
                </a:cubicBezTo>
                <a:cubicBezTo>
                  <a:pt x="513703" y="82191"/>
                  <a:pt x="511066" y="80579"/>
                  <a:pt x="512576" y="81219"/>
                </a:cubicBezTo>
                <a:cubicBezTo>
                  <a:pt x="512525" y="81756"/>
                  <a:pt x="515853" y="83471"/>
                  <a:pt x="516800" y="84521"/>
                </a:cubicBezTo>
                <a:lnTo>
                  <a:pt x="516006" y="84623"/>
                </a:lnTo>
                <a:cubicBezTo>
                  <a:pt x="517133" y="85545"/>
                  <a:pt x="520460" y="88232"/>
                  <a:pt x="520563" y="87925"/>
                </a:cubicBezTo>
                <a:cubicBezTo>
                  <a:pt x="525298" y="92737"/>
                  <a:pt x="531697" y="102822"/>
                  <a:pt x="533259" y="105382"/>
                </a:cubicBezTo>
                <a:cubicBezTo>
                  <a:pt x="532312" y="103770"/>
                  <a:pt x="531697" y="103488"/>
                  <a:pt x="532465" y="104333"/>
                </a:cubicBezTo>
                <a:cubicBezTo>
                  <a:pt x="533591" y="106125"/>
                  <a:pt x="535153" y="108070"/>
                  <a:pt x="534974" y="108403"/>
                </a:cubicBezTo>
                <a:cubicBezTo>
                  <a:pt x="536023" y="110194"/>
                  <a:pt x="535434" y="110322"/>
                  <a:pt x="536663" y="113266"/>
                </a:cubicBezTo>
                <a:cubicBezTo>
                  <a:pt x="536586" y="113394"/>
                  <a:pt x="537329" y="113522"/>
                  <a:pt x="536919" y="112703"/>
                </a:cubicBezTo>
                <a:cubicBezTo>
                  <a:pt x="538557" y="118027"/>
                  <a:pt x="542243" y="124247"/>
                  <a:pt x="543881" y="130774"/>
                </a:cubicBezTo>
                <a:cubicBezTo>
                  <a:pt x="543804" y="130006"/>
                  <a:pt x="542089" y="128419"/>
                  <a:pt x="542474" y="128394"/>
                </a:cubicBezTo>
                <a:cubicBezTo>
                  <a:pt x="544598" y="133180"/>
                  <a:pt x="545955" y="137967"/>
                  <a:pt x="547977" y="142267"/>
                </a:cubicBezTo>
                <a:cubicBezTo>
                  <a:pt x="547618" y="141858"/>
                  <a:pt x="547439" y="142062"/>
                  <a:pt x="547004" y="140962"/>
                </a:cubicBezTo>
                <a:cubicBezTo>
                  <a:pt x="548028" y="144315"/>
                  <a:pt x="549154" y="148206"/>
                  <a:pt x="549999" y="149665"/>
                </a:cubicBezTo>
                <a:cubicBezTo>
                  <a:pt x="549641" y="147310"/>
                  <a:pt x="549692" y="149613"/>
                  <a:pt x="549333" y="148027"/>
                </a:cubicBezTo>
                <a:cubicBezTo>
                  <a:pt x="549154" y="145467"/>
                  <a:pt x="550741" y="149716"/>
                  <a:pt x="551125" y="152020"/>
                </a:cubicBezTo>
                <a:lnTo>
                  <a:pt x="551049" y="152122"/>
                </a:lnTo>
                <a:cubicBezTo>
                  <a:pt x="551944" y="155142"/>
                  <a:pt x="552175" y="155962"/>
                  <a:pt x="553071" y="159007"/>
                </a:cubicBezTo>
                <a:cubicBezTo>
                  <a:pt x="553301" y="161106"/>
                  <a:pt x="552482" y="157267"/>
                  <a:pt x="552379" y="158163"/>
                </a:cubicBezTo>
                <a:cubicBezTo>
                  <a:pt x="551842" y="159136"/>
                  <a:pt x="553583" y="166098"/>
                  <a:pt x="553634" y="166814"/>
                </a:cubicBezTo>
                <a:cubicBezTo>
                  <a:pt x="553992" y="167583"/>
                  <a:pt x="554376" y="168734"/>
                  <a:pt x="554555" y="168530"/>
                </a:cubicBezTo>
                <a:cubicBezTo>
                  <a:pt x="555349" y="171192"/>
                  <a:pt x="554325" y="169886"/>
                  <a:pt x="554786" y="171729"/>
                </a:cubicBezTo>
                <a:lnTo>
                  <a:pt x="557934" y="179229"/>
                </a:lnTo>
                <a:cubicBezTo>
                  <a:pt x="557448" y="177463"/>
                  <a:pt x="557627" y="181737"/>
                  <a:pt x="556808" y="179127"/>
                </a:cubicBezTo>
                <a:cubicBezTo>
                  <a:pt x="557934" y="184732"/>
                  <a:pt x="559495" y="187753"/>
                  <a:pt x="560647" y="191157"/>
                </a:cubicBezTo>
                <a:cubicBezTo>
                  <a:pt x="560826" y="192821"/>
                  <a:pt x="562030" y="198273"/>
                  <a:pt x="562388" y="200193"/>
                </a:cubicBezTo>
                <a:cubicBezTo>
                  <a:pt x="562106" y="201140"/>
                  <a:pt x="562157" y="198580"/>
                  <a:pt x="561748" y="198196"/>
                </a:cubicBezTo>
                <a:lnTo>
                  <a:pt x="561697" y="201114"/>
                </a:lnTo>
                <a:cubicBezTo>
                  <a:pt x="561006" y="197377"/>
                  <a:pt x="561006" y="201729"/>
                  <a:pt x="560340" y="199732"/>
                </a:cubicBezTo>
                <a:cubicBezTo>
                  <a:pt x="561108" y="202701"/>
                  <a:pt x="561978" y="209869"/>
                  <a:pt x="562490" y="214425"/>
                </a:cubicBezTo>
                <a:cubicBezTo>
                  <a:pt x="562977" y="211174"/>
                  <a:pt x="563873" y="220414"/>
                  <a:pt x="564692" y="220133"/>
                </a:cubicBezTo>
                <a:cubicBezTo>
                  <a:pt x="565639" y="225431"/>
                  <a:pt x="564410" y="222872"/>
                  <a:pt x="564512" y="224894"/>
                </a:cubicBezTo>
                <a:cubicBezTo>
                  <a:pt x="565639" y="230397"/>
                  <a:pt x="566151" y="235644"/>
                  <a:pt x="566995" y="240636"/>
                </a:cubicBezTo>
                <a:cubicBezTo>
                  <a:pt x="566995" y="240636"/>
                  <a:pt x="566842" y="240738"/>
                  <a:pt x="566765" y="240457"/>
                </a:cubicBezTo>
                <a:cubicBezTo>
                  <a:pt x="567686" y="245038"/>
                  <a:pt x="568429" y="252538"/>
                  <a:pt x="569862" y="257018"/>
                </a:cubicBezTo>
                <a:cubicBezTo>
                  <a:pt x="569632" y="256839"/>
                  <a:pt x="569529" y="257299"/>
                  <a:pt x="569222" y="256122"/>
                </a:cubicBezTo>
                <a:cubicBezTo>
                  <a:pt x="569632" y="261113"/>
                  <a:pt x="570425" y="256890"/>
                  <a:pt x="570732" y="262675"/>
                </a:cubicBezTo>
                <a:lnTo>
                  <a:pt x="570144" y="261395"/>
                </a:lnTo>
                <a:cubicBezTo>
                  <a:pt x="571040" y="264927"/>
                  <a:pt x="570707" y="268332"/>
                  <a:pt x="571910" y="272325"/>
                </a:cubicBezTo>
                <a:cubicBezTo>
                  <a:pt x="571705" y="272504"/>
                  <a:pt x="571500" y="271608"/>
                  <a:pt x="571321" y="271045"/>
                </a:cubicBezTo>
                <a:cubicBezTo>
                  <a:pt x="572012" y="274705"/>
                  <a:pt x="572473" y="278954"/>
                  <a:pt x="573522" y="282000"/>
                </a:cubicBezTo>
                <a:cubicBezTo>
                  <a:pt x="573318" y="282512"/>
                  <a:pt x="573010" y="282052"/>
                  <a:pt x="572627" y="280618"/>
                </a:cubicBezTo>
                <a:cubicBezTo>
                  <a:pt x="572806" y="284355"/>
                  <a:pt x="573932" y="284483"/>
                  <a:pt x="574137" y="287888"/>
                </a:cubicBezTo>
                <a:cubicBezTo>
                  <a:pt x="574265" y="288860"/>
                  <a:pt x="574137" y="290703"/>
                  <a:pt x="574034" y="290115"/>
                </a:cubicBezTo>
                <a:cubicBezTo>
                  <a:pt x="574623" y="291727"/>
                  <a:pt x="575365" y="296821"/>
                  <a:pt x="575775" y="298613"/>
                </a:cubicBezTo>
                <a:cubicBezTo>
                  <a:pt x="575596" y="299124"/>
                  <a:pt x="575673" y="300456"/>
                  <a:pt x="575698" y="302606"/>
                </a:cubicBezTo>
                <a:cubicBezTo>
                  <a:pt x="578514" y="320984"/>
                  <a:pt x="581406" y="339849"/>
                  <a:pt x="586167" y="357690"/>
                </a:cubicBezTo>
                <a:cubicBezTo>
                  <a:pt x="585988" y="360915"/>
                  <a:pt x="584760" y="353595"/>
                  <a:pt x="584580" y="355642"/>
                </a:cubicBezTo>
                <a:cubicBezTo>
                  <a:pt x="585297" y="355335"/>
                  <a:pt x="585348" y="358689"/>
                  <a:pt x="586986" y="364064"/>
                </a:cubicBezTo>
                <a:lnTo>
                  <a:pt x="586935" y="364320"/>
                </a:lnTo>
                <a:cubicBezTo>
                  <a:pt x="587652" y="366624"/>
                  <a:pt x="587498" y="368031"/>
                  <a:pt x="588343" y="370489"/>
                </a:cubicBezTo>
                <a:lnTo>
                  <a:pt x="588522" y="370361"/>
                </a:lnTo>
                <a:cubicBezTo>
                  <a:pt x="589597" y="372946"/>
                  <a:pt x="589060" y="376529"/>
                  <a:pt x="590442" y="377681"/>
                </a:cubicBezTo>
                <a:lnTo>
                  <a:pt x="590519" y="379831"/>
                </a:lnTo>
                <a:cubicBezTo>
                  <a:pt x="592080" y="382212"/>
                  <a:pt x="591466" y="384055"/>
                  <a:pt x="593078" y="387024"/>
                </a:cubicBezTo>
                <a:lnTo>
                  <a:pt x="592797" y="386717"/>
                </a:lnTo>
                <a:cubicBezTo>
                  <a:pt x="593795" y="391145"/>
                  <a:pt x="596713" y="395241"/>
                  <a:pt x="596611" y="397109"/>
                </a:cubicBezTo>
                <a:cubicBezTo>
                  <a:pt x="597891" y="400744"/>
                  <a:pt x="599964" y="404686"/>
                  <a:pt x="600809" y="405095"/>
                </a:cubicBezTo>
                <a:cubicBezTo>
                  <a:pt x="600885" y="405940"/>
                  <a:pt x="600297" y="405633"/>
                  <a:pt x="599913" y="405198"/>
                </a:cubicBezTo>
                <a:cubicBezTo>
                  <a:pt x="605544" y="418175"/>
                  <a:pt x="614145" y="432612"/>
                  <a:pt x="625356" y="438986"/>
                </a:cubicBezTo>
                <a:cubicBezTo>
                  <a:pt x="625817" y="439447"/>
                  <a:pt x="625074" y="439114"/>
                  <a:pt x="624691" y="439037"/>
                </a:cubicBezTo>
                <a:cubicBezTo>
                  <a:pt x="631141" y="443491"/>
                  <a:pt x="639357" y="446434"/>
                  <a:pt x="645193" y="445462"/>
                </a:cubicBezTo>
                <a:cubicBezTo>
                  <a:pt x="645219" y="445436"/>
                  <a:pt x="647267" y="445027"/>
                  <a:pt x="647267" y="444950"/>
                </a:cubicBezTo>
                <a:cubicBezTo>
                  <a:pt x="649110" y="445154"/>
                  <a:pt x="648982" y="445590"/>
                  <a:pt x="650441" y="445769"/>
                </a:cubicBezTo>
                <a:cubicBezTo>
                  <a:pt x="652002" y="445308"/>
                  <a:pt x="657685" y="445487"/>
                  <a:pt x="658606" y="444950"/>
                </a:cubicBezTo>
                <a:cubicBezTo>
                  <a:pt x="659451" y="445180"/>
                  <a:pt x="658222" y="445283"/>
                  <a:pt x="658274" y="445462"/>
                </a:cubicBezTo>
                <a:cubicBezTo>
                  <a:pt x="661934" y="445513"/>
                  <a:pt x="666157" y="444540"/>
                  <a:pt x="669587" y="444668"/>
                </a:cubicBezTo>
                <a:lnTo>
                  <a:pt x="668487" y="444975"/>
                </a:lnTo>
                <a:cubicBezTo>
                  <a:pt x="686635" y="445641"/>
                  <a:pt x="710107" y="445973"/>
                  <a:pt x="725030" y="444335"/>
                </a:cubicBezTo>
                <a:cubicBezTo>
                  <a:pt x="729074" y="443977"/>
                  <a:pt x="726796" y="445078"/>
                  <a:pt x="728639" y="444975"/>
                </a:cubicBezTo>
                <a:cubicBezTo>
                  <a:pt x="743972" y="443516"/>
                  <a:pt x="762453" y="444924"/>
                  <a:pt x="776454" y="442876"/>
                </a:cubicBezTo>
                <a:cubicBezTo>
                  <a:pt x="787179" y="442288"/>
                  <a:pt x="790660" y="440240"/>
                  <a:pt x="790660" y="440240"/>
                </a:cubicBezTo>
                <a:close/>
                <a:moveTo>
                  <a:pt x="188060" y="360736"/>
                </a:moveTo>
                <a:cubicBezTo>
                  <a:pt x="189161" y="362963"/>
                  <a:pt x="188572" y="359994"/>
                  <a:pt x="188777" y="358996"/>
                </a:cubicBezTo>
                <a:cubicBezTo>
                  <a:pt x="188367" y="358740"/>
                  <a:pt x="188316" y="360352"/>
                  <a:pt x="188060" y="360736"/>
                </a:cubicBezTo>
                <a:close/>
                <a:moveTo>
                  <a:pt x="228068" y="427441"/>
                </a:moveTo>
                <a:cubicBezTo>
                  <a:pt x="228631" y="428030"/>
                  <a:pt x="229629" y="428312"/>
                  <a:pt x="230551" y="428849"/>
                </a:cubicBezTo>
                <a:cubicBezTo>
                  <a:pt x="230346" y="428670"/>
                  <a:pt x="229578" y="427851"/>
                  <a:pt x="229424" y="427876"/>
                </a:cubicBezTo>
                <a:cubicBezTo>
                  <a:pt x="228912" y="427774"/>
                  <a:pt x="228964" y="428005"/>
                  <a:pt x="228068" y="427441"/>
                </a:cubicBezTo>
                <a:close/>
                <a:moveTo>
                  <a:pt x="240943" y="435530"/>
                </a:moveTo>
                <a:cubicBezTo>
                  <a:pt x="243451" y="436631"/>
                  <a:pt x="247752" y="438269"/>
                  <a:pt x="248136" y="438090"/>
                </a:cubicBezTo>
                <a:lnTo>
                  <a:pt x="240943" y="435530"/>
                </a:lnTo>
                <a:close/>
                <a:moveTo>
                  <a:pt x="265695" y="445462"/>
                </a:moveTo>
                <a:cubicBezTo>
                  <a:pt x="268024" y="445846"/>
                  <a:pt x="268511" y="445769"/>
                  <a:pt x="266847" y="445206"/>
                </a:cubicBezTo>
                <a:cubicBezTo>
                  <a:pt x="266335" y="445283"/>
                  <a:pt x="265593" y="445257"/>
                  <a:pt x="265695" y="445462"/>
                </a:cubicBezTo>
                <a:close/>
                <a:moveTo>
                  <a:pt x="271557" y="445564"/>
                </a:moveTo>
                <a:cubicBezTo>
                  <a:pt x="270814" y="445257"/>
                  <a:pt x="270021" y="444950"/>
                  <a:pt x="268408" y="444668"/>
                </a:cubicBezTo>
                <a:cubicBezTo>
                  <a:pt x="267743" y="445129"/>
                  <a:pt x="271557" y="445283"/>
                  <a:pt x="271557" y="445564"/>
                </a:cubicBezTo>
                <a:close/>
                <a:moveTo>
                  <a:pt x="316786" y="443849"/>
                </a:moveTo>
                <a:cubicBezTo>
                  <a:pt x="315609" y="444054"/>
                  <a:pt x="313459" y="445462"/>
                  <a:pt x="312409" y="445999"/>
                </a:cubicBezTo>
                <a:cubicBezTo>
                  <a:pt x="311795" y="446844"/>
                  <a:pt x="315583" y="444207"/>
                  <a:pt x="316786" y="443849"/>
                </a:cubicBezTo>
                <a:close/>
                <a:moveTo>
                  <a:pt x="329022" y="431102"/>
                </a:moveTo>
                <a:cubicBezTo>
                  <a:pt x="329661" y="430257"/>
                  <a:pt x="330122" y="429003"/>
                  <a:pt x="329329" y="429975"/>
                </a:cubicBezTo>
                <a:cubicBezTo>
                  <a:pt x="328919" y="430641"/>
                  <a:pt x="328714" y="430820"/>
                  <a:pt x="328305" y="431383"/>
                </a:cubicBezTo>
                <a:lnTo>
                  <a:pt x="329022" y="431102"/>
                </a:lnTo>
                <a:close/>
                <a:moveTo>
                  <a:pt x="433943" y="98138"/>
                </a:moveTo>
                <a:lnTo>
                  <a:pt x="433943" y="98574"/>
                </a:lnTo>
                <a:lnTo>
                  <a:pt x="435453" y="97140"/>
                </a:lnTo>
                <a:lnTo>
                  <a:pt x="433943" y="98138"/>
                </a:lnTo>
                <a:close/>
                <a:moveTo>
                  <a:pt x="545647" y="141166"/>
                </a:moveTo>
                <a:cubicBezTo>
                  <a:pt x="545596" y="140783"/>
                  <a:pt x="546287" y="141295"/>
                  <a:pt x="545494" y="139349"/>
                </a:cubicBezTo>
                <a:cubicBezTo>
                  <a:pt x="546262" y="141730"/>
                  <a:pt x="545084" y="139375"/>
                  <a:pt x="545647" y="141166"/>
                </a:cubicBezTo>
                <a:close/>
                <a:moveTo>
                  <a:pt x="564205" y="220670"/>
                </a:moveTo>
                <a:lnTo>
                  <a:pt x="563514" y="220568"/>
                </a:lnTo>
                <a:lnTo>
                  <a:pt x="563591" y="221182"/>
                </a:lnTo>
                <a:lnTo>
                  <a:pt x="564205" y="220670"/>
                </a:lnTo>
                <a:close/>
              </a:path>
            </a:pathLst>
          </a:custGeom>
          <a:solidFill>
            <a:srgbClr val="9DDAD7"/>
          </a:solidFill>
          <a:ln w="25591" cap="flat">
            <a:noFill/>
            <a:prstDash val="solid"/>
            <a:miter/>
          </a:ln>
        </p:spPr>
        <p:txBody>
          <a:bodyPr rtlCol="0" anchor="ctr"/>
          <a:lstStyle/>
          <a:p>
            <a:endParaRPr lang="pt-BR"/>
          </a:p>
        </p:txBody>
      </p:sp>
      <p:sp>
        <p:nvSpPr>
          <p:cNvPr id="480" name="Forma Livre: Forma 479">
            <a:extLst>
              <a:ext uri="{FF2B5EF4-FFF2-40B4-BE49-F238E27FC236}">
                <a16:creationId xmlns:a16="http://schemas.microsoft.com/office/drawing/2014/main" id="{FA1924C4-3AE6-949F-D473-2B8DD7A56B17}"/>
              </a:ext>
            </a:extLst>
          </p:cNvPr>
          <p:cNvSpPr/>
          <p:nvPr/>
        </p:nvSpPr>
        <p:spPr>
          <a:xfrm>
            <a:off x="9855536" y="-7230994"/>
            <a:ext cx="476464" cy="481410"/>
          </a:xfrm>
          <a:custGeom>
            <a:avLst/>
            <a:gdLst>
              <a:gd name="connsiteX0" fmla="*/ 474647 w 476464"/>
              <a:gd name="connsiteY0" fmla="*/ 243324 h 481410"/>
              <a:gd name="connsiteX1" fmla="*/ 474673 w 476464"/>
              <a:gd name="connsiteY1" fmla="*/ 246882 h 481410"/>
              <a:gd name="connsiteX2" fmla="*/ 474647 w 476464"/>
              <a:gd name="connsiteY2" fmla="*/ 243324 h 481410"/>
              <a:gd name="connsiteX3" fmla="*/ 152716 w 476464"/>
              <a:gd name="connsiteY3" fmla="*/ 465888 h 481410"/>
              <a:gd name="connsiteX4" fmla="*/ 152946 w 476464"/>
              <a:gd name="connsiteY4" fmla="*/ 465888 h 481410"/>
              <a:gd name="connsiteX5" fmla="*/ 150464 w 476464"/>
              <a:gd name="connsiteY5" fmla="*/ 465043 h 481410"/>
              <a:gd name="connsiteX6" fmla="*/ 152716 w 476464"/>
              <a:gd name="connsiteY6" fmla="*/ 465888 h 481410"/>
              <a:gd name="connsiteX7" fmla="*/ 50482 w 476464"/>
              <a:gd name="connsiteY7" fmla="*/ 102925 h 481410"/>
              <a:gd name="connsiteX8" fmla="*/ 50022 w 476464"/>
              <a:gd name="connsiteY8" fmla="*/ 103616 h 481410"/>
              <a:gd name="connsiteX9" fmla="*/ 50073 w 476464"/>
              <a:gd name="connsiteY9" fmla="*/ 103565 h 481410"/>
              <a:gd name="connsiteX10" fmla="*/ 50482 w 476464"/>
              <a:gd name="connsiteY10" fmla="*/ 102925 h 481410"/>
              <a:gd name="connsiteX11" fmla="*/ 444725 w 476464"/>
              <a:gd name="connsiteY11" fmla="*/ 350753 h 481410"/>
              <a:gd name="connsiteX12" fmla="*/ 441115 w 476464"/>
              <a:gd name="connsiteY12" fmla="*/ 357409 h 481410"/>
              <a:gd name="connsiteX13" fmla="*/ 440220 w 476464"/>
              <a:gd name="connsiteY13" fmla="*/ 357946 h 481410"/>
              <a:gd name="connsiteX14" fmla="*/ 443650 w 476464"/>
              <a:gd name="connsiteY14" fmla="*/ 354209 h 481410"/>
              <a:gd name="connsiteX15" fmla="*/ 444085 w 476464"/>
              <a:gd name="connsiteY15" fmla="*/ 353876 h 481410"/>
              <a:gd name="connsiteX16" fmla="*/ 444725 w 476464"/>
              <a:gd name="connsiteY16" fmla="*/ 350753 h 481410"/>
              <a:gd name="connsiteX17" fmla="*/ 50482 w 476464"/>
              <a:gd name="connsiteY17" fmla="*/ 102925 h 481410"/>
              <a:gd name="connsiteX18" fmla="*/ 51225 w 476464"/>
              <a:gd name="connsiteY18" fmla="*/ 101696 h 481410"/>
              <a:gd name="connsiteX19" fmla="*/ 50482 w 476464"/>
              <a:gd name="connsiteY19" fmla="*/ 102925 h 481410"/>
              <a:gd name="connsiteX20" fmla="*/ 444085 w 476464"/>
              <a:gd name="connsiteY20" fmla="*/ 353902 h 481410"/>
              <a:gd name="connsiteX21" fmla="*/ 444085 w 476464"/>
              <a:gd name="connsiteY21" fmla="*/ 353902 h 481410"/>
              <a:gd name="connsiteX22" fmla="*/ 444085 w 476464"/>
              <a:gd name="connsiteY22" fmla="*/ 353902 h 481410"/>
              <a:gd name="connsiteX23" fmla="*/ 3743 w 476464"/>
              <a:gd name="connsiteY23" fmla="*/ 287324 h 481410"/>
              <a:gd name="connsiteX24" fmla="*/ 3743 w 476464"/>
              <a:gd name="connsiteY24" fmla="*/ 287324 h 481410"/>
              <a:gd name="connsiteX25" fmla="*/ 3282 w 476464"/>
              <a:gd name="connsiteY25" fmla="*/ 285174 h 481410"/>
              <a:gd name="connsiteX26" fmla="*/ 3743 w 476464"/>
              <a:gd name="connsiteY26" fmla="*/ 287324 h 481410"/>
              <a:gd name="connsiteX27" fmla="*/ 36737 w 476464"/>
              <a:gd name="connsiteY27" fmla="*/ 124989 h 481410"/>
              <a:gd name="connsiteX28" fmla="*/ 36378 w 476464"/>
              <a:gd name="connsiteY28" fmla="*/ 125604 h 481410"/>
              <a:gd name="connsiteX29" fmla="*/ 36737 w 476464"/>
              <a:gd name="connsiteY29" fmla="*/ 124989 h 481410"/>
              <a:gd name="connsiteX30" fmla="*/ 472881 w 476464"/>
              <a:gd name="connsiteY30" fmla="*/ 257914 h 481410"/>
              <a:gd name="connsiteX31" fmla="*/ 473291 w 476464"/>
              <a:gd name="connsiteY31" fmla="*/ 268357 h 481410"/>
              <a:gd name="connsiteX32" fmla="*/ 472548 w 476464"/>
              <a:gd name="connsiteY32" fmla="*/ 266924 h 481410"/>
              <a:gd name="connsiteX33" fmla="*/ 471448 w 476464"/>
              <a:gd name="connsiteY33" fmla="*/ 275550 h 481410"/>
              <a:gd name="connsiteX34" fmla="*/ 471908 w 476464"/>
              <a:gd name="connsiteY34" fmla="*/ 271250 h 481410"/>
              <a:gd name="connsiteX35" fmla="*/ 472139 w 476464"/>
              <a:gd name="connsiteY35" fmla="*/ 275934 h 481410"/>
              <a:gd name="connsiteX36" fmla="*/ 472600 w 476464"/>
              <a:gd name="connsiteY36" fmla="*/ 272683 h 481410"/>
              <a:gd name="connsiteX37" fmla="*/ 471550 w 476464"/>
              <a:gd name="connsiteY37" fmla="*/ 281616 h 481410"/>
              <a:gd name="connsiteX38" fmla="*/ 471013 w 476464"/>
              <a:gd name="connsiteY38" fmla="*/ 281975 h 481410"/>
              <a:gd name="connsiteX39" fmla="*/ 470117 w 476464"/>
              <a:gd name="connsiteY39" fmla="*/ 291215 h 481410"/>
              <a:gd name="connsiteX40" fmla="*/ 466456 w 476464"/>
              <a:gd name="connsiteY40" fmla="*/ 306112 h 481410"/>
              <a:gd name="connsiteX41" fmla="*/ 467608 w 476464"/>
              <a:gd name="connsiteY41" fmla="*/ 297205 h 481410"/>
              <a:gd name="connsiteX42" fmla="*/ 465458 w 476464"/>
              <a:gd name="connsiteY42" fmla="*/ 304602 h 481410"/>
              <a:gd name="connsiteX43" fmla="*/ 464664 w 476464"/>
              <a:gd name="connsiteY43" fmla="*/ 312512 h 481410"/>
              <a:gd name="connsiteX44" fmla="*/ 464229 w 476464"/>
              <a:gd name="connsiteY44" fmla="*/ 312665 h 481410"/>
              <a:gd name="connsiteX45" fmla="*/ 461567 w 476464"/>
              <a:gd name="connsiteY45" fmla="*/ 322136 h 481410"/>
              <a:gd name="connsiteX46" fmla="*/ 456576 w 476464"/>
              <a:gd name="connsiteY46" fmla="*/ 335293 h 481410"/>
              <a:gd name="connsiteX47" fmla="*/ 451175 w 476464"/>
              <a:gd name="connsiteY47" fmla="*/ 346428 h 481410"/>
              <a:gd name="connsiteX48" fmla="*/ 450714 w 476464"/>
              <a:gd name="connsiteY48" fmla="*/ 346530 h 481410"/>
              <a:gd name="connsiteX49" fmla="*/ 442447 w 476464"/>
              <a:gd name="connsiteY49" fmla="*/ 363347 h 481410"/>
              <a:gd name="connsiteX50" fmla="*/ 435126 w 476464"/>
              <a:gd name="connsiteY50" fmla="*/ 375352 h 481410"/>
              <a:gd name="connsiteX51" fmla="*/ 428573 w 476464"/>
              <a:gd name="connsiteY51" fmla="*/ 383773 h 481410"/>
              <a:gd name="connsiteX52" fmla="*/ 416184 w 476464"/>
              <a:gd name="connsiteY52" fmla="*/ 399669 h 481410"/>
              <a:gd name="connsiteX53" fmla="*/ 419128 w 476464"/>
              <a:gd name="connsiteY53" fmla="*/ 406401 h 481410"/>
              <a:gd name="connsiteX54" fmla="*/ 410194 w 476464"/>
              <a:gd name="connsiteY54" fmla="*/ 406375 h 481410"/>
              <a:gd name="connsiteX55" fmla="*/ 397217 w 476464"/>
              <a:gd name="connsiteY55" fmla="*/ 419046 h 481410"/>
              <a:gd name="connsiteX56" fmla="*/ 398932 w 476464"/>
              <a:gd name="connsiteY56" fmla="*/ 416768 h 481410"/>
              <a:gd name="connsiteX57" fmla="*/ 395169 w 476464"/>
              <a:gd name="connsiteY57" fmla="*/ 419865 h 481410"/>
              <a:gd name="connsiteX58" fmla="*/ 391176 w 476464"/>
              <a:gd name="connsiteY58" fmla="*/ 424703 h 481410"/>
              <a:gd name="connsiteX59" fmla="*/ 372516 w 476464"/>
              <a:gd name="connsiteY59" fmla="*/ 439497 h 481410"/>
              <a:gd name="connsiteX60" fmla="*/ 372081 w 476464"/>
              <a:gd name="connsiteY60" fmla="*/ 439344 h 481410"/>
              <a:gd name="connsiteX61" fmla="*/ 352346 w 476464"/>
              <a:gd name="connsiteY61" fmla="*/ 451451 h 481410"/>
              <a:gd name="connsiteX62" fmla="*/ 347687 w 476464"/>
              <a:gd name="connsiteY62" fmla="*/ 453294 h 481410"/>
              <a:gd name="connsiteX63" fmla="*/ 335861 w 476464"/>
              <a:gd name="connsiteY63" fmla="*/ 460052 h 481410"/>
              <a:gd name="connsiteX64" fmla="*/ 319300 w 476464"/>
              <a:gd name="connsiteY64" fmla="*/ 466297 h 481410"/>
              <a:gd name="connsiteX65" fmla="*/ 264958 w 476464"/>
              <a:gd name="connsiteY65" fmla="*/ 480043 h 481410"/>
              <a:gd name="connsiteX66" fmla="*/ 263550 w 476464"/>
              <a:gd name="connsiteY66" fmla="*/ 479813 h 481410"/>
              <a:gd name="connsiteX67" fmla="*/ 206597 w 476464"/>
              <a:gd name="connsiteY67" fmla="*/ 479429 h 481410"/>
              <a:gd name="connsiteX68" fmla="*/ 208210 w 476464"/>
              <a:gd name="connsiteY68" fmla="*/ 478917 h 481410"/>
              <a:gd name="connsiteX69" fmla="*/ 198176 w 476464"/>
              <a:gd name="connsiteY69" fmla="*/ 478123 h 481410"/>
              <a:gd name="connsiteX70" fmla="*/ 182971 w 476464"/>
              <a:gd name="connsiteY70" fmla="*/ 474821 h 481410"/>
              <a:gd name="connsiteX71" fmla="*/ 172758 w 476464"/>
              <a:gd name="connsiteY71" fmla="*/ 472620 h 481410"/>
              <a:gd name="connsiteX72" fmla="*/ 152946 w 476464"/>
              <a:gd name="connsiteY72" fmla="*/ 465862 h 481410"/>
              <a:gd name="connsiteX73" fmla="*/ 151718 w 476464"/>
              <a:gd name="connsiteY73" fmla="*/ 464941 h 481410"/>
              <a:gd name="connsiteX74" fmla="*/ 142580 w 476464"/>
              <a:gd name="connsiteY74" fmla="*/ 462023 h 481410"/>
              <a:gd name="connsiteX75" fmla="*/ 112785 w 476464"/>
              <a:gd name="connsiteY75" fmla="*/ 445897 h 481410"/>
              <a:gd name="connsiteX76" fmla="*/ 110225 w 476464"/>
              <a:gd name="connsiteY76" fmla="*/ 444873 h 481410"/>
              <a:gd name="connsiteX77" fmla="*/ 89364 w 476464"/>
              <a:gd name="connsiteY77" fmla="*/ 429976 h 481410"/>
              <a:gd name="connsiteX78" fmla="*/ 88545 w 476464"/>
              <a:gd name="connsiteY78" fmla="*/ 428798 h 481410"/>
              <a:gd name="connsiteX79" fmla="*/ 86088 w 476464"/>
              <a:gd name="connsiteY79" fmla="*/ 427518 h 481410"/>
              <a:gd name="connsiteX80" fmla="*/ 69885 w 476464"/>
              <a:gd name="connsiteY80" fmla="*/ 412749 h 481410"/>
              <a:gd name="connsiteX81" fmla="*/ 63050 w 476464"/>
              <a:gd name="connsiteY81" fmla="*/ 405070 h 481410"/>
              <a:gd name="connsiteX82" fmla="*/ 61489 w 476464"/>
              <a:gd name="connsiteY82" fmla="*/ 405070 h 481410"/>
              <a:gd name="connsiteX83" fmla="*/ 62769 w 476464"/>
              <a:gd name="connsiteY83" fmla="*/ 404712 h 481410"/>
              <a:gd name="connsiteX84" fmla="*/ 56037 w 476464"/>
              <a:gd name="connsiteY84" fmla="*/ 397109 h 481410"/>
              <a:gd name="connsiteX85" fmla="*/ 18640 w 476464"/>
              <a:gd name="connsiteY85" fmla="*/ 337417 h 481410"/>
              <a:gd name="connsiteX86" fmla="*/ 18896 w 476464"/>
              <a:gd name="connsiteY86" fmla="*/ 337571 h 481410"/>
              <a:gd name="connsiteX87" fmla="*/ 10295 w 476464"/>
              <a:gd name="connsiteY87" fmla="*/ 315430 h 481410"/>
              <a:gd name="connsiteX88" fmla="*/ 9195 w 476464"/>
              <a:gd name="connsiteY88" fmla="*/ 309978 h 481410"/>
              <a:gd name="connsiteX89" fmla="*/ 3743 w 476464"/>
              <a:gd name="connsiteY89" fmla="*/ 287273 h 481410"/>
              <a:gd name="connsiteX90" fmla="*/ 645 w 476464"/>
              <a:gd name="connsiteY90" fmla="*/ 261676 h 481410"/>
              <a:gd name="connsiteX91" fmla="*/ 1132 w 476464"/>
              <a:gd name="connsiteY91" fmla="*/ 264543 h 481410"/>
              <a:gd name="connsiteX92" fmla="*/ 696 w 476464"/>
              <a:gd name="connsiteY92" fmla="*/ 254151 h 481410"/>
              <a:gd name="connsiteX93" fmla="*/ 261 w 476464"/>
              <a:gd name="connsiteY93" fmla="*/ 253972 h 481410"/>
              <a:gd name="connsiteX94" fmla="*/ 5176 w 476464"/>
              <a:gd name="connsiteY94" fmla="*/ 191234 h 481410"/>
              <a:gd name="connsiteX95" fmla="*/ 9143 w 476464"/>
              <a:gd name="connsiteY95" fmla="*/ 178973 h 481410"/>
              <a:gd name="connsiteX96" fmla="*/ 9220 w 476464"/>
              <a:gd name="connsiteY96" fmla="*/ 178103 h 481410"/>
              <a:gd name="connsiteX97" fmla="*/ 12727 w 476464"/>
              <a:gd name="connsiteY97" fmla="*/ 168325 h 481410"/>
              <a:gd name="connsiteX98" fmla="*/ 12906 w 476464"/>
              <a:gd name="connsiteY98" fmla="*/ 166047 h 481410"/>
              <a:gd name="connsiteX99" fmla="*/ 19792 w 476464"/>
              <a:gd name="connsiteY99" fmla="*/ 148999 h 481410"/>
              <a:gd name="connsiteX100" fmla="*/ 19843 w 476464"/>
              <a:gd name="connsiteY100" fmla="*/ 149588 h 481410"/>
              <a:gd name="connsiteX101" fmla="*/ 30133 w 476464"/>
              <a:gd name="connsiteY101" fmla="*/ 126064 h 481410"/>
              <a:gd name="connsiteX102" fmla="*/ 128220 w 476464"/>
              <a:gd name="connsiteY102" fmla="*/ 30486 h 481410"/>
              <a:gd name="connsiteX103" fmla="*/ 192391 w 476464"/>
              <a:gd name="connsiteY103" fmla="*/ 8089 h 481410"/>
              <a:gd name="connsiteX104" fmla="*/ 236315 w 476464"/>
              <a:gd name="connsiteY104" fmla="*/ 4096 h 481410"/>
              <a:gd name="connsiteX105" fmla="*/ 238158 w 476464"/>
              <a:gd name="connsiteY105" fmla="*/ 0 h 481410"/>
              <a:gd name="connsiteX106" fmla="*/ 239361 w 476464"/>
              <a:gd name="connsiteY106" fmla="*/ 2508 h 481410"/>
              <a:gd name="connsiteX107" fmla="*/ 239617 w 476464"/>
              <a:gd name="connsiteY107" fmla="*/ 4096 h 481410"/>
              <a:gd name="connsiteX108" fmla="*/ 260811 w 476464"/>
              <a:gd name="connsiteY108" fmla="*/ 5043 h 481410"/>
              <a:gd name="connsiteX109" fmla="*/ 284053 w 476464"/>
              <a:gd name="connsiteY109" fmla="*/ 8831 h 481410"/>
              <a:gd name="connsiteX110" fmla="*/ 283593 w 476464"/>
              <a:gd name="connsiteY110" fmla="*/ 9010 h 481410"/>
              <a:gd name="connsiteX111" fmla="*/ 292987 w 476464"/>
              <a:gd name="connsiteY111" fmla="*/ 10520 h 481410"/>
              <a:gd name="connsiteX112" fmla="*/ 340622 w 476464"/>
              <a:gd name="connsiteY112" fmla="*/ 27158 h 481410"/>
              <a:gd name="connsiteX113" fmla="*/ 339624 w 476464"/>
              <a:gd name="connsiteY113" fmla="*/ 27261 h 481410"/>
              <a:gd name="connsiteX114" fmla="*/ 342900 w 476464"/>
              <a:gd name="connsiteY114" fmla="*/ 28412 h 481410"/>
              <a:gd name="connsiteX115" fmla="*/ 343336 w 476464"/>
              <a:gd name="connsiteY115" fmla="*/ 28822 h 481410"/>
              <a:gd name="connsiteX116" fmla="*/ 345767 w 476464"/>
              <a:gd name="connsiteY116" fmla="*/ 29360 h 481410"/>
              <a:gd name="connsiteX117" fmla="*/ 399828 w 476464"/>
              <a:gd name="connsiteY117" fmla="*/ 66936 h 481410"/>
              <a:gd name="connsiteX118" fmla="*/ 441064 w 476464"/>
              <a:gd name="connsiteY118" fmla="*/ 117234 h 481410"/>
              <a:gd name="connsiteX119" fmla="*/ 458035 w 476464"/>
              <a:gd name="connsiteY119" fmla="*/ 149127 h 481410"/>
              <a:gd name="connsiteX120" fmla="*/ 476465 w 476464"/>
              <a:gd name="connsiteY120" fmla="*/ 243324 h 481410"/>
              <a:gd name="connsiteX121" fmla="*/ 473624 w 476464"/>
              <a:gd name="connsiteY121" fmla="*/ 225227 h 481410"/>
              <a:gd name="connsiteX122" fmla="*/ 469221 w 476464"/>
              <a:gd name="connsiteY122" fmla="*/ 196328 h 481410"/>
              <a:gd name="connsiteX123" fmla="*/ 460800 w 476464"/>
              <a:gd name="connsiteY123" fmla="*/ 167096 h 481410"/>
              <a:gd name="connsiteX124" fmla="*/ 459827 w 476464"/>
              <a:gd name="connsiteY124" fmla="*/ 162668 h 481410"/>
              <a:gd name="connsiteX125" fmla="*/ 426500 w 476464"/>
              <a:gd name="connsiteY125" fmla="*/ 100698 h 481410"/>
              <a:gd name="connsiteX126" fmla="*/ 427498 w 476464"/>
              <a:gd name="connsiteY126" fmla="*/ 101696 h 481410"/>
              <a:gd name="connsiteX127" fmla="*/ 418411 w 476464"/>
              <a:gd name="connsiteY127" fmla="*/ 90792 h 481410"/>
              <a:gd name="connsiteX128" fmla="*/ 419000 w 476464"/>
              <a:gd name="connsiteY128" fmla="*/ 90843 h 481410"/>
              <a:gd name="connsiteX129" fmla="*/ 411730 w 476464"/>
              <a:gd name="connsiteY129" fmla="*/ 83625 h 481410"/>
              <a:gd name="connsiteX130" fmla="*/ 409580 w 476464"/>
              <a:gd name="connsiteY130" fmla="*/ 80195 h 481410"/>
              <a:gd name="connsiteX131" fmla="*/ 407456 w 476464"/>
              <a:gd name="connsiteY131" fmla="*/ 78582 h 481410"/>
              <a:gd name="connsiteX132" fmla="*/ 386773 w 476464"/>
              <a:gd name="connsiteY132" fmla="*/ 60306 h 481410"/>
              <a:gd name="connsiteX133" fmla="*/ 387516 w 476464"/>
              <a:gd name="connsiteY133" fmla="*/ 60485 h 481410"/>
              <a:gd name="connsiteX134" fmla="*/ 341928 w 476464"/>
              <a:gd name="connsiteY134" fmla="*/ 32380 h 481410"/>
              <a:gd name="connsiteX135" fmla="*/ 342517 w 476464"/>
              <a:gd name="connsiteY135" fmla="*/ 31894 h 481410"/>
              <a:gd name="connsiteX136" fmla="*/ 332175 w 476464"/>
              <a:gd name="connsiteY136" fmla="*/ 27747 h 481410"/>
              <a:gd name="connsiteX137" fmla="*/ 319326 w 476464"/>
              <a:gd name="connsiteY137" fmla="*/ 22960 h 481410"/>
              <a:gd name="connsiteX138" fmla="*/ 319812 w 476464"/>
              <a:gd name="connsiteY138" fmla="*/ 23012 h 481410"/>
              <a:gd name="connsiteX139" fmla="*/ 310802 w 476464"/>
              <a:gd name="connsiteY139" fmla="*/ 20068 h 481410"/>
              <a:gd name="connsiteX140" fmla="*/ 308473 w 476464"/>
              <a:gd name="connsiteY140" fmla="*/ 18763 h 481410"/>
              <a:gd name="connsiteX141" fmla="*/ 299412 w 476464"/>
              <a:gd name="connsiteY141" fmla="*/ 16382 h 481410"/>
              <a:gd name="connsiteX142" fmla="*/ 299488 w 476464"/>
              <a:gd name="connsiteY142" fmla="*/ 16561 h 481410"/>
              <a:gd name="connsiteX143" fmla="*/ 291886 w 476464"/>
              <a:gd name="connsiteY143" fmla="*/ 14565 h 481410"/>
              <a:gd name="connsiteX144" fmla="*/ 291630 w 476464"/>
              <a:gd name="connsiteY144" fmla="*/ 14386 h 481410"/>
              <a:gd name="connsiteX145" fmla="*/ 280931 w 476464"/>
              <a:gd name="connsiteY145" fmla="*/ 12517 h 481410"/>
              <a:gd name="connsiteX146" fmla="*/ 283977 w 476464"/>
              <a:gd name="connsiteY146" fmla="*/ 12031 h 481410"/>
              <a:gd name="connsiteX147" fmla="*/ 241972 w 476464"/>
              <a:gd name="connsiteY147" fmla="*/ 8447 h 481410"/>
              <a:gd name="connsiteX148" fmla="*/ 246759 w 476464"/>
              <a:gd name="connsiteY148" fmla="*/ 18916 h 481410"/>
              <a:gd name="connsiteX149" fmla="*/ 250189 w 476464"/>
              <a:gd name="connsiteY149" fmla="*/ 27081 h 481410"/>
              <a:gd name="connsiteX150" fmla="*/ 256793 w 476464"/>
              <a:gd name="connsiteY150" fmla="*/ 42670 h 481410"/>
              <a:gd name="connsiteX151" fmla="*/ 280291 w 476464"/>
              <a:gd name="connsiteY151" fmla="*/ 95016 h 481410"/>
              <a:gd name="connsiteX152" fmla="*/ 280035 w 476464"/>
              <a:gd name="connsiteY152" fmla="*/ 94887 h 481410"/>
              <a:gd name="connsiteX153" fmla="*/ 288149 w 476464"/>
              <a:gd name="connsiteY153" fmla="*/ 112370 h 481410"/>
              <a:gd name="connsiteX154" fmla="*/ 289582 w 476464"/>
              <a:gd name="connsiteY154" fmla="*/ 116645 h 481410"/>
              <a:gd name="connsiteX155" fmla="*/ 298132 w 476464"/>
              <a:gd name="connsiteY155" fmla="*/ 135510 h 481410"/>
              <a:gd name="connsiteX156" fmla="*/ 297338 w 476464"/>
              <a:gd name="connsiteY156" fmla="*/ 133974 h 481410"/>
              <a:gd name="connsiteX157" fmla="*/ 305631 w 476464"/>
              <a:gd name="connsiteY157" fmla="*/ 153197 h 481410"/>
              <a:gd name="connsiteX158" fmla="*/ 304377 w 476464"/>
              <a:gd name="connsiteY158" fmla="*/ 151149 h 481410"/>
              <a:gd name="connsiteX159" fmla="*/ 307679 w 476464"/>
              <a:gd name="connsiteY159" fmla="*/ 158956 h 481410"/>
              <a:gd name="connsiteX160" fmla="*/ 308140 w 476464"/>
              <a:gd name="connsiteY160" fmla="*/ 158931 h 481410"/>
              <a:gd name="connsiteX161" fmla="*/ 329283 w 476464"/>
              <a:gd name="connsiteY161" fmla="*/ 205594 h 481410"/>
              <a:gd name="connsiteX162" fmla="*/ 332790 w 476464"/>
              <a:gd name="connsiteY162" fmla="*/ 215474 h 481410"/>
              <a:gd name="connsiteX163" fmla="*/ 333199 w 476464"/>
              <a:gd name="connsiteY163" fmla="*/ 216063 h 481410"/>
              <a:gd name="connsiteX164" fmla="*/ 336143 w 476464"/>
              <a:gd name="connsiteY164" fmla="*/ 223998 h 481410"/>
              <a:gd name="connsiteX165" fmla="*/ 337448 w 476464"/>
              <a:gd name="connsiteY165" fmla="*/ 225431 h 481410"/>
              <a:gd name="connsiteX166" fmla="*/ 343131 w 476464"/>
              <a:gd name="connsiteY166" fmla="*/ 239228 h 481410"/>
              <a:gd name="connsiteX167" fmla="*/ 342696 w 476464"/>
              <a:gd name="connsiteY167" fmla="*/ 238972 h 481410"/>
              <a:gd name="connsiteX168" fmla="*/ 352320 w 476464"/>
              <a:gd name="connsiteY168" fmla="*/ 257504 h 481410"/>
              <a:gd name="connsiteX169" fmla="*/ 398599 w 476464"/>
              <a:gd name="connsiteY169" fmla="*/ 360019 h 481410"/>
              <a:gd name="connsiteX170" fmla="*/ 414572 w 476464"/>
              <a:gd name="connsiteY170" fmla="*/ 396060 h 481410"/>
              <a:gd name="connsiteX171" fmla="*/ 417950 w 476464"/>
              <a:gd name="connsiteY171" fmla="*/ 392220 h 481410"/>
              <a:gd name="connsiteX172" fmla="*/ 418053 w 476464"/>
              <a:gd name="connsiteY172" fmla="*/ 391094 h 481410"/>
              <a:gd name="connsiteX173" fmla="*/ 425732 w 476464"/>
              <a:gd name="connsiteY173" fmla="*/ 380011 h 481410"/>
              <a:gd name="connsiteX174" fmla="*/ 428087 w 476464"/>
              <a:gd name="connsiteY174" fmla="*/ 378065 h 481410"/>
              <a:gd name="connsiteX175" fmla="*/ 419461 w 476464"/>
              <a:gd name="connsiteY175" fmla="*/ 390044 h 481410"/>
              <a:gd name="connsiteX176" fmla="*/ 415467 w 476464"/>
              <a:gd name="connsiteY176" fmla="*/ 395778 h 481410"/>
              <a:gd name="connsiteX177" fmla="*/ 420484 w 476464"/>
              <a:gd name="connsiteY177" fmla="*/ 391888 h 481410"/>
              <a:gd name="connsiteX178" fmla="*/ 422686 w 476464"/>
              <a:gd name="connsiteY178" fmla="*/ 388509 h 481410"/>
              <a:gd name="connsiteX179" fmla="*/ 421073 w 476464"/>
              <a:gd name="connsiteY179" fmla="*/ 389149 h 481410"/>
              <a:gd name="connsiteX180" fmla="*/ 430006 w 476464"/>
              <a:gd name="connsiteY180" fmla="*/ 376273 h 481410"/>
              <a:gd name="connsiteX181" fmla="*/ 429981 w 476464"/>
              <a:gd name="connsiteY181" fmla="*/ 377528 h 481410"/>
              <a:gd name="connsiteX182" fmla="*/ 441986 w 476464"/>
              <a:gd name="connsiteY182" fmla="*/ 358637 h 481410"/>
              <a:gd name="connsiteX183" fmla="*/ 444136 w 476464"/>
              <a:gd name="connsiteY183" fmla="*/ 353851 h 481410"/>
              <a:gd name="connsiteX184" fmla="*/ 444981 w 476464"/>
              <a:gd name="connsiteY184" fmla="*/ 353723 h 481410"/>
              <a:gd name="connsiteX185" fmla="*/ 447361 w 476464"/>
              <a:gd name="connsiteY185" fmla="*/ 349755 h 481410"/>
              <a:gd name="connsiteX186" fmla="*/ 453786 w 476464"/>
              <a:gd name="connsiteY186" fmla="*/ 334781 h 481410"/>
              <a:gd name="connsiteX187" fmla="*/ 461798 w 476464"/>
              <a:gd name="connsiteY187" fmla="*/ 312947 h 481410"/>
              <a:gd name="connsiteX188" fmla="*/ 463948 w 476464"/>
              <a:gd name="connsiteY188" fmla="*/ 308928 h 481410"/>
              <a:gd name="connsiteX189" fmla="*/ 464306 w 476464"/>
              <a:gd name="connsiteY189" fmla="*/ 305908 h 481410"/>
              <a:gd name="connsiteX190" fmla="*/ 464306 w 476464"/>
              <a:gd name="connsiteY190" fmla="*/ 306522 h 481410"/>
              <a:gd name="connsiteX191" fmla="*/ 466994 w 476464"/>
              <a:gd name="connsiteY191" fmla="*/ 294031 h 481410"/>
              <a:gd name="connsiteX192" fmla="*/ 467224 w 476464"/>
              <a:gd name="connsiteY192" fmla="*/ 295976 h 481410"/>
              <a:gd name="connsiteX193" fmla="*/ 467787 w 476464"/>
              <a:gd name="connsiteY193" fmla="*/ 292981 h 481410"/>
              <a:gd name="connsiteX194" fmla="*/ 468299 w 476464"/>
              <a:gd name="connsiteY194" fmla="*/ 293519 h 481410"/>
              <a:gd name="connsiteX195" fmla="*/ 470245 w 476464"/>
              <a:gd name="connsiteY195" fmla="*/ 281872 h 481410"/>
              <a:gd name="connsiteX196" fmla="*/ 469451 w 476464"/>
              <a:gd name="connsiteY196" fmla="*/ 284381 h 481410"/>
              <a:gd name="connsiteX197" fmla="*/ 472062 w 476464"/>
              <a:gd name="connsiteY197" fmla="*/ 266386 h 481410"/>
              <a:gd name="connsiteX198" fmla="*/ 472472 w 476464"/>
              <a:gd name="connsiteY198" fmla="*/ 266642 h 481410"/>
              <a:gd name="connsiteX199" fmla="*/ 472420 w 476464"/>
              <a:gd name="connsiteY199" fmla="*/ 262649 h 481410"/>
              <a:gd name="connsiteX200" fmla="*/ 472881 w 476464"/>
              <a:gd name="connsiteY200" fmla="*/ 257914 h 481410"/>
              <a:gd name="connsiteX201" fmla="*/ 406611 w 476464"/>
              <a:gd name="connsiteY201" fmla="*/ 402664 h 481410"/>
              <a:gd name="connsiteX202" fmla="*/ 406867 w 476464"/>
              <a:gd name="connsiteY202" fmla="*/ 402254 h 481410"/>
              <a:gd name="connsiteX203" fmla="*/ 406304 w 476464"/>
              <a:gd name="connsiteY203" fmla="*/ 402689 h 481410"/>
              <a:gd name="connsiteX204" fmla="*/ 406611 w 476464"/>
              <a:gd name="connsiteY204" fmla="*/ 402664 h 481410"/>
              <a:gd name="connsiteX205" fmla="*/ 407840 w 476464"/>
              <a:gd name="connsiteY205" fmla="*/ 402587 h 481410"/>
              <a:gd name="connsiteX206" fmla="*/ 411116 w 476464"/>
              <a:gd name="connsiteY206" fmla="*/ 398747 h 481410"/>
              <a:gd name="connsiteX207" fmla="*/ 410988 w 476464"/>
              <a:gd name="connsiteY207" fmla="*/ 398466 h 481410"/>
              <a:gd name="connsiteX208" fmla="*/ 407276 w 476464"/>
              <a:gd name="connsiteY208" fmla="*/ 402587 h 481410"/>
              <a:gd name="connsiteX209" fmla="*/ 407840 w 476464"/>
              <a:gd name="connsiteY209" fmla="*/ 402587 h 481410"/>
              <a:gd name="connsiteX210" fmla="*/ 411142 w 476464"/>
              <a:gd name="connsiteY210" fmla="*/ 398747 h 481410"/>
              <a:gd name="connsiteX211" fmla="*/ 411346 w 476464"/>
              <a:gd name="connsiteY211" fmla="*/ 398543 h 481410"/>
              <a:gd name="connsiteX212" fmla="*/ 411193 w 476464"/>
              <a:gd name="connsiteY212" fmla="*/ 398210 h 481410"/>
              <a:gd name="connsiteX213" fmla="*/ 410988 w 476464"/>
              <a:gd name="connsiteY213" fmla="*/ 398440 h 481410"/>
              <a:gd name="connsiteX214" fmla="*/ 411142 w 476464"/>
              <a:gd name="connsiteY214" fmla="*/ 398747 h 481410"/>
              <a:gd name="connsiteX215" fmla="*/ 411372 w 476464"/>
              <a:gd name="connsiteY215" fmla="*/ 398696 h 481410"/>
              <a:gd name="connsiteX216" fmla="*/ 411372 w 476464"/>
              <a:gd name="connsiteY216" fmla="*/ 398696 h 481410"/>
              <a:gd name="connsiteX217" fmla="*/ 411321 w 476464"/>
              <a:gd name="connsiteY217" fmla="*/ 398747 h 481410"/>
              <a:gd name="connsiteX218" fmla="*/ 411372 w 476464"/>
              <a:gd name="connsiteY218" fmla="*/ 398696 h 481410"/>
              <a:gd name="connsiteX219" fmla="*/ 327645 w 476464"/>
              <a:gd name="connsiteY219" fmla="*/ 213682 h 481410"/>
              <a:gd name="connsiteX220" fmla="*/ 328054 w 476464"/>
              <a:gd name="connsiteY220" fmla="*/ 214450 h 481410"/>
              <a:gd name="connsiteX221" fmla="*/ 327645 w 476464"/>
              <a:gd name="connsiteY221" fmla="*/ 213682 h 481410"/>
              <a:gd name="connsiteX222" fmla="*/ 326083 w 476464"/>
              <a:gd name="connsiteY222" fmla="*/ 210432 h 481410"/>
              <a:gd name="connsiteX223" fmla="*/ 325187 w 476464"/>
              <a:gd name="connsiteY223" fmla="*/ 208537 h 481410"/>
              <a:gd name="connsiteX224" fmla="*/ 326083 w 476464"/>
              <a:gd name="connsiteY224" fmla="*/ 210483 h 481410"/>
              <a:gd name="connsiteX225" fmla="*/ 326083 w 476464"/>
              <a:gd name="connsiteY225" fmla="*/ 210432 h 481410"/>
              <a:gd name="connsiteX226" fmla="*/ 325008 w 476464"/>
              <a:gd name="connsiteY226" fmla="*/ 208205 h 481410"/>
              <a:gd name="connsiteX227" fmla="*/ 324829 w 476464"/>
              <a:gd name="connsiteY227" fmla="*/ 207514 h 481410"/>
              <a:gd name="connsiteX228" fmla="*/ 325008 w 476464"/>
              <a:gd name="connsiteY228" fmla="*/ 208205 h 481410"/>
              <a:gd name="connsiteX229" fmla="*/ 10833 w 476464"/>
              <a:gd name="connsiteY229" fmla="*/ 188725 h 481410"/>
              <a:gd name="connsiteX230" fmla="*/ 10474 w 476464"/>
              <a:gd name="connsiteY230" fmla="*/ 190287 h 481410"/>
              <a:gd name="connsiteX231" fmla="*/ 10833 w 476464"/>
              <a:gd name="connsiteY231" fmla="*/ 188674 h 481410"/>
              <a:gd name="connsiteX232" fmla="*/ 10833 w 476464"/>
              <a:gd name="connsiteY232" fmla="*/ 188725 h 481410"/>
              <a:gd name="connsiteX233" fmla="*/ 11806 w 476464"/>
              <a:gd name="connsiteY233" fmla="*/ 184425 h 481410"/>
              <a:gd name="connsiteX234" fmla="*/ 12036 w 476464"/>
              <a:gd name="connsiteY234" fmla="*/ 183529 h 481410"/>
              <a:gd name="connsiteX235" fmla="*/ 11806 w 476464"/>
              <a:gd name="connsiteY235" fmla="*/ 184425 h 481410"/>
              <a:gd name="connsiteX236" fmla="*/ 10167 w 476464"/>
              <a:gd name="connsiteY236" fmla="*/ 191669 h 481410"/>
              <a:gd name="connsiteX237" fmla="*/ 9809 w 476464"/>
              <a:gd name="connsiteY237" fmla="*/ 192463 h 481410"/>
              <a:gd name="connsiteX238" fmla="*/ 10167 w 476464"/>
              <a:gd name="connsiteY238" fmla="*/ 191669 h 481410"/>
              <a:gd name="connsiteX239" fmla="*/ 68528 w 476464"/>
              <a:gd name="connsiteY239" fmla="*/ 403739 h 481410"/>
              <a:gd name="connsiteX240" fmla="*/ 76309 w 476464"/>
              <a:gd name="connsiteY240" fmla="*/ 403201 h 481410"/>
              <a:gd name="connsiteX241" fmla="*/ 125353 w 476464"/>
              <a:gd name="connsiteY241" fmla="*/ 402305 h 481410"/>
              <a:gd name="connsiteX242" fmla="*/ 129039 w 476464"/>
              <a:gd name="connsiteY242" fmla="*/ 402894 h 481410"/>
              <a:gd name="connsiteX243" fmla="*/ 186939 w 476464"/>
              <a:gd name="connsiteY243" fmla="*/ 403304 h 481410"/>
              <a:gd name="connsiteX244" fmla="*/ 185787 w 476464"/>
              <a:gd name="connsiteY244" fmla="*/ 403534 h 481410"/>
              <a:gd name="connsiteX245" fmla="*/ 197434 w 476464"/>
              <a:gd name="connsiteY245" fmla="*/ 403048 h 481410"/>
              <a:gd name="connsiteX246" fmla="*/ 197075 w 476464"/>
              <a:gd name="connsiteY246" fmla="*/ 403457 h 481410"/>
              <a:gd name="connsiteX247" fmla="*/ 205445 w 476464"/>
              <a:gd name="connsiteY247" fmla="*/ 402945 h 481410"/>
              <a:gd name="connsiteX248" fmla="*/ 208696 w 476464"/>
              <a:gd name="connsiteY248" fmla="*/ 403611 h 481410"/>
              <a:gd name="connsiteX249" fmla="*/ 210846 w 476464"/>
              <a:gd name="connsiteY249" fmla="*/ 403099 h 481410"/>
              <a:gd name="connsiteX250" fmla="*/ 233500 w 476464"/>
              <a:gd name="connsiteY250" fmla="*/ 402561 h 481410"/>
              <a:gd name="connsiteX251" fmla="*/ 232962 w 476464"/>
              <a:gd name="connsiteY251" fmla="*/ 402920 h 481410"/>
              <a:gd name="connsiteX252" fmla="*/ 276989 w 476464"/>
              <a:gd name="connsiteY252" fmla="*/ 402049 h 481410"/>
              <a:gd name="connsiteX253" fmla="*/ 276733 w 476464"/>
              <a:gd name="connsiteY253" fmla="*/ 402715 h 481410"/>
              <a:gd name="connsiteX254" fmla="*/ 285845 w 476464"/>
              <a:gd name="connsiteY254" fmla="*/ 401973 h 481410"/>
              <a:gd name="connsiteX255" fmla="*/ 297184 w 476464"/>
              <a:gd name="connsiteY255" fmla="*/ 401793 h 481410"/>
              <a:gd name="connsiteX256" fmla="*/ 296775 w 476464"/>
              <a:gd name="connsiteY256" fmla="*/ 401921 h 481410"/>
              <a:gd name="connsiteX257" fmla="*/ 304582 w 476464"/>
              <a:gd name="connsiteY257" fmla="*/ 401563 h 481410"/>
              <a:gd name="connsiteX258" fmla="*/ 306732 w 476464"/>
              <a:gd name="connsiteY258" fmla="*/ 401973 h 481410"/>
              <a:gd name="connsiteX259" fmla="*/ 314462 w 476464"/>
              <a:gd name="connsiteY259" fmla="*/ 401973 h 481410"/>
              <a:gd name="connsiteX260" fmla="*/ 314386 w 476464"/>
              <a:gd name="connsiteY260" fmla="*/ 401819 h 481410"/>
              <a:gd name="connsiteX261" fmla="*/ 320836 w 476464"/>
              <a:gd name="connsiteY261" fmla="*/ 401921 h 481410"/>
              <a:gd name="connsiteX262" fmla="*/ 321092 w 476464"/>
              <a:gd name="connsiteY262" fmla="*/ 401973 h 481410"/>
              <a:gd name="connsiteX263" fmla="*/ 329411 w 476464"/>
              <a:gd name="connsiteY263" fmla="*/ 401921 h 481410"/>
              <a:gd name="connsiteX264" fmla="*/ 327645 w 476464"/>
              <a:gd name="connsiteY264" fmla="*/ 402510 h 481410"/>
              <a:gd name="connsiteX265" fmla="*/ 385084 w 476464"/>
              <a:gd name="connsiteY265" fmla="*/ 401998 h 481410"/>
              <a:gd name="connsiteX266" fmla="*/ 389077 w 476464"/>
              <a:gd name="connsiteY266" fmla="*/ 402536 h 481410"/>
              <a:gd name="connsiteX267" fmla="*/ 397985 w 476464"/>
              <a:gd name="connsiteY267" fmla="*/ 402126 h 481410"/>
              <a:gd name="connsiteX268" fmla="*/ 400212 w 476464"/>
              <a:gd name="connsiteY268" fmla="*/ 402433 h 481410"/>
              <a:gd name="connsiteX269" fmla="*/ 406969 w 476464"/>
              <a:gd name="connsiteY269" fmla="*/ 402024 h 481410"/>
              <a:gd name="connsiteX270" fmla="*/ 409503 w 476464"/>
              <a:gd name="connsiteY270" fmla="*/ 398875 h 481410"/>
              <a:gd name="connsiteX271" fmla="*/ 411039 w 476464"/>
              <a:gd name="connsiteY271" fmla="*/ 397775 h 481410"/>
              <a:gd name="connsiteX272" fmla="*/ 407072 w 476464"/>
              <a:gd name="connsiteY272" fmla="*/ 389200 h 481410"/>
              <a:gd name="connsiteX273" fmla="*/ 407916 w 476464"/>
              <a:gd name="connsiteY273" fmla="*/ 390326 h 481410"/>
              <a:gd name="connsiteX274" fmla="*/ 404717 w 476464"/>
              <a:gd name="connsiteY274" fmla="*/ 384260 h 481410"/>
              <a:gd name="connsiteX275" fmla="*/ 405459 w 476464"/>
              <a:gd name="connsiteY275" fmla="*/ 385027 h 481410"/>
              <a:gd name="connsiteX276" fmla="*/ 397908 w 476464"/>
              <a:gd name="connsiteY276" fmla="*/ 369516 h 481410"/>
              <a:gd name="connsiteX277" fmla="*/ 398113 w 476464"/>
              <a:gd name="connsiteY277" fmla="*/ 369669 h 481410"/>
              <a:gd name="connsiteX278" fmla="*/ 391355 w 476464"/>
              <a:gd name="connsiteY278" fmla="*/ 354823 h 481410"/>
              <a:gd name="connsiteX279" fmla="*/ 390050 w 476464"/>
              <a:gd name="connsiteY279" fmla="*/ 350113 h 481410"/>
              <a:gd name="connsiteX280" fmla="*/ 386620 w 476464"/>
              <a:gd name="connsiteY280" fmla="*/ 344994 h 481410"/>
              <a:gd name="connsiteX281" fmla="*/ 380553 w 476464"/>
              <a:gd name="connsiteY281" fmla="*/ 330993 h 481410"/>
              <a:gd name="connsiteX282" fmla="*/ 382064 w 476464"/>
              <a:gd name="connsiteY282" fmla="*/ 332119 h 481410"/>
              <a:gd name="connsiteX283" fmla="*/ 381270 w 476464"/>
              <a:gd name="connsiteY283" fmla="*/ 329252 h 481410"/>
              <a:gd name="connsiteX284" fmla="*/ 382345 w 476464"/>
              <a:gd name="connsiteY284" fmla="*/ 331069 h 481410"/>
              <a:gd name="connsiteX285" fmla="*/ 378378 w 476464"/>
              <a:gd name="connsiteY285" fmla="*/ 322546 h 481410"/>
              <a:gd name="connsiteX286" fmla="*/ 372030 w 476464"/>
              <a:gd name="connsiteY286" fmla="*/ 311360 h 481410"/>
              <a:gd name="connsiteX287" fmla="*/ 372925 w 476464"/>
              <a:gd name="connsiteY287" fmla="*/ 311283 h 481410"/>
              <a:gd name="connsiteX288" fmla="*/ 368421 w 476464"/>
              <a:gd name="connsiteY288" fmla="*/ 304346 h 481410"/>
              <a:gd name="connsiteX289" fmla="*/ 367422 w 476464"/>
              <a:gd name="connsiteY289" fmla="*/ 301249 h 481410"/>
              <a:gd name="connsiteX290" fmla="*/ 366219 w 476464"/>
              <a:gd name="connsiteY290" fmla="*/ 299637 h 481410"/>
              <a:gd name="connsiteX291" fmla="*/ 363071 w 476464"/>
              <a:gd name="connsiteY291" fmla="*/ 291241 h 481410"/>
              <a:gd name="connsiteX292" fmla="*/ 363813 w 476464"/>
              <a:gd name="connsiteY292" fmla="*/ 292034 h 481410"/>
              <a:gd name="connsiteX293" fmla="*/ 360614 w 476464"/>
              <a:gd name="connsiteY293" fmla="*/ 285379 h 481410"/>
              <a:gd name="connsiteX294" fmla="*/ 360665 w 476464"/>
              <a:gd name="connsiteY294" fmla="*/ 285277 h 481410"/>
              <a:gd name="connsiteX295" fmla="*/ 358259 w 476464"/>
              <a:gd name="connsiteY295" fmla="*/ 281463 h 481410"/>
              <a:gd name="connsiteX296" fmla="*/ 354905 w 476464"/>
              <a:gd name="connsiteY296" fmla="*/ 274628 h 481410"/>
              <a:gd name="connsiteX297" fmla="*/ 355980 w 476464"/>
              <a:gd name="connsiteY297" fmla="*/ 275883 h 481410"/>
              <a:gd name="connsiteX298" fmla="*/ 348916 w 476464"/>
              <a:gd name="connsiteY298" fmla="*/ 262188 h 481410"/>
              <a:gd name="connsiteX299" fmla="*/ 350451 w 476464"/>
              <a:gd name="connsiteY299" fmla="*/ 264646 h 481410"/>
              <a:gd name="connsiteX300" fmla="*/ 342337 w 476464"/>
              <a:gd name="connsiteY300" fmla="*/ 246267 h 481410"/>
              <a:gd name="connsiteX301" fmla="*/ 342184 w 476464"/>
              <a:gd name="connsiteY301" fmla="*/ 246805 h 481410"/>
              <a:gd name="connsiteX302" fmla="*/ 340341 w 476464"/>
              <a:gd name="connsiteY302" fmla="*/ 241813 h 481410"/>
              <a:gd name="connsiteX303" fmla="*/ 338140 w 476464"/>
              <a:gd name="connsiteY303" fmla="*/ 237308 h 481410"/>
              <a:gd name="connsiteX304" fmla="*/ 338856 w 476464"/>
              <a:gd name="connsiteY304" fmla="*/ 238511 h 481410"/>
              <a:gd name="connsiteX305" fmla="*/ 329385 w 476464"/>
              <a:gd name="connsiteY305" fmla="*/ 217778 h 481410"/>
              <a:gd name="connsiteX306" fmla="*/ 326339 w 476464"/>
              <a:gd name="connsiteY306" fmla="*/ 212479 h 481410"/>
              <a:gd name="connsiteX307" fmla="*/ 326979 w 476464"/>
              <a:gd name="connsiteY307" fmla="*/ 212914 h 481410"/>
              <a:gd name="connsiteX308" fmla="*/ 326237 w 476464"/>
              <a:gd name="connsiteY308" fmla="*/ 210944 h 481410"/>
              <a:gd name="connsiteX309" fmla="*/ 326109 w 476464"/>
              <a:gd name="connsiteY309" fmla="*/ 210688 h 481410"/>
              <a:gd name="connsiteX310" fmla="*/ 325060 w 476464"/>
              <a:gd name="connsiteY310" fmla="*/ 208179 h 481410"/>
              <a:gd name="connsiteX311" fmla="*/ 322142 w 476464"/>
              <a:gd name="connsiteY311" fmla="*/ 201524 h 481410"/>
              <a:gd name="connsiteX312" fmla="*/ 322653 w 476464"/>
              <a:gd name="connsiteY312" fmla="*/ 201319 h 481410"/>
              <a:gd name="connsiteX313" fmla="*/ 320247 w 476464"/>
              <a:gd name="connsiteY313" fmla="*/ 196712 h 481410"/>
              <a:gd name="connsiteX314" fmla="*/ 319095 w 476464"/>
              <a:gd name="connsiteY314" fmla="*/ 194562 h 481410"/>
              <a:gd name="connsiteX315" fmla="*/ 317739 w 476464"/>
              <a:gd name="connsiteY315" fmla="*/ 192463 h 481410"/>
              <a:gd name="connsiteX316" fmla="*/ 315589 w 476464"/>
              <a:gd name="connsiteY316" fmla="*/ 186473 h 481410"/>
              <a:gd name="connsiteX317" fmla="*/ 316331 w 476464"/>
              <a:gd name="connsiteY317" fmla="*/ 186831 h 481410"/>
              <a:gd name="connsiteX318" fmla="*/ 313592 w 476464"/>
              <a:gd name="connsiteY318" fmla="*/ 182633 h 481410"/>
              <a:gd name="connsiteX319" fmla="*/ 313541 w 476464"/>
              <a:gd name="connsiteY319" fmla="*/ 181917 h 481410"/>
              <a:gd name="connsiteX320" fmla="*/ 310034 w 476464"/>
              <a:gd name="connsiteY320" fmla="*/ 175441 h 481410"/>
              <a:gd name="connsiteX321" fmla="*/ 305299 w 476464"/>
              <a:gd name="connsiteY321" fmla="*/ 163436 h 481410"/>
              <a:gd name="connsiteX322" fmla="*/ 300896 w 476464"/>
              <a:gd name="connsiteY322" fmla="*/ 154374 h 481410"/>
              <a:gd name="connsiteX323" fmla="*/ 301946 w 476464"/>
              <a:gd name="connsiteY323" fmla="*/ 156089 h 481410"/>
              <a:gd name="connsiteX324" fmla="*/ 299795 w 476464"/>
              <a:gd name="connsiteY324" fmla="*/ 151431 h 481410"/>
              <a:gd name="connsiteX325" fmla="*/ 297517 w 476464"/>
              <a:gd name="connsiteY325" fmla="*/ 144443 h 481410"/>
              <a:gd name="connsiteX326" fmla="*/ 295649 w 476464"/>
              <a:gd name="connsiteY326" fmla="*/ 142549 h 481410"/>
              <a:gd name="connsiteX327" fmla="*/ 290555 w 476464"/>
              <a:gd name="connsiteY327" fmla="*/ 130570 h 481410"/>
              <a:gd name="connsiteX328" fmla="*/ 291963 w 476464"/>
              <a:gd name="connsiteY328" fmla="*/ 132182 h 481410"/>
              <a:gd name="connsiteX329" fmla="*/ 287355 w 476464"/>
              <a:gd name="connsiteY329" fmla="*/ 122353 h 481410"/>
              <a:gd name="connsiteX330" fmla="*/ 287202 w 476464"/>
              <a:gd name="connsiteY330" fmla="*/ 123709 h 481410"/>
              <a:gd name="connsiteX331" fmla="*/ 284796 w 476464"/>
              <a:gd name="connsiteY331" fmla="*/ 117541 h 481410"/>
              <a:gd name="connsiteX332" fmla="*/ 282313 w 476464"/>
              <a:gd name="connsiteY332" fmla="*/ 112984 h 481410"/>
              <a:gd name="connsiteX333" fmla="*/ 273303 w 476464"/>
              <a:gd name="connsiteY333" fmla="*/ 90587 h 481410"/>
              <a:gd name="connsiteX334" fmla="*/ 271639 w 476464"/>
              <a:gd name="connsiteY334" fmla="*/ 87592 h 481410"/>
              <a:gd name="connsiteX335" fmla="*/ 273021 w 476464"/>
              <a:gd name="connsiteY335" fmla="*/ 90638 h 481410"/>
              <a:gd name="connsiteX336" fmla="*/ 272202 w 476464"/>
              <a:gd name="connsiteY336" fmla="*/ 89538 h 481410"/>
              <a:gd name="connsiteX337" fmla="*/ 272023 w 476464"/>
              <a:gd name="connsiteY337" fmla="*/ 87336 h 481410"/>
              <a:gd name="connsiteX338" fmla="*/ 266136 w 476464"/>
              <a:gd name="connsiteY338" fmla="*/ 76125 h 481410"/>
              <a:gd name="connsiteX339" fmla="*/ 265547 w 476464"/>
              <a:gd name="connsiteY339" fmla="*/ 73924 h 481410"/>
              <a:gd name="connsiteX340" fmla="*/ 263550 w 476464"/>
              <a:gd name="connsiteY340" fmla="*/ 70571 h 481410"/>
              <a:gd name="connsiteX341" fmla="*/ 263448 w 476464"/>
              <a:gd name="connsiteY341" fmla="*/ 67678 h 481410"/>
              <a:gd name="connsiteX342" fmla="*/ 260453 w 476464"/>
              <a:gd name="connsiteY342" fmla="*/ 61919 h 481410"/>
              <a:gd name="connsiteX343" fmla="*/ 259813 w 476464"/>
              <a:gd name="connsiteY343" fmla="*/ 59026 h 481410"/>
              <a:gd name="connsiteX344" fmla="*/ 258201 w 476464"/>
              <a:gd name="connsiteY344" fmla="*/ 56339 h 481410"/>
              <a:gd name="connsiteX345" fmla="*/ 258738 w 476464"/>
              <a:gd name="connsiteY345" fmla="*/ 57337 h 481410"/>
              <a:gd name="connsiteX346" fmla="*/ 256895 w 476464"/>
              <a:gd name="connsiteY346" fmla="*/ 53088 h 481410"/>
              <a:gd name="connsiteX347" fmla="*/ 258380 w 476464"/>
              <a:gd name="connsiteY347" fmla="*/ 57593 h 481410"/>
              <a:gd name="connsiteX348" fmla="*/ 256050 w 476464"/>
              <a:gd name="connsiteY348" fmla="*/ 53395 h 481410"/>
              <a:gd name="connsiteX349" fmla="*/ 254054 w 476464"/>
              <a:gd name="connsiteY349" fmla="*/ 47892 h 481410"/>
              <a:gd name="connsiteX350" fmla="*/ 252416 w 476464"/>
              <a:gd name="connsiteY350" fmla="*/ 45204 h 481410"/>
              <a:gd name="connsiteX351" fmla="*/ 252006 w 476464"/>
              <a:gd name="connsiteY351" fmla="*/ 43361 h 481410"/>
              <a:gd name="connsiteX352" fmla="*/ 253158 w 476464"/>
              <a:gd name="connsiteY352" fmla="*/ 46074 h 481410"/>
              <a:gd name="connsiteX353" fmla="*/ 251699 w 476464"/>
              <a:gd name="connsiteY353" fmla="*/ 42030 h 481410"/>
              <a:gd name="connsiteX354" fmla="*/ 249626 w 476464"/>
              <a:gd name="connsiteY354" fmla="*/ 38882 h 481410"/>
              <a:gd name="connsiteX355" fmla="*/ 250957 w 476464"/>
              <a:gd name="connsiteY355" fmla="*/ 40725 h 481410"/>
              <a:gd name="connsiteX356" fmla="*/ 249498 w 476464"/>
              <a:gd name="connsiteY356" fmla="*/ 36962 h 481410"/>
              <a:gd name="connsiteX357" fmla="*/ 249062 w 476464"/>
              <a:gd name="connsiteY357" fmla="*/ 36962 h 481410"/>
              <a:gd name="connsiteX358" fmla="*/ 249062 w 476464"/>
              <a:gd name="connsiteY358" fmla="*/ 36501 h 481410"/>
              <a:gd name="connsiteX359" fmla="*/ 245632 w 476464"/>
              <a:gd name="connsiteY359" fmla="*/ 30281 h 481410"/>
              <a:gd name="connsiteX360" fmla="*/ 243431 w 476464"/>
              <a:gd name="connsiteY360" fmla="*/ 24471 h 481410"/>
              <a:gd name="connsiteX361" fmla="*/ 243610 w 476464"/>
              <a:gd name="connsiteY361" fmla="*/ 24803 h 481410"/>
              <a:gd name="connsiteX362" fmla="*/ 240385 w 476464"/>
              <a:gd name="connsiteY362" fmla="*/ 17995 h 481410"/>
              <a:gd name="connsiteX363" fmla="*/ 240488 w 476464"/>
              <a:gd name="connsiteY363" fmla="*/ 18071 h 481410"/>
              <a:gd name="connsiteX364" fmla="*/ 238926 w 476464"/>
              <a:gd name="connsiteY364" fmla="*/ 15179 h 481410"/>
              <a:gd name="connsiteX365" fmla="*/ 238184 w 476464"/>
              <a:gd name="connsiteY365" fmla="*/ 10930 h 481410"/>
              <a:gd name="connsiteX366" fmla="*/ 238133 w 476464"/>
              <a:gd name="connsiteY366" fmla="*/ 11083 h 481410"/>
              <a:gd name="connsiteX367" fmla="*/ 237544 w 476464"/>
              <a:gd name="connsiteY367" fmla="*/ 14974 h 481410"/>
              <a:gd name="connsiteX368" fmla="*/ 236750 w 476464"/>
              <a:gd name="connsiteY368" fmla="*/ 16612 h 481410"/>
              <a:gd name="connsiteX369" fmla="*/ 235010 w 476464"/>
              <a:gd name="connsiteY369" fmla="*/ 20708 h 481410"/>
              <a:gd name="connsiteX370" fmla="*/ 231093 w 476464"/>
              <a:gd name="connsiteY370" fmla="*/ 28796 h 481410"/>
              <a:gd name="connsiteX371" fmla="*/ 230582 w 476464"/>
              <a:gd name="connsiteY371" fmla="*/ 30844 h 481410"/>
              <a:gd name="connsiteX372" fmla="*/ 219882 w 476464"/>
              <a:gd name="connsiteY372" fmla="*/ 53933 h 481410"/>
              <a:gd name="connsiteX373" fmla="*/ 219344 w 476464"/>
              <a:gd name="connsiteY373" fmla="*/ 53574 h 481410"/>
              <a:gd name="connsiteX374" fmla="*/ 218218 w 476464"/>
              <a:gd name="connsiteY374" fmla="*/ 56671 h 481410"/>
              <a:gd name="connsiteX375" fmla="*/ 219857 w 476464"/>
              <a:gd name="connsiteY375" fmla="*/ 54700 h 481410"/>
              <a:gd name="connsiteX376" fmla="*/ 213176 w 476464"/>
              <a:gd name="connsiteY376" fmla="*/ 69316 h 481410"/>
              <a:gd name="connsiteX377" fmla="*/ 213176 w 476464"/>
              <a:gd name="connsiteY377" fmla="*/ 70212 h 481410"/>
              <a:gd name="connsiteX378" fmla="*/ 210130 w 476464"/>
              <a:gd name="connsiteY378" fmla="*/ 75869 h 481410"/>
              <a:gd name="connsiteX379" fmla="*/ 210334 w 476464"/>
              <a:gd name="connsiteY379" fmla="*/ 76381 h 481410"/>
              <a:gd name="connsiteX380" fmla="*/ 209183 w 476464"/>
              <a:gd name="connsiteY380" fmla="*/ 77994 h 481410"/>
              <a:gd name="connsiteX381" fmla="*/ 207877 w 476464"/>
              <a:gd name="connsiteY381" fmla="*/ 81910 h 481410"/>
              <a:gd name="connsiteX382" fmla="*/ 207186 w 476464"/>
              <a:gd name="connsiteY382" fmla="*/ 82524 h 481410"/>
              <a:gd name="connsiteX383" fmla="*/ 203346 w 476464"/>
              <a:gd name="connsiteY383" fmla="*/ 92353 h 481410"/>
              <a:gd name="connsiteX384" fmla="*/ 201734 w 476464"/>
              <a:gd name="connsiteY384" fmla="*/ 94580 h 481410"/>
              <a:gd name="connsiteX385" fmla="*/ 201708 w 476464"/>
              <a:gd name="connsiteY385" fmla="*/ 95988 h 481410"/>
              <a:gd name="connsiteX386" fmla="*/ 196487 w 476464"/>
              <a:gd name="connsiteY386" fmla="*/ 105638 h 481410"/>
              <a:gd name="connsiteX387" fmla="*/ 183279 w 476464"/>
              <a:gd name="connsiteY387" fmla="*/ 137839 h 481410"/>
              <a:gd name="connsiteX388" fmla="*/ 183176 w 476464"/>
              <a:gd name="connsiteY388" fmla="*/ 137429 h 481410"/>
              <a:gd name="connsiteX389" fmla="*/ 181922 w 476464"/>
              <a:gd name="connsiteY389" fmla="*/ 140885 h 481410"/>
              <a:gd name="connsiteX390" fmla="*/ 181129 w 476464"/>
              <a:gd name="connsiteY390" fmla="*/ 140450 h 481410"/>
              <a:gd name="connsiteX391" fmla="*/ 178287 w 476464"/>
              <a:gd name="connsiteY391" fmla="*/ 148308 h 481410"/>
              <a:gd name="connsiteX392" fmla="*/ 179183 w 476464"/>
              <a:gd name="connsiteY392" fmla="*/ 146823 h 481410"/>
              <a:gd name="connsiteX393" fmla="*/ 176726 w 476464"/>
              <a:gd name="connsiteY393" fmla="*/ 152967 h 481410"/>
              <a:gd name="connsiteX394" fmla="*/ 176112 w 476464"/>
              <a:gd name="connsiteY394" fmla="*/ 152327 h 481410"/>
              <a:gd name="connsiteX395" fmla="*/ 175267 w 476464"/>
              <a:gd name="connsiteY395" fmla="*/ 154835 h 481410"/>
              <a:gd name="connsiteX396" fmla="*/ 175139 w 476464"/>
              <a:gd name="connsiteY396" fmla="*/ 150458 h 481410"/>
              <a:gd name="connsiteX397" fmla="*/ 174217 w 476464"/>
              <a:gd name="connsiteY397" fmla="*/ 152685 h 481410"/>
              <a:gd name="connsiteX398" fmla="*/ 173629 w 476464"/>
              <a:gd name="connsiteY398" fmla="*/ 152096 h 481410"/>
              <a:gd name="connsiteX399" fmla="*/ 173782 w 476464"/>
              <a:gd name="connsiteY399" fmla="*/ 154938 h 481410"/>
              <a:gd name="connsiteX400" fmla="*/ 171427 w 476464"/>
              <a:gd name="connsiteY400" fmla="*/ 163129 h 481410"/>
              <a:gd name="connsiteX401" fmla="*/ 172426 w 476464"/>
              <a:gd name="connsiteY401" fmla="*/ 159622 h 481410"/>
              <a:gd name="connsiteX402" fmla="*/ 169226 w 476464"/>
              <a:gd name="connsiteY402" fmla="*/ 167019 h 481410"/>
              <a:gd name="connsiteX403" fmla="*/ 169431 w 476464"/>
              <a:gd name="connsiteY403" fmla="*/ 168581 h 481410"/>
              <a:gd name="connsiteX404" fmla="*/ 167972 w 476464"/>
              <a:gd name="connsiteY404" fmla="*/ 170449 h 481410"/>
              <a:gd name="connsiteX405" fmla="*/ 168176 w 476464"/>
              <a:gd name="connsiteY405" fmla="*/ 171883 h 481410"/>
              <a:gd name="connsiteX406" fmla="*/ 165719 w 476464"/>
              <a:gd name="connsiteY406" fmla="*/ 178154 h 481410"/>
              <a:gd name="connsiteX407" fmla="*/ 164337 w 476464"/>
              <a:gd name="connsiteY407" fmla="*/ 177872 h 481410"/>
              <a:gd name="connsiteX408" fmla="*/ 164260 w 476464"/>
              <a:gd name="connsiteY408" fmla="*/ 181430 h 481410"/>
              <a:gd name="connsiteX409" fmla="*/ 163211 w 476464"/>
              <a:gd name="connsiteY409" fmla="*/ 181763 h 481410"/>
              <a:gd name="connsiteX410" fmla="*/ 160216 w 476464"/>
              <a:gd name="connsiteY410" fmla="*/ 188290 h 481410"/>
              <a:gd name="connsiteX411" fmla="*/ 160267 w 476464"/>
              <a:gd name="connsiteY411" fmla="*/ 189314 h 481410"/>
              <a:gd name="connsiteX412" fmla="*/ 158424 w 476464"/>
              <a:gd name="connsiteY412" fmla="*/ 192130 h 481410"/>
              <a:gd name="connsiteX413" fmla="*/ 155429 w 476464"/>
              <a:gd name="connsiteY413" fmla="*/ 198683 h 481410"/>
              <a:gd name="connsiteX414" fmla="*/ 154329 w 476464"/>
              <a:gd name="connsiteY414" fmla="*/ 202548 h 481410"/>
              <a:gd name="connsiteX415" fmla="*/ 156888 w 476464"/>
              <a:gd name="connsiteY415" fmla="*/ 197556 h 481410"/>
              <a:gd name="connsiteX416" fmla="*/ 154431 w 476464"/>
              <a:gd name="connsiteY416" fmla="*/ 203700 h 481410"/>
              <a:gd name="connsiteX417" fmla="*/ 154022 w 476464"/>
              <a:gd name="connsiteY417" fmla="*/ 203853 h 481410"/>
              <a:gd name="connsiteX418" fmla="*/ 152537 w 476464"/>
              <a:gd name="connsiteY418" fmla="*/ 208051 h 481410"/>
              <a:gd name="connsiteX419" fmla="*/ 151974 w 476464"/>
              <a:gd name="connsiteY419" fmla="*/ 208333 h 481410"/>
              <a:gd name="connsiteX420" fmla="*/ 151871 w 476464"/>
              <a:gd name="connsiteY420" fmla="*/ 209587 h 481410"/>
              <a:gd name="connsiteX421" fmla="*/ 149030 w 476464"/>
              <a:gd name="connsiteY421" fmla="*/ 214373 h 481410"/>
              <a:gd name="connsiteX422" fmla="*/ 150131 w 476464"/>
              <a:gd name="connsiteY422" fmla="*/ 211174 h 481410"/>
              <a:gd name="connsiteX423" fmla="*/ 148134 w 476464"/>
              <a:gd name="connsiteY423" fmla="*/ 215065 h 481410"/>
              <a:gd name="connsiteX424" fmla="*/ 147955 w 476464"/>
              <a:gd name="connsiteY424" fmla="*/ 218392 h 481410"/>
              <a:gd name="connsiteX425" fmla="*/ 146419 w 476464"/>
              <a:gd name="connsiteY425" fmla="*/ 221643 h 481410"/>
              <a:gd name="connsiteX426" fmla="*/ 147315 w 476464"/>
              <a:gd name="connsiteY426" fmla="*/ 218495 h 481410"/>
              <a:gd name="connsiteX427" fmla="*/ 144474 w 476464"/>
              <a:gd name="connsiteY427" fmla="*/ 223307 h 481410"/>
              <a:gd name="connsiteX428" fmla="*/ 144474 w 476464"/>
              <a:gd name="connsiteY428" fmla="*/ 225585 h 481410"/>
              <a:gd name="connsiteX429" fmla="*/ 142887 w 476464"/>
              <a:gd name="connsiteY429" fmla="*/ 227837 h 481410"/>
              <a:gd name="connsiteX430" fmla="*/ 142349 w 476464"/>
              <a:gd name="connsiteY430" fmla="*/ 230653 h 481410"/>
              <a:gd name="connsiteX431" fmla="*/ 138151 w 476464"/>
              <a:gd name="connsiteY431" fmla="*/ 237590 h 481410"/>
              <a:gd name="connsiteX432" fmla="*/ 138919 w 476464"/>
              <a:gd name="connsiteY432" fmla="*/ 234185 h 481410"/>
              <a:gd name="connsiteX433" fmla="*/ 137998 w 476464"/>
              <a:gd name="connsiteY433" fmla="*/ 236259 h 481410"/>
              <a:gd name="connsiteX434" fmla="*/ 137153 w 476464"/>
              <a:gd name="connsiteY434" fmla="*/ 235721 h 481410"/>
              <a:gd name="connsiteX435" fmla="*/ 135413 w 476464"/>
              <a:gd name="connsiteY435" fmla="*/ 240329 h 481410"/>
              <a:gd name="connsiteX436" fmla="*/ 135720 w 476464"/>
              <a:gd name="connsiteY436" fmla="*/ 244603 h 481410"/>
              <a:gd name="connsiteX437" fmla="*/ 130831 w 476464"/>
              <a:gd name="connsiteY437" fmla="*/ 253818 h 481410"/>
              <a:gd name="connsiteX438" fmla="*/ 132187 w 476464"/>
              <a:gd name="connsiteY438" fmla="*/ 252282 h 481410"/>
              <a:gd name="connsiteX439" fmla="*/ 129653 w 476464"/>
              <a:gd name="connsiteY439" fmla="*/ 259091 h 481410"/>
              <a:gd name="connsiteX440" fmla="*/ 128988 w 476464"/>
              <a:gd name="connsiteY440" fmla="*/ 257427 h 481410"/>
              <a:gd name="connsiteX441" fmla="*/ 130524 w 476464"/>
              <a:gd name="connsiteY441" fmla="*/ 254279 h 481410"/>
              <a:gd name="connsiteX442" fmla="*/ 128297 w 476464"/>
              <a:gd name="connsiteY442" fmla="*/ 257274 h 481410"/>
              <a:gd name="connsiteX443" fmla="*/ 126633 w 476464"/>
              <a:gd name="connsiteY443" fmla="*/ 262291 h 481410"/>
              <a:gd name="connsiteX444" fmla="*/ 127913 w 476464"/>
              <a:gd name="connsiteY444" fmla="*/ 260499 h 481410"/>
              <a:gd name="connsiteX445" fmla="*/ 125046 w 476464"/>
              <a:gd name="connsiteY445" fmla="*/ 267564 h 481410"/>
              <a:gd name="connsiteX446" fmla="*/ 127273 w 476464"/>
              <a:gd name="connsiteY446" fmla="*/ 264441 h 481410"/>
              <a:gd name="connsiteX447" fmla="*/ 125967 w 476464"/>
              <a:gd name="connsiteY447" fmla="*/ 267768 h 481410"/>
              <a:gd name="connsiteX448" fmla="*/ 125967 w 476464"/>
              <a:gd name="connsiteY448" fmla="*/ 267026 h 481410"/>
              <a:gd name="connsiteX449" fmla="*/ 123459 w 476464"/>
              <a:gd name="connsiteY449" fmla="*/ 273784 h 481410"/>
              <a:gd name="connsiteX450" fmla="*/ 121846 w 476464"/>
              <a:gd name="connsiteY450" fmla="*/ 275908 h 481410"/>
              <a:gd name="connsiteX451" fmla="*/ 124124 w 476464"/>
              <a:gd name="connsiteY451" fmla="*/ 269228 h 481410"/>
              <a:gd name="connsiteX452" fmla="*/ 120976 w 476464"/>
              <a:gd name="connsiteY452" fmla="*/ 276727 h 481410"/>
              <a:gd name="connsiteX453" fmla="*/ 121846 w 476464"/>
              <a:gd name="connsiteY453" fmla="*/ 274347 h 481410"/>
              <a:gd name="connsiteX454" fmla="*/ 118263 w 476464"/>
              <a:gd name="connsiteY454" fmla="*/ 281156 h 481410"/>
              <a:gd name="connsiteX455" fmla="*/ 118519 w 476464"/>
              <a:gd name="connsiteY455" fmla="*/ 282128 h 481410"/>
              <a:gd name="connsiteX456" fmla="*/ 114398 w 476464"/>
              <a:gd name="connsiteY456" fmla="*/ 292495 h 481410"/>
              <a:gd name="connsiteX457" fmla="*/ 112759 w 476464"/>
              <a:gd name="connsiteY457" fmla="*/ 294466 h 481410"/>
              <a:gd name="connsiteX458" fmla="*/ 117495 w 476464"/>
              <a:gd name="connsiteY458" fmla="*/ 283178 h 481410"/>
              <a:gd name="connsiteX459" fmla="*/ 119235 w 476464"/>
              <a:gd name="connsiteY459" fmla="*/ 277674 h 481410"/>
              <a:gd name="connsiteX460" fmla="*/ 116010 w 476464"/>
              <a:gd name="connsiteY460" fmla="*/ 281821 h 481410"/>
              <a:gd name="connsiteX461" fmla="*/ 114884 w 476464"/>
              <a:gd name="connsiteY461" fmla="*/ 284918 h 481410"/>
              <a:gd name="connsiteX462" fmla="*/ 116240 w 476464"/>
              <a:gd name="connsiteY462" fmla="*/ 284176 h 481410"/>
              <a:gd name="connsiteX463" fmla="*/ 111454 w 476464"/>
              <a:gd name="connsiteY463" fmla="*/ 296258 h 481410"/>
              <a:gd name="connsiteX464" fmla="*/ 111172 w 476464"/>
              <a:gd name="connsiteY464" fmla="*/ 295183 h 481410"/>
              <a:gd name="connsiteX465" fmla="*/ 103519 w 476464"/>
              <a:gd name="connsiteY465" fmla="*/ 312025 h 481410"/>
              <a:gd name="connsiteX466" fmla="*/ 102316 w 476464"/>
              <a:gd name="connsiteY466" fmla="*/ 316172 h 481410"/>
              <a:gd name="connsiteX467" fmla="*/ 101420 w 476464"/>
              <a:gd name="connsiteY467" fmla="*/ 316326 h 481410"/>
              <a:gd name="connsiteX468" fmla="*/ 99526 w 476464"/>
              <a:gd name="connsiteY468" fmla="*/ 319628 h 481410"/>
              <a:gd name="connsiteX469" fmla="*/ 94688 w 476464"/>
              <a:gd name="connsiteY469" fmla="*/ 332170 h 481410"/>
              <a:gd name="connsiteX470" fmla="*/ 86830 w 476464"/>
              <a:gd name="connsiteY470" fmla="*/ 349755 h 481410"/>
              <a:gd name="connsiteX471" fmla="*/ 84321 w 476464"/>
              <a:gd name="connsiteY471" fmla="*/ 352673 h 481410"/>
              <a:gd name="connsiteX472" fmla="*/ 83733 w 476464"/>
              <a:gd name="connsiteY472" fmla="*/ 355105 h 481410"/>
              <a:gd name="connsiteX473" fmla="*/ 83809 w 476464"/>
              <a:gd name="connsiteY473" fmla="*/ 354567 h 481410"/>
              <a:gd name="connsiteX474" fmla="*/ 79944 w 476464"/>
              <a:gd name="connsiteY474" fmla="*/ 364422 h 481410"/>
              <a:gd name="connsiteX475" fmla="*/ 79944 w 476464"/>
              <a:gd name="connsiteY475" fmla="*/ 362733 h 481410"/>
              <a:gd name="connsiteX476" fmla="*/ 79048 w 476464"/>
              <a:gd name="connsiteY476" fmla="*/ 365164 h 481410"/>
              <a:gd name="connsiteX477" fmla="*/ 78690 w 476464"/>
              <a:gd name="connsiteY477" fmla="*/ 364550 h 481410"/>
              <a:gd name="connsiteX478" fmla="*/ 74799 w 476464"/>
              <a:gd name="connsiteY478" fmla="*/ 373509 h 481410"/>
              <a:gd name="connsiteX479" fmla="*/ 76053 w 476464"/>
              <a:gd name="connsiteY479" fmla="*/ 371717 h 481410"/>
              <a:gd name="connsiteX480" fmla="*/ 69987 w 476464"/>
              <a:gd name="connsiteY480" fmla="*/ 385411 h 481410"/>
              <a:gd name="connsiteX481" fmla="*/ 69705 w 476464"/>
              <a:gd name="connsiteY481" fmla="*/ 385104 h 481410"/>
              <a:gd name="connsiteX482" fmla="*/ 68579 w 476464"/>
              <a:gd name="connsiteY482" fmla="*/ 388150 h 481410"/>
              <a:gd name="connsiteX483" fmla="*/ 66685 w 476464"/>
              <a:gd name="connsiteY483" fmla="*/ 391632 h 481410"/>
              <a:gd name="connsiteX484" fmla="*/ 69245 w 476464"/>
              <a:gd name="connsiteY484" fmla="*/ 383466 h 481410"/>
              <a:gd name="connsiteX485" fmla="*/ 69629 w 476464"/>
              <a:gd name="connsiteY485" fmla="*/ 384823 h 481410"/>
              <a:gd name="connsiteX486" fmla="*/ 72419 w 476464"/>
              <a:gd name="connsiteY486" fmla="*/ 378244 h 481410"/>
              <a:gd name="connsiteX487" fmla="*/ 71113 w 476464"/>
              <a:gd name="connsiteY487" fmla="*/ 381572 h 481410"/>
              <a:gd name="connsiteX488" fmla="*/ 71804 w 476464"/>
              <a:gd name="connsiteY488" fmla="*/ 377732 h 481410"/>
              <a:gd name="connsiteX489" fmla="*/ 70755 w 476464"/>
              <a:gd name="connsiteY489" fmla="*/ 380215 h 481410"/>
              <a:gd name="connsiteX490" fmla="*/ 73443 w 476464"/>
              <a:gd name="connsiteY490" fmla="*/ 373330 h 481410"/>
              <a:gd name="connsiteX491" fmla="*/ 74031 w 476464"/>
              <a:gd name="connsiteY491" fmla="*/ 373227 h 481410"/>
              <a:gd name="connsiteX492" fmla="*/ 76642 w 476464"/>
              <a:gd name="connsiteY492" fmla="*/ 366111 h 481410"/>
              <a:gd name="connsiteX493" fmla="*/ 81582 w 476464"/>
              <a:gd name="connsiteY493" fmla="*/ 354593 h 481410"/>
              <a:gd name="connsiteX494" fmla="*/ 79611 w 476464"/>
              <a:gd name="connsiteY494" fmla="*/ 361734 h 481410"/>
              <a:gd name="connsiteX495" fmla="*/ 82427 w 476464"/>
              <a:gd name="connsiteY495" fmla="*/ 356026 h 481410"/>
              <a:gd name="connsiteX496" fmla="*/ 83937 w 476464"/>
              <a:gd name="connsiteY496" fmla="*/ 349678 h 481410"/>
              <a:gd name="connsiteX497" fmla="*/ 84373 w 476464"/>
              <a:gd name="connsiteY497" fmla="*/ 349653 h 481410"/>
              <a:gd name="connsiteX498" fmla="*/ 87060 w 476464"/>
              <a:gd name="connsiteY498" fmla="*/ 342025 h 481410"/>
              <a:gd name="connsiteX499" fmla="*/ 96121 w 476464"/>
              <a:gd name="connsiteY499" fmla="*/ 322392 h 481410"/>
              <a:gd name="connsiteX500" fmla="*/ 96582 w 476464"/>
              <a:gd name="connsiteY500" fmla="*/ 322366 h 481410"/>
              <a:gd name="connsiteX501" fmla="*/ 102239 w 476464"/>
              <a:gd name="connsiteY501" fmla="*/ 308032 h 481410"/>
              <a:gd name="connsiteX502" fmla="*/ 110737 w 476464"/>
              <a:gd name="connsiteY502" fmla="*/ 289756 h 481410"/>
              <a:gd name="connsiteX503" fmla="*/ 126146 w 476464"/>
              <a:gd name="connsiteY503" fmla="*/ 254279 h 481410"/>
              <a:gd name="connsiteX504" fmla="*/ 125660 w 476464"/>
              <a:gd name="connsiteY504" fmla="*/ 256634 h 481410"/>
              <a:gd name="connsiteX505" fmla="*/ 127529 w 476464"/>
              <a:gd name="connsiteY505" fmla="*/ 253050 h 481410"/>
              <a:gd name="connsiteX506" fmla="*/ 128783 w 476464"/>
              <a:gd name="connsiteY506" fmla="*/ 248059 h 481410"/>
              <a:gd name="connsiteX507" fmla="*/ 136334 w 476464"/>
              <a:gd name="connsiteY507" fmla="*/ 230167 h 481410"/>
              <a:gd name="connsiteX508" fmla="*/ 136744 w 476464"/>
              <a:gd name="connsiteY508" fmla="*/ 230167 h 481410"/>
              <a:gd name="connsiteX509" fmla="*/ 144499 w 476464"/>
              <a:gd name="connsiteY509" fmla="*/ 212914 h 481410"/>
              <a:gd name="connsiteX510" fmla="*/ 146573 w 476464"/>
              <a:gd name="connsiteY510" fmla="*/ 209408 h 481410"/>
              <a:gd name="connsiteX511" fmla="*/ 150259 w 476464"/>
              <a:gd name="connsiteY511" fmla="*/ 198913 h 481410"/>
              <a:gd name="connsiteX512" fmla="*/ 156504 w 476464"/>
              <a:gd name="connsiteY512" fmla="*/ 185859 h 481410"/>
              <a:gd name="connsiteX513" fmla="*/ 174397 w 476464"/>
              <a:gd name="connsiteY513" fmla="*/ 143803 h 481410"/>
              <a:gd name="connsiteX514" fmla="*/ 175267 w 476464"/>
              <a:gd name="connsiteY514" fmla="*/ 142958 h 481410"/>
              <a:gd name="connsiteX515" fmla="*/ 193696 w 476464"/>
              <a:gd name="connsiteY515" fmla="*/ 100365 h 481410"/>
              <a:gd name="connsiteX516" fmla="*/ 193901 w 476464"/>
              <a:gd name="connsiteY516" fmla="*/ 101799 h 481410"/>
              <a:gd name="connsiteX517" fmla="*/ 196563 w 476464"/>
              <a:gd name="connsiteY517" fmla="*/ 94068 h 481410"/>
              <a:gd name="connsiteX518" fmla="*/ 201964 w 476464"/>
              <a:gd name="connsiteY518" fmla="*/ 82627 h 481410"/>
              <a:gd name="connsiteX519" fmla="*/ 205010 w 476464"/>
              <a:gd name="connsiteY519" fmla="*/ 74666 h 481410"/>
              <a:gd name="connsiteX520" fmla="*/ 212101 w 476464"/>
              <a:gd name="connsiteY520" fmla="*/ 59180 h 481410"/>
              <a:gd name="connsiteX521" fmla="*/ 212945 w 476464"/>
              <a:gd name="connsiteY521" fmla="*/ 58335 h 481410"/>
              <a:gd name="connsiteX522" fmla="*/ 215505 w 476464"/>
              <a:gd name="connsiteY522" fmla="*/ 50912 h 481410"/>
              <a:gd name="connsiteX523" fmla="*/ 226998 w 476464"/>
              <a:gd name="connsiteY523" fmla="*/ 25930 h 481410"/>
              <a:gd name="connsiteX524" fmla="*/ 227459 w 476464"/>
              <a:gd name="connsiteY524" fmla="*/ 23728 h 481410"/>
              <a:gd name="connsiteX525" fmla="*/ 231708 w 476464"/>
              <a:gd name="connsiteY525" fmla="*/ 14667 h 481410"/>
              <a:gd name="connsiteX526" fmla="*/ 234498 w 476464"/>
              <a:gd name="connsiteY526" fmla="*/ 8370 h 481410"/>
              <a:gd name="connsiteX527" fmla="*/ 214507 w 476464"/>
              <a:gd name="connsiteY527" fmla="*/ 9215 h 481410"/>
              <a:gd name="connsiteX528" fmla="*/ 209618 w 476464"/>
              <a:gd name="connsiteY528" fmla="*/ 9369 h 481410"/>
              <a:gd name="connsiteX529" fmla="*/ 198969 w 476464"/>
              <a:gd name="connsiteY529" fmla="*/ 11416 h 481410"/>
              <a:gd name="connsiteX530" fmla="*/ 196231 w 476464"/>
              <a:gd name="connsiteY530" fmla="*/ 11519 h 481410"/>
              <a:gd name="connsiteX531" fmla="*/ 187272 w 476464"/>
              <a:gd name="connsiteY531" fmla="*/ 13643 h 481410"/>
              <a:gd name="connsiteX532" fmla="*/ 188910 w 476464"/>
              <a:gd name="connsiteY532" fmla="*/ 12619 h 481410"/>
              <a:gd name="connsiteX533" fmla="*/ 175574 w 476464"/>
              <a:gd name="connsiteY533" fmla="*/ 16612 h 481410"/>
              <a:gd name="connsiteX534" fmla="*/ 177110 w 476464"/>
              <a:gd name="connsiteY534" fmla="*/ 15870 h 481410"/>
              <a:gd name="connsiteX535" fmla="*/ 163953 w 476464"/>
              <a:gd name="connsiteY535" fmla="*/ 19914 h 481410"/>
              <a:gd name="connsiteX536" fmla="*/ 165438 w 476464"/>
              <a:gd name="connsiteY536" fmla="*/ 19019 h 481410"/>
              <a:gd name="connsiteX537" fmla="*/ 157759 w 476464"/>
              <a:gd name="connsiteY537" fmla="*/ 22346 h 481410"/>
              <a:gd name="connsiteX538" fmla="*/ 158782 w 476464"/>
              <a:gd name="connsiteY538" fmla="*/ 21578 h 481410"/>
              <a:gd name="connsiteX539" fmla="*/ 139610 w 476464"/>
              <a:gd name="connsiteY539" fmla="*/ 30076 h 481410"/>
              <a:gd name="connsiteX540" fmla="*/ 139790 w 476464"/>
              <a:gd name="connsiteY540" fmla="*/ 29820 h 481410"/>
              <a:gd name="connsiteX541" fmla="*/ 122205 w 476464"/>
              <a:gd name="connsiteY541" fmla="*/ 38958 h 481410"/>
              <a:gd name="connsiteX542" fmla="*/ 116855 w 476464"/>
              <a:gd name="connsiteY542" fmla="*/ 41365 h 481410"/>
              <a:gd name="connsiteX543" fmla="*/ 111070 w 476464"/>
              <a:gd name="connsiteY543" fmla="*/ 46126 h 481410"/>
              <a:gd name="connsiteX544" fmla="*/ 95942 w 476464"/>
              <a:gd name="connsiteY544" fmla="*/ 56697 h 481410"/>
              <a:gd name="connsiteX545" fmla="*/ 96966 w 476464"/>
              <a:gd name="connsiteY545" fmla="*/ 54828 h 481410"/>
              <a:gd name="connsiteX546" fmla="*/ 93843 w 476464"/>
              <a:gd name="connsiteY546" fmla="*/ 56620 h 481410"/>
              <a:gd name="connsiteX547" fmla="*/ 95738 w 476464"/>
              <a:gd name="connsiteY547" fmla="*/ 54880 h 481410"/>
              <a:gd name="connsiteX548" fmla="*/ 86753 w 476464"/>
              <a:gd name="connsiteY548" fmla="*/ 62021 h 481410"/>
              <a:gd name="connsiteX549" fmla="*/ 76079 w 476464"/>
              <a:gd name="connsiteY549" fmla="*/ 73463 h 481410"/>
              <a:gd name="connsiteX550" fmla="*/ 75721 w 476464"/>
              <a:gd name="connsiteY550" fmla="*/ 72567 h 481410"/>
              <a:gd name="connsiteX551" fmla="*/ 72521 w 476464"/>
              <a:gd name="connsiteY551" fmla="*/ 76381 h 481410"/>
              <a:gd name="connsiteX552" fmla="*/ 69578 w 476464"/>
              <a:gd name="connsiteY552" fmla="*/ 80451 h 481410"/>
              <a:gd name="connsiteX553" fmla="*/ 66711 w 476464"/>
              <a:gd name="connsiteY553" fmla="*/ 83113 h 481410"/>
              <a:gd name="connsiteX554" fmla="*/ 65431 w 476464"/>
              <a:gd name="connsiteY554" fmla="*/ 85161 h 481410"/>
              <a:gd name="connsiteX555" fmla="*/ 57726 w 476464"/>
              <a:gd name="connsiteY555" fmla="*/ 92865 h 481410"/>
              <a:gd name="connsiteX556" fmla="*/ 58264 w 476464"/>
              <a:gd name="connsiteY556" fmla="*/ 91713 h 481410"/>
              <a:gd name="connsiteX557" fmla="*/ 52914 w 476464"/>
              <a:gd name="connsiteY557" fmla="*/ 98855 h 481410"/>
              <a:gd name="connsiteX558" fmla="*/ 52812 w 476464"/>
              <a:gd name="connsiteY558" fmla="*/ 98855 h 481410"/>
              <a:gd name="connsiteX559" fmla="*/ 50073 w 476464"/>
              <a:gd name="connsiteY559" fmla="*/ 103616 h 481410"/>
              <a:gd name="connsiteX560" fmla="*/ 44825 w 476464"/>
              <a:gd name="connsiteY560" fmla="*/ 111167 h 481410"/>
              <a:gd name="connsiteX561" fmla="*/ 45568 w 476464"/>
              <a:gd name="connsiteY561" fmla="*/ 109375 h 481410"/>
              <a:gd name="connsiteX562" fmla="*/ 36762 w 476464"/>
              <a:gd name="connsiteY562" fmla="*/ 124964 h 481410"/>
              <a:gd name="connsiteX563" fmla="*/ 37812 w 476464"/>
              <a:gd name="connsiteY563" fmla="*/ 122455 h 481410"/>
              <a:gd name="connsiteX564" fmla="*/ 26370 w 476464"/>
              <a:gd name="connsiteY564" fmla="*/ 143803 h 481410"/>
              <a:gd name="connsiteX565" fmla="*/ 26908 w 476464"/>
              <a:gd name="connsiteY565" fmla="*/ 143470 h 481410"/>
              <a:gd name="connsiteX566" fmla="*/ 23810 w 476464"/>
              <a:gd name="connsiteY566" fmla="*/ 149153 h 481410"/>
              <a:gd name="connsiteX567" fmla="*/ 21609 w 476464"/>
              <a:gd name="connsiteY567" fmla="*/ 154759 h 481410"/>
              <a:gd name="connsiteX568" fmla="*/ 22019 w 476464"/>
              <a:gd name="connsiteY568" fmla="*/ 153146 h 481410"/>
              <a:gd name="connsiteX569" fmla="*/ 13316 w 476464"/>
              <a:gd name="connsiteY569" fmla="*/ 179280 h 481410"/>
              <a:gd name="connsiteX570" fmla="*/ 12113 w 476464"/>
              <a:gd name="connsiteY570" fmla="*/ 186524 h 481410"/>
              <a:gd name="connsiteX571" fmla="*/ 11882 w 476464"/>
              <a:gd name="connsiteY571" fmla="*/ 185680 h 481410"/>
              <a:gd name="connsiteX572" fmla="*/ 11166 w 476464"/>
              <a:gd name="connsiteY572" fmla="*/ 188137 h 481410"/>
              <a:gd name="connsiteX573" fmla="*/ 11063 w 476464"/>
              <a:gd name="connsiteY573" fmla="*/ 188444 h 481410"/>
              <a:gd name="connsiteX574" fmla="*/ 10295 w 476464"/>
              <a:gd name="connsiteY574" fmla="*/ 191388 h 481410"/>
              <a:gd name="connsiteX575" fmla="*/ 8427 w 476464"/>
              <a:gd name="connsiteY575" fmla="*/ 200193 h 481410"/>
              <a:gd name="connsiteX576" fmla="*/ 7889 w 476464"/>
              <a:gd name="connsiteY576" fmla="*/ 200039 h 481410"/>
              <a:gd name="connsiteX577" fmla="*/ 7300 w 476464"/>
              <a:gd name="connsiteY577" fmla="*/ 206311 h 481410"/>
              <a:gd name="connsiteX578" fmla="*/ 7044 w 476464"/>
              <a:gd name="connsiteY578" fmla="*/ 209229 h 481410"/>
              <a:gd name="connsiteX579" fmla="*/ 6968 w 476464"/>
              <a:gd name="connsiteY579" fmla="*/ 212223 h 481410"/>
              <a:gd name="connsiteX580" fmla="*/ 5381 w 476464"/>
              <a:gd name="connsiteY580" fmla="*/ 219774 h 481410"/>
              <a:gd name="connsiteX581" fmla="*/ 4920 w 476464"/>
              <a:gd name="connsiteY581" fmla="*/ 218930 h 481410"/>
              <a:gd name="connsiteX582" fmla="*/ 5381 w 476464"/>
              <a:gd name="connsiteY582" fmla="*/ 224971 h 481410"/>
              <a:gd name="connsiteX583" fmla="*/ 5074 w 476464"/>
              <a:gd name="connsiteY583" fmla="*/ 225815 h 481410"/>
              <a:gd name="connsiteX584" fmla="*/ 5227 w 476464"/>
              <a:gd name="connsiteY584" fmla="*/ 234672 h 481410"/>
              <a:gd name="connsiteX585" fmla="*/ 4587 w 476464"/>
              <a:gd name="connsiteY585" fmla="*/ 250235 h 481410"/>
              <a:gd name="connsiteX586" fmla="*/ 5585 w 476464"/>
              <a:gd name="connsiteY586" fmla="*/ 262367 h 481410"/>
              <a:gd name="connsiteX587" fmla="*/ 5176 w 476464"/>
              <a:gd name="connsiteY587" fmla="*/ 260013 h 481410"/>
              <a:gd name="connsiteX588" fmla="*/ 5585 w 476464"/>
              <a:gd name="connsiteY588" fmla="*/ 266156 h 481410"/>
              <a:gd name="connsiteX589" fmla="*/ 6072 w 476464"/>
              <a:gd name="connsiteY589" fmla="*/ 275012 h 481410"/>
              <a:gd name="connsiteX590" fmla="*/ 7505 w 476464"/>
              <a:gd name="connsiteY590" fmla="*/ 277854 h 481410"/>
              <a:gd name="connsiteX591" fmla="*/ 9962 w 476464"/>
              <a:gd name="connsiteY591" fmla="*/ 293314 h 481410"/>
              <a:gd name="connsiteX592" fmla="*/ 8734 w 476464"/>
              <a:gd name="connsiteY592" fmla="*/ 291036 h 481410"/>
              <a:gd name="connsiteX593" fmla="*/ 12241 w 476464"/>
              <a:gd name="connsiteY593" fmla="*/ 303707 h 481410"/>
              <a:gd name="connsiteX594" fmla="*/ 12522 w 476464"/>
              <a:gd name="connsiteY594" fmla="*/ 302145 h 481410"/>
              <a:gd name="connsiteX595" fmla="*/ 14212 w 476464"/>
              <a:gd name="connsiteY595" fmla="*/ 309952 h 481410"/>
              <a:gd name="connsiteX596" fmla="*/ 16515 w 476464"/>
              <a:gd name="connsiteY596" fmla="*/ 315814 h 481410"/>
              <a:gd name="connsiteX597" fmla="*/ 26626 w 476464"/>
              <a:gd name="connsiteY597" fmla="*/ 343100 h 481410"/>
              <a:gd name="connsiteX598" fmla="*/ 28725 w 476464"/>
              <a:gd name="connsiteY598" fmla="*/ 346658 h 481410"/>
              <a:gd name="connsiteX599" fmla="*/ 26959 w 476464"/>
              <a:gd name="connsiteY599" fmla="*/ 343049 h 481410"/>
              <a:gd name="connsiteX600" fmla="*/ 27931 w 476464"/>
              <a:gd name="connsiteY600" fmla="*/ 344380 h 481410"/>
              <a:gd name="connsiteX601" fmla="*/ 28341 w 476464"/>
              <a:gd name="connsiteY601" fmla="*/ 346965 h 481410"/>
              <a:gd name="connsiteX602" fmla="*/ 36302 w 476464"/>
              <a:gd name="connsiteY602" fmla="*/ 360019 h 481410"/>
              <a:gd name="connsiteX603" fmla="*/ 37428 w 476464"/>
              <a:gd name="connsiteY603" fmla="*/ 362554 h 481410"/>
              <a:gd name="connsiteX604" fmla="*/ 40244 w 476464"/>
              <a:gd name="connsiteY604" fmla="*/ 366291 h 481410"/>
              <a:gd name="connsiteX605" fmla="*/ 40986 w 476464"/>
              <a:gd name="connsiteY605" fmla="*/ 369644 h 481410"/>
              <a:gd name="connsiteX606" fmla="*/ 45593 w 476464"/>
              <a:gd name="connsiteY606" fmla="*/ 375966 h 481410"/>
              <a:gd name="connsiteX607" fmla="*/ 47206 w 476464"/>
              <a:gd name="connsiteY607" fmla="*/ 379140 h 481410"/>
              <a:gd name="connsiteX608" fmla="*/ 49817 w 476464"/>
              <a:gd name="connsiteY608" fmla="*/ 381930 h 481410"/>
              <a:gd name="connsiteX609" fmla="*/ 48895 w 476464"/>
              <a:gd name="connsiteY609" fmla="*/ 380907 h 481410"/>
              <a:gd name="connsiteX610" fmla="*/ 52248 w 476464"/>
              <a:gd name="connsiteY610" fmla="*/ 385386 h 481410"/>
              <a:gd name="connsiteX611" fmla="*/ 49202 w 476464"/>
              <a:gd name="connsiteY611" fmla="*/ 380574 h 481410"/>
              <a:gd name="connsiteX612" fmla="*/ 52991 w 476464"/>
              <a:gd name="connsiteY612" fmla="*/ 384951 h 481410"/>
              <a:gd name="connsiteX613" fmla="*/ 56907 w 476464"/>
              <a:gd name="connsiteY613" fmla="*/ 390838 h 481410"/>
              <a:gd name="connsiteX614" fmla="*/ 59620 w 476464"/>
              <a:gd name="connsiteY614" fmla="*/ 393474 h 481410"/>
              <a:gd name="connsiteX615" fmla="*/ 60875 w 476464"/>
              <a:gd name="connsiteY615" fmla="*/ 395343 h 481410"/>
              <a:gd name="connsiteX616" fmla="*/ 58469 w 476464"/>
              <a:gd name="connsiteY616" fmla="*/ 392707 h 481410"/>
              <a:gd name="connsiteX617" fmla="*/ 61770 w 476464"/>
              <a:gd name="connsiteY617" fmla="*/ 396725 h 481410"/>
              <a:gd name="connsiteX618" fmla="*/ 65226 w 476464"/>
              <a:gd name="connsiteY618" fmla="*/ 399643 h 481410"/>
              <a:gd name="connsiteX619" fmla="*/ 63076 w 476464"/>
              <a:gd name="connsiteY619" fmla="*/ 398005 h 481410"/>
              <a:gd name="connsiteX620" fmla="*/ 66173 w 476464"/>
              <a:gd name="connsiteY620" fmla="*/ 401742 h 481410"/>
              <a:gd name="connsiteX621" fmla="*/ 66634 w 476464"/>
              <a:gd name="connsiteY621" fmla="*/ 401589 h 481410"/>
              <a:gd name="connsiteX622" fmla="*/ 66839 w 476464"/>
              <a:gd name="connsiteY622" fmla="*/ 402101 h 481410"/>
              <a:gd name="connsiteX623" fmla="*/ 68528 w 476464"/>
              <a:gd name="connsiteY623" fmla="*/ 403739 h 481410"/>
              <a:gd name="connsiteX624" fmla="*/ 404640 w 476464"/>
              <a:gd name="connsiteY624" fmla="*/ 406350 h 481410"/>
              <a:gd name="connsiteX625" fmla="*/ 404154 w 476464"/>
              <a:gd name="connsiteY625" fmla="*/ 406350 h 481410"/>
              <a:gd name="connsiteX626" fmla="*/ 401568 w 476464"/>
              <a:gd name="connsiteY626" fmla="*/ 408065 h 481410"/>
              <a:gd name="connsiteX627" fmla="*/ 403155 w 476464"/>
              <a:gd name="connsiteY627" fmla="*/ 406324 h 481410"/>
              <a:gd name="connsiteX628" fmla="*/ 347175 w 476464"/>
              <a:gd name="connsiteY628" fmla="*/ 406145 h 481410"/>
              <a:gd name="connsiteX629" fmla="*/ 328080 w 476464"/>
              <a:gd name="connsiteY629" fmla="*/ 405735 h 481410"/>
              <a:gd name="connsiteX630" fmla="*/ 328438 w 476464"/>
              <a:gd name="connsiteY630" fmla="*/ 405454 h 481410"/>
              <a:gd name="connsiteX631" fmla="*/ 320682 w 476464"/>
              <a:gd name="connsiteY631" fmla="*/ 406094 h 481410"/>
              <a:gd name="connsiteX632" fmla="*/ 279779 w 476464"/>
              <a:gd name="connsiteY632" fmla="*/ 406171 h 481410"/>
              <a:gd name="connsiteX633" fmla="*/ 280470 w 476464"/>
              <a:gd name="connsiteY633" fmla="*/ 405633 h 481410"/>
              <a:gd name="connsiteX634" fmla="*/ 277680 w 476464"/>
              <a:gd name="connsiteY634" fmla="*/ 406042 h 481410"/>
              <a:gd name="connsiteX635" fmla="*/ 277219 w 476464"/>
              <a:gd name="connsiteY635" fmla="*/ 405863 h 481410"/>
              <a:gd name="connsiteX636" fmla="*/ 275274 w 476464"/>
              <a:gd name="connsiteY636" fmla="*/ 406426 h 481410"/>
              <a:gd name="connsiteX637" fmla="*/ 169047 w 476464"/>
              <a:gd name="connsiteY637" fmla="*/ 405889 h 481410"/>
              <a:gd name="connsiteX638" fmla="*/ 139790 w 476464"/>
              <a:gd name="connsiteY638" fmla="*/ 405991 h 481410"/>
              <a:gd name="connsiteX639" fmla="*/ 69757 w 476464"/>
              <a:gd name="connsiteY639" fmla="*/ 405019 h 481410"/>
              <a:gd name="connsiteX640" fmla="*/ 72879 w 476464"/>
              <a:gd name="connsiteY640" fmla="*/ 407988 h 481410"/>
              <a:gd name="connsiteX641" fmla="*/ 78178 w 476464"/>
              <a:gd name="connsiteY641" fmla="*/ 413286 h 481410"/>
              <a:gd name="connsiteX642" fmla="*/ 77794 w 476464"/>
              <a:gd name="connsiteY642" fmla="*/ 413005 h 481410"/>
              <a:gd name="connsiteX643" fmla="*/ 84654 w 476464"/>
              <a:gd name="connsiteY643" fmla="*/ 418969 h 481410"/>
              <a:gd name="connsiteX644" fmla="*/ 84500 w 476464"/>
              <a:gd name="connsiteY644" fmla="*/ 418918 h 481410"/>
              <a:gd name="connsiteX645" fmla="*/ 90029 w 476464"/>
              <a:gd name="connsiteY645" fmla="*/ 423576 h 481410"/>
              <a:gd name="connsiteX646" fmla="*/ 93946 w 476464"/>
              <a:gd name="connsiteY646" fmla="*/ 427774 h 481410"/>
              <a:gd name="connsiteX647" fmla="*/ 98323 w 476464"/>
              <a:gd name="connsiteY647" fmla="*/ 429771 h 481410"/>
              <a:gd name="connsiteX648" fmla="*/ 116343 w 476464"/>
              <a:gd name="connsiteY648" fmla="*/ 442313 h 481410"/>
              <a:gd name="connsiteX649" fmla="*/ 118698 w 476464"/>
              <a:gd name="connsiteY649" fmla="*/ 443311 h 481410"/>
              <a:gd name="connsiteX650" fmla="*/ 145805 w 476464"/>
              <a:gd name="connsiteY650" fmla="*/ 457748 h 481410"/>
              <a:gd name="connsiteX651" fmla="*/ 145395 w 476464"/>
              <a:gd name="connsiteY651" fmla="*/ 458286 h 481410"/>
              <a:gd name="connsiteX652" fmla="*/ 149132 w 476464"/>
              <a:gd name="connsiteY652" fmla="*/ 459617 h 481410"/>
              <a:gd name="connsiteX653" fmla="*/ 146624 w 476464"/>
              <a:gd name="connsiteY653" fmla="*/ 457850 h 481410"/>
              <a:gd name="connsiteX654" fmla="*/ 164721 w 476464"/>
              <a:gd name="connsiteY654" fmla="*/ 464710 h 481410"/>
              <a:gd name="connsiteX655" fmla="*/ 165770 w 476464"/>
              <a:gd name="connsiteY655" fmla="*/ 464685 h 481410"/>
              <a:gd name="connsiteX656" fmla="*/ 172963 w 476464"/>
              <a:gd name="connsiteY656" fmla="*/ 467347 h 481410"/>
              <a:gd name="connsiteX657" fmla="*/ 173526 w 476464"/>
              <a:gd name="connsiteY657" fmla="*/ 467142 h 481410"/>
              <a:gd name="connsiteX658" fmla="*/ 175651 w 476464"/>
              <a:gd name="connsiteY658" fmla="*/ 468064 h 481410"/>
              <a:gd name="connsiteX659" fmla="*/ 180565 w 476464"/>
              <a:gd name="connsiteY659" fmla="*/ 468883 h 481410"/>
              <a:gd name="connsiteX660" fmla="*/ 181487 w 476464"/>
              <a:gd name="connsiteY660" fmla="*/ 469497 h 481410"/>
              <a:gd name="connsiteX661" fmla="*/ 193927 w 476464"/>
              <a:gd name="connsiteY661" fmla="*/ 471929 h 481410"/>
              <a:gd name="connsiteX662" fmla="*/ 196999 w 476464"/>
              <a:gd name="connsiteY662" fmla="*/ 472927 h 481410"/>
              <a:gd name="connsiteX663" fmla="*/ 198611 w 476464"/>
              <a:gd name="connsiteY663" fmla="*/ 472620 h 481410"/>
              <a:gd name="connsiteX664" fmla="*/ 211563 w 476464"/>
              <a:gd name="connsiteY664" fmla="*/ 475410 h 481410"/>
              <a:gd name="connsiteX665" fmla="*/ 253414 w 476464"/>
              <a:gd name="connsiteY665" fmla="*/ 475154 h 481410"/>
              <a:gd name="connsiteX666" fmla="*/ 253004 w 476464"/>
              <a:gd name="connsiteY666" fmla="*/ 475461 h 481410"/>
              <a:gd name="connsiteX667" fmla="*/ 257381 w 476464"/>
              <a:gd name="connsiteY667" fmla="*/ 474924 h 481410"/>
              <a:gd name="connsiteX668" fmla="*/ 257356 w 476464"/>
              <a:gd name="connsiteY668" fmla="*/ 475794 h 481410"/>
              <a:gd name="connsiteX669" fmla="*/ 267287 w 476464"/>
              <a:gd name="connsiteY669" fmla="*/ 474156 h 481410"/>
              <a:gd name="connsiteX670" fmla="*/ 265214 w 476464"/>
              <a:gd name="connsiteY670" fmla="*/ 474232 h 481410"/>
              <a:gd name="connsiteX671" fmla="*/ 273072 w 476464"/>
              <a:gd name="connsiteY671" fmla="*/ 472773 h 481410"/>
              <a:gd name="connsiteX672" fmla="*/ 272765 w 476464"/>
              <a:gd name="connsiteY672" fmla="*/ 473618 h 481410"/>
              <a:gd name="connsiteX673" fmla="*/ 275862 w 476464"/>
              <a:gd name="connsiteY673" fmla="*/ 472927 h 481410"/>
              <a:gd name="connsiteX674" fmla="*/ 271409 w 476464"/>
              <a:gd name="connsiteY674" fmla="*/ 475538 h 481410"/>
              <a:gd name="connsiteX675" fmla="*/ 274301 w 476464"/>
              <a:gd name="connsiteY675" fmla="*/ 475000 h 481410"/>
              <a:gd name="connsiteX676" fmla="*/ 274045 w 476464"/>
              <a:gd name="connsiteY676" fmla="*/ 475871 h 481410"/>
              <a:gd name="connsiteX677" fmla="*/ 276886 w 476464"/>
              <a:gd name="connsiteY677" fmla="*/ 474181 h 481410"/>
              <a:gd name="connsiteX678" fmla="*/ 286690 w 476464"/>
              <a:gd name="connsiteY678" fmla="*/ 471263 h 481410"/>
              <a:gd name="connsiteX679" fmla="*/ 282543 w 476464"/>
              <a:gd name="connsiteY679" fmla="*/ 472569 h 481410"/>
              <a:gd name="connsiteX680" fmla="*/ 291988 w 476464"/>
              <a:gd name="connsiteY680" fmla="*/ 470316 h 481410"/>
              <a:gd name="connsiteX681" fmla="*/ 293371 w 476464"/>
              <a:gd name="connsiteY681" fmla="*/ 469088 h 481410"/>
              <a:gd name="connsiteX682" fmla="*/ 296186 w 476464"/>
              <a:gd name="connsiteY682" fmla="*/ 468934 h 481410"/>
              <a:gd name="connsiteX683" fmla="*/ 297440 w 476464"/>
              <a:gd name="connsiteY683" fmla="*/ 467859 h 481410"/>
              <a:gd name="connsiteX684" fmla="*/ 305171 w 476464"/>
              <a:gd name="connsiteY684" fmla="*/ 465504 h 481410"/>
              <a:gd name="connsiteX685" fmla="*/ 305939 w 476464"/>
              <a:gd name="connsiteY685" fmla="*/ 466733 h 481410"/>
              <a:gd name="connsiteX686" fmla="*/ 309292 w 476464"/>
              <a:gd name="connsiteY686" fmla="*/ 464250 h 481410"/>
              <a:gd name="connsiteX687" fmla="*/ 310316 w 476464"/>
              <a:gd name="connsiteY687" fmla="*/ 464710 h 481410"/>
              <a:gd name="connsiteX688" fmla="*/ 318455 w 476464"/>
              <a:gd name="connsiteY688" fmla="*/ 461818 h 481410"/>
              <a:gd name="connsiteX689" fmla="*/ 319300 w 476464"/>
              <a:gd name="connsiteY689" fmla="*/ 460999 h 481410"/>
              <a:gd name="connsiteX690" fmla="*/ 323268 w 476464"/>
              <a:gd name="connsiteY690" fmla="*/ 460129 h 481410"/>
              <a:gd name="connsiteX691" fmla="*/ 331305 w 476464"/>
              <a:gd name="connsiteY691" fmla="*/ 456955 h 481410"/>
              <a:gd name="connsiteX692" fmla="*/ 335401 w 476464"/>
              <a:gd name="connsiteY692" fmla="*/ 454369 h 481410"/>
              <a:gd name="connsiteX693" fmla="*/ 329206 w 476464"/>
              <a:gd name="connsiteY693" fmla="*/ 456980 h 481410"/>
              <a:gd name="connsiteX694" fmla="*/ 336245 w 476464"/>
              <a:gd name="connsiteY694" fmla="*/ 453294 h 481410"/>
              <a:gd name="connsiteX695" fmla="*/ 336706 w 476464"/>
              <a:gd name="connsiteY695" fmla="*/ 453422 h 481410"/>
              <a:gd name="connsiteX696" fmla="*/ 341365 w 476464"/>
              <a:gd name="connsiteY696" fmla="*/ 450760 h 481410"/>
              <a:gd name="connsiteX697" fmla="*/ 342056 w 476464"/>
              <a:gd name="connsiteY697" fmla="*/ 450914 h 481410"/>
              <a:gd name="connsiteX698" fmla="*/ 343156 w 476464"/>
              <a:gd name="connsiteY698" fmla="*/ 449916 h 481410"/>
              <a:gd name="connsiteX699" fmla="*/ 349351 w 476464"/>
              <a:gd name="connsiteY699" fmla="*/ 447561 h 481410"/>
              <a:gd name="connsiteX700" fmla="*/ 345895 w 476464"/>
              <a:gd name="connsiteY700" fmla="*/ 449634 h 481410"/>
              <a:gd name="connsiteX701" fmla="*/ 350682 w 476464"/>
              <a:gd name="connsiteY701" fmla="*/ 447356 h 481410"/>
              <a:gd name="connsiteX702" fmla="*/ 353293 w 476464"/>
              <a:gd name="connsiteY702" fmla="*/ 444438 h 481410"/>
              <a:gd name="connsiteX703" fmla="*/ 356979 w 476464"/>
              <a:gd name="connsiteY703" fmla="*/ 442236 h 481410"/>
              <a:gd name="connsiteX704" fmla="*/ 353933 w 476464"/>
              <a:gd name="connsiteY704" fmla="*/ 444668 h 481410"/>
              <a:gd name="connsiteX705" fmla="*/ 359922 w 476464"/>
              <a:gd name="connsiteY705" fmla="*/ 441776 h 481410"/>
              <a:gd name="connsiteX706" fmla="*/ 361560 w 476464"/>
              <a:gd name="connsiteY706" fmla="*/ 439677 h 481410"/>
              <a:gd name="connsiteX707" fmla="*/ 364632 w 476464"/>
              <a:gd name="connsiteY707" fmla="*/ 438422 h 481410"/>
              <a:gd name="connsiteX708" fmla="*/ 367115 w 476464"/>
              <a:gd name="connsiteY708" fmla="*/ 436119 h 481410"/>
              <a:gd name="connsiteX709" fmla="*/ 375511 w 476464"/>
              <a:gd name="connsiteY709" fmla="*/ 431230 h 481410"/>
              <a:gd name="connsiteX710" fmla="*/ 372567 w 476464"/>
              <a:gd name="connsiteY710" fmla="*/ 434276 h 481410"/>
              <a:gd name="connsiteX711" fmla="*/ 374769 w 476464"/>
              <a:gd name="connsiteY711" fmla="*/ 432586 h 481410"/>
              <a:gd name="connsiteX712" fmla="*/ 375204 w 476464"/>
              <a:gd name="connsiteY712" fmla="*/ 433508 h 481410"/>
              <a:gd name="connsiteX713" fmla="*/ 379862 w 476464"/>
              <a:gd name="connsiteY713" fmla="*/ 429720 h 481410"/>
              <a:gd name="connsiteX714" fmla="*/ 382268 w 476464"/>
              <a:gd name="connsiteY714" fmla="*/ 425394 h 481410"/>
              <a:gd name="connsiteX715" fmla="*/ 392277 w 476464"/>
              <a:gd name="connsiteY715" fmla="*/ 417868 h 481410"/>
              <a:gd name="connsiteX716" fmla="*/ 390152 w 476464"/>
              <a:gd name="connsiteY716" fmla="*/ 418943 h 481410"/>
              <a:gd name="connsiteX717" fmla="*/ 396244 w 476464"/>
              <a:gd name="connsiteY717" fmla="*/ 412774 h 481410"/>
              <a:gd name="connsiteX718" fmla="*/ 396014 w 476464"/>
              <a:gd name="connsiteY718" fmla="*/ 414745 h 481410"/>
              <a:gd name="connsiteX719" fmla="*/ 392814 w 476464"/>
              <a:gd name="connsiteY719" fmla="*/ 417484 h 481410"/>
              <a:gd name="connsiteX720" fmla="*/ 396603 w 476464"/>
              <a:gd name="connsiteY720" fmla="*/ 415129 h 481410"/>
              <a:gd name="connsiteX721" fmla="*/ 400954 w 476464"/>
              <a:gd name="connsiteY721" fmla="*/ 410471 h 481410"/>
              <a:gd name="connsiteX722" fmla="*/ 398753 w 476464"/>
              <a:gd name="connsiteY722" fmla="*/ 411930 h 481410"/>
              <a:gd name="connsiteX723" fmla="*/ 404640 w 476464"/>
              <a:gd name="connsiteY723" fmla="*/ 406350 h 481410"/>
              <a:gd name="connsiteX724" fmla="*/ 474417 w 476464"/>
              <a:gd name="connsiteY724" fmla="*/ 253409 h 481410"/>
              <a:gd name="connsiteX725" fmla="*/ 473419 w 476464"/>
              <a:gd name="connsiteY725" fmla="*/ 255328 h 481410"/>
              <a:gd name="connsiteX726" fmla="*/ 474417 w 476464"/>
              <a:gd name="connsiteY726" fmla="*/ 253409 h 481410"/>
              <a:gd name="connsiteX727" fmla="*/ 446388 w 476464"/>
              <a:gd name="connsiteY727" fmla="*/ 348194 h 481410"/>
              <a:gd name="connsiteX728" fmla="*/ 445032 w 476464"/>
              <a:gd name="connsiteY728" fmla="*/ 351291 h 481410"/>
              <a:gd name="connsiteX729" fmla="*/ 445953 w 476464"/>
              <a:gd name="connsiteY729" fmla="*/ 349781 h 481410"/>
              <a:gd name="connsiteX730" fmla="*/ 446388 w 476464"/>
              <a:gd name="connsiteY730" fmla="*/ 348194 h 481410"/>
              <a:gd name="connsiteX731" fmla="*/ 432899 w 476464"/>
              <a:gd name="connsiteY731" fmla="*/ 371922 h 481410"/>
              <a:gd name="connsiteX732" fmla="*/ 437174 w 476464"/>
              <a:gd name="connsiteY732" fmla="*/ 363859 h 481410"/>
              <a:gd name="connsiteX733" fmla="*/ 432899 w 476464"/>
              <a:gd name="connsiteY733" fmla="*/ 371922 h 481410"/>
              <a:gd name="connsiteX734" fmla="*/ 418360 w 476464"/>
              <a:gd name="connsiteY734" fmla="*/ 389277 h 481410"/>
              <a:gd name="connsiteX735" fmla="*/ 417874 w 476464"/>
              <a:gd name="connsiteY735" fmla="*/ 390556 h 481410"/>
              <a:gd name="connsiteX736" fmla="*/ 418360 w 476464"/>
              <a:gd name="connsiteY736" fmla="*/ 389277 h 481410"/>
              <a:gd name="connsiteX737" fmla="*/ 417259 w 476464"/>
              <a:gd name="connsiteY737" fmla="*/ 392246 h 481410"/>
              <a:gd name="connsiteX738" fmla="*/ 414392 w 476464"/>
              <a:gd name="connsiteY738" fmla="*/ 394933 h 481410"/>
              <a:gd name="connsiteX739" fmla="*/ 417259 w 476464"/>
              <a:gd name="connsiteY739" fmla="*/ 392246 h 481410"/>
              <a:gd name="connsiteX740" fmla="*/ 379325 w 476464"/>
              <a:gd name="connsiteY740" fmla="*/ 427339 h 481410"/>
              <a:gd name="connsiteX741" fmla="*/ 375204 w 476464"/>
              <a:gd name="connsiteY741" fmla="*/ 430334 h 481410"/>
              <a:gd name="connsiteX742" fmla="*/ 379325 w 476464"/>
              <a:gd name="connsiteY742" fmla="*/ 427339 h 481410"/>
              <a:gd name="connsiteX743" fmla="*/ 358054 w 476464"/>
              <a:gd name="connsiteY743" fmla="*/ 442339 h 481410"/>
              <a:gd name="connsiteX744" fmla="*/ 359743 w 476464"/>
              <a:gd name="connsiteY744" fmla="*/ 441289 h 481410"/>
              <a:gd name="connsiteX745" fmla="*/ 358975 w 476464"/>
              <a:gd name="connsiteY745" fmla="*/ 441392 h 481410"/>
              <a:gd name="connsiteX746" fmla="*/ 358054 w 476464"/>
              <a:gd name="connsiteY746" fmla="*/ 442339 h 481410"/>
              <a:gd name="connsiteX747" fmla="*/ 11601 w 476464"/>
              <a:gd name="connsiteY747" fmla="*/ 300302 h 481410"/>
              <a:gd name="connsiteX748" fmla="*/ 11985 w 476464"/>
              <a:gd name="connsiteY748" fmla="*/ 300609 h 481410"/>
              <a:gd name="connsiteX749" fmla="*/ 11191 w 476464"/>
              <a:gd name="connsiteY749" fmla="*/ 298101 h 481410"/>
              <a:gd name="connsiteX750" fmla="*/ 11601 w 476464"/>
              <a:gd name="connsiteY750" fmla="*/ 300302 h 481410"/>
              <a:gd name="connsiteX751" fmla="*/ 43827 w 476464"/>
              <a:gd name="connsiteY751" fmla="*/ 113496 h 481410"/>
              <a:gd name="connsiteX752" fmla="*/ 45337 w 476464"/>
              <a:gd name="connsiteY752" fmla="*/ 111833 h 481410"/>
              <a:gd name="connsiteX753" fmla="*/ 43827 w 476464"/>
              <a:gd name="connsiteY753" fmla="*/ 113496 h 481410"/>
              <a:gd name="connsiteX754" fmla="*/ 118109 w 476464"/>
              <a:gd name="connsiteY754" fmla="*/ 41493 h 481410"/>
              <a:gd name="connsiteX755" fmla="*/ 117367 w 476464"/>
              <a:gd name="connsiteY755" fmla="*/ 41288 h 481410"/>
              <a:gd name="connsiteX756" fmla="*/ 117418 w 476464"/>
              <a:gd name="connsiteY756" fmla="*/ 41876 h 481410"/>
              <a:gd name="connsiteX757" fmla="*/ 118109 w 476464"/>
              <a:gd name="connsiteY757" fmla="*/ 41493 h 481410"/>
              <a:gd name="connsiteX758" fmla="*/ 358591 w 476464"/>
              <a:gd name="connsiteY758" fmla="*/ 282103 h 481410"/>
              <a:gd name="connsiteX759" fmla="*/ 359180 w 476464"/>
              <a:gd name="connsiteY759" fmla="*/ 283152 h 481410"/>
              <a:gd name="connsiteX760" fmla="*/ 358591 w 476464"/>
              <a:gd name="connsiteY760" fmla="*/ 282103 h 481410"/>
              <a:gd name="connsiteX761" fmla="*/ 358591 w 476464"/>
              <a:gd name="connsiteY761" fmla="*/ 282103 h 481410"/>
              <a:gd name="connsiteX762" fmla="*/ 358233 w 476464"/>
              <a:gd name="connsiteY762" fmla="*/ 281540 h 481410"/>
              <a:gd name="connsiteX763" fmla="*/ 358233 w 476464"/>
              <a:gd name="connsiteY763" fmla="*/ 281565 h 481410"/>
              <a:gd name="connsiteX764" fmla="*/ 358591 w 476464"/>
              <a:gd name="connsiteY764" fmla="*/ 282103 h 481410"/>
              <a:gd name="connsiteX765" fmla="*/ 101881 w 476464"/>
              <a:gd name="connsiteY765" fmla="*/ 318885 h 481410"/>
              <a:gd name="connsiteX766" fmla="*/ 104492 w 476464"/>
              <a:gd name="connsiteY766" fmla="*/ 313126 h 481410"/>
              <a:gd name="connsiteX767" fmla="*/ 105234 w 476464"/>
              <a:gd name="connsiteY767" fmla="*/ 312665 h 481410"/>
              <a:gd name="connsiteX768" fmla="*/ 102649 w 476464"/>
              <a:gd name="connsiteY768" fmla="*/ 315967 h 481410"/>
              <a:gd name="connsiteX769" fmla="*/ 102470 w 476464"/>
              <a:gd name="connsiteY769" fmla="*/ 316121 h 481410"/>
              <a:gd name="connsiteX770" fmla="*/ 101881 w 476464"/>
              <a:gd name="connsiteY770" fmla="*/ 318885 h 481410"/>
              <a:gd name="connsiteX771" fmla="*/ 329411 w 476464"/>
              <a:gd name="connsiteY771" fmla="*/ 401947 h 481410"/>
              <a:gd name="connsiteX772" fmla="*/ 329488 w 476464"/>
              <a:gd name="connsiteY772" fmla="*/ 401947 h 481410"/>
              <a:gd name="connsiteX773" fmla="*/ 329411 w 476464"/>
              <a:gd name="connsiteY773" fmla="*/ 401947 h 481410"/>
              <a:gd name="connsiteX774" fmla="*/ 330051 w 476464"/>
              <a:gd name="connsiteY774" fmla="*/ 401640 h 481410"/>
              <a:gd name="connsiteX775" fmla="*/ 329513 w 476464"/>
              <a:gd name="connsiteY775" fmla="*/ 401947 h 481410"/>
              <a:gd name="connsiteX776" fmla="*/ 330051 w 476464"/>
              <a:gd name="connsiteY776" fmla="*/ 401640 h 481410"/>
              <a:gd name="connsiteX777" fmla="*/ 211947 w 476464"/>
              <a:gd name="connsiteY777" fmla="*/ 59052 h 481410"/>
              <a:gd name="connsiteX778" fmla="*/ 211998 w 476464"/>
              <a:gd name="connsiteY778" fmla="*/ 59206 h 481410"/>
              <a:gd name="connsiteX779" fmla="*/ 212792 w 476464"/>
              <a:gd name="connsiteY779" fmla="*/ 57311 h 481410"/>
              <a:gd name="connsiteX780" fmla="*/ 211947 w 476464"/>
              <a:gd name="connsiteY780" fmla="*/ 59052 h 481410"/>
              <a:gd name="connsiteX781" fmla="*/ 102444 w 476464"/>
              <a:gd name="connsiteY781" fmla="*/ 316121 h 481410"/>
              <a:gd name="connsiteX782" fmla="*/ 102265 w 476464"/>
              <a:gd name="connsiteY782" fmla="*/ 316223 h 481410"/>
              <a:gd name="connsiteX783" fmla="*/ 102444 w 476464"/>
              <a:gd name="connsiteY783" fmla="*/ 316121 h 481410"/>
              <a:gd name="connsiteX784" fmla="*/ 63869 w 476464"/>
              <a:gd name="connsiteY784" fmla="*/ 394524 h 481410"/>
              <a:gd name="connsiteX785" fmla="*/ 65328 w 476464"/>
              <a:gd name="connsiteY785" fmla="*/ 393398 h 481410"/>
              <a:gd name="connsiteX786" fmla="*/ 63869 w 476464"/>
              <a:gd name="connsiteY786" fmla="*/ 394524 h 481410"/>
              <a:gd name="connsiteX787" fmla="*/ 100780 w 476464"/>
              <a:gd name="connsiteY787" fmla="*/ 319653 h 481410"/>
              <a:gd name="connsiteX788" fmla="*/ 100498 w 476464"/>
              <a:gd name="connsiteY788" fmla="*/ 321061 h 481410"/>
              <a:gd name="connsiteX789" fmla="*/ 101522 w 476464"/>
              <a:gd name="connsiteY789" fmla="*/ 318399 h 481410"/>
              <a:gd name="connsiteX790" fmla="*/ 100780 w 476464"/>
              <a:gd name="connsiteY790" fmla="*/ 319653 h 481410"/>
              <a:gd name="connsiteX791" fmla="*/ 107051 w 476464"/>
              <a:gd name="connsiteY791" fmla="*/ 307418 h 481410"/>
              <a:gd name="connsiteX792" fmla="*/ 109688 w 476464"/>
              <a:gd name="connsiteY792" fmla="*/ 300276 h 481410"/>
              <a:gd name="connsiteX793" fmla="*/ 107051 w 476464"/>
              <a:gd name="connsiteY793" fmla="*/ 307418 h 481410"/>
              <a:gd name="connsiteX794" fmla="*/ 118775 w 476464"/>
              <a:gd name="connsiteY794" fmla="*/ 282589 h 481410"/>
              <a:gd name="connsiteX795" fmla="*/ 118672 w 476464"/>
              <a:gd name="connsiteY795" fmla="*/ 283715 h 481410"/>
              <a:gd name="connsiteX796" fmla="*/ 118775 w 476464"/>
              <a:gd name="connsiteY796" fmla="*/ 282589 h 481410"/>
              <a:gd name="connsiteX797" fmla="*/ 120413 w 476464"/>
              <a:gd name="connsiteY797" fmla="*/ 278186 h 481410"/>
              <a:gd name="connsiteX798" fmla="*/ 118800 w 476464"/>
              <a:gd name="connsiteY798" fmla="*/ 281053 h 481410"/>
              <a:gd name="connsiteX799" fmla="*/ 120413 w 476464"/>
              <a:gd name="connsiteY799" fmla="*/ 278186 h 481410"/>
              <a:gd name="connsiteX800" fmla="*/ 138894 w 476464"/>
              <a:gd name="connsiteY800" fmla="*/ 238178 h 481410"/>
              <a:gd name="connsiteX801" fmla="*/ 137128 w 476464"/>
              <a:gd name="connsiteY801" fmla="*/ 242018 h 481410"/>
              <a:gd name="connsiteX802" fmla="*/ 138894 w 476464"/>
              <a:gd name="connsiteY802" fmla="*/ 238178 h 481410"/>
              <a:gd name="connsiteX803" fmla="*/ 145626 w 476464"/>
              <a:gd name="connsiteY803" fmla="*/ 222027 h 481410"/>
              <a:gd name="connsiteX804" fmla="*/ 144935 w 476464"/>
              <a:gd name="connsiteY804" fmla="*/ 223563 h 481410"/>
              <a:gd name="connsiteX805" fmla="*/ 145472 w 476464"/>
              <a:gd name="connsiteY805" fmla="*/ 223153 h 481410"/>
              <a:gd name="connsiteX806" fmla="*/ 145626 w 476464"/>
              <a:gd name="connsiteY806" fmla="*/ 222027 h 481410"/>
              <a:gd name="connsiteX807" fmla="*/ 288149 w 476464"/>
              <a:gd name="connsiteY807" fmla="*/ 125194 h 481410"/>
              <a:gd name="connsiteX808" fmla="*/ 287791 w 476464"/>
              <a:gd name="connsiteY808" fmla="*/ 124989 h 481410"/>
              <a:gd name="connsiteX809" fmla="*/ 288789 w 476464"/>
              <a:gd name="connsiteY809" fmla="*/ 126935 h 481410"/>
              <a:gd name="connsiteX810" fmla="*/ 288149 w 476464"/>
              <a:gd name="connsiteY810" fmla="*/ 125194 h 481410"/>
              <a:gd name="connsiteX811" fmla="*/ 354035 w 476464"/>
              <a:gd name="connsiteY811" fmla="*/ 274884 h 481410"/>
              <a:gd name="connsiteX812" fmla="*/ 353984 w 476464"/>
              <a:gd name="connsiteY812" fmla="*/ 274116 h 481410"/>
              <a:gd name="connsiteX813" fmla="*/ 354035 w 476464"/>
              <a:gd name="connsiteY813" fmla="*/ 274884 h 481410"/>
              <a:gd name="connsiteX814" fmla="*/ 353984 w 476464"/>
              <a:gd name="connsiteY814" fmla="*/ 274116 h 481410"/>
              <a:gd name="connsiteX815" fmla="*/ 353523 w 476464"/>
              <a:gd name="connsiteY815" fmla="*/ 273093 h 481410"/>
              <a:gd name="connsiteX816" fmla="*/ 353984 w 476464"/>
              <a:gd name="connsiteY816" fmla="*/ 274116 h 481410"/>
              <a:gd name="connsiteX817" fmla="*/ 390050 w 476464"/>
              <a:gd name="connsiteY817" fmla="*/ 350702 h 481410"/>
              <a:gd name="connsiteX818" fmla="*/ 389461 w 476464"/>
              <a:gd name="connsiteY818" fmla="*/ 350702 h 481410"/>
              <a:gd name="connsiteX819" fmla="*/ 389743 w 476464"/>
              <a:gd name="connsiteY819" fmla="*/ 351316 h 481410"/>
              <a:gd name="connsiteX820" fmla="*/ 390050 w 476464"/>
              <a:gd name="connsiteY820" fmla="*/ 350702 h 481410"/>
              <a:gd name="connsiteX821" fmla="*/ 71753 w 476464"/>
              <a:gd name="connsiteY821" fmla="*/ 206182 h 481410"/>
              <a:gd name="connsiteX822" fmla="*/ 64893 w 476464"/>
              <a:gd name="connsiteY822" fmla="*/ 198478 h 481410"/>
              <a:gd name="connsiteX823" fmla="*/ 62103 w 476464"/>
              <a:gd name="connsiteY823" fmla="*/ 188521 h 481410"/>
              <a:gd name="connsiteX824" fmla="*/ 61668 w 476464"/>
              <a:gd name="connsiteY824" fmla="*/ 183273 h 481410"/>
              <a:gd name="connsiteX825" fmla="*/ 61463 w 476464"/>
              <a:gd name="connsiteY825" fmla="*/ 180227 h 481410"/>
              <a:gd name="connsiteX826" fmla="*/ 61668 w 476464"/>
              <a:gd name="connsiteY826" fmla="*/ 177872 h 481410"/>
              <a:gd name="connsiteX827" fmla="*/ 62410 w 476464"/>
              <a:gd name="connsiteY827" fmla="*/ 174724 h 481410"/>
              <a:gd name="connsiteX828" fmla="*/ 67683 w 476464"/>
              <a:gd name="connsiteY828" fmla="*/ 161746 h 481410"/>
              <a:gd name="connsiteX829" fmla="*/ 77948 w 476464"/>
              <a:gd name="connsiteY829" fmla="*/ 152173 h 481410"/>
              <a:gd name="connsiteX830" fmla="*/ 81301 w 476464"/>
              <a:gd name="connsiteY830" fmla="*/ 150484 h 481410"/>
              <a:gd name="connsiteX831" fmla="*/ 84910 w 476464"/>
              <a:gd name="connsiteY831" fmla="*/ 149511 h 481410"/>
              <a:gd name="connsiteX832" fmla="*/ 89953 w 476464"/>
              <a:gd name="connsiteY832" fmla="*/ 148385 h 481410"/>
              <a:gd name="connsiteX833" fmla="*/ 94816 w 476464"/>
              <a:gd name="connsiteY833" fmla="*/ 148743 h 481410"/>
              <a:gd name="connsiteX834" fmla="*/ 98988 w 476464"/>
              <a:gd name="connsiteY834" fmla="*/ 149946 h 481410"/>
              <a:gd name="connsiteX835" fmla="*/ 101778 w 476464"/>
              <a:gd name="connsiteY835" fmla="*/ 151201 h 481410"/>
              <a:gd name="connsiteX836" fmla="*/ 102674 w 476464"/>
              <a:gd name="connsiteY836" fmla="*/ 151610 h 481410"/>
              <a:gd name="connsiteX837" fmla="*/ 103929 w 476464"/>
              <a:gd name="connsiteY837" fmla="*/ 152199 h 481410"/>
              <a:gd name="connsiteX838" fmla="*/ 105183 w 476464"/>
              <a:gd name="connsiteY838" fmla="*/ 152839 h 481410"/>
              <a:gd name="connsiteX839" fmla="*/ 105951 w 476464"/>
              <a:gd name="connsiteY839" fmla="*/ 153248 h 481410"/>
              <a:gd name="connsiteX840" fmla="*/ 106514 w 476464"/>
              <a:gd name="connsiteY840" fmla="*/ 150816 h 481410"/>
              <a:gd name="connsiteX841" fmla="*/ 108408 w 476464"/>
              <a:gd name="connsiteY841" fmla="*/ 149511 h 481410"/>
              <a:gd name="connsiteX842" fmla="*/ 110507 w 476464"/>
              <a:gd name="connsiteY842" fmla="*/ 149383 h 481410"/>
              <a:gd name="connsiteX843" fmla="*/ 112555 w 476464"/>
              <a:gd name="connsiteY843" fmla="*/ 149511 h 481410"/>
              <a:gd name="connsiteX844" fmla="*/ 114116 w 476464"/>
              <a:gd name="connsiteY844" fmla="*/ 149562 h 481410"/>
              <a:gd name="connsiteX845" fmla="*/ 116471 w 476464"/>
              <a:gd name="connsiteY845" fmla="*/ 149690 h 481410"/>
              <a:gd name="connsiteX846" fmla="*/ 118698 w 476464"/>
              <a:gd name="connsiteY846" fmla="*/ 149793 h 481410"/>
              <a:gd name="connsiteX847" fmla="*/ 120157 w 476464"/>
              <a:gd name="connsiteY847" fmla="*/ 149818 h 481410"/>
              <a:gd name="connsiteX848" fmla="*/ 121821 w 476464"/>
              <a:gd name="connsiteY848" fmla="*/ 149895 h 481410"/>
              <a:gd name="connsiteX849" fmla="*/ 123817 w 476464"/>
              <a:gd name="connsiteY849" fmla="*/ 150202 h 481410"/>
              <a:gd name="connsiteX850" fmla="*/ 125532 w 476464"/>
              <a:gd name="connsiteY850" fmla="*/ 151021 h 481410"/>
              <a:gd name="connsiteX851" fmla="*/ 126351 w 476464"/>
              <a:gd name="connsiteY851" fmla="*/ 152634 h 481410"/>
              <a:gd name="connsiteX852" fmla="*/ 126044 w 476464"/>
              <a:gd name="connsiteY852" fmla="*/ 167096 h 481410"/>
              <a:gd name="connsiteX853" fmla="*/ 125635 w 476464"/>
              <a:gd name="connsiteY853" fmla="*/ 181686 h 481410"/>
              <a:gd name="connsiteX854" fmla="*/ 125686 w 476464"/>
              <a:gd name="connsiteY854" fmla="*/ 184067 h 481410"/>
              <a:gd name="connsiteX855" fmla="*/ 125788 w 476464"/>
              <a:gd name="connsiteY855" fmla="*/ 188239 h 481410"/>
              <a:gd name="connsiteX856" fmla="*/ 125839 w 476464"/>
              <a:gd name="connsiteY856" fmla="*/ 193231 h 481410"/>
              <a:gd name="connsiteX857" fmla="*/ 125890 w 476464"/>
              <a:gd name="connsiteY857" fmla="*/ 198273 h 481410"/>
              <a:gd name="connsiteX858" fmla="*/ 125993 w 476464"/>
              <a:gd name="connsiteY858" fmla="*/ 202471 h 481410"/>
              <a:gd name="connsiteX859" fmla="*/ 126044 w 476464"/>
              <a:gd name="connsiteY859" fmla="*/ 204800 h 481410"/>
              <a:gd name="connsiteX860" fmla="*/ 126095 w 476464"/>
              <a:gd name="connsiteY860" fmla="*/ 206925 h 481410"/>
              <a:gd name="connsiteX861" fmla="*/ 125993 w 476464"/>
              <a:gd name="connsiteY861" fmla="*/ 209331 h 481410"/>
              <a:gd name="connsiteX862" fmla="*/ 125327 w 476464"/>
              <a:gd name="connsiteY862" fmla="*/ 211404 h 481410"/>
              <a:gd name="connsiteX863" fmla="*/ 123561 w 476464"/>
              <a:gd name="connsiteY863" fmla="*/ 212377 h 481410"/>
              <a:gd name="connsiteX864" fmla="*/ 115831 w 476464"/>
              <a:gd name="connsiteY864" fmla="*/ 213094 h 481410"/>
              <a:gd name="connsiteX865" fmla="*/ 107998 w 476464"/>
              <a:gd name="connsiteY865" fmla="*/ 212761 h 481410"/>
              <a:gd name="connsiteX866" fmla="*/ 107282 w 476464"/>
              <a:gd name="connsiteY866" fmla="*/ 212300 h 481410"/>
              <a:gd name="connsiteX867" fmla="*/ 106642 w 476464"/>
              <a:gd name="connsiteY867" fmla="*/ 211763 h 481410"/>
              <a:gd name="connsiteX868" fmla="*/ 106386 w 476464"/>
              <a:gd name="connsiteY868" fmla="*/ 210278 h 481410"/>
              <a:gd name="connsiteX869" fmla="*/ 105899 w 476464"/>
              <a:gd name="connsiteY869" fmla="*/ 208640 h 481410"/>
              <a:gd name="connsiteX870" fmla="*/ 102265 w 476464"/>
              <a:gd name="connsiteY870" fmla="*/ 210278 h 481410"/>
              <a:gd name="connsiteX871" fmla="*/ 99475 w 476464"/>
              <a:gd name="connsiteY871" fmla="*/ 211481 h 481410"/>
              <a:gd name="connsiteX872" fmla="*/ 97606 w 476464"/>
              <a:gd name="connsiteY872" fmla="*/ 212044 h 481410"/>
              <a:gd name="connsiteX873" fmla="*/ 87623 w 476464"/>
              <a:gd name="connsiteY873" fmla="*/ 212044 h 481410"/>
              <a:gd name="connsiteX874" fmla="*/ 86778 w 476464"/>
              <a:gd name="connsiteY874" fmla="*/ 211839 h 481410"/>
              <a:gd name="connsiteX875" fmla="*/ 85883 w 476464"/>
              <a:gd name="connsiteY875" fmla="*/ 211737 h 481410"/>
              <a:gd name="connsiteX876" fmla="*/ 85166 w 476464"/>
              <a:gd name="connsiteY876" fmla="*/ 211660 h 481410"/>
              <a:gd name="connsiteX877" fmla="*/ 83963 w 476464"/>
              <a:gd name="connsiteY877" fmla="*/ 211481 h 481410"/>
              <a:gd name="connsiteX878" fmla="*/ 82734 w 476464"/>
              <a:gd name="connsiteY878" fmla="*/ 211353 h 481410"/>
              <a:gd name="connsiteX879" fmla="*/ 82043 w 476464"/>
              <a:gd name="connsiteY879" fmla="*/ 211276 h 481410"/>
              <a:gd name="connsiteX880" fmla="*/ 81275 w 476464"/>
              <a:gd name="connsiteY880" fmla="*/ 211020 h 481410"/>
              <a:gd name="connsiteX881" fmla="*/ 80405 w 476464"/>
              <a:gd name="connsiteY881" fmla="*/ 210662 h 481410"/>
              <a:gd name="connsiteX882" fmla="*/ 78639 w 476464"/>
              <a:gd name="connsiteY882" fmla="*/ 209715 h 481410"/>
              <a:gd name="connsiteX883" fmla="*/ 76053 w 476464"/>
              <a:gd name="connsiteY883" fmla="*/ 208358 h 481410"/>
              <a:gd name="connsiteX884" fmla="*/ 73443 w 476464"/>
              <a:gd name="connsiteY884" fmla="*/ 207027 h 481410"/>
              <a:gd name="connsiteX885" fmla="*/ 71753 w 476464"/>
              <a:gd name="connsiteY885" fmla="*/ 206182 h 481410"/>
              <a:gd name="connsiteX886" fmla="*/ 73110 w 476464"/>
              <a:gd name="connsiteY886" fmla="*/ 200270 h 481410"/>
              <a:gd name="connsiteX887" fmla="*/ 72803 w 476464"/>
              <a:gd name="connsiteY887" fmla="*/ 199911 h 481410"/>
              <a:gd name="connsiteX888" fmla="*/ 72572 w 476464"/>
              <a:gd name="connsiteY888" fmla="*/ 200270 h 481410"/>
              <a:gd name="connsiteX889" fmla="*/ 72803 w 476464"/>
              <a:gd name="connsiteY889" fmla="*/ 200679 h 481410"/>
              <a:gd name="connsiteX890" fmla="*/ 73110 w 476464"/>
              <a:gd name="connsiteY890" fmla="*/ 200270 h 481410"/>
              <a:gd name="connsiteX891" fmla="*/ 73110 w 476464"/>
              <a:gd name="connsiteY891" fmla="*/ 199246 h 481410"/>
              <a:gd name="connsiteX892" fmla="*/ 72803 w 476464"/>
              <a:gd name="connsiteY892" fmla="*/ 198862 h 481410"/>
              <a:gd name="connsiteX893" fmla="*/ 72572 w 476464"/>
              <a:gd name="connsiteY893" fmla="*/ 199246 h 481410"/>
              <a:gd name="connsiteX894" fmla="*/ 72803 w 476464"/>
              <a:gd name="connsiteY894" fmla="*/ 199630 h 481410"/>
              <a:gd name="connsiteX895" fmla="*/ 73110 w 476464"/>
              <a:gd name="connsiteY895" fmla="*/ 199246 h 481410"/>
              <a:gd name="connsiteX896" fmla="*/ 73827 w 476464"/>
              <a:gd name="connsiteY896" fmla="*/ 197224 h 481410"/>
              <a:gd name="connsiteX897" fmla="*/ 73827 w 476464"/>
              <a:gd name="connsiteY897" fmla="*/ 196507 h 481410"/>
              <a:gd name="connsiteX898" fmla="*/ 73187 w 476464"/>
              <a:gd name="connsiteY898" fmla="*/ 196840 h 481410"/>
              <a:gd name="connsiteX899" fmla="*/ 72496 w 476464"/>
              <a:gd name="connsiteY899" fmla="*/ 197249 h 481410"/>
              <a:gd name="connsiteX900" fmla="*/ 72137 w 476464"/>
              <a:gd name="connsiteY900" fmla="*/ 197505 h 481410"/>
              <a:gd name="connsiteX901" fmla="*/ 71753 w 476464"/>
              <a:gd name="connsiteY901" fmla="*/ 197915 h 481410"/>
              <a:gd name="connsiteX902" fmla="*/ 73827 w 476464"/>
              <a:gd name="connsiteY902" fmla="*/ 197224 h 481410"/>
              <a:gd name="connsiteX903" fmla="*/ 73519 w 476464"/>
              <a:gd name="connsiteY903" fmla="*/ 202010 h 481410"/>
              <a:gd name="connsiteX904" fmla="*/ 73724 w 476464"/>
              <a:gd name="connsiteY904" fmla="*/ 202241 h 481410"/>
              <a:gd name="connsiteX905" fmla="*/ 73827 w 476464"/>
              <a:gd name="connsiteY905" fmla="*/ 202010 h 481410"/>
              <a:gd name="connsiteX906" fmla="*/ 73673 w 476464"/>
              <a:gd name="connsiteY906" fmla="*/ 201805 h 481410"/>
              <a:gd name="connsiteX907" fmla="*/ 73519 w 476464"/>
              <a:gd name="connsiteY907" fmla="*/ 202010 h 481410"/>
              <a:gd name="connsiteX908" fmla="*/ 73827 w 476464"/>
              <a:gd name="connsiteY908" fmla="*/ 201370 h 481410"/>
              <a:gd name="connsiteX909" fmla="*/ 73827 w 476464"/>
              <a:gd name="connsiteY909" fmla="*/ 200961 h 481410"/>
              <a:gd name="connsiteX910" fmla="*/ 73622 w 476464"/>
              <a:gd name="connsiteY910" fmla="*/ 201165 h 481410"/>
              <a:gd name="connsiteX911" fmla="*/ 73827 w 476464"/>
              <a:gd name="connsiteY911" fmla="*/ 201370 h 481410"/>
              <a:gd name="connsiteX912" fmla="*/ 74134 w 476464"/>
              <a:gd name="connsiteY912" fmla="*/ 203418 h 481410"/>
              <a:gd name="connsiteX913" fmla="*/ 73827 w 476464"/>
              <a:gd name="connsiteY913" fmla="*/ 203034 h 481410"/>
              <a:gd name="connsiteX914" fmla="*/ 73622 w 476464"/>
              <a:gd name="connsiteY914" fmla="*/ 203418 h 481410"/>
              <a:gd name="connsiteX915" fmla="*/ 73827 w 476464"/>
              <a:gd name="connsiteY915" fmla="*/ 203776 h 481410"/>
              <a:gd name="connsiteX916" fmla="*/ 74134 w 476464"/>
              <a:gd name="connsiteY916" fmla="*/ 203418 h 481410"/>
              <a:gd name="connsiteX917" fmla="*/ 74134 w 476464"/>
              <a:gd name="connsiteY917" fmla="*/ 199630 h 481410"/>
              <a:gd name="connsiteX918" fmla="*/ 73827 w 476464"/>
              <a:gd name="connsiteY918" fmla="*/ 199323 h 481410"/>
              <a:gd name="connsiteX919" fmla="*/ 73622 w 476464"/>
              <a:gd name="connsiteY919" fmla="*/ 199630 h 481410"/>
              <a:gd name="connsiteX920" fmla="*/ 73827 w 476464"/>
              <a:gd name="connsiteY920" fmla="*/ 199937 h 481410"/>
              <a:gd name="connsiteX921" fmla="*/ 74134 w 476464"/>
              <a:gd name="connsiteY921" fmla="*/ 199630 h 481410"/>
              <a:gd name="connsiteX922" fmla="*/ 74134 w 476464"/>
              <a:gd name="connsiteY922" fmla="*/ 195816 h 481410"/>
              <a:gd name="connsiteX923" fmla="*/ 73827 w 476464"/>
              <a:gd name="connsiteY923" fmla="*/ 195457 h 481410"/>
              <a:gd name="connsiteX924" fmla="*/ 73622 w 476464"/>
              <a:gd name="connsiteY924" fmla="*/ 195816 h 481410"/>
              <a:gd name="connsiteX925" fmla="*/ 73827 w 476464"/>
              <a:gd name="connsiteY925" fmla="*/ 196200 h 481410"/>
              <a:gd name="connsiteX926" fmla="*/ 74134 w 476464"/>
              <a:gd name="connsiteY926" fmla="*/ 195816 h 481410"/>
              <a:gd name="connsiteX927" fmla="*/ 74543 w 476464"/>
              <a:gd name="connsiteY927" fmla="*/ 199323 h 481410"/>
              <a:gd name="connsiteX928" fmla="*/ 74543 w 476464"/>
              <a:gd name="connsiteY928" fmla="*/ 199911 h 481410"/>
              <a:gd name="connsiteX929" fmla="*/ 75260 w 476464"/>
              <a:gd name="connsiteY929" fmla="*/ 199323 h 481410"/>
              <a:gd name="connsiteX930" fmla="*/ 74543 w 476464"/>
              <a:gd name="connsiteY930" fmla="*/ 199323 h 481410"/>
              <a:gd name="connsiteX931" fmla="*/ 75286 w 476464"/>
              <a:gd name="connsiteY931" fmla="*/ 196507 h 481410"/>
              <a:gd name="connsiteX932" fmla="*/ 75286 w 476464"/>
              <a:gd name="connsiteY932" fmla="*/ 196200 h 481410"/>
              <a:gd name="connsiteX933" fmla="*/ 74876 w 476464"/>
              <a:gd name="connsiteY933" fmla="*/ 196200 h 481410"/>
              <a:gd name="connsiteX934" fmla="*/ 74876 w 476464"/>
              <a:gd name="connsiteY934" fmla="*/ 196507 h 481410"/>
              <a:gd name="connsiteX935" fmla="*/ 75286 w 476464"/>
              <a:gd name="connsiteY935" fmla="*/ 196507 h 481410"/>
              <a:gd name="connsiteX936" fmla="*/ 76412 w 476464"/>
              <a:gd name="connsiteY936" fmla="*/ 206055 h 481410"/>
              <a:gd name="connsiteX937" fmla="*/ 79202 w 476464"/>
              <a:gd name="connsiteY937" fmla="*/ 204544 h 481410"/>
              <a:gd name="connsiteX938" fmla="*/ 81813 w 476464"/>
              <a:gd name="connsiteY938" fmla="*/ 202829 h 481410"/>
              <a:gd name="connsiteX939" fmla="*/ 82862 w 476464"/>
              <a:gd name="connsiteY939" fmla="*/ 201678 h 481410"/>
              <a:gd name="connsiteX940" fmla="*/ 80815 w 476464"/>
              <a:gd name="connsiteY940" fmla="*/ 202420 h 481410"/>
              <a:gd name="connsiteX941" fmla="*/ 78434 w 476464"/>
              <a:gd name="connsiteY941" fmla="*/ 203623 h 481410"/>
              <a:gd name="connsiteX942" fmla="*/ 76207 w 476464"/>
              <a:gd name="connsiteY942" fmla="*/ 204979 h 481410"/>
              <a:gd name="connsiteX943" fmla="*/ 74850 w 476464"/>
              <a:gd name="connsiteY943" fmla="*/ 206182 h 481410"/>
              <a:gd name="connsiteX944" fmla="*/ 74850 w 476464"/>
              <a:gd name="connsiteY944" fmla="*/ 206592 h 481410"/>
              <a:gd name="connsiteX945" fmla="*/ 76412 w 476464"/>
              <a:gd name="connsiteY945" fmla="*/ 206055 h 481410"/>
              <a:gd name="connsiteX946" fmla="*/ 75900 w 476464"/>
              <a:gd name="connsiteY946" fmla="*/ 198580 h 481410"/>
              <a:gd name="connsiteX947" fmla="*/ 76335 w 476464"/>
              <a:gd name="connsiteY947" fmla="*/ 198887 h 481410"/>
              <a:gd name="connsiteX948" fmla="*/ 77410 w 476464"/>
              <a:gd name="connsiteY948" fmla="*/ 198350 h 481410"/>
              <a:gd name="connsiteX949" fmla="*/ 79023 w 476464"/>
              <a:gd name="connsiteY949" fmla="*/ 197249 h 481410"/>
              <a:gd name="connsiteX950" fmla="*/ 79432 w 476464"/>
              <a:gd name="connsiteY950" fmla="*/ 196840 h 481410"/>
              <a:gd name="connsiteX951" fmla="*/ 77487 w 476464"/>
              <a:gd name="connsiteY951" fmla="*/ 197352 h 481410"/>
              <a:gd name="connsiteX952" fmla="*/ 75900 w 476464"/>
              <a:gd name="connsiteY952" fmla="*/ 198580 h 481410"/>
              <a:gd name="connsiteX953" fmla="*/ 76335 w 476464"/>
              <a:gd name="connsiteY953" fmla="*/ 195765 h 481410"/>
              <a:gd name="connsiteX954" fmla="*/ 75900 w 476464"/>
              <a:gd name="connsiteY954" fmla="*/ 195457 h 481410"/>
              <a:gd name="connsiteX955" fmla="*/ 75900 w 476464"/>
              <a:gd name="connsiteY955" fmla="*/ 195765 h 481410"/>
              <a:gd name="connsiteX956" fmla="*/ 76335 w 476464"/>
              <a:gd name="connsiteY956" fmla="*/ 195765 h 481410"/>
              <a:gd name="connsiteX957" fmla="*/ 81685 w 476464"/>
              <a:gd name="connsiteY957" fmla="*/ 195432 h 481410"/>
              <a:gd name="connsiteX958" fmla="*/ 80482 w 476464"/>
              <a:gd name="connsiteY958" fmla="*/ 196507 h 481410"/>
              <a:gd name="connsiteX959" fmla="*/ 80277 w 476464"/>
              <a:gd name="connsiteY959" fmla="*/ 196891 h 481410"/>
              <a:gd name="connsiteX960" fmla="*/ 80072 w 476464"/>
              <a:gd name="connsiteY960" fmla="*/ 197249 h 481410"/>
              <a:gd name="connsiteX961" fmla="*/ 81582 w 476464"/>
              <a:gd name="connsiteY961" fmla="*/ 196046 h 481410"/>
              <a:gd name="connsiteX962" fmla="*/ 83195 w 476464"/>
              <a:gd name="connsiteY962" fmla="*/ 195176 h 481410"/>
              <a:gd name="connsiteX963" fmla="*/ 81685 w 476464"/>
              <a:gd name="connsiteY963" fmla="*/ 195432 h 481410"/>
              <a:gd name="connsiteX964" fmla="*/ 82120 w 476464"/>
              <a:gd name="connsiteY964" fmla="*/ 192667 h 481410"/>
              <a:gd name="connsiteX965" fmla="*/ 82453 w 476464"/>
              <a:gd name="connsiteY965" fmla="*/ 192335 h 481410"/>
              <a:gd name="connsiteX966" fmla="*/ 82120 w 476464"/>
              <a:gd name="connsiteY966" fmla="*/ 192002 h 481410"/>
              <a:gd name="connsiteX967" fmla="*/ 81915 w 476464"/>
              <a:gd name="connsiteY967" fmla="*/ 192335 h 481410"/>
              <a:gd name="connsiteX968" fmla="*/ 82120 w 476464"/>
              <a:gd name="connsiteY968" fmla="*/ 192667 h 481410"/>
              <a:gd name="connsiteX969" fmla="*/ 65533 w 476464"/>
              <a:gd name="connsiteY969" fmla="*/ 188214 h 481410"/>
              <a:gd name="connsiteX970" fmla="*/ 67683 w 476464"/>
              <a:gd name="connsiteY970" fmla="*/ 187522 h 481410"/>
              <a:gd name="connsiteX971" fmla="*/ 71804 w 476464"/>
              <a:gd name="connsiteY971" fmla="*/ 185731 h 481410"/>
              <a:gd name="connsiteX972" fmla="*/ 75721 w 476464"/>
              <a:gd name="connsiteY972" fmla="*/ 183632 h 481410"/>
              <a:gd name="connsiteX973" fmla="*/ 77333 w 476464"/>
              <a:gd name="connsiteY973" fmla="*/ 182275 h 481410"/>
              <a:gd name="connsiteX974" fmla="*/ 76898 w 476464"/>
              <a:gd name="connsiteY974" fmla="*/ 182275 h 481410"/>
              <a:gd name="connsiteX975" fmla="*/ 76437 w 476464"/>
              <a:gd name="connsiteY975" fmla="*/ 182506 h 481410"/>
              <a:gd name="connsiteX976" fmla="*/ 75874 w 476464"/>
              <a:gd name="connsiteY976" fmla="*/ 182710 h 481410"/>
              <a:gd name="connsiteX977" fmla="*/ 74083 w 476464"/>
              <a:gd name="connsiteY977" fmla="*/ 183581 h 481410"/>
              <a:gd name="connsiteX978" fmla="*/ 71651 w 476464"/>
              <a:gd name="connsiteY978" fmla="*/ 184732 h 481410"/>
              <a:gd name="connsiteX979" fmla="*/ 69347 w 476464"/>
              <a:gd name="connsiteY979" fmla="*/ 185833 h 481410"/>
              <a:gd name="connsiteX980" fmla="*/ 67991 w 476464"/>
              <a:gd name="connsiteY980" fmla="*/ 186422 h 481410"/>
              <a:gd name="connsiteX981" fmla="*/ 66992 w 476464"/>
              <a:gd name="connsiteY981" fmla="*/ 187036 h 481410"/>
              <a:gd name="connsiteX982" fmla="*/ 65917 w 476464"/>
              <a:gd name="connsiteY982" fmla="*/ 187855 h 481410"/>
              <a:gd name="connsiteX983" fmla="*/ 65533 w 476464"/>
              <a:gd name="connsiteY983" fmla="*/ 188214 h 481410"/>
              <a:gd name="connsiteX984" fmla="*/ 65533 w 476464"/>
              <a:gd name="connsiteY984" fmla="*/ 173367 h 481410"/>
              <a:gd name="connsiteX985" fmla="*/ 65533 w 476464"/>
              <a:gd name="connsiteY985" fmla="*/ 172958 h 481410"/>
              <a:gd name="connsiteX986" fmla="*/ 64919 w 476464"/>
              <a:gd name="connsiteY986" fmla="*/ 173367 h 481410"/>
              <a:gd name="connsiteX987" fmla="*/ 65533 w 476464"/>
              <a:gd name="connsiteY987" fmla="*/ 173367 h 481410"/>
              <a:gd name="connsiteX988" fmla="*/ 65943 w 476464"/>
              <a:gd name="connsiteY988" fmla="*/ 179895 h 481410"/>
              <a:gd name="connsiteX989" fmla="*/ 66147 w 476464"/>
              <a:gd name="connsiteY989" fmla="*/ 179511 h 481410"/>
              <a:gd name="connsiteX990" fmla="*/ 65943 w 476464"/>
              <a:gd name="connsiteY990" fmla="*/ 179152 h 481410"/>
              <a:gd name="connsiteX991" fmla="*/ 65610 w 476464"/>
              <a:gd name="connsiteY991" fmla="*/ 179511 h 481410"/>
              <a:gd name="connsiteX992" fmla="*/ 65943 w 476464"/>
              <a:gd name="connsiteY992" fmla="*/ 179895 h 481410"/>
              <a:gd name="connsiteX993" fmla="*/ 69373 w 476464"/>
              <a:gd name="connsiteY993" fmla="*/ 178871 h 481410"/>
              <a:gd name="connsiteX994" fmla="*/ 69168 w 476464"/>
              <a:gd name="connsiteY994" fmla="*/ 179229 h 481410"/>
              <a:gd name="connsiteX995" fmla="*/ 69373 w 476464"/>
              <a:gd name="connsiteY995" fmla="*/ 179587 h 481410"/>
              <a:gd name="connsiteX996" fmla="*/ 69578 w 476464"/>
              <a:gd name="connsiteY996" fmla="*/ 179229 h 481410"/>
              <a:gd name="connsiteX997" fmla="*/ 69373 w 476464"/>
              <a:gd name="connsiteY997" fmla="*/ 178871 h 481410"/>
              <a:gd name="connsiteX998" fmla="*/ 69373 w 476464"/>
              <a:gd name="connsiteY998" fmla="*/ 167122 h 481410"/>
              <a:gd name="connsiteX999" fmla="*/ 69040 w 476464"/>
              <a:gd name="connsiteY999" fmla="*/ 167454 h 481410"/>
              <a:gd name="connsiteX1000" fmla="*/ 69373 w 476464"/>
              <a:gd name="connsiteY1000" fmla="*/ 167454 h 481410"/>
              <a:gd name="connsiteX1001" fmla="*/ 69373 w 476464"/>
              <a:gd name="connsiteY1001" fmla="*/ 167122 h 481410"/>
              <a:gd name="connsiteX1002" fmla="*/ 69373 w 476464"/>
              <a:gd name="connsiteY1002" fmla="*/ 175774 h 481410"/>
              <a:gd name="connsiteX1003" fmla="*/ 68016 w 476464"/>
              <a:gd name="connsiteY1003" fmla="*/ 176772 h 481410"/>
              <a:gd name="connsiteX1004" fmla="*/ 69040 w 476464"/>
              <a:gd name="connsiteY1004" fmla="*/ 176772 h 481410"/>
              <a:gd name="connsiteX1005" fmla="*/ 69373 w 476464"/>
              <a:gd name="connsiteY1005" fmla="*/ 175774 h 481410"/>
              <a:gd name="connsiteX1006" fmla="*/ 68323 w 476464"/>
              <a:gd name="connsiteY1006" fmla="*/ 182710 h 481410"/>
              <a:gd name="connsiteX1007" fmla="*/ 68323 w 476464"/>
              <a:gd name="connsiteY1007" fmla="*/ 183043 h 481410"/>
              <a:gd name="connsiteX1008" fmla="*/ 68630 w 476464"/>
              <a:gd name="connsiteY1008" fmla="*/ 182710 h 481410"/>
              <a:gd name="connsiteX1009" fmla="*/ 68323 w 476464"/>
              <a:gd name="connsiteY1009" fmla="*/ 182710 h 481410"/>
              <a:gd name="connsiteX1010" fmla="*/ 68528 w 476464"/>
              <a:gd name="connsiteY1010" fmla="*/ 174340 h 481410"/>
              <a:gd name="connsiteX1011" fmla="*/ 68323 w 476464"/>
              <a:gd name="connsiteY1011" fmla="*/ 173956 h 481410"/>
              <a:gd name="connsiteX1012" fmla="*/ 68119 w 476464"/>
              <a:gd name="connsiteY1012" fmla="*/ 174340 h 481410"/>
              <a:gd name="connsiteX1013" fmla="*/ 68323 w 476464"/>
              <a:gd name="connsiteY1013" fmla="*/ 174724 h 481410"/>
              <a:gd name="connsiteX1014" fmla="*/ 68528 w 476464"/>
              <a:gd name="connsiteY1014" fmla="*/ 174340 h 481410"/>
              <a:gd name="connsiteX1015" fmla="*/ 68323 w 476464"/>
              <a:gd name="connsiteY1015" fmla="*/ 171934 h 481410"/>
              <a:gd name="connsiteX1016" fmla="*/ 68016 w 476464"/>
              <a:gd name="connsiteY1016" fmla="*/ 171934 h 481410"/>
              <a:gd name="connsiteX1017" fmla="*/ 67607 w 476464"/>
              <a:gd name="connsiteY1017" fmla="*/ 172343 h 481410"/>
              <a:gd name="connsiteX1018" fmla="*/ 68298 w 476464"/>
              <a:gd name="connsiteY1018" fmla="*/ 172343 h 481410"/>
              <a:gd name="connsiteX1019" fmla="*/ 68298 w 476464"/>
              <a:gd name="connsiteY1019" fmla="*/ 171934 h 481410"/>
              <a:gd name="connsiteX1020" fmla="*/ 67632 w 476464"/>
              <a:gd name="connsiteY1020" fmla="*/ 184374 h 481410"/>
              <a:gd name="connsiteX1021" fmla="*/ 67453 w 476464"/>
              <a:gd name="connsiteY1021" fmla="*/ 184579 h 481410"/>
              <a:gd name="connsiteX1022" fmla="*/ 67299 w 476464"/>
              <a:gd name="connsiteY1022" fmla="*/ 184784 h 481410"/>
              <a:gd name="connsiteX1023" fmla="*/ 68016 w 476464"/>
              <a:gd name="connsiteY1023" fmla="*/ 184374 h 481410"/>
              <a:gd name="connsiteX1024" fmla="*/ 67632 w 476464"/>
              <a:gd name="connsiteY1024" fmla="*/ 184374 h 481410"/>
              <a:gd name="connsiteX1025" fmla="*/ 67299 w 476464"/>
              <a:gd name="connsiteY1025" fmla="*/ 177104 h 481410"/>
              <a:gd name="connsiteX1026" fmla="*/ 66916 w 476464"/>
              <a:gd name="connsiteY1026" fmla="*/ 176900 h 481410"/>
              <a:gd name="connsiteX1027" fmla="*/ 66557 w 476464"/>
              <a:gd name="connsiteY1027" fmla="*/ 177104 h 481410"/>
              <a:gd name="connsiteX1028" fmla="*/ 66916 w 476464"/>
              <a:gd name="connsiteY1028" fmla="*/ 177335 h 481410"/>
              <a:gd name="connsiteX1029" fmla="*/ 67299 w 476464"/>
              <a:gd name="connsiteY1029" fmla="*/ 177104 h 481410"/>
              <a:gd name="connsiteX1030" fmla="*/ 66583 w 476464"/>
              <a:gd name="connsiteY1030" fmla="*/ 178871 h 481410"/>
              <a:gd name="connsiteX1031" fmla="*/ 66378 w 476464"/>
              <a:gd name="connsiteY1031" fmla="*/ 179229 h 481410"/>
              <a:gd name="connsiteX1032" fmla="*/ 66583 w 476464"/>
              <a:gd name="connsiteY1032" fmla="*/ 179587 h 481410"/>
              <a:gd name="connsiteX1033" fmla="*/ 66890 w 476464"/>
              <a:gd name="connsiteY1033" fmla="*/ 179229 h 481410"/>
              <a:gd name="connsiteX1034" fmla="*/ 66583 w 476464"/>
              <a:gd name="connsiteY1034" fmla="*/ 178871 h 481410"/>
              <a:gd name="connsiteX1035" fmla="*/ 66583 w 476464"/>
              <a:gd name="connsiteY1035" fmla="*/ 172625 h 481410"/>
              <a:gd name="connsiteX1036" fmla="*/ 66250 w 476464"/>
              <a:gd name="connsiteY1036" fmla="*/ 172625 h 481410"/>
              <a:gd name="connsiteX1037" fmla="*/ 66583 w 476464"/>
              <a:gd name="connsiteY1037" fmla="*/ 172983 h 481410"/>
              <a:gd name="connsiteX1038" fmla="*/ 66583 w 476464"/>
              <a:gd name="connsiteY1038" fmla="*/ 172625 h 481410"/>
              <a:gd name="connsiteX1039" fmla="*/ 66250 w 476464"/>
              <a:gd name="connsiteY1039" fmla="*/ 185065 h 481410"/>
              <a:gd name="connsiteX1040" fmla="*/ 66429 w 476464"/>
              <a:gd name="connsiteY1040" fmla="*/ 185295 h 481410"/>
              <a:gd name="connsiteX1041" fmla="*/ 66583 w 476464"/>
              <a:gd name="connsiteY1041" fmla="*/ 185065 h 481410"/>
              <a:gd name="connsiteX1042" fmla="*/ 66480 w 476464"/>
              <a:gd name="connsiteY1042" fmla="*/ 184860 h 481410"/>
              <a:gd name="connsiteX1043" fmla="*/ 66250 w 476464"/>
              <a:gd name="connsiteY1043" fmla="*/ 185065 h 481410"/>
              <a:gd name="connsiteX1044" fmla="*/ 71139 w 476464"/>
              <a:gd name="connsiteY1044" fmla="*/ 164639 h 481410"/>
              <a:gd name="connsiteX1045" fmla="*/ 71881 w 476464"/>
              <a:gd name="connsiteY1045" fmla="*/ 164639 h 481410"/>
              <a:gd name="connsiteX1046" fmla="*/ 73187 w 476464"/>
              <a:gd name="connsiteY1046" fmla="*/ 164178 h 481410"/>
              <a:gd name="connsiteX1047" fmla="*/ 74364 w 476464"/>
              <a:gd name="connsiteY1047" fmla="*/ 163666 h 481410"/>
              <a:gd name="connsiteX1048" fmla="*/ 74902 w 476464"/>
              <a:gd name="connsiteY1048" fmla="*/ 163308 h 481410"/>
              <a:gd name="connsiteX1049" fmla="*/ 74902 w 476464"/>
              <a:gd name="connsiteY1049" fmla="*/ 162975 h 481410"/>
              <a:gd name="connsiteX1050" fmla="*/ 73494 w 476464"/>
              <a:gd name="connsiteY1050" fmla="*/ 163001 h 481410"/>
              <a:gd name="connsiteX1051" fmla="*/ 72188 w 476464"/>
              <a:gd name="connsiteY1051" fmla="*/ 163589 h 481410"/>
              <a:gd name="connsiteX1052" fmla="*/ 71625 w 476464"/>
              <a:gd name="connsiteY1052" fmla="*/ 164050 h 481410"/>
              <a:gd name="connsiteX1053" fmla="*/ 71139 w 476464"/>
              <a:gd name="connsiteY1053" fmla="*/ 164639 h 481410"/>
              <a:gd name="connsiteX1054" fmla="*/ 71753 w 476464"/>
              <a:gd name="connsiteY1054" fmla="*/ 161951 h 481410"/>
              <a:gd name="connsiteX1055" fmla="*/ 71420 w 476464"/>
              <a:gd name="connsiteY1055" fmla="*/ 161516 h 481410"/>
              <a:gd name="connsiteX1056" fmla="*/ 71113 w 476464"/>
              <a:gd name="connsiteY1056" fmla="*/ 162258 h 481410"/>
              <a:gd name="connsiteX1057" fmla="*/ 71113 w 476464"/>
              <a:gd name="connsiteY1057" fmla="*/ 162566 h 481410"/>
              <a:gd name="connsiteX1058" fmla="*/ 71753 w 476464"/>
              <a:gd name="connsiteY1058" fmla="*/ 161951 h 481410"/>
              <a:gd name="connsiteX1059" fmla="*/ 72188 w 476464"/>
              <a:gd name="connsiteY1059" fmla="*/ 160927 h 481410"/>
              <a:gd name="connsiteX1060" fmla="*/ 72393 w 476464"/>
              <a:gd name="connsiteY1060" fmla="*/ 160569 h 481410"/>
              <a:gd name="connsiteX1061" fmla="*/ 72188 w 476464"/>
              <a:gd name="connsiteY1061" fmla="*/ 160185 h 481410"/>
              <a:gd name="connsiteX1062" fmla="*/ 71881 w 476464"/>
              <a:gd name="connsiteY1062" fmla="*/ 160569 h 481410"/>
              <a:gd name="connsiteX1063" fmla="*/ 72188 w 476464"/>
              <a:gd name="connsiteY1063" fmla="*/ 160927 h 481410"/>
              <a:gd name="connsiteX1064" fmla="*/ 73212 w 476464"/>
              <a:gd name="connsiteY1064" fmla="*/ 162284 h 481410"/>
              <a:gd name="connsiteX1065" fmla="*/ 72879 w 476464"/>
              <a:gd name="connsiteY1065" fmla="*/ 162642 h 481410"/>
              <a:gd name="connsiteX1066" fmla="*/ 73212 w 476464"/>
              <a:gd name="connsiteY1066" fmla="*/ 163026 h 481410"/>
              <a:gd name="connsiteX1067" fmla="*/ 73417 w 476464"/>
              <a:gd name="connsiteY1067" fmla="*/ 162642 h 481410"/>
              <a:gd name="connsiteX1068" fmla="*/ 73212 w 476464"/>
              <a:gd name="connsiteY1068" fmla="*/ 162284 h 481410"/>
              <a:gd name="connsiteX1069" fmla="*/ 73519 w 476464"/>
              <a:gd name="connsiteY1069" fmla="*/ 161516 h 481410"/>
              <a:gd name="connsiteX1070" fmla="*/ 74543 w 476464"/>
              <a:gd name="connsiteY1070" fmla="*/ 160492 h 481410"/>
              <a:gd name="connsiteX1071" fmla="*/ 73212 w 476464"/>
              <a:gd name="connsiteY1071" fmla="*/ 161209 h 481410"/>
              <a:gd name="connsiteX1072" fmla="*/ 73519 w 476464"/>
              <a:gd name="connsiteY1072" fmla="*/ 161516 h 481410"/>
              <a:gd name="connsiteX1073" fmla="*/ 74108 w 476464"/>
              <a:gd name="connsiteY1073" fmla="*/ 164511 h 481410"/>
              <a:gd name="connsiteX1074" fmla="*/ 73238 w 476464"/>
              <a:gd name="connsiteY1074" fmla="*/ 165381 h 481410"/>
              <a:gd name="connsiteX1075" fmla="*/ 73110 w 476464"/>
              <a:gd name="connsiteY1075" fmla="*/ 165535 h 481410"/>
              <a:gd name="connsiteX1076" fmla="*/ 73238 w 476464"/>
              <a:gd name="connsiteY1076" fmla="*/ 165688 h 481410"/>
              <a:gd name="connsiteX1077" fmla="*/ 74492 w 476464"/>
              <a:gd name="connsiteY1077" fmla="*/ 165023 h 481410"/>
              <a:gd name="connsiteX1078" fmla="*/ 75286 w 476464"/>
              <a:gd name="connsiteY1078" fmla="*/ 163641 h 481410"/>
              <a:gd name="connsiteX1079" fmla="*/ 74108 w 476464"/>
              <a:gd name="connsiteY1079" fmla="*/ 164511 h 481410"/>
              <a:gd name="connsiteX1080" fmla="*/ 72188 w 476464"/>
              <a:gd name="connsiteY1080" fmla="*/ 166124 h 481410"/>
              <a:gd name="connsiteX1081" fmla="*/ 72188 w 476464"/>
              <a:gd name="connsiteY1081" fmla="*/ 166431 h 481410"/>
              <a:gd name="connsiteX1082" fmla="*/ 72496 w 476464"/>
              <a:gd name="connsiteY1082" fmla="*/ 166124 h 481410"/>
              <a:gd name="connsiteX1083" fmla="*/ 72188 w 476464"/>
              <a:gd name="connsiteY1083" fmla="*/ 166124 h 481410"/>
              <a:gd name="connsiteX1084" fmla="*/ 70729 w 476464"/>
              <a:gd name="connsiteY1084" fmla="*/ 166738 h 481410"/>
              <a:gd name="connsiteX1085" fmla="*/ 71318 w 476464"/>
              <a:gd name="connsiteY1085" fmla="*/ 166635 h 481410"/>
              <a:gd name="connsiteX1086" fmla="*/ 71420 w 476464"/>
              <a:gd name="connsiteY1086" fmla="*/ 166124 h 481410"/>
              <a:gd name="connsiteX1087" fmla="*/ 70729 w 476464"/>
              <a:gd name="connsiteY1087" fmla="*/ 166738 h 481410"/>
              <a:gd name="connsiteX1088" fmla="*/ 69680 w 476464"/>
              <a:gd name="connsiteY1088" fmla="*/ 168811 h 481410"/>
              <a:gd name="connsiteX1089" fmla="*/ 70141 w 476464"/>
              <a:gd name="connsiteY1089" fmla="*/ 169144 h 481410"/>
              <a:gd name="connsiteX1090" fmla="*/ 70729 w 476464"/>
              <a:gd name="connsiteY1090" fmla="*/ 169246 h 481410"/>
              <a:gd name="connsiteX1091" fmla="*/ 73519 w 476464"/>
              <a:gd name="connsiteY1091" fmla="*/ 167480 h 481410"/>
              <a:gd name="connsiteX1092" fmla="*/ 73827 w 476464"/>
              <a:gd name="connsiteY1092" fmla="*/ 167480 h 481410"/>
              <a:gd name="connsiteX1093" fmla="*/ 75234 w 476464"/>
              <a:gd name="connsiteY1093" fmla="*/ 166814 h 481410"/>
              <a:gd name="connsiteX1094" fmla="*/ 77359 w 476464"/>
              <a:gd name="connsiteY1094" fmla="*/ 165714 h 481410"/>
              <a:gd name="connsiteX1095" fmla="*/ 78178 w 476464"/>
              <a:gd name="connsiteY1095" fmla="*/ 165304 h 481410"/>
              <a:gd name="connsiteX1096" fmla="*/ 78716 w 476464"/>
              <a:gd name="connsiteY1096" fmla="*/ 164357 h 481410"/>
              <a:gd name="connsiteX1097" fmla="*/ 79432 w 476464"/>
              <a:gd name="connsiteY1097" fmla="*/ 164357 h 481410"/>
              <a:gd name="connsiteX1098" fmla="*/ 79432 w 476464"/>
              <a:gd name="connsiteY1098" fmla="*/ 163666 h 481410"/>
              <a:gd name="connsiteX1099" fmla="*/ 77692 w 476464"/>
              <a:gd name="connsiteY1099" fmla="*/ 164255 h 481410"/>
              <a:gd name="connsiteX1100" fmla="*/ 74543 w 476464"/>
              <a:gd name="connsiteY1100" fmla="*/ 165893 h 481410"/>
              <a:gd name="connsiteX1101" fmla="*/ 71344 w 476464"/>
              <a:gd name="connsiteY1101" fmla="*/ 167685 h 481410"/>
              <a:gd name="connsiteX1102" fmla="*/ 69680 w 476464"/>
              <a:gd name="connsiteY1102" fmla="*/ 168811 h 481410"/>
              <a:gd name="connsiteX1103" fmla="*/ 76335 w 476464"/>
              <a:gd name="connsiteY1103" fmla="*/ 164332 h 481410"/>
              <a:gd name="connsiteX1104" fmla="*/ 76540 w 476464"/>
              <a:gd name="connsiteY1104" fmla="*/ 163973 h 481410"/>
              <a:gd name="connsiteX1105" fmla="*/ 76335 w 476464"/>
              <a:gd name="connsiteY1105" fmla="*/ 163615 h 481410"/>
              <a:gd name="connsiteX1106" fmla="*/ 76028 w 476464"/>
              <a:gd name="connsiteY1106" fmla="*/ 163973 h 481410"/>
              <a:gd name="connsiteX1107" fmla="*/ 76335 w 476464"/>
              <a:gd name="connsiteY1107" fmla="*/ 164332 h 481410"/>
              <a:gd name="connsiteX1108" fmla="*/ 76924 w 476464"/>
              <a:gd name="connsiteY1108" fmla="*/ 162284 h 481410"/>
              <a:gd name="connsiteX1109" fmla="*/ 76924 w 476464"/>
              <a:gd name="connsiteY1109" fmla="*/ 161951 h 481410"/>
              <a:gd name="connsiteX1110" fmla="*/ 76617 w 476464"/>
              <a:gd name="connsiteY1110" fmla="*/ 162284 h 481410"/>
              <a:gd name="connsiteX1111" fmla="*/ 76924 w 476464"/>
              <a:gd name="connsiteY1111" fmla="*/ 162284 h 481410"/>
              <a:gd name="connsiteX1112" fmla="*/ 77973 w 476464"/>
              <a:gd name="connsiteY1112" fmla="*/ 160927 h 481410"/>
              <a:gd name="connsiteX1113" fmla="*/ 78281 w 476464"/>
              <a:gd name="connsiteY1113" fmla="*/ 160569 h 481410"/>
              <a:gd name="connsiteX1114" fmla="*/ 77973 w 476464"/>
              <a:gd name="connsiteY1114" fmla="*/ 160185 h 481410"/>
              <a:gd name="connsiteX1115" fmla="*/ 77768 w 476464"/>
              <a:gd name="connsiteY1115" fmla="*/ 160569 h 481410"/>
              <a:gd name="connsiteX1116" fmla="*/ 77973 w 476464"/>
              <a:gd name="connsiteY1116" fmla="*/ 160927 h 481410"/>
              <a:gd name="connsiteX1117" fmla="*/ 79663 w 476464"/>
              <a:gd name="connsiteY1117" fmla="*/ 161951 h 481410"/>
              <a:gd name="connsiteX1118" fmla="*/ 80098 w 476464"/>
              <a:gd name="connsiteY1118" fmla="*/ 160927 h 481410"/>
              <a:gd name="connsiteX1119" fmla="*/ 79356 w 476464"/>
              <a:gd name="connsiteY1119" fmla="*/ 160697 h 481410"/>
              <a:gd name="connsiteX1120" fmla="*/ 78741 w 476464"/>
              <a:gd name="connsiteY1120" fmla="*/ 160492 h 481410"/>
              <a:gd name="connsiteX1121" fmla="*/ 78741 w 476464"/>
              <a:gd name="connsiteY1121" fmla="*/ 161516 h 481410"/>
              <a:gd name="connsiteX1122" fmla="*/ 78562 w 476464"/>
              <a:gd name="connsiteY1122" fmla="*/ 161746 h 481410"/>
              <a:gd name="connsiteX1123" fmla="*/ 78434 w 476464"/>
              <a:gd name="connsiteY1123" fmla="*/ 161951 h 481410"/>
              <a:gd name="connsiteX1124" fmla="*/ 79663 w 476464"/>
              <a:gd name="connsiteY1124" fmla="*/ 161951 h 481410"/>
              <a:gd name="connsiteX1125" fmla="*/ 78690 w 476464"/>
              <a:gd name="connsiteY1125" fmla="*/ 166124 h 481410"/>
              <a:gd name="connsiteX1126" fmla="*/ 78383 w 476464"/>
              <a:gd name="connsiteY1126" fmla="*/ 166431 h 481410"/>
              <a:gd name="connsiteX1127" fmla="*/ 78997 w 476464"/>
              <a:gd name="connsiteY1127" fmla="*/ 166124 h 481410"/>
              <a:gd name="connsiteX1128" fmla="*/ 78690 w 476464"/>
              <a:gd name="connsiteY1128" fmla="*/ 166124 h 481410"/>
              <a:gd name="connsiteX1129" fmla="*/ 77666 w 476464"/>
              <a:gd name="connsiteY1129" fmla="*/ 166431 h 481410"/>
              <a:gd name="connsiteX1130" fmla="*/ 77461 w 476464"/>
              <a:gd name="connsiteY1130" fmla="*/ 166789 h 481410"/>
              <a:gd name="connsiteX1131" fmla="*/ 77666 w 476464"/>
              <a:gd name="connsiteY1131" fmla="*/ 167147 h 481410"/>
              <a:gd name="connsiteX1132" fmla="*/ 77871 w 476464"/>
              <a:gd name="connsiteY1132" fmla="*/ 166789 h 481410"/>
              <a:gd name="connsiteX1133" fmla="*/ 77666 w 476464"/>
              <a:gd name="connsiteY1133" fmla="*/ 166431 h 481410"/>
              <a:gd name="connsiteX1134" fmla="*/ 76975 w 476464"/>
              <a:gd name="connsiteY1134" fmla="*/ 168274 h 481410"/>
              <a:gd name="connsiteX1135" fmla="*/ 76617 w 476464"/>
              <a:gd name="connsiteY1135" fmla="*/ 168478 h 481410"/>
              <a:gd name="connsiteX1136" fmla="*/ 76975 w 476464"/>
              <a:gd name="connsiteY1136" fmla="*/ 168683 h 481410"/>
              <a:gd name="connsiteX1137" fmla="*/ 77359 w 476464"/>
              <a:gd name="connsiteY1137" fmla="*/ 168478 h 481410"/>
              <a:gd name="connsiteX1138" fmla="*/ 76975 w 476464"/>
              <a:gd name="connsiteY1138" fmla="*/ 168274 h 481410"/>
              <a:gd name="connsiteX1139" fmla="*/ 72188 w 476464"/>
              <a:gd name="connsiteY1139" fmla="*/ 183017 h 481410"/>
              <a:gd name="connsiteX1140" fmla="*/ 72803 w 476464"/>
              <a:gd name="connsiteY1140" fmla="*/ 183017 h 481410"/>
              <a:gd name="connsiteX1141" fmla="*/ 74313 w 476464"/>
              <a:gd name="connsiteY1141" fmla="*/ 182326 h 481410"/>
              <a:gd name="connsiteX1142" fmla="*/ 76335 w 476464"/>
              <a:gd name="connsiteY1142" fmla="*/ 181251 h 481410"/>
              <a:gd name="connsiteX1143" fmla="*/ 76693 w 476464"/>
              <a:gd name="connsiteY1143" fmla="*/ 180995 h 481410"/>
              <a:gd name="connsiteX1144" fmla="*/ 76949 w 476464"/>
              <a:gd name="connsiteY1144" fmla="*/ 180611 h 481410"/>
              <a:gd name="connsiteX1145" fmla="*/ 75746 w 476464"/>
              <a:gd name="connsiteY1145" fmla="*/ 181072 h 481410"/>
              <a:gd name="connsiteX1146" fmla="*/ 74569 w 476464"/>
              <a:gd name="connsiteY1146" fmla="*/ 181661 h 481410"/>
              <a:gd name="connsiteX1147" fmla="*/ 73315 w 476464"/>
              <a:gd name="connsiteY1147" fmla="*/ 182249 h 481410"/>
              <a:gd name="connsiteX1148" fmla="*/ 72188 w 476464"/>
              <a:gd name="connsiteY1148" fmla="*/ 183017 h 481410"/>
              <a:gd name="connsiteX1149" fmla="*/ 73212 w 476464"/>
              <a:gd name="connsiteY1149" fmla="*/ 181686 h 481410"/>
              <a:gd name="connsiteX1150" fmla="*/ 73417 w 476464"/>
              <a:gd name="connsiteY1150" fmla="*/ 181328 h 481410"/>
              <a:gd name="connsiteX1151" fmla="*/ 73212 w 476464"/>
              <a:gd name="connsiteY1151" fmla="*/ 180944 h 481410"/>
              <a:gd name="connsiteX1152" fmla="*/ 72879 w 476464"/>
              <a:gd name="connsiteY1152" fmla="*/ 181328 h 481410"/>
              <a:gd name="connsiteX1153" fmla="*/ 73212 w 476464"/>
              <a:gd name="connsiteY1153" fmla="*/ 181686 h 481410"/>
              <a:gd name="connsiteX1154" fmla="*/ 74236 w 476464"/>
              <a:gd name="connsiteY1154" fmla="*/ 176772 h 481410"/>
              <a:gd name="connsiteX1155" fmla="*/ 74031 w 476464"/>
              <a:gd name="connsiteY1155" fmla="*/ 176567 h 481410"/>
              <a:gd name="connsiteX1156" fmla="*/ 73827 w 476464"/>
              <a:gd name="connsiteY1156" fmla="*/ 176772 h 481410"/>
              <a:gd name="connsiteX1157" fmla="*/ 74236 w 476464"/>
              <a:gd name="connsiteY1157" fmla="*/ 176772 h 481410"/>
              <a:gd name="connsiteX1158" fmla="*/ 75183 w 476464"/>
              <a:gd name="connsiteY1158" fmla="*/ 173777 h 481410"/>
              <a:gd name="connsiteX1159" fmla="*/ 75900 w 476464"/>
              <a:gd name="connsiteY1159" fmla="*/ 172983 h 481410"/>
              <a:gd name="connsiteX1160" fmla="*/ 74876 w 476464"/>
              <a:gd name="connsiteY1160" fmla="*/ 173393 h 481410"/>
              <a:gd name="connsiteX1161" fmla="*/ 74236 w 476464"/>
              <a:gd name="connsiteY1161" fmla="*/ 173982 h 481410"/>
              <a:gd name="connsiteX1162" fmla="*/ 75183 w 476464"/>
              <a:gd name="connsiteY1162" fmla="*/ 173777 h 481410"/>
              <a:gd name="connsiteX1163" fmla="*/ 72803 w 476464"/>
              <a:gd name="connsiteY1163" fmla="*/ 174724 h 481410"/>
              <a:gd name="connsiteX1164" fmla="*/ 71600 w 476464"/>
              <a:gd name="connsiteY1164" fmla="*/ 174775 h 481410"/>
              <a:gd name="connsiteX1165" fmla="*/ 70729 w 476464"/>
              <a:gd name="connsiteY1165" fmla="*/ 175415 h 481410"/>
              <a:gd name="connsiteX1166" fmla="*/ 71804 w 476464"/>
              <a:gd name="connsiteY1166" fmla="*/ 175594 h 481410"/>
              <a:gd name="connsiteX1167" fmla="*/ 72803 w 476464"/>
              <a:gd name="connsiteY1167" fmla="*/ 174724 h 481410"/>
              <a:gd name="connsiteX1168" fmla="*/ 71753 w 476464"/>
              <a:gd name="connsiteY1168" fmla="*/ 179587 h 481410"/>
              <a:gd name="connsiteX1169" fmla="*/ 71549 w 476464"/>
              <a:gd name="connsiteY1169" fmla="*/ 179920 h 481410"/>
              <a:gd name="connsiteX1170" fmla="*/ 71753 w 476464"/>
              <a:gd name="connsiteY1170" fmla="*/ 180253 h 481410"/>
              <a:gd name="connsiteX1171" fmla="*/ 72086 w 476464"/>
              <a:gd name="connsiteY1171" fmla="*/ 179920 h 481410"/>
              <a:gd name="connsiteX1172" fmla="*/ 71753 w 476464"/>
              <a:gd name="connsiteY1172" fmla="*/ 179587 h 481410"/>
              <a:gd name="connsiteX1173" fmla="*/ 70729 w 476464"/>
              <a:gd name="connsiteY1173" fmla="*/ 181686 h 481410"/>
              <a:gd name="connsiteX1174" fmla="*/ 71139 w 476464"/>
              <a:gd name="connsiteY1174" fmla="*/ 181686 h 481410"/>
              <a:gd name="connsiteX1175" fmla="*/ 71139 w 476464"/>
              <a:gd name="connsiteY1175" fmla="*/ 181251 h 481410"/>
              <a:gd name="connsiteX1176" fmla="*/ 70729 w 476464"/>
              <a:gd name="connsiteY1176" fmla="*/ 181686 h 481410"/>
              <a:gd name="connsiteX1177" fmla="*/ 71139 w 476464"/>
              <a:gd name="connsiteY1177" fmla="*/ 178871 h 481410"/>
              <a:gd name="connsiteX1178" fmla="*/ 71344 w 476464"/>
              <a:gd name="connsiteY1178" fmla="*/ 178487 h 481410"/>
              <a:gd name="connsiteX1179" fmla="*/ 71139 w 476464"/>
              <a:gd name="connsiteY1179" fmla="*/ 178128 h 481410"/>
              <a:gd name="connsiteX1180" fmla="*/ 70832 w 476464"/>
              <a:gd name="connsiteY1180" fmla="*/ 178487 h 481410"/>
              <a:gd name="connsiteX1181" fmla="*/ 71139 w 476464"/>
              <a:gd name="connsiteY1181" fmla="*/ 178871 h 481410"/>
              <a:gd name="connsiteX1182" fmla="*/ 71139 w 476464"/>
              <a:gd name="connsiteY1182" fmla="*/ 183325 h 481410"/>
              <a:gd name="connsiteX1183" fmla="*/ 71318 w 476464"/>
              <a:gd name="connsiteY1183" fmla="*/ 183529 h 481410"/>
              <a:gd name="connsiteX1184" fmla="*/ 71446 w 476464"/>
              <a:gd name="connsiteY1184" fmla="*/ 183325 h 481410"/>
              <a:gd name="connsiteX1185" fmla="*/ 71241 w 476464"/>
              <a:gd name="connsiteY1185" fmla="*/ 183120 h 481410"/>
              <a:gd name="connsiteX1186" fmla="*/ 71139 w 476464"/>
              <a:gd name="connsiteY1186" fmla="*/ 183325 h 481410"/>
              <a:gd name="connsiteX1187" fmla="*/ 69782 w 476464"/>
              <a:gd name="connsiteY1187" fmla="*/ 180586 h 481410"/>
              <a:gd name="connsiteX1188" fmla="*/ 70115 w 476464"/>
              <a:gd name="connsiteY1188" fmla="*/ 180970 h 481410"/>
              <a:gd name="connsiteX1189" fmla="*/ 70320 w 476464"/>
              <a:gd name="connsiteY1189" fmla="*/ 180586 h 481410"/>
              <a:gd name="connsiteX1190" fmla="*/ 70115 w 476464"/>
              <a:gd name="connsiteY1190" fmla="*/ 180227 h 481410"/>
              <a:gd name="connsiteX1191" fmla="*/ 69782 w 476464"/>
              <a:gd name="connsiteY1191" fmla="*/ 180586 h 481410"/>
              <a:gd name="connsiteX1192" fmla="*/ 70090 w 476464"/>
              <a:gd name="connsiteY1192" fmla="*/ 176465 h 481410"/>
              <a:gd name="connsiteX1193" fmla="*/ 70294 w 476464"/>
              <a:gd name="connsiteY1193" fmla="*/ 176106 h 481410"/>
              <a:gd name="connsiteX1194" fmla="*/ 70090 w 476464"/>
              <a:gd name="connsiteY1194" fmla="*/ 175748 h 481410"/>
              <a:gd name="connsiteX1195" fmla="*/ 69859 w 476464"/>
              <a:gd name="connsiteY1195" fmla="*/ 176106 h 481410"/>
              <a:gd name="connsiteX1196" fmla="*/ 70090 w 476464"/>
              <a:gd name="connsiteY1196" fmla="*/ 176465 h 481410"/>
              <a:gd name="connsiteX1197" fmla="*/ 70422 w 476464"/>
              <a:gd name="connsiteY1197" fmla="*/ 178871 h 481410"/>
              <a:gd name="connsiteX1198" fmla="*/ 70166 w 476464"/>
              <a:gd name="connsiteY1198" fmla="*/ 178640 h 481410"/>
              <a:gd name="connsiteX1199" fmla="*/ 70090 w 476464"/>
              <a:gd name="connsiteY1199" fmla="*/ 178871 h 481410"/>
              <a:gd name="connsiteX1200" fmla="*/ 70243 w 476464"/>
              <a:gd name="connsiteY1200" fmla="*/ 179075 h 481410"/>
              <a:gd name="connsiteX1201" fmla="*/ 70422 w 476464"/>
              <a:gd name="connsiteY1201" fmla="*/ 178871 h 481410"/>
              <a:gd name="connsiteX1202" fmla="*/ 70422 w 476464"/>
              <a:gd name="connsiteY1202" fmla="*/ 174391 h 481410"/>
              <a:gd name="connsiteX1203" fmla="*/ 70627 w 476464"/>
              <a:gd name="connsiteY1203" fmla="*/ 174007 h 481410"/>
              <a:gd name="connsiteX1204" fmla="*/ 70422 w 476464"/>
              <a:gd name="connsiteY1204" fmla="*/ 173649 h 481410"/>
              <a:gd name="connsiteX1205" fmla="*/ 70166 w 476464"/>
              <a:gd name="connsiteY1205" fmla="*/ 174007 h 481410"/>
              <a:gd name="connsiteX1206" fmla="*/ 70422 w 476464"/>
              <a:gd name="connsiteY1206" fmla="*/ 174391 h 481410"/>
              <a:gd name="connsiteX1207" fmla="*/ 77359 w 476464"/>
              <a:gd name="connsiteY1207" fmla="*/ 172983 h 481410"/>
              <a:gd name="connsiteX1208" fmla="*/ 77589 w 476464"/>
              <a:gd name="connsiteY1208" fmla="*/ 172625 h 481410"/>
              <a:gd name="connsiteX1209" fmla="*/ 77359 w 476464"/>
              <a:gd name="connsiteY1209" fmla="*/ 172318 h 481410"/>
              <a:gd name="connsiteX1210" fmla="*/ 77026 w 476464"/>
              <a:gd name="connsiteY1210" fmla="*/ 172625 h 481410"/>
              <a:gd name="connsiteX1211" fmla="*/ 77359 w 476464"/>
              <a:gd name="connsiteY1211" fmla="*/ 172983 h 481410"/>
              <a:gd name="connsiteX1212" fmla="*/ 75286 w 476464"/>
              <a:gd name="connsiteY1212" fmla="*/ 185424 h 481410"/>
              <a:gd name="connsiteX1213" fmla="*/ 74748 w 476464"/>
              <a:gd name="connsiteY1213" fmla="*/ 185782 h 481410"/>
              <a:gd name="connsiteX1214" fmla="*/ 74236 w 476464"/>
              <a:gd name="connsiteY1214" fmla="*/ 186140 h 481410"/>
              <a:gd name="connsiteX1215" fmla="*/ 75030 w 476464"/>
              <a:gd name="connsiteY1215" fmla="*/ 186089 h 481410"/>
              <a:gd name="connsiteX1216" fmla="*/ 75593 w 476464"/>
              <a:gd name="connsiteY1216" fmla="*/ 185449 h 481410"/>
              <a:gd name="connsiteX1217" fmla="*/ 75286 w 476464"/>
              <a:gd name="connsiteY1217" fmla="*/ 185449 h 481410"/>
              <a:gd name="connsiteX1218" fmla="*/ 71420 w 476464"/>
              <a:gd name="connsiteY1218" fmla="*/ 186422 h 481410"/>
              <a:gd name="connsiteX1219" fmla="*/ 71216 w 476464"/>
              <a:gd name="connsiteY1219" fmla="*/ 186806 h 481410"/>
              <a:gd name="connsiteX1220" fmla="*/ 71420 w 476464"/>
              <a:gd name="connsiteY1220" fmla="*/ 187190 h 481410"/>
              <a:gd name="connsiteX1221" fmla="*/ 71676 w 476464"/>
              <a:gd name="connsiteY1221" fmla="*/ 186806 h 481410"/>
              <a:gd name="connsiteX1222" fmla="*/ 71420 w 476464"/>
              <a:gd name="connsiteY1222" fmla="*/ 186422 h 481410"/>
              <a:gd name="connsiteX1223" fmla="*/ 68323 w 476464"/>
              <a:gd name="connsiteY1223" fmla="*/ 188214 h 481410"/>
              <a:gd name="connsiteX1224" fmla="*/ 68323 w 476464"/>
              <a:gd name="connsiteY1224" fmla="*/ 188521 h 481410"/>
              <a:gd name="connsiteX1225" fmla="*/ 68630 w 476464"/>
              <a:gd name="connsiteY1225" fmla="*/ 188521 h 481410"/>
              <a:gd name="connsiteX1226" fmla="*/ 68630 w 476464"/>
              <a:gd name="connsiteY1226" fmla="*/ 188214 h 481410"/>
              <a:gd name="connsiteX1227" fmla="*/ 68323 w 476464"/>
              <a:gd name="connsiteY1227" fmla="*/ 188214 h 481410"/>
              <a:gd name="connsiteX1228" fmla="*/ 67376 w 476464"/>
              <a:gd name="connsiteY1228" fmla="*/ 189775 h 481410"/>
              <a:gd name="connsiteX1229" fmla="*/ 67632 w 476464"/>
              <a:gd name="connsiteY1229" fmla="*/ 189980 h 481410"/>
              <a:gd name="connsiteX1230" fmla="*/ 67632 w 476464"/>
              <a:gd name="connsiteY1230" fmla="*/ 189544 h 481410"/>
              <a:gd name="connsiteX1231" fmla="*/ 67376 w 476464"/>
              <a:gd name="connsiteY1231" fmla="*/ 189775 h 481410"/>
              <a:gd name="connsiteX1232" fmla="*/ 66583 w 476464"/>
              <a:gd name="connsiteY1232" fmla="*/ 190978 h 481410"/>
              <a:gd name="connsiteX1233" fmla="*/ 65226 w 476464"/>
              <a:gd name="connsiteY1233" fmla="*/ 192027 h 481410"/>
              <a:gd name="connsiteX1234" fmla="*/ 67453 w 476464"/>
              <a:gd name="connsiteY1234" fmla="*/ 191823 h 481410"/>
              <a:gd name="connsiteX1235" fmla="*/ 71728 w 476464"/>
              <a:gd name="connsiteY1235" fmla="*/ 189852 h 481410"/>
              <a:gd name="connsiteX1236" fmla="*/ 76028 w 476464"/>
              <a:gd name="connsiteY1236" fmla="*/ 187266 h 481410"/>
              <a:gd name="connsiteX1237" fmla="*/ 78408 w 476464"/>
              <a:gd name="connsiteY1237" fmla="*/ 185424 h 481410"/>
              <a:gd name="connsiteX1238" fmla="*/ 77973 w 476464"/>
              <a:gd name="connsiteY1238" fmla="*/ 185424 h 481410"/>
              <a:gd name="connsiteX1239" fmla="*/ 76617 w 476464"/>
              <a:gd name="connsiteY1239" fmla="*/ 186115 h 481410"/>
              <a:gd name="connsiteX1240" fmla="*/ 75260 w 476464"/>
              <a:gd name="connsiteY1240" fmla="*/ 186831 h 481410"/>
              <a:gd name="connsiteX1241" fmla="*/ 73289 w 476464"/>
              <a:gd name="connsiteY1241" fmla="*/ 187650 h 481410"/>
              <a:gd name="connsiteX1242" fmla="*/ 69808 w 476464"/>
              <a:gd name="connsiteY1242" fmla="*/ 189263 h 481410"/>
              <a:gd name="connsiteX1243" fmla="*/ 69347 w 476464"/>
              <a:gd name="connsiteY1243" fmla="*/ 189493 h 481410"/>
              <a:gd name="connsiteX1244" fmla="*/ 69552 w 476464"/>
              <a:gd name="connsiteY1244" fmla="*/ 189186 h 481410"/>
              <a:gd name="connsiteX1245" fmla="*/ 69347 w 476464"/>
              <a:gd name="connsiteY1245" fmla="*/ 188879 h 481410"/>
              <a:gd name="connsiteX1246" fmla="*/ 69142 w 476464"/>
              <a:gd name="connsiteY1246" fmla="*/ 189186 h 481410"/>
              <a:gd name="connsiteX1247" fmla="*/ 69347 w 476464"/>
              <a:gd name="connsiteY1247" fmla="*/ 189493 h 481410"/>
              <a:gd name="connsiteX1248" fmla="*/ 66583 w 476464"/>
              <a:gd name="connsiteY1248" fmla="*/ 190978 h 481410"/>
              <a:gd name="connsiteX1249" fmla="*/ 79227 w 476464"/>
              <a:gd name="connsiteY1249" fmla="*/ 180125 h 481410"/>
              <a:gd name="connsiteX1250" fmla="*/ 80482 w 476464"/>
              <a:gd name="connsiteY1250" fmla="*/ 179178 h 481410"/>
              <a:gd name="connsiteX1251" fmla="*/ 79740 w 476464"/>
              <a:gd name="connsiteY1251" fmla="*/ 179178 h 481410"/>
              <a:gd name="connsiteX1252" fmla="*/ 78716 w 476464"/>
              <a:gd name="connsiteY1252" fmla="*/ 179741 h 481410"/>
              <a:gd name="connsiteX1253" fmla="*/ 77692 w 476464"/>
              <a:gd name="connsiteY1253" fmla="*/ 180227 h 481410"/>
              <a:gd name="connsiteX1254" fmla="*/ 79227 w 476464"/>
              <a:gd name="connsiteY1254" fmla="*/ 180125 h 481410"/>
              <a:gd name="connsiteX1255" fmla="*/ 77973 w 476464"/>
              <a:gd name="connsiteY1255" fmla="*/ 172625 h 481410"/>
              <a:gd name="connsiteX1256" fmla="*/ 78281 w 476464"/>
              <a:gd name="connsiteY1256" fmla="*/ 172267 h 481410"/>
              <a:gd name="connsiteX1257" fmla="*/ 77973 w 476464"/>
              <a:gd name="connsiteY1257" fmla="*/ 171908 h 481410"/>
              <a:gd name="connsiteX1258" fmla="*/ 77768 w 476464"/>
              <a:gd name="connsiteY1258" fmla="*/ 172267 h 481410"/>
              <a:gd name="connsiteX1259" fmla="*/ 77973 w 476464"/>
              <a:gd name="connsiteY1259" fmla="*/ 172625 h 481410"/>
              <a:gd name="connsiteX1260" fmla="*/ 78690 w 476464"/>
              <a:gd name="connsiteY1260" fmla="*/ 172318 h 481410"/>
              <a:gd name="connsiteX1261" fmla="*/ 78895 w 476464"/>
              <a:gd name="connsiteY1261" fmla="*/ 171960 h 481410"/>
              <a:gd name="connsiteX1262" fmla="*/ 78690 w 476464"/>
              <a:gd name="connsiteY1262" fmla="*/ 171576 h 481410"/>
              <a:gd name="connsiteX1263" fmla="*/ 78511 w 476464"/>
              <a:gd name="connsiteY1263" fmla="*/ 171960 h 481410"/>
              <a:gd name="connsiteX1264" fmla="*/ 78690 w 476464"/>
              <a:gd name="connsiteY1264" fmla="*/ 172318 h 481410"/>
              <a:gd name="connsiteX1265" fmla="*/ 79714 w 476464"/>
              <a:gd name="connsiteY1265" fmla="*/ 177514 h 481410"/>
              <a:gd name="connsiteX1266" fmla="*/ 79944 w 476464"/>
              <a:gd name="connsiteY1266" fmla="*/ 177130 h 481410"/>
              <a:gd name="connsiteX1267" fmla="*/ 79714 w 476464"/>
              <a:gd name="connsiteY1267" fmla="*/ 176746 h 481410"/>
              <a:gd name="connsiteX1268" fmla="*/ 79509 w 476464"/>
              <a:gd name="connsiteY1268" fmla="*/ 177130 h 481410"/>
              <a:gd name="connsiteX1269" fmla="*/ 79714 w 476464"/>
              <a:gd name="connsiteY1269" fmla="*/ 177514 h 481410"/>
              <a:gd name="connsiteX1270" fmla="*/ 78408 w 476464"/>
              <a:gd name="connsiteY1270" fmla="*/ 181968 h 481410"/>
              <a:gd name="connsiteX1271" fmla="*/ 78716 w 476464"/>
              <a:gd name="connsiteY1271" fmla="*/ 181968 h 481410"/>
              <a:gd name="connsiteX1272" fmla="*/ 79535 w 476464"/>
              <a:gd name="connsiteY1272" fmla="*/ 181558 h 481410"/>
              <a:gd name="connsiteX1273" fmla="*/ 80072 w 476464"/>
              <a:gd name="connsiteY1273" fmla="*/ 181226 h 481410"/>
              <a:gd name="connsiteX1274" fmla="*/ 80072 w 476464"/>
              <a:gd name="connsiteY1274" fmla="*/ 180918 h 481410"/>
              <a:gd name="connsiteX1275" fmla="*/ 79714 w 476464"/>
              <a:gd name="connsiteY1275" fmla="*/ 180918 h 481410"/>
              <a:gd name="connsiteX1276" fmla="*/ 78895 w 476464"/>
              <a:gd name="connsiteY1276" fmla="*/ 181354 h 481410"/>
              <a:gd name="connsiteX1277" fmla="*/ 78383 w 476464"/>
              <a:gd name="connsiteY1277" fmla="*/ 181661 h 481410"/>
              <a:gd name="connsiteX1278" fmla="*/ 78383 w 476464"/>
              <a:gd name="connsiteY1278" fmla="*/ 181968 h 481410"/>
              <a:gd name="connsiteX1279" fmla="*/ 79023 w 476464"/>
              <a:gd name="connsiteY1279" fmla="*/ 185065 h 481410"/>
              <a:gd name="connsiteX1280" fmla="*/ 79432 w 476464"/>
              <a:gd name="connsiteY1280" fmla="*/ 185065 h 481410"/>
              <a:gd name="connsiteX1281" fmla="*/ 79227 w 476464"/>
              <a:gd name="connsiteY1281" fmla="*/ 184860 h 481410"/>
              <a:gd name="connsiteX1282" fmla="*/ 79023 w 476464"/>
              <a:gd name="connsiteY1282" fmla="*/ 185065 h 481410"/>
              <a:gd name="connsiteX1283" fmla="*/ 79432 w 476464"/>
              <a:gd name="connsiteY1283" fmla="*/ 186115 h 481410"/>
              <a:gd name="connsiteX1284" fmla="*/ 81070 w 476464"/>
              <a:gd name="connsiteY1284" fmla="*/ 185065 h 481410"/>
              <a:gd name="connsiteX1285" fmla="*/ 81199 w 476464"/>
              <a:gd name="connsiteY1285" fmla="*/ 184528 h 481410"/>
              <a:gd name="connsiteX1286" fmla="*/ 80763 w 476464"/>
              <a:gd name="connsiteY1286" fmla="*/ 184041 h 481410"/>
              <a:gd name="connsiteX1287" fmla="*/ 80072 w 476464"/>
              <a:gd name="connsiteY1287" fmla="*/ 184860 h 481410"/>
              <a:gd name="connsiteX1288" fmla="*/ 79432 w 476464"/>
              <a:gd name="connsiteY1288" fmla="*/ 185807 h 481410"/>
              <a:gd name="connsiteX1289" fmla="*/ 79432 w 476464"/>
              <a:gd name="connsiteY1289" fmla="*/ 186115 h 481410"/>
              <a:gd name="connsiteX1290" fmla="*/ 82658 w 476464"/>
              <a:gd name="connsiteY1290" fmla="*/ 168632 h 481410"/>
              <a:gd name="connsiteX1291" fmla="*/ 83886 w 476464"/>
              <a:gd name="connsiteY1291" fmla="*/ 168478 h 481410"/>
              <a:gd name="connsiteX1292" fmla="*/ 85985 w 476464"/>
              <a:gd name="connsiteY1292" fmla="*/ 166431 h 481410"/>
              <a:gd name="connsiteX1293" fmla="*/ 83579 w 476464"/>
              <a:gd name="connsiteY1293" fmla="*/ 165688 h 481410"/>
              <a:gd name="connsiteX1294" fmla="*/ 84936 w 476464"/>
              <a:gd name="connsiteY1294" fmla="*/ 164639 h 481410"/>
              <a:gd name="connsiteX1295" fmla="*/ 82658 w 476464"/>
              <a:gd name="connsiteY1295" fmla="*/ 164997 h 481410"/>
              <a:gd name="connsiteX1296" fmla="*/ 80789 w 476464"/>
              <a:gd name="connsiteY1296" fmla="*/ 166456 h 481410"/>
              <a:gd name="connsiteX1297" fmla="*/ 83195 w 476464"/>
              <a:gd name="connsiteY1297" fmla="*/ 166456 h 481410"/>
              <a:gd name="connsiteX1298" fmla="*/ 80943 w 476464"/>
              <a:gd name="connsiteY1298" fmla="*/ 167583 h 481410"/>
              <a:gd name="connsiteX1299" fmla="*/ 78101 w 476464"/>
              <a:gd name="connsiteY1299" fmla="*/ 169016 h 481410"/>
              <a:gd name="connsiteX1300" fmla="*/ 75414 w 476464"/>
              <a:gd name="connsiteY1300" fmla="*/ 170654 h 481410"/>
              <a:gd name="connsiteX1301" fmla="*/ 73571 w 476464"/>
              <a:gd name="connsiteY1301" fmla="*/ 172343 h 481410"/>
              <a:gd name="connsiteX1302" fmla="*/ 73263 w 476464"/>
              <a:gd name="connsiteY1302" fmla="*/ 172702 h 481410"/>
              <a:gd name="connsiteX1303" fmla="*/ 72828 w 476464"/>
              <a:gd name="connsiteY1303" fmla="*/ 173009 h 481410"/>
              <a:gd name="connsiteX1304" fmla="*/ 73801 w 476464"/>
              <a:gd name="connsiteY1304" fmla="*/ 172830 h 481410"/>
              <a:gd name="connsiteX1305" fmla="*/ 75260 w 476464"/>
              <a:gd name="connsiteY1305" fmla="*/ 172216 h 481410"/>
              <a:gd name="connsiteX1306" fmla="*/ 76719 w 476464"/>
              <a:gd name="connsiteY1306" fmla="*/ 171473 h 481410"/>
              <a:gd name="connsiteX1307" fmla="*/ 77717 w 476464"/>
              <a:gd name="connsiteY1307" fmla="*/ 170936 h 481410"/>
              <a:gd name="connsiteX1308" fmla="*/ 77385 w 476464"/>
              <a:gd name="connsiteY1308" fmla="*/ 170628 h 481410"/>
              <a:gd name="connsiteX1309" fmla="*/ 77871 w 476464"/>
              <a:gd name="connsiteY1309" fmla="*/ 170347 h 481410"/>
              <a:gd name="connsiteX1310" fmla="*/ 78434 w 476464"/>
              <a:gd name="connsiteY1310" fmla="*/ 170296 h 481410"/>
              <a:gd name="connsiteX1311" fmla="*/ 78434 w 476464"/>
              <a:gd name="connsiteY1311" fmla="*/ 170628 h 481410"/>
              <a:gd name="connsiteX1312" fmla="*/ 79688 w 476464"/>
              <a:gd name="connsiteY1312" fmla="*/ 170091 h 481410"/>
              <a:gd name="connsiteX1313" fmla="*/ 81199 w 476464"/>
              <a:gd name="connsiteY1313" fmla="*/ 169323 h 481410"/>
              <a:gd name="connsiteX1314" fmla="*/ 82658 w 476464"/>
              <a:gd name="connsiteY1314" fmla="*/ 168632 h 481410"/>
              <a:gd name="connsiteX1315" fmla="*/ 80763 w 476464"/>
              <a:gd name="connsiteY1315" fmla="*/ 160927 h 481410"/>
              <a:gd name="connsiteX1316" fmla="*/ 80968 w 476464"/>
              <a:gd name="connsiteY1316" fmla="*/ 160569 h 481410"/>
              <a:gd name="connsiteX1317" fmla="*/ 80763 w 476464"/>
              <a:gd name="connsiteY1317" fmla="*/ 160185 h 481410"/>
              <a:gd name="connsiteX1318" fmla="*/ 80559 w 476464"/>
              <a:gd name="connsiteY1318" fmla="*/ 160569 h 481410"/>
              <a:gd name="connsiteX1319" fmla="*/ 80763 w 476464"/>
              <a:gd name="connsiteY1319" fmla="*/ 160927 h 481410"/>
              <a:gd name="connsiteX1320" fmla="*/ 82120 w 476464"/>
              <a:gd name="connsiteY1320" fmla="*/ 163001 h 481410"/>
              <a:gd name="connsiteX1321" fmla="*/ 82453 w 476464"/>
              <a:gd name="connsiteY1321" fmla="*/ 162617 h 481410"/>
              <a:gd name="connsiteX1322" fmla="*/ 82120 w 476464"/>
              <a:gd name="connsiteY1322" fmla="*/ 162258 h 481410"/>
              <a:gd name="connsiteX1323" fmla="*/ 81915 w 476464"/>
              <a:gd name="connsiteY1323" fmla="*/ 162617 h 481410"/>
              <a:gd name="connsiteX1324" fmla="*/ 82120 w 476464"/>
              <a:gd name="connsiteY1324" fmla="*/ 163001 h 481410"/>
              <a:gd name="connsiteX1325" fmla="*/ 84193 w 476464"/>
              <a:gd name="connsiteY1325" fmla="*/ 163641 h 481410"/>
              <a:gd name="connsiteX1326" fmla="*/ 84424 w 476464"/>
              <a:gd name="connsiteY1326" fmla="*/ 163333 h 481410"/>
              <a:gd name="connsiteX1327" fmla="*/ 84193 w 476464"/>
              <a:gd name="connsiteY1327" fmla="*/ 163001 h 481410"/>
              <a:gd name="connsiteX1328" fmla="*/ 83989 w 476464"/>
              <a:gd name="connsiteY1328" fmla="*/ 163333 h 481410"/>
              <a:gd name="connsiteX1329" fmla="*/ 84193 w 476464"/>
              <a:gd name="connsiteY1329" fmla="*/ 163641 h 481410"/>
              <a:gd name="connsiteX1330" fmla="*/ 85115 w 476464"/>
              <a:gd name="connsiteY1330" fmla="*/ 158726 h 481410"/>
              <a:gd name="connsiteX1331" fmla="*/ 85652 w 476464"/>
              <a:gd name="connsiteY1331" fmla="*/ 158419 h 481410"/>
              <a:gd name="connsiteX1332" fmla="*/ 84603 w 476464"/>
              <a:gd name="connsiteY1332" fmla="*/ 158419 h 481410"/>
              <a:gd name="connsiteX1333" fmla="*/ 85115 w 476464"/>
              <a:gd name="connsiteY1333" fmla="*/ 158726 h 481410"/>
              <a:gd name="connsiteX1334" fmla="*/ 85985 w 476464"/>
              <a:gd name="connsiteY1334" fmla="*/ 156038 h 481410"/>
              <a:gd name="connsiteX1335" fmla="*/ 85678 w 476464"/>
              <a:gd name="connsiteY1335" fmla="*/ 156371 h 481410"/>
              <a:gd name="connsiteX1336" fmla="*/ 85985 w 476464"/>
              <a:gd name="connsiteY1336" fmla="*/ 156371 h 481410"/>
              <a:gd name="connsiteX1337" fmla="*/ 85985 w 476464"/>
              <a:gd name="connsiteY1337" fmla="*/ 156038 h 481410"/>
              <a:gd name="connsiteX1338" fmla="*/ 85985 w 476464"/>
              <a:gd name="connsiteY1338" fmla="*/ 164025 h 481410"/>
              <a:gd name="connsiteX1339" fmla="*/ 85755 w 476464"/>
              <a:gd name="connsiteY1339" fmla="*/ 164127 h 481410"/>
              <a:gd name="connsiteX1340" fmla="*/ 85985 w 476464"/>
              <a:gd name="connsiteY1340" fmla="*/ 164332 h 481410"/>
              <a:gd name="connsiteX1341" fmla="*/ 86190 w 476464"/>
              <a:gd name="connsiteY1341" fmla="*/ 164178 h 481410"/>
              <a:gd name="connsiteX1342" fmla="*/ 85985 w 476464"/>
              <a:gd name="connsiteY1342" fmla="*/ 164025 h 481410"/>
              <a:gd name="connsiteX1343" fmla="*/ 82018 w 476464"/>
              <a:gd name="connsiteY1343" fmla="*/ 182326 h 481410"/>
              <a:gd name="connsiteX1344" fmla="*/ 85013 w 476464"/>
              <a:gd name="connsiteY1344" fmla="*/ 189724 h 481410"/>
              <a:gd name="connsiteX1345" fmla="*/ 91872 w 476464"/>
              <a:gd name="connsiteY1345" fmla="*/ 195150 h 481410"/>
              <a:gd name="connsiteX1346" fmla="*/ 94970 w 476464"/>
              <a:gd name="connsiteY1346" fmla="*/ 195713 h 481410"/>
              <a:gd name="connsiteX1347" fmla="*/ 98118 w 476464"/>
              <a:gd name="connsiteY1347" fmla="*/ 195150 h 481410"/>
              <a:gd name="connsiteX1348" fmla="*/ 105311 w 476464"/>
              <a:gd name="connsiteY1348" fmla="*/ 189468 h 481410"/>
              <a:gd name="connsiteX1349" fmla="*/ 107922 w 476464"/>
              <a:gd name="connsiteY1349" fmla="*/ 180765 h 481410"/>
              <a:gd name="connsiteX1350" fmla="*/ 105874 w 476464"/>
              <a:gd name="connsiteY1350" fmla="*/ 171908 h 481410"/>
              <a:gd name="connsiteX1351" fmla="*/ 99142 w 476464"/>
              <a:gd name="connsiteY1351" fmla="*/ 165663 h 481410"/>
              <a:gd name="connsiteX1352" fmla="*/ 91309 w 476464"/>
              <a:gd name="connsiteY1352" fmla="*/ 164741 h 481410"/>
              <a:gd name="connsiteX1353" fmla="*/ 85524 w 476464"/>
              <a:gd name="connsiteY1353" fmla="*/ 168274 h 481410"/>
              <a:gd name="connsiteX1354" fmla="*/ 82299 w 476464"/>
              <a:gd name="connsiteY1354" fmla="*/ 174647 h 481410"/>
              <a:gd name="connsiteX1355" fmla="*/ 82018 w 476464"/>
              <a:gd name="connsiteY1355" fmla="*/ 182326 h 481410"/>
              <a:gd name="connsiteX1356" fmla="*/ 87316 w 476464"/>
              <a:gd name="connsiteY1356" fmla="*/ 155731 h 481410"/>
              <a:gd name="connsiteX1357" fmla="*/ 87316 w 476464"/>
              <a:gd name="connsiteY1357" fmla="*/ 155322 h 481410"/>
              <a:gd name="connsiteX1358" fmla="*/ 86983 w 476464"/>
              <a:gd name="connsiteY1358" fmla="*/ 155731 h 481410"/>
              <a:gd name="connsiteX1359" fmla="*/ 87316 w 476464"/>
              <a:gd name="connsiteY1359" fmla="*/ 155731 h 481410"/>
              <a:gd name="connsiteX1360" fmla="*/ 87726 w 476464"/>
              <a:gd name="connsiteY1360" fmla="*/ 162566 h 481410"/>
              <a:gd name="connsiteX1361" fmla="*/ 89338 w 476464"/>
              <a:gd name="connsiteY1361" fmla="*/ 162821 h 481410"/>
              <a:gd name="connsiteX1362" fmla="*/ 91156 w 476464"/>
              <a:gd name="connsiteY1362" fmla="*/ 163001 h 481410"/>
              <a:gd name="connsiteX1363" fmla="*/ 92154 w 476464"/>
              <a:gd name="connsiteY1363" fmla="*/ 163129 h 481410"/>
              <a:gd name="connsiteX1364" fmla="*/ 92896 w 476464"/>
              <a:gd name="connsiteY1364" fmla="*/ 163333 h 481410"/>
              <a:gd name="connsiteX1365" fmla="*/ 93741 w 476464"/>
              <a:gd name="connsiteY1365" fmla="*/ 161593 h 481410"/>
              <a:gd name="connsiteX1366" fmla="*/ 94944 w 476464"/>
              <a:gd name="connsiteY1366" fmla="*/ 160518 h 481410"/>
              <a:gd name="connsiteX1367" fmla="*/ 96505 w 476464"/>
              <a:gd name="connsiteY1367" fmla="*/ 159852 h 481410"/>
              <a:gd name="connsiteX1368" fmla="*/ 98118 w 476464"/>
              <a:gd name="connsiteY1368" fmla="*/ 159187 h 481410"/>
              <a:gd name="connsiteX1369" fmla="*/ 97068 w 476464"/>
              <a:gd name="connsiteY1369" fmla="*/ 158368 h 481410"/>
              <a:gd name="connsiteX1370" fmla="*/ 95507 w 476464"/>
              <a:gd name="connsiteY1370" fmla="*/ 158726 h 481410"/>
              <a:gd name="connsiteX1371" fmla="*/ 93946 w 476464"/>
              <a:gd name="connsiteY1371" fmla="*/ 159673 h 481410"/>
              <a:gd name="connsiteX1372" fmla="*/ 92896 w 476464"/>
              <a:gd name="connsiteY1372" fmla="*/ 160543 h 481410"/>
              <a:gd name="connsiteX1373" fmla="*/ 92691 w 476464"/>
              <a:gd name="connsiteY1373" fmla="*/ 161081 h 481410"/>
              <a:gd name="connsiteX1374" fmla="*/ 92487 w 476464"/>
              <a:gd name="connsiteY1374" fmla="*/ 161593 h 481410"/>
              <a:gd name="connsiteX1375" fmla="*/ 91744 w 476464"/>
              <a:gd name="connsiteY1375" fmla="*/ 161900 h 481410"/>
              <a:gd name="connsiteX1376" fmla="*/ 90336 w 476464"/>
              <a:gd name="connsiteY1376" fmla="*/ 162156 h 481410"/>
              <a:gd name="connsiteX1377" fmla="*/ 88775 w 476464"/>
              <a:gd name="connsiteY1377" fmla="*/ 162361 h 481410"/>
              <a:gd name="connsiteX1378" fmla="*/ 87726 w 476464"/>
              <a:gd name="connsiteY1378" fmla="*/ 162566 h 481410"/>
              <a:gd name="connsiteX1379" fmla="*/ 88366 w 476464"/>
              <a:gd name="connsiteY1379" fmla="*/ 158419 h 481410"/>
              <a:gd name="connsiteX1380" fmla="*/ 88673 w 476464"/>
              <a:gd name="connsiteY1380" fmla="*/ 158112 h 481410"/>
              <a:gd name="connsiteX1381" fmla="*/ 88366 w 476464"/>
              <a:gd name="connsiteY1381" fmla="*/ 157779 h 481410"/>
              <a:gd name="connsiteX1382" fmla="*/ 88110 w 476464"/>
              <a:gd name="connsiteY1382" fmla="*/ 158112 h 481410"/>
              <a:gd name="connsiteX1383" fmla="*/ 88366 w 476464"/>
              <a:gd name="connsiteY1383" fmla="*/ 158419 h 481410"/>
              <a:gd name="connsiteX1384" fmla="*/ 97708 w 476464"/>
              <a:gd name="connsiteY1384" fmla="*/ 156345 h 481410"/>
              <a:gd name="connsiteX1385" fmla="*/ 98041 w 476464"/>
              <a:gd name="connsiteY1385" fmla="*/ 156013 h 481410"/>
              <a:gd name="connsiteX1386" fmla="*/ 97708 w 476464"/>
              <a:gd name="connsiteY1386" fmla="*/ 155706 h 481410"/>
              <a:gd name="connsiteX1387" fmla="*/ 97478 w 476464"/>
              <a:gd name="connsiteY1387" fmla="*/ 156013 h 481410"/>
              <a:gd name="connsiteX1388" fmla="*/ 97708 w 476464"/>
              <a:gd name="connsiteY1388" fmla="*/ 156345 h 481410"/>
              <a:gd name="connsiteX1389" fmla="*/ 103493 w 476464"/>
              <a:gd name="connsiteY1389" fmla="*/ 163333 h 481410"/>
              <a:gd name="connsiteX1390" fmla="*/ 101932 w 476464"/>
              <a:gd name="connsiteY1390" fmla="*/ 164229 h 481410"/>
              <a:gd name="connsiteX1391" fmla="*/ 100806 w 476464"/>
              <a:gd name="connsiteY1391" fmla="*/ 165074 h 481410"/>
              <a:gd name="connsiteX1392" fmla="*/ 101497 w 476464"/>
              <a:gd name="connsiteY1392" fmla="*/ 164972 h 481410"/>
              <a:gd name="connsiteX1393" fmla="*/ 102290 w 476464"/>
              <a:gd name="connsiteY1393" fmla="*/ 164536 h 481410"/>
              <a:gd name="connsiteX1394" fmla="*/ 102981 w 476464"/>
              <a:gd name="connsiteY1394" fmla="*/ 164255 h 481410"/>
              <a:gd name="connsiteX1395" fmla="*/ 103570 w 476464"/>
              <a:gd name="connsiteY1395" fmla="*/ 164613 h 481410"/>
              <a:gd name="connsiteX1396" fmla="*/ 102674 w 476464"/>
              <a:gd name="connsiteY1396" fmla="*/ 165151 h 481410"/>
              <a:gd name="connsiteX1397" fmla="*/ 101778 w 476464"/>
              <a:gd name="connsiteY1397" fmla="*/ 165663 h 481410"/>
              <a:gd name="connsiteX1398" fmla="*/ 102521 w 476464"/>
              <a:gd name="connsiteY1398" fmla="*/ 166124 h 481410"/>
              <a:gd name="connsiteX1399" fmla="*/ 104875 w 476464"/>
              <a:gd name="connsiteY1399" fmla="*/ 164920 h 481410"/>
              <a:gd name="connsiteX1400" fmla="*/ 106386 w 476464"/>
              <a:gd name="connsiteY1400" fmla="*/ 162566 h 481410"/>
              <a:gd name="connsiteX1401" fmla="*/ 105080 w 476464"/>
              <a:gd name="connsiteY1401" fmla="*/ 162668 h 481410"/>
              <a:gd name="connsiteX1402" fmla="*/ 103493 w 476464"/>
              <a:gd name="connsiteY1402" fmla="*/ 163333 h 481410"/>
              <a:gd name="connsiteX1403" fmla="*/ 103929 w 476464"/>
              <a:gd name="connsiteY1403" fmla="*/ 161235 h 481410"/>
              <a:gd name="connsiteX1404" fmla="*/ 104236 w 476464"/>
              <a:gd name="connsiteY1404" fmla="*/ 160876 h 481410"/>
              <a:gd name="connsiteX1405" fmla="*/ 103929 w 476464"/>
              <a:gd name="connsiteY1405" fmla="*/ 160492 h 481410"/>
              <a:gd name="connsiteX1406" fmla="*/ 103724 w 476464"/>
              <a:gd name="connsiteY1406" fmla="*/ 160876 h 481410"/>
              <a:gd name="connsiteX1407" fmla="*/ 103929 w 476464"/>
              <a:gd name="connsiteY1407" fmla="*/ 161235 h 481410"/>
              <a:gd name="connsiteX1408" fmla="*/ 104620 w 476464"/>
              <a:gd name="connsiteY1408" fmla="*/ 161516 h 481410"/>
              <a:gd name="connsiteX1409" fmla="*/ 104620 w 476464"/>
              <a:gd name="connsiteY1409" fmla="*/ 161951 h 481410"/>
              <a:gd name="connsiteX1410" fmla="*/ 105669 w 476464"/>
              <a:gd name="connsiteY1410" fmla="*/ 161951 h 481410"/>
              <a:gd name="connsiteX1411" fmla="*/ 105208 w 476464"/>
              <a:gd name="connsiteY1411" fmla="*/ 161516 h 481410"/>
              <a:gd name="connsiteX1412" fmla="*/ 104620 w 476464"/>
              <a:gd name="connsiteY1412" fmla="*/ 161516 h 481410"/>
              <a:gd name="connsiteX1413" fmla="*/ 104978 w 476464"/>
              <a:gd name="connsiteY1413" fmla="*/ 160211 h 481410"/>
              <a:gd name="connsiteX1414" fmla="*/ 105285 w 476464"/>
              <a:gd name="connsiteY1414" fmla="*/ 159827 h 481410"/>
              <a:gd name="connsiteX1415" fmla="*/ 104978 w 476464"/>
              <a:gd name="connsiteY1415" fmla="*/ 159468 h 481410"/>
              <a:gd name="connsiteX1416" fmla="*/ 104748 w 476464"/>
              <a:gd name="connsiteY1416" fmla="*/ 159827 h 481410"/>
              <a:gd name="connsiteX1417" fmla="*/ 104978 w 476464"/>
              <a:gd name="connsiteY1417" fmla="*/ 160211 h 481410"/>
              <a:gd name="connsiteX1418" fmla="*/ 107026 w 476464"/>
              <a:gd name="connsiteY1418" fmla="*/ 160492 h 481410"/>
              <a:gd name="connsiteX1419" fmla="*/ 107512 w 476464"/>
              <a:gd name="connsiteY1419" fmla="*/ 160390 h 481410"/>
              <a:gd name="connsiteX1420" fmla="*/ 108229 w 476464"/>
              <a:gd name="connsiteY1420" fmla="*/ 160057 h 481410"/>
              <a:gd name="connsiteX1421" fmla="*/ 108792 w 476464"/>
              <a:gd name="connsiteY1421" fmla="*/ 159647 h 481410"/>
              <a:gd name="connsiteX1422" fmla="*/ 108792 w 476464"/>
              <a:gd name="connsiteY1422" fmla="*/ 159110 h 481410"/>
              <a:gd name="connsiteX1423" fmla="*/ 108408 w 476464"/>
              <a:gd name="connsiteY1423" fmla="*/ 158982 h 481410"/>
              <a:gd name="connsiteX1424" fmla="*/ 108049 w 476464"/>
              <a:gd name="connsiteY1424" fmla="*/ 159110 h 481410"/>
              <a:gd name="connsiteX1425" fmla="*/ 107486 w 476464"/>
              <a:gd name="connsiteY1425" fmla="*/ 159776 h 481410"/>
              <a:gd name="connsiteX1426" fmla="*/ 107026 w 476464"/>
              <a:gd name="connsiteY1426" fmla="*/ 160492 h 481410"/>
              <a:gd name="connsiteX1427" fmla="*/ 107410 w 476464"/>
              <a:gd name="connsiteY1427" fmla="*/ 158419 h 481410"/>
              <a:gd name="connsiteX1428" fmla="*/ 107205 w 476464"/>
              <a:gd name="connsiteY1428" fmla="*/ 158214 h 481410"/>
              <a:gd name="connsiteX1429" fmla="*/ 107000 w 476464"/>
              <a:gd name="connsiteY1429" fmla="*/ 158419 h 481410"/>
              <a:gd name="connsiteX1430" fmla="*/ 107410 w 476464"/>
              <a:gd name="connsiteY1430" fmla="*/ 158419 h 481410"/>
              <a:gd name="connsiteX1431" fmla="*/ 108792 w 476464"/>
              <a:gd name="connsiteY1431" fmla="*/ 156781 h 481410"/>
              <a:gd name="connsiteX1432" fmla="*/ 108792 w 476464"/>
              <a:gd name="connsiteY1432" fmla="*/ 156345 h 481410"/>
              <a:gd name="connsiteX1433" fmla="*/ 108459 w 476464"/>
              <a:gd name="connsiteY1433" fmla="*/ 156781 h 481410"/>
              <a:gd name="connsiteX1434" fmla="*/ 108792 w 476464"/>
              <a:gd name="connsiteY1434" fmla="*/ 156781 h 481410"/>
              <a:gd name="connsiteX1435" fmla="*/ 107026 w 476464"/>
              <a:gd name="connsiteY1435" fmla="*/ 161951 h 481410"/>
              <a:gd name="connsiteX1436" fmla="*/ 106821 w 476464"/>
              <a:gd name="connsiteY1436" fmla="*/ 162284 h 481410"/>
              <a:gd name="connsiteX1437" fmla="*/ 107026 w 476464"/>
              <a:gd name="connsiteY1437" fmla="*/ 162591 h 481410"/>
              <a:gd name="connsiteX1438" fmla="*/ 107358 w 476464"/>
              <a:gd name="connsiteY1438" fmla="*/ 162284 h 481410"/>
              <a:gd name="connsiteX1439" fmla="*/ 107026 w 476464"/>
              <a:gd name="connsiteY1439" fmla="*/ 161951 h 481410"/>
              <a:gd name="connsiteX1440" fmla="*/ 106923 w 476464"/>
              <a:gd name="connsiteY1440" fmla="*/ 159161 h 481410"/>
              <a:gd name="connsiteX1441" fmla="*/ 106719 w 476464"/>
              <a:gd name="connsiteY1441" fmla="*/ 158828 h 481410"/>
              <a:gd name="connsiteX1442" fmla="*/ 106514 w 476464"/>
              <a:gd name="connsiteY1442" fmla="*/ 159161 h 481410"/>
              <a:gd name="connsiteX1443" fmla="*/ 106719 w 476464"/>
              <a:gd name="connsiteY1443" fmla="*/ 159494 h 481410"/>
              <a:gd name="connsiteX1444" fmla="*/ 106923 w 476464"/>
              <a:gd name="connsiteY1444" fmla="*/ 159161 h 481410"/>
              <a:gd name="connsiteX1445" fmla="*/ 106002 w 476464"/>
              <a:gd name="connsiteY1445" fmla="*/ 165074 h 481410"/>
              <a:gd name="connsiteX1446" fmla="*/ 107026 w 476464"/>
              <a:gd name="connsiteY1446" fmla="*/ 165330 h 481410"/>
              <a:gd name="connsiteX1447" fmla="*/ 108792 w 476464"/>
              <a:gd name="connsiteY1447" fmla="*/ 164767 h 481410"/>
              <a:gd name="connsiteX1448" fmla="*/ 110558 w 476464"/>
              <a:gd name="connsiteY1448" fmla="*/ 163845 h 481410"/>
              <a:gd name="connsiteX1449" fmla="*/ 111582 w 476464"/>
              <a:gd name="connsiteY1449" fmla="*/ 163026 h 481410"/>
              <a:gd name="connsiteX1450" fmla="*/ 110916 w 476464"/>
              <a:gd name="connsiteY1450" fmla="*/ 162642 h 481410"/>
              <a:gd name="connsiteX1451" fmla="*/ 110225 w 476464"/>
              <a:gd name="connsiteY1451" fmla="*/ 162847 h 481410"/>
              <a:gd name="connsiteX1452" fmla="*/ 109637 w 476464"/>
              <a:gd name="connsiteY1452" fmla="*/ 163026 h 481410"/>
              <a:gd name="connsiteX1453" fmla="*/ 109099 w 476464"/>
              <a:gd name="connsiteY1453" fmla="*/ 162591 h 481410"/>
              <a:gd name="connsiteX1454" fmla="*/ 108562 w 476464"/>
              <a:gd name="connsiteY1454" fmla="*/ 163461 h 481410"/>
              <a:gd name="connsiteX1455" fmla="*/ 107742 w 476464"/>
              <a:gd name="connsiteY1455" fmla="*/ 163948 h 481410"/>
              <a:gd name="connsiteX1456" fmla="*/ 106795 w 476464"/>
              <a:gd name="connsiteY1456" fmla="*/ 164357 h 481410"/>
              <a:gd name="connsiteX1457" fmla="*/ 106002 w 476464"/>
              <a:gd name="connsiteY1457" fmla="*/ 165074 h 481410"/>
              <a:gd name="connsiteX1458" fmla="*/ 109534 w 476464"/>
              <a:gd name="connsiteY1458" fmla="*/ 157088 h 481410"/>
              <a:gd name="connsiteX1459" fmla="*/ 109739 w 476464"/>
              <a:gd name="connsiteY1459" fmla="*/ 156729 h 481410"/>
              <a:gd name="connsiteX1460" fmla="*/ 109534 w 476464"/>
              <a:gd name="connsiteY1460" fmla="*/ 156345 h 481410"/>
              <a:gd name="connsiteX1461" fmla="*/ 109227 w 476464"/>
              <a:gd name="connsiteY1461" fmla="*/ 156729 h 481410"/>
              <a:gd name="connsiteX1462" fmla="*/ 109534 w 476464"/>
              <a:gd name="connsiteY1462" fmla="*/ 157088 h 481410"/>
              <a:gd name="connsiteX1463" fmla="*/ 110148 w 476464"/>
              <a:gd name="connsiteY1463" fmla="*/ 155322 h 481410"/>
              <a:gd name="connsiteX1464" fmla="*/ 110481 w 476464"/>
              <a:gd name="connsiteY1464" fmla="*/ 154963 h 481410"/>
              <a:gd name="connsiteX1465" fmla="*/ 110148 w 476464"/>
              <a:gd name="connsiteY1465" fmla="*/ 154656 h 481410"/>
              <a:gd name="connsiteX1466" fmla="*/ 109918 w 476464"/>
              <a:gd name="connsiteY1466" fmla="*/ 154963 h 481410"/>
              <a:gd name="connsiteX1467" fmla="*/ 110148 w 476464"/>
              <a:gd name="connsiteY1467" fmla="*/ 155322 h 481410"/>
              <a:gd name="connsiteX1468" fmla="*/ 110865 w 476464"/>
              <a:gd name="connsiteY1468" fmla="*/ 157804 h 481410"/>
              <a:gd name="connsiteX1469" fmla="*/ 110660 w 476464"/>
              <a:gd name="connsiteY1469" fmla="*/ 158137 h 481410"/>
              <a:gd name="connsiteX1470" fmla="*/ 110865 w 476464"/>
              <a:gd name="connsiteY1470" fmla="*/ 158444 h 481410"/>
              <a:gd name="connsiteX1471" fmla="*/ 111070 w 476464"/>
              <a:gd name="connsiteY1471" fmla="*/ 158137 h 481410"/>
              <a:gd name="connsiteX1472" fmla="*/ 110865 w 476464"/>
              <a:gd name="connsiteY1472" fmla="*/ 157804 h 481410"/>
              <a:gd name="connsiteX1473" fmla="*/ 111172 w 476464"/>
              <a:gd name="connsiteY1473" fmla="*/ 156345 h 481410"/>
              <a:gd name="connsiteX1474" fmla="*/ 111172 w 476464"/>
              <a:gd name="connsiteY1474" fmla="*/ 156013 h 481410"/>
              <a:gd name="connsiteX1475" fmla="*/ 110865 w 476464"/>
              <a:gd name="connsiteY1475" fmla="*/ 156345 h 481410"/>
              <a:gd name="connsiteX1476" fmla="*/ 111172 w 476464"/>
              <a:gd name="connsiteY1476" fmla="*/ 156345 h 481410"/>
              <a:gd name="connsiteX1477" fmla="*/ 110660 w 476464"/>
              <a:gd name="connsiteY1477" fmla="*/ 160211 h 481410"/>
              <a:gd name="connsiteX1478" fmla="*/ 110865 w 476464"/>
              <a:gd name="connsiteY1478" fmla="*/ 160518 h 481410"/>
              <a:gd name="connsiteX1479" fmla="*/ 111070 w 476464"/>
              <a:gd name="connsiteY1479" fmla="*/ 160211 h 481410"/>
              <a:gd name="connsiteX1480" fmla="*/ 110865 w 476464"/>
              <a:gd name="connsiteY1480" fmla="*/ 159878 h 481410"/>
              <a:gd name="connsiteX1481" fmla="*/ 110660 w 476464"/>
              <a:gd name="connsiteY1481" fmla="*/ 160211 h 481410"/>
              <a:gd name="connsiteX1482" fmla="*/ 113271 w 476464"/>
              <a:gd name="connsiteY1482" fmla="*/ 157395 h 481410"/>
              <a:gd name="connsiteX1483" fmla="*/ 114654 w 476464"/>
              <a:gd name="connsiteY1483" fmla="*/ 157216 h 481410"/>
              <a:gd name="connsiteX1484" fmla="*/ 116676 w 476464"/>
              <a:gd name="connsiteY1484" fmla="*/ 156704 h 481410"/>
              <a:gd name="connsiteX1485" fmla="*/ 118544 w 476464"/>
              <a:gd name="connsiteY1485" fmla="*/ 156269 h 481410"/>
              <a:gd name="connsiteX1486" fmla="*/ 119466 w 476464"/>
              <a:gd name="connsiteY1486" fmla="*/ 156320 h 481410"/>
              <a:gd name="connsiteX1487" fmla="*/ 120003 w 476464"/>
              <a:gd name="connsiteY1487" fmla="*/ 155654 h 481410"/>
              <a:gd name="connsiteX1488" fmla="*/ 120208 w 476464"/>
              <a:gd name="connsiteY1488" fmla="*/ 154963 h 481410"/>
              <a:gd name="connsiteX1489" fmla="*/ 119235 w 476464"/>
              <a:gd name="connsiteY1489" fmla="*/ 155142 h 481410"/>
              <a:gd name="connsiteX1490" fmla="*/ 117264 w 476464"/>
              <a:gd name="connsiteY1490" fmla="*/ 155757 h 481410"/>
              <a:gd name="connsiteX1491" fmla="*/ 115242 w 476464"/>
              <a:gd name="connsiteY1491" fmla="*/ 156499 h 481410"/>
              <a:gd name="connsiteX1492" fmla="*/ 113988 w 476464"/>
              <a:gd name="connsiteY1492" fmla="*/ 157037 h 481410"/>
              <a:gd name="connsiteX1493" fmla="*/ 113271 w 476464"/>
              <a:gd name="connsiteY1493" fmla="*/ 157395 h 481410"/>
              <a:gd name="connsiteX1494" fmla="*/ 113962 w 476464"/>
              <a:gd name="connsiteY1494" fmla="*/ 155322 h 481410"/>
              <a:gd name="connsiteX1495" fmla="*/ 114167 w 476464"/>
              <a:gd name="connsiteY1495" fmla="*/ 154963 h 481410"/>
              <a:gd name="connsiteX1496" fmla="*/ 113962 w 476464"/>
              <a:gd name="connsiteY1496" fmla="*/ 154656 h 481410"/>
              <a:gd name="connsiteX1497" fmla="*/ 113758 w 476464"/>
              <a:gd name="connsiteY1497" fmla="*/ 154963 h 481410"/>
              <a:gd name="connsiteX1498" fmla="*/ 113962 w 476464"/>
              <a:gd name="connsiteY1498" fmla="*/ 155322 h 481410"/>
              <a:gd name="connsiteX1499" fmla="*/ 114730 w 476464"/>
              <a:gd name="connsiteY1499" fmla="*/ 153990 h 481410"/>
              <a:gd name="connsiteX1500" fmla="*/ 114526 w 476464"/>
              <a:gd name="connsiteY1500" fmla="*/ 153786 h 481410"/>
              <a:gd name="connsiteX1501" fmla="*/ 114270 w 476464"/>
              <a:gd name="connsiteY1501" fmla="*/ 153990 h 481410"/>
              <a:gd name="connsiteX1502" fmla="*/ 114730 w 476464"/>
              <a:gd name="connsiteY1502" fmla="*/ 153990 h 481410"/>
              <a:gd name="connsiteX1503" fmla="*/ 116061 w 476464"/>
              <a:gd name="connsiteY1503" fmla="*/ 154989 h 481410"/>
              <a:gd name="connsiteX1504" fmla="*/ 116266 w 476464"/>
              <a:gd name="connsiteY1504" fmla="*/ 154630 h 481410"/>
              <a:gd name="connsiteX1505" fmla="*/ 116061 w 476464"/>
              <a:gd name="connsiteY1505" fmla="*/ 154272 h 481410"/>
              <a:gd name="connsiteX1506" fmla="*/ 115831 w 476464"/>
              <a:gd name="connsiteY1506" fmla="*/ 154630 h 481410"/>
              <a:gd name="connsiteX1507" fmla="*/ 116061 w 476464"/>
              <a:gd name="connsiteY1507" fmla="*/ 154989 h 481410"/>
              <a:gd name="connsiteX1508" fmla="*/ 120771 w 476464"/>
              <a:gd name="connsiteY1508" fmla="*/ 155885 h 481410"/>
              <a:gd name="connsiteX1509" fmla="*/ 120208 w 476464"/>
              <a:gd name="connsiteY1509" fmla="*/ 156038 h 481410"/>
              <a:gd name="connsiteX1510" fmla="*/ 121565 w 476464"/>
              <a:gd name="connsiteY1510" fmla="*/ 156038 h 481410"/>
              <a:gd name="connsiteX1511" fmla="*/ 122000 w 476464"/>
              <a:gd name="connsiteY1511" fmla="*/ 155347 h 481410"/>
              <a:gd name="connsiteX1512" fmla="*/ 121642 w 476464"/>
              <a:gd name="connsiteY1512" fmla="*/ 155552 h 481410"/>
              <a:gd name="connsiteX1513" fmla="*/ 121257 w 476464"/>
              <a:gd name="connsiteY1513" fmla="*/ 155757 h 481410"/>
              <a:gd name="connsiteX1514" fmla="*/ 120771 w 476464"/>
              <a:gd name="connsiteY1514" fmla="*/ 155885 h 481410"/>
              <a:gd name="connsiteX1515" fmla="*/ 122281 w 476464"/>
              <a:gd name="connsiteY1515" fmla="*/ 154272 h 481410"/>
              <a:gd name="connsiteX1516" fmla="*/ 121257 w 476464"/>
              <a:gd name="connsiteY1516" fmla="*/ 154682 h 481410"/>
              <a:gd name="connsiteX1517" fmla="*/ 121257 w 476464"/>
              <a:gd name="connsiteY1517" fmla="*/ 154835 h 481410"/>
              <a:gd name="connsiteX1518" fmla="*/ 122281 w 476464"/>
              <a:gd name="connsiteY1518" fmla="*/ 154272 h 481410"/>
              <a:gd name="connsiteX1519" fmla="*/ 120464 w 476464"/>
              <a:gd name="connsiteY1519" fmla="*/ 157856 h 481410"/>
              <a:gd name="connsiteX1520" fmla="*/ 119466 w 476464"/>
              <a:gd name="connsiteY1520" fmla="*/ 158419 h 481410"/>
              <a:gd name="connsiteX1521" fmla="*/ 120515 w 476464"/>
              <a:gd name="connsiteY1521" fmla="*/ 158828 h 481410"/>
              <a:gd name="connsiteX1522" fmla="*/ 121539 w 476464"/>
              <a:gd name="connsiteY1522" fmla="*/ 158137 h 481410"/>
              <a:gd name="connsiteX1523" fmla="*/ 120464 w 476464"/>
              <a:gd name="connsiteY1523" fmla="*/ 157856 h 481410"/>
              <a:gd name="connsiteX1524" fmla="*/ 121974 w 476464"/>
              <a:gd name="connsiteY1524" fmla="*/ 168171 h 481410"/>
              <a:gd name="connsiteX1525" fmla="*/ 122281 w 476464"/>
              <a:gd name="connsiteY1525" fmla="*/ 168171 h 481410"/>
              <a:gd name="connsiteX1526" fmla="*/ 122281 w 476464"/>
              <a:gd name="connsiteY1526" fmla="*/ 167762 h 481410"/>
              <a:gd name="connsiteX1527" fmla="*/ 121974 w 476464"/>
              <a:gd name="connsiteY1527" fmla="*/ 168171 h 481410"/>
              <a:gd name="connsiteX1528" fmla="*/ 122486 w 476464"/>
              <a:gd name="connsiteY1528" fmla="*/ 166866 h 481410"/>
              <a:gd name="connsiteX1529" fmla="*/ 122589 w 476464"/>
              <a:gd name="connsiteY1529" fmla="*/ 166124 h 481410"/>
              <a:gd name="connsiteX1530" fmla="*/ 122409 w 476464"/>
              <a:gd name="connsiteY1530" fmla="*/ 165995 h 481410"/>
              <a:gd name="connsiteX1531" fmla="*/ 122256 w 476464"/>
              <a:gd name="connsiteY1531" fmla="*/ 166124 h 481410"/>
              <a:gd name="connsiteX1532" fmla="*/ 122051 w 476464"/>
              <a:gd name="connsiteY1532" fmla="*/ 166431 h 481410"/>
              <a:gd name="connsiteX1533" fmla="*/ 121949 w 476464"/>
              <a:gd name="connsiteY1533" fmla="*/ 166635 h 481410"/>
              <a:gd name="connsiteX1534" fmla="*/ 121949 w 476464"/>
              <a:gd name="connsiteY1534" fmla="*/ 166738 h 481410"/>
              <a:gd name="connsiteX1535" fmla="*/ 121949 w 476464"/>
              <a:gd name="connsiteY1535" fmla="*/ 167147 h 481410"/>
              <a:gd name="connsiteX1536" fmla="*/ 122486 w 476464"/>
              <a:gd name="connsiteY1536" fmla="*/ 166866 h 481410"/>
              <a:gd name="connsiteX1537" fmla="*/ 117520 w 476464"/>
              <a:gd name="connsiteY1537" fmla="*/ 170296 h 481410"/>
              <a:gd name="connsiteX1538" fmla="*/ 112939 w 476464"/>
              <a:gd name="connsiteY1538" fmla="*/ 172958 h 481410"/>
              <a:gd name="connsiteX1539" fmla="*/ 112222 w 476464"/>
              <a:gd name="connsiteY1539" fmla="*/ 173649 h 481410"/>
              <a:gd name="connsiteX1540" fmla="*/ 113271 w 476464"/>
              <a:gd name="connsiteY1540" fmla="*/ 173598 h 481410"/>
              <a:gd name="connsiteX1541" fmla="*/ 114270 w 476464"/>
              <a:gd name="connsiteY1541" fmla="*/ 173009 h 481410"/>
              <a:gd name="connsiteX1542" fmla="*/ 115319 w 476464"/>
              <a:gd name="connsiteY1542" fmla="*/ 172369 h 481410"/>
              <a:gd name="connsiteX1543" fmla="*/ 116369 w 476464"/>
              <a:gd name="connsiteY1543" fmla="*/ 172318 h 481410"/>
              <a:gd name="connsiteX1544" fmla="*/ 116061 w 476464"/>
              <a:gd name="connsiteY1544" fmla="*/ 172625 h 481410"/>
              <a:gd name="connsiteX1545" fmla="*/ 117520 w 476464"/>
              <a:gd name="connsiteY1545" fmla="*/ 173163 h 481410"/>
              <a:gd name="connsiteX1546" fmla="*/ 120413 w 476464"/>
              <a:gd name="connsiteY1546" fmla="*/ 172395 h 481410"/>
              <a:gd name="connsiteX1547" fmla="*/ 123254 w 476464"/>
              <a:gd name="connsiteY1547" fmla="*/ 171141 h 481410"/>
              <a:gd name="connsiteX1548" fmla="*/ 124662 w 476464"/>
              <a:gd name="connsiteY1548" fmla="*/ 170270 h 481410"/>
              <a:gd name="connsiteX1549" fmla="*/ 122589 w 476464"/>
              <a:gd name="connsiteY1549" fmla="*/ 170449 h 481410"/>
              <a:gd name="connsiteX1550" fmla="*/ 120515 w 476464"/>
              <a:gd name="connsiteY1550" fmla="*/ 170603 h 481410"/>
              <a:gd name="connsiteX1551" fmla="*/ 121437 w 476464"/>
              <a:gd name="connsiteY1551" fmla="*/ 170270 h 481410"/>
              <a:gd name="connsiteX1552" fmla="*/ 122589 w 476464"/>
              <a:gd name="connsiteY1552" fmla="*/ 169553 h 481410"/>
              <a:gd name="connsiteX1553" fmla="*/ 117520 w 476464"/>
              <a:gd name="connsiteY1553" fmla="*/ 170296 h 481410"/>
              <a:gd name="connsiteX1554" fmla="*/ 124048 w 476464"/>
              <a:gd name="connsiteY1554" fmla="*/ 166124 h 481410"/>
              <a:gd name="connsiteX1555" fmla="*/ 123817 w 476464"/>
              <a:gd name="connsiteY1555" fmla="*/ 165868 h 481410"/>
              <a:gd name="connsiteX1556" fmla="*/ 123612 w 476464"/>
              <a:gd name="connsiteY1556" fmla="*/ 166124 h 481410"/>
              <a:gd name="connsiteX1557" fmla="*/ 124048 w 476464"/>
              <a:gd name="connsiteY1557" fmla="*/ 166124 h 481410"/>
              <a:gd name="connsiteX1558" fmla="*/ 124176 w 476464"/>
              <a:gd name="connsiteY1558" fmla="*/ 168862 h 481410"/>
              <a:gd name="connsiteX1559" fmla="*/ 124380 w 476464"/>
              <a:gd name="connsiteY1559" fmla="*/ 169246 h 481410"/>
              <a:gd name="connsiteX1560" fmla="*/ 124585 w 476464"/>
              <a:gd name="connsiteY1560" fmla="*/ 168862 h 481410"/>
              <a:gd name="connsiteX1561" fmla="*/ 124380 w 476464"/>
              <a:gd name="connsiteY1561" fmla="*/ 168478 h 481410"/>
              <a:gd name="connsiteX1562" fmla="*/ 124176 w 476464"/>
              <a:gd name="connsiteY1562" fmla="*/ 168862 h 481410"/>
              <a:gd name="connsiteX1563" fmla="*/ 124380 w 476464"/>
              <a:gd name="connsiteY1563" fmla="*/ 167454 h 481410"/>
              <a:gd name="connsiteX1564" fmla="*/ 124585 w 476464"/>
              <a:gd name="connsiteY1564" fmla="*/ 167071 h 481410"/>
              <a:gd name="connsiteX1565" fmla="*/ 124380 w 476464"/>
              <a:gd name="connsiteY1565" fmla="*/ 166712 h 481410"/>
              <a:gd name="connsiteX1566" fmla="*/ 124176 w 476464"/>
              <a:gd name="connsiteY1566" fmla="*/ 167071 h 481410"/>
              <a:gd name="connsiteX1567" fmla="*/ 124380 w 476464"/>
              <a:gd name="connsiteY1567" fmla="*/ 167454 h 481410"/>
              <a:gd name="connsiteX1568" fmla="*/ 124048 w 476464"/>
              <a:gd name="connsiteY1568" fmla="*/ 203776 h 481410"/>
              <a:gd name="connsiteX1569" fmla="*/ 123484 w 476464"/>
              <a:gd name="connsiteY1569" fmla="*/ 203546 h 481410"/>
              <a:gd name="connsiteX1570" fmla="*/ 122998 w 476464"/>
              <a:gd name="connsiteY1570" fmla="*/ 203776 h 481410"/>
              <a:gd name="connsiteX1571" fmla="*/ 123484 w 476464"/>
              <a:gd name="connsiteY1571" fmla="*/ 203981 h 481410"/>
              <a:gd name="connsiteX1572" fmla="*/ 124048 w 476464"/>
              <a:gd name="connsiteY1572" fmla="*/ 203776 h 481410"/>
              <a:gd name="connsiteX1573" fmla="*/ 123612 w 476464"/>
              <a:gd name="connsiteY1573" fmla="*/ 204493 h 481410"/>
              <a:gd name="connsiteX1574" fmla="*/ 123408 w 476464"/>
              <a:gd name="connsiteY1574" fmla="*/ 204596 h 481410"/>
              <a:gd name="connsiteX1575" fmla="*/ 123612 w 476464"/>
              <a:gd name="connsiteY1575" fmla="*/ 204800 h 481410"/>
              <a:gd name="connsiteX1576" fmla="*/ 123817 w 476464"/>
              <a:gd name="connsiteY1576" fmla="*/ 204672 h 481410"/>
              <a:gd name="connsiteX1577" fmla="*/ 123612 w 476464"/>
              <a:gd name="connsiteY1577" fmla="*/ 204493 h 481410"/>
              <a:gd name="connsiteX1578" fmla="*/ 124048 w 476464"/>
              <a:gd name="connsiteY1578" fmla="*/ 201370 h 481410"/>
              <a:gd name="connsiteX1579" fmla="*/ 124048 w 476464"/>
              <a:gd name="connsiteY1579" fmla="*/ 200961 h 481410"/>
              <a:gd name="connsiteX1580" fmla="*/ 123817 w 476464"/>
              <a:gd name="connsiteY1580" fmla="*/ 201165 h 481410"/>
              <a:gd name="connsiteX1581" fmla="*/ 124048 w 476464"/>
              <a:gd name="connsiteY1581" fmla="*/ 201370 h 481410"/>
              <a:gd name="connsiteX1582" fmla="*/ 124662 w 476464"/>
              <a:gd name="connsiteY1582" fmla="*/ 196507 h 481410"/>
              <a:gd name="connsiteX1583" fmla="*/ 124662 w 476464"/>
              <a:gd name="connsiteY1583" fmla="*/ 195790 h 481410"/>
              <a:gd name="connsiteX1584" fmla="*/ 124355 w 476464"/>
              <a:gd name="connsiteY1584" fmla="*/ 195790 h 481410"/>
              <a:gd name="connsiteX1585" fmla="*/ 123971 w 476464"/>
              <a:gd name="connsiteY1585" fmla="*/ 195995 h 481410"/>
              <a:gd name="connsiteX1586" fmla="*/ 123587 w 476464"/>
              <a:gd name="connsiteY1586" fmla="*/ 196225 h 481410"/>
              <a:gd name="connsiteX1587" fmla="*/ 122845 w 476464"/>
              <a:gd name="connsiteY1587" fmla="*/ 196532 h 481410"/>
              <a:gd name="connsiteX1588" fmla="*/ 121411 w 476464"/>
              <a:gd name="connsiteY1588" fmla="*/ 197070 h 481410"/>
              <a:gd name="connsiteX1589" fmla="*/ 119440 w 476464"/>
              <a:gd name="connsiteY1589" fmla="*/ 197915 h 481410"/>
              <a:gd name="connsiteX1590" fmla="*/ 119850 w 476464"/>
              <a:gd name="connsiteY1590" fmla="*/ 198324 h 481410"/>
              <a:gd name="connsiteX1591" fmla="*/ 124662 w 476464"/>
              <a:gd name="connsiteY1591" fmla="*/ 196507 h 481410"/>
              <a:gd name="connsiteX1592" fmla="*/ 122589 w 476464"/>
              <a:gd name="connsiteY1592" fmla="*/ 201678 h 481410"/>
              <a:gd name="connsiteX1593" fmla="*/ 121974 w 476464"/>
              <a:gd name="connsiteY1593" fmla="*/ 201678 h 481410"/>
              <a:gd name="connsiteX1594" fmla="*/ 121974 w 476464"/>
              <a:gd name="connsiteY1594" fmla="*/ 202010 h 481410"/>
              <a:gd name="connsiteX1595" fmla="*/ 122589 w 476464"/>
              <a:gd name="connsiteY1595" fmla="*/ 201678 h 481410"/>
              <a:gd name="connsiteX1596" fmla="*/ 122077 w 476464"/>
              <a:gd name="connsiteY1596" fmla="*/ 204263 h 481410"/>
              <a:gd name="connsiteX1597" fmla="*/ 121974 w 476464"/>
              <a:gd name="connsiteY1597" fmla="*/ 204493 h 481410"/>
              <a:gd name="connsiteX1598" fmla="*/ 122128 w 476464"/>
              <a:gd name="connsiteY1598" fmla="*/ 204672 h 481410"/>
              <a:gd name="connsiteX1599" fmla="*/ 122281 w 476464"/>
              <a:gd name="connsiteY1599" fmla="*/ 204493 h 481410"/>
              <a:gd name="connsiteX1600" fmla="*/ 122077 w 476464"/>
              <a:gd name="connsiteY1600" fmla="*/ 204263 h 481410"/>
              <a:gd name="connsiteX1601" fmla="*/ 121872 w 476464"/>
              <a:gd name="connsiteY1601" fmla="*/ 198222 h 481410"/>
              <a:gd name="connsiteX1602" fmla="*/ 121539 w 476464"/>
              <a:gd name="connsiteY1602" fmla="*/ 197864 h 481410"/>
              <a:gd name="connsiteX1603" fmla="*/ 121360 w 476464"/>
              <a:gd name="connsiteY1603" fmla="*/ 198222 h 481410"/>
              <a:gd name="connsiteX1604" fmla="*/ 121539 w 476464"/>
              <a:gd name="connsiteY1604" fmla="*/ 198580 h 481410"/>
              <a:gd name="connsiteX1605" fmla="*/ 121872 w 476464"/>
              <a:gd name="connsiteY1605" fmla="*/ 198222 h 481410"/>
              <a:gd name="connsiteX1606" fmla="*/ 121539 w 476464"/>
              <a:gd name="connsiteY1606" fmla="*/ 205133 h 481410"/>
              <a:gd name="connsiteX1607" fmla="*/ 121360 w 476464"/>
              <a:gd name="connsiteY1607" fmla="*/ 205491 h 481410"/>
              <a:gd name="connsiteX1608" fmla="*/ 121539 w 476464"/>
              <a:gd name="connsiteY1608" fmla="*/ 205875 h 481410"/>
              <a:gd name="connsiteX1609" fmla="*/ 121872 w 476464"/>
              <a:gd name="connsiteY1609" fmla="*/ 205491 h 481410"/>
              <a:gd name="connsiteX1610" fmla="*/ 121539 w 476464"/>
              <a:gd name="connsiteY1610" fmla="*/ 205133 h 481410"/>
              <a:gd name="connsiteX1611" fmla="*/ 120208 w 476464"/>
              <a:gd name="connsiteY1611" fmla="*/ 202420 h 481410"/>
              <a:gd name="connsiteX1612" fmla="*/ 120003 w 476464"/>
              <a:gd name="connsiteY1612" fmla="*/ 202522 h 481410"/>
              <a:gd name="connsiteX1613" fmla="*/ 120208 w 476464"/>
              <a:gd name="connsiteY1613" fmla="*/ 202727 h 481410"/>
              <a:gd name="connsiteX1614" fmla="*/ 120438 w 476464"/>
              <a:gd name="connsiteY1614" fmla="*/ 202573 h 481410"/>
              <a:gd name="connsiteX1615" fmla="*/ 120208 w 476464"/>
              <a:gd name="connsiteY1615" fmla="*/ 202420 h 481410"/>
              <a:gd name="connsiteX1616" fmla="*/ 116880 w 476464"/>
              <a:gd name="connsiteY1616" fmla="*/ 205466 h 481410"/>
              <a:gd name="connsiteX1617" fmla="*/ 117085 w 476464"/>
              <a:gd name="connsiteY1617" fmla="*/ 205850 h 481410"/>
              <a:gd name="connsiteX1618" fmla="*/ 117341 w 476464"/>
              <a:gd name="connsiteY1618" fmla="*/ 205466 h 481410"/>
              <a:gd name="connsiteX1619" fmla="*/ 117085 w 476464"/>
              <a:gd name="connsiteY1619" fmla="*/ 205107 h 481410"/>
              <a:gd name="connsiteX1620" fmla="*/ 116880 w 476464"/>
              <a:gd name="connsiteY1620" fmla="*/ 205466 h 481410"/>
              <a:gd name="connsiteX1621" fmla="*/ 117060 w 476464"/>
              <a:gd name="connsiteY1621" fmla="*/ 204083 h 481410"/>
              <a:gd name="connsiteX1622" fmla="*/ 117060 w 476464"/>
              <a:gd name="connsiteY1622" fmla="*/ 203776 h 481410"/>
              <a:gd name="connsiteX1623" fmla="*/ 116369 w 476464"/>
              <a:gd name="connsiteY1623" fmla="*/ 204083 h 481410"/>
              <a:gd name="connsiteX1624" fmla="*/ 117060 w 476464"/>
              <a:gd name="connsiteY1624" fmla="*/ 204083 h 481410"/>
              <a:gd name="connsiteX1625" fmla="*/ 117828 w 476464"/>
              <a:gd name="connsiteY1625" fmla="*/ 202368 h 481410"/>
              <a:gd name="connsiteX1626" fmla="*/ 118135 w 476464"/>
              <a:gd name="connsiteY1626" fmla="*/ 201678 h 481410"/>
              <a:gd name="connsiteX1627" fmla="*/ 117776 w 476464"/>
              <a:gd name="connsiteY1627" fmla="*/ 201857 h 481410"/>
              <a:gd name="connsiteX1628" fmla="*/ 117392 w 476464"/>
              <a:gd name="connsiteY1628" fmla="*/ 202010 h 481410"/>
              <a:gd name="connsiteX1629" fmla="*/ 117239 w 476464"/>
              <a:gd name="connsiteY1629" fmla="*/ 202241 h 481410"/>
              <a:gd name="connsiteX1630" fmla="*/ 117060 w 476464"/>
              <a:gd name="connsiteY1630" fmla="*/ 202445 h 481410"/>
              <a:gd name="connsiteX1631" fmla="*/ 117828 w 476464"/>
              <a:gd name="connsiteY1631" fmla="*/ 202368 h 481410"/>
              <a:gd name="connsiteX1632" fmla="*/ 118109 w 476464"/>
              <a:gd name="connsiteY1632" fmla="*/ 203469 h 481410"/>
              <a:gd name="connsiteX1633" fmla="*/ 118851 w 476464"/>
              <a:gd name="connsiteY1633" fmla="*/ 203469 h 481410"/>
              <a:gd name="connsiteX1634" fmla="*/ 118851 w 476464"/>
              <a:gd name="connsiteY1634" fmla="*/ 203034 h 481410"/>
              <a:gd name="connsiteX1635" fmla="*/ 118416 w 476464"/>
              <a:gd name="connsiteY1635" fmla="*/ 203034 h 481410"/>
              <a:gd name="connsiteX1636" fmla="*/ 118237 w 476464"/>
              <a:gd name="connsiteY1636" fmla="*/ 203239 h 481410"/>
              <a:gd name="connsiteX1637" fmla="*/ 118109 w 476464"/>
              <a:gd name="connsiteY1637" fmla="*/ 203469 h 481410"/>
              <a:gd name="connsiteX1638" fmla="*/ 118877 w 476464"/>
              <a:gd name="connsiteY1638" fmla="*/ 199630 h 481410"/>
              <a:gd name="connsiteX1639" fmla="*/ 119082 w 476464"/>
              <a:gd name="connsiteY1639" fmla="*/ 199246 h 481410"/>
              <a:gd name="connsiteX1640" fmla="*/ 118877 w 476464"/>
              <a:gd name="connsiteY1640" fmla="*/ 198862 h 481410"/>
              <a:gd name="connsiteX1641" fmla="*/ 118544 w 476464"/>
              <a:gd name="connsiteY1641" fmla="*/ 199246 h 481410"/>
              <a:gd name="connsiteX1642" fmla="*/ 118877 w 476464"/>
              <a:gd name="connsiteY1642" fmla="*/ 199630 h 481410"/>
              <a:gd name="connsiteX1643" fmla="*/ 121257 w 476464"/>
              <a:gd name="connsiteY1643" fmla="*/ 195150 h 481410"/>
              <a:gd name="connsiteX1644" fmla="*/ 121257 w 476464"/>
              <a:gd name="connsiteY1644" fmla="*/ 194715 h 481410"/>
              <a:gd name="connsiteX1645" fmla="*/ 112222 w 476464"/>
              <a:gd name="connsiteY1645" fmla="*/ 197864 h 481410"/>
              <a:gd name="connsiteX1646" fmla="*/ 112068 w 476464"/>
              <a:gd name="connsiteY1646" fmla="*/ 198068 h 481410"/>
              <a:gd name="connsiteX1647" fmla="*/ 111889 w 476464"/>
              <a:gd name="connsiteY1647" fmla="*/ 198273 h 481410"/>
              <a:gd name="connsiteX1648" fmla="*/ 112222 w 476464"/>
              <a:gd name="connsiteY1648" fmla="*/ 198273 h 481410"/>
              <a:gd name="connsiteX1649" fmla="*/ 121257 w 476464"/>
              <a:gd name="connsiteY1649" fmla="*/ 195150 h 481410"/>
              <a:gd name="connsiteX1650" fmla="*/ 115319 w 476464"/>
              <a:gd name="connsiteY1650" fmla="*/ 197864 h 481410"/>
              <a:gd name="connsiteX1651" fmla="*/ 115114 w 476464"/>
              <a:gd name="connsiteY1651" fmla="*/ 198222 h 481410"/>
              <a:gd name="connsiteX1652" fmla="*/ 115319 w 476464"/>
              <a:gd name="connsiteY1652" fmla="*/ 198580 h 481410"/>
              <a:gd name="connsiteX1653" fmla="*/ 115652 w 476464"/>
              <a:gd name="connsiteY1653" fmla="*/ 198222 h 481410"/>
              <a:gd name="connsiteX1654" fmla="*/ 115319 w 476464"/>
              <a:gd name="connsiteY1654" fmla="*/ 197864 h 481410"/>
              <a:gd name="connsiteX1655" fmla="*/ 113271 w 476464"/>
              <a:gd name="connsiteY1655" fmla="*/ 199323 h 481410"/>
              <a:gd name="connsiteX1656" fmla="*/ 113143 w 476464"/>
              <a:gd name="connsiteY1656" fmla="*/ 199067 h 481410"/>
              <a:gd name="connsiteX1657" fmla="*/ 112939 w 476464"/>
              <a:gd name="connsiteY1657" fmla="*/ 199323 h 481410"/>
              <a:gd name="connsiteX1658" fmla="*/ 113092 w 476464"/>
              <a:gd name="connsiteY1658" fmla="*/ 199502 h 481410"/>
              <a:gd name="connsiteX1659" fmla="*/ 113271 w 476464"/>
              <a:gd name="connsiteY1659" fmla="*/ 199323 h 481410"/>
              <a:gd name="connsiteX1660" fmla="*/ 112939 w 476464"/>
              <a:gd name="connsiteY1660" fmla="*/ 203469 h 481410"/>
              <a:gd name="connsiteX1661" fmla="*/ 112708 w 476464"/>
              <a:gd name="connsiteY1661" fmla="*/ 203776 h 481410"/>
              <a:gd name="connsiteX1662" fmla="*/ 112939 w 476464"/>
              <a:gd name="connsiteY1662" fmla="*/ 204083 h 481410"/>
              <a:gd name="connsiteX1663" fmla="*/ 113143 w 476464"/>
              <a:gd name="connsiteY1663" fmla="*/ 203776 h 481410"/>
              <a:gd name="connsiteX1664" fmla="*/ 112939 w 476464"/>
              <a:gd name="connsiteY1664" fmla="*/ 203469 h 481410"/>
              <a:gd name="connsiteX1665" fmla="*/ 112478 w 476464"/>
              <a:gd name="connsiteY1665" fmla="*/ 192872 h 481410"/>
              <a:gd name="connsiteX1666" fmla="*/ 113271 w 476464"/>
              <a:gd name="connsiteY1666" fmla="*/ 191618 h 481410"/>
              <a:gd name="connsiteX1667" fmla="*/ 111966 w 476464"/>
              <a:gd name="connsiteY1667" fmla="*/ 191925 h 481410"/>
              <a:gd name="connsiteX1668" fmla="*/ 110865 w 476464"/>
              <a:gd name="connsiteY1668" fmla="*/ 192667 h 481410"/>
              <a:gd name="connsiteX1669" fmla="*/ 110865 w 476464"/>
              <a:gd name="connsiteY1669" fmla="*/ 193077 h 481410"/>
              <a:gd name="connsiteX1670" fmla="*/ 112478 w 476464"/>
              <a:gd name="connsiteY1670" fmla="*/ 192872 h 481410"/>
              <a:gd name="connsiteX1671" fmla="*/ 111607 w 476464"/>
              <a:gd name="connsiteY1671" fmla="*/ 209280 h 481410"/>
              <a:gd name="connsiteX1672" fmla="*/ 111275 w 476464"/>
              <a:gd name="connsiteY1672" fmla="*/ 209638 h 481410"/>
              <a:gd name="connsiteX1673" fmla="*/ 111607 w 476464"/>
              <a:gd name="connsiteY1673" fmla="*/ 209996 h 481410"/>
              <a:gd name="connsiteX1674" fmla="*/ 111812 w 476464"/>
              <a:gd name="connsiteY1674" fmla="*/ 209638 h 481410"/>
              <a:gd name="connsiteX1675" fmla="*/ 111607 w 476464"/>
              <a:gd name="connsiteY1675" fmla="*/ 209280 h 481410"/>
              <a:gd name="connsiteX1676" fmla="*/ 111070 w 476464"/>
              <a:gd name="connsiteY1676" fmla="*/ 198683 h 481410"/>
              <a:gd name="connsiteX1677" fmla="*/ 110865 w 476464"/>
              <a:gd name="connsiteY1677" fmla="*/ 198887 h 481410"/>
              <a:gd name="connsiteX1678" fmla="*/ 111019 w 476464"/>
              <a:gd name="connsiteY1678" fmla="*/ 199092 h 481410"/>
              <a:gd name="connsiteX1679" fmla="*/ 111172 w 476464"/>
              <a:gd name="connsiteY1679" fmla="*/ 198887 h 481410"/>
              <a:gd name="connsiteX1680" fmla="*/ 111070 w 476464"/>
              <a:gd name="connsiteY1680" fmla="*/ 198683 h 481410"/>
              <a:gd name="connsiteX1681" fmla="*/ 112478 w 476464"/>
              <a:gd name="connsiteY1681" fmla="*/ 182557 h 481410"/>
              <a:gd name="connsiteX1682" fmla="*/ 113399 w 476464"/>
              <a:gd name="connsiteY1682" fmla="*/ 181917 h 481410"/>
              <a:gd name="connsiteX1683" fmla="*/ 113681 w 476464"/>
              <a:gd name="connsiteY1683" fmla="*/ 181251 h 481410"/>
              <a:gd name="connsiteX1684" fmla="*/ 112273 w 476464"/>
              <a:gd name="connsiteY1684" fmla="*/ 181968 h 481410"/>
              <a:gd name="connsiteX1685" fmla="*/ 110865 w 476464"/>
              <a:gd name="connsiteY1685" fmla="*/ 182685 h 481410"/>
              <a:gd name="connsiteX1686" fmla="*/ 110558 w 476464"/>
              <a:gd name="connsiteY1686" fmla="*/ 183017 h 481410"/>
              <a:gd name="connsiteX1687" fmla="*/ 111326 w 476464"/>
              <a:gd name="connsiteY1687" fmla="*/ 182966 h 481410"/>
              <a:gd name="connsiteX1688" fmla="*/ 112478 w 476464"/>
              <a:gd name="connsiteY1688" fmla="*/ 182557 h 481410"/>
              <a:gd name="connsiteX1689" fmla="*/ 111889 w 476464"/>
              <a:gd name="connsiteY1689" fmla="*/ 184784 h 481410"/>
              <a:gd name="connsiteX1690" fmla="*/ 111710 w 476464"/>
              <a:gd name="connsiteY1690" fmla="*/ 185091 h 481410"/>
              <a:gd name="connsiteX1691" fmla="*/ 111889 w 476464"/>
              <a:gd name="connsiteY1691" fmla="*/ 185449 h 481410"/>
              <a:gd name="connsiteX1692" fmla="*/ 112119 w 476464"/>
              <a:gd name="connsiteY1692" fmla="*/ 185091 h 481410"/>
              <a:gd name="connsiteX1693" fmla="*/ 111889 w 476464"/>
              <a:gd name="connsiteY1693" fmla="*/ 184784 h 481410"/>
              <a:gd name="connsiteX1694" fmla="*/ 110660 w 476464"/>
              <a:gd name="connsiteY1694" fmla="*/ 173623 h 481410"/>
              <a:gd name="connsiteX1695" fmla="*/ 112119 w 476464"/>
              <a:gd name="connsiteY1695" fmla="*/ 172676 h 481410"/>
              <a:gd name="connsiteX1696" fmla="*/ 113271 w 476464"/>
              <a:gd name="connsiteY1696" fmla="*/ 171934 h 481410"/>
              <a:gd name="connsiteX1697" fmla="*/ 113783 w 476464"/>
              <a:gd name="connsiteY1697" fmla="*/ 171422 h 481410"/>
              <a:gd name="connsiteX1698" fmla="*/ 114295 w 476464"/>
              <a:gd name="connsiteY1698" fmla="*/ 170884 h 481410"/>
              <a:gd name="connsiteX1699" fmla="*/ 115037 w 476464"/>
              <a:gd name="connsiteY1699" fmla="*/ 170577 h 481410"/>
              <a:gd name="connsiteX1700" fmla="*/ 115037 w 476464"/>
              <a:gd name="connsiteY1700" fmla="*/ 170245 h 481410"/>
              <a:gd name="connsiteX1701" fmla="*/ 113630 w 476464"/>
              <a:gd name="connsiteY1701" fmla="*/ 170731 h 481410"/>
              <a:gd name="connsiteX1702" fmla="*/ 112222 w 476464"/>
              <a:gd name="connsiteY1702" fmla="*/ 171294 h 481410"/>
              <a:gd name="connsiteX1703" fmla="*/ 111556 w 476464"/>
              <a:gd name="connsiteY1703" fmla="*/ 171729 h 481410"/>
              <a:gd name="connsiteX1704" fmla="*/ 110302 w 476464"/>
              <a:gd name="connsiteY1704" fmla="*/ 172625 h 481410"/>
              <a:gd name="connsiteX1705" fmla="*/ 108485 w 476464"/>
              <a:gd name="connsiteY1705" fmla="*/ 173982 h 481410"/>
              <a:gd name="connsiteX1706" fmla="*/ 108382 w 476464"/>
              <a:gd name="connsiteY1706" fmla="*/ 174366 h 481410"/>
              <a:gd name="connsiteX1707" fmla="*/ 108485 w 476464"/>
              <a:gd name="connsiteY1707" fmla="*/ 174750 h 481410"/>
              <a:gd name="connsiteX1708" fmla="*/ 108817 w 476464"/>
              <a:gd name="connsiteY1708" fmla="*/ 174750 h 481410"/>
              <a:gd name="connsiteX1709" fmla="*/ 110660 w 476464"/>
              <a:gd name="connsiteY1709" fmla="*/ 173623 h 481410"/>
              <a:gd name="connsiteX1710" fmla="*/ 109534 w 476464"/>
              <a:gd name="connsiteY1710" fmla="*/ 178564 h 481410"/>
              <a:gd name="connsiteX1711" fmla="*/ 109534 w 476464"/>
              <a:gd name="connsiteY1711" fmla="*/ 178871 h 481410"/>
              <a:gd name="connsiteX1712" fmla="*/ 109841 w 476464"/>
              <a:gd name="connsiteY1712" fmla="*/ 178871 h 481410"/>
              <a:gd name="connsiteX1713" fmla="*/ 109841 w 476464"/>
              <a:gd name="connsiteY1713" fmla="*/ 178564 h 481410"/>
              <a:gd name="connsiteX1714" fmla="*/ 109534 w 476464"/>
              <a:gd name="connsiteY1714" fmla="*/ 178564 h 481410"/>
              <a:gd name="connsiteX1715" fmla="*/ 109099 w 476464"/>
              <a:gd name="connsiteY1715" fmla="*/ 181968 h 481410"/>
              <a:gd name="connsiteX1716" fmla="*/ 108894 w 476464"/>
              <a:gd name="connsiteY1716" fmla="*/ 182326 h 481410"/>
              <a:gd name="connsiteX1717" fmla="*/ 109099 w 476464"/>
              <a:gd name="connsiteY1717" fmla="*/ 182710 h 481410"/>
              <a:gd name="connsiteX1718" fmla="*/ 109432 w 476464"/>
              <a:gd name="connsiteY1718" fmla="*/ 182326 h 481410"/>
              <a:gd name="connsiteX1719" fmla="*/ 109099 w 476464"/>
              <a:gd name="connsiteY1719" fmla="*/ 181968 h 481410"/>
              <a:gd name="connsiteX1720" fmla="*/ 107307 w 476464"/>
              <a:gd name="connsiteY1720" fmla="*/ 167890 h 481410"/>
              <a:gd name="connsiteX1721" fmla="*/ 108485 w 476464"/>
              <a:gd name="connsiteY1721" fmla="*/ 167147 h 481410"/>
              <a:gd name="connsiteX1722" fmla="*/ 109585 w 476464"/>
              <a:gd name="connsiteY1722" fmla="*/ 166891 h 481410"/>
              <a:gd name="connsiteX1723" fmla="*/ 111198 w 476464"/>
              <a:gd name="connsiteY1723" fmla="*/ 166533 h 481410"/>
              <a:gd name="connsiteX1724" fmla="*/ 112606 w 476464"/>
              <a:gd name="connsiteY1724" fmla="*/ 165970 h 481410"/>
              <a:gd name="connsiteX1725" fmla="*/ 112990 w 476464"/>
              <a:gd name="connsiteY1725" fmla="*/ 165100 h 481410"/>
              <a:gd name="connsiteX1726" fmla="*/ 109816 w 476464"/>
              <a:gd name="connsiteY1726" fmla="*/ 165842 h 481410"/>
              <a:gd name="connsiteX1727" fmla="*/ 107589 w 476464"/>
              <a:gd name="connsiteY1727" fmla="*/ 166584 h 481410"/>
              <a:gd name="connsiteX1728" fmla="*/ 106463 w 476464"/>
              <a:gd name="connsiteY1728" fmla="*/ 167147 h 481410"/>
              <a:gd name="connsiteX1729" fmla="*/ 106232 w 476464"/>
              <a:gd name="connsiteY1729" fmla="*/ 167659 h 481410"/>
              <a:gd name="connsiteX1730" fmla="*/ 106027 w 476464"/>
              <a:gd name="connsiteY1730" fmla="*/ 168197 h 481410"/>
              <a:gd name="connsiteX1731" fmla="*/ 107307 w 476464"/>
              <a:gd name="connsiteY1731" fmla="*/ 167890 h 481410"/>
              <a:gd name="connsiteX1732" fmla="*/ 106719 w 476464"/>
              <a:gd name="connsiteY1732" fmla="*/ 170245 h 481410"/>
              <a:gd name="connsiteX1733" fmla="*/ 106514 w 476464"/>
              <a:gd name="connsiteY1733" fmla="*/ 170577 h 481410"/>
              <a:gd name="connsiteX1734" fmla="*/ 106719 w 476464"/>
              <a:gd name="connsiteY1734" fmla="*/ 170884 h 481410"/>
              <a:gd name="connsiteX1735" fmla="*/ 106923 w 476464"/>
              <a:gd name="connsiteY1735" fmla="*/ 170577 h 481410"/>
              <a:gd name="connsiteX1736" fmla="*/ 106719 w 476464"/>
              <a:gd name="connsiteY1736" fmla="*/ 170245 h 481410"/>
              <a:gd name="connsiteX1737" fmla="*/ 111889 w 476464"/>
              <a:gd name="connsiteY1737" fmla="*/ 168478 h 481410"/>
              <a:gd name="connsiteX1738" fmla="*/ 110712 w 476464"/>
              <a:gd name="connsiteY1738" fmla="*/ 168632 h 481410"/>
              <a:gd name="connsiteX1739" fmla="*/ 109816 w 476464"/>
              <a:gd name="connsiteY1739" fmla="*/ 169528 h 481410"/>
              <a:gd name="connsiteX1740" fmla="*/ 109816 w 476464"/>
              <a:gd name="connsiteY1740" fmla="*/ 170245 h 481410"/>
              <a:gd name="connsiteX1741" fmla="*/ 111172 w 476464"/>
              <a:gd name="connsiteY1741" fmla="*/ 169528 h 481410"/>
              <a:gd name="connsiteX1742" fmla="*/ 111889 w 476464"/>
              <a:gd name="connsiteY1742" fmla="*/ 168478 h 481410"/>
              <a:gd name="connsiteX1743" fmla="*/ 111172 w 476464"/>
              <a:gd name="connsiteY1743" fmla="*/ 170245 h 481410"/>
              <a:gd name="connsiteX1744" fmla="*/ 110814 w 476464"/>
              <a:gd name="connsiteY1744" fmla="*/ 170526 h 481410"/>
              <a:gd name="connsiteX1745" fmla="*/ 110558 w 476464"/>
              <a:gd name="connsiteY1745" fmla="*/ 170884 h 481410"/>
              <a:gd name="connsiteX1746" fmla="*/ 111198 w 476464"/>
              <a:gd name="connsiteY1746" fmla="*/ 170884 h 481410"/>
              <a:gd name="connsiteX1747" fmla="*/ 112145 w 476464"/>
              <a:gd name="connsiteY1747" fmla="*/ 170782 h 481410"/>
              <a:gd name="connsiteX1748" fmla="*/ 112862 w 476464"/>
              <a:gd name="connsiteY1748" fmla="*/ 170424 h 481410"/>
              <a:gd name="connsiteX1749" fmla="*/ 112913 w 476464"/>
              <a:gd name="connsiteY1749" fmla="*/ 169835 h 481410"/>
              <a:gd name="connsiteX1750" fmla="*/ 112043 w 476464"/>
              <a:gd name="connsiteY1750" fmla="*/ 169989 h 481410"/>
              <a:gd name="connsiteX1751" fmla="*/ 111172 w 476464"/>
              <a:gd name="connsiteY1751" fmla="*/ 170245 h 481410"/>
              <a:gd name="connsiteX1752" fmla="*/ 110148 w 476464"/>
              <a:gd name="connsiteY1752" fmla="*/ 168478 h 481410"/>
              <a:gd name="connsiteX1753" fmla="*/ 110481 w 476464"/>
              <a:gd name="connsiteY1753" fmla="*/ 168120 h 481410"/>
              <a:gd name="connsiteX1754" fmla="*/ 110148 w 476464"/>
              <a:gd name="connsiteY1754" fmla="*/ 167762 h 481410"/>
              <a:gd name="connsiteX1755" fmla="*/ 109918 w 476464"/>
              <a:gd name="connsiteY1755" fmla="*/ 168120 h 481410"/>
              <a:gd name="connsiteX1756" fmla="*/ 110148 w 476464"/>
              <a:gd name="connsiteY1756" fmla="*/ 168478 h 481410"/>
              <a:gd name="connsiteX1757" fmla="*/ 108178 w 476464"/>
              <a:gd name="connsiteY1757" fmla="*/ 172267 h 481410"/>
              <a:gd name="connsiteX1758" fmla="*/ 108485 w 476464"/>
              <a:gd name="connsiteY1758" fmla="*/ 172625 h 481410"/>
              <a:gd name="connsiteX1759" fmla="*/ 108689 w 476464"/>
              <a:gd name="connsiteY1759" fmla="*/ 172267 h 481410"/>
              <a:gd name="connsiteX1760" fmla="*/ 108485 w 476464"/>
              <a:gd name="connsiteY1760" fmla="*/ 171908 h 481410"/>
              <a:gd name="connsiteX1761" fmla="*/ 108178 w 476464"/>
              <a:gd name="connsiteY1761" fmla="*/ 172267 h 481410"/>
              <a:gd name="connsiteX1762" fmla="*/ 114730 w 476464"/>
              <a:gd name="connsiteY1762" fmla="*/ 168325 h 481410"/>
              <a:gd name="connsiteX1763" fmla="*/ 113988 w 476464"/>
              <a:gd name="connsiteY1763" fmla="*/ 168811 h 481410"/>
              <a:gd name="connsiteX1764" fmla="*/ 113988 w 476464"/>
              <a:gd name="connsiteY1764" fmla="*/ 169246 h 481410"/>
              <a:gd name="connsiteX1765" fmla="*/ 114295 w 476464"/>
              <a:gd name="connsiteY1765" fmla="*/ 169246 h 481410"/>
              <a:gd name="connsiteX1766" fmla="*/ 115601 w 476464"/>
              <a:gd name="connsiteY1766" fmla="*/ 168990 h 481410"/>
              <a:gd name="connsiteX1767" fmla="*/ 117111 w 476464"/>
              <a:gd name="connsiteY1767" fmla="*/ 168606 h 481410"/>
              <a:gd name="connsiteX1768" fmla="*/ 118903 w 476464"/>
              <a:gd name="connsiteY1768" fmla="*/ 168171 h 481410"/>
              <a:gd name="connsiteX1769" fmla="*/ 119210 w 476464"/>
              <a:gd name="connsiteY1769" fmla="*/ 167454 h 481410"/>
              <a:gd name="connsiteX1770" fmla="*/ 118160 w 476464"/>
              <a:gd name="connsiteY1770" fmla="*/ 167557 h 481410"/>
              <a:gd name="connsiteX1771" fmla="*/ 116420 w 476464"/>
              <a:gd name="connsiteY1771" fmla="*/ 167890 h 481410"/>
              <a:gd name="connsiteX1772" fmla="*/ 114730 w 476464"/>
              <a:gd name="connsiteY1772" fmla="*/ 168325 h 481410"/>
              <a:gd name="connsiteX1773" fmla="*/ 115165 w 476464"/>
              <a:gd name="connsiteY1773" fmla="*/ 166917 h 481410"/>
              <a:gd name="connsiteX1774" fmla="*/ 115319 w 476464"/>
              <a:gd name="connsiteY1774" fmla="*/ 166712 h 481410"/>
              <a:gd name="connsiteX1775" fmla="*/ 115217 w 476464"/>
              <a:gd name="connsiteY1775" fmla="*/ 166507 h 481410"/>
              <a:gd name="connsiteX1776" fmla="*/ 115012 w 476464"/>
              <a:gd name="connsiteY1776" fmla="*/ 166712 h 481410"/>
              <a:gd name="connsiteX1777" fmla="*/ 115165 w 476464"/>
              <a:gd name="connsiteY1777" fmla="*/ 166917 h 481410"/>
              <a:gd name="connsiteX1778" fmla="*/ 112119 w 476464"/>
              <a:gd name="connsiteY1778" fmla="*/ 178333 h 481410"/>
              <a:gd name="connsiteX1779" fmla="*/ 111889 w 476464"/>
              <a:gd name="connsiteY1779" fmla="*/ 178589 h 481410"/>
              <a:gd name="connsiteX1780" fmla="*/ 112068 w 476464"/>
              <a:gd name="connsiteY1780" fmla="*/ 178794 h 481410"/>
              <a:gd name="connsiteX1781" fmla="*/ 112222 w 476464"/>
              <a:gd name="connsiteY1781" fmla="*/ 178589 h 481410"/>
              <a:gd name="connsiteX1782" fmla="*/ 112119 w 476464"/>
              <a:gd name="connsiteY1782" fmla="*/ 178333 h 481410"/>
              <a:gd name="connsiteX1783" fmla="*/ 110865 w 476464"/>
              <a:gd name="connsiteY1783" fmla="*/ 173982 h 481410"/>
              <a:gd name="connsiteX1784" fmla="*/ 110660 w 476464"/>
              <a:gd name="connsiteY1784" fmla="*/ 174366 h 481410"/>
              <a:gd name="connsiteX1785" fmla="*/ 110865 w 476464"/>
              <a:gd name="connsiteY1785" fmla="*/ 174750 h 481410"/>
              <a:gd name="connsiteX1786" fmla="*/ 111070 w 476464"/>
              <a:gd name="connsiteY1786" fmla="*/ 174366 h 481410"/>
              <a:gd name="connsiteX1787" fmla="*/ 110865 w 476464"/>
              <a:gd name="connsiteY1787" fmla="*/ 173982 h 481410"/>
              <a:gd name="connsiteX1788" fmla="*/ 110225 w 476464"/>
              <a:gd name="connsiteY1788" fmla="*/ 179229 h 481410"/>
              <a:gd name="connsiteX1789" fmla="*/ 110584 w 476464"/>
              <a:gd name="connsiteY1789" fmla="*/ 179587 h 481410"/>
              <a:gd name="connsiteX1790" fmla="*/ 110788 w 476464"/>
              <a:gd name="connsiteY1790" fmla="*/ 179229 h 481410"/>
              <a:gd name="connsiteX1791" fmla="*/ 110584 w 476464"/>
              <a:gd name="connsiteY1791" fmla="*/ 178871 h 481410"/>
              <a:gd name="connsiteX1792" fmla="*/ 110225 w 476464"/>
              <a:gd name="connsiteY1792" fmla="*/ 179229 h 481410"/>
              <a:gd name="connsiteX1793" fmla="*/ 110584 w 476464"/>
              <a:gd name="connsiteY1793" fmla="*/ 185424 h 481410"/>
              <a:gd name="connsiteX1794" fmla="*/ 110891 w 476464"/>
              <a:gd name="connsiteY1794" fmla="*/ 185424 h 481410"/>
              <a:gd name="connsiteX1795" fmla="*/ 110891 w 476464"/>
              <a:gd name="connsiteY1795" fmla="*/ 185065 h 481410"/>
              <a:gd name="connsiteX1796" fmla="*/ 110584 w 476464"/>
              <a:gd name="connsiteY1796" fmla="*/ 185424 h 481410"/>
              <a:gd name="connsiteX1797" fmla="*/ 112580 w 476464"/>
              <a:gd name="connsiteY1797" fmla="*/ 177002 h 481410"/>
              <a:gd name="connsiteX1798" fmla="*/ 112964 w 476464"/>
              <a:gd name="connsiteY1798" fmla="*/ 176772 h 481410"/>
              <a:gd name="connsiteX1799" fmla="*/ 112580 w 476464"/>
              <a:gd name="connsiteY1799" fmla="*/ 176567 h 481410"/>
              <a:gd name="connsiteX1800" fmla="*/ 112222 w 476464"/>
              <a:gd name="connsiteY1800" fmla="*/ 176772 h 481410"/>
              <a:gd name="connsiteX1801" fmla="*/ 112580 w 476464"/>
              <a:gd name="connsiteY1801" fmla="*/ 177002 h 481410"/>
              <a:gd name="connsiteX1802" fmla="*/ 114270 w 476464"/>
              <a:gd name="connsiteY1802" fmla="*/ 177104 h 481410"/>
              <a:gd name="connsiteX1803" fmla="*/ 114270 w 476464"/>
              <a:gd name="connsiteY1803" fmla="*/ 177540 h 481410"/>
              <a:gd name="connsiteX1804" fmla="*/ 115012 w 476464"/>
              <a:gd name="connsiteY1804" fmla="*/ 177540 h 481410"/>
              <a:gd name="connsiteX1805" fmla="*/ 115012 w 476464"/>
              <a:gd name="connsiteY1805" fmla="*/ 177104 h 481410"/>
              <a:gd name="connsiteX1806" fmla="*/ 114270 w 476464"/>
              <a:gd name="connsiteY1806" fmla="*/ 177104 h 481410"/>
              <a:gd name="connsiteX1807" fmla="*/ 115012 w 476464"/>
              <a:gd name="connsiteY1807" fmla="*/ 176465 h 481410"/>
              <a:gd name="connsiteX1808" fmla="*/ 115217 w 476464"/>
              <a:gd name="connsiteY1808" fmla="*/ 176106 h 481410"/>
              <a:gd name="connsiteX1809" fmla="*/ 115012 w 476464"/>
              <a:gd name="connsiteY1809" fmla="*/ 175748 h 481410"/>
              <a:gd name="connsiteX1810" fmla="*/ 114807 w 476464"/>
              <a:gd name="connsiteY1810" fmla="*/ 176106 h 481410"/>
              <a:gd name="connsiteX1811" fmla="*/ 115012 w 476464"/>
              <a:gd name="connsiteY1811" fmla="*/ 176465 h 481410"/>
              <a:gd name="connsiteX1812" fmla="*/ 114218 w 476464"/>
              <a:gd name="connsiteY1812" fmla="*/ 184041 h 481410"/>
              <a:gd name="connsiteX1813" fmla="*/ 113962 w 476464"/>
              <a:gd name="connsiteY1813" fmla="*/ 184758 h 481410"/>
              <a:gd name="connsiteX1814" fmla="*/ 114449 w 476464"/>
              <a:gd name="connsiteY1814" fmla="*/ 184911 h 481410"/>
              <a:gd name="connsiteX1815" fmla="*/ 114833 w 476464"/>
              <a:gd name="connsiteY1815" fmla="*/ 184553 h 481410"/>
              <a:gd name="connsiteX1816" fmla="*/ 115037 w 476464"/>
              <a:gd name="connsiteY1816" fmla="*/ 183734 h 481410"/>
              <a:gd name="connsiteX1817" fmla="*/ 115037 w 476464"/>
              <a:gd name="connsiteY1817" fmla="*/ 184041 h 481410"/>
              <a:gd name="connsiteX1818" fmla="*/ 115908 w 476464"/>
              <a:gd name="connsiteY1818" fmla="*/ 183734 h 481410"/>
              <a:gd name="connsiteX1819" fmla="*/ 116778 w 476464"/>
              <a:gd name="connsiteY1819" fmla="*/ 184041 h 481410"/>
              <a:gd name="connsiteX1820" fmla="*/ 118442 w 476464"/>
              <a:gd name="connsiteY1820" fmla="*/ 183555 h 481410"/>
              <a:gd name="connsiteX1821" fmla="*/ 121206 w 476464"/>
              <a:gd name="connsiteY1821" fmla="*/ 182352 h 481410"/>
              <a:gd name="connsiteX1822" fmla="*/ 123638 w 476464"/>
              <a:gd name="connsiteY1822" fmla="*/ 180918 h 481410"/>
              <a:gd name="connsiteX1823" fmla="*/ 124380 w 476464"/>
              <a:gd name="connsiteY1823" fmla="*/ 179536 h 481410"/>
              <a:gd name="connsiteX1824" fmla="*/ 123331 w 476464"/>
              <a:gd name="connsiteY1824" fmla="*/ 179792 h 481410"/>
              <a:gd name="connsiteX1825" fmla="*/ 122281 w 476464"/>
              <a:gd name="connsiteY1825" fmla="*/ 180202 h 481410"/>
              <a:gd name="connsiteX1826" fmla="*/ 122128 w 476464"/>
              <a:gd name="connsiteY1826" fmla="*/ 180407 h 481410"/>
              <a:gd name="connsiteX1827" fmla="*/ 121974 w 476464"/>
              <a:gd name="connsiteY1827" fmla="*/ 180611 h 481410"/>
              <a:gd name="connsiteX1828" fmla="*/ 121539 w 476464"/>
              <a:gd name="connsiteY1828" fmla="*/ 180611 h 481410"/>
              <a:gd name="connsiteX1829" fmla="*/ 120669 w 476464"/>
              <a:gd name="connsiteY1829" fmla="*/ 181149 h 481410"/>
              <a:gd name="connsiteX1830" fmla="*/ 119210 w 476464"/>
              <a:gd name="connsiteY1830" fmla="*/ 181866 h 481410"/>
              <a:gd name="connsiteX1831" fmla="*/ 117751 w 476464"/>
              <a:gd name="connsiteY1831" fmla="*/ 182608 h 481410"/>
              <a:gd name="connsiteX1832" fmla="*/ 116753 w 476464"/>
              <a:gd name="connsiteY1832" fmla="*/ 183017 h 481410"/>
              <a:gd name="connsiteX1833" fmla="*/ 115677 w 476464"/>
              <a:gd name="connsiteY1833" fmla="*/ 183171 h 481410"/>
              <a:gd name="connsiteX1834" fmla="*/ 114705 w 476464"/>
              <a:gd name="connsiteY1834" fmla="*/ 183325 h 481410"/>
              <a:gd name="connsiteX1835" fmla="*/ 114218 w 476464"/>
              <a:gd name="connsiteY1835" fmla="*/ 184041 h 481410"/>
              <a:gd name="connsiteX1836" fmla="*/ 122870 w 476464"/>
              <a:gd name="connsiteY1836" fmla="*/ 172983 h 481410"/>
              <a:gd name="connsiteX1837" fmla="*/ 120310 w 476464"/>
              <a:gd name="connsiteY1837" fmla="*/ 173726 h 481410"/>
              <a:gd name="connsiteX1838" fmla="*/ 117904 w 476464"/>
              <a:gd name="connsiteY1838" fmla="*/ 174647 h 481410"/>
              <a:gd name="connsiteX1839" fmla="*/ 117060 w 476464"/>
              <a:gd name="connsiteY1839" fmla="*/ 175415 h 481410"/>
              <a:gd name="connsiteX1840" fmla="*/ 117802 w 476464"/>
              <a:gd name="connsiteY1840" fmla="*/ 175594 h 481410"/>
              <a:gd name="connsiteX1841" fmla="*/ 119159 w 476464"/>
              <a:gd name="connsiteY1841" fmla="*/ 175261 h 481410"/>
              <a:gd name="connsiteX1842" fmla="*/ 120566 w 476464"/>
              <a:gd name="connsiteY1842" fmla="*/ 174750 h 481410"/>
              <a:gd name="connsiteX1843" fmla="*/ 121539 w 476464"/>
              <a:gd name="connsiteY1843" fmla="*/ 174366 h 481410"/>
              <a:gd name="connsiteX1844" fmla="*/ 122972 w 476464"/>
              <a:gd name="connsiteY1844" fmla="*/ 173802 h 481410"/>
              <a:gd name="connsiteX1845" fmla="*/ 124380 w 476464"/>
              <a:gd name="connsiteY1845" fmla="*/ 173342 h 481410"/>
              <a:gd name="connsiteX1846" fmla="*/ 124380 w 476464"/>
              <a:gd name="connsiteY1846" fmla="*/ 172600 h 481410"/>
              <a:gd name="connsiteX1847" fmla="*/ 122870 w 476464"/>
              <a:gd name="connsiteY1847" fmla="*/ 172983 h 481410"/>
              <a:gd name="connsiteX1848" fmla="*/ 123331 w 476464"/>
              <a:gd name="connsiteY1848" fmla="*/ 172318 h 481410"/>
              <a:gd name="connsiteX1849" fmla="*/ 123536 w 476464"/>
              <a:gd name="connsiteY1849" fmla="*/ 171960 h 481410"/>
              <a:gd name="connsiteX1850" fmla="*/ 123331 w 476464"/>
              <a:gd name="connsiteY1850" fmla="*/ 171576 h 481410"/>
              <a:gd name="connsiteX1851" fmla="*/ 123126 w 476464"/>
              <a:gd name="connsiteY1851" fmla="*/ 171960 h 481410"/>
              <a:gd name="connsiteX1852" fmla="*/ 123331 w 476464"/>
              <a:gd name="connsiteY1852" fmla="*/ 172318 h 481410"/>
              <a:gd name="connsiteX1853" fmla="*/ 122998 w 476464"/>
              <a:gd name="connsiteY1853" fmla="*/ 174724 h 481410"/>
              <a:gd name="connsiteX1854" fmla="*/ 122691 w 476464"/>
              <a:gd name="connsiteY1854" fmla="*/ 175082 h 481410"/>
              <a:gd name="connsiteX1855" fmla="*/ 122998 w 476464"/>
              <a:gd name="connsiteY1855" fmla="*/ 175441 h 481410"/>
              <a:gd name="connsiteX1856" fmla="*/ 123228 w 476464"/>
              <a:gd name="connsiteY1856" fmla="*/ 175082 h 481410"/>
              <a:gd name="connsiteX1857" fmla="*/ 122998 w 476464"/>
              <a:gd name="connsiteY1857" fmla="*/ 174724 h 481410"/>
              <a:gd name="connsiteX1858" fmla="*/ 121360 w 476464"/>
              <a:gd name="connsiteY1858" fmla="*/ 175774 h 481410"/>
              <a:gd name="connsiteX1859" fmla="*/ 121539 w 476464"/>
              <a:gd name="connsiteY1859" fmla="*/ 176081 h 481410"/>
              <a:gd name="connsiteX1860" fmla="*/ 121872 w 476464"/>
              <a:gd name="connsiteY1860" fmla="*/ 175774 h 481410"/>
              <a:gd name="connsiteX1861" fmla="*/ 121539 w 476464"/>
              <a:gd name="connsiteY1861" fmla="*/ 175415 h 481410"/>
              <a:gd name="connsiteX1862" fmla="*/ 121360 w 476464"/>
              <a:gd name="connsiteY1862" fmla="*/ 175774 h 481410"/>
              <a:gd name="connsiteX1863" fmla="*/ 121437 w 476464"/>
              <a:gd name="connsiteY1863" fmla="*/ 175390 h 481410"/>
              <a:gd name="connsiteX1864" fmla="*/ 121232 w 476464"/>
              <a:gd name="connsiteY1864" fmla="*/ 175006 h 481410"/>
              <a:gd name="connsiteX1865" fmla="*/ 121002 w 476464"/>
              <a:gd name="connsiteY1865" fmla="*/ 175390 h 481410"/>
              <a:gd name="connsiteX1866" fmla="*/ 121232 w 476464"/>
              <a:gd name="connsiteY1866" fmla="*/ 175774 h 481410"/>
              <a:gd name="connsiteX1867" fmla="*/ 121437 w 476464"/>
              <a:gd name="connsiteY1867" fmla="*/ 175390 h 481410"/>
              <a:gd name="connsiteX1868" fmla="*/ 119466 w 476464"/>
              <a:gd name="connsiteY1868" fmla="*/ 175415 h 481410"/>
              <a:gd name="connsiteX1869" fmla="*/ 119261 w 476464"/>
              <a:gd name="connsiteY1869" fmla="*/ 175774 h 481410"/>
              <a:gd name="connsiteX1870" fmla="*/ 119466 w 476464"/>
              <a:gd name="connsiteY1870" fmla="*/ 176081 h 481410"/>
              <a:gd name="connsiteX1871" fmla="*/ 119798 w 476464"/>
              <a:gd name="connsiteY1871" fmla="*/ 175774 h 481410"/>
              <a:gd name="connsiteX1872" fmla="*/ 119466 w 476464"/>
              <a:gd name="connsiteY1872" fmla="*/ 175415 h 481410"/>
              <a:gd name="connsiteX1873" fmla="*/ 118493 w 476464"/>
              <a:gd name="connsiteY1873" fmla="*/ 176285 h 481410"/>
              <a:gd name="connsiteX1874" fmla="*/ 118109 w 476464"/>
              <a:gd name="connsiteY1874" fmla="*/ 176490 h 481410"/>
              <a:gd name="connsiteX1875" fmla="*/ 118493 w 476464"/>
              <a:gd name="connsiteY1875" fmla="*/ 176695 h 481410"/>
              <a:gd name="connsiteX1876" fmla="*/ 118877 w 476464"/>
              <a:gd name="connsiteY1876" fmla="*/ 176490 h 481410"/>
              <a:gd name="connsiteX1877" fmla="*/ 118493 w 476464"/>
              <a:gd name="connsiteY1877" fmla="*/ 176285 h 481410"/>
              <a:gd name="connsiteX1878" fmla="*/ 116778 w 476464"/>
              <a:gd name="connsiteY1878" fmla="*/ 176772 h 481410"/>
              <a:gd name="connsiteX1879" fmla="*/ 116778 w 476464"/>
              <a:gd name="connsiteY1879" fmla="*/ 177104 h 481410"/>
              <a:gd name="connsiteX1880" fmla="*/ 117392 w 476464"/>
              <a:gd name="connsiteY1880" fmla="*/ 177104 h 481410"/>
              <a:gd name="connsiteX1881" fmla="*/ 117392 w 476464"/>
              <a:gd name="connsiteY1881" fmla="*/ 176772 h 481410"/>
              <a:gd name="connsiteX1882" fmla="*/ 116778 w 476464"/>
              <a:gd name="connsiteY1882" fmla="*/ 176772 h 481410"/>
              <a:gd name="connsiteX1883" fmla="*/ 115754 w 476464"/>
              <a:gd name="connsiteY1883" fmla="*/ 179075 h 481410"/>
              <a:gd name="connsiteX1884" fmla="*/ 115754 w 476464"/>
              <a:gd name="connsiteY1884" fmla="*/ 179587 h 481410"/>
              <a:gd name="connsiteX1885" fmla="*/ 117828 w 476464"/>
              <a:gd name="connsiteY1885" fmla="*/ 179178 h 481410"/>
              <a:gd name="connsiteX1886" fmla="*/ 117828 w 476464"/>
              <a:gd name="connsiteY1886" fmla="*/ 178589 h 481410"/>
              <a:gd name="connsiteX1887" fmla="*/ 120438 w 476464"/>
              <a:gd name="connsiteY1887" fmla="*/ 177949 h 481410"/>
              <a:gd name="connsiteX1888" fmla="*/ 123024 w 476464"/>
              <a:gd name="connsiteY1888" fmla="*/ 177130 h 481410"/>
              <a:gd name="connsiteX1889" fmla="*/ 122614 w 476464"/>
              <a:gd name="connsiteY1889" fmla="*/ 176797 h 481410"/>
              <a:gd name="connsiteX1890" fmla="*/ 123331 w 476464"/>
              <a:gd name="connsiteY1890" fmla="*/ 176797 h 481410"/>
              <a:gd name="connsiteX1891" fmla="*/ 123689 w 476464"/>
              <a:gd name="connsiteY1891" fmla="*/ 177386 h 481410"/>
              <a:gd name="connsiteX1892" fmla="*/ 122819 w 476464"/>
              <a:gd name="connsiteY1892" fmla="*/ 178154 h 481410"/>
              <a:gd name="connsiteX1893" fmla="*/ 120950 w 476464"/>
              <a:gd name="connsiteY1893" fmla="*/ 179178 h 481410"/>
              <a:gd name="connsiteX1894" fmla="*/ 123843 w 476464"/>
              <a:gd name="connsiteY1894" fmla="*/ 178205 h 481410"/>
              <a:gd name="connsiteX1895" fmla="*/ 124380 w 476464"/>
              <a:gd name="connsiteY1895" fmla="*/ 175031 h 481410"/>
              <a:gd name="connsiteX1896" fmla="*/ 123075 w 476464"/>
              <a:gd name="connsiteY1896" fmla="*/ 175492 h 481410"/>
              <a:gd name="connsiteX1897" fmla="*/ 120464 w 476464"/>
              <a:gd name="connsiteY1897" fmla="*/ 176644 h 481410"/>
              <a:gd name="connsiteX1898" fmla="*/ 117955 w 476464"/>
              <a:gd name="connsiteY1898" fmla="*/ 178000 h 481410"/>
              <a:gd name="connsiteX1899" fmla="*/ 117060 w 476464"/>
              <a:gd name="connsiteY1899" fmla="*/ 179101 h 481410"/>
              <a:gd name="connsiteX1900" fmla="*/ 115754 w 476464"/>
              <a:gd name="connsiteY1900" fmla="*/ 179101 h 481410"/>
              <a:gd name="connsiteX1901" fmla="*/ 123612 w 476464"/>
              <a:gd name="connsiteY1901" fmla="*/ 178871 h 481410"/>
              <a:gd name="connsiteX1902" fmla="*/ 123408 w 476464"/>
              <a:gd name="connsiteY1902" fmla="*/ 179229 h 481410"/>
              <a:gd name="connsiteX1903" fmla="*/ 123612 w 476464"/>
              <a:gd name="connsiteY1903" fmla="*/ 179587 h 481410"/>
              <a:gd name="connsiteX1904" fmla="*/ 123920 w 476464"/>
              <a:gd name="connsiteY1904" fmla="*/ 179229 h 481410"/>
              <a:gd name="connsiteX1905" fmla="*/ 123612 w 476464"/>
              <a:gd name="connsiteY1905" fmla="*/ 178871 h 481410"/>
              <a:gd name="connsiteX1906" fmla="*/ 119261 w 476464"/>
              <a:gd name="connsiteY1906" fmla="*/ 180586 h 481410"/>
              <a:gd name="connsiteX1907" fmla="*/ 119466 w 476464"/>
              <a:gd name="connsiteY1907" fmla="*/ 180970 h 481410"/>
              <a:gd name="connsiteX1908" fmla="*/ 119798 w 476464"/>
              <a:gd name="connsiteY1908" fmla="*/ 180586 h 481410"/>
              <a:gd name="connsiteX1909" fmla="*/ 119466 w 476464"/>
              <a:gd name="connsiteY1909" fmla="*/ 180227 h 481410"/>
              <a:gd name="connsiteX1910" fmla="*/ 119261 w 476464"/>
              <a:gd name="connsiteY1910" fmla="*/ 180586 h 481410"/>
              <a:gd name="connsiteX1911" fmla="*/ 119363 w 476464"/>
              <a:gd name="connsiteY1911" fmla="*/ 180125 h 481410"/>
              <a:gd name="connsiteX1912" fmla="*/ 119159 w 476464"/>
              <a:gd name="connsiteY1912" fmla="*/ 179895 h 481410"/>
              <a:gd name="connsiteX1913" fmla="*/ 118954 w 476464"/>
              <a:gd name="connsiteY1913" fmla="*/ 180074 h 481410"/>
              <a:gd name="connsiteX1914" fmla="*/ 119159 w 476464"/>
              <a:gd name="connsiteY1914" fmla="*/ 180227 h 481410"/>
              <a:gd name="connsiteX1915" fmla="*/ 119363 w 476464"/>
              <a:gd name="connsiteY1915" fmla="*/ 180125 h 481410"/>
              <a:gd name="connsiteX1916" fmla="*/ 117392 w 476464"/>
              <a:gd name="connsiteY1916" fmla="*/ 181251 h 481410"/>
              <a:gd name="connsiteX1917" fmla="*/ 117623 w 476464"/>
              <a:gd name="connsiteY1917" fmla="*/ 181149 h 481410"/>
              <a:gd name="connsiteX1918" fmla="*/ 117392 w 476464"/>
              <a:gd name="connsiteY1918" fmla="*/ 180944 h 481410"/>
              <a:gd name="connsiteX1919" fmla="*/ 117188 w 476464"/>
              <a:gd name="connsiteY1919" fmla="*/ 181072 h 481410"/>
              <a:gd name="connsiteX1920" fmla="*/ 117392 w 476464"/>
              <a:gd name="connsiteY1920" fmla="*/ 181251 h 481410"/>
              <a:gd name="connsiteX1921" fmla="*/ 117060 w 476464"/>
              <a:gd name="connsiteY1921" fmla="*/ 181968 h 481410"/>
              <a:gd name="connsiteX1922" fmla="*/ 116855 w 476464"/>
              <a:gd name="connsiteY1922" fmla="*/ 182326 h 481410"/>
              <a:gd name="connsiteX1923" fmla="*/ 117060 w 476464"/>
              <a:gd name="connsiteY1923" fmla="*/ 182710 h 481410"/>
              <a:gd name="connsiteX1924" fmla="*/ 117316 w 476464"/>
              <a:gd name="connsiteY1924" fmla="*/ 182326 h 481410"/>
              <a:gd name="connsiteX1925" fmla="*/ 117060 w 476464"/>
              <a:gd name="connsiteY1925" fmla="*/ 181968 h 481410"/>
              <a:gd name="connsiteX1926" fmla="*/ 116061 w 476464"/>
              <a:gd name="connsiteY1926" fmla="*/ 175415 h 481410"/>
              <a:gd name="connsiteX1927" fmla="*/ 115729 w 476464"/>
              <a:gd name="connsiteY1927" fmla="*/ 175415 h 481410"/>
              <a:gd name="connsiteX1928" fmla="*/ 115729 w 476464"/>
              <a:gd name="connsiteY1928" fmla="*/ 175774 h 481410"/>
              <a:gd name="connsiteX1929" fmla="*/ 116061 w 476464"/>
              <a:gd name="connsiteY1929" fmla="*/ 175774 h 481410"/>
              <a:gd name="connsiteX1930" fmla="*/ 116061 w 476464"/>
              <a:gd name="connsiteY1930" fmla="*/ 175415 h 481410"/>
              <a:gd name="connsiteX1931" fmla="*/ 115754 w 476464"/>
              <a:gd name="connsiteY1931" fmla="*/ 176772 h 481410"/>
              <a:gd name="connsiteX1932" fmla="*/ 115421 w 476464"/>
              <a:gd name="connsiteY1932" fmla="*/ 177156 h 481410"/>
              <a:gd name="connsiteX1933" fmla="*/ 115754 w 476464"/>
              <a:gd name="connsiteY1933" fmla="*/ 177540 h 481410"/>
              <a:gd name="connsiteX1934" fmla="*/ 115959 w 476464"/>
              <a:gd name="connsiteY1934" fmla="*/ 177156 h 481410"/>
              <a:gd name="connsiteX1935" fmla="*/ 115754 w 476464"/>
              <a:gd name="connsiteY1935" fmla="*/ 176772 h 481410"/>
              <a:gd name="connsiteX1936" fmla="*/ 122486 w 476464"/>
              <a:gd name="connsiteY1936" fmla="*/ 182838 h 481410"/>
              <a:gd name="connsiteX1937" fmla="*/ 122256 w 476464"/>
              <a:gd name="connsiteY1937" fmla="*/ 183043 h 481410"/>
              <a:gd name="connsiteX1938" fmla="*/ 122409 w 476464"/>
              <a:gd name="connsiteY1938" fmla="*/ 183248 h 481410"/>
              <a:gd name="connsiteX1939" fmla="*/ 122589 w 476464"/>
              <a:gd name="connsiteY1939" fmla="*/ 183043 h 481410"/>
              <a:gd name="connsiteX1940" fmla="*/ 122486 w 476464"/>
              <a:gd name="connsiteY1940" fmla="*/ 182838 h 481410"/>
              <a:gd name="connsiteX1941" fmla="*/ 121257 w 476464"/>
              <a:gd name="connsiteY1941" fmla="*/ 185065 h 481410"/>
              <a:gd name="connsiteX1942" fmla="*/ 121565 w 476464"/>
              <a:gd name="connsiteY1942" fmla="*/ 185065 h 481410"/>
              <a:gd name="connsiteX1943" fmla="*/ 121565 w 476464"/>
              <a:gd name="connsiteY1943" fmla="*/ 184758 h 481410"/>
              <a:gd name="connsiteX1944" fmla="*/ 121257 w 476464"/>
              <a:gd name="connsiteY1944" fmla="*/ 185065 h 481410"/>
              <a:gd name="connsiteX1945" fmla="*/ 120362 w 476464"/>
              <a:gd name="connsiteY1945" fmla="*/ 183632 h 481410"/>
              <a:gd name="connsiteX1946" fmla="*/ 120182 w 476464"/>
              <a:gd name="connsiteY1946" fmla="*/ 183760 h 481410"/>
              <a:gd name="connsiteX1947" fmla="*/ 119466 w 476464"/>
              <a:gd name="connsiteY1947" fmla="*/ 184067 h 481410"/>
              <a:gd name="connsiteX1948" fmla="*/ 119466 w 476464"/>
              <a:gd name="connsiteY1948" fmla="*/ 184400 h 481410"/>
              <a:gd name="connsiteX1949" fmla="*/ 120234 w 476464"/>
              <a:gd name="connsiteY1949" fmla="*/ 184272 h 481410"/>
              <a:gd name="connsiteX1950" fmla="*/ 120515 w 476464"/>
              <a:gd name="connsiteY1950" fmla="*/ 183760 h 481410"/>
              <a:gd name="connsiteX1951" fmla="*/ 120362 w 476464"/>
              <a:gd name="connsiteY1951" fmla="*/ 183632 h 481410"/>
              <a:gd name="connsiteX1952" fmla="*/ 118877 w 476464"/>
              <a:gd name="connsiteY1952" fmla="*/ 184041 h 481410"/>
              <a:gd name="connsiteX1953" fmla="*/ 118544 w 476464"/>
              <a:gd name="connsiteY1953" fmla="*/ 184425 h 481410"/>
              <a:gd name="connsiteX1954" fmla="*/ 118877 w 476464"/>
              <a:gd name="connsiteY1954" fmla="*/ 184784 h 481410"/>
              <a:gd name="connsiteX1955" fmla="*/ 119082 w 476464"/>
              <a:gd name="connsiteY1955" fmla="*/ 184425 h 481410"/>
              <a:gd name="connsiteX1956" fmla="*/ 118877 w 476464"/>
              <a:gd name="connsiteY1956" fmla="*/ 184041 h 481410"/>
              <a:gd name="connsiteX1957" fmla="*/ 117392 w 476464"/>
              <a:gd name="connsiteY1957" fmla="*/ 188930 h 481410"/>
              <a:gd name="connsiteX1958" fmla="*/ 117188 w 476464"/>
              <a:gd name="connsiteY1958" fmla="*/ 189237 h 481410"/>
              <a:gd name="connsiteX1959" fmla="*/ 117392 w 476464"/>
              <a:gd name="connsiteY1959" fmla="*/ 189570 h 481410"/>
              <a:gd name="connsiteX1960" fmla="*/ 117725 w 476464"/>
              <a:gd name="connsiteY1960" fmla="*/ 189237 h 481410"/>
              <a:gd name="connsiteX1961" fmla="*/ 117392 w 476464"/>
              <a:gd name="connsiteY1961" fmla="*/ 188930 h 481410"/>
              <a:gd name="connsiteX1962" fmla="*/ 116778 w 476464"/>
              <a:gd name="connsiteY1962" fmla="*/ 193691 h 481410"/>
              <a:gd name="connsiteX1963" fmla="*/ 116957 w 476464"/>
              <a:gd name="connsiteY1963" fmla="*/ 193896 h 481410"/>
              <a:gd name="connsiteX1964" fmla="*/ 117085 w 476464"/>
              <a:gd name="connsiteY1964" fmla="*/ 193691 h 481410"/>
              <a:gd name="connsiteX1965" fmla="*/ 116880 w 476464"/>
              <a:gd name="connsiteY1965" fmla="*/ 193461 h 481410"/>
              <a:gd name="connsiteX1966" fmla="*/ 116778 w 476464"/>
              <a:gd name="connsiteY1966" fmla="*/ 193691 h 481410"/>
              <a:gd name="connsiteX1967" fmla="*/ 116778 w 476464"/>
              <a:gd name="connsiteY1967" fmla="*/ 185424 h 481410"/>
              <a:gd name="connsiteX1968" fmla="*/ 116573 w 476464"/>
              <a:gd name="connsiteY1968" fmla="*/ 185167 h 481410"/>
              <a:gd name="connsiteX1969" fmla="*/ 116369 w 476464"/>
              <a:gd name="connsiteY1969" fmla="*/ 185424 h 481410"/>
              <a:gd name="connsiteX1970" fmla="*/ 116778 w 476464"/>
              <a:gd name="connsiteY1970" fmla="*/ 185424 h 481410"/>
              <a:gd name="connsiteX1971" fmla="*/ 116061 w 476464"/>
              <a:gd name="connsiteY1971" fmla="*/ 184784 h 481410"/>
              <a:gd name="connsiteX1972" fmla="*/ 115831 w 476464"/>
              <a:gd name="connsiteY1972" fmla="*/ 185091 h 481410"/>
              <a:gd name="connsiteX1973" fmla="*/ 116061 w 476464"/>
              <a:gd name="connsiteY1973" fmla="*/ 185449 h 481410"/>
              <a:gd name="connsiteX1974" fmla="*/ 116266 w 476464"/>
              <a:gd name="connsiteY1974" fmla="*/ 185091 h 481410"/>
              <a:gd name="connsiteX1975" fmla="*/ 116061 w 476464"/>
              <a:gd name="connsiteY1975" fmla="*/ 184784 h 481410"/>
              <a:gd name="connsiteX1976" fmla="*/ 115012 w 476464"/>
              <a:gd name="connsiteY1976" fmla="*/ 185424 h 481410"/>
              <a:gd name="connsiteX1977" fmla="*/ 114705 w 476464"/>
              <a:gd name="connsiteY1977" fmla="*/ 185833 h 481410"/>
              <a:gd name="connsiteX1978" fmla="*/ 115319 w 476464"/>
              <a:gd name="connsiteY1978" fmla="*/ 185424 h 481410"/>
              <a:gd name="connsiteX1979" fmla="*/ 115012 w 476464"/>
              <a:gd name="connsiteY1979" fmla="*/ 185424 h 481410"/>
              <a:gd name="connsiteX1980" fmla="*/ 113962 w 476464"/>
              <a:gd name="connsiteY1980" fmla="*/ 189237 h 481410"/>
              <a:gd name="connsiteX1981" fmla="*/ 113758 w 476464"/>
              <a:gd name="connsiteY1981" fmla="*/ 189493 h 481410"/>
              <a:gd name="connsiteX1982" fmla="*/ 113655 w 476464"/>
              <a:gd name="connsiteY1982" fmla="*/ 189570 h 481410"/>
              <a:gd name="connsiteX1983" fmla="*/ 114270 w 476464"/>
              <a:gd name="connsiteY1983" fmla="*/ 189570 h 481410"/>
              <a:gd name="connsiteX1984" fmla="*/ 114270 w 476464"/>
              <a:gd name="connsiteY1984" fmla="*/ 189237 h 481410"/>
              <a:gd name="connsiteX1985" fmla="*/ 113962 w 476464"/>
              <a:gd name="connsiteY1985" fmla="*/ 189237 h 481410"/>
              <a:gd name="connsiteX1986" fmla="*/ 113271 w 476464"/>
              <a:gd name="connsiteY1986" fmla="*/ 191029 h 481410"/>
              <a:gd name="connsiteX1987" fmla="*/ 114961 w 476464"/>
              <a:gd name="connsiteY1987" fmla="*/ 190671 h 481410"/>
              <a:gd name="connsiteX1988" fmla="*/ 116369 w 476464"/>
              <a:gd name="connsiteY1988" fmla="*/ 189544 h 481410"/>
              <a:gd name="connsiteX1989" fmla="*/ 115831 w 476464"/>
              <a:gd name="connsiteY1989" fmla="*/ 188956 h 481410"/>
              <a:gd name="connsiteX1990" fmla="*/ 115012 w 476464"/>
              <a:gd name="connsiteY1990" fmla="*/ 188905 h 481410"/>
              <a:gd name="connsiteX1991" fmla="*/ 115012 w 476464"/>
              <a:gd name="connsiteY1991" fmla="*/ 189212 h 481410"/>
              <a:gd name="connsiteX1992" fmla="*/ 115729 w 476464"/>
              <a:gd name="connsiteY1992" fmla="*/ 189544 h 481410"/>
              <a:gd name="connsiteX1993" fmla="*/ 115294 w 476464"/>
              <a:gd name="connsiteY1993" fmla="*/ 189980 h 481410"/>
              <a:gd name="connsiteX1994" fmla="*/ 114244 w 476464"/>
              <a:gd name="connsiteY1994" fmla="*/ 190440 h 481410"/>
              <a:gd name="connsiteX1995" fmla="*/ 113271 w 476464"/>
              <a:gd name="connsiteY1995" fmla="*/ 191029 h 481410"/>
              <a:gd name="connsiteX1996" fmla="*/ 115754 w 476464"/>
              <a:gd name="connsiteY1996" fmla="*/ 191336 h 481410"/>
              <a:gd name="connsiteX1997" fmla="*/ 116087 w 476464"/>
              <a:gd name="connsiteY1997" fmla="*/ 191643 h 481410"/>
              <a:gd name="connsiteX1998" fmla="*/ 116394 w 476464"/>
              <a:gd name="connsiteY1998" fmla="*/ 191029 h 481410"/>
              <a:gd name="connsiteX1999" fmla="*/ 115754 w 476464"/>
              <a:gd name="connsiteY1999" fmla="*/ 191336 h 481410"/>
              <a:gd name="connsiteX2000" fmla="*/ 113681 w 476464"/>
              <a:gd name="connsiteY2000" fmla="*/ 194434 h 481410"/>
              <a:gd name="connsiteX2001" fmla="*/ 113374 w 476464"/>
              <a:gd name="connsiteY2001" fmla="*/ 194792 h 481410"/>
              <a:gd name="connsiteX2002" fmla="*/ 113681 w 476464"/>
              <a:gd name="connsiteY2002" fmla="*/ 195176 h 481410"/>
              <a:gd name="connsiteX2003" fmla="*/ 113886 w 476464"/>
              <a:gd name="connsiteY2003" fmla="*/ 194792 h 481410"/>
              <a:gd name="connsiteX2004" fmla="*/ 113681 w 476464"/>
              <a:gd name="connsiteY2004" fmla="*/ 194434 h 481410"/>
              <a:gd name="connsiteX2005" fmla="*/ 119159 w 476464"/>
              <a:gd name="connsiteY2005" fmla="*/ 192360 h 481410"/>
              <a:gd name="connsiteX2006" fmla="*/ 119159 w 476464"/>
              <a:gd name="connsiteY2006" fmla="*/ 192027 h 481410"/>
              <a:gd name="connsiteX2007" fmla="*/ 118109 w 476464"/>
              <a:gd name="connsiteY2007" fmla="*/ 192360 h 481410"/>
              <a:gd name="connsiteX2008" fmla="*/ 119159 w 476464"/>
              <a:gd name="connsiteY2008" fmla="*/ 192360 h 481410"/>
              <a:gd name="connsiteX2009" fmla="*/ 120925 w 476464"/>
              <a:gd name="connsiteY2009" fmla="*/ 193077 h 481410"/>
              <a:gd name="connsiteX2010" fmla="*/ 121130 w 476464"/>
              <a:gd name="connsiteY2010" fmla="*/ 192718 h 481410"/>
              <a:gd name="connsiteX2011" fmla="*/ 120925 w 476464"/>
              <a:gd name="connsiteY2011" fmla="*/ 192335 h 481410"/>
              <a:gd name="connsiteX2012" fmla="*/ 120618 w 476464"/>
              <a:gd name="connsiteY2012" fmla="*/ 192718 h 481410"/>
              <a:gd name="connsiteX2013" fmla="*/ 120925 w 476464"/>
              <a:gd name="connsiteY2013" fmla="*/ 193077 h 481410"/>
              <a:gd name="connsiteX2014" fmla="*/ 122179 w 476464"/>
              <a:gd name="connsiteY2014" fmla="*/ 192360 h 481410"/>
              <a:gd name="connsiteX2015" fmla="*/ 121974 w 476464"/>
              <a:gd name="connsiteY2015" fmla="*/ 192027 h 481410"/>
              <a:gd name="connsiteX2016" fmla="*/ 121667 w 476464"/>
              <a:gd name="connsiteY2016" fmla="*/ 192360 h 481410"/>
              <a:gd name="connsiteX2017" fmla="*/ 121974 w 476464"/>
              <a:gd name="connsiteY2017" fmla="*/ 192693 h 481410"/>
              <a:gd name="connsiteX2018" fmla="*/ 122179 w 476464"/>
              <a:gd name="connsiteY2018" fmla="*/ 192360 h 481410"/>
              <a:gd name="connsiteX2019" fmla="*/ 122077 w 476464"/>
              <a:gd name="connsiteY2019" fmla="*/ 194536 h 481410"/>
              <a:gd name="connsiteX2020" fmla="*/ 121974 w 476464"/>
              <a:gd name="connsiteY2020" fmla="*/ 194741 h 481410"/>
              <a:gd name="connsiteX2021" fmla="*/ 122128 w 476464"/>
              <a:gd name="connsiteY2021" fmla="*/ 194971 h 481410"/>
              <a:gd name="connsiteX2022" fmla="*/ 122281 w 476464"/>
              <a:gd name="connsiteY2022" fmla="*/ 194741 h 481410"/>
              <a:gd name="connsiteX2023" fmla="*/ 122077 w 476464"/>
              <a:gd name="connsiteY2023" fmla="*/ 194536 h 481410"/>
              <a:gd name="connsiteX2024" fmla="*/ 123510 w 476464"/>
              <a:gd name="connsiteY2024" fmla="*/ 191669 h 481410"/>
              <a:gd name="connsiteX2025" fmla="*/ 123305 w 476464"/>
              <a:gd name="connsiteY2025" fmla="*/ 191311 h 481410"/>
              <a:gd name="connsiteX2026" fmla="*/ 123101 w 476464"/>
              <a:gd name="connsiteY2026" fmla="*/ 191669 h 481410"/>
              <a:gd name="connsiteX2027" fmla="*/ 123305 w 476464"/>
              <a:gd name="connsiteY2027" fmla="*/ 192027 h 481410"/>
              <a:gd name="connsiteX2028" fmla="*/ 123510 w 476464"/>
              <a:gd name="connsiteY2028" fmla="*/ 191669 h 481410"/>
              <a:gd name="connsiteX2029" fmla="*/ 123408 w 476464"/>
              <a:gd name="connsiteY2029" fmla="*/ 194075 h 481410"/>
              <a:gd name="connsiteX2030" fmla="*/ 123612 w 476464"/>
              <a:gd name="connsiteY2030" fmla="*/ 194434 h 481410"/>
              <a:gd name="connsiteX2031" fmla="*/ 123920 w 476464"/>
              <a:gd name="connsiteY2031" fmla="*/ 194075 h 481410"/>
              <a:gd name="connsiteX2032" fmla="*/ 123612 w 476464"/>
              <a:gd name="connsiteY2032" fmla="*/ 193691 h 481410"/>
              <a:gd name="connsiteX2033" fmla="*/ 123408 w 476464"/>
              <a:gd name="connsiteY2033" fmla="*/ 194075 h 481410"/>
              <a:gd name="connsiteX2034" fmla="*/ 123126 w 476464"/>
              <a:gd name="connsiteY2034" fmla="*/ 193179 h 481410"/>
              <a:gd name="connsiteX2035" fmla="*/ 122998 w 476464"/>
              <a:gd name="connsiteY2035" fmla="*/ 193410 h 481410"/>
              <a:gd name="connsiteX2036" fmla="*/ 123177 w 476464"/>
              <a:gd name="connsiteY2036" fmla="*/ 193614 h 481410"/>
              <a:gd name="connsiteX2037" fmla="*/ 123331 w 476464"/>
              <a:gd name="connsiteY2037" fmla="*/ 193410 h 481410"/>
              <a:gd name="connsiteX2038" fmla="*/ 123126 w 476464"/>
              <a:gd name="connsiteY2038" fmla="*/ 193179 h 481410"/>
              <a:gd name="connsiteX2039" fmla="*/ 124227 w 476464"/>
              <a:gd name="connsiteY2039" fmla="*/ 193282 h 481410"/>
              <a:gd name="connsiteX2040" fmla="*/ 124380 w 476464"/>
              <a:gd name="connsiteY2040" fmla="*/ 193077 h 481410"/>
              <a:gd name="connsiteX2041" fmla="*/ 124176 w 476464"/>
              <a:gd name="connsiteY2041" fmla="*/ 192872 h 481410"/>
              <a:gd name="connsiteX2042" fmla="*/ 124048 w 476464"/>
              <a:gd name="connsiteY2042" fmla="*/ 193077 h 481410"/>
              <a:gd name="connsiteX2043" fmla="*/ 124227 w 476464"/>
              <a:gd name="connsiteY2043" fmla="*/ 193282 h 481410"/>
              <a:gd name="connsiteX2044" fmla="*/ 124662 w 476464"/>
              <a:gd name="connsiteY2044" fmla="*/ 189237 h 481410"/>
              <a:gd name="connsiteX2045" fmla="*/ 124355 w 476464"/>
              <a:gd name="connsiteY2045" fmla="*/ 189237 h 481410"/>
              <a:gd name="connsiteX2046" fmla="*/ 122947 w 476464"/>
              <a:gd name="connsiteY2046" fmla="*/ 189928 h 481410"/>
              <a:gd name="connsiteX2047" fmla="*/ 121513 w 476464"/>
              <a:gd name="connsiteY2047" fmla="*/ 190594 h 481410"/>
              <a:gd name="connsiteX2048" fmla="*/ 121206 w 476464"/>
              <a:gd name="connsiteY2048" fmla="*/ 190594 h 481410"/>
              <a:gd name="connsiteX2049" fmla="*/ 120873 w 476464"/>
              <a:gd name="connsiteY2049" fmla="*/ 190594 h 481410"/>
              <a:gd name="connsiteX2050" fmla="*/ 120618 w 476464"/>
              <a:gd name="connsiteY2050" fmla="*/ 190978 h 481410"/>
              <a:gd name="connsiteX2051" fmla="*/ 120464 w 476464"/>
              <a:gd name="connsiteY2051" fmla="*/ 191336 h 481410"/>
              <a:gd name="connsiteX2052" fmla="*/ 121616 w 476464"/>
              <a:gd name="connsiteY2052" fmla="*/ 191285 h 481410"/>
              <a:gd name="connsiteX2053" fmla="*/ 123228 w 476464"/>
              <a:gd name="connsiteY2053" fmla="*/ 190978 h 481410"/>
              <a:gd name="connsiteX2054" fmla="*/ 124483 w 476464"/>
              <a:gd name="connsiteY2054" fmla="*/ 190287 h 481410"/>
              <a:gd name="connsiteX2055" fmla="*/ 124662 w 476464"/>
              <a:gd name="connsiteY2055" fmla="*/ 189237 h 481410"/>
              <a:gd name="connsiteX2056" fmla="*/ 124713 w 476464"/>
              <a:gd name="connsiteY2056" fmla="*/ 186370 h 481410"/>
              <a:gd name="connsiteX2057" fmla="*/ 124355 w 476464"/>
              <a:gd name="connsiteY2057" fmla="*/ 185065 h 481410"/>
              <a:gd name="connsiteX2058" fmla="*/ 123715 w 476464"/>
              <a:gd name="connsiteY2058" fmla="*/ 185295 h 481410"/>
              <a:gd name="connsiteX2059" fmla="*/ 123408 w 476464"/>
              <a:gd name="connsiteY2059" fmla="*/ 185961 h 481410"/>
              <a:gd name="connsiteX2060" fmla="*/ 123305 w 476464"/>
              <a:gd name="connsiteY2060" fmla="*/ 186652 h 481410"/>
              <a:gd name="connsiteX2061" fmla="*/ 123305 w 476464"/>
              <a:gd name="connsiteY2061" fmla="*/ 187164 h 481410"/>
              <a:gd name="connsiteX2062" fmla="*/ 123152 w 476464"/>
              <a:gd name="connsiteY2062" fmla="*/ 187266 h 481410"/>
              <a:gd name="connsiteX2063" fmla="*/ 122972 w 476464"/>
              <a:gd name="connsiteY2063" fmla="*/ 187164 h 481410"/>
              <a:gd name="connsiteX2064" fmla="*/ 122307 w 476464"/>
              <a:gd name="connsiteY2064" fmla="*/ 186319 h 481410"/>
              <a:gd name="connsiteX2065" fmla="*/ 121539 w 476464"/>
              <a:gd name="connsiteY2065" fmla="*/ 186422 h 481410"/>
              <a:gd name="connsiteX2066" fmla="*/ 120515 w 476464"/>
              <a:gd name="connsiteY2066" fmla="*/ 186550 h 481410"/>
              <a:gd name="connsiteX2067" fmla="*/ 119466 w 476464"/>
              <a:gd name="connsiteY2067" fmla="*/ 186422 h 481410"/>
              <a:gd name="connsiteX2068" fmla="*/ 119107 w 476464"/>
              <a:gd name="connsiteY2068" fmla="*/ 187113 h 481410"/>
              <a:gd name="connsiteX2069" fmla="*/ 118365 w 476464"/>
              <a:gd name="connsiteY2069" fmla="*/ 187420 h 481410"/>
              <a:gd name="connsiteX2070" fmla="*/ 117853 w 476464"/>
              <a:gd name="connsiteY2070" fmla="*/ 187804 h 481410"/>
              <a:gd name="connsiteX2071" fmla="*/ 118109 w 476464"/>
              <a:gd name="connsiteY2071" fmla="*/ 188521 h 481410"/>
              <a:gd name="connsiteX2072" fmla="*/ 119159 w 476464"/>
              <a:gd name="connsiteY2072" fmla="*/ 188521 h 481410"/>
              <a:gd name="connsiteX2073" fmla="*/ 118851 w 476464"/>
              <a:gd name="connsiteY2073" fmla="*/ 187881 h 481410"/>
              <a:gd name="connsiteX2074" fmla="*/ 119543 w 476464"/>
              <a:gd name="connsiteY2074" fmla="*/ 187983 h 481410"/>
              <a:gd name="connsiteX2075" fmla="*/ 120157 w 476464"/>
              <a:gd name="connsiteY2075" fmla="*/ 188521 h 481410"/>
              <a:gd name="connsiteX2076" fmla="*/ 118698 w 476464"/>
              <a:gd name="connsiteY2076" fmla="*/ 189391 h 481410"/>
              <a:gd name="connsiteX2077" fmla="*/ 117341 w 476464"/>
              <a:gd name="connsiteY2077" fmla="*/ 190261 h 481410"/>
              <a:gd name="connsiteX2078" fmla="*/ 117341 w 476464"/>
              <a:gd name="connsiteY2078" fmla="*/ 191004 h 481410"/>
              <a:gd name="connsiteX2079" fmla="*/ 120950 w 476464"/>
              <a:gd name="connsiteY2079" fmla="*/ 189647 h 481410"/>
              <a:gd name="connsiteX2080" fmla="*/ 124329 w 476464"/>
              <a:gd name="connsiteY2080" fmla="*/ 187855 h 481410"/>
              <a:gd name="connsiteX2081" fmla="*/ 124713 w 476464"/>
              <a:gd name="connsiteY2081" fmla="*/ 186370 h 481410"/>
              <a:gd name="connsiteX2082" fmla="*/ 119466 w 476464"/>
              <a:gd name="connsiteY2082" fmla="*/ 167122 h 481410"/>
              <a:gd name="connsiteX2083" fmla="*/ 119798 w 476464"/>
              <a:gd name="connsiteY2083" fmla="*/ 166763 h 481410"/>
              <a:gd name="connsiteX2084" fmla="*/ 119466 w 476464"/>
              <a:gd name="connsiteY2084" fmla="*/ 166405 h 481410"/>
              <a:gd name="connsiteX2085" fmla="*/ 119261 w 476464"/>
              <a:gd name="connsiteY2085" fmla="*/ 166763 h 481410"/>
              <a:gd name="connsiteX2086" fmla="*/ 119466 w 476464"/>
              <a:gd name="connsiteY2086" fmla="*/ 167122 h 481410"/>
              <a:gd name="connsiteX2087" fmla="*/ 121257 w 476464"/>
              <a:gd name="connsiteY2087" fmla="*/ 168478 h 481410"/>
              <a:gd name="connsiteX2088" fmla="*/ 121027 w 476464"/>
              <a:gd name="connsiteY2088" fmla="*/ 168274 h 481410"/>
              <a:gd name="connsiteX2089" fmla="*/ 120925 w 476464"/>
              <a:gd name="connsiteY2089" fmla="*/ 168478 h 481410"/>
              <a:gd name="connsiteX2090" fmla="*/ 121078 w 476464"/>
              <a:gd name="connsiteY2090" fmla="*/ 168683 h 481410"/>
              <a:gd name="connsiteX2091" fmla="*/ 121257 w 476464"/>
              <a:gd name="connsiteY2091" fmla="*/ 168478 h 481410"/>
              <a:gd name="connsiteX2092" fmla="*/ 121130 w 476464"/>
              <a:gd name="connsiteY2092" fmla="*/ 165765 h 481410"/>
              <a:gd name="connsiteX2093" fmla="*/ 120925 w 476464"/>
              <a:gd name="connsiteY2093" fmla="*/ 165381 h 481410"/>
              <a:gd name="connsiteX2094" fmla="*/ 120618 w 476464"/>
              <a:gd name="connsiteY2094" fmla="*/ 165765 h 481410"/>
              <a:gd name="connsiteX2095" fmla="*/ 120925 w 476464"/>
              <a:gd name="connsiteY2095" fmla="*/ 166149 h 481410"/>
              <a:gd name="connsiteX2096" fmla="*/ 121130 w 476464"/>
              <a:gd name="connsiteY2096" fmla="*/ 165765 h 481410"/>
              <a:gd name="connsiteX2097" fmla="*/ 120515 w 476464"/>
              <a:gd name="connsiteY2097" fmla="*/ 167122 h 481410"/>
              <a:gd name="connsiteX2098" fmla="*/ 120925 w 476464"/>
              <a:gd name="connsiteY2098" fmla="*/ 167122 h 481410"/>
              <a:gd name="connsiteX2099" fmla="*/ 120925 w 476464"/>
              <a:gd name="connsiteY2099" fmla="*/ 166712 h 481410"/>
              <a:gd name="connsiteX2100" fmla="*/ 120515 w 476464"/>
              <a:gd name="connsiteY2100" fmla="*/ 167122 h 481410"/>
              <a:gd name="connsiteX2101" fmla="*/ 120515 w 476464"/>
              <a:gd name="connsiteY2101" fmla="*/ 165381 h 481410"/>
              <a:gd name="connsiteX2102" fmla="*/ 119568 w 476464"/>
              <a:gd name="connsiteY2102" fmla="*/ 164767 h 481410"/>
              <a:gd name="connsiteX2103" fmla="*/ 118442 w 476464"/>
              <a:gd name="connsiteY2103" fmla="*/ 164639 h 481410"/>
              <a:gd name="connsiteX2104" fmla="*/ 118442 w 476464"/>
              <a:gd name="connsiteY2104" fmla="*/ 164332 h 481410"/>
              <a:gd name="connsiteX2105" fmla="*/ 116829 w 476464"/>
              <a:gd name="connsiteY2105" fmla="*/ 164460 h 481410"/>
              <a:gd name="connsiteX2106" fmla="*/ 115319 w 476464"/>
              <a:gd name="connsiteY2106" fmla="*/ 165074 h 481410"/>
              <a:gd name="connsiteX2107" fmla="*/ 113271 w 476464"/>
              <a:gd name="connsiteY2107" fmla="*/ 166047 h 481410"/>
              <a:gd name="connsiteX2108" fmla="*/ 111172 w 476464"/>
              <a:gd name="connsiteY2108" fmla="*/ 167122 h 481410"/>
              <a:gd name="connsiteX2109" fmla="*/ 110968 w 476464"/>
              <a:gd name="connsiteY2109" fmla="*/ 167429 h 481410"/>
              <a:gd name="connsiteX2110" fmla="*/ 110865 w 476464"/>
              <a:gd name="connsiteY2110" fmla="*/ 167787 h 481410"/>
              <a:gd name="connsiteX2111" fmla="*/ 111172 w 476464"/>
              <a:gd name="connsiteY2111" fmla="*/ 168197 h 481410"/>
              <a:gd name="connsiteX2112" fmla="*/ 112273 w 476464"/>
              <a:gd name="connsiteY2112" fmla="*/ 167710 h 481410"/>
              <a:gd name="connsiteX2113" fmla="*/ 112939 w 476464"/>
              <a:gd name="connsiteY2113" fmla="*/ 166763 h 481410"/>
              <a:gd name="connsiteX2114" fmla="*/ 113706 w 476464"/>
              <a:gd name="connsiteY2114" fmla="*/ 166507 h 481410"/>
              <a:gd name="connsiteX2115" fmla="*/ 114961 w 476464"/>
              <a:gd name="connsiteY2115" fmla="*/ 166200 h 481410"/>
              <a:gd name="connsiteX2116" fmla="*/ 116215 w 476464"/>
              <a:gd name="connsiteY2116" fmla="*/ 165842 h 481410"/>
              <a:gd name="connsiteX2117" fmla="*/ 117060 w 476464"/>
              <a:gd name="connsiteY2117" fmla="*/ 165688 h 481410"/>
              <a:gd name="connsiteX2118" fmla="*/ 118800 w 476464"/>
              <a:gd name="connsiteY2118" fmla="*/ 166072 h 481410"/>
              <a:gd name="connsiteX2119" fmla="*/ 120515 w 476464"/>
              <a:gd name="connsiteY2119" fmla="*/ 165381 h 481410"/>
              <a:gd name="connsiteX2120" fmla="*/ 114730 w 476464"/>
              <a:gd name="connsiteY2120" fmla="*/ 160927 h 481410"/>
              <a:gd name="connsiteX2121" fmla="*/ 114935 w 476464"/>
              <a:gd name="connsiteY2121" fmla="*/ 160569 h 481410"/>
              <a:gd name="connsiteX2122" fmla="*/ 114730 w 476464"/>
              <a:gd name="connsiteY2122" fmla="*/ 160185 h 481410"/>
              <a:gd name="connsiteX2123" fmla="*/ 114398 w 476464"/>
              <a:gd name="connsiteY2123" fmla="*/ 160569 h 481410"/>
              <a:gd name="connsiteX2124" fmla="*/ 114730 w 476464"/>
              <a:gd name="connsiteY2124" fmla="*/ 160927 h 481410"/>
              <a:gd name="connsiteX2125" fmla="*/ 118109 w 476464"/>
              <a:gd name="connsiteY2125" fmla="*/ 160927 h 481410"/>
              <a:gd name="connsiteX2126" fmla="*/ 116369 w 476464"/>
              <a:gd name="connsiteY2126" fmla="*/ 160927 h 481410"/>
              <a:gd name="connsiteX2127" fmla="*/ 115012 w 476464"/>
              <a:gd name="connsiteY2127" fmla="*/ 161951 h 481410"/>
              <a:gd name="connsiteX2128" fmla="*/ 115012 w 476464"/>
              <a:gd name="connsiteY2128" fmla="*/ 162566 h 481410"/>
              <a:gd name="connsiteX2129" fmla="*/ 116650 w 476464"/>
              <a:gd name="connsiteY2129" fmla="*/ 162181 h 481410"/>
              <a:gd name="connsiteX2130" fmla="*/ 118109 w 476464"/>
              <a:gd name="connsiteY2130" fmla="*/ 160927 h 481410"/>
              <a:gd name="connsiteX2131" fmla="*/ 117060 w 476464"/>
              <a:gd name="connsiteY2131" fmla="*/ 163001 h 481410"/>
              <a:gd name="connsiteX2132" fmla="*/ 116855 w 476464"/>
              <a:gd name="connsiteY2132" fmla="*/ 163333 h 481410"/>
              <a:gd name="connsiteX2133" fmla="*/ 117060 w 476464"/>
              <a:gd name="connsiteY2133" fmla="*/ 163641 h 481410"/>
              <a:gd name="connsiteX2134" fmla="*/ 117316 w 476464"/>
              <a:gd name="connsiteY2134" fmla="*/ 163333 h 481410"/>
              <a:gd name="connsiteX2135" fmla="*/ 117060 w 476464"/>
              <a:gd name="connsiteY2135" fmla="*/ 163001 h 481410"/>
              <a:gd name="connsiteX2136" fmla="*/ 115857 w 476464"/>
              <a:gd name="connsiteY2136" fmla="*/ 163820 h 481410"/>
              <a:gd name="connsiteX2137" fmla="*/ 115754 w 476464"/>
              <a:gd name="connsiteY2137" fmla="*/ 164025 h 481410"/>
              <a:gd name="connsiteX2138" fmla="*/ 115908 w 476464"/>
              <a:gd name="connsiteY2138" fmla="*/ 164229 h 481410"/>
              <a:gd name="connsiteX2139" fmla="*/ 116087 w 476464"/>
              <a:gd name="connsiteY2139" fmla="*/ 164025 h 481410"/>
              <a:gd name="connsiteX2140" fmla="*/ 115857 w 476464"/>
              <a:gd name="connsiteY2140" fmla="*/ 163820 h 481410"/>
              <a:gd name="connsiteX2141" fmla="*/ 118442 w 476464"/>
              <a:gd name="connsiteY2141" fmla="*/ 162284 h 481410"/>
              <a:gd name="connsiteX2142" fmla="*/ 118877 w 476464"/>
              <a:gd name="connsiteY2142" fmla="*/ 162284 h 481410"/>
              <a:gd name="connsiteX2143" fmla="*/ 118647 w 476464"/>
              <a:gd name="connsiteY2143" fmla="*/ 162079 h 481410"/>
              <a:gd name="connsiteX2144" fmla="*/ 118442 w 476464"/>
              <a:gd name="connsiteY2144" fmla="*/ 162284 h 481410"/>
              <a:gd name="connsiteX2145" fmla="*/ 118877 w 476464"/>
              <a:gd name="connsiteY2145" fmla="*/ 158828 h 481410"/>
              <a:gd name="connsiteX2146" fmla="*/ 118442 w 476464"/>
              <a:gd name="connsiteY2146" fmla="*/ 159161 h 481410"/>
              <a:gd name="connsiteX2147" fmla="*/ 118442 w 476464"/>
              <a:gd name="connsiteY2147" fmla="*/ 159494 h 481410"/>
              <a:gd name="connsiteX2148" fmla="*/ 118877 w 476464"/>
              <a:gd name="connsiteY2148" fmla="*/ 158828 h 481410"/>
              <a:gd name="connsiteX2149" fmla="*/ 118877 w 476464"/>
              <a:gd name="connsiteY2149" fmla="*/ 156781 h 481410"/>
              <a:gd name="connsiteX2150" fmla="*/ 118647 w 476464"/>
              <a:gd name="connsiteY2150" fmla="*/ 156576 h 481410"/>
              <a:gd name="connsiteX2151" fmla="*/ 118442 w 476464"/>
              <a:gd name="connsiteY2151" fmla="*/ 156781 h 481410"/>
              <a:gd name="connsiteX2152" fmla="*/ 118877 w 476464"/>
              <a:gd name="connsiteY2152" fmla="*/ 156781 h 481410"/>
              <a:gd name="connsiteX2153" fmla="*/ 112939 w 476464"/>
              <a:gd name="connsiteY2153" fmla="*/ 163333 h 481410"/>
              <a:gd name="connsiteX2154" fmla="*/ 112273 w 476464"/>
              <a:gd name="connsiteY2154" fmla="*/ 163794 h 481410"/>
              <a:gd name="connsiteX2155" fmla="*/ 111607 w 476464"/>
              <a:gd name="connsiteY2155" fmla="*/ 164332 h 481410"/>
              <a:gd name="connsiteX2156" fmla="*/ 113066 w 476464"/>
              <a:gd name="connsiteY2156" fmla="*/ 164178 h 481410"/>
              <a:gd name="connsiteX2157" fmla="*/ 113681 w 476464"/>
              <a:gd name="connsiteY2157" fmla="*/ 163001 h 481410"/>
              <a:gd name="connsiteX2158" fmla="*/ 112939 w 476464"/>
              <a:gd name="connsiteY2158" fmla="*/ 163333 h 481410"/>
              <a:gd name="connsiteX2159" fmla="*/ 105669 w 476464"/>
              <a:gd name="connsiteY2159" fmla="*/ 169221 h 481410"/>
              <a:gd name="connsiteX2160" fmla="*/ 106002 w 476464"/>
              <a:gd name="connsiteY2160" fmla="*/ 169528 h 481410"/>
              <a:gd name="connsiteX2161" fmla="*/ 106002 w 476464"/>
              <a:gd name="connsiteY2161" fmla="*/ 169221 h 481410"/>
              <a:gd name="connsiteX2162" fmla="*/ 105669 w 476464"/>
              <a:gd name="connsiteY2162" fmla="*/ 169221 h 481410"/>
              <a:gd name="connsiteX2163" fmla="*/ 103621 w 476464"/>
              <a:gd name="connsiteY2163" fmla="*/ 162284 h 481410"/>
              <a:gd name="connsiteX2164" fmla="*/ 101701 w 476464"/>
              <a:gd name="connsiteY2164" fmla="*/ 162540 h 481410"/>
              <a:gd name="connsiteX2165" fmla="*/ 99782 w 476464"/>
              <a:gd name="connsiteY2165" fmla="*/ 163641 h 481410"/>
              <a:gd name="connsiteX2166" fmla="*/ 99321 w 476464"/>
              <a:gd name="connsiteY2166" fmla="*/ 163999 h 481410"/>
              <a:gd name="connsiteX2167" fmla="*/ 98707 w 476464"/>
              <a:gd name="connsiteY2167" fmla="*/ 164357 h 481410"/>
              <a:gd name="connsiteX2168" fmla="*/ 100063 w 476464"/>
              <a:gd name="connsiteY2168" fmla="*/ 164255 h 481410"/>
              <a:gd name="connsiteX2169" fmla="*/ 101804 w 476464"/>
              <a:gd name="connsiteY2169" fmla="*/ 163666 h 481410"/>
              <a:gd name="connsiteX2170" fmla="*/ 103237 w 476464"/>
              <a:gd name="connsiteY2170" fmla="*/ 162873 h 481410"/>
              <a:gd name="connsiteX2171" fmla="*/ 103621 w 476464"/>
              <a:gd name="connsiteY2171" fmla="*/ 162284 h 481410"/>
              <a:gd name="connsiteX2172" fmla="*/ 95609 w 476464"/>
              <a:gd name="connsiteY2172" fmla="*/ 163333 h 481410"/>
              <a:gd name="connsiteX2173" fmla="*/ 97453 w 476464"/>
              <a:gd name="connsiteY2173" fmla="*/ 163001 h 481410"/>
              <a:gd name="connsiteX2174" fmla="*/ 99116 w 476464"/>
              <a:gd name="connsiteY2174" fmla="*/ 162284 h 481410"/>
              <a:gd name="connsiteX2175" fmla="*/ 97043 w 476464"/>
              <a:gd name="connsiteY2175" fmla="*/ 162284 h 481410"/>
              <a:gd name="connsiteX2176" fmla="*/ 96838 w 476464"/>
              <a:gd name="connsiteY2176" fmla="*/ 162437 h 481410"/>
              <a:gd name="connsiteX2177" fmla="*/ 96608 w 476464"/>
              <a:gd name="connsiteY2177" fmla="*/ 162591 h 481410"/>
              <a:gd name="connsiteX2178" fmla="*/ 96121 w 476464"/>
              <a:gd name="connsiteY2178" fmla="*/ 162975 h 481410"/>
              <a:gd name="connsiteX2179" fmla="*/ 95609 w 476464"/>
              <a:gd name="connsiteY2179" fmla="*/ 163333 h 481410"/>
              <a:gd name="connsiteX2180" fmla="*/ 95609 w 476464"/>
              <a:gd name="connsiteY2180" fmla="*/ 161951 h 481410"/>
              <a:gd name="connsiteX2181" fmla="*/ 95609 w 476464"/>
              <a:gd name="connsiteY2181" fmla="*/ 161516 h 481410"/>
              <a:gd name="connsiteX2182" fmla="*/ 94765 w 476464"/>
              <a:gd name="connsiteY2182" fmla="*/ 161567 h 481410"/>
              <a:gd name="connsiteX2183" fmla="*/ 94253 w 476464"/>
              <a:gd name="connsiteY2183" fmla="*/ 162258 h 481410"/>
              <a:gd name="connsiteX2184" fmla="*/ 94560 w 476464"/>
              <a:gd name="connsiteY2184" fmla="*/ 162975 h 481410"/>
              <a:gd name="connsiteX2185" fmla="*/ 95609 w 476464"/>
              <a:gd name="connsiteY2185" fmla="*/ 161951 h 481410"/>
              <a:gd name="connsiteX2186" fmla="*/ 96352 w 476464"/>
              <a:gd name="connsiteY2186" fmla="*/ 161951 h 481410"/>
              <a:gd name="connsiteX2187" fmla="*/ 96531 w 476464"/>
              <a:gd name="connsiteY2187" fmla="*/ 161567 h 481410"/>
              <a:gd name="connsiteX2188" fmla="*/ 96352 w 476464"/>
              <a:gd name="connsiteY2188" fmla="*/ 161209 h 481410"/>
              <a:gd name="connsiteX2189" fmla="*/ 96147 w 476464"/>
              <a:gd name="connsiteY2189" fmla="*/ 161567 h 481410"/>
              <a:gd name="connsiteX2190" fmla="*/ 96352 w 476464"/>
              <a:gd name="connsiteY2190" fmla="*/ 161951 h 481410"/>
              <a:gd name="connsiteX2191" fmla="*/ 97068 w 476464"/>
              <a:gd name="connsiteY2191" fmla="*/ 161951 h 481410"/>
              <a:gd name="connsiteX2192" fmla="*/ 97273 w 476464"/>
              <a:gd name="connsiteY2192" fmla="*/ 161567 h 481410"/>
              <a:gd name="connsiteX2193" fmla="*/ 97068 w 476464"/>
              <a:gd name="connsiteY2193" fmla="*/ 161209 h 481410"/>
              <a:gd name="connsiteX2194" fmla="*/ 96761 w 476464"/>
              <a:gd name="connsiteY2194" fmla="*/ 161567 h 481410"/>
              <a:gd name="connsiteX2195" fmla="*/ 97068 w 476464"/>
              <a:gd name="connsiteY2195" fmla="*/ 161951 h 481410"/>
              <a:gd name="connsiteX2196" fmla="*/ 100831 w 476464"/>
              <a:gd name="connsiteY2196" fmla="*/ 159878 h 481410"/>
              <a:gd name="connsiteX2197" fmla="*/ 100498 w 476464"/>
              <a:gd name="connsiteY2197" fmla="*/ 159878 h 481410"/>
              <a:gd name="connsiteX2198" fmla="*/ 100498 w 476464"/>
              <a:gd name="connsiteY2198" fmla="*/ 160211 h 481410"/>
              <a:gd name="connsiteX2199" fmla="*/ 100831 w 476464"/>
              <a:gd name="connsiteY2199" fmla="*/ 159878 h 481410"/>
              <a:gd name="connsiteX2200" fmla="*/ 100498 w 476464"/>
              <a:gd name="connsiteY2200" fmla="*/ 158137 h 481410"/>
              <a:gd name="connsiteX2201" fmla="*/ 99782 w 476464"/>
              <a:gd name="connsiteY2201" fmla="*/ 158444 h 481410"/>
              <a:gd name="connsiteX2202" fmla="*/ 100498 w 476464"/>
              <a:gd name="connsiteY2202" fmla="*/ 158854 h 481410"/>
              <a:gd name="connsiteX2203" fmla="*/ 100498 w 476464"/>
              <a:gd name="connsiteY2203" fmla="*/ 158137 h 481410"/>
              <a:gd name="connsiteX2204" fmla="*/ 100166 w 476464"/>
              <a:gd name="connsiteY2204" fmla="*/ 157600 h 481410"/>
              <a:gd name="connsiteX2205" fmla="*/ 98425 w 476464"/>
              <a:gd name="connsiteY2205" fmla="*/ 157395 h 481410"/>
              <a:gd name="connsiteX2206" fmla="*/ 98425 w 476464"/>
              <a:gd name="connsiteY2206" fmla="*/ 158112 h 481410"/>
              <a:gd name="connsiteX2207" fmla="*/ 98630 w 476464"/>
              <a:gd name="connsiteY2207" fmla="*/ 158931 h 481410"/>
              <a:gd name="connsiteX2208" fmla="*/ 98732 w 476464"/>
              <a:gd name="connsiteY2208" fmla="*/ 159468 h 481410"/>
              <a:gd name="connsiteX2209" fmla="*/ 99167 w 476464"/>
              <a:gd name="connsiteY2209" fmla="*/ 159468 h 481410"/>
              <a:gd name="connsiteX2210" fmla="*/ 99167 w 476464"/>
              <a:gd name="connsiteY2210" fmla="*/ 157600 h 481410"/>
              <a:gd name="connsiteX2211" fmla="*/ 100166 w 476464"/>
              <a:gd name="connsiteY2211" fmla="*/ 157600 h 481410"/>
              <a:gd name="connsiteX2212" fmla="*/ 98118 w 476464"/>
              <a:gd name="connsiteY2212" fmla="*/ 160927 h 481410"/>
              <a:gd name="connsiteX2213" fmla="*/ 98016 w 476464"/>
              <a:gd name="connsiteY2213" fmla="*/ 161081 h 481410"/>
              <a:gd name="connsiteX2214" fmla="*/ 98118 w 476464"/>
              <a:gd name="connsiteY2214" fmla="*/ 161235 h 481410"/>
              <a:gd name="connsiteX2215" fmla="*/ 99065 w 476464"/>
              <a:gd name="connsiteY2215" fmla="*/ 160978 h 481410"/>
              <a:gd name="connsiteX2216" fmla="*/ 99756 w 476464"/>
              <a:gd name="connsiteY2216" fmla="*/ 160211 h 481410"/>
              <a:gd name="connsiteX2217" fmla="*/ 98758 w 476464"/>
              <a:gd name="connsiteY2217" fmla="*/ 160287 h 481410"/>
              <a:gd name="connsiteX2218" fmla="*/ 98118 w 476464"/>
              <a:gd name="connsiteY2218" fmla="*/ 160927 h 481410"/>
              <a:gd name="connsiteX2219" fmla="*/ 90413 w 476464"/>
              <a:gd name="connsiteY2219" fmla="*/ 163333 h 481410"/>
              <a:gd name="connsiteX2220" fmla="*/ 90209 w 476464"/>
              <a:gd name="connsiteY2220" fmla="*/ 163692 h 481410"/>
              <a:gd name="connsiteX2221" fmla="*/ 90413 w 476464"/>
              <a:gd name="connsiteY2221" fmla="*/ 164050 h 481410"/>
              <a:gd name="connsiteX2222" fmla="*/ 90721 w 476464"/>
              <a:gd name="connsiteY2222" fmla="*/ 163692 h 481410"/>
              <a:gd name="connsiteX2223" fmla="*/ 90413 w 476464"/>
              <a:gd name="connsiteY2223" fmla="*/ 163333 h 481410"/>
              <a:gd name="connsiteX2224" fmla="*/ 105669 w 476464"/>
              <a:gd name="connsiteY2224" fmla="*/ 191618 h 481410"/>
              <a:gd name="connsiteX2225" fmla="*/ 106104 w 476464"/>
              <a:gd name="connsiteY2225" fmla="*/ 191669 h 481410"/>
              <a:gd name="connsiteX2226" fmla="*/ 106437 w 476464"/>
              <a:gd name="connsiteY2226" fmla="*/ 191311 h 481410"/>
              <a:gd name="connsiteX2227" fmla="*/ 105669 w 476464"/>
              <a:gd name="connsiteY2227" fmla="*/ 191618 h 481410"/>
              <a:gd name="connsiteX2228" fmla="*/ 104620 w 476464"/>
              <a:gd name="connsiteY2228" fmla="*/ 195150 h 481410"/>
              <a:gd name="connsiteX2229" fmla="*/ 104415 w 476464"/>
              <a:gd name="connsiteY2229" fmla="*/ 195483 h 481410"/>
              <a:gd name="connsiteX2230" fmla="*/ 104620 w 476464"/>
              <a:gd name="connsiteY2230" fmla="*/ 195790 h 481410"/>
              <a:gd name="connsiteX2231" fmla="*/ 104875 w 476464"/>
              <a:gd name="connsiteY2231" fmla="*/ 195483 h 481410"/>
              <a:gd name="connsiteX2232" fmla="*/ 104620 w 476464"/>
              <a:gd name="connsiteY2232" fmla="*/ 195150 h 481410"/>
              <a:gd name="connsiteX2233" fmla="*/ 102879 w 476464"/>
              <a:gd name="connsiteY2233" fmla="*/ 194126 h 481410"/>
              <a:gd name="connsiteX2234" fmla="*/ 102674 w 476464"/>
              <a:gd name="connsiteY2234" fmla="*/ 194434 h 481410"/>
              <a:gd name="connsiteX2235" fmla="*/ 102879 w 476464"/>
              <a:gd name="connsiteY2235" fmla="*/ 194741 h 481410"/>
              <a:gd name="connsiteX2236" fmla="*/ 103212 w 476464"/>
              <a:gd name="connsiteY2236" fmla="*/ 194434 h 481410"/>
              <a:gd name="connsiteX2237" fmla="*/ 102879 w 476464"/>
              <a:gd name="connsiteY2237" fmla="*/ 194126 h 481410"/>
              <a:gd name="connsiteX2238" fmla="*/ 101369 w 476464"/>
              <a:gd name="connsiteY2238" fmla="*/ 195278 h 481410"/>
              <a:gd name="connsiteX2239" fmla="*/ 101215 w 476464"/>
              <a:gd name="connsiteY2239" fmla="*/ 195483 h 481410"/>
              <a:gd name="connsiteX2240" fmla="*/ 101318 w 476464"/>
              <a:gd name="connsiteY2240" fmla="*/ 195688 h 481410"/>
              <a:gd name="connsiteX2241" fmla="*/ 101522 w 476464"/>
              <a:gd name="connsiteY2241" fmla="*/ 195483 h 481410"/>
              <a:gd name="connsiteX2242" fmla="*/ 101369 w 476464"/>
              <a:gd name="connsiteY2242" fmla="*/ 195278 h 481410"/>
              <a:gd name="connsiteX2243" fmla="*/ 94279 w 476464"/>
              <a:gd name="connsiteY2243" fmla="*/ 196814 h 481410"/>
              <a:gd name="connsiteX2244" fmla="*/ 94074 w 476464"/>
              <a:gd name="connsiteY2244" fmla="*/ 197172 h 481410"/>
              <a:gd name="connsiteX2245" fmla="*/ 94279 w 476464"/>
              <a:gd name="connsiteY2245" fmla="*/ 197531 h 481410"/>
              <a:gd name="connsiteX2246" fmla="*/ 94483 w 476464"/>
              <a:gd name="connsiteY2246" fmla="*/ 197172 h 481410"/>
              <a:gd name="connsiteX2247" fmla="*/ 94279 w 476464"/>
              <a:gd name="connsiteY2247" fmla="*/ 196814 h 481410"/>
              <a:gd name="connsiteX2248" fmla="*/ 93383 w 476464"/>
              <a:gd name="connsiteY2248" fmla="*/ 196635 h 481410"/>
              <a:gd name="connsiteX2249" fmla="*/ 92922 w 476464"/>
              <a:gd name="connsiteY2249" fmla="*/ 196840 h 481410"/>
              <a:gd name="connsiteX2250" fmla="*/ 93383 w 476464"/>
              <a:gd name="connsiteY2250" fmla="*/ 197044 h 481410"/>
              <a:gd name="connsiteX2251" fmla="*/ 93971 w 476464"/>
              <a:gd name="connsiteY2251" fmla="*/ 196840 h 481410"/>
              <a:gd name="connsiteX2252" fmla="*/ 93383 w 476464"/>
              <a:gd name="connsiteY2252" fmla="*/ 196635 h 481410"/>
              <a:gd name="connsiteX2253" fmla="*/ 90413 w 476464"/>
              <a:gd name="connsiteY2253" fmla="*/ 197531 h 481410"/>
              <a:gd name="connsiteX2254" fmla="*/ 90209 w 476464"/>
              <a:gd name="connsiteY2254" fmla="*/ 197915 h 481410"/>
              <a:gd name="connsiteX2255" fmla="*/ 90413 w 476464"/>
              <a:gd name="connsiteY2255" fmla="*/ 198299 h 481410"/>
              <a:gd name="connsiteX2256" fmla="*/ 90721 w 476464"/>
              <a:gd name="connsiteY2256" fmla="*/ 197915 h 481410"/>
              <a:gd name="connsiteX2257" fmla="*/ 90413 w 476464"/>
              <a:gd name="connsiteY2257" fmla="*/ 197531 h 481410"/>
              <a:gd name="connsiteX2258" fmla="*/ 88366 w 476464"/>
              <a:gd name="connsiteY2258" fmla="*/ 197531 h 481410"/>
              <a:gd name="connsiteX2259" fmla="*/ 88545 w 476464"/>
              <a:gd name="connsiteY2259" fmla="*/ 197326 h 481410"/>
              <a:gd name="connsiteX2260" fmla="*/ 88366 w 476464"/>
              <a:gd name="connsiteY2260" fmla="*/ 197224 h 481410"/>
              <a:gd name="connsiteX2261" fmla="*/ 88110 w 476464"/>
              <a:gd name="connsiteY2261" fmla="*/ 197377 h 481410"/>
              <a:gd name="connsiteX2262" fmla="*/ 88366 w 476464"/>
              <a:gd name="connsiteY2262" fmla="*/ 197531 h 481410"/>
              <a:gd name="connsiteX2263" fmla="*/ 88212 w 476464"/>
              <a:gd name="connsiteY2263" fmla="*/ 199732 h 481410"/>
              <a:gd name="connsiteX2264" fmla="*/ 88058 w 476464"/>
              <a:gd name="connsiteY2264" fmla="*/ 199937 h 481410"/>
              <a:gd name="connsiteX2265" fmla="*/ 88263 w 476464"/>
              <a:gd name="connsiteY2265" fmla="*/ 200142 h 481410"/>
              <a:gd name="connsiteX2266" fmla="*/ 88391 w 476464"/>
              <a:gd name="connsiteY2266" fmla="*/ 199937 h 481410"/>
              <a:gd name="connsiteX2267" fmla="*/ 88212 w 476464"/>
              <a:gd name="connsiteY2267" fmla="*/ 199732 h 481410"/>
              <a:gd name="connsiteX2268" fmla="*/ 85985 w 476464"/>
              <a:gd name="connsiteY2268" fmla="*/ 192360 h 481410"/>
              <a:gd name="connsiteX2269" fmla="*/ 85755 w 476464"/>
              <a:gd name="connsiteY2269" fmla="*/ 192744 h 481410"/>
              <a:gd name="connsiteX2270" fmla="*/ 85985 w 476464"/>
              <a:gd name="connsiteY2270" fmla="*/ 193102 h 481410"/>
              <a:gd name="connsiteX2271" fmla="*/ 86190 w 476464"/>
              <a:gd name="connsiteY2271" fmla="*/ 192744 h 481410"/>
              <a:gd name="connsiteX2272" fmla="*/ 85985 w 476464"/>
              <a:gd name="connsiteY2272" fmla="*/ 192360 h 481410"/>
              <a:gd name="connsiteX2273" fmla="*/ 84628 w 476464"/>
              <a:gd name="connsiteY2273" fmla="*/ 194126 h 481410"/>
              <a:gd name="connsiteX2274" fmla="*/ 84424 w 476464"/>
              <a:gd name="connsiteY2274" fmla="*/ 194280 h 481410"/>
              <a:gd name="connsiteX2275" fmla="*/ 84628 w 476464"/>
              <a:gd name="connsiteY2275" fmla="*/ 194434 h 481410"/>
              <a:gd name="connsiteX2276" fmla="*/ 84833 w 476464"/>
              <a:gd name="connsiteY2276" fmla="*/ 194229 h 481410"/>
              <a:gd name="connsiteX2277" fmla="*/ 84628 w 476464"/>
              <a:gd name="connsiteY2277" fmla="*/ 194126 h 481410"/>
              <a:gd name="connsiteX2278" fmla="*/ 83579 w 476464"/>
              <a:gd name="connsiteY2278" fmla="*/ 190594 h 481410"/>
              <a:gd name="connsiteX2279" fmla="*/ 83272 w 476464"/>
              <a:gd name="connsiteY2279" fmla="*/ 190978 h 481410"/>
              <a:gd name="connsiteX2280" fmla="*/ 83579 w 476464"/>
              <a:gd name="connsiteY2280" fmla="*/ 191336 h 481410"/>
              <a:gd name="connsiteX2281" fmla="*/ 83784 w 476464"/>
              <a:gd name="connsiteY2281" fmla="*/ 190978 h 481410"/>
              <a:gd name="connsiteX2282" fmla="*/ 83579 w 476464"/>
              <a:gd name="connsiteY2282" fmla="*/ 190594 h 481410"/>
              <a:gd name="connsiteX2283" fmla="*/ 80072 w 476464"/>
              <a:gd name="connsiteY2283" fmla="*/ 193410 h 481410"/>
              <a:gd name="connsiteX2284" fmla="*/ 79714 w 476464"/>
              <a:gd name="connsiteY2284" fmla="*/ 193410 h 481410"/>
              <a:gd name="connsiteX2285" fmla="*/ 80072 w 476464"/>
              <a:gd name="connsiteY2285" fmla="*/ 193717 h 481410"/>
              <a:gd name="connsiteX2286" fmla="*/ 80072 w 476464"/>
              <a:gd name="connsiteY2286" fmla="*/ 193410 h 481410"/>
              <a:gd name="connsiteX2287" fmla="*/ 79227 w 476464"/>
              <a:gd name="connsiteY2287" fmla="*/ 198785 h 481410"/>
              <a:gd name="connsiteX2288" fmla="*/ 76924 w 476464"/>
              <a:gd name="connsiteY2288" fmla="*/ 200346 h 481410"/>
              <a:gd name="connsiteX2289" fmla="*/ 77666 w 476464"/>
              <a:gd name="connsiteY2289" fmla="*/ 200705 h 481410"/>
              <a:gd name="connsiteX2290" fmla="*/ 81147 w 476464"/>
              <a:gd name="connsiteY2290" fmla="*/ 199067 h 481410"/>
              <a:gd name="connsiteX2291" fmla="*/ 84193 w 476464"/>
              <a:gd name="connsiteY2291" fmla="*/ 197249 h 481410"/>
              <a:gd name="connsiteX2292" fmla="*/ 86164 w 476464"/>
              <a:gd name="connsiteY2292" fmla="*/ 196174 h 481410"/>
              <a:gd name="connsiteX2293" fmla="*/ 87726 w 476464"/>
              <a:gd name="connsiteY2293" fmla="*/ 195509 h 481410"/>
              <a:gd name="connsiteX2294" fmla="*/ 88366 w 476464"/>
              <a:gd name="connsiteY2294" fmla="*/ 195509 h 481410"/>
              <a:gd name="connsiteX2295" fmla="*/ 88366 w 476464"/>
              <a:gd name="connsiteY2295" fmla="*/ 195176 h 481410"/>
              <a:gd name="connsiteX2296" fmla="*/ 85908 w 476464"/>
              <a:gd name="connsiteY2296" fmla="*/ 195560 h 481410"/>
              <a:gd name="connsiteX2297" fmla="*/ 82504 w 476464"/>
              <a:gd name="connsiteY2297" fmla="*/ 197019 h 481410"/>
              <a:gd name="connsiteX2298" fmla="*/ 79227 w 476464"/>
              <a:gd name="connsiteY2298" fmla="*/ 198785 h 481410"/>
              <a:gd name="connsiteX2299" fmla="*/ 87726 w 476464"/>
              <a:gd name="connsiteY2299" fmla="*/ 198580 h 481410"/>
              <a:gd name="connsiteX2300" fmla="*/ 87521 w 476464"/>
              <a:gd name="connsiteY2300" fmla="*/ 198734 h 481410"/>
              <a:gd name="connsiteX2301" fmla="*/ 87726 w 476464"/>
              <a:gd name="connsiteY2301" fmla="*/ 198887 h 481410"/>
              <a:gd name="connsiteX2302" fmla="*/ 87931 w 476464"/>
              <a:gd name="connsiteY2302" fmla="*/ 198785 h 481410"/>
              <a:gd name="connsiteX2303" fmla="*/ 87726 w 476464"/>
              <a:gd name="connsiteY2303" fmla="*/ 198580 h 481410"/>
              <a:gd name="connsiteX2304" fmla="*/ 86702 w 476464"/>
              <a:gd name="connsiteY2304" fmla="*/ 199630 h 481410"/>
              <a:gd name="connsiteX2305" fmla="*/ 85985 w 476464"/>
              <a:gd name="connsiteY2305" fmla="*/ 200321 h 481410"/>
              <a:gd name="connsiteX2306" fmla="*/ 87009 w 476464"/>
              <a:gd name="connsiteY2306" fmla="*/ 199630 h 481410"/>
              <a:gd name="connsiteX2307" fmla="*/ 86702 w 476464"/>
              <a:gd name="connsiteY2307" fmla="*/ 199630 h 481410"/>
              <a:gd name="connsiteX2308" fmla="*/ 84526 w 476464"/>
              <a:gd name="connsiteY2308" fmla="*/ 199963 h 481410"/>
              <a:gd name="connsiteX2309" fmla="*/ 84193 w 476464"/>
              <a:gd name="connsiteY2309" fmla="*/ 199604 h 481410"/>
              <a:gd name="connsiteX2310" fmla="*/ 83989 w 476464"/>
              <a:gd name="connsiteY2310" fmla="*/ 199963 h 481410"/>
              <a:gd name="connsiteX2311" fmla="*/ 84193 w 476464"/>
              <a:gd name="connsiteY2311" fmla="*/ 200321 h 481410"/>
              <a:gd name="connsiteX2312" fmla="*/ 84526 w 476464"/>
              <a:gd name="connsiteY2312" fmla="*/ 199963 h 481410"/>
              <a:gd name="connsiteX2313" fmla="*/ 84193 w 476464"/>
              <a:gd name="connsiteY2313" fmla="*/ 200679 h 481410"/>
              <a:gd name="connsiteX2314" fmla="*/ 83989 w 476464"/>
              <a:gd name="connsiteY2314" fmla="*/ 201038 h 481410"/>
              <a:gd name="connsiteX2315" fmla="*/ 84193 w 476464"/>
              <a:gd name="connsiteY2315" fmla="*/ 201396 h 481410"/>
              <a:gd name="connsiteX2316" fmla="*/ 84526 w 476464"/>
              <a:gd name="connsiteY2316" fmla="*/ 201038 h 481410"/>
              <a:gd name="connsiteX2317" fmla="*/ 84193 w 476464"/>
              <a:gd name="connsiteY2317" fmla="*/ 200679 h 481410"/>
              <a:gd name="connsiteX2318" fmla="*/ 83579 w 476464"/>
              <a:gd name="connsiteY2318" fmla="*/ 200961 h 481410"/>
              <a:gd name="connsiteX2319" fmla="*/ 83272 w 476464"/>
              <a:gd name="connsiteY2319" fmla="*/ 201319 h 481410"/>
              <a:gd name="connsiteX2320" fmla="*/ 83579 w 476464"/>
              <a:gd name="connsiteY2320" fmla="*/ 201678 h 481410"/>
              <a:gd name="connsiteX2321" fmla="*/ 83784 w 476464"/>
              <a:gd name="connsiteY2321" fmla="*/ 201319 h 481410"/>
              <a:gd name="connsiteX2322" fmla="*/ 83579 w 476464"/>
              <a:gd name="connsiteY2322" fmla="*/ 200961 h 481410"/>
              <a:gd name="connsiteX2323" fmla="*/ 80072 w 476464"/>
              <a:gd name="connsiteY2323" fmla="*/ 200679 h 481410"/>
              <a:gd name="connsiteX2324" fmla="*/ 79842 w 476464"/>
              <a:gd name="connsiteY2324" fmla="*/ 201038 h 481410"/>
              <a:gd name="connsiteX2325" fmla="*/ 80072 w 476464"/>
              <a:gd name="connsiteY2325" fmla="*/ 201396 h 481410"/>
              <a:gd name="connsiteX2326" fmla="*/ 80379 w 476464"/>
              <a:gd name="connsiteY2326" fmla="*/ 201038 h 481410"/>
              <a:gd name="connsiteX2327" fmla="*/ 80072 w 476464"/>
              <a:gd name="connsiteY2327" fmla="*/ 200679 h 481410"/>
              <a:gd name="connsiteX2328" fmla="*/ 77666 w 476464"/>
              <a:gd name="connsiteY2328" fmla="*/ 202010 h 481410"/>
              <a:gd name="connsiteX2329" fmla="*/ 77461 w 476464"/>
              <a:gd name="connsiteY2329" fmla="*/ 202394 h 481410"/>
              <a:gd name="connsiteX2330" fmla="*/ 77666 w 476464"/>
              <a:gd name="connsiteY2330" fmla="*/ 202753 h 481410"/>
              <a:gd name="connsiteX2331" fmla="*/ 77871 w 476464"/>
              <a:gd name="connsiteY2331" fmla="*/ 202394 h 481410"/>
              <a:gd name="connsiteX2332" fmla="*/ 77666 w 476464"/>
              <a:gd name="connsiteY2332" fmla="*/ 202010 h 481410"/>
              <a:gd name="connsiteX2333" fmla="*/ 79663 w 476464"/>
              <a:gd name="connsiteY2333" fmla="*/ 195099 h 481410"/>
              <a:gd name="connsiteX2334" fmla="*/ 79432 w 476464"/>
              <a:gd name="connsiteY2334" fmla="*/ 194715 h 481410"/>
              <a:gd name="connsiteX2335" fmla="*/ 79125 w 476464"/>
              <a:gd name="connsiteY2335" fmla="*/ 195099 h 481410"/>
              <a:gd name="connsiteX2336" fmla="*/ 79432 w 476464"/>
              <a:gd name="connsiteY2336" fmla="*/ 195483 h 481410"/>
              <a:gd name="connsiteX2337" fmla="*/ 79663 w 476464"/>
              <a:gd name="connsiteY2337" fmla="*/ 195099 h 481410"/>
              <a:gd name="connsiteX2338" fmla="*/ 75900 w 476464"/>
              <a:gd name="connsiteY2338" fmla="*/ 203060 h 481410"/>
              <a:gd name="connsiteX2339" fmla="*/ 75900 w 476464"/>
              <a:gd name="connsiteY2339" fmla="*/ 203776 h 481410"/>
              <a:gd name="connsiteX2340" fmla="*/ 76617 w 476464"/>
              <a:gd name="connsiteY2340" fmla="*/ 203060 h 481410"/>
              <a:gd name="connsiteX2341" fmla="*/ 75900 w 476464"/>
              <a:gd name="connsiteY2341" fmla="*/ 203060 h 481410"/>
              <a:gd name="connsiteX2342" fmla="*/ 75593 w 476464"/>
              <a:gd name="connsiteY2342" fmla="*/ 201370 h 481410"/>
              <a:gd name="connsiteX2343" fmla="*/ 76156 w 476464"/>
              <a:gd name="connsiteY2343" fmla="*/ 201217 h 481410"/>
              <a:gd name="connsiteX2344" fmla="*/ 76309 w 476464"/>
              <a:gd name="connsiteY2344" fmla="*/ 200679 h 481410"/>
              <a:gd name="connsiteX2345" fmla="*/ 75593 w 476464"/>
              <a:gd name="connsiteY2345" fmla="*/ 201370 h 481410"/>
              <a:gd name="connsiteX2346" fmla="*/ 81326 w 476464"/>
              <a:gd name="connsiteY2346" fmla="*/ 206055 h 481410"/>
              <a:gd name="connsiteX2347" fmla="*/ 83835 w 476464"/>
              <a:gd name="connsiteY2347" fmla="*/ 204544 h 481410"/>
              <a:gd name="connsiteX2348" fmla="*/ 85678 w 476464"/>
              <a:gd name="connsiteY2348" fmla="*/ 203469 h 481410"/>
              <a:gd name="connsiteX2349" fmla="*/ 88366 w 476464"/>
              <a:gd name="connsiteY2349" fmla="*/ 202215 h 481410"/>
              <a:gd name="connsiteX2350" fmla="*/ 93408 w 476464"/>
              <a:gd name="connsiteY2350" fmla="*/ 199911 h 481410"/>
              <a:gd name="connsiteX2351" fmla="*/ 98169 w 476464"/>
              <a:gd name="connsiteY2351" fmla="*/ 197454 h 481410"/>
              <a:gd name="connsiteX2352" fmla="*/ 99782 w 476464"/>
              <a:gd name="connsiteY2352" fmla="*/ 195765 h 481410"/>
              <a:gd name="connsiteX2353" fmla="*/ 97657 w 476464"/>
              <a:gd name="connsiteY2353" fmla="*/ 196481 h 481410"/>
              <a:gd name="connsiteX2354" fmla="*/ 94125 w 476464"/>
              <a:gd name="connsiteY2354" fmla="*/ 198401 h 481410"/>
              <a:gd name="connsiteX2355" fmla="*/ 90465 w 476464"/>
              <a:gd name="connsiteY2355" fmla="*/ 200526 h 481410"/>
              <a:gd name="connsiteX2356" fmla="*/ 88033 w 476464"/>
              <a:gd name="connsiteY2356" fmla="*/ 201652 h 481410"/>
              <a:gd name="connsiteX2357" fmla="*/ 87470 w 476464"/>
              <a:gd name="connsiteY2357" fmla="*/ 201831 h 481410"/>
              <a:gd name="connsiteX2358" fmla="*/ 86983 w 476464"/>
              <a:gd name="connsiteY2358" fmla="*/ 201985 h 481410"/>
              <a:gd name="connsiteX2359" fmla="*/ 82914 w 476464"/>
              <a:gd name="connsiteY2359" fmla="*/ 204109 h 481410"/>
              <a:gd name="connsiteX2360" fmla="*/ 79023 w 476464"/>
              <a:gd name="connsiteY2360" fmla="*/ 206157 h 481410"/>
              <a:gd name="connsiteX2361" fmla="*/ 77973 w 476464"/>
              <a:gd name="connsiteY2361" fmla="*/ 206848 h 481410"/>
              <a:gd name="connsiteX2362" fmla="*/ 76924 w 476464"/>
              <a:gd name="connsiteY2362" fmla="*/ 207565 h 481410"/>
              <a:gd name="connsiteX2363" fmla="*/ 78767 w 476464"/>
              <a:gd name="connsiteY2363" fmla="*/ 207258 h 481410"/>
              <a:gd name="connsiteX2364" fmla="*/ 81326 w 476464"/>
              <a:gd name="connsiteY2364" fmla="*/ 206055 h 481410"/>
              <a:gd name="connsiteX2365" fmla="*/ 94970 w 476464"/>
              <a:gd name="connsiteY2365" fmla="*/ 199323 h 481410"/>
              <a:gd name="connsiteX2366" fmla="*/ 94662 w 476464"/>
              <a:gd name="connsiteY2366" fmla="*/ 199630 h 481410"/>
              <a:gd name="connsiteX2367" fmla="*/ 94970 w 476464"/>
              <a:gd name="connsiteY2367" fmla="*/ 199937 h 481410"/>
              <a:gd name="connsiteX2368" fmla="*/ 95200 w 476464"/>
              <a:gd name="connsiteY2368" fmla="*/ 199630 h 481410"/>
              <a:gd name="connsiteX2369" fmla="*/ 94970 w 476464"/>
              <a:gd name="connsiteY2369" fmla="*/ 199323 h 481410"/>
              <a:gd name="connsiteX2370" fmla="*/ 90618 w 476464"/>
              <a:gd name="connsiteY2370" fmla="*/ 203546 h 481410"/>
              <a:gd name="connsiteX2371" fmla="*/ 90413 w 476464"/>
              <a:gd name="connsiteY2371" fmla="*/ 203776 h 481410"/>
              <a:gd name="connsiteX2372" fmla="*/ 90849 w 476464"/>
              <a:gd name="connsiteY2372" fmla="*/ 203776 h 481410"/>
              <a:gd name="connsiteX2373" fmla="*/ 90618 w 476464"/>
              <a:gd name="connsiteY2373" fmla="*/ 203546 h 481410"/>
              <a:gd name="connsiteX2374" fmla="*/ 81070 w 476464"/>
              <a:gd name="connsiteY2374" fmla="*/ 209664 h 481410"/>
              <a:gd name="connsiteX2375" fmla="*/ 80917 w 476464"/>
              <a:gd name="connsiteY2375" fmla="*/ 209459 h 481410"/>
              <a:gd name="connsiteX2376" fmla="*/ 80763 w 476464"/>
              <a:gd name="connsiteY2376" fmla="*/ 209664 h 481410"/>
              <a:gd name="connsiteX2377" fmla="*/ 80968 w 476464"/>
              <a:gd name="connsiteY2377" fmla="*/ 209894 h 481410"/>
              <a:gd name="connsiteX2378" fmla="*/ 81070 w 476464"/>
              <a:gd name="connsiteY2378" fmla="*/ 209664 h 481410"/>
              <a:gd name="connsiteX2379" fmla="*/ 82530 w 476464"/>
              <a:gd name="connsiteY2379" fmla="*/ 207590 h 481410"/>
              <a:gd name="connsiteX2380" fmla="*/ 81838 w 476464"/>
              <a:gd name="connsiteY2380" fmla="*/ 207923 h 481410"/>
              <a:gd name="connsiteX2381" fmla="*/ 81096 w 476464"/>
              <a:gd name="connsiteY2381" fmla="*/ 208640 h 481410"/>
              <a:gd name="connsiteX2382" fmla="*/ 82094 w 476464"/>
              <a:gd name="connsiteY2382" fmla="*/ 208358 h 481410"/>
              <a:gd name="connsiteX2383" fmla="*/ 82530 w 476464"/>
              <a:gd name="connsiteY2383" fmla="*/ 207590 h 481410"/>
              <a:gd name="connsiteX2384" fmla="*/ 83067 w 476464"/>
              <a:gd name="connsiteY2384" fmla="*/ 209612 h 481410"/>
              <a:gd name="connsiteX2385" fmla="*/ 82862 w 476464"/>
              <a:gd name="connsiteY2385" fmla="*/ 209254 h 481410"/>
              <a:gd name="connsiteX2386" fmla="*/ 82632 w 476464"/>
              <a:gd name="connsiteY2386" fmla="*/ 209612 h 481410"/>
              <a:gd name="connsiteX2387" fmla="*/ 82862 w 476464"/>
              <a:gd name="connsiteY2387" fmla="*/ 209971 h 481410"/>
              <a:gd name="connsiteX2388" fmla="*/ 83067 w 476464"/>
              <a:gd name="connsiteY2388" fmla="*/ 209612 h 481410"/>
              <a:gd name="connsiteX2389" fmla="*/ 83477 w 476464"/>
              <a:gd name="connsiteY2389" fmla="*/ 208281 h 481410"/>
              <a:gd name="connsiteX2390" fmla="*/ 83169 w 476464"/>
              <a:gd name="connsiteY2390" fmla="*/ 207923 h 481410"/>
              <a:gd name="connsiteX2391" fmla="*/ 82939 w 476464"/>
              <a:gd name="connsiteY2391" fmla="*/ 208281 h 481410"/>
              <a:gd name="connsiteX2392" fmla="*/ 83169 w 476464"/>
              <a:gd name="connsiteY2392" fmla="*/ 208665 h 481410"/>
              <a:gd name="connsiteX2393" fmla="*/ 83477 w 476464"/>
              <a:gd name="connsiteY2393" fmla="*/ 208281 h 481410"/>
              <a:gd name="connsiteX2394" fmla="*/ 84833 w 476464"/>
              <a:gd name="connsiteY2394" fmla="*/ 210355 h 481410"/>
              <a:gd name="connsiteX2395" fmla="*/ 84628 w 476464"/>
              <a:gd name="connsiteY2395" fmla="*/ 209971 h 481410"/>
              <a:gd name="connsiteX2396" fmla="*/ 84321 w 476464"/>
              <a:gd name="connsiteY2396" fmla="*/ 210355 h 481410"/>
              <a:gd name="connsiteX2397" fmla="*/ 84628 w 476464"/>
              <a:gd name="connsiteY2397" fmla="*/ 210739 h 481410"/>
              <a:gd name="connsiteX2398" fmla="*/ 84833 w 476464"/>
              <a:gd name="connsiteY2398" fmla="*/ 210355 h 481410"/>
              <a:gd name="connsiteX2399" fmla="*/ 86267 w 476464"/>
              <a:gd name="connsiteY2399" fmla="*/ 209971 h 481410"/>
              <a:gd name="connsiteX2400" fmla="*/ 85678 w 476464"/>
              <a:gd name="connsiteY2400" fmla="*/ 209971 h 481410"/>
              <a:gd name="connsiteX2401" fmla="*/ 85448 w 476464"/>
              <a:gd name="connsiteY2401" fmla="*/ 210150 h 481410"/>
              <a:gd name="connsiteX2402" fmla="*/ 85243 w 476464"/>
              <a:gd name="connsiteY2402" fmla="*/ 210304 h 481410"/>
              <a:gd name="connsiteX2403" fmla="*/ 86267 w 476464"/>
              <a:gd name="connsiteY2403" fmla="*/ 209971 h 481410"/>
              <a:gd name="connsiteX2404" fmla="*/ 87726 w 476464"/>
              <a:gd name="connsiteY2404" fmla="*/ 209280 h 481410"/>
              <a:gd name="connsiteX2405" fmla="*/ 87316 w 476464"/>
              <a:gd name="connsiteY2405" fmla="*/ 209689 h 481410"/>
              <a:gd name="connsiteX2406" fmla="*/ 87726 w 476464"/>
              <a:gd name="connsiteY2406" fmla="*/ 209689 h 481410"/>
              <a:gd name="connsiteX2407" fmla="*/ 87726 w 476464"/>
              <a:gd name="connsiteY2407" fmla="*/ 209280 h 481410"/>
              <a:gd name="connsiteX2408" fmla="*/ 88058 w 476464"/>
              <a:gd name="connsiteY2408" fmla="*/ 207923 h 481410"/>
              <a:gd name="connsiteX2409" fmla="*/ 88263 w 476464"/>
              <a:gd name="connsiteY2409" fmla="*/ 207539 h 481410"/>
              <a:gd name="connsiteX2410" fmla="*/ 88058 w 476464"/>
              <a:gd name="connsiteY2410" fmla="*/ 207155 h 481410"/>
              <a:gd name="connsiteX2411" fmla="*/ 87828 w 476464"/>
              <a:gd name="connsiteY2411" fmla="*/ 207539 h 481410"/>
              <a:gd name="connsiteX2412" fmla="*/ 88058 w 476464"/>
              <a:gd name="connsiteY2412" fmla="*/ 207923 h 481410"/>
              <a:gd name="connsiteX2413" fmla="*/ 88135 w 476464"/>
              <a:gd name="connsiteY2413" fmla="*/ 207923 h 481410"/>
              <a:gd name="connsiteX2414" fmla="*/ 88391 w 476464"/>
              <a:gd name="connsiteY2414" fmla="*/ 208230 h 481410"/>
              <a:gd name="connsiteX2415" fmla="*/ 88698 w 476464"/>
              <a:gd name="connsiteY2415" fmla="*/ 207923 h 481410"/>
              <a:gd name="connsiteX2416" fmla="*/ 88391 w 476464"/>
              <a:gd name="connsiteY2416" fmla="*/ 207590 h 481410"/>
              <a:gd name="connsiteX2417" fmla="*/ 88135 w 476464"/>
              <a:gd name="connsiteY2417" fmla="*/ 207923 h 481410"/>
              <a:gd name="connsiteX2418" fmla="*/ 89082 w 476464"/>
              <a:gd name="connsiteY2418" fmla="*/ 208640 h 481410"/>
              <a:gd name="connsiteX2419" fmla="*/ 88391 w 476464"/>
              <a:gd name="connsiteY2419" fmla="*/ 208640 h 481410"/>
              <a:gd name="connsiteX2420" fmla="*/ 88391 w 476464"/>
              <a:gd name="connsiteY2420" fmla="*/ 208973 h 481410"/>
              <a:gd name="connsiteX2421" fmla="*/ 89082 w 476464"/>
              <a:gd name="connsiteY2421" fmla="*/ 208640 h 481410"/>
              <a:gd name="connsiteX2422" fmla="*/ 89082 w 476464"/>
              <a:gd name="connsiteY2422" fmla="*/ 204800 h 481410"/>
              <a:gd name="connsiteX2423" fmla="*/ 88212 w 476464"/>
              <a:gd name="connsiteY2423" fmla="*/ 204544 h 481410"/>
              <a:gd name="connsiteX2424" fmla="*/ 86702 w 476464"/>
              <a:gd name="connsiteY2424" fmla="*/ 205082 h 481410"/>
              <a:gd name="connsiteX2425" fmla="*/ 85115 w 476464"/>
              <a:gd name="connsiteY2425" fmla="*/ 205926 h 481410"/>
              <a:gd name="connsiteX2426" fmla="*/ 84193 w 476464"/>
              <a:gd name="connsiteY2426" fmla="*/ 206566 h 481410"/>
              <a:gd name="connsiteX2427" fmla="*/ 83809 w 476464"/>
              <a:gd name="connsiteY2427" fmla="*/ 206822 h 481410"/>
              <a:gd name="connsiteX2428" fmla="*/ 83553 w 476464"/>
              <a:gd name="connsiteY2428" fmla="*/ 207181 h 481410"/>
              <a:gd name="connsiteX2429" fmla="*/ 84910 w 476464"/>
              <a:gd name="connsiteY2429" fmla="*/ 206976 h 481410"/>
              <a:gd name="connsiteX2430" fmla="*/ 86420 w 476464"/>
              <a:gd name="connsiteY2430" fmla="*/ 206285 h 481410"/>
              <a:gd name="connsiteX2431" fmla="*/ 87931 w 476464"/>
              <a:gd name="connsiteY2431" fmla="*/ 205440 h 481410"/>
              <a:gd name="connsiteX2432" fmla="*/ 89082 w 476464"/>
              <a:gd name="connsiteY2432" fmla="*/ 204800 h 481410"/>
              <a:gd name="connsiteX2433" fmla="*/ 89799 w 476464"/>
              <a:gd name="connsiteY2433" fmla="*/ 205850 h 481410"/>
              <a:gd name="connsiteX2434" fmla="*/ 89594 w 476464"/>
              <a:gd name="connsiteY2434" fmla="*/ 205619 h 481410"/>
              <a:gd name="connsiteX2435" fmla="*/ 89364 w 476464"/>
              <a:gd name="connsiteY2435" fmla="*/ 205850 h 481410"/>
              <a:gd name="connsiteX2436" fmla="*/ 89799 w 476464"/>
              <a:gd name="connsiteY2436" fmla="*/ 205850 h 481410"/>
              <a:gd name="connsiteX2437" fmla="*/ 90336 w 476464"/>
              <a:gd name="connsiteY2437" fmla="*/ 209971 h 481410"/>
              <a:gd name="connsiteX2438" fmla="*/ 90132 w 476464"/>
              <a:gd name="connsiteY2438" fmla="*/ 209664 h 481410"/>
              <a:gd name="connsiteX2439" fmla="*/ 89927 w 476464"/>
              <a:gd name="connsiteY2439" fmla="*/ 209971 h 481410"/>
              <a:gd name="connsiteX2440" fmla="*/ 90132 w 476464"/>
              <a:gd name="connsiteY2440" fmla="*/ 210304 h 481410"/>
              <a:gd name="connsiteX2441" fmla="*/ 90336 w 476464"/>
              <a:gd name="connsiteY2441" fmla="*/ 209971 h 481410"/>
              <a:gd name="connsiteX2442" fmla="*/ 91872 w 476464"/>
              <a:gd name="connsiteY2442" fmla="*/ 207590 h 481410"/>
              <a:gd name="connsiteX2443" fmla="*/ 90413 w 476464"/>
              <a:gd name="connsiteY2443" fmla="*/ 207590 h 481410"/>
              <a:gd name="connsiteX2444" fmla="*/ 90413 w 476464"/>
              <a:gd name="connsiteY2444" fmla="*/ 207923 h 481410"/>
              <a:gd name="connsiteX2445" fmla="*/ 90849 w 476464"/>
              <a:gd name="connsiteY2445" fmla="*/ 207923 h 481410"/>
              <a:gd name="connsiteX2446" fmla="*/ 91335 w 476464"/>
              <a:gd name="connsiteY2446" fmla="*/ 207770 h 481410"/>
              <a:gd name="connsiteX2447" fmla="*/ 91872 w 476464"/>
              <a:gd name="connsiteY2447" fmla="*/ 207590 h 481410"/>
              <a:gd name="connsiteX2448" fmla="*/ 92589 w 476464"/>
              <a:gd name="connsiteY2448" fmla="*/ 206003 h 481410"/>
              <a:gd name="connsiteX2449" fmla="*/ 92512 w 476464"/>
              <a:gd name="connsiteY2449" fmla="*/ 205850 h 481410"/>
              <a:gd name="connsiteX2450" fmla="*/ 91872 w 476464"/>
              <a:gd name="connsiteY2450" fmla="*/ 206182 h 481410"/>
              <a:gd name="connsiteX2451" fmla="*/ 91872 w 476464"/>
              <a:gd name="connsiteY2451" fmla="*/ 206592 h 481410"/>
              <a:gd name="connsiteX2452" fmla="*/ 92231 w 476464"/>
              <a:gd name="connsiteY2452" fmla="*/ 206438 h 481410"/>
              <a:gd name="connsiteX2453" fmla="*/ 92538 w 476464"/>
              <a:gd name="connsiteY2453" fmla="*/ 206182 h 481410"/>
              <a:gd name="connsiteX2454" fmla="*/ 92589 w 476464"/>
              <a:gd name="connsiteY2454" fmla="*/ 206003 h 481410"/>
              <a:gd name="connsiteX2455" fmla="*/ 93843 w 476464"/>
              <a:gd name="connsiteY2455" fmla="*/ 205466 h 481410"/>
              <a:gd name="connsiteX2456" fmla="*/ 93510 w 476464"/>
              <a:gd name="connsiteY2456" fmla="*/ 205107 h 481410"/>
              <a:gd name="connsiteX2457" fmla="*/ 93331 w 476464"/>
              <a:gd name="connsiteY2457" fmla="*/ 205466 h 481410"/>
              <a:gd name="connsiteX2458" fmla="*/ 93510 w 476464"/>
              <a:gd name="connsiteY2458" fmla="*/ 205850 h 481410"/>
              <a:gd name="connsiteX2459" fmla="*/ 93843 w 476464"/>
              <a:gd name="connsiteY2459" fmla="*/ 205466 h 481410"/>
              <a:gd name="connsiteX2460" fmla="*/ 94586 w 476464"/>
              <a:gd name="connsiteY2460" fmla="*/ 206566 h 481410"/>
              <a:gd name="connsiteX2461" fmla="*/ 94995 w 476464"/>
              <a:gd name="connsiteY2461" fmla="*/ 205107 h 481410"/>
              <a:gd name="connsiteX2462" fmla="*/ 94304 w 476464"/>
              <a:gd name="connsiteY2462" fmla="*/ 206157 h 481410"/>
              <a:gd name="connsiteX2463" fmla="*/ 94586 w 476464"/>
              <a:gd name="connsiteY2463" fmla="*/ 206566 h 481410"/>
              <a:gd name="connsiteX2464" fmla="*/ 94586 w 476464"/>
              <a:gd name="connsiteY2464" fmla="*/ 204800 h 481410"/>
              <a:gd name="connsiteX2465" fmla="*/ 94279 w 476464"/>
              <a:gd name="connsiteY2465" fmla="*/ 205133 h 481410"/>
              <a:gd name="connsiteX2466" fmla="*/ 94279 w 476464"/>
              <a:gd name="connsiteY2466" fmla="*/ 205542 h 481410"/>
              <a:gd name="connsiteX2467" fmla="*/ 94586 w 476464"/>
              <a:gd name="connsiteY2467" fmla="*/ 204800 h 481410"/>
              <a:gd name="connsiteX2468" fmla="*/ 99142 w 476464"/>
              <a:gd name="connsiteY2468" fmla="*/ 205850 h 481410"/>
              <a:gd name="connsiteX2469" fmla="*/ 97837 w 476464"/>
              <a:gd name="connsiteY2469" fmla="*/ 206285 h 481410"/>
              <a:gd name="connsiteX2470" fmla="*/ 96326 w 476464"/>
              <a:gd name="connsiteY2470" fmla="*/ 206874 h 481410"/>
              <a:gd name="connsiteX2471" fmla="*/ 95661 w 476464"/>
              <a:gd name="connsiteY2471" fmla="*/ 207360 h 481410"/>
              <a:gd name="connsiteX2472" fmla="*/ 94970 w 476464"/>
              <a:gd name="connsiteY2472" fmla="*/ 207923 h 481410"/>
              <a:gd name="connsiteX2473" fmla="*/ 97171 w 476464"/>
              <a:gd name="connsiteY2473" fmla="*/ 207309 h 481410"/>
              <a:gd name="connsiteX2474" fmla="*/ 99142 w 476464"/>
              <a:gd name="connsiteY2474" fmla="*/ 205850 h 481410"/>
              <a:gd name="connsiteX2475" fmla="*/ 96147 w 476464"/>
              <a:gd name="connsiteY2475" fmla="*/ 205722 h 481410"/>
              <a:gd name="connsiteX2476" fmla="*/ 96352 w 476464"/>
              <a:gd name="connsiteY2476" fmla="*/ 205517 h 481410"/>
              <a:gd name="connsiteX2477" fmla="*/ 96173 w 476464"/>
              <a:gd name="connsiteY2477" fmla="*/ 205312 h 481410"/>
              <a:gd name="connsiteX2478" fmla="*/ 96019 w 476464"/>
              <a:gd name="connsiteY2478" fmla="*/ 205517 h 481410"/>
              <a:gd name="connsiteX2479" fmla="*/ 96147 w 476464"/>
              <a:gd name="connsiteY2479" fmla="*/ 205722 h 481410"/>
              <a:gd name="connsiteX2480" fmla="*/ 99372 w 476464"/>
              <a:gd name="connsiteY2480" fmla="*/ 208589 h 481410"/>
              <a:gd name="connsiteX2481" fmla="*/ 99142 w 476464"/>
              <a:gd name="connsiteY2481" fmla="*/ 208205 h 481410"/>
              <a:gd name="connsiteX2482" fmla="*/ 98809 w 476464"/>
              <a:gd name="connsiteY2482" fmla="*/ 208589 h 481410"/>
              <a:gd name="connsiteX2483" fmla="*/ 99142 w 476464"/>
              <a:gd name="connsiteY2483" fmla="*/ 208973 h 481410"/>
              <a:gd name="connsiteX2484" fmla="*/ 99372 w 476464"/>
              <a:gd name="connsiteY2484" fmla="*/ 208589 h 481410"/>
              <a:gd name="connsiteX2485" fmla="*/ 99449 w 476464"/>
              <a:gd name="connsiteY2485" fmla="*/ 201370 h 481410"/>
              <a:gd name="connsiteX2486" fmla="*/ 99142 w 476464"/>
              <a:gd name="connsiteY2486" fmla="*/ 201370 h 481410"/>
              <a:gd name="connsiteX2487" fmla="*/ 97376 w 476464"/>
              <a:gd name="connsiteY2487" fmla="*/ 203034 h 481410"/>
              <a:gd name="connsiteX2488" fmla="*/ 97708 w 476464"/>
              <a:gd name="connsiteY2488" fmla="*/ 203469 h 481410"/>
              <a:gd name="connsiteX2489" fmla="*/ 98425 w 476464"/>
              <a:gd name="connsiteY2489" fmla="*/ 203239 h 481410"/>
              <a:gd name="connsiteX2490" fmla="*/ 99142 w 476464"/>
              <a:gd name="connsiteY2490" fmla="*/ 202701 h 481410"/>
              <a:gd name="connsiteX2491" fmla="*/ 99142 w 476464"/>
              <a:gd name="connsiteY2491" fmla="*/ 201985 h 481410"/>
              <a:gd name="connsiteX2492" fmla="*/ 99449 w 476464"/>
              <a:gd name="connsiteY2492" fmla="*/ 201370 h 481410"/>
              <a:gd name="connsiteX2493" fmla="*/ 100166 w 476464"/>
              <a:gd name="connsiteY2493" fmla="*/ 199911 h 481410"/>
              <a:gd name="connsiteX2494" fmla="*/ 100498 w 476464"/>
              <a:gd name="connsiteY2494" fmla="*/ 199911 h 481410"/>
              <a:gd name="connsiteX2495" fmla="*/ 101830 w 476464"/>
              <a:gd name="connsiteY2495" fmla="*/ 198708 h 481410"/>
              <a:gd name="connsiteX2496" fmla="*/ 103621 w 476464"/>
              <a:gd name="connsiteY2496" fmla="*/ 197505 h 481410"/>
              <a:gd name="connsiteX2497" fmla="*/ 103289 w 476464"/>
              <a:gd name="connsiteY2497" fmla="*/ 197198 h 481410"/>
              <a:gd name="connsiteX2498" fmla="*/ 101113 w 476464"/>
              <a:gd name="connsiteY2498" fmla="*/ 198145 h 481410"/>
              <a:gd name="connsiteX2499" fmla="*/ 97120 w 476464"/>
              <a:gd name="connsiteY2499" fmla="*/ 200218 h 481410"/>
              <a:gd name="connsiteX2500" fmla="*/ 93280 w 476464"/>
              <a:gd name="connsiteY2500" fmla="*/ 202343 h 481410"/>
              <a:gd name="connsiteX2501" fmla="*/ 91488 w 476464"/>
              <a:gd name="connsiteY2501" fmla="*/ 203444 h 481410"/>
              <a:gd name="connsiteX2502" fmla="*/ 92538 w 476464"/>
              <a:gd name="connsiteY2502" fmla="*/ 203751 h 481410"/>
              <a:gd name="connsiteX2503" fmla="*/ 100166 w 476464"/>
              <a:gd name="connsiteY2503" fmla="*/ 199911 h 481410"/>
              <a:gd name="connsiteX2504" fmla="*/ 102930 w 476464"/>
              <a:gd name="connsiteY2504" fmla="*/ 199067 h 481410"/>
              <a:gd name="connsiteX2505" fmla="*/ 102572 w 476464"/>
              <a:gd name="connsiteY2505" fmla="*/ 199323 h 481410"/>
              <a:gd name="connsiteX2506" fmla="*/ 102930 w 476464"/>
              <a:gd name="connsiteY2506" fmla="*/ 199502 h 481410"/>
              <a:gd name="connsiteX2507" fmla="*/ 103314 w 476464"/>
              <a:gd name="connsiteY2507" fmla="*/ 199323 h 481410"/>
              <a:gd name="connsiteX2508" fmla="*/ 102930 w 476464"/>
              <a:gd name="connsiteY2508" fmla="*/ 199067 h 481410"/>
              <a:gd name="connsiteX2509" fmla="*/ 100498 w 476464"/>
              <a:gd name="connsiteY2509" fmla="*/ 201678 h 481410"/>
              <a:gd name="connsiteX2510" fmla="*/ 101215 w 476464"/>
              <a:gd name="connsiteY2510" fmla="*/ 201857 h 481410"/>
              <a:gd name="connsiteX2511" fmla="*/ 101574 w 476464"/>
              <a:gd name="connsiteY2511" fmla="*/ 201575 h 481410"/>
              <a:gd name="connsiteX2512" fmla="*/ 101830 w 476464"/>
              <a:gd name="connsiteY2512" fmla="*/ 201114 h 481410"/>
              <a:gd name="connsiteX2513" fmla="*/ 102265 w 476464"/>
              <a:gd name="connsiteY2513" fmla="*/ 200679 h 481410"/>
              <a:gd name="connsiteX2514" fmla="*/ 101830 w 476464"/>
              <a:gd name="connsiteY2514" fmla="*/ 200321 h 481410"/>
              <a:gd name="connsiteX2515" fmla="*/ 100498 w 476464"/>
              <a:gd name="connsiteY2515" fmla="*/ 201678 h 481410"/>
              <a:gd name="connsiteX2516" fmla="*/ 102239 w 476464"/>
              <a:gd name="connsiteY2516" fmla="*/ 204083 h 481410"/>
              <a:gd name="connsiteX2517" fmla="*/ 103058 w 476464"/>
              <a:gd name="connsiteY2517" fmla="*/ 203879 h 481410"/>
              <a:gd name="connsiteX2518" fmla="*/ 103289 w 476464"/>
              <a:gd name="connsiteY2518" fmla="*/ 203060 h 481410"/>
              <a:gd name="connsiteX2519" fmla="*/ 102239 w 476464"/>
              <a:gd name="connsiteY2519" fmla="*/ 204083 h 481410"/>
              <a:gd name="connsiteX2520" fmla="*/ 101113 w 476464"/>
              <a:gd name="connsiteY2520" fmla="*/ 207923 h 481410"/>
              <a:gd name="connsiteX2521" fmla="*/ 100806 w 476464"/>
              <a:gd name="connsiteY2521" fmla="*/ 207590 h 481410"/>
              <a:gd name="connsiteX2522" fmla="*/ 100550 w 476464"/>
              <a:gd name="connsiteY2522" fmla="*/ 207923 h 481410"/>
              <a:gd name="connsiteX2523" fmla="*/ 100806 w 476464"/>
              <a:gd name="connsiteY2523" fmla="*/ 208230 h 481410"/>
              <a:gd name="connsiteX2524" fmla="*/ 101113 w 476464"/>
              <a:gd name="connsiteY2524" fmla="*/ 207923 h 481410"/>
              <a:gd name="connsiteX2525" fmla="*/ 102572 w 476464"/>
              <a:gd name="connsiteY2525" fmla="*/ 205850 h 481410"/>
              <a:gd name="connsiteX2526" fmla="*/ 101625 w 476464"/>
              <a:gd name="connsiteY2526" fmla="*/ 205799 h 481410"/>
              <a:gd name="connsiteX2527" fmla="*/ 100831 w 476464"/>
              <a:gd name="connsiteY2527" fmla="*/ 206182 h 481410"/>
              <a:gd name="connsiteX2528" fmla="*/ 100831 w 476464"/>
              <a:gd name="connsiteY2528" fmla="*/ 206592 h 481410"/>
              <a:gd name="connsiteX2529" fmla="*/ 101701 w 476464"/>
              <a:gd name="connsiteY2529" fmla="*/ 206362 h 481410"/>
              <a:gd name="connsiteX2530" fmla="*/ 102572 w 476464"/>
              <a:gd name="connsiteY2530" fmla="*/ 205850 h 481410"/>
              <a:gd name="connsiteX2531" fmla="*/ 103186 w 476464"/>
              <a:gd name="connsiteY2531" fmla="*/ 205184 h 481410"/>
              <a:gd name="connsiteX2532" fmla="*/ 102853 w 476464"/>
              <a:gd name="connsiteY2532" fmla="*/ 204800 h 481410"/>
              <a:gd name="connsiteX2533" fmla="*/ 102649 w 476464"/>
              <a:gd name="connsiteY2533" fmla="*/ 205184 h 481410"/>
              <a:gd name="connsiteX2534" fmla="*/ 102853 w 476464"/>
              <a:gd name="connsiteY2534" fmla="*/ 205542 h 481410"/>
              <a:gd name="connsiteX2535" fmla="*/ 103186 w 476464"/>
              <a:gd name="connsiteY2535" fmla="*/ 205184 h 481410"/>
              <a:gd name="connsiteX2536" fmla="*/ 103621 w 476464"/>
              <a:gd name="connsiteY2536" fmla="*/ 207590 h 481410"/>
              <a:gd name="connsiteX2537" fmla="*/ 103442 w 476464"/>
              <a:gd name="connsiteY2537" fmla="*/ 207386 h 481410"/>
              <a:gd name="connsiteX2538" fmla="*/ 103289 w 476464"/>
              <a:gd name="connsiteY2538" fmla="*/ 207590 h 481410"/>
              <a:gd name="connsiteX2539" fmla="*/ 103365 w 476464"/>
              <a:gd name="connsiteY2539" fmla="*/ 207821 h 481410"/>
              <a:gd name="connsiteX2540" fmla="*/ 103621 w 476464"/>
              <a:gd name="connsiteY2540" fmla="*/ 207590 h 481410"/>
              <a:gd name="connsiteX2541" fmla="*/ 103929 w 476464"/>
              <a:gd name="connsiteY2541" fmla="*/ 202010 h 481410"/>
              <a:gd name="connsiteX2542" fmla="*/ 102879 w 476464"/>
              <a:gd name="connsiteY2542" fmla="*/ 202010 h 481410"/>
              <a:gd name="connsiteX2543" fmla="*/ 103391 w 476464"/>
              <a:gd name="connsiteY2543" fmla="*/ 202343 h 481410"/>
              <a:gd name="connsiteX2544" fmla="*/ 103929 w 476464"/>
              <a:gd name="connsiteY2544" fmla="*/ 202010 h 481410"/>
              <a:gd name="connsiteX2545" fmla="*/ 104312 w 476464"/>
              <a:gd name="connsiteY2545" fmla="*/ 196507 h 481410"/>
              <a:gd name="connsiteX2546" fmla="*/ 104620 w 476464"/>
              <a:gd name="connsiteY2546" fmla="*/ 196507 h 481410"/>
              <a:gd name="connsiteX2547" fmla="*/ 104620 w 476464"/>
              <a:gd name="connsiteY2547" fmla="*/ 196200 h 481410"/>
              <a:gd name="connsiteX2548" fmla="*/ 104312 w 476464"/>
              <a:gd name="connsiteY2548" fmla="*/ 196507 h 481410"/>
              <a:gd name="connsiteX2549" fmla="*/ 105362 w 476464"/>
              <a:gd name="connsiteY2549" fmla="*/ 203469 h 481410"/>
              <a:gd name="connsiteX2550" fmla="*/ 104952 w 476464"/>
              <a:gd name="connsiteY2550" fmla="*/ 203469 h 481410"/>
              <a:gd name="connsiteX2551" fmla="*/ 104722 w 476464"/>
              <a:gd name="connsiteY2551" fmla="*/ 203546 h 481410"/>
              <a:gd name="connsiteX2552" fmla="*/ 104594 w 476464"/>
              <a:gd name="connsiteY2552" fmla="*/ 203776 h 481410"/>
              <a:gd name="connsiteX2553" fmla="*/ 105362 w 476464"/>
              <a:gd name="connsiteY2553" fmla="*/ 203469 h 481410"/>
              <a:gd name="connsiteX2554" fmla="*/ 106411 w 476464"/>
              <a:gd name="connsiteY2554" fmla="*/ 200679 h 481410"/>
              <a:gd name="connsiteX2555" fmla="*/ 105362 w 476464"/>
              <a:gd name="connsiteY2555" fmla="*/ 200679 h 481410"/>
              <a:gd name="connsiteX2556" fmla="*/ 105157 w 476464"/>
              <a:gd name="connsiteY2556" fmla="*/ 200833 h 481410"/>
              <a:gd name="connsiteX2557" fmla="*/ 104952 w 476464"/>
              <a:gd name="connsiteY2557" fmla="*/ 200986 h 481410"/>
              <a:gd name="connsiteX2558" fmla="*/ 105362 w 476464"/>
              <a:gd name="connsiteY2558" fmla="*/ 200986 h 481410"/>
              <a:gd name="connsiteX2559" fmla="*/ 105823 w 476464"/>
              <a:gd name="connsiteY2559" fmla="*/ 200884 h 481410"/>
              <a:gd name="connsiteX2560" fmla="*/ 106411 w 476464"/>
              <a:gd name="connsiteY2560" fmla="*/ 200679 h 481410"/>
              <a:gd name="connsiteX2561" fmla="*/ 106616 w 476464"/>
              <a:gd name="connsiteY2561" fmla="*/ 202727 h 481410"/>
              <a:gd name="connsiteX2562" fmla="*/ 106411 w 476464"/>
              <a:gd name="connsiteY2562" fmla="*/ 202420 h 481410"/>
              <a:gd name="connsiteX2563" fmla="*/ 106079 w 476464"/>
              <a:gd name="connsiteY2563" fmla="*/ 202727 h 481410"/>
              <a:gd name="connsiteX2564" fmla="*/ 106411 w 476464"/>
              <a:gd name="connsiteY2564" fmla="*/ 203060 h 481410"/>
              <a:gd name="connsiteX2565" fmla="*/ 106616 w 476464"/>
              <a:gd name="connsiteY2565" fmla="*/ 202727 h 481410"/>
              <a:gd name="connsiteX2566" fmla="*/ 107026 w 476464"/>
              <a:gd name="connsiteY2566" fmla="*/ 197224 h 481410"/>
              <a:gd name="connsiteX2567" fmla="*/ 105388 w 476464"/>
              <a:gd name="connsiteY2567" fmla="*/ 197531 h 481410"/>
              <a:gd name="connsiteX2568" fmla="*/ 104645 w 476464"/>
              <a:gd name="connsiteY2568" fmla="*/ 198273 h 481410"/>
              <a:gd name="connsiteX2569" fmla="*/ 106027 w 476464"/>
              <a:gd name="connsiteY2569" fmla="*/ 198120 h 481410"/>
              <a:gd name="connsiteX2570" fmla="*/ 107026 w 476464"/>
              <a:gd name="connsiteY2570" fmla="*/ 197224 h 481410"/>
              <a:gd name="connsiteX2571" fmla="*/ 107358 w 476464"/>
              <a:gd name="connsiteY2571" fmla="*/ 190978 h 481410"/>
              <a:gd name="connsiteX2572" fmla="*/ 107026 w 476464"/>
              <a:gd name="connsiteY2572" fmla="*/ 190594 h 481410"/>
              <a:gd name="connsiteX2573" fmla="*/ 106821 w 476464"/>
              <a:gd name="connsiteY2573" fmla="*/ 190978 h 481410"/>
              <a:gd name="connsiteX2574" fmla="*/ 107026 w 476464"/>
              <a:gd name="connsiteY2574" fmla="*/ 191336 h 481410"/>
              <a:gd name="connsiteX2575" fmla="*/ 107358 w 476464"/>
              <a:gd name="connsiteY2575" fmla="*/ 190978 h 481410"/>
              <a:gd name="connsiteX2576" fmla="*/ 108075 w 476464"/>
              <a:gd name="connsiteY2576" fmla="*/ 209971 h 481410"/>
              <a:gd name="connsiteX2577" fmla="*/ 107973 w 476464"/>
              <a:gd name="connsiteY2577" fmla="*/ 209766 h 481410"/>
              <a:gd name="connsiteX2578" fmla="*/ 107768 w 476464"/>
              <a:gd name="connsiteY2578" fmla="*/ 209971 h 481410"/>
              <a:gd name="connsiteX2579" fmla="*/ 107922 w 476464"/>
              <a:gd name="connsiteY2579" fmla="*/ 210201 h 481410"/>
              <a:gd name="connsiteX2580" fmla="*/ 108075 w 476464"/>
              <a:gd name="connsiteY2580" fmla="*/ 209971 h 481410"/>
              <a:gd name="connsiteX2581" fmla="*/ 108382 w 476464"/>
              <a:gd name="connsiteY2581" fmla="*/ 189852 h 481410"/>
              <a:gd name="connsiteX2582" fmla="*/ 110148 w 476464"/>
              <a:gd name="connsiteY2582" fmla="*/ 189033 h 481410"/>
              <a:gd name="connsiteX2583" fmla="*/ 111787 w 476464"/>
              <a:gd name="connsiteY2583" fmla="*/ 187983 h 481410"/>
              <a:gd name="connsiteX2584" fmla="*/ 113271 w 476464"/>
              <a:gd name="connsiteY2584" fmla="*/ 187190 h 481410"/>
              <a:gd name="connsiteX2585" fmla="*/ 112836 w 476464"/>
              <a:gd name="connsiteY2585" fmla="*/ 186678 h 481410"/>
              <a:gd name="connsiteX2586" fmla="*/ 112119 w 476464"/>
              <a:gd name="connsiteY2586" fmla="*/ 186806 h 481410"/>
              <a:gd name="connsiteX2587" fmla="*/ 111352 w 476464"/>
              <a:gd name="connsiteY2587" fmla="*/ 187190 h 481410"/>
              <a:gd name="connsiteX2588" fmla="*/ 110865 w 476464"/>
              <a:gd name="connsiteY2588" fmla="*/ 187497 h 481410"/>
              <a:gd name="connsiteX2589" fmla="*/ 110865 w 476464"/>
              <a:gd name="connsiteY2589" fmla="*/ 187190 h 481410"/>
              <a:gd name="connsiteX2590" fmla="*/ 111019 w 476464"/>
              <a:gd name="connsiteY2590" fmla="*/ 186626 h 481410"/>
              <a:gd name="connsiteX2591" fmla="*/ 111172 w 476464"/>
              <a:gd name="connsiteY2591" fmla="*/ 186140 h 481410"/>
              <a:gd name="connsiteX2592" fmla="*/ 108485 w 476464"/>
              <a:gd name="connsiteY2592" fmla="*/ 186447 h 481410"/>
              <a:gd name="connsiteX2593" fmla="*/ 108126 w 476464"/>
              <a:gd name="connsiteY2593" fmla="*/ 186703 h 481410"/>
              <a:gd name="connsiteX2594" fmla="*/ 107768 w 476464"/>
              <a:gd name="connsiteY2594" fmla="*/ 187215 h 481410"/>
              <a:gd name="connsiteX2595" fmla="*/ 107768 w 476464"/>
              <a:gd name="connsiteY2595" fmla="*/ 187522 h 481410"/>
              <a:gd name="connsiteX2596" fmla="*/ 108971 w 476464"/>
              <a:gd name="connsiteY2596" fmla="*/ 187471 h 481410"/>
              <a:gd name="connsiteX2597" fmla="*/ 110148 w 476464"/>
              <a:gd name="connsiteY2597" fmla="*/ 186908 h 481410"/>
              <a:gd name="connsiteX2598" fmla="*/ 110174 w 476464"/>
              <a:gd name="connsiteY2598" fmla="*/ 187778 h 481410"/>
              <a:gd name="connsiteX2599" fmla="*/ 109483 w 476464"/>
              <a:gd name="connsiteY2599" fmla="*/ 188342 h 481410"/>
              <a:gd name="connsiteX2600" fmla="*/ 108485 w 476464"/>
              <a:gd name="connsiteY2600" fmla="*/ 188725 h 481410"/>
              <a:gd name="connsiteX2601" fmla="*/ 107794 w 476464"/>
              <a:gd name="connsiteY2601" fmla="*/ 188981 h 481410"/>
              <a:gd name="connsiteX2602" fmla="*/ 107205 w 476464"/>
              <a:gd name="connsiteY2602" fmla="*/ 189468 h 481410"/>
              <a:gd name="connsiteX2603" fmla="*/ 106744 w 476464"/>
              <a:gd name="connsiteY2603" fmla="*/ 190031 h 481410"/>
              <a:gd name="connsiteX2604" fmla="*/ 108382 w 476464"/>
              <a:gd name="connsiteY2604" fmla="*/ 189852 h 481410"/>
              <a:gd name="connsiteX2605" fmla="*/ 109099 w 476464"/>
              <a:gd name="connsiteY2605" fmla="*/ 193691 h 481410"/>
              <a:gd name="connsiteX2606" fmla="*/ 109534 w 476464"/>
              <a:gd name="connsiteY2606" fmla="*/ 193691 h 481410"/>
              <a:gd name="connsiteX2607" fmla="*/ 109329 w 476464"/>
              <a:gd name="connsiteY2607" fmla="*/ 193461 h 481410"/>
              <a:gd name="connsiteX2608" fmla="*/ 109099 w 476464"/>
              <a:gd name="connsiteY2608" fmla="*/ 193691 h 481410"/>
              <a:gd name="connsiteX2609" fmla="*/ 109816 w 476464"/>
              <a:gd name="connsiteY2609" fmla="*/ 195765 h 481410"/>
              <a:gd name="connsiteX2610" fmla="*/ 109611 w 476464"/>
              <a:gd name="connsiteY2610" fmla="*/ 195560 h 481410"/>
              <a:gd name="connsiteX2611" fmla="*/ 109508 w 476464"/>
              <a:gd name="connsiteY2611" fmla="*/ 195765 h 481410"/>
              <a:gd name="connsiteX2612" fmla="*/ 109662 w 476464"/>
              <a:gd name="connsiteY2612" fmla="*/ 195969 h 481410"/>
              <a:gd name="connsiteX2613" fmla="*/ 109816 w 476464"/>
              <a:gd name="connsiteY2613" fmla="*/ 195765 h 481410"/>
              <a:gd name="connsiteX2614" fmla="*/ 113041 w 476464"/>
              <a:gd name="connsiteY2614" fmla="*/ 210560 h 481410"/>
              <a:gd name="connsiteX2615" fmla="*/ 114602 w 476464"/>
              <a:gd name="connsiteY2615" fmla="*/ 209715 h 481410"/>
              <a:gd name="connsiteX2616" fmla="*/ 115037 w 476464"/>
              <a:gd name="connsiteY2616" fmla="*/ 208973 h 481410"/>
              <a:gd name="connsiteX2617" fmla="*/ 112964 w 476464"/>
              <a:gd name="connsiteY2617" fmla="*/ 209561 h 481410"/>
              <a:gd name="connsiteX2618" fmla="*/ 110891 w 476464"/>
              <a:gd name="connsiteY2618" fmla="*/ 211020 h 481410"/>
              <a:gd name="connsiteX2619" fmla="*/ 110174 w 476464"/>
              <a:gd name="connsiteY2619" fmla="*/ 211328 h 481410"/>
              <a:gd name="connsiteX2620" fmla="*/ 111300 w 476464"/>
              <a:gd name="connsiteY2620" fmla="*/ 211174 h 481410"/>
              <a:gd name="connsiteX2621" fmla="*/ 113041 w 476464"/>
              <a:gd name="connsiteY2621" fmla="*/ 210560 h 481410"/>
              <a:gd name="connsiteX2622" fmla="*/ 123331 w 476464"/>
              <a:gd name="connsiteY2622" fmla="*/ 208230 h 481410"/>
              <a:gd name="connsiteX2623" fmla="*/ 122998 w 476464"/>
              <a:gd name="connsiteY2623" fmla="*/ 208230 h 481410"/>
              <a:gd name="connsiteX2624" fmla="*/ 123331 w 476464"/>
              <a:gd name="connsiteY2624" fmla="*/ 208973 h 481410"/>
              <a:gd name="connsiteX2625" fmla="*/ 123331 w 476464"/>
              <a:gd name="connsiteY2625" fmla="*/ 208230 h 481410"/>
              <a:gd name="connsiteX2626" fmla="*/ 124662 w 476464"/>
              <a:gd name="connsiteY2626" fmla="*/ 210713 h 481410"/>
              <a:gd name="connsiteX2627" fmla="*/ 124048 w 476464"/>
              <a:gd name="connsiteY2627" fmla="*/ 210713 h 481410"/>
              <a:gd name="connsiteX2628" fmla="*/ 123612 w 476464"/>
              <a:gd name="connsiteY2628" fmla="*/ 211020 h 481410"/>
              <a:gd name="connsiteX2629" fmla="*/ 124227 w 476464"/>
              <a:gd name="connsiteY2629" fmla="*/ 211071 h 481410"/>
              <a:gd name="connsiteX2630" fmla="*/ 124662 w 476464"/>
              <a:gd name="connsiteY2630" fmla="*/ 210713 h 481410"/>
              <a:gd name="connsiteX2631" fmla="*/ 124815 w 476464"/>
              <a:gd name="connsiteY2631" fmla="*/ 207027 h 481410"/>
              <a:gd name="connsiteX2632" fmla="*/ 124662 w 476464"/>
              <a:gd name="connsiteY2632" fmla="*/ 206566 h 481410"/>
              <a:gd name="connsiteX2633" fmla="*/ 120464 w 476464"/>
              <a:gd name="connsiteY2633" fmla="*/ 207590 h 481410"/>
              <a:gd name="connsiteX2634" fmla="*/ 116061 w 476464"/>
              <a:gd name="connsiteY2634" fmla="*/ 208973 h 481410"/>
              <a:gd name="connsiteX2635" fmla="*/ 115524 w 476464"/>
              <a:gd name="connsiteY2635" fmla="*/ 209766 h 481410"/>
              <a:gd name="connsiteX2636" fmla="*/ 115012 w 476464"/>
              <a:gd name="connsiteY2636" fmla="*/ 210713 h 481410"/>
              <a:gd name="connsiteX2637" fmla="*/ 114346 w 476464"/>
              <a:gd name="connsiteY2637" fmla="*/ 211174 h 481410"/>
              <a:gd name="connsiteX2638" fmla="*/ 113681 w 476464"/>
              <a:gd name="connsiteY2638" fmla="*/ 211763 h 481410"/>
              <a:gd name="connsiteX2639" fmla="*/ 114526 w 476464"/>
              <a:gd name="connsiteY2639" fmla="*/ 211686 h 481410"/>
              <a:gd name="connsiteX2640" fmla="*/ 115754 w 476464"/>
              <a:gd name="connsiteY2640" fmla="*/ 211430 h 481410"/>
              <a:gd name="connsiteX2641" fmla="*/ 116829 w 476464"/>
              <a:gd name="connsiteY2641" fmla="*/ 210892 h 481410"/>
              <a:gd name="connsiteX2642" fmla="*/ 117085 w 476464"/>
              <a:gd name="connsiteY2642" fmla="*/ 210252 h 481410"/>
              <a:gd name="connsiteX2643" fmla="*/ 116087 w 476464"/>
              <a:gd name="connsiteY2643" fmla="*/ 210252 h 481410"/>
              <a:gd name="connsiteX2644" fmla="*/ 116087 w 476464"/>
              <a:gd name="connsiteY2644" fmla="*/ 209920 h 481410"/>
              <a:gd name="connsiteX2645" fmla="*/ 116599 w 476464"/>
              <a:gd name="connsiteY2645" fmla="*/ 209510 h 481410"/>
              <a:gd name="connsiteX2646" fmla="*/ 117213 w 476464"/>
              <a:gd name="connsiteY2646" fmla="*/ 209664 h 481410"/>
              <a:gd name="connsiteX2647" fmla="*/ 117879 w 476464"/>
              <a:gd name="connsiteY2647" fmla="*/ 209971 h 481410"/>
              <a:gd name="connsiteX2648" fmla="*/ 118442 w 476464"/>
              <a:gd name="connsiteY2648" fmla="*/ 209920 h 481410"/>
              <a:gd name="connsiteX2649" fmla="*/ 119952 w 476464"/>
              <a:gd name="connsiteY2649" fmla="*/ 209024 h 481410"/>
              <a:gd name="connsiteX2650" fmla="*/ 121974 w 476464"/>
              <a:gd name="connsiteY2650" fmla="*/ 208921 h 481410"/>
              <a:gd name="connsiteX2651" fmla="*/ 121974 w 476464"/>
              <a:gd name="connsiteY2651" fmla="*/ 208179 h 481410"/>
              <a:gd name="connsiteX2652" fmla="*/ 122589 w 476464"/>
              <a:gd name="connsiteY2652" fmla="*/ 207974 h 481410"/>
              <a:gd name="connsiteX2653" fmla="*/ 123126 w 476464"/>
              <a:gd name="connsiteY2653" fmla="*/ 207770 h 481410"/>
              <a:gd name="connsiteX2654" fmla="*/ 123638 w 476464"/>
              <a:gd name="connsiteY2654" fmla="*/ 207539 h 481410"/>
              <a:gd name="connsiteX2655" fmla="*/ 124483 w 476464"/>
              <a:gd name="connsiteY2655" fmla="*/ 207334 h 481410"/>
              <a:gd name="connsiteX2656" fmla="*/ 124815 w 476464"/>
              <a:gd name="connsiteY2656" fmla="*/ 207027 h 481410"/>
              <a:gd name="connsiteX2657" fmla="*/ 125071 w 476464"/>
              <a:gd name="connsiteY2657" fmla="*/ 159878 h 481410"/>
              <a:gd name="connsiteX2658" fmla="*/ 121923 w 476464"/>
              <a:gd name="connsiteY2658" fmla="*/ 159878 h 481410"/>
              <a:gd name="connsiteX2659" fmla="*/ 119184 w 476464"/>
              <a:gd name="connsiteY2659" fmla="*/ 161235 h 481410"/>
              <a:gd name="connsiteX2660" fmla="*/ 119645 w 476464"/>
              <a:gd name="connsiteY2660" fmla="*/ 161900 h 481410"/>
              <a:gd name="connsiteX2661" fmla="*/ 120541 w 476464"/>
              <a:gd name="connsiteY2661" fmla="*/ 161951 h 481410"/>
              <a:gd name="connsiteX2662" fmla="*/ 120208 w 476464"/>
              <a:gd name="connsiteY2662" fmla="*/ 162437 h 481410"/>
              <a:gd name="connsiteX2663" fmla="*/ 120208 w 476464"/>
              <a:gd name="connsiteY2663" fmla="*/ 163205 h 481410"/>
              <a:gd name="connsiteX2664" fmla="*/ 120131 w 476464"/>
              <a:gd name="connsiteY2664" fmla="*/ 163871 h 481410"/>
              <a:gd name="connsiteX2665" fmla="*/ 119491 w 476464"/>
              <a:gd name="connsiteY2665" fmla="*/ 164025 h 481410"/>
              <a:gd name="connsiteX2666" fmla="*/ 120208 w 476464"/>
              <a:gd name="connsiteY2666" fmla="*/ 164127 h 481410"/>
              <a:gd name="connsiteX2667" fmla="*/ 120925 w 476464"/>
              <a:gd name="connsiteY2667" fmla="*/ 164332 h 481410"/>
              <a:gd name="connsiteX2668" fmla="*/ 121257 w 476464"/>
              <a:gd name="connsiteY2668" fmla="*/ 164511 h 481410"/>
              <a:gd name="connsiteX2669" fmla="*/ 121565 w 476464"/>
              <a:gd name="connsiteY2669" fmla="*/ 164639 h 481410"/>
              <a:gd name="connsiteX2670" fmla="*/ 122000 w 476464"/>
              <a:gd name="connsiteY2670" fmla="*/ 163026 h 481410"/>
              <a:gd name="connsiteX2671" fmla="*/ 122896 w 476464"/>
              <a:gd name="connsiteY2671" fmla="*/ 163538 h 481410"/>
              <a:gd name="connsiteX2672" fmla="*/ 122614 w 476464"/>
              <a:gd name="connsiteY2672" fmla="*/ 164357 h 481410"/>
              <a:gd name="connsiteX2673" fmla="*/ 124687 w 476464"/>
              <a:gd name="connsiteY2673" fmla="*/ 164357 h 481410"/>
              <a:gd name="connsiteX2674" fmla="*/ 124687 w 476464"/>
              <a:gd name="connsiteY2674" fmla="*/ 162617 h 481410"/>
              <a:gd name="connsiteX2675" fmla="*/ 124022 w 476464"/>
              <a:gd name="connsiteY2675" fmla="*/ 162821 h 481410"/>
              <a:gd name="connsiteX2676" fmla="*/ 123356 w 476464"/>
              <a:gd name="connsiteY2676" fmla="*/ 163052 h 481410"/>
              <a:gd name="connsiteX2677" fmla="*/ 123561 w 476464"/>
              <a:gd name="connsiteY2677" fmla="*/ 162617 h 481410"/>
              <a:gd name="connsiteX2678" fmla="*/ 124252 w 476464"/>
              <a:gd name="connsiteY2678" fmla="*/ 162105 h 481410"/>
              <a:gd name="connsiteX2679" fmla="*/ 124892 w 476464"/>
              <a:gd name="connsiteY2679" fmla="*/ 161260 h 481410"/>
              <a:gd name="connsiteX2680" fmla="*/ 125071 w 476464"/>
              <a:gd name="connsiteY2680" fmla="*/ 159878 h 481410"/>
              <a:gd name="connsiteX2681" fmla="*/ 124227 w 476464"/>
              <a:gd name="connsiteY2681" fmla="*/ 158317 h 481410"/>
              <a:gd name="connsiteX2682" fmla="*/ 124380 w 476464"/>
              <a:gd name="connsiteY2682" fmla="*/ 158112 h 481410"/>
              <a:gd name="connsiteX2683" fmla="*/ 124176 w 476464"/>
              <a:gd name="connsiteY2683" fmla="*/ 157881 h 481410"/>
              <a:gd name="connsiteX2684" fmla="*/ 124048 w 476464"/>
              <a:gd name="connsiteY2684" fmla="*/ 158112 h 481410"/>
              <a:gd name="connsiteX2685" fmla="*/ 124227 w 476464"/>
              <a:gd name="connsiteY2685" fmla="*/ 158317 h 481410"/>
              <a:gd name="connsiteX2686" fmla="*/ 125404 w 476464"/>
              <a:gd name="connsiteY2686" fmla="*/ 153990 h 481410"/>
              <a:gd name="connsiteX2687" fmla="*/ 124867 w 476464"/>
              <a:gd name="connsiteY2687" fmla="*/ 153863 h 481410"/>
              <a:gd name="connsiteX2688" fmla="*/ 124355 w 476464"/>
              <a:gd name="connsiteY2688" fmla="*/ 153990 h 481410"/>
              <a:gd name="connsiteX2689" fmla="*/ 123894 w 476464"/>
              <a:gd name="connsiteY2689" fmla="*/ 154451 h 481410"/>
              <a:gd name="connsiteX2690" fmla="*/ 123587 w 476464"/>
              <a:gd name="connsiteY2690" fmla="*/ 154989 h 481410"/>
              <a:gd name="connsiteX2691" fmla="*/ 124534 w 476464"/>
              <a:gd name="connsiteY2691" fmla="*/ 154682 h 481410"/>
              <a:gd name="connsiteX2692" fmla="*/ 125404 w 476464"/>
              <a:gd name="connsiteY2692" fmla="*/ 153990 h 481410"/>
              <a:gd name="connsiteX2693" fmla="*/ 125302 w 476464"/>
              <a:gd name="connsiteY2693" fmla="*/ 153299 h 481410"/>
              <a:gd name="connsiteX2694" fmla="*/ 125071 w 476464"/>
              <a:gd name="connsiteY2694" fmla="*/ 152915 h 481410"/>
              <a:gd name="connsiteX2695" fmla="*/ 124764 w 476464"/>
              <a:gd name="connsiteY2695" fmla="*/ 153299 h 481410"/>
              <a:gd name="connsiteX2696" fmla="*/ 125071 w 476464"/>
              <a:gd name="connsiteY2696" fmla="*/ 153658 h 481410"/>
              <a:gd name="connsiteX2697" fmla="*/ 125302 w 476464"/>
              <a:gd name="connsiteY2697" fmla="*/ 153299 h 481410"/>
              <a:gd name="connsiteX2698" fmla="*/ 120720 w 476464"/>
              <a:gd name="connsiteY2698" fmla="*/ 152301 h 481410"/>
              <a:gd name="connsiteX2699" fmla="*/ 117674 w 476464"/>
              <a:gd name="connsiteY2699" fmla="*/ 153376 h 481410"/>
              <a:gd name="connsiteX2700" fmla="*/ 116061 w 476464"/>
              <a:gd name="connsiteY2700" fmla="*/ 153965 h 481410"/>
              <a:gd name="connsiteX2701" fmla="*/ 118186 w 476464"/>
              <a:gd name="connsiteY2701" fmla="*/ 154067 h 481410"/>
              <a:gd name="connsiteX2702" fmla="*/ 120976 w 476464"/>
              <a:gd name="connsiteY2702" fmla="*/ 153632 h 481410"/>
              <a:gd name="connsiteX2703" fmla="*/ 123561 w 476464"/>
              <a:gd name="connsiteY2703" fmla="*/ 152915 h 481410"/>
              <a:gd name="connsiteX2704" fmla="*/ 125071 w 476464"/>
              <a:gd name="connsiteY2704" fmla="*/ 151866 h 481410"/>
              <a:gd name="connsiteX2705" fmla="*/ 123664 w 476464"/>
              <a:gd name="connsiteY2705" fmla="*/ 151508 h 481410"/>
              <a:gd name="connsiteX2706" fmla="*/ 120720 w 476464"/>
              <a:gd name="connsiteY2706" fmla="*/ 152301 h 481410"/>
              <a:gd name="connsiteX2707" fmla="*/ 113041 w 476464"/>
              <a:gd name="connsiteY2707" fmla="*/ 151047 h 481410"/>
              <a:gd name="connsiteX2708" fmla="*/ 113271 w 476464"/>
              <a:gd name="connsiteY2708" fmla="*/ 151175 h 481410"/>
              <a:gd name="connsiteX2709" fmla="*/ 113476 w 476464"/>
              <a:gd name="connsiteY2709" fmla="*/ 150996 h 481410"/>
              <a:gd name="connsiteX2710" fmla="*/ 113271 w 476464"/>
              <a:gd name="connsiteY2710" fmla="*/ 150842 h 481410"/>
              <a:gd name="connsiteX2711" fmla="*/ 113041 w 476464"/>
              <a:gd name="connsiteY2711" fmla="*/ 151047 h 481410"/>
              <a:gd name="connsiteX2712" fmla="*/ 112939 w 476464"/>
              <a:gd name="connsiteY2712" fmla="*/ 153658 h 481410"/>
              <a:gd name="connsiteX2713" fmla="*/ 115165 w 476464"/>
              <a:gd name="connsiteY2713" fmla="*/ 153223 h 481410"/>
              <a:gd name="connsiteX2714" fmla="*/ 117392 w 476464"/>
              <a:gd name="connsiteY2714" fmla="*/ 152608 h 481410"/>
              <a:gd name="connsiteX2715" fmla="*/ 117776 w 476464"/>
              <a:gd name="connsiteY2715" fmla="*/ 152762 h 481410"/>
              <a:gd name="connsiteX2716" fmla="*/ 118135 w 476464"/>
              <a:gd name="connsiteY2716" fmla="*/ 152915 h 481410"/>
              <a:gd name="connsiteX2717" fmla="*/ 118519 w 476464"/>
              <a:gd name="connsiteY2717" fmla="*/ 152608 h 481410"/>
              <a:gd name="connsiteX2718" fmla="*/ 118903 w 476464"/>
              <a:gd name="connsiteY2718" fmla="*/ 152148 h 481410"/>
              <a:gd name="connsiteX2719" fmla="*/ 120413 w 476464"/>
              <a:gd name="connsiteY2719" fmla="*/ 151840 h 481410"/>
              <a:gd name="connsiteX2720" fmla="*/ 121590 w 476464"/>
              <a:gd name="connsiteY2720" fmla="*/ 151149 h 481410"/>
              <a:gd name="connsiteX2721" fmla="*/ 117495 w 476464"/>
              <a:gd name="connsiteY2721" fmla="*/ 151098 h 481410"/>
              <a:gd name="connsiteX2722" fmla="*/ 113732 w 476464"/>
              <a:gd name="connsiteY2722" fmla="*/ 152890 h 481410"/>
              <a:gd name="connsiteX2723" fmla="*/ 112939 w 476464"/>
              <a:gd name="connsiteY2723" fmla="*/ 153658 h 481410"/>
              <a:gd name="connsiteX2724" fmla="*/ 112222 w 476464"/>
              <a:gd name="connsiteY2724" fmla="*/ 151585 h 481410"/>
              <a:gd name="connsiteX2725" fmla="*/ 112631 w 476464"/>
              <a:gd name="connsiteY2725" fmla="*/ 151585 h 481410"/>
              <a:gd name="connsiteX2726" fmla="*/ 112427 w 476464"/>
              <a:gd name="connsiteY2726" fmla="*/ 151380 h 481410"/>
              <a:gd name="connsiteX2727" fmla="*/ 112222 w 476464"/>
              <a:gd name="connsiteY2727" fmla="*/ 151585 h 481410"/>
              <a:gd name="connsiteX2728" fmla="*/ 111889 w 476464"/>
              <a:gd name="connsiteY2728" fmla="*/ 154989 h 481410"/>
              <a:gd name="connsiteX2729" fmla="*/ 112452 w 476464"/>
              <a:gd name="connsiteY2729" fmla="*/ 154912 h 481410"/>
              <a:gd name="connsiteX2730" fmla="*/ 112939 w 476464"/>
              <a:gd name="connsiteY2730" fmla="*/ 154682 h 481410"/>
              <a:gd name="connsiteX2731" fmla="*/ 112939 w 476464"/>
              <a:gd name="connsiteY2731" fmla="*/ 154272 h 481410"/>
              <a:gd name="connsiteX2732" fmla="*/ 111889 w 476464"/>
              <a:gd name="connsiteY2732" fmla="*/ 154682 h 481410"/>
              <a:gd name="connsiteX2733" fmla="*/ 111889 w 476464"/>
              <a:gd name="connsiteY2733" fmla="*/ 154989 h 481410"/>
              <a:gd name="connsiteX2734" fmla="*/ 111607 w 476464"/>
              <a:gd name="connsiteY2734" fmla="*/ 157395 h 481410"/>
              <a:gd name="connsiteX2735" fmla="*/ 111275 w 476464"/>
              <a:gd name="connsiteY2735" fmla="*/ 157779 h 481410"/>
              <a:gd name="connsiteX2736" fmla="*/ 111607 w 476464"/>
              <a:gd name="connsiteY2736" fmla="*/ 158137 h 481410"/>
              <a:gd name="connsiteX2737" fmla="*/ 111812 w 476464"/>
              <a:gd name="connsiteY2737" fmla="*/ 157779 h 481410"/>
              <a:gd name="connsiteX2738" fmla="*/ 111607 w 476464"/>
              <a:gd name="connsiteY2738" fmla="*/ 157395 h 481410"/>
              <a:gd name="connsiteX2739" fmla="*/ 110968 w 476464"/>
              <a:gd name="connsiteY2739" fmla="*/ 151226 h 481410"/>
              <a:gd name="connsiteX2740" fmla="*/ 111172 w 476464"/>
              <a:gd name="connsiteY2740" fmla="*/ 151585 h 481410"/>
              <a:gd name="connsiteX2741" fmla="*/ 111480 w 476464"/>
              <a:gd name="connsiteY2741" fmla="*/ 151226 h 481410"/>
              <a:gd name="connsiteX2742" fmla="*/ 111172 w 476464"/>
              <a:gd name="connsiteY2742" fmla="*/ 150842 h 481410"/>
              <a:gd name="connsiteX2743" fmla="*/ 110968 w 476464"/>
              <a:gd name="connsiteY2743" fmla="*/ 151226 h 481410"/>
              <a:gd name="connsiteX2744" fmla="*/ 108075 w 476464"/>
              <a:gd name="connsiteY2744" fmla="*/ 151175 h 481410"/>
              <a:gd name="connsiteX2745" fmla="*/ 108280 w 476464"/>
              <a:gd name="connsiteY2745" fmla="*/ 151533 h 481410"/>
              <a:gd name="connsiteX2746" fmla="*/ 108408 w 476464"/>
              <a:gd name="connsiteY2746" fmla="*/ 151738 h 481410"/>
              <a:gd name="connsiteX2747" fmla="*/ 110148 w 476464"/>
              <a:gd name="connsiteY2747" fmla="*/ 150868 h 481410"/>
              <a:gd name="connsiteX2748" fmla="*/ 109611 w 476464"/>
              <a:gd name="connsiteY2748" fmla="*/ 150637 h 481410"/>
              <a:gd name="connsiteX2749" fmla="*/ 108843 w 476464"/>
              <a:gd name="connsiteY2749" fmla="*/ 150561 h 481410"/>
              <a:gd name="connsiteX2750" fmla="*/ 108229 w 476464"/>
              <a:gd name="connsiteY2750" fmla="*/ 150637 h 481410"/>
              <a:gd name="connsiteX2751" fmla="*/ 108075 w 476464"/>
              <a:gd name="connsiteY2751" fmla="*/ 151175 h 481410"/>
              <a:gd name="connsiteX2752" fmla="*/ 107026 w 476464"/>
              <a:gd name="connsiteY2752" fmla="*/ 154272 h 481410"/>
              <a:gd name="connsiteX2753" fmla="*/ 109381 w 476464"/>
              <a:gd name="connsiteY2753" fmla="*/ 153658 h 481410"/>
              <a:gd name="connsiteX2754" fmla="*/ 111172 w 476464"/>
              <a:gd name="connsiteY2754" fmla="*/ 151892 h 481410"/>
              <a:gd name="connsiteX2755" fmla="*/ 108843 w 476464"/>
              <a:gd name="connsiteY2755" fmla="*/ 152199 h 481410"/>
              <a:gd name="connsiteX2756" fmla="*/ 107026 w 476464"/>
              <a:gd name="connsiteY2756" fmla="*/ 153683 h 481410"/>
              <a:gd name="connsiteX2757" fmla="*/ 107026 w 476464"/>
              <a:gd name="connsiteY2757" fmla="*/ 154272 h 481410"/>
              <a:gd name="connsiteX2758" fmla="*/ 101830 w 476464"/>
              <a:gd name="connsiteY2758" fmla="*/ 153223 h 481410"/>
              <a:gd name="connsiteX2759" fmla="*/ 102879 w 476464"/>
              <a:gd name="connsiteY2759" fmla="*/ 152915 h 481410"/>
              <a:gd name="connsiteX2760" fmla="*/ 101830 w 476464"/>
              <a:gd name="connsiteY2760" fmla="*/ 152915 h 481410"/>
              <a:gd name="connsiteX2761" fmla="*/ 101830 w 476464"/>
              <a:gd name="connsiteY2761" fmla="*/ 153223 h 481410"/>
              <a:gd name="connsiteX2762" fmla="*/ 101522 w 476464"/>
              <a:gd name="connsiteY2762" fmla="*/ 153990 h 481410"/>
              <a:gd name="connsiteX2763" fmla="*/ 101753 w 476464"/>
              <a:gd name="connsiteY2763" fmla="*/ 154195 h 481410"/>
              <a:gd name="connsiteX2764" fmla="*/ 101830 w 476464"/>
              <a:gd name="connsiteY2764" fmla="*/ 153990 h 481410"/>
              <a:gd name="connsiteX2765" fmla="*/ 101701 w 476464"/>
              <a:gd name="connsiteY2765" fmla="*/ 153786 h 481410"/>
              <a:gd name="connsiteX2766" fmla="*/ 101522 w 476464"/>
              <a:gd name="connsiteY2766" fmla="*/ 153990 h 481410"/>
              <a:gd name="connsiteX2767" fmla="*/ 100831 w 476464"/>
              <a:gd name="connsiteY2767" fmla="*/ 156038 h 481410"/>
              <a:gd name="connsiteX2768" fmla="*/ 101241 w 476464"/>
              <a:gd name="connsiteY2768" fmla="*/ 155731 h 481410"/>
              <a:gd name="connsiteX2769" fmla="*/ 100524 w 476464"/>
              <a:gd name="connsiteY2769" fmla="*/ 155322 h 481410"/>
              <a:gd name="connsiteX2770" fmla="*/ 100396 w 476464"/>
              <a:gd name="connsiteY2770" fmla="*/ 156473 h 481410"/>
              <a:gd name="connsiteX2771" fmla="*/ 101036 w 476464"/>
              <a:gd name="connsiteY2771" fmla="*/ 157318 h 481410"/>
              <a:gd name="connsiteX2772" fmla="*/ 101753 w 476464"/>
              <a:gd name="connsiteY2772" fmla="*/ 157958 h 481410"/>
              <a:gd name="connsiteX2773" fmla="*/ 101830 w 476464"/>
              <a:gd name="connsiteY2773" fmla="*/ 158419 h 481410"/>
              <a:gd name="connsiteX2774" fmla="*/ 102572 w 476464"/>
              <a:gd name="connsiteY2774" fmla="*/ 158419 h 481410"/>
              <a:gd name="connsiteX2775" fmla="*/ 102572 w 476464"/>
              <a:gd name="connsiteY2775" fmla="*/ 159136 h 481410"/>
              <a:gd name="connsiteX2776" fmla="*/ 101522 w 476464"/>
              <a:gd name="connsiteY2776" fmla="*/ 159136 h 481410"/>
              <a:gd name="connsiteX2777" fmla="*/ 101830 w 476464"/>
              <a:gd name="connsiteY2777" fmla="*/ 159852 h 481410"/>
              <a:gd name="connsiteX2778" fmla="*/ 102930 w 476464"/>
              <a:gd name="connsiteY2778" fmla="*/ 160108 h 481410"/>
              <a:gd name="connsiteX2779" fmla="*/ 103826 w 476464"/>
              <a:gd name="connsiteY2779" fmla="*/ 159622 h 481410"/>
              <a:gd name="connsiteX2780" fmla="*/ 104568 w 476464"/>
              <a:gd name="connsiteY2780" fmla="*/ 158828 h 481410"/>
              <a:gd name="connsiteX2781" fmla="*/ 105362 w 476464"/>
              <a:gd name="connsiteY2781" fmla="*/ 158137 h 481410"/>
              <a:gd name="connsiteX2782" fmla="*/ 106411 w 476464"/>
              <a:gd name="connsiteY2782" fmla="*/ 157907 h 481410"/>
              <a:gd name="connsiteX2783" fmla="*/ 107000 w 476464"/>
              <a:gd name="connsiteY2783" fmla="*/ 157088 h 481410"/>
              <a:gd name="connsiteX2784" fmla="*/ 105157 w 476464"/>
              <a:gd name="connsiteY2784" fmla="*/ 157804 h 481410"/>
              <a:gd name="connsiteX2785" fmla="*/ 103289 w 476464"/>
              <a:gd name="connsiteY2785" fmla="*/ 158419 h 481410"/>
              <a:gd name="connsiteX2786" fmla="*/ 103545 w 476464"/>
              <a:gd name="connsiteY2786" fmla="*/ 157779 h 481410"/>
              <a:gd name="connsiteX2787" fmla="*/ 104543 w 476464"/>
              <a:gd name="connsiteY2787" fmla="*/ 157088 h 481410"/>
              <a:gd name="connsiteX2788" fmla="*/ 105311 w 476464"/>
              <a:gd name="connsiteY2788" fmla="*/ 156422 h 481410"/>
              <a:gd name="connsiteX2789" fmla="*/ 104952 w 476464"/>
              <a:gd name="connsiteY2789" fmla="*/ 155757 h 481410"/>
              <a:gd name="connsiteX2790" fmla="*/ 105976 w 476464"/>
              <a:gd name="connsiteY2790" fmla="*/ 155347 h 481410"/>
              <a:gd name="connsiteX2791" fmla="*/ 106079 w 476464"/>
              <a:gd name="connsiteY2791" fmla="*/ 155168 h 481410"/>
              <a:gd name="connsiteX2792" fmla="*/ 105976 w 476464"/>
              <a:gd name="connsiteY2792" fmla="*/ 154989 h 481410"/>
              <a:gd name="connsiteX2793" fmla="*/ 104517 w 476464"/>
              <a:gd name="connsiteY2793" fmla="*/ 153939 h 481410"/>
              <a:gd name="connsiteX2794" fmla="*/ 103340 w 476464"/>
              <a:gd name="connsiteY2794" fmla="*/ 154528 h 481410"/>
              <a:gd name="connsiteX2795" fmla="*/ 102341 w 476464"/>
              <a:gd name="connsiteY2795" fmla="*/ 155731 h 481410"/>
              <a:gd name="connsiteX2796" fmla="*/ 101190 w 476464"/>
              <a:gd name="connsiteY2796" fmla="*/ 156345 h 481410"/>
              <a:gd name="connsiteX2797" fmla="*/ 100831 w 476464"/>
              <a:gd name="connsiteY2797" fmla="*/ 156038 h 481410"/>
              <a:gd name="connsiteX2798" fmla="*/ 99449 w 476464"/>
              <a:gd name="connsiteY2798" fmla="*/ 153990 h 481410"/>
              <a:gd name="connsiteX2799" fmla="*/ 100498 w 476464"/>
              <a:gd name="connsiteY2799" fmla="*/ 153990 h 481410"/>
              <a:gd name="connsiteX2800" fmla="*/ 100498 w 476464"/>
              <a:gd name="connsiteY2800" fmla="*/ 153658 h 481410"/>
              <a:gd name="connsiteX2801" fmla="*/ 100115 w 476464"/>
              <a:gd name="connsiteY2801" fmla="*/ 153555 h 481410"/>
              <a:gd name="connsiteX2802" fmla="*/ 99756 w 476464"/>
              <a:gd name="connsiteY2802" fmla="*/ 153658 h 481410"/>
              <a:gd name="connsiteX2803" fmla="*/ 99551 w 476464"/>
              <a:gd name="connsiteY2803" fmla="*/ 153786 h 481410"/>
              <a:gd name="connsiteX2804" fmla="*/ 99449 w 476464"/>
              <a:gd name="connsiteY2804" fmla="*/ 153990 h 481410"/>
              <a:gd name="connsiteX2805" fmla="*/ 98783 w 476464"/>
              <a:gd name="connsiteY2805" fmla="*/ 155526 h 481410"/>
              <a:gd name="connsiteX2806" fmla="*/ 98425 w 476464"/>
              <a:gd name="connsiteY2806" fmla="*/ 155322 h 481410"/>
              <a:gd name="connsiteX2807" fmla="*/ 98425 w 476464"/>
              <a:gd name="connsiteY2807" fmla="*/ 155731 h 481410"/>
              <a:gd name="connsiteX2808" fmla="*/ 99142 w 476464"/>
              <a:gd name="connsiteY2808" fmla="*/ 156038 h 481410"/>
              <a:gd name="connsiteX2809" fmla="*/ 99142 w 476464"/>
              <a:gd name="connsiteY2809" fmla="*/ 155731 h 481410"/>
              <a:gd name="connsiteX2810" fmla="*/ 98783 w 476464"/>
              <a:gd name="connsiteY2810" fmla="*/ 155526 h 481410"/>
              <a:gd name="connsiteX2811" fmla="*/ 97376 w 476464"/>
              <a:gd name="connsiteY2811" fmla="*/ 152173 h 481410"/>
              <a:gd name="connsiteX2812" fmla="*/ 97939 w 476464"/>
              <a:gd name="connsiteY2812" fmla="*/ 152250 h 481410"/>
              <a:gd name="connsiteX2813" fmla="*/ 98425 w 476464"/>
              <a:gd name="connsiteY2813" fmla="*/ 151866 h 481410"/>
              <a:gd name="connsiteX2814" fmla="*/ 97376 w 476464"/>
              <a:gd name="connsiteY2814" fmla="*/ 152173 h 481410"/>
              <a:gd name="connsiteX2815" fmla="*/ 96761 w 476464"/>
              <a:gd name="connsiteY2815" fmla="*/ 151892 h 481410"/>
              <a:gd name="connsiteX2816" fmla="*/ 97068 w 476464"/>
              <a:gd name="connsiteY2816" fmla="*/ 152199 h 481410"/>
              <a:gd name="connsiteX2817" fmla="*/ 97273 w 476464"/>
              <a:gd name="connsiteY2817" fmla="*/ 151892 h 481410"/>
              <a:gd name="connsiteX2818" fmla="*/ 97068 w 476464"/>
              <a:gd name="connsiteY2818" fmla="*/ 151585 h 481410"/>
              <a:gd name="connsiteX2819" fmla="*/ 96761 w 476464"/>
              <a:gd name="connsiteY2819" fmla="*/ 151892 h 481410"/>
              <a:gd name="connsiteX2820" fmla="*/ 96761 w 476464"/>
              <a:gd name="connsiteY2820" fmla="*/ 155680 h 481410"/>
              <a:gd name="connsiteX2821" fmla="*/ 97068 w 476464"/>
              <a:gd name="connsiteY2821" fmla="*/ 156038 h 481410"/>
              <a:gd name="connsiteX2822" fmla="*/ 97273 w 476464"/>
              <a:gd name="connsiteY2822" fmla="*/ 155680 h 481410"/>
              <a:gd name="connsiteX2823" fmla="*/ 97068 w 476464"/>
              <a:gd name="connsiteY2823" fmla="*/ 155322 h 481410"/>
              <a:gd name="connsiteX2824" fmla="*/ 96761 w 476464"/>
              <a:gd name="connsiteY2824" fmla="*/ 155680 h 481410"/>
              <a:gd name="connsiteX2825" fmla="*/ 96659 w 476464"/>
              <a:gd name="connsiteY2825" fmla="*/ 157088 h 481410"/>
              <a:gd name="connsiteX2826" fmla="*/ 96992 w 476464"/>
              <a:gd name="connsiteY2826" fmla="*/ 157446 h 481410"/>
              <a:gd name="connsiteX2827" fmla="*/ 97401 w 476464"/>
              <a:gd name="connsiteY2827" fmla="*/ 157421 h 481410"/>
              <a:gd name="connsiteX2828" fmla="*/ 97401 w 476464"/>
              <a:gd name="connsiteY2828" fmla="*/ 157088 h 481410"/>
              <a:gd name="connsiteX2829" fmla="*/ 96659 w 476464"/>
              <a:gd name="connsiteY2829" fmla="*/ 157088 h 481410"/>
              <a:gd name="connsiteX2830" fmla="*/ 96147 w 476464"/>
              <a:gd name="connsiteY2830" fmla="*/ 156038 h 481410"/>
              <a:gd name="connsiteX2831" fmla="*/ 96352 w 476464"/>
              <a:gd name="connsiteY2831" fmla="*/ 156371 h 481410"/>
              <a:gd name="connsiteX2832" fmla="*/ 96531 w 476464"/>
              <a:gd name="connsiteY2832" fmla="*/ 156038 h 481410"/>
              <a:gd name="connsiteX2833" fmla="*/ 96352 w 476464"/>
              <a:gd name="connsiteY2833" fmla="*/ 155731 h 481410"/>
              <a:gd name="connsiteX2834" fmla="*/ 96147 w 476464"/>
              <a:gd name="connsiteY2834" fmla="*/ 156038 h 481410"/>
              <a:gd name="connsiteX2835" fmla="*/ 94970 w 476464"/>
              <a:gd name="connsiteY2835" fmla="*/ 154272 h 481410"/>
              <a:gd name="connsiteX2836" fmla="*/ 95507 w 476464"/>
              <a:gd name="connsiteY2836" fmla="*/ 154221 h 481410"/>
              <a:gd name="connsiteX2837" fmla="*/ 96019 w 476464"/>
              <a:gd name="connsiteY2837" fmla="*/ 153965 h 481410"/>
              <a:gd name="connsiteX2838" fmla="*/ 94970 w 476464"/>
              <a:gd name="connsiteY2838" fmla="*/ 153965 h 481410"/>
              <a:gd name="connsiteX2839" fmla="*/ 94970 w 476464"/>
              <a:gd name="connsiteY2839" fmla="*/ 154272 h 481410"/>
              <a:gd name="connsiteX2840" fmla="*/ 94662 w 476464"/>
              <a:gd name="connsiteY2840" fmla="*/ 155680 h 481410"/>
              <a:gd name="connsiteX2841" fmla="*/ 94970 w 476464"/>
              <a:gd name="connsiteY2841" fmla="*/ 156038 h 481410"/>
              <a:gd name="connsiteX2842" fmla="*/ 95200 w 476464"/>
              <a:gd name="connsiteY2842" fmla="*/ 155680 h 481410"/>
              <a:gd name="connsiteX2843" fmla="*/ 94970 w 476464"/>
              <a:gd name="connsiteY2843" fmla="*/ 155322 h 481410"/>
              <a:gd name="connsiteX2844" fmla="*/ 94662 w 476464"/>
              <a:gd name="connsiteY2844" fmla="*/ 155680 h 481410"/>
              <a:gd name="connsiteX2845" fmla="*/ 93229 w 476464"/>
              <a:gd name="connsiteY2845" fmla="*/ 153223 h 481410"/>
              <a:gd name="connsiteX2846" fmla="*/ 93536 w 476464"/>
              <a:gd name="connsiteY2846" fmla="*/ 152915 h 481410"/>
              <a:gd name="connsiteX2847" fmla="*/ 93229 w 476464"/>
              <a:gd name="connsiteY2847" fmla="*/ 152915 h 481410"/>
              <a:gd name="connsiteX2848" fmla="*/ 93229 w 476464"/>
              <a:gd name="connsiteY2848" fmla="*/ 153223 h 481410"/>
              <a:gd name="connsiteX2849" fmla="*/ 93536 w 476464"/>
              <a:gd name="connsiteY2849" fmla="*/ 156038 h 481410"/>
              <a:gd name="connsiteX2850" fmla="*/ 93997 w 476464"/>
              <a:gd name="connsiteY2850" fmla="*/ 156371 h 481410"/>
              <a:gd name="connsiteX2851" fmla="*/ 93997 w 476464"/>
              <a:gd name="connsiteY2851" fmla="*/ 156038 h 481410"/>
              <a:gd name="connsiteX2852" fmla="*/ 93536 w 476464"/>
              <a:gd name="connsiteY2852" fmla="*/ 156038 h 481410"/>
              <a:gd name="connsiteX2853" fmla="*/ 91668 w 476464"/>
              <a:gd name="connsiteY2853" fmla="*/ 158086 h 481410"/>
              <a:gd name="connsiteX2854" fmla="*/ 88775 w 476464"/>
              <a:gd name="connsiteY2854" fmla="*/ 160211 h 481410"/>
              <a:gd name="connsiteX2855" fmla="*/ 88673 w 476464"/>
              <a:gd name="connsiteY2855" fmla="*/ 160339 h 481410"/>
              <a:gd name="connsiteX2856" fmla="*/ 88775 w 476464"/>
              <a:gd name="connsiteY2856" fmla="*/ 160518 h 481410"/>
              <a:gd name="connsiteX2857" fmla="*/ 89082 w 476464"/>
              <a:gd name="connsiteY2857" fmla="*/ 160518 h 481410"/>
              <a:gd name="connsiteX2858" fmla="*/ 91002 w 476464"/>
              <a:gd name="connsiteY2858" fmla="*/ 159852 h 481410"/>
              <a:gd name="connsiteX2859" fmla="*/ 93229 w 476464"/>
              <a:gd name="connsiteY2859" fmla="*/ 159903 h 481410"/>
              <a:gd name="connsiteX2860" fmla="*/ 94279 w 476464"/>
              <a:gd name="connsiteY2860" fmla="*/ 158393 h 481410"/>
              <a:gd name="connsiteX2861" fmla="*/ 95328 w 476464"/>
              <a:gd name="connsiteY2861" fmla="*/ 157421 h 481410"/>
              <a:gd name="connsiteX2862" fmla="*/ 91668 w 476464"/>
              <a:gd name="connsiteY2862" fmla="*/ 158086 h 481410"/>
              <a:gd name="connsiteX2863" fmla="*/ 89799 w 476464"/>
              <a:gd name="connsiteY2863" fmla="*/ 157804 h 481410"/>
              <a:gd name="connsiteX2864" fmla="*/ 89594 w 476464"/>
              <a:gd name="connsiteY2864" fmla="*/ 157600 h 481410"/>
              <a:gd name="connsiteX2865" fmla="*/ 89364 w 476464"/>
              <a:gd name="connsiteY2865" fmla="*/ 157804 h 481410"/>
              <a:gd name="connsiteX2866" fmla="*/ 89799 w 476464"/>
              <a:gd name="connsiteY2866" fmla="*/ 157804 h 481410"/>
              <a:gd name="connsiteX2867" fmla="*/ 90413 w 476464"/>
              <a:gd name="connsiteY2867" fmla="*/ 154272 h 481410"/>
              <a:gd name="connsiteX2868" fmla="*/ 90849 w 476464"/>
              <a:gd name="connsiteY2868" fmla="*/ 153965 h 481410"/>
              <a:gd name="connsiteX2869" fmla="*/ 90413 w 476464"/>
              <a:gd name="connsiteY2869" fmla="*/ 153965 h 481410"/>
              <a:gd name="connsiteX2870" fmla="*/ 90413 w 476464"/>
              <a:gd name="connsiteY2870" fmla="*/ 154272 h 481410"/>
              <a:gd name="connsiteX2871" fmla="*/ 90234 w 476464"/>
              <a:gd name="connsiteY2871" fmla="*/ 157088 h 481410"/>
              <a:gd name="connsiteX2872" fmla="*/ 90439 w 476464"/>
              <a:gd name="connsiteY2872" fmla="*/ 157421 h 481410"/>
              <a:gd name="connsiteX2873" fmla="*/ 90746 w 476464"/>
              <a:gd name="connsiteY2873" fmla="*/ 157088 h 481410"/>
              <a:gd name="connsiteX2874" fmla="*/ 90439 w 476464"/>
              <a:gd name="connsiteY2874" fmla="*/ 156781 h 481410"/>
              <a:gd name="connsiteX2875" fmla="*/ 90234 w 476464"/>
              <a:gd name="connsiteY2875" fmla="*/ 157088 h 481410"/>
              <a:gd name="connsiteX2876" fmla="*/ 90234 w 476464"/>
              <a:gd name="connsiteY2876" fmla="*/ 158137 h 481410"/>
              <a:gd name="connsiteX2877" fmla="*/ 90439 w 476464"/>
              <a:gd name="connsiteY2877" fmla="*/ 158444 h 481410"/>
              <a:gd name="connsiteX2878" fmla="*/ 90746 w 476464"/>
              <a:gd name="connsiteY2878" fmla="*/ 158137 h 481410"/>
              <a:gd name="connsiteX2879" fmla="*/ 90439 w 476464"/>
              <a:gd name="connsiteY2879" fmla="*/ 157804 h 481410"/>
              <a:gd name="connsiteX2880" fmla="*/ 90234 w 476464"/>
              <a:gd name="connsiteY2880" fmla="*/ 158137 h 481410"/>
              <a:gd name="connsiteX2881" fmla="*/ 89364 w 476464"/>
              <a:gd name="connsiteY2881" fmla="*/ 152173 h 481410"/>
              <a:gd name="connsiteX2882" fmla="*/ 90106 w 476464"/>
              <a:gd name="connsiteY2882" fmla="*/ 152915 h 481410"/>
              <a:gd name="connsiteX2883" fmla="*/ 90004 w 476464"/>
              <a:gd name="connsiteY2883" fmla="*/ 152352 h 481410"/>
              <a:gd name="connsiteX2884" fmla="*/ 89364 w 476464"/>
              <a:gd name="connsiteY2884" fmla="*/ 152173 h 481410"/>
              <a:gd name="connsiteX2885" fmla="*/ 89082 w 476464"/>
              <a:gd name="connsiteY2885" fmla="*/ 154682 h 481410"/>
              <a:gd name="connsiteX2886" fmla="*/ 89799 w 476464"/>
              <a:gd name="connsiteY2886" fmla="*/ 154272 h 481410"/>
              <a:gd name="connsiteX2887" fmla="*/ 89082 w 476464"/>
              <a:gd name="connsiteY2887" fmla="*/ 154272 h 481410"/>
              <a:gd name="connsiteX2888" fmla="*/ 89082 w 476464"/>
              <a:gd name="connsiteY2888" fmla="*/ 154682 h 481410"/>
              <a:gd name="connsiteX2889" fmla="*/ 88468 w 476464"/>
              <a:gd name="connsiteY2889" fmla="*/ 151892 h 481410"/>
              <a:gd name="connsiteX2890" fmla="*/ 88775 w 476464"/>
              <a:gd name="connsiteY2890" fmla="*/ 152199 h 481410"/>
              <a:gd name="connsiteX2891" fmla="*/ 88980 w 476464"/>
              <a:gd name="connsiteY2891" fmla="*/ 151892 h 481410"/>
              <a:gd name="connsiteX2892" fmla="*/ 88775 w 476464"/>
              <a:gd name="connsiteY2892" fmla="*/ 151585 h 481410"/>
              <a:gd name="connsiteX2893" fmla="*/ 88468 w 476464"/>
              <a:gd name="connsiteY2893" fmla="*/ 151892 h 481410"/>
              <a:gd name="connsiteX2894" fmla="*/ 87828 w 476464"/>
              <a:gd name="connsiteY2894" fmla="*/ 151533 h 481410"/>
              <a:gd name="connsiteX2895" fmla="*/ 88058 w 476464"/>
              <a:gd name="connsiteY2895" fmla="*/ 151892 h 481410"/>
              <a:gd name="connsiteX2896" fmla="*/ 88263 w 476464"/>
              <a:gd name="connsiteY2896" fmla="*/ 151533 h 481410"/>
              <a:gd name="connsiteX2897" fmla="*/ 88058 w 476464"/>
              <a:gd name="connsiteY2897" fmla="*/ 151175 h 481410"/>
              <a:gd name="connsiteX2898" fmla="*/ 87828 w 476464"/>
              <a:gd name="connsiteY2898" fmla="*/ 151533 h 481410"/>
              <a:gd name="connsiteX2899" fmla="*/ 85985 w 476464"/>
              <a:gd name="connsiteY2899" fmla="*/ 150561 h 481410"/>
              <a:gd name="connsiteX2900" fmla="*/ 86292 w 476464"/>
              <a:gd name="connsiteY2900" fmla="*/ 150868 h 481410"/>
              <a:gd name="connsiteX2901" fmla="*/ 86292 w 476464"/>
              <a:gd name="connsiteY2901" fmla="*/ 150561 h 481410"/>
              <a:gd name="connsiteX2902" fmla="*/ 85985 w 476464"/>
              <a:gd name="connsiteY2902" fmla="*/ 150561 h 481410"/>
              <a:gd name="connsiteX2903" fmla="*/ 85678 w 476464"/>
              <a:gd name="connsiteY2903" fmla="*/ 152173 h 481410"/>
              <a:gd name="connsiteX2904" fmla="*/ 85985 w 476464"/>
              <a:gd name="connsiteY2904" fmla="*/ 152173 h 481410"/>
              <a:gd name="connsiteX2905" fmla="*/ 85985 w 476464"/>
              <a:gd name="connsiteY2905" fmla="*/ 151866 h 481410"/>
              <a:gd name="connsiteX2906" fmla="*/ 85678 w 476464"/>
              <a:gd name="connsiteY2906" fmla="*/ 151866 h 481410"/>
              <a:gd name="connsiteX2907" fmla="*/ 85678 w 476464"/>
              <a:gd name="connsiteY2907" fmla="*/ 152173 h 481410"/>
              <a:gd name="connsiteX2908" fmla="*/ 83886 w 476464"/>
              <a:gd name="connsiteY2908" fmla="*/ 151892 h 481410"/>
              <a:gd name="connsiteX2909" fmla="*/ 84219 w 476464"/>
              <a:gd name="connsiteY2909" fmla="*/ 151892 h 481410"/>
              <a:gd name="connsiteX2910" fmla="*/ 84219 w 476464"/>
              <a:gd name="connsiteY2910" fmla="*/ 151585 h 481410"/>
              <a:gd name="connsiteX2911" fmla="*/ 83886 w 476464"/>
              <a:gd name="connsiteY2911" fmla="*/ 151892 h 481410"/>
              <a:gd name="connsiteX2912" fmla="*/ 81915 w 476464"/>
              <a:gd name="connsiteY2912" fmla="*/ 151533 h 481410"/>
              <a:gd name="connsiteX2913" fmla="*/ 82120 w 476464"/>
              <a:gd name="connsiteY2913" fmla="*/ 151892 h 481410"/>
              <a:gd name="connsiteX2914" fmla="*/ 82453 w 476464"/>
              <a:gd name="connsiteY2914" fmla="*/ 151533 h 481410"/>
              <a:gd name="connsiteX2915" fmla="*/ 82120 w 476464"/>
              <a:gd name="connsiteY2915" fmla="*/ 151175 h 481410"/>
              <a:gd name="connsiteX2916" fmla="*/ 81915 w 476464"/>
              <a:gd name="connsiteY2916" fmla="*/ 151533 h 481410"/>
              <a:gd name="connsiteX2917" fmla="*/ 80149 w 476464"/>
              <a:gd name="connsiteY2917" fmla="*/ 153607 h 481410"/>
              <a:gd name="connsiteX2918" fmla="*/ 80482 w 476464"/>
              <a:gd name="connsiteY2918" fmla="*/ 153990 h 481410"/>
              <a:gd name="connsiteX2919" fmla="*/ 80686 w 476464"/>
              <a:gd name="connsiteY2919" fmla="*/ 153607 h 481410"/>
              <a:gd name="connsiteX2920" fmla="*/ 80482 w 476464"/>
              <a:gd name="connsiteY2920" fmla="*/ 153223 h 481410"/>
              <a:gd name="connsiteX2921" fmla="*/ 80149 w 476464"/>
              <a:gd name="connsiteY2921" fmla="*/ 153607 h 481410"/>
              <a:gd name="connsiteX2922" fmla="*/ 77487 w 476464"/>
              <a:gd name="connsiteY2922" fmla="*/ 153990 h 481410"/>
              <a:gd name="connsiteX2923" fmla="*/ 77692 w 476464"/>
              <a:gd name="connsiteY2923" fmla="*/ 154298 h 481410"/>
              <a:gd name="connsiteX2924" fmla="*/ 77896 w 476464"/>
              <a:gd name="connsiteY2924" fmla="*/ 153990 h 481410"/>
              <a:gd name="connsiteX2925" fmla="*/ 77692 w 476464"/>
              <a:gd name="connsiteY2925" fmla="*/ 153658 h 481410"/>
              <a:gd name="connsiteX2926" fmla="*/ 77487 w 476464"/>
              <a:gd name="connsiteY2926" fmla="*/ 153990 h 481410"/>
              <a:gd name="connsiteX2927" fmla="*/ 69680 w 476464"/>
              <a:gd name="connsiteY2927" fmla="*/ 160492 h 481410"/>
              <a:gd name="connsiteX2928" fmla="*/ 70422 w 476464"/>
              <a:gd name="connsiteY2928" fmla="*/ 160390 h 481410"/>
              <a:gd name="connsiteX2929" fmla="*/ 71549 w 476464"/>
              <a:gd name="connsiteY2929" fmla="*/ 159827 h 481410"/>
              <a:gd name="connsiteX2930" fmla="*/ 72675 w 476464"/>
              <a:gd name="connsiteY2930" fmla="*/ 159161 h 481410"/>
              <a:gd name="connsiteX2931" fmla="*/ 73519 w 476464"/>
              <a:gd name="connsiteY2931" fmla="*/ 158828 h 481410"/>
              <a:gd name="connsiteX2932" fmla="*/ 73519 w 476464"/>
              <a:gd name="connsiteY2932" fmla="*/ 159878 h 481410"/>
              <a:gd name="connsiteX2933" fmla="*/ 74594 w 476464"/>
              <a:gd name="connsiteY2933" fmla="*/ 160083 h 481410"/>
              <a:gd name="connsiteX2934" fmla="*/ 75260 w 476464"/>
              <a:gd name="connsiteY2934" fmla="*/ 160927 h 481410"/>
              <a:gd name="connsiteX2935" fmla="*/ 75004 w 476464"/>
              <a:gd name="connsiteY2935" fmla="*/ 161465 h 481410"/>
              <a:gd name="connsiteX2936" fmla="*/ 74518 w 476464"/>
              <a:gd name="connsiteY2936" fmla="*/ 161951 h 481410"/>
              <a:gd name="connsiteX2937" fmla="*/ 75567 w 476464"/>
              <a:gd name="connsiteY2937" fmla="*/ 161951 h 481410"/>
              <a:gd name="connsiteX2938" fmla="*/ 76745 w 476464"/>
              <a:gd name="connsiteY2938" fmla="*/ 160697 h 481410"/>
              <a:gd name="connsiteX2939" fmla="*/ 77948 w 476464"/>
              <a:gd name="connsiteY2939" fmla="*/ 159468 h 481410"/>
              <a:gd name="connsiteX2940" fmla="*/ 80251 w 476464"/>
              <a:gd name="connsiteY2940" fmla="*/ 158112 h 481410"/>
              <a:gd name="connsiteX2941" fmla="*/ 83861 w 476464"/>
              <a:gd name="connsiteY2941" fmla="*/ 156166 h 481410"/>
              <a:gd name="connsiteX2942" fmla="*/ 87163 w 476464"/>
              <a:gd name="connsiteY2942" fmla="*/ 154221 h 481410"/>
              <a:gd name="connsiteX2943" fmla="*/ 88366 w 476464"/>
              <a:gd name="connsiteY2943" fmla="*/ 152608 h 481410"/>
              <a:gd name="connsiteX2944" fmla="*/ 86753 w 476464"/>
              <a:gd name="connsiteY2944" fmla="*/ 152660 h 481410"/>
              <a:gd name="connsiteX2945" fmla="*/ 84936 w 476464"/>
              <a:gd name="connsiteY2945" fmla="*/ 153530 h 481410"/>
              <a:gd name="connsiteX2946" fmla="*/ 83041 w 476464"/>
              <a:gd name="connsiteY2946" fmla="*/ 154451 h 481410"/>
              <a:gd name="connsiteX2947" fmla="*/ 81096 w 476464"/>
              <a:gd name="connsiteY2947" fmla="*/ 154656 h 481410"/>
              <a:gd name="connsiteX2948" fmla="*/ 80507 w 476464"/>
              <a:gd name="connsiteY2948" fmla="*/ 154656 h 481410"/>
              <a:gd name="connsiteX2949" fmla="*/ 81557 w 476464"/>
              <a:gd name="connsiteY2949" fmla="*/ 155706 h 481410"/>
              <a:gd name="connsiteX2950" fmla="*/ 80303 w 476464"/>
              <a:gd name="connsiteY2950" fmla="*/ 156166 h 481410"/>
              <a:gd name="connsiteX2951" fmla="*/ 78306 w 476464"/>
              <a:gd name="connsiteY2951" fmla="*/ 157113 h 481410"/>
              <a:gd name="connsiteX2952" fmla="*/ 76412 w 476464"/>
              <a:gd name="connsiteY2952" fmla="*/ 157881 h 481410"/>
              <a:gd name="connsiteX2953" fmla="*/ 75311 w 476464"/>
              <a:gd name="connsiteY2953" fmla="*/ 158112 h 481410"/>
              <a:gd name="connsiteX2954" fmla="*/ 75772 w 476464"/>
              <a:gd name="connsiteY2954" fmla="*/ 157267 h 481410"/>
              <a:gd name="connsiteX2955" fmla="*/ 77154 w 476464"/>
              <a:gd name="connsiteY2955" fmla="*/ 156294 h 481410"/>
              <a:gd name="connsiteX2956" fmla="*/ 78716 w 476464"/>
              <a:gd name="connsiteY2956" fmla="*/ 155526 h 481410"/>
              <a:gd name="connsiteX2957" fmla="*/ 79791 w 476464"/>
              <a:gd name="connsiteY2957" fmla="*/ 155322 h 481410"/>
              <a:gd name="connsiteX2958" fmla="*/ 78844 w 476464"/>
              <a:gd name="connsiteY2958" fmla="*/ 154374 h 481410"/>
              <a:gd name="connsiteX2959" fmla="*/ 75490 w 476464"/>
              <a:gd name="connsiteY2959" fmla="*/ 155936 h 481410"/>
              <a:gd name="connsiteX2960" fmla="*/ 71804 w 476464"/>
              <a:gd name="connsiteY2960" fmla="*/ 158496 h 481410"/>
              <a:gd name="connsiteX2961" fmla="*/ 69680 w 476464"/>
              <a:gd name="connsiteY2961" fmla="*/ 160492 h 481410"/>
              <a:gd name="connsiteX2962" fmla="*/ 70422 w 476464"/>
              <a:gd name="connsiteY2962" fmla="*/ 160492 h 481410"/>
              <a:gd name="connsiteX2963" fmla="*/ 70166 w 476464"/>
              <a:gd name="connsiteY2963" fmla="*/ 160876 h 481410"/>
              <a:gd name="connsiteX2964" fmla="*/ 70422 w 476464"/>
              <a:gd name="connsiteY2964" fmla="*/ 161235 h 481410"/>
              <a:gd name="connsiteX2965" fmla="*/ 70627 w 476464"/>
              <a:gd name="connsiteY2965" fmla="*/ 160876 h 481410"/>
              <a:gd name="connsiteX2966" fmla="*/ 70422 w 476464"/>
              <a:gd name="connsiteY2966" fmla="*/ 160492 h 481410"/>
              <a:gd name="connsiteX2967" fmla="*/ 67632 w 476464"/>
              <a:gd name="connsiteY2967" fmla="*/ 164025 h 481410"/>
              <a:gd name="connsiteX2968" fmla="*/ 69680 w 476464"/>
              <a:gd name="connsiteY2968" fmla="*/ 163001 h 481410"/>
              <a:gd name="connsiteX2969" fmla="*/ 69680 w 476464"/>
              <a:gd name="connsiteY2969" fmla="*/ 162566 h 481410"/>
              <a:gd name="connsiteX2970" fmla="*/ 68528 w 476464"/>
              <a:gd name="connsiteY2970" fmla="*/ 162719 h 481410"/>
              <a:gd name="connsiteX2971" fmla="*/ 67632 w 476464"/>
              <a:gd name="connsiteY2971" fmla="*/ 163615 h 481410"/>
              <a:gd name="connsiteX2972" fmla="*/ 67632 w 476464"/>
              <a:gd name="connsiteY2972" fmla="*/ 164025 h 481410"/>
              <a:gd name="connsiteX2973" fmla="*/ 66250 w 476464"/>
              <a:gd name="connsiteY2973" fmla="*/ 166738 h 481410"/>
              <a:gd name="connsiteX2974" fmla="*/ 67760 w 476464"/>
              <a:gd name="connsiteY2974" fmla="*/ 166200 h 481410"/>
              <a:gd name="connsiteX2975" fmla="*/ 69373 w 476464"/>
              <a:gd name="connsiteY2975" fmla="*/ 165407 h 481410"/>
              <a:gd name="connsiteX2976" fmla="*/ 70038 w 476464"/>
              <a:gd name="connsiteY2976" fmla="*/ 164792 h 481410"/>
              <a:gd name="connsiteX2977" fmla="*/ 70704 w 476464"/>
              <a:gd name="connsiteY2977" fmla="*/ 164076 h 481410"/>
              <a:gd name="connsiteX2978" fmla="*/ 71113 w 476464"/>
              <a:gd name="connsiteY2978" fmla="*/ 163666 h 481410"/>
              <a:gd name="connsiteX2979" fmla="*/ 69757 w 476464"/>
              <a:gd name="connsiteY2979" fmla="*/ 164127 h 481410"/>
              <a:gd name="connsiteX2980" fmla="*/ 69040 w 476464"/>
              <a:gd name="connsiteY2980" fmla="*/ 165125 h 481410"/>
              <a:gd name="connsiteX2981" fmla="*/ 67658 w 476464"/>
              <a:gd name="connsiteY2981" fmla="*/ 165791 h 481410"/>
              <a:gd name="connsiteX2982" fmla="*/ 66224 w 476464"/>
              <a:gd name="connsiteY2982" fmla="*/ 166456 h 481410"/>
              <a:gd name="connsiteX2983" fmla="*/ 66224 w 476464"/>
              <a:gd name="connsiteY2983" fmla="*/ 166738 h 481410"/>
              <a:gd name="connsiteX2984" fmla="*/ 65738 w 476464"/>
              <a:gd name="connsiteY2984" fmla="*/ 168274 h 481410"/>
              <a:gd name="connsiteX2985" fmla="*/ 65968 w 476464"/>
              <a:gd name="connsiteY2985" fmla="*/ 168478 h 481410"/>
              <a:gd name="connsiteX2986" fmla="*/ 66173 w 476464"/>
              <a:gd name="connsiteY2986" fmla="*/ 168325 h 481410"/>
              <a:gd name="connsiteX2987" fmla="*/ 65968 w 476464"/>
              <a:gd name="connsiteY2987" fmla="*/ 168171 h 481410"/>
              <a:gd name="connsiteX2988" fmla="*/ 65738 w 476464"/>
              <a:gd name="connsiteY2988" fmla="*/ 168274 h 481410"/>
              <a:gd name="connsiteX2989" fmla="*/ 64484 w 476464"/>
              <a:gd name="connsiteY2989" fmla="*/ 171601 h 481410"/>
              <a:gd name="connsiteX2990" fmla="*/ 65328 w 476464"/>
              <a:gd name="connsiteY2990" fmla="*/ 171396 h 481410"/>
              <a:gd name="connsiteX2991" fmla="*/ 66890 w 476464"/>
              <a:gd name="connsiteY2991" fmla="*/ 170859 h 481410"/>
              <a:gd name="connsiteX2992" fmla="*/ 68502 w 476464"/>
              <a:gd name="connsiteY2992" fmla="*/ 170219 h 481410"/>
              <a:gd name="connsiteX2993" fmla="*/ 69373 w 476464"/>
              <a:gd name="connsiteY2993" fmla="*/ 169528 h 481410"/>
              <a:gd name="connsiteX2994" fmla="*/ 68502 w 476464"/>
              <a:gd name="connsiteY2994" fmla="*/ 169221 h 481410"/>
              <a:gd name="connsiteX2995" fmla="*/ 66967 w 476464"/>
              <a:gd name="connsiteY2995" fmla="*/ 169707 h 481410"/>
              <a:gd name="connsiteX2996" fmla="*/ 65405 w 476464"/>
              <a:gd name="connsiteY2996" fmla="*/ 170603 h 481410"/>
              <a:gd name="connsiteX2997" fmla="*/ 65328 w 476464"/>
              <a:gd name="connsiteY2997" fmla="*/ 170654 h 481410"/>
              <a:gd name="connsiteX2998" fmla="*/ 65405 w 476464"/>
              <a:gd name="connsiteY2998" fmla="*/ 170552 h 481410"/>
              <a:gd name="connsiteX2999" fmla="*/ 65201 w 476464"/>
              <a:gd name="connsiteY2999" fmla="*/ 170219 h 481410"/>
              <a:gd name="connsiteX3000" fmla="*/ 64996 w 476464"/>
              <a:gd name="connsiteY3000" fmla="*/ 170552 h 481410"/>
              <a:gd name="connsiteX3001" fmla="*/ 65149 w 476464"/>
              <a:gd name="connsiteY3001" fmla="*/ 170808 h 481410"/>
              <a:gd name="connsiteX3002" fmla="*/ 64458 w 476464"/>
              <a:gd name="connsiteY3002" fmla="*/ 171268 h 481410"/>
              <a:gd name="connsiteX3003" fmla="*/ 64458 w 476464"/>
              <a:gd name="connsiteY3003" fmla="*/ 171601 h 481410"/>
              <a:gd name="connsiteX3004" fmla="*/ 64074 w 476464"/>
              <a:gd name="connsiteY3004" fmla="*/ 181328 h 481410"/>
              <a:gd name="connsiteX3005" fmla="*/ 63869 w 476464"/>
              <a:gd name="connsiteY3005" fmla="*/ 180944 h 481410"/>
              <a:gd name="connsiteX3006" fmla="*/ 63562 w 476464"/>
              <a:gd name="connsiteY3006" fmla="*/ 181328 h 481410"/>
              <a:gd name="connsiteX3007" fmla="*/ 63869 w 476464"/>
              <a:gd name="connsiteY3007" fmla="*/ 181686 h 481410"/>
              <a:gd name="connsiteX3008" fmla="*/ 64074 w 476464"/>
              <a:gd name="connsiteY3008" fmla="*/ 181328 h 481410"/>
              <a:gd name="connsiteX3009" fmla="*/ 63869 w 476464"/>
              <a:gd name="connsiteY3009" fmla="*/ 187471 h 481410"/>
              <a:gd name="connsiteX3010" fmla="*/ 63562 w 476464"/>
              <a:gd name="connsiteY3010" fmla="*/ 187855 h 481410"/>
              <a:gd name="connsiteX3011" fmla="*/ 63869 w 476464"/>
              <a:gd name="connsiteY3011" fmla="*/ 188239 h 481410"/>
              <a:gd name="connsiteX3012" fmla="*/ 64074 w 476464"/>
              <a:gd name="connsiteY3012" fmla="*/ 187855 h 481410"/>
              <a:gd name="connsiteX3013" fmla="*/ 63869 w 476464"/>
              <a:gd name="connsiteY3013" fmla="*/ 187471 h 481410"/>
              <a:gd name="connsiteX3014" fmla="*/ 63690 w 476464"/>
              <a:gd name="connsiteY3014" fmla="*/ 174212 h 481410"/>
              <a:gd name="connsiteX3015" fmla="*/ 63895 w 476464"/>
              <a:gd name="connsiteY3015" fmla="*/ 174417 h 481410"/>
              <a:gd name="connsiteX3016" fmla="*/ 63895 w 476464"/>
              <a:gd name="connsiteY3016" fmla="*/ 173982 h 481410"/>
              <a:gd name="connsiteX3017" fmla="*/ 63690 w 476464"/>
              <a:gd name="connsiteY3017" fmla="*/ 174212 h 481410"/>
              <a:gd name="connsiteX3018" fmla="*/ 62922 w 476464"/>
              <a:gd name="connsiteY3018" fmla="*/ 179229 h 481410"/>
              <a:gd name="connsiteX3019" fmla="*/ 63153 w 476464"/>
              <a:gd name="connsiteY3019" fmla="*/ 179587 h 481410"/>
              <a:gd name="connsiteX3020" fmla="*/ 63358 w 476464"/>
              <a:gd name="connsiteY3020" fmla="*/ 179229 h 481410"/>
              <a:gd name="connsiteX3021" fmla="*/ 63153 w 476464"/>
              <a:gd name="connsiteY3021" fmla="*/ 178871 h 481410"/>
              <a:gd name="connsiteX3022" fmla="*/ 62922 w 476464"/>
              <a:gd name="connsiteY3022" fmla="*/ 179229 h 481410"/>
              <a:gd name="connsiteX3023" fmla="*/ 63358 w 476464"/>
              <a:gd name="connsiteY3023" fmla="*/ 181635 h 481410"/>
              <a:gd name="connsiteX3024" fmla="*/ 63153 w 476464"/>
              <a:gd name="connsiteY3024" fmla="*/ 181251 h 481410"/>
              <a:gd name="connsiteX3025" fmla="*/ 62922 w 476464"/>
              <a:gd name="connsiteY3025" fmla="*/ 181635 h 481410"/>
              <a:gd name="connsiteX3026" fmla="*/ 63153 w 476464"/>
              <a:gd name="connsiteY3026" fmla="*/ 181993 h 481410"/>
              <a:gd name="connsiteX3027" fmla="*/ 63358 w 476464"/>
              <a:gd name="connsiteY3027" fmla="*/ 181635 h 481410"/>
              <a:gd name="connsiteX3028" fmla="*/ 63460 w 476464"/>
              <a:gd name="connsiteY3028" fmla="*/ 180944 h 481410"/>
              <a:gd name="connsiteX3029" fmla="*/ 63793 w 476464"/>
              <a:gd name="connsiteY3029" fmla="*/ 180560 h 481410"/>
              <a:gd name="connsiteX3030" fmla="*/ 63460 w 476464"/>
              <a:gd name="connsiteY3030" fmla="*/ 180202 h 481410"/>
              <a:gd name="connsiteX3031" fmla="*/ 63255 w 476464"/>
              <a:gd name="connsiteY3031" fmla="*/ 180560 h 481410"/>
              <a:gd name="connsiteX3032" fmla="*/ 63460 w 476464"/>
              <a:gd name="connsiteY3032" fmla="*/ 180944 h 481410"/>
              <a:gd name="connsiteX3033" fmla="*/ 63588 w 476464"/>
              <a:gd name="connsiteY3033" fmla="*/ 189237 h 481410"/>
              <a:gd name="connsiteX3034" fmla="*/ 63895 w 476464"/>
              <a:gd name="connsiteY3034" fmla="*/ 189570 h 481410"/>
              <a:gd name="connsiteX3035" fmla="*/ 64100 w 476464"/>
              <a:gd name="connsiteY3035" fmla="*/ 189237 h 481410"/>
              <a:gd name="connsiteX3036" fmla="*/ 63895 w 476464"/>
              <a:gd name="connsiteY3036" fmla="*/ 188930 h 481410"/>
              <a:gd name="connsiteX3037" fmla="*/ 63588 w 476464"/>
              <a:gd name="connsiteY3037" fmla="*/ 189237 h 481410"/>
              <a:gd name="connsiteX3038" fmla="*/ 64177 w 476464"/>
              <a:gd name="connsiteY3038" fmla="*/ 191336 h 481410"/>
              <a:gd name="connsiteX3039" fmla="*/ 63869 w 476464"/>
              <a:gd name="connsiteY3039" fmla="*/ 190287 h 481410"/>
              <a:gd name="connsiteX3040" fmla="*/ 63869 w 476464"/>
              <a:gd name="connsiteY3040" fmla="*/ 191336 h 481410"/>
              <a:gd name="connsiteX3041" fmla="*/ 64177 w 476464"/>
              <a:gd name="connsiteY3041" fmla="*/ 191336 h 481410"/>
              <a:gd name="connsiteX3042" fmla="*/ 65124 w 476464"/>
              <a:gd name="connsiteY3042" fmla="*/ 190466 h 481410"/>
              <a:gd name="connsiteX3043" fmla="*/ 65866 w 476464"/>
              <a:gd name="connsiteY3043" fmla="*/ 190210 h 481410"/>
              <a:gd name="connsiteX3044" fmla="*/ 66506 w 476464"/>
              <a:gd name="connsiteY3044" fmla="*/ 189801 h 481410"/>
              <a:gd name="connsiteX3045" fmla="*/ 66557 w 476464"/>
              <a:gd name="connsiteY3045" fmla="*/ 189212 h 481410"/>
              <a:gd name="connsiteX3046" fmla="*/ 66224 w 476464"/>
              <a:gd name="connsiteY3046" fmla="*/ 189212 h 481410"/>
              <a:gd name="connsiteX3047" fmla="*/ 65405 w 476464"/>
              <a:gd name="connsiteY3047" fmla="*/ 189544 h 481410"/>
              <a:gd name="connsiteX3048" fmla="*/ 64868 w 476464"/>
              <a:gd name="connsiteY3048" fmla="*/ 189826 h 481410"/>
              <a:gd name="connsiteX3049" fmla="*/ 64458 w 476464"/>
              <a:gd name="connsiteY3049" fmla="*/ 189980 h 481410"/>
              <a:gd name="connsiteX3050" fmla="*/ 64458 w 476464"/>
              <a:gd name="connsiteY3050" fmla="*/ 190594 h 481410"/>
              <a:gd name="connsiteX3051" fmla="*/ 65124 w 476464"/>
              <a:gd name="connsiteY3051" fmla="*/ 190466 h 481410"/>
              <a:gd name="connsiteX3052" fmla="*/ 65943 w 476464"/>
              <a:gd name="connsiteY3052" fmla="*/ 194997 h 481410"/>
              <a:gd name="connsiteX3053" fmla="*/ 67504 w 476464"/>
              <a:gd name="connsiteY3053" fmla="*/ 194280 h 481410"/>
              <a:gd name="connsiteX3054" fmla="*/ 69066 w 476464"/>
              <a:gd name="connsiteY3054" fmla="*/ 193538 h 481410"/>
              <a:gd name="connsiteX3055" fmla="*/ 70115 w 476464"/>
              <a:gd name="connsiteY3055" fmla="*/ 193077 h 481410"/>
              <a:gd name="connsiteX3056" fmla="*/ 71984 w 476464"/>
              <a:gd name="connsiteY3056" fmla="*/ 192027 h 481410"/>
              <a:gd name="connsiteX3057" fmla="*/ 73827 w 476464"/>
              <a:gd name="connsiteY3057" fmla="*/ 190594 h 481410"/>
              <a:gd name="connsiteX3058" fmla="*/ 70499 w 476464"/>
              <a:gd name="connsiteY3058" fmla="*/ 191464 h 481410"/>
              <a:gd name="connsiteX3059" fmla="*/ 67632 w 476464"/>
              <a:gd name="connsiteY3059" fmla="*/ 193384 h 481410"/>
              <a:gd name="connsiteX3060" fmla="*/ 65968 w 476464"/>
              <a:gd name="connsiteY3060" fmla="*/ 194408 h 481410"/>
              <a:gd name="connsiteX3061" fmla="*/ 64919 w 476464"/>
              <a:gd name="connsiteY3061" fmla="*/ 195125 h 481410"/>
              <a:gd name="connsiteX3062" fmla="*/ 64919 w 476464"/>
              <a:gd name="connsiteY3062" fmla="*/ 195457 h 481410"/>
              <a:gd name="connsiteX3063" fmla="*/ 65943 w 476464"/>
              <a:gd name="connsiteY3063" fmla="*/ 194997 h 481410"/>
              <a:gd name="connsiteX3064" fmla="*/ 71420 w 476464"/>
              <a:gd name="connsiteY3064" fmla="*/ 193410 h 481410"/>
              <a:gd name="connsiteX3065" fmla="*/ 71216 w 476464"/>
              <a:gd name="connsiteY3065" fmla="*/ 193794 h 481410"/>
              <a:gd name="connsiteX3066" fmla="*/ 71420 w 476464"/>
              <a:gd name="connsiteY3066" fmla="*/ 194152 h 481410"/>
              <a:gd name="connsiteX3067" fmla="*/ 71676 w 476464"/>
              <a:gd name="connsiteY3067" fmla="*/ 193794 h 481410"/>
              <a:gd name="connsiteX3068" fmla="*/ 71420 w 476464"/>
              <a:gd name="connsiteY3068" fmla="*/ 193410 h 481410"/>
              <a:gd name="connsiteX3069" fmla="*/ 69680 w 476464"/>
              <a:gd name="connsiteY3069" fmla="*/ 194715 h 481410"/>
              <a:gd name="connsiteX3070" fmla="*/ 69680 w 476464"/>
              <a:gd name="connsiteY3070" fmla="*/ 195150 h 481410"/>
              <a:gd name="connsiteX3071" fmla="*/ 70115 w 476464"/>
              <a:gd name="connsiteY3071" fmla="*/ 194997 h 481410"/>
              <a:gd name="connsiteX3072" fmla="*/ 70448 w 476464"/>
              <a:gd name="connsiteY3072" fmla="*/ 194715 h 481410"/>
              <a:gd name="connsiteX3073" fmla="*/ 70448 w 476464"/>
              <a:gd name="connsiteY3073" fmla="*/ 194408 h 481410"/>
              <a:gd name="connsiteX3074" fmla="*/ 69680 w 476464"/>
              <a:gd name="connsiteY3074" fmla="*/ 194715 h 481410"/>
              <a:gd name="connsiteX3075" fmla="*/ 66583 w 476464"/>
              <a:gd name="connsiteY3075" fmla="*/ 196814 h 481410"/>
              <a:gd name="connsiteX3076" fmla="*/ 66480 w 476464"/>
              <a:gd name="connsiteY3076" fmla="*/ 196609 h 481410"/>
              <a:gd name="connsiteX3077" fmla="*/ 66250 w 476464"/>
              <a:gd name="connsiteY3077" fmla="*/ 196814 h 481410"/>
              <a:gd name="connsiteX3078" fmla="*/ 66429 w 476464"/>
              <a:gd name="connsiteY3078" fmla="*/ 197019 h 481410"/>
              <a:gd name="connsiteX3079" fmla="*/ 66583 w 476464"/>
              <a:gd name="connsiteY3079" fmla="*/ 196814 h 481410"/>
              <a:gd name="connsiteX3080" fmla="*/ 67299 w 476464"/>
              <a:gd name="connsiteY3080" fmla="*/ 196200 h 481410"/>
              <a:gd name="connsiteX3081" fmla="*/ 69040 w 476464"/>
              <a:gd name="connsiteY3081" fmla="*/ 195483 h 481410"/>
              <a:gd name="connsiteX3082" fmla="*/ 68605 w 476464"/>
              <a:gd name="connsiteY3082" fmla="*/ 195483 h 481410"/>
              <a:gd name="connsiteX3083" fmla="*/ 67965 w 476464"/>
              <a:gd name="connsiteY3083" fmla="*/ 195841 h 481410"/>
              <a:gd name="connsiteX3084" fmla="*/ 67299 w 476464"/>
              <a:gd name="connsiteY3084" fmla="*/ 196200 h 481410"/>
              <a:gd name="connsiteX3085" fmla="*/ 68323 w 476464"/>
              <a:gd name="connsiteY3085" fmla="*/ 197224 h 481410"/>
              <a:gd name="connsiteX3086" fmla="*/ 70294 w 476464"/>
              <a:gd name="connsiteY3086" fmla="*/ 196763 h 481410"/>
              <a:gd name="connsiteX3087" fmla="*/ 73084 w 476464"/>
              <a:gd name="connsiteY3087" fmla="*/ 195150 h 481410"/>
              <a:gd name="connsiteX3088" fmla="*/ 75874 w 476464"/>
              <a:gd name="connsiteY3088" fmla="*/ 193282 h 481410"/>
              <a:gd name="connsiteX3089" fmla="*/ 77948 w 476464"/>
              <a:gd name="connsiteY3089" fmla="*/ 192027 h 481410"/>
              <a:gd name="connsiteX3090" fmla="*/ 79458 w 476464"/>
              <a:gd name="connsiteY3090" fmla="*/ 191336 h 481410"/>
              <a:gd name="connsiteX3091" fmla="*/ 80763 w 476464"/>
              <a:gd name="connsiteY3091" fmla="*/ 190620 h 481410"/>
              <a:gd name="connsiteX3092" fmla="*/ 82069 w 476464"/>
              <a:gd name="connsiteY3092" fmla="*/ 189877 h 481410"/>
              <a:gd name="connsiteX3093" fmla="*/ 82862 w 476464"/>
              <a:gd name="connsiteY3093" fmla="*/ 189263 h 481410"/>
              <a:gd name="connsiteX3094" fmla="*/ 82862 w 476464"/>
              <a:gd name="connsiteY3094" fmla="*/ 188956 h 481410"/>
              <a:gd name="connsiteX3095" fmla="*/ 80405 w 476464"/>
              <a:gd name="connsiteY3095" fmla="*/ 189749 h 481410"/>
              <a:gd name="connsiteX3096" fmla="*/ 76156 w 476464"/>
              <a:gd name="connsiteY3096" fmla="*/ 192053 h 481410"/>
              <a:gd name="connsiteX3097" fmla="*/ 71651 w 476464"/>
              <a:gd name="connsiteY3097" fmla="*/ 194792 h 481410"/>
              <a:gd name="connsiteX3098" fmla="*/ 68605 w 476464"/>
              <a:gd name="connsiteY3098" fmla="*/ 196840 h 481410"/>
              <a:gd name="connsiteX3099" fmla="*/ 68477 w 476464"/>
              <a:gd name="connsiteY3099" fmla="*/ 197044 h 481410"/>
              <a:gd name="connsiteX3100" fmla="*/ 68323 w 476464"/>
              <a:gd name="connsiteY3100" fmla="*/ 197224 h 481410"/>
              <a:gd name="connsiteX3101" fmla="*/ 69040 w 476464"/>
              <a:gd name="connsiteY3101" fmla="*/ 199630 h 481410"/>
              <a:gd name="connsiteX3102" fmla="*/ 68605 w 476464"/>
              <a:gd name="connsiteY3102" fmla="*/ 199630 h 481410"/>
              <a:gd name="connsiteX3103" fmla="*/ 68605 w 476464"/>
              <a:gd name="connsiteY3103" fmla="*/ 199937 h 481410"/>
              <a:gd name="connsiteX3104" fmla="*/ 69040 w 476464"/>
              <a:gd name="connsiteY3104" fmla="*/ 199630 h 481410"/>
              <a:gd name="connsiteX3105" fmla="*/ 70013 w 476464"/>
              <a:gd name="connsiteY3105" fmla="*/ 201678 h 481410"/>
              <a:gd name="connsiteX3106" fmla="*/ 69680 w 476464"/>
              <a:gd name="connsiteY3106" fmla="*/ 201370 h 481410"/>
              <a:gd name="connsiteX3107" fmla="*/ 69475 w 476464"/>
              <a:gd name="connsiteY3107" fmla="*/ 201678 h 481410"/>
              <a:gd name="connsiteX3108" fmla="*/ 69680 w 476464"/>
              <a:gd name="connsiteY3108" fmla="*/ 202010 h 481410"/>
              <a:gd name="connsiteX3109" fmla="*/ 70013 w 476464"/>
              <a:gd name="connsiteY3109" fmla="*/ 201678 h 481410"/>
              <a:gd name="connsiteX3110" fmla="*/ 70832 w 476464"/>
              <a:gd name="connsiteY3110" fmla="*/ 202727 h 481410"/>
              <a:gd name="connsiteX3111" fmla="*/ 70729 w 476464"/>
              <a:gd name="connsiteY3111" fmla="*/ 202010 h 481410"/>
              <a:gd name="connsiteX3112" fmla="*/ 70243 w 476464"/>
              <a:gd name="connsiteY3112" fmla="*/ 202445 h 481410"/>
              <a:gd name="connsiteX3113" fmla="*/ 70090 w 476464"/>
              <a:gd name="connsiteY3113" fmla="*/ 203060 h 481410"/>
              <a:gd name="connsiteX3114" fmla="*/ 70422 w 476464"/>
              <a:gd name="connsiteY3114" fmla="*/ 203495 h 481410"/>
              <a:gd name="connsiteX3115" fmla="*/ 70832 w 476464"/>
              <a:gd name="connsiteY3115" fmla="*/ 202727 h 481410"/>
              <a:gd name="connsiteX3116" fmla="*/ 71420 w 476464"/>
              <a:gd name="connsiteY3116" fmla="*/ 203060 h 481410"/>
              <a:gd name="connsiteX3117" fmla="*/ 72803 w 476464"/>
              <a:gd name="connsiteY3117" fmla="*/ 201678 h 481410"/>
              <a:gd name="connsiteX3118" fmla="*/ 72368 w 476464"/>
              <a:gd name="connsiteY3118" fmla="*/ 201319 h 481410"/>
              <a:gd name="connsiteX3119" fmla="*/ 71753 w 476464"/>
              <a:gd name="connsiteY3119" fmla="*/ 201370 h 481410"/>
              <a:gd name="connsiteX3120" fmla="*/ 71804 w 476464"/>
              <a:gd name="connsiteY3120" fmla="*/ 202036 h 481410"/>
              <a:gd name="connsiteX3121" fmla="*/ 71420 w 476464"/>
              <a:gd name="connsiteY3121" fmla="*/ 202701 h 481410"/>
              <a:gd name="connsiteX3122" fmla="*/ 71420 w 476464"/>
              <a:gd name="connsiteY3122" fmla="*/ 203060 h 481410"/>
              <a:gd name="connsiteX3123" fmla="*/ 65354 w 476464"/>
              <a:gd name="connsiteY3123" fmla="*/ 170680 h 481410"/>
              <a:gd name="connsiteX3124" fmla="*/ 65175 w 476464"/>
              <a:gd name="connsiteY3124" fmla="*/ 170833 h 481410"/>
              <a:gd name="connsiteX3125" fmla="*/ 65226 w 476464"/>
              <a:gd name="connsiteY3125" fmla="*/ 170884 h 481410"/>
              <a:gd name="connsiteX3126" fmla="*/ 65354 w 476464"/>
              <a:gd name="connsiteY3126" fmla="*/ 170680 h 481410"/>
              <a:gd name="connsiteX3127" fmla="*/ 69373 w 476464"/>
              <a:gd name="connsiteY3127" fmla="*/ 189519 h 481410"/>
              <a:gd name="connsiteX3128" fmla="*/ 69373 w 476464"/>
              <a:gd name="connsiteY3128" fmla="*/ 189519 h 481410"/>
              <a:gd name="connsiteX3129" fmla="*/ 69373 w 476464"/>
              <a:gd name="connsiteY3129" fmla="*/ 189519 h 481410"/>
              <a:gd name="connsiteX3130" fmla="*/ 69373 w 476464"/>
              <a:gd name="connsiteY3130" fmla="*/ 189519 h 481410"/>
              <a:gd name="connsiteX3131" fmla="*/ 349735 w 476464"/>
              <a:gd name="connsiteY3131" fmla="*/ 161439 h 481410"/>
              <a:gd name="connsiteX3132" fmla="*/ 349735 w 476464"/>
              <a:gd name="connsiteY3132" fmla="*/ 153735 h 481410"/>
              <a:gd name="connsiteX3133" fmla="*/ 349684 w 476464"/>
              <a:gd name="connsiteY3133" fmla="*/ 147131 h 481410"/>
              <a:gd name="connsiteX3134" fmla="*/ 349632 w 476464"/>
              <a:gd name="connsiteY3134" fmla="*/ 142779 h 481410"/>
              <a:gd name="connsiteX3135" fmla="*/ 350682 w 476464"/>
              <a:gd name="connsiteY3135" fmla="*/ 140987 h 481410"/>
              <a:gd name="connsiteX3136" fmla="*/ 351706 w 476464"/>
              <a:gd name="connsiteY3136" fmla="*/ 140962 h 481410"/>
              <a:gd name="connsiteX3137" fmla="*/ 353267 w 476464"/>
              <a:gd name="connsiteY3137" fmla="*/ 140834 h 481410"/>
              <a:gd name="connsiteX3138" fmla="*/ 354854 w 476464"/>
              <a:gd name="connsiteY3138" fmla="*/ 140731 h 481410"/>
              <a:gd name="connsiteX3139" fmla="*/ 355878 w 476464"/>
              <a:gd name="connsiteY3139" fmla="*/ 140680 h 481410"/>
              <a:gd name="connsiteX3140" fmla="*/ 357465 w 476464"/>
              <a:gd name="connsiteY3140" fmla="*/ 140475 h 481410"/>
              <a:gd name="connsiteX3141" fmla="*/ 360204 w 476464"/>
              <a:gd name="connsiteY3141" fmla="*/ 140117 h 481410"/>
              <a:gd name="connsiteX3142" fmla="*/ 362917 w 476464"/>
              <a:gd name="connsiteY3142" fmla="*/ 139759 h 481410"/>
              <a:gd name="connsiteX3143" fmla="*/ 364504 w 476464"/>
              <a:gd name="connsiteY3143" fmla="*/ 139631 h 481410"/>
              <a:gd name="connsiteX3144" fmla="*/ 365810 w 476464"/>
              <a:gd name="connsiteY3144" fmla="*/ 139580 h 481410"/>
              <a:gd name="connsiteX3145" fmla="*/ 367550 w 476464"/>
              <a:gd name="connsiteY3145" fmla="*/ 139503 h 481410"/>
              <a:gd name="connsiteX3146" fmla="*/ 369240 w 476464"/>
              <a:gd name="connsiteY3146" fmla="*/ 139682 h 481410"/>
              <a:gd name="connsiteX3147" fmla="*/ 370391 w 476464"/>
              <a:gd name="connsiteY3147" fmla="*/ 140245 h 481410"/>
              <a:gd name="connsiteX3148" fmla="*/ 371799 w 476464"/>
              <a:gd name="connsiteY3148" fmla="*/ 144341 h 481410"/>
              <a:gd name="connsiteX3149" fmla="*/ 371748 w 476464"/>
              <a:gd name="connsiteY3149" fmla="*/ 148538 h 481410"/>
              <a:gd name="connsiteX3150" fmla="*/ 371646 w 476464"/>
              <a:gd name="connsiteY3150" fmla="*/ 150637 h 481410"/>
              <a:gd name="connsiteX3151" fmla="*/ 371441 w 476464"/>
              <a:gd name="connsiteY3151" fmla="*/ 153811 h 481410"/>
              <a:gd name="connsiteX3152" fmla="*/ 371211 w 476464"/>
              <a:gd name="connsiteY3152" fmla="*/ 156934 h 481410"/>
              <a:gd name="connsiteX3153" fmla="*/ 371134 w 476464"/>
              <a:gd name="connsiteY3153" fmla="*/ 158905 h 481410"/>
              <a:gd name="connsiteX3154" fmla="*/ 370750 w 476464"/>
              <a:gd name="connsiteY3154" fmla="*/ 160364 h 481410"/>
              <a:gd name="connsiteX3155" fmla="*/ 370673 w 476464"/>
              <a:gd name="connsiteY3155" fmla="*/ 161721 h 481410"/>
              <a:gd name="connsiteX3156" fmla="*/ 382780 w 476464"/>
              <a:gd name="connsiteY3156" fmla="*/ 156883 h 481410"/>
              <a:gd name="connsiteX3157" fmla="*/ 395604 w 476464"/>
              <a:gd name="connsiteY3157" fmla="*/ 158572 h 481410"/>
              <a:gd name="connsiteX3158" fmla="*/ 406483 w 476464"/>
              <a:gd name="connsiteY3158" fmla="*/ 165176 h 481410"/>
              <a:gd name="connsiteX3159" fmla="*/ 413983 w 476464"/>
              <a:gd name="connsiteY3159" fmla="*/ 175466 h 481410"/>
              <a:gd name="connsiteX3160" fmla="*/ 415826 w 476464"/>
              <a:gd name="connsiteY3160" fmla="*/ 185295 h 481410"/>
              <a:gd name="connsiteX3161" fmla="*/ 414674 w 476464"/>
              <a:gd name="connsiteY3161" fmla="*/ 195227 h 481410"/>
              <a:gd name="connsiteX3162" fmla="*/ 411730 w 476464"/>
              <a:gd name="connsiteY3162" fmla="*/ 203930 h 481410"/>
              <a:gd name="connsiteX3163" fmla="*/ 406380 w 476464"/>
              <a:gd name="connsiteY3163" fmla="*/ 212223 h 481410"/>
              <a:gd name="connsiteX3164" fmla="*/ 399137 w 476464"/>
              <a:gd name="connsiteY3164" fmla="*/ 218674 h 481410"/>
              <a:gd name="connsiteX3165" fmla="*/ 390434 w 476464"/>
              <a:gd name="connsiteY3165" fmla="*/ 221566 h 481410"/>
              <a:gd name="connsiteX3166" fmla="*/ 381193 w 476464"/>
              <a:gd name="connsiteY3166" fmla="*/ 220875 h 481410"/>
              <a:gd name="connsiteX3167" fmla="*/ 373181 w 476464"/>
              <a:gd name="connsiteY3167" fmla="*/ 216370 h 481410"/>
              <a:gd name="connsiteX3168" fmla="*/ 373028 w 476464"/>
              <a:gd name="connsiteY3168" fmla="*/ 218674 h 481410"/>
              <a:gd name="connsiteX3169" fmla="*/ 372618 w 476464"/>
              <a:gd name="connsiteY3169" fmla="*/ 220235 h 481410"/>
              <a:gd name="connsiteX3170" fmla="*/ 371466 w 476464"/>
              <a:gd name="connsiteY3170" fmla="*/ 221131 h 481410"/>
              <a:gd name="connsiteX3171" fmla="*/ 369316 w 476464"/>
              <a:gd name="connsiteY3171" fmla="*/ 221592 h 481410"/>
              <a:gd name="connsiteX3172" fmla="*/ 368190 w 476464"/>
              <a:gd name="connsiteY3172" fmla="*/ 221643 h 481410"/>
              <a:gd name="connsiteX3173" fmla="*/ 366117 w 476464"/>
              <a:gd name="connsiteY3173" fmla="*/ 221745 h 481410"/>
              <a:gd name="connsiteX3174" fmla="*/ 363813 w 476464"/>
              <a:gd name="connsiteY3174" fmla="*/ 221848 h 481410"/>
              <a:gd name="connsiteX3175" fmla="*/ 362073 w 476464"/>
              <a:gd name="connsiteY3175" fmla="*/ 221899 h 481410"/>
              <a:gd name="connsiteX3176" fmla="*/ 359231 w 476464"/>
              <a:gd name="connsiteY3176" fmla="*/ 221848 h 481410"/>
              <a:gd name="connsiteX3177" fmla="*/ 356185 w 476464"/>
              <a:gd name="connsiteY3177" fmla="*/ 221592 h 481410"/>
              <a:gd name="connsiteX3178" fmla="*/ 352243 w 476464"/>
              <a:gd name="connsiteY3178" fmla="*/ 221080 h 481410"/>
              <a:gd name="connsiteX3179" fmla="*/ 349991 w 476464"/>
              <a:gd name="connsiteY3179" fmla="*/ 219877 h 481410"/>
              <a:gd name="connsiteX3180" fmla="*/ 348967 w 476464"/>
              <a:gd name="connsiteY3180" fmla="*/ 217368 h 481410"/>
              <a:gd name="connsiteX3181" fmla="*/ 348583 w 476464"/>
              <a:gd name="connsiteY3181" fmla="*/ 213273 h 481410"/>
              <a:gd name="connsiteX3182" fmla="*/ 348583 w 476464"/>
              <a:gd name="connsiteY3182" fmla="*/ 206618 h 481410"/>
              <a:gd name="connsiteX3183" fmla="*/ 348711 w 476464"/>
              <a:gd name="connsiteY3183" fmla="*/ 203930 h 481410"/>
              <a:gd name="connsiteX3184" fmla="*/ 348916 w 476464"/>
              <a:gd name="connsiteY3184" fmla="*/ 199143 h 481410"/>
              <a:gd name="connsiteX3185" fmla="*/ 349172 w 476464"/>
              <a:gd name="connsiteY3185" fmla="*/ 193333 h 481410"/>
              <a:gd name="connsiteX3186" fmla="*/ 349453 w 476464"/>
              <a:gd name="connsiteY3186" fmla="*/ 187497 h 481410"/>
              <a:gd name="connsiteX3187" fmla="*/ 349607 w 476464"/>
              <a:gd name="connsiteY3187" fmla="*/ 182736 h 481410"/>
              <a:gd name="connsiteX3188" fmla="*/ 349658 w 476464"/>
              <a:gd name="connsiteY3188" fmla="*/ 180048 h 481410"/>
              <a:gd name="connsiteX3189" fmla="*/ 349709 w 476464"/>
              <a:gd name="connsiteY3189" fmla="*/ 175697 h 481410"/>
              <a:gd name="connsiteX3190" fmla="*/ 349760 w 476464"/>
              <a:gd name="connsiteY3190" fmla="*/ 169093 h 481410"/>
              <a:gd name="connsiteX3191" fmla="*/ 349735 w 476464"/>
              <a:gd name="connsiteY3191" fmla="*/ 161439 h 481410"/>
              <a:gd name="connsiteX3192" fmla="*/ 350989 w 476464"/>
              <a:gd name="connsiteY3192" fmla="*/ 217778 h 481410"/>
              <a:gd name="connsiteX3193" fmla="*/ 350682 w 476464"/>
              <a:gd name="connsiteY3193" fmla="*/ 217778 h 481410"/>
              <a:gd name="connsiteX3194" fmla="*/ 350682 w 476464"/>
              <a:gd name="connsiteY3194" fmla="*/ 218085 h 481410"/>
              <a:gd name="connsiteX3195" fmla="*/ 350989 w 476464"/>
              <a:gd name="connsiteY3195" fmla="*/ 218085 h 481410"/>
              <a:gd name="connsiteX3196" fmla="*/ 350989 w 476464"/>
              <a:gd name="connsiteY3196" fmla="*/ 217778 h 481410"/>
              <a:gd name="connsiteX3197" fmla="*/ 350989 w 476464"/>
              <a:gd name="connsiteY3197" fmla="*/ 210815 h 481410"/>
              <a:gd name="connsiteX3198" fmla="*/ 351296 w 476464"/>
              <a:gd name="connsiteY3198" fmla="*/ 210508 h 481410"/>
              <a:gd name="connsiteX3199" fmla="*/ 350989 w 476464"/>
              <a:gd name="connsiteY3199" fmla="*/ 210176 h 481410"/>
              <a:gd name="connsiteX3200" fmla="*/ 350784 w 476464"/>
              <a:gd name="connsiteY3200" fmla="*/ 210508 h 481410"/>
              <a:gd name="connsiteX3201" fmla="*/ 350989 w 476464"/>
              <a:gd name="connsiteY3201" fmla="*/ 210815 h 481410"/>
              <a:gd name="connsiteX3202" fmla="*/ 351578 w 476464"/>
              <a:gd name="connsiteY3202" fmla="*/ 213273 h 481410"/>
              <a:gd name="connsiteX3203" fmla="*/ 351373 w 476464"/>
              <a:gd name="connsiteY3203" fmla="*/ 212889 h 481410"/>
              <a:gd name="connsiteX3204" fmla="*/ 351066 w 476464"/>
              <a:gd name="connsiteY3204" fmla="*/ 213273 h 481410"/>
              <a:gd name="connsiteX3205" fmla="*/ 351373 w 476464"/>
              <a:gd name="connsiteY3205" fmla="*/ 213631 h 481410"/>
              <a:gd name="connsiteX3206" fmla="*/ 351578 w 476464"/>
              <a:gd name="connsiteY3206" fmla="*/ 213273 h 481410"/>
              <a:gd name="connsiteX3207" fmla="*/ 352013 w 476464"/>
              <a:gd name="connsiteY3207" fmla="*/ 211225 h 481410"/>
              <a:gd name="connsiteX3208" fmla="*/ 352013 w 476464"/>
              <a:gd name="connsiteY3208" fmla="*/ 211532 h 481410"/>
              <a:gd name="connsiteX3209" fmla="*/ 352448 w 476464"/>
              <a:gd name="connsiteY3209" fmla="*/ 211532 h 481410"/>
              <a:gd name="connsiteX3210" fmla="*/ 352448 w 476464"/>
              <a:gd name="connsiteY3210" fmla="*/ 210841 h 481410"/>
              <a:gd name="connsiteX3211" fmla="*/ 352013 w 476464"/>
              <a:gd name="connsiteY3211" fmla="*/ 211225 h 481410"/>
              <a:gd name="connsiteX3212" fmla="*/ 353062 w 476464"/>
              <a:gd name="connsiteY3212" fmla="*/ 204928 h 481410"/>
              <a:gd name="connsiteX3213" fmla="*/ 353779 w 476464"/>
              <a:gd name="connsiteY3213" fmla="*/ 204288 h 481410"/>
              <a:gd name="connsiteX3214" fmla="*/ 353472 w 476464"/>
              <a:gd name="connsiteY3214" fmla="*/ 204288 h 481410"/>
              <a:gd name="connsiteX3215" fmla="*/ 351987 w 476464"/>
              <a:gd name="connsiteY3215" fmla="*/ 205031 h 481410"/>
              <a:gd name="connsiteX3216" fmla="*/ 353062 w 476464"/>
              <a:gd name="connsiteY3216" fmla="*/ 204928 h 481410"/>
              <a:gd name="connsiteX3217" fmla="*/ 352448 w 476464"/>
              <a:gd name="connsiteY3217" fmla="*/ 212889 h 481410"/>
              <a:gd name="connsiteX3218" fmla="*/ 352448 w 476464"/>
              <a:gd name="connsiteY3218" fmla="*/ 213324 h 481410"/>
              <a:gd name="connsiteX3219" fmla="*/ 352755 w 476464"/>
              <a:gd name="connsiteY3219" fmla="*/ 212889 h 481410"/>
              <a:gd name="connsiteX3220" fmla="*/ 352448 w 476464"/>
              <a:gd name="connsiteY3220" fmla="*/ 212889 h 481410"/>
              <a:gd name="connsiteX3221" fmla="*/ 352013 w 476464"/>
              <a:gd name="connsiteY3221" fmla="*/ 208717 h 481410"/>
              <a:gd name="connsiteX3222" fmla="*/ 351834 w 476464"/>
              <a:gd name="connsiteY3222" fmla="*/ 208973 h 481410"/>
              <a:gd name="connsiteX3223" fmla="*/ 352013 w 476464"/>
              <a:gd name="connsiteY3223" fmla="*/ 209177 h 481410"/>
              <a:gd name="connsiteX3224" fmla="*/ 352013 w 476464"/>
              <a:gd name="connsiteY3224" fmla="*/ 208717 h 481410"/>
              <a:gd name="connsiteX3225" fmla="*/ 351834 w 476464"/>
              <a:gd name="connsiteY3225" fmla="*/ 216063 h 481410"/>
              <a:gd name="connsiteX3226" fmla="*/ 352013 w 476464"/>
              <a:gd name="connsiteY3226" fmla="*/ 216421 h 481410"/>
              <a:gd name="connsiteX3227" fmla="*/ 352346 w 476464"/>
              <a:gd name="connsiteY3227" fmla="*/ 216063 h 481410"/>
              <a:gd name="connsiteX3228" fmla="*/ 352013 w 476464"/>
              <a:gd name="connsiteY3228" fmla="*/ 215679 h 481410"/>
              <a:gd name="connsiteX3229" fmla="*/ 351834 w 476464"/>
              <a:gd name="connsiteY3229" fmla="*/ 216063 h 481410"/>
              <a:gd name="connsiteX3230" fmla="*/ 352448 w 476464"/>
              <a:gd name="connsiteY3230" fmla="*/ 217036 h 481410"/>
              <a:gd name="connsiteX3231" fmla="*/ 352013 w 476464"/>
              <a:gd name="connsiteY3231" fmla="*/ 217471 h 481410"/>
              <a:gd name="connsiteX3232" fmla="*/ 352013 w 476464"/>
              <a:gd name="connsiteY3232" fmla="*/ 217778 h 481410"/>
              <a:gd name="connsiteX3233" fmla="*/ 352448 w 476464"/>
              <a:gd name="connsiteY3233" fmla="*/ 217036 h 481410"/>
              <a:gd name="connsiteX3234" fmla="*/ 352448 w 476464"/>
              <a:gd name="connsiteY3234" fmla="*/ 215372 h 481410"/>
              <a:gd name="connsiteX3235" fmla="*/ 352653 w 476464"/>
              <a:gd name="connsiteY3235" fmla="*/ 215013 h 481410"/>
              <a:gd name="connsiteX3236" fmla="*/ 352448 w 476464"/>
              <a:gd name="connsiteY3236" fmla="*/ 214655 h 481410"/>
              <a:gd name="connsiteX3237" fmla="*/ 352141 w 476464"/>
              <a:gd name="connsiteY3237" fmla="*/ 215013 h 481410"/>
              <a:gd name="connsiteX3238" fmla="*/ 352448 w 476464"/>
              <a:gd name="connsiteY3238" fmla="*/ 215372 h 481410"/>
              <a:gd name="connsiteX3239" fmla="*/ 352960 w 476464"/>
              <a:gd name="connsiteY3239" fmla="*/ 218827 h 481410"/>
              <a:gd name="connsiteX3240" fmla="*/ 352730 w 476464"/>
              <a:gd name="connsiteY3240" fmla="*/ 218495 h 481410"/>
              <a:gd name="connsiteX3241" fmla="*/ 352525 w 476464"/>
              <a:gd name="connsiteY3241" fmla="*/ 218827 h 481410"/>
              <a:gd name="connsiteX3242" fmla="*/ 352730 w 476464"/>
              <a:gd name="connsiteY3242" fmla="*/ 219135 h 481410"/>
              <a:gd name="connsiteX3243" fmla="*/ 352960 w 476464"/>
              <a:gd name="connsiteY3243" fmla="*/ 218827 h 481410"/>
              <a:gd name="connsiteX3244" fmla="*/ 352960 w 476464"/>
              <a:gd name="connsiteY3244" fmla="*/ 215321 h 481410"/>
              <a:gd name="connsiteX3245" fmla="*/ 352730 w 476464"/>
              <a:gd name="connsiteY3245" fmla="*/ 214962 h 481410"/>
              <a:gd name="connsiteX3246" fmla="*/ 352525 w 476464"/>
              <a:gd name="connsiteY3246" fmla="*/ 215321 h 481410"/>
              <a:gd name="connsiteX3247" fmla="*/ 352730 w 476464"/>
              <a:gd name="connsiteY3247" fmla="*/ 215705 h 481410"/>
              <a:gd name="connsiteX3248" fmla="*/ 352960 w 476464"/>
              <a:gd name="connsiteY3248" fmla="*/ 215321 h 481410"/>
              <a:gd name="connsiteX3249" fmla="*/ 353062 w 476464"/>
              <a:gd name="connsiteY3249" fmla="*/ 206055 h 481410"/>
              <a:gd name="connsiteX3250" fmla="*/ 354368 w 476464"/>
              <a:gd name="connsiteY3250" fmla="*/ 205491 h 481410"/>
              <a:gd name="connsiteX3251" fmla="*/ 357260 w 476464"/>
              <a:gd name="connsiteY3251" fmla="*/ 203981 h 481410"/>
              <a:gd name="connsiteX3252" fmla="*/ 360946 w 476464"/>
              <a:gd name="connsiteY3252" fmla="*/ 201959 h 481410"/>
              <a:gd name="connsiteX3253" fmla="*/ 364607 w 476464"/>
              <a:gd name="connsiteY3253" fmla="*/ 199886 h 481410"/>
              <a:gd name="connsiteX3254" fmla="*/ 367397 w 476464"/>
              <a:gd name="connsiteY3254" fmla="*/ 198248 h 481410"/>
              <a:gd name="connsiteX3255" fmla="*/ 368651 w 476464"/>
              <a:gd name="connsiteY3255" fmla="*/ 197352 h 481410"/>
              <a:gd name="connsiteX3256" fmla="*/ 365886 w 476464"/>
              <a:gd name="connsiteY3256" fmla="*/ 198145 h 481410"/>
              <a:gd name="connsiteX3257" fmla="*/ 361305 w 476464"/>
              <a:gd name="connsiteY3257" fmla="*/ 200577 h 481410"/>
              <a:gd name="connsiteX3258" fmla="*/ 356620 w 476464"/>
              <a:gd name="connsiteY3258" fmla="*/ 203495 h 481410"/>
              <a:gd name="connsiteX3259" fmla="*/ 353472 w 476464"/>
              <a:gd name="connsiteY3259" fmla="*/ 205645 h 481410"/>
              <a:gd name="connsiteX3260" fmla="*/ 353062 w 476464"/>
              <a:gd name="connsiteY3260" fmla="*/ 206055 h 481410"/>
              <a:gd name="connsiteX3261" fmla="*/ 354880 w 476464"/>
              <a:gd name="connsiteY3261" fmla="*/ 203828 h 481410"/>
              <a:gd name="connsiteX3262" fmla="*/ 355136 w 476464"/>
              <a:gd name="connsiteY3262" fmla="*/ 203546 h 481410"/>
              <a:gd name="connsiteX3263" fmla="*/ 355136 w 476464"/>
              <a:gd name="connsiteY3263" fmla="*/ 203239 h 481410"/>
              <a:gd name="connsiteX3264" fmla="*/ 354521 w 476464"/>
              <a:gd name="connsiteY3264" fmla="*/ 203546 h 481410"/>
              <a:gd name="connsiteX3265" fmla="*/ 354521 w 476464"/>
              <a:gd name="connsiteY3265" fmla="*/ 203981 h 481410"/>
              <a:gd name="connsiteX3266" fmla="*/ 354880 w 476464"/>
              <a:gd name="connsiteY3266" fmla="*/ 203828 h 481410"/>
              <a:gd name="connsiteX3267" fmla="*/ 356185 w 476464"/>
              <a:gd name="connsiteY3267" fmla="*/ 202932 h 481410"/>
              <a:gd name="connsiteX3268" fmla="*/ 356492 w 476464"/>
              <a:gd name="connsiteY3268" fmla="*/ 202573 h 481410"/>
              <a:gd name="connsiteX3269" fmla="*/ 356185 w 476464"/>
              <a:gd name="connsiteY3269" fmla="*/ 202215 h 481410"/>
              <a:gd name="connsiteX3270" fmla="*/ 355955 w 476464"/>
              <a:gd name="connsiteY3270" fmla="*/ 202573 h 481410"/>
              <a:gd name="connsiteX3271" fmla="*/ 356185 w 476464"/>
              <a:gd name="connsiteY3271" fmla="*/ 202932 h 481410"/>
              <a:gd name="connsiteX3272" fmla="*/ 351578 w 476464"/>
              <a:gd name="connsiteY3272" fmla="*/ 199963 h 481410"/>
              <a:gd name="connsiteX3273" fmla="*/ 350324 w 476464"/>
              <a:gd name="connsiteY3273" fmla="*/ 200116 h 481410"/>
              <a:gd name="connsiteX3274" fmla="*/ 350324 w 476464"/>
              <a:gd name="connsiteY3274" fmla="*/ 201165 h 481410"/>
              <a:gd name="connsiteX3275" fmla="*/ 353242 w 476464"/>
              <a:gd name="connsiteY3275" fmla="*/ 200244 h 481410"/>
              <a:gd name="connsiteX3276" fmla="*/ 357107 w 476464"/>
              <a:gd name="connsiteY3276" fmla="*/ 198324 h 481410"/>
              <a:gd name="connsiteX3277" fmla="*/ 360818 w 476464"/>
              <a:gd name="connsiteY3277" fmla="*/ 196149 h 481410"/>
              <a:gd name="connsiteX3278" fmla="*/ 363122 w 476464"/>
              <a:gd name="connsiteY3278" fmla="*/ 194229 h 481410"/>
              <a:gd name="connsiteX3279" fmla="*/ 362789 w 476464"/>
              <a:gd name="connsiteY3279" fmla="*/ 194229 h 481410"/>
              <a:gd name="connsiteX3280" fmla="*/ 359103 w 476464"/>
              <a:gd name="connsiteY3280" fmla="*/ 195790 h 481410"/>
              <a:gd name="connsiteX3281" fmla="*/ 355520 w 476464"/>
              <a:gd name="connsiteY3281" fmla="*/ 197352 h 481410"/>
              <a:gd name="connsiteX3282" fmla="*/ 354342 w 476464"/>
              <a:gd name="connsiteY3282" fmla="*/ 198094 h 481410"/>
              <a:gd name="connsiteX3283" fmla="*/ 354035 w 476464"/>
              <a:gd name="connsiteY3283" fmla="*/ 197761 h 481410"/>
              <a:gd name="connsiteX3284" fmla="*/ 353830 w 476464"/>
              <a:gd name="connsiteY3284" fmla="*/ 198094 h 481410"/>
              <a:gd name="connsiteX3285" fmla="*/ 354009 w 476464"/>
              <a:gd name="connsiteY3285" fmla="*/ 198350 h 481410"/>
              <a:gd name="connsiteX3286" fmla="*/ 353011 w 476464"/>
              <a:gd name="connsiteY3286" fmla="*/ 199092 h 481410"/>
              <a:gd name="connsiteX3287" fmla="*/ 351578 w 476464"/>
              <a:gd name="connsiteY3287" fmla="*/ 199963 h 481410"/>
              <a:gd name="connsiteX3288" fmla="*/ 352448 w 476464"/>
              <a:gd name="connsiteY3288" fmla="*/ 198785 h 481410"/>
              <a:gd name="connsiteX3289" fmla="*/ 352448 w 476464"/>
              <a:gd name="connsiteY3289" fmla="*/ 198375 h 481410"/>
              <a:gd name="connsiteX3290" fmla="*/ 352243 w 476464"/>
              <a:gd name="connsiteY3290" fmla="*/ 198580 h 481410"/>
              <a:gd name="connsiteX3291" fmla="*/ 352448 w 476464"/>
              <a:gd name="connsiteY3291" fmla="*/ 198785 h 481410"/>
              <a:gd name="connsiteX3292" fmla="*/ 353498 w 476464"/>
              <a:gd name="connsiteY3292" fmla="*/ 197326 h 481410"/>
              <a:gd name="connsiteX3293" fmla="*/ 353498 w 476464"/>
              <a:gd name="connsiteY3293" fmla="*/ 197019 h 481410"/>
              <a:gd name="connsiteX3294" fmla="*/ 353062 w 476464"/>
              <a:gd name="connsiteY3294" fmla="*/ 197019 h 481410"/>
              <a:gd name="connsiteX3295" fmla="*/ 353062 w 476464"/>
              <a:gd name="connsiteY3295" fmla="*/ 197326 h 481410"/>
              <a:gd name="connsiteX3296" fmla="*/ 353498 w 476464"/>
              <a:gd name="connsiteY3296" fmla="*/ 197326 h 481410"/>
              <a:gd name="connsiteX3297" fmla="*/ 356185 w 476464"/>
              <a:gd name="connsiteY3297" fmla="*/ 195969 h 481410"/>
              <a:gd name="connsiteX3298" fmla="*/ 356492 w 476464"/>
              <a:gd name="connsiteY3298" fmla="*/ 195611 h 481410"/>
              <a:gd name="connsiteX3299" fmla="*/ 356185 w 476464"/>
              <a:gd name="connsiteY3299" fmla="*/ 195253 h 481410"/>
              <a:gd name="connsiteX3300" fmla="*/ 355955 w 476464"/>
              <a:gd name="connsiteY3300" fmla="*/ 195611 h 481410"/>
              <a:gd name="connsiteX3301" fmla="*/ 356185 w 476464"/>
              <a:gd name="connsiteY3301" fmla="*/ 195969 h 481410"/>
              <a:gd name="connsiteX3302" fmla="*/ 359820 w 476464"/>
              <a:gd name="connsiteY3302" fmla="*/ 194894 h 481410"/>
              <a:gd name="connsiteX3303" fmla="*/ 360357 w 476464"/>
              <a:gd name="connsiteY3303" fmla="*/ 194229 h 481410"/>
              <a:gd name="connsiteX3304" fmla="*/ 359999 w 476464"/>
              <a:gd name="connsiteY3304" fmla="*/ 194229 h 481410"/>
              <a:gd name="connsiteX3305" fmla="*/ 359462 w 476464"/>
              <a:gd name="connsiteY3305" fmla="*/ 194587 h 481410"/>
              <a:gd name="connsiteX3306" fmla="*/ 359001 w 476464"/>
              <a:gd name="connsiteY3306" fmla="*/ 194971 h 481410"/>
              <a:gd name="connsiteX3307" fmla="*/ 359820 w 476464"/>
              <a:gd name="connsiteY3307" fmla="*/ 194894 h 481410"/>
              <a:gd name="connsiteX3308" fmla="*/ 362380 w 476464"/>
              <a:gd name="connsiteY3308" fmla="*/ 179690 h 481410"/>
              <a:gd name="connsiteX3309" fmla="*/ 362073 w 476464"/>
              <a:gd name="connsiteY3309" fmla="*/ 179357 h 481410"/>
              <a:gd name="connsiteX3310" fmla="*/ 362610 w 476464"/>
              <a:gd name="connsiteY3310" fmla="*/ 179101 h 481410"/>
              <a:gd name="connsiteX3311" fmla="*/ 363148 w 476464"/>
              <a:gd name="connsiteY3311" fmla="*/ 179050 h 481410"/>
              <a:gd name="connsiteX3312" fmla="*/ 363148 w 476464"/>
              <a:gd name="connsiteY3312" fmla="*/ 179357 h 481410"/>
              <a:gd name="connsiteX3313" fmla="*/ 369035 w 476464"/>
              <a:gd name="connsiteY3313" fmla="*/ 176797 h 481410"/>
              <a:gd name="connsiteX3314" fmla="*/ 374845 w 476464"/>
              <a:gd name="connsiteY3314" fmla="*/ 174161 h 481410"/>
              <a:gd name="connsiteX3315" fmla="*/ 374384 w 476464"/>
              <a:gd name="connsiteY3315" fmla="*/ 173930 h 481410"/>
              <a:gd name="connsiteX3316" fmla="*/ 373284 w 476464"/>
              <a:gd name="connsiteY3316" fmla="*/ 174186 h 481410"/>
              <a:gd name="connsiteX3317" fmla="*/ 372081 w 476464"/>
              <a:gd name="connsiteY3317" fmla="*/ 174622 h 481410"/>
              <a:gd name="connsiteX3318" fmla="*/ 371441 w 476464"/>
              <a:gd name="connsiteY3318" fmla="*/ 174903 h 481410"/>
              <a:gd name="connsiteX3319" fmla="*/ 369931 w 476464"/>
              <a:gd name="connsiteY3319" fmla="*/ 174622 h 481410"/>
              <a:gd name="connsiteX3320" fmla="*/ 368318 w 476464"/>
              <a:gd name="connsiteY3320" fmla="*/ 174494 h 481410"/>
              <a:gd name="connsiteX3321" fmla="*/ 369649 w 476464"/>
              <a:gd name="connsiteY3321" fmla="*/ 173444 h 481410"/>
              <a:gd name="connsiteX3322" fmla="*/ 368728 w 476464"/>
              <a:gd name="connsiteY3322" fmla="*/ 173342 h 481410"/>
              <a:gd name="connsiteX3323" fmla="*/ 367473 w 476464"/>
              <a:gd name="connsiteY3323" fmla="*/ 173751 h 481410"/>
              <a:gd name="connsiteX3324" fmla="*/ 366270 w 476464"/>
              <a:gd name="connsiteY3324" fmla="*/ 174494 h 481410"/>
              <a:gd name="connsiteX3325" fmla="*/ 365502 w 476464"/>
              <a:gd name="connsiteY3325" fmla="*/ 175185 h 481410"/>
              <a:gd name="connsiteX3326" fmla="*/ 367985 w 476464"/>
              <a:gd name="connsiteY3326" fmla="*/ 175185 h 481410"/>
              <a:gd name="connsiteX3327" fmla="*/ 365656 w 476464"/>
              <a:gd name="connsiteY3327" fmla="*/ 176337 h 481410"/>
              <a:gd name="connsiteX3328" fmla="*/ 362815 w 476464"/>
              <a:gd name="connsiteY3328" fmla="*/ 177744 h 481410"/>
              <a:gd name="connsiteX3329" fmla="*/ 360127 w 476464"/>
              <a:gd name="connsiteY3329" fmla="*/ 179434 h 481410"/>
              <a:gd name="connsiteX3330" fmla="*/ 358259 w 476464"/>
              <a:gd name="connsiteY3330" fmla="*/ 181123 h 481410"/>
              <a:gd name="connsiteX3331" fmla="*/ 358003 w 476464"/>
              <a:gd name="connsiteY3331" fmla="*/ 181482 h 481410"/>
              <a:gd name="connsiteX3332" fmla="*/ 357644 w 476464"/>
              <a:gd name="connsiteY3332" fmla="*/ 181763 h 481410"/>
              <a:gd name="connsiteX3333" fmla="*/ 358617 w 476464"/>
              <a:gd name="connsiteY3333" fmla="*/ 181610 h 481410"/>
              <a:gd name="connsiteX3334" fmla="*/ 360076 w 476464"/>
              <a:gd name="connsiteY3334" fmla="*/ 180995 h 481410"/>
              <a:gd name="connsiteX3335" fmla="*/ 361509 w 476464"/>
              <a:gd name="connsiteY3335" fmla="*/ 180278 h 481410"/>
              <a:gd name="connsiteX3336" fmla="*/ 362380 w 476464"/>
              <a:gd name="connsiteY3336" fmla="*/ 179690 h 481410"/>
              <a:gd name="connsiteX3337" fmla="*/ 362098 w 476464"/>
              <a:gd name="connsiteY3337" fmla="*/ 181149 h 481410"/>
              <a:gd name="connsiteX3338" fmla="*/ 361893 w 476464"/>
              <a:gd name="connsiteY3338" fmla="*/ 181456 h 481410"/>
              <a:gd name="connsiteX3339" fmla="*/ 362098 w 476464"/>
              <a:gd name="connsiteY3339" fmla="*/ 181789 h 481410"/>
              <a:gd name="connsiteX3340" fmla="*/ 362303 w 476464"/>
              <a:gd name="connsiteY3340" fmla="*/ 181456 h 481410"/>
              <a:gd name="connsiteX3341" fmla="*/ 362098 w 476464"/>
              <a:gd name="connsiteY3341" fmla="*/ 181149 h 481410"/>
              <a:gd name="connsiteX3342" fmla="*/ 357644 w 476464"/>
              <a:gd name="connsiteY3342" fmla="*/ 183529 h 481410"/>
              <a:gd name="connsiteX3343" fmla="*/ 356492 w 476464"/>
              <a:gd name="connsiteY3343" fmla="*/ 183581 h 481410"/>
              <a:gd name="connsiteX3344" fmla="*/ 355571 w 476464"/>
              <a:gd name="connsiteY3344" fmla="*/ 184246 h 481410"/>
              <a:gd name="connsiteX3345" fmla="*/ 356646 w 476464"/>
              <a:gd name="connsiteY3345" fmla="*/ 184425 h 481410"/>
              <a:gd name="connsiteX3346" fmla="*/ 357644 w 476464"/>
              <a:gd name="connsiteY3346" fmla="*/ 183529 h 481410"/>
              <a:gd name="connsiteX3347" fmla="*/ 356595 w 476464"/>
              <a:gd name="connsiteY3347" fmla="*/ 188418 h 481410"/>
              <a:gd name="connsiteX3348" fmla="*/ 356288 w 476464"/>
              <a:gd name="connsiteY3348" fmla="*/ 188725 h 481410"/>
              <a:gd name="connsiteX3349" fmla="*/ 356595 w 476464"/>
              <a:gd name="connsiteY3349" fmla="*/ 189033 h 481410"/>
              <a:gd name="connsiteX3350" fmla="*/ 356800 w 476464"/>
              <a:gd name="connsiteY3350" fmla="*/ 188725 h 481410"/>
              <a:gd name="connsiteX3351" fmla="*/ 356595 w 476464"/>
              <a:gd name="connsiteY3351" fmla="*/ 188418 h 481410"/>
              <a:gd name="connsiteX3352" fmla="*/ 354649 w 476464"/>
              <a:gd name="connsiteY3352" fmla="*/ 189391 h 481410"/>
              <a:gd name="connsiteX3353" fmla="*/ 354854 w 476464"/>
              <a:gd name="connsiteY3353" fmla="*/ 189775 h 481410"/>
              <a:gd name="connsiteX3354" fmla="*/ 355059 w 476464"/>
              <a:gd name="connsiteY3354" fmla="*/ 189391 h 481410"/>
              <a:gd name="connsiteX3355" fmla="*/ 354854 w 476464"/>
              <a:gd name="connsiteY3355" fmla="*/ 189007 h 481410"/>
              <a:gd name="connsiteX3356" fmla="*/ 354649 w 476464"/>
              <a:gd name="connsiteY3356" fmla="*/ 189391 h 481410"/>
              <a:gd name="connsiteX3357" fmla="*/ 354854 w 476464"/>
              <a:gd name="connsiteY3357" fmla="*/ 185295 h 481410"/>
              <a:gd name="connsiteX3358" fmla="*/ 355059 w 476464"/>
              <a:gd name="connsiteY3358" fmla="*/ 184911 h 481410"/>
              <a:gd name="connsiteX3359" fmla="*/ 354854 w 476464"/>
              <a:gd name="connsiteY3359" fmla="*/ 184553 h 481410"/>
              <a:gd name="connsiteX3360" fmla="*/ 354649 w 476464"/>
              <a:gd name="connsiteY3360" fmla="*/ 184911 h 481410"/>
              <a:gd name="connsiteX3361" fmla="*/ 354854 w 476464"/>
              <a:gd name="connsiteY3361" fmla="*/ 185295 h 481410"/>
              <a:gd name="connsiteX3362" fmla="*/ 355136 w 476464"/>
              <a:gd name="connsiteY3362" fmla="*/ 187676 h 481410"/>
              <a:gd name="connsiteX3363" fmla="*/ 355033 w 476464"/>
              <a:gd name="connsiteY3363" fmla="*/ 187471 h 481410"/>
              <a:gd name="connsiteX3364" fmla="*/ 354828 w 476464"/>
              <a:gd name="connsiteY3364" fmla="*/ 187676 h 481410"/>
              <a:gd name="connsiteX3365" fmla="*/ 354982 w 476464"/>
              <a:gd name="connsiteY3365" fmla="*/ 187881 h 481410"/>
              <a:gd name="connsiteX3366" fmla="*/ 355136 w 476464"/>
              <a:gd name="connsiteY3366" fmla="*/ 187676 h 481410"/>
              <a:gd name="connsiteX3367" fmla="*/ 355571 w 476464"/>
              <a:gd name="connsiteY3367" fmla="*/ 178026 h 481410"/>
              <a:gd name="connsiteX3368" fmla="*/ 358233 w 476464"/>
              <a:gd name="connsiteY3368" fmla="*/ 176285 h 481410"/>
              <a:gd name="connsiteX3369" fmla="*/ 358668 w 476464"/>
              <a:gd name="connsiteY3369" fmla="*/ 176285 h 481410"/>
              <a:gd name="connsiteX3370" fmla="*/ 359999 w 476464"/>
              <a:gd name="connsiteY3370" fmla="*/ 175543 h 481410"/>
              <a:gd name="connsiteX3371" fmla="*/ 361125 w 476464"/>
              <a:gd name="connsiteY3371" fmla="*/ 175006 h 481410"/>
              <a:gd name="connsiteX3372" fmla="*/ 362098 w 476464"/>
              <a:gd name="connsiteY3372" fmla="*/ 174545 h 481410"/>
              <a:gd name="connsiteX3373" fmla="*/ 362917 w 476464"/>
              <a:gd name="connsiteY3373" fmla="*/ 174110 h 481410"/>
              <a:gd name="connsiteX3374" fmla="*/ 363455 w 476464"/>
              <a:gd name="connsiteY3374" fmla="*/ 173163 h 481410"/>
              <a:gd name="connsiteX3375" fmla="*/ 364171 w 476464"/>
              <a:gd name="connsiteY3375" fmla="*/ 173163 h 481410"/>
              <a:gd name="connsiteX3376" fmla="*/ 364171 w 476464"/>
              <a:gd name="connsiteY3376" fmla="*/ 172446 h 481410"/>
              <a:gd name="connsiteX3377" fmla="*/ 362405 w 476464"/>
              <a:gd name="connsiteY3377" fmla="*/ 173060 h 481410"/>
              <a:gd name="connsiteX3378" fmla="*/ 359257 w 476464"/>
              <a:gd name="connsiteY3378" fmla="*/ 174724 h 481410"/>
              <a:gd name="connsiteX3379" fmla="*/ 356083 w 476464"/>
              <a:gd name="connsiteY3379" fmla="*/ 176465 h 481410"/>
              <a:gd name="connsiteX3380" fmla="*/ 354521 w 476464"/>
              <a:gd name="connsiteY3380" fmla="*/ 177616 h 481410"/>
              <a:gd name="connsiteX3381" fmla="*/ 354957 w 476464"/>
              <a:gd name="connsiteY3381" fmla="*/ 177924 h 481410"/>
              <a:gd name="connsiteX3382" fmla="*/ 355571 w 476464"/>
              <a:gd name="connsiteY3382" fmla="*/ 178026 h 481410"/>
              <a:gd name="connsiteX3383" fmla="*/ 353882 w 476464"/>
              <a:gd name="connsiteY3383" fmla="*/ 185500 h 481410"/>
              <a:gd name="connsiteX3384" fmla="*/ 354086 w 476464"/>
              <a:gd name="connsiteY3384" fmla="*/ 184579 h 481410"/>
              <a:gd name="connsiteX3385" fmla="*/ 352730 w 476464"/>
              <a:gd name="connsiteY3385" fmla="*/ 185628 h 481410"/>
              <a:gd name="connsiteX3386" fmla="*/ 353882 w 476464"/>
              <a:gd name="connsiteY3386" fmla="*/ 185500 h 481410"/>
              <a:gd name="connsiteX3387" fmla="*/ 353062 w 476464"/>
              <a:gd name="connsiteY3387" fmla="*/ 191516 h 481410"/>
              <a:gd name="connsiteX3388" fmla="*/ 353062 w 476464"/>
              <a:gd name="connsiteY3388" fmla="*/ 191823 h 481410"/>
              <a:gd name="connsiteX3389" fmla="*/ 353498 w 476464"/>
              <a:gd name="connsiteY3389" fmla="*/ 191516 h 481410"/>
              <a:gd name="connsiteX3390" fmla="*/ 353062 w 476464"/>
              <a:gd name="connsiteY3390" fmla="*/ 191516 h 481410"/>
              <a:gd name="connsiteX3391" fmla="*/ 351706 w 476464"/>
              <a:gd name="connsiteY3391" fmla="*/ 159289 h 481410"/>
              <a:gd name="connsiteX3392" fmla="*/ 350989 w 476464"/>
              <a:gd name="connsiteY3392" fmla="*/ 159392 h 481410"/>
              <a:gd name="connsiteX3393" fmla="*/ 350989 w 476464"/>
              <a:gd name="connsiteY3393" fmla="*/ 159980 h 481410"/>
              <a:gd name="connsiteX3394" fmla="*/ 351706 w 476464"/>
              <a:gd name="connsiteY3394" fmla="*/ 159980 h 481410"/>
              <a:gd name="connsiteX3395" fmla="*/ 352013 w 476464"/>
              <a:gd name="connsiteY3395" fmla="*/ 160697 h 481410"/>
              <a:gd name="connsiteX3396" fmla="*/ 352576 w 476464"/>
              <a:gd name="connsiteY3396" fmla="*/ 160569 h 481410"/>
              <a:gd name="connsiteX3397" fmla="*/ 352730 w 476464"/>
              <a:gd name="connsiteY3397" fmla="*/ 159980 h 481410"/>
              <a:gd name="connsiteX3398" fmla="*/ 352474 w 476464"/>
              <a:gd name="connsiteY3398" fmla="*/ 159980 h 481410"/>
              <a:gd name="connsiteX3399" fmla="*/ 352167 w 476464"/>
              <a:gd name="connsiteY3399" fmla="*/ 159571 h 481410"/>
              <a:gd name="connsiteX3400" fmla="*/ 351706 w 476464"/>
              <a:gd name="connsiteY3400" fmla="*/ 159289 h 481410"/>
              <a:gd name="connsiteX3401" fmla="*/ 352013 w 476464"/>
              <a:gd name="connsiteY3401" fmla="*/ 158624 h 481410"/>
              <a:gd name="connsiteX3402" fmla="*/ 352243 w 476464"/>
              <a:gd name="connsiteY3402" fmla="*/ 158265 h 481410"/>
              <a:gd name="connsiteX3403" fmla="*/ 352013 w 476464"/>
              <a:gd name="connsiteY3403" fmla="*/ 157881 h 481410"/>
              <a:gd name="connsiteX3404" fmla="*/ 351834 w 476464"/>
              <a:gd name="connsiteY3404" fmla="*/ 158265 h 481410"/>
              <a:gd name="connsiteX3405" fmla="*/ 352013 w 476464"/>
              <a:gd name="connsiteY3405" fmla="*/ 158624 h 481410"/>
              <a:gd name="connsiteX3406" fmla="*/ 356185 w 476464"/>
              <a:gd name="connsiteY3406" fmla="*/ 155834 h 481410"/>
              <a:gd name="connsiteX3407" fmla="*/ 356185 w 476464"/>
              <a:gd name="connsiteY3407" fmla="*/ 156243 h 481410"/>
              <a:gd name="connsiteX3408" fmla="*/ 358617 w 476464"/>
              <a:gd name="connsiteY3408" fmla="*/ 155347 h 481410"/>
              <a:gd name="connsiteX3409" fmla="*/ 360741 w 476464"/>
              <a:gd name="connsiteY3409" fmla="*/ 153786 h 481410"/>
              <a:gd name="connsiteX3410" fmla="*/ 361305 w 476464"/>
              <a:gd name="connsiteY3410" fmla="*/ 153376 h 481410"/>
              <a:gd name="connsiteX3411" fmla="*/ 361970 w 476464"/>
              <a:gd name="connsiteY3411" fmla="*/ 152915 h 481410"/>
              <a:gd name="connsiteX3412" fmla="*/ 362789 w 476464"/>
              <a:gd name="connsiteY3412" fmla="*/ 152404 h 481410"/>
              <a:gd name="connsiteX3413" fmla="*/ 362789 w 476464"/>
              <a:gd name="connsiteY3413" fmla="*/ 151661 h 481410"/>
              <a:gd name="connsiteX3414" fmla="*/ 361586 w 476464"/>
              <a:gd name="connsiteY3414" fmla="*/ 152148 h 481410"/>
              <a:gd name="connsiteX3415" fmla="*/ 359462 w 476464"/>
              <a:gd name="connsiteY3415" fmla="*/ 153427 h 481410"/>
              <a:gd name="connsiteX3416" fmla="*/ 357337 w 476464"/>
              <a:gd name="connsiteY3416" fmla="*/ 154912 h 481410"/>
              <a:gd name="connsiteX3417" fmla="*/ 356185 w 476464"/>
              <a:gd name="connsiteY3417" fmla="*/ 155834 h 481410"/>
              <a:gd name="connsiteX3418" fmla="*/ 356902 w 476464"/>
              <a:gd name="connsiteY3418" fmla="*/ 153786 h 481410"/>
              <a:gd name="connsiteX3419" fmla="*/ 357132 w 476464"/>
              <a:gd name="connsiteY3419" fmla="*/ 153427 h 481410"/>
              <a:gd name="connsiteX3420" fmla="*/ 356902 w 476464"/>
              <a:gd name="connsiteY3420" fmla="*/ 153120 h 481410"/>
              <a:gd name="connsiteX3421" fmla="*/ 356697 w 476464"/>
              <a:gd name="connsiteY3421" fmla="*/ 153427 h 481410"/>
              <a:gd name="connsiteX3422" fmla="*/ 356902 w 476464"/>
              <a:gd name="connsiteY3422" fmla="*/ 153786 h 481410"/>
              <a:gd name="connsiteX3423" fmla="*/ 358361 w 476464"/>
              <a:gd name="connsiteY3423" fmla="*/ 152352 h 481410"/>
              <a:gd name="connsiteX3424" fmla="*/ 358668 w 476464"/>
              <a:gd name="connsiteY3424" fmla="*/ 151687 h 481410"/>
              <a:gd name="connsiteX3425" fmla="*/ 357644 w 476464"/>
              <a:gd name="connsiteY3425" fmla="*/ 152429 h 481410"/>
              <a:gd name="connsiteX3426" fmla="*/ 358361 w 476464"/>
              <a:gd name="connsiteY3426" fmla="*/ 152352 h 481410"/>
              <a:gd name="connsiteX3427" fmla="*/ 359871 w 476464"/>
              <a:gd name="connsiteY3427" fmla="*/ 151047 h 481410"/>
              <a:gd name="connsiteX3428" fmla="*/ 360357 w 476464"/>
              <a:gd name="connsiteY3428" fmla="*/ 150612 h 481410"/>
              <a:gd name="connsiteX3429" fmla="*/ 360460 w 476464"/>
              <a:gd name="connsiteY3429" fmla="*/ 150458 h 481410"/>
              <a:gd name="connsiteX3430" fmla="*/ 360357 w 476464"/>
              <a:gd name="connsiteY3430" fmla="*/ 150305 h 481410"/>
              <a:gd name="connsiteX3431" fmla="*/ 359820 w 476464"/>
              <a:gd name="connsiteY3431" fmla="*/ 150612 h 481410"/>
              <a:gd name="connsiteX3432" fmla="*/ 359282 w 476464"/>
              <a:gd name="connsiteY3432" fmla="*/ 151047 h 481410"/>
              <a:gd name="connsiteX3433" fmla="*/ 359282 w 476464"/>
              <a:gd name="connsiteY3433" fmla="*/ 151380 h 481410"/>
              <a:gd name="connsiteX3434" fmla="*/ 359871 w 476464"/>
              <a:gd name="connsiteY3434" fmla="*/ 151047 h 481410"/>
              <a:gd name="connsiteX3435" fmla="*/ 361791 w 476464"/>
              <a:gd name="connsiteY3435" fmla="*/ 151047 h 481410"/>
              <a:gd name="connsiteX3436" fmla="*/ 361996 w 476464"/>
              <a:gd name="connsiteY3436" fmla="*/ 150663 h 481410"/>
              <a:gd name="connsiteX3437" fmla="*/ 361791 w 476464"/>
              <a:gd name="connsiteY3437" fmla="*/ 150305 h 481410"/>
              <a:gd name="connsiteX3438" fmla="*/ 361484 w 476464"/>
              <a:gd name="connsiteY3438" fmla="*/ 150663 h 481410"/>
              <a:gd name="connsiteX3439" fmla="*/ 361791 w 476464"/>
              <a:gd name="connsiteY3439" fmla="*/ 151047 h 481410"/>
              <a:gd name="connsiteX3440" fmla="*/ 358796 w 476464"/>
              <a:gd name="connsiteY3440" fmla="*/ 162566 h 481410"/>
              <a:gd name="connsiteX3441" fmla="*/ 359001 w 476464"/>
              <a:gd name="connsiteY3441" fmla="*/ 162770 h 481410"/>
              <a:gd name="connsiteX3442" fmla="*/ 359206 w 476464"/>
              <a:gd name="connsiteY3442" fmla="*/ 162617 h 481410"/>
              <a:gd name="connsiteX3443" fmla="*/ 359001 w 476464"/>
              <a:gd name="connsiteY3443" fmla="*/ 162463 h 481410"/>
              <a:gd name="connsiteX3444" fmla="*/ 358796 w 476464"/>
              <a:gd name="connsiteY3444" fmla="*/ 162566 h 481410"/>
              <a:gd name="connsiteX3445" fmla="*/ 358233 w 476464"/>
              <a:gd name="connsiteY3445" fmla="*/ 156576 h 481410"/>
              <a:gd name="connsiteX3446" fmla="*/ 358028 w 476464"/>
              <a:gd name="connsiteY3446" fmla="*/ 157037 h 481410"/>
              <a:gd name="connsiteX3447" fmla="*/ 357926 w 476464"/>
              <a:gd name="connsiteY3447" fmla="*/ 157600 h 481410"/>
              <a:gd name="connsiteX3448" fmla="*/ 358642 w 476464"/>
              <a:gd name="connsiteY3448" fmla="*/ 156576 h 481410"/>
              <a:gd name="connsiteX3449" fmla="*/ 358233 w 476464"/>
              <a:gd name="connsiteY3449" fmla="*/ 156576 h 481410"/>
              <a:gd name="connsiteX3450" fmla="*/ 357183 w 476464"/>
              <a:gd name="connsiteY3450" fmla="*/ 161746 h 481410"/>
              <a:gd name="connsiteX3451" fmla="*/ 357542 w 476464"/>
              <a:gd name="connsiteY3451" fmla="*/ 161362 h 481410"/>
              <a:gd name="connsiteX3452" fmla="*/ 357183 w 476464"/>
              <a:gd name="connsiteY3452" fmla="*/ 161004 h 481410"/>
              <a:gd name="connsiteX3453" fmla="*/ 356979 w 476464"/>
              <a:gd name="connsiteY3453" fmla="*/ 161362 h 481410"/>
              <a:gd name="connsiteX3454" fmla="*/ 357183 w 476464"/>
              <a:gd name="connsiteY3454" fmla="*/ 161746 h 481410"/>
              <a:gd name="connsiteX3455" fmla="*/ 356902 w 476464"/>
              <a:gd name="connsiteY3455" fmla="*/ 163513 h 481410"/>
              <a:gd name="connsiteX3456" fmla="*/ 356902 w 476464"/>
              <a:gd name="connsiteY3456" fmla="*/ 163845 h 481410"/>
              <a:gd name="connsiteX3457" fmla="*/ 357209 w 476464"/>
              <a:gd name="connsiteY3457" fmla="*/ 163513 h 481410"/>
              <a:gd name="connsiteX3458" fmla="*/ 356902 w 476464"/>
              <a:gd name="connsiteY3458" fmla="*/ 163513 h 481410"/>
              <a:gd name="connsiteX3459" fmla="*/ 357183 w 476464"/>
              <a:gd name="connsiteY3459" fmla="*/ 158956 h 481410"/>
              <a:gd name="connsiteX3460" fmla="*/ 357183 w 476464"/>
              <a:gd name="connsiteY3460" fmla="*/ 158624 h 481410"/>
              <a:gd name="connsiteX3461" fmla="*/ 356876 w 476464"/>
              <a:gd name="connsiteY3461" fmla="*/ 158624 h 481410"/>
              <a:gd name="connsiteX3462" fmla="*/ 356876 w 476464"/>
              <a:gd name="connsiteY3462" fmla="*/ 158956 h 481410"/>
              <a:gd name="connsiteX3463" fmla="*/ 357183 w 476464"/>
              <a:gd name="connsiteY3463" fmla="*/ 158956 h 481410"/>
              <a:gd name="connsiteX3464" fmla="*/ 354189 w 476464"/>
              <a:gd name="connsiteY3464" fmla="*/ 167634 h 481410"/>
              <a:gd name="connsiteX3465" fmla="*/ 355648 w 476464"/>
              <a:gd name="connsiteY3465" fmla="*/ 166251 h 481410"/>
              <a:gd name="connsiteX3466" fmla="*/ 356902 w 476464"/>
              <a:gd name="connsiteY3466" fmla="*/ 165586 h 481410"/>
              <a:gd name="connsiteX3467" fmla="*/ 356032 w 476464"/>
              <a:gd name="connsiteY3467" fmla="*/ 164280 h 481410"/>
              <a:gd name="connsiteX3468" fmla="*/ 355878 w 476464"/>
              <a:gd name="connsiteY3468" fmla="*/ 162770 h 481410"/>
              <a:gd name="connsiteX3469" fmla="*/ 354521 w 476464"/>
              <a:gd name="connsiteY3469" fmla="*/ 162770 h 481410"/>
              <a:gd name="connsiteX3470" fmla="*/ 354521 w 476464"/>
              <a:gd name="connsiteY3470" fmla="*/ 163487 h 481410"/>
              <a:gd name="connsiteX3471" fmla="*/ 355136 w 476464"/>
              <a:gd name="connsiteY3471" fmla="*/ 163487 h 481410"/>
              <a:gd name="connsiteX3472" fmla="*/ 355136 w 476464"/>
              <a:gd name="connsiteY3472" fmla="*/ 163922 h 481410"/>
              <a:gd name="connsiteX3473" fmla="*/ 354675 w 476464"/>
              <a:gd name="connsiteY3473" fmla="*/ 164332 h 481410"/>
              <a:gd name="connsiteX3474" fmla="*/ 354138 w 476464"/>
              <a:gd name="connsiteY3474" fmla="*/ 164767 h 481410"/>
              <a:gd name="connsiteX3475" fmla="*/ 354086 w 476464"/>
              <a:gd name="connsiteY3475" fmla="*/ 165202 h 481410"/>
              <a:gd name="connsiteX3476" fmla="*/ 355571 w 476464"/>
              <a:gd name="connsiteY3476" fmla="*/ 165202 h 481410"/>
              <a:gd name="connsiteX3477" fmla="*/ 354086 w 476464"/>
              <a:gd name="connsiteY3477" fmla="*/ 166507 h 481410"/>
              <a:gd name="connsiteX3478" fmla="*/ 352013 w 476464"/>
              <a:gd name="connsiteY3478" fmla="*/ 166661 h 481410"/>
              <a:gd name="connsiteX3479" fmla="*/ 351834 w 476464"/>
              <a:gd name="connsiteY3479" fmla="*/ 167480 h 481410"/>
              <a:gd name="connsiteX3480" fmla="*/ 350989 w 476464"/>
              <a:gd name="connsiteY3480" fmla="*/ 167710 h 481410"/>
              <a:gd name="connsiteX3481" fmla="*/ 350989 w 476464"/>
              <a:gd name="connsiteY3481" fmla="*/ 169758 h 481410"/>
              <a:gd name="connsiteX3482" fmla="*/ 351655 w 476464"/>
              <a:gd name="connsiteY3482" fmla="*/ 169451 h 481410"/>
              <a:gd name="connsiteX3483" fmla="*/ 352013 w 476464"/>
              <a:gd name="connsiteY3483" fmla="*/ 168709 h 481410"/>
              <a:gd name="connsiteX3484" fmla="*/ 352883 w 476464"/>
              <a:gd name="connsiteY3484" fmla="*/ 168786 h 481410"/>
              <a:gd name="connsiteX3485" fmla="*/ 354189 w 476464"/>
              <a:gd name="connsiteY3485" fmla="*/ 167634 h 481410"/>
              <a:gd name="connsiteX3486" fmla="*/ 352090 w 476464"/>
              <a:gd name="connsiteY3486" fmla="*/ 172216 h 481410"/>
              <a:gd name="connsiteX3487" fmla="*/ 350989 w 476464"/>
              <a:gd name="connsiteY3487" fmla="*/ 172830 h 481410"/>
              <a:gd name="connsiteX3488" fmla="*/ 350989 w 476464"/>
              <a:gd name="connsiteY3488" fmla="*/ 173137 h 481410"/>
              <a:gd name="connsiteX3489" fmla="*/ 351706 w 476464"/>
              <a:gd name="connsiteY3489" fmla="*/ 173009 h 481410"/>
              <a:gd name="connsiteX3490" fmla="*/ 352423 w 476464"/>
              <a:gd name="connsiteY3490" fmla="*/ 172830 h 481410"/>
              <a:gd name="connsiteX3491" fmla="*/ 354496 w 476464"/>
              <a:gd name="connsiteY3491" fmla="*/ 171806 h 481410"/>
              <a:gd name="connsiteX3492" fmla="*/ 354496 w 476464"/>
              <a:gd name="connsiteY3492" fmla="*/ 171371 h 481410"/>
              <a:gd name="connsiteX3493" fmla="*/ 353779 w 476464"/>
              <a:gd name="connsiteY3493" fmla="*/ 171371 h 481410"/>
              <a:gd name="connsiteX3494" fmla="*/ 352090 w 476464"/>
              <a:gd name="connsiteY3494" fmla="*/ 172216 h 481410"/>
              <a:gd name="connsiteX3495" fmla="*/ 350989 w 476464"/>
              <a:gd name="connsiteY3495" fmla="*/ 165586 h 481410"/>
              <a:gd name="connsiteX3496" fmla="*/ 351347 w 476464"/>
              <a:gd name="connsiteY3496" fmla="*/ 165893 h 481410"/>
              <a:gd name="connsiteX3497" fmla="*/ 351859 w 476464"/>
              <a:gd name="connsiteY3497" fmla="*/ 165765 h 481410"/>
              <a:gd name="connsiteX3498" fmla="*/ 352269 w 476464"/>
              <a:gd name="connsiteY3498" fmla="*/ 165586 h 481410"/>
              <a:gd name="connsiteX3499" fmla="*/ 352474 w 476464"/>
              <a:gd name="connsiteY3499" fmla="*/ 165893 h 481410"/>
              <a:gd name="connsiteX3500" fmla="*/ 352730 w 476464"/>
              <a:gd name="connsiteY3500" fmla="*/ 165381 h 481410"/>
              <a:gd name="connsiteX3501" fmla="*/ 353267 w 476464"/>
              <a:gd name="connsiteY3501" fmla="*/ 164460 h 481410"/>
              <a:gd name="connsiteX3502" fmla="*/ 353830 w 476464"/>
              <a:gd name="connsiteY3502" fmla="*/ 163077 h 481410"/>
              <a:gd name="connsiteX3503" fmla="*/ 353011 w 476464"/>
              <a:gd name="connsiteY3503" fmla="*/ 163410 h 481410"/>
              <a:gd name="connsiteX3504" fmla="*/ 352013 w 476464"/>
              <a:gd name="connsiteY3504" fmla="*/ 163948 h 481410"/>
              <a:gd name="connsiteX3505" fmla="*/ 351194 w 476464"/>
              <a:gd name="connsiteY3505" fmla="*/ 164639 h 481410"/>
              <a:gd name="connsiteX3506" fmla="*/ 350989 w 476464"/>
              <a:gd name="connsiteY3506" fmla="*/ 165586 h 481410"/>
              <a:gd name="connsiteX3507" fmla="*/ 351399 w 476464"/>
              <a:gd name="connsiteY3507" fmla="*/ 162489 h 481410"/>
              <a:gd name="connsiteX3508" fmla="*/ 350989 w 476464"/>
              <a:gd name="connsiteY3508" fmla="*/ 162489 h 481410"/>
              <a:gd name="connsiteX3509" fmla="*/ 350989 w 476464"/>
              <a:gd name="connsiteY3509" fmla="*/ 162796 h 481410"/>
              <a:gd name="connsiteX3510" fmla="*/ 351399 w 476464"/>
              <a:gd name="connsiteY3510" fmla="*/ 162489 h 481410"/>
              <a:gd name="connsiteX3511" fmla="*/ 352730 w 476464"/>
              <a:gd name="connsiteY3511" fmla="*/ 162079 h 481410"/>
              <a:gd name="connsiteX3512" fmla="*/ 352960 w 476464"/>
              <a:gd name="connsiteY3512" fmla="*/ 161746 h 481410"/>
              <a:gd name="connsiteX3513" fmla="*/ 352730 w 476464"/>
              <a:gd name="connsiteY3513" fmla="*/ 161414 h 481410"/>
              <a:gd name="connsiteX3514" fmla="*/ 352525 w 476464"/>
              <a:gd name="connsiteY3514" fmla="*/ 161746 h 481410"/>
              <a:gd name="connsiteX3515" fmla="*/ 352730 w 476464"/>
              <a:gd name="connsiteY3515" fmla="*/ 162079 h 481410"/>
              <a:gd name="connsiteX3516" fmla="*/ 355136 w 476464"/>
              <a:gd name="connsiteY3516" fmla="*/ 160415 h 481410"/>
              <a:gd name="connsiteX3517" fmla="*/ 355443 w 476464"/>
              <a:gd name="connsiteY3517" fmla="*/ 160031 h 481410"/>
              <a:gd name="connsiteX3518" fmla="*/ 355136 w 476464"/>
              <a:gd name="connsiteY3518" fmla="*/ 159673 h 481410"/>
              <a:gd name="connsiteX3519" fmla="*/ 354931 w 476464"/>
              <a:gd name="connsiteY3519" fmla="*/ 160031 h 481410"/>
              <a:gd name="connsiteX3520" fmla="*/ 355136 w 476464"/>
              <a:gd name="connsiteY3520" fmla="*/ 160415 h 481410"/>
              <a:gd name="connsiteX3521" fmla="*/ 356595 w 476464"/>
              <a:gd name="connsiteY3521" fmla="*/ 162770 h 481410"/>
              <a:gd name="connsiteX3522" fmla="*/ 356800 w 476464"/>
              <a:gd name="connsiteY3522" fmla="*/ 162412 h 481410"/>
              <a:gd name="connsiteX3523" fmla="*/ 356595 w 476464"/>
              <a:gd name="connsiteY3523" fmla="*/ 162054 h 481410"/>
              <a:gd name="connsiteX3524" fmla="*/ 356288 w 476464"/>
              <a:gd name="connsiteY3524" fmla="*/ 162412 h 481410"/>
              <a:gd name="connsiteX3525" fmla="*/ 356595 w 476464"/>
              <a:gd name="connsiteY3525" fmla="*/ 162770 h 481410"/>
              <a:gd name="connsiteX3526" fmla="*/ 354854 w 476464"/>
              <a:gd name="connsiteY3526" fmla="*/ 155219 h 481410"/>
              <a:gd name="connsiteX3527" fmla="*/ 354854 w 476464"/>
              <a:gd name="connsiteY3527" fmla="*/ 155526 h 481410"/>
              <a:gd name="connsiteX3528" fmla="*/ 354957 w 476464"/>
              <a:gd name="connsiteY3528" fmla="*/ 155731 h 481410"/>
              <a:gd name="connsiteX3529" fmla="*/ 355161 w 476464"/>
              <a:gd name="connsiteY3529" fmla="*/ 155834 h 481410"/>
              <a:gd name="connsiteX3530" fmla="*/ 356211 w 476464"/>
              <a:gd name="connsiteY3530" fmla="*/ 154810 h 481410"/>
              <a:gd name="connsiteX3531" fmla="*/ 354854 w 476464"/>
              <a:gd name="connsiteY3531" fmla="*/ 155219 h 481410"/>
              <a:gd name="connsiteX3532" fmla="*/ 356185 w 476464"/>
              <a:gd name="connsiteY3532" fmla="*/ 153786 h 481410"/>
              <a:gd name="connsiteX3533" fmla="*/ 355571 w 476464"/>
              <a:gd name="connsiteY3533" fmla="*/ 153427 h 481410"/>
              <a:gd name="connsiteX3534" fmla="*/ 355341 w 476464"/>
              <a:gd name="connsiteY3534" fmla="*/ 153607 h 481410"/>
              <a:gd name="connsiteX3535" fmla="*/ 355136 w 476464"/>
              <a:gd name="connsiteY3535" fmla="*/ 153786 h 481410"/>
              <a:gd name="connsiteX3536" fmla="*/ 356185 w 476464"/>
              <a:gd name="connsiteY3536" fmla="*/ 153786 h 481410"/>
              <a:gd name="connsiteX3537" fmla="*/ 353882 w 476464"/>
              <a:gd name="connsiteY3537" fmla="*/ 157779 h 481410"/>
              <a:gd name="connsiteX3538" fmla="*/ 353062 w 476464"/>
              <a:gd name="connsiteY3538" fmla="*/ 158317 h 481410"/>
              <a:gd name="connsiteX3539" fmla="*/ 352730 w 476464"/>
              <a:gd name="connsiteY3539" fmla="*/ 158624 h 481410"/>
              <a:gd name="connsiteX3540" fmla="*/ 352730 w 476464"/>
              <a:gd name="connsiteY3540" fmla="*/ 158956 h 481410"/>
              <a:gd name="connsiteX3541" fmla="*/ 353523 w 476464"/>
              <a:gd name="connsiteY3541" fmla="*/ 158982 h 481410"/>
              <a:gd name="connsiteX3542" fmla="*/ 354675 w 476464"/>
              <a:gd name="connsiteY3542" fmla="*/ 158828 h 481410"/>
              <a:gd name="connsiteX3543" fmla="*/ 355673 w 476464"/>
              <a:gd name="connsiteY3543" fmla="*/ 158572 h 481410"/>
              <a:gd name="connsiteX3544" fmla="*/ 356185 w 476464"/>
              <a:gd name="connsiteY3544" fmla="*/ 158317 h 481410"/>
              <a:gd name="connsiteX3545" fmla="*/ 356134 w 476464"/>
              <a:gd name="connsiteY3545" fmla="*/ 156960 h 481410"/>
              <a:gd name="connsiteX3546" fmla="*/ 355136 w 476464"/>
              <a:gd name="connsiteY3546" fmla="*/ 157011 h 481410"/>
              <a:gd name="connsiteX3547" fmla="*/ 353882 w 476464"/>
              <a:gd name="connsiteY3547" fmla="*/ 157779 h 481410"/>
              <a:gd name="connsiteX3548" fmla="*/ 352730 w 476464"/>
              <a:gd name="connsiteY3548" fmla="*/ 158317 h 481410"/>
              <a:gd name="connsiteX3549" fmla="*/ 352960 w 476464"/>
              <a:gd name="connsiteY3549" fmla="*/ 157958 h 481410"/>
              <a:gd name="connsiteX3550" fmla="*/ 352730 w 476464"/>
              <a:gd name="connsiteY3550" fmla="*/ 157574 h 481410"/>
              <a:gd name="connsiteX3551" fmla="*/ 352525 w 476464"/>
              <a:gd name="connsiteY3551" fmla="*/ 157958 h 481410"/>
              <a:gd name="connsiteX3552" fmla="*/ 352730 w 476464"/>
              <a:gd name="connsiteY3552" fmla="*/ 158317 h 481410"/>
              <a:gd name="connsiteX3553" fmla="*/ 353779 w 476464"/>
              <a:gd name="connsiteY3553" fmla="*/ 153120 h 481410"/>
              <a:gd name="connsiteX3554" fmla="*/ 353574 w 476464"/>
              <a:gd name="connsiteY3554" fmla="*/ 152915 h 481410"/>
              <a:gd name="connsiteX3555" fmla="*/ 353472 w 476464"/>
              <a:gd name="connsiteY3555" fmla="*/ 153120 h 481410"/>
              <a:gd name="connsiteX3556" fmla="*/ 353626 w 476464"/>
              <a:gd name="connsiteY3556" fmla="*/ 153351 h 481410"/>
              <a:gd name="connsiteX3557" fmla="*/ 353779 w 476464"/>
              <a:gd name="connsiteY3557" fmla="*/ 153120 h 481410"/>
              <a:gd name="connsiteX3558" fmla="*/ 353779 w 476464"/>
              <a:gd name="connsiteY3558" fmla="*/ 154477 h 481410"/>
              <a:gd name="connsiteX3559" fmla="*/ 353574 w 476464"/>
              <a:gd name="connsiteY3559" fmla="*/ 154861 h 481410"/>
              <a:gd name="connsiteX3560" fmla="*/ 353779 w 476464"/>
              <a:gd name="connsiteY3560" fmla="*/ 155245 h 481410"/>
              <a:gd name="connsiteX3561" fmla="*/ 353984 w 476464"/>
              <a:gd name="connsiteY3561" fmla="*/ 154861 h 481410"/>
              <a:gd name="connsiteX3562" fmla="*/ 353779 w 476464"/>
              <a:gd name="connsiteY3562" fmla="*/ 154477 h 481410"/>
              <a:gd name="connsiteX3563" fmla="*/ 354086 w 476464"/>
              <a:gd name="connsiteY3563" fmla="*/ 150637 h 481410"/>
              <a:gd name="connsiteX3564" fmla="*/ 353779 w 476464"/>
              <a:gd name="connsiteY3564" fmla="*/ 150637 h 481410"/>
              <a:gd name="connsiteX3565" fmla="*/ 353626 w 476464"/>
              <a:gd name="connsiteY3565" fmla="*/ 151021 h 481410"/>
              <a:gd name="connsiteX3566" fmla="*/ 353472 w 476464"/>
              <a:gd name="connsiteY3566" fmla="*/ 151405 h 481410"/>
              <a:gd name="connsiteX3567" fmla="*/ 353369 w 476464"/>
              <a:gd name="connsiteY3567" fmla="*/ 151559 h 481410"/>
              <a:gd name="connsiteX3568" fmla="*/ 353472 w 476464"/>
              <a:gd name="connsiteY3568" fmla="*/ 151712 h 481410"/>
              <a:gd name="connsiteX3569" fmla="*/ 353984 w 476464"/>
              <a:gd name="connsiteY3569" fmla="*/ 151456 h 481410"/>
              <a:gd name="connsiteX3570" fmla="*/ 354086 w 476464"/>
              <a:gd name="connsiteY3570" fmla="*/ 150637 h 481410"/>
              <a:gd name="connsiteX3571" fmla="*/ 352730 w 476464"/>
              <a:gd name="connsiteY3571" fmla="*/ 155834 h 481410"/>
              <a:gd name="connsiteX3572" fmla="*/ 352730 w 476464"/>
              <a:gd name="connsiteY3572" fmla="*/ 156883 h 481410"/>
              <a:gd name="connsiteX3573" fmla="*/ 353472 w 476464"/>
              <a:gd name="connsiteY3573" fmla="*/ 156243 h 481410"/>
              <a:gd name="connsiteX3574" fmla="*/ 352730 w 476464"/>
              <a:gd name="connsiteY3574" fmla="*/ 155834 h 481410"/>
              <a:gd name="connsiteX3575" fmla="*/ 353062 w 476464"/>
              <a:gd name="connsiteY3575" fmla="*/ 152429 h 481410"/>
              <a:gd name="connsiteX3576" fmla="*/ 352448 w 476464"/>
              <a:gd name="connsiteY3576" fmla="*/ 152096 h 481410"/>
              <a:gd name="connsiteX3577" fmla="*/ 352448 w 476464"/>
              <a:gd name="connsiteY3577" fmla="*/ 153427 h 481410"/>
              <a:gd name="connsiteX3578" fmla="*/ 353062 w 476464"/>
              <a:gd name="connsiteY3578" fmla="*/ 152429 h 481410"/>
              <a:gd name="connsiteX3579" fmla="*/ 351399 w 476464"/>
              <a:gd name="connsiteY3579" fmla="*/ 157395 h 481410"/>
              <a:gd name="connsiteX3580" fmla="*/ 350989 w 476464"/>
              <a:gd name="connsiteY3580" fmla="*/ 156857 h 481410"/>
              <a:gd name="connsiteX3581" fmla="*/ 350682 w 476464"/>
              <a:gd name="connsiteY3581" fmla="*/ 157574 h 481410"/>
              <a:gd name="connsiteX3582" fmla="*/ 350989 w 476464"/>
              <a:gd name="connsiteY3582" fmla="*/ 157881 h 481410"/>
              <a:gd name="connsiteX3583" fmla="*/ 351399 w 476464"/>
              <a:gd name="connsiteY3583" fmla="*/ 157395 h 481410"/>
              <a:gd name="connsiteX3584" fmla="*/ 350784 w 476464"/>
              <a:gd name="connsiteY3584" fmla="*/ 161388 h 481410"/>
              <a:gd name="connsiteX3585" fmla="*/ 350989 w 476464"/>
              <a:gd name="connsiteY3585" fmla="*/ 161772 h 481410"/>
              <a:gd name="connsiteX3586" fmla="*/ 351296 w 476464"/>
              <a:gd name="connsiteY3586" fmla="*/ 161388 h 481410"/>
              <a:gd name="connsiteX3587" fmla="*/ 350989 w 476464"/>
              <a:gd name="connsiteY3587" fmla="*/ 161030 h 481410"/>
              <a:gd name="connsiteX3588" fmla="*/ 350784 w 476464"/>
              <a:gd name="connsiteY3588" fmla="*/ 161388 h 481410"/>
              <a:gd name="connsiteX3589" fmla="*/ 353779 w 476464"/>
              <a:gd name="connsiteY3589" fmla="*/ 178026 h 481410"/>
              <a:gd name="connsiteX3590" fmla="*/ 352090 w 476464"/>
              <a:gd name="connsiteY3590" fmla="*/ 178333 h 481410"/>
              <a:gd name="connsiteX3591" fmla="*/ 350989 w 476464"/>
              <a:gd name="connsiteY3591" fmla="*/ 179075 h 481410"/>
              <a:gd name="connsiteX3592" fmla="*/ 350989 w 476464"/>
              <a:gd name="connsiteY3592" fmla="*/ 179690 h 481410"/>
              <a:gd name="connsiteX3593" fmla="*/ 352730 w 476464"/>
              <a:gd name="connsiteY3593" fmla="*/ 179306 h 481410"/>
              <a:gd name="connsiteX3594" fmla="*/ 354086 w 476464"/>
              <a:gd name="connsiteY3594" fmla="*/ 178308 h 481410"/>
              <a:gd name="connsiteX3595" fmla="*/ 353779 w 476464"/>
              <a:gd name="connsiteY3595" fmla="*/ 178026 h 481410"/>
              <a:gd name="connsiteX3596" fmla="*/ 354086 w 476464"/>
              <a:gd name="connsiteY3596" fmla="*/ 176285 h 481410"/>
              <a:gd name="connsiteX3597" fmla="*/ 354086 w 476464"/>
              <a:gd name="connsiteY3597" fmla="*/ 175978 h 481410"/>
              <a:gd name="connsiteX3598" fmla="*/ 353779 w 476464"/>
              <a:gd name="connsiteY3598" fmla="*/ 176285 h 481410"/>
              <a:gd name="connsiteX3599" fmla="*/ 354086 w 476464"/>
              <a:gd name="connsiteY3599" fmla="*/ 176285 h 481410"/>
              <a:gd name="connsiteX3600" fmla="*/ 350989 w 476464"/>
              <a:gd name="connsiteY3600" fmla="*/ 181456 h 481410"/>
              <a:gd name="connsiteX3601" fmla="*/ 351399 w 476464"/>
              <a:gd name="connsiteY3601" fmla="*/ 181789 h 481410"/>
              <a:gd name="connsiteX3602" fmla="*/ 351399 w 476464"/>
              <a:gd name="connsiteY3602" fmla="*/ 181456 h 481410"/>
              <a:gd name="connsiteX3603" fmla="*/ 350989 w 476464"/>
              <a:gd name="connsiteY3603" fmla="*/ 181456 h 481410"/>
              <a:gd name="connsiteX3604" fmla="*/ 350989 w 476464"/>
              <a:gd name="connsiteY3604" fmla="*/ 193896 h 481410"/>
              <a:gd name="connsiteX3605" fmla="*/ 351399 w 476464"/>
              <a:gd name="connsiteY3605" fmla="*/ 193896 h 481410"/>
              <a:gd name="connsiteX3606" fmla="*/ 351194 w 476464"/>
              <a:gd name="connsiteY3606" fmla="*/ 193691 h 481410"/>
              <a:gd name="connsiteX3607" fmla="*/ 350989 w 476464"/>
              <a:gd name="connsiteY3607" fmla="*/ 193896 h 481410"/>
              <a:gd name="connsiteX3608" fmla="*/ 351399 w 476464"/>
              <a:gd name="connsiteY3608" fmla="*/ 188418 h 481410"/>
              <a:gd name="connsiteX3609" fmla="*/ 351603 w 476464"/>
              <a:gd name="connsiteY3609" fmla="*/ 188034 h 481410"/>
              <a:gd name="connsiteX3610" fmla="*/ 351399 w 476464"/>
              <a:gd name="connsiteY3610" fmla="*/ 187650 h 481410"/>
              <a:gd name="connsiteX3611" fmla="*/ 351091 w 476464"/>
              <a:gd name="connsiteY3611" fmla="*/ 188034 h 481410"/>
              <a:gd name="connsiteX3612" fmla="*/ 351399 w 476464"/>
              <a:gd name="connsiteY3612" fmla="*/ 188418 h 481410"/>
              <a:gd name="connsiteX3613" fmla="*/ 351706 w 476464"/>
              <a:gd name="connsiteY3613" fmla="*/ 186115 h 481410"/>
              <a:gd name="connsiteX3614" fmla="*/ 352013 w 476464"/>
              <a:gd name="connsiteY3614" fmla="*/ 185910 h 481410"/>
              <a:gd name="connsiteX3615" fmla="*/ 351706 w 476464"/>
              <a:gd name="connsiteY3615" fmla="*/ 185705 h 481410"/>
              <a:gd name="connsiteX3616" fmla="*/ 351373 w 476464"/>
              <a:gd name="connsiteY3616" fmla="*/ 185910 h 481410"/>
              <a:gd name="connsiteX3617" fmla="*/ 351706 w 476464"/>
              <a:gd name="connsiteY3617" fmla="*/ 186115 h 481410"/>
              <a:gd name="connsiteX3618" fmla="*/ 352013 w 476464"/>
              <a:gd name="connsiteY3618" fmla="*/ 193589 h 481410"/>
              <a:gd name="connsiteX3619" fmla="*/ 352730 w 476464"/>
              <a:gd name="connsiteY3619" fmla="*/ 193154 h 481410"/>
              <a:gd name="connsiteX3620" fmla="*/ 352423 w 476464"/>
              <a:gd name="connsiteY3620" fmla="*/ 193154 h 481410"/>
              <a:gd name="connsiteX3621" fmla="*/ 352013 w 476464"/>
              <a:gd name="connsiteY3621" fmla="*/ 193589 h 481410"/>
              <a:gd name="connsiteX3622" fmla="*/ 353062 w 476464"/>
              <a:gd name="connsiteY3622" fmla="*/ 181149 h 481410"/>
              <a:gd name="connsiteX3623" fmla="*/ 353062 w 476464"/>
              <a:gd name="connsiteY3623" fmla="*/ 180714 h 481410"/>
              <a:gd name="connsiteX3624" fmla="*/ 352730 w 476464"/>
              <a:gd name="connsiteY3624" fmla="*/ 180714 h 481410"/>
              <a:gd name="connsiteX3625" fmla="*/ 352423 w 476464"/>
              <a:gd name="connsiteY3625" fmla="*/ 181149 h 481410"/>
              <a:gd name="connsiteX3626" fmla="*/ 353062 w 476464"/>
              <a:gd name="connsiteY3626" fmla="*/ 181149 h 481410"/>
              <a:gd name="connsiteX3627" fmla="*/ 353062 w 476464"/>
              <a:gd name="connsiteY3627" fmla="*/ 182838 h 481410"/>
              <a:gd name="connsiteX3628" fmla="*/ 352832 w 476464"/>
              <a:gd name="connsiteY3628" fmla="*/ 183197 h 481410"/>
              <a:gd name="connsiteX3629" fmla="*/ 353062 w 476464"/>
              <a:gd name="connsiteY3629" fmla="*/ 183555 h 481410"/>
              <a:gd name="connsiteX3630" fmla="*/ 353395 w 476464"/>
              <a:gd name="connsiteY3630" fmla="*/ 183197 h 481410"/>
              <a:gd name="connsiteX3631" fmla="*/ 353062 w 476464"/>
              <a:gd name="connsiteY3631" fmla="*/ 182838 h 481410"/>
              <a:gd name="connsiteX3632" fmla="*/ 353882 w 476464"/>
              <a:gd name="connsiteY3632" fmla="*/ 188060 h 481410"/>
              <a:gd name="connsiteX3633" fmla="*/ 354086 w 476464"/>
              <a:gd name="connsiteY3633" fmla="*/ 188444 h 481410"/>
              <a:gd name="connsiteX3634" fmla="*/ 354393 w 476464"/>
              <a:gd name="connsiteY3634" fmla="*/ 188060 h 481410"/>
              <a:gd name="connsiteX3635" fmla="*/ 354086 w 476464"/>
              <a:gd name="connsiteY3635" fmla="*/ 187676 h 481410"/>
              <a:gd name="connsiteX3636" fmla="*/ 353882 w 476464"/>
              <a:gd name="connsiteY3636" fmla="*/ 188060 h 481410"/>
              <a:gd name="connsiteX3637" fmla="*/ 354854 w 476464"/>
              <a:gd name="connsiteY3637" fmla="*/ 173572 h 481410"/>
              <a:gd name="connsiteX3638" fmla="*/ 355571 w 476464"/>
              <a:gd name="connsiteY3638" fmla="*/ 172855 h 481410"/>
              <a:gd name="connsiteX3639" fmla="*/ 355699 w 476464"/>
              <a:gd name="connsiteY3639" fmla="*/ 172625 h 481410"/>
              <a:gd name="connsiteX3640" fmla="*/ 355878 w 476464"/>
              <a:gd name="connsiteY3640" fmla="*/ 172420 h 481410"/>
              <a:gd name="connsiteX3641" fmla="*/ 354521 w 476464"/>
              <a:gd name="connsiteY3641" fmla="*/ 172881 h 481410"/>
              <a:gd name="connsiteX3642" fmla="*/ 353805 w 476464"/>
              <a:gd name="connsiteY3642" fmla="*/ 173854 h 481410"/>
              <a:gd name="connsiteX3643" fmla="*/ 352397 w 476464"/>
              <a:gd name="connsiteY3643" fmla="*/ 174545 h 481410"/>
              <a:gd name="connsiteX3644" fmla="*/ 350989 w 476464"/>
              <a:gd name="connsiteY3644" fmla="*/ 175185 h 481410"/>
              <a:gd name="connsiteX3645" fmla="*/ 350989 w 476464"/>
              <a:gd name="connsiteY3645" fmla="*/ 175492 h 481410"/>
              <a:gd name="connsiteX3646" fmla="*/ 352550 w 476464"/>
              <a:gd name="connsiteY3646" fmla="*/ 174954 h 481410"/>
              <a:gd name="connsiteX3647" fmla="*/ 354112 w 476464"/>
              <a:gd name="connsiteY3647" fmla="*/ 174186 h 481410"/>
              <a:gd name="connsiteX3648" fmla="*/ 354854 w 476464"/>
              <a:gd name="connsiteY3648" fmla="*/ 173572 h 481410"/>
              <a:gd name="connsiteX3649" fmla="*/ 355136 w 476464"/>
              <a:gd name="connsiteY3649" fmla="*/ 170040 h 481410"/>
              <a:gd name="connsiteX3650" fmla="*/ 355443 w 476464"/>
              <a:gd name="connsiteY3650" fmla="*/ 169656 h 481410"/>
              <a:gd name="connsiteX3651" fmla="*/ 355136 w 476464"/>
              <a:gd name="connsiteY3651" fmla="*/ 169297 h 481410"/>
              <a:gd name="connsiteX3652" fmla="*/ 354931 w 476464"/>
              <a:gd name="connsiteY3652" fmla="*/ 169656 h 481410"/>
              <a:gd name="connsiteX3653" fmla="*/ 355136 w 476464"/>
              <a:gd name="connsiteY3653" fmla="*/ 170040 h 481410"/>
              <a:gd name="connsiteX3654" fmla="*/ 355852 w 476464"/>
              <a:gd name="connsiteY3654" fmla="*/ 173470 h 481410"/>
              <a:gd name="connsiteX3655" fmla="*/ 356672 w 476464"/>
              <a:gd name="connsiteY3655" fmla="*/ 173419 h 481410"/>
              <a:gd name="connsiteX3656" fmla="*/ 357977 w 476464"/>
              <a:gd name="connsiteY3656" fmla="*/ 173009 h 481410"/>
              <a:gd name="connsiteX3657" fmla="*/ 359180 w 476464"/>
              <a:gd name="connsiteY3657" fmla="*/ 172471 h 481410"/>
              <a:gd name="connsiteX3658" fmla="*/ 359692 w 476464"/>
              <a:gd name="connsiteY3658" fmla="*/ 172113 h 481410"/>
              <a:gd name="connsiteX3659" fmla="*/ 359692 w 476464"/>
              <a:gd name="connsiteY3659" fmla="*/ 171806 h 481410"/>
              <a:gd name="connsiteX3660" fmla="*/ 358182 w 476464"/>
              <a:gd name="connsiteY3660" fmla="*/ 171832 h 481410"/>
              <a:gd name="connsiteX3661" fmla="*/ 356876 w 476464"/>
              <a:gd name="connsiteY3661" fmla="*/ 172420 h 481410"/>
              <a:gd name="connsiteX3662" fmla="*/ 356339 w 476464"/>
              <a:gd name="connsiteY3662" fmla="*/ 172881 h 481410"/>
              <a:gd name="connsiteX3663" fmla="*/ 355852 w 476464"/>
              <a:gd name="connsiteY3663" fmla="*/ 173470 h 481410"/>
              <a:gd name="connsiteX3664" fmla="*/ 356595 w 476464"/>
              <a:gd name="connsiteY3664" fmla="*/ 170782 h 481410"/>
              <a:gd name="connsiteX3665" fmla="*/ 356185 w 476464"/>
              <a:gd name="connsiteY3665" fmla="*/ 170347 h 481410"/>
              <a:gd name="connsiteX3666" fmla="*/ 356006 w 476464"/>
              <a:gd name="connsiteY3666" fmla="*/ 170731 h 481410"/>
              <a:gd name="connsiteX3667" fmla="*/ 355852 w 476464"/>
              <a:gd name="connsiteY3667" fmla="*/ 171089 h 481410"/>
              <a:gd name="connsiteX3668" fmla="*/ 355852 w 476464"/>
              <a:gd name="connsiteY3668" fmla="*/ 171422 h 481410"/>
              <a:gd name="connsiteX3669" fmla="*/ 356595 w 476464"/>
              <a:gd name="connsiteY3669" fmla="*/ 170782 h 481410"/>
              <a:gd name="connsiteX3670" fmla="*/ 356902 w 476464"/>
              <a:gd name="connsiteY3670" fmla="*/ 169733 h 481410"/>
              <a:gd name="connsiteX3671" fmla="*/ 357132 w 476464"/>
              <a:gd name="connsiteY3671" fmla="*/ 169374 h 481410"/>
              <a:gd name="connsiteX3672" fmla="*/ 356902 w 476464"/>
              <a:gd name="connsiteY3672" fmla="*/ 169016 h 481410"/>
              <a:gd name="connsiteX3673" fmla="*/ 356697 w 476464"/>
              <a:gd name="connsiteY3673" fmla="*/ 169374 h 481410"/>
              <a:gd name="connsiteX3674" fmla="*/ 356902 w 476464"/>
              <a:gd name="connsiteY3674" fmla="*/ 169733 h 481410"/>
              <a:gd name="connsiteX3675" fmla="*/ 357798 w 476464"/>
              <a:gd name="connsiteY3675" fmla="*/ 171601 h 481410"/>
              <a:gd name="connsiteX3676" fmla="*/ 357951 w 476464"/>
              <a:gd name="connsiteY3676" fmla="*/ 171396 h 481410"/>
              <a:gd name="connsiteX3677" fmla="*/ 357747 w 476464"/>
              <a:gd name="connsiteY3677" fmla="*/ 171166 h 481410"/>
              <a:gd name="connsiteX3678" fmla="*/ 357644 w 476464"/>
              <a:gd name="connsiteY3678" fmla="*/ 171396 h 481410"/>
              <a:gd name="connsiteX3679" fmla="*/ 357798 w 476464"/>
              <a:gd name="connsiteY3679" fmla="*/ 171601 h 481410"/>
              <a:gd name="connsiteX3680" fmla="*/ 358233 w 476464"/>
              <a:gd name="connsiteY3680" fmla="*/ 170347 h 481410"/>
              <a:gd name="connsiteX3681" fmla="*/ 359282 w 476464"/>
              <a:gd name="connsiteY3681" fmla="*/ 169323 h 481410"/>
              <a:gd name="connsiteX3682" fmla="*/ 357926 w 476464"/>
              <a:gd name="connsiteY3682" fmla="*/ 170040 h 481410"/>
              <a:gd name="connsiteX3683" fmla="*/ 358233 w 476464"/>
              <a:gd name="connsiteY3683" fmla="*/ 170347 h 481410"/>
              <a:gd name="connsiteX3684" fmla="*/ 358950 w 476464"/>
              <a:gd name="connsiteY3684" fmla="*/ 173316 h 481410"/>
              <a:gd name="connsiteX3685" fmla="*/ 357951 w 476464"/>
              <a:gd name="connsiteY3685" fmla="*/ 174186 h 481410"/>
              <a:gd name="connsiteX3686" fmla="*/ 357951 w 476464"/>
              <a:gd name="connsiteY3686" fmla="*/ 174519 h 481410"/>
              <a:gd name="connsiteX3687" fmla="*/ 359206 w 476464"/>
              <a:gd name="connsiteY3687" fmla="*/ 173828 h 481410"/>
              <a:gd name="connsiteX3688" fmla="*/ 359999 w 476464"/>
              <a:gd name="connsiteY3688" fmla="*/ 172420 h 481410"/>
              <a:gd name="connsiteX3689" fmla="*/ 358950 w 476464"/>
              <a:gd name="connsiteY3689" fmla="*/ 173316 h 481410"/>
              <a:gd name="connsiteX3690" fmla="*/ 356902 w 476464"/>
              <a:gd name="connsiteY3690" fmla="*/ 174929 h 481410"/>
              <a:gd name="connsiteX3691" fmla="*/ 356902 w 476464"/>
              <a:gd name="connsiteY3691" fmla="*/ 175236 h 481410"/>
              <a:gd name="connsiteX3692" fmla="*/ 357209 w 476464"/>
              <a:gd name="connsiteY3692" fmla="*/ 174929 h 481410"/>
              <a:gd name="connsiteX3693" fmla="*/ 356902 w 476464"/>
              <a:gd name="connsiteY3693" fmla="*/ 174929 h 481410"/>
              <a:gd name="connsiteX3694" fmla="*/ 355571 w 476464"/>
              <a:gd name="connsiteY3694" fmla="*/ 175518 h 481410"/>
              <a:gd name="connsiteX3695" fmla="*/ 356083 w 476464"/>
              <a:gd name="connsiteY3695" fmla="*/ 175415 h 481410"/>
              <a:gd name="connsiteX3696" fmla="*/ 356211 w 476464"/>
              <a:gd name="connsiteY3696" fmla="*/ 174903 h 481410"/>
              <a:gd name="connsiteX3697" fmla="*/ 355571 w 476464"/>
              <a:gd name="connsiteY3697" fmla="*/ 175518 h 481410"/>
              <a:gd name="connsiteX3698" fmla="*/ 361049 w 476464"/>
              <a:gd name="connsiteY3698" fmla="*/ 173163 h 481410"/>
              <a:gd name="connsiteX3699" fmla="*/ 361253 w 476464"/>
              <a:gd name="connsiteY3699" fmla="*/ 172804 h 481410"/>
              <a:gd name="connsiteX3700" fmla="*/ 361049 w 476464"/>
              <a:gd name="connsiteY3700" fmla="*/ 172420 h 481410"/>
              <a:gd name="connsiteX3701" fmla="*/ 360844 w 476464"/>
              <a:gd name="connsiteY3701" fmla="*/ 172804 h 481410"/>
              <a:gd name="connsiteX3702" fmla="*/ 361049 w 476464"/>
              <a:gd name="connsiteY3702" fmla="*/ 173163 h 481410"/>
              <a:gd name="connsiteX3703" fmla="*/ 361791 w 476464"/>
              <a:gd name="connsiteY3703" fmla="*/ 171089 h 481410"/>
              <a:gd name="connsiteX3704" fmla="*/ 361791 w 476464"/>
              <a:gd name="connsiteY3704" fmla="*/ 170782 h 481410"/>
              <a:gd name="connsiteX3705" fmla="*/ 361356 w 476464"/>
              <a:gd name="connsiteY3705" fmla="*/ 171089 h 481410"/>
              <a:gd name="connsiteX3706" fmla="*/ 361791 w 476464"/>
              <a:gd name="connsiteY3706" fmla="*/ 171089 h 481410"/>
              <a:gd name="connsiteX3707" fmla="*/ 362815 w 476464"/>
              <a:gd name="connsiteY3707" fmla="*/ 169733 h 481410"/>
              <a:gd name="connsiteX3708" fmla="*/ 363045 w 476464"/>
              <a:gd name="connsiteY3708" fmla="*/ 169374 h 481410"/>
              <a:gd name="connsiteX3709" fmla="*/ 362815 w 476464"/>
              <a:gd name="connsiteY3709" fmla="*/ 169016 h 481410"/>
              <a:gd name="connsiteX3710" fmla="*/ 362482 w 476464"/>
              <a:gd name="connsiteY3710" fmla="*/ 169374 h 481410"/>
              <a:gd name="connsiteX3711" fmla="*/ 362815 w 476464"/>
              <a:gd name="connsiteY3711" fmla="*/ 169733 h 481410"/>
              <a:gd name="connsiteX3712" fmla="*/ 364376 w 476464"/>
              <a:gd name="connsiteY3712" fmla="*/ 170782 h 481410"/>
              <a:gd name="connsiteX3713" fmla="*/ 364888 w 476464"/>
              <a:gd name="connsiteY3713" fmla="*/ 169733 h 481410"/>
              <a:gd name="connsiteX3714" fmla="*/ 364223 w 476464"/>
              <a:gd name="connsiteY3714" fmla="*/ 169733 h 481410"/>
              <a:gd name="connsiteX3715" fmla="*/ 363839 w 476464"/>
              <a:gd name="connsiteY3715" fmla="*/ 169323 h 481410"/>
              <a:gd name="connsiteX3716" fmla="*/ 363429 w 476464"/>
              <a:gd name="connsiteY3716" fmla="*/ 169323 h 481410"/>
              <a:gd name="connsiteX3717" fmla="*/ 363122 w 476464"/>
              <a:gd name="connsiteY3717" fmla="*/ 170782 h 481410"/>
              <a:gd name="connsiteX3718" fmla="*/ 364376 w 476464"/>
              <a:gd name="connsiteY3718" fmla="*/ 170782 h 481410"/>
              <a:gd name="connsiteX3719" fmla="*/ 363429 w 476464"/>
              <a:gd name="connsiteY3719" fmla="*/ 174929 h 481410"/>
              <a:gd name="connsiteX3720" fmla="*/ 363224 w 476464"/>
              <a:gd name="connsiteY3720" fmla="*/ 175031 h 481410"/>
              <a:gd name="connsiteX3721" fmla="*/ 363122 w 476464"/>
              <a:gd name="connsiteY3721" fmla="*/ 175236 h 481410"/>
              <a:gd name="connsiteX3722" fmla="*/ 363813 w 476464"/>
              <a:gd name="connsiteY3722" fmla="*/ 174929 h 481410"/>
              <a:gd name="connsiteX3723" fmla="*/ 363429 w 476464"/>
              <a:gd name="connsiteY3723" fmla="*/ 174929 h 481410"/>
              <a:gd name="connsiteX3724" fmla="*/ 362380 w 476464"/>
              <a:gd name="connsiteY3724" fmla="*/ 175236 h 481410"/>
              <a:gd name="connsiteX3725" fmla="*/ 362175 w 476464"/>
              <a:gd name="connsiteY3725" fmla="*/ 175620 h 481410"/>
              <a:gd name="connsiteX3726" fmla="*/ 362380 w 476464"/>
              <a:gd name="connsiteY3726" fmla="*/ 176004 h 481410"/>
              <a:gd name="connsiteX3727" fmla="*/ 362712 w 476464"/>
              <a:gd name="connsiteY3727" fmla="*/ 175620 h 481410"/>
              <a:gd name="connsiteX3728" fmla="*/ 362380 w 476464"/>
              <a:gd name="connsiteY3728" fmla="*/ 175236 h 481410"/>
              <a:gd name="connsiteX3729" fmla="*/ 361740 w 476464"/>
              <a:gd name="connsiteY3729" fmla="*/ 177104 h 481410"/>
              <a:gd name="connsiteX3730" fmla="*/ 361356 w 476464"/>
              <a:gd name="connsiteY3730" fmla="*/ 177335 h 481410"/>
              <a:gd name="connsiteX3731" fmla="*/ 361740 w 476464"/>
              <a:gd name="connsiteY3731" fmla="*/ 177540 h 481410"/>
              <a:gd name="connsiteX3732" fmla="*/ 362098 w 476464"/>
              <a:gd name="connsiteY3732" fmla="*/ 177335 h 481410"/>
              <a:gd name="connsiteX3733" fmla="*/ 361740 w 476464"/>
              <a:gd name="connsiteY3733" fmla="*/ 177104 h 481410"/>
              <a:gd name="connsiteX3734" fmla="*/ 355571 w 476464"/>
              <a:gd name="connsiteY3734" fmla="*/ 190466 h 481410"/>
              <a:gd name="connsiteX3735" fmla="*/ 355878 w 476464"/>
              <a:gd name="connsiteY3735" fmla="*/ 190466 h 481410"/>
              <a:gd name="connsiteX3736" fmla="*/ 355878 w 476464"/>
              <a:gd name="connsiteY3736" fmla="*/ 190057 h 481410"/>
              <a:gd name="connsiteX3737" fmla="*/ 355571 w 476464"/>
              <a:gd name="connsiteY3737" fmla="*/ 190466 h 481410"/>
              <a:gd name="connsiteX3738" fmla="*/ 355852 w 476464"/>
              <a:gd name="connsiteY3738" fmla="*/ 187676 h 481410"/>
              <a:gd name="connsiteX3739" fmla="*/ 356057 w 476464"/>
              <a:gd name="connsiteY3739" fmla="*/ 187318 h 481410"/>
              <a:gd name="connsiteX3740" fmla="*/ 355852 w 476464"/>
              <a:gd name="connsiteY3740" fmla="*/ 186959 h 481410"/>
              <a:gd name="connsiteX3741" fmla="*/ 355622 w 476464"/>
              <a:gd name="connsiteY3741" fmla="*/ 187318 h 481410"/>
              <a:gd name="connsiteX3742" fmla="*/ 355852 w 476464"/>
              <a:gd name="connsiteY3742" fmla="*/ 187676 h 481410"/>
              <a:gd name="connsiteX3743" fmla="*/ 355852 w 476464"/>
              <a:gd name="connsiteY3743" fmla="*/ 192155 h 481410"/>
              <a:gd name="connsiteX3744" fmla="*/ 356006 w 476464"/>
              <a:gd name="connsiteY3744" fmla="*/ 192360 h 481410"/>
              <a:gd name="connsiteX3745" fmla="*/ 356185 w 476464"/>
              <a:gd name="connsiteY3745" fmla="*/ 192155 h 481410"/>
              <a:gd name="connsiteX3746" fmla="*/ 356057 w 476464"/>
              <a:gd name="connsiteY3746" fmla="*/ 191925 h 481410"/>
              <a:gd name="connsiteX3747" fmla="*/ 355852 w 476464"/>
              <a:gd name="connsiteY3747" fmla="*/ 192155 h 481410"/>
              <a:gd name="connsiteX3748" fmla="*/ 356902 w 476464"/>
              <a:gd name="connsiteY3748" fmla="*/ 191823 h 481410"/>
              <a:gd name="connsiteX3749" fmla="*/ 357644 w 476464"/>
              <a:gd name="connsiteY3749" fmla="*/ 191823 h 481410"/>
              <a:gd name="connsiteX3750" fmla="*/ 359052 w 476464"/>
              <a:gd name="connsiteY3750" fmla="*/ 191183 h 481410"/>
              <a:gd name="connsiteX3751" fmla="*/ 361049 w 476464"/>
              <a:gd name="connsiteY3751" fmla="*/ 190082 h 481410"/>
              <a:gd name="connsiteX3752" fmla="*/ 361433 w 476464"/>
              <a:gd name="connsiteY3752" fmla="*/ 189826 h 481410"/>
              <a:gd name="connsiteX3753" fmla="*/ 361816 w 476464"/>
              <a:gd name="connsiteY3753" fmla="*/ 189468 h 481410"/>
              <a:gd name="connsiteX3754" fmla="*/ 360562 w 476464"/>
              <a:gd name="connsiteY3754" fmla="*/ 189903 h 481410"/>
              <a:gd name="connsiteX3755" fmla="*/ 359308 w 476464"/>
              <a:gd name="connsiteY3755" fmla="*/ 190440 h 481410"/>
              <a:gd name="connsiteX3756" fmla="*/ 358105 w 476464"/>
              <a:gd name="connsiteY3756" fmla="*/ 191055 h 481410"/>
              <a:gd name="connsiteX3757" fmla="*/ 356902 w 476464"/>
              <a:gd name="connsiteY3757" fmla="*/ 191823 h 481410"/>
              <a:gd name="connsiteX3758" fmla="*/ 357951 w 476464"/>
              <a:gd name="connsiteY3758" fmla="*/ 190466 h 481410"/>
              <a:gd name="connsiteX3759" fmla="*/ 358156 w 476464"/>
              <a:gd name="connsiteY3759" fmla="*/ 190108 h 481410"/>
              <a:gd name="connsiteX3760" fmla="*/ 357951 w 476464"/>
              <a:gd name="connsiteY3760" fmla="*/ 189749 h 481410"/>
              <a:gd name="connsiteX3761" fmla="*/ 357747 w 476464"/>
              <a:gd name="connsiteY3761" fmla="*/ 190108 h 481410"/>
              <a:gd name="connsiteX3762" fmla="*/ 357951 w 476464"/>
              <a:gd name="connsiteY3762" fmla="*/ 190466 h 481410"/>
              <a:gd name="connsiteX3763" fmla="*/ 358822 w 476464"/>
              <a:gd name="connsiteY3763" fmla="*/ 185833 h 481410"/>
              <a:gd name="connsiteX3764" fmla="*/ 359001 w 476464"/>
              <a:gd name="connsiteY3764" fmla="*/ 185628 h 481410"/>
              <a:gd name="connsiteX3765" fmla="*/ 358796 w 476464"/>
              <a:gd name="connsiteY3765" fmla="*/ 185424 h 481410"/>
              <a:gd name="connsiteX3766" fmla="*/ 358668 w 476464"/>
              <a:gd name="connsiteY3766" fmla="*/ 185628 h 481410"/>
              <a:gd name="connsiteX3767" fmla="*/ 358822 w 476464"/>
              <a:gd name="connsiteY3767" fmla="*/ 185833 h 481410"/>
              <a:gd name="connsiteX3768" fmla="*/ 359922 w 476464"/>
              <a:gd name="connsiteY3768" fmla="*/ 182633 h 481410"/>
              <a:gd name="connsiteX3769" fmla="*/ 360741 w 476464"/>
              <a:gd name="connsiteY3769" fmla="*/ 181789 h 481410"/>
              <a:gd name="connsiteX3770" fmla="*/ 359692 w 476464"/>
              <a:gd name="connsiteY3770" fmla="*/ 182198 h 481410"/>
              <a:gd name="connsiteX3771" fmla="*/ 359334 w 476464"/>
              <a:gd name="connsiteY3771" fmla="*/ 182531 h 481410"/>
              <a:gd name="connsiteX3772" fmla="*/ 358975 w 476464"/>
              <a:gd name="connsiteY3772" fmla="*/ 182864 h 481410"/>
              <a:gd name="connsiteX3773" fmla="*/ 359922 w 476464"/>
              <a:gd name="connsiteY3773" fmla="*/ 182633 h 481410"/>
              <a:gd name="connsiteX3774" fmla="*/ 365502 w 476464"/>
              <a:gd name="connsiteY3774" fmla="*/ 169733 h 481410"/>
              <a:gd name="connsiteX3775" fmla="*/ 365835 w 476464"/>
              <a:gd name="connsiteY3775" fmla="*/ 169374 h 481410"/>
              <a:gd name="connsiteX3776" fmla="*/ 365502 w 476464"/>
              <a:gd name="connsiteY3776" fmla="*/ 169016 h 481410"/>
              <a:gd name="connsiteX3777" fmla="*/ 365272 w 476464"/>
              <a:gd name="connsiteY3777" fmla="*/ 169374 h 481410"/>
              <a:gd name="connsiteX3778" fmla="*/ 365502 w 476464"/>
              <a:gd name="connsiteY3778" fmla="*/ 169733 h 481410"/>
              <a:gd name="connsiteX3779" fmla="*/ 366962 w 476464"/>
              <a:gd name="connsiteY3779" fmla="*/ 171832 h 481410"/>
              <a:gd name="connsiteX3780" fmla="*/ 367192 w 476464"/>
              <a:gd name="connsiteY3780" fmla="*/ 171422 h 481410"/>
              <a:gd name="connsiteX3781" fmla="*/ 366962 w 476464"/>
              <a:gd name="connsiteY3781" fmla="*/ 171064 h 481410"/>
              <a:gd name="connsiteX3782" fmla="*/ 366654 w 476464"/>
              <a:gd name="connsiteY3782" fmla="*/ 171422 h 481410"/>
              <a:gd name="connsiteX3783" fmla="*/ 366962 w 476464"/>
              <a:gd name="connsiteY3783" fmla="*/ 171832 h 481410"/>
              <a:gd name="connsiteX3784" fmla="*/ 369035 w 476464"/>
              <a:gd name="connsiteY3784" fmla="*/ 171832 h 481410"/>
              <a:gd name="connsiteX3785" fmla="*/ 368830 w 476464"/>
              <a:gd name="connsiteY3785" fmla="*/ 171934 h 481410"/>
              <a:gd name="connsiteX3786" fmla="*/ 369035 w 476464"/>
              <a:gd name="connsiteY3786" fmla="*/ 172139 h 481410"/>
              <a:gd name="connsiteX3787" fmla="*/ 369240 w 476464"/>
              <a:gd name="connsiteY3787" fmla="*/ 171985 h 481410"/>
              <a:gd name="connsiteX3788" fmla="*/ 369035 w 476464"/>
              <a:gd name="connsiteY3788" fmla="*/ 171832 h 481410"/>
              <a:gd name="connsiteX3789" fmla="*/ 369035 w 476464"/>
              <a:gd name="connsiteY3789" fmla="*/ 160415 h 481410"/>
              <a:gd name="connsiteX3790" fmla="*/ 368625 w 476464"/>
              <a:gd name="connsiteY3790" fmla="*/ 160722 h 481410"/>
              <a:gd name="connsiteX3791" fmla="*/ 369035 w 476464"/>
              <a:gd name="connsiteY3791" fmla="*/ 160722 h 481410"/>
              <a:gd name="connsiteX3792" fmla="*/ 369035 w 476464"/>
              <a:gd name="connsiteY3792" fmla="*/ 160415 h 481410"/>
              <a:gd name="connsiteX3793" fmla="*/ 369675 w 476464"/>
              <a:gd name="connsiteY3793" fmla="*/ 157907 h 481410"/>
              <a:gd name="connsiteX3794" fmla="*/ 369342 w 476464"/>
              <a:gd name="connsiteY3794" fmla="*/ 158624 h 481410"/>
              <a:gd name="connsiteX3795" fmla="*/ 369342 w 476464"/>
              <a:gd name="connsiteY3795" fmla="*/ 158956 h 481410"/>
              <a:gd name="connsiteX3796" fmla="*/ 370007 w 476464"/>
              <a:gd name="connsiteY3796" fmla="*/ 158675 h 481410"/>
              <a:gd name="connsiteX3797" fmla="*/ 370084 w 476464"/>
              <a:gd name="connsiteY3797" fmla="*/ 157907 h 481410"/>
              <a:gd name="connsiteX3798" fmla="*/ 369675 w 476464"/>
              <a:gd name="connsiteY3798" fmla="*/ 157907 h 481410"/>
              <a:gd name="connsiteX3799" fmla="*/ 370084 w 476464"/>
              <a:gd name="connsiteY3799" fmla="*/ 157267 h 481410"/>
              <a:gd name="connsiteX3800" fmla="*/ 370084 w 476464"/>
              <a:gd name="connsiteY3800" fmla="*/ 156576 h 481410"/>
              <a:gd name="connsiteX3801" fmla="*/ 369649 w 476464"/>
              <a:gd name="connsiteY3801" fmla="*/ 156576 h 481410"/>
              <a:gd name="connsiteX3802" fmla="*/ 369649 w 476464"/>
              <a:gd name="connsiteY3802" fmla="*/ 156883 h 481410"/>
              <a:gd name="connsiteX3803" fmla="*/ 370084 w 476464"/>
              <a:gd name="connsiteY3803" fmla="*/ 157267 h 481410"/>
              <a:gd name="connsiteX3804" fmla="*/ 369342 w 476464"/>
              <a:gd name="connsiteY3804" fmla="*/ 167250 h 481410"/>
              <a:gd name="connsiteX3805" fmla="*/ 369880 w 476464"/>
              <a:gd name="connsiteY3805" fmla="*/ 167557 h 481410"/>
              <a:gd name="connsiteX3806" fmla="*/ 370391 w 476464"/>
              <a:gd name="connsiteY3806" fmla="*/ 167250 h 481410"/>
              <a:gd name="connsiteX3807" fmla="*/ 369342 w 476464"/>
              <a:gd name="connsiteY3807" fmla="*/ 167250 h 481410"/>
              <a:gd name="connsiteX3808" fmla="*/ 371748 w 476464"/>
              <a:gd name="connsiteY3808" fmla="*/ 172420 h 481410"/>
              <a:gd name="connsiteX3809" fmla="*/ 371543 w 476464"/>
              <a:gd name="connsiteY3809" fmla="*/ 172804 h 481410"/>
              <a:gd name="connsiteX3810" fmla="*/ 371748 w 476464"/>
              <a:gd name="connsiteY3810" fmla="*/ 173163 h 481410"/>
              <a:gd name="connsiteX3811" fmla="*/ 372055 w 476464"/>
              <a:gd name="connsiteY3811" fmla="*/ 172804 h 481410"/>
              <a:gd name="connsiteX3812" fmla="*/ 371748 w 476464"/>
              <a:gd name="connsiteY3812" fmla="*/ 172420 h 481410"/>
              <a:gd name="connsiteX3813" fmla="*/ 372132 w 476464"/>
              <a:gd name="connsiteY3813" fmla="*/ 164562 h 481410"/>
              <a:gd name="connsiteX3814" fmla="*/ 372132 w 476464"/>
              <a:gd name="connsiteY3814" fmla="*/ 164127 h 481410"/>
              <a:gd name="connsiteX3815" fmla="*/ 371722 w 476464"/>
              <a:gd name="connsiteY3815" fmla="*/ 164562 h 481410"/>
              <a:gd name="connsiteX3816" fmla="*/ 372132 w 476464"/>
              <a:gd name="connsiteY3816" fmla="*/ 164562 h 481410"/>
              <a:gd name="connsiteX3817" fmla="*/ 381910 w 476464"/>
              <a:gd name="connsiteY3817" fmla="*/ 167122 h 481410"/>
              <a:gd name="connsiteX3818" fmla="*/ 380297 w 476464"/>
              <a:gd name="connsiteY3818" fmla="*/ 167506 h 481410"/>
              <a:gd name="connsiteX3819" fmla="*/ 378685 w 476464"/>
              <a:gd name="connsiteY3819" fmla="*/ 168427 h 481410"/>
              <a:gd name="connsiteX3820" fmla="*/ 377635 w 476464"/>
              <a:gd name="connsiteY3820" fmla="*/ 169323 h 481410"/>
              <a:gd name="connsiteX3821" fmla="*/ 377431 w 476464"/>
              <a:gd name="connsiteY3821" fmla="*/ 169835 h 481410"/>
              <a:gd name="connsiteX3822" fmla="*/ 377328 w 476464"/>
              <a:gd name="connsiteY3822" fmla="*/ 170372 h 481410"/>
              <a:gd name="connsiteX3823" fmla="*/ 376509 w 476464"/>
              <a:gd name="connsiteY3823" fmla="*/ 170705 h 481410"/>
              <a:gd name="connsiteX3824" fmla="*/ 375101 w 476464"/>
              <a:gd name="connsiteY3824" fmla="*/ 170910 h 481410"/>
              <a:gd name="connsiteX3825" fmla="*/ 373565 w 476464"/>
              <a:gd name="connsiteY3825" fmla="*/ 171115 h 481410"/>
              <a:gd name="connsiteX3826" fmla="*/ 372439 w 476464"/>
              <a:gd name="connsiteY3826" fmla="*/ 171448 h 481410"/>
              <a:gd name="connsiteX3827" fmla="*/ 374103 w 476464"/>
              <a:gd name="connsiteY3827" fmla="*/ 171704 h 481410"/>
              <a:gd name="connsiteX3828" fmla="*/ 375844 w 476464"/>
              <a:gd name="connsiteY3828" fmla="*/ 171883 h 481410"/>
              <a:gd name="connsiteX3829" fmla="*/ 376893 w 476464"/>
              <a:gd name="connsiteY3829" fmla="*/ 172036 h 481410"/>
              <a:gd name="connsiteX3830" fmla="*/ 377584 w 476464"/>
              <a:gd name="connsiteY3830" fmla="*/ 172190 h 481410"/>
              <a:gd name="connsiteX3831" fmla="*/ 378429 w 476464"/>
              <a:gd name="connsiteY3831" fmla="*/ 171038 h 481410"/>
              <a:gd name="connsiteX3832" fmla="*/ 378634 w 476464"/>
              <a:gd name="connsiteY3832" fmla="*/ 169784 h 481410"/>
              <a:gd name="connsiteX3833" fmla="*/ 380809 w 476464"/>
              <a:gd name="connsiteY3833" fmla="*/ 169042 h 481410"/>
              <a:gd name="connsiteX3834" fmla="*/ 382780 w 476464"/>
              <a:gd name="connsiteY3834" fmla="*/ 168043 h 481410"/>
              <a:gd name="connsiteX3835" fmla="*/ 381910 w 476464"/>
              <a:gd name="connsiteY3835" fmla="*/ 167122 h 481410"/>
              <a:gd name="connsiteX3836" fmla="*/ 382550 w 476464"/>
              <a:gd name="connsiteY3836" fmla="*/ 165176 h 481410"/>
              <a:gd name="connsiteX3837" fmla="*/ 382755 w 476464"/>
              <a:gd name="connsiteY3837" fmla="*/ 164869 h 481410"/>
              <a:gd name="connsiteX3838" fmla="*/ 382550 w 476464"/>
              <a:gd name="connsiteY3838" fmla="*/ 164536 h 481410"/>
              <a:gd name="connsiteX3839" fmla="*/ 382217 w 476464"/>
              <a:gd name="connsiteY3839" fmla="*/ 164869 h 481410"/>
              <a:gd name="connsiteX3840" fmla="*/ 382550 w 476464"/>
              <a:gd name="connsiteY3840" fmla="*/ 165176 h 481410"/>
              <a:gd name="connsiteX3841" fmla="*/ 387900 w 476464"/>
              <a:gd name="connsiteY3841" fmla="*/ 172471 h 481410"/>
              <a:gd name="connsiteX3842" fmla="*/ 386185 w 476464"/>
              <a:gd name="connsiteY3842" fmla="*/ 173470 h 481410"/>
              <a:gd name="connsiteX3843" fmla="*/ 385647 w 476464"/>
              <a:gd name="connsiteY3843" fmla="*/ 174186 h 481410"/>
              <a:gd name="connsiteX3844" fmla="*/ 386850 w 476464"/>
              <a:gd name="connsiteY3844" fmla="*/ 173419 h 481410"/>
              <a:gd name="connsiteX3845" fmla="*/ 387720 w 476464"/>
              <a:gd name="connsiteY3845" fmla="*/ 173086 h 481410"/>
              <a:gd name="connsiteX3846" fmla="*/ 388335 w 476464"/>
              <a:gd name="connsiteY3846" fmla="*/ 173470 h 481410"/>
              <a:gd name="connsiteX3847" fmla="*/ 387516 w 476464"/>
              <a:gd name="connsiteY3847" fmla="*/ 173956 h 481410"/>
              <a:gd name="connsiteX3848" fmla="*/ 386697 w 476464"/>
              <a:gd name="connsiteY3848" fmla="*/ 174494 h 481410"/>
              <a:gd name="connsiteX3849" fmla="*/ 387285 w 476464"/>
              <a:gd name="connsiteY3849" fmla="*/ 174903 h 481410"/>
              <a:gd name="connsiteX3850" fmla="*/ 391125 w 476464"/>
              <a:gd name="connsiteY3850" fmla="*/ 171371 h 481410"/>
              <a:gd name="connsiteX3851" fmla="*/ 389819 w 476464"/>
              <a:gd name="connsiteY3851" fmla="*/ 171627 h 481410"/>
              <a:gd name="connsiteX3852" fmla="*/ 387900 w 476464"/>
              <a:gd name="connsiteY3852" fmla="*/ 172471 h 481410"/>
              <a:gd name="connsiteX3853" fmla="*/ 388770 w 476464"/>
              <a:gd name="connsiteY3853" fmla="*/ 170040 h 481410"/>
              <a:gd name="connsiteX3854" fmla="*/ 388975 w 476464"/>
              <a:gd name="connsiteY3854" fmla="*/ 169656 h 481410"/>
              <a:gd name="connsiteX3855" fmla="*/ 388770 w 476464"/>
              <a:gd name="connsiteY3855" fmla="*/ 169297 h 481410"/>
              <a:gd name="connsiteX3856" fmla="*/ 388437 w 476464"/>
              <a:gd name="connsiteY3856" fmla="*/ 169656 h 481410"/>
              <a:gd name="connsiteX3857" fmla="*/ 388770 w 476464"/>
              <a:gd name="connsiteY3857" fmla="*/ 170040 h 481410"/>
              <a:gd name="connsiteX3858" fmla="*/ 389384 w 476464"/>
              <a:gd name="connsiteY3858" fmla="*/ 170347 h 481410"/>
              <a:gd name="connsiteX3859" fmla="*/ 389384 w 476464"/>
              <a:gd name="connsiteY3859" fmla="*/ 170782 h 481410"/>
              <a:gd name="connsiteX3860" fmla="*/ 390434 w 476464"/>
              <a:gd name="connsiteY3860" fmla="*/ 170782 h 481410"/>
              <a:gd name="connsiteX3861" fmla="*/ 389384 w 476464"/>
              <a:gd name="connsiteY3861" fmla="*/ 170347 h 481410"/>
              <a:gd name="connsiteX3862" fmla="*/ 389794 w 476464"/>
              <a:gd name="connsiteY3862" fmla="*/ 169016 h 481410"/>
              <a:gd name="connsiteX3863" fmla="*/ 390024 w 476464"/>
              <a:gd name="connsiteY3863" fmla="*/ 168606 h 481410"/>
              <a:gd name="connsiteX3864" fmla="*/ 389794 w 476464"/>
              <a:gd name="connsiteY3864" fmla="*/ 168248 h 481410"/>
              <a:gd name="connsiteX3865" fmla="*/ 389487 w 476464"/>
              <a:gd name="connsiteY3865" fmla="*/ 168606 h 481410"/>
              <a:gd name="connsiteX3866" fmla="*/ 389794 w 476464"/>
              <a:gd name="connsiteY3866" fmla="*/ 169016 h 481410"/>
              <a:gd name="connsiteX3867" fmla="*/ 391867 w 476464"/>
              <a:gd name="connsiteY3867" fmla="*/ 169323 h 481410"/>
              <a:gd name="connsiteX3868" fmla="*/ 392302 w 476464"/>
              <a:gd name="connsiteY3868" fmla="*/ 169221 h 481410"/>
              <a:gd name="connsiteX3869" fmla="*/ 392942 w 476464"/>
              <a:gd name="connsiteY3869" fmla="*/ 168913 h 481410"/>
              <a:gd name="connsiteX3870" fmla="*/ 393531 w 476464"/>
              <a:gd name="connsiteY3870" fmla="*/ 168453 h 481410"/>
              <a:gd name="connsiteX3871" fmla="*/ 393531 w 476464"/>
              <a:gd name="connsiteY3871" fmla="*/ 167941 h 481410"/>
              <a:gd name="connsiteX3872" fmla="*/ 392891 w 476464"/>
              <a:gd name="connsiteY3872" fmla="*/ 167941 h 481410"/>
              <a:gd name="connsiteX3873" fmla="*/ 392354 w 476464"/>
              <a:gd name="connsiteY3873" fmla="*/ 168581 h 481410"/>
              <a:gd name="connsiteX3874" fmla="*/ 391867 w 476464"/>
              <a:gd name="connsiteY3874" fmla="*/ 169323 h 481410"/>
              <a:gd name="connsiteX3875" fmla="*/ 391995 w 476464"/>
              <a:gd name="connsiteY3875" fmla="*/ 167454 h 481410"/>
              <a:gd name="connsiteX3876" fmla="*/ 392200 w 476464"/>
              <a:gd name="connsiteY3876" fmla="*/ 167250 h 481410"/>
              <a:gd name="connsiteX3877" fmla="*/ 392046 w 476464"/>
              <a:gd name="connsiteY3877" fmla="*/ 167019 h 481410"/>
              <a:gd name="connsiteX3878" fmla="*/ 391867 w 476464"/>
              <a:gd name="connsiteY3878" fmla="*/ 167250 h 481410"/>
              <a:gd name="connsiteX3879" fmla="*/ 391995 w 476464"/>
              <a:gd name="connsiteY3879" fmla="*/ 167454 h 481410"/>
              <a:gd name="connsiteX3880" fmla="*/ 393531 w 476464"/>
              <a:gd name="connsiteY3880" fmla="*/ 165586 h 481410"/>
              <a:gd name="connsiteX3881" fmla="*/ 393531 w 476464"/>
              <a:gd name="connsiteY3881" fmla="*/ 165176 h 481410"/>
              <a:gd name="connsiteX3882" fmla="*/ 393224 w 476464"/>
              <a:gd name="connsiteY3882" fmla="*/ 165586 h 481410"/>
              <a:gd name="connsiteX3883" fmla="*/ 393531 w 476464"/>
              <a:gd name="connsiteY3883" fmla="*/ 165586 h 481410"/>
              <a:gd name="connsiteX3884" fmla="*/ 391867 w 476464"/>
              <a:gd name="connsiteY3884" fmla="*/ 170782 h 481410"/>
              <a:gd name="connsiteX3885" fmla="*/ 391560 w 476464"/>
              <a:gd name="connsiteY3885" fmla="*/ 171089 h 481410"/>
              <a:gd name="connsiteX3886" fmla="*/ 391867 w 476464"/>
              <a:gd name="connsiteY3886" fmla="*/ 171422 h 481410"/>
              <a:gd name="connsiteX3887" fmla="*/ 392072 w 476464"/>
              <a:gd name="connsiteY3887" fmla="*/ 171089 h 481410"/>
              <a:gd name="connsiteX3888" fmla="*/ 391867 w 476464"/>
              <a:gd name="connsiteY3888" fmla="*/ 170782 h 481410"/>
              <a:gd name="connsiteX3889" fmla="*/ 391765 w 476464"/>
              <a:gd name="connsiteY3889" fmla="*/ 167966 h 481410"/>
              <a:gd name="connsiteX3890" fmla="*/ 391432 w 476464"/>
              <a:gd name="connsiteY3890" fmla="*/ 167659 h 481410"/>
              <a:gd name="connsiteX3891" fmla="*/ 391227 w 476464"/>
              <a:gd name="connsiteY3891" fmla="*/ 167966 h 481410"/>
              <a:gd name="connsiteX3892" fmla="*/ 391432 w 476464"/>
              <a:gd name="connsiteY3892" fmla="*/ 168274 h 481410"/>
              <a:gd name="connsiteX3893" fmla="*/ 391765 w 476464"/>
              <a:gd name="connsiteY3893" fmla="*/ 167966 h 481410"/>
              <a:gd name="connsiteX3894" fmla="*/ 390843 w 476464"/>
              <a:gd name="connsiteY3894" fmla="*/ 173879 h 481410"/>
              <a:gd name="connsiteX3895" fmla="*/ 391816 w 476464"/>
              <a:gd name="connsiteY3895" fmla="*/ 174161 h 481410"/>
              <a:gd name="connsiteX3896" fmla="*/ 393531 w 476464"/>
              <a:gd name="connsiteY3896" fmla="*/ 173598 h 481410"/>
              <a:gd name="connsiteX3897" fmla="*/ 395272 w 476464"/>
              <a:gd name="connsiteY3897" fmla="*/ 172651 h 481410"/>
              <a:gd name="connsiteX3898" fmla="*/ 396321 w 476464"/>
              <a:gd name="connsiteY3898" fmla="*/ 171857 h 481410"/>
              <a:gd name="connsiteX3899" fmla="*/ 395681 w 476464"/>
              <a:gd name="connsiteY3899" fmla="*/ 171448 h 481410"/>
              <a:gd name="connsiteX3900" fmla="*/ 395092 w 476464"/>
              <a:gd name="connsiteY3900" fmla="*/ 171678 h 481410"/>
              <a:gd name="connsiteX3901" fmla="*/ 394452 w 476464"/>
              <a:gd name="connsiteY3901" fmla="*/ 171857 h 481410"/>
              <a:gd name="connsiteX3902" fmla="*/ 393940 w 476464"/>
              <a:gd name="connsiteY3902" fmla="*/ 171422 h 481410"/>
              <a:gd name="connsiteX3903" fmla="*/ 393326 w 476464"/>
              <a:gd name="connsiteY3903" fmla="*/ 172292 h 481410"/>
              <a:gd name="connsiteX3904" fmla="*/ 392456 w 476464"/>
              <a:gd name="connsiteY3904" fmla="*/ 172753 h 481410"/>
              <a:gd name="connsiteX3905" fmla="*/ 391586 w 476464"/>
              <a:gd name="connsiteY3905" fmla="*/ 173188 h 481410"/>
              <a:gd name="connsiteX3906" fmla="*/ 390843 w 476464"/>
              <a:gd name="connsiteY3906" fmla="*/ 173879 h 481410"/>
              <a:gd name="connsiteX3907" fmla="*/ 394248 w 476464"/>
              <a:gd name="connsiteY3907" fmla="*/ 165868 h 481410"/>
              <a:gd name="connsiteX3908" fmla="*/ 394452 w 476464"/>
              <a:gd name="connsiteY3908" fmla="*/ 165509 h 481410"/>
              <a:gd name="connsiteX3909" fmla="*/ 394248 w 476464"/>
              <a:gd name="connsiteY3909" fmla="*/ 165151 h 481410"/>
              <a:gd name="connsiteX3910" fmla="*/ 394043 w 476464"/>
              <a:gd name="connsiteY3910" fmla="*/ 165509 h 481410"/>
              <a:gd name="connsiteX3911" fmla="*/ 394248 w 476464"/>
              <a:gd name="connsiteY3911" fmla="*/ 165868 h 481410"/>
              <a:gd name="connsiteX3912" fmla="*/ 394990 w 476464"/>
              <a:gd name="connsiteY3912" fmla="*/ 164127 h 481410"/>
              <a:gd name="connsiteX3913" fmla="*/ 395195 w 476464"/>
              <a:gd name="connsiteY3913" fmla="*/ 163820 h 481410"/>
              <a:gd name="connsiteX3914" fmla="*/ 394990 w 476464"/>
              <a:gd name="connsiteY3914" fmla="*/ 163487 h 481410"/>
              <a:gd name="connsiteX3915" fmla="*/ 394683 w 476464"/>
              <a:gd name="connsiteY3915" fmla="*/ 163820 h 481410"/>
              <a:gd name="connsiteX3916" fmla="*/ 394990 w 476464"/>
              <a:gd name="connsiteY3916" fmla="*/ 164127 h 481410"/>
              <a:gd name="connsiteX3917" fmla="*/ 395604 w 476464"/>
              <a:gd name="connsiteY3917" fmla="*/ 166635 h 481410"/>
              <a:gd name="connsiteX3918" fmla="*/ 395374 w 476464"/>
              <a:gd name="connsiteY3918" fmla="*/ 166943 h 481410"/>
              <a:gd name="connsiteX3919" fmla="*/ 395604 w 476464"/>
              <a:gd name="connsiteY3919" fmla="*/ 167275 h 481410"/>
              <a:gd name="connsiteX3920" fmla="*/ 395911 w 476464"/>
              <a:gd name="connsiteY3920" fmla="*/ 166943 h 481410"/>
              <a:gd name="connsiteX3921" fmla="*/ 395604 w 476464"/>
              <a:gd name="connsiteY3921" fmla="*/ 166635 h 481410"/>
              <a:gd name="connsiteX3922" fmla="*/ 396039 w 476464"/>
              <a:gd name="connsiteY3922" fmla="*/ 165176 h 481410"/>
              <a:gd name="connsiteX3923" fmla="*/ 396039 w 476464"/>
              <a:gd name="connsiteY3923" fmla="*/ 164869 h 481410"/>
              <a:gd name="connsiteX3924" fmla="*/ 395604 w 476464"/>
              <a:gd name="connsiteY3924" fmla="*/ 165176 h 481410"/>
              <a:gd name="connsiteX3925" fmla="*/ 396039 w 476464"/>
              <a:gd name="connsiteY3925" fmla="*/ 165176 h 481410"/>
              <a:gd name="connsiteX3926" fmla="*/ 395374 w 476464"/>
              <a:gd name="connsiteY3926" fmla="*/ 169016 h 481410"/>
              <a:gd name="connsiteX3927" fmla="*/ 395604 w 476464"/>
              <a:gd name="connsiteY3927" fmla="*/ 169323 h 481410"/>
              <a:gd name="connsiteX3928" fmla="*/ 395911 w 476464"/>
              <a:gd name="connsiteY3928" fmla="*/ 169016 h 481410"/>
              <a:gd name="connsiteX3929" fmla="*/ 395604 w 476464"/>
              <a:gd name="connsiteY3929" fmla="*/ 168658 h 481410"/>
              <a:gd name="connsiteX3930" fmla="*/ 395374 w 476464"/>
              <a:gd name="connsiteY3930" fmla="*/ 169016 h 481410"/>
              <a:gd name="connsiteX3931" fmla="*/ 396039 w 476464"/>
              <a:gd name="connsiteY3931" fmla="*/ 175978 h 481410"/>
              <a:gd name="connsiteX3932" fmla="*/ 395732 w 476464"/>
              <a:gd name="connsiteY3932" fmla="*/ 176234 h 481410"/>
              <a:gd name="connsiteX3933" fmla="*/ 395604 w 476464"/>
              <a:gd name="connsiteY3933" fmla="*/ 176593 h 481410"/>
              <a:gd name="connsiteX3934" fmla="*/ 396039 w 476464"/>
              <a:gd name="connsiteY3934" fmla="*/ 177028 h 481410"/>
              <a:gd name="connsiteX3935" fmla="*/ 397038 w 476464"/>
              <a:gd name="connsiteY3935" fmla="*/ 176490 h 481410"/>
              <a:gd name="connsiteX3936" fmla="*/ 397678 w 476464"/>
              <a:gd name="connsiteY3936" fmla="*/ 175543 h 481410"/>
              <a:gd name="connsiteX3937" fmla="*/ 398420 w 476464"/>
              <a:gd name="connsiteY3937" fmla="*/ 175287 h 481410"/>
              <a:gd name="connsiteX3938" fmla="*/ 399674 w 476464"/>
              <a:gd name="connsiteY3938" fmla="*/ 174980 h 481410"/>
              <a:gd name="connsiteX3939" fmla="*/ 400928 w 476464"/>
              <a:gd name="connsiteY3939" fmla="*/ 174647 h 481410"/>
              <a:gd name="connsiteX3940" fmla="*/ 401824 w 476464"/>
              <a:gd name="connsiteY3940" fmla="*/ 174519 h 481410"/>
              <a:gd name="connsiteX3941" fmla="*/ 403565 w 476464"/>
              <a:gd name="connsiteY3941" fmla="*/ 174878 h 481410"/>
              <a:gd name="connsiteX3942" fmla="*/ 405305 w 476464"/>
              <a:gd name="connsiteY3942" fmla="*/ 174212 h 481410"/>
              <a:gd name="connsiteX3943" fmla="*/ 404358 w 476464"/>
              <a:gd name="connsiteY3943" fmla="*/ 173598 h 481410"/>
              <a:gd name="connsiteX3944" fmla="*/ 403258 w 476464"/>
              <a:gd name="connsiteY3944" fmla="*/ 173495 h 481410"/>
              <a:gd name="connsiteX3945" fmla="*/ 402823 w 476464"/>
              <a:gd name="connsiteY3945" fmla="*/ 172881 h 481410"/>
              <a:gd name="connsiteX3946" fmla="*/ 399393 w 476464"/>
              <a:gd name="connsiteY3946" fmla="*/ 174340 h 481410"/>
              <a:gd name="connsiteX3947" fmla="*/ 396039 w 476464"/>
              <a:gd name="connsiteY3947" fmla="*/ 175978 h 481410"/>
              <a:gd name="connsiteX3948" fmla="*/ 399444 w 476464"/>
              <a:gd name="connsiteY3948" fmla="*/ 169733 h 481410"/>
              <a:gd name="connsiteX3949" fmla="*/ 399674 w 476464"/>
              <a:gd name="connsiteY3949" fmla="*/ 169374 h 481410"/>
              <a:gd name="connsiteX3950" fmla="*/ 399444 w 476464"/>
              <a:gd name="connsiteY3950" fmla="*/ 169016 h 481410"/>
              <a:gd name="connsiteX3951" fmla="*/ 399239 w 476464"/>
              <a:gd name="connsiteY3951" fmla="*/ 169374 h 481410"/>
              <a:gd name="connsiteX3952" fmla="*/ 399444 w 476464"/>
              <a:gd name="connsiteY3952" fmla="*/ 169733 h 481410"/>
              <a:gd name="connsiteX3953" fmla="*/ 402848 w 476464"/>
              <a:gd name="connsiteY3953" fmla="*/ 169733 h 481410"/>
              <a:gd name="connsiteX3954" fmla="*/ 401159 w 476464"/>
              <a:gd name="connsiteY3954" fmla="*/ 169733 h 481410"/>
              <a:gd name="connsiteX3955" fmla="*/ 399725 w 476464"/>
              <a:gd name="connsiteY3955" fmla="*/ 170782 h 481410"/>
              <a:gd name="connsiteX3956" fmla="*/ 399725 w 476464"/>
              <a:gd name="connsiteY3956" fmla="*/ 171396 h 481410"/>
              <a:gd name="connsiteX3957" fmla="*/ 401440 w 476464"/>
              <a:gd name="connsiteY3957" fmla="*/ 171012 h 481410"/>
              <a:gd name="connsiteX3958" fmla="*/ 402848 w 476464"/>
              <a:gd name="connsiteY3958" fmla="*/ 169733 h 481410"/>
              <a:gd name="connsiteX3959" fmla="*/ 401824 w 476464"/>
              <a:gd name="connsiteY3959" fmla="*/ 171832 h 481410"/>
              <a:gd name="connsiteX3960" fmla="*/ 401620 w 476464"/>
              <a:gd name="connsiteY3960" fmla="*/ 172139 h 481410"/>
              <a:gd name="connsiteX3961" fmla="*/ 401824 w 476464"/>
              <a:gd name="connsiteY3961" fmla="*/ 172446 h 481410"/>
              <a:gd name="connsiteX3962" fmla="*/ 402029 w 476464"/>
              <a:gd name="connsiteY3962" fmla="*/ 172139 h 481410"/>
              <a:gd name="connsiteX3963" fmla="*/ 401824 w 476464"/>
              <a:gd name="connsiteY3963" fmla="*/ 171832 h 481410"/>
              <a:gd name="connsiteX3964" fmla="*/ 400698 w 476464"/>
              <a:gd name="connsiteY3964" fmla="*/ 172625 h 481410"/>
              <a:gd name="connsiteX3965" fmla="*/ 400493 w 476464"/>
              <a:gd name="connsiteY3965" fmla="*/ 172855 h 481410"/>
              <a:gd name="connsiteX3966" fmla="*/ 400647 w 476464"/>
              <a:gd name="connsiteY3966" fmla="*/ 173060 h 481410"/>
              <a:gd name="connsiteX3967" fmla="*/ 400801 w 476464"/>
              <a:gd name="connsiteY3967" fmla="*/ 172855 h 481410"/>
              <a:gd name="connsiteX3968" fmla="*/ 400698 w 476464"/>
              <a:gd name="connsiteY3968" fmla="*/ 172625 h 481410"/>
              <a:gd name="connsiteX3969" fmla="*/ 403283 w 476464"/>
              <a:gd name="connsiteY3969" fmla="*/ 167966 h 481410"/>
              <a:gd name="connsiteX3970" fmla="*/ 403181 w 476464"/>
              <a:gd name="connsiteY3970" fmla="*/ 168120 h 481410"/>
              <a:gd name="connsiteX3971" fmla="*/ 403283 w 476464"/>
              <a:gd name="connsiteY3971" fmla="*/ 168274 h 481410"/>
              <a:gd name="connsiteX3972" fmla="*/ 403591 w 476464"/>
              <a:gd name="connsiteY3972" fmla="*/ 167685 h 481410"/>
              <a:gd name="connsiteX3973" fmla="*/ 403283 w 476464"/>
              <a:gd name="connsiteY3973" fmla="*/ 167966 h 481410"/>
              <a:gd name="connsiteX3974" fmla="*/ 403437 w 476464"/>
              <a:gd name="connsiteY3974" fmla="*/ 165791 h 481410"/>
              <a:gd name="connsiteX3975" fmla="*/ 403591 w 476464"/>
              <a:gd name="connsiteY3975" fmla="*/ 165560 h 481410"/>
              <a:gd name="connsiteX3976" fmla="*/ 403386 w 476464"/>
              <a:gd name="connsiteY3976" fmla="*/ 165355 h 481410"/>
              <a:gd name="connsiteX3977" fmla="*/ 403283 w 476464"/>
              <a:gd name="connsiteY3977" fmla="*/ 165560 h 481410"/>
              <a:gd name="connsiteX3978" fmla="*/ 403437 w 476464"/>
              <a:gd name="connsiteY3978" fmla="*/ 165791 h 481410"/>
              <a:gd name="connsiteX3979" fmla="*/ 403386 w 476464"/>
              <a:gd name="connsiteY3979" fmla="*/ 170884 h 481410"/>
              <a:gd name="connsiteX3980" fmla="*/ 403283 w 476464"/>
              <a:gd name="connsiteY3980" fmla="*/ 171089 h 481410"/>
              <a:gd name="connsiteX3981" fmla="*/ 403437 w 476464"/>
              <a:gd name="connsiteY3981" fmla="*/ 171320 h 481410"/>
              <a:gd name="connsiteX3982" fmla="*/ 403591 w 476464"/>
              <a:gd name="connsiteY3982" fmla="*/ 171089 h 481410"/>
              <a:gd name="connsiteX3983" fmla="*/ 403386 w 476464"/>
              <a:gd name="connsiteY3983" fmla="*/ 170884 h 481410"/>
              <a:gd name="connsiteX3984" fmla="*/ 405894 w 476464"/>
              <a:gd name="connsiteY3984" fmla="*/ 174570 h 481410"/>
              <a:gd name="connsiteX3985" fmla="*/ 405664 w 476464"/>
              <a:gd name="connsiteY3985" fmla="*/ 174186 h 481410"/>
              <a:gd name="connsiteX3986" fmla="*/ 405459 w 476464"/>
              <a:gd name="connsiteY3986" fmla="*/ 174570 h 481410"/>
              <a:gd name="connsiteX3987" fmla="*/ 405664 w 476464"/>
              <a:gd name="connsiteY3987" fmla="*/ 174929 h 481410"/>
              <a:gd name="connsiteX3988" fmla="*/ 405894 w 476464"/>
              <a:gd name="connsiteY3988" fmla="*/ 174570 h 481410"/>
              <a:gd name="connsiteX3989" fmla="*/ 405894 w 476464"/>
              <a:gd name="connsiteY3989" fmla="*/ 177104 h 481410"/>
              <a:gd name="connsiteX3990" fmla="*/ 405664 w 476464"/>
              <a:gd name="connsiteY3990" fmla="*/ 177335 h 481410"/>
              <a:gd name="connsiteX3991" fmla="*/ 405843 w 476464"/>
              <a:gd name="connsiteY3991" fmla="*/ 177540 h 481410"/>
              <a:gd name="connsiteX3992" fmla="*/ 405997 w 476464"/>
              <a:gd name="connsiteY3992" fmla="*/ 177335 h 481410"/>
              <a:gd name="connsiteX3993" fmla="*/ 405894 w 476464"/>
              <a:gd name="connsiteY3993" fmla="*/ 177104 h 481410"/>
              <a:gd name="connsiteX3994" fmla="*/ 405331 w 476464"/>
              <a:gd name="connsiteY3994" fmla="*/ 175978 h 481410"/>
              <a:gd name="connsiteX3995" fmla="*/ 405664 w 476464"/>
              <a:gd name="connsiteY3995" fmla="*/ 175978 h 481410"/>
              <a:gd name="connsiteX3996" fmla="*/ 405664 w 476464"/>
              <a:gd name="connsiteY3996" fmla="*/ 175518 h 481410"/>
              <a:gd name="connsiteX3997" fmla="*/ 405331 w 476464"/>
              <a:gd name="connsiteY3997" fmla="*/ 175978 h 481410"/>
              <a:gd name="connsiteX3998" fmla="*/ 404333 w 476464"/>
              <a:gd name="connsiteY3998" fmla="*/ 175236 h 481410"/>
              <a:gd name="connsiteX3999" fmla="*/ 404000 w 476464"/>
              <a:gd name="connsiteY3999" fmla="*/ 175620 h 481410"/>
              <a:gd name="connsiteX4000" fmla="*/ 404333 w 476464"/>
              <a:gd name="connsiteY4000" fmla="*/ 176004 h 481410"/>
              <a:gd name="connsiteX4001" fmla="*/ 404538 w 476464"/>
              <a:gd name="connsiteY4001" fmla="*/ 175620 h 481410"/>
              <a:gd name="connsiteX4002" fmla="*/ 404333 w 476464"/>
              <a:gd name="connsiteY4002" fmla="*/ 175236 h 481410"/>
              <a:gd name="connsiteX4003" fmla="*/ 400493 w 476464"/>
              <a:gd name="connsiteY4003" fmla="*/ 198375 h 481410"/>
              <a:gd name="connsiteX4004" fmla="*/ 400340 w 476464"/>
              <a:gd name="connsiteY4004" fmla="*/ 198580 h 481410"/>
              <a:gd name="connsiteX4005" fmla="*/ 400161 w 476464"/>
              <a:gd name="connsiteY4005" fmla="*/ 198785 h 481410"/>
              <a:gd name="connsiteX4006" fmla="*/ 399137 w 476464"/>
              <a:gd name="connsiteY4006" fmla="*/ 199271 h 481410"/>
              <a:gd name="connsiteX4007" fmla="*/ 398087 w 476464"/>
              <a:gd name="connsiteY4007" fmla="*/ 199834 h 481410"/>
              <a:gd name="connsiteX4008" fmla="*/ 399777 w 476464"/>
              <a:gd name="connsiteY4008" fmla="*/ 199502 h 481410"/>
              <a:gd name="connsiteX4009" fmla="*/ 401210 w 476464"/>
              <a:gd name="connsiteY4009" fmla="*/ 198375 h 481410"/>
              <a:gd name="connsiteX4010" fmla="*/ 400647 w 476464"/>
              <a:gd name="connsiteY4010" fmla="*/ 197838 h 481410"/>
              <a:gd name="connsiteX4011" fmla="*/ 399751 w 476464"/>
              <a:gd name="connsiteY4011" fmla="*/ 197761 h 481410"/>
              <a:gd name="connsiteX4012" fmla="*/ 399751 w 476464"/>
              <a:gd name="connsiteY4012" fmla="*/ 198094 h 481410"/>
              <a:gd name="connsiteX4013" fmla="*/ 400493 w 476464"/>
              <a:gd name="connsiteY4013" fmla="*/ 198375 h 481410"/>
              <a:gd name="connsiteX4014" fmla="*/ 400161 w 476464"/>
              <a:gd name="connsiteY4014" fmla="*/ 194229 h 481410"/>
              <a:gd name="connsiteX4015" fmla="*/ 399725 w 476464"/>
              <a:gd name="connsiteY4015" fmla="*/ 194229 h 481410"/>
              <a:gd name="connsiteX4016" fmla="*/ 399572 w 476464"/>
              <a:gd name="connsiteY4016" fmla="*/ 194434 h 481410"/>
              <a:gd name="connsiteX4017" fmla="*/ 399418 w 476464"/>
              <a:gd name="connsiteY4017" fmla="*/ 194664 h 481410"/>
              <a:gd name="connsiteX4018" fmla="*/ 400161 w 476464"/>
              <a:gd name="connsiteY4018" fmla="*/ 194229 h 481410"/>
              <a:gd name="connsiteX4019" fmla="*/ 400775 w 476464"/>
              <a:gd name="connsiteY4019" fmla="*/ 194229 h 481410"/>
              <a:gd name="connsiteX4020" fmla="*/ 401082 w 476464"/>
              <a:gd name="connsiteY4020" fmla="*/ 193896 h 481410"/>
              <a:gd name="connsiteX4021" fmla="*/ 400775 w 476464"/>
              <a:gd name="connsiteY4021" fmla="*/ 193589 h 481410"/>
              <a:gd name="connsiteX4022" fmla="*/ 400570 w 476464"/>
              <a:gd name="connsiteY4022" fmla="*/ 193896 h 481410"/>
              <a:gd name="connsiteX4023" fmla="*/ 400775 w 476464"/>
              <a:gd name="connsiteY4023" fmla="*/ 194229 h 481410"/>
              <a:gd name="connsiteX4024" fmla="*/ 400493 w 476464"/>
              <a:gd name="connsiteY4024" fmla="*/ 200116 h 481410"/>
              <a:gd name="connsiteX4025" fmla="*/ 400801 w 476464"/>
              <a:gd name="connsiteY4025" fmla="*/ 200449 h 481410"/>
              <a:gd name="connsiteX4026" fmla="*/ 401236 w 476464"/>
              <a:gd name="connsiteY4026" fmla="*/ 199834 h 481410"/>
              <a:gd name="connsiteX4027" fmla="*/ 400493 w 476464"/>
              <a:gd name="connsiteY4027" fmla="*/ 200116 h 481410"/>
              <a:gd name="connsiteX4028" fmla="*/ 398420 w 476464"/>
              <a:gd name="connsiteY4028" fmla="*/ 203239 h 481410"/>
              <a:gd name="connsiteX4029" fmla="*/ 398190 w 476464"/>
              <a:gd name="connsiteY4029" fmla="*/ 203623 h 481410"/>
              <a:gd name="connsiteX4030" fmla="*/ 398420 w 476464"/>
              <a:gd name="connsiteY4030" fmla="*/ 203981 h 481410"/>
              <a:gd name="connsiteX4031" fmla="*/ 398625 w 476464"/>
              <a:gd name="connsiteY4031" fmla="*/ 203623 h 481410"/>
              <a:gd name="connsiteX4032" fmla="*/ 398420 w 476464"/>
              <a:gd name="connsiteY4032" fmla="*/ 203239 h 481410"/>
              <a:gd name="connsiteX4033" fmla="*/ 399137 w 476464"/>
              <a:gd name="connsiteY4033" fmla="*/ 198068 h 481410"/>
              <a:gd name="connsiteX4034" fmla="*/ 398702 w 476464"/>
              <a:gd name="connsiteY4034" fmla="*/ 198068 h 481410"/>
              <a:gd name="connsiteX4035" fmla="*/ 398394 w 476464"/>
              <a:gd name="connsiteY4035" fmla="*/ 198375 h 481410"/>
              <a:gd name="connsiteX4036" fmla="*/ 399111 w 476464"/>
              <a:gd name="connsiteY4036" fmla="*/ 198375 h 481410"/>
              <a:gd name="connsiteX4037" fmla="*/ 399111 w 476464"/>
              <a:gd name="connsiteY4037" fmla="*/ 198068 h 481410"/>
              <a:gd name="connsiteX4038" fmla="*/ 398420 w 476464"/>
              <a:gd name="connsiteY4038" fmla="*/ 190082 h 481410"/>
              <a:gd name="connsiteX4039" fmla="*/ 397754 w 476464"/>
              <a:gd name="connsiteY4039" fmla="*/ 190440 h 481410"/>
              <a:gd name="connsiteX4040" fmla="*/ 397063 w 476464"/>
              <a:gd name="connsiteY4040" fmla="*/ 190824 h 481410"/>
              <a:gd name="connsiteX4041" fmla="*/ 396859 w 476464"/>
              <a:gd name="connsiteY4041" fmla="*/ 191004 h 481410"/>
              <a:gd name="connsiteX4042" fmla="*/ 396654 w 476464"/>
              <a:gd name="connsiteY4042" fmla="*/ 191132 h 481410"/>
              <a:gd name="connsiteX4043" fmla="*/ 397857 w 476464"/>
              <a:gd name="connsiteY4043" fmla="*/ 190927 h 481410"/>
              <a:gd name="connsiteX4044" fmla="*/ 398420 w 476464"/>
              <a:gd name="connsiteY4044" fmla="*/ 190082 h 481410"/>
              <a:gd name="connsiteX4045" fmla="*/ 396628 w 476464"/>
              <a:gd name="connsiteY4045" fmla="*/ 193589 h 481410"/>
              <a:gd name="connsiteX4046" fmla="*/ 396423 w 476464"/>
              <a:gd name="connsiteY4046" fmla="*/ 193896 h 481410"/>
              <a:gd name="connsiteX4047" fmla="*/ 396628 w 476464"/>
              <a:gd name="connsiteY4047" fmla="*/ 194229 h 481410"/>
              <a:gd name="connsiteX4048" fmla="*/ 396935 w 476464"/>
              <a:gd name="connsiteY4048" fmla="*/ 193896 h 481410"/>
              <a:gd name="connsiteX4049" fmla="*/ 396628 w 476464"/>
              <a:gd name="connsiteY4049" fmla="*/ 193589 h 481410"/>
              <a:gd name="connsiteX4050" fmla="*/ 397038 w 476464"/>
              <a:gd name="connsiteY4050" fmla="*/ 187369 h 481410"/>
              <a:gd name="connsiteX4051" fmla="*/ 396833 w 476464"/>
              <a:gd name="connsiteY4051" fmla="*/ 187164 h 481410"/>
              <a:gd name="connsiteX4052" fmla="*/ 396628 w 476464"/>
              <a:gd name="connsiteY4052" fmla="*/ 187369 h 481410"/>
              <a:gd name="connsiteX4053" fmla="*/ 397038 w 476464"/>
              <a:gd name="connsiteY4053" fmla="*/ 187369 h 481410"/>
              <a:gd name="connsiteX4054" fmla="*/ 397678 w 476464"/>
              <a:gd name="connsiteY4054" fmla="*/ 185628 h 481410"/>
              <a:gd name="connsiteX4055" fmla="*/ 397345 w 476464"/>
              <a:gd name="connsiteY4055" fmla="*/ 185424 h 481410"/>
              <a:gd name="connsiteX4056" fmla="*/ 397012 w 476464"/>
              <a:gd name="connsiteY4056" fmla="*/ 185628 h 481410"/>
              <a:gd name="connsiteX4057" fmla="*/ 397345 w 476464"/>
              <a:gd name="connsiteY4057" fmla="*/ 185833 h 481410"/>
              <a:gd name="connsiteX4058" fmla="*/ 397678 w 476464"/>
              <a:gd name="connsiteY4058" fmla="*/ 185628 h 481410"/>
              <a:gd name="connsiteX4059" fmla="*/ 397883 w 476464"/>
              <a:gd name="connsiteY4059" fmla="*/ 180765 h 481410"/>
              <a:gd name="connsiteX4060" fmla="*/ 399290 w 476464"/>
              <a:gd name="connsiteY4060" fmla="*/ 179690 h 481410"/>
              <a:gd name="connsiteX4061" fmla="*/ 399751 w 476464"/>
              <a:gd name="connsiteY4061" fmla="*/ 179075 h 481410"/>
              <a:gd name="connsiteX4062" fmla="*/ 397217 w 476464"/>
              <a:gd name="connsiteY4062" fmla="*/ 179946 h 481410"/>
              <a:gd name="connsiteX4063" fmla="*/ 395297 w 476464"/>
              <a:gd name="connsiteY4063" fmla="*/ 181763 h 481410"/>
              <a:gd name="connsiteX4064" fmla="*/ 395297 w 476464"/>
              <a:gd name="connsiteY4064" fmla="*/ 182173 h 481410"/>
              <a:gd name="connsiteX4065" fmla="*/ 396295 w 476464"/>
              <a:gd name="connsiteY4065" fmla="*/ 181814 h 481410"/>
              <a:gd name="connsiteX4066" fmla="*/ 397883 w 476464"/>
              <a:gd name="connsiteY4066" fmla="*/ 180765 h 481410"/>
              <a:gd name="connsiteX4067" fmla="*/ 395604 w 476464"/>
              <a:gd name="connsiteY4067" fmla="*/ 193896 h 481410"/>
              <a:gd name="connsiteX4068" fmla="*/ 395374 w 476464"/>
              <a:gd name="connsiteY4068" fmla="*/ 194280 h 481410"/>
              <a:gd name="connsiteX4069" fmla="*/ 395604 w 476464"/>
              <a:gd name="connsiteY4069" fmla="*/ 194664 h 481410"/>
              <a:gd name="connsiteX4070" fmla="*/ 395911 w 476464"/>
              <a:gd name="connsiteY4070" fmla="*/ 194280 h 481410"/>
              <a:gd name="connsiteX4071" fmla="*/ 395604 w 476464"/>
              <a:gd name="connsiteY4071" fmla="*/ 193896 h 481410"/>
              <a:gd name="connsiteX4072" fmla="*/ 390127 w 476464"/>
              <a:gd name="connsiteY4072" fmla="*/ 209817 h 481410"/>
              <a:gd name="connsiteX4073" fmla="*/ 390434 w 476464"/>
              <a:gd name="connsiteY4073" fmla="*/ 209459 h 481410"/>
              <a:gd name="connsiteX4074" fmla="*/ 390075 w 476464"/>
              <a:gd name="connsiteY4074" fmla="*/ 209459 h 481410"/>
              <a:gd name="connsiteX4075" fmla="*/ 389871 w 476464"/>
              <a:gd name="connsiteY4075" fmla="*/ 209664 h 481410"/>
              <a:gd name="connsiteX4076" fmla="*/ 389768 w 476464"/>
              <a:gd name="connsiteY4076" fmla="*/ 209766 h 481410"/>
              <a:gd name="connsiteX4077" fmla="*/ 390127 w 476464"/>
              <a:gd name="connsiteY4077" fmla="*/ 209817 h 481410"/>
              <a:gd name="connsiteX4078" fmla="*/ 389794 w 476464"/>
              <a:gd name="connsiteY4078" fmla="*/ 212274 h 481410"/>
              <a:gd name="connsiteX4079" fmla="*/ 389384 w 476464"/>
              <a:gd name="connsiteY4079" fmla="*/ 212582 h 481410"/>
              <a:gd name="connsiteX4080" fmla="*/ 390075 w 476464"/>
              <a:gd name="connsiteY4080" fmla="*/ 212274 h 481410"/>
              <a:gd name="connsiteX4081" fmla="*/ 389794 w 476464"/>
              <a:gd name="connsiteY4081" fmla="*/ 212274 h 481410"/>
              <a:gd name="connsiteX4082" fmla="*/ 390946 w 476464"/>
              <a:gd name="connsiteY4082" fmla="*/ 211532 h 481410"/>
              <a:gd name="connsiteX4083" fmla="*/ 391151 w 476464"/>
              <a:gd name="connsiteY4083" fmla="*/ 211891 h 481410"/>
              <a:gd name="connsiteX4084" fmla="*/ 391355 w 476464"/>
              <a:gd name="connsiteY4084" fmla="*/ 211532 h 481410"/>
              <a:gd name="connsiteX4085" fmla="*/ 391151 w 476464"/>
              <a:gd name="connsiteY4085" fmla="*/ 211225 h 481410"/>
              <a:gd name="connsiteX4086" fmla="*/ 390946 w 476464"/>
              <a:gd name="connsiteY4086" fmla="*/ 211532 h 481410"/>
              <a:gd name="connsiteX4087" fmla="*/ 391125 w 476464"/>
              <a:gd name="connsiteY4087" fmla="*/ 209766 h 481410"/>
              <a:gd name="connsiteX4088" fmla="*/ 391330 w 476464"/>
              <a:gd name="connsiteY4088" fmla="*/ 209459 h 481410"/>
              <a:gd name="connsiteX4089" fmla="*/ 391125 w 476464"/>
              <a:gd name="connsiteY4089" fmla="*/ 209152 h 481410"/>
              <a:gd name="connsiteX4090" fmla="*/ 390920 w 476464"/>
              <a:gd name="connsiteY4090" fmla="*/ 209459 h 481410"/>
              <a:gd name="connsiteX4091" fmla="*/ 391125 w 476464"/>
              <a:gd name="connsiteY4091" fmla="*/ 209766 h 481410"/>
              <a:gd name="connsiteX4092" fmla="*/ 390843 w 476464"/>
              <a:gd name="connsiteY4092" fmla="*/ 217471 h 481410"/>
              <a:gd name="connsiteX4093" fmla="*/ 390434 w 476464"/>
              <a:gd name="connsiteY4093" fmla="*/ 217778 h 481410"/>
              <a:gd name="connsiteX4094" fmla="*/ 391048 w 476464"/>
              <a:gd name="connsiteY4094" fmla="*/ 217829 h 481410"/>
              <a:gd name="connsiteX4095" fmla="*/ 391458 w 476464"/>
              <a:gd name="connsiteY4095" fmla="*/ 217471 h 481410"/>
              <a:gd name="connsiteX4096" fmla="*/ 390843 w 476464"/>
              <a:gd name="connsiteY4096" fmla="*/ 217471 h 481410"/>
              <a:gd name="connsiteX4097" fmla="*/ 391867 w 476464"/>
              <a:gd name="connsiteY4097" fmla="*/ 206055 h 481410"/>
              <a:gd name="connsiteX4098" fmla="*/ 390101 w 476464"/>
              <a:gd name="connsiteY4098" fmla="*/ 206362 h 481410"/>
              <a:gd name="connsiteX4099" fmla="*/ 389410 w 476464"/>
              <a:gd name="connsiteY4099" fmla="*/ 207104 h 481410"/>
              <a:gd name="connsiteX4100" fmla="*/ 390818 w 476464"/>
              <a:gd name="connsiteY4100" fmla="*/ 206925 h 481410"/>
              <a:gd name="connsiteX4101" fmla="*/ 391867 w 476464"/>
              <a:gd name="connsiteY4101" fmla="*/ 206055 h 481410"/>
              <a:gd name="connsiteX4102" fmla="*/ 389692 w 476464"/>
              <a:gd name="connsiteY4102" fmla="*/ 204263 h 481410"/>
              <a:gd name="connsiteX4103" fmla="*/ 389384 w 476464"/>
              <a:gd name="connsiteY4103" fmla="*/ 203956 h 481410"/>
              <a:gd name="connsiteX4104" fmla="*/ 389179 w 476464"/>
              <a:gd name="connsiteY4104" fmla="*/ 204263 h 481410"/>
              <a:gd name="connsiteX4105" fmla="*/ 389384 w 476464"/>
              <a:gd name="connsiteY4105" fmla="*/ 204596 h 481410"/>
              <a:gd name="connsiteX4106" fmla="*/ 389692 w 476464"/>
              <a:gd name="connsiteY4106" fmla="*/ 204263 h 481410"/>
              <a:gd name="connsiteX4107" fmla="*/ 391867 w 476464"/>
              <a:gd name="connsiteY4107" fmla="*/ 198683 h 481410"/>
              <a:gd name="connsiteX4108" fmla="*/ 394836 w 476464"/>
              <a:gd name="connsiteY4108" fmla="*/ 192693 h 481410"/>
              <a:gd name="connsiteX4109" fmla="*/ 395297 w 476464"/>
              <a:gd name="connsiteY4109" fmla="*/ 185935 h 481410"/>
              <a:gd name="connsiteX4110" fmla="*/ 392661 w 476464"/>
              <a:gd name="connsiteY4110" fmla="*/ 179920 h 481410"/>
              <a:gd name="connsiteX4111" fmla="*/ 386287 w 476464"/>
              <a:gd name="connsiteY4111" fmla="*/ 176004 h 481410"/>
              <a:gd name="connsiteX4112" fmla="*/ 379427 w 476464"/>
              <a:gd name="connsiteY4112" fmla="*/ 176106 h 481410"/>
              <a:gd name="connsiteX4113" fmla="*/ 374640 w 476464"/>
              <a:gd name="connsiteY4113" fmla="*/ 179920 h 481410"/>
              <a:gd name="connsiteX4114" fmla="*/ 372081 w 476464"/>
              <a:gd name="connsiteY4114" fmla="*/ 186038 h 481410"/>
              <a:gd name="connsiteX4115" fmla="*/ 372132 w 476464"/>
              <a:gd name="connsiteY4115" fmla="*/ 192949 h 481410"/>
              <a:gd name="connsiteX4116" fmla="*/ 375050 w 476464"/>
              <a:gd name="connsiteY4116" fmla="*/ 199067 h 481410"/>
              <a:gd name="connsiteX4117" fmla="*/ 381065 w 476464"/>
              <a:gd name="connsiteY4117" fmla="*/ 202932 h 481410"/>
              <a:gd name="connsiteX4118" fmla="*/ 387055 w 476464"/>
              <a:gd name="connsiteY4118" fmla="*/ 202573 h 481410"/>
              <a:gd name="connsiteX4119" fmla="*/ 391867 w 476464"/>
              <a:gd name="connsiteY4119" fmla="*/ 198683 h 481410"/>
              <a:gd name="connsiteX4120" fmla="*/ 386082 w 476464"/>
              <a:gd name="connsiteY4120" fmla="*/ 204083 h 481410"/>
              <a:gd name="connsiteX4121" fmla="*/ 385954 w 476464"/>
              <a:gd name="connsiteY4121" fmla="*/ 204288 h 481410"/>
              <a:gd name="connsiteX4122" fmla="*/ 386159 w 476464"/>
              <a:gd name="connsiteY4122" fmla="*/ 204519 h 481410"/>
              <a:gd name="connsiteX4123" fmla="*/ 386261 w 476464"/>
              <a:gd name="connsiteY4123" fmla="*/ 204288 h 481410"/>
              <a:gd name="connsiteX4124" fmla="*/ 386082 w 476464"/>
              <a:gd name="connsiteY4124" fmla="*/ 204083 h 481410"/>
              <a:gd name="connsiteX4125" fmla="*/ 380451 w 476464"/>
              <a:gd name="connsiteY4125" fmla="*/ 204596 h 481410"/>
              <a:gd name="connsiteX4126" fmla="*/ 380195 w 476464"/>
              <a:gd name="connsiteY4126" fmla="*/ 204979 h 481410"/>
              <a:gd name="connsiteX4127" fmla="*/ 380041 w 476464"/>
              <a:gd name="connsiteY4127" fmla="*/ 205338 h 481410"/>
              <a:gd name="connsiteX4128" fmla="*/ 380809 w 476464"/>
              <a:gd name="connsiteY4128" fmla="*/ 205287 h 481410"/>
              <a:gd name="connsiteX4129" fmla="*/ 381091 w 476464"/>
              <a:gd name="connsiteY4129" fmla="*/ 204621 h 481410"/>
              <a:gd name="connsiteX4130" fmla="*/ 380451 w 476464"/>
              <a:gd name="connsiteY4130" fmla="*/ 204621 h 481410"/>
              <a:gd name="connsiteX4131" fmla="*/ 379402 w 476464"/>
              <a:gd name="connsiteY4131" fmla="*/ 204596 h 481410"/>
              <a:gd name="connsiteX4132" fmla="*/ 379606 w 476464"/>
              <a:gd name="connsiteY4132" fmla="*/ 204263 h 481410"/>
              <a:gd name="connsiteX4133" fmla="*/ 379402 w 476464"/>
              <a:gd name="connsiteY4133" fmla="*/ 203956 h 481410"/>
              <a:gd name="connsiteX4134" fmla="*/ 379094 w 476464"/>
              <a:gd name="connsiteY4134" fmla="*/ 204263 h 481410"/>
              <a:gd name="connsiteX4135" fmla="*/ 379402 w 476464"/>
              <a:gd name="connsiteY4135" fmla="*/ 204596 h 481410"/>
              <a:gd name="connsiteX4136" fmla="*/ 378992 w 476464"/>
              <a:gd name="connsiteY4136" fmla="*/ 205619 h 481410"/>
              <a:gd name="connsiteX4137" fmla="*/ 378787 w 476464"/>
              <a:gd name="connsiteY4137" fmla="*/ 206003 h 481410"/>
              <a:gd name="connsiteX4138" fmla="*/ 378992 w 476464"/>
              <a:gd name="connsiteY4138" fmla="*/ 206362 h 481410"/>
              <a:gd name="connsiteX4139" fmla="*/ 379325 w 476464"/>
              <a:gd name="connsiteY4139" fmla="*/ 206003 h 481410"/>
              <a:gd name="connsiteX4140" fmla="*/ 378992 w 476464"/>
              <a:gd name="connsiteY4140" fmla="*/ 205619 h 481410"/>
              <a:gd name="connsiteX4141" fmla="*/ 378378 w 476464"/>
              <a:gd name="connsiteY4141" fmla="*/ 205312 h 481410"/>
              <a:gd name="connsiteX4142" fmla="*/ 377994 w 476464"/>
              <a:gd name="connsiteY4142" fmla="*/ 205466 h 481410"/>
              <a:gd name="connsiteX4143" fmla="*/ 377610 w 476464"/>
              <a:gd name="connsiteY4143" fmla="*/ 205619 h 481410"/>
              <a:gd name="connsiteX4144" fmla="*/ 378659 w 476464"/>
              <a:gd name="connsiteY4144" fmla="*/ 205619 h 481410"/>
              <a:gd name="connsiteX4145" fmla="*/ 378659 w 476464"/>
              <a:gd name="connsiteY4145" fmla="*/ 205312 h 481410"/>
              <a:gd name="connsiteX4146" fmla="*/ 378378 w 476464"/>
              <a:gd name="connsiteY4146" fmla="*/ 205312 h 481410"/>
              <a:gd name="connsiteX4147" fmla="*/ 376151 w 476464"/>
              <a:gd name="connsiteY4147" fmla="*/ 202573 h 481410"/>
              <a:gd name="connsiteX4148" fmla="*/ 376330 w 476464"/>
              <a:gd name="connsiteY4148" fmla="*/ 201882 h 481410"/>
              <a:gd name="connsiteX4149" fmla="*/ 374743 w 476464"/>
              <a:gd name="connsiteY4149" fmla="*/ 202061 h 481410"/>
              <a:gd name="connsiteX4150" fmla="*/ 373514 w 476464"/>
              <a:gd name="connsiteY4150" fmla="*/ 202932 h 481410"/>
              <a:gd name="connsiteX4151" fmla="*/ 374180 w 476464"/>
              <a:gd name="connsiteY4151" fmla="*/ 203367 h 481410"/>
              <a:gd name="connsiteX4152" fmla="*/ 375255 w 476464"/>
              <a:gd name="connsiteY4152" fmla="*/ 203137 h 481410"/>
              <a:gd name="connsiteX4153" fmla="*/ 376151 w 476464"/>
              <a:gd name="connsiteY4153" fmla="*/ 202573 h 481410"/>
              <a:gd name="connsiteX4154" fmla="*/ 375255 w 476464"/>
              <a:gd name="connsiteY4154" fmla="*/ 206336 h 481410"/>
              <a:gd name="connsiteX4155" fmla="*/ 374922 w 476464"/>
              <a:gd name="connsiteY4155" fmla="*/ 206720 h 481410"/>
              <a:gd name="connsiteX4156" fmla="*/ 375255 w 476464"/>
              <a:gd name="connsiteY4156" fmla="*/ 207104 h 481410"/>
              <a:gd name="connsiteX4157" fmla="*/ 375485 w 476464"/>
              <a:gd name="connsiteY4157" fmla="*/ 206720 h 481410"/>
              <a:gd name="connsiteX4158" fmla="*/ 375255 w 476464"/>
              <a:gd name="connsiteY4158" fmla="*/ 206336 h 481410"/>
              <a:gd name="connsiteX4159" fmla="*/ 374231 w 476464"/>
              <a:gd name="connsiteY4159" fmla="*/ 201882 h 481410"/>
              <a:gd name="connsiteX4160" fmla="*/ 374231 w 476464"/>
              <a:gd name="connsiteY4160" fmla="*/ 201473 h 481410"/>
              <a:gd name="connsiteX4161" fmla="*/ 374001 w 476464"/>
              <a:gd name="connsiteY4161" fmla="*/ 201678 h 481410"/>
              <a:gd name="connsiteX4162" fmla="*/ 374231 w 476464"/>
              <a:gd name="connsiteY4162" fmla="*/ 201882 h 481410"/>
              <a:gd name="connsiteX4163" fmla="*/ 373181 w 476464"/>
              <a:gd name="connsiteY4163" fmla="*/ 204263 h 481410"/>
              <a:gd name="connsiteX4164" fmla="*/ 373181 w 476464"/>
              <a:gd name="connsiteY4164" fmla="*/ 203956 h 481410"/>
              <a:gd name="connsiteX4165" fmla="*/ 370673 w 476464"/>
              <a:gd name="connsiteY4165" fmla="*/ 204314 h 481410"/>
              <a:gd name="connsiteX4166" fmla="*/ 367320 w 476464"/>
              <a:gd name="connsiteY4166" fmla="*/ 205799 h 481410"/>
              <a:gd name="connsiteX4167" fmla="*/ 364018 w 476464"/>
              <a:gd name="connsiteY4167" fmla="*/ 207590 h 481410"/>
              <a:gd name="connsiteX4168" fmla="*/ 361765 w 476464"/>
              <a:gd name="connsiteY4168" fmla="*/ 209177 h 481410"/>
              <a:gd name="connsiteX4169" fmla="*/ 362354 w 476464"/>
              <a:gd name="connsiteY4169" fmla="*/ 209484 h 481410"/>
              <a:gd name="connsiteX4170" fmla="*/ 365912 w 476464"/>
              <a:gd name="connsiteY4170" fmla="*/ 207872 h 481410"/>
              <a:gd name="connsiteX4171" fmla="*/ 369009 w 476464"/>
              <a:gd name="connsiteY4171" fmla="*/ 206055 h 481410"/>
              <a:gd name="connsiteX4172" fmla="*/ 370929 w 476464"/>
              <a:gd name="connsiteY4172" fmla="*/ 204979 h 481410"/>
              <a:gd name="connsiteX4173" fmla="*/ 372439 w 476464"/>
              <a:gd name="connsiteY4173" fmla="*/ 204288 h 481410"/>
              <a:gd name="connsiteX4174" fmla="*/ 373181 w 476464"/>
              <a:gd name="connsiteY4174" fmla="*/ 204288 h 481410"/>
              <a:gd name="connsiteX4175" fmla="*/ 372465 w 476464"/>
              <a:gd name="connsiteY4175" fmla="*/ 207386 h 481410"/>
              <a:gd name="connsiteX4176" fmla="*/ 372260 w 476464"/>
              <a:gd name="connsiteY4176" fmla="*/ 207539 h 481410"/>
              <a:gd name="connsiteX4177" fmla="*/ 372465 w 476464"/>
              <a:gd name="connsiteY4177" fmla="*/ 207718 h 481410"/>
              <a:gd name="connsiteX4178" fmla="*/ 372695 w 476464"/>
              <a:gd name="connsiteY4178" fmla="*/ 207590 h 481410"/>
              <a:gd name="connsiteX4179" fmla="*/ 372465 w 476464"/>
              <a:gd name="connsiteY4179" fmla="*/ 207386 h 481410"/>
              <a:gd name="connsiteX4180" fmla="*/ 371441 w 476464"/>
              <a:gd name="connsiteY4180" fmla="*/ 208435 h 481410"/>
              <a:gd name="connsiteX4181" fmla="*/ 371057 w 476464"/>
              <a:gd name="connsiteY4181" fmla="*/ 208742 h 481410"/>
              <a:gd name="connsiteX4182" fmla="*/ 370673 w 476464"/>
              <a:gd name="connsiteY4182" fmla="*/ 209203 h 481410"/>
              <a:gd name="connsiteX4183" fmla="*/ 371722 w 476464"/>
              <a:gd name="connsiteY4183" fmla="*/ 208461 h 481410"/>
              <a:gd name="connsiteX4184" fmla="*/ 371441 w 476464"/>
              <a:gd name="connsiteY4184" fmla="*/ 208461 h 481410"/>
              <a:gd name="connsiteX4185" fmla="*/ 369240 w 476464"/>
              <a:gd name="connsiteY4185" fmla="*/ 208793 h 481410"/>
              <a:gd name="connsiteX4186" fmla="*/ 369035 w 476464"/>
              <a:gd name="connsiteY4186" fmla="*/ 208409 h 481410"/>
              <a:gd name="connsiteX4187" fmla="*/ 368728 w 476464"/>
              <a:gd name="connsiteY4187" fmla="*/ 208793 h 481410"/>
              <a:gd name="connsiteX4188" fmla="*/ 369035 w 476464"/>
              <a:gd name="connsiteY4188" fmla="*/ 209177 h 481410"/>
              <a:gd name="connsiteX4189" fmla="*/ 369240 w 476464"/>
              <a:gd name="connsiteY4189" fmla="*/ 208793 h 481410"/>
              <a:gd name="connsiteX4190" fmla="*/ 369035 w 476464"/>
              <a:gd name="connsiteY4190" fmla="*/ 209484 h 481410"/>
              <a:gd name="connsiteX4191" fmla="*/ 368728 w 476464"/>
              <a:gd name="connsiteY4191" fmla="*/ 209843 h 481410"/>
              <a:gd name="connsiteX4192" fmla="*/ 369035 w 476464"/>
              <a:gd name="connsiteY4192" fmla="*/ 210227 h 481410"/>
              <a:gd name="connsiteX4193" fmla="*/ 369240 w 476464"/>
              <a:gd name="connsiteY4193" fmla="*/ 209843 h 481410"/>
              <a:gd name="connsiteX4194" fmla="*/ 369035 w 476464"/>
              <a:gd name="connsiteY4194" fmla="*/ 209484 h 481410"/>
              <a:gd name="connsiteX4195" fmla="*/ 368344 w 476464"/>
              <a:gd name="connsiteY4195" fmla="*/ 209766 h 481410"/>
              <a:gd name="connsiteX4196" fmla="*/ 368088 w 476464"/>
              <a:gd name="connsiteY4196" fmla="*/ 210150 h 481410"/>
              <a:gd name="connsiteX4197" fmla="*/ 368344 w 476464"/>
              <a:gd name="connsiteY4197" fmla="*/ 210534 h 481410"/>
              <a:gd name="connsiteX4198" fmla="*/ 368523 w 476464"/>
              <a:gd name="connsiteY4198" fmla="*/ 210150 h 481410"/>
              <a:gd name="connsiteX4199" fmla="*/ 368344 w 476464"/>
              <a:gd name="connsiteY4199" fmla="*/ 209766 h 481410"/>
              <a:gd name="connsiteX4200" fmla="*/ 359641 w 476464"/>
              <a:gd name="connsiteY4200" fmla="*/ 208025 h 481410"/>
              <a:gd name="connsiteX4201" fmla="*/ 359282 w 476464"/>
              <a:gd name="connsiteY4201" fmla="*/ 208128 h 481410"/>
              <a:gd name="connsiteX4202" fmla="*/ 359078 w 476464"/>
              <a:gd name="connsiteY4202" fmla="*/ 208384 h 481410"/>
              <a:gd name="connsiteX4203" fmla="*/ 358975 w 476464"/>
              <a:gd name="connsiteY4203" fmla="*/ 208742 h 481410"/>
              <a:gd name="connsiteX4204" fmla="*/ 359564 w 476464"/>
              <a:gd name="connsiteY4204" fmla="*/ 208537 h 481410"/>
              <a:gd name="connsiteX4205" fmla="*/ 359974 w 476464"/>
              <a:gd name="connsiteY4205" fmla="*/ 208128 h 481410"/>
              <a:gd name="connsiteX4206" fmla="*/ 359641 w 476464"/>
              <a:gd name="connsiteY4206" fmla="*/ 208025 h 481410"/>
              <a:gd name="connsiteX4207" fmla="*/ 359999 w 476464"/>
              <a:gd name="connsiteY4207" fmla="*/ 205312 h 481410"/>
              <a:gd name="connsiteX4208" fmla="*/ 359999 w 476464"/>
              <a:gd name="connsiteY4208" fmla="*/ 205005 h 481410"/>
              <a:gd name="connsiteX4209" fmla="*/ 359692 w 476464"/>
              <a:gd name="connsiteY4209" fmla="*/ 205005 h 481410"/>
              <a:gd name="connsiteX4210" fmla="*/ 359692 w 476464"/>
              <a:gd name="connsiteY4210" fmla="*/ 205312 h 481410"/>
              <a:gd name="connsiteX4211" fmla="*/ 359999 w 476464"/>
              <a:gd name="connsiteY4211" fmla="*/ 205312 h 481410"/>
              <a:gd name="connsiteX4212" fmla="*/ 359282 w 476464"/>
              <a:gd name="connsiteY4212" fmla="*/ 215372 h 481410"/>
              <a:gd name="connsiteX4213" fmla="*/ 359692 w 476464"/>
              <a:gd name="connsiteY4213" fmla="*/ 215705 h 481410"/>
              <a:gd name="connsiteX4214" fmla="*/ 363429 w 476464"/>
              <a:gd name="connsiteY4214" fmla="*/ 213375 h 481410"/>
              <a:gd name="connsiteX4215" fmla="*/ 367269 w 476464"/>
              <a:gd name="connsiteY4215" fmla="*/ 211225 h 481410"/>
              <a:gd name="connsiteX4216" fmla="*/ 367576 w 476464"/>
              <a:gd name="connsiteY4216" fmla="*/ 210534 h 481410"/>
              <a:gd name="connsiteX4217" fmla="*/ 365451 w 476464"/>
              <a:gd name="connsiteY4217" fmla="*/ 211225 h 481410"/>
              <a:gd name="connsiteX4218" fmla="*/ 363071 w 476464"/>
              <a:gd name="connsiteY4218" fmla="*/ 212428 h 481410"/>
              <a:gd name="connsiteX4219" fmla="*/ 360818 w 476464"/>
              <a:gd name="connsiteY4219" fmla="*/ 213887 h 481410"/>
              <a:gd name="connsiteX4220" fmla="*/ 359282 w 476464"/>
              <a:gd name="connsiteY4220" fmla="*/ 215372 h 481410"/>
              <a:gd name="connsiteX4221" fmla="*/ 360741 w 476464"/>
              <a:gd name="connsiteY4221" fmla="*/ 207386 h 481410"/>
              <a:gd name="connsiteX4222" fmla="*/ 361049 w 476464"/>
              <a:gd name="connsiteY4222" fmla="*/ 207718 h 481410"/>
              <a:gd name="connsiteX4223" fmla="*/ 362149 w 476464"/>
              <a:gd name="connsiteY4223" fmla="*/ 207130 h 481410"/>
              <a:gd name="connsiteX4224" fmla="*/ 363839 w 476464"/>
              <a:gd name="connsiteY4224" fmla="*/ 206055 h 481410"/>
              <a:gd name="connsiteX4225" fmla="*/ 363992 w 476464"/>
              <a:gd name="connsiteY4225" fmla="*/ 205850 h 481410"/>
              <a:gd name="connsiteX4226" fmla="*/ 364171 w 476464"/>
              <a:gd name="connsiteY4226" fmla="*/ 205619 h 481410"/>
              <a:gd name="connsiteX4227" fmla="*/ 362200 w 476464"/>
              <a:gd name="connsiteY4227" fmla="*/ 206157 h 481410"/>
              <a:gd name="connsiteX4228" fmla="*/ 360741 w 476464"/>
              <a:gd name="connsiteY4228" fmla="*/ 207386 h 481410"/>
              <a:gd name="connsiteX4229" fmla="*/ 361049 w 476464"/>
              <a:gd name="connsiteY4229" fmla="*/ 204596 h 481410"/>
              <a:gd name="connsiteX4230" fmla="*/ 360741 w 476464"/>
              <a:gd name="connsiteY4230" fmla="*/ 204263 h 481410"/>
              <a:gd name="connsiteX4231" fmla="*/ 360741 w 476464"/>
              <a:gd name="connsiteY4231" fmla="*/ 204596 h 481410"/>
              <a:gd name="connsiteX4232" fmla="*/ 361049 w 476464"/>
              <a:gd name="connsiteY4232" fmla="*/ 204596 h 481410"/>
              <a:gd name="connsiteX4233" fmla="*/ 364171 w 476464"/>
              <a:gd name="connsiteY4233" fmla="*/ 204263 h 481410"/>
              <a:gd name="connsiteX4234" fmla="*/ 364402 w 476464"/>
              <a:gd name="connsiteY4234" fmla="*/ 203904 h 481410"/>
              <a:gd name="connsiteX4235" fmla="*/ 364171 w 476464"/>
              <a:gd name="connsiteY4235" fmla="*/ 203520 h 481410"/>
              <a:gd name="connsiteX4236" fmla="*/ 363967 w 476464"/>
              <a:gd name="connsiteY4236" fmla="*/ 203904 h 481410"/>
              <a:gd name="connsiteX4237" fmla="*/ 364171 w 476464"/>
              <a:gd name="connsiteY4237" fmla="*/ 204263 h 481410"/>
              <a:gd name="connsiteX4238" fmla="*/ 360741 w 476464"/>
              <a:gd name="connsiteY4238" fmla="*/ 211865 h 481410"/>
              <a:gd name="connsiteX4239" fmla="*/ 360741 w 476464"/>
              <a:gd name="connsiteY4239" fmla="*/ 212556 h 481410"/>
              <a:gd name="connsiteX4240" fmla="*/ 361356 w 476464"/>
              <a:gd name="connsiteY4240" fmla="*/ 211865 h 481410"/>
              <a:gd name="connsiteX4241" fmla="*/ 360741 w 476464"/>
              <a:gd name="connsiteY4241" fmla="*/ 211865 h 481410"/>
              <a:gd name="connsiteX4242" fmla="*/ 360332 w 476464"/>
              <a:gd name="connsiteY4242" fmla="*/ 210201 h 481410"/>
              <a:gd name="connsiteX4243" fmla="*/ 360921 w 476464"/>
              <a:gd name="connsiteY4243" fmla="*/ 210022 h 481410"/>
              <a:gd name="connsiteX4244" fmla="*/ 361023 w 476464"/>
              <a:gd name="connsiteY4244" fmla="*/ 209484 h 481410"/>
              <a:gd name="connsiteX4245" fmla="*/ 360332 w 476464"/>
              <a:gd name="connsiteY4245" fmla="*/ 210201 h 481410"/>
              <a:gd name="connsiteX4246" fmla="*/ 362380 w 476464"/>
              <a:gd name="connsiteY4246" fmla="*/ 211532 h 481410"/>
              <a:gd name="connsiteX4247" fmla="*/ 362712 w 476464"/>
              <a:gd name="connsiteY4247" fmla="*/ 211174 h 481410"/>
              <a:gd name="connsiteX4248" fmla="*/ 362380 w 476464"/>
              <a:gd name="connsiteY4248" fmla="*/ 210815 h 481410"/>
              <a:gd name="connsiteX4249" fmla="*/ 362175 w 476464"/>
              <a:gd name="connsiteY4249" fmla="*/ 211174 h 481410"/>
              <a:gd name="connsiteX4250" fmla="*/ 362380 w 476464"/>
              <a:gd name="connsiteY4250" fmla="*/ 211532 h 481410"/>
              <a:gd name="connsiteX4251" fmla="*/ 364888 w 476464"/>
              <a:gd name="connsiteY4251" fmla="*/ 210201 h 481410"/>
              <a:gd name="connsiteX4252" fmla="*/ 365093 w 476464"/>
              <a:gd name="connsiteY4252" fmla="*/ 209817 h 481410"/>
              <a:gd name="connsiteX4253" fmla="*/ 364888 w 476464"/>
              <a:gd name="connsiteY4253" fmla="*/ 209459 h 481410"/>
              <a:gd name="connsiteX4254" fmla="*/ 364581 w 476464"/>
              <a:gd name="connsiteY4254" fmla="*/ 209817 h 481410"/>
              <a:gd name="connsiteX4255" fmla="*/ 364888 w 476464"/>
              <a:gd name="connsiteY4255" fmla="*/ 210201 h 481410"/>
              <a:gd name="connsiteX4256" fmla="*/ 366398 w 476464"/>
              <a:gd name="connsiteY4256" fmla="*/ 204212 h 481410"/>
              <a:gd name="connsiteX4257" fmla="*/ 365195 w 476464"/>
              <a:gd name="connsiteY4257" fmla="*/ 205312 h 481410"/>
              <a:gd name="connsiteX4258" fmla="*/ 364888 w 476464"/>
              <a:gd name="connsiteY4258" fmla="*/ 206029 h 481410"/>
              <a:gd name="connsiteX4259" fmla="*/ 366296 w 476464"/>
              <a:gd name="connsiteY4259" fmla="*/ 204826 h 481410"/>
              <a:gd name="connsiteX4260" fmla="*/ 367985 w 476464"/>
              <a:gd name="connsiteY4260" fmla="*/ 203956 h 481410"/>
              <a:gd name="connsiteX4261" fmla="*/ 366398 w 476464"/>
              <a:gd name="connsiteY4261" fmla="*/ 204212 h 481410"/>
              <a:gd name="connsiteX4262" fmla="*/ 366962 w 476464"/>
              <a:gd name="connsiteY4262" fmla="*/ 201473 h 481410"/>
              <a:gd name="connsiteX4263" fmla="*/ 367192 w 476464"/>
              <a:gd name="connsiteY4263" fmla="*/ 201165 h 481410"/>
              <a:gd name="connsiteX4264" fmla="*/ 366962 w 476464"/>
              <a:gd name="connsiteY4264" fmla="*/ 200858 h 481410"/>
              <a:gd name="connsiteX4265" fmla="*/ 366654 w 476464"/>
              <a:gd name="connsiteY4265" fmla="*/ 201165 h 481410"/>
              <a:gd name="connsiteX4266" fmla="*/ 366962 w 476464"/>
              <a:gd name="connsiteY4266" fmla="*/ 201473 h 481410"/>
              <a:gd name="connsiteX4267" fmla="*/ 364888 w 476464"/>
              <a:gd name="connsiteY4267" fmla="*/ 202215 h 481410"/>
              <a:gd name="connsiteX4268" fmla="*/ 364683 w 476464"/>
              <a:gd name="connsiteY4268" fmla="*/ 201985 h 481410"/>
              <a:gd name="connsiteX4269" fmla="*/ 364479 w 476464"/>
              <a:gd name="connsiteY4269" fmla="*/ 202215 h 481410"/>
              <a:gd name="connsiteX4270" fmla="*/ 364888 w 476464"/>
              <a:gd name="connsiteY4270" fmla="*/ 202215 h 481410"/>
              <a:gd name="connsiteX4271" fmla="*/ 368344 w 476464"/>
              <a:gd name="connsiteY4271" fmla="*/ 200116 h 481410"/>
              <a:gd name="connsiteX4272" fmla="*/ 368523 w 476464"/>
              <a:gd name="connsiteY4272" fmla="*/ 199758 h 481410"/>
              <a:gd name="connsiteX4273" fmla="*/ 368344 w 476464"/>
              <a:gd name="connsiteY4273" fmla="*/ 199399 h 481410"/>
              <a:gd name="connsiteX4274" fmla="*/ 368088 w 476464"/>
              <a:gd name="connsiteY4274" fmla="*/ 199758 h 481410"/>
              <a:gd name="connsiteX4275" fmla="*/ 368344 w 476464"/>
              <a:gd name="connsiteY4275" fmla="*/ 200116 h 481410"/>
              <a:gd name="connsiteX4276" fmla="*/ 363839 w 476464"/>
              <a:gd name="connsiteY4276" fmla="*/ 193896 h 481410"/>
              <a:gd name="connsiteX4277" fmla="*/ 363967 w 476464"/>
              <a:gd name="connsiteY4277" fmla="*/ 194126 h 481410"/>
              <a:gd name="connsiteX4278" fmla="*/ 364171 w 476464"/>
              <a:gd name="connsiteY4278" fmla="*/ 193896 h 481410"/>
              <a:gd name="connsiteX4279" fmla="*/ 363992 w 476464"/>
              <a:gd name="connsiteY4279" fmla="*/ 193691 h 481410"/>
              <a:gd name="connsiteX4280" fmla="*/ 363839 w 476464"/>
              <a:gd name="connsiteY4280" fmla="*/ 193896 h 481410"/>
              <a:gd name="connsiteX4281" fmla="*/ 364351 w 476464"/>
              <a:gd name="connsiteY4281" fmla="*/ 190364 h 481410"/>
              <a:gd name="connsiteX4282" fmla="*/ 364888 w 476464"/>
              <a:gd name="connsiteY4282" fmla="*/ 190057 h 481410"/>
              <a:gd name="connsiteX4283" fmla="*/ 364888 w 476464"/>
              <a:gd name="connsiteY4283" fmla="*/ 189749 h 481410"/>
              <a:gd name="connsiteX4284" fmla="*/ 364479 w 476464"/>
              <a:gd name="connsiteY4284" fmla="*/ 189749 h 481410"/>
              <a:gd name="connsiteX4285" fmla="*/ 363634 w 476464"/>
              <a:gd name="connsiteY4285" fmla="*/ 190159 h 481410"/>
              <a:gd name="connsiteX4286" fmla="*/ 363122 w 476464"/>
              <a:gd name="connsiteY4286" fmla="*/ 190466 h 481410"/>
              <a:gd name="connsiteX4287" fmla="*/ 363122 w 476464"/>
              <a:gd name="connsiteY4287" fmla="*/ 190799 h 481410"/>
              <a:gd name="connsiteX4288" fmla="*/ 363429 w 476464"/>
              <a:gd name="connsiteY4288" fmla="*/ 190799 h 481410"/>
              <a:gd name="connsiteX4289" fmla="*/ 364351 w 476464"/>
              <a:gd name="connsiteY4289" fmla="*/ 190364 h 481410"/>
              <a:gd name="connsiteX4290" fmla="*/ 364171 w 476464"/>
              <a:gd name="connsiteY4290" fmla="*/ 194946 h 481410"/>
              <a:gd name="connsiteX4291" fmla="*/ 365733 w 476464"/>
              <a:gd name="connsiteY4291" fmla="*/ 194280 h 481410"/>
              <a:gd name="connsiteX4292" fmla="*/ 367985 w 476464"/>
              <a:gd name="connsiteY4292" fmla="*/ 193231 h 481410"/>
              <a:gd name="connsiteX4293" fmla="*/ 369854 w 476464"/>
              <a:gd name="connsiteY4293" fmla="*/ 191925 h 481410"/>
              <a:gd name="connsiteX4294" fmla="*/ 370391 w 476464"/>
              <a:gd name="connsiteY4294" fmla="*/ 190466 h 481410"/>
              <a:gd name="connsiteX4295" fmla="*/ 370084 w 476464"/>
              <a:gd name="connsiteY4295" fmla="*/ 190466 h 481410"/>
              <a:gd name="connsiteX4296" fmla="*/ 368344 w 476464"/>
              <a:gd name="connsiteY4296" fmla="*/ 191259 h 481410"/>
              <a:gd name="connsiteX4297" fmla="*/ 365938 w 476464"/>
              <a:gd name="connsiteY4297" fmla="*/ 192565 h 481410"/>
              <a:gd name="connsiteX4298" fmla="*/ 364939 w 476464"/>
              <a:gd name="connsiteY4298" fmla="*/ 193461 h 481410"/>
              <a:gd name="connsiteX4299" fmla="*/ 364171 w 476464"/>
              <a:gd name="connsiteY4299" fmla="*/ 194638 h 481410"/>
              <a:gd name="connsiteX4300" fmla="*/ 364171 w 476464"/>
              <a:gd name="connsiteY4300" fmla="*/ 194946 h 481410"/>
              <a:gd name="connsiteX4301" fmla="*/ 366962 w 476464"/>
              <a:gd name="connsiteY4301" fmla="*/ 189033 h 481410"/>
              <a:gd name="connsiteX4302" fmla="*/ 366526 w 476464"/>
              <a:gd name="connsiteY4302" fmla="*/ 188725 h 481410"/>
              <a:gd name="connsiteX4303" fmla="*/ 366526 w 476464"/>
              <a:gd name="connsiteY4303" fmla="*/ 189033 h 481410"/>
              <a:gd name="connsiteX4304" fmla="*/ 366962 w 476464"/>
              <a:gd name="connsiteY4304" fmla="*/ 189033 h 481410"/>
              <a:gd name="connsiteX4305" fmla="*/ 370494 w 476464"/>
              <a:gd name="connsiteY4305" fmla="*/ 201524 h 481410"/>
              <a:gd name="connsiteX4306" fmla="*/ 370699 w 476464"/>
              <a:gd name="connsiteY4306" fmla="*/ 201882 h 481410"/>
              <a:gd name="connsiteX4307" fmla="*/ 371031 w 476464"/>
              <a:gd name="connsiteY4307" fmla="*/ 201524 h 481410"/>
              <a:gd name="connsiteX4308" fmla="*/ 370699 w 476464"/>
              <a:gd name="connsiteY4308" fmla="*/ 201165 h 481410"/>
              <a:gd name="connsiteX4309" fmla="*/ 370494 w 476464"/>
              <a:gd name="connsiteY4309" fmla="*/ 201524 h 481410"/>
              <a:gd name="connsiteX4310" fmla="*/ 370596 w 476464"/>
              <a:gd name="connsiteY4310" fmla="*/ 197940 h 481410"/>
              <a:gd name="connsiteX4311" fmla="*/ 370699 w 476464"/>
              <a:gd name="connsiteY4311" fmla="*/ 197735 h 481410"/>
              <a:gd name="connsiteX4312" fmla="*/ 370545 w 476464"/>
              <a:gd name="connsiteY4312" fmla="*/ 197505 h 481410"/>
              <a:gd name="connsiteX4313" fmla="*/ 370391 w 476464"/>
              <a:gd name="connsiteY4313" fmla="*/ 197735 h 481410"/>
              <a:gd name="connsiteX4314" fmla="*/ 370596 w 476464"/>
              <a:gd name="connsiteY4314" fmla="*/ 197940 h 481410"/>
              <a:gd name="connsiteX4315" fmla="*/ 370699 w 476464"/>
              <a:gd name="connsiteY4315" fmla="*/ 196276 h 481410"/>
              <a:gd name="connsiteX4316" fmla="*/ 370391 w 476464"/>
              <a:gd name="connsiteY4316" fmla="*/ 196276 h 481410"/>
              <a:gd name="connsiteX4317" fmla="*/ 369854 w 476464"/>
              <a:gd name="connsiteY4317" fmla="*/ 196507 h 481410"/>
              <a:gd name="connsiteX4318" fmla="*/ 369342 w 476464"/>
              <a:gd name="connsiteY4318" fmla="*/ 196712 h 481410"/>
              <a:gd name="connsiteX4319" fmla="*/ 370699 w 476464"/>
              <a:gd name="connsiteY4319" fmla="*/ 196276 h 481410"/>
              <a:gd name="connsiteX4320" fmla="*/ 369675 w 476464"/>
              <a:gd name="connsiteY4320" fmla="*/ 198375 h 481410"/>
              <a:gd name="connsiteX4321" fmla="*/ 369675 w 476464"/>
              <a:gd name="connsiteY4321" fmla="*/ 198068 h 481410"/>
              <a:gd name="connsiteX4322" fmla="*/ 369342 w 476464"/>
              <a:gd name="connsiteY4322" fmla="*/ 198068 h 481410"/>
              <a:gd name="connsiteX4323" fmla="*/ 369342 w 476464"/>
              <a:gd name="connsiteY4323" fmla="*/ 198375 h 481410"/>
              <a:gd name="connsiteX4324" fmla="*/ 369675 w 476464"/>
              <a:gd name="connsiteY4324" fmla="*/ 198375 h 481410"/>
              <a:gd name="connsiteX4325" fmla="*/ 369342 w 476464"/>
              <a:gd name="connsiteY4325" fmla="*/ 202932 h 481410"/>
              <a:gd name="connsiteX4326" fmla="*/ 369137 w 476464"/>
              <a:gd name="connsiteY4326" fmla="*/ 203085 h 481410"/>
              <a:gd name="connsiteX4327" fmla="*/ 369342 w 476464"/>
              <a:gd name="connsiteY4327" fmla="*/ 203264 h 481410"/>
              <a:gd name="connsiteX4328" fmla="*/ 369572 w 476464"/>
              <a:gd name="connsiteY4328" fmla="*/ 203060 h 481410"/>
              <a:gd name="connsiteX4329" fmla="*/ 369342 w 476464"/>
              <a:gd name="connsiteY4329" fmla="*/ 202932 h 481410"/>
              <a:gd name="connsiteX4330" fmla="*/ 368728 w 476464"/>
              <a:gd name="connsiteY4330" fmla="*/ 195969 h 481410"/>
              <a:gd name="connsiteX4331" fmla="*/ 369035 w 476464"/>
              <a:gd name="connsiteY4331" fmla="*/ 196276 h 481410"/>
              <a:gd name="connsiteX4332" fmla="*/ 369240 w 476464"/>
              <a:gd name="connsiteY4332" fmla="*/ 195969 h 481410"/>
              <a:gd name="connsiteX4333" fmla="*/ 369035 w 476464"/>
              <a:gd name="connsiteY4333" fmla="*/ 195662 h 481410"/>
              <a:gd name="connsiteX4334" fmla="*/ 368728 w 476464"/>
              <a:gd name="connsiteY4334" fmla="*/ 195969 h 481410"/>
              <a:gd name="connsiteX4335" fmla="*/ 371441 w 476464"/>
              <a:gd name="connsiteY4335" fmla="*/ 201882 h 481410"/>
              <a:gd name="connsiteX4336" fmla="*/ 371441 w 476464"/>
              <a:gd name="connsiteY4336" fmla="*/ 201473 h 481410"/>
              <a:gd name="connsiteX4337" fmla="*/ 371211 w 476464"/>
              <a:gd name="connsiteY4337" fmla="*/ 201678 h 481410"/>
              <a:gd name="connsiteX4338" fmla="*/ 371441 w 476464"/>
              <a:gd name="connsiteY4338" fmla="*/ 201882 h 481410"/>
              <a:gd name="connsiteX4339" fmla="*/ 373181 w 476464"/>
              <a:gd name="connsiteY4339" fmla="*/ 200116 h 481410"/>
              <a:gd name="connsiteX4340" fmla="*/ 372465 w 476464"/>
              <a:gd name="connsiteY4340" fmla="*/ 200116 h 481410"/>
              <a:gd name="connsiteX4341" fmla="*/ 372798 w 476464"/>
              <a:gd name="connsiteY4341" fmla="*/ 200449 h 481410"/>
              <a:gd name="connsiteX4342" fmla="*/ 373181 w 476464"/>
              <a:gd name="connsiteY4342" fmla="*/ 200116 h 481410"/>
              <a:gd name="connsiteX4343" fmla="*/ 372849 w 476464"/>
              <a:gd name="connsiteY4343" fmla="*/ 202215 h 481410"/>
              <a:gd name="connsiteX4344" fmla="*/ 372798 w 476464"/>
              <a:gd name="connsiteY4344" fmla="*/ 202522 h 481410"/>
              <a:gd name="connsiteX4345" fmla="*/ 373156 w 476464"/>
              <a:gd name="connsiteY4345" fmla="*/ 202522 h 481410"/>
              <a:gd name="connsiteX4346" fmla="*/ 373207 w 476464"/>
              <a:gd name="connsiteY4346" fmla="*/ 202215 h 481410"/>
              <a:gd name="connsiteX4347" fmla="*/ 372849 w 476464"/>
              <a:gd name="connsiteY4347" fmla="*/ 202215 h 481410"/>
              <a:gd name="connsiteX4348" fmla="*/ 372798 w 476464"/>
              <a:gd name="connsiteY4348" fmla="*/ 208717 h 481410"/>
              <a:gd name="connsiteX4349" fmla="*/ 373207 w 476464"/>
              <a:gd name="connsiteY4349" fmla="*/ 208717 h 481410"/>
              <a:gd name="connsiteX4350" fmla="*/ 373002 w 476464"/>
              <a:gd name="connsiteY4350" fmla="*/ 208512 h 481410"/>
              <a:gd name="connsiteX4351" fmla="*/ 372798 w 476464"/>
              <a:gd name="connsiteY4351" fmla="*/ 208717 h 481410"/>
              <a:gd name="connsiteX4352" fmla="*/ 373181 w 476464"/>
              <a:gd name="connsiteY4352" fmla="*/ 206336 h 481410"/>
              <a:gd name="connsiteX4353" fmla="*/ 373386 w 476464"/>
              <a:gd name="connsiteY4353" fmla="*/ 206157 h 481410"/>
              <a:gd name="connsiteX4354" fmla="*/ 373181 w 476464"/>
              <a:gd name="connsiteY4354" fmla="*/ 206029 h 481410"/>
              <a:gd name="connsiteX4355" fmla="*/ 372977 w 476464"/>
              <a:gd name="connsiteY4355" fmla="*/ 206208 h 481410"/>
              <a:gd name="connsiteX4356" fmla="*/ 373181 w 476464"/>
              <a:gd name="connsiteY4356" fmla="*/ 206336 h 481410"/>
              <a:gd name="connsiteX4357" fmla="*/ 372132 w 476464"/>
              <a:gd name="connsiteY4357" fmla="*/ 178333 h 481410"/>
              <a:gd name="connsiteX4358" fmla="*/ 372362 w 476464"/>
              <a:gd name="connsiteY4358" fmla="*/ 177975 h 481410"/>
              <a:gd name="connsiteX4359" fmla="*/ 372132 w 476464"/>
              <a:gd name="connsiteY4359" fmla="*/ 177616 h 481410"/>
              <a:gd name="connsiteX4360" fmla="*/ 371825 w 476464"/>
              <a:gd name="connsiteY4360" fmla="*/ 177975 h 481410"/>
              <a:gd name="connsiteX4361" fmla="*/ 372132 w 476464"/>
              <a:gd name="connsiteY4361" fmla="*/ 178333 h 481410"/>
              <a:gd name="connsiteX4362" fmla="*/ 373386 w 476464"/>
              <a:gd name="connsiteY4362" fmla="*/ 175594 h 481410"/>
              <a:gd name="connsiteX4363" fmla="*/ 373181 w 476464"/>
              <a:gd name="connsiteY4363" fmla="*/ 175210 h 481410"/>
              <a:gd name="connsiteX4364" fmla="*/ 372874 w 476464"/>
              <a:gd name="connsiteY4364" fmla="*/ 175594 h 481410"/>
              <a:gd name="connsiteX4365" fmla="*/ 373181 w 476464"/>
              <a:gd name="connsiteY4365" fmla="*/ 175978 h 481410"/>
              <a:gd name="connsiteX4366" fmla="*/ 373386 w 476464"/>
              <a:gd name="connsiteY4366" fmla="*/ 175594 h 481410"/>
              <a:gd name="connsiteX4367" fmla="*/ 373181 w 476464"/>
              <a:gd name="connsiteY4367" fmla="*/ 179383 h 481410"/>
              <a:gd name="connsiteX4368" fmla="*/ 372874 w 476464"/>
              <a:gd name="connsiteY4368" fmla="*/ 179767 h 481410"/>
              <a:gd name="connsiteX4369" fmla="*/ 373181 w 476464"/>
              <a:gd name="connsiteY4369" fmla="*/ 180151 h 481410"/>
              <a:gd name="connsiteX4370" fmla="*/ 373386 w 476464"/>
              <a:gd name="connsiteY4370" fmla="*/ 179767 h 481410"/>
              <a:gd name="connsiteX4371" fmla="*/ 373181 w 476464"/>
              <a:gd name="connsiteY4371" fmla="*/ 179383 h 481410"/>
              <a:gd name="connsiteX4372" fmla="*/ 372798 w 476464"/>
              <a:gd name="connsiteY4372" fmla="*/ 177616 h 481410"/>
              <a:gd name="connsiteX4373" fmla="*/ 373207 w 476464"/>
              <a:gd name="connsiteY4373" fmla="*/ 177616 h 481410"/>
              <a:gd name="connsiteX4374" fmla="*/ 373002 w 476464"/>
              <a:gd name="connsiteY4374" fmla="*/ 177412 h 481410"/>
              <a:gd name="connsiteX4375" fmla="*/ 372798 w 476464"/>
              <a:gd name="connsiteY4375" fmla="*/ 177616 h 481410"/>
              <a:gd name="connsiteX4376" fmla="*/ 374897 w 476464"/>
              <a:gd name="connsiteY4376" fmla="*/ 176900 h 481410"/>
              <a:gd name="connsiteX4377" fmla="*/ 374538 w 476464"/>
              <a:gd name="connsiteY4377" fmla="*/ 177002 h 481410"/>
              <a:gd name="connsiteX4378" fmla="*/ 373821 w 476464"/>
              <a:gd name="connsiteY4378" fmla="*/ 177335 h 481410"/>
              <a:gd name="connsiteX4379" fmla="*/ 374257 w 476464"/>
              <a:gd name="connsiteY4379" fmla="*/ 177335 h 481410"/>
              <a:gd name="connsiteX4380" fmla="*/ 374717 w 476464"/>
              <a:gd name="connsiteY4380" fmla="*/ 177156 h 481410"/>
              <a:gd name="connsiteX4381" fmla="*/ 375280 w 476464"/>
              <a:gd name="connsiteY4381" fmla="*/ 177002 h 481410"/>
              <a:gd name="connsiteX4382" fmla="*/ 374897 w 476464"/>
              <a:gd name="connsiteY4382" fmla="*/ 176900 h 481410"/>
              <a:gd name="connsiteX4383" fmla="*/ 375255 w 476464"/>
              <a:gd name="connsiteY4383" fmla="*/ 173163 h 481410"/>
              <a:gd name="connsiteX4384" fmla="*/ 375485 w 476464"/>
              <a:gd name="connsiteY4384" fmla="*/ 172804 h 481410"/>
              <a:gd name="connsiteX4385" fmla="*/ 375255 w 476464"/>
              <a:gd name="connsiteY4385" fmla="*/ 172420 h 481410"/>
              <a:gd name="connsiteX4386" fmla="*/ 375050 w 476464"/>
              <a:gd name="connsiteY4386" fmla="*/ 172804 h 481410"/>
              <a:gd name="connsiteX4387" fmla="*/ 375255 w 476464"/>
              <a:gd name="connsiteY4387" fmla="*/ 173163 h 481410"/>
              <a:gd name="connsiteX4388" fmla="*/ 379734 w 476464"/>
              <a:gd name="connsiteY4388" fmla="*/ 171832 h 481410"/>
              <a:gd name="connsiteX4389" fmla="*/ 380041 w 476464"/>
              <a:gd name="connsiteY4389" fmla="*/ 171089 h 481410"/>
              <a:gd name="connsiteX4390" fmla="*/ 380451 w 476464"/>
              <a:gd name="connsiteY4390" fmla="*/ 170372 h 481410"/>
              <a:gd name="connsiteX4391" fmla="*/ 379504 w 476464"/>
              <a:gd name="connsiteY4391" fmla="*/ 170372 h 481410"/>
              <a:gd name="connsiteX4392" fmla="*/ 379197 w 476464"/>
              <a:gd name="connsiteY4392" fmla="*/ 171422 h 481410"/>
              <a:gd name="connsiteX4393" fmla="*/ 378838 w 476464"/>
              <a:gd name="connsiteY4393" fmla="*/ 172625 h 481410"/>
              <a:gd name="connsiteX4394" fmla="*/ 377635 w 476464"/>
              <a:gd name="connsiteY4394" fmla="*/ 173163 h 481410"/>
              <a:gd name="connsiteX4395" fmla="*/ 376816 w 476464"/>
              <a:gd name="connsiteY4395" fmla="*/ 172804 h 481410"/>
              <a:gd name="connsiteX4396" fmla="*/ 375895 w 476464"/>
              <a:gd name="connsiteY4396" fmla="*/ 173163 h 481410"/>
              <a:gd name="connsiteX4397" fmla="*/ 375588 w 476464"/>
              <a:gd name="connsiteY4397" fmla="*/ 173495 h 481410"/>
              <a:gd name="connsiteX4398" fmla="*/ 377994 w 476464"/>
              <a:gd name="connsiteY4398" fmla="*/ 173495 h 481410"/>
              <a:gd name="connsiteX4399" fmla="*/ 383881 w 476464"/>
              <a:gd name="connsiteY4399" fmla="*/ 171089 h 481410"/>
              <a:gd name="connsiteX4400" fmla="*/ 381680 w 476464"/>
              <a:gd name="connsiteY4400" fmla="*/ 171448 h 481410"/>
              <a:gd name="connsiteX4401" fmla="*/ 379734 w 476464"/>
              <a:gd name="connsiteY4401" fmla="*/ 171832 h 481410"/>
              <a:gd name="connsiteX4402" fmla="*/ 381091 w 476464"/>
              <a:gd name="connsiteY4402" fmla="*/ 170782 h 481410"/>
              <a:gd name="connsiteX4403" fmla="*/ 381398 w 476464"/>
              <a:gd name="connsiteY4403" fmla="*/ 170424 h 481410"/>
              <a:gd name="connsiteX4404" fmla="*/ 381091 w 476464"/>
              <a:gd name="connsiteY4404" fmla="*/ 170040 h 481410"/>
              <a:gd name="connsiteX4405" fmla="*/ 380861 w 476464"/>
              <a:gd name="connsiteY4405" fmla="*/ 170424 h 481410"/>
              <a:gd name="connsiteX4406" fmla="*/ 381091 w 476464"/>
              <a:gd name="connsiteY4406" fmla="*/ 170782 h 481410"/>
              <a:gd name="connsiteX4407" fmla="*/ 381782 w 476464"/>
              <a:gd name="connsiteY4407" fmla="*/ 170782 h 481410"/>
              <a:gd name="connsiteX4408" fmla="*/ 382012 w 476464"/>
              <a:gd name="connsiteY4408" fmla="*/ 170424 h 481410"/>
              <a:gd name="connsiteX4409" fmla="*/ 381782 w 476464"/>
              <a:gd name="connsiteY4409" fmla="*/ 170040 h 481410"/>
              <a:gd name="connsiteX4410" fmla="*/ 381577 w 476464"/>
              <a:gd name="connsiteY4410" fmla="*/ 170424 h 481410"/>
              <a:gd name="connsiteX4411" fmla="*/ 381782 w 476464"/>
              <a:gd name="connsiteY4411" fmla="*/ 170782 h 481410"/>
              <a:gd name="connsiteX4412" fmla="*/ 396039 w 476464"/>
              <a:gd name="connsiteY4412" fmla="*/ 175338 h 481410"/>
              <a:gd name="connsiteX4413" fmla="*/ 397422 w 476464"/>
              <a:gd name="connsiteY4413" fmla="*/ 174801 h 481410"/>
              <a:gd name="connsiteX4414" fmla="*/ 397703 w 476464"/>
              <a:gd name="connsiteY4414" fmla="*/ 173905 h 481410"/>
              <a:gd name="connsiteX4415" fmla="*/ 397063 w 476464"/>
              <a:gd name="connsiteY4415" fmla="*/ 173905 h 481410"/>
              <a:gd name="connsiteX4416" fmla="*/ 395655 w 476464"/>
              <a:gd name="connsiteY4416" fmla="*/ 174391 h 481410"/>
              <a:gd name="connsiteX4417" fmla="*/ 394248 w 476464"/>
              <a:gd name="connsiteY4417" fmla="*/ 174954 h 481410"/>
              <a:gd name="connsiteX4418" fmla="*/ 393685 w 476464"/>
              <a:gd name="connsiteY4418" fmla="*/ 175006 h 481410"/>
              <a:gd name="connsiteX4419" fmla="*/ 392635 w 476464"/>
              <a:gd name="connsiteY4419" fmla="*/ 175159 h 481410"/>
              <a:gd name="connsiteX4420" fmla="*/ 391637 w 476464"/>
              <a:gd name="connsiteY4420" fmla="*/ 175466 h 481410"/>
              <a:gd name="connsiteX4421" fmla="*/ 391125 w 476464"/>
              <a:gd name="connsiteY4421" fmla="*/ 176004 h 481410"/>
              <a:gd name="connsiteX4422" fmla="*/ 391125 w 476464"/>
              <a:gd name="connsiteY4422" fmla="*/ 177028 h 481410"/>
              <a:gd name="connsiteX4423" fmla="*/ 392226 w 476464"/>
              <a:gd name="connsiteY4423" fmla="*/ 176644 h 481410"/>
              <a:gd name="connsiteX4424" fmla="*/ 393224 w 476464"/>
              <a:gd name="connsiteY4424" fmla="*/ 176004 h 481410"/>
              <a:gd name="connsiteX4425" fmla="*/ 394350 w 476464"/>
              <a:gd name="connsiteY4425" fmla="*/ 175722 h 481410"/>
              <a:gd name="connsiteX4426" fmla="*/ 396039 w 476464"/>
              <a:gd name="connsiteY4426" fmla="*/ 175338 h 481410"/>
              <a:gd name="connsiteX4427" fmla="*/ 394990 w 476464"/>
              <a:gd name="connsiteY4427" fmla="*/ 176567 h 481410"/>
              <a:gd name="connsiteX4428" fmla="*/ 394683 w 476464"/>
              <a:gd name="connsiteY4428" fmla="*/ 176951 h 481410"/>
              <a:gd name="connsiteX4429" fmla="*/ 394990 w 476464"/>
              <a:gd name="connsiteY4429" fmla="*/ 177335 h 481410"/>
              <a:gd name="connsiteX4430" fmla="*/ 395195 w 476464"/>
              <a:gd name="connsiteY4430" fmla="*/ 176951 h 481410"/>
              <a:gd name="connsiteX4431" fmla="*/ 394990 w 476464"/>
              <a:gd name="connsiteY4431" fmla="*/ 176567 h 481410"/>
              <a:gd name="connsiteX4432" fmla="*/ 395988 w 476464"/>
              <a:gd name="connsiteY4432" fmla="*/ 178333 h 481410"/>
              <a:gd name="connsiteX4433" fmla="*/ 396628 w 476464"/>
              <a:gd name="connsiteY4433" fmla="*/ 177335 h 481410"/>
              <a:gd name="connsiteX4434" fmla="*/ 395425 w 476464"/>
              <a:gd name="connsiteY4434" fmla="*/ 177488 h 481410"/>
              <a:gd name="connsiteX4435" fmla="*/ 394555 w 476464"/>
              <a:gd name="connsiteY4435" fmla="*/ 178333 h 481410"/>
              <a:gd name="connsiteX4436" fmla="*/ 394555 w 476464"/>
              <a:gd name="connsiteY4436" fmla="*/ 179075 h 481410"/>
              <a:gd name="connsiteX4437" fmla="*/ 395988 w 476464"/>
              <a:gd name="connsiteY4437" fmla="*/ 178333 h 481410"/>
              <a:gd name="connsiteX4438" fmla="*/ 396039 w 476464"/>
              <a:gd name="connsiteY4438" fmla="*/ 179075 h 481410"/>
              <a:gd name="connsiteX4439" fmla="*/ 395604 w 476464"/>
              <a:gd name="connsiteY4439" fmla="*/ 179331 h 481410"/>
              <a:gd name="connsiteX4440" fmla="*/ 395272 w 476464"/>
              <a:gd name="connsiteY4440" fmla="*/ 179715 h 481410"/>
              <a:gd name="connsiteX4441" fmla="*/ 395963 w 476464"/>
              <a:gd name="connsiteY4441" fmla="*/ 179715 h 481410"/>
              <a:gd name="connsiteX4442" fmla="*/ 396859 w 476464"/>
              <a:gd name="connsiteY4442" fmla="*/ 179587 h 481410"/>
              <a:gd name="connsiteX4443" fmla="*/ 397601 w 476464"/>
              <a:gd name="connsiteY4443" fmla="*/ 179229 h 481410"/>
              <a:gd name="connsiteX4444" fmla="*/ 397652 w 476464"/>
              <a:gd name="connsiteY4444" fmla="*/ 178666 h 481410"/>
              <a:gd name="connsiteX4445" fmla="*/ 396807 w 476464"/>
              <a:gd name="connsiteY4445" fmla="*/ 178845 h 481410"/>
              <a:gd name="connsiteX4446" fmla="*/ 396039 w 476464"/>
              <a:gd name="connsiteY4446" fmla="*/ 179075 h 481410"/>
              <a:gd name="connsiteX4447" fmla="*/ 400391 w 476464"/>
              <a:gd name="connsiteY4447" fmla="*/ 177770 h 481410"/>
              <a:gd name="connsiteX4448" fmla="*/ 401850 w 476464"/>
              <a:gd name="connsiteY4448" fmla="*/ 177412 h 481410"/>
              <a:gd name="connsiteX4449" fmla="*/ 403591 w 476464"/>
              <a:gd name="connsiteY4449" fmla="*/ 176977 h 481410"/>
              <a:gd name="connsiteX4450" fmla="*/ 403898 w 476464"/>
              <a:gd name="connsiteY4450" fmla="*/ 176260 h 481410"/>
              <a:gd name="connsiteX4451" fmla="*/ 402874 w 476464"/>
              <a:gd name="connsiteY4451" fmla="*/ 176362 h 481410"/>
              <a:gd name="connsiteX4452" fmla="*/ 401108 w 476464"/>
              <a:gd name="connsiteY4452" fmla="*/ 176669 h 481410"/>
              <a:gd name="connsiteX4453" fmla="*/ 399469 w 476464"/>
              <a:gd name="connsiteY4453" fmla="*/ 177130 h 481410"/>
              <a:gd name="connsiteX4454" fmla="*/ 398753 w 476464"/>
              <a:gd name="connsiteY4454" fmla="*/ 177616 h 481410"/>
              <a:gd name="connsiteX4455" fmla="*/ 398753 w 476464"/>
              <a:gd name="connsiteY4455" fmla="*/ 178026 h 481410"/>
              <a:gd name="connsiteX4456" fmla="*/ 399188 w 476464"/>
              <a:gd name="connsiteY4456" fmla="*/ 178026 h 481410"/>
              <a:gd name="connsiteX4457" fmla="*/ 400391 w 476464"/>
              <a:gd name="connsiteY4457" fmla="*/ 177770 h 481410"/>
              <a:gd name="connsiteX4458" fmla="*/ 400161 w 476464"/>
              <a:gd name="connsiteY4458" fmla="*/ 175518 h 481410"/>
              <a:gd name="connsiteX4459" fmla="*/ 399956 w 476464"/>
              <a:gd name="connsiteY4459" fmla="*/ 175313 h 481410"/>
              <a:gd name="connsiteX4460" fmla="*/ 399725 w 476464"/>
              <a:gd name="connsiteY4460" fmla="*/ 175518 h 481410"/>
              <a:gd name="connsiteX4461" fmla="*/ 400161 w 476464"/>
              <a:gd name="connsiteY4461" fmla="*/ 175518 h 481410"/>
              <a:gd name="connsiteX4462" fmla="*/ 398420 w 476464"/>
              <a:gd name="connsiteY4462" fmla="*/ 171832 h 481410"/>
              <a:gd name="connsiteX4463" fmla="*/ 397703 w 476464"/>
              <a:gd name="connsiteY4463" fmla="*/ 172139 h 481410"/>
              <a:gd name="connsiteX4464" fmla="*/ 397012 w 476464"/>
              <a:gd name="connsiteY4464" fmla="*/ 172625 h 481410"/>
              <a:gd name="connsiteX4465" fmla="*/ 396372 w 476464"/>
              <a:gd name="connsiteY4465" fmla="*/ 173163 h 481410"/>
              <a:gd name="connsiteX4466" fmla="*/ 397883 w 476464"/>
              <a:gd name="connsiteY4466" fmla="*/ 173035 h 481410"/>
              <a:gd name="connsiteX4467" fmla="*/ 398420 w 476464"/>
              <a:gd name="connsiteY4467" fmla="*/ 171832 h 481410"/>
              <a:gd name="connsiteX4468" fmla="*/ 388335 w 476464"/>
              <a:gd name="connsiteY4468" fmla="*/ 171089 h 481410"/>
              <a:gd name="connsiteX4469" fmla="*/ 387183 w 476464"/>
              <a:gd name="connsiteY4469" fmla="*/ 171371 h 481410"/>
              <a:gd name="connsiteX4470" fmla="*/ 385084 w 476464"/>
              <a:gd name="connsiteY4470" fmla="*/ 172241 h 481410"/>
              <a:gd name="connsiteX4471" fmla="*/ 382831 w 476464"/>
              <a:gd name="connsiteY4471" fmla="*/ 173239 h 481410"/>
              <a:gd name="connsiteX4472" fmla="*/ 381475 w 476464"/>
              <a:gd name="connsiteY4472" fmla="*/ 173879 h 481410"/>
              <a:gd name="connsiteX4473" fmla="*/ 380912 w 476464"/>
              <a:gd name="connsiteY4473" fmla="*/ 174161 h 481410"/>
              <a:gd name="connsiteX4474" fmla="*/ 380425 w 476464"/>
              <a:gd name="connsiteY4474" fmla="*/ 174545 h 481410"/>
              <a:gd name="connsiteX4475" fmla="*/ 382012 w 476464"/>
              <a:gd name="connsiteY4475" fmla="*/ 174494 h 481410"/>
              <a:gd name="connsiteX4476" fmla="*/ 383574 w 476464"/>
              <a:gd name="connsiteY4476" fmla="*/ 173905 h 481410"/>
              <a:gd name="connsiteX4477" fmla="*/ 384905 w 476464"/>
              <a:gd name="connsiteY4477" fmla="*/ 173265 h 481410"/>
              <a:gd name="connsiteX4478" fmla="*/ 386518 w 476464"/>
              <a:gd name="connsiteY4478" fmla="*/ 172471 h 481410"/>
              <a:gd name="connsiteX4479" fmla="*/ 388309 w 476464"/>
              <a:gd name="connsiteY4479" fmla="*/ 171448 h 481410"/>
              <a:gd name="connsiteX4480" fmla="*/ 388309 w 476464"/>
              <a:gd name="connsiteY4480" fmla="*/ 171089 h 481410"/>
              <a:gd name="connsiteX4481" fmla="*/ 385647 w 476464"/>
              <a:gd name="connsiteY4481" fmla="*/ 168683 h 481410"/>
              <a:gd name="connsiteX4482" fmla="*/ 385212 w 476464"/>
              <a:gd name="connsiteY4482" fmla="*/ 168683 h 481410"/>
              <a:gd name="connsiteX4483" fmla="*/ 385212 w 476464"/>
              <a:gd name="connsiteY4483" fmla="*/ 169042 h 481410"/>
              <a:gd name="connsiteX4484" fmla="*/ 385647 w 476464"/>
              <a:gd name="connsiteY4484" fmla="*/ 168683 h 481410"/>
              <a:gd name="connsiteX4485" fmla="*/ 385212 w 476464"/>
              <a:gd name="connsiteY4485" fmla="*/ 166917 h 481410"/>
              <a:gd name="connsiteX4486" fmla="*/ 384598 w 476464"/>
              <a:gd name="connsiteY4486" fmla="*/ 167250 h 481410"/>
              <a:gd name="connsiteX4487" fmla="*/ 385212 w 476464"/>
              <a:gd name="connsiteY4487" fmla="*/ 167685 h 481410"/>
              <a:gd name="connsiteX4488" fmla="*/ 385212 w 476464"/>
              <a:gd name="connsiteY4488" fmla="*/ 166917 h 481410"/>
              <a:gd name="connsiteX4489" fmla="*/ 384905 w 476464"/>
              <a:gd name="connsiteY4489" fmla="*/ 166431 h 481410"/>
              <a:gd name="connsiteX4490" fmla="*/ 383164 w 476464"/>
              <a:gd name="connsiteY4490" fmla="*/ 166226 h 481410"/>
              <a:gd name="connsiteX4491" fmla="*/ 383164 w 476464"/>
              <a:gd name="connsiteY4491" fmla="*/ 166917 h 481410"/>
              <a:gd name="connsiteX4492" fmla="*/ 383344 w 476464"/>
              <a:gd name="connsiteY4492" fmla="*/ 167762 h 481410"/>
              <a:gd name="connsiteX4493" fmla="*/ 383599 w 476464"/>
              <a:gd name="connsiteY4493" fmla="*/ 168274 h 481410"/>
              <a:gd name="connsiteX4494" fmla="*/ 383907 w 476464"/>
              <a:gd name="connsiteY4494" fmla="*/ 168274 h 481410"/>
              <a:gd name="connsiteX4495" fmla="*/ 383907 w 476464"/>
              <a:gd name="connsiteY4495" fmla="*/ 166431 h 481410"/>
              <a:gd name="connsiteX4496" fmla="*/ 384905 w 476464"/>
              <a:gd name="connsiteY4496" fmla="*/ 166431 h 481410"/>
              <a:gd name="connsiteX4497" fmla="*/ 382831 w 476464"/>
              <a:gd name="connsiteY4497" fmla="*/ 169733 h 481410"/>
              <a:gd name="connsiteX4498" fmla="*/ 382729 w 476464"/>
              <a:gd name="connsiteY4498" fmla="*/ 169886 h 481410"/>
              <a:gd name="connsiteX4499" fmla="*/ 382831 w 476464"/>
              <a:gd name="connsiteY4499" fmla="*/ 170065 h 481410"/>
              <a:gd name="connsiteX4500" fmla="*/ 383881 w 476464"/>
              <a:gd name="connsiteY4500" fmla="*/ 169809 h 481410"/>
              <a:gd name="connsiteX4501" fmla="*/ 384572 w 476464"/>
              <a:gd name="connsiteY4501" fmla="*/ 169042 h 481410"/>
              <a:gd name="connsiteX4502" fmla="*/ 383599 w 476464"/>
              <a:gd name="connsiteY4502" fmla="*/ 169144 h 481410"/>
              <a:gd name="connsiteX4503" fmla="*/ 382831 w 476464"/>
              <a:gd name="connsiteY4503" fmla="*/ 169733 h 481410"/>
              <a:gd name="connsiteX4504" fmla="*/ 369675 w 476464"/>
              <a:gd name="connsiteY4504" fmla="*/ 179075 h 481410"/>
              <a:gd name="connsiteX4505" fmla="*/ 369060 w 476464"/>
              <a:gd name="connsiteY4505" fmla="*/ 179383 h 481410"/>
              <a:gd name="connsiteX4506" fmla="*/ 369598 w 476464"/>
              <a:gd name="connsiteY4506" fmla="*/ 179331 h 481410"/>
              <a:gd name="connsiteX4507" fmla="*/ 370136 w 476464"/>
              <a:gd name="connsiteY4507" fmla="*/ 179075 h 481410"/>
              <a:gd name="connsiteX4508" fmla="*/ 369675 w 476464"/>
              <a:gd name="connsiteY4508" fmla="*/ 179075 h 481410"/>
              <a:gd name="connsiteX4509" fmla="*/ 367781 w 476464"/>
              <a:gd name="connsiteY4509" fmla="*/ 181584 h 481410"/>
              <a:gd name="connsiteX4510" fmla="*/ 367576 w 476464"/>
              <a:gd name="connsiteY4510" fmla="*/ 181789 h 481410"/>
              <a:gd name="connsiteX4511" fmla="*/ 367985 w 476464"/>
              <a:gd name="connsiteY4511" fmla="*/ 181789 h 481410"/>
              <a:gd name="connsiteX4512" fmla="*/ 367781 w 476464"/>
              <a:gd name="connsiteY4512" fmla="*/ 181584 h 481410"/>
              <a:gd name="connsiteX4513" fmla="*/ 366757 w 476464"/>
              <a:gd name="connsiteY4513" fmla="*/ 181968 h 481410"/>
              <a:gd name="connsiteX4514" fmla="*/ 366526 w 476464"/>
              <a:gd name="connsiteY4514" fmla="*/ 182173 h 481410"/>
              <a:gd name="connsiteX4515" fmla="*/ 366962 w 476464"/>
              <a:gd name="connsiteY4515" fmla="*/ 182173 h 481410"/>
              <a:gd name="connsiteX4516" fmla="*/ 366757 w 476464"/>
              <a:gd name="connsiteY4516" fmla="*/ 181968 h 481410"/>
              <a:gd name="connsiteX4517" fmla="*/ 364479 w 476464"/>
              <a:gd name="connsiteY4517" fmla="*/ 185628 h 481410"/>
              <a:gd name="connsiteX4518" fmla="*/ 364274 w 476464"/>
              <a:gd name="connsiteY4518" fmla="*/ 185987 h 481410"/>
              <a:gd name="connsiteX4519" fmla="*/ 364479 w 476464"/>
              <a:gd name="connsiteY4519" fmla="*/ 186345 h 481410"/>
              <a:gd name="connsiteX4520" fmla="*/ 364786 w 476464"/>
              <a:gd name="connsiteY4520" fmla="*/ 185987 h 481410"/>
              <a:gd name="connsiteX4521" fmla="*/ 364479 w 476464"/>
              <a:gd name="connsiteY4521" fmla="*/ 185628 h 481410"/>
              <a:gd name="connsiteX4522" fmla="*/ 363429 w 476464"/>
              <a:gd name="connsiteY4522" fmla="*/ 180432 h 481410"/>
              <a:gd name="connsiteX4523" fmla="*/ 363224 w 476464"/>
              <a:gd name="connsiteY4523" fmla="*/ 180790 h 481410"/>
              <a:gd name="connsiteX4524" fmla="*/ 363429 w 476464"/>
              <a:gd name="connsiteY4524" fmla="*/ 181174 h 481410"/>
              <a:gd name="connsiteX4525" fmla="*/ 363736 w 476464"/>
              <a:gd name="connsiteY4525" fmla="*/ 180790 h 481410"/>
              <a:gd name="connsiteX4526" fmla="*/ 363429 w 476464"/>
              <a:gd name="connsiteY4526" fmla="*/ 180432 h 481410"/>
              <a:gd name="connsiteX4527" fmla="*/ 362815 w 476464"/>
              <a:gd name="connsiteY4527" fmla="*/ 180714 h 481410"/>
              <a:gd name="connsiteX4528" fmla="*/ 362482 w 476464"/>
              <a:gd name="connsiteY4528" fmla="*/ 181072 h 481410"/>
              <a:gd name="connsiteX4529" fmla="*/ 362815 w 476464"/>
              <a:gd name="connsiteY4529" fmla="*/ 181456 h 481410"/>
              <a:gd name="connsiteX4530" fmla="*/ 363045 w 476464"/>
              <a:gd name="connsiteY4530" fmla="*/ 181072 h 481410"/>
              <a:gd name="connsiteX4531" fmla="*/ 362815 w 476464"/>
              <a:gd name="connsiteY4531" fmla="*/ 180714 h 481410"/>
              <a:gd name="connsiteX4532" fmla="*/ 362380 w 476464"/>
              <a:gd name="connsiteY4532" fmla="*/ 189033 h 481410"/>
              <a:gd name="connsiteX4533" fmla="*/ 364197 w 476464"/>
              <a:gd name="connsiteY4533" fmla="*/ 188674 h 481410"/>
              <a:gd name="connsiteX4534" fmla="*/ 367320 w 476464"/>
              <a:gd name="connsiteY4534" fmla="*/ 187522 h 481410"/>
              <a:gd name="connsiteX4535" fmla="*/ 370110 w 476464"/>
              <a:gd name="connsiteY4535" fmla="*/ 186166 h 481410"/>
              <a:gd name="connsiteX4536" fmla="*/ 371108 w 476464"/>
              <a:gd name="connsiteY4536" fmla="*/ 185295 h 481410"/>
              <a:gd name="connsiteX4537" fmla="*/ 369624 w 476464"/>
              <a:gd name="connsiteY4537" fmla="*/ 185833 h 481410"/>
              <a:gd name="connsiteX4538" fmla="*/ 368292 w 476464"/>
              <a:gd name="connsiteY4538" fmla="*/ 186345 h 481410"/>
              <a:gd name="connsiteX4539" fmla="*/ 367089 w 476464"/>
              <a:gd name="connsiteY4539" fmla="*/ 186934 h 481410"/>
              <a:gd name="connsiteX4540" fmla="*/ 365247 w 476464"/>
              <a:gd name="connsiteY4540" fmla="*/ 187676 h 481410"/>
              <a:gd name="connsiteX4541" fmla="*/ 363506 w 476464"/>
              <a:gd name="connsiteY4541" fmla="*/ 188521 h 481410"/>
              <a:gd name="connsiteX4542" fmla="*/ 362380 w 476464"/>
              <a:gd name="connsiteY4542" fmla="*/ 189033 h 481410"/>
              <a:gd name="connsiteX4543" fmla="*/ 357644 w 476464"/>
              <a:gd name="connsiteY4543" fmla="*/ 210815 h 481410"/>
              <a:gd name="connsiteX4544" fmla="*/ 357363 w 476464"/>
              <a:gd name="connsiteY4544" fmla="*/ 210278 h 481410"/>
              <a:gd name="connsiteX4545" fmla="*/ 356595 w 476464"/>
              <a:gd name="connsiteY4545" fmla="*/ 210176 h 481410"/>
              <a:gd name="connsiteX4546" fmla="*/ 356595 w 476464"/>
              <a:gd name="connsiteY4546" fmla="*/ 210841 h 481410"/>
              <a:gd name="connsiteX4547" fmla="*/ 356185 w 476464"/>
              <a:gd name="connsiteY4547" fmla="*/ 211481 h 481410"/>
              <a:gd name="connsiteX4548" fmla="*/ 356185 w 476464"/>
              <a:gd name="connsiteY4548" fmla="*/ 211839 h 481410"/>
              <a:gd name="connsiteX4549" fmla="*/ 357644 w 476464"/>
              <a:gd name="connsiteY4549" fmla="*/ 210815 h 481410"/>
              <a:gd name="connsiteX4550" fmla="*/ 357439 w 476464"/>
              <a:gd name="connsiteY4550" fmla="*/ 216524 h 481410"/>
              <a:gd name="connsiteX4551" fmla="*/ 357183 w 476464"/>
              <a:gd name="connsiteY4551" fmla="*/ 216728 h 481410"/>
              <a:gd name="connsiteX4552" fmla="*/ 357644 w 476464"/>
              <a:gd name="connsiteY4552" fmla="*/ 216728 h 481410"/>
              <a:gd name="connsiteX4553" fmla="*/ 357439 w 476464"/>
              <a:gd name="connsiteY4553" fmla="*/ 216524 h 481410"/>
              <a:gd name="connsiteX4554" fmla="*/ 356185 w 476464"/>
              <a:gd name="connsiteY4554" fmla="*/ 217036 h 481410"/>
              <a:gd name="connsiteX4555" fmla="*/ 356595 w 476464"/>
              <a:gd name="connsiteY4555" fmla="*/ 217471 h 481410"/>
              <a:gd name="connsiteX4556" fmla="*/ 356595 w 476464"/>
              <a:gd name="connsiteY4556" fmla="*/ 217036 h 481410"/>
              <a:gd name="connsiteX4557" fmla="*/ 356185 w 476464"/>
              <a:gd name="connsiteY4557" fmla="*/ 217036 h 481410"/>
              <a:gd name="connsiteX4558" fmla="*/ 357644 w 476464"/>
              <a:gd name="connsiteY4558" fmla="*/ 209484 h 481410"/>
              <a:gd name="connsiteX4559" fmla="*/ 357849 w 476464"/>
              <a:gd name="connsiteY4559" fmla="*/ 209100 h 481410"/>
              <a:gd name="connsiteX4560" fmla="*/ 357644 w 476464"/>
              <a:gd name="connsiteY4560" fmla="*/ 208717 h 481410"/>
              <a:gd name="connsiteX4561" fmla="*/ 357311 w 476464"/>
              <a:gd name="connsiteY4561" fmla="*/ 209100 h 481410"/>
              <a:gd name="connsiteX4562" fmla="*/ 357644 w 476464"/>
              <a:gd name="connsiteY4562" fmla="*/ 209484 h 481410"/>
              <a:gd name="connsiteX4563" fmla="*/ 357849 w 476464"/>
              <a:gd name="connsiteY4563" fmla="*/ 208077 h 481410"/>
              <a:gd name="connsiteX4564" fmla="*/ 357644 w 476464"/>
              <a:gd name="connsiteY4564" fmla="*/ 207718 h 481410"/>
              <a:gd name="connsiteX4565" fmla="*/ 357311 w 476464"/>
              <a:gd name="connsiteY4565" fmla="*/ 208077 h 481410"/>
              <a:gd name="connsiteX4566" fmla="*/ 357644 w 476464"/>
              <a:gd name="connsiteY4566" fmla="*/ 208435 h 481410"/>
              <a:gd name="connsiteX4567" fmla="*/ 357849 w 476464"/>
              <a:gd name="connsiteY4567" fmla="*/ 208077 h 481410"/>
              <a:gd name="connsiteX4568" fmla="*/ 358668 w 476464"/>
              <a:gd name="connsiteY4568" fmla="*/ 206055 h 481410"/>
              <a:gd name="connsiteX4569" fmla="*/ 358668 w 476464"/>
              <a:gd name="connsiteY4569" fmla="*/ 205338 h 481410"/>
              <a:gd name="connsiteX4570" fmla="*/ 357951 w 476464"/>
              <a:gd name="connsiteY4570" fmla="*/ 205645 h 481410"/>
              <a:gd name="connsiteX4571" fmla="*/ 357209 w 476464"/>
              <a:gd name="connsiteY4571" fmla="*/ 206080 h 481410"/>
              <a:gd name="connsiteX4572" fmla="*/ 356851 w 476464"/>
              <a:gd name="connsiteY4572" fmla="*/ 206336 h 481410"/>
              <a:gd name="connsiteX4573" fmla="*/ 356595 w 476464"/>
              <a:gd name="connsiteY4573" fmla="*/ 206720 h 481410"/>
              <a:gd name="connsiteX4574" fmla="*/ 358668 w 476464"/>
              <a:gd name="connsiteY4574" fmla="*/ 206055 h 481410"/>
              <a:gd name="connsiteX4575" fmla="*/ 358438 w 476464"/>
              <a:gd name="connsiteY4575" fmla="*/ 210611 h 481410"/>
              <a:gd name="connsiteX4576" fmla="*/ 358233 w 476464"/>
              <a:gd name="connsiteY4576" fmla="*/ 210815 h 481410"/>
              <a:gd name="connsiteX4577" fmla="*/ 358668 w 476464"/>
              <a:gd name="connsiteY4577" fmla="*/ 210815 h 481410"/>
              <a:gd name="connsiteX4578" fmla="*/ 358438 w 476464"/>
              <a:gd name="connsiteY4578" fmla="*/ 210611 h 481410"/>
              <a:gd name="connsiteX4579" fmla="*/ 358668 w 476464"/>
              <a:gd name="connsiteY4579" fmla="*/ 210201 h 481410"/>
              <a:gd name="connsiteX4580" fmla="*/ 358668 w 476464"/>
              <a:gd name="connsiteY4580" fmla="*/ 209766 h 481410"/>
              <a:gd name="connsiteX4581" fmla="*/ 358438 w 476464"/>
              <a:gd name="connsiteY4581" fmla="*/ 209971 h 481410"/>
              <a:gd name="connsiteX4582" fmla="*/ 358668 w 476464"/>
              <a:gd name="connsiteY4582" fmla="*/ 210201 h 481410"/>
              <a:gd name="connsiteX4583" fmla="*/ 358233 w 476464"/>
              <a:gd name="connsiteY4583" fmla="*/ 216421 h 481410"/>
              <a:gd name="connsiteX4584" fmla="*/ 358668 w 476464"/>
              <a:gd name="connsiteY4584" fmla="*/ 215705 h 481410"/>
              <a:gd name="connsiteX4585" fmla="*/ 358438 w 476464"/>
              <a:gd name="connsiteY4585" fmla="*/ 215884 h 481410"/>
              <a:gd name="connsiteX4586" fmla="*/ 358233 w 476464"/>
              <a:gd name="connsiteY4586" fmla="*/ 216037 h 481410"/>
              <a:gd name="connsiteX4587" fmla="*/ 358233 w 476464"/>
              <a:gd name="connsiteY4587" fmla="*/ 216421 h 481410"/>
              <a:gd name="connsiteX4588" fmla="*/ 358668 w 476464"/>
              <a:gd name="connsiteY4588" fmla="*/ 212582 h 481410"/>
              <a:gd name="connsiteX4589" fmla="*/ 358873 w 476464"/>
              <a:gd name="connsiteY4589" fmla="*/ 212223 h 481410"/>
              <a:gd name="connsiteX4590" fmla="*/ 358668 w 476464"/>
              <a:gd name="connsiteY4590" fmla="*/ 211865 h 481410"/>
              <a:gd name="connsiteX4591" fmla="*/ 358361 w 476464"/>
              <a:gd name="connsiteY4591" fmla="*/ 212223 h 481410"/>
              <a:gd name="connsiteX4592" fmla="*/ 358668 w 476464"/>
              <a:gd name="connsiteY4592" fmla="*/ 212582 h 481410"/>
              <a:gd name="connsiteX4593" fmla="*/ 358873 w 476464"/>
              <a:gd name="connsiteY4593" fmla="*/ 208435 h 481410"/>
              <a:gd name="connsiteX4594" fmla="*/ 358668 w 476464"/>
              <a:gd name="connsiteY4594" fmla="*/ 208128 h 481410"/>
              <a:gd name="connsiteX4595" fmla="*/ 358361 w 476464"/>
              <a:gd name="connsiteY4595" fmla="*/ 208435 h 481410"/>
              <a:gd name="connsiteX4596" fmla="*/ 358668 w 476464"/>
              <a:gd name="connsiteY4596" fmla="*/ 208742 h 481410"/>
              <a:gd name="connsiteX4597" fmla="*/ 358873 w 476464"/>
              <a:gd name="connsiteY4597" fmla="*/ 208435 h 481410"/>
              <a:gd name="connsiteX4598" fmla="*/ 358873 w 476464"/>
              <a:gd name="connsiteY4598" fmla="*/ 204672 h 481410"/>
              <a:gd name="connsiteX4599" fmla="*/ 358668 w 476464"/>
              <a:gd name="connsiteY4599" fmla="*/ 204263 h 481410"/>
              <a:gd name="connsiteX4600" fmla="*/ 358361 w 476464"/>
              <a:gd name="connsiteY4600" fmla="*/ 204672 h 481410"/>
              <a:gd name="connsiteX4601" fmla="*/ 358668 w 476464"/>
              <a:gd name="connsiteY4601" fmla="*/ 205031 h 481410"/>
              <a:gd name="connsiteX4602" fmla="*/ 358873 w 476464"/>
              <a:gd name="connsiteY4602" fmla="*/ 204672 h 481410"/>
              <a:gd name="connsiteX4603" fmla="*/ 355571 w 476464"/>
              <a:gd name="connsiteY4603" fmla="*/ 210815 h 481410"/>
              <a:gd name="connsiteX4604" fmla="*/ 355008 w 476464"/>
              <a:gd name="connsiteY4604" fmla="*/ 211225 h 481410"/>
              <a:gd name="connsiteX4605" fmla="*/ 354854 w 476464"/>
              <a:gd name="connsiteY4605" fmla="*/ 211865 h 481410"/>
              <a:gd name="connsiteX4606" fmla="*/ 355008 w 476464"/>
              <a:gd name="connsiteY4606" fmla="*/ 212070 h 481410"/>
              <a:gd name="connsiteX4607" fmla="*/ 355161 w 476464"/>
              <a:gd name="connsiteY4607" fmla="*/ 212274 h 481410"/>
              <a:gd name="connsiteX4608" fmla="*/ 355622 w 476464"/>
              <a:gd name="connsiteY4608" fmla="*/ 211532 h 481410"/>
              <a:gd name="connsiteX4609" fmla="*/ 355571 w 476464"/>
              <a:gd name="connsiteY4609" fmla="*/ 210815 h 481410"/>
              <a:gd name="connsiteX4610" fmla="*/ 354521 w 476464"/>
              <a:gd name="connsiteY4610" fmla="*/ 210201 h 481410"/>
              <a:gd name="connsiteX4611" fmla="*/ 354189 w 476464"/>
              <a:gd name="connsiteY4611" fmla="*/ 210534 h 481410"/>
              <a:gd name="connsiteX4612" fmla="*/ 354521 w 476464"/>
              <a:gd name="connsiteY4612" fmla="*/ 210841 h 481410"/>
              <a:gd name="connsiteX4613" fmla="*/ 354752 w 476464"/>
              <a:gd name="connsiteY4613" fmla="*/ 210534 h 481410"/>
              <a:gd name="connsiteX4614" fmla="*/ 354521 w 476464"/>
              <a:gd name="connsiteY4614" fmla="*/ 210201 h 481410"/>
              <a:gd name="connsiteX4615" fmla="*/ 353702 w 476464"/>
              <a:gd name="connsiteY4615" fmla="*/ 218111 h 481410"/>
              <a:gd name="connsiteX4616" fmla="*/ 353498 w 476464"/>
              <a:gd name="connsiteY4616" fmla="*/ 217752 h 481410"/>
              <a:gd name="connsiteX4617" fmla="*/ 353165 w 476464"/>
              <a:gd name="connsiteY4617" fmla="*/ 218111 h 481410"/>
              <a:gd name="connsiteX4618" fmla="*/ 353498 w 476464"/>
              <a:gd name="connsiteY4618" fmla="*/ 218495 h 481410"/>
              <a:gd name="connsiteX4619" fmla="*/ 353702 w 476464"/>
              <a:gd name="connsiteY4619" fmla="*/ 218111 h 481410"/>
              <a:gd name="connsiteX4620" fmla="*/ 353702 w 476464"/>
              <a:gd name="connsiteY4620" fmla="*/ 212582 h 481410"/>
              <a:gd name="connsiteX4621" fmla="*/ 353498 w 476464"/>
              <a:gd name="connsiteY4621" fmla="*/ 212274 h 481410"/>
              <a:gd name="connsiteX4622" fmla="*/ 353165 w 476464"/>
              <a:gd name="connsiteY4622" fmla="*/ 212582 h 481410"/>
              <a:gd name="connsiteX4623" fmla="*/ 353498 w 476464"/>
              <a:gd name="connsiteY4623" fmla="*/ 212914 h 481410"/>
              <a:gd name="connsiteX4624" fmla="*/ 353702 w 476464"/>
              <a:gd name="connsiteY4624" fmla="*/ 212582 h 481410"/>
              <a:gd name="connsiteX4625" fmla="*/ 353779 w 476464"/>
              <a:gd name="connsiteY4625" fmla="*/ 208435 h 481410"/>
              <a:gd name="connsiteX4626" fmla="*/ 353472 w 476464"/>
              <a:gd name="connsiteY4626" fmla="*/ 208435 h 481410"/>
              <a:gd name="connsiteX4627" fmla="*/ 353472 w 476464"/>
              <a:gd name="connsiteY4627" fmla="*/ 208742 h 481410"/>
              <a:gd name="connsiteX4628" fmla="*/ 353779 w 476464"/>
              <a:gd name="connsiteY4628" fmla="*/ 208435 h 481410"/>
              <a:gd name="connsiteX4629" fmla="*/ 354317 w 476464"/>
              <a:gd name="connsiteY4629" fmla="*/ 216882 h 481410"/>
              <a:gd name="connsiteX4630" fmla="*/ 354086 w 476464"/>
              <a:gd name="connsiteY4630" fmla="*/ 216728 h 481410"/>
              <a:gd name="connsiteX4631" fmla="*/ 353882 w 476464"/>
              <a:gd name="connsiteY4631" fmla="*/ 216959 h 481410"/>
              <a:gd name="connsiteX4632" fmla="*/ 354086 w 476464"/>
              <a:gd name="connsiteY4632" fmla="*/ 217061 h 481410"/>
              <a:gd name="connsiteX4633" fmla="*/ 354317 w 476464"/>
              <a:gd name="connsiteY4633" fmla="*/ 216882 h 481410"/>
              <a:gd name="connsiteX4634" fmla="*/ 354317 w 476464"/>
              <a:gd name="connsiteY4634" fmla="*/ 214322 h 481410"/>
              <a:gd name="connsiteX4635" fmla="*/ 354521 w 476464"/>
              <a:gd name="connsiteY4635" fmla="*/ 214681 h 481410"/>
              <a:gd name="connsiteX4636" fmla="*/ 354752 w 476464"/>
              <a:gd name="connsiteY4636" fmla="*/ 214322 h 481410"/>
              <a:gd name="connsiteX4637" fmla="*/ 354521 w 476464"/>
              <a:gd name="connsiteY4637" fmla="*/ 213913 h 481410"/>
              <a:gd name="connsiteX4638" fmla="*/ 354317 w 476464"/>
              <a:gd name="connsiteY4638" fmla="*/ 214322 h 481410"/>
              <a:gd name="connsiteX4639" fmla="*/ 359692 w 476464"/>
              <a:gd name="connsiteY4639" fmla="*/ 217778 h 481410"/>
              <a:gd name="connsiteX4640" fmla="*/ 359999 w 476464"/>
              <a:gd name="connsiteY4640" fmla="*/ 217061 h 481410"/>
              <a:gd name="connsiteX4641" fmla="*/ 358950 w 476464"/>
              <a:gd name="connsiteY4641" fmla="*/ 217394 h 481410"/>
              <a:gd name="connsiteX4642" fmla="*/ 357286 w 476464"/>
              <a:gd name="connsiteY4642" fmla="*/ 218315 h 481410"/>
              <a:gd name="connsiteX4643" fmla="*/ 355622 w 476464"/>
              <a:gd name="connsiteY4643" fmla="*/ 219288 h 481410"/>
              <a:gd name="connsiteX4644" fmla="*/ 354547 w 476464"/>
              <a:gd name="connsiteY4644" fmla="*/ 219544 h 481410"/>
              <a:gd name="connsiteX4645" fmla="*/ 354547 w 476464"/>
              <a:gd name="connsiteY4645" fmla="*/ 219877 h 481410"/>
              <a:gd name="connsiteX4646" fmla="*/ 354726 w 476464"/>
              <a:gd name="connsiteY4646" fmla="*/ 220158 h 481410"/>
              <a:gd name="connsiteX4647" fmla="*/ 354880 w 476464"/>
              <a:gd name="connsiteY4647" fmla="*/ 220210 h 481410"/>
              <a:gd name="connsiteX4648" fmla="*/ 359692 w 476464"/>
              <a:gd name="connsiteY4648" fmla="*/ 217778 h 481410"/>
              <a:gd name="connsiteX4649" fmla="*/ 360332 w 476464"/>
              <a:gd name="connsiteY4649" fmla="*/ 219518 h 481410"/>
              <a:gd name="connsiteX4650" fmla="*/ 359974 w 476464"/>
              <a:gd name="connsiteY4650" fmla="*/ 219518 h 481410"/>
              <a:gd name="connsiteX4651" fmla="*/ 359974 w 476464"/>
              <a:gd name="connsiteY4651" fmla="*/ 219851 h 481410"/>
              <a:gd name="connsiteX4652" fmla="*/ 360332 w 476464"/>
              <a:gd name="connsiteY4652" fmla="*/ 219518 h 481410"/>
              <a:gd name="connsiteX4653" fmla="*/ 363736 w 476464"/>
              <a:gd name="connsiteY4653" fmla="*/ 219160 h 481410"/>
              <a:gd name="connsiteX4654" fmla="*/ 363429 w 476464"/>
              <a:gd name="connsiteY4654" fmla="*/ 218802 h 481410"/>
              <a:gd name="connsiteX4655" fmla="*/ 363224 w 476464"/>
              <a:gd name="connsiteY4655" fmla="*/ 219160 h 481410"/>
              <a:gd name="connsiteX4656" fmla="*/ 363429 w 476464"/>
              <a:gd name="connsiteY4656" fmla="*/ 219518 h 481410"/>
              <a:gd name="connsiteX4657" fmla="*/ 363736 w 476464"/>
              <a:gd name="connsiteY4657" fmla="*/ 219160 h 481410"/>
              <a:gd name="connsiteX4658" fmla="*/ 365579 w 476464"/>
              <a:gd name="connsiteY4658" fmla="*/ 215065 h 481410"/>
              <a:gd name="connsiteX4659" fmla="*/ 368395 w 476464"/>
              <a:gd name="connsiteY4659" fmla="*/ 213401 h 481410"/>
              <a:gd name="connsiteX4660" fmla="*/ 370366 w 476464"/>
              <a:gd name="connsiteY4660" fmla="*/ 212249 h 481410"/>
              <a:gd name="connsiteX4661" fmla="*/ 373105 w 476464"/>
              <a:gd name="connsiteY4661" fmla="*/ 210995 h 481410"/>
              <a:gd name="connsiteX4662" fmla="*/ 378198 w 476464"/>
              <a:gd name="connsiteY4662" fmla="*/ 208691 h 481410"/>
              <a:gd name="connsiteX4663" fmla="*/ 382908 w 476464"/>
              <a:gd name="connsiteY4663" fmla="*/ 206259 h 481410"/>
              <a:gd name="connsiteX4664" fmla="*/ 384546 w 476464"/>
              <a:gd name="connsiteY4664" fmla="*/ 204570 h 481410"/>
              <a:gd name="connsiteX4665" fmla="*/ 382448 w 476464"/>
              <a:gd name="connsiteY4665" fmla="*/ 205287 h 481410"/>
              <a:gd name="connsiteX4666" fmla="*/ 378890 w 476464"/>
              <a:gd name="connsiteY4666" fmla="*/ 207181 h 481410"/>
              <a:gd name="connsiteX4667" fmla="*/ 375204 w 476464"/>
              <a:gd name="connsiteY4667" fmla="*/ 209331 h 481410"/>
              <a:gd name="connsiteX4668" fmla="*/ 372721 w 476464"/>
              <a:gd name="connsiteY4668" fmla="*/ 210483 h 481410"/>
              <a:gd name="connsiteX4669" fmla="*/ 372234 w 476464"/>
              <a:gd name="connsiteY4669" fmla="*/ 210636 h 481410"/>
              <a:gd name="connsiteX4670" fmla="*/ 371671 w 476464"/>
              <a:gd name="connsiteY4670" fmla="*/ 210790 h 481410"/>
              <a:gd name="connsiteX4671" fmla="*/ 366373 w 476464"/>
              <a:gd name="connsiteY4671" fmla="*/ 213350 h 481410"/>
              <a:gd name="connsiteX4672" fmla="*/ 361305 w 476464"/>
              <a:gd name="connsiteY4672" fmla="*/ 216396 h 481410"/>
              <a:gd name="connsiteX4673" fmla="*/ 361100 w 476464"/>
              <a:gd name="connsiteY4673" fmla="*/ 216652 h 481410"/>
              <a:gd name="connsiteX4674" fmla="*/ 360972 w 476464"/>
              <a:gd name="connsiteY4674" fmla="*/ 217036 h 481410"/>
              <a:gd name="connsiteX4675" fmla="*/ 362712 w 476464"/>
              <a:gd name="connsiteY4675" fmla="*/ 216549 h 481410"/>
              <a:gd name="connsiteX4676" fmla="*/ 365579 w 476464"/>
              <a:gd name="connsiteY4676" fmla="*/ 215065 h 481410"/>
              <a:gd name="connsiteX4677" fmla="*/ 379734 w 476464"/>
              <a:gd name="connsiteY4677" fmla="*/ 208128 h 481410"/>
              <a:gd name="connsiteX4678" fmla="*/ 379530 w 476464"/>
              <a:gd name="connsiteY4678" fmla="*/ 208435 h 481410"/>
              <a:gd name="connsiteX4679" fmla="*/ 379734 w 476464"/>
              <a:gd name="connsiteY4679" fmla="*/ 208742 h 481410"/>
              <a:gd name="connsiteX4680" fmla="*/ 379939 w 476464"/>
              <a:gd name="connsiteY4680" fmla="*/ 208435 h 481410"/>
              <a:gd name="connsiteX4681" fmla="*/ 379734 w 476464"/>
              <a:gd name="connsiteY4681" fmla="*/ 208128 h 481410"/>
              <a:gd name="connsiteX4682" fmla="*/ 365938 w 476464"/>
              <a:gd name="connsiteY4682" fmla="*/ 218495 h 481410"/>
              <a:gd name="connsiteX4683" fmla="*/ 365707 w 476464"/>
              <a:gd name="connsiteY4683" fmla="*/ 218290 h 481410"/>
              <a:gd name="connsiteX4684" fmla="*/ 365502 w 476464"/>
              <a:gd name="connsiteY4684" fmla="*/ 218495 h 481410"/>
              <a:gd name="connsiteX4685" fmla="*/ 365938 w 476464"/>
              <a:gd name="connsiteY4685" fmla="*/ 218495 h 481410"/>
              <a:gd name="connsiteX4686" fmla="*/ 366552 w 476464"/>
              <a:gd name="connsiteY4686" fmla="*/ 220568 h 481410"/>
              <a:gd name="connsiteX4687" fmla="*/ 366398 w 476464"/>
              <a:gd name="connsiteY4687" fmla="*/ 220363 h 481410"/>
              <a:gd name="connsiteX4688" fmla="*/ 366245 w 476464"/>
              <a:gd name="connsiteY4688" fmla="*/ 220568 h 481410"/>
              <a:gd name="connsiteX4689" fmla="*/ 366450 w 476464"/>
              <a:gd name="connsiteY4689" fmla="*/ 220773 h 481410"/>
              <a:gd name="connsiteX4690" fmla="*/ 366552 w 476464"/>
              <a:gd name="connsiteY4690" fmla="*/ 220568 h 481410"/>
              <a:gd name="connsiteX4691" fmla="*/ 367294 w 476464"/>
              <a:gd name="connsiteY4691" fmla="*/ 216421 h 481410"/>
              <a:gd name="connsiteX4692" fmla="*/ 366552 w 476464"/>
              <a:gd name="connsiteY4692" fmla="*/ 216728 h 481410"/>
              <a:gd name="connsiteX4693" fmla="*/ 366245 w 476464"/>
              <a:gd name="connsiteY4693" fmla="*/ 217138 h 481410"/>
              <a:gd name="connsiteX4694" fmla="*/ 365938 w 476464"/>
              <a:gd name="connsiteY4694" fmla="*/ 217496 h 481410"/>
              <a:gd name="connsiteX4695" fmla="*/ 366833 w 476464"/>
              <a:gd name="connsiteY4695" fmla="*/ 217215 h 481410"/>
              <a:gd name="connsiteX4696" fmla="*/ 367294 w 476464"/>
              <a:gd name="connsiteY4696" fmla="*/ 216421 h 481410"/>
              <a:gd name="connsiteX4697" fmla="*/ 367883 w 476464"/>
              <a:gd name="connsiteY4697" fmla="*/ 218443 h 481410"/>
              <a:gd name="connsiteX4698" fmla="*/ 367576 w 476464"/>
              <a:gd name="connsiteY4698" fmla="*/ 218059 h 481410"/>
              <a:gd name="connsiteX4699" fmla="*/ 367371 w 476464"/>
              <a:gd name="connsiteY4699" fmla="*/ 218443 h 481410"/>
              <a:gd name="connsiteX4700" fmla="*/ 367576 w 476464"/>
              <a:gd name="connsiteY4700" fmla="*/ 218827 h 481410"/>
              <a:gd name="connsiteX4701" fmla="*/ 367883 w 476464"/>
              <a:gd name="connsiteY4701" fmla="*/ 218443 h 481410"/>
              <a:gd name="connsiteX4702" fmla="*/ 368216 w 476464"/>
              <a:gd name="connsiteY4702" fmla="*/ 217112 h 481410"/>
              <a:gd name="connsiteX4703" fmla="*/ 367985 w 476464"/>
              <a:gd name="connsiteY4703" fmla="*/ 216703 h 481410"/>
              <a:gd name="connsiteX4704" fmla="*/ 367678 w 476464"/>
              <a:gd name="connsiteY4704" fmla="*/ 217112 h 481410"/>
              <a:gd name="connsiteX4705" fmla="*/ 367985 w 476464"/>
              <a:gd name="connsiteY4705" fmla="*/ 217471 h 481410"/>
              <a:gd name="connsiteX4706" fmla="*/ 368216 w 476464"/>
              <a:gd name="connsiteY4706" fmla="*/ 217112 h 481410"/>
              <a:gd name="connsiteX4707" fmla="*/ 371134 w 476464"/>
              <a:gd name="connsiteY4707" fmla="*/ 218827 h 481410"/>
              <a:gd name="connsiteX4708" fmla="*/ 369649 w 476464"/>
              <a:gd name="connsiteY4708" fmla="*/ 219186 h 481410"/>
              <a:gd name="connsiteX4709" fmla="*/ 368318 w 476464"/>
              <a:gd name="connsiteY4709" fmla="*/ 219544 h 481410"/>
              <a:gd name="connsiteX4710" fmla="*/ 368318 w 476464"/>
              <a:gd name="connsiteY4710" fmla="*/ 219877 h 481410"/>
              <a:gd name="connsiteX4711" fmla="*/ 368856 w 476464"/>
              <a:gd name="connsiteY4711" fmla="*/ 220210 h 481410"/>
              <a:gd name="connsiteX4712" fmla="*/ 369624 w 476464"/>
              <a:gd name="connsiteY4712" fmla="*/ 219826 h 481410"/>
              <a:gd name="connsiteX4713" fmla="*/ 370391 w 476464"/>
              <a:gd name="connsiteY4713" fmla="*/ 219262 h 481410"/>
              <a:gd name="connsiteX4714" fmla="*/ 371134 w 476464"/>
              <a:gd name="connsiteY4714" fmla="*/ 218827 h 481410"/>
              <a:gd name="connsiteX4715" fmla="*/ 373821 w 476464"/>
              <a:gd name="connsiteY4715" fmla="*/ 213631 h 481410"/>
              <a:gd name="connsiteX4716" fmla="*/ 373054 w 476464"/>
              <a:gd name="connsiteY4716" fmla="*/ 213375 h 481410"/>
              <a:gd name="connsiteX4717" fmla="*/ 371595 w 476464"/>
              <a:gd name="connsiteY4717" fmla="*/ 213887 h 481410"/>
              <a:gd name="connsiteX4718" fmla="*/ 370084 w 476464"/>
              <a:gd name="connsiteY4718" fmla="*/ 214706 h 481410"/>
              <a:gd name="connsiteX4719" fmla="*/ 369035 w 476464"/>
              <a:gd name="connsiteY4719" fmla="*/ 215372 h 481410"/>
              <a:gd name="connsiteX4720" fmla="*/ 368625 w 476464"/>
              <a:gd name="connsiteY4720" fmla="*/ 215653 h 481410"/>
              <a:gd name="connsiteX4721" fmla="*/ 368318 w 476464"/>
              <a:gd name="connsiteY4721" fmla="*/ 216037 h 481410"/>
              <a:gd name="connsiteX4722" fmla="*/ 371031 w 476464"/>
              <a:gd name="connsiteY4722" fmla="*/ 215141 h 481410"/>
              <a:gd name="connsiteX4723" fmla="*/ 373821 w 476464"/>
              <a:gd name="connsiteY4723" fmla="*/ 213631 h 481410"/>
              <a:gd name="connsiteX4724" fmla="*/ 374538 w 476464"/>
              <a:gd name="connsiteY4724" fmla="*/ 214681 h 481410"/>
              <a:gd name="connsiteX4725" fmla="*/ 374384 w 476464"/>
              <a:gd name="connsiteY4725" fmla="*/ 214450 h 481410"/>
              <a:gd name="connsiteX4726" fmla="*/ 374231 w 476464"/>
              <a:gd name="connsiteY4726" fmla="*/ 214681 h 481410"/>
              <a:gd name="connsiteX4727" fmla="*/ 374333 w 476464"/>
              <a:gd name="connsiteY4727" fmla="*/ 214885 h 481410"/>
              <a:gd name="connsiteX4728" fmla="*/ 374538 w 476464"/>
              <a:gd name="connsiteY4728" fmla="*/ 214681 h 481410"/>
              <a:gd name="connsiteX4729" fmla="*/ 375485 w 476464"/>
              <a:gd name="connsiteY4729" fmla="*/ 216370 h 481410"/>
              <a:gd name="connsiteX4730" fmla="*/ 375255 w 476464"/>
              <a:gd name="connsiteY4730" fmla="*/ 216012 h 481410"/>
              <a:gd name="connsiteX4731" fmla="*/ 374922 w 476464"/>
              <a:gd name="connsiteY4731" fmla="*/ 216370 h 481410"/>
              <a:gd name="connsiteX4732" fmla="*/ 375255 w 476464"/>
              <a:gd name="connsiteY4732" fmla="*/ 216728 h 481410"/>
              <a:gd name="connsiteX4733" fmla="*/ 375485 w 476464"/>
              <a:gd name="connsiteY4733" fmla="*/ 216370 h 481410"/>
              <a:gd name="connsiteX4734" fmla="*/ 375485 w 476464"/>
              <a:gd name="connsiteY4734" fmla="*/ 212582 h 481410"/>
              <a:gd name="connsiteX4735" fmla="*/ 375255 w 476464"/>
              <a:gd name="connsiteY4735" fmla="*/ 212274 h 481410"/>
              <a:gd name="connsiteX4736" fmla="*/ 374922 w 476464"/>
              <a:gd name="connsiteY4736" fmla="*/ 212582 h 481410"/>
              <a:gd name="connsiteX4737" fmla="*/ 375255 w 476464"/>
              <a:gd name="connsiteY4737" fmla="*/ 212914 h 481410"/>
              <a:gd name="connsiteX4738" fmla="*/ 375485 w 476464"/>
              <a:gd name="connsiteY4738" fmla="*/ 212582 h 481410"/>
              <a:gd name="connsiteX4739" fmla="*/ 376612 w 476464"/>
              <a:gd name="connsiteY4739" fmla="*/ 216421 h 481410"/>
              <a:gd name="connsiteX4740" fmla="*/ 376228 w 476464"/>
              <a:gd name="connsiteY4740" fmla="*/ 216319 h 481410"/>
              <a:gd name="connsiteX4741" fmla="*/ 375869 w 476464"/>
              <a:gd name="connsiteY4741" fmla="*/ 216421 h 481410"/>
              <a:gd name="connsiteX4742" fmla="*/ 375664 w 476464"/>
              <a:gd name="connsiteY4742" fmla="*/ 216524 h 481410"/>
              <a:gd name="connsiteX4743" fmla="*/ 375562 w 476464"/>
              <a:gd name="connsiteY4743" fmla="*/ 216728 h 481410"/>
              <a:gd name="connsiteX4744" fmla="*/ 376612 w 476464"/>
              <a:gd name="connsiteY4744" fmla="*/ 216421 h 481410"/>
              <a:gd name="connsiteX4745" fmla="*/ 377328 w 476464"/>
              <a:gd name="connsiteY4745" fmla="*/ 214681 h 481410"/>
              <a:gd name="connsiteX4746" fmla="*/ 376612 w 476464"/>
              <a:gd name="connsiteY4746" fmla="*/ 214988 h 481410"/>
              <a:gd name="connsiteX4747" fmla="*/ 376612 w 476464"/>
              <a:gd name="connsiteY4747" fmla="*/ 215397 h 481410"/>
              <a:gd name="connsiteX4748" fmla="*/ 376995 w 476464"/>
              <a:gd name="connsiteY4748" fmla="*/ 215244 h 481410"/>
              <a:gd name="connsiteX4749" fmla="*/ 377354 w 476464"/>
              <a:gd name="connsiteY4749" fmla="*/ 214988 h 481410"/>
              <a:gd name="connsiteX4750" fmla="*/ 377354 w 476464"/>
              <a:gd name="connsiteY4750" fmla="*/ 214681 h 481410"/>
              <a:gd name="connsiteX4751" fmla="*/ 378582 w 476464"/>
              <a:gd name="connsiteY4751" fmla="*/ 214322 h 481410"/>
              <a:gd name="connsiteX4752" fmla="*/ 378378 w 476464"/>
              <a:gd name="connsiteY4752" fmla="*/ 213913 h 481410"/>
              <a:gd name="connsiteX4753" fmla="*/ 378045 w 476464"/>
              <a:gd name="connsiteY4753" fmla="*/ 214322 h 481410"/>
              <a:gd name="connsiteX4754" fmla="*/ 378378 w 476464"/>
              <a:gd name="connsiteY4754" fmla="*/ 214681 h 481410"/>
              <a:gd name="connsiteX4755" fmla="*/ 378582 w 476464"/>
              <a:gd name="connsiteY4755" fmla="*/ 214322 h 481410"/>
              <a:gd name="connsiteX4756" fmla="*/ 379402 w 476464"/>
              <a:gd name="connsiteY4756" fmla="*/ 215372 h 481410"/>
              <a:gd name="connsiteX4757" fmla="*/ 379734 w 476464"/>
              <a:gd name="connsiteY4757" fmla="*/ 213913 h 481410"/>
              <a:gd name="connsiteX4758" fmla="*/ 378992 w 476464"/>
              <a:gd name="connsiteY4758" fmla="*/ 214962 h 481410"/>
              <a:gd name="connsiteX4759" fmla="*/ 379402 w 476464"/>
              <a:gd name="connsiteY4759" fmla="*/ 215372 h 481410"/>
              <a:gd name="connsiteX4760" fmla="*/ 379402 w 476464"/>
              <a:gd name="connsiteY4760" fmla="*/ 213631 h 481410"/>
              <a:gd name="connsiteX4761" fmla="*/ 379171 w 476464"/>
              <a:gd name="connsiteY4761" fmla="*/ 213785 h 481410"/>
              <a:gd name="connsiteX4762" fmla="*/ 378966 w 476464"/>
              <a:gd name="connsiteY4762" fmla="*/ 213938 h 481410"/>
              <a:gd name="connsiteX4763" fmla="*/ 378966 w 476464"/>
              <a:gd name="connsiteY4763" fmla="*/ 214348 h 481410"/>
              <a:gd name="connsiteX4764" fmla="*/ 379402 w 476464"/>
              <a:gd name="connsiteY4764" fmla="*/ 213631 h 481410"/>
              <a:gd name="connsiteX4765" fmla="*/ 381961 w 476464"/>
              <a:gd name="connsiteY4765" fmla="*/ 216114 h 481410"/>
              <a:gd name="connsiteX4766" fmla="*/ 383881 w 476464"/>
              <a:gd name="connsiteY4766" fmla="*/ 214655 h 481410"/>
              <a:gd name="connsiteX4767" fmla="*/ 382576 w 476464"/>
              <a:gd name="connsiteY4767" fmla="*/ 215065 h 481410"/>
              <a:gd name="connsiteX4768" fmla="*/ 381065 w 476464"/>
              <a:gd name="connsiteY4768" fmla="*/ 215679 h 481410"/>
              <a:gd name="connsiteX4769" fmla="*/ 380400 w 476464"/>
              <a:gd name="connsiteY4769" fmla="*/ 216140 h 481410"/>
              <a:gd name="connsiteX4770" fmla="*/ 379734 w 476464"/>
              <a:gd name="connsiteY4770" fmla="*/ 216703 h 481410"/>
              <a:gd name="connsiteX4771" fmla="*/ 381961 w 476464"/>
              <a:gd name="connsiteY4771" fmla="*/ 216114 h 481410"/>
              <a:gd name="connsiteX4772" fmla="*/ 380989 w 476464"/>
              <a:gd name="connsiteY4772" fmla="*/ 214578 h 481410"/>
              <a:gd name="connsiteX4773" fmla="*/ 381091 w 476464"/>
              <a:gd name="connsiteY4773" fmla="*/ 214322 h 481410"/>
              <a:gd name="connsiteX4774" fmla="*/ 380912 w 476464"/>
              <a:gd name="connsiteY4774" fmla="*/ 214143 h 481410"/>
              <a:gd name="connsiteX4775" fmla="*/ 380784 w 476464"/>
              <a:gd name="connsiteY4775" fmla="*/ 214322 h 481410"/>
              <a:gd name="connsiteX4776" fmla="*/ 380989 w 476464"/>
              <a:gd name="connsiteY4776" fmla="*/ 214578 h 481410"/>
              <a:gd name="connsiteX4777" fmla="*/ 384086 w 476464"/>
              <a:gd name="connsiteY4777" fmla="*/ 217420 h 481410"/>
              <a:gd name="connsiteX4778" fmla="*/ 383881 w 476464"/>
              <a:gd name="connsiteY4778" fmla="*/ 217036 h 481410"/>
              <a:gd name="connsiteX4779" fmla="*/ 383651 w 476464"/>
              <a:gd name="connsiteY4779" fmla="*/ 217420 h 481410"/>
              <a:gd name="connsiteX4780" fmla="*/ 383881 w 476464"/>
              <a:gd name="connsiteY4780" fmla="*/ 217778 h 481410"/>
              <a:gd name="connsiteX4781" fmla="*/ 384086 w 476464"/>
              <a:gd name="connsiteY4781" fmla="*/ 217420 h 481410"/>
              <a:gd name="connsiteX4782" fmla="*/ 384188 w 476464"/>
              <a:gd name="connsiteY4782" fmla="*/ 210201 h 481410"/>
              <a:gd name="connsiteX4783" fmla="*/ 383881 w 476464"/>
              <a:gd name="connsiteY4783" fmla="*/ 210201 h 481410"/>
              <a:gd name="connsiteX4784" fmla="*/ 382115 w 476464"/>
              <a:gd name="connsiteY4784" fmla="*/ 211891 h 481410"/>
              <a:gd name="connsiteX4785" fmla="*/ 382780 w 476464"/>
              <a:gd name="connsiteY4785" fmla="*/ 212326 h 481410"/>
              <a:gd name="connsiteX4786" fmla="*/ 383446 w 476464"/>
              <a:gd name="connsiteY4786" fmla="*/ 211711 h 481410"/>
              <a:gd name="connsiteX4787" fmla="*/ 384188 w 476464"/>
              <a:gd name="connsiteY4787" fmla="*/ 210201 h 481410"/>
              <a:gd name="connsiteX4788" fmla="*/ 384905 w 476464"/>
              <a:gd name="connsiteY4788" fmla="*/ 208717 h 481410"/>
              <a:gd name="connsiteX4789" fmla="*/ 385212 w 476464"/>
              <a:gd name="connsiteY4789" fmla="*/ 208717 h 481410"/>
              <a:gd name="connsiteX4790" fmla="*/ 386645 w 476464"/>
              <a:gd name="connsiteY4790" fmla="*/ 207539 h 481410"/>
              <a:gd name="connsiteX4791" fmla="*/ 388335 w 476464"/>
              <a:gd name="connsiteY4791" fmla="*/ 206336 h 481410"/>
              <a:gd name="connsiteX4792" fmla="*/ 388028 w 476464"/>
              <a:gd name="connsiteY4792" fmla="*/ 206029 h 481410"/>
              <a:gd name="connsiteX4793" fmla="*/ 385826 w 476464"/>
              <a:gd name="connsiteY4793" fmla="*/ 206950 h 481410"/>
              <a:gd name="connsiteX4794" fmla="*/ 381910 w 476464"/>
              <a:gd name="connsiteY4794" fmla="*/ 208998 h 481410"/>
              <a:gd name="connsiteX4795" fmla="*/ 378122 w 476464"/>
              <a:gd name="connsiteY4795" fmla="*/ 211097 h 481410"/>
              <a:gd name="connsiteX4796" fmla="*/ 376330 w 476464"/>
              <a:gd name="connsiteY4796" fmla="*/ 212249 h 481410"/>
              <a:gd name="connsiteX4797" fmla="*/ 377354 w 476464"/>
              <a:gd name="connsiteY4797" fmla="*/ 212556 h 481410"/>
              <a:gd name="connsiteX4798" fmla="*/ 384905 w 476464"/>
              <a:gd name="connsiteY4798" fmla="*/ 208717 h 481410"/>
              <a:gd name="connsiteX4799" fmla="*/ 386978 w 476464"/>
              <a:gd name="connsiteY4799" fmla="*/ 212889 h 481410"/>
              <a:gd name="connsiteX4800" fmla="*/ 387823 w 476464"/>
              <a:gd name="connsiteY4800" fmla="*/ 212684 h 481410"/>
              <a:gd name="connsiteX4801" fmla="*/ 388028 w 476464"/>
              <a:gd name="connsiteY4801" fmla="*/ 211865 h 481410"/>
              <a:gd name="connsiteX4802" fmla="*/ 386978 w 476464"/>
              <a:gd name="connsiteY4802" fmla="*/ 212889 h 481410"/>
              <a:gd name="connsiteX4803" fmla="*/ 386978 w 476464"/>
              <a:gd name="connsiteY4803" fmla="*/ 209484 h 481410"/>
              <a:gd name="connsiteX4804" fmla="*/ 386671 w 476464"/>
              <a:gd name="connsiteY4804" fmla="*/ 209177 h 481410"/>
              <a:gd name="connsiteX4805" fmla="*/ 386236 w 476464"/>
              <a:gd name="connsiteY4805" fmla="*/ 209433 h 481410"/>
              <a:gd name="connsiteX4806" fmla="*/ 385929 w 476464"/>
              <a:gd name="connsiteY4806" fmla="*/ 209792 h 481410"/>
              <a:gd name="connsiteX4807" fmla="*/ 385929 w 476464"/>
              <a:gd name="connsiteY4807" fmla="*/ 210227 h 481410"/>
              <a:gd name="connsiteX4808" fmla="*/ 386236 w 476464"/>
              <a:gd name="connsiteY4808" fmla="*/ 210560 h 481410"/>
              <a:gd name="connsiteX4809" fmla="*/ 386978 w 476464"/>
              <a:gd name="connsiteY4809" fmla="*/ 209484 h 481410"/>
              <a:gd name="connsiteX4810" fmla="*/ 387669 w 476464"/>
              <a:gd name="connsiteY4810" fmla="*/ 208333 h 481410"/>
              <a:gd name="connsiteX4811" fmla="*/ 388053 w 476464"/>
              <a:gd name="connsiteY4811" fmla="*/ 208128 h 481410"/>
              <a:gd name="connsiteX4812" fmla="*/ 387669 w 476464"/>
              <a:gd name="connsiteY4812" fmla="*/ 207923 h 481410"/>
              <a:gd name="connsiteX4813" fmla="*/ 387285 w 476464"/>
              <a:gd name="connsiteY4813" fmla="*/ 208128 h 481410"/>
              <a:gd name="connsiteX4814" fmla="*/ 387669 w 476464"/>
              <a:gd name="connsiteY4814" fmla="*/ 208333 h 481410"/>
              <a:gd name="connsiteX4815" fmla="*/ 385212 w 476464"/>
              <a:gd name="connsiteY4815" fmla="*/ 210815 h 481410"/>
              <a:gd name="connsiteX4816" fmla="*/ 385545 w 476464"/>
              <a:gd name="connsiteY4816" fmla="*/ 210508 h 481410"/>
              <a:gd name="connsiteX4817" fmla="*/ 385212 w 476464"/>
              <a:gd name="connsiteY4817" fmla="*/ 210176 h 481410"/>
              <a:gd name="connsiteX4818" fmla="*/ 385007 w 476464"/>
              <a:gd name="connsiteY4818" fmla="*/ 210508 h 481410"/>
              <a:gd name="connsiteX4819" fmla="*/ 385212 w 476464"/>
              <a:gd name="connsiteY4819" fmla="*/ 210815 h 481410"/>
              <a:gd name="connsiteX4820" fmla="*/ 385826 w 476464"/>
              <a:gd name="connsiteY4820" fmla="*/ 216728 h 481410"/>
              <a:gd name="connsiteX4821" fmla="*/ 385622 w 476464"/>
              <a:gd name="connsiteY4821" fmla="*/ 216421 h 481410"/>
              <a:gd name="connsiteX4822" fmla="*/ 385314 w 476464"/>
              <a:gd name="connsiteY4822" fmla="*/ 216728 h 481410"/>
              <a:gd name="connsiteX4823" fmla="*/ 385622 w 476464"/>
              <a:gd name="connsiteY4823" fmla="*/ 217061 h 481410"/>
              <a:gd name="connsiteX4824" fmla="*/ 385826 w 476464"/>
              <a:gd name="connsiteY4824" fmla="*/ 216728 h 481410"/>
              <a:gd name="connsiteX4825" fmla="*/ 386978 w 476464"/>
              <a:gd name="connsiteY4825" fmla="*/ 219518 h 481410"/>
              <a:gd name="connsiteX4826" fmla="*/ 386671 w 476464"/>
              <a:gd name="connsiteY4826" fmla="*/ 219851 h 481410"/>
              <a:gd name="connsiteX4827" fmla="*/ 386978 w 476464"/>
              <a:gd name="connsiteY4827" fmla="*/ 219851 h 481410"/>
              <a:gd name="connsiteX4828" fmla="*/ 386978 w 476464"/>
              <a:gd name="connsiteY4828" fmla="*/ 219518 h 481410"/>
              <a:gd name="connsiteX4829" fmla="*/ 387285 w 476464"/>
              <a:gd name="connsiteY4829" fmla="*/ 214681 h 481410"/>
              <a:gd name="connsiteX4830" fmla="*/ 386441 w 476464"/>
              <a:gd name="connsiteY4830" fmla="*/ 214629 h 481410"/>
              <a:gd name="connsiteX4831" fmla="*/ 385647 w 476464"/>
              <a:gd name="connsiteY4831" fmla="*/ 214988 h 481410"/>
              <a:gd name="connsiteX4832" fmla="*/ 385647 w 476464"/>
              <a:gd name="connsiteY4832" fmla="*/ 215397 h 481410"/>
              <a:gd name="connsiteX4833" fmla="*/ 386466 w 476464"/>
              <a:gd name="connsiteY4833" fmla="*/ 215193 h 481410"/>
              <a:gd name="connsiteX4834" fmla="*/ 387285 w 476464"/>
              <a:gd name="connsiteY4834" fmla="*/ 214681 h 481410"/>
              <a:gd name="connsiteX4835" fmla="*/ 387720 w 476464"/>
              <a:gd name="connsiteY4835" fmla="*/ 214322 h 481410"/>
              <a:gd name="connsiteX4836" fmla="*/ 387951 w 476464"/>
              <a:gd name="connsiteY4836" fmla="*/ 213964 h 481410"/>
              <a:gd name="connsiteX4837" fmla="*/ 387720 w 476464"/>
              <a:gd name="connsiteY4837" fmla="*/ 213606 h 481410"/>
              <a:gd name="connsiteX4838" fmla="*/ 387388 w 476464"/>
              <a:gd name="connsiteY4838" fmla="*/ 213964 h 481410"/>
              <a:gd name="connsiteX4839" fmla="*/ 387720 w 476464"/>
              <a:gd name="connsiteY4839" fmla="*/ 214322 h 481410"/>
              <a:gd name="connsiteX4840" fmla="*/ 387848 w 476464"/>
              <a:gd name="connsiteY4840" fmla="*/ 216370 h 481410"/>
              <a:gd name="connsiteX4841" fmla="*/ 388053 w 476464"/>
              <a:gd name="connsiteY4841" fmla="*/ 216728 h 481410"/>
              <a:gd name="connsiteX4842" fmla="*/ 388258 w 476464"/>
              <a:gd name="connsiteY4842" fmla="*/ 216370 h 481410"/>
              <a:gd name="connsiteX4843" fmla="*/ 388053 w 476464"/>
              <a:gd name="connsiteY4843" fmla="*/ 216012 h 481410"/>
              <a:gd name="connsiteX4844" fmla="*/ 387848 w 476464"/>
              <a:gd name="connsiteY4844" fmla="*/ 216370 h 481410"/>
              <a:gd name="connsiteX4845" fmla="*/ 388335 w 476464"/>
              <a:gd name="connsiteY4845" fmla="*/ 218495 h 481410"/>
              <a:gd name="connsiteX4846" fmla="*/ 388028 w 476464"/>
              <a:gd name="connsiteY4846" fmla="*/ 218059 h 481410"/>
              <a:gd name="connsiteX4847" fmla="*/ 388028 w 476464"/>
              <a:gd name="connsiteY4847" fmla="*/ 218802 h 481410"/>
              <a:gd name="connsiteX4848" fmla="*/ 388335 w 476464"/>
              <a:gd name="connsiteY4848" fmla="*/ 218495 h 481410"/>
              <a:gd name="connsiteX4849" fmla="*/ 388770 w 476464"/>
              <a:gd name="connsiteY4849" fmla="*/ 210815 h 481410"/>
              <a:gd name="connsiteX4850" fmla="*/ 387720 w 476464"/>
              <a:gd name="connsiteY4850" fmla="*/ 210815 h 481410"/>
              <a:gd name="connsiteX4851" fmla="*/ 388258 w 476464"/>
              <a:gd name="connsiteY4851" fmla="*/ 211123 h 481410"/>
              <a:gd name="connsiteX4852" fmla="*/ 388770 w 476464"/>
              <a:gd name="connsiteY4852" fmla="*/ 210815 h 481410"/>
              <a:gd name="connsiteX4853" fmla="*/ 389052 w 476464"/>
              <a:gd name="connsiteY4853" fmla="*/ 205312 h 481410"/>
              <a:gd name="connsiteX4854" fmla="*/ 389384 w 476464"/>
              <a:gd name="connsiteY4854" fmla="*/ 205312 h 481410"/>
              <a:gd name="connsiteX4855" fmla="*/ 389384 w 476464"/>
              <a:gd name="connsiteY4855" fmla="*/ 205005 h 481410"/>
              <a:gd name="connsiteX4856" fmla="*/ 389052 w 476464"/>
              <a:gd name="connsiteY4856" fmla="*/ 205312 h 481410"/>
              <a:gd name="connsiteX4857" fmla="*/ 389692 w 476464"/>
              <a:gd name="connsiteY4857" fmla="*/ 220210 h 481410"/>
              <a:gd name="connsiteX4858" fmla="*/ 389384 w 476464"/>
              <a:gd name="connsiteY4858" fmla="*/ 219826 h 481410"/>
              <a:gd name="connsiteX4859" fmla="*/ 389179 w 476464"/>
              <a:gd name="connsiteY4859" fmla="*/ 220210 h 481410"/>
              <a:gd name="connsiteX4860" fmla="*/ 389384 w 476464"/>
              <a:gd name="connsiteY4860" fmla="*/ 220568 h 481410"/>
              <a:gd name="connsiteX4861" fmla="*/ 389692 w 476464"/>
              <a:gd name="connsiteY4861" fmla="*/ 220210 h 481410"/>
              <a:gd name="connsiteX4862" fmla="*/ 390434 w 476464"/>
              <a:gd name="connsiteY4862" fmla="*/ 216728 h 481410"/>
              <a:gd name="connsiteX4863" fmla="*/ 390255 w 476464"/>
              <a:gd name="connsiteY4863" fmla="*/ 216524 h 481410"/>
              <a:gd name="connsiteX4864" fmla="*/ 390075 w 476464"/>
              <a:gd name="connsiteY4864" fmla="*/ 216728 h 481410"/>
              <a:gd name="connsiteX4865" fmla="*/ 390306 w 476464"/>
              <a:gd name="connsiteY4865" fmla="*/ 216959 h 481410"/>
              <a:gd name="connsiteX4866" fmla="*/ 390434 w 476464"/>
              <a:gd name="connsiteY4866" fmla="*/ 216728 h 481410"/>
              <a:gd name="connsiteX4867" fmla="*/ 392891 w 476464"/>
              <a:gd name="connsiteY4867" fmla="*/ 218827 h 481410"/>
              <a:gd name="connsiteX4868" fmla="*/ 392481 w 476464"/>
              <a:gd name="connsiteY4868" fmla="*/ 218827 h 481410"/>
              <a:gd name="connsiteX4869" fmla="*/ 391944 w 476464"/>
              <a:gd name="connsiteY4869" fmla="*/ 218981 h 481410"/>
              <a:gd name="connsiteX4870" fmla="*/ 391432 w 476464"/>
              <a:gd name="connsiteY4870" fmla="*/ 219135 h 481410"/>
              <a:gd name="connsiteX4871" fmla="*/ 390971 w 476464"/>
              <a:gd name="connsiteY4871" fmla="*/ 219518 h 481410"/>
              <a:gd name="connsiteX4872" fmla="*/ 390434 w 476464"/>
              <a:gd name="connsiteY4872" fmla="*/ 219877 h 481410"/>
              <a:gd name="connsiteX4873" fmla="*/ 391867 w 476464"/>
              <a:gd name="connsiteY4873" fmla="*/ 219544 h 481410"/>
              <a:gd name="connsiteX4874" fmla="*/ 392891 w 476464"/>
              <a:gd name="connsiteY4874" fmla="*/ 218827 h 481410"/>
              <a:gd name="connsiteX4875" fmla="*/ 393531 w 476464"/>
              <a:gd name="connsiteY4875" fmla="*/ 198068 h 481410"/>
              <a:gd name="connsiteX4876" fmla="*/ 395860 w 476464"/>
              <a:gd name="connsiteY4876" fmla="*/ 197377 h 481410"/>
              <a:gd name="connsiteX4877" fmla="*/ 398087 w 476464"/>
              <a:gd name="connsiteY4877" fmla="*/ 195969 h 481410"/>
              <a:gd name="connsiteX4878" fmla="*/ 397626 w 476464"/>
              <a:gd name="connsiteY4878" fmla="*/ 195509 h 481410"/>
              <a:gd name="connsiteX4879" fmla="*/ 396833 w 476464"/>
              <a:gd name="connsiteY4879" fmla="*/ 195611 h 481410"/>
              <a:gd name="connsiteX4880" fmla="*/ 396065 w 476464"/>
              <a:gd name="connsiteY4880" fmla="*/ 195969 h 481410"/>
              <a:gd name="connsiteX4881" fmla="*/ 395604 w 476464"/>
              <a:gd name="connsiteY4881" fmla="*/ 196276 h 481410"/>
              <a:gd name="connsiteX4882" fmla="*/ 395860 w 476464"/>
              <a:gd name="connsiteY4882" fmla="*/ 195534 h 481410"/>
              <a:gd name="connsiteX4883" fmla="*/ 395604 w 476464"/>
              <a:gd name="connsiteY4883" fmla="*/ 194971 h 481410"/>
              <a:gd name="connsiteX4884" fmla="*/ 395323 w 476464"/>
              <a:gd name="connsiteY4884" fmla="*/ 195637 h 481410"/>
              <a:gd name="connsiteX4885" fmla="*/ 394964 w 476464"/>
              <a:gd name="connsiteY4885" fmla="*/ 196276 h 481410"/>
              <a:gd name="connsiteX4886" fmla="*/ 394222 w 476464"/>
              <a:gd name="connsiteY4886" fmla="*/ 197172 h 481410"/>
              <a:gd name="connsiteX4887" fmla="*/ 393531 w 476464"/>
              <a:gd name="connsiteY4887" fmla="*/ 198068 h 481410"/>
              <a:gd name="connsiteX4888" fmla="*/ 396731 w 476464"/>
              <a:gd name="connsiteY4888" fmla="*/ 200756 h 481410"/>
              <a:gd name="connsiteX4889" fmla="*/ 395604 w 476464"/>
              <a:gd name="connsiteY4889" fmla="*/ 201473 h 481410"/>
              <a:gd name="connsiteX4890" fmla="*/ 395604 w 476464"/>
              <a:gd name="connsiteY4890" fmla="*/ 201882 h 481410"/>
              <a:gd name="connsiteX4891" fmla="*/ 397217 w 476464"/>
              <a:gd name="connsiteY4891" fmla="*/ 201678 h 481410"/>
              <a:gd name="connsiteX4892" fmla="*/ 398062 w 476464"/>
              <a:gd name="connsiteY4892" fmla="*/ 200449 h 481410"/>
              <a:gd name="connsiteX4893" fmla="*/ 396731 w 476464"/>
              <a:gd name="connsiteY4893" fmla="*/ 200756 h 481410"/>
              <a:gd name="connsiteX4894" fmla="*/ 394094 w 476464"/>
              <a:gd name="connsiteY4894" fmla="*/ 202727 h 481410"/>
              <a:gd name="connsiteX4895" fmla="*/ 394248 w 476464"/>
              <a:gd name="connsiteY4895" fmla="*/ 202522 h 481410"/>
              <a:gd name="connsiteX4896" fmla="*/ 394043 w 476464"/>
              <a:gd name="connsiteY4896" fmla="*/ 202317 h 481410"/>
              <a:gd name="connsiteX4897" fmla="*/ 393940 w 476464"/>
              <a:gd name="connsiteY4897" fmla="*/ 202522 h 481410"/>
              <a:gd name="connsiteX4898" fmla="*/ 394094 w 476464"/>
              <a:gd name="connsiteY4898" fmla="*/ 202727 h 481410"/>
              <a:gd name="connsiteX4899" fmla="*/ 394555 w 476464"/>
              <a:gd name="connsiteY4899" fmla="*/ 204596 h 481410"/>
              <a:gd name="connsiteX4900" fmla="*/ 394427 w 476464"/>
              <a:gd name="connsiteY4900" fmla="*/ 204365 h 481410"/>
              <a:gd name="connsiteX4901" fmla="*/ 394222 w 476464"/>
              <a:gd name="connsiteY4901" fmla="*/ 204596 h 481410"/>
              <a:gd name="connsiteX4902" fmla="*/ 394401 w 476464"/>
              <a:gd name="connsiteY4902" fmla="*/ 204800 h 481410"/>
              <a:gd name="connsiteX4903" fmla="*/ 394555 w 476464"/>
              <a:gd name="connsiteY4903" fmla="*/ 204596 h 481410"/>
              <a:gd name="connsiteX4904" fmla="*/ 396039 w 476464"/>
              <a:gd name="connsiteY4904" fmla="*/ 207718 h 481410"/>
              <a:gd name="connsiteX4905" fmla="*/ 395809 w 476464"/>
              <a:gd name="connsiteY4905" fmla="*/ 207488 h 481410"/>
              <a:gd name="connsiteX4906" fmla="*/ 395604 w 476464"/>
              <a:gd name="connsiteY4906" fmla="*/ 207718 h 481410"/>
              <a:gd name="connsiteX4907" fmla="*/ 396039 w 476464"/>
              <a:gd name="connsiteY4907" fmla="*/ 207718 h 481410"/>
              <a:gd name="connsiteX4908" fmla="*/ 396526 w 476464"/>
              <a:gd name="connsiteY4908" fmla="*/ 218443 h 481410"/>
              <a:gd name="connsiteX4909" fmla="*/ 396321 w 476464"/>
              <a:gd name="connsiteY4909" fmla="*/ 218059 h 481410"/>
              <a:gd name="connsiteX4910" fmla="*/ 396091 w 476464"/>
              <a:gd name="connsiteY4910" fmla="*/ 218443 h 481410"/>
              <a:gd name="connsiteX4911" fmla="*/ 396321 w 476464"/>
              <a:gd name="connsiteY4911" fmla="*/ 218827 h 481410"/>
              <a:gd name="connsiteX4912" fmla="*/ 396526 w 476464"/>
              <a:gd name="connsiteY4912" fmla="*/ 218443 h 481410"/>
              <a:gd name="connsiteX4913" fmla="*/ 397985 w 476464"/>
              <a:gd name="connsiteY4913" fmla="*/ 212582 h 481410"/>
              <a:gd name="connsiteX4914" fmla="*/ 397678 w 476464"/>
              <a:gd name="connsiteY4914" fmla="*/ 212274 h 481410"/>
              <a:gd name="connsiteX4915" fmla="*/ 397473 w 476464"/>
              <a:gd name="connsiteY4915" fmla="*/ 212582 h 481410"/>
              <a:gd name="connsiteX4916" fmla="*/ 397678 w 476464"/>
              <a:gd name="connsiteY4916" fmla="*/ 212914 h 481410"/>
              <a:gd name="connsiteX4917" fmla="*/ 397985 w 476464"/>
              <a:gd name="connsiteY4917" fmla="*/ 212582 h 481410"/>
              <a:gd name="connsiteX4918" fmla="*/ 398087 w 476464"/>
              <a:gd name="connsiteY4918" fmla="*/ 208128 h 481410"/>
              <a:gd name="connsiteX4919" fmla="*/ 397883 w 476464"/>
              <a:gd name="connsiteY4919" fmla="*/ 207923 h 481410"/>
              <a:gd name="connsiteX4920" fmla="*/ 397678 w 476464"/>
              <a:gd name="connsiteY4920" fmla="*/ 208128 h 481410"/>
              <a:gd name="connsiteX4921" fmla="*/ 398087 w 476464"/>
              <a:gd name="connsiteY4921" fmla="*/ 208128 h 481410"/>
              <a:gd name="connsiteX4922" fmla="*/ 405971 w 476464"/>
              <a:gd name="connsiteY4922" fmla="*/ 203981 h 481410"/>
              <a:gd name="connsiteX4923" fmla="*/ 405971 w 476464"/>
              <a:gd name="connsiteY4923" fmla="*/ 203546 h 481410"/>
              <a:gd name="connsiteX4924" fmla="*/ 401338 w 476464"/>
              <a:gd name="connsiteY4924" fmla="*/ 204672 h 481410"/>
              <a:gd name="connsiteX4925" fmla="*/ 397012 w 476464"/>
              <a:gd name="connsiteY4925" fmla="*/ 206669 h 481410"/>
              <a:gd name="connsiteX4926" fmla="*/ 396603 w 476464"/>
              <a:gd name="connsiteY4926" fmla="*/ 207104 h 481410"/>
              <a:gd name="connsiteX4927" fmla="*/ 397012 w 476464"/>
              <a:gd name="connsiteY4927" fmla="*/ 207104 h 481410"/>
              <a:gd name="connsiteX4928" fmla="*/ 405971 w 476464"/>
              <a:gd name="connsiteY4928" fmla="*/ 203981 h 481410"/>
              <a:gd name="connsiteX4929" fmla="*/ 401543 w 476464"/>
              <a:gd name="connsiteY4929" fmla="*/ 194229 h 481410"/>
              <a:gd name="connsiteX4930" fmla="*/ 401287 w 476464"/>
              <a:gd name="connsiteY4930" fmla="*/ 194024 h 481410"/>
              <a:gd name="connsiteX4931" fmla="*/ 401210 w 476464"/>
              <a:gd name="connsiteY4931" fmla="*/ 194229 h 481410"/>
              <a:gd name="connsiteX4932" fmla="*/ 401364 w 476464"/>
              <a:gd name="connsiteY4932" fmla="*/ 194434 h 481410"/>
              <a:gd name="connsiteX4933" fmla="*/ 401543 w 476464"/>
              <a:gd name="connsiteY4933" fmla="*/ 194229 h 481410"/>
              <a:gd name="connsiteX4934" fmla="*/ 401543 w 476464"/>
              <a:gd name="connsiteY4934" fmla="*/ 202522 h 481410"/>
              <a:gd name="connsiteX4935" fmla="*/ 401671 w 476464"/>
              <a:gd name="connsiteY4935" fmla="*/ 202727 h 481410"/>
              <a:gd name="connsiteX4936" fmla="*/ 401850 w 476464"/>
              <a:gd name="connsiteY4936" fmla="*/ 202522 h 481410"/>
              <a:gd name="connsiteX4937" fmla="*/ 401722 w 476464"/>
              <a:gd name="connsiteY4937" fmla="*/ 202317 h 481410"/>
              <a:gd name="connsiteX4938" fmla="*/ 401543 w 476464"/>
              <a:gd name="connsiteY4938" fmla="*/ 202522 h 481410"/>
              <a:gd name="connsiteX4939" fmla="*/ 403898 w 476464"/>
              <a:gd name="connsiteY4939" fmla="*/ 201165 h 481410"/>
              <a:gd name="connsiteX4940" fmla="*/ 403898 w 476464"/>
              <a:gd name="connsiteY4940" fmla="*/ 200858 h 481410"/>
              <a:gd name="connsiteX4941" fmla="*/ 402874 w 476464"/>
              <a:gd name="connsiteY4941" fmla="*/ 201165 h 481410"/>
              <a:gd name="connsiteX4942" fmla="*/ 403898 w 476464"/>
              <a:gd name="connsiteY4942" fmla="*/ 201165 h 481410"/>
              <a:gd name="connsiteX4943" fmla="*/ 405664 w 476464"/>
              <a:gd name="connsiteY4943" fmla="*/ 201882 h 481410"/>
              <a:gd name="connsiteX4944" fmla="*/ 405894 w 476464"/>
              <a:gd name="connsiteY4944" fmla="*/ 201524 h 481410"/>
              <a:gd name="connsiteX4945" fmla="*/ 405664 w 476464"/>
              <a:gd name="connsiteY4945" fmla="*/ 201165 h 481410"/>
              <a:gd name="connsiteX4946" fmla="*/ 405459 w 476464"/>
              <a:gd name="connsiteY4946" fmla="*/ 201524 h 481410"/>
              <a:gd name="connsiteX4947" fmla="*/ 405664 w 476464"/>
              <a:gd name="connsiteY4947" fmla="*/ 201882 h 481410"/>
              <a:gd name="connsiteX4948" fmla="*/ 400391 w 476464"/>
              <a:gd name="connsiteY4948" fmla="*/ 207027 h 481410"/>
              <a:gd name="connsiteX4949" fmla="*/ 400161 w 476464"/>
              <a:gd name="connsiteY4949" fmla="*/ 206669 h 481410"/>
              <a:gd name="connsiteX4950" fmla="*/ 399853 w 476464"/>
              <a:gd name="connsiteY4950" fmla="*/ 207027 h 481410"/>
              <a:gd name="connsiteX4951" fmla="*/ 400161 w 476464"/>
              <a:gd name="connsiteY4951" fmla="*/ 207411 h 481410"/>
              <a:gd name="connsiteX4952" fmla="*/ 400391 w 476464"/>
              <a:gd name="connsiteY4952" fmla="*/ 207027 h 481410"/>
              <a:gd name="connsiteX4953" fmla="*/ 401210 w 476464"/>
              <a:gd name="connsiteY4953" fmla="*/ 212889 h 481410"/>
              <a:gd name="connsiteX4954" fmla="*/ 401824 w 476464"/>
              <a:gd name="connsiteY4954" fmla="*/ 212889 h 481410"/>
              <a:gd name="connsiteX4955" fmla="*/ 401824 w 476464"/>
              <a:gd name="connsiteY4955" fmla="*/ 212556 h 481410"/>
              <a:gd name="connsiteX4956" fmla="*/ 401210 w 476464"/>
              <a:gd name="connsiteY4956" fmla="*/ 212889 h 481410"/>
              <a:gd name="connsiteX4957" fmla="*/ 402132 w 476464"/>
              <a:gd name="connsiteY4957" fmla="*/ 214322 h 481410"/>
              <a:gd name="connsiteX4958" fmla="*/ 401824 w 476464"/>
              <a:gd name="connsiteY4958" fmla="*/ 213913 h 481410"/>
              <a:gd name="connsiteX4959" fmla="*/ 401620 w 476464"/>
              <a:gd name="connsiteY4959" fmla="*/ 214322 h 481410"/>
              <a:gd name="connsiteX4960" fmla="*/ 401824 w 476464"/>
              <a:gd name="connsiteY4960" fmla="*/ 214681 h 481410"/>
              <a:gd name="connsiteX4961" fmla="*/ 402132 w 476464"/>
              <a:gd name="connsiteY4961" fmla="*/ 214322 h 481410"/>
              <a:gd name="connsiteX4962" fmla="*/ 402592 w 476464"/>
              <a:gd name="connsiteY4962" fmla="*/ 211174 h 481410"/>
              <a:gd name="connsiteX4963" fmla="*/ 402874 w 476464"/>
              <a:gd name="connsiteY4963" fmla="*/ 210534 h 481410"/>
              <a:gd name="connsiteX4964" fmla="*/ 402541 w 476464"/>
              <a:gd name="connsiteY4964" fmla="*/ 210688 h 481410"/>
              <a:gd name="connsiteX4965" fmla="*/ 402234 w 476464"/>
              <a:gd name="connsiteY4965" fmla="*/ 210841 h 481410"/>
              <a:gd name="connsiteX4966" fmla="*/ 401824 w 476464"/>
              <a:gd name="connsiteY4966" fmla="*/ 211251 h 481410"/>
              <a:gd name="connsiteX4967" fmla="*/ 402592 w 476464"/>
              <a:gd name="connsiteY4967" fmla="*/ 211174 h 481410"/>
              <a:gd name="connsiteX4968" fmla="*/ 403591 w 476464"/>
              <a:gd name="connsiteY4968" fmla="*/ 211865 h 481410"/>
              <a:gd name="connsiteX4969" fmla="*/ 403283 w 476464"/>
              <a:gd name="connsiteY4969" fmla="*/ 211865 h 481410"/>
              <a:gd name="connsiteX4970" fmla="*/ 402848 w 476464"/>
              <a:gd name="connsiteY4970" fmla="*/ 212274 h 481410"/>
              <a:gd name="connsiteX4971" fmla="*/ 403565 w 476464"/>
              <a:gd name="connsiteY4971" fmla="*/ 212274 h 481410"/>
              <a:gd name="connsiteX4972" fmla="*/ 403565 w 476464"/>
              <a:gd name="connsiteY4972" fmla="*/ 211865 h 481410"/>
              <a:gd name="connsiteX4973" fmla="*/ 403795 w 476464"/>
              <a:gd name="connsiteY4973" fmla="*/ 208077 h 481410"/>
              <a:gd name="connsiteX4974" fmla="*/ 403591 w 476464"/>
              <a:gd name="connsiteY4974" fmla="*/ 207718 h 481410"/>
              <a:gd name="connsiteX4975" fmla="*/ 403386 w 476464"/>
              <a:gd name="connsiteY4975" fmla="*/ 208077 h 481410"/>
              <a:gd name="connsiteX4976" fmla="*/ 403591 w 476464"/>
              <a:gd name="connsiteY4976" fmla="*/ 208435 h 481410"/>
              <a:gd name="connsiteX4977" fmla="*/ 403795 w 476464"/>
              <a:gd name="connsiteY4977" fmla="*/ 208077 h 481410"/>
              <a:gd name="connsiteX4978" fmla="*/ 405126 w 476464"/>
              <a:gd name="connsiteY4978" fmla="*/ 211404 h 481410"/>
              <a:gd name="connsiteX4979" fmla="*/ 404921 w 476464"/>
              <a:gd name="connsiteY4979" fmla="*/ 211225 h 481410"/>
              <a:gd name="connsiteX4980" fmla="*/ 404717 w 476464"/>
              <a:gd name="connsiteY4980" fmla="*/ 211328 h 481410"/>
              <a:gd name="connsiteX4981" fmla="*/ 404921 w 476464"/>
              <a:gd name="connsiteY4981" fmla="*/ 211532 h 481410"/>
              <a:gd name="connsiteX4982" fmla="*/ 405126 w 476464"/>
              <a:gd name="connsiteY4982" fmla="*/ 211404 h 481410"/>
              <a:gd name="connsiteX4983" fmla="*/ 406585 w 476464"/>
              <a:gd name="connsiteY4983" fmla="*/ 207027 h 481410"/>
              <a:gd name="connsiteX4984" fmla="*/ 406380 w 476464"/>
              <a:gd name="connsiteY4984" fmla="*/ 206669 h 481410"/>
              <a:gd name="connsiteX4985" fmla="*/ 406073 w 476464"/>
              <a:gd name="connsiteY4985" fmla="*/ 207027 h 481410"/>
              <a:gd name="connsiteX4986" fmla="*/ 406380 w 476464"/>
              <a:gd name="connsiteY4986" fmla="*/ 207411 h 481410"/>
              <a:gd name="connsiteX4987" fmla="*/ 406585 w 476464"/>
              <a:gd name="connsiteY4987" fmla="*/ 207027 h 481410"/>
              <a:gd name="connsiteX4988" fmla="*/ 410527 w 476464"/>
              <a:gd name="connsiteY4988" fmla="*/ 204263 h 481410"/>
              <a:gd name="connsiteX4989" fmla="*/ 409222 w 476464"/>
              <a:gd name="connsiteY4989" fmla="*/ 204672 h 481410"/>
              <a:gd name="connsiteX4990" fmla="*/ 407174 w 476464"/>
              <a:gd name="connsiteY4990" fmla="*/ 205466 h 481410"/>
              <a:gd name="connsiteX4991" fmla="*/ 404333 w 476464"/>
              <a:gd name="connsiteY4991" fmla="*/ 206669 h 481410"/>
              <a:gd name="connsiteX4992" fmla="*/ 404640 w 476464"/>
              <a:gd name="connsiteY4992" fmla="*/ 207104 h 481410"/>
              <a:gd name="connsiteX4993" fmla="*/ 409503 w 476464"/>
              <a:gd name="connsiteY4993" fmla="*/ 205338 h 481410"/>
              <a:gd name="connsiteX4994" fmla="*/ 410527 w 476464"/>
              <a:gd name="connsiteY4994" fmla="*/ 204263 h 481410"/>
              <a:gd name="connsiteX4995" fmla="*/ 406893 w 476464"/>
              <a:gd name="connsiteY4995" fmla="*/ 201165 h 481410"/>
              <a:gd name="connsiteX4996" fmla="*/ 406688 w 476464"/>
              <a:gd name="connsiteY4996" fmla="*/ 200858 h 481410"/>
              <a:gd name="connsiteX4997" fmla="*/ 406483 w 476464"/>
              <a:gd name="connsiteY4997" fmla="*/ 201165 h 481410"/>
              <a:gd name="connsiteX4998" fmla="*/ 406688 w 476464"/>
              <a:gd name="connsiteY4998" fmla="*/ 201473 h 481410"/>
              <a:gd name="connsiteX4999" fmla="*/ 406893 w 476464"/>
              <a:gd name="connsiteY4999" fmla="*/ 201165 h 481410"/>
              <a:gd name="connsiteX5000" fmla="*/ 406893 w 476464"/>
              <a:gd name="connsiteY5000" fmla="*/ 203341 h 481410"/>
              <a:gd name="connsiteX5001" fmla="*/ 406688 w 476464"/>
              <a:gd name="connsiteY5001" fmla="*/ 203546 h 481410"/>
              <a:gd name="connsiteX5002" fmla="*/ 406841 w 476464"/>
              <a:gd name="connsiteY5002" fmla="*/ 203776 h 481410"/>
              <a:gd name="connsiteX5003" fmla="*/ 407020 w 476464"/>
              <a:gd name="connsiteY5003" fmla="*/ 203546 h 481410"/>
              <a:gd name="connsiteX5004" fmla="*/ 406893 w 476464"/>
              <a:gd name="connsiteY5004" fmla="*/ 203341 h 481410"/>
              <a:gd name="connsiteX5005" fmla="*/ 408352 w 476464"/>
              <a:gd name="connsiteY5005" fmla="*/ 200500 h 481410"/>
              <a:gd name="connsiteX5006" fmla="*/ 408044 w 476464"/>
              <a:gd name="connsiteY5006" fmla="*/ 200116 h 481410"/>
              <a:gd name="connsiteX5007" fmla="*/ 407814 w 476464"/>
              <a:gd name="connsiteY5007" fmla="*/ 200500 h 481410"/>
              <a:gd name="connsiteX5008" fmla="*/ 408044 w 476464"/>
              <a:gd name="connsiteY5008" fmla="*/ 200884 h 481410"/>
              <a:gd name="connsiteX5009" fmla="*/ 408352 w 476464"/>
              <a:gd name="connsiteY5009" fmla="*/ 200500 h 481410"/>
              <a:gd name="connsiteX5010" fmla="*/ 408147 w 476464"/>
              <a:gd name="connsiteY5010" fmla="*/ 202881 h 481410"/>
              <a:gd name="connsiteX5011" fmla="*/ 408505 w 476464"/>
              <a:gd name="connsiteY5011" fmla="*/ 203264 h 481410"/>
              <a:gd name="connsiteX5012" fmla="*/ 408710 w 476464"/>
              <a:gd name="connsiteY5012" fmla="*/ 202881 h 481410"/>
              <a:gd name="connsiteX5013" fmla="*/ 408505 w 476464"/>
              <a:gd name="connsiteY5013" fmla="*/ 202522 h 481410"/>
              <a:gd name="connsiteX5014" fmla="*/ 408147 w 476464"/>
              <a:gd name="connsiteY5014" fmla="*/ 202881 h 481410"/>
              <a:gd name="connsiteX5015" fmla="*/ 407737 w 476464"/>
              <a:gd name="connsiteY5015" fmla="*/ 202215 h 481410"/>
              <a:gd name="connsiteX5016" fmla="*/ 407891 w 476464"/>
              <a:gd name="connsiteY5016" fmla="*/ 202420 h 481410"/>
              <a:gd name="connsiteX5017" fmla="*/ 408070 w 476464"/>
              <a:gd name="connsiteY5017" fmla="*/ 202215 h 481410"/>
              <a:gd name="connsiteX5018" fmla="*/ 407942 w 476464"/>
              <a:gd name="connsiteY5018" fmla="*/ 201985 h 481410"/>
              <a:gd name="connsiteX5019" fmla="*/ 407737 w 476464"/>
              <a:gd name="connsiteY5019" fmla="*/ 202215 h 481410"/>
              <a:gd name="connsiteX5020" fmla="*/ 408940 w 476464"/>
              <a:gd name="connsiteY5020" fmla="*/ 202113 h 481410"/>
              <a:gd name="connsiteX5021" fmla="*/ 409094 w 476464"/>
              <a:gd name="connsiteY5021" fmla="*/ 201857 h 481410"/>
              <a:gd name="connsiteX5022" fmla="*/ 408991 w 476464"/>
              <a:gd name="connsiteY5022" fmla="*/ 201652 h 481410"/>
              <a:gd name="connsiteX5023" fmla="*/ 408787 w 476464"/>
              <a:gd name="connsiteY5023" fmla="*/ 201857 h 481410"/>
              <a:gd name="connsiteX5024" fmla="*/ 408940 w 476464"/>
              <a:gd name="connsiteY5024" fmla="*/ 202113 h 481410"/>
              <a:gd name="connsiteX5025" fmla="*/ 412498 w 476464"/>
              <a:gd name="connsiteY5025" fmla="*/ 198427 h 481410"/>
              <a:gd name="connsiteX5026" fmla="*/ 412166 w 476464"/>
              <a:gd name="connsiteY5026" fmla="*/ 198068 h 481410"/>
              <a:gd name="connsiteX5027" fmla="*/ 411961 w 476464"/>
              <a:gd name="connsiteY5027" fmla="*/ 198427 h 481410"/>
              <a:gd name="connsiteX5028" fmla="*/ 412166 w 476464"/>
              <a:gd name="connsiteY5028" fmla="*/ 198785 h 481410"/>
              <a:gd name="connsiteX5029" fmla="*/ 412498 w 476464"/>
              <a:gd name="connsiteY5029" fmla="*/ 198427 h 481410"/>
              <a:gd name="connsiteX5030" fmla="*/ 413241 w 476464"/>
              <a:gd name="connsiteY5030" fmla="*/ 196276 h 481410"/>
              <a:gd name="connsiteX5031" fmla="*/ 412370 w 476464"/>
              <a:gd name="connsiteY5031" fmla="*/ 196456 h 481410"/>
              <a:gd name="connsiteX5032" fmla="*/ 411193 w 476464"/>
              <a:gd name="connsiteY5032" fmla="*/ 197019 h 481410"/>
              <a:gd name="connsiteX5033" fmla="*/ 409990 w 476464"/>
              <a:gd name="connsiteY5033" fmla="*/ 197633 h 481410"/>
              <a:gd name="connsiteX5034" fmla="*/ 409094 w 476464"/>
              <a:gd name="connsiteY5034" fmla="*/ 198068 h 481410"/>
              <a:gd name="connsiteX5035" fmla="*/ 406406 w 476464"/>
              <a:gd name="connsiteY5035" fmla="*/ 199425 h 481410"/>
              <a:gd name="connsiteX5036" fmla="*/ 406048 w 476464"/>
              <a:gd name="connsiteY5036" fmla="*/ 199476 h 481410"/>
              <a:gd name="connsiteX5037" fmla="*/ 405664 w 476464"/>
              <a:gd name="connsiteY5037" fmla="*/ 199425 h 481410"/>
              <a:gd name="connsiteX5038" fmla="*/ 405331 w 476464"/>
              <a:gd name="connsiteY5038" fmla="*/ 200116 h 481410"/>
              <a:gd name="connsiteX5039" fmla="*/ 407251 w 476464"/>
              <a:gd name="connsiteY5039" fmla="*/ 199860 h 481410"/>
              <a:gd name="connsiteX5040" fmla="*/ 410041 w 476464"/>
              <a:gd name="connsiteY5040" fmla="*/ 198939 h 481410"/>
              <a:gd name="connsiteX5041" fmla="*/ 412473 w 476464"/>
              <a:gd name="connsiteY5041" fmla="*/ 197633 h 481410"/>
              <a:gd name="connsiteX5042" fmla="*/ 413241 w 476464"/>
              <a:gd name="connsiteY5042" fmla="*/ 196276 h 481410"/>
              <a:gd name="connsiteX5043" fmla="*/ 412601 w 476464"/>
              <a:gd name="connsiteY5043" fmla="*/ 193179 h 481410"/>
              <a:gd name="connsiteX5044" fmla="*/ 413471 w 476464"/>
              <a:gd name="connsiteY5044" fmla="*/ 192821 h 481410"/>
              <a:gd name="connsiteX5045" fmla="*/ 413983 w 476464"/>
              <a:gd name="connsiteY5045" fmla="*/ 192155 h 481410"/>
              <a:gd name="connsiteX5046" fmla="*/ 412933 w 476464"/>
              <a:gd name="connsiteY5046" fmla="*/ 192488 h 481410"/>
              <a:gd name="connsiteX5047" fmla="*/ 411116 w 476464"/>
              <a:gd name="connsiteY5047" fmla="*/ 193128 h 481410"/>
              <a:gd name="connsiteX5048" fmla="*/ 408479 w 476464"/>
              <a:gd name="connsiteY5048" fmla="*/ 194229 h 481410"/>
              <a:gd name="connsiteX5049" fmla="*/ 408121 w 476464"/>
              <a:gd name="connsiteY5049" fmla="*/ 195099 h 481410"/>
              <a:gd name="connsiteX5050" fmla="*/ 408044 w 476464"/>
              <a:gd name="connsiteY5050" fmla="*/ 195969 h 481410"/>
              <a:gd name="connsiteX5051" fmla="*/ 407865 w 476464"/>
              <a:gd name="connsiteY5051" fmla="*/ 196072 h 481410"/>
              <a:gd name="connsiteX5052" fmla="*/ 407712 w 476464"/>
              <a:gd name="connsiteY5052" fmla="*/ 195969 h 481410"/>
              <a:gd name="connsiteX5053" fmla="*/ 407200 w 476464"/>
              <a:gd name="connsiteY5053" fmla="*/ 195432 h 481410"/>
              <a:gd name="connsiteX5054" fmla="*/ 407020 w 476464"/>
              <a:gd name="connsiteY5054" fmla="*/ 195201 h 481410"/>
              <a:gd name="connsiteX5055" fmla="*/ 406841 w 476464"/>
              <a:gd name="connsiteY5055" fmla="*/ 195201 h 481410"/>
              <a:gd name="connsiteX5056" fmla="*/ 406329 w 476464"/>
              <a:gd name="connsiteY5056" fmla="*/ 195278 h 481410"/>
              <a:gd name="connsiteX5057" fmla="*/ 405280 w 476464"/>
              <a:gd name="connsiteY5057" fmla="*/ 195381 h 481410"/>
              <a:gd name="connsiteX5058" fmla="*/ 404282 w 476464"/>
              <a:gd name="connsiteY5058" fmla="*/ 195278 h 481410"/>
              <a:gd name="connsiteX5059" fmla="*/ 403898 w 476464"/>
              <a:gd name="connsiteY5059" fmla="*/ 195918 h 481410"/>
              <a:gd name="connsiteX5060" fmla="*/ 403181 w 476464"/>
              <a:gd name="connsiteY5060" fmla="*/ 196251 h 481410"/>
              <a:gd name="connsiteX5061" fmla="*/ 402618 w 476464"/>
              <a:gd name="connsiteY5061" fmla="*/ 196635 h 481410"/>
              <a:gd name="connsiteX5062" fmla="*/ 402823 w 476464"/>
              <a:gd name="connsiteY5062" fmla="*/ 197326 h 481410"/>
              <a:gd name="connsiteX5063" fmla="*/ 403846 w 476464"/>
              <a:gd name="connsiteY5063" fmla="*/ 197326 h 481410"/>
              <a:gd name="connsiteX5064" fmla="*/ 403539 w 476464"/>
              <a:gd name="connsiteY5064" fmla="*/ 196712 h 481410"/>
              <a:gd name="connsiteX5065" fmla="*/ 404333 w 476464"/>
              <a:gd name="connsiteY5065" fmla="*/ 196840 h 481410"/>
              <a:gd name="connsiteX5066" fmla="*/ 404870 w 476464"/>
              <a:gd name="connsiteY5066" fmla="*/ 197352 h 481410"/>
              <a:gd name="connsiteX5067" fmla="*/ 404282 w 476464"/>
              <a:gd name="connsiteY5067" fmla="*/ 197915 h 481410"/>
              <a:gd name="connsiteX5068" fmla="*/ 403437 w 476464"/>
              <a:gd name="connsiteY5068" fmla="*/ 198248 h 481410"/>
              <a:gd name="connsiteX5069" fmla="*/ 402669 w 476464"/>
              <a:gd name="connsiteY5069" fmla="*/ 198555 h 481410"/>
              <a:gd name="connsiteX5070" fmla="*/ 402208 w 476464"/>
              <a:gd name="connsiteY5070" fmla="*/ 199118 h 481410"/>
              <a:gd name="connsiteX5071" fmla="*/ 402106 w 476464"/>
              <a:gd name="connsiteY5071" fmla="*/ 199527 h 481410"/>
              <a:gd name="connsiteX5072" fmla="*/ 402208 w 476464"/>
              <a:gd name="connsiteY5072" fmla="*/ 199886 h 481410"/>
              <a:gd name="connsiteX5073" fmla="*/ 405050 w 476464"/>
              <a:gd name="connsiteY5073" fmla="*/ 198836 h 481410"/>
              <a:gd name="connsiteX5074" fmla="*/ 408940 w 476464"/>
              <a:gd name="connsiteY5074" fmla="*/ 197044 h 481410"/>
              <a:gd name="connsiteX5075" fmla="*/ 412370 w 476464"/>
              <a:gd name="connsiteY5075" fmla="*/ 195150 h 481410"/>
              <a:gd name="connsiteX5076" fmla="*/ 413957 w 476464"/>
              <a:gd name="connsiteY5076" fmla="*/ 193666 h 481410"/>
              <a:gd name="connsiteX5077" fmla="*/ 413215 w 476464"/>
              <a:gd name="connsiteY5077" fmla="*/ 193717 h 481410"/>
              <a:gd name="connsiteX5078" fmla="*/ 412601 w 476464"/>
              <a:gd name="connsiteY5078" fmla="*/ 193179 h 481410"/>
              <a:gd name="connsiteX5079" fmla="*/ 402234 w 476464"/>
              <a:gd name="connsiteY5079" fmla="*/ 198375 h 481410"/>
              <a:gd name="connsiteX5080" fmla="*/ 402439 w 476464"/>
              <a:gd name="connsiteY5080" fmla="*/ 198068 h 481410"/>
              <a:gd name="connsiteX5081" fmla="*/ 402234 w 476464"/>
              <a:gd name="connsiteY5081" fmla="*/ 197735 h 481410"/>
              <a:gd name="connsiteX5082" fmla="*/ 401927 w 476464"/>
              <a:gd name="connsiteY5082" fmla="*/ 198068 h 481410"/>
              <a:gd name="connsiteX5083" fmla="*/ 402234 w 476464"/>
              <a:gd name="connsiteY5083" fmla="*/ 198375 h 481410"/>
              <a:gd name="connsiteX5084" fmla="*/ 403591 w 476464"/>
              <a:gd name="connsiteY5084" fmla="*/ 193589 h 481410"/>
              <a:gd name="connsiteX5085" fmla="*/ 403795 w 476464"/>
              <a:gd name="connsiteY5085" fmla="*/ 193205 h 481410"/>
              <a:gd name="connsiteX5086" fmla="*/ 403591 w 476464"/>
              <a:gd name="connsiteY5086" fmla="*/ 192847 h 481410"/>
              <a:gd name="connsiteX5087" fmla="*/ 403386 w 476464"/>
              <a:gd name="connsiteY5087" fmla="*/ 193205 h 481410"/>
              <a:gd name="connsiteX5088" fmla="*/ 403591 w 476464"/>
              <a:gd name="connsiteY5088" fmla="*/ 193589 h 481410"/>
              <a:gd name="connsiteX5089" fmla="*/ 405075 w 476464"/>
              <a:gd name="connsiteY5089" fmla="*/ 193077 h 481410"/>
              <a:gd name="connsiteX5090" fmla="*/ 405331 w 476464"/>
              <a:gd name="connsiteY5090" fmla="*/ 192565 h 481410"/>
              <a:gd name="connsiteX5091" fmla="*/ 404921 w 476464"/>
              <a:gd name="connsiteY5091" fmla="*/ 192565 h 481410"/>
              <a:gd name="connsiteX5092" fmla="*/ 404563 w 476464"/>
              <a:gd name="connsiteY5092" fmla="*/ 192667 h 481410"/>
              <a:gd name="connsiteX5093" fmla="*/ 404307 w 476464"/>
              <a:gd name="connsiteY5093" fmla="*/ 192872 h 481410"/>
              <a:gd name="connsiteX5094" fmla="*/ 404307 w 476464"/>
              <a:gd name="connsiteY5094" fmla="*/ 193179 h 481410"/>
              <a:gd name="connsiteX5095" fmla="*/ 405075 w 476464"/>
              <a:gd name="connsiteY5095" fmla="*/ 193077 h 481410"/>
              <a:gd name="connsiteX5096" fmla="*/ 406380 w 476464"/>
              <a:gd name="connsiteY5096" fmla="*/ 193896 h 481410"/>
              <a:gd name="connsiteX5097" fmla="*/ 406380 w 476464"/>
              <a:gd name="connsiteY5097" fmla="*/ 193589 h 481410"/>
              <a:gd name="connsiteX5098" fmla="*/ 405971 w 476464"/>
              <a:gd name="connsiteY5098" fmla="*/ 193896 h 481410"/>
              <a:gd name="connsiteX5099" fmla="*/ 406380 w 476464"/>
              <a:gd name="connsiteY5099" fmla="*/ 193896 h 481410"/>
              <a:gd name="connsiteX5100" fmla="*/ 407430 w 476464"/>
              <a:gd name="connsiteY5100" fmla="*/ 191823 h 481410"/>
              <a:gd name="connsiteX5101" fmla="*/ 407225 w 476464"/>
              <a:gd name="connsiteY5101" fmla="*/ 191618 h 481410"/>
              <a:gd name="connsiteX5102" fmla="*/ 406995 w 476464"/>
              <a:gd name="connsiteY5102" fmla="*/ 191823 h 481410"/>
              <a:gd name="connsiteX5103" fmla="*/ 407430 w 476464"/>
              <a:gd name="connsiteY5103" fmla="*/ 191823 h 481410"/>
              <a:gd name="connsiteX5104" fmla="*/ 409811 w 476464"/>
              <a:gd name="connsiteY5104" fmla="*/ 192872 h 481410"/>
              <a:gd name="connsiteX5105" fmla="*/ 410041 w 476464"/>
              <a:gd name="connsiteY5105" fmla="*/ 192514 h 481410"/>
              <a:gd name="connsiteX5106" fmla="*/ 409811 w 476464"/>
              <a:gd name="connsiteY5106" fmla="*/ 192130 h 481410"/>
              <a:gd name="connsiteX5107" fmla="*/ 409606 w 476464"/>
              <a:gd name="connsiteY5107" fmla="*/ 192514 h 481410"/>
              <a:gd name="connsiteX5108" fmla="*/ 409811 w 476464"/>
              <a:gd name="connsiteY5108" fmla="*/ 192872 h 481410"/>
              <a:gd name="connsiteX5109" fmla="*/ 410860 w 476464"/>
              <a:gd name="connsiteY5109" fmla="*/ 191823 h 481410"/>
              <a:gd name="connsiteX5110" fmla="*/ 410630 w 476464"/>
              <a:gd name="connsiteY5110" fmla="*/ 191618 h 481410"/>
              <a:gd name="connsiteX5111" fmla="*/ 410527 w 476464"/>
              <a:gd name="connsiteY5111" fmla="*/ 191823 h 481410"/>
              <a:gd name="connsiteX5112" fmla="*/ 410681 w 476464"/>
              <a:gd name="connsiteY5112" fmla="*/ 192027 h 481410"/>
              <a:gd name="connsiteX5113" fmla="*/ 410860 w 476464"/>
              <a:gd name="connsiteY5113" fmla="*/ 191823 h 481410"/>
              <a:gd name="connsiteX5114" fmla="*/ 410527 w 476464"/>
              <a:gd name="connsiteY5114" fmla="*/ 192565 h 481410"/>
              <a:gd name="connsiteX5115" fmla="*/ 410323 w 476464"/>
              <a:gd name="connsiteY5115" fmla="*/ 192718 h 481410"/>
              <a:gd name="connsiteX5116" fmla="*/ 410527 w 476464"/>
              <a:gd name="connsiteY5116" fmla="*/ 192872 h 481410"/>
              <a:gd name="connsiteX5117" fmla="*/ 410732 w 476464"/>
              <a:gd name="connsiteY5117" fmla="*/ 192667 h 481410"/>
              <a:gd name="connsiteX5118" fmla="*/ 410527 w 476464"/>
              <a:gd name="connsiteY5118" fmla="*/ 192565 h 481410"/>
              <a:gd name="connsiteX5119" fmla="*/ 410527 w 476464"/>
              <a:gd name="connsiteY5119" fmla="*/ 189775 h 481410"/>
              <a:gd name="connsiteX5120" fmla="*/ 410323 w 476464"/>
              <a:gd name="connsiteY5120" fmla="*/ 189544 h 481410"/>
              <a:gd name="connsiteX5121" fmla="*/ 410118 w 476464"/>
              <a:gd name="connsiteY5121" fmla="*/ 189775 h 481410"/>
              <a:gd name="connsiteX5122" fmla="*/ 410527 w 476464"/>
              <a:gd name="connsiteY5122" fmla="*/ 189775 h 481410"/>
              <a:gd name="connsiteX5123" fmla="*/ 412191 w 476464"/>
              <a:gd name="connsiteY5123" fmla="*/ 192155 h 481410"/>
              <a:gd name="connsiteX5124" fmla="*/ 412524 w 476464"/>
              <a:gd name="connsiteY5124" fmla="*/ 191823 h 481410"/>
              <a:gd name="connsiteX5125" fmla="*/ 412191 w 476464"/>
              <a:gd name="connsiteY5125" fmla="*/ 191516 h 481410"/>
              <a:gd name="connsiteX5126" fmla="*/ 411986 w 476464"/>
              <a:gd name="connsiteY5126" fmla="*/ 191823 h 481410"/>
              <a:gd name="connsiteX5127" fmla="*/ 412191 w 476464"/>
              <a:gd name="connsiteY5127" fmla="*/ 192155 h 481410"/>
              <a:gd name="connsiteX5128" fmla="*/ 412933 w 476464"/>
              <a:gd name="connsiteY5128" fmla="*/ 190799 h 481410"/>
              <a:gd name="connsiteX5129" fmla="*/ 413138 w 476464"/>
              <a:gd name="connsiteY5129" fmla="*/ 190415 h 481410"/>
              <a:gd name="connsiteX5130" fmla="*/ 412933 w 476464"/>
              <a:gd name="connsiteY5130" fmla="*/ 190057 h 481410"/>
              <a:gd name="connsiteX5131" fmla="*/ 412729 w 476464"/>
              <a:gd name="connsiteY5131" fmla="*/ 190415 h 481410"/>
              <a:gd name="connsiteX5132" fmla="*/ 412933 w 476464"/>
              <a:gd name="connsiteY5132" fmla="*/ 190799 h 481410"/>
              <a:gd name="connsiteX5133" fmla="*/ 414290 w 476464"/>
              <a:gd name="connsiteY5133" fmla="*/ 188725 h 481410"/>
              <a:gd name="connsiteX5134" fmla="*/ 414290 w 476464"/>
              <a:gd name="connsiteY5134" fmla="*/ 188418 h 481410"/>
              <a:gd name="connsiteX5135" fmla="*/ 413676 w 476464"/>
              <a:gd name="connsiteY5135" fmla="*/ 188725 h 481410"/>
              <a:gd name="connsiteX5136" fmla="*/ 414290 w 476464"/>
              <a:gd name="connsiteY5136" fmla="*/ 188725 h 481410"/>
              <a:gd name="connsiteX5137" fmla="*/ 414572 w 476464"/>
              <a:gd name="connsiteY5137" fmla="*/ 189775 h 481410"/>
              <a:gd name="connsiteX5138" fmla="*/ 414264 w 476464"/>
              <a:gd name="connsiteY5138" fmla="*/ 189468 h 481410"/>
              <a:gd name="connsiteX5139" fmla="*/ 414060 w 476464"/>
              <a:gd name="connsiteY5139" fmla="*/ 189775 h 481410"/>
              <a:gd name="connsiteX5140" fmla="*/ 414264 w 476464"/>
              <a:gd name="connsiteY5140" fmla="*/ 190082 h 481410"/>
              <a:gd name="connsiteX5141" fmla="*/ 414572 w 476464"/>
              <a:gd name="connsiteY5141" fmla="*/ 189775 h 481410"/>
              <a:gd name="connsiteX5142" fmla="*/ 414776 w 476464"/>
              <a:gd name="connsiteY5142" fmla="*/ 186806 h 481410"/>
              <a:gd name="connsiteX5143" fmla="*/ 414674 w 476464"/>
              <a:gd name="connsiteY5143" fmla="*/ 186319 h 481410"/>
              <a:gd name="connsiteX5144" fmla="*/ 412549 w 476464"/>
              <a:gd name="connsiteY5144" fmla="*/ 186601 h 481410"/>
              <a:gd name="connsiteX5145" fmla="*/ 410860 w 476464"/>
              <a:gd name="connsiteY5145" fmla="*/ 187676 h 481410"/>
              <a:gd name="connsiteX5146" fmla="*/ 407020 w 476464"/>
              <a:gd name="connsiteY5146" fmla="*/ 189033 h 481410"/>
              <a:gd name="connsiteX5147" fmla="*/ 406406 w 476464"/>
              <a:gd name="connsiteY5147" fmla="*/ 189493 h 481410"/>
              <a:gd name="connsiteX5148" fmla="*/ 405408 w 476464"/>
              <a:gd name="connsiteY5148" fmla="*/ 189980 h 481410"/>
              <a:gd name="connsiteX5149" fmla="*/ 403975 w 476464"/>
              <a:gd name="connsiteY5149" fmla="*/ 190671 h 481410"/>
              <a:gd name="connsiteX5150" fmla="*/ 402490 w 476464"/>
              <a:gd name="connsiteY5150" fmla="*/ 191413 h 481410"/>
              <a:gd name="connsiteX5151" fmla="*/ 401543 w 476464"/>
              <a:gd name="connsiteY5151" fmla="*/ 191823 h 481410"/>
              <a:gd name="connsiteX5152" fmla="*/ 400493 w 476464"/>
              <a:gd name="connsiteY5152" fmla="*/ 191976 h 481410"/>
              <a:gd name="connsiteX5153" fmla="*/ 399444 w 476464"/>
              <a:gd name="connsiteY5153" fmla="*/ 192155 h 481410"/>
              <a:gd name="connsiteX5154" fmla="*/ 398983 w 476464"/>
              <a:gd name="connsiteY5154" fmla="*/ 192872 h 481410"/>
              <a:gd name="connsiteX5155" fmla="*/ 398702 w 476464"/>
              <a:gd name="connsiteY5155" fmla="*/ 193589 h 481410"/>
              <a:gd name="connsiteX5156" fmla="*/ 399418 w 476464"/>
              <a:gd name="connsiteY5156" fmla="*/ 193512 h 481410"/>
              <a:gd name="connsiteX5157" fmla="*/ 399725 w 476464"/>
              <a:gd name="connsiteY5157" fmla="*/ 192872 h 481410"/>
              <a:gd name="connsiteX5158" fmla="*/ 400672 w 476464"/>
              <a:gd name="connsiteY5158" fmla="*/ 192565 h 481410"/>
              <a:gd name="connsiteX5159" fmla="*/ 401517 w 476464"/>
              <a:gd name="connsiteY5159" fmla="*/ 192872 h 481410"/>
              <a:gd name="connsiteX5160" fmla="*/ 403667 w 476464"/>
              <a:gd name="connsiteY5160" fmla="*/ 191976 h 481410"/>
              <a:gd name="connsiteX5161" fmla="*/ 408172 w 476464"/>
              <a:gd name="connsiteY5161" fmla="*/ 190133 h 481410"/>
              <a:gd name="connsiteX5162" fmla="*/ 414674 w 476464"/>
              <a:gd name="connsiteY5162" fmla="*/ 187369 h 481410"/>
              <a:gd name="connsiteX5163" fmla="*/ 414776 w 476464"/>
              <a:gd name="connsiteY5163" fmla="*/ 186806 h 481410"/>
              <a:gd name="connsiteX5164" fmla="*/ 399137 w 476464"/>
              <a:gd name="connsiteY5164" fmla="*/ 185935 h 481410"/>
              <a:gd name="connsiteX5165" fmla="*/ 399137 w 476464"/>
              <a:gd name="connsiteY5165" fmla="*/ 186345 h 481410"/>
              <a:gd name="connsiteX5166" fmla="*/ 399725 w 476464"/>
              <a:gd name="connsiteY5166" fmla="*/ 186345 h 481410"/>
              <a:gd name="connsiteX5167" fmla="*/ 399725 w 476464"/>
              <a:gd name="connsiteY5167" fmla="*/ 185935 h 481410"/>
              <a:gd name="connsiteX5168" fmla="*/ 399137 w 476464"/>
              <a:gd name="connsiteY5168" fmla="*/ 185935 h 481410"/>
              <a:gd name="connsiteX5169" fmla="*/ 399725 w 476464"/>
              <a:gd name="connsiteY5169" fmla="*/ 185295 h 481410"/>
              <a:gd name="connsiteX5170" fmla="*/ 400033 w 476464"/>
              <a:gd name="connsiteY5170" fmla="*/ 184911 h 481410"/>
              <a:gd name="connsiteX5171" fmla="*/ 399725 w 476464"/>
              <a:gd name="connsiteY5171" fmla="*/ 184553 h 481410"/>
              <a:gd name="connsiteX5172" fmla="*/ 399521 w 476464"/>
              <a:gd name="connsiteY5172" fmla="*/ 184911 h 481410"/>
              <a:gd name="connsiteX5173" fmla="*/ 399725 w 476464"/>
              <a:gd name="connsiteY5173" fmla="*/ 185295 h 481410"/>
              <a:gd name="connsiteX5174" fmla="*/ 400493 w 476464"/>
              <a:gd name="connsiteY5174" fmla="*/ 185628 h 481410"/>
              <a:gd name="connsiteX5175" fmla="*/ 400288 w 476464"/>
              <a:gd name="connsiteY5175" fmla="*/ 185987 h 481410"/>
              <a:gd name="connsiteX5176" fmla="*/ 400493 w 476464"/>
              <a:gd name="connsiteY5176" fmla="*/ 186345 h 481410"/>
              <a:gd name="connsiteX5177" fmla="*/ 400698 w 476464"/>
              <a:gd name="connsiteY5177" fmla="*/ 185987 h 481410"/>
              <a:gd name="connsiteX5178" fmla="*/ 400493 w 476464"/>
              <a:gd name="connsiteY5178" fmla="*/ 185628 h 481410"/>
              <a:gd name="connsiteX5179" fmla="*/ 400775 w 476464"/>
              <a:gd name="connsiteY5179" fmla="*/ 184579 h 481410"/>
              <a:gd name="connsiteX5180" fmla="*/ 400775 w 476464"/>
              <a:gd name="connsiteY5180" fmla="*/ 184246 h 481410"/>
              <a:gd name="connsiteX5181" fmla="*/ 400468 w 476464"/>
              <a:gd name="connsiteY5181" fmla="*/ 184246 h 481410"/>
              <a:gd name="connsiteX5182" fmla="*/ 400468 w 476464"/>
              <a:gd name="connsiteY5182" fmla="*/ 184579 h 481410"/>
              <a:gd name="connsiteX5183" fmla="*/ 400775 w 476464"/>
              <a:gd name="connsiteY5183" fmla="*/ 184579 h 481410"/>
              <a:gd name="connsiteX5184" fmla="*/ 401824 w 476464"/>
              <a:gd name="connsiteY5184" fmla="*/ 190799 h 481410"/>
              <a:gd name="connsiteX5185" fmla="*/ 401620 w 476464"/>
              <a:gd name="connsiteY5185" fmla="*/ 191183 h 481410"/>
              <a:gd name="connsiteX5186" fmla="*/ 401824 w 476464"/>
              <a:gd name="connsiteY5186" fmla="*/ 191541 h 481410"/>
              <a:gd name="connsiteX5187" fmla="*/ 402132 w 476464"/>
              <a:gd name="connsiteY5187" fmla="*/ 191183 h 481410"/>
              <a:gd name="connsiteX5188" fmla="*/ 401824 w 476464"/>
              <a:gd name="connsiteY5188" fmla="*/ 190799 h 481410"/>
              <a:gd name="connsiteX5189" fmla="*/ 402234 w 476464"/>
              <a:gd name="connsiteY5189" fmla="*/ 190082 h 481410"/>
              <a:gd name="connsiteX5190" fmla="*/ 402439 w 476464"/>
              <a:gd name="connsiteY5190" fmla="*/ 189775 h 481410"/>
              <a:gd name="connsiteX5191" fmla="*/ 402234 w 476464"/>
              <a:gd name="connsiteY5191" fmla="*/ 189468 h 481410"/>
              <a:gd name="connsiteX5192" fmla="*/ 401927 w 476464"/>
              <a:gd name="connsiteY5192" fmla="*/ 189775 h 481410"/>
              <a:gd name="connsiteX5193" fmla="*/ 402234 w 476464"/>
              <a:gd name="connsiteY5193" fmla="*/ 190082 h 481410"/>
              <a:gd name="connsiteX5194" fmla="*/ 404077 w 476464"/>
              <a:gd name="connsiteY5194" fmla="*/ 188930 h 481410"/>
              <a:gd name="connsiteX5195" fmla="*/ 403872 w 476464"/>
              <a:gd name="connsiteY5195" fmla="*/ 188725 h 481410"/>
              <a:gd name="connsiteX5196" fmla="*/ 403667 w 476464"/>
              <a:gd name="connsiteY5196" fmla="*/ 188879 h 481410"/>
              <a:gd name="connsiteX5197" fmla="*/ 403872 w 476464"/>
              <a:gd name="connsiteY5197" fmla="*/ 189033 h 481410"/>
              <a:gd name="connsiteX5198" fmla="*/ 404077 w 476464"/>
              <a:gd name="connsiteY5198" fmla="*/ 188930 h 481410"/>
              <a:gd name="connsiteX5199" fmla="*/ 404000 w 476464"/>
              <a:gd name="connsiteY5199" fmla="*/ 189391 h 481410"/>
              <a:gd name="connsiteX5200" fmla="*/ 404333 w 476464"/>
              <a:gd name="connsiteY5200" fmla="*/ 189775 h 481410"/>
              <a:gd name="connsiteX5201" fmla="*/ 404538 w 476464"/>
              <a:gd name="connsiteY5201" fmla="*/ 189391 h 481410"/>
              <a:gd name="connsiteX5202" fmla="*/ 404333 w 476464"/>
              <a:gd name="connsiteY5202" fmla="*/ 189007 h 481410"/>
              <a:gd name="connsiteX5203" fmla="*/ 404000 w 476464"/>
              <a:gd name="connsiteY5203" fmla="*/ 189391 h 481410"/>
              <a:gd name="connsiteX5204" fmla="*/ 408479 w 476464"/>
              <a:gd name="connsiteY5204" fmla="*/ 188418 h 481410"/>
              <a:gd name="connsiteX5205" fmla="*/ 408684 w 476464"/>
              <a:gd name="connsiteY5205" fmla="*/ 188034 h 481410"/>
              <a:gd name="connsiteX5206" fmla="*/ 408479 w 476464"/>
              <a:gd name="connsiteY5206" fmla="*/ 187650 h 481410"/>
              <a:gd name="connsiteX5207" fmla="*/ 408121 w 476464"/>
              <a:gd name="connsiteY5207" fmla="*/ 188034 h 481410"/>
              <a:gd name="connsiteX5208" fmla="*/ 408479 w 476464"/>
              <a:gd name="connsiteY5208" fmla="*/ 188418 h 481410"/>
              <a:gd name="connsiteX5209" fmla="*/ 411577 w 476464"/>
              <a:gd name="connsiteY5209" fmla="*/ 186319 h 481410"/>
              <a:gd name="connsiteX5210" fmla="*/ 411782 w 476464"/>
              <a:gd name="connsiteY5210" fmla="*/ 185961 h 481410"/>
              <a:gd name="connsiteX5211" fmla="*/ 411577 w 476464"/>
              <a:gd name="connsiteY5211" fmla="*/ 185603 h 481410"/>
              <a:gd name="connsiteX5212" fmla="*/ 411244 w 476464"/>
              <a:gd name="connsiteY5212" fmla="*/ 185961 h 481410"/>
              <a:gd name="connsiteX5213" fmla="*/ 411577 w 476464"/>
              <a:gd name="connsiteY5213" fmla="*/ 186319 h 481410"/>
              <a:gd name="connsiteX5214" fmla="*/ 412601 w 476464"/>
              <a:gd name="connsiteY5214" fmla="*/ 185628 h 481410"/>
              <a:gd name="connsiteX5215" fmla="*/ 412601 w 476464"/>
              <a:gd name="connsiteY5215" fmla="*/ 185295 h 481410"/>
              <a:gd name="connsiteX5216" fmla="*/ 412166 w 476464"/>
              <a:gd name="connsiteY5216" fmla="*/ 185628 h 481410"/>
              <a:gd name="connsiteX5217" fmla="*/ 412601 w 476464"/>
              <a:gd name="connsiteY5217" fmla="*/ 185628 h 481410"/>
              <a:gd name="connsiteX5218" fmla="*/ 413650 w 476464"/>
              <a:gd name="connsiteY5218" fmla="*/ 185295 h 481410"/>
              <a:gd name="connsiteX5219" fmla="*/ 413650 w 476464"/>
              <a:gd name="connsiteY5219" fmla="*/ 184860 h 481410"/>
              <a:gd name="connsiteX5220" fmla="*/ 413420 w 476464"/>
              <a:gd name="connsiteY5220" fmla="*/ 185065 h 481410"/>
              <a:gd name="connsiteX5221" fmla="*/ 413650 w 476464"/>
              <a:gd name="connsiteY5221" fmla="*/ 185295 h 481410"/>
              <a:gd name="connsiteX5222" fmla="*/ 414495 w 476464"/>
              <a:gd name="connsiteY5222" fmla="*/ 184041 h 481410"/>
              <a:gd name="connsiteX5223" fmla="*/ 414700 w 476464"/>
              <a:gd name="connsiteY5223" fmla="*/ 184246 h 481410"/>
              <a:gd name="connsiteX5224" fmla="*/ 414700 w 476464"/>
              <a:gd name="connsiteY5224" fmla="*/ 183811 h 481410"/>
              <a:gd name="connsiteX5225" fmla="*/ 414495 w 476464"/>
              <a:gd name="connsiteY5225" fmla="*/ 184041 h 481410"/>
              <a:gd name="connsiteX5226" fmla="*/ 414290 w 476464"/>
              <a:gd name="connsiteY5226" fmla="*/ 181763 h 481410"/>
              <a:gd name="connsiteX5227" fmla="*/ 412626 w 476464"/>
              <a:gd name="connsiteY5227" fmla="*/ 181763 h 481410"/>
              <a:gd name="connsiteX5228" fmla="*/ 410707 w 476464"/>
              <a:gd name="connsiteY5228" fmla="*/ 183273 h 481410"/>
              <a:gd name="connsiteX5229" fmla="*/ 406841 w 476464"/>
              <a:gd name="connsiteY5229" fmla="*/ 184835 h 481410"/>
              <a:gd name="connsiteX5230" fmla="*/ 403155 w 476464"/>
              <a:gd name="connsiteY5230" fmla="*/ 186396 h 481410"/>
              <a:gd name="connsiteX5231" fmla="*/ 401850 w 476464"/>
              <a:gd name="connsiteY5231" fmla="*/ 187906 h 481410"/>
              <a:gd name="connsiteX5232" fmla="*/ 400493 w 476464"/>
              <a:gd name="connsiteY5232" fmla="*/ 187906 h 481410"/>
              <a:gd name="connsiteX5233" fmla="*/ 400493 w 476464"/>
              <a:gd name="connsiteY5233" fmla="*/ 188444 h 481410"/>
              <a:gd name="connsiteX5234" fmla="*/ 402541 w 476464"/>
              <a:gd name="connsiteY5234" fmla="*/ 187983 h 481410"/>
              <a:gd name="connsiteX5235" fmla="*/ 402541 w 476464"/>
              <a:gd name="connsiteY5235" fmla="*/ 187369 h 481410"/>
              <a:gd name="connsiteX5236" fmla="*/ 405203 w 476464"/>
              <a:gd name="connsiteY5236" fmla="*/ 186755 h 481410"/>
              <a:gd name="connsiteX5237" fmla="*/ 407763 w 476464"/>
              <a:gd name="connsiteY5237" fmla="*/ 185935 h 481410"/>
              <a:gd name="connsiteX5238" fmla="*/ 407456 w 476464"/>
              <a:gd name="connsiteY5238" fmla="*/ 185628 h 481410"/>
              <a:gd name="connsiteX5239" fmla="*/ 408070 w 476464"/>
              <a:gd name="connsiteY5239" fmla="*/ 185628 h 481410"/>
              <a:gd name="connsiteX5240" fmla="*/ 408454 w 476464"/>
              <a:gd name="connsiteY5240" fmla="*/ 186166 h 481410"/>
              <a:gd name="connsiteX5241" fmla="*/ 407558 w 476464"/>
              <a:gd name="connsiteY5241" fmla="*/ 186959 h 481410"/>
              <a:gd name="connsiteX5242" fmla="*/ 405690 w 476464"/>
              <a:gd name="connsiteY5242" fmla="*/ 187958 h 481410"/>
              <a:gd name="connsiteX5243" fmla="*/ 408812 w 476464"/>
              <a:gd name="connsiteY5243" fmla="*/ 186601 h 481410"/>
              <a:gd name="connsiteX5244" fmla="*/ 409350 w 476464"/>
              <a:gd name="connsiteY5244" fmla="*/ 186447 h 481410"/>
              <a:gd name="connsiteX5245" fmla="*/ 410246 w 476464"/>
              <a:gd name="connsiteY5245" fmla="*/ 186345 h 481410"/>
              <a:gd name="connsiteX5246" fmla="*/ 410886 w 476464"/>
              <a:gd name="connsiteY5246" fmla="*/ 186243 h 481410"/>
              <a:gd name="connsiteX5247" fmla="*/ 410860 w 476464"/>
              <a:gd name="connsiteY5247" fmla="*/ 185884 h 481410"/>
              <a:gd name="connsiteX5248" fmla="*/ 409171 w 476464"/>
              <a:gd name="connsiteY5248" fmla="*/ 185372 h 481410"/>
              <a:gd name="connsiteX5249" fmla="*/ 409683 w 476464"/>
              <a:gd name="connsiteY5249" fmla="*/ 184579 h 481410"/>
              <a:gd name="connsiteX5250" fmla="*/ 411116 w 476464"/>
              <a:gd name="connsiteY5250" fmla="*/ 184067 h 481410"/>
              <a:gd name="connsiteX5251" fmla="*/ 412626 w 476464"/>
              <a:gd name="connsiteY5251" fmla="*/ 184195 h 481410"/>
              <a:gd name="connsiteX5252" fmla="*/ 412626 w 476464"/>
              <a:gd name="connsiteY5252" fmla="*/ 183478 h 481410"/>
              <a:gd name="connsiteX5253" fmla="*/ 414290 w 476464"/>
              <a:gd name="connsiteY5253" fmla="*/ 183478 h 481410"/>
              <a:gd name="connsiteX5254" fmla="*/ 414290 w 476464"/>
              <a:gd name="connsiteY5254" fmla="*/ 181763 h 481410"/>
              <a:gd name="connsiteX5255" fmla="*/ 405945 w 476464"/>
              <a:gd name="connsiteY5255" fmla="*/ 182275 h 481410"/>
              <a:gd name="connsiteX5256" fmla="*/ 402925 w 476464"/>
              <a:gd name="connsiteY5256" fmla="*/ 183222 h 481410"/>
              <a:gd name="connsiteX5257" fmla="*/ 401850 w 476464"/>
              <a:gd name="connsiteY5257" fmla="*/ 184246 h 481410"/>
              <a:gd name="connsiteX5258" fmla="*/ 402439 w 476464"/>
              <a:gd name="connsiteY5258" fmla="*/ 184630 h 481410"/>
              <a:gd name="connsiteX5259" fmla="*/ 403283 w 476464"/>
              <a:gd name="connsiteY5259" fmla="*/ 184246 h 481410"/>
              <a:gd name="connsiteX5260" fmla="*/ 406841 w 476464"/>
              <a:gd name="connsiteY5260" fmla="*/ 182864 h 481410"/>
              <a:gd name="connsiteX5261" fmla="*/ 410553 w 476464"/>
              <a:gd name="connsiteY5261" fmla="*/ 181763 h 481410"/>
              <a:gd name="connsiteX5262" fmla="*/ 410886 w 476464"/>
              <a:gd name="connsiteY5262" fmla="*/ 181149 h 481410"/>
              <a:gd name="connsiteX5263" fmla="*/ 409171 w 476464"/>
              <a:gd name="connsiteY5263" fmla="*/ 181584 h 481410"/>
              <a:gd name="connsiteX5264" fmla="*/ 405945 w 476464"/>
              <a:gd name="connsiteY5264" fmla="*/ 182275 h 481410"/>
              <a:gd name="connsiteX5265" fmla="*/ 408070 w 476464"/>
              <a:gd name="connsiteY5265" fmla="*/ 181149 h 481410"/>
              <a:gd name="connsiteX5266" fmla="*/ 408377 w 476464"/>
              <a:gd name="connsiteY5266" fmla="*/ 180765 h 481410"/>
              <a:gd name="connsiteX5267" fmla="*/ 408070 w 476464"/>
              <a:gd name="connsiteY5267" fmla="*/ 180407 h 481410"/>
              <a:gd name="connsiteX5268" fmla="*/ 407840 w 476464"/>
              <a:gd name="connsiteY5268" fmla="*/ 180765 h 481410"/>
              <a:gd name="connsiteX5269" fmla="*/ 408070 w 476464"/>
              <a:gd name="connsiteY5269" fmla="*/ 181149 h 481410"/>
              <a:gd name="connsiteX5270" fmla="*/ 407737 w 476464"/>
              <a:gd name="connsiteY5270" fmla="*/ 183529 h 481410"/>
              <a:gd name="connsiteX5271" fmla="*/ 407532 w 476464"/>
              <a:gd name="connsiteY5271" fmla="*/ 183888 h 481410"/>
              <a:gd name="connsiteX5272" fmla="*/ 407737 w 476464"/>
              <a:gd name="connsiteY5272" fmla="*/ 184272 h 481410"/>
              <a:gd name="connsiteX5273" fmla="*/ 407942 w 476464"/>
              <a:gd name="connsiteY5273" fmla="*/ 183888 h 481410"/>
              <a:gd name="connsiteX5274" fmla="*/ 407737 w 476464"/>
              <a:gd name="connsiteY5274" fmla="*/ 183529 h 481410"/>
              <a:gd name="connsiteX5275" fmla="*/ 406073 w 476464"/>
              <a:gd name="connsiteY5275" fmla="*/ 184579 h 481410"/>
              <a:gd name="connsiteX5276" fmla="*/ 406380 w 476464"/>
              <a:gd name="connsiteY5276" fmla="*/ 184886 h 481410"/>
              <a:gd name="connsiteX5277" fmla="*/ 406585 w 476464"/>
              <a:gd name="connsiteY5277" fmla="*/ 184579 h 481410"/>
              <a:gd name="connsiteX5278" fmla="*/ 406380 w 476464"/>
              <a:gd name="connsiteY5278" fmla="*/ 184246 h 481410"/>
              <a:gd name="connsiteX5279" fmla="*/ 406073 w 476464"/>
              <a:gd name="connsiteY5279" fmla="*/ 184579 h 481410"/>
              <a:gd name="connsiteX5280" fmla="*/ 406278 w 476464"/>
              <a:gd name="connsiteY5280" fmla="*/ 184220 h 481410"/>
              <a:gd name="connsiteX5281" fmla="*/ 405971 w 476464"/>
              <a:gd name="connsiteY5281" fmla="*/ 183811 h 481410"/>
              <a:gd name="connsiteX5282" fmla="*/ 405741 w 476464"/>
              <a:gd name="connsiteY5282" fmla="*/ 184220 h 481410"/>
              <a:gd name="connsiteX5283" fmla="*/ 405971 w 476464"/>
              <a:gd name="connsiteY5283" fmla="*/ 184579 h 481410"/>
              <a:gd name="connsiteX5284" fmla="*/ 406278 w 476464"/>
              <a:gd name="connsiteY5284" fmla="*/ 184220 h 481410"/>
              <a:gd name="connsiteX5285" fmla="*/ 404333 w 476464"/>
              <a:gd name="connsiteY5285" fmla="*/ 184246 h 481410"/>
              <a:gd name="connsiteX5286" fmla="*/ 404000 w 476464"/>
              <a:gd name="connsiteY5286" fmla="*/ 184579 h 481410"/>
              <a:gd name="connsiteX5287" fmla="*/ 404333 w 476464"/>
              <a:gd name="connsiteY5287" fmla="*/ 184886 h 481410"/>
              <a:gd name="connsiteX5288" fmla="*/ 404538 w 476464"/>
              <a:gd name="connsiteY5288" fmla="*/ 184579 h 481410"/>
              <a:gd name="connsiteX5289" fmla="*/ 404333 w 476464"/>
              <a:gd name="connsiteY5289" fmla="*/ 184246 h 481410"/>
              <a:gd name="connsiteX5290" fmla="*/ 403232 w 476464"/>
              <a:gd name="connsiteY5290" fmla="*/ 185065 h 481410"/>
              <a:gd name="connsiteX5291" fmla="*/ 402848 w 476464"/>
              <a:gd name="connsiteY5291" fmla="*/ 185295 h 481410"/>
              <a:gd name="connsiteX5292" fmla="*/ 403232 w 476464"/>
              <a:gd name="connsiteY5292" fmla="*/ 185500 h 481410"/>
              <a:gd name="connsiteX5293" fmla="*/ 403591 w 476464"/>
              <a:gd name="connsiteY5293" fmla="*/ 185295 h 481410"/>
              <a:gd name="connsiteX5294" fmla="*/ 403232 w 476464"/>
              <a:gd name="connsiteY5294" fmla="*/ 185065 h 481410"/>
              <a:gd name="connsiteX5295" fmla="*/ 401543 w 476464"/>
              <a:gd name="connsiteY5295" fmla="*/ 185628 h 481410"/>
              <a:gd name="connsiteX5296" fmla="*/ 401543 w 476464"/>
              <a:gd name="connsiteY5296" fmla="*/ 185935 h 481410"/>
              <a:gd name="connsiteX5297" fmla="*/ 402234 w 476464"/>
              <a:gd name="connsiteY5297" fmla="*/ 185935 h 481410"/>
              <a:gd name="connsiteX5298" fmla="*/ 402234 w 476464"/>
              <a:gd name="connsiteY5298" fmla="*/ 185628 h 481410"/>
              <a:gd name="connsiteX5299" fmla="*/ 401543 w 476464"/>
              <a:gd name="connsiteY5299" fmla="*/ 185628 h 481410"/>
              <a:gd name="connsiteX5300" fmla="*/ 413983 w 476464"/>
              <a:gd name="connsiteY5300" fmla="*/ 180432 h 481410"/>
              <a:gd name="connsiteX5301" fmla="*/ 413727 w 476464"/>
              <a:gd name="connsiteY5301" fmla="*/ 180586 h 481410"/>
              <a:gd name="connsiteX5302" fmla="*/ 413983 w 476464"/>
              <a:gd name="connsiteY5302" fmla="*/ 180739 h 481410"/>
              <a:gd name="connsiteX5303" fmla="*/ 414188 w 476464"/>
              <a:gd name="connsiteY5303" fmla="*/ 180637 h 481410"/>
              <a:gd name="connsiteX5304" fmla="*/ 413983 w 476464"/>
              <a:gd name="connsiteY5304" fmla="*/ 180432 h 481410"/>
              <a:gd name="connsiteX5305" fmla="*/ 413650 w 476464"/>
              <a:gd name="connsiteY5305" fmla="*/ 179383 h 481410"/>
              <a:gd name="connsiteX5306" fmla="*/ 413087 w 476464"/>
              <a:gd name="connsiteY5306" fmla="*/ 179536 h 481410"/>
              <a:gd name="connsiteX5307" fmla="*/ 412601 w 476464"/>
              <a:gd name="connsiteY5307" fmla="*/ 179715 h 481410"/>
              <a:gd name="connsiteX5308" fmla="*/ 413317 w 476464"/>
              <a:gd name="connsiteY5308" fmla="*/ 180023 h 481410"/>
              <a:gd name="connsiteX5309" fmla="*/ 413957 w 476464"/>
              <a:gd name="connsiteY5309" fmla="*/ 179408 h 481410"/>
              <a:gd name="connsiteX5310" fmla="*/ 413650 w 476464"/>
              <a:gd name="connsiteY5310" fmla="*/ 179408 h 481410"/>
              <a:gd name="connsiteX5311" fmla="*/ 412191 w 476464"/>
              <a:gd name="connsiteY5311" fmla="*/ 176567 h 481410"/>
              <a:gd name="connsiteX5312" fmla="*/ 411602 w 476464"/>
              <a:gd name="connsiteY5312" fmla="*/ 177309 h 481410"/>
              <a:gd name="connsiteX5313" fmla="*/ 411909 w 476464"/>
              <a:gd name="connsiteY5313" fmla="*/ 177616 h 481410"/>
              <a:gd name="connsiteX5314" fmla="*/ 408710 w 476464"/>
              <a:gd name="connsiteY5314" fmla="*/ 178922 h 481410"/>
              <a:gd name="connsiteX5315" fmla="*/ 405357 w 476464"/>
              <a:gd name="connsiteY5315" fmla="*/ 179357 h 481410"/>
              <a:gd name="connsiteX5316" fmla="*/ 406304 w 476464"/>
              <a:gd name="connsiteY5316" fmla="*/ 179050 h 481410"/>
              <a:gd name="connsiteX5317" fmla="*/ 407456 w 476464"/>
              <a:gd name="connsiteY5317" fmla="*/ 178308 h 481410"/>
              <a:gd name="connsiteX5318" fmla="*/ 402260 w 476464"/>
              <a:gd name="connsiteY5318" fmla="*/ 179050 h 481410"/>
              <a:gd name="connsiteX5319" fmla="*/ 397703 w 476464"/>
              <a:gd name="connsiteY5319" fmla="*/ 181737 h 481410"/>
              <a:gd name="connsiteX5320" fmla="*/ 397370 w 476464"/>
              <a:gd name="connsiteY5320" fmla="*/ 182096 h 481410"/>
              <a:gd name="connsiteX5321" fmla="*/ 397038 w 476464"/>
              <a:gd name="connsiteY5321" fmla="*/ 182480 h 481410"/>
              <a:gd name="connsiteX5322" fmla="*/ 398087 w 476464"/>
              <a:gd name="connsiteY5322" fmla="*/ 182429 h 481410"/>
              <a:gd name="connsiteX5323" fmla="*/ 399137 w 476464"/>
              <a:gd name="connsiteY5323" fmla="*/ 181814 h 481410"/>
              <a:gd name="connsiteX5324" fmla="*/ 400161 w 476464"/>
              <a:gd name="connsiteY5324" fmla="*/ 181200 h 481410"/>
              <a:gd name="connsiteX5325" fmla="*/ 401210 w 476464"/>
              <a:gd name="connsiteY5325" fmla="*/ 181149 h 481410"/>
              <a:gd name="connsiteX5326" fmla="*/ 400775 w 476464"/>
              <a:gd name="connsiteY5326" fmla="*/ 181456 h 481410"/>
              <a:gd name="connsiteX5327" fmla="*/ 402951 w 476464"/>
              <a:gd name="connsiteY5327" fmla="*/ 181686 h 481410"/>
              <a:gd name="connsiteX5328" fmla="*/ 407430 w 476464"/>
              <a:gd name="connsiteY5328" fmla="*/ 180483 h 481410"/>
              <a:gd name="connsiteX5329" fmla="*/ 411679 w 476464"/>
              <a:gd name="connsiteY5329" fmla="*/ 178794 h 481410"/>
              <a:gd name="connsiteX5330" fmla="*/ 413241 w 476464"/>
              <a:gd name="connsiteY5330" fmla="*/ 177335 h 481410"/>
              <a:gd name="connsiteX5331" fmla="*/ 412524 w 476464"/>
              <a:gd name="connsiteY5331" fmla="*/ 177104 h 481410"/>
              <a:gd name="connsiteX5332" fmla="*/ 412191 w 476464"/>
              <a:gd name="connsiteY5332" fmla="*/ 176567 h 481410"/>
              <a:gd name="connsiteX5333" fmla="*/ 406688 w 476464"/>
              <a:gd name="connsiteY5333" fmla="*/ 177002 h 481410"/>
              <a:gd name="connsiteX5334" fmla="*/ 407430 w 476464"/>
              <a:gd name="connsiteY5334" fmla="*/ 177002 h 481410"/>
              <a:gd name="connsiteX5335" fmla="*/ 406995 w 476464"/>
              <a:gd name="connsiteY5335" fmla="*/ 176567 h 481410"/>
              <a:gd name="connsiteX5336" fmla="*/ 406688 w 476464"/>
              <a:gd name="connsiteY5336" fmla="*/ 177002 h 481410"/>
              <a:gd name="connsiteX5337" fmla="*/ 407251 w 476464"/>
              <a:gd name="connsiteY5337" fmla="*/ 175697 h 481410"/>
              <a:gd name="connsiteX5338" fmla="*/ 407430 w 476464"/>
              <a:gd name="connsiteY5338" fmla="*/ 174929 h 481410"/>
              <a:gd name="connsiteX5339" fmla="*/ 406995 w 476464"/>
              <a:gd name="connsiteY5339" fmla="*/ 174929 h 481410"/>
              <a:gd name="connsiteX5340" fmla="*/ 406790 w 476464"/>
              <a:gd name="connsiteY5340" fmla="*/ 175236 h 481410"/>
              <a:gd name="connsiteX5341" fmla="*/ 406662 w 476464"/>
              <a:gd name="connsiteY5341" fmla="*/ 175441 h 481410"/>
              <a:gd name="connsiteX5342" fmla="*/ 406662 w 476464"/>
              <a:gd name="connsiteY5342" fmla="*/ 175543 h 481410"/>
              <a:gd name="connsiteX5343" fmla="*/ 406662 w 476464"/>
              <a:gd name="connsiteY5343" fmla="*/ 176004 h 481410"/>
              <a:gd name="connsiteX5344" fmla="*/ 407251 w 476464"/>
              <a:gd name="connsiteY5344" fmla="*/ 175697 h 481410"/>
              <a:gd name="connsiteX5345" fmla="*/ 408633 w 476464"/>
              <a:gd name="connsiteY5345" fmla="*/ 175134 h 481410"/>
              <a:gd name="connsiteX5346" fmla="*/ 408787 w 476464"/>
              <a:gd name="connsiteY5346" fmla="*/ 174929 h 481410"/>
              <a:gd name="connsiteX5347" fmla="*/ 408556 w 476464"/>
              <a:gd name="connsiteY5347" fmla="*/ 174724 h 481410"/>
              <a:gd name="connsiteX5348" fmla="*/ 408479 w 476464"/>
              <a:gd name="connsiteY5348" fmla="*/ 174929 h 481410"/>
              <a:gd name="connsiteX5349" fmla="*/ 408633 w 476464"/>
              <a:gd name="connsiteY5349" fmla="*/ 175134 h 481410"/>
              <a:gd name="connsiteX5350" fmla="*/ 409094 w 476464"/>
              <a:gd name="connsiteY5350" fmla="*/ 177335 h 481410"/>
              <a:gd name="connsiteX5351" fmla="*/ 408889 w 476464"/>
              <a:gd name="connsiteY5351" fmla="*/ 177693 h 481410"/>
              <a:gd name="connsiteX5352" fmla="*/ 409094 w 476464"/>
              <a:gd name="connsiteY5352" fmla="*/ 178052 h 481410"/>
              <a:gd name="connsiteX5353" fmla="*/ 409401 w 476464"/>
              <a:gd name="connsiteY5353" fmla="*/ 177693 h 481410"/>
              <a:gd name="connsiteX5354" fmla="*/ 409094 w 476464"/>
              <a:gd name="connsiteY5354" fmla="*/ 177335 h 481410"/>
              <a:gd name="connsiteX5355" fmla="*/ 411884 w 476464"/>
              <a:gd name="connsiteY5355" fmla="*/ 175236 h 481410"/>
              <a:gd name="connsiteX5356" fmla="*/ 411577 w 476464"/>
              <a:gd name="connsiteY5356" fmla="*/ 174929 h 481410"/>
              <a:gd name="connsiteX5357" fmla="*/ 411577 w 476464"/>
              <a:gd name="connsiteY5357" fmla="*/ 175236 h 481410"/>
              <a:gd name="connsiteX5358" fmla="*/ 411884 w 476464"/>
              <a:gd name="connsiteY5358" fmla="*/ 175236 h 481410"/>
              <a:gd name="connsiteX5359" fmla="*/ 411270 w 476464"/>
              <a:gd name="connsiteY5359" fmla="*/ 173163 h 481410"/>
              <a:gd name="connsiteX5360" fmla="*/ 411602 w 476464"/>
              <a:gd name="connsiteY5360" fmla="*/ 173495 h 481410"/>
              <a:gd name="connsiteX5361" fmla="*/ 411807 w 476464"/>
              <a:gd name="connsiteY5361" fmla="*/ 173163 h 481410"/>
              <a:gd name="connsiteX5362" fmla="*/ 411602 w 476464"/>
              <a:gd name="connsiteY5362" fmla="*/ 172855 h 481410"/>
              <a:gd name="connsiteX5363" fmla="*/ 411270 w 476464"/>
              <a:gd name="connsiteY5363" fmla="*/ 173163 h 481410"/>
              <a:gd name="connsiteX5364" fmla="*/ 405254 w 476464"/>
              <a:gd name="connsiteY5364" fmla="*/ 166687 h 481410"/>
              <a:gd name="connsiteX5365" fmla="*/ 404333 w 476464"/>
              <a:gd name="connsiteY5365" fmla="*/ 167250 h 481410"/>
              <a:gd name="connsiteX5366" fmla="*/ 405331 w 476464"/>
              <a:gd name="connsiteY5366" fmla="*/ 167685 h 481410"/>
              <a:gd name="connsiteX5367" fmla="*/ 406380 w 476464"/>
              <a:gd name="connsiteY5367" fmla="*/ 166943 h 481410"/>
              <a:gd name="connsiteX5368" fmla="*/ 405254 w 476464"/>
              <a:gd name="connsiteY5368" fmla="*/ 166687 h 481410"/>
              <a:gd name="connsiteX5369" fmla="*/ 404000 w 476464"/>
              <a:gd name="connsiteY5369" fmla="*/ 165228 h 481410"/>
              <a:gd name="connsiteX5370" fmla="*/ 404333 w 476464"/>
              <a:gd name="connsiteY5370" fmla="*/ 165586 h 481410"/>
              <a:gd name="connsiteX5371" fmla="*/ 404538 w 476464"/>
              <a:gd name="connsiteY5371" fmla="*/ 165228 h 481410"/>
              <a:gd name="connsiteX5372" fmla="*/ 404333 w 476464"/>
              <a:gd name="connsiteY5372" fmla="*/ 164869 h 481410"/>
              <a:gd name="connsiteX5373" fmla="*/ 404000 w 476464"/>
              <a:gd name="connsiteY5373" fmla="*/ 165228 h 481410"/>
              <a:gd name="connsiteX5374" fmla="*/ 403898 w 476464"/>
              <a:gd name="connsiteY5374" fmla="*/ 170040 h 481410"/>
              <a:gd name="connsiteX5375" fmla="*/ 404410 w 476464"/>
              <a:gd name="connsiteY5375" fmla="*/ 170705 h 481410"/>
              <a:gd name="connsiteX5376" fmla="*/ 405357 w 476464"/>
              <a:gd name="connsiteY5376" fmla="*/ 170757 h 481410"/>
              <a:gd name="connsiteX5377" fmla="*/ 404947 w 476464"/>
              <a:gd name="connsiteY5377" fmla="*/ 171217 h 481410"/>
              <a:gd name="connsiteX5378" fmla="*/ 404947 w 476464"/>
              <a:gd name="connsiteY5378" fmla="*/ 172011 h 481410"/>
              <a:gd name="connsiteX5379" fmla="*/ 404896 w 476464"/>
              <a:gd name="connsiteY5379" fmla="*/ 172651 h 481410"/>
              <a:gd name="connsiteX5380" fmla="*/ 404358 w 476464"/>
              <a:gd name="connsiteY5380" fmla="*/ 172830 h 481410"/>
              <a:gd name="connsiteX5381" fmla="*/ 404998 w 476464"/>
              <a:gd name="connsiteY5381" fmla="*/ 172958 h 481410"/>
              <a:gd name="connsiteX5382" fmla="*/ 405664 w 476464"/>
              <a:gd name="connsiteY5382" fmla="*/ 173137 h 481410"/>
              <a:gd name="connsiteX5383" fmla="*/ 406048 w 476464"/>
              <a:gd name="connsiteY5383" fmla="*/ 173316 h 481410"/>
              <a:gd name="connsiteX5384" fmla="*/ 406406 w 476464"/>
              <a:gd name="connsiteY5384" fmla="*/ 173470 h 481410"/>
              <a:gd name="connsiteX5385" fmla="*/ 406355 w 476464"/>
              <a:gd name="connsiteY5385" fmla="*/ 172600 h 481410"/>
              <a:gd name="connsiteX5386" fmla="*/ 406713 w 476464"/>
              <a:gd name="connsiteY5386" fmla="*/ 171832 h 481410"/>
              <a:gd name="connsiteX5387" fmla="*/ 407609 w 476464"/>
              <a:gd name="connsiteY5387" fmla="*/ 172343 h 481410"/>
              <a:gd name="connsiteX5388" fmla="*/ 407456 w 476464"/>
              <a:gd name="connsiteY5388" fmla="*/ 173163 h 481410"/>
              <a:gd name="connsiteX5389" fmla="*/ 408863 w 476464"/>
              <a:gd name="connsiteY5389" fmla="*/ 173393 h 481410"/>
              <a:gd name="connsiteX5390" fmla="*/ 410169 w 476464"/>
              <a:gd name="connsiteY5390" fmla="*/ 173495 h 481410"/>
              <a:gd name="connsiteX5391" fmla="*/ 410271 w 476464"/>
              <a:gd name="connsiteY5391" fmla="*/ 173342 h 481410"/>
              <a:gd name="connsiteX5392" fmla="*/ 410169 w 476464"/>
              <a:gd name="connsiteY5392" fmla="*/ 173163 h 481410"/>
              <a:gd name="connsiteX5393" fmla="*/ 409836 w 476464"/>
              <a:gd name="connsiteY5393" fmla="*/ 172855 h 481410"/>
              <a:gd name="connsiteX5394" fmla="*/ 409401 w 476464"/>
              <a:gd name="connsiteY5394" fmla="*/ 171550 h 481410"/>
              <a:gd name="connsiteX5395" fmla="*/ 409196 w 476464"/>
              <a:gd name="connsiteY5395" fmla="*/ 171396 h 481410"/>
              <a:gd name="connsiteX5396" fmla="*/ 408838 w 476464"/>
              <a:gd name="connsiteY5396" fmla="*/ 171780 h 481410"/>
              <a:gd name="connsiteX5397" fmla="*/ 408070 w 476464"/>
              <a:gd name="connsiteY5397" fmla="*/ 171832 h 481410"/>
              <a:gd name="connsiteX5398" fmla="*/ 408147 w 476464"/>
              <a:gd name="connsiteY5398" fmla="*/ 171243 h 481410"/>
              <a:gd name="connsiteX5399" fmla="*/ 408889 w 476464"/>
              <a:gd name="connsiteY5399" fmla="*/ 170987 h 481410"/>
              <a:gd name="connsiteX5400" fmla="*/ 409555 w 476464"/>
              <a:gd name="connsiteY5400" fmla="*/ 170731 h 481410"/>
              <a:gd name="connsiteX5401" fmla="*/ 409503 w 476464"/>
              <a:gd name="connsiteY5401" fmla="*/ 170065 h 481410"/>
              <a:gd name="connsiteX5402" fmla="*/ 406841 w 476464"/>
              <a:gd name="connsiteY5402" fmla="*/ 168632 h 481410"/>
              <a:gd name="connsiteX5403" fmla="*/ 403898 w 476464"/>
              <a:gd name="connsiteY5403" fmla="*/ 170040 h 481410"/>
              <a:gd name="connsiteX5404" fmla="*/ 403591 w 476464"/>
              <a:gd name="connsiteY5404" fmla="*/ 164562 h 481410"/>
              <a:gd name="connsiteX5405" fmla="*/ 400980 w 476464"/>
              <a:gd name="connsiteY5405" fmla="*/ 164767 h 481410"/>
              <a:gd name="connsiteX5406" fmla="*/ 398702 w 476464"/>
              <a:gd name="connsiteY5406" fmla="*/ 165893 h 481410"/>
              <a:gd name="connsiteX5407" fmla="*/ 398087 w 476464"/>
              <a:gd name="connsiteY5407" fmla="*/ 166251 h 481410"/>
              <a:gd name="connsiteX5408" fmla="*/ 400980 w 476464"/>
              <a:gd name="connsiteY5408" fmla="*/ 165893 h 481410"/>
              <a:gd name="connsiteX5409" fmla="*/ 403591 w 476464"/>
              <a:gd name="connsiteY5409" fmla="*/ 164562 h 481410"/>
              <a:gd name="connsiteX5410" fmla="*/ 398702 w 476464"/>
              <a:gd name="connsiteY5410" fmla="*/ 164127 h 481410"/>
              <a:gd name="connsiteX5411" fmla="*/ 399034 w 476464"/>
              <a:gd name="connsiteY5411" fmla="*/ 163820 h 481410"/>
              <a:gd name="connsiteX5412" fmla="*/ 398702 w 476464"/>
              <a:gd name="connsiteY5412" fmla="*/ 163487 h 481410"/>
              <a:gd name="connsiteX5413" fmla="*/ 398471 w 476464"/>
              <a:gd name="connsiteY5413" fmla="*/ 163820 h 481410"/>
              <a:gd name="connsiteX5414" fmla="*/ 398702 w 476464"/>
              <a:gd name="connsiteY5414" fmla="*/ 164127 h 481410"/>
              <a:gd name="connsiteX5415" fmla="*/ 399290 w 476464"/>
              <a:gd name="connsiteY5415" fmla="*/ 163001 h 481410"/>
              <a:gd name="connsiteX5416" fmla="*/ 399444 w 476464"/>
              <a:gd name="connsiteY5416" fmla="*/ 162770 h 481410"/>
              <a:gd name="connsiteX5417" fmla="*/ 399239 w 476464"/>
              <a:gd name="connsiteY5417" fmla="*/ 162566 h 481410"/>
              <a:gd name="connsiteX5418" fmla="*/ 399137 w 476464"/>
              <a:gd name="connsiteY5418" fmla="*/ 162770 h 481410"/>
              <a:gd name="connsiteX5419" fmla="*/ 399290 w 476464"/>
              <a:gd name="connsiteY5419" fmla="*/ 163001 h 481410"/>
              <a:gd name="connsiteX5420" fmla="*/ 400775 w 476464"/>
              <a:gd name="connsiteY5420" fmla="*/ 162770 h 481410"/>
              <a:gd name="connsiteX5421" fmla="*/ 401159 w 476464"/>
              <a:gd name="connsiteY5421" fmla="*/ 163001 h 481410"/>
              <a:gd name="connsiteX5422" fmla="*/ 401543 w 476464"/>
              <a:gd name="connsiteY5422" fmla="*/ 162770 h 481410"/>
              <a:gd name="connsiteX5423" fmla="*/ 401159 w 476464"/>
              <a:gd name="connsiteY5423" fmla="*/ 162566 h 481410"/>
              <a:gd name="connsiteX5424" fmla="*/ 400775 w 476464"/>
              <a:gd name="connsiteY5424" fmla="*/ 162770 h 481410"/>
              <a:gd name="connsiteX5425" fmla="*/ 400596 w 476464"/>
              <a:gd name="connsiteY5425" fmla="*/ 163461 h 481410"/>
              <a:gd name="connsiteX5426" fmla="*/ 400801 w 476464"/>
              <a:gd name="connsiteY5426" fmla="*/ 163845 h 481410"/>
              <a:gd name="connsiteX5427" fmla="*/ 401108 w 476464"/>
              <a:gd name="connsiteY5427" fmla="*/ 163461 h 481410"/>
              <a:gd name="connsiteX5428" fmla="*/ 400801 w 476464"/>
              <a:gd name="connsiteY5428" fmla="*/ 163077 h 481410"/>
              <a:gd name="connsiteX5429" fmla="*/ 400596 w 476464"/>
              <a:gd name="connsiteY5429" fmla="*/ 163461 h 481410"/>
              <a:gd name="connsiteX5430" fmla="*/ 397678 w 476464"/>
              <a:gd name="connsiteY5430" fmla="*/ 162489 h 481410"/>
              <a:gd name="connsiteX5431" fmla="*/ 399085 w 476464"/>
              <a:gd name="connsiteY5431" fmla="*/ 162437 h 481410"/>
              <a:gd name="connsiteX5432" fmla="*/ 400161 w 476464"/>
              <a:gd name="connsiteY5432" fmla="*/ 161772 h 481410"/>
              <a:gd name="connsiteX5433" fmla="*/ 399290 w 476464"/>
              <a:gd name="connsiteY5433" fmla="*/ 161644 h 481410"/>
              <a:gd name="connsiteX5434" fmla="*/ 398420 w 476464"/>
              <a:gd name="connsiteY5434" fmla="*/ 161772 h 481410"/>
              <a:gd name="connsiteX5435" fmla="*/ 397985 w 476464"/>
              <a:gd name="connsiteY5435" fmla="*/ 162028 h 481410"/>
              <a:gd name="connsiteX5436" fmla="*/ 397678 w 476464"/>
              <a:gd name="connsiteY5436" fmla="*/ 162489 h 481410"/>
              <a:gd name="connsiteX5437" fmla="*/ 396628 w 476464"/>
              <a:gd name="connsiteY5437" fmla="*/ 163820 h 481410"/>
              <a:gd name="connsiteX5438" fmla="*/ 397191 w 476464"/>
              <a:gd name="connsiteY5438" fmla="*/ 163717 h 481410"/>
              <a:gd name="connsiteX5439" fmla="*/ 397678 w 476464"/>
              <a:gd name="connsiteY5439" fmla="*/ 163487 h 481410"/>
              <a:gd name="connsiteX5440" fmla="*/ 397678 w 476464"/>
              <a:gd name="connsiteY5440" fmla="*/ 163052 h 481410"/>
              <a:gd name="connsiteX5441" fmla="*/ 396628 w 476464"/>
              <a:gd name="connsiteY5441" fmla="*/ 163487 h 481410"/>
              <a:gd name="connsiteX5442" fmla="*/ 396628 w 476464"/>
              <a:gd name="connsiteY5442" fmla="*/ 163820 h 481410"/>
              <a:gd name="connsiteX5443" fmla="*/ 396347 w 476464"/>
              <a:gd name="connsiteY5443" fmla="*/ 166226 h 481410"/>
              <a:gd name="connsiteX5444" fmla="*/ 396116 w 476464"/>
              <a:gd name="connsiteY5444" fmla="*/ 166584 h 481410"/>
              <a:gd name="connsiteX5445" fmla="*/ 396347 w 476464"/>
              <a:gd name="connsiteY5445" fmla="*/ 166943 h 481410"/>
              <a:gd name="connsiteX5446" fmla="*/ 396551 w 476464"/>
              <a:gd name="connsiteY5446" fmla="*/ 166584 h 481410"/>
              <a:gd name="connsiteX5447" fmla="*/ 396347 w 476464"/>
              <a:gd name="connsiteY5447" fmla="*/ 166226 h 481410"/>
              <a:gd name="connsiteX5448" fmla="*/ 395681 w 476464"/>
              <a:gd name="connsiteY5448" fmla="*/ 160031 h 481410"/>
              <a:gd name="connsiteX5449" fmla="*/ 396039 w 476464"/>
              <a:gd name="connsiteY5449" fmla="*/ 160415 h 481410"/>
              <a:gd name="connsiteX5450" fmla="*/ 396244 w 476464"/>
              <a:gd name="connsiteY5450" fmla="*/ 160031 h 481410"/>
              <a:gd name="connsiteX5451" fmla="*/ 396039 w 476464"/>
              <a:gd name="connsiteY5451" fmla="*/ 159673 h 481410"/>
              <a:gd name="connsiteX5452" fmla="*/ 395681 w 476464"/>
              <a:gd name="connsiteY5452" fmla="*/ 160031 h 481410"/>
              <a:gd name="connsiteX5453" fmla="*/ 392174 w 476464"/>
              <a:gd name="connsiteY5453" fmla="*/ 159980 h 481410"/>
              <a:gd name="connsiteX5454" fmla="*/ 392481 w 476464"/>
              <a:gd name="connsiteY5454" fmla="*/ 159980 h 481410"/>
              <a:gd name="connsiteX5455" fmla="*/ 392891 w 476464"/>
              <a:gd name="connsiteY5455" fmla="*/ 160339 h 481410"/>
              <a:gd name="connsiteX5456" fmla="*/ 393121 w 476464"/>
              <a:gd name="connsiteY5456" fmla="*/ 160620 h 481410"/>
              <a:gd name="connsiteX5457" fmla="*/ 394990 w 476464"/>
              <a:gd name="connsiteY5457" fmla="*/ 159699 h 481410"/>
              <a:gd name="connsiteX5458" fmla="*/ 394376 w 476464"/>
              <a:gd name="connsiteY5458" fmla="*/ 159110 h 481410"/>
              <a:gd name="connsiteX5459" fmla="*/ 393326 w 476464"/>
              <a:gd name="connsiteY5459" fmla="*/ 159033 h 481410"/>
              <a:gd name="connsiteX5460" fmla="*/ 392405 w 476464"/>
              <a:gd name="connsiteY5460" fmla="*/ 159417 h 481410"/>
              <a:gd name="connsiteX5461" fmla="*/ 392174 w 476464"/>
              <a:gd name="connsiteY5461" fmla="*/ 159980 h 481410"/>
              <a:gd name="connsiteX5462" fmla="*/ 391227 w 476464"/>
              <a:gd name="connsiteY5462" fmla="*/ 160031 h 481410"/>
              <a:gd name="connsiteX5463" fmla="*/ 391432 w 476464"/>
              <a:gd name="connsiteY5463" fmla="*/ 160415 h 481410"/>
              <a:gd name="connsiteX5464" fmla="*/ 391765 w 476464"/>
              <a:gd name="connsiteY5464" fmla="*/ 160031 h 481410"/>
              <a:gd name="connsiteX5465" fmla="*/ 391432 w 476464"/>
              <a:gd name="connsiteY5465" fmla="*/ 159673 h 481410"/>
              <a:gd name="connsiteX5466" fmla="*/ 391227 w 476464"/>
              <a:gd name="connsiteY5466" fmla="*/ 160031 h 481410"/>
              <a:gd name="connsiteX5467" fmla="*/ 387337 w 476464"/>
              <a:gd name="connsiteY5467" fmla="*/ 161286 h 481410"/>
              <a:gd name="connsiteX5468" fmla="*/ 386697 w 476464"/>
              <a:gd name="connsiteY5468" fmla="*/ 161772 h 481410"/>
              <a:gd name="connsiteX5469" fmla="*/ 386594 w 476464"/>
              <a:gd name="connsiteY5469" fmla="*/ 161926 h 481410"/>
              <a:gd name="connsiteX5470" fmla="*/ 386697 w 476464"/>
              <a:gd name="connsiteY5470" fmla="*/ 162105 h 481410"/>
              <a:gd name="connsiteX5471" fmla="*/ 387464 w 476464"/>
              <a:gd name="connsiteY5471" fmla="*/ 161849 h 481410"/>
              <a:gd name="connsiteX5472" fmla="*/ 388642 w 476464"/>
              <a:gd name="connsiteY5472" fmla="*/ 161593 h 481410"/>
              <a:gd name="connsiteX5473" fmla="*/ 389794 w 476464"/>
              <a:gd name="connsiteY5473" fmla="*/ 161235 h 481410"/>
              <a:gd name="connsiteX5474" fmla="*/ 390434 w 476464"/>
              <a:gd name="connsiteY5474" fmla="*/ 160697 h 481410"/>
              <a:gd name="connsiteX5475" fmla="*/ 389692 w 476464"/>
              <a:gd name="connsiteY5475" fmla="*/ 160441 h 481410"/>
              <a:gd name="connsiteX5476" fmla="*/ 388540 w 476464"/>
              <a:gd name="connsiteY5476" fmla="*/ 160697 h 481410"/>
              <a:gd name="connsiteX5477" fmla="*/ 387337 w 476464"/>
              <a:gd name="connsiteY5477" fmla="*/ 161286 h 481410"/>
              <a:gd name="connsiteX5478" fmla="*/ 386261 w 476464"/>
              <a:gd name="connsiteY5478" fmla="*/ 158956 h 481410"/>
              <a:gd name="connsiteX5479" fmla="*/ 387285 w 476464"/>
              <a:gd name="connsiteY5479" fmla="*/ 158342 h 481410"/>
              <a:gd name="connsiteX5480" fmla="*/ 386978 w 476464"/>
              <a:gd name="connsiteY5480" fmla="*/ 157907 h 481410"/>
              <a:gd name="connsiteX5481" fmla="*/ 386261 w 476464"/>
              <a:gd name="connsiteY5481" fmla="*/ 158624 h 481410"/>
              <a:gd name="connsiteX5482" fmla="*/ 386261 w 476464"/>
              <a:gd name="connsiteY5482" fmla="*/ 158956 h 481410"/>
              <a:gd name="connsiteX5483" fmla="*/ 386261 w 476464"/>
              <a:gd name="connsiteY5483" fmla="*/ 162770 h 481410"/>
              <a:gd name="connsiteX5484" fmla="*/ 386697 w 476464"/>
              <a:gd name="connsiteY5484" fmla="*/ 162770 h 481410"/>
              <a:gd name="connsiteX5485" fmla="*/ 386466 w 476464"/>
              <a:gd name="connsiteY5485" fmla="*/ 162566 h 481410"/>
              <a:gd name="connsiteX5486" fmla="*/ 386261 w 476464"/>
              <a:gd name="connsiteY5486" fmla="*/ 162770 h 481410"/>
              <a:gd name="connsiteX5487" fmla="*/ 385647 w 476464"/>
              <a:gd name="connsiteY5487" fmla="*/ 164869 h 481410"/>
              <a:gd name="connsiteX5488" fmla="*/ 385980 w 476464"/>
              <a:gd name="connsiteY5488" fmla="*/ 164536 h 481410"/>
              <a:gd name="connsiteX5489" fmla="*/ 385238 w 476464"/>
              <a:gd name="connsiteY5489" fmla="*/ 164101 h 481410"/>
              <a:gd name="connsiteX5490" fmla="*/ 385212 w 476464"/>
              <a:gd name="connsiteY5490" fmla="*/ 165253 h 481410"/>
              <a:gd name="connsiteX5491" fmla="*/ 385852 w 476464"/>
              <a:gd name="connsiteY5491" fmla="*/ 166149 h 481410"/>
              <a:gd name="connsiteX5492" fmla="*/ 386594 w 476464"/>
              <a:gd name="connsiteY5492" fmla="*/ 166738 h 481410"/>
              <a:gd name="connsiteX5493" fmla="*/ 386697 w 476464"/>
              <a:gd name="connsiteY5493" fmla="*/ 167224 h 481410"/>
              <a:gd name="connsiteX5494" fmla="*/ 387285 w 476464"/>
              <a:gd name="connsiteY5494" fmla="*/ 167224 h 481410"/>
              <a:gd name="connsiteX5495" fmla="*/ 387285 w 476464"/>
              <a:gd name="connsiteY5495" fmla="*/ 167941 h 481410"/>
              <a:gd name="connsiteX5496" fmla="*/ 386261 w 476464"/>
              <a:gd name="connsiteY5496" fmla="*/ 167941 h 481410"/>
              <a:gd name="connsiteX5497" fmla="*/ 386338 w 476464"/>
              <a:gd name="connsiteY5497" fmla="*/ 168299 h 481410"/>
              <a:gd name="connsiteX5498" fmla="*/ 386697 w 476464"/>
              <a:gd name="connsiteY5498" fmla="*/ 168658 h 481410"/>
              <a:gd name="connsiteX5499" fmla="*/ 387772 w 476464"/>
              <a:gd name="connsiteY5499" fmla="*/ 168965 h 481410"/>
              <a:gd name="connsiteX5500" fmla="*/ 388591 w 476464"/>
              <a:gd name="connsiteY5500" fmla="*/ 168427 h 481410"/>
              <a:gd name="connsiteX5501" fmla="*/ 389333 w 476464"/>
              <a:gd name="connsiteY5501" fmla="*/ 167685 h 481410"/>
              <a:gd name="connsiteX5502" fmla="*/ 390075 w 476464"/>
              <a:gd name="connsiteY5502" fmla="*/ 166943 h 481410"/>
              <a:gd name="connsiteX5503" fmla="*/ 390511 w 476464"/>
              <a:gd name="connsiteY5503" fmla="*/ 166789 h 481410"/>
              <a:gd name="connsiteX5504" fmla="*/ 391125 w 476464"/>
              <a:gd name="connsiteY5504" fmla="*/ 166687 h 481410"/>
              <a:gd name="connsiteX5505" fmla="*/ 391637 w 476464"/>
              <a:gd name="connsiteY5505" fmla="*/ 166482 h 481410"/>
              <a:gd name="connsiteX5506" fmla="*/ 391867 w 476464"/>
              <a:gd name="connsiteY5506" fmla="*/ 165893 h 481410"/>
              <a:gd name="connsiteX5507" fmla="*/ 390024 w 476464"/>
              <a:gd name="connsiteY5507" fmla="*/ 166635 h 481410"/>
              <a:gd name="connsiteX5508" fmla="*/ 388053 w 476464"/>
              <a:gd name="connsiteY5508" fmla="*/ 167250 h 481410"/>
              <a:gd name="connsiteX5509" fmla="*/ 388309 w 476464"/>
              <a:gd name="connsiteY5509" fmla="*/ 166584 h 481410"/>
              <a:gd name="connsiteX5510" fmla="*/ 389282 w 476464"/>
              <a:gd name="connsiteY5510" fmla="*/ 165893 h 481410"/>
              <a:gd name="connsiteX5511" fmla="*/ 390101 w 476464"/>
              <a:gd name="connsiteY5511" fmla="*/ 165253 h 481410"/>
              <a:gd name="connsiteX5512" fmla="*/ 389794 w 476464"/>
              <a:gd name="connsiteY5512" fmla="*/ 164588 h 481410"/>
              <a:gd name="connsiteX5513" fmla="*/ 390638 w 476464"/>
              <a:gd name="connsiteY5513" fmla="*/ 164101 h 481410"/>
              <a:gd name="connsiteX5514" fmla="*/ 392533 w 476464"/>
              <a:gd name="connsiteY5514" fmla="*/ 163154 h 481410"/>
              <a:gd name="connsiteX5515" fmla="*/ 394606 w 476464"/>
              <a:gd name="connsiteY5515" fmla="*/ 161977 h 481410"/>
              <a:gd name="connsiteX5516" fmla="*/ 396039 w 476464"/>
              <a:gd name="connsiteY5516" fmla="*/ 160722 h 481410"/>
              <a:gd name="connsiteX5517" fmla="*/ 394785 w 476464"/>
              <a:gd name="connsiteY5517" fmla="*/ 161004 h 481410"/>
              <a:gd name="connsiteX5518" fmla="*/ 392533 w 476464"/>
              <a:gd name="connsiteY5518" fmla="*/ 161593 h 481410"/>
              <a:gd name="connsiteX5519" fmla="*/ 390178 w 476464"/>
              <a:gd name="connsiteY5519" fmla="*/ 162335 h 481410"/>
              <a:gd name="connsiteX5520" fmla="*/ 388744 w 476464"/>
              <a:gd name="connsiteY5520" fmla="*/ 162796 h 481410"/>
              <a:gd name="connsiteX5521" fmla="*/ 388181 w 476464"/>
              <a:gd name="connsiteY5521" fmla="*/ 163385 h 481410"/>
              <a:gd name="connsiteX5522" fmla="*/ 387132 w 476464"/>
              <a:gd name="connsiteY5522" fmla="*/ 164460 h 481410"/>
              <a:gd name="connsiteX5523" fmla="*/ 386082 w 476464"/>
              <a:gd name="connsiteY5523" fmla="*/ 165228 h 481410"/>
              <a:gd name="connsiteX5524" fmla="*/ 385647 w 476464"/>
              <a:gd name="connsiteY5524" fmla="*/ 164869 h 481410"/>
              <a:gd name="connsiteX5525" fmla="*/ 384700 w 476464"/>
              <a:gd name="connsiteY5525" fmla="*/ 159340 h 481410"/>
              <a:gd name="connsiteX5526" fmla="*/ 384905 w 476464"/>
              <a:gd name="connsiteY5526" fmla="*/ 159699 h 481410"/>
              <a:gd name="connsiteX5527" fmla="*/ 385135 w 476464"/>
              <a:gd name="connsiteY5527" fmla="*/ 159340 h 481410"/>
              <a:gd name="connsiteX5528" fmla="*/ 384905 w 476464"/>
              <a:gd name="connsiteY5528" fmla="*/ 158956 h 481410"/>
              <a:gd name="connsiteX5529" fmla="*/ 384700 w 476464"/>
              <a:gd name="connsiteY5529" fmla="*/ 159340 h 481410"/>
              <a:gd name="connsiteX5530" fmla="*/ 384598 w 476464"/>
              <a:gd name="connsiteY5530" fmla="*/ 162489 h 481410"/>
              <a:gd name="connsiteX5531" fmla="*/ 384188 w 476464"/>
              <a:gd name="connsiteY5531" fmla="*/ 162796 h 481410"/>
              <a:gd name="connsiteX5532" fmla="*/ 385212 w 476464"/>
              <a:gd name="connsiteY5532" fmla="*/ 162796 h 481410"/>
              <a:gd name="connsiteX5533" fmla="*/ 385212 w 476464"/>
              <a:gd name="connsiteY5533" fmla="*/ 162489 h 481410"/>
              <a:gd name="connsiteX5534" fmla="*/ 384598 w 476464"/>
              <a:gd name="connsiteY5534" fmla="*/ 162489 h 481410"/>
              <a:gd name="connsiteX5535" fmla="*/ 383881 w 476464"/>
              <a:gd name="connsiteY5535" fmla="*/ 159980 h 481410"/>
              <a:gd name="connsiteX5536" fmla="*/ 384188 w 476464"/>
              <a:gd name="connsiteY5536" fmla="*/ 159673 h 481410"/>
              <a:gd name="connsiteX5537" fmla="*/ 383881 w 476464"/>
              <a:gd name="connsiteY5537" fmla="*/ 159673 h 481410"/>
              <a:gd name="connsiteX5538" fmla="*/ 383881 w 476464"/>
              <a:gd name="connsiteY5538" fmla="*/ 159980 h 481410"/>
              <a:gd name="connsiteX5539" fmla="*/ 383523 w 476464"/>
              <a:gd name="connsiteY5539" fmla="*/ 164332 h 481410"/>
              <a:gd name="connsiteX5540" fmla="*/ 383164 w 476464"/>
              <a:gd name="connsiteY5540" fmla="*/ 164127 h 481410"/>
              <a:gd name="connsiteX5541" fmla="*/ 383164 w 476464"/>
              <a:gd name="connsiteY5541" fmla="*/ 164562 h 481410"/>
              <a:gd name="connsiteX5542" fmla="*/ 383881 w 476464"/>
              <a:gd name="connsiteY5542" fmla="*/ 164895 h 481410"/>
              <a:gd name="connsiteX5543" fmla="*/ 383983 w 476464"/>
              <a:gd name="connsiteY5543" fmla="*/ 164716 h 481410"/>
              <a:gd name="connsiteX5544" fmla="*/ 383881 w 476464"/>
              <a:gd name="connsiteY5544" fmla="*/ 164562 h 481410"/>
              <a:gd name="connsiteX5545" fmla="*/ 383523 w 476464"/>
              <a:gd name="connsiteY5545" fmla="*/ 164332 h 481410"/>
              <a:gd name="connsiteX5546" fmla="*/ 382115 w 476464"/>
              <a:gd name="connsiteY5546" fmla="*/ 161030 h 481410"/>
              <a:gd name="connsiteX5547" fmla="*/ 382729 w 476464"/>
              <a:gd name="connsiteY5547" fmla="*/ 161081 h 481410"/>
              <a:gd name="connsiteX5548" fmla="*/ 383164 w 476464"/>
              <a:gd name="connsiteY5548" fmla="*/ 160697 h 481410"/>
              <a:gd name="connsiteX5549" fmla="*/ 382115 w 476464"/>
              <a:gd name="connsiteY5549" fmla="*/ 161030 h 481410"/>
              <a:gd name="connsiteX5550" fmla="*/ 381577 w 476464"/>
              <a:gd name="connsiteY5550" fmla="*/ 160697 h 481410"/>
              <a:gd name="connsiteX5551" fmla="*/ 381782 w 476464"/>
              <a:gd name="connsiteY5551" fmla="*/ 161030 h 481410"/>
              <a:gd name="connsiteX5552" fmla="*/ 382012 w 476464"/>
              <a:gd name="connsiteY5552" fmla="*/ 160697 h 481410"/>
              <a:gd name="connsiteX5553" fmla="*/ 381782 w 476464"/>
              <a:gd name="connsiteY5553" fmla="*/ 160390 h 481410"/>
              <a:gd name="connsiteX5554" fmla="*/ 381577 w 476464"/>
              <a:gd name="connsiteY5554" fmla="*/ 160697 h 481410"/>
              <a:gd name="connsiteX5555" fmla="*/ 381577 w 476464"/>
              <a:gd name="connsiteY5555" fmla="*/ 164511 h 481410"/>
              <a:gd name="connsiteX5556" fmla="*/ 381782 w 476464"/>
              <a:gd name="connsiteY5556" fmla="*/ 164895 h 481410"/>
              <a:gd name="connsiteX5557" fmla="*/ 382012 w 476464"/>
              <a:gd name="connsiteY5557" fmla="*/ 164511 h 481410"/>
              <a:gd name="connsiteX5558" fmla="*/ 381782 w 476464"/>
              <a:gd name="connsiteY5558" fmla="*/ 164127 h 481410"/>
              <a:gd name="connsiteX5559" fmla="*/ 381577 w 476464"/>
              <a:gd name="connsiteY5559" fmla="*/ 164511 h 481410"/>
              <a:gd name="connsiteX5560" fmla="*/ 381500 w 476464"/>
              <a:gd name="connsiteY5560" fmla="*/ 165868 h 481410"/>
              <a:gd name="connsiteX5561" fmla="*/ 381756 w 476464"/>
              <a:gd name="connsiteY5561" fmla="*/ 166251 h 481410"/>
              <a:gd name="connsiteX5562" fmla="*/ 382140 w 476464"/>
              <a:gd name="connsiteY5562" fmla="*/ 166226 h 481410"/>
              <a:gd name="connsiteX5563" fmla="*/ 382140 w 476464"/>
              <a:gd name="connsiteY5563" fmla="*/ 165868 h 481410"/>
              <a:gd name="connsiteX5564" fmla="*/ 381500 w 476464"/>
              <a:gd name="connsiteY5564" fmla="*/ 165868 h 481410"/>
              <a:gd name="connsiteX5565" fmla="*/ 380861 w 476464"/>
              <a:gd name="connsiteY5565" fmla="*/ 164869 h 481410"/>
              <a:gd name="connsiteX5566" fmla="*/ 381091 w 476464"/>
              <a:gd name="connsiteY5566" fmla="*/ 165176 h 481410"/>
              <a:gd name="connsiteX5567" fmla="*/ 381398 w 476464"/>
              <a:gd name="connsiteY5567" fmla="*/ 164869 h 481410"/>
              <a:gd name="connsiteX5568" fmla="*/ 381091 w 476464"/>
              <a:gd name="connsiteY5568" fmla="*/ 164536 h 481410"/>
              <a:gd name="connsiteX5569" fmla="*/ 380861 w 476464"/>
              <a:gd name="connsiteY5569" fmla="*/ 164869 h 481410"/>
              <a:gd name="connsiteX5570" fmla="*/ 379734 w 476464"/>
              <a:gd name="connsiteY5570" fmla="*/ 163077 h 481410"/>
              <a:gd name="connsiteX5571" fmla="*/ 380246 w 476464"/>
              <a:gd name="connsiteY5571" fmla="*/ 163026 h 481410"/>
              <a:gd name="connsiteX5572" fmla="*/ 380784 w 476464"/>
              <a:gd name="connsiteY5572" fmla="*/ 162770 h 481410"/>
              <a:gd name="connsiteX5573" fmla="*/ 379734 w 476464"/>
              <a:gd name="connsiteY5573" fmla="*/ 162770 h 481410"/>
              <a:gd name="connsiteX5574" fmla="*/ 379734 w 476464"/>
              <a:gd name="connsiteY5574" fmla="*/ 163077 h 481410"/>
              <a:gd name="connsiteX5575" fmla="*/ 379530 w 476464"/>
              <a:gd name="connsiteY5575" fmla="*/ 164511 h 481410"/>
              <a:gd name="connsiteX5576" fmla="*/ 379734 w 476464"/>
              <a:gd name="connsiteY5576" fmla="*/ 164895 h 481410"/>
              <a:gd name="connsiteX5577" fmla="*/ 379939 w 476464"/>
              <a:gd name="connsiteY5577" fmla="*/ 164511 h 481410"/>
              <a:gd name="connsiteX5578" fmla="*/ 379734 w 476464"/>
              <a:gd name="connsiteY5578" fmla="*/ 164127 h 481410"/>
              <a:gd name="connsiteX5579" fmla="*/ 379530 w 476464"/>
              <a:gd name="connsiteY5579" fmla="*/ 164511 h 481410"/>
              <a:gd name="connsiteX5580" fmla="*/ 377994 w 476464"/>
              <a:gd name="connsiteY5580" fmla="*/ 162079 h 481410"/>
              <a:gd name="connsiteX5581" fmla="*/ 378403 w 476464"/>
              <a:gd name="connsiteY5581" fmla="*/ 161746 h 481410"/>
              <a:gd name="connsiteX5582" fmla="*/ 377994 w 476464"/>
              <a:gd name="connsiteY5582" fmla="*/ 161746 h 481410"/>
              <a:gd name="connsiteX5583" fmla="*/ 377994 w 476464"/>
              <a:gd name="connsiteY5583" fmla="*/ 162079 h 481410"/>
              <a:gd name="connsiteX5584" fmla="*/ 378378 w 476464"/>
              <a:gd name="connsiteY5584" fmla="*/ 164869 h 481410"/>
              <a:gd name="connsiteX5585" fmla="*/ 378685 w 476464"/>
              <a:gd name="connsiteY5585" fmla="*/ 165176 h 481410"/>
              <a:gd name="connsiteX5586" fmla="*/ 378685 w 476464"/>
              <a:gd name="connsiteY5586" fmla="*/ 164869 h 481410"/>
              <a:gd name="connsiteX5587" fmla="*/ 378378 w 476464"/>
              <a:gd name="connsiteY5587" fmla="*/ 164869 h 481410"/>
              <a:gd name="connsiteX5588" fmla="*/ 375255 w 476464"/>
              <a:gd name="connsiteY5588" fmla="*/ 163077 h 481410"/>
              <a:gd name="connsiteX5589" fmla="*/ 375588 w 476464"/>
              <a:gd name="connsiteY5589" fmla="*/ 162770 h 481410"/>
              <a:gd name="connsiteX5590" fmla="*/ 375255 w 476464"/>
              <a:gd name="connsiteY5590" fmla="*/ 162770 h 481410"/>
              <a:gd name="connsiteX5591" fmla="*/ 375255 w 476464"/>
              <a:gd name="connsiteY5591" fmla="*/ 163077 h 481410"/>
              <a:gd name="connsiteX5592" fmla="*/ 374948 w 476464"/>
              <a:gd name="connsiteY5592" fmla="*/ 165868 h 481410"/>
              <a:gd name="connsiteX5593" fmla="*/ 375280 w 476464"/>
              <a:gd name="connsiteY5593" fmla="*/ 166226 h 481410"/>
              <a:gd name="connsiteX5594" fmla="*/ 375511 w 476464"/>
              <a:gd name="connsiteY5594" fmla="*/ 165868 h 481410"/>
              <a:gd name="connsiteX5595" fmla="*/ 375280 w 476464"/>
              <a:gd name="connsiteY5595" fmla="*/ 165560 h 481410"/>
              <a:gd name="connsiteX5596" fmla="*/ 374948 w 476464"/>
              <a:gd name="connsiteY5596" fmla="*/ 165868 h 481410"/>
              <a:gd name="connsiteX5597" fmla="*/ 374948 w 476464"/>
              <a:gd name="connsiteY5597" fmla="*/ 166917 h 481410"/>
              <a:gd name="connsiteX5598" fmla="*/ 375280 w 476464"/>
              <a:gd name="connsiteY5598" fmla="*/ 167250 h 481410"/>
              <a:gd name="connsiteX5599" fmla="*/ 375511 w 476464"/>
              <a:gd name="connsiteY5599" fmla="*/ 166917 h 481410"/>
              <a:gd name="connsiteX5600" fmla="*/ 375280 w 476464"/>
              <a:gd name="connsiteY5600" fmla="*/ 166610 h 481410"/>
              <a:gd name="connsiteX5601" fmla="*/ 374948 w 476464"/>
              <a:gd name="connsiteY5601" fmla="*/ 166917 h 481410"/>
              <a:gd name="connsiteX5602" fmla="*/ 374231 w 476464"/>
              <a:gd name="connsiteY5602" fmla="*/ 161030 h 481410"/>
              <a:gd name="connsiteX5603" fmla="*/ 374820 w 476464"/>
              <a:gd name="connsiteY5603" fmla="*/ 161746 h 481410"/>
              <a:gd name="connsiteX5604" fmla="*/ 374717 w 476464"/>
              <a:gd name="connsiteY5604" fmla="*/ 161158 h 481410"/>
              <a:gd name="connsiteX5605" fmla="*/ 374231 w 476464"/>
              <a:gd name="connsiteY5605" fmla="*/ 161030 h 481410"/>
              <a:gd name="connsiteX5606" fmla="*/ 373821 w 476464"/>
              <a:gd name="connsiteY5606" fmla="*/ 163513 h 481410"/>
              <a:gd name="connsiteX5607" fmla="*/ 374538 w 476464"/>
              <a:gd name="connsiteY5607" fmla="*/ 163077 h 481410"/>
              <a:gd name="connsiteX5608" fmla="*/ 373821 w 476464"/>
              <a:gd name="connsiteY5608" fmla="*/ 163077 h 481410"/>
              <a:gd name="connsiteX5609" fmla="*/ 373821 w 476464"/>
              <a:gd name="connsiteY5609" fmla="*/ 163513 h 481410"/>
              <a:gd name="connsiteX5610" fmla="*/ 374538 w 476464"/>
              <a:gd name="connsiteY5610" fmla="*/ 166226 h 481410"/>
              <a:gd name="connsiteX5611" fmla="*/ 374333 w 476464"/>
              <a:gd name="connsiteY5611" fmla="*/ 166584 h 481410"/>
              <a:gd name="connsiteX5612" fmla="*/ 374538 w 476464"/>
              <a:gd name="connsiteY5612" fmla="*/ 166943 h 481410"/>
              <a:gd name="connsiteX5613" fmla="*/ 374743 w 476464"/>
              <a:gd name="connsiteY5613" fmla="*/ 166584 h 481410"/>
              <a:gd name="connsiteX5614" fmla="*/ 374538 w 476464"/>
              <a:gd name="connsiteY5614" fmla="*/ 166226 h 481410"/>
              <a:gd name="connsiteX5615" fmla="*/ 373514 w 476464"/>
              <a:gd name="connsiteY5615" fmla="*/ 169323 h 481410"/>
              <a:gd name="connsiteX5616" fmla="*/ 373821 w 476464"/>
              <a:gd name="connsiteY5616" fmla="*/ 169323 h 481410"/>
              <a:gd name="connsiteX5617" fmla="*/ 375741 w 476464"/>
              <a:gd name="connsiteY5617" fmla="*/ 168632 h 481410"/>
              <a:gd name="connsiteX5618" fmla="*/ 377994 w 476464"/>
              <a:gd name="connsiteY5618" fmla="*/ 168683 h 481410"/>
              <a:gd name="connsiteX5619" fmla="*/ 378992 w 476464"/>
              <a:gd name="connsiteY5619" fmla="*/ 167173 h 481410"/>
              <a:gd name="connsiteX5620" fmla="*/ 380041 w 476464"/>
              <a:gd name="connsiteY5620" fmla="*/ 166226 h 481410"/>
              <a:gd name="connsiteX5621" fmla="*/ 376509 w 476464"/>
              <a:gd name="connsiteY5621" fmla="*/ 166917 h 481410"/>
              <a:gd name="connsiteX5622" fmla="*/ 373514 w 476464"/>
              <a:gd name="connsiteY5622" fmla="*/ 169016 h 481410"/>
              <a:gd name="connsiteX5623" fmla="*/ 373514 w 476464"/>
              <a:gd name="connsiteY5623" fmla="*/ 169323 h 481410"/>
              <a:gd name="connsiteX5624" fmla="*/ 373386 w 476464"/>
              <a:gd name="connsiteY5624" fmla="*/ 166917 h 481410"/>
              <a:gd name="connsiteX5625" fmla="*/ 373181 w 476464"/>
              <a:gd name="connsiteY5625" fmla="*/ 166610 h 481410"/>
              <a:gd name="connsiteX5626" fmla="*/ 372874 w 476464"/>
              <a:gd name="connsiteY5626" fmla="*/ 166917 h 481410"/>
              <a:gd name="connsiteX5627" fmla="*/ 373181 w 476464"/>
              <a:gd name="connsiteY5627" fmla="*/ 167250 h 481410"/>
              <a:gd name="connsiteX5628" fmla="*/ 373386 w 476464"/>
              <a:gd name="connsiteY5628" fmla="*/ 166917 h 481410"/>
              <a:gd name="connsiteX5629" fmla="*/ 371134 w 476464"/>
              <a:gd name="connsiteY5629" fmla="*/ 163513 h 481410"/>
              <a:gd name="connsiteX5630" fmla="*/ 372516 w 476464"/>
              <a:gd name="connsiteY5630" fmla="*/ 162694 h 481410"/>
              <a:gd name="connsiteX5631" fmla="*/ 373181 w 476464"/>
              <a:gd name="connsiteY5631" fmla="*/ 161439 h 481410"/>
              <a:gd name="connsiteX5632" fmla="*/ 371134 w 476464"/>
              <a:gd name="connsiteY5632" fmla="*/ 163513 h 481410"/>
              <a:gd name="connsiteX5633" fmla="*/ 370699 w 476464"/>
              <a:gd name="connsiteY5633" fmla="*/ 172855 h 481410"/>
              <a:gd name="connsiteX5634" fmla="*/ 370494 w 476464"/>
              <a:gd name="connsiteY5634" fmla="*/ 172983 h 481410"/>
              <a:gd name="connsiteX5635" fmla="*/ 370699 w 476464"/>
              <a:gd name="connsiteY5635" fmla="*/ 173163 h 481410"/>
              <a:gd name="connsiteX5636" fmla="*/ 370903 w 476464"/>
              <a:gd name="connsiteY5636" fmla="*/ 173035 h 481410"/>
              <a:gd name="connsiteX5637" fmla="*/ 370699 w 476464"/>
              <a:gd name="connsiteY5637" fmla="*/ 172855 h 481410"/>
              <a:gd name="connsiteX5638" fmla="*/ 370699 w 476464"/>
              <a:gd name="connsiteY5638" fmla="*/ 164869 h 481410"/>
              <a:gd name="connsiteX5639" fmla="*/ 370391 w 476464"/>
              <a:gd name="connsiteY5639" fmla="*/ 165176 h 481410"/>
              <a:gd name="connsiteX5640" fmla="*/ 370699 w 476464"/>
              <a:gd name="connsiteY5640" fmla="*/ 165176 h 481410"/>
              <a:gd name="connsiteX5641" fmla="*/ 370699 w 476464"/>
              <a:gd name="connsiteY5641" fmla="*/ 164869 h 481410"/>
              <a:gd name="connsiteX5642" fmla="*/ 370187 w 476464"/>
              <a:gd name="connsiteY5642" fmla="*/ 149306 h 481410"/>
              <a:gd name="connsiteX5643" fmla="*/ 370391 w 476464"/>
              <a:gd name="connsiteY5643" fmla="*/ 149639 h 481410"/>
              <a:gd name="connsiteX5644" fmla="*/ 370596 w 476464"/>
              <a:gd name="connsiteY5644" fmla="*/ 149306 h 481410"/>
              <a:gd name="connsiteX5645" fmla="*/ 370391 w 476464"/>
              <a:gd name="connsiteY5645" fmla="*/ 148974 h 481410"/>
              <a:gd name="connsiteX5646" fmla="*/ 370187 w 476464"/>
              <a:gd name="connsiteY5646" fmla="*/ 149306 h 481410"/>
              <a:gd name="connsiteX5647" fmla="*/ 368651 w 476464"/>
              <a:gd name="connsiteY5647" fmla="*/ 147233 h 481410"/>
              <a:gd name="connsiteX5648" fmla="*/ 369060 w 476464"/>
              <a:gd name="connsiteY5648" fmla="*/ 146516 h 481410"/>
              <a:gd name="connsiteX5649" fmla="*/ 368651 w 476464"/>
              <a:gd name="connsiteY5649" fmla="*/ 146952 h 481410"/>
              <a:gd name="connsiteX5650" fmla="*/ 368651 w 476464"/>
              <a:gd name="connsiteY5650" fmla="*/ 147233 h 481410"/>
              <a:gd name="connsiteX5651" fmla="*/ 368344 w 476464"/>
              <a:gd name="connsiteY5651" fmla="*/ 150330 h 481410"/>
              <a:gd name="connsiteX5652" fmla="*/ 368651 w 476464"/>
              <a:gd name="connsiteY5652" fmla="*/ 150637 h 481410"/>
              <a:gd name="connsiteX5653" fmla="*/ 369342 w 476464"/>
              <a:gd name="connsiteY5653" fmla="*/ 150049 h 481410"/>
              <a:gd name="connsiteX5654" fmla="*/ 368804 w 476464"/>
              <a:gd name="connsiteY5654" fmla="*/ 149997 h 481410"/>
              <a:gd name="connsiteX5655" fmla="*/ 368344 w 476464"/>
              <a:gd name="connsiteY5655" fmla="*/ 150330 h 481410"/>
              <a:gd name="connsiteX5656" fmla="*/ 368344 w 476464"/>
              <a:gd name="connsiteY5656" fmla="*/ 153427 h 481410"/>
              <a:gd name="connsiteX5657" fmla="*/ 369035 w 476464"/>
              <a:gd name="connsiteY5657" fmla="*/ 153376 h 481410"/>
              <a:gd name="connsiteX5658" fmla="*/ 369828 w 476464"/>
              <a:gd name="connsiteY5658" fmla="*/ 153018 h 481410"/>
              <a:gd name="connsiteX5659" fmla="*/ 370366 w 476464"/>
              <a:gd name="connsiteY5659" fmla="*/ 152480 h 481410"/>
              <a:gd name="connsiteX5660" fmla="*/ 370366 w 476464"/>
              <a:gd name="connsiteY5660" fmla="*/ 151687 h 481410"/>
              <a:gd name="connsiteX5661" fmla="*/ 369982 w 476464"/>
              <a:gd name="connsiteY5661" fmla="*/ 151892 h 481410"/>
              <a:gd name="connsiteX5662" fmla="*/ 369624 w 476464"/>
              <a:gd name="connsiteY5662" fmla="*/ 152122 h 481410"/>
              <a:gd name="connsiteX5663" fmla="*/ 368958 w 476464"/>
              <a:gd name="connsiteY5663" fmla="*/ 152736 h 481410"/>
              <a:gd name="connsiteX5664" fmla="*/ 368344 w 476464"/>
              <a:gd name="connsiteY5664" fmla="*/ 153427 h 481410"/>
              <a:gd name="connsiteX5665" fmla="*/ 368651 w 476464"/>
              <a:gd name="connsiteY5665" fmla="*/ 154170 h 481410"/>
              <a:gd name="connsiteX5666" fmla="*/ 368421 w 476464"/>
              <a:gd name="connsiteY5666" fmla="*/ 154477 h 481410"/>
              <a:gd name="connsiteX5667" fmla="*/ 368651 w 476464"/>
              <a:gd name="connsiteY5667" fmla="*/ 154810 h 481410"/>
              <a:gd name="connsiteX5668" fmla="*/ 368958 w 476464"/>
              <a:gd name="connsiteY5668" fmla="*/ 154477 h 481410"/>
              <a:gd name="connsiteX5669" fmla="*/ 368651 w 476464"/>
              <a:gd name="connsiteY5669" fmla="*/ 154170 h 481410"/>
              <a:gd name="connsiteX5670" fmla="*/ 368344 w 476464"/>
              <a:gd name="connsiteY5670" fmla="*/ 156883 h 481410"/>
              <a:gd name="connsiteX5671" fmla="*/ 368523 w 476464"/>
              <a:gd name="connsiteY5671" fmla="*/ 157088 h 481410"/>
              <a:gd name="connsiteX5672" fmla="*/ 368651 w 476464"/>
              <a:gd name="connsiteY5672" fmla="*/ 156883 h 481410"/>
              <a:gd name="connsiteX5673" fmla="*/ 368472 w 476464"/>
              <a:gd name="connsiteY5673" fmla="*/ 156653 h 481410"/>
              <a:gd name="connsiteX5674" fmla="*/ 368344 w 476464"/>
              <a:gd name="connsiteY5674" fmla="*/ 156883 h 481410"/>
              <a:gd name="connsiteX5675" fmla="*/ 367883 w 476464"/>
              <a:gd name="connsiteY5675" fmla="*/ 158777 h 481410"/>
              <a:gd name="connsiteX5676" fmla="*/ 367985 w 476464"/>
              <a:gd name="connsiteY5676" fmla="*/ 158956 h 481410"/>
              <a:gd name="connsiteX5677" fmla="*/ 368830 w 476464"/>
              <a:gd name="connsiteY5677" fmla="*/ 158726 h 481410"/>
              <a:gd name="connsiteX5678" fmla="*/ 369035 w 476464"/>
              <a:gd name="connsiteY5678" fmla="*/ 157907 h 481410"/>
              <a:gd name="connsiteX5679" fmla="*/ 368344 w 476464"/>
              <a:gd name="connsiteY5679" fmla="*/ 158240 h 481410"/>
              <a:gd name="connsiteX5680" fmla="*/ 367985 w 476464"/>
              <a:gd name="connsiteY5680" fmla="*/ 158649 h 481410"/>
              <a:gd name="connsiteX5681" fmla="*/ 367883 w 476464"/>
              <a:gd name="connsiteY5681" fmla="*/ 158777 h 481410"/>
              <a:gd name="connsiteX5682" fmla="*/ 366962 w 476464"/>
              <a:gd name="connsiteY5682" fmla="*/ 163513 h 481410"/>
              <a:gd name="connsiteX5683" fmla="*/ 365938 w 476464"/>
              <a:gd name="connsiteY5683" fmla="*/ 163513 h 481410"/>
              <a:gd name="connsiteX5684" fmla="*/ 365579 w 476464"/>
              <a:gd name="connsiteY5684" fmla="*/ 163410 h 481410"/>
              <a:gd name="connsiteX5685" fmla="*/ 365170 w 476464"/>
              <a:gd name="connsiteY5685" fmla="*/ 163513 h 481410"/>
              <a:gd name="connsiteX5686" fmla="*/ 366219 w 476464"/>
              <a:gd name="connsiteY5686" fmla="*/ 164562 h 481410"/>
              <a:gd name="connsiteX5687" fmla="*/ 364965 w 476464"/>
              <a:gd name="connsiteY5687" fmla="*/ 165023 h 481410"/>
              <a:gd name="connsiteX5688" fmla="*/ 363020 w 476464"/>
              <a:gd name="connsiteY5688" fmla="*/ 165970 h 481410"/>
              <a:gd name="connsiteX5689" fmla="*/ 361100 w 476464"/>
              <a:gd name="connsiteY5689" fmla="*/ 166738 h 481410"/>
              <a:gd name="connsiteX5690" fmla="*/ 359974 w 476464"/>
              <a:gd name="connsiteY5690" fmla="*/ 166943 h 481410"/>
              <a:gd name="connsiteX5691" fmla="*/ 360511 w 476464"/>
              <a:gd name="connsiteY5691" fmla="*/ 166149 h 481410"/>
              <a:gd name="connsiteX5692" fmla="*/ 361816 w 476464"/>
              <a:gd name="connsiteY5692" fmla="*/ 165151 h 481410"/>
              <a:gd name="connsiteX5693" fmla="*/ 363378 w 476464"/>
              <a:gd name="connsiteY5693" fmla="*/ 164357 h 481410"/>
              <a:gd name="connsiteX5694" fmla="*/ 364479 w 476464"/>
              <a:gd name="connsiteY5694" fmla="*/ 164153 h 481410"/>
              <a:gd name="connsiteX5695" fmla="*/ 363685 w 476464"/>
              <a:gd name="connsiteY5695" fmla="*/ 163154 h 481410"/>
              <a:gd name="connsiteX5696" fmla="*/ 360588 w 476464"/>
              <a:gd name="connsiteY5696" fmla="*/ 164741 h 481410"/>
              <a:gd name="connsiteX5697" fmla="*/ 356979 w 476464"/>
              <a:gd name="connsiteY5697" fmla="*/ 166968 h 481410"/>
              <a:gd name="connsiteX5698" fmla="*/ 354828 w 476464"/>
              <a:gd name="connsiteY5698" fmla="*/ 168018 h 481410"/>
              <a:gd name="connsiteX5699" fmla="*/ 354086 w 476464"/>
              <a:gd name="connsiteY5699" fmla="*/ 169374 h 481410"/>
              <a:gd name="connsiteX5700" fmla="*/ 356185 w 476464"/>
              <a:gd name="connsiteY5700" fmla="*/ 168811 h 481410"/>
              <a:gd name="connsiteX5701" fmla="*/ 358233 w 476464"/>
              <a:gd name="connsiteY5701" fmla="*/ 167736 h 481410"/>
              <a:gd name="connsiteX5702" fmla="*/ 358233 w 476464"/>
              <a:gd name="connsiteY5702" fmla="*/ 168734 h 481410"/>
              <a:gd name="connsiteX5703" fmla="*/ 359334 w 476464"/>
              <a:gd name="connsiteY5703" fmla="*/ 168990 h 481410"/>
              <a:gd name="connsiteX5704" fmla="*/ 359974 w 476464"/>
              <a:gd name="connsiteY5704" fmla="*/ 169784 h 481410"/>
              <a:gd name="connsiteX5705" fmla="*/ 359718 w 476464"/>
              <a:gd name="connsiteY5705" fmla="*/ 170347 h 481410"/>
              <a:gd name="connsiteX5706" fmla="*/ 359257 w 476464"/>
              <a:gd name="connsiteY5706" fmla="*/ 170833 h 481410"/>
              <a:gd name="connsiteX5707" fmla="*/ 360306 w 476464"/>
              <a:gd name="connsiteY5707" fmla="*/ 170833 h 481410"/>
              <a:gd name="connsiteX5708" fmla="*/ 362789 w 476464"/>
              <a:gd name="connsiteY5708" fmla="*/ 168325 h 481410"/>
              <a:gd name="connsiteX5709" fmla="*/ 363327 w 476464"/>
              <a:gd name="connsiteY5709" fmla="*/ 168069 h 481410"/>
              <a:gd name="connsiteX5710" fmla="*/ 364197 w 476464"/>
              <a:gd name="connsiteY5710" fmla="*/ 167659 h 481410"/>
              <a:gd name="connsiteX5711" fmla="*/ 364965 w 476464"/>
              <a:gd name="connsiteY5711" fmla="*/ 167147 h 481410"/>
              <a:gd name="connsiteX5712" fmla="*/ 365170 w 476464"/>
              <a:gd name="connsiteY5712" fmla="*/ 166635 h 481410"/>
              <a:gd name="connsiteX5713" fmla="*/ 366475 w 476464"/>
              <a:gd name="connsiteY5713" fmla="*/ 166251 h 481410"/>
              <a:gd name="connsiteX5714" fmla="*/ 367883 w 476464"/>
              <a:gd name="connsiteY5714" fmla="*/ 165535 h 481410"/>
              <a:gd name="connsiteX5715" fmla="*/ 368881 w 476464"/>
              <a:gd name="connsiteY5715" fmla="*/ 164511 h 481410"/>
              <a:gd name="connsiteX5716" fmla="*/ 369035 w 476464"/>
              <a:gd name="connsiteY5716" fmla="*/ 163077 h 481410"/>
              <a:gd name="connsiteX5717" fmla="*/ 368216 w 476464"/>
              <a:gd name="connsiteY5717" fmla="*/ 163026 h 481410"/>
              <a:gd name="connsiteX5718" fmla="*/ 367653 w 476464"/>
              <a:gd name="connsiteY5718" fmla="*/ 163257 h 481410"/>
              <a:gd name="connsiteX5719" fmla="*/ 366962 w 476464"/>
              <a:gd name="connsiteY5719" fmla="*/ 163513 h 481410"/>
              <a:gd name="connsiteX5720" fmla="*/ 360230 w 476464"/>
              <a:gd name="connsiteY5720" fmla="*/ 163001 h 481410"/>
              <a:gd name="connsiteX5721" fmla="*/ 360332 w 476464"/>
              <a:gd name="connsiteY5721" fmla="*/ 162770 h 481410"/>
              <a:gd name="connsiteX5722" fmla="*/ 360178 w 476464"/>
              <a:gd name="connsiteY5722" fmla="*/ 162566 h 481410"/>
              <a:gd name="connsiteX5723" fmla="*/ 359974 w 476464"/>
              <a:gd name="connsiteY5723" fmla="*/ 162770 h 481410"/>
              <a:gd name="connsiteX5724" fmla="*/ 360230 w 476464"/>
              <a:gd name="connsiteY5724" fmla="*/ 163001 h 481410"/>
              <a:gd name="connsiteX5725" fmla="*/ 364479 w 476464"/>
              <a:gd name="connsiteY5725" fmla="*/ 161439 h 481410"/>
              <a:gd name="connsiteX5726" fmla="*/ 364786 w 476464"/>
              <a:gd name="connsiteY5726" fmla="*/ 161081 h 481410"/>
              <a:gd name="connsiteX5727" fmla="*/ 364479 w 476464"/>
              <a:gd name="connsiteY5727" fmla="*/ 160697 h 481410"/>
              <a:gd name="connsiteX5728" fmla="*/ 364274 w 476464"/>
              <a:gd name="connsiteY5728" fmla="*/ 161081 h 481410"/>
              <a:gd name="connsiteX5729" fmla="*/ 364479 w 476464"/>
              <a:gd name="connsiteY5729" fmla="*/ 161439 h 481410"/>
              <a:gd name="connsiteX5730" fmla="*/ 366706 w 476464"/>
              <a:gd name="connsiteY5730" fmla="*/ 159724 h 481410"/>
              <a:gd name="connsiteX5731" fmla="*/ 366091 w 476464"/>
              <a:gd name="connsiteY5731" fmla="*/ 160134 h 481410"/>
              <a:gd name="connsiteX5732" fmla="*/ 365195 w 476464"/>
              <a:gd name="connsiteY5732" fmla="*/ 159980 h 481410"/>
              <a:gd name="connsiteX5733" fmla="*/ 365195 w 476464"/>
              <a:gd name="connsiteY5733" fmla="*/ 160697 h 481410"/>
              <a:gd name="connsiteX5734" fmla="*/ 366782 w 476464"/>
              <a:gd name="connsiteY5734" fmla="*/ 160441 h 481410"/>
              <a:gd name="connsiteX5735" fmla="*/ 367320 w 476464"/>
              <a:gd name="connsiteY5735" fmla="*/ 158931 h 481410"/>
              <a:gd name="connsiteX5736" fmla="*/ 366706 w 476464"/>
              <a:gd name="connsiteY5736" fmla="*/ 159724 h 481410"/>
              <a:gd name="connsiteX5737" fmla="*/ 367089 w 476464"/>
              <a:gd name="connsiteY5737" fmla="*/ 154374 h 481410"/>
              <a:gd name="connsiteX5738" fmla="*/ 367294 w 476464"/>
              <a:gd name="connsiteY5738" fmla="*/ 154170 h 481410"/>
              <a:gd name="connsiteX5739" fmla="*/ 367141 w 476464"/>
              <a:gd name="connsiteY5739" fmla="*/ 153965 h 481410"/>
              <a:gd name="connsiteX5740" fmla="*/ 366962 w 476464"/>
              <a:gd name="connsiteY5740" fmla="*/ 154170 h 481410"/>
              <a:gd name="connsiteX5741" fmla="*/ 367089 w 476464"/>
              <a:gd name="connsiteY5741" fmla="*/ 154374 h 481410"/>
              <a:gd name="connsiteX5742" fmla="*/ 365195 w 476464"/>
              <a:gd name="connsiteY5742" fmla="*/ 162079 h 481410"/>
              <a:gd name="connsiteX5743" fmla="*/ 364991 w 476464"/>
              <a:gd name="connsiteY5743" fmla="*/ 162437 h 481410"/>
              <a:gd name="connsiteX5744" fmla="*/ 365195 w 476464"/>
              <a:gd name="connsiteY5744" fmla="*/ 162796 h 481410"/>
              <a:gd name="connsiteX5745" fmla="*/ 365426 w 476464"/>
              <a:gd name="connsiteY5745" fmla="*/ 162437 h 481410"/>
              <a:gd name="connsiteX5746" fmla="*/ 365195 w 476464"/>
              <a:gd name="connsiteY5746" fmla="*/ 162079 h 481410"/>
              <a:gd name="connsiteX5747" fmla="*/ 366654 w 476464"/>
              <a:gd name="connsiteY5747" fmla="*/ 140987 h 481410"/>
              <a:gd name="connsiteX5748" fmla="*/ 366962 w 476464"/>
              <a:gd name="connsiteY5748" fmla="*/ 141346 h 481410"/>
              <a:gd name="connsiteX5749" fmla="*/ 367192 w 476464"/>
              <a:gd name="connsiteY5749" fmla="*/ 140987 h 481410"/>
              <a:gd name="connsiteX5750" fmla="*/ 366962 w 476464"/>
              <a:gd name="connsiteY5750" fmla="*/ 140680 h 481410"/>
              <a:gd name="connsiteX5751" fmla="*/ 366654 w 476464"/>
              <a:gd name="connsiteY5751" fmla="*/ 140987 h 481410"/>
              <a:gd name="connsiteX5752" fmla="*/ 366552 w 476464"/>
              <a:gd name="connsiteY5752" fmla="*/ 147950 h 481410"/>
              <a:gd name="connsiteX5753" fmla="*/ 367294 w 476464"/>
              <a:gd name="connsiteY5753" fmla="*/ 147515 h 481410"/>
              <a:gd name="connsiteX5754" fmla="*/ 366962 w 476464"/>
              <a:gd name="connsiteY5754" fmla="*/ 147515 h 481410"/>
              <a:gd name="connsiteX5755" fmla="*/ 366552 w 476464"/>
              <a:gd name="connsiteY5755" fmla="*/ 147950 h 481410"/>
              <a:gd name="connsiteX5756" fmla="*/ 366552 w 476464"/>
              <a:gd name="connsiteY5756" fmla="*/ 152096 h 481410"/>
              <a:gd name="connsiteX5757" fmla="*/ 366987 w 476464"/>
              <a:gd name="connsiteY5757" fmla="*/ 152429 h 481410"/>
              <a:gd name="connsiteX5758" fmla="*/ 366987 w 476464"/>
              <a:gd name="connsiteY5758" fmla="*/ 151380 h 481410"/>
              <a:gd name="connsiteX5759" fmla="*/ 366731 w 476464"/>
              <a:gd name="connsiteY5759" fmla="*/ 151687 h 481410"/>
              <a:gd name="connsiteX5760" fmla="*/ 366552 w 476464"/>
              <a:gd name="connsiteY5760" fmla="*/ 152096 h 481410"/>
              <a:gd name="connsiteX5761" fmla="*/ 366552 w 476464"/>
              <a:gd name="connsiteY5761" fmla="*/ 158317 h 481410"/>
              <a:gd name="connsiteX5762" fmla="*/ 366347 w 476464"/>
              <a:gd name="connsiteY5762" fmla="*/ 158624 h 481410"/>
              <a:gd name="connsiteX5763" fmla="*/ 366552 w 476464"/>
              <a:gd name="connsiteY5763" fmla="*/ 158956 h 481410"/>
              <a:gd name="connsiteX5764" fmla="*/ 366859 w 476464"/>
              <a:gd name="connsiteY5764" fmla="*/ 158624 h 481410"/>
              <a:gd name="connsiteX5765" fmla="*/ 366552 w 476464"/>
              <a:gd name="connsiteY5765" fmla="*/ 158317 h 481410"/>
              <a:gd name="connsiteX5766" fmla="*/ 366040 w 476464"/>
              <a:gd name="connsiteY5766" fmla="*/ 156576 h 481410"/>
              <a:gd name="connsiteX5767" fmla="*/ 366245 w 476464"/>
              <a:gd name="connsiteY5767" fmla="*/ 156883 h 481410"/>
              <a:gd name="connsiteX5768" fmla="*/ 366450 w 476464"/>
              <a:gd name="connsiteY5768" fmla="*/ 156576 h 481410"/>
              <a:gd name="connsiteX5769" fmla="*/ 366245 w 476464"/>
              <a:gd name="connsiteY5769" fmla="*/ 156218 h 481410"/>
              <a:gd name="connsiteX5770" fmla="*/ 366040 w 476464"/>
              <a:gd name="connsiteY5770" fmla="*/ 156576 h 481410"/>
              <a:gd name="connsiteX5771" fmla="*/ 365502 w 476464"/>
              <a:gd name="connsiteY5771" fmla="*/ 152736 h 481410"/>
              <a:gd name="connsiteX5772" fmla="*/ 365938 w 476464"/>
              <a:gd name="connsiteY5772" fmla="*/ 152736 h 481410"/>
              <a:gd name="connsiteX5773" fmla="*/ 365938 w 476464"/>
              <a:gd name="connsiteY5773" fmla="*/ 152429 h 481410"/>
              <a:gd name="connsiteX5774" fmla="*/ 365502 w 476464"/>
              <a:gd name="connsiteY5774" fmla="*/ 152736 h 481410"/>
              <a:gd name="connsiteX5775" fmla="*/ 365502 w 476464"/>
              <a:gd name="connsiteY5775" fmla="*/ 157267 h 481410"/>
              <a:gd name="connsiteX5776" fmla="*/ 365938 w 476464"/>
              <a:gd name="connsiteY5776" fmla="*/ 157267 h 481410"/>
              <a:gd name="connsiteX5777" fmla="*/ 365707 w 476464"/>
              <a:gd name="connsiteY5777" fmla="*/ 157062 h 481410"/>
              <a:gd name="connsiteX5778" fmla="*/ 365502 w 476464"/>
              <a:gd name="connsiteY5778" fmla="*/ 157267 h 481410"/>
              <a:gd name="connsiteX5779" fmla="*/ 365502 w 476464"/>
              <a:gd name="connsiteY5779" fmla="*/ 158624 h 481410"/>
              <a:gd name="connsiteX5780" fmla="*/ 364479 w 476464"/>
              <a:gd name="connsiteY5780" fmla="*/ 158624 h 481410"/>
              <a:gd name="connsiteX5781" fmla="*/ 364479 w 476464"/>
              <a:gd name="connsiteY5781" fmla="*/ 159673 h 481410"/>
              <a:gd name="connsiteX5782" fmla="*/ 363967 w 476464"/>
              <a:gd name="connsiteY5782" fmla="*/ 159392 h 481410"/>
              <a:gd name="connsiteX5783" fmla="*/ 363429 w 476464"/>
              <a:gd name="connsiteY5783" fmla="*/ 159366 h 481410"/>
              <a:gd name="connsiteX5784" fmla="*/ 363429 w 476464"/>
              <a:gd name="connsiteY5784" fmla="*/ 160390 h 481410"/>
              <a:gd name="connsiteX5785" fmla="*/ 361228 w 476464"/>
              <a:gd name="connsiteY5785" fmla="*/ 160697 h 481410"/>
              <a:gd name="connsiteX5786" fmla="*/ 358975 w 476464"/>
              <a:gd name="connsiteY5786" fmla="*/ 161030 h 481410"/>
              <a:gd name="connsiteX5787" fmla="*/ 358975 w 476464"/>
              <a:gd name="connsiteY5787" fmla="*/ 161439 h 481410"/>
              <a:gd name="connsiteX5788" fmla="*/ 361023 w 476464"/>
              <a:gd name="connsiteY5788" fmla="*/ 162079 h 481410"/>
              <a:gd name="connsiteX5789" fmla="*/ 361765 w 476464"/>
              <a:gd name="connsiteY5789" fmla="*/ 161439 h 481410"/>
              <a:gd name="connsiteX5790" fmla="*/ 361868 w 476464"/>
              <a:gd name="connsiteY5790" fmla="*/ 161926 h 481410"/>
              <a:gd name="connsiteX5791" fmla="*/ 362073 w 476464"/>
              <a:gd name="connsiteY5791" fmla="*/ 162489 h 481410"/>
              <a:gd name="connsiteX5792" fmla="*/ 362380 w 476464"/>
              <a:gd name="connsiteY5792" fmla="*/ 162796 h 481410"/>
              <a:gd name="connsiteX5793" fmla="*/ 362789 w 476464"/>
              <a:gd name="connsiteY5793" fmla="*/ 162233 h 481410"/>
              <a:gd name="connsiteX5794" fmla="*/ 362815 w 476464"/>
              <a:gd name="connsiteY5794" fmla="*/ 161849 h 481410"/>
              <a:gd name="connsiteX5795" fmla="*/ 362917 w 476464"/>
              <a:gd name="connsiteY5795" fmla="*/ 161490 h 481410"/>
              <a:gd name="connsiteX5796" fmla="*/ 363455 w 476464"/>
              <a:gd name="connsiteY5796" fmla="*/ 161030 h 481410"/>
              <a:gd name="connsiteX5797" fmla="*/ 364555 w 476464"/>
              <a:gd name="connsiteY5797" fmla="*/ 159827 h 481410"/>
              <a:gd name="connsiteX5798" fmla="*/ 365502 w 476464"/>
              <a:gd name="connsiteY5798" fmla="*/ 158624 h 481410"/>
              <a:gd name="connsiteX5799" fmla="*/ 361049 w 476464"/>
              <a:gd name="connsiteY5799" fmla="*/ 158956 h 481410"/>
              <a:gd name="connsiteX5800" fmla="*/ 361253 w 476464"/>
              <a:gd name="connsiteY5800" fmla="*/ 158624 h 481410"/>
              <a:gd name="connsiteX5801" fmla="*/ 361049 w 476464"/>
              <a:gd name="connsiteY5801" fmla="*/ 158317 h 481410"/>
              <a:gd name="connsiteX5802" fmla="*/ 360844 w 476464"/>
              <a:gd name="connsiteY5802" fmla="*/ 158624 h 481410"/>
              <a:gd name="connsiteX5803" fmla="*/ 361049 w 476464"/>
              <a:gd name="connsiteY5803" fmla="*/ 158956 h 481410"/>
              <a:gd name="connsiteX5804" fmla="*/ 362815 w 476464"/>
              <a:gd name="connsiteY5804" fmla="*/ 158624 h 481410"/>
              <a:gd name="connsiteX5805" fmla="*/ 363045 w 476464"/>
              <a:gd name="connsiteY5805" fmla="*/ 158265 h 481410"/>
              <a:gd name="connsiteX5806" fmla="*/ 362815 w 476464"/>
              <a:gd name="connsiteY5806" fmla="*/ 157881 h 481410"/>
              <a:gd name="connsiteX5807" fmla="*/ 362482 w 476464"/>
              <a:gd name="connsiteY5807" fmla="*/ 158265 h 481410"/>
              <a:gd name="connsiteX5808" fmla="*/ 362815 w 476464"/>
              <a:gd name="connsiteY5808" fmla="*/ 158624 h 481410"/>
              <a:gd name="connsiteX5809" fmla="*/ 364299 w 476464"/>
              <a:gd name="connsiteY5809" fmla="*/ 151585 h 481410"/>
              <a:gd name="connsiteX5810" fmla="*/ 364888 w 476464"/>
              <a:gd name="connsiteY5810" fmla="*/ 151047 h 481410"/>
              <a:gd name="connsiteX5811" fmla="*/ 363429 w 476464"/>
              <a:gd name="connsiteY5811" fmla="*/ 151380 h 481410"/>
              <a:gd name="connsiteX5812" fmla="*/ 363429 w 476464"/>
              <a:gd name="connsiteY5812" fmla="*/ 151687 h 481410"/>
              <a:gd name="connsiteX5813" fmla="*/ 364299 w 476464"/>
              <a:gd name="connsiteY5813" fmla="*/ 151585 h 481410"/>
              <a:gd name="connsiteX5814" fmla="*/ 364888 w 476464"/>
              <a:gd name="connsiteY5814" fmla="*/ 147950 h 481410"/>
              <a:gd name="connsiteX5815" fmla="*/ 364991 w 476464"/>
              <a:gd name="connsiteY5815" fmla="*/ 148180 h 481410"/>
              <a:gd name="connsiteX5816" fmla="*/ 365195 w 476464"/>
              <a:gd name="connsiteY5816" fmla="*/ 147950 h 481410"/>
              <a:gd name="connsiteX5817" fmla="*/ 365042 w 476464"/>
              <a:gd name="connsiteY5817" fmla="*/ 147745 h 481410"/>
              <a:gd name="connsiteX5818" fmla="*/ 364888 w 476464"/>
              <a:gd name="connsiteY5818" fmla="*/ 147950 h 481410"/>
              <a:gd name="connsiteX5819" fmla="*/ 364888 w 476464"/>
              <a:gd name="connsiteY5819" fmla="*/ 148974 h 481410"/>
              <a:gd name="connsiteX5820" fmla="*/ 364683 w 476464"/>
              <a:gd name="connsiteY5820" fmla="*/ 149076 h 481410"/>
              <a:gd name="connsiteX5821" fmla="*/ 364888 w 476464"/>
              <a:gd name="connsiteY5821" fmla="*/ 149306 h 481410"/>
              <a:gd name="connsiteX5822" fmla="*/ 365093 w 476464"/>
              <a:gd name="connsiteY5822" fmla="*/ 149127 h 481410"/>
              <a:gd name="connsiteX5823" fmla="*/ 364888 w 476464"/>
              <a:gd name="connsiteY5823" fmla="*/ 148974 h 481410"/>
              <a:gd name="connsiteX5824" fmla="*/ 364299 w 476464"/>
              <a:gd name="connsiteY5824" fmla="*/ 144469 h 481410"/>
              <a:gd name="connsiteX5825" fmla="*/ 364504 w 476464"/>
              <a:gd name="connsiteY5825" fmla="*/ 144827 h 481410"/>
              <a:gd name="connsiteX5826" fmla="*/ 364811 w 476464"/>
              <a:gd name="connsiteY5826" fmla="*/ 144469 h 481410"/>
              <a:gd name="connsiteX5827" fmla="*/ 364504 w 476464"/>
              <a:gd name="connsiteY5827" fmla="*/ 144110 h 481410"/>
              <a:gd name="connsiteX5828" fmla="*/ 364299 w 476464"/>
              <a:gd name="connsiteY5828" fmla="*/ 144469 h 481410"/>
              <a:gd name="connsiteX5829" fmla="*/ 363839 w 476464"/>
              <a:gd name="connsiteY5829" fmla="*/ 150023 h 481410"/>
              <a:gd name="connsiteX5830" fmla="*/ 363429 w 476464"/>
              <a:gd name="connsiteY5830" fmla="*/ 149613 h 481410"/>
              <a:gd name="connsiteX5831" fmla="*/ 363429 w 476464"/>
              <a:gd name="connsiteY5831" fmla="*/ 150023 h 481410"/>
              <a:gd name="connsiteX5832" fmla="*/ 363839 w 476464"/>
              <a:gd name="connsiteY5832" fmla="*/ 150023 h 481410"/>
              <a:gd name="connsiteX5833" fmla="*/ 363250 w 476464"/>
              <a:gd name="connsiteY5833" fmla="*/ 145825 h 481410"/>
              <a:gd name="connsiteX5834" fmla="*/ 363455 w 476464"/>
              <a:gd name="connsiteY5834" fmla="*/ 146183 h 481410"/>
              <a:gd name="connsiteX5835" fmla="*/ 363762 w 476464"/>
              <a:gd name="connsiteY5835" fmla="*/ 145825 h 481410"/>
              <a:gd name="connsiteX5836" fmla="*/ 363455 w 476464"/>
              <a:gd name="connsiteY5836" fmla="*/ 145441 h 481410"/>
              <a:gd name="connsiteX5837" fmla="*/ 363250 w 476464"/>
              <a:gd name="connsiteY5837" fmla="*/ 145825 h 481410"/>
              <a:gd name="connsiteX5838" fmla="*/ 363148 w 476464"/>
              <a:gd name="connsiteY5838" fmla="*/ 153786 h 481410"/>
              <a:gd name="connsiteX5839" fmla="*/ 361381 w 476464"/>
              <a:gd name="connsiteY5839" fmla="*/ 154861 h 481410"/>
              <a:gd name="connsiteX5840" fmla="*/ 359999 w 476464"/>
              <a:gd name="connsiteY5840" fmla="*/ 155834 h 481410"/>
              <a:gd name="connsiteX5841" fmla="*/ 359999 w 476464"/>
              <a:gd name="connsiteY5841" fmla="*/ 156089 h 481410"/>
              <a:gd name="connsiteX5842" fmla="*/ 360460 w 476464"/>
              <a:gd name="connsiteY5842" fmla="*/ 155885 h 481410"/>
              <a:gd name="connsiteX5843" fmla="*/ 361049 w 476464"/>
              <a:gd name="connsiteY5843" fmla="*/ 156243 h 481410"/>
              <a:gd name="connsiteX5844" fmla="*/ 362456 w 476464"/>
              <a:gd name="connsiteY5844" fmla="*/ 155296 h 481410"/>
              <a:gd name="connsiteX5845" fmla="*/ 363301 w 476464"/>
              <a:gd name="connsiteY5845" fmla="*/ 154503 h 481410"/>
              <a:gd name="connsiteX5846" fmla="*/ 363455 w 476464"/>
              <a:gd name="connsiteY5846" fmla="*/ 153811 h 481410"/>
              <a:gd name="connsiteX5847" fmla="*/ 363148 w 476464"/>
              <a:gd name="connsiteY5847" fmla="*/ 153811 h 481410"/>
              <a:gd name="connsiteX5848" fmla="*/ 362482 w 476464"/>
              <a:gd name="connsiteY5848" fmla="*/ 150330 h 481410"/>
              <a:gd name="connsiteX5849" fmla="*/ 362815 w 476464"/>
              <a:gd name="connsiteY5849" fmla="*/ 150637 h 481410"/>
              <a:gd name="connsiteX5850" fmla="*/ 363045 w 476464"/>
              <a:gd name="connsiteY5850" fmla="*/ 150330 h 481410"/>
              <a:gd name="connsiteX5851" fmla="*/ 362815 w 476464"/>
              <a:gd name="connsiteY5851" fmla="*/ 150023 h 481410"/>
              <a:gd name="connsiteX5852" fmla="*/ 362482 w 476464"/>
              <a:gd name="connsiteY5852" fmla="*/ 150330 h 481410"/>
              <a:gd name="connsiteX5853" fmla="*/ 358668 w 476464"/>
              <a:gd name="connsiteY5853" fmla="*/ 141730 h 481410"/>
              <a:gd name="connsiteX5854" fmla="*/ 359282 w 476464"/>
              <a:gd name="connsiteY5854" fmla="*/ 141320 h 481410"/>
              <a:gd name="connsiteX5855" fmla="*/ 358668 w 476464"/>
              <a:gd name="connsiteY5855" fmla="*/ 141320 h 481410"/>
              <a:gd name="connsiteX5856" fmla="*/ 358668 w 476464"/>
              <a:gd name="connsiteY5856" fmla="*/ 141730 h 481410"/>
              <a:gd name="connsiteX5857" fmla="*/ 357951 w 476464"/>
              <a:gd name="connsiteY5857" fmla="*/ 146183 h 481410"/>
              <a:gd name="connsiteX5858" fmla="*/ 358259 w 476464"/>
              <a:gd name="connsiteY5858" fmla="*/ 146516 h 481410"/>
              <a:gd name="connsiteX5859" fmla="*/ 358259 w 476464"/>
              <a:gd name="connsiteY5859" fmla="*/ 145902 h 481410"/>
              <a:gd name="connsiteX5860" fmla="*/ 357951 w 476464"/>
              <a:gd name="connsiteY5860" fmla="*/ 146183 h 481410"/>
              <a:gd name="connsiteX5861" fmla="*/ 356339 w 476464"/>
              <a:gd name="connsiteY5861" fmla="*/ 149870 h 481410"/>
              <a:gd name="connsiteX5862" fmla="*/ 355289 w 476464"/>
              <a:gd name="connsiteY5862" fmla="*/ 150791 h 481410"/>
              <a:gd name="connsiteX5863" fmla="*/ 354828 w 476464"/>
              <a:gd name="connsiteY5863" fmla="*/ 151661 h 481410"/>
              <a:gd name="connsiteX5864" fmla="*/ 355136 w 476464"/>
              <a:gd name="connsiteY5864" fmla="*/ 152096 h 481410"/>
              <a:gd name="connsiteX5865" fmla="*/ 356492 w 476464"/>
              <a:gd name="connsiteY5865" fmla="*/ 150740 h 481410"/>
              <a:gd name="connsiteX5866" fmla="*/ 359155 w 476464"/>
              <a:gd name="connsiteY5866" fmla="*/ 149127 h 481410"/>
              <a:gd name="connsiteX5867" fmla="*/ 361637 w 476464"/>
              <a:gd name="connsiteY5867" fmla="*/ 147438 h 481410"/>
              <a:gd name="connsiteX5868" fmla="*/ 362405 w 476464"/>
              <a:gd name="connsiteY5868" fmla="*/ 145876 h 481410"/>
              <a:gd name="connsiteX5869" fmla="*/ 361330 w 476464"/>
              <a:gd name="connsiteY5869" fmla="*/ 146132 h 481410"/>
              <a:gd name="connsiteX5870" fmla="*/ 360255 w 476464"/>
              <a:gd name="connsiteY5870" fmla="*/ 147182 h 481410"/>
              <a:gd name="connsiteX5871" fmla="*/ 359206 w 476464"/>
              <a:gd name="connsiteY5871" fmla="*/ 148180 h 481410"/>
              <a:gd name="connsiteX5872" fmla="*/ 358259 w 476464"/>
              <a:gd name="connsiteY5872" fmla="*/ 148257 h 481410"/>
              <a:gd name="connsiteX5873" fmla="*/ 357516 w 476464"/>
              <a:gd name="connsiteY5873" fmla="*/ 148974 h 481410"/>
              <a:gd name="connsiteX5874" fmla="*/ 356339 w 476464"/>
              <a:gd name="connsiteY5874" fmla="*/ 149870 h 481410"/>
              <a:gd name="connsiteX5875" fmla="*/ 356595 w 476464"/>
              <a:gd name="connsiteY5875" fmla="*/ 141730 h 481410"/>
              <a:gd name="connsiteX5876" fmla="*/ 356748 w 476464"/>
              <a:gd name="connsiteY5876" fmla="*/ 141934 h 481410"/>
              <a:gd name="connsiteX5877" fmla="*/ 356902 w 476464"/>
              <a:gd name="connsiteY5877" fmla="*/ 141730 h 481410"/>
              <a:gd name="connsiteX5878" fmla="*/ 356697 w 476464"/>
              <a:gd name="connsiteY5878" fmla="*/ 141525 h 481410"/>
              <a:gd name="connsiteX5879" fmla="*/ 356595 w 476464"/>
              <a:gd name="connsiteY5879" fmla="*/ 141730 h 481410"/>
              <a:gd name="connsiteX5880" fmla="*/ 356595 w 476464"/>
              <a:gd name="connsiteY5880" fmla="*/ 142779 h 481410"/>
              <a:gd name="connsiteX5881" fmla="*/ 356288 w 476464"/>
              <a:gd name="connsiteY5881" fmla="*/ 143086 h 481410"/>
              <a:gd name="connsiteX5882" fmla="*/ 356595 w 476464"/>
              <a:gd name="connsiteY5882" fmla="*/ 143394 h 481410"/>
              <a:gd name="connsiteX5883" fmla="*/ 356800 w 476464"/>
              <a:gd name="connsiteY5883" fmla="*/ 143086 h 481410"/>
              <a:gd name="connsiteX5884" fmla="*/ 356595 w 476464"/>
              <a:gd name="connsiteY5884" fmla="*/ 142779 h 481410"/>
              <a:gd name="connsiteX5885" fmla="*/ 355955 w 476464"/>
              <a:gd name="connsiteY5885" fmla="*/ 142395 h 481410"/>
              <a:gd name="connsiteX5886" fmla="*/ 356185 w 476464"/>
              <a:gd name="connsiteY5886" fmla="*/ 142779 h 481410"/>
              <a:gd name="connsiteX5887" fmla="*/ 356492 w 476464"/>
              <a:gd name="connsiteY5887" fmla="*/ 142395 h 481410"/>
              <a:gd name="connsiteX5888" fmla="*/ 356185 w 476464"/>
              <a:gd name="connsiteY5888" fmla="*/ 142011 h 481410"/>
              <a:gd name="connsiteX5889" fmla="*/ 355955 w 476464"/>
              <a:gd name="connsiteY5889" fmla="*/ 142395 h 481410"/>
              <a:gd name="connsiteX5890" fmla="*/ 355571 w 476464"/>
              <a:gd name="connsiteY5890" fmla="*/ 147335 h 481410"/>
              <a:gd name="connsiteX5891" fmla="*/ 353216 w 476464"/>
              <a:gd name="connsiteY5891" fmla="*/ 148846 h 481410"/>
              <a:gd name="connsiteX5892" fmla="*/ 351245 w 476464"/>
              <a:gd name="connsiteY5892" fmla="*/ 150637 h 481410"/>
              <a:gd name="connsiteX5893" fmla="*/ 350708 w 476464"/>
              <a:gd name="connsiteY5893" fmla="*/ 152122 h 481410"/>
              <a:gd name="connsiteX5894" fmla="*/ 351527 w 476464"/>
              <a:gd name="connsiteY5894" fmla="*/ 152378 h 481410"/>
              <a:gd name="connsiteX5895" fmla="*/ 351731 w 476464"/>
              <a:gd name="connsiteY5895" fmla="*/ 151405 h 481410"/>
              <a:gd name="connsiteX5896" fmla="*/ 352448 w 476464"/>
              <a:gd name="connsiteY5896" fmla="*/ 151405 h 481410"/>
              <a:gd name="connsiteX5897" fmla="*/ 354086 w 476464"/>
              <a:gd name="connsiteY5897" fmla="*/ 149665 h 481410"/>
              <a:gd name="connsiteX5898" fmla="*/ 355238 w 476464"/>
              <a:gd name="connsiteY5898" fmla="*/ 149537 h 481410"/>
              <a:gd name="connsiteX5899" fmla="*/ 355955 w 476464"/>
              <a:gd name="connsiteY5899" fmla="*/ 148718 h 481410"/>
              <a:gd name="connsiteX5900" fmla="*/ 356518 w 476464"/>
              <a:gd name="connsiteY5900" fmla="*/ 147668 h 481410"/>
              <a:gd name="connsiteX5901" fmla="*/ 357158 w 476464"/>
              <a:gd name="connsiteY5901" fmla="*/ 146977 h 481410"/>
              <a:gd name="connsiteX5902" fmla="*/ 355571 w 476464"/>
              <a:gd name="connsiteY5902" fmla="*/ 147335 h 481410"/>
              <a:gd name="connsiteX5903" fmla="*/ 351706 w 476464"/>
              <a:gd name="connsiteY5903" fmla="*/ 147950 h 481410"/>
              <a:gd name="connsiteX5904" fmla="*/ 351706 w 476464"/>
              <a:gd name="connsiteY5904" fmla="*/ 147515 h 481410"/>
              <a:gd name="connsiteX5905" fmla="*/ 351501 w 476464"/>
              <a:gd name="connsiteY5905" fmla="*/ 147745 h 481410"/>
              <a:gd name="connsiteX5906" fmla="*/ 351706 w 476464"/>
              <a:gd name="connsiteY5906" fmla="*/ 147950 h 481410"/>
              <a:gd name="connsiteX5907" fmla="*/ 352730 w 476464"/>
              <a:gd name="connsiteY5907" fmla="*/ 147540 h 481410"/>
              <a:gd name="connsiteX5908" fmla="*/ 352960 w 476464"/>
              <a:gd name="connsiteY5908" fmla="*/ 147233 h 481410"/>
              <a:gd name="connsiteX5909" fmla="*/ 352730 w 476464"/>
              <a:gd name="connsiteY5909" fmla="*/ 146926 h 481410"/>
              <a:gd name="connsiteX5910" fmla="*/ 352525 w 476464"/>
              <a:gd name="connsiteY5910" fmla="*/ 147233 h 481410"/>
              <a:gd name="connsiteX5911" fmla="*/ 352730 w 476464"/>
              <a:gd name="connsiteY5911" fmla="*/ 147540 h 481410"/>
              <a:gd name="connsiteX5912" fmla="*/ 355187 w 476464"/>
              <a:gd name="connsiteY5912" fmla="*/ 145262 h 481410"/>
              <a:gd name="connsiteX5913" fmla="*/ 354828 w 476464"/>
              <a:gd name="connsiteY5913" fmla="*/ 145467 h 481410"/>
              <a:gd name="connsiteX5914" fmla="*/ 355187 w 476464"/>
              <a:gd name="connsiteY5914" fmla="*/ 145697 h 481410"/>
              <a:gd name="connsiteX5915" fmla="*/ 355571 w 476464"/>
              <a:gd name="connsiteY5915" fmla="*/ 145467 h 481410"/>
              <a:gd name="connsiteX5916" fmla="*/ 355187 w 476464"/>
              <a:gd name="connsiteY5916" fmla="*/ 145262 h 481410"/>
              <a:gd name="connsiteX5917" fmla="*/ 350835 w 476464"/>
              <a:gd name="connsiteY5917" fmla="*/ 144571 h 481410"/>
              <a:gd name="connsiteX5918" fmla="*/ 350989 w 476464"/>
              <a:gd name="connsiteY5918" fmla="*/ 145441 h 481410"/>
              <a:gd name="connsiteX5919" fmla="*/ 351706 w 476464"/>
              <a:gd name="connsiteY5919" fmla="*/ 144417 h 481410"/>
              <a:gd name="connsiteX5920" fmla="*/ 352013 w 476464"/>
              <a:gd name="connsiteY5920" fmla="*/ 144827 h 481410"/>
              <a:gd name="connsiteX5921" fmla="*/ 352141 w 476464"/>
              <a:gd name="connsiteY5921" fmla="*/ 145313 h 481410"/>
              <a:gd name="connsiteX5922" fmla="*/ 352013 w 476464"/>
              <a:gd name="connsiteY5922" fmla="*/ 145876 h 481410"/>
              <a:gd name="connsiteX5923" fmla="*/ 352883 w 476464"/>
              <a:gd name="connsiteY5923" fmla="*/ 144673 h 481410"/>
              <a:gd name="connsiteX5924" fmla="*/ 354086 w 476464"/>
              <a:gd name="connsiteY5924" fmla="*/ 143905 h 481410"/>
              <a:gd name="connsiteX5925" fmla="*/ 353062 w 476464"/>
              <a:gd name="connsiteY5925" fmla="*/ 143905 h 481410"/>
              <a:gd name="connsiteX5926" fmla="*/ 353677 w 476464"/>
              <a:gd name="connsiteY5926" fmla="*/ 143368 h 481410"/>
              <a:gd name="connsiteX5927" fmla="*/ 354496 w 476464"/>
              <a:gd name="connsiteY5927" fmla="*/ 143368 h 481410"/>
              <a:gd name="connsiteX5928" fmla="*/ 354931 w 476464"/>
              <a:gd name="connsiteY5928" fmla="*/ 142779 h 481410"/>
              <a:gd name="connsiteX5929" fmla="*/ 355136 w 476464"/>
              <a:gd name="connsiteY5929" fmla="*/ 142037 h 481410"/>
              <a:gd name="connsiteX5930" fmla="*/ 353446 w 476464"/>
              <a:gd name="connsiteY5930" fmla="*/ 142933 h 481410"/>
              <a:gd name="connsiteX5931" fmla="*/ 351731 w 476464"/>
              <a:gd name="connsiteY5931" fmla="*/ 143777 h 481410"/>
              <a:gd name="connsiteX5932" fmla="*/ 350835 w 476464"/>
              <a:gd name="connsiteY5932" fmla="*/ 144571 h 481410"/>
              <a:gd name="connsiteX5933" fmla="*/ 350477 w 476464"/>
              <a:gd name="connsiteY5933" fmla="*/ 146183 h 481410"/>
              <a:gd name="connsiteX5934" fmla="*/ 350708 w 476464"/>
              <a:gd name="connsiteY5934" fmla="*/ 146516 h 481410"/>
              <a:gd name="connsiteX5935" fmla="*/ 350912 w 476464"/>
              <a:gd name="connsiteY5935" fmla="*/ 146183 h 481410"/>
              <a:gd name="connsiteX5936" fmla="*/ 350708 w 476464"/>
              <a:gd name="connsiteY5936" fmla="*/ 145876 h 481410"/>
              <a:gd name="connsiteX5937" fmla="*/ 350477 w 476464"/>
              <a:gd name="connsiteY5937" fmla="*/ 146183 h 481410"/>
              <a:gd name="connsiteX5938" fmla="*/ 350477 w 476464"/>
              <a:gd name="connsiteY5938" fmla="*/ 188342 h 481410"/>
              <a:gd name="connsiteX5939" fmla="*/ 350708 w 476464"/>
              <a:gd name="connsiteY5939" fmla="*/ 188725 h 481410"/>
              <a:gd name="connsiteX5940" fmla="*/ 350912 w 476464"/>
              <a:gd name="connsiteY5940" fmla="*/ 188342 h 481410"/>
              <a:gd name="connsiteX5941" fmla="*/ 350708 w 476464"/>
              <a:gd name="connsiteY5941" fmla="*/ 187958 h 481410"/>
              <a:gd name="connsiteX5942" fmla="*/ 350477 w 476464"/>
              <a:gd name="connsiteY5942" fmla="*/ 188342 h 481410"/>
              <a:gd name="connsiteX5943" fmla="*/ 350349 w 476464"/>
              <a:gd name="connsiteY5943" fmla="*/ 197019 h 481410"/>
              <a:gd name="connsiteX5944" fmla="*/ 351859 w 476464"/>
              <a:gd name="connsiteY5944" fmla="*/ 196456 h 481410"/>
              <a:gd name="connsiteX5945" fmla="*/ 354905 w 476464"/>
              <a:gd name="connsiteY5945" fmla="*/ 195150 h 481410"/>
              <a:gd name="connsiteX5946" fmla="*/ 358156 w 476464"/>
              <a:gd name="connsiteY5946" fmla="*/ 193768 h 481410"/>
              <a:gd name="connsiteX5947" fmla="*/ 359999 w 476464"/>
              <a:gd name="connsiteY5947" fmla="*/ 192872 h 481410"/>
              <a:gd name="connsiteX5948" fmla="*/ 361253 w 476464"/>
              <a:gd name="connsiteY5948" fmla="*/ 192207 h 481410"/>
              <a:gd name="connsiteX5949" fmla="*/ 362405 w 476464"/>
              <a:gd name="connsiteY5949" fmla="*/ 191541 h 481410"/>
              <a:gd name="connsiteX5950" fmla="*/ 361637 w 476464"/>
              <a:gd name="connsiteY5950" fmla="*/ 191183 h 481410"/>
              <a:gd name="connsiteX5951" fmla="*/ 360767 w 476464"/>
              <a:gd name="connsiteY5951" fmla="*/ 191541 h 481410"/>
              <a:gd name="connsiteX5952" fmla="*/ 358898 w 476464"/>
              <a:gd name="connsiteY5952" fmla="*/ 192411 h 481410"/>
              <a:gd name="connsiteX5953" fmla="*/ 356416 w 476464"/>
              <a:gd name="connsiteY5953" fmla="*/ 193538 h 481410"/>
              <a:gd name="connsiteX5954" fmla="*/ 354112 w 476464"/>
              <a:gd name="connsiteY5954" fmla="*/ 194664 h 481410"/>
              <a:gd name="connsiteX5955" fmla="*/ 352755 w 476464"/>
              <a:gd name="connsiteY5955" fmla="*/ 195278 h 481410"/>
              <a:gd name="connsiteX5956" fmla="*/ 351910 w 476464"/>
              <a:gd name="connsiteY5956" fmla="*/ 195893 h 481410"/>
              <a:gd name="connsiteX5957" fmla="*/ 350708 w 476464"/>
              <a:gd name="connsiteY5957" fmla="*/ 196712 h 481410"/>
              <a:gd name="connsiteX5958" fmla="*/ 350349 w 476464"/>
              <a:gd name="connsiteY5958" fmla="*/ 197019 h 481410"/>
              <a:gd name="connsiteX5959" fmla="*/ 349965 w 476464"/>
              <a:gd name="connsiteY5959" fmla="*/ 199067 h 481410"/>
              <a:gd name="connsiteX5960" fmla="*/ 351040 w 476464"/>
              <a:gd name="connsiteY5960" fmla="*/ 198939 h 481410"/>
              <a:gd name="connsiteX5961" fmla="*/ 351399 w 476464"/>
              <a:gd name="connsiteY5961" fmla="*/ 198068 h 481410"/>
              <a:gd name="connsiteX5962" fmla="*/ 350605 w 476464"/>
              <a:gd name="connsiteY5962" fmla="*/ 198222 h 481410"/>
              <a:gd name="connsiteX5963" fmla="*/ 349991 w 476464"/>
              <a:gd name="connsiteY5963" fmla="*/ 198759 h 481410"/>
              <a:gd name="connsiteX5964" fmla="*/ 349991 w 476464"/>
              <a:gd name="connsiteY5964" fmla="*/ 199067 h 481410"/>
              <a:gd name="connsiteX5965" fmla="*/ 349965 w 476464"/>
              <a:gd name="connsiteY5965" fmla="*/ 203981 h 481410"/>
              <a:gd name="connsiteX5966" fmla="*/ 350349 w 476464"/>
              <a:gd name="connsiteY5966" fmla="*/ 203981 h 481410"/>
              <a:gd name="connsiteX5967" fmla="*/ 352192 w 476464"/>
              <a:gd name="connsiteY5967" fmla="*/ 203137 h 481410"/>
              <a:gd name="connsiteX5968" fmla="*/ 353600 w 476464"/>
              <a:gd name="connsiteY5968" fmla="*/ 202497 h 481410"/>
              <a:gd name="connsiteX5969" fmla="*/ 354854 w 476464"/>
              <a:gd name="connsiteY5969" fmla="*/ 201908 h 481410"/>
              <a:gd name="connsiteX5970" fmla="*/ 356748 w 476464"/>
              <a:gd name="connsiteY5970" fmla="*/ 200909 h 481410"/>
              <a:gd name="connsiteX5971" fmla="*/ 358668 w 476464"/>
              <a:gd name="connsiteY5971" fmla="*/ 199450 h 481410"/>
              <a:gd name="connsiteX5972" fmla="*/ 356646 w 476464"/>
              <a:gd name="connsiteY5972" fmla="*/ 199706 h 481410"/>
              <a:gd name="connsiteX5973" fmla="*/ 354470 w 476464"/>
              <a:gd name="connsiteY5973" fmla="*/ 200705 h 481410"/>
              <a:gd name="connsiteX5974" fmla="*/ 352397 w 476464"/>
              <a:gd name="connsiteY5974" fmla="*/ 202036 h 481410"/>
              <a:gd name="connsiteX5975" fmla="*/ 350708 w 476464"/>
              <a:gd name="connsiteY5975" fmla="*/ 203290 h 481410"/>
              <a:gd name="connsiteX5976" fmla="*/ 349965 w 476464"/>
              <a:gd name="connsiteY5976" fmla="*/ 203981 h 481410"/>
              <a:gd name="connsiteX5977" fmla="*/ 351194 w 476464"/>
              <a:gd name="connsiteY5977" fmla="*/ 205415 h 481410"/>
              <a:gd name="connsiteX5978" fmla="*/ 350989 w 476464"/>
              <a:gd name="connsiteY5978" fmla="*/ 205619 h 481410"/>
              <a:gd name="connsiteX5979" fmla="*/ 351399 w 476464"/>
              <a:gd name="connsiteY5979" fmla="*/ 205619 h 481410"/>
              <a:gd name="connsiteX5980" fmla="*/ 351194 w 476464"/>
              <a:gd name="connsiteY5980" fmla="*/ 205415 h 481410"/>
              <a:gd name="connsiteX5981" fmla="*/ 349965 w 476464"/>
              <a:gd name="connsiteY5981" fmla="*/ 210534 h 481410"/>
              <a:gd name="connsiteX5982" fmla="*/ 351399 w 476464"/>
              <a:gd name="connsiteY5982" fmla="*/ 209792 h 481410"/>
              <a:gd name="connsiteX5983" fmla="*/ 351399 w 476464"/>
              <a:gd name="connsiteY5983" fmla="*/ 209484 h 481410"/>
              <a:gd name="connsiteX5984" fmla="*/ 350349 w 476464"/>
              <a:gd name="connsiteY5984" fmla="*/ 209792 h 481410"/>
              <a:gd name="connsiteX5985" fmla="*/ 350170 w 476464"/>
              <a:gd name="connsiteY5985" fmla="*/ 210176 h 481410"/>
              <a:gd name="connsiteX5986" fmla="*/ 349965 w 476464"/>
              <a:gd name="connsiteY5986" fmla="*/ 210534 h 481410"/>
              <a:gd name="connsiteX5987" fmla="*/ 354393 w 476464"/>
              <a:gd name="connsiteY5987" fmla="*/ 198068 h 481410"/>
              <a:gd name="connsiteX5988" fmla="*/ 354061 w 476464"/>
              <a:gd name="connsiteY5988" fmla="*/ 198324 h 481410"/>
              <a:gd name="connsiteX5989" fmla="*/ 354086 w 476464"/>
              <a:gd name="connsiteY5989" fmla="*/ 198375 h 481410"/>
              <a:gd name="connsiteX5990" fmla="*/ 354393 w 476464"/>
              <a:gd name="connsiteY5990" fmla="*/ 198068 h 481410"/>
              <a:gd name="connsiteX5991" fmla="*/ 210130 w 476464"/>
              <a:gd name="connsiteY5991" fmla="*/ 360096 h 481410"/>
              <a:gd name="connsiteX5992" fmla="*/ 209797 w 476464"/>
              <a:gd name="connsiteY5992" fmla="*/ 360301 h 481410"/>
              <a:gd name="connsiteX5993" fmla="*/ 209874 w 476464"/>
              <a:gd name="connsiteY5993" fmla="*/ 360352 h 481410"/>
              <a:gd name="connsiteX5994" fmla="*/ 210130 w 476464"/>
              <a:gd name="connsiteY5994" fmla="*/ 360096 h 481410"/>
              <a:gd name="connsiteX5995" fmla="*/ 210309 w 476464"/>
              <a:gd name="connsiteY5995" fmla="*/ 367340 h 481410"/>
              <a:gd name="connsiteX5996" fmla="*/ 206418 w 476464"/>
              <a:gd name="connsiteY5996" fmla="*/ 356769 h 481410"/>
              <a:gd name="connsiteX5997" fmla="*/ 207186 w 476464"/>
              <a:gd name="connsiteY5997" fmla="*/ 345250 h 481410"/>
              <a:gd name="connsiteX5998" fmla="*/ 216939 w 476464"/>
              <a:gd name="connsiteY5998" fmla="*/ 326104 h 481410"/>
              <a:gd name="connsiteX5999" fmla="*/ 237288 w 476464"/>
              <a:gd name="connsiteY5999" fmla="*/ 318911 h 481410"/>
              <a:gd name="connsiteX6000" fmla="*/ 246452 w 476464"/>
              <a:gd name="connsiteY6000" fmla="*/ 319167 h 481410"/>
              <a:gd name="connsiteX6001" fmla="*/ 254105 w 476464"/>
              <a:gd name="connsiteY6001" fmla="*/ 320780 h 481410"/>
              <a:gd name="connsiteX6002" fmla="*/ 261067 w 476464"/>
              <a:gd name="connsiteY6002" fmla="*/ 324312 h 481410"/>
              <a:gd name="connsiteX6003" fmla="*/ 267979 w 476464"/>
              <a:gd name="connsiteY6003" fmla="*/ 330327 h 481410"/>
              <a:gd name="connsiteX6004" fmla="*/ 268311 w 476464"/>
              <a:gd name="connsiteY6004" fmla="*/ 333245 h 481410"/>
              <a:gd name="connsiteX6005" fmla="*/ 266315 w 476464"/>
              <a:gd name="connsiteY6005" fmla="*/ 335498 h 481410"/>
              <a:gd name="connsiteX6006" fmla="*/ 265572 w 476464"/>
              <a:gd name="connsiteY6006" fmla="*/ 336086 h 481410"/>
              <a:gd name="connsiteX6007" fmla="*/ 264369 w 476464"/>
              <a:gd name="connsiteY6007" fmla="*/ 337085 h 481410"/>
              <a:gd name="connsiteX6008" fmla="*/ 263166 w 476464"/>
              <a:gd name="connsiteY6008" fmla="*/ 338032 h 481410"/>
              <a:gd name="connsiteX6009" fmla="*/ 262501 w 476464"/>
              <a:gd name="connsiteY6009" fmla="*/ 338621 h 481410"/>
              <a:gd name="connsiteX6010" fmla="*/ 261938 w 476464"/>
              <a:gd name="connsiteY6010" fmla="*/ 339158 h 481410"/>
              <a:gd name="connsiteX6011" fmla="*/ 260965 w 476464"/>
              <a:gd name="connsiteY6011" fmla="*/ 340207 h 481410"/>
              <a:gd name="connsiteX6012" fmla="*/ 259992 w 476464"/>
              <a:gd name="connsiteY6012" fmla="*/ 341180 h 481410"/>
              <a:gd name="connsiteX6013" fmla="*/ 259404 w 476464"/>
              <a:gd name="connsiteY6013" fmla="*/ 341718 h 481410"/>
              <a:gd name="connsiteX6014" fmla="*/ 256357 w 476464"/>
              <a:gd name="connsiteY6014" fmla="*/ 342255 h 481410"/>
              <a:gd name="connsiteX6015" fmla="*/ 252006 w 476464"/>
              <a:gd name="connsiteY6015" fmla="*/ 340719 h 481410"/>
              <a:gd name="connsiteX6016" fmla="*/ 246861 w 476464"/>
              <a:gd name="connsiteY6016" fmla="*/ 338825 h 481410"/>
              <a:gd name="connsiteX6017" fmla="*/ 241460 w 476464"/>
              <a:gd name="connsiteY6017" fmla="*/ 337981 h 481410"/>
              <a:gd name="connsiteX6018" fmla="*/ 236341 w 476464"/>
              <a:gd name="connsiteY6018" fmla="*/ 339798 h 481410"/>
              <a:gd name="connsiteX6019" fmla="*/ 232117 w 476464"/>
              <a:gd name="connsiteY6019" fmla="*/ 345864 h 481410"/>
              <a:gd name="connsiteX6020" fmla="*/ 230121 w 476464"/>
              <a:gd name="connsiteY6020" fmla="*/ 354414 h 481410"/>
              <a:gd name="connsiteX6021" fmla="*/ 232092 w 476464"/>
              <a:gd name="connsiteY6021" fmla="*/ 360301 h 481410"/>
              <a:gd name="connsiteX6022" fmla="*/ 237646 w 476464"/>
              <a:gd name="connsiteY6022" fmla="*/ 363705 h 481410"/>
              <a:gd name="connsiteX6023" fmla="*/ 246247 w 476464"/>
              <a:gd name="connsiteY6023" fmla="*/ 364525 h 481410"/>
              <a:gd name="connsiteX6024" fmla="*/ 248806 w 476464"/>
              <a:gd name="connsiteY6024" fmla="*/ 363987 h 481410"/>
              <a:gd name="connsiteX6025" fmla="*/ 251136 w 476464"/>
              <a:gd name="connsiteY6025" fmla="*/ 362835 h 481410"/>
              <a:gd name="connsiteX6026" fmla="*/ 253107 w 476464"/>
              <a:gd name="connsiteY6026" fmla="*/ 361376 h 481410"/>
              <a:gd name="connsiteX6027" fmla="*/ 255538 w 476464"/>
              <a:gd name="connsiteY6027" fmla="*/ 359738 h 481410"/>
              <a:gd name="connsiteX6028" fmla="*/ 258201 w 476464"/>
              <a:gd name="connsiteY6028" fmla="*/ 358791 h 481410"/>
              <a:gd name="connsiteX6029" fmla="*/ 260786 w 476464"/>
              <a:gd name="connsiteY6029" fmla="*/ 359328 h 481410"/>
              <a:gd name="connsiteX6030" fmla="*/ 262398 w 476464"/>
              <a:gd name="connsiteY6030" fmla="*/ 360327 h 481410"/>
              <a:gd name="connsiteX6031" fmla="*/ 264856 w 476464"/>
              <a:gd name="connsiteY6031" fmla="*/ 361888 h 481410"/>
              <a:gd name="connsiteX6032" fmla="*/ 267262 w 476464"/>
              <a:gd name="connsiteY6032" fmla="*/ 363475 h 481410"/>
              <a:gd name="connsiteX6033" fmla="*/ 268823 w 476464"/>
              <a:gd name="connsiteY6033" fmla="*/ 364525 h 481410"/>
              <a:gd name="connsiteX6034" fmla="*/ 270077 w 476464"/>
              <a:gd name="connsiteY6034" fmla="*/ 366393 h 481410"/>
              <a:gd name="connsiteX6035" fmla="*/ 269540 w 476464"/>
              <a:gd name="connsiteY6035" fmla="*/ 368671 h 481410"/>
              <a:gd name="connsiteX6036" fmla="*/ 268977 w 476464"/>
              <a:gd name="connsiteY6036" fmla="*/ 369439 h 481410"/>
              <a:gd name="connsiteX6037" fmla="*/ 268235 w 476464"/>
              <a:gd name="connsiteY6037" fmla="*/ 370412 h 481410"/>
              <a:gd name="connsiteX6038" fmla="*/ 267492 w 476464"/>
              <a:gd name="connsiteY6038" fmla="*/ 371282 h 481410"/>
              <a:gd name="connsiteX6039" fmla="*/ 267083 w 476464"/>
              <a:gd name="connsiteY6039" fmla="*/ 371794 h 481410"/>
              <a:gd name="connsiteX6040" fmla="*/ 266084 w 476464"/>
              <a:gd name="connsiteY6040" fmla="*/ 372869 h 481410"/>
              <a:gd name="connsiteX6041" fmla="*/ 264395 w 476464"/>
              <a:gd name="connsiteY6041" fmla="*/ 374584 h 481410"/>
              <a:gd name="connsiteX6042" fmla="*/ 262578 w 476464"/>
              <a:gd name="connsiteY6042" fmla="*/ 376376 h 481410"/>
              <a:gd name="connsiteX6043" fmla="*/ 261272 w 476464"/>
              <a:gd name="connsiteY6043" fmla="*/ 377681 h 481410"/>
              <a:gd name="connsiteX6044" fmla="*/ 255590 w 476464"/>
              <a:gd name="connsiteY6044" fmla="*/ 381470 h 481410"/>
              <a:gd name="connsiteX6045" fmla="*/ 249037 w 476464"/>
              <a:gd name="connsiteY6045" fmla="*/ 383466 h 481410"/>
              <a:gd name="connsiteX6046" fmla="*/ 242100 w 476464"/>
              <a:gd name="connsiteY6046" fmla="*/ 384106 h 481410"/>
              <a:gd name="connsiteX6047" fmla="*/ 235343 w 476464"/>
              <a:gd name="connsiteY6047" fmla="*/ 383568 h 481410"/>
              <a:gd name="connsiteX6048" fmla="*/ 221034 w 476464"/>
              <a:gd name="connsiteY6048" fmla="*/ 378116 h 481410"/>
              <a:gd name="connsiteX6049" fmla="*/ 210309 w 476464"/>
              <a:gd name="connsiteY6049" fmla="*/ 367340 h 481410"/>
              <a:gd name="connsiteX6050" fmla="*/ 255538 w 476464"/>
              <a:gd name="connsiteY6050" fmla="*/ 379780 h 481410"/>
              <a:gd name="connsiteX6051" fmla="*/ 255206 w 476464"/>
              <a:gd name="connsiteY6051" fmla="*/ 379780 h 481410"/>
              <a:gd name="connsiteX6052" fmla="*/ 253798 w 476464"/>
              <a:gd name="connsiteY6052" fmla="*/ 380446 h 481410"/>
              <a:gd name="connsiteX6053" fmla="*/ 252390 w 476464"/>
              <a:gd name="connsiteY6053" fmla="*/ 381086 h 481410"/>
              <a:gd name="connsiteX6054" fmla="*/ 252237 w 476464"/>
              <a:gd name="connsiteY6054" fmla="*/ 381316 h 481410"/>
              <a:gd name="connsiteX6055" fmla="*/ 252083 w 476464"/>
              <a:gd name="connsiteY6055" fmla="*/ 381521 h 481410"/>
              <a:gd name="connsiteX6056" fmla="*/ 253132 w 476464"/>
              <a:gd name="connsiteY6056" fmla="*/ 381137 h 481410"/>
              <a:gd name="connsiteX6057" fmla="*/ 254131 w 476464"/>
              <a:gd name="connsiteY6057" fmla="*/ 380778 h 481410"/>
              <a:gd name="connsiteX6058" fmla="*/ 254975 w 476464"/>
              <a:gd name="connsiteY6058" fmla="*/ 380369 h 481410"/>
              <a:gd name="connsiteX6059" fmla="*/ 255513 w 476464"/>
              <a:gd name="connsiteY6059" fmla="*/ 380062 h 481410"/>
              <a:gd name="connsiteX6060" fmla="*/ 255513 w 476464"/>
              <a:gd name="connsiteY6060" fmla="*/ 379780 h 481410"/>
              <a:gd name="connsiteX6061" fmla="*/ 252109 w 476464"/>
              <a:gd name="connsiteY6061" fmla="*/ 380804 h 481410"/>
              <a:gd name="connsiteX6062" fmla="*/ 252313 w 476464"/>
              <a:gd name="connsiteY6062" fmla="*/ 380446 h 481410"/>
              <a:gd name="connsiteX6063" fmla="*/ 252109 w 476464"/>
              <a:gd name="connsiteY6063" fmla="*/ 380087 h 481410"/>
              <a:gd name="connsiteX6064" fmla="*/ 251904 w 476464"/>
              <a:gd name="connsiteY6064" fmla="*/ 380446 h 481410"/>
              <a:gd name="connsiteX6065" fmla="*/ 252109 w 476464"/>
              <a:gd name="connsiteY6065" fmla="*/ 380804 h 481410"/>
              <a:gd name="connsiteX6066" fmla="*/ 253465 w 476464"/>
              <a:gd name="connsiteY6066" fmla="*/ 374277 h 481410"/>
              <a:gd name="connsiteX6067" fmla="*/ 253260 w 476464"/>
              <a:gd name="connsiteY6067" fmla="*/ 374610 h 481410"/>
              <a:gd name="connsiteX6068" fmla="*/ 253465 w 476464"/>
              <a:gd name="connsiteY6068" fmla="*/ 374917 h 481410"/>
              <a:gd name="connsiteX6069" fmla="*/ 253772 w 476464"/>
              <a:gd name="connsiteY6069" fmla="*/ 374610 h 481410"/>
              <a:gd name="connsiteX6070" fmla="*/ 253465 w 476464"/>
              <a:gd name="connsiteY6070" fmla="*/ 374277 h 481410"/>
              <a:gd name="connsiteX6071" fmla="*/ 253849 w 476464"/>
              <a:gd name="connsiteY6071" fmla="*/ 370130 h 481410"/>
              <a:gd name="connsiteX6072" fmla="*/ 253644 w 476464"/>
              <a:gd name="connsiteY6072" fmla="*/ 369900 h 481410"/>
              <a:gd name="connsiteX6073" fmla="*/ 253439 w 476464"/>
              <a:gd name="connsiteY6073" fmla="*/ 370130 h 481410"/>
              <a:gd name="connsiteX6074" fmla="*/ 253849 w 476464"/>
              <a:gd name="connsiteY6074" fmla="*/ 370130 h 481410"/>
              <a:gd name="connsiteX6075" fmla="*/ 256153 w 476464"/>
              <a:gd name="connsiteY6075" fmla="*/ 369055 h 481410"/>
              <a:gd name="connsiteX6076" fmla="*/ 255948 w 476464"/>
              <a:gd name="connsiteY6076" fmla="*/ 368671 h 481410"/>
              <a:gd name="connsiteX6077" fmla="*/ 255615 w 476464"/>
              <a:gd name="connsiteY6077" fmla="*/ 369055 h 481410"/>
              <a:gd name="connsiteX6078" fmla="*/ 255948 w 476464"/>
              <a:gd name="connsiteY6078" fmla="*/ 369413 h 481410"/>
              <a:gd name="connsiteX6079" fmla="*/ 256153 w 476464"/>
              <a:gd name="connsiteY6079" fmla="*/ 369055 h 481410"/>
              <a:gd name="connsiteX6080" fmla="*/ 257893 w 476464"/>
              <a:gd name="connsiteY6080" fmla="*/ 376299 h 481410"/>
              <a:gd name="connsiteX6081" fmla="*/ 257586 w 476464"/>
              <a:gd name="connsiteY6081" fmla="*/ 375915 h 481410"/>
              <a:gd name="connsiteX6082" fmla="*/ 257381 w 476464"/>
              <a:gd name="connsiteY6082" fmla="*/ 376299 h 481410"/>
              <a:gd name="connsiteX6083" fmla="*/ 257586 w 476464"/>
              <a:gd name="connsiteY6083" fmla="*/ 376657 h 481410"/>
              <a:gd name="connsiteX6084" fmla="*/ 257893 w 476464"/>
              <a:gd name="connsiteY6084" fmla="*/ 376299 h 481410"/>
              <a:gd name="connsiteX6085" fmla="*/ 257612 w 476464"/>
              <a:gd name="connsiteY6085" fmla="*/ 374891 h 481410"/>
              <a:gd name="connsiteX6086" fmla="*/ 257612 w 476464"/>
              <a:gd name="connsiteY6086" fmla="*/ 374584 h 481410"/>
              <a:gd name="connsiteX6087" fmla="*/ 256972 w 476464"/>
              <a:gd name="connsiteY6087" fmla="*/ 374891 h 481410"/>
              <a:gd name="connsiteX6088" fmla="*/ 257612 w 476464"/>
              <a:gd name="connsiteY6088" fmla="*/ 374891 h 481410"/>
              <a:gd name="connsiteX6089" fmla="*/ 258380 w 476464"/>
              <a:gd name="connsiteY6089" fmla="*/ 373176 h 481410"/>
              <a:gd name="connsiteX6090" fmla="*/ 258636 w 476464"/>
              <a:gd name="connsiteY6090" fmla="*/ 372511 h 481410"/>
              <a:gd name="connsiteX6091" fmla="*/ 258329 w 476464"/>
              <a:gd name="connsiteY6091" fmla="*/ 372690 h 481410"/>
              <a:gd name="connsiteX6092" fmla="*/ 257996 w 476464"/>
              <a:gd name="connsiteY6092" fmla="*/ 372818 h 481410"/>
              <a:gd name="connsiteX6093" fmla="*/ 257586 w 476464"/>
              <a:gd name="connsiteY6093" fmla="*/ 373279 h 481410"/>
              <a:gd name="connsiteX6094" fmla="*/ 258380 w 476464"/>
              <a:gd name="connsiteY6094" fmla="*/ 373176 h 481410"/>
              <a:gd name="connsiteX6095" fmla="*/ 259352 w 476464"/>
              <a:gd name="connsiteY6095" fmla="*/ 373842 h 481410"/>
              <a:gd name="connsiteX6096" fmla="*/ 259045 w 476464"/>
              <a:gd name="connsiteY6096" fmla="*/ 373842 h 481410"/>
              <a:gd name="connsiteX6097" fmla="*/ 258610 w 476464"/>
              <a:gd name="connsiteY6097" fmla="*/ 374277 h 481410"/>
              <a:gd name="connsiteX6098" fmla="*/ 259327 w 476464"/>
              <a:gd name="connsiteY6098" fmla="*/ 374277 h 481410"/>
              <a:gd name="connsiteX6099" fmla="*/ 259327 w 476464"/>
              <a:gd name="connsiteY6099" fmla="*/ 373842 h 481410"/>
              <a:gd name="connsiteX6100" fmla="*/ 259583 w 476464"/>
              <a:gd name="connsiteY6100" fmla="*/ 370079 h 481410"/>
              <a:gd name="connsiteX6101" fmla="*/ 259352 w 476464"/>
              <a:gd name="connsiteY6101" fmla="*/ 369695 h 481410"/>
              <a:gd name="connsiteX6102" fmla="*/ 259148 w 476464"/>
              <a:gd name="connsiteY6102" fmla="*/ 370079 h 481410"/>
              <a:gd name="connsiteX6103" fmla="*/ 259352 w 476464"/>
              <a:gd name="connsiteY6103" fmla="*/ 370437 h 481410"/>
              <a:gd name="connsiteX6104" fmla="*/ 259583 w 476464"/>
              <a:gd name="connsiteY6104" fmla="*/ 370079 h 481410"/>
              <a:gd name="connsiteX6105" fmla="*/ 260991 w 476464"/>
              <a:gd name="connsiteY6105" fmla="*/ 373176 h 481410"/>
              <a:gd name="connsiteX6106" fmla="*/ 260684 w 476464"/>
              <a:gd name="connsiteY6106" fmla="*/ 372792 h 481410"/>
              <a:gd name="connsiteX6107" fmla="*/ 260479 w 476464"/>
              <a:gd name="connsiteY6107" fmla="*/ 373176 h 481410"/>
              <a:gd name="connsiteX6108" fmla="*/ 260684 w 476464"/>
              <a:gd name="connsiteY6108" fmla="*/ 373560 h 481410"/>
              <a:gd name="connsiteX6109" fmla="*/ 260991 w 476464"/>
              <a:gd name="connsiteY6109" fmla="*/ 373176 h 481410"/>
              <a:gd name="connsiteX6110" fmla="*/ 262373 w 476464"/>
              <a:gd name="connsiteY6110" fmla="*/ 369055 h 481410"/>
              <a:gd name="connsiteX6111" fmla="*/ 262143 w 476464"/>
              <a:gd name="connsiteY6111" fmla="*/ 368671 h 481410"/>
              <a:gd name="connsiteX6112" fmla="*/ 261835 w 476464"/>
              <a:gd name="connsiteY6112" fmla="*/ 369055 h 481410"/>
              <a:gd name="connsiteX6113" fmla="*/ 262143 w 476464"/>
              <a:gd name="connsiteY6113" fmla="*/ 369413 h 481410"/>
              <a:gd name="connsiteX6114" fmla="*/ 262373 w 476464"/>
              <a:gd name="connsiteY6114" fmla="*/ 369055 h 481410"/>
              <a:gd name="connsiteX6115" fmla="*/ 263192 w 476464"/>
              <a:gd name="connsiteY6115" fmla="*/ 372511 h 481410"/>
              <a:gd name="connsiteX6116" fmla="*/ 262475 w 476464"/>
              <a:gd name="connsiteY6116" fmla="*/ 372511 h 481410"/>
              <a:gd name="connsiteX6117" fmla="*/ 262475 w 476464"/>
              <a:gd name="connsiteY6117" fmla="*/ 372818 h 481410"/>
              <a:gd name="connsiteX6118" fmla="*/ 263192 w 476464"/>
              <a:gd name="connsiteY6118" fmla="*/ 372511 h 481410"/>
              <a:gd name="connsiteX6119" fmla="*/ 264549 w 476464"/>
              <a:gd name="connsiteY6119" fmla="*/ 371794 h 481410"/>
              <a:gd name="connsiteX6120" fmla="*/ 264344 w 476464"/>
              <a:gd name="connsiteY6120" fmla="*/ 371999 h 481410"/>
              <a:gd name="connsiteX6121" fmla="*/ 264549 w 476464"/>
              <a:gd name="connsiteY6121" fmla="*/ 372203 h 481410"/>
              <a:gd name="connsiteX6122" fmla="*/ 264549 w 476464"/>
              <a:gd name="connsiteY6122" fmla="*/ 371794 h 481410"/>
              <a:gd name="connsiteX6123" fmla="*/ 266520 w 476464"/>
              <a:gd name="connsiteY6123" fmla="*/ 368364 h 481410"/>
              <a:gd name="connsiteX6124" fmla="*/ 266289 w 476464"/>
              <a:gd name="connsiteY6124" fmla="*/ 368057 h 481410"/>
              <a:gd name="connsiteX6125" fmla="*/ 265982 w 476464"/>
              <a:gd name="connsiteY6125" fmla="*/ 368364 h 481410"/>
              <a:gd name="connsiteX6126" fmla="*/ 266289 w 476464"/>
              <a:gd name="connsiteY6126" fmla="*/ 368697 h 481410"/>
              <a:gd name="connsiteX6127" fmla="*/ 266520 w 476464"/>
              <a:gd name="connsiteY6127" fmla="*/ 368364 h 481410"/>
              <a:gd name="connsiteX6128" fmla="*/ 264549 w 476464"/>
              <a:gd name="connsiteY6128" fmla="*/ 363910 h 481410"/>
              <a:gd name="connsiteX6129" fmla="*/ 264702 w 476464"/>
              <a:gd name="connsiteY6129" fmla="*/ 364115 h 481410"/>
              <a:gd name="connsiteX6130" fmla="*/ 264856 w 476464"/>
              <a:gd name="connsiteY6130" fmla="*/ 363910 h 481410"/>
              <a:gd name="connsiteX6131" fmla="*/ 264753 w 476464"/>
              <a:gd name="connsiteY6131" fmla="*/ 363705 h 481410"/>
              <a:gd name="connsiteX6132" fmla="*/ 264549 w 476464"/>
              <a:gd name="connsiteY6132" fmla="*/ 363910 h 481410"/>
              <a:gd name="connsiteX6133" fmla="*/ 263934 w 476464"/>
              <a:gd name="connsiteY6133" fmla="*/ 364908 h 481410"/>
              <a:gd name="connsiteX6134" fmla="*/ 264267 w 476464"/>
              <a:gd name="connsiteY6134" fmla="*/ 365267 h 481410"/>
              <a:gd name="connsiteX6135" fmla="*/ 264472 w 476464"/>
              <a:gd name="connsiteY6135" fmla="*/ 364908 h 481410"/>
              <a:gd name="connsiteX6136" fmla="*/ 264267 w 476464"/>
              <a:gd name="connsiteY6136" fmla="*/ 364525 h 481410"/>
              <a:gd name="connsiteX6137" fmla="*/ 263934 w 476464"/>
              <a:gd name="connsiteY6137" fmla="*/ 364908 h 481410"/>
              <a:gd name="connsiteX6138" fmla="*/ 263934 w 476464"/>
              <a:gd name="connsiteY6138" fmla="*/ 367084 h 481410"/>
              <a:gd name="connsiteX6139" fmla="*/ 260120 w 476464"/>
              <a:gd name="connsiteY6139" fmla="*/ 368697 h 481410"/>
              <a:gd name="connsiteX6140" fmla="*/ 260427 w 476464"/>
              <a:gd name="connsiteY6140" fmla="*/ 369132 h 481410"/>
              <a:gd name="connsiteX6141" fmla="*/ 263115 w 476464"/>
              <a:gd name="connsiteY6141" fmla="*/ 368185 h 481410"/>
              <a:gd name="connsiteX6142" fmla="*/ 265393 w 476464"/>
              <a:gd name="connsiteY6142" fmla="*/ 367366 h 481410"/>
              <a:gd name="connsiteX6143" fmla="*/ 267364 w 476464"/>
              <a:gd name="connsiteY6143" fmla="*/ 366649 h 481410"/>
              <a:gd name="connsiteX6144" fmla="*/ 268107 w 476464"/>
              <a:gd name="connsiteY6144" fmla="*/ 366316 h 481410"/>
              <a:gd name="connsiteX6145" fmla="*/ 268414 w 476464"/>
              <a:gd name="connsiteY6145" fmla="*/ 365600 h 481410"/>
              <a:gd name="connsiteX6146" fmla="*/ 266750 w 476464"/>
              <a:gd name="connsiteY6146" fmla="*/ 366086 h 481410"/>
              <a:gd name="connsiteX6147" fmla="*/ 263934 w 476464"/>
              <a:gd name="connsiteY6147" fmla="*/ 367084 h 481410"/>
              <a:gd name="connsiteX6148" fmla="*/ 263499 w 476464"/>
              <a:gd name="connsiteY6148" fmla="*/ 364192 h 481410"/>
              <a:gd name="connsiteX6149" fmla="*/ 263678 w 476464"/>
              <a:gd name="connsiteY6149" fmla="*/ 364396 h 481410"/>
              <a:gd name="connsiteX6150" fmla="*/ 263806 w 476464"/>
              <a:gd name="connsiteY6150" fmla="*/ 364192 h 481410"/>
              <a:gd name="connsiteX6151" fmla="*/ 263729 w 476464"/>
              <a:gd name="connsiteY6151" fmla="*/ 363987 h 481410"/>
              <a:gd name="connsiteX6152" fmla="*/ 263499 w 476464"/>
              <a:gd name="connsiteY6152" fmla="*/ 364192 h 481410"/>
              <a:gd name="connsiteX6153" fmla="*/ 262808 w 476464"/>
              <a:gd name="connsiteY6153" fmla="*/ 365548 h 481410"/>
              <a:gd name="connsiteX6154" fmla="*/ 262680 w 476464"/>
              <a:gd name="connsiteY6154" fmla="*/ 365344 h 481410"/>
              <a:gd name="connsiteX6155" fmla="*/ 262475 w 476464"/>
              <a:gd name="connsiteY6155" fmla="*/ 365548 h 481410"/>
              <a:gd name="connsiteX6156" fmla="*/ 262629 w 476464"/>
              <a:gd name="connsiteY6156" fmla="*/ 365753 h 481410"/>
              <a:gd name="connsiteX6157" fmla="*/ 262808 w 476464"/>
              <a:gd name="connsiteY6157" fmla="*/ 365548 h 481410"/>
              <a:gd name="connsiteX6158" fmla="*/ 262680 w 476464"/>
              <a:gd name="connsiteY6158" fmla="*/ 363142 h 481410"/>
              <a:gd name="connsiteX6159" fmla="*/ 262475 w 476464"/>
              <a:gd name="connsiteY6159" fmla="*/ 362835 h 481410"/>
              <a:gd name="connsiteX6160" fmla="*/ 262245 w 476464"/>
              <a:gd name="connsiteY6160" fmla="*/ 363142 h 481410"/>
              <a:gd name="connsiteX6161" fmla="*/ 262475 w 476464"/>
              <a:gd name="connsiteY6161" fmla="*/ 363475 h 481410"/>
              <a:gd name="connsiteX6162" fmla="*/ 262680 w 476464"/>
              <a:gd name="connsiteY6162" fmla="*/ 363142 h 481410"/>
              <a:gd name="connsiteX6163" fmla="*/ 261119 w 476464"/>
              <a:gd name="connsiteY6163" fmla="*/ 362144 h 481410"/>
              <a:gd name="connsiteX6164" fmla="*/ 262475 w 476464"/>
              <a:gd name="connsiteY6164" fmla="*/ 362144 h 481410"/>
              <a:gd name="connsiteX6165" fmla="*/ 262475 w 476464"/>
              <a:gd name="connsiteY6165" fmla="*/ 361811 h 481410"/>
              <a:gd name="connsiteX6166" fmla="*/ 261912 w 476464"/>
              <a:gd name="connsiteY6166" fmla="*/ 361478 h 481410"/>
              <a:gd name="connsiteX6167" fmla="*/ 261477 w 476464"/>
              <a:gd name="connsiteY6167" fmla="*/ 361376 h 481410"/>
              <a:gd name="connsiteX6168" fmla="*/ 261119 w 476464"/>
              <a:gd name="connsiteY6168" fmla="*/ 362144 h 481410"/>
              <a:gd name="connsiteX6169" fmla="*/ 261451 w 476464"/>
              <a:gd name="connsiteY6169" fmla="*/ 363142 h 481410"/>
              <a:gd name="connsiteX6170" fmla="*/ 261247 w 476464"/>
              <a:gd name="connsiteY6170" fmla="*/ 363526 h 481410"/>
              <a:gd name="connsiteX6171" fmla="*/ 261451 w 476464"/>
              <a:gd name="connsiteY6171" fmla="*/ 363910 h 481410"/>
              <a:gd name="connsiteX6172" fmla="*/ 261656 w 476464"/>
              <a:gd name="connsiteY6172" fmla="*/ 363526 h 481410"/>
              <a:gd name="connsiteX6173" fmla="*/ 261451 w 476464"/>
              <a:gd name="connsiteY6173" fmla="*/ 363142 h 481410"/>
              <a:gd name="connsiteX6174" fmla="*/ 259148 w 476464"/>
              <a:gd name="connsiteY6174" fmla="*/ 360147 h 481410"/>
              <a:gd name="connsiteX6175" fmla="*/ 257996 w 476464"/>
              <a:gd name="connsiteY6175" fmla="*/ 361095 h 481410"/>
              <a:gd name="connsiteX6176" fmla="*/ 257893 w 476464"/>
              <a:gd name="connsiteY6176" fmla="*/ 361453 h 481410"/>
              <a:gd name="connsiteX6177" fmla="*/ 257996 w 476464"/>
              <a:gd name="connsiteY6177" fmla="*/ 361837 h 481410"/>
              <a:gd name="connsiteX6178" fmla="*/ 259301 w 476464"/>
              <a:gd name="connsiteY6178" fmla="*/ 361299 h 481410"/>
              <a:gd name="connsiteX6179" fmla="*/ 260402 w 476464"/>
              <a:gd name="connsiteY6179" fmla="*/ 360352 h 481410"/>
              <a:gd name="connsiteX6180" fmla="*/ 259148 w 476464"/>
              <a:gd name="connsiteY6180" fmla="*/ 360147 h 481410"/>
              <a:gd name="connsiteX6181" fmla="*/ 258636 w 476464"/>
              <a:gd name="connsiteY6181" fmla="*/ 363142 h 481410"/>
              <a:gd name="connsiteX6182" fmla="*/ 259685 w 476464"/>
              <a:gd name="connsiteY6182" fmla="*/ 363142 h 481410"/>
              <a:gd name="connsiteX6183" fmla="*/ 259685 w 476464"/>
              <a:gd name="connsiteY6183" fmla="*/ 362835 h 481410"/>
              <a:gd name="connsiteX6184" fmla="*/ 258636 w 476464"/>
              <a:gd name="connsiteY6184" fmla="*/ 363142 h 481410"/>
              <a:gd name="connsiteX6185" fmla="*/ 257714 w 476464"/>
              <a:gd name="connsiteY6185" fmla="*/ 360045 h 481410"/>
              <a:gd name="connsiteX6186" fmla="*/ 258021 w 476464"/>
              <a:gd name="connsiteY6186" fmla="*/ 360352 h 481410"/>
              <a:gd name="connsiteX6187" fmla="*/ 258226 w 476464"/>
              <a:gd name="connsiteY6187" fmla="*/ 360045 h 481410"/>
              <a:gd name="connsiteX6188" fmla="*/ 258021 w 476464"/>
              <a:gd name="connsiteY6188" fmla="*/ 359738 h 481410"/>
              <a:gd name="connsiteX6189" fmla="*/ 257714 w 476464"/>
              <a:gd name="connsiteY6189" fmla="*/ 360045 h 481410"/>
              <a:gd name="connsiteX6190" fmla="*/ 257305 w 476464"/>
              <a:gd name="connsiteY6190" fmla="*/ 364525 h 481410"/>
              <a:gd name="connsiteX6191" fmla="*/ 257458 w 476464"/>
              <a:gd name="connsiteY6191" fmla="*/ 364729 h 481410"/>
              <a:gd name="connsiteX6192" fmla="*/ 257612 w 476464"/>
              <a:gd name="connsiteY6192" fmla="*/ 364525 h 481410"/>
              <a:gd name="connsiteX6193" fmla="*/ 257509 w 476464"/>
              <a:gd name="connsiteY6193" fmla="*/ 364294 h 481410"/>
              <a:gd name="connsiteX6194" fmla="*/ 257305 w 476464"/>
              <a:gd name="connsiteY6194" fmla="*/ 364525 h 481410"/>
              <a:gd name="connsiteX6195" fmla="*/ 257126 w 476464"/>
              <a:gd name="connsiteY6195" fmla="*/ 366649 h 481410"/>
              <a:gd name="connsiteX6196" fmla="*/ 252825 w 476464"/>
              <a:gd name="connsiteY6196" fmla="*/ 368671 h 481410"/>
              <a:gd name="connsiteX6197" fmla="*/ 252390 w 476464"/>
              <a:gd name="connsiteY6197" fmla="*/ 369106 h 481410"/>
              <a:gd name="connsiteX6198" fmla="*/ 252825 w 476464"/>
              <a:gd name="connsiteY6198" fmla="*/ 369106 h 481410"/>
              <a:gd name="connsiteX6199" fmla="*/ 261759 w 476464"/>
              <a:gd name="connsiteY6199" fmla="*/ 365958 h 481410"/>
              <a:gd name="connsiteX6200" fmla="*/ 261759 w 476464"/>
              <a:gd name="connsiteY6200" fmla="*/ 365548 h 481410"/>
              <a:gd name="connsiteX6201" fmla="*/ 257126 w 476464"/>
              <a:gd name="connsiteY6201" fmla="*/ 366649 h 481410"/>
              <a:gd name="connsiteX6202" fmla="*/ 256562 w 476464"/>
              <a:gd name="connsiteY6202" fmla="*/ 362451 h 481410"/>
              <a:gd name="connsiteX6203" fmla="*/ 256972 w 476464"/>
              <a:gd name="connsiteY6203" fmla="*/ 361837 h 481410"/>
              <a:gd name="connsiteX6204" fmla="*/ 256281 w 476464"/>
              <a:gd name="connsiteY6204" fmla="*/ 362170 h 481410"/>
              <a:gd name="connsiteX6205" fmla="*/ 256562 w 476464"/>
              <a:gd name="connsiteY6205" fmla="*/ 362451 h 481410"/>
              <a:gd name="connsiteX6206" fmla="*/ 255206 w 476464"/>
              <a:gd name="connsiteY6206" fmla="*/ 361402 h 481410"/>
              <a:gd name="connsiteX6207" fmla="*/ 256255 w 476464"/>
              <a:gd name="connsiteY6207" fmla="*/ 361146 h 481410"/>
              <a:gd name="connsiteX6208" fmla="*/ 256946 w 476464"/>
              <a:gd name="connsiteY6208" fmla="*/ 360352 h 481410"/>
              <a:gd name="connsiteX6209" fmla="*/ 256537 w 476464"/>
              <a:gd name="connsiteY6209" fmla="*/ 360352 h 481410"/>
              <a:gd name="connsiteX6210" fmla="*/ 256076 w 476464"/>
              <a:gd name="connsiteY6210" fmla="*/ 360736 h 481410"/>
              <a:gd name="connsiteX6211" fmla="*/ 255513 w 476464"/>
              <a:gd name="connsiteY6211" fmla="*/ 361120 h 481410"/>
              <a:gd name="connsiteX6212" fmla="*/ 255206 w 476464"/>
              <a:gd name="connsiteY6212" fmla="*/ 361402 h 481410"/>
              <a:gd name="connsiteX6213" fmla="*/ 253952 w 476464"/>
              <a:gd name="connsiteY6213" fmla="*/ 365600 h 481410"/>
              <a:gd name="connsiteX6214" fmla="*/ 254156 w 476464"/>
              <a:gd name="connsiteY6214" fmla="*/ 365958 h 481410"/>
              <a:gd name="connsiteX6215" fmla="*/ 254412 w 476464"/>
              <a:gd name="connsiteY6215" fmla="*/ 365600 h 481410"/>
              <a:gd name="connsiteX6216" fmla="*/ 254156 w 476464"/>
              <a:gd name="connsiteY6216" fmla="*/ 365241 h 481410"/>
              <a:gd name="connsiteX6217" fmla="*/ 253952 w 476464"/>
              <a:gd name="connsiteY6217" fmla="*/ 365600 h 481410"/>
              <a:gd name="connsiteX6218" fmla="*/ 251366 w 476464"/>
              <a:gd name="connsiteY6218" fmla="*/ 363910 h 481410"/>
              <a:gd name="connsiteX6219" fmla="*/ 253030 w 476464"/>
              <a:gd name="connsiteY6219" fmla="*/ 363705 h 481410"/>
              <a:gd name="connsiteX6220" fmla="*/ 253849 w 476464"/>
              <a:gd name="connsiteY6220" fmla="*/ 362451 h 481410"/>
              <a:gd name="connsiteX6221" fmla="*/ 253491 w 476464"/>
              <a:gd name="connsiteY6221" fmla="*/ 362656 h 481410"/>
              <a:gd name="connsiteX6222" fmla="*/ 253132 w 476464"/>
              <a:gd name="connsiteY6222" fmla="*/ 362861 h 481410"/>
              <a:gd name="connsiteX6223" fmla="*/ 252237 w 476464"/>
              <a:gd name="connsiteY6223" fmla="*/ 363347 h 481410"/>
              <a:gd name="connsiteX6224" fmla="*/ 251366 w 476464"/>
              <a:gd name="connsiteY6224" fmla="*/ 363910 h 481410"/>
              <a:gd name="connsiteX6225" fmla="*/ 251366 w 476464"/>
              <a:gd name="connsiteY6225" fmla="*/ 369695 h 481410"/>
              <a:gd name="connsiteX6226" fmla="*/ 251801 w 476464"/>
              <a:gd name="connsiteY6226" fmla="*/ 369695 h 481410"/>
              <a:gd name="connsiteX6227" fmla="*/ 251622 w 476464"/>
              <a:gd name="connsiteY6227" fmla="*/ 369490 h 481410"/>
              <a:gd name="connsiteX6228" fmla="*/ 251366 w 476464"/>
              <a:gd name="connsiteY6228" fmla="*/ 369695 h 481410"/>
              <a:gd name="connsiteX6229" fmla="*/ 250035 w 476464"/>
              <a:gd name="connsiteY6229" fmla="*/ 366598 h 481410"/>
              <a:gd name="connsiteX6230" fmla="*/ 250240 w 476464"/>
              <a:gd name="connsiteY6230" fmla="*/ 366803 h 481410"/>
              <a:gd name="connsiteX6231" fmla="*/ 250368 w 476464"/>
              <a:gd name="connsiteY6231" fmla="*/ 366598 h 481410"/>
              <a:gd name="connsiteX6232" fmla="*/ 250189 w 476464"/>
              <a:gd name="connsiteY6232" fmla="*/ 366393 h 481410"/>
              <a:gd name="connsiteX6233" fmla="*/ 250035 w 476464"/>
              <a:gd name="connsiteY6233" fmla="*/ 366598 h 481410"/>
              <a:gd name="connsiteX6234" fmla="*/ 210898 w 476464"/>
              <a:gd name="connsiteY6234" fmla="*/ 365241 h 481410"/>
              <a:gd name="connsiteX6235" fmla="*/ 210590 w 476464"/>
              <a:gd name="connsiteY6235" fmla="*/ 365241 h 481410"/>
              <a:gd name="connsiteX6236" fmla="*/ 210590 w 476464"/>
              <a:gd name="connsiteY6236" fmla="*/ 365548 h 481410"/>
              <a:gd name="connsiteX6237" fmla="*/ 210898 w 476464"/>
              <a:gd name="connsiteY6237" fmla="*/ 365548 h 481410"/>
              <a:gd name="connsiteX6238" fmla="*/ 210898 w 476464"/>
              <a:gd name="connsiteY6238" fmla="*/ 365241 h 481410"/>
              <a:gd name="connsiteX6239" fmla="*/ 211640 w 476464"/>
              <a:gd name="connsiteY6239" fmla="*/ 367007 h 481410"/>
              <a:gd name="connsiteX6240" fmla="*/ 212869 w 476464"/>
              <a:gd name="connsiteY6240" fmla="*/ 366342 h 481410"/>
              <a:gd name="connsiteX6241" fmla="*/ 214456 w 476464"/>
              <a:gd name="connsiteY6241" fmla="*/ 365267 h 481410"/>
              <a:gd name="connsiteX6242" fmla="*/ 216759 w 476464"/>
              <a:gd name="connsiteY6242" fmla="*/ 363910 h 481410"/>
              <a:gd name="connsiteX6243" fmla="*/ 219933 w 476464"/>
              <a:gd name="connsiteY6243" fmla="*/ 362272 h 481410"/>
              <a:gd name="connsiteX6244" fmla="*/ 222826 w 476464"/>
              <a:gd name="connsiteY6244" fmla="*/ 360659 h 481410"/>
              <a:gd name="connsiteX6245" fmla="*/ 224438 w 476464"/>
              <a:gd name="connsiteY6245" fmla="*/ 359354 h 481410"/>
              <a:gd name="connsiteX6246" fmla="*/ 221930 w 476464"/>
              <a:gd name="connsiteY6246" fmla="*/ 360096 h 481410"/>
              <a:gd name="connsiteX6247" fmla="*/ 217578 w 476464"/>
              <a:gd name="connsiteY6247" fmla="*/ 362246 h 481410"/>
              <a:gd name="connsiteX6248" fmla="*/ 213381 w 476464"/>
              <a:gd name="connsiteY6248" fmla="*/ 364704 h 481410"/>
              <a:gd name="connsiteX6249" fmla="*/ 211333 w 476464"/>
              <a:gd name="connsiteY6249" fmla="*/ 366291 h 481410"/>
              <a:gd name="connsiteX6250" fmla="*/ 211256 w 476464"/>
              <a:gd name="connsiteY6250" fmla="*/ 366675 h 481410"/>
              <a:gd name="connsiteX6251" fmla="*/ 211333 w 476464"/>
              <a:gd name="connsiteY6251" fmla="*/ 367033 h 481410"/>
              <a:gd name="connsiteX6252" fmla="*/ 211640 w 476464"/>
              <a:gd name="connsiteY6252" fmla="*/ 367033 h 481410"/>
              <a:gd name="connsiteX6253" fmla="*/ 211947 w 476464"/>
              <a:gd name="connsiteY6253" fmla="*/ 364960 h 481410"/>
              <a:gd name="connsiteX6254" fmla="*/ 212254 w 476464"/>
              <a:gd name="connsiteY6254" fmla="*/ 364576 h 481410"/>
              <a:gd name="connsiteX6255" fmla="*/ 211947 w 476464"/>
              <a:gd name="connsiteY6255" fmla="*/ 364192 h 481410"/>
              <a:gd name="connsiteX6256" fmla="*/ 211742 w 476464"/>
              <a:gd name="connsiteY6256" fmla="*/ 364576 h 481410"/>
              <a:gd name="connsiteX6257" fmla="*/ 211947 w 476464"/>
              <a:gd name="connsiteY6257" fmla="*/ 364960 h 481410"/>
              <a:gd name="connsiteX6258" fmla="*/ 216555 w 476464"/>
              <a:gd name="connsiteY6258" fmla="*/ 354465 h 481410"/>
              <a:gd name="connsiteX6259" fmla="*/ 217860 w 476464"/>
              <a:gd name="connsiteY6259" fmla="*/ 353108 h 481410"/>
              <a:gd name="connsiteX6260" fmla="*/ 217553 w 476464"/>
              <a:gd name="connsiteY6260" fmla="*/ 353108 h 481410"/>
              <a:gd name="connsiteX6261" fmla="*/ 216990 w 476464"/>
              <a:gd name="connsiteY6261" fmla="*/ 353313 h 481410"/>
              <a:gd name="connsiteX6262" fmla="*/ 216503 w 476464"/>
              <a:gd name="connsiteY6262" fmla="*/ 353518 h 481410"/>
              <a:gd name="connsiteX6263" fmla="*/ 214865 w 476464"/>
              <a:gd name="connsiteY6263" fmla="*/ 354260 h 481410"/>
              <a:gd name="connsiteX6264" fmla="*/ 212459 w 476464"/>
              <a:gd name="connsiteY6264" fmla="*/ 355412 h 481410"/>
              <a:gd name="connsiteX6265" fmla="*/ 210078 w 476464"/>
              <a:gd name="connsiteY6265" fmla="*/ 356564 h 481410"/>
              <a:gd name="connsiteX6266" fmla="*/ 208492 w 476464"/>
              <a:gd name="connsiteY6266" fmla="*/ 357255 h 481410"/>
              <a:gd name="connsiteX6267" fmla="*/ 207800 w 476464"/>
              <a:gd name="connsiteY6267" fmla="*/ 357972 h 481410"/>
              <a:gd name="connsiteX6268" fmla="*/ 207800 w 476464"/>
              <a:gd name="connsiteY6268" fmla="*/ 358177 h 481410"/>
              <a:gd name="connsiteX6269" fmla="*/ 209413 w 476464"/>
              <a:gd name="connsiteY6269" fmla="*/ 357562 h 481410"/>
              <a:gd name="connsiteX6270" fmla="*/ 213125 w 476464"/>
              <a:gd name="connsiteY6270" fmla="*/ 356103 h 481410"/>
              <a:gd name="connsiteX6271" fmla="*/ 216555 w 476464"/>
              <a:gd name="connsiteY6271" fmla="*/ 354465 h 481410"/>
              <a:gd name="connsiteX6272" fmla="*/ 215787 w 476464"/>
              <a:gd name="connsiteY6272" fmla="*/ 356231 h 481410"/>
              <a:gd name="connsiteX6273" fmla="*/ 215249 w 476464"/>
              <a:gd name="connsiteY6273" fmla="*/ 356615 h 481410"/>
              <a:gd name="connsiteX6274" fmla="*/ 214763 w 476464"/>
              <a:gd name="connsiteY6274" fmla="*/ 356973 h 481410"/>
              <a:gd name="connsiteX6275" fmla="*/ 215607 w 476464"/>
              <a:gd name="connsiteY6275" fmla="*/ 356922 h 481410"/>
              <a:gd name="connsiteX6276" fmla="*/ 216119 w 476464"/>
              <a:gd name="connsiteY6276" fmla="*/ 356257 h 481410"/>
              <a:gd name="connsiteX6277" fmla="*/ 215787 w 476464"/>
              <a:gd name="connsiteY6277" fmla="*/ 356257 h 481410"/>
              <a:gd name="connsiteX6278" fmla="*/ 211947 w 476464"/>
              <a:gd name="connsiteY6278" fmla="*/ 357255 h 481410"/>
              <a:gd name="connsiteX6279" fmla="*/ 211742 w 476464"/>
              <a:gd name="connsiteY6279" fmla="*/ 357613 h 481410"/>
              <a:gd name="connsiteX6280" fmla="*/ 211947 w 476464"/>
              <a:gd name="connsiteY6280" fmla="*/ 357997 h 481410"/>
              <a:gd name="connsiteX6281" fmla="*/ 212254 w 476464"/>
              <a:gd name="connsiteY6281" fmla="*/ 357613 h 481410"/>
              <a:gd name="connsiteX6282" fmla="*/ 211947 w 476464"/>
              <a:gd name="connsiteY6282" fmla="*/ 357255 h 481410"/>
              <a:gd name="connsiteX6283" fmla="*/ 208824 w 476464"/>
              <a:gd name="connsiteY6283" fmla="*/ 359021 h 481410"/>
              <a:gd name="connsiteX6284" fmla="*/ 208824 w 476464"/>
              <a:gd name="connsiteY6284" fmla="*/ 359354 h 481410"/>
              <a:gd name="connsiteX6285" fmla="*/ 209259 w 476464"/>
              <a:gd name="connsiteY6285" fmla="*/ 359354 h 481410"/>
              <a:gd name="connsiteX6286" fmla="*/ 209259 w 476464"/>
              <a:gd name="connsiteY6286" fmla="*/ 359021 h 481410"/>
              <a:gd name="connsiteX6287" fmla="*/ 208824 w 476464"/>
              <a:gd name="connsiteY6287" fmla="*/ 359021 h 481410"/>
              <a:gd name="connsiteX6288" fmla="*/ 209259 w 476464"/>
              <a:gd name="connsiteY6288" fmla="*/ 353492 h 481410"/>
              <a:gd name="connsiteX6289" fmla="*/ 208824 w 476464"/>
              <a:gd name="connsiteY6289" fmla="*/ 353492 h 481410"/>
              <a:gd name="connsiteX6290" fmla="*/ 208824 w 476464"/>
              <a:gd name="connsiteY6290" fmla="*/ 353851 h 481410"/>
              <a:gd name="connsiteX6291" fmla="*/ 209259 w 476464"/>
              <a:gd name="connsiteY6291" fmla="*/ 353492 h 481410"/>
              <a:gd name="connsiteX6292" fmla="*/ 210795 w 476464"/>
              <a:gd name="connsiteY6292" fmla="*/ 346965 h 481410"/>
              <a:gd name="connsiteX6293" fmla="*/ 210590 w 476464"/>
              <a:gd name="connsiteY6293" fmla="*/ 346581 h 481410"/>
              <a:gd name="connsiteX6294" fmla="*/ 210386 w 476464"/>
              <a:gd name="connsiteY6294" fmla="*/ 346965 h 481410"/>
              <a:gd name="connsiteX6295" fmla="*/ 210590 w 476464"/>
              <a:gd name="connsiteY6295" fmla="*/ 347323 h 481410"/>
              <a:gd name="connsiteX6296" fmla="*/ 210795 w 476464"/>
              <a:gd name="connsiteY6296" fmla="*/ 346965 h 481410"/>
              <a:gd name="connsiteX6297" fmla="*/ 210795 w 476464"/>
              <a:gd name="connsiteY6297" fmla="*/ 349448 h 481410"/>
              <a:gd name="connsiteX6298" fmla="*/ 210590 w 476464"/>
              <a:gd name="connsiteY6298" fmla="*/ 349704 h 481410"/>
              <a:gd name="connsiteX6299" fmla="*/ 210744 w 476464"/>
              <a:gd name="connsiteY6299" fmla="*/ 349909 h 481410"/>
              <a:gd name="connsiteX6300" fmla="*/ 210898 w 476464"/>
              <a:gd name="connsiteY6300" fmla="*/ 349704 h 481410"/>
              <a:gd name="connsiteX6301" fmla="*/ 210795 w 476464"/>
              <a:gd name="connsiteY6301" fmla="*/ 349448 h 481410"/>
              <a:gd name="connsiteX6302" fmla="*/ 210411 w 476464"/>
              <a:gd name="connsiteY6302" fmla="*/ 351393 h 481410"/>
              <a:gd name="connsiteX6303" fmla="*/ 210616 w 476464"/>
              <a:gd name="connsiteY6303" fmla="*/ 351752 h 481410"/>
              <a:gd name="connsiteX6304" fmla="*/ 210821 w 476464"/>
              <a:gd name="connsiteY6304" fmla="*/ 351393 h 481410"/>
              <a:gd name="connsiteX6305" fmla="*/ 210616 w 476464"/>
              <a:gd name="connsiteY6305" fmla="*/ 351035 h 481410"/>
              <a:gd name="connsiteX6306" fmla="*/ 210411 w 476464"/>
              <a:gd name="connsiteY6306" fmla="*/ 351393 h 481410"/>
              <a:gd name="connsiteX6307" fmla="*/ 212689 w 476464"/>
              <a:gd name="connsiteY6307" fmla="*/ 353851 h 481410"/>
              <a:gd name="connsiteX6308" fmla="*/ 213406 w 476464"/>
              <a:gd name="connsiteY6308" fmla="*/ 353851 h 481410"/>
              <a:gd name="connsiteX6309" fmla="*/ 214814 w 476464"/>
              <a:gd name="connsiteY6309" fmla="*/ 353160 h 481410"/>
              <a:gd name="connsiteX6310" fmla="*/ 216836 w 476464"/>
              <a:gd name="connsiteY6310" fmla="*/ 352059 h 481410"/>
              <a:gd name="connsiteX6311" fmla="*/ 217220 w 476464"/>
              <a:gd name="connsiteY6311" fmla="*/ 351803 h 481410"/>
              <a:gd name="connsiteX6312" fmla="*/ 217578 w 476464"/>
              <a:gd name="connsiteY6312" fmla="*/ 351445 h 481410"/>
              <a:gd name="connsiteX6313" fmla="*/ 216324 w 476464"/>
              <a:gd name="connsiteY6313" fmla="*/ 351905 h 481410"/>
              <a:gd name="connsiteX6314" fmla="*/ 215070 w 476464"/>
              <a:gd name="connsiteY6314" fmla="*/ 352494 h 481410"/>
              <a:gd name="connsiteX6315" fmla="*/ 213867 w 476464"/>
              <a:gd name="connsiteY6315" fmla="*/ 353083 h 481410"/>
              <a:gd name="connsiteX6316" fmla="*/ 212689 w 476464"/>
              <a:gd name="connsiteY6316" fmla="*/ 353851 h 481410"/>
              <a:gd name="connsiteX6317" fmla="*/ 213713 w 476464"/>
              <a:gd name="connsiteY6317" fmla="*/ 352494 h 481410"/>
              <a:gd name="connsiteX6318" fmla="*/ 213944 w 476464"/>
              <a:gd name="connsiteY6318" fmla="*/ 352110 h 481410"/>
              <a:gd name="connsiteX6319" fmla="*/ 213713 w 476464"/>
              <a:gd name="connsiteY6319" fmla="*/ 351726 h 481410"/>
              <a:gd name="connsiteX6320" fmla="*/ 213508 w 476464"/>
              <a:gd name="connsiteY6320" fmla="*/ 352110 h 481410"/>
              <a:gd name="connsiteX6321" fmla="*/ 213713 w 476464"/>
              <a:gd name="connsiteY6321" fmla="*/ 352494 h 481410"/>
              <a:gd name="connsiteX6322" fmla="*/ 214609 w 476464"/>
              <a:gd name="connsiteY6322" fmla="*/ 347835 h 481410"/>
              <a:gd name="connsiteX6323" fmla="*/ 214763 w 476464"/>
              <a:gd name="connsiteY6323" fmla="*/ 347605 h 481410"/>
              <a:gd name="connsiteX6324" fmla="*/ 214558 w 476464"/>
              <a:gd name="connsiteY6324" fmla="*/ 347400 h 481410"/>
              <a:gd name="connsiteX6325" fmla="*/ 214430 w 476464"/>
              <a:gd name="connsiteY6325" fmla="*/ 347605 h 481410"/>
              <a:gd name="connsiteX6326" fmla="*/ 214609 w 476464"/>
              <a:gd name="connsiteY6326" fmla="*/ 347835 h 481410"/>
              <a:gd name="connsiteX6327" fmla="*/ 215684 w 476464"/>
              <a:gd name="connsiteY6327" fmla="*/ 344610 h 481410"/>
              <a:gd name="connsiteX6328" fmla="*/ 216503 w 476464"/>
              <a:gd name="connsiteY6328" fmla="*/ 343791 h 481410"/>
              <a:gd name="connsiteX6329" fmla="*/ 215479 w 476464"/>
              <a:gd name="connsiteY6329" fmla="*/ 344226 h 481410"/>
              <a:gd name="connsiteX6330" fmla="*/ 215095 w 476464"/>
              <a:gd name="connsiteY6330" fmla="*/ 344533 h 481410"/>
              <a:gd name="connsiteX6331" fmla="*/ 214737 w 476464"/>
              <a:gd name="connsiteY6331" fmla="*/ 344840 h 481410"/>
              <a:gd name="connsiteX6332" fmla="*/ 215684 w 476464"/>
              <a:gd name="connsiteY6332" fmla="*/ 344610 h 481410"/>
              <a:gd name="connsiteX6333" fmla="*/ 213406 w 476464"/>
              <a:gd name="connsiteY6333" fmla="*/ 345532 h 481410"/>
              <a:gd name="connsiteX6334" fmla="*/ 212203 w 476464"/>
              <a:gd name="connsiteY6334" fmla="*/ 345583 h 481410"/>
              <a:gd name="connsiteX6335" fmla="*/ 211307 w 476464"/>
              <a:gd name="connsiteY6335" fmla="*/ 346248 h 481410"/>
              <a:gd name="connsiteX6336" fmla="*/ 212433 w 476464"/>
              <a:gd name="connsiteY6336" fmla="*/ 346402 h 481410"/>
              <a:gd name="connsiteX6337" fmla="*/ 213406 w 476464"/>
              <a:gd name="connsiteY6337" fmla="*/ 345532 h 481410"/>
              <a:gd name="connsiteX6338" fmla="*/ 212357 w 476464"/>
              <a:gd name="connsiteY6338" fmla="*/ 350395 h 481410"/>
              <a:gd name="connsiteX6339" fmla="*/ 212049 w 476464"/>
              <a:gd name="connsiteY6339" fmla="*/ 350702 h 481410"/>
              <a:gd name="connsiteX6340" fmla="*/ 212357 w 476464"/>
              <a:gd name="connsiteY6340" fmla="*/ 351061 h 481410"/>
              <a:gd name="connsiteX6341" fmla="*/ 212561 w 476464"/>
              <a:gd name="connsiteY6341" fmla="*/ 350702 h 481410"/>
              <a:gd name="connsiteX6342" fmla="*/ 212357 w 476464"/>
              <a:gd name="connsiteY6342" fmla="*/ 350395 h 481410"/>
              <a:gd name="connsiteX6343" fmla="*/ 211640 w 476464"/>
              <a:gd name="connsiteY6343" fmla="*/ 354158 h 481410"/>
              <a:gd name="connsiteX6344" fmla="*/ 211819 w 476464"/>
              <a:gd name="connsiteY6344" fmla="*/ 354363 h 481410"/>
              <a:gd name="connsiteX6345" fmla="*/ 211973 w 476464"/>
              <a:gd name="connsiteY6345" fmla="*/ 354158 h 481410"/>
              <a:gd name="connsiteX6346" fmla="*/ 211870 w 476464"/>
              <a:gd name="connsiteY6346" fmla="*/ 353927 h 481410"/>
              <a:gd name="connsiteX6347" fmla="*/ 211640 w 476464"/>
              <a:gd name="connsiteY6347" fmla="*/ 354158 h 481410"/>
              <a:gd name="connsiteX6348" fmla="*/ 211870 w 476464"/>
              <a:gd name="connsiteY6348" fmla="*/ 349320 h 481410"/>
              <a:gd name="connsiteX6349" fmla="*/ 211640 w 476464"/>
              <a:gd name="connsiteY6349" fmla="*/ 348936 h 481410"/>
              <a:gd name="connsiteX6350" fmla="*/ 211435 w 476464"/>
              <a:gd name="connsiteY6350" fmla="*/ 349320 h 481410"/>
              <a:gd name="connsiteX6351" fmla="*/ 211640 w 476464"/>
              <a:gd name="connsiteY6351" fmla="*/ 349704 h 481410"/>
              <a:gd name="connsiteX6352" fmla="*/ 211870 w 476464"/>
              <a:gd name="connsiteY6352" fmla="*/ 349320 h 481410"/>
              <a:gd name="connsiteX6353" fmla="*/ 211307 w 476464"/>
              <a:gd name="connsiteY6353" fmla="*/ 352059 h 481410"/>
              <a:gd name="connsiteX6354" fmla="*/ 211307 w 476464"/>
              <a:gd name="connsiteY6354" fmla="*/ 352520 h 481410"/>
              <a:gd name="connsiteX6355" fmla="*/ 211640 w 476464"/>
              <a:gd name="connsiteY6355" fmla="*/ 352520 h 481410"/>
              <a:gd name="connsiteX6356" fmla="*/ 211640 w 476464"/>
              <a:gd name="connsiteY6356" fmla="*/ 352059 h 481410"/>
              <a:gd name="connsiteX6357" fmla="*/ 211307 w 476464"/>
              <a:gd name="connsiteY6357" fmla="*/ 352059 h 481410"/>
              <a:gd name="connsiteX6358" fmla="*/ 217860 w 476464"/>
              <a:gd name="connsiteY6358" fmla="*/ 343791 h 481410"/>
              <a:gd name="connsiteX6359" fmla="*/ 218065 w 476464"/>
              <a:gd name="connsiteY6359" fmla="*/ 343458 h 481410"/>
              <a:gd name="connsiteX6360" fmla="*/ 217860 w 476464"/>
              <a:gd name="connsiteY6360" fmla="*/ 343151 h 481410"/>
              <a:gd name="connsiteX6361" fmla="*/ 217655 w 476464"/>
              <a:gd name="connsiteY6361" fmla="*/ 343458 h 481410"/>
              <a:gd name="connsiteX6362" fmla="*/ 217860 w 476464"/>
              <a:gd name="connsiteY6362" fmla="*/ 343791 h 481410"/>
              <a:gd name="connsiteX6363" fmla="*/ 218167 w 476464"/>
              <a:gd name="connsiteY6363" fmla="*/ 341718 h 481410"/>
              <a:gd name="connsiteX6364" fmla="*/ 217860 w 476464"/>
              <a:gd name="connsiteY6364" fmla="*/ 341411 h 481410"/>
              <a:gd name="connsiteX6365" fmla="*/ 218398 w 476464"/>
              <a:gd name="connsiteY6365" fmla="*/ 341103 h 481410"/>
              <a:gd name="connsiteX6366" fmla="*/ 218909 w 476464"/>
              <a:gd name="connsiteY6366" fmla="*/ 341052 h 481410"/>
              <a:gd name="connsiteX6367" fmla="*/ 218909 w 476464"/>
              <a:gd name="connsiteY6367" fmla="*/ 341411 h 481410"/>
              <a:gd name="connsiteX6368" fmla="*/ 224797 w 476464"/>
              <a:gd name="connsiteY6368" fmla="*/ 338851 h 481410"/>
              <a:gd name="connsiteX6369" fmla="*/ 230607 w 476464"/>
              <a:gd name="connsiteY6369" fmla="*/ 336189 h 481410"/>
              <a:gd name="connsiteX6370" fmla="*/ 230300 w 476464"/>
              <a:gd name="connsiteY6370" fmla="*/ 335856 h 481410"/>
              <a:gd name="connsiteX6371" fmla="*/ 228790 w 476464"/>
              <a:gd name="connsiteY6371" fmla="*/ 336419 h 481410"/>
              <a:gd name="connsiteX6372" fmla="*/ 227177 w 476464"/>
              <a:gd name="connsiteY6372" fmla="*/ 336906 h 481410"/>
              <a:gd name="connsiteX6373" fmla="*/ 225667 w 476464"/>
              <a:gd name="connsiteY6373" fmla="*/ 336675 h 481410"/>
              <a:gd name="connsiteX6374" fmla="*/ 224054 w 476464"/>
              <a:gd name="connsiteY6374" fmla="*/ 336470 h 481410"/>
              <a:gd name="connsiteX6375" fmla="*/ 225411 w 476464"/>
              <a:gd name="connsiteY6375" fmla="*/ 335421 h 481410"/>
              <a:gd name="connsiteX6376" fmla="*/ 224490 w 476464"/>
              <a:gd name="connsiteY6376" fmla="*/ 335344 h 481410"/>
              <a:gd name="connsiteX6377" fmla="*/ 223235 w 476464"/>
              <a:gd name="connsiteY6377" fmla="*/ 335779 h 481410"/>
              <a:gd name="connsiteX6378" fmla="*/ 222032 w 476464"/>
              <a:gd name="connsiteY6378" fmla="*/ 336470 h 481410"/>
              <a:gd name="connsiteX6379" fmla="*/ 221264 w 476464"/>
              <a:gd name="connsiteY6379" fmla="*/ 337187 h 481410"/>
              <a:gd name="connsiteX6380" fmla="*/ 223747 w 476464"/>
              <a:gd name="connsiteY6380" fmla="*/ 337187 h 481410"/>
              <a:gd name="connsiteX6381" fmla="*/ 221443 w 476464"/>
              <a:gd name="connsiteY6381" fmla="*/ 338339 h 481410"/>
              <a:gd name="connsiteX6382" fmla="*/ 218602 w 476464"/>
              <a:gd name="connsiteY6382" fmla="*/ 339747 h 481410"/>
              <a:gd name="connsiteX6383" fmla="*/ 215915 w 476464"/>
              <a:gd name="connsiteY6383" fmla="*/ 341436 h 481410"/>
              <a:gd name="connsiteX6384" fmla="*/ 214046 w 476464"/>
              <a:gd name="connsiteY6384" fmla="*/ 343125 h 481410"/>
              <a:gd name="connsiteX6385" fmla="*/ 213765 w 476464"/>
              <a:gd name="connsiteY6385" fmla="*/ 343484 h 481410"/>
              <a:gd name="connsiteX6386" fmla="*/ 213406 w 476464"/>
              <a:gd name="connsiteY6386" fmla="*/ 343765 h 481410"/>
              <a:gd name="connsiteX6387" fmla="*/ 214763 w 476464"/>
              <a:gd name="connsiteY6387" fmla="*/ 343433 h 481410"/>
              <a:gd name="connsiteX6388" fmla="*/ 216119 w 476464"/>
              <a:gd name="connsiteY6388" fmla="*/ 342716 h 481410"/>
              <a:gd name="connsiteX6389" fmla="*/ 217169 w 476464"/>
              <a:gd name="connsiteY6389" fmla="*/ 342230 h 481410"/>
              <a:gd name="connsiteX6390" fmla="*/ 218167 w 476464"/>
              <a:gd name="connsiteY6390" fmla="*/ 341718 h 481410"/>
              <a:gd name="connsiteX6391" fmla="*/ 217502 w 476464"/>
              <a:gd name="connsiteY6391" fmla="*/ 339516 h 481410"/>
              <a:gd name="connsiteX6392" fmla="*/ 217860 w 476464"/>
              <a:gd name="connsiteY6392" fmla="*/ 339312 h 481410"/>
              <a:gd name="connsiteX6393" fmla="*/ 217502 w 476464"/>
              <a:gd name="connsiteY6393" fmla="*/ 339107 h 481410"/>
              <a:gd name="connsiteX6394" fmla="*/ 217143 w 476464"/>
              <a:gd name="connsiteY6394" fmla="*/ 339312 h 481410"/>
              <a:gd name="connsiteX6395" fmla="*/ 217502 w 476464"/>
              <a:gd name="connsiteY6395" fmla="*/ 339516 h 481410"/>
              <a:gd name="connsiteX6396" fmla="*/ 218167 w 476464"/>
              <a:gd name="connsiteY6396" fmla="*/ 337955 h 481410"/>
              <a:gd name="connsiteX6397" fmla="*/ 218500 w 476464"/>
              <a:gd name="connsiteY6397" fmla="*/ 337597 h 481410"/>
              <a:gd name="connsiteX6398" fmla="*/ 218167 w 476464"/>
              <a:gd name="connsiteY6398" fmla="*/ 337213 h 481410"/>
              <a:gd name="connsiteX6399" fmla="*/ 217962 w 476464"/>
              <a:gd name="connsiteY6399" fmla="*/ 337597 h 481410"/>
              <a:gd name="connsiteX6400" fmla="*/ 218167 w 476464"/>
              <a:gd name="connsiteY6400" fmla="*/ 337955 h 481410"/>
              <a:gd name="connsiteX6401" fmla="*/ 219626 w 476464"/>
              <a:gd name="connsiteY6401" fmla="*/ 336931 h 481410"/>
              <a:gd name="connsiteX6402" fmla="*/ 219191 w 476464"/>
              <a:gd name="connsiteY6402" fmla="*/ 336931 h 481410"/>
              <a:gd name="connsiteX6403" fmla="*/ 218986 w 476464"/>
              <a:gd name="connsiteY6403" fmla="*/ 337059 h 481410"/>
              <a:gd name="connsiteX6404" fmla="*/ 218884 w 476464"/>
              <a:gd name="connsiteY6404" fmla="*/ 337238 h 481410"/>
              <a:gd name="connsiteX6405" fmla="*/ 219626 w 476464"/>
              <a:gd name="connsiteY6405" fmla="*/ 336931 h 481410"/>
              <a:gd name="connsiteX6406" fmla="*/ 220650 w 476464"/>
              <a:gd name="connsiteY6406" fmla="*/ 331760 h 481410"/>
              <a:gd name="connsiteX6407" fmla="*/ 220010 w 476464"/>
              <a:gd name="connsiteY6407" fmla="*/ 331760 h 481410"/>
              <a:gd name="connsiteX6408" fmla="*/ 219626 w 476464"/>
              <a:gd name="connsiteY6408" fmla="*/ 331325 h 481410"/>
              <a:gd name="connsiteX6409" fmla="*/ 219191 w 476464"/>
              <a:gd name="connsiteY6409" fmla="*/ 331325 h 481410"/>
              <a:gd name="connsiteX6410" fmla="*/ 218884 w 476464"/>
              <a:gd name="connsiteY6410" fmla="*/ 332759 h 481410"/>
              <a:gd name="connsiteX6411" fmla="*/ 220138 w 476464"/>
              <a:gd name="connsiteY6411" fmla="*/ 332759 h 481410"/>
              <a:gd name="connsiteX6412" fmla="*/ 220650 w 476464"/>
              <a:gd name="connsiteY6412" fmla="*/ 331760 h 481410"/>
              <a:gd name="connsiteX6413" fmla="*/ 221290 w 476464"/>
              <a:gd name="connsiteY6413" fmla="*/ 331760 h 481410"/>
              <a:gd name="connsiteX6414" fmla="*/ 221623 w 476464"/>
              <a:gd name="connsiteY6414" fmla="*/ 331377 h 481410"/>
              <a:gd name="connsiteX6415" fmla="*/ 221290 w 476464"/>
              <a:gd name="connsiteY6415" fmla="*/ 330993 h 481410"/>
              <a:gd name="connsiteX6416" fmla="*/ 221085 w 476464"/>
              <a:gd name="connsiteY6416" fmla="*/ 331377 h 481410"/>
              <a:gd name="connsiteX6417" fmla="*/ 221290 w 476464"/>
              <a:gd name="connsiteY6417" fmla="*/ 331760 h 481410"/>
              <a:gd name="connsiteX6418" fmla="*/ 222749 w 476464"/>
              <a:gd name="connsiteY6418" fmla="*/ 333808 h 481410"/>
              <a:gd name="connsiteX6419" fmla="*/ 222954 w 476464"/>
              <a:gd name="connsiteY6419" fmla="*/ 333450 h 481410"/>
              <a:gd name="connsiteX6420" fmla="*/ 222749 w 476464"/>
              <a:gd name="connsiteY6420" fmla="*/ 333066 h 481410"/>
              <a:gd name="connsiteX6421" fmla="*/ 222416 w 476464"/>
              <a:gd name="connsiteY6421" fmla="*/ 333450 h 481410"/>
              <a:gd name="connsiteX6422" fmla="*/ 222749 w 476464"/>
              <a:gd name="connsiteY6422" fmla="*/ 333808 h 481410"/>
              <a:gd name="connsiteX6423" fmla="*/ 224797 w 476464"/>
              <a:gd name="connsiteY6423" fmla="*/ 334423 h 481410"/>
              <a:gd name="connsiteX6424" fmla="*/ 225001 w 476464"/>
              <a:gd name="connsiteY6424" fmla="*/ 334115 h 481410"/>
              <a:gd name="connsiteX6425" fmla="*/ 224797 w 476464"/>
              <a:gd name="connsiteY6425" fmla="*/ 333783 h 481410"/>
              <a:gd name="connsiteX6426" fmla="*/ 224592 w 476464"/>
              <a:gd name="connsiteY6426" fmla="*/ 334115 h 481410"/>
              <a:gd name="connsiteX6427" fmla="*/ 224797 w 476464"/>
              <a:gd name="connsiteY6427" fmla="*/ 334423 h 481410"/>
              <a:gd name="connsiteX6428" fmla="*/ 225667 w 476464"/>
              <a:gd name="connsiteY6428" fmla="*/ 329559 h 481410"/>
              <a:gd name="connsiteX6429" fmla="*/ 226179 w 476464"/>
              <a:gd name="connsiteY6429" fmla="*/ 329252 h 481410"/>
              <a:gd name="connsiteX6430" fmla="*/ 225155 w 476464"/>
              <a:gd name="connsiteY6430" fmla="*/ 329252 h 481410"/>
              <a:gd name="connsiteX6431" fmla="*/ 225667 w 476464"/>
              <a:gd name="connsiteY6431" fmla="*/ 329559 h 481410"/>
              <a:gd name="connsiteX6432" fmla="*/ 226460 w 476464"/>
              <a:gd name="connsiteY6432" fmla="*/ 326846 h 481410"/>
              <a:gd name="connsiteX6433" fmla="*/ 226153 w 476464"/>
              <a:gd name="connsiteY6433" fmla="*/ 327153 h 481410"/>
              <a:gd name="connsiteX6434" fmla="*/ 226460 w 476464"/>
              <a:gd name="connsiteY6434" fmla="*/ 327153 h 481410"/>
              <a:gd name="connsiteX6435" fmla="*/ 226460 w 476464"/>
              <a:gd name="connsiteY6435" fmla="*/ 326846 h 481410"/>
              <a:gd name="connsiteX6436" fmla="*/ 226460 w 476464"/>
              <a:gd name="connsiteY6436" fmla="*/ 334858 h 481410"/>
              <a:gd name="connsiteX6437" fmla="*/ 226256 w 476464"/>
              <a:gd name="connsiteY6437" fmla="*/ 334960 h 481410"/>
              <a:gd name="connsiteX6438" fmla="*/ 226460 w 476464"/>
              <a:gd name="connsiteY6438" fmla="*/ 335165 h 481410"/>
              <a:gd name="connsiteX6439" fmla="*/ 226691 w 476464"/>
              <a:gd name="connsiteY6439" fmla="*/ 335011 h 481410"/>
              <a:gd name="connsiteX6440" fmla="*/ 226460 w 476464"/>
              <a:gd name="connsiteY6440" fmla="*/ 334858 h 481410"/>
              <a:gd name="connsiteX6441" fmla="*/ 227919 w 476464"/>
              <a:gd name="connsiteY6441" fmla="*/ 326564 h 481410"/>
              <a:gd name="connsiteX6442" fmla="*/ 227919 w 476464"/>
              <a:gd name="connsiteY6442" fmla="*/ 326155 h 481410"/>
              <a:gd name="connsiteX6443" fmla="*/ 227484 w 476464"/>
              <a:gd name="connsiteY6443" fmla="*/ 326564 h 481410"/>
              <a:gd name="connsiteX6444" fmla="*/ 227919 w 476464"/>
              <a:gd name="connsiteY6444" fmla="*/ 326564 h 481410"/>
              <a:gd name="connsiteX6445" fmla="*/ 228252 w 476464"/>
              <a:gd name="connsiteY6445" fmla="*/ 333399 h 481410"/>
              <a:gd name="connsiteX6446" fmla="*/ 229890 w 476464"/>
              <a:gd name="connsiteY6446" fmla="*/ 333655 h 481410"/>
              <a:gd name="connsiteX6447" fmla="*/ 231631 w 476464"/>
              <a:gd name="connsiteY6447" fmla="*/ 333808 h 481410"/>
              <a:gd name="connsiteX6448" fmla="*/ 232681 w 476464"/>
              <a:gd name="connsiteY6448" fmla="*/ 333962 h 481410"/>
              <a:gd name="connsiteX6449" fmla="*/ 233397 w 476464"/>
              <a:gd name="connsiteY6449" fmla="*/ 334141 h 481410"/>
              <a:gd name="connsiteX6450" fmla="*/ 234216 w 476464"/>
              <a:gd name="connsiteY6450" fmla="*/ 333015 h 481410"/>
              <a:gd name="connsiteX6451" fmla="*/ 234421 w 476464"/>
              <a:gd name="connsiteY6451" fmla="*/ 331760 h 481410"/>
              <a:gd name="connsiteX6452" fmla="*/ 236622 w 476464"/>
              <a:gd name="connsiteY6452" fmla="*/ 330967 h 481410"/>
              <a:gd name="connsiteX6453" fmla="*/ 238568 w 476464"/>
              <a:gd name="connsiteY6453" fmla="*/ 329969 h 481410"/>
              <a:gd name="connsiteX6454" fmla="*/ 237621 w 476464"/>
              <a:gd name="connsiteY6454" fmla="*/ 329175 h 481410"/>
              <a:gd name="connsiteX6455" fmla="*/ 236034 w 476464"/>
              <a:gd name="connsiteY6455" fmla="*/ 329534 h 481410"/>
              <a:gd name="connsiteX6456" fmla="*/ 234421 w 476464"/>
              <a:gd name="connsiteY6456" fmla="*/ 330481 h 481410"/>
              <a:gd name="connsiteX6457" fmla="*/ 233397 w 476464"/>
              <a:gd name="connsiteY6457" fmla="*/ 331351 h 481410"/>
              <a:gd name="connsiteX6458" fmla="*/ 233192 w 476464"/>
              <a:gd name="connsiteY6458" fmla="*/ 331837 h 481410"/>
              <a:gd name="connsiteX6459" fmla="*/ 233064 w 476464"/>
              <a:gd name="connsiteY6459" fmla="*/ 332375 h 481410"/>
              <a:gd name="connsiteX6460" fmla="*/ 232245 w 476464"/>
              <a:gd name="connsiteY6460" fmla="*/ 332682 h 481410"/>
              <a:gd name="connsiteX6461" fmla="*/ 230838 w 476464"/>
              <a:gd name="connsiteY6461" fmla="*/ 332912 h 481410"/>
              <a:gd name="connsiteX6462" fmla="*/ 229327 w 476464"/>
              <a:gd name="connsiteY6462" fmla="*/ 333117 h 481410"/>
              <a:gd name="connsiteX6463" fmla="*/ 228252 w 476464"/>
              <a:gd name="connsiteY6463" fmla="*/ 333399 h 481410"/>
              <a:gd name="connsiteX6464" fmla="*/ 228969 w 476464"/>
              <a:gd name="connsiteY6464" fmla="*/ 329252 h 481410"/>
              <a:gd name="connsiteX6465" fmla="*/ 229199 w 476464"/>
              <a:gd name="connsiteY6465" fmla="*/ 328945 h 481410"/>
              <a:gd name="connsiteX6466" fmla="*/ 228969 w 476464"/>
              <a:gd name="connsiteY6466" fmla="*/ 328587 h 481410"/>
              <a:gd name="connsiteX6467" fmla="*/ 228662 w 476464"/>
              <a:gd name="connsiteY6467" fmla="*/ 328945 h 481410"/>
              <a:gd name="connsiteX6468" fmla="*/ 228969 w 476464"/>
              <a:gd name="connsiteY6468" fmla="*/ 329252 h 481410"/>
              <a:gd name="connsiteX6469" fmla="*/ 238312 w 476464"/>
              <a:gd name="connsiteY6469" fmla="*/ 327153 h 481410"/>
              <a:gd name="connsiteX6470" fmla="*/ 238517 w 476464"/>
              <a:gd name="connsiteY6470" fmla="*/ 326846 h 481410"/>
              <a:gd name="connsiteX6471" fmla="*/ 238312 w 476464"/>
              <a:gd name="connsiteY6471" fmla="*/ 326539 h 481410"/>
              <a:gd name="connsiteX6472" fmla="*/ 238005 w 476464"/>
              <a:gd name="connsiteY6472" fmla="*/ 326846 h 481410"/>
              <a:gd name="connsiteX6473" fmla="*/ 238312 w 476464"/>
              <a:gd name="connsiteY6473" fmla="*/ 327153 h 481410"/>
              <a:gd name="connsiteX6474" fmla="*/ 240999 w 476464"/>
              <a:gd name="connsiteY6474" fmla="*/ 328945 h 481410"/>
              <a:gd name="connsiteX6475" fmla="*/ 240385 w 476464"/>
              <a:gd name="connsiteY6475" fmla="*/ 329252 h 481410"/>
              <a:gd name="connsiteX6476" fmla="*/ 240999 w 476464"/>
              <a:gd name="connsiteY6476" fmla="*/ 329662 h 481410"/>
              <a:gd name="connsiteX6477" fmla="*/ 240999 w 476464"/>
              <a:gd name="connsiteY6477" fmla="*/ 328945 h 481410"/>
              <a:gd name="connsiteX6478" fmla="*/ 240999 w 476464"/>
              <a:gd name="connsiteY6478" fmla="*/ 330711 h 481410"/>
              <a:gd name="connsiteX6479" fmla="*/ 240999 w 476464"/>
              <a:gd name="connsiteY6479" fmla="*/ 331018 h 481410"/>
              <a:gd name="connsiteX6480" fmla="*/ 241409 w 476464"/>
              <a:gd name="connsiteY6480" fmla="*/ 330711 h 481410"/>
              <a:gd name="connsiteX6481" fmla="*/ 240999 w 476464"/>
              <a:gd name="connsiteY6481" fmla="*/ 330711 h 481410"/>
              <a:gd name="connsiteX6482" fmla="*/ 240718 w 476464"/>
              <a:gd name="connsiteY6482" fmla="*/ 328407 h 481410"/>
              <a:gd name="connsiteX6483" fmla="*/ 238926 w 476464"/>
              <a:gd name="connsiteY6483" fmla="*/ 328202 h 481410"/>
              <a:gd name="connsiteX6484" fmla="*/ 238926 w 476464"/>
              <a:gd name="connsiteY6484" fmla="*/ 328945 h 481410"/>
              <a:gd name="connsiteX6485" fmla="*/ 239156 w 476464"/>
              <a:gd name="connsiteY6485" fmla="*/ 329738 h 481410"/>
              <a:gd name="connsiteX6486" fmla="*/ 239361 w 476464"/>
              <a:gd name="connsiteY6486" fmla="*/ 330276 h 481410"/>
              <a:gd name="connsiteX6487" fmla="*/ 239694 w 476464"/>
              <a:gd name="connsiteY6487" fmla="*/ 330276 h 481410"/>
              <a:gd name="connsiteX6488" fmla="*/ 239694 w 476464"/>
              <a:gd name="connsiteY6488" fmla="*/ 328407 h 481410"/>
              <a:gd name="connsiteX6489" fmla="*/ 240718 w 476464"/>
              <a:gd name="connsiteY6489" fmla="*/ 328407 h 481410"/>
              <a:gd name="connsiteX6490" fmla="*/ 238593 w 476464"/>
              <a:gd name="connsiteY6490" fmla="*/ 331760 h 481410"/>
              <a:gd name="connsiteX6491" fmla="*/ 238491 w 476464"/>
              <a:gd name="connsiteY6491" fmla="*/ 331914 h 481410"/>
              <a:gd name="connsiteX6492" fmla="*/ 238593 w 476464"/>
              <a:gd name="connsiteY6492" fmla="*/ 332068 h 481410"/>
              <a:gd name="connsiteX6493" fmla="*/ 239643 w 476464"/>
              <a:gd name="connsiteY6493" fmla="*/ 331812 h 481410"/>
              <a:gd name="connsiteX6494" fmla="*/ 240359 w 476464"/>
              <a:gd name="connsiteY6494" fmla="*/ 331018 h 481410"/>
              <a:gd name="connsiteX6495" fmla="*/ 239387 w 476464"/>
              <a:gd name="connsiteY6495" fmla="*/ 331121 h 481410"/>
              <a:gd name="connsiteX6496" fmla="*/ 238593 w 476464"/>
              <a:gd name="connsiteY6496" fmla="*/ 331760 h 481410"/>
              <a:gd name="connsiteX6497" fmla="*/ 235496 w 476464"/>
              <a:gd name="connsiteY6497" fmla="*/ 333808 h 481410"/>
              <a:gd name="connsiteX6498" fmla="*/ 235803 w 476464"/>
              <a:gd name="connsiteY6498" fmla="*/ 333092 h 481410"/>
              <a:gd name="connsiteX6499" fmla="*/ 236238 w 476464"/>
              <a:gd name="connsiteY6499" fmla="*/ 332375 h 481410"/>
              <a:gd name="connsiteX6500" fmla="*/ 235266 w 476464"/>
              <a:gd name="connsiteY6500" fmla="*/ 332375 h 481410"/>
              <a:gd name="connsiteX6501" fmla="*/ 234984 w 476464"/>
              <a:gd name="connsiteY6501" fmla="*/ 333424 h 481410"/>
              <a:gd name="connsiteX6502" fmla="*/ 234600 w 476464"/>
              <a:gd name="connsiteY6502" fmla="*/ 334627 h 481410"/>
              <a:gd name="connsiteX6503" fmla="*/ 233423 w 476464"/>
              <a:gd name="connsiteY6503" fmla="*/ 335165 h 481410"/>
              <a:gd name="connsiteX6504" fmla="*/ 232604 w 476464"/>
              <a:gd name="connsiteY6504" fmla="*/ 334807 h 481410"/>
              <a:gd name="connsiteX6505" fmla="*/ 231657 w 476464"/>
              <a:gd name="connsiteY6505" fmla="*/ 335165 h 481410"/>
              <a:gd name="connsiteX6506" fmla="*/ 231349 w 476464"/>
              <a:gd name="connsiteY6506" fmla="*/ 335472 h 481410"/>
              <a:gd name="connsiteX6507" fmla="*/ 235650 w 476464"/>
              <a:gd name="connsiteY6507" fmla="*/ 334934 h 481410"/>
              <a:gd name="connsiteX6508" fmla="*/ 239643 w 476464"/>
              <a:gd name="connsiteY6508" fmla="*/ 333117 h 481410"/>
              <a:gd name="connsiteX6509" fmla="*/ 237441 w 476464"/>
              <a:gd name="connsiteY6509" fmla="*/ 333501 h 481410"/>
              <a:gd name="connsiteX6510" fmla="*/ 235496 w 476464"/>
              <a:gd name="connsiteY6510" fmla="*/ 333808 h 481410"/>
              <a:gd name="connsiteX6511" fmla="*/ 236853 w 476464"/>
              <a:gd name="connsiteY6511" fmla="*/ 332759 h 481410"/>
              <a:gd name="connsiteX6512" fmla="*/ 237160 w 476464"/>
              <a:gd name="connsiteY6512" fmla="*/ 332400 h 481410"/>
              <a:gd name="connsiteX6513" fmla="*/ 236853 w 476464"/>
              <a:gd name="connsiteY6513" fmla="*/ 332042 h 481410"/>
              <a:gd name="connsiteX6514" fmla="*/ 236648 w 476464"/>
              <a:gd name="connsiteY6514" fmla="*/ 332400 h 481410"/>
              <a:gd name="connsiteX6515" fmla="*/ 236853 w 476464"/>
              <a:gd name="connsiteY6515" fmla="*/ 332759 h 481410"/>
              <a:gd name="connsiteX6516" fmla="*/ 237570 w 476464"/>
              <a:gd name="connsiteY6516" fmla="*/ 332759 h 481410"/>
              <a:gd name="connsiteX6517" fmla="*/ 237774 w 476464"/>
              <a:gd name="connsiteY6517" fmla="*/ 332400 h 481410"/>
              <a:gd name="connsiteX6518" fmla="*/ 237570 w 476464"/>
              <a:gd name="connsiteY6518" fmla="*/ 332042 h 481410"/>
              <a:gd name="connsiteX6519" fmla="*/ 237339 w 476464"/>
              <a:gd name="connsiteY6519" fmla="*/ 332400 h 481410"/>
              <a:gd name="connsiteX6520" fmla="*/ 237570 w 476464"/>
              <a:gd name="connsiteY6520" fmla="*/ 332759 h 481410"/>
              <a:gd name="connsiteX6521" fmla="*/ 231068 w 476464"/>
              <a:gd name="connsiteY6521" fmla="*/ 335165 h 481410"/>
              <a:gd name="connsiteX6522" fmla="*/ 231273 w 476464"/>
              <a:gd name="connsiteY6522" fmla="*/ 334807 h 481410"/>
              <a:gd name="connsiteX6523" fmla="*/ 231068 w 476464"/>
              <a:gd name="connsiteY6523" fmla="*/ 334423 h 481410"/>
              <a:gd name="connsiteX6524" fmla="*/ 230863 w 476464"/>
              <a:gd name="connsiteY6524" fmla="*/ 334807 h 481410"/>
              <a:gd name="connsiteX6525" fmla="*/ 231068 w 476464"/>
              <a:gd name="connsiteY6525" fmla="*/ 335165 h 481410"/>
              <a:gd name="connsiteX6526" fmla="*/ 230684 w 476464"/>
              <a:gd name="connsiteY6526" fmla="*/ 338902 h 481410"/>
              <a:gd name="connsiteX6527" fmla="*/ 230300 w 476464"/>
              <a:gd name="connsiteY6527" fmla="*/ 339004 h 481410"/>
              <a:gd name="connsiteX6528" fmla="*/ 229609 w 476464"/>
              <a:gd name="connsiteY6528" fmla="*/ 339312 h 481410"/>
              <a:gd name="connsiteX6529" fmla="*/ 230018 w 476464"/>
              <a:gd name="connsiteY6529" fmla="*/ 339312 h 481410"/>
              <a:gd name="connsiteX6530" fmla="*/ 230505 w 476464"/>
              <a:gd name="connsiteY6530" fmla="*/ 339158 h 481410"/>
              <a:gd name="connsiteX6531" fmla="*/ 231093 w 476464"/>
              <a:gd name="connsiteY6531" fmla="*/ 339004 h 481410"/>
              <a:gd name="connsiteX6532" fmla="*/ 230684 w 476464"/>
              <a:gd name="connsiteY6532" fmla="*/ 338902 h 481410"/>
              <a:gd name="connsiteX6533" fmla="*/ 231145 w 476464"/>
              <a:gd name="connsiteY6533" fmla="*/ 342588 h 481410"/>
              <a:gd name="connsiteX6534" fmla="*/ 231349 w 476464"/>
              <a:gd name="connsiteY6534" fmla="*/ 342742 h 481410"/>
              <a:gd name="connsiteX6535" fmla="*/ 231554 w 476464"/>
              <a:gd name="connsiteY6535" fmla="*/ 342665 h 481410"/>
              <a:gd name="connsiteX6536" fmla="*/ 231349 w 476464"/>
              <a:gd name="connsiteY6536" fmla="*/ 342409 h 481410"/>
              <a:gd name="connsiteX6537" fmla="*/ 231145 w 476464"/>
              <a:gd name="connsiteY6537" fmla="*/ 342588 h 481410"/>
              <a:gd name="connsiteX6538" fmla="*/ 228559 w 476464"/>
              <a:gd name="connsiteY6538" fmla="*/ 339619 h 481410"/>
              <a:gd name="connsiteX6539" fmla="*/ 228969 w 476464"/>
              <a:gd name="connsiteY6539" fmla="*/ 339619 h 481410"/>
              <a:gd name="connsiteX6540" fmla="*/ 228764 w 476464"/>
              <a:gd name="connsiteY6540" fmla="*/ 339414 h 481410"/>
              <a:gd name="connsiteX6541" fmla="*/ 228559 w 476464"/>
              <a:gd name="connsiteY6541" fmla="*/ 339619 h 481410"/>
              <a:gd name="connsiteX6542" fmla="*/ 228969 w 476464"/>
              <a:gd name="connsiteY6542" fmla="*/ 337955 h 481410"/>
              <a:gd name="connsiteX6543" fmla="*/ 229199 w 476464"/>
              <a:gd name="connsiteY6543" fmla="*/ 337597 h 481410"/>
              <a:gd name="connsiteX6544" fmla="*/ 228969 w 476464"/>
              <a:gd name="connsiteY6544" fmla="*/ 337213 h 481410"/>
              <a:gd name="connsiteX6545" fmla="*/ 228662 w 476464"/>
              <a:gd name="connsiteY6545" fmla="*/ 337597 h 481410"/>
              <a:gd name="connsiteX6546" fmla="*/ 228969 w 476464"/>
              <a:gd name="connsiteY6546" fmla="*/ 337955 h 481410"/>
              <a:gd name="connsiteX6547" fmla="*/ 228969 w 476464"/>
              <a:gd name="connsiteY6547" fmla="*/ 342102 h 481410"/>
              <a:gd name="connsiteX6548" fmla="*/ 229199 w 476464"/>
              <a:gd name="connsiteY6548" fmla="*/ 341743 h 481410"/>
              <a:gd name="connsiteX6549" fmla="*/ 228969 w 476464"/>
              <a:gd name="connsiteY6549" fmla="*/ 341385 h 481410"/>
              <a:gd name="connsiteX6550" fmla="*/ 228662 w 476464"/>
              <a:gd name="connsiteY6550" fmla="*/ 341743 h 481410"/>
              <a:gd name="connsiteX6551" fmla="*/ 228969 w 476464"/>
              <a:gd name="connsiteY6551" fmla="*/ 342102 h 481410"/>
              <a:gd name="connsiteX6552" fmla="*/ 228559 w 476464"/>
              <a:gd name="connsiteY6552" fmla="*/ 344815 h 481410"/>
              <a:gd name="connsiteX6553" fmla="*/ 228355 w 476464"/>
              <a:gd name="connsiteY6553" fmla="*/ 345173 h 481410"/>
              <a:gd name="connsiteX6554" fmla="*/ 228559 w 476464"/>
              <a:gd name="connsiteY6554" fmla="*/ 345557 h 481410"/>
              <a:gd name="connsiteX6555" fmla="*/ 228867 w 476464"/>
              <a:gd name="connsiteY6555" fmla="*/ 345173 h 481410"/>
              <a:gd name="connsiteX6556" fmla="*/ 228559 w 476464"/>
              <a:gd name="connsiteY6556" fmla="*/ 344815 h 481410"/>
              <a:gd name="connsiteX6557" fmla="*/ 229046 w 476464"/>
              <a:gd name="connsiteY6557" fmla="*/ 344866 h 481410"/>
              <a:gd name="connsiteX6558" fmla="*/ 229250 w 476464"/>
              <a:gd name="connsiteY6558" fmla="*/ 345250 h 481410"/>
              <a:gd name="connsiteX6559" fmla="*/ 229481 w 476464"/>
              <a:gd name="connsiteY6559" fmla="*/ 344866 h 481410"/>
              <a:gd name="connsiteX6560" fmla="*/ 229250 w 476464"/>
              <a:gd name="connsiteY6560" fmla="*/ 344508 h 481410"/>
              <a:gd name="connsiteX6561" fmla="*/ 229046 w 476464"/>
              <a:gd name="connsiteY6561" fmla="*/ 344866 h 481410"/>
              <a:gd name="connsiteX6562" fmla="*/ 227919 w 476464"/>
              <a:gd name="connsiteY6562" fmla="*/ 339619 h 481410"/>
              <a:gd name="connsiteX6563" fmla="*/ 227587 w 476464"/>
              <a:gd name="connsiteY6563" fmla="*/ 340003 h 481410"/>
              <a:gd name="connsiteX6564" fmla="*/ 227919 w 476464"/>
              <a:gd name="connsiteY6564" fmla="*/ 340387 h 481410"/>
              <a:gd name="connsiteX6565" fmla="*/ 228124 w 476464"/>
              <a:gd name="connsiteY6565" fmla="*/ 340003 h 481410"/>
              <a:gd name="connsiteX6566" fmla="*/ 227919 w 476464"/>
              <a:gd name="connsiteY6566" fmla="*/ 339619 h 481410"/>
              <a:gd name="connsiteX6567" fmla="*/ 225437 w 476464"/>
              <a:gd name="connsiteY6567" fmla="*/ 341052 h 481410"/>
              <a:gd name="connsiteX6568" fmla="*/ 224822 w 476464"/>
              <a:gd name="connsiteY6568" fmla="*/ 341411 h 481410"/>
              <a:gd name="connsiteX6569" fmla="*/ 225360 w 476464"/>
              <a:gd name="connsiteY6569" fmla="*/ 341359 h 481410"/>
              <a:gd name="connsiteX6570" fmla="*/ 225897 w 476464"/>
              <a:gd name="connsiteY6570" fmla="*/ 341052 h 481410"/>
              <a:gd name="connsiteX6571" fmla="*/ 225437 w 476464"/>
              <a:gd name="connsiteY6571" fmla="*/ 341052 h 481410"/>
              <a:gd name="connsiteX6572" fmla="*/ 223594 w 476464"/>
              <a:gd name="connsiteY6572" fmla="*/ 343561 h 481410"/>
              <a:gd name="connsiteX6573" fmla="*/ 223363 w 476464"/>
              <a:gd name="connsiteY6573" fmla="*/ 343791 h 481410"/>
              <a:gd name="connsiteX6574" fmla="*/ 223773 w 476464"/>
              <a:gd name="connsiteY6574" fmla="*/ 343791 h 481410"/>
              <a:gd name="connsiteX6575" fmla="*/ 223594 w 476464"/>
              <a:gd name="connsiteY6575" fmla="*/ 343561 h 481410"/>
              <a:gd name="connsiteX6576" fmla="*/ 222544 w 476464"/>
              <a:gd name="connsiteY6576" fmla="*/ 343970 h 481410"/>
              <a:gd name="connsiteX6577" fmla="*/ 222339 w 476464"/>
              <a:gd name="connsiteY6577" fmla="*/ 344201 h 481410"/>
              <a:gd name="connsiteX6578" fmla="*/ 222775 w 476464"/>
              <a:gd name="connsiteY6578" fmla="*/ 344201 h 481410"/>
              <a:gd name="connsiteX6579" fmla="*/ 222544 w 476464"/>
              <a:gd name="connsiteY6579" fmla="*/ 343970 h 481410"/>
              <a:gd name="connsiteX6580" fmla="*/ 220266 w 476464"/>
              <a:gd name="connsiteY6580" fmla="*/ 347605 h 481410"/>
              <a:gd name="connsiteX6581" fmla="*/ 220061 w 476464"/>
              <a:gd name="connsiteY6581" fmla="*/ 347963 h 481410"/>
              <a:gd name="connsiteX6582" fmla="*/ 220266 w 476464"/>
              <a:gd name="connsiteY6582" fmla="*/ 348347 h 481410"/>
              <a:gd name="connsiteX6583" fmla="*/ 220573 w 476464"/>
              <a:gd name="connsiteY6583" fmla="*/ 347963 h 481410"/>
              <a:gd name="connsiteX6584" fmla="*/ 220266 w 476464"/>
              <a:gd name="connsiteY6584" fmla="*/ 347605 h 481410"/>
              <a:gd name="connsiteX6585" fmla="*/ 219217 w 476464"/>
              <a:gd name="connsiteY6585" fmla="*/ 342409 h 481410"/>
              <a:gd name="connsiteX6586" fmla="*/ 219012 w 476464"/>
              <a:gd name="connsiteY6586" fmla="*/ 342793 h 481410"/>
              <a:gd name="connsiteX6587" fmla="*/ 219217 w 476464"/>
              <a:gd name="connsiteY6587" fmla="*/ 343177 h 481410"/>
              <a:gd name="connsiteX6588" fmla="*/ 219549 w 476464"/>
              <a:gd name="connsiteY6588" fmla="*/ 342793 h 481410"/>
              <a:gd name="connsiteX6589" fmla="*/ 219217 w 476464"/>
              <a:gd name="connsiteY6589" fmla="*/ 342409 h 481410"/>
              <a:gd name="connsiteX6590" fmla="*/ 218602 w 476464"/>
              <a:gd name="connsiteY6590" fmla="*/ 342742 h 481410"/>
              <a:gd name="connsiteX6591" fmla="*/ 218269 w 476464"/>
              <a:gd name="connsiteY6591" fmla="*/ 343125 h 481410"/>
              <a:gd name="connsiteX6592" fmla="*/ 218602 w 476464"/>
              <a:gd name="connsiteY6592" fmla="*/ 343484 h 481410"/>
              <a:gd name="connsiteX6593" fmla="*/ 218807 w 476464"/>
              <a:gd name="connsiteY6593" fmla="*/ 343125 h 481410"/>
              <a:gd name="connsiteX6594" fmla="*/ 218602 w 476464"/>
              <a:gd name="connsiteY6594" fmla="*/ 342742 h 481410"/>
              <a:gd name="connsiteX6595" fmla="*/ 218167 w 476464"/>
              <a:gd name="connsiteY6595" fmla="*/ 351061 h 481410"/>
              <a:gd name="connsiteX6596" fmla="*/ 220317 w 476464"/>
              <a:gd name="connsiteY6596" fmla="*/ 350549 h 481410"/>
              <a:gd name="connsiteX6597" fmla="*/ 224157 w 476464"/>
              <a:gd name="connsiteY6597" fmla="*/ 349141 h 481410"/>
              <a:gd name="connsiteX6598" fmla="*/ 227945 w 476464"/>
              <a:gd name="connsiteY6598" fmla="*/ 347503 h 481410"/>
              <a:gd name="connsiteX6599" fmla="*/ 230018 w 476464"/>
              <a:gd name="connsiteY6599" fmla="*/ 346248 h 481410"/>
              <a:gd name="connsiteX6600" fmla="*/ 228431 w 476464"/>
              <a:gd name="connsiteY6600" fmla="*/ 346402 h 481410"/>
              <a:gd name="connsiteX6601" fmla="*/ 227228 w 476464"/>
              <a:gd name="connsiteY6601" fmla="*/ 346914 h 481410"/>
              <a:gd name="connsiteX6602" fmla="*/ 225411 w 476464"/>
              <a:gd name="connsiteY6602" fmla="*/ 347707 h 481410"/>
              <a:gd name="connsiteX6603" fmla="*/ 222749 w 476464"/>
              <a:gd name="connsiteY6603" fmla="*/ 348962 h 481410"/>
              <a:gd name="connsiteX6604" fmla="*/ 220061 w 476464"/>
              <a:gd name="connsiteY6604" fmla="*/ 350216 h 481410"/>
              <a:gd name="connsiteX6605" fmla="*/ 218167 w 476464"/>
              <a:gd name="connsiteY6605" fmla="*/ 351061 h 481410"/>
              <a:gd name="connsiteX6606" fmla="*/ 229814 w 476464"/>
              <a:gd name="connsiteY6606" fmla="*/ 363705 h 481410"/>
              <a:gd name="connsiteX6607" fmla="*/ 230018 w 476464"/>
              <a:gd name="connsiteY6607" fmla="*/ 363910 h 481410"/>
              <a:gd name="connsiteX6608" fmla="*/ 230018 w 476464"/>
              <a:gd name="connsiteY6608" fmla="*/ 363475 h 481410"/>
              <a:gd name="connsiteX6609" fmla="*/ 229814 w 476464"/>
              <a:gd name="connsiteY6609" fmla="*/ 363705 h 481410"/>
              <a:gd name="connsiteX6610" fmla="*/ 228969 w 476464"/>
              <a:gd name="connsiteY6610" fmla="*/ 368364 h 481410"/>
              <a:gd name="connsiteX6611" fmla="*/ 229199 w 476464"/>
              <a:gd name="connsiteY6611" fmla="*/ 368159 h 481410"/>
              <a:gd name="connsiteX6612" fmla="*/ 228969 w 476464"/>
              <a:gd name="connsiteY6612" fmla="*/ 368057 h 481410"/>
              <a:gd name="connsiteX6613" fmla="*/ 228764 w 476464"/>
              <a:gd name="connsiteY6613" fmla="*/ 368210 h 481410"/>
              <a:gd name="connsiteX6614" fmla="*/ 228969 w 476464"/>
              <a:gd name="connsiteY6614" fmla="*/ 368364 h 481410"/>
              <a:gd name="connsiteX6615" fmla="*/ 228764 w 476464"/>
              <a:gd name="connsiteY6615" fmla="*/ 370540 h 481410"/>
              <a:gd name="connsiteX6616" fmla="*/ 228559 w 476464"/>
              <a:gd name="connsiteY6616" fmla="*/ 370744 h 481410"/>
              <a:gd name="connsiteX6617" fmla="*/ 228969 w 476464"/>
              <a:gd name="connsiteY6617" fmla="*/ 370744 h 481410"/>
              <a:gd name="connsiteX6618" fmla="*/ 228764 w 476464"/>
              <a:gd name="connsiteY6618" fmla="*/ 370540 h 481410"/>
              <a:gd name="connsiteX6619" fmla="*/ 228406 w 476464"/>
              <a:gd name="connsiteY6619" fmla="*/ 352596 h 481410"/>
              <a:gd name="connsiteX6620" fmla="*/ 228943 w 476464"/>
              <a:gd name="connsiteY6620" fmla="*/ 351445 h 481410"/>
              <a:gd name="connsiteX6621" fmla="*/ 226921 w 476464"/>
              <a:gd name="connsiteY6621" fmla="*/ 351752 h 481410"/>
              <a:gd name="connsiteX6622" fmla="*/ 224259 w 476464"/>
              <a:gd name="connsiteY6622" fmla="*/ 353108 h 481410"/>
              <a:gd name="connsiteX6623" fmla="*/ 221648 w 476464"/>
              <a:gd name="connsiteY6623" fmla="*/ 354926 h 481410"/>
              <a:gd name="connsiteX6624" fmla="*/ 219959 w 476464"/>
              <a:gd name="connsiteY6624" fmla="*/ 356641 h 481410"/>
              <a:gd name="connsiteX6625" fmla="*/ 219959 w 476464"/>
              <a:gd name="connsiteY6625" fmla="*/ 356948 h 481410"/>
              <a:gd name="connsiteX6626" fmla="*/ 221341 w 476464"/>
              <a:gd name="connsiteY6626" fmla="*/ 356257 h 481410"/>
              <a:gd name="connsiteX6627" fmla="*/ 222775 w 476464"/>
              <a:gd name="connsiteY6627" fmla="*/ 355617 h 481410"/>
              <a:gd name="connsiteX6628" fmla="*/ 224285 w 476464"/>
              <a:gd name="connsiteY6628" fmla="*/ 354900 h 481410"/>
              <a:gd name="connsiteX6629" fmla="*/ 226486 w 476464"/>
              <a:gd name="connsiteY6629" fmla="*/ 353825 h 481410"/>
              <a:gd name="connsiteX6630" fmla="*/ 228406 w 476464"/>
              <a:gd name="connsiteY6630" fmla="*/ 352596 h 481410"/>
              <a:gd name="connsiteX6631" fmla="*/ 227510 w 476464"/>
              <a:gd name="connsiteY6631" fmla="*/ 355898 h 481410"/>
              <a:gd name="connsiteX6632" fmla="*/ 227305 w 476464"/>
              <a:gd name="connsiteY6632" fmla="*/ 356257 h 481410"/>
              <a:gd name="connsiteX6633" fmla="*/ 227510 w 476464"/>
              <a:gd name="connsiteY6633" fmla="*/ 356666 h 481410"/>
              <a:gd name="connsiteX6634" fmla="*/ 227817 w 476464"/>
              <a:gd name="connsiteY6634" fmla="*/ 356257 h 481410"/>
              <a:gd name="connsiteX6635" fmla="*/ 227510 w 476464"/>
              <a:gd name="connsiteY6635" fmla="*/ 355898 h 481410"/>
              <a:gd name="connsiteX6636" fmla="*/ 226998 w 476464"/>
              <a:gd name="connsiteY6636" fmla="*/ 363705 h 481410"/>
              <a:gd name="connsiteX6637" fmla="*/ 227203 w 476464"/>
              <a:gd name="connsiteY6637" fmla="*/ 363910 h 481410"/>
              <a:gd name="connsiteX6638" fmla="*/ 227203 w 476464"/>
              <a:gd name="connsiteY6638" fmla="*/ 363475 h 481410"/>
              <a:gd name="connsiteX6639" fmla="*/ 226998 w 476464"/>
              <a:gd name="connsiteY6639" fmla="*/ 363705 h 481410"/>
              <a:gd name="connsiteX6640" fmla="*/ 224899 w 476464"/>
              <a:gd name="connsiteY6640" fmla="*/ 365088 h 481410"/>
              <a:gd name="connsiteX6641" fmla="*/ 225130 w 476464"/>
              <a:gd name="connsiteY6641" fmla="*/ 365267 h 481410"/>
              <a:gd name="connsiteX6642" fmla="*/ 225334 w 476464"/>
              <a:gd name="connsiteY6642" fmla="*/ 365062 h 481410"/>
              <a:gd name="connsiteX6643" fmla="*/ 225130 w 476464"/>
              <a:gd name="connsiteY6643" fmla="*/ 364960 h 481410"/>
              <a:gd name="connsiteX6644" fmla="*/ 224899 w 476464"/>
              <a:gd name="connsiteY6644" fmla="*/ 365088 h 481410"/>
              <a:gd name="connsiteX6645" fmla="*/ 225001 w 476464"/>
              <a:gd name="connsiteY6645" fmla="*/ 357972 h 481410"/>
              <a:gd name="connsiteX6646" fmla="*/ 224797 w 476464"/>
              <a:gd name="connsiteY6646" fmla="*/ 357664 h 481410"/>
              <a:gd name="connsiteX6647" fmla="*/ 224490 w 476464"/>
              <a:gd name="connsiteY6647" fmla="*/ 357972 h 481410"/>
              <a:gd name="connsiteX6648" fmla="*/ 224797 w 476464"/>
              <a:gd name="connsiteY6648" fmla="*/ 358304 h 481410"/>
              <a:gd name="connsiteX6649" fmla="*/ 225001 w 476464"/>
              <a:gd name="connsiteY6649" fmla="*/ 357972 h 481410"/>
              <a:gd name="connsiteX6650" fmla="*/ 225437 w 476464"/>
              <a:gd name="connsiteY6650" fmla="*/ 360352 h 481410"/>
              <a:gd name="connsiteX6651" fmla="*/ 225437 w 476464"/>
              <a:gd name="connsiteY6651" fmla="*/ 360045 h 481410"/>
              <a:gd name="connsiteX6652" fmla="*/ 225130 w 476464"/>
              <a:gd name="connsiteY6652" fmla="*/ 360045 h 481410"/>
              <a:gd name="connsiteX6653" fmla="*/ 225130 w 476464"/>
              <a:gd name="connsiteY6653" fmla="*/ 360352 h 481410"/>
              <a:gd name="connsiteX6654" fmla="*/ 225437 w 476464"/>
              <a:gd name="connsiteY6654" fmla="*/ 360352 h 481410"/>
              <a:gd name="connsiteX6655" fmla="*/ 226460 w 476464"/>
              <a:gd name="connsiteY6655" fmla="*/ 358304 h 481410"/>
              <a:gd name="connsiteX6656" fmla="*/ 226153 w 476464"/>
              <a:gd name="connsiteY6656" fmla="*/ 358304 h 481410"/>
              <a:gd name="connsiteX6657" fmla="*/ 225616 w 476464"/>
              <a:gd name="connsiteY6657" fmla="*/ 358509 h 481410"/>
              <a:gd name="connsiteX6658" fmla="*/ 225130 w 476464"/>
              <a:gd name="connsiteY6658" fmla="*/ 358714 h 481410"/>
              <a:gd name="connsiteX6659" fmla="*/ 226460 w 476464"/>
              <a:gd name="connsiteY6659" fmla="*/ 358304 h 481410"/>
              <a:gd name="connsiteX6660" fmla="*/ 226153 w 476464"/>
              <a:gd name="connsiteY6660" fmla="*/ 359763 h 481410"/>
              <a:gd name="connsiteX6661" fmla="*/ 226384 w 476464"/>
              <a:gd name="connsiteY6661" fmla="*/ 359968 h 481410"/>
              <a:gd name="connsiteX6662" fmla="*/ 226460 w 476464"/>
              <a:gd name="connsiteY6662" fmla="*/ 359763 h 481410"/>
              <a:gd name="connsiteX6663" fmla="*/ 226307 w 476464"/>
              <a:gd name="connsiteY6663" fmla="*/ 359559 h 481410"/>
              <a:gd name="connsiteX6664" fmla="*/ 226153 w 476464"/>
              <a:gd name="connsiteY6664" fmla="*/ 359763 h 481410"/>
              <a:gd name="connsiteX6665" fmla="*/ 226256 w 476464"/>
              <a:gd name="connsiteY6665" fmla="*/ 363526 h 481410"/>
              <a:gd name="connsiteX6666" fmla="*/ 226460 w 476464"/>
              <a:gd name="connsiteY6666" fmla="*/ 363910 h 481410"/>
              <a:gd name="connsiteX6667" fmla="*/ 226819 w 476464"/>
              <a:gd name="connsiteY6667" fmla="*/ 363526 h 481410"/>
              <a:gd name="connsiteX6668" fmla="*/ 226460 w 476464"/>
              <a:gd name="connsiteY6668" fmla="*/ 363142 h 481410"/>
              <a:gd name="connsiteX6669" fmla="*/ 226256 w 476464"/>
              <a:gd name="connsiteY6669" fmla="*/ 363526 h 481410"/>
              <a:gd name="connsiteX6670" fmla="*/ 219959 w 476464"/>
              <a:gd name="connsiteY6670" fmla="*/ 355898 h 481410"/>
              <a:gd name="connsiteX6671" fmla="*/ 219780 w 476464"/>
              <a:gd name="connsiteY6671" fmla="*/ 355694 h 481410"/>
              <a:gd name="connsiteX6672" fmla="*/ 219626 w 476464"/>
              <a:gd name="connsiteY6672" fmla="*/ 355898 h 481410"/>
              <a:gd name="connsiteX6673" fmla="*/ 219728 w 476464"/>
              <a:gd name="connsiteY6673" fmla="*/ 356103 h 481410"/>
              <a:gd name="connsiteX6674" fmla="*/ 219959 w 476464"/>
              <a:gd name="connsiteY6674" fmla="*/ 355898 h 481410"/>
              <a:gd name="connsiteX6675" fmla="*/ 222749 w 476464"/>
              <a:gd name="connsiteY6675" fmla="*/ 351061 h 481410"/>
              <a:gd name="connsiteX6676" fmla="*/ 222314 w 476464"/>
              <a:gd name="connsiteY6676" fmla="*/ 350702 h 481410"/>
              <a:gd name="connsiteX6677" fmla="*/ 222314 w 476464"/>
              <a:gd name="connsiteY6677" fmla="*/ 351061 h 481410"/>
              <a:gd name="connsiteX6678" fmla="*/ 222749 w 476464"/>
              <a:gd name="connsiteY6678" fmla="*/ 351061 h 481410"/>
              <a:gd name="connsiteX6679" fmla="*/ 228559 w 476464"/>
              <a:gd name="connsiteY6679" fmla="*/ 353492 h 481410"/>
              <a:gd name="connsiteX6680" fmla="*/ 228355 w 476464"/>
              <a:gd name="connsiteY6680" fmla="*/ 353851 h 481410"/>
              <a:gd name="connsiteX6681" fmla="*/ 228559 w 476464"/>
              <a:gd name="connsiteY6681" fmla="*/ 354158 h 481410"/>
              <a:gd name="connsiteX6682" fmla="*/ 228764 w 476464"/>
              <a:gd name="connsiteY6682" fmla="*/ 353851 h 481410"/>
              <a:gd name="connsiteX6683" fmla="*/ 228559 w 476464"/>
              <a:gd name="connsiteY6683" fmla="*/ 353492 h 481410"/>
              <a:gd name="connsiteX6684" fmla="*/ 228048 w 476464"/>
              <a:gd name="connsiteY6684" fmla="*/ 357613 h 481410"/>
              <a:gd name="connsiteX6685" fmla="*/ 228252 w 476464"/>
              <a:gd name="connsiteY6685" fmla="*/ 357997 h 481410"/>
              <a:gd name="connsiteX6686" fmla="*/ 228457 w 476464"/>
              <a:gd name="connsiteY6686" fmla="*/ 357613 h 481410"/>
              <a:gd name="connsiteX6687" fmla="*/ 228252 w 476464"/>
              <a:gd name="connsiteY6687" fmla="*/ 357255 h 481410"/>
              <a:gd name="connsiteX6688" fmla="*/ 228048 w 476464"/>
              <a:gd name="connsiteY6688" fmla="*/ 357613 h 481410"/>
              <a:gd name="connsiteX6689" fmla="*/ 228252 w 476464"/>
              <a:gd name="connsiteY6689" fmla="*/ 362144 h 481410"/>
              <a:gd name="connsiteX6690" fmla="*/ 228559 w 476464"/>
              <a:gd name="connsiteY6690" fmla="*/ 362451 h 481410"/>
              <a:gd name="connsiteX6691" fmla="*/ 228969 w 476464"/>
              <a:gd name="connsiteY6691" fmla="*/ 362144 h 481410"/>
              <a:gd name="connsiteX6692" fmla="*/ 228252 w 476464"/>
              <a:gd name="connsiteY6692" fmla="*/ 362144 h 481410"/>
              <a:gd name="connsiteX6693" fmla="*/ 228559 w 476464"/>
              <a:gd name="connsiteY6693" fmla="*/ 364525 h 481410"/>
              <a:gd name="connsiteX6694" fmla="*/ 228918 w 476464"/>
              <a:gd name="connsiteY6694" fmla="*/ 364525 h 481410"/>
              <a:gd name="connsiteX6695" fmla="*/ 228969 w 476464"/>
              <a:gd name="connsiteY6695" fmla="*/ 364192 h 481410"/>
              <a:gd name="connsiteX6696" fmla="*/ 228611 w 476464"/>
              <a:gd name="connsiteY6696" fmla="*/ 364192 h 481410"/>
              <a:gd name="connsiteX6697" fmla="*/ 228559 w 476464"/>
              <a:gd name="connsiteY6697" fmla="*/ 364525 h 481410"/>
              <a:gd name="connsiteX6698" fmla="*/ 229250 w 476464"/>
              <a:gd name="connsiteY6698" fmla="*/ 350011 h 481410"/>
              <a:gd name="connsiteX6699" fmla="*/ 229481 w 476464"/>
              <a:gd name="connsiteY6699" fmla="*/ 349704 h 481410"/>
              <a:gd name="connsiteX6700" fmla="*/ 229250 w 476464"/>
              <a:gd name="connsiteY6700" fmla="*/ 349371 h 481410"/>
              <a:gd name="connsiteX6701" fmla="*/ 229046 w 476464"/>
              <a:gd name="connsiteY6701" fmla="*/ 349704 h 481410"/>
              <a:gd name="connsiteX6702" fmla="*/ 229250 w 476464"/>
              <a:gd name="connsiteY6702" fmla="*/ 350011 h 481410"/>
              <a:gd name="connsiteX6703" fmla="*/ 218909 w 476464"/>
              <a:gd name="connsiteY6703" fmla="*/ 352801 h 481410"/>
              <a:gd name="connsiteX6704" fmla="*/ 219217 w 476464"/>
              <a:gd name="connsiteY6704" fmla="*/ 352801 h 481410"/>
              <a:gd name="connsiteX6705" fmla="*/ 220113 w 476464"/>
              <a:gd name="connsiteY6705" fmla="*/ 352366 h 481410"/>
              <a:gd name="connsiteX6706" fmla="*/ 220650 w 476464"/>
              <a:gd name="connsiteY6706" fmla="*/ 352033 h 481410"/>
              <a:gd name="connsiteX6707" fmla="*/ 220650 w 476464"/>
              <a:gd name="connsiteY6707" fmla="*/ 351726 h 481410"/>
              <a:gd name="connsiteX6708" fmla="*/ 220240 w 476464"/>
              <a:gd name="connsiteY6708" fmla="*/ 351726 h 481410"/>
              <a:gd name="connsiteX6709" fmla="*/ 219396 w 476464"/>
              <a:gd name="connsiteY6709" fmla="*/ 352161 h 481410"/>
              <a:gd name="connsiteX6710" fmla="*/ 218884 w 476464"/>
              <a:gd name="connsiteY6710" fmla="*/ 352494 h 481410"/>
              <a:gd name="connsiteX6711" fmla="*/ 218884 w 476464"/>
              <a:gd name="connsiteY6711" fmla="*/ 352801 h 481410"/>
              <a:gd name="connsiteX6712" fmla="*/ 224080 w 476464"/>
              <a:gd name="connsiteY6712" fmla="*/ 361402 h 481410"/>
              <a:gd name="connsiteX6713" fmla="*/ 223875 w 476464"/>
              <a:gd name="connsiteY6713" fmla="*/ 361786 h 481410"/>
              <a:gd name="connsiteX6714" fmla="*/ 224080 w 476464"/>
              <a:gd name="connsiteY6714" fmla="*/ 362170 h 481410"/>
              <a:gd name="connsiteX6715" fmla="*/ 224310 w 476464"/>
              <a:gd name="connsiteY6715" fmla="*/ 361786 h 481410"/>
              <a:gd name="connsiteX6716" fmla="*/ 224080 w 476464"/>
              <a:gd name="connsiteY6716" fmla="*/ 361402 h 481410"/>
              <a:gd name="connsiteX6717" fmla="*/ 220650 w 476464"/>
              <a:gd name="connsiteY6717" fmla="*/ 368057 h 481410"/>
              <a:gd name="connsiteX6718" fmla="*/ 222058 w 476464"/>
              <a:gd name="connsiteY6718" fmla="*/ 366854 h 481410"/>
              <a:gd name="connsiteX6719" fmla="*/ 223747 w 476464"/>
              <a:gd name="connsiteY6719" fmla="*/ 365958 h 481410"/>
              <a:gd name="connsiteX6720" fmla="*/ 222135 w 476464"/>
              <a:gd name="connsiteY6720" fmla="*/ 366265 h 481410"/>
              <a:gd name="connsiteX6721" fmla="*/ 220932 w 476464"/>
              <a:gd name="connsiteY6721" fmla="*/ 367340 h 481410"/>
              <a:gd name="connsiteX6722" fmla="*/ 220650 w 476464"/>
              <a:gd name="connsiteY6722" fmla="*/ 368057 h 481410"/>
              <a:gd name="connsiteX6723" fmla="*/ 220650 w 476464"/>
              <a:gd name="connsiteY6723" fmla="*/ 364525 h 481410"/>
              <a:gd name="connsiteX6724" fmla="*/ 220650 w 476464"/>
              <a:gd name="connsiteY6724" fmla="*/ 364192 h 481410"/>
              <a:gd name="connsiteX6725" fmla="*/ 220240 w 476464"/>
              <a:gd name="connsiteY6725" fmla="*/ 364192 h 481410"/>
              <a:gd name="connsiteX6726" fmla="*/ 220650 w 476464"/>
              <a:gd name="connsiteY6726" fmla="*/ 364525 h 481410"/>
              <a:gd name="connsiteX6727" fmla="*/ 222749 w 476464"/>
              <a:gd name="connsiteY6727" fmla="*/ 363475 h 481410"/>
              <a:gd name="connsiteX6728" fmla="*/ 222954 w 476464"/>
              <a:gd name="connsiteY6728" fmla="*/ 363142 h 481410"/>
              <a:gd name="connsiteX6729" fmla="*/ 222749 w 476464"/>
              <a:gd name="connsiteY6729" fmla="*/ 362835 h 481410"/>
              <a:gd name="connsiteX6730" fmla="*/ 222416 w 476464"/>
              <a:gd name="connsiteY6730" fmla="*/ 363142 h 481410"/>
              <a:gd name="connsiteX6731" fmla="*/ 222749 w 476464"/>
              <a:gd name="connsiteY6731" fmla="*/ 363475 h 481410"/>
              <a:gd name="connsiteX6732" fmla="*/ 219959 w 476464"/>
              <a:gd name="connsiteY6732" fmla="*/ 366265 h 481410"/>
              <a:gd name="connsiteX6733" fmla="*/ 220164 w 476464"/>
              <a:gd name="connsiteY6733" fmla="*/ 365881 h 481410"/>
              <a:gd name="connsiteX6734" fmla="*/ 219959 w 476464"/>
              <a:gd name="connsiteY6734" fmla="*/ 365523 h 481410"/>
              <a:gd name="connsiteX6735" fmla="*/ 219728 w 476464"/>
              <a:gd name="connsiteY6735" fmla="*/ 365881 h 481410"/>
              <a:gd name="connsiteX6736" fmla="*/ 219959 w 476464"/>
              <a:gd name="connsiteY6736" fmla="*/ 366265 h 481410"/>
              <a:gd name="connsiteX6737" fmla="*/ 219217 w 476464"/>
              <a:gd name="connsiteY6737" fmla="*/ 367622 h 481410"/>
              <a:gd name="connsiteX6738" fmla="*/ 218858 w 476464"/>
              <a:gd name="connsiteY6738" fmla="*/ 368006 h 481410"/>
              <a:gd name="connsiteX6739" fmla="*/ 218602 w 476464"/>
              <a:gd name="connsiteY6739" fmla="*/ 368364 h 481410"/>
              <a:gd name="connsiteX6740" fmla="*/ 219447 w 476464"/>
              <a:gd name="connsiteY6740" fmla="*/ 368415 h 481410"/>
              <a:gd name="connsiteX6741" fmla="*/ 219959 w 476464"/>
              <a:gd name="connsiteY6741" fmla="*/ 367647 h 481410"/>
              <a:gd name="connsiteX6742" fmla="*/ 219217 w 476464"/>
              <a:gd name="connsiteY6742" fmla="*/ 367647 h 481410"/>
              <a:gd name="connsiteX6743" fmla="*/ 216503 w 476464"/>
              <a:gd name="connsiteY6743" fmla="*/ 366265 h 481410"/>
              <a:gd name="connsiteX6744" fmla="*/ 216503 w 476464"/>
              <a:gd name="connsiteY6744" fmla="*/ 366598 h 481410"/>
              <a:gd name="connsiteX6745" fmla="*/ 216836 w 476464"/>
              <a:gd name="connsiteY6745" fmla="*/ 366598 h 481410"/>
              <a:gd name="connsiteX6746" fmla="*/ 216503 w 476464"/>
              <a:gd name="connsiteY6746" fmla="*/ 366265 h 481410"/>
              <a:gd name="connsiteX6747" fmla="*/ 214046 w 476464"/>
              <a:gd name="connsiteY6747" fmla="*/ 368210 h 481410"/>
              <a:gd name="connsiteX6748" fmla="*/ 214609 w 476464"/>
              <a:gd name="connsiteY6748" fmla="*/ 367852 h 481410"/>
              <a:gd name="connsiteX6749" fmla="*/ 214430 w 476464"/>
              <a:gd name="connsiteY6749" fmla="*/ 367314 h 481410"/>
              <a:gd name="connsiteX6750" fmla="*/ 212971 w 476464"/>
              <a:gd name="connsiteY6750" fmla="*/ 368031 h 481410"/>
              <a:gd name="connsiteX6751" fmla="*/ 212766 w 476464"/>
              <a:gd name="connsiteY6751" fmla="*/ 368134 h 481410"/>
              <a:gd name="connsiteX6752" fmla="*/ 212664 w 476464"/>
              <a:gd name="connsiteY6752" fmla="*/ 368338 h 481410"/>
              <a:gd name="connsiteX6753" fmla="*/ 213201 w 476464"/>
              <a:gd name="connsiteY6753" fmla="*/ 368338 h 481410"/>
              <a:gd name="connsiteX6754" fmla="*/ 214046 w 476464"/>
              <a:gd name="connsiteY6754" fmla="*/ 368210 h 481410"/>
              <a:gd name="connsiteX6755" fmla="*/ 214660 w 476464"/>
              <a:gd name="connsiteY6755" fmla="*/ 370437 h 481410"/>
              <a:gd name="connsiteX6756" fmla="*/ 214430 w 476464"/>
              <a:gd name="connsiteY6756" fmla="*/ 370130 h 481410"/>
              <a:gd name="connsiteX6757" fmla="*/ 214097 w 476464"/>
              <a:gd name="connsiteY6757" fmla="*/ 370437 h 481410"/>
              <a:gd name="connsiteX6758" fmla="*/ 214430 w 476464"/>
              <a:gd name="connsiteY6758" fmla="*/ 370770 h 481410"/>
              <a:gd name="connsiteX6759" fmla="*/ 214660 w 476464"/>
              <a:gd name="connsiteY6759" fmla="*/ 370437 h 481410"/>
              <a:gd name="connsiteX6760" fmla="*/ 214660 w 476464"/>
              <a:gd name="connsiteY6760" fmla="*/ 366649 h 481410"/>
              <a:gd name="connsiteX6761" fmla="*/ 214430 w 476464"/>
              <a:gd name="connsiteY6761" fmla="*/ 366265 h 481410"/>
              <a:gd name="connsiteX6762" fmla="*/ 214097 w 476464"/>
              <a:gd name="connsiteY6762" fmla="*/ 366649 h 481410"/>
              <a:gd name="connsiteX6763" fmla="*/ 214430 w 476464"/>
              <a:gd name="connsiteY6763" fmla="*/ 367007 h 481410"/>
              <a:gd name="connsiteX6764" fmla="*/ 214660 w 476464"/>
              <a:gd name="connsiteY6764" fmla="*/ 366649 h 481410"/>
              <a:gd name="connsiteX6765" fmla="*/ 215787 w 476464"/>
              <a:gd name="connsiteY6765" fmla="*/ 370130 h 481410"/>
              <a:gd name="connsiteX6766" fmla="*/ 215428 w 476464"/>
              <a:gd name="connsiteY6766" fmla="*/ 370002 h 481410"/>
              <a:gd name="connsiteX6767" fmla="*/ 215044 w 476464"/>
              <a:gd name="connsiteY6767" fmla="*/ 370130 h 481410"/>
              <a:gd name="connsiteX6768" fmla="*/ 214840 w 476464"/>
              <a:gd name="connsiteY6768" fmla="*/ 370386 h 481410"/>
              <a:gd name="connsiteX6769" fmla="*/ 214737 w 476464"/>
              <a:gd name="connsiteY6769" fmla="*/ 370770 h 481410"/>
              <a:gd name="connsiteX6770" fmla="*/ 215326 w 476464"/>
              <a:gd name="connsiteY6770" fmla="*/ 370565 h 481410"/>
              <a:gd name="connsiteX6771" fmla="*/ 215787 w 476464"/>
              <a:gd name="connsiteY6771" fmla="*/ 370130 h 481410"/>
              <a:gd name="connsiteX6772" fmla="*/ 215787 w 476464"/>
              <a:gd name="connsiteY6772" fmla="*/ 367007 h 481410"/>
              <a:gd name="connsiteX6773" fmla="*/ 215479 w 476464"/>
              <a:gd name="connsiteY6773" fmla="*/ 367007 h 481410"/>
              <a:gd name="connsiteX6774" fmla="*/ 215479 w 476464"/>
              <a:gd name="connsiteY6774" fmla="*/ 367340 h 481410"/>
              <a:gd name="connsiteX6775" fmla="*/ 215787 w 476464"/>
              <a:gd name="connsiteY6775" fmla="*/ 367340 h 481410"/>
              <a:gd name="connsiteX6776" fmla="*/ 215787 w 476464"/>
              <a:gd name="connsiteY6776" fmla="*/ 367007 h 481410"/>
              <a:gd name="connsiteX6777" fmla="*/ 216836 w 476464"/>
              <a:gd name="connsiteY6777" fmla="*/ 371487 h 481410"/>
              <a:gd name="connsiteX6778" fmla="*/ 216119 w 476464"/>
              <a:gd name="connsiteY6778" fmla="*/ 372203 h 481410"/>
              <a:gd name="connsiteX6779" fmla="*/ 216734 w 476464"/>
              <a:gd name="connsiteY6779" fmla="*/ 372050 h 481410"/>
              <a:gd name="connsiteX6780" fmla="*/ 216836 w 476464"/>
              <a:gd name="connsiteY6780" fmla="*/ 371487 h 481410"/>
              <a:gd name="connsiteX6781" fmla="*/ 216836 w 476464"/>
              <a:gd name="connsiteY6781" fmla="*/ 369695 h 481410"/>
              <a:gd name="connsiteX6782" fmla="*/ 217860 w 476464"/>
              <a:gd name="connsiteY6782" fmla="*/ 368671 h 481410"/>
              <a:gd name="connsiteX6783" fmla="*/ 217118 w 476464"/>
              <a:gd name="connsiteY6783" fmla="*/ 368825 h 481410"/>
              <a:gd name="connsiteX6784" fmla="*/ 216529 w 476464"/>
              <a:gd name="connsiteY6784" fmla="*/ 369388 h 481410"/>
              <a:gd name="connsiteX6785" fmla="*/ 216836 w 476464"/>
              <a:gd name="connsiteY6785" fmla="*/ 369695 h 481410"/>
              <a:gd name="connsiteX6786" fmla="*/ 217450 w 476464"/>
              <a:gd name="connsiteY6786" fmla="*/ 373893 h 481410"/>
              <a:gd name="connsiteX6787" fmla="*/ 217143 w 476464"/>
              <a:gd name="connsiteY6787" fmla="*/ 373535 h 481410"/>
              <a:gd name="connsiteX6788" fmla="*/ 216913 w 476464"/>
              <a:gd name="connsiteY6788" fmla="*/ 373893 h 481410"/>
              <a:gd name="connsiteX6789" fmla="*/ 217143 w 476464"/>
              <a:gd name="connsiteY6789" fmla="*/ 374277 h 481410"/>
              <a:gd name="connsiteX6790" fmla="*/ 217450 w 476464"/>
              <a:gd name="connsiteY6790" fmla="*/ 373893 h 481410"/>
              <a:gd name="connsiteX6791" fmla="*/ 217553 w 476464"/>
              <a:gd name="connsiteY6791" fmla="*/ 371154 h 481410"/>
              <a:gd name="connsiteX6792" fmla="*/ 218142 w 476464"/>
              <a:gd name="connsiteY6792" fmla="*/ 371487 h 481410"/>
              <a:gd name="connsiteX6793" fmla="*/ 221699 w 476464"/>
              <a:gd name="connsiteY6793" fmla="*/ 369874 h 481410"/>
              <a:gd name="connsiteX6794" fmla="*/ 224797 w 476464"/>
              <a:gd name="connsiteY6794" fmla="*/ 368057 h 481410"/>
              <a:gd name="connsiteX6795" fmla="*/ 226742 w 476464"/>
              <a:gd name="connsiteY6795" fmla="*/ 366956 h 481410"/>
              <a:gd name="connsiteX6796" fmla="*/ 228252 w 476464"/>
              <a:gd name="connsiteY6796" fmla="*/ 366291 h 481410"/>
              <a:gd name="connsiteX6797" fmla="*/ 228943 w 476464"/>
              <a:gd name="connsiteY6797" fmla="*/ 366291 h 481410"/>
              <a:gd name="connsiteX6798" fmla="*/ 228943 w 476464"/>
              <a:gd name="connsiteY6798" fmla="*/ 365958 h 481410"/>
              <a:gd name="connsiteX6799" fmla="*/ 226435 w 476464"/>
              <a:gd name="connsiteY6799" fmla="*/ 366342 h 481410"/>
              <a:gd name="connsiteX6800" fmla="*/ 223082 w 476464"/>
              <a:gd name="connsiteY6800" fmla="*/ 367826 h 481410"/>
              <a:gd name="connsiteX6801" fmla="*/ 219805 w 476464"/>
              <a:gd name="connsiteY6801" fmla="*/ 369618 h 481410"/>
              <a:gd name="connsiteX6802" fmla="*/ 217553 w 476464"/>
              <a:gd name="connsiteY6802" fmla="*/ 371154 h 481410"/>
              <a:gd name="connsiteX6803" fmla="*/ 228252 w 476464"/>
              <a:gd name="connsiteY6803" fmla="*/ 369413 h 481410"/>
              <a:gd name="connsiteX6804" fmla="*/ 228048 w 476464"/>
              <a:gd name="connsiteY6804" fmla="*/ 369567 h 481410"/>
              <a:gd name="connsiteX6805" fmla="*/ 228252 w 476464"/>
              <a:gd name="connsiteY6805" fmla="*/ 369721 h 481410"/>
              <a:gd name="connsiteX6806" fmla="*/ 228457 w 476464"/>
              <a:gd name="connsiteY6806" fmla="*/ 369618 h 481410"/>
              <a:gd name="connsiteX6807" fmla="*/ 228252 w 476464"/>
              <a:gd name="connsiteY6807" fmla="*/ 369413 h 481410"/>
              <a:gd name="connsiteX6808" fmla="*/ 227203 w 476464"/>
              <a:gd name="connsiteY6808" fmla="*/ 370437 h 481410"/>
              <a:gd name="connsiteX6809" fmla="*/ 226844 w 476464"/>
              <a:gd name="connsiteY6809" fmla="*/ 370770 h 481410"/>
              <a:gd name="connsiteX6810" fmla="*/ 226435 w 476464"/>
              <a:gd name="connsiteY6810" fmla="*/ 371180 h 481410"/>
              <a:gd name="connsiteX6811" fmla="*/ 227484 w 476464"/>
              <a:gd name="connsiteY6811" fmla="*/ 370463 h 481410"/>
              <a:gd name="connsiteX6812" fmla="*/ 227203 w 476464"/>
              <a:gd name="connsiteY6812" fmla="*/ 370463 h 481410"/>
              <a:gd name="connsiteX6813" fmla="*/ 225001 w 476464"/>
              <a:gd name="connsiteY6813" fmla="*/ 370796 h 481410"/>
              <a:gd name="connsiteX6814" fmla="*/ 224797 w 476464"/>
              <a:gd name="connsiteY6814" fmla="*/ 370412 h 481410"/>
              <a:gd name="connsiteX6815" fmla="*/ 224490 w 476464"/>
              <a:gd name="connsiteY6815" fmla="*/ 370796 h 481410"/>
              <a:gd name="connsiteX6816" fmla="*/ 224797 w 476464"/>
              <a:gd name="connsiteY6816" fmla="*/ 371154 h 481410"/>
              <a:gd name="connsiteX6817" fmla="*/ 225001 w 476464"/>
              <a:gd name="connsiteY6817" fmla="*/ 370796 h 481410"/>
              <a:gd name="connsiteX6818" fmla="*/ 224797 w 476464"/>
              <a:gd name="connsiteY6818" fmla="*/ 371487 h 481410"/>
              <a:gd name="connsiteX6819" fmla="*/ 224490 w 476464"/>
              <a:gd name="connsiteY6819" fmla="*/ 371871 h 481410"/>
              <a:gd name="connsiteX6820" fmla="*/ 224797 w 476464"/>
              <a:gd name="connsiteY6820" fmla="*/ 372229 h 481410"/>
              <a:gd name="connsiteX6821" fmla="*/ 225001 w 476464"/>
              <a:gd name="connsiteY6821" fmla="*/ 371871 h 481410"/>
              <a:gd name="connsiteX6822" fmla="*/ 224797 w 476464"/>
              <a:gd name="connsiteY6822" fmla="*/ 371487 h 481410"/>
              <a:gd name="connsiteX6823" fmla="*/ 224080 w 476464"/>
              <a:gd name="connsiteY6823" fmla="*/ 371794 h 481410"/>
              <a:gd name="connsiteX6824" fmla="*/ 223875 w 476464"/>
              <a:gd name="connsiteY6824" fmla="*/ 372152 h 481410"/>
              <a:gd name="connsiteX6825" fmla="*/ 224080 w 476464"/>
              <a:gd name="connsiteY6825" fmla="*/ 372511 h 481410"/>
              <a:gd name="connsiteX6826" fmla="*/ 224310 w 476464"/>
              <a:gd name="connsiteY6826" fmla="*/ 372152 h 481410"/>
              <a:gd name="connsiteX6827" fmla="*/ 224080 w 476464"/>
              <a:gd name="connsiteY6827" fmla="*/ 371794 h 481410"/>
              <a:gd name="connsiteX6828" fmla="*/ 220650 w 476464"/>
              <a:gd name="connsiteY6828" fmla="*/ 371487 h 481410"/>
              <a:gd name="connsiteX6829" fmla="*/ 220343 w 476464"/>
              <a:gd name="connsiteY6829" fmla="*/ 371871 h 481410"/>
              <a:gd name="connsiteX6830" fmla="*/ 220650 w 476464"/>
              <a:gd name="connsiteY6830" fmla="*/ 372229 h 481410"/>
              <a:gd name="connsiteX6831" fmla="*/ 220855 w 476464"/>
              <a:gd name="connsiteY6831" fmla="*/ 371871 h 481410"/>
              <a:gd name="connsiteX6832" fmla="*/ 220650 w 476464"/>
              <a:gd name="connsiteY6832" fmla="*/ 371487 h 481410"/>
              <a:gd name="connsiteX6833" fmla="*/ 218474 w 476464"/>
              <a:gd name="connsiteY6833" fmla="*/ 373176 h 481410"/>
              <a:gd name="connsiteX6834" fmla="*/ 218142 w 476464"/>
              <a:gd name="connsiteY6834" fmla="*/ 372792 h 481410"/>
              <a:gd name="connsiteX6835" fmla="*/ 217937 w 476464"/>
              <a:gd name="connsiteY6835" fmla="*/ 373176 h 481410"/>
              <a:gd name="connsiteX6836" fmla="*/ 218142 w 476464"/>
              <a:gd name="connsiteY6836" fmla="*/ 373560 h 481410"/>
              <a:gd name="connsiteX6837" fmla="*/ 218474 w 476464"/>
              <a:gd name="connsiteY6837" fmla="*/ 373176 h 481410"/>
              <a:gd name="connsiteX6838" fmla="*/ 219626 w 476464"/>
              <a:gd name="connsiteY6838" fmla="*/ 375301 h 481410"/>
              <a:gd name="connsiteX6839" fmla="*/ 220957 w 476464"/>
              <a:gd name="connsiteY6839" fmla="*/ 374482 h 481410"/>
              <a:gd name="connsiteX6840" fmla="*/ 222058 w 476464"/>
              <a:gd name="connsiteY6840" fmla="*/ 373816 h 481410"/>
              <a:gd name="connsiteX6841" fmla="*/ 223056 w 476464"/>
              <a:gd name="connsiteY6841" fmla="*/ 373279 h 481410"/>
              <a:gd name="connsiteX6842" fmla="*/ 223363 w 476464"/>
              <a:gd name="connsiteY6842" fmla="*/ 372536 h 481410"/>
              <a:gd name="connsiteX6843" fmla="*/ 221725 w 476464"/>
              <a:gd name="connsiteY6843" fmla="*/ 373151 h 481410"/>
              <a:gd name="connsiteX6844" fmla="*/ 220266 w 476464"/>
              <a:gd name="connsiteY6844" fmla="*/ 373867 h 481410"/>
              <a:gd name="connsiteX6845" fmla="*/ 219728 w 476464"/>
              <a:gd name="connsiteY6845" fmla="*/ 374200 h 481410"/>
              <a:gd name="connsiteX6846" fmla="*/ 219191 w 476464"/>
              <a:gd name="connsiteY6846" fmla="*/ 374507 h 481410"/>
              <a:gd name="connsiteX6847" fmla="*/ 218602 w 476464"/>
              <a:gd name="connsiteY6847" fmla="*/ 374942 h 481410"/>
              <a:gd name="connsiteX6848" fmla="*/ 218602 w 476464"/>
              <a:gd name="connsiteY6848" fmla="*/ 375352 h 481410"/>
              <a:gd name="connsiteX6849" fmla="*/ 219626 w 476464"/>
              <a:gd name="connsiteY6849" fmla="*/ 375352 h 481410"/>
              <a:gd name="connsiteX6850" fmla="*/ 228252 w 476464"/>
              <a:gd name="connsiteY6850" fmla="*/ 380113 h 481410"/>
              <a:gd name="connsiteX6851" fmla="*/ 227919 w 476464"/>
              <a:gd name="connsiteY6851" fmla="*/ 380523 h 481410"/>
              <a:gd name="connsiteX6852" fmla="*/ 228252 w 476464"/>
              <a:gd name="connsiteY6852" fmla="*/ 380523 h 481410"/>
              <a:gd name="connsiteX6853" fmla="*/ 228252 w 476464"/>
              <a:gd name="connsiteY6853" fmla="*/ 380113 h 481410"/>
              <a:gd name="connsiteX6854" fmla="*/ 228559 w 476464"/>
              <a:gd name="connsiteY6854" fmla="*/ 378731 h 481410"/>
              <a:gd name="connsiteX6855" fmla="*/ 228867 w 476464"/>
              <a:gd name="connsiteY6855" fmla="*/ 378347 h 481410"/>
              <a:gd name="connsiteX6856" fmla="*/ 228559 w 476464"/>
              <a:gd name="connsiteY6856" fmla="*/ 377988 h 481410"/>
              <a:gd name="connsiteX6857" fmla="*/ 228355 w 476464"/>
              <a:gd name="connsiteY6857" fmla="*/ 378347 h 481410"/>
              <a:gd name="connsiteX6858" fmla="*/ 228559 w 476464"/>
              <a:gd name="connsiteY6858" fmla="*/ 378731 h 481410"/>
              <a:gd name="connsiteX6859" fmla="*/ 228662 w 476464"/>
              <a:gd name="connsiteY6859" fmla="*/ 378731 h 481410"/>
              <a:gd name="connsiteX6860" fmla="*/ 228969 w 476464"/>
              <a:gd name="connsiteY6860" fmla="*/ 379063 h 481410"/>
              <a:gd name="connsiteX6861" fmla="*/ 229199 w 476464"/>
              <a:gd name="connsiteY6861" fmla="*/ 378731 h 481410"/>
              <a:gd name="connsiteX6862" fmla="*/ 228969 w 476464"/>
              <a:gd name="connsiteY6862" fmla="*/ 378398 h 481410"/>
              <a:gd name="connsiteX6863" fmla="*/ 228662 w 476464"/>
              <a:gd name="connsiteY6863" fmla="*/ 378731 h 481410"/>
              <a:gd name="connsiteX6864" fmla="*/ 229609 w 476464"/>
              <a:gd name="connsiteY6864" fmla="*/ 379448 h 481410"/>
              <a:gd name="connsiteX6865" fmla="*/ 228969 w 476464"/>
              <a:gd name="connsiteY6865" fmla="*/ 379448 h 481410"/>
              <a:gd name="connsiteX6866" fmla="*/ 228969 w 476464"/>
              <a:gd name="connsiteY6866" fmla="*/ 379780 h 481410"/>
              <a:gd name="connsiteX6867" fmla="*/ 229609 w 476464"/>
              <a:gd name="connsiteY6867" fmla="*/ 379448 h 481410"/>
              <a:gd name="connsiteX6868" fmla="*/ 229609 w 476464"/>
              <a:gd name="connsiteY6868" fmla="*/ 375608 h 481410"/>
              <a:gd name="connsiteX6869" fmla="*/ 228713 w 476464"/>
              <a:gd name="connsiteY6869" fmla="*/ 375352 h 481410"/>
              <a:gd name="connsiteX6870" fmla="*/ 227254 w 476464"/>
              <a:gd name="connsiteY6870" fmla="*/ 375890 h 481410"/>
              <a:gd name="connsiteX6871" fmla="*/ 225744 w 476464"/>
              <a:gd name="connsiteY6871" fmla="*/ 376734 h 481410"/>
              <a:gd name="connsiteX6872" fmla="*/ 224797 w 476464"/>
              <a:gd name="connsiteY6872" fmla="*/ 377374 h 481410"/>
              <a:gd name="connsiteX6873" fmla="*/ 224387 w 476464"/>
              <a:gd name="connsiteY6873" fmla="*/ 377630 h 481410"/>
              <a:gd name="connsiteX6874" fmla="*/ 224054 w 476464"/>
              <a:gd name="connsiteY6874" fmla="*/ 377988 h 481410"/>
              <a:gd name="connsiteX6875" fmla="*/ 225411 w 476464"/>
              <a:gd name="connsiteY6875" fmla="*/ 377784 h 481410"/>
              <a:gd name="connsiteX6876" fmla="*/ 226921 w 476464"/>
              <a:gd name="connsiteY6876" fmla="*/ 377093 h 481410"/>
              <a:gd name="connsiteX6877" fmla="*/ 228457 w 476464"/>
              <a:gd name="connsiteY6877" fmla="*/ 376248 h 481410"/>
              <a:gd name="connsiteX6878" fmla="*/ 229609 w 476464"/>
              <a:gd name="connsiteY6878" fmla="*/ 375608 h 481410"/>
              <a:gd name="connsiteX6879" fmla="*/ 230300 w 476464"/>
              <a:gd name="connsiteY6879" fmla="*/ 376657 h 481410"/>
              <a:gd name="connsiteX6880" fmla="*/ 230146 w 476464"/>
              <a:gd name="connsiteY6880" fmla="*/ 376453 h 481410"/>
              <a:gd name="connsiteX6881" fmla="*/ 229993 w 476464"/>
              <a:gd name="connsiteY6881" fmla="*/ 376657 h 481410"/>
              <a:gd name="connsiteX6882" fmla="*/ 230095 w 476464"/>
              <a:gd name="connsiteY6882" fmla="*/ 376862 h 481410"/>
              <a:gd name="connsiteX6883" fmla="*/ 230300 w 476464"/>
              <a:gd name="connsiteY6883" fmla="*/ 376657 h 481410"/>
              <a:gd name="connsiteX6884" fmla="*/ 230940 w 476464"/>
              <a:gd name="connsiteY6884" fmla="*/ 380804 h 481410"/>
              <a:gd name="connsiteX6885" fmla="*/ 230607 w 476464"/>
              <a:gd name="connsiteY6885" fmla="*/ 380497 h 481410"/>
              <a:gd name="connsiteX6886" fmla="*/ 230428 w 476464"/>
              <a:gd name="connsiteY6886" fmla="*/ 380804 h 481410"/>
              <a:gd name="connsiteX6887" fmla="*/ 230607 w 476464"/>
              <a:gd name="connsiteY6887" fmla="*/ 381111 h 481410"/>
              <a:gd name="connsiteX6888" fmla="*/ 230940 w 476464"/>
              <a:gd name="connsiteY6888" fmla="*/ 380804 h 481410"/>
              <a:gd name="connsiteX6889" fmla="*/ 231068 w 476464"/>
              <a:gd name="connsiteY6889" fmla="*/ 374891 h 481410"/>
              <a:gd name="connsiteX6890" fmla="*/ 231273 w 476464"/>
              <a:gd name="connsiteY6890" fmla="*/ 374584 h 481410"/>
              <a:gd name="connsiteX6891" fmla="*/ 231068 w 476464"/>
              <a:gd name="connsiteY6891" fmla="*/ 374251 h 481410"/>
              <a:gd name="connsiteX6892" fmla="*/ 230735 w 476464"/>
              <a:gd name="connsiteY6892" fmla="*/ 374584 h 481410"/>
              <a:gd name="connsiteX6893" fmla="*/ 231068 w 476464"/>
              <a:gd name="connsiteY6893" fmla="*/ 374891 h 481410"/>
              <a:gd name="connsiteX6894" fmla="*/ 232399 w 476464"/>
              <a:gd name="connsiteY6894" fmla="*/ 378398 h 481410"/>
              <a:gd name="connsiteX6895" fmla="*/ 231042 w 476464"/>
              <a:gd name="connsiteY6895" fmla="*/ 378398 h 481410"/>
              <a:gd name="connsiteX6896" fmla="*/ 231042 w 476464"/>
              <a:gd name="connsiteY6896" fmla="*/ 378731 h 481410"/>
              <a:gd name="connsiteX6897" fmla="*/ 231349 w 476464"/>
              <a:gd name="connsiteY6897" fmla="*/ 378731 h 481410"/>
              <a:gd name="connsiteX6898" fmla="*/ 231913 w 476464"/>
              <a:gd name="connsiteY6898" fmla="*/ 378603 h 481410"/>
              <a:gd name="connsiteX6899" fmla="*/ 232399 w 476464"/>
              <a:gd name="connsiteY6899" fmla="*/ 378398 h 481410"/>
              <a:gd name="connsiteX6900" fmla="*/ 233116 w 476464"/>
              <a:gd name="connsiteY6900" fmla="*/ 376657 h 481410"/>
              <a:gd name="connsiteX6901" fmla="*/ 232425 w 476464"/>
              <a:gd name="connsiteY6901" fmla="*/ 376990 h 481410"/>
              <a:gd name="connsiteX6902" fmla="*/ 232425 w 476464"/>
              <a:gd name="connsiteY6902" fmla="*/ 377425 h 481410"/>
              <a:gd name="connsiteX6903" fmla="*/ 232783 w 476464"/>
              <a:gd name="connsiteY6903" fmla="*/ 377246 h 481410"/>
              <a:gd name="connsiteX6904" fmla="*/ 233141 w 476464"/>
              <a:gd name="connsiteY6904" fmla="*/ 376990 h 481410"/>
              <a:gd name="connsiteX6905" fmla="*/ 233141 w 476464"/>
              <a:gd name="connsiteY6905" fmla="*/ 376657 h 481410"/>
              <a:gd name="connsiteX6906" fmla="*/ 234344 w 476464"/>
              <a:gd name="connsiteY6906" fmla="*/ 376299 h 481410"/>
              <a:gd name="connsiteX6907" fmla="*/ 234140 w 476464"/>
              <a:gd name="connsiteY6907" fmla="*/ 375915 h 481410"/>
              <a:gd name="connsiteX6908" fmla="*/ 233832 w 476464"/>
              <a:gd name="connsiteY6908" fmla="*/ 376299 h 481410"/>
              <a:gd name="connsiteX6909" fmla="*/ 234140 w 476464"/>
              <a:gd name="connsiteY6909" fmla="*/ 376657 h 481410"/>
              <a:gd name="connsiteX6910" fmla="*/ 234344 w 476464"/>
              <a:gd name="connsiteY6910" fmla="*/ 376299 h 481410"/>
              <a:gd name="connsiteX6911" fmla="*/ 235215 w 476464"/>
              <a:gd name="connsiteY6911" fmla="*/ 377400 h 481410"/>
              <a:gd name="connsiteX6912" fmla="*/ 235522 w 476464"/>
              <a:gd name="connsiteY6912" fmla="*/ 375915 h 481410"/>
              <a:gd name="connsiteX6913" fmla="*/ 234805 w 476464"/>
              <a:gd name="connsiteY6913" fmla="*/ 376965 h 481410"/>
              <a:gd name="connsiteX6914" fmla="*/ 235215 w 476464"/>
              <a:gd name="connsiteY6914" fmla="*/ 377400 h 481410"/>
              <a:gd name="connsiteX6915" fmla="*/ 235215 w 476464"/>
              <a:gd name="connsiteY6915" fmla="*/ 375608 h 481410"/>
              <a:gd name="connsiteX6916" fmla="*/ 234984 w 476464"/>
              <a:gd name="connsiteY6916" fmla="*/ 375787 h 481410"/>
              <a:gd name="connsiteX6917" fmla="*/ 234779 w 476464"/>
              <a:gd name="connsiteY6917" fmla="*/ 375941 h 481410"/>
              <a:gd name="connsiteX6918" fmla="*/ 234779 w 476464"/>
              <a:gd name="connsiteY6918" fmla="*/ 376376 h 481410"/>
              <a:gd name="connsiteX6919" fmla="*/ 235215 w 476464"/>
              <a:gd name="connsiteY6919" fmla="*/ 375608 h 481410"/>
              <a:gd name="connsiteX6920" fmla="*/ 237723 w 476464"/>
              <a:gd name="connsiteY6920" fmla="*/ 378091 h 481410"/>
              <a:gd name="connsiteX6921" fmla="*/ 239643 w 476464"/>
              <a:gd name="connsiteY6921" fmla="*/ 376632 h 481410"/>
              <a:gd name="connsiteX6922" fmla="*/ 238337 w 476464"/>
              <a:gd name="connsiteY6922" fmla="*/ 377067 h 481410"/>
              <a:gd name="connsiteX6923" fmla="*/ 236827 w 476464"/>
              <a:gd name="connsiteY6923" fmla="*/ 377656 h 481410"/>
              <a:gd name="connsiteX6924" fmla="*/ 236136 w 476464"/>
              <a:gd name="connsiteY6924" fmla="*/ 378116 h 481410"/>
              <a:gd name="connsiteX6925" fmla="*/ 235496 w 476464"/>
              <a:gd name="connsiteY6925" fmla="*/ 378679 h 481410"/>
              <a:gd name="connsiteX6926" fmla="*/ 237723 w 476464"/>
              <a:gd name="connsiteY6926" fmla="*/ 378091 h 481410"/>
              <a:gd name="connsiteX6927" fmla="*/ 236750 w 476464"/>
              <a:gd name="connsiteY6927" fmla="*/ 376555 h 481410"/>
              <a:gd name="connsiteX6928" fmla="*/ 236853 w 476464"/>
              <a:gd name="connsiteY6928" fmla="*/ 376350 h 481410"/>
              <a:gd name="connsiteX6929" fmla="*/ 236699 w 476464"/>
              <a:gd name="connsiteY6929" fmla="*/ 376145 h 481410"/>
              <a:gd name="connsiteX6930" fmla="*/ 236520 w 476464"/>
              <a:gd name="connsiteY6930" fmla="*/ 376350 h 481410"/>
              <a:gd name="connsiteX6931" fmla="*/ 236750 w 476464"/>
              <a:gd name="connsiteY6931" fmla="*/ 376555 h 481410"/>
              <a:gd name="connsiteX6932" fmla="*/ 238568 w 476464"/>
              <a:gd name="connsiteY6932" fmla="*/ 374302 h 481410"/>
              <a:gd name="connsiteX6933" fmla="*/ 239259 w 476464"/>
              <a:gd name="connsiteY6933" fmla="*/ 373714 h 481410"/>
              <a:gd name="connsiteX6934" fmla="*/ 239950 w 476464"/>
              <a:gd name="connsiteY6934" fmla="*/ 372203 h 481410"/>
              <a:gd name="connsiteX6935" fmla="*/ 239643 w 476464"/>
              <a:gd name="connsiteY6935" fmla="*/ 372203 h 481410"/>
              <a:gd name="connsiteX6936" fmla="*/ 237902 w 476464"/>
              <a:gd name="connsiteY6936" fmla="*/ 373842 h 481410"/>
              <a:gd name="connsiteX6937" fmla="*/ 238568 w 476464"/>
              <a:gd name="connsiteY6937" fmla="*/ 374302 h 481410"/>
              <a:gd name="connsiteX6938" fmla="*/ 239669 w 476464"/>
              <a:gd name="connsiteY6938" fmla="*/ 379780 h 481410"/>
              <a:gd name="connsiteX6939" fmla="*/ 239873 w 476464"/>
              <a:gd name="connsiteY6939" fmla="*/ 379396 h 481410"/>
              <a:gd name="connsiteX6940" fmla="*/ 239669 w 476464"/>
              <a:gd name="connsiteY6940" fmla="*/ 379038 h 481410"/>
              <a:gd name="connsiteX6941" fmla="*/ 239464 w 476464"/>
              <a:gd name="connsiteY6941" fmla="*/ 379396 h 481410"/>
              <a:gd name="connsiteX6942" fmla="*/ 239669 w 476464"/>
              <a:gd name="connsiteY6942" fmla="*/ 379780 h 481410"/>
              <a:gd name="connsiteX6943" fmla="*/ 240283 w 476464"/>
              <a:gd name="connsiteY6943" fmla="*/ 382903 h 481410"/>
              <a:gd name="connsiteX6944" fmla="*/ 239950 w 476464"/>
              <a:gd name="connsiteY6944" fmla="*/ 382570 h 481410"/>
              <a:gd name="connsiteX6945" fmla="*/ 239745 w 476464"/>
              <a:gd name="connsiteY6945" fmla="*/ 382903 h 481410"/>
              <a:gd name="connsiteX6946" fmla="*/ 239950 w 476464"/>
              <a:gd name="connsiteY6946" fmla="*/ 383210 h 481410"/>
              <a:gd name="connsiteX6947" fmla="*/ 240283 w 476464"/>
              <a:gd name="connsiteY6947" fmla="*/ 382903 h 481410"/>
              <a:gd name="connsiteX6948" fmla="*/ 242766 w 476464"/>
              <a:gd name="connsiteY6948" fmla="*/ 374891 h 481410"/>
              <a:gd name="connsiteX6949" fmla="*/ 243610 w 476464"/>
              <a:gd name="connsiteY6949" fmla="*/ 374686 h 481410"/>
              <a:gd name="connsiteX6950" fmla="*/ 243815 w 476464"/>
              <a:gd name="connsiteY6950" fmla="*/ 373842 h 481410"/>
              <a:gd name="connsiteX6951" fmla="*/ 242766 w 476464"/>
              <a:gd name="connsiteY6951" fmla="*/ 374891 h 481410"/>
              <a:gd name="connsiteX6952" fmla="*/ 243457 w 476464"/>
              <a:gd name="connsiteY6952" fmla="*/ 370335 h 481410"/>
              <a:gd name="connsiteX6953" fmla="*/ 243815 w 476464"/>
              <a:gd name="connsiteY6953" fmla="*/ 370130 h 481410"/>
              <a:gd name="connsiteX6954" fmla="*/ 243457 w 476464"/>
              <a:gd name="connsiteY6954" fmla="*/ 369900 h 481410"/>
              <a:gd name="connsiteX6955" fmla="*/ 243073 w 476464"/>
              <a:gd name="connsiteY6955" fmla="*/ 370130 h 481410"/>
              <a:gd name="connsiteX6956" fmla="*/ 243457 w 476464"/>
              <a:gd name="connsiteY6956" fmla="*/ 370335 h 481410"/>
              <a:gd name="connsiteX6957" fmla="*/ 242766 w 476464"/>
              <a:gd name="connsiteY6957" fmla="*/ 371487 h 481410"/>
              <a:gd name="connsiteX6958" fmla="*/ 242458 w 476464"/>
              <a:gd name="connsiteY6958" fmla="*/ 371154 h 481410"/>
              <a:gd name="connsiteX6959" fmla="*/ 240999 w 476464"/>
              <a:gd name="connsiteY6959" fmla="*/ 372511 h 481410"/>
              <a:gd name="connsiteX6960" fmla="*/ 241691 w 476464"/>
              <a:gd name="connsiteY6960" fmla="*/ 372690 h 481410"/>
              <a:gd name="connsiteX6961" fmla="*/ 242074 w 476464"/>
              <a:gd name="connsiteY6961" fmla="*/ 372408 h 481410"/>
              <a:gd name="connsiteX6962" fmla="*/ 242356 w 476464"/>
              <a:gd name="connsiteY6962" fmla="*/ 371922 h 481410"/>
              <a:gd name="connsiteX6963" fmla="*/ 242766 w 476464"/>
              <a:gd name="connsiteY6963" fmla="*/ 371487 h 481410"/>
              <a:gd name="connsiteX6964" fmla="*/ 241639 w 476464"/>
              <a:gd name="connsiteY6964" fmla="*/ 378731 h 481410"/>
              <a:gd name="connsiteX6965" fmla="*/ 241409 w 476464"/>
              <a:gd name="connsiteY6965" fmla="*/ 378398 h 481410"/>
              <a:gd name="connsiteX6966" fmla="*/ 241102 w 476464"/>
              <a:gd name="connsiteY6966" fmla="*/ 378731 h 481410"/>
              <a:gd name="connsiteX6967" fmla="*/ 241409 w 476464"/>
              <a:gd name="connsiteY6967" fmla="*/ 379063 h 481410"/>
              <a:gd name="connsiteX6968" fmla="*/ 241639 w 476464"/>
              <a:gd name="connsiteY6968" fmla="*/ 378731 h 481410"/>
              <a:gd name="connsiteX6969" fmla="*/ 242766 w 476464"/>
              <a:gd name="connsiteY6969" fmla="*/ 381521 h 481410"/>
              <a:gd name="connsiteX6970" fmla="*/ 242458 w 476464"/>
              <a:gd name="connsiteY6970" fmla="*/ 381853 h 481410"/>
              <a:gd name="connsiteX6971" fmla="*/ 242766 w 476464"/>
              <a:gd name="connsiteY6971" fmla="*/ 381853 h 481410"/>
              <a:gd name="connsiteX6972" fmla="*/ 242766 w 476464"/>
              <a:gd name="connsiteY6972" fmla="*/ 381521 h 481410"/>
              <a:gd name="connsiteX6973" fmla="*/ 243073 w 476464"/>
              <a:gd name="connsiteY6973" fmla="*/ 376657 h 481410"/>
              <a:gd name="connsiteX6974" fmla="*/ 242203 w 476464"/>
              <a:gd name="connsiteY6974" fmla="*/ 376606 h 481410"/>
              <a:gd name="connsiteX6975" fmla="*/ 241409 w 476464"/>
              <a:gd name="connsiteY6975" fmla="*/ 376990 h 481410"/>
              <a:gd name="connsiteX6976" fmla="*/ 241409 w 476464"/>
              <a:gd name="connsiteY6976" fmla="*/ 377425 h 481410"/>
              <a:gd name="connsiteX6977" fmla="*/ 242254 w 476464"/>
              <a:gd name="connsiteY6977" fmla="*/ 377195 h 481410"/>
              <a:gd name="connsiteX6978" fmla="*/ 243073 w 476464"/>
              <a:gd name="connsiteY6978" fmla="*/ 376657 h 481410"/>
              <a:gd name="connsiteX6979" fmla="*/ 243508 w 476464"/>
              <a:gd name="connsiteY6979" fmla="*/ 376350 h 481410"/>
              <a:gd name="connsiteX6980" fmla="*/ 243713 w 476464"/>
              <a:gd name="connsiteY6980" fmla="*/ 375966 h 481410"/>
              <a:gd name="connsiteX6981" fmla="*/ 243508 w 476464"/>
              <a:gd name="connsiteY6981" fmla="*/ 375582 h 481410"/>
              <a:gd name="connsiteX6982" fmla="*/ 243175 w 476464"/>
              <a:gd name="connsiteY6982" fmla="*/ 375966 h 481410"/>
              <a:gd name="connsiteX6983" fmla="*/ 243508 w 476464"/>
              <a:gd name="connsiteY6983" fmla="*/ 376350 h 481410"/>
              <a:gd name="connsiteX6984" fmla="*/ 243610 w 476464"/>
              <a:gd name="connsiteY6984" fmla="*/ 378347 h 481410"/>
              <a:gd name="connsiteX6985" fmla="*/ 243815 w 476464"/>
              <a:gd name="connsiteY6985" fmla="*/ 378731 h 481410"/>
              <a:gd name="connsiteX6986" fmla="*/ 244020 w 476464"/>
              <a:gd name="connsiteY6986" fmla="*/ 378347 h 481410"/>
              <a:gd name="connsiteX6987" fmla="*/ 243815 w 476464"/>
              <a:gd name="connsiteY6987" fmla="*/ 377988 h 481410"/>
              <a:gd name="connsiteX6988" fmla="*/ 243610 w 476464"/>
              <a:gd name="connsiteY6988" fmla="*/ 378347 h 481410"/>
              <a:gd name="connsiteX6989" fmla="*/ 244097 w 476464"/>
              <a:gd name="connsiteY6989" fmla="*/ 380497 h 481410"/>
              <a:gd name="connsiteX6990" fmla="*/ 243790 w 476464"/>
              <a:gd name="connsiteY6990" fmla="*/ 380087 h 481410"/>
              <a:gd name="connsiteX6991" fmla="*/ 243790 w 476464"/>
              <a:gd name="connsiteY6991" fmla="*/ 380778 h 481410"/>
              <a:gd name="connsiteX6992" fmla="*/ 244097 w 476464"/>
              <a:gd name="connsiteY6992" fmla="*/ 380497 h 481410"/>
              <a:gd name="connsiteX6993" fmla="*/ 247117 w 476464"/>
              <a:gd name="connsiteY6993" fmla="*/ 373560 h 481410"/>
              <a:gd name="connsiteX6994" fmla="*/ 246912 w 476464"/>
              <a:gd name="connsiteY6994" fmla="*/ 373253 h 481410"/>
              <a:gd name="connsiteX6995" fmla="*/ 246708 w 476464"/>
              <a:gd name="connsiteY6995" fmla="*/ 373560 h 481410"/>
              <a:gd name="connsiteX6996" fmla="*/ 246912 w 476464"/>
              <a:gd name="connsiteY6996" fmla="*/ 373867 h 481410"/>
              <a:gd name="connsiteX6997" fmla="*/ 247117 w 476464"/>
              <a:gd name="connsiteY6997" fmla="*/ 373560 h 481410"/>
              <a:gd name="connsiteX6998" fmla="*/ 246605 w 476464"/>
              <a:gd name="connsiteY6998" fmla="*/ 379448 h 481410"/>
              <a:gd name="connsiteX6999" fmla="*/ 246170 w 476464"/>
              <a:gd name="connsiteY6999" fmla="*/ 379780 h 481410"/>
              <a:gd name="connsiteX7000" fmla="*/ 246784 w 476464"/>
              <a:gd name="connsiteY7000" fmla="*/ 379831 h 481410"/>
              <a:gd name="connsiteX7001" fmla="*/ 247220 w 476464"/>
              <a:gd name="connsiteY7001" fmla="*/ 379448 h 481410"/>
              <a:gd name="connsiteX7002" fmla="*/ 246605 w 476464"/>
              <a:gd name="connsiteY7002" fmla="*/ 379448 h 481410"/>
              <a:gd name="connsiteX7003" fmla="*/ 246912 w 476464"/>
              <a:gd name="connsiteY7003" fmla="*/ 371487 h 481410"/>
              <a:gd name="connsiteX7004" fmla="*/ 245888 w 476464"/>
              <a:gd name="connsiteY7004" fmla="*/ 371487 h 481410"/>
              <a:gd name="connsiteX7005" fmla="*/ 245684 w 476464"/>
              <a:gd name="connsiteY7005" fmla="*/ 371692 h 481410"/>
              <a:gd name="connsiteX7006" fmla="*/ 245556 w 476464"/>
              <a:gd name="connsiteY7006" fmla="*/ 371820 h 481410"/>
              <a:gd name="connsiteX7007" fmla="*/ 245888 w 476464"/>
              <a:gd name="connsiteY7007" fmla="*/ 371820 h 481410"/>
              <a:gd name="connsiteX7008" fmla="*/ 246452 w 476464"/>
              <a:gd name="connsiteY7008" fmla="*/ 371692 h 481410"/>
              <a:gd name="connsiteX7009" fmla="*/ 246912 w 476464"/>
              <a:gd name="connsiteY7009" fmla="*/ 371487 h 481410"/>
              <a:gd name="connsiteX7010" fmla="*/ 245556 w 476464"/>
              <a:gd name="connsiteY7010" fmla="*/ 374277 h 481410"/>
              <a:gd name="connsiteX7011" fmla="*/ 245146 w 476464"/>
              <a:gd name="connsiteY7011" fmla="*/ 374610 h 481410"/>
              <a:gd name="connsiteX7012" fmla="*/ 245863 w 476464"/>
              <a:gd name="connsiteY7012" fmla="*/ 374277 h 481410"/>
              <a:gd name="connsiteX7013" fmla="*/ 245556 w 476464"/>
              <a:gd name="connsiteY7013" fmla="*/ 374277 h 481410"/>
              <a:gd name="connsiteX7014" fmla="*/ 246093 w 476464"/>
              <a:gd name="connsiteY7014" fmla="*/ 378961 h 481410"/>
              <a:gd name="connsiteX7015" fmla="*/ 246170 w 476464"/>
              <a:gd name="connsiteY7015" fmla="*/ 378731 h 481410"/>
              <a:gd name="connsiteX7016" fmla="*/ 246042 w 476464"/>
              <a:gd name="connsiteY7016" fmla="*/ 378526 h 481410"/>
              <a:gd name="connsiteX7017" fmla="*/ 245863 w 476464"/>
              <a:gd name="connsiteY7017" fmla="*/ 378731 h 481410"/>
              <a:gd name="connsiteX7018" fmla="*/ 246093 w 476464"/>
              <a:gd name="connsiteY7018" fmla="*/ 378961 h 481410"/>
              <a:gd name="connsiteX7019" fmla="*/ 247706 w 476464"/>
              <a:gd name="connsiteY7019" fmla="*/ 380958 h 481410"/>
              <a:gd name="connsiteX7020" fmla="*/ 247220 w 476464"/>
              <a:gd name="connsiteY7020" fmla="*/ 381111 h 481410"/>
              <a:gd name="connsiteX7021" fmla="*/ 246733 w 476464"/>
              <a:gd name="connsiteY7021" fmla="*/ 381521 h 481410"/>
              <a:gd name="connsiteX7022" fmla="*/ 246170 w 476464"/>
              <a:gd name="connsiteY7022" fmla="*/ 381879 h 481410"/>
              <a:gd name="connsiteX7023" fmla="*/ 247655 w 476464"/>
              <a:gd name="connsiteY7023" fmla="*/ 381546 h 481410"/>
              <a:gd name="connsiteX7024" fmla="*/ 248679 w 476464"/>
              <a:gd name="connsiteY7024" fmla="*/ 380830 h 481410"/>
              <a:gd name="connsiteX7025" fmla="*/ 248243 w 476464"/>
              <a:gd name="connsiteY7025" fmla="*/ 380830 h 481410"/>
              <a:gd name="connsiteX7026" fmla="*/ 247706 w 476464"/>
              <a:gd name="connsiteY7026" fmla="*/ 380958 h 481410"/>
              <a:gd name="connsiteX7027" fmla="*/ 245888 w 476464"/>
              <a:gd name="connsiteY7027" fmla="*/ 368364 h 481410"/>
              <a:gd name="connsiteX7028" fmla="*/ 245172 w 476464"/>
              <a:gd name="connsiteY7028" fmla="*/ 369106 h 481410"/>
              <a:gd name="connsiteX7029" fmla="*/ 246580 w 476464"/>
              <a:gd name="connsiteY7029" fmla="*/ 368927 h 481410"/>
              <a:gd name="connsiteX7030" fmla="*/ 247680 w 476464"/>
              <a:gd name="connsiteY7030" fmla="*/ 368057 h 481410"/>
              <a:gd name="connsiteX7031" fmla="*/ 245888 w 476464"/>
              <a:gd name="connsiteY7031" fmla="*/ 368364 h 481410"/>
              <a:gd name="connsiteX7032" fmla="*/ 244967 w 476464"/>
              <a:gd name="connsiteY7032" fmla="*/ 366265 h 481410"/>
              <a:gd name="connsiteX7033" fmla="*/ 245172 w 476464"/>
              <a:gd name="connsiteY7033" fmla="*/ 366598 h 481410"/>
              <a:gd name="connsiteX7034" fmla="*/ 245479 w 476464"/>
              <a:gd name="connsiteY7034" fmla="*/ 366265 h 481410"/>
              <a:gd name="connsiteX7035" fmla="*/ 245172 w 476464"/>
              <a:gd name="connsiteY7035" fmla="*/ 365932 h 481410"/>
              <a:gd name="connsiteX7036" fmla="*/ 244967 w 476464"/>
              <a:gd name="connsiteY7036" fmla="*/ 366265 h 481410"/>
              <a:gd name="connsiteX7037" fmla="*/ 244865 w 476464"/>
              <a:gd name="connsiteY7037" fmla="*/ 367340 h 481410"/>
              <a:gd name="connsiteX7038" fmla="*/ 245172 w 476464"/>
              <a:gd name="connsiteY7038" fmla="*/ 367340 h 481410"/>
              <a:gd name="connsiteX7039" fmla="*/ 245172 w 476464"/>
              <a:gd name="connsiteY7039" fmla="*/ 367007 h 481410"/>
              <a:gd name="connsiteX7040" fmla="*/ 244865 w 476464"/>
              <a:gd name="connsiteY7040" fmla="*/ 367340 h 481410"/>
              <a:gd name="connsiteX7041" fmla="*/ 244865 w 476464"/>
              <a:gd name="connsiteY7041" fmla="*/ 382570 h 481410"/>
              <a:gd name="connsiteX7042" fmla="*/ 245172 w 476464"/>
              <a:gd name="connsiteY7042" fmla="*/ 382570 h 481410"/>
              <a:gd name="connsiteX7043" fmla="*/ 245172 w 476464"/>
              <a:gd name="connsiteY7043" fmla="*/ 382135 h 481410"/>
              <a:gd name="connsiteX7044" fmla="*/ 244865 w 476464"/>
              <a:gd name="connsiteY7044" fmla="*/ 382570 h 481410"/>
              <a:gd name="connsiteX7045" fmla="*/ 244506 w 476464"/>
              <a:gd name="connsiteY7045" fmla="*/ 372792 h 481410"/>
              <a:gd name="connsiteX7046" fmla="*/ 243508 w 476464"/>
              <a:gd name="connsiteY7046" fmla="*/ 372792 h 481410"/>
              <a:gd name="connsiteX7047" fmla="*/ 244020 w 476464"/>
              <a:gd name="connsiteY7047" fmla="*/ 373125 h 481410"/>
              <a:gd name="connsiteX7048" fmla="*/ 244506 w 476464"/>
              <a:gd name="connsiteY7048" fmla="*/ 372792 h 481410"/>
              <a:gd name="connsiteX7049" fmla="*/ 241716 w 476464"/>
              <a:gd name="connsiteY7049" fmla="*/ 366265 h 481410"/>
              <a:gd name="connsiteX7050" fmla="*/ 241972 w 476464"/>
              <a:gd name="connsiteY7050" fmla="*/ 366495 h 481410"/>
              <a:gd name="connsiteX7051" fmla="*/ 242074 w 476464"/>
              <a:gd name="connsiteY7051" fmla="*/ 366265 h 481410"/>
              <a:gd name="connsiteX7052" fmla="*/ 241895 w 476464"/>
              <a:gd name="connsiteY7052" fmla="*/ 366060 h 481410"/>
              <a:gd name="connsiteX7053" fmla="*/ 241716 w 476464"/>
              <a:gd name="connsiteY7053" fmla="*/ 366265 h 481410"/>
              <a:gd name="connsiteX7054" fmla="*/ 241639 w 476464"/>
              <a:gd name="connsiteY7054" fmla="*/ 369004 h 481410"/>
              <a:gd name="connsiteX7055" fmla="*/ 237672 w 476464"/>
              <a:gd name="connsiteY7055" fmla="*/ 371001 h 481410"/>
              <a:gd name="connsiteX7056" fmla="*/ 233935 w 476464"/>
              <a:gd name="connsiteY7056" fmla="*/ 373125 h 481410"/>
              <a:gd name="connsiteX7057" fmla="*/ 232092 w 476464"/>
              <a:gd name="connsiteY7057" fmla="*/ 374277 h 481410"/>
              <a:gd name="connsiteX7058" fmla="*/ 233141 w 476464"/>
              <a:gd name="connsiteY7058" fmla="*/ 374610 h 481410"/>
              <a:gd name="connsiteX7059" fmla="*/ 240744 w 476464"/>
              <a:gd name="connsiteY7059" fmla="*/ 370770 h 481410"/>
              <a:gd name="connsiteX7060" fmla="*/ 241051 w 476464"/>
              <a:gd name="connsiteY7060" fmla="*/ 370770 h 481410"/>
              <a:gd name="connsiteX7061" fmla="*/ 242458 w 476464"/>
              <a:gd name="connsiteY7061" fmla="*/ 369567 h 481410"/>
              <a:gd name="connsiteX7062" fmla="*/ 244148 w 476464"/>
              <a:gd name="connsiteY7062" fmla="*/ 368364 h 481410"/>
              <a:gd name="connsiteX7063" fmla="*/ 243841 w 476464"/>
              <a:gd name="connsiteY7063" fmla="*/ 368057 h 481410"/>
              <a:gd name="connsiteX7064" fmla="*/ 241639 w 476464"/>
              <a:gd name="connsiteY7064" fmla="*/ 369004 h 481410"/>
              <a:gd name="connsiteX7065" fmla="*/ 235496 w 476464"/>
              <a:gd name="connsiteY7065" fmla="*/ 370744 h 481410"/>
              <a:gd name="connsiteX7066" fmla="*/ 235701 w 476464"/>
              <a:gd name="connsiteY7066" fmla="*/ 370412 h 481410"/>
              <a:gd name="connsiteX7067" fmla="*/ 235496 w 476464"/>
              <a:gd name="connsiteY7067" fmla="*/ 370105 h 481410"/>
              <a:gd name="connsiteX7068" fmla="*/ 235266 w 476464"/>
              <a:gd name="connsiteY7068" fmla="*/ 370412 h 481410"/>
              <a:gd name="connsiteX7069" fmla="*/ 235496 w 476464"/>
              <a:gd name="connsiteY7069" fmla="*/ 370744 h 481410"/>
              <a:gd name="connsiteX7070" fmla="*/ 238593 w 476464"/>
              <a:gd name="connsiteY7070" fmla="*/ 365548 h 481410"/>
              <a:gd name="connsiteX7071" fmla="*/ 238952 w 476464"/>
              <a:gd name="connsiteY7071" fmla="*/ 365753 h 481410"/>
              <a:gd name="connsiteX7072" fmla="*/ 239336 w 476464"/>
              <a:gd name="connsiteY7072" fmla="*/ 365548 h 481410"/>
              <a:gd name="connsiteX7073" fmla="*/ 238952 w 476464"/>
              <a:gd name="connsiteY7073" fmla="*/ 365344 h 481410"/>
              <a:gd name="connsiteX7074" fmla="*/ 238593 w 476464"/>
              <a:gd name="connsiteY7074" fmla="*/ 365548 h 481410"/>
              <a:gd name="connsiteX7075" fmla="*/ 234728 w 476464"/>
              <a:gd name="connsiteY7075" fmla="*/ 369260 h 481410"/>
              <a:gd name="connsiteX7076" fmla="*/ 231068 w 476464"/>
              <a:gd name="connsiteY7076" fmla="*/ 371384 h 481410"/>
              <a:gd name="connsiteX7077" fmla="*/ 228559 w 476464"/>
              <a:gd name="connsiteY7077" fmla="*/ 372511 h 481410"/>
              <a:gd name="connsiteX7078" fmla="*/ 228073 w 476464"/>
              <a:gd name="connsiteY7078" fmla="*/ 372690 h 481410"/>
              <a:gd name="connsiteX7079" fmla="*/ 227510 w 476464"/>
              <a:gd name="connsiteY7079" fmla="*/ 372818 h 481410"/>
              <a:gd name="connsiteX7080" fmla="*/ 224003 w 476464"/>
              <a:gd name="connsiteY7080" fmla="*/ 374763 h 481410"/>
              <a:gd name="connsiteX7081" fmla="*/ 220650 w 476464"/>
              <a:gd name="connsiteY7081" fmla="*/ 376657 h 481410"/>
              <a:gd name="connsiteX7082" fmla="*/ 221648 w 476464"/>
              <a:gd name="connsiteY7082" fmla="*/ 376913 h 481410"/>
              <a:gd name="connsiteX7083" fmla="*/ 223261 w 476464"/>
              <a:gd name="connsiteY7083" fmla="*/ 376171 h 481410"/>
              <a:gd name="connsiteX7084" fmla="*/ 224899 w 476464"/>
              <a:gd name="connsiteY7084" fmla="*/ 375070 h 481410"/>
              <a:gd name="connsiteX7085" fmla="*/ 226153 w 476464"/>
              <a:gd name="connsiteY7085" fmla="*/ 374302 h 481410"/>
              <a:gd name="connsiteX7086" fmla="*/ 228892 w 476464"/>
              <a:gd name="connsiteY7086" fmla="*/ 373074 h 481410"/>
              <a:gd name="connsiteX7087" fmla="*/ 233986 w 476464"/>
              <a:gd name="connsiteY7087" fmla="*/ 370770 h 481410"/>
              <a:gd name="connsiteX7088" fmla="*/ 238696 w 476464"/>
              <a:gd name="connsiteY7088" fmla="*/ 368313 h 481410"/>
              <a:gd name="connsiteX7089" fmla="*/ 240359 w 476464"/>
              <a:gd name="connsiteY7089" fmla="*/ 366623 h 481410"/>
              <a:gd name="connsiteX7090" fmla="*/ 238235 w 476464"/>
              <a:gd name="connsiteY7090" fmla="*/ 367340 h 481410"/>
              <a:gd name="connsiteX7091" fmla="*/ 234728 w 476464"/>
              <a:gd name="connsiteY7091" fmla="*/ 369260 h 481410"/>
              <a:gd name="connsiteX7092" fmla="*/ 231068 w 476464"/>
              <a:gd name="connsiteY7092" fmla="*/ 369106 h 481410"/>
              <a:gd name="connsiteX7093" fmla="*/ 231273 w 476464"/>
              <a:gd name="connsiteY7093" fmla="*/ 368697 h 481410"/>
              <a:gd name="connsiteX7094" fmla="*/ 231068 w 476464"/>
              <a:gd name="connsiteY7094" fmla="*/ 368338 h 481410"/>
              <a:gd name="connsiteX7095" fmla="*/ 230735 w 476464"/>
              <a:gd name="connsiteY7095" fmla="*/ 368697 h 481410"/>
              <a:gd name="connsiteX7096" fmla="*/ 231068 w 476464"/>
              <a:gd name="connsiteY7096" fmla="*/ 369106 h 481410"/>
              <a:gd name="connsiteX7097" fmla="*/ 237288 w 476464"/>
              <a:gd name="connsiteY7097" fmla="*/ 365548 h 481410"/>
              <a:gd name="connsiteX7098" fmla="*/ 237365 w 476464"/>
              <a:gd name="connsiteY7098" fmla="*/ 365753 h 481410"/>
              <a:gd name="connsiteX7099" fmla="*/ 237595 w 476464"/>
              <a:gd name="connsiteY7099" fmla="*/ 365548 h 481410"/>
              <a:gd name="connsiteX7100" fmla="*/ 237416 w 476464"/>
              <a:gd name="connsiteY7100" fmla="*/ 365344 h 481410"/>
              <a:gd name="connsiteX7101" fmla="*/ 237288 w 476464"/>
              <a:gd name="connsiteY7101" fmla="*/ 365548 h 481410"/>
              <a:gd name="connsiteX7102" fmla="*/ 235803 w 476464"/>
              <a:gd name="connsiteY7102" fmla="*/ 367340 h 481410"/>
              <a:gd name="connsiteX7103" fmla="*/ 236597 w 476464"/>
              <a:gd name="connsiteY7103" fmla="*/ 367263 h 481410"/>
              <a:gd name="connsiteX7104" fmla="*/ 236853 w 476464"/>
              <a:gd name="connsiteY7104" fmla="*/ 366623 h 481410"/>
              <a:gd name="connsiteX7105" fmla="*/ 236238 w 476464"/>
              <a:gd name="connsiteY7105" fmla="*/ 366623 h 481410"/>
              <a:gd name="connsiteX7106" fmla="*/ 235957 w 476464"/>
              <a:gd name="connsiteY7106" fmla="*/ 366982 h 481410"/>
              <a:gd name="connsiteX7107" fmla="*/ 235803 w 476464"/>
              <a:gd name="connsiteY7107" fmla="*/ 367340 h 481410"/>
              <a:gd name="connsiteX7108" fmla="*/ 234907 w 476464"/>
              <a:gd name="connsiteY7108" fmla="*/ 366265 h 481410"/>
              <a:gd name="connsiteX7109" fmla="*/ 235215 w 476464"/>
              <a:gd name="connsiteY7109" fmla="*/ 366598 h 481410"/>
              <a:gd name="connsiteX7110" fmla="*/ 235419 w 476464"/>
              <a:gd name="connsiteY7110" fmla="*/ 366265 h 481410"/>
              <a:gd name="connsiteX7111" fmla="*/ 235215 w 476464"/>
              <a:gd name="connsiteY7111" fmla="*/ 365932 h 481410"/>
              <a:gd name="connsiteX7112" fmla="*/ 234907 w 476464"/>
              <a:gd name="connsiteY7112" fmla="*/ 366265 h 481410"/>
              <a:gd name="connsiteX7113" fmla="*/ 234549 w 476464"/>
              <a:gd name="connsiteY7113" fmla="*/ 368006 h 481410"/>
              <a:gd name="connsiteX7114" fmla="*/ 234779 w 476464"/>
              <a:gd name="connsiteY7114" fmla="*/ 368364 h 481410"/>
              <a:gd name="connsiteX7115" fmla="*/ 235112 w 476464"/>
              <a:gd name="connsiteY7115" fmla="*/ 368006 h 481410"/>
              <a:gd name="connsiteX7116" fmla="*/ 234779 w 476464"/>
              <a:gd name="connsiteY7116" fmla="*/ 367622 h 481410"/>
              <a:gd name="connsiteX7117" fmla="*/ 234549 w 476464"/>
              <a:gd name="connsiteY7117" fmla="*/ 368006 h 481410"/>
              <a:gd name="connsiteX7118" fmla="*/ 233781 w 476464"/>
              <a:gd name="connsiteY7118" fmla="*/ 367494 h 481410"/>
              <a:gd name="connsiteX7119" fmla="*/ 233423 w 476464"/>
              <a:gd name="connsiteY7119" fmla="*/ 367622 h 481410"/>
              <a:gd name="connsiteX7120" fmla="*/ 234447 w 476464"/>
              <a:gd name="connsiteY7120" fmla="*/ 367622 h 481410"/>
              <a:gd name="connsiteX7121" fmla="*/ 234447 w 476464"/>
              <a:gd name="connsiteY7121" fmla="*/ 367314 h 481410"/>
              <a:gd name="connsiteX7122" fmla="*/ 234140 w 476464"/>
              <a:gd name="connsiteY7122" fmla="*/ 367314 h 481410"/>
              <a:gd name="connsiteX7123" fmla="*/ 233781 w 476464"/>
              <a:gd name="connsiteY7123" fmla="*/ 367494 h 481410"/>
              <a:gd name="connsiteX7124" fmla="*/ 231657 w 476464"/>
              <a:gd name="connsiteY7124" fmla="*/ 361837 h 481410"/>
              <a:gd name="connsiteX7125" fmla="*/ 231452 w 476464"/>
              <a:gd name="connsiteY7125" fmla="*/ 362170 h 481410"/>
              <a:gd name="connsiteX7126" fmla="*/ 231657 w 476464"/>
              <a:gd name="connsiteY7126" fmla="*/ 362477 h 481410"/>
              <a:gd name="connsiteX7127" fmla="*/ 231989 w 476464"/>
              <a:gd name="connsiteY7127" fmla="*/ 362170 h 481410"/>
              <a:gd name="connsiteX7128" fmla="*/ 231657 w 476464"/>
              <a:gd name="connsiteY7128" fmla="*/ 361837 h 481410"/>
              <a:gd name="connsiteX7129" fmla="*/ 231145 w 476464"/>
              <a:gd name="connsiteY7129" fmla="*/ 361786 h 481410"/>
              <a:gd name="connsiteX7130" fmla="*/ 231349 w 476464"/>
              <a:gd name="connsiteY7130" fmla="*/ 362170 h 481410"/>
              <a:gd name="connsiteX7131" fmla="*/ 231554 w 476464"/>
              <a:gd name="connsiteY7131" fmla="*/ 361786 h 481410"/>
              <a:gd name="connsiteX7132" fmla="*/ 231349 w 476464"/>
              <a:gd name="connsiteY7132" fmla="*/ 361402 h 481410"/>
              <a:gd name="connsiteX7133" fmla="*/ 231145 w 476464"/>
              <a:gd name="connsiteY7133" fmla="*/ 361786 h 481410"/>
              <a:gd name="connsiteX7134" fmla="*/ 230095 w 476464"/>
              <a:gd name="connsiteY7134" fmla="*/ 361786 h 481410"/>
              <a:gd name="connsiteX7135" fmla="*/ 230300 w 476464"/>
              <a:gd name="connsiteY7135" fmla="*/ 362170 h 481410"/>
              <a:gd name="connsiteX7136" fmla="*/ 230505 w 476464"/>
              <a:gd name="connsiteY7136" fmla="*/ 361786 h 481410"/>
              <a:gd name="connsiteX7137" fmla="*/ 230300 w 476464"/>
              <a:gd name="connsiteY7137" fmla="*/ 361402 h 481410"/>
              <a:gd name="connsiteX7138" fmla="*/ 230095 w 476464"/>
              <a:gd name="connsiteY7138" fmla="*/ 361786 h 481410"/>
              <a:gd name="connsiteX7139" fmla="*/ 229250 w 476464"/>
              <a:gd name="connsiteY7139" fmla="*/ 364960 h 481410"/>
              <a:gd name="connsiteX7140" fmla="*/ 230044 w 476464"/>
              <a:gd name="connsiteY7140" fmla="*/ 365318 h 481410"/>
              <a:gd name="connsiteX7141" fmla="*/ 231503 w 476464"/>
              <a:gd name="connsiteY7141" fmla="*/ 364780 h 481410"/>
              <a:gd name="connsiteX7142" fmla="*/ 232860 w 476464"/>
              <a:gd name="connsiteY7142" fmla="*/ 364013 h 481410"/>
              <a:gd name="connsiteX7143" fmla="*/ 233423 w 476464"/>
              <a:gd name="connsiteY7143" fmla="*/ 363475 h 481410"/>
              <a:gd name="connsiteX7144" fmla="*/ 232655 w 476464"/>
              <a:gd name="connsiteY7144" fmla="*/ 362758 h 481410"/>
              <a:gd name="connsiteX7145" fmla="*/ 232041 w 476464"/>
              <a:gd name="connsiteY7145" fmla="*/ 363475 h 481410"/>
              <a:gd name="connsiteX7146" fmla="*/ 230530 w 476464"/>
              <a:gd name="connsiteY7146" fmla="*/ 364141 h 481410"/>
              <a:gd name="connsiteX7147" fmla="*/ 229250 w 476464"/>
              <a:gd name="connsiteY7147" fmla="*/ 364960 h 481410"/>
              <a:gd name="connsiteX7148" fmla="*/ 230607 w 476464"/>
              <a:gd name="connsiteY7148" fmla="*/ 342742 h 481410"/>
              <a:gd name="connsiteX7149" fmla="*/ 229993 w 476464"/>
              <a:gd name="connsiteY7149" fmla="*/ 343177 h 481410"/>
              <a:gd name="connsiteX7150" fmla="*/ 230607 w 476464"/>
              <a:gd name="connsiteY7150" fmla="*/ 343177 h 481410"/>
              <a:gd name="connsiteX7151" fmla="*/ 230607 w 476464"/>
              <a:gd name="connsiteY7151" fmla="*/ 342742 h 481410"/>
              <a:gd name="connsiteX7152" fmla="*/ 231657 w 476464"/>
              <a:gd name="connsiteY7152" fmla="*/ 343458 h 481410"/>
              <a:gd name="connsiteX7153" fmla="*/ 231068 w 476464"/>
              <a:gd name="connsiteY7153" fmla="*/ 343458 h 481410"/>
              <a:gd name="connsiteX7154" fmla="*/ 231068 w 476464"/>
              <a:gd name="connsiteY7154" fmla="*/ 344201 h 481410"/>
              <a:gd name="connsiteX7155" fmla="*/ 231554 w 476464"/>
              <a:gd name="connsiteY7155" fmla="*/ 344021 h 481410"/>
              <a:gd name="connsiteX7156" fmla="*/ 231657 w 476464"/>
              <a:gd name="connsiteY7156" fmla="*/ 343458 h 481410"/>
              <a:gd name="connsiteX7157" fmla="*/ 232066 w 476464"/>
              <a:gd name="connsiteY7157" fmla="*/ 340668 h 481410"/>
              <a:gd name="connsiteX7158" fmla="*/ 231657 w 476464"/>
              <a:gd name="connsiteY7158" fmla="*/ 340668 h 481410"/>
              <a:gd name="connsiteX7159" fmla="*/ 231503 w 476464"/>
              <a:gd name="connsiteY7159" fmla="*/ 340873 h 481410"/>
              <a:gd name="connsiteX7160" fmla="*/ 231349 w 476464"/>
              <a:gd name="connsiteY7160" fmla="*/ 341078 h 481410"/>
              <a:gd name="connsiteX7161" fmla="*/ 232041 w 476464"/>
              <a:gd name="connsiteY7161" fmla="*/ 341078 h 481410"/>
              <a:gd name="connsiteX7162" fmla="*/ 232041 w 476464"/>
              <a:gd name="connsiteY7162" fmla="*/ 340668 h 481410"/>
              <a:gd name="connsiteX7163" fmla="*/ 233730 w 476464"/>
              <a:gd name="connsiteY7163" fmla="*/ 340668 h 481410"/>
              <a:gd name="connsiteX7164" fmla="*/ 233090 w 476464"/>
              <a:gd name="connsiteY7164" fmla="*/ 341078 h 481410"/>
              <a:gd name="connsiteX7165" fmla="*/ 233090 w 476464"/>
              <a:gd name="connsiteY7165" fmla="*/ 341436 h 481410"/>
              <a:gd name="connsiteX7166" fmla="*/ 233730 w 476464"/>
              <a:gd name="connsiteY7166" fmla="*/ 340668 h 481410"/>
              <a:gd name="connsiteX7167" fmla="*/ 240718 w 476464"/>
              <a:gd name="connsiteY7167" fmla="*/ 335216 h 481410"/>
              <a:gd name="connsiteX7168" fmla="*/ 242331 w 476464"/>
              <a:gd name="connsiteY7168" fmla="*/ 334448 h 481410"/>
              <a:gd name="connsiteX7169" fmla="*/ 244122 w 476464"/>
              <a:gd name="connsiteY7169" fmla="*/ 333424 h 481410"/>
              <a:gd name="connsiteX7170" fmla="*/ 244122 w 476464"/>
              <a:gd name="connsiteY7170" fmla="*/ 333092 h 481410"/>
              <a:gd name="connsiteX7171" fmla="*/ 242612 w 476464"/>
              <a:gd name="connsiteY7171" fmla="*/ 333475 h 481410"/>
              <a:gd name="connsiteX7172" fmla="*/ 239950 w 476464"/>
              <a:gd name="connsiteY7172" fmla="*/ 334627 h 481410"/>
              <a:gd name="connsiteX7173" fmla="*/ 237211 w 476464"/>
              <a:gd name="connsiteY7173" fmla="*/ 335958 h 481410"/>
              <a:gd name="connsiteX7174" fmla="*/ 235522 w 476464"/>
              <a:gd name="connsiteY7174" fmla="*/ 336957 h 481410"/>
              <a:gd name="connsiteX7175" fmla="*/ 235215 w 476464"/>
              <a:gd name="connsiteY7175" fmla="*/ 337264 h 481410"/>
              <a:gd name="connsiteX7176" fmla="*/ 236085 w 476464"/>
              <a:gd name="connsiteY7176" fmla="*/ 337213 h 481410"/>
              <a:gd name="connsiteX7177" fmla="*/ 237288 w 476464"/>
              <a:gd name="connsiteY7177" fmla="*/ 336778 h 481410"/>
              <a:gd name="connsiteX7178" fmla="*/ 238465 w 476464"/>
              <a:gd name="connsiteY7178" fmla="*/ 336266 h 481410"/>
              <a:gd name="connsiteX7179" fmla="*/ 239336 w 476464"/>
              <a:gd name="connsiteY7179" fmla="*/ 335882 h 481410"/>
              <a:gd name="connsiteX7180" fmla="*/ 240718 w 476464"/>
              <a:gd name="connsiteY7180" fmla="*/ 335216 h 481410"/>
              <a:gd name="connsiteX7181" fmla="*/ 245095 w 476464"/>
              <a:gd name="connsiteY7181" fmla="*/ 336061 h 481410"/>
              <a:gd name="connsiteX7182" fmla="*/ 246887 w 476464"/>
              <a:gd name="connsiteY7182" fmla="*/ 333399 h 481410"/>
              <a:gd name="connsiteX7183" fmla="*/ 245735 w 476464"/>
              <a:gd name="connsiteY7183" fmla="*/ 333604 h 481410"/>
              <a:gd name="connsiteX7184" fmla="*/ 243994 w 476464"/>
              <a:gd name="connsiteY7184" fmla="*/ 334320 h 481410"/>
              <a:gd name="connsiteX7185" fmla="*/ 242305 w 476464"/>
              <a:gd name="connsiteY7185" fmla="*/ 335139 h 481410"/>
              <a:gd name="connsiteX7186" fmla="*/ 241409 w 476464"/>
              <a:gd name="connsiteY7186" fmla="*/ 335856 h 481410"/>
              <a:gd name="connsiteX7187" fmla="*/ 241307 w 476464"/>
              <a:gd name="connsiteY7187" fmla="*/ 336342 h 481410"/>
              <a:gd name="connsiteX7188" fmla="*/ 241409 w 476464"/>
              <a:gd name="connsiteY7188" fmla="*/ 336906 h 481410"/>
              <a:gd name="connsiteX7189" fmla="*/ 242612 w 476464"/>
              <a:gd name="connsiteY7189" fmla="*/ 335395 h 481410"/>
              <a:gd name="connsiteX7190" fmla="*/ 244122 w 476464"/>
              <a:gd name="connsiteY7190" fmla="*/ 335421 h 481410"/>
              <a:gd name="connsiteX7191" fmla="*/ 243098 w 476464"/>
              <a:gd name="connsiteY7191" fmla="*/ 336061 h 481410"/>
              <a:gd name="connsiteX7192" fmla="*/ 242074 w 476464"/>
              <a:gd name="connsiteY7192" fmla="*/ 336880 h 481410"/>
              <a:gd name="connsiteX7193" fmla="*/ 245095 w 476464"/>
              <a:gd name="connsiteY7193" fmla="*/ 336061 h 481410"/>
              <a:gd name="connsiteX7194" fmla="*/ 244506 w 476464"/>
              <a:gd name="connsiteY7194" fmla="*/ 332068 h 481410"/>
              <a:gd name="connsiteX7195" fmla="*/ 244762 w 476464"/>
              <a:gd name="connsiteY7195" fmla="*/ 331709 h 481410"/>
              <a:gd name="connsiteX7196" fmla="*/ 244506 w 476464"/>
              <a:gd name="connsiteY7196" fmla="*/ 331325 h 481410"/>
              <a:gd name="connsiteX7197" fmla="*/ 244199 w 476464"/>
              <a:gd name="connsiteY7197" fmla="*/ 331709 h 481410"/>
              <a:gd name="connsiteX7198" fmla="*/ 244506 w 476464"/>
              <a:gd name="connsiteY7198" fmla="*/ 332068 h 481410"/>
              <a:gd name="connsiteX7199" fmla="*/ 245146 w 476464"/>
              <a:gd name="connsiteY7199" fmla="*/ 332349 h 481410"/>
              <a:gd name="connsiteX7200" fmla="*/ 245146 w 476464"/>
              <a:gd name="connsiteY7200" fmla="*/ 332759 h 481410"/>
              <a:gd name="connsiteX7201" fmla="*/ 246170 w 476464"/>
              <a:gd name="connsiteY7201" fmla="*/ 332759 h 481410"/>
              <a:gd name="connsiteX7202" fmla="*/ 245146 w 476464"/>
              <a:gd name="connsiteY7202" fmla="*/ 332349 h 481410"/>
              <a:gd name="connsiteX7203" fmla="*/ 245556 w 476464"/>
              <a:gd name="connsiteY7203" fmla="*/ 331018 h 481410"/>
              <a:gd name="connsiteX7204" fmla="*/ 245761 w 476464"/>
              <a:gd name="connsiteY7204" fmla="*/ 330660 h 481410"/>
              <a:gd name="connsiteX7205" fmla="*/ 245556 w 476464"/>
              <a:gd name="connsiteY7205" fmla="*/ 330276 h 481410"/>
              <a:gd name="connsiteX7206" fmla="*/ 245249 w 476464"/>
              <a:gd name="connsiteY7206" fmla="*/ 330660 h 481410"/>
              <a:gd name="connsiteX7207" fmla="*/ 245556 w 476464"/>
              <a:gd name="connsiteY7207" fmla="*/ 331018 h 481410"/>
              <a:gd name="connsiteX7208" fmla="*/ 247603 w 476464"/>
              <a:gd name="connsiteY7208" fmla="*/ 336163 h 481410"/>
              <a:gd name="connsiteX7209" fmla="*/ 249293 w 476464"/>
              <a:gd name="connsiteY7209" fmla="*/ 335574 h 481410"/>
              <a:gd name="connsiteX7210" fmla="*/ 251034 w 476464"/>
              <a:gd name="connsiteY7210" fmla="*/ 334653 h 481410"/>
              <a:gd name="connsiteX7211" fmla="*/ 252083 w 476464"/>
              <a:gd name="connsiteY7211" fmla="*/ 333834 h 481410"/>
              <a:gd name="connsiteX7212" fmla="*/ 251469 w 476464"/>
              <a:gd name="connsiteY7212" fmla="*/ 333475 h 481410"/>
              <a:gd name="connsiteX7213" fmla="*/ 250854 w 476464"/>
              <a:gd name="connsiteY7213" fmla="*/ 333680 h 481410"/>
              <a:gd name="connsiteX7214" fmla="*/ 250240 w 476464"/>
              <a:gd name="connsiteY7214" fmla="*/ 333834 h 481410"/>
              <a:gd name="connsiteX7215" fmla="*/ 249702 w 476464"/>
              <a:gd name="connsiteY7215" fmla="*/ 333424 h 481410"/>
              <a:gd name="connsiteX7216" fmla="*/ 249114 w 476464"/>
              <a:gd name="connsiteY7216" fmla="*/ 334269 h 481410"/>
              <a:gd name="connsiteX7217" fmla="*/ 248218 w 476464"/>
              <a:gd name="connsiteY7217" fmla="*/ 334781 h 481410"/>
              <a:gd name="connsiteX7218" fmla="*/ 247322 w 476464"/>
              <a:gd name="connsiteY7218" fmla="*/ 335190 h 481410"/>
              <a:gd name="connsiteX7219" fmla="*/ 246631 w 476464"/>
              <a:gd name="connsiteY7219" fmla="*/ 335907 h 481410"/>
              <a:gd name="connsiteX7220" fmla="*/ 247603 w 476464"/>
              <a:gd name="connsiteY7220" fmla="*/ 336163 h 481410"/>
              <a:gd name="connsiteX7221" fmla="*/ 247655 w 476464"/>
              <a:gd name="connsiteY7221" fmla="*/ 331325 h 481410"/>
              <a:gd name="connsiteX7222" fmla="*/ 248064 w 476464"/>
              <a:gd name="connsiteY7222" fmla="*/ 331197 h 481410"/>
              <a:gd name="connsiteX7223" fmla="*/ 248730 w 476464"/>
              <a:gd name="connsiteY7223" fmla="*/ 330890 h 481410"/>
              <a:gd name="connsiteX7224" fmla="*/ 249293 w 476464"/>
              <a:gd name="connsiteY7224" fmla="*/ 330481 h 481410"/>
              <a:gd name="connsiteX7225" fmla="*/ 249293 w 476464"/>
              <a:gd name="connsiteY7225" fmla="*/ 329943 h 481410"/>
              <a:gd name="connsiteX7226" fmla="*/ 248679 w 476464"/>
              <a:gd name="connsiteY7226" fmla="*/ 329943 h 481410"/>
              <a:gd name="connsiteX7227" fmla="*/ 248115 w 476464"/>
              <a:gd name="connsiteY7227" fmla="*/ 330634 h 481410"/>
              <a:gd name="connsiteX7228" fmla="*/ 247655 w 476464"/>
              <a:gd name="connsiteY7228" fmla="*/ 331325 h 481410"/>
              <a:gd name="connsiteX7229" fmla="*/ 247757 w 476464"/>
              <a:gd name="connsiteY7229" fmla="*/ 329457 h 481410"/>
              <a:gd name="connsiteX7230" fmla="*/ 247962 w 476464"/>
              <a:gd name="connsiteY7230" fmla="*/ 329252 h 481410"/>
              <a:gd name="connsiteX7231" fmla="*/ 247808 w 476464"/>
              <a:gd name="connsiteY7231" fmla="*/ 329022 h 481410"/>
              <a:gd name="connsiteX7232" fmla="*/ 247655 w 476464"/>
              <a:gd name="connsiteY7232" fmla="*/ 329252 h 481410"/>
              <a:gd name="connsiteX7233" fmla="*/ 247757 w 476464"/>
              <a:gd name="connsiteY7233" fmla="*/ 329457 h 481410"/>
              <a:gd name="connsiteX7234" fmla="*/ 249293 w 476464"/>
              <a:gd name="connsiteY7234" fmla="*/ 327588 h 481410"/>
              <a:gd name="connsiteX7235" fmla="*/ 249293 w 476464"/>
              <a:gd name="connsiteY7235" fmla="*/ 327153 h 481410"/>
              <a:gd name="connsiteX7236" fmla="*/ 248960 w 476464"/>
              <a:gd name="connsiteY7236" fmla="*/ 327588 h 481410"/>
              <a:gd name="connsiteX7237" fmla="*/ 249293 w 476464"/>
              <a:gd name="connsiteY7237" fmla="*/ 327588 h 481410"/>
              <a:gd name="connsiteX7238" fmla="*/ 247655 w 476464"/>
              <a:gd name="connsiteY7238" fmla="*/ 332759 h 481410"/>
              <a:gd name="connsiteX7239" fmla="*/ 247296 w 476464"/>
              <a:gd name="connsiteY7239" fmla="*/ 333092 h 481410"/>
              <a:gd name="connsiteX7240" fmla="*/ 247655 w 476464"/>
              <a:gd name="connsiteY7240" fmla="*/ 333424 h 481410"/>
              <a:gd name="connsiteX7241" fmla="*/ 247860 w 476464"/>
              <a:gd name="connsiteY7241" fmla="*/ 333092 h 481410"/>
              <a:gd name="connsiteX7242" fmla="*/ 247655 w 476464"/>
              <a:gd name="connsiteY7242" fmla="*/ 332759 h 481410"/>
              <a:gd name="connsiteX7243" fmla="*/ 247552 w 476464"/>
              <a:gd name="connsiteY7243" fmla="*/ 329969 h 481410"/>
              <a:gd name="connsiteX7244" fmla="*/ 247220 w 476464"/>
              <a:gd name="connsiteY7244" fmla="*/ 329662 h 481410"/>
              <a:gd name="connsiteX7245" fmla="*/ 246989 w 476464"/>
              <a:gd name="connsiteY7245" fmla="*/ 329969 h 481410"/>
              <a:gd name="connsiteX7246" fmla="*/ 247220 w 476464"/>
              <a:gd name="connsiteY7246" fmla="*/ 330301 h 481410"/>
              <a:gd name="connsiteX7247" fmla="*/ 247552 w 476464"/>
              <a:gd name="connsiteY7247" fmla="*/ 329969 h 481410"/>
              <a:gd name="connsiteX7248" fmla="*/ 250035 w 476464"/>
              <a:gd name="connsiteY7248" fmla="*/ 327895 h 481410"/>
              <a:gd name="connsiteX7249" fmla="*/ 250240 w 476464"/>
              <a:gd name="connsiteY7249" fmla="*/ 327511 h 481410"/>
              <a:gd name="connsiteX7250" fmla="*/ 250035 w 476464"/>
              <a:gd name="connsiteY7250" fmla="*/ 327127 h 481410"/>
              <a:gd name="connsiteX7251" fmla="*/ 249805 w 476464"/>
              <a:gd name="connsiteY7251" fmla="*/ 327511 h 481410"/>
              <a:gd name="connsiteX7252" fmla="*/ 250035 w 476464"/>
              <a:gd name="connsiteY7252" fmla="*/ 327895 h 481410"/>
              <a:gd name="connsiteX7253" fmla="*/ 250752 w 476464"/>
              <a:gd name="connsiteY7253" fmla="*/ 326155 h 481410"/>
              <a:gd name="connsiteX7254" fmla="*/ 250957 w 476464"/>
              <a:gd name="connsiteY7254" fmla="*/ 325797 h 481410"/>
              <a:gd name="connsiteX7255" fmla="*/ 250752 w 476464"/>
              <a:gd name="connsiteY7255" fmla="*/ 325489 h 481410"/>
              <a:gd name="connsiteX7256" fmla="*/ 250445 w 476464"/>
              <a:gd name="connsiteY7256" fmla="*/ 325797 h 481410"/>
              <a:gd name="connsiteX7257" fmla="*/ 250752 w 476464"/>
              <a:gd name="connsiteY7257" fmla="*/ 326155 h 481410"/>
              <a:gd name="connsiteX7258" fmla="*/ 251366 w 476464"/>
              <a:gd name="connsiteY7258" fmla="*/ 328612 h 481410"/>
              <a:gd name="connsiteX7259" fmla="*/ 251161 w 476464"/>
              <a:gd name="connsiteY7259" fmla="*/ 328971 h 481410"/>
              <a:gd name="connsiteX7260" fmla="*/ 251366 w 476464"/>
              <a:gd name="connsiteY7260" fmla="*/ 329278 h 481410"/>
              <a:gd name="connsiteX7261" fmla="*/ 251724 w 476464"/>
              <a:gd name="connsiteY7261" fmla="*/ 328971 h 481410"/>
              <a:gd name="connsiteX7262" fmla="*/ 251366 w 476464"/>
              <a:gd name="connsiteY7262" fmla="*/ 328612 h 481410"/>
              <a:gd name="connsiteX7263" fmla="*/ 251776 w 476464"/>
              <a:gd name="connsiteY7263" fmla="*/ 327153 h 481410"/>
              <a:gd name="connsiteX7264" fmla="*/ 251776 w 476464"/>
              <a:gd name="connsiteY7264" fmla="*/ 326846 h 481410"/>
              <a:gd name="connsiteX7265" fmla="*/ 251341 w 476464"/>
              <a:gd name="connsiteY7265" fmla="*/ 327153 h 481410"/>
              <a:gd name="connsiteX7266" fmla="*/ 251776 w 476464"/>
              <a:gd name="connsiteY7266" fmla="*/ 327153 h 481410"/>
              <a:gd name="connsiteX7267" fmla="*/ 251161 w 476464"/>
              <a:gd name="connsiteY7267" fmla="*/ 331018 h 481410"/>
              <a:gd name="connsiteX7268" fmla="*/ 251366 w 476464"/>
              <a:gd name="connsiteY7268" fmla="*/ 331351 h 481410"/>
              <a:gd name="connsiteX7269" fmla="*/ 251724 w 476464"/>
              <a:gd name="connsiteY7269" fmla="*/ 331018 h 481410"/>
              <a:gd name="connsiteX7270" fmla="*/ 251366 w 476464"/>
              <a:gd name="connsiteY7270" fmla="*/ 330711 h 481410"/>
              <a:gd name="connsiteX7271" fmla="*/ 251161 w 476464"/>
              <a:gd name="connsiteY7271" fmla="*/ 331018 h 481410"/>
              <a:gd name="connsiteX7272" fmla="*/ 252774 w 476464"/>
              <a:gd name="connsiteY7272" fmla="*/ 334602 h 481410"/>
              <a:gd name="connsiteX7273" fmla="*/ 252109 w 476464"/>
              <a:gd name="connsiteY7273" fmla="*/ 335139 h 481410"/>
              <a:gd name="connsiteX7274" fmla="*/ 253619 w 476464"/>
              <a:gd name="connsiteY7274" fmla="*/ 334986 h 481410"/>
              <a:gd name="connsiteX7275" fmla="*/ 254156 w 476464"/>
              <a:gd name="connsiteY7275" fmla="*/ 333783 h 481410"/>
              <a:gd name="connsiteX7276" fmla="*/ 253465 w 476464"/>
              <a:gd name="connsiteY7276" fmla="*/ 334115 h 481410"/>
              <a:gd name="connsiteX7277" fmla="*/ 252774 w 476464"/>
              <a:gd name="connsiteY7277" fmla="*/ 334602 h 481410"/>
              <a:gd name="connsiteX7278" fmla="*/ 253158 w 476464"/>
              <a:gd name="connsiteY7278" fmla="*/ 333092 h 481410"/>
              <a:gd name="connsiteX7279" fmla="*/ 253363 w 476464"/>
              <a:gd name="connsiteY7279" fmla="*/ 332708 h 481410"/>
              <a:gd name="connsiteX7280" fmla="*/ 253158 w 476464"/>
              <a:gd name="connsiteY7280" fmla="*/ 332349 h 481410"/>
              <a:gd name="connsiteX7281" fmla="*/ 252928 w 476464"/>
              <a:gd name="connsiteY7281" fmla="*/ 332708 h 481410"/>
              <a:gd name="connsiteX7282" fmla="*/ 253158 w 476464"/>
              <a:gd name="connsiteY7282" fmla="*/ 333092 h 481410"/>
              <a:gd name="connsiteX7283" fmla="*/ 250394 w 476464"/>
              <a:gd name="connsiteY7283" fmla="*/ 337955 h 481410"/>
              <a:gd name="connsiteX7284" fmla="*/ 253132 w 476464"/>
              <a:gd name="connsiteY7284" fmla="*/ 336496 h 481410"/>
              <a:gd name="connsiteX7285" fmla="*/ 253491 w 476464"/>
              <a:gd name="connsiteY7285" fmla="*/ 336240 h 481410"/>
              <a:gd name="connsiteX7286" fmla="*/ 253439 w 476464"/>
              <a:gd name="connsiteY7286" fmla="*/ 335856 h 481410"/>
              <a:gd name="connsiteX7287" fmla="*/ 252441 w 476464"/>
              <a:gd name="connsiteY7287" fmla="*/ 336035 h 481410"/>
              <a:gd name="connsiteX7288" fmla="*/ 250496 w 476464"/>
              <a:gd name="connsiteY7288" fmla="*/ 336496 h 481410"/>
              <a:gd name="connsiteX7289" fmla="*/ 248474 w 476464"/>
              <a:gd name="connsiteY7289" fmla="*/ 337110 h 481410"/>
              <a:gd name="connsiteX7290" fmla="*/ 247220 w 476464"/>
              <a:gd name="connsiteY7290" fmla="*/ 337545 h 481410"/>
              <a:gd name="connsiteX7291" fmla="*/ 247220 w 476464"/>
              <a:gd name="connsiteY7291" fmla="*/ 337955 h 481410"/>
              <a:gd name="connsiteX7292" fmla="*/ 250394 w 476464"/>
              <a:gd name="connsiteY7292" fmla="*/ 337955 h 481410"/>
              <a:gd name="connsiteX7293" fmla="*/ 252723 w 476464"/>
              <a:gd name="connsiteY7293" fmla="*/ 339312 h 481410"/>
              <a:gd name="connsiteX7294" fmla="*/ 252390 w 476464"/>
              <a:gd name="connsiteY7294" fmla="*/ 339004 h 481410"/>
              <a:gd name="connsiteX7295" fmla="*/ 252185 w 476464"/>
              <a:gd name="connsiteY7295" fmla="*/ 339312 h 481410"/>
              <a:gd name="connsiteX7296" fmla="*/ 252390 w 476464"/>
              <a:gd name="connsiteY7296" fmla="*/ 339619 h 481410"/>
              <a:gd name="connsiteX7297" fmla="*/ 252723 w 476464"/>
              <a:gd name="connsiteY7297" fmla="*/ 339312 h 481410"/>
              <a:gd name="connsiteX7298" fmla="*/ 255820 w 476464"/>
              <a:gd name="connsiteY7298" fmla="*/ 341026 h 481410"/>
              <a:gd name="connsiteX7299" fmla="*/ 255513 w 476464"/>
              <a:gd name="connsiteY7299" fmla="*/ 340643 h 481410"/>
              <a:gd name="connsiteX7300" fmla="*/ 255282 w 476464"/>
              <a:gd name="connsiteY7300" fmla="*/ 341026 h 481410"/>
              <a:gd name="connsiteX7301" fmla="*/ 255513 w 476464"/>
              <a:gd name="connsiteY7301" fmla="*/ 341411 h 481410"/>
              <a:gd name="connsiteX7302" fmla="*/ 255820 w 476464"/>
              <a:gd name="connsiteY7302" fmla="*/ 341026 h 481410"/>
              <a:gd name="connsiteX7303" fmla="*/ 259685 w 476464"/>
              <a:gd name="connsiteY7303" fmla="*/ 338262 h 481410"/>
              <a:gd name="connsiteX7304" fmla="*/ 258636 w 476464"/>
              <a:gd name="connsiteY7304" fmla="*/ 338390 h 481410"/>
              <a:gd name="connsiteX7305" fmla="*/ 256895 w 476464"/>
              <a:gd name="connsiteY7305" fmla="*/ 338697 h 481410"/>
              <a:gd name="connsiteX7306" fmla="*/ 255231 w 476464"/>
              <a:gd name="connsiteY7306" fmla="*/ 339184 h 481410"/>
              <a:gd name="connsiteX7307" fmla="*/ 254540 w 476464"/>
              <a:gd name="connsiteY7307" fmla="*/ 339644 h 481410"/>
              <a:gd name="connsiteX7308" fmla="*/ 254540 w 476464"/>
              <a:gd name="connsiteY7308" fmla="*/ 340105 h 481410"/>
              <a:gd name="connsiteX7309" fmla="*/ 254950 w 476464"/>
              <a:gd name="connsiteY7309" fmla="*/ 340105 h 481410"/>
              <a:gd name="connsiteX7310" fmla="*/ 256204 w 476464"/>
              <a:gd name="connsiteY7310" fmla="*/ 339824 h 481410"/>
              <a:gd name="connsiteX7311" fmla="*/ 257663 w 476464"/>
              <a:gd name="connsiteY7311" fmla="*/ 339440 h 481410"/>
              <a:gd name="connsiteX7312" fmla="*/ 259404 w 476464"/>
              <a:gd name="connsiteY7312" fmla="*/ 339030 h 481410"/>
              <a:gd name="connsiteX7313" fmla="*/ 259685 w 476464"/>
              <a:gd name="connsiteY7313" fmla="*/ 338262 h 481410"/>
              <a:gd name="connsiteX7314" fmla="*/ 255948 w 476464"/>
              <a:gd name="connsiteY7314" fmla="*/ 337545 h 481410"/>
              <a:gd name="connsiteX7315" fmla="*/ 255718 w 476464"/>
              <a:gd name="connsiteY7315" fmla="*/ 337341 h 481410"/>
              <a:gd name="connsiteX7316" fmla="*/ 255513 w 476464"/>
              <a:gd name="connsiteY7316" fmla="*/ 337545 h 481410"/>
              <a:gd name="connsiteX7317" fmla="*/ 255948 w 476464"/>
              <a:gd name="connsiteY7317" fmla="*/ 337545 h 481410"/>
              <a:gd name="connsiteX7318" fmla="*/ 260300 w 476464"/>
              <a:gd name="connsiteY7318" fmla="*/ 337597 h 481410"/>
              <a:gd name="connsiteX7319" fmla="*/ 260095 w 476464"/>
              <a:gd name="connsiteY7319" fmla="*/ 337213 h 481410"/>
              <a:gd name="connsiteX7320" fmla="*/ 259762 w 476464"/>
              <a:gd name="connsiteY7320" fmla="*/ 337597 h 481410"/>
              <a:gd name="connsiteX7321" fmla="*/ 260095 w 476464"/>
              <a:gd name="connsiteY7321" fmla="*/ 337955 h 481410"/>
              <a:gd name="connsiteX7322" fmla="*/ 260300 w 476464"/>
              <a:gd name="connsiteY7322" fmla="*/ 337597 h 481410"/>
              <a:gd name="connsiteX7323" fmla="*/ 261119 w 476464"/>
              <a:gd name="connsiteY7323" fmla="*/ 336214 h 481410"/>
              <a:gd name="connsiteX7324" fmla="*/ 260120 w 476464"/>
              <a:gd name="connsiteY7324" fmla="*/ 335574 h 481410"/>
              <a:gd name="connsiteX7325" fmla="*/ 259045 w 476464"/>
              <a:gd name="connsiteY7325" fmla="*/ 335472 h 481410"/>
              <a:gd name="connsiteX7326" fmla="*/ 258610 w 476464"/>
              <a:gd name="connsiteY7326" fmla="*/ 334883 h 481410"/>
              <a:gd name="connsiteX7327" fmla="*/ 257791 w 476464"/>
              <a:gd name="connsiteY7327" fmla="*/ 335190 h 481410"/>
              <a:gd name="connsiteX7328" fmla="*/ 256946 w 476464"/>
              <a:gd name="connsiteY7328" fmla="*/ 335498 h 481410"/>
              <a:gd name="connsiteX7329" fmla="*/ 256434 w 476464"/>
              <a:gd name="connsiteY7329" fmla="*/ 335728 h 481410"/>
              <a:gd name="connsiteX7330" fmla="*/ 255922 w 476464"/>
              <a:gd name="connsiteY7330" fmla="*/ 335933 h 481410"/>
              <a:gd name="connsiteX7331" fmla="*/ 254719 w 476464"/>
              <a:gd name="connsiteY7331" fmla="*/ 336470 h 481410"/>
              <a:gd name="connsiteX7332" fmla="*/ 253363 w 476464"/>
              <a:gd name="connsiteY7332" fmla="*/ 337110 h 481410"/>
              <a:gd name="connsiteX7333" fmla="*/ 251750 w 476464"/>
              <a:gd name="connsiteY7333" fmla="*/ 338006 h 481410"/>
              <a:gd name="connsiteX7334" fmla="*/ 251315 w 476464"/>
              <a:gd name="connsiteY7334" fmla="*/ 338646 h 481410"/>
              <a:gd name="connsiteX7335" fmla="*/ 252620 w 476464"/>
              <a:gd name="connsiteY7335" fmla="*/ 338646 h 481410"/>
              <a:gd name="connsiteX7336" fmla="*/ 253414 w 476464"/>
              <a:gd name="connsiteY7336" fmla="*/ 337597 h 481410"/>
              <a:gd name="connsiteX7337" fmla="*/ 254182 w 476464"/>
              <a:gd name="connsiteY7337" fmla="*/ 337341 h 481410"/>
              <a:gd name="connsiteX7338" fmla="*/ 255411 w 476464"/>
              <a:gd name="connsiteY7338" fmla="*/ 337008 h 481410"/>
              <a:gd name="connsiteX7339" fmla="*/ 256665 w 476464"/>
              <a:gd name="connsiteY7339" fmla="*/ 336675 h 481410"/>
              <a:gd name="connsiteX7340" fmla="*/ 257561 w 476464"/>
              <a:gd name="connsiteY7340" fmla="*/ 336522 h 481410"/>
              <a:gd name="connsiteX7341" fmla="*/ 259301 w 476464"/>
              <a:gd name="connsiteY7341" fmla="*/ 336906 h 481410"/>
              <a:gd name="connsiteX7342" fmla="*/ 261119 w 476464"/>
              <a:gd name="connsiteY7342" fmla="*/ 336214 h 481410"/>
              <a:gd name="connsiteX7343" fmla="*/ 255206 w 476464"/>
              <a:gd name="connsiteY7343" fmla="*/ 331760 h 481410"/>
              <a:gd name="connsiteX7344" fmla="*/ 255411 w 476464"/>
              <a:gd name="connsiteY7344" fmla="*/ 331377 h 481410"/>
              <a:gd name="connsiteX7345" fmla="*/ 255206 w 476464"/>
              <a:gd name="connsiteY7345" fmla="*/ 330993 h 481410"/>
              <a:gd name="connsiteX7346" fmla="*/ 255001 w 476464"/>
              <a:gd name="connsiteY7346" fmla="*/ 331377 h 481410"/>
              <a:gd name="connsiteX7347" fmla="*/ 255206 w 476464"/>
              <a:gd name="connsiteY7347" fmla="*/ 331760 h 481410"/>
              <a:gd name="connsiteX7348" fmla="*/ 258636 w 476464"/>
              <a:gd name="connsiteY7348" fmla="*/ 331760 h 481410"/>
              <a:gd name="connsiteX7349" fmla="*/ 256972 w 476464"/>
              <a:gd name="connsiteY7349" fmla="*/ 331760 h 481410"/>
              <a:gd name="connsiteX7350" fmla="*/ 255538 w 476464"/>
              <a:gd name="connsiteY7350" fmla="*/ 332759 h 481410"/>
              <a:gd name="connsiteX7351" fmla="*/ 255538 w 476464"/>
              <a:gd name="connsiteY7351" fmla="*/ 333399 h 481410"/>
              <a:gd name="connsiteX7352" fmla="*/ 257253 w 476464"/>
              <a:gd name="connsiteY7352" fmla="*/ 333015 h 481410"/>
              <a:gd name="connsiteX7353" fmla="*/ 258636 w 476464"/>
              <a:gd name="connsiteY7353" fmla="*/ 331760 h 481410"/>
              <a:gd name="connsiteX7354" fmla="*/ 257612 w 476464"/>
              <a:gd name="connsiteY7354" fmla="*/ 333808 h 481410"/>
              <a:gd name="connsiteX7355" fmla="*/ 257407 w 476464"/>
              <a:gd name="connsiteY7355" fmla="*/ 334141 h 481410"/>
              <a:gd name="connsiteX7356" fmla="*/ 257612 w 476464"/>
              <a:gd name="connsiteY7356" fmla="*/ 334448 h 481410"/>
              <a:gd name="connsiteX7357" fmla="*/ 257817 w 476464"/>
              <a:gd name="connsiteY7357" fmla="*/ 334141 h 481410"/>
              <a:gd name="connsiteX7358" fmla="*/ 257612 w 476464"/>
              <a:gd name="connsiteY7358" fmla="*/ 333808 h 481410"/>
              <a:gd name="connsiteX7359" fmla="*/ 256460 w 476464"/>
              <a:gd name="connsiteY7359" fmla="*/ 334627 h 481410"/>
              <a:gd name="connsiteX7360" fmla="*/ 256255 w 476464"/>
              <a:gd name="connsiteY7360" fmla="*/ 334858 h 481410"/>
              <a:gd name="connsiteX7361" fmla="*/ 256409 w 476464"/>
              <a:gd name="connsiteY7361" fmla="*/ 335063 h 481410"/>
              <a:gd name="connsiteX7362" fmla="*/ 256562 w 476464"/>
              <a:gd name="connsiteY7362" fmla="*/ 334858 h 481410"/>
              <a:gd name="connsiteX7363" fmla="*/ 256460 w 476464"/>
              <a:gd name="connsiteY7363" fmla="*/ 334627 h 481410"/>
              <a:gd name="connsiteX7364" fmla="*/ 259045 w 476464"/>
              <a:gd name="connsiteY7364" fmla="*/ 329969 h 481410"/>
              <a:gd name="connsiteX7365" fmla="*/ 258943 w 476464"/>
              <a:gd name="connsiteY7365" fmla="*/ 330148 h 481410"/>
              <a:gd name="connsiteX7366" fmla="*/ 259045 w 476464"/>
              <a:gd name="connsiteY7366" fmla="*/ 330301 h 481410"/>
              <a:gd name="connsiteX7367" fmla="*/ 259352 w 476464"/>
              <a:gd name="connsiteY7367" fmla="*/ 329687 h 481410"/>
              <a:gd name="connsiteX7368" fmla="*/ 259045 w 476464"/>
              <a:gd name="connsiteY7368" fmla="*/ 329969 h 481410"/>
              <a:gd name="connsiteX7369" fmla="*/ 259199 w 476464"/>
              <a:gd name="connsiteY7369" fmla="*/ 327819 h 481410"/>
              <a:gd name="connsiteX7370" fmla="*/ 259352 w 476464"/>
              <a:gd name="connsiteY7370" fmla="*/ 327588 h 481410"/>
              <a:gd name="connsiteX7371" fmla="*/ 259148 w 476464"/>
              <a:gd name="connsiteY7371" fmla="*/ 327409 h 481410"/>
              <a:gd name="connsiteX7372" fmla="*/ 259045 w 476464"/>
              <a:gd name="connsiteY7372" fmla="*/ 327588 h 481410"/>
              <a:gd name="connsiteX7373" fmla="*/ 259199 w 476464"/>
              <a:gd name="connsiteY7373" fmla="*/ 327819 h 481410"/>
              <a:gd name="connsiteX7374" fmla="*/ 259148 w 476464"/>
              <a:gd name="connsiteY7374" fmla="*/ 332887 h 481410"/>
              <a:gd name="connsiteX7375" fmla="*/ 259045 w 476464"/>
              <a:gd name="connsiteY7375" fmla="*/ 333092 h 481410"/>
              <a:gd name="connsiteX7376" fmla="*/ 259199 w 476464"/>
              <a:gd name="connsiteY7376" fmla="*/ 333322 h 481410"/>
              <a:gd name="connsiteX7377" fmla="*/ 259352 w 476464"/>
              <a:gd name="connsiteY7377" fmla="*/ 333092 h 481410"/>
              <a:gd name="connsiteX7378" fmla="*/ 259148 w 476464"/>
              <a:gd name="connsiteY7378" fmla="*/ 332887 h 481410"/>
              <a:gd name="connsiteX7379" fmla="*/ 261656 w 476464"/>
              <a:gd name="connsiteY7379" fmla="*/ 337597 h 481410"/>
              <a:gd name="connsiteX7380" fmla="*/ 261451 w 476464"/>
              <a:gd name="connsiteY7380" fmla="*/ 337213 h 481410"/>
              <a:gd name="connsiteX7381" fmla="*/ 261247 w 476464"/>
              <a:gd name="connsiteY7381" fmla="*/ 337597 h 481410"/>
              <a:gd name="connsiteX7382" fmla="*/ 261451 w 476464"/>
              <a:gd name="connsiteY7382" fmla="*/ 337955 h 481410"/>
              <a:gd name="connsiteX7383" fmla="*/ 261656 w 476464"/>
              <a:gd name="connsiteY7383" fmla="*/ 337597 h 481410"/>
              <a:gd name="connsiteX7384" fmla="*/ 261656 w 476464"/>
              <a:gd name="connsiteY7384" fmla="*/ 336547 h 481410"/>
              <a:gd name="connsiteX7385" fmla="*/ 261451 w 476464"/>
              <a:gd name="connsiteY7385" fmla="*/ 336189 h 481410"/>
              <a:gd name="connsiteX7386" fmla="*/ 261247 w 476464"/>
              <a:gd name="connsiteY7386" fmla="*/ 336547 h 481410"/>
              <a:gd name="connsiteX7387" fmla="*/ 261451 w 476464"/>
              <a:gd name="connsiteY7387" fmla="*/ 336931 h 481410"/>
              <a:gd name="connsiteX7388" fmla="*/ 261656 w 476464"/>
              <a:gd name="connsiteY7388" fmla="*/ 336547 h 481410"/>
              <a:gd name="connsiteX7389" fmla="*/ 266955 w 476464"/>
              <a:gd name="connsiteY7389" fmla="*/ 333092 h 481410"/>
              <a:gd name="connsiteX7390" fmla="*/ 266315 w 476464"/>
              <a:gd name="connsiteY7390" fmla="*/ 333092 h 481410"/>
              <a:gd name="connsiteX7391" fmla="*/ 266315 w 476464"/>
              <a:gd name="connsiteY7391" fmla="*/ 333424 h 481410"/>
              <a:gd name="connsiteX7392" fmla="*/ 266955 w 476464"/>
              <a:gd name="connsiteY7392" fmla="*/ 333424 h 481410"/>
              <a:gd name="connsiteX7393" fmla="*/ 266955 w 476464"/>
              <a:gd name="connsiteY7393" fmla="*/ 333092 h 481410"/>
              <a:gd name="connsiteX7394" fmla="*/ 264549 w 476464"/>
              <a:gd name="connsiteY7394" fmla="*/ 328945 h 481410"/>
              <a:gd name="connsiteX7395" fmla="*/ 264702 w 476464"/>
              <a:gd name="connsiteY7395" fmla="*/ 329150 h 481410"/>
              <a:gd name="connsiteX7396" fmla="*/ 264856 w 476464"/>
              <a:gd name="connsiteY7396" fmla="*/ 328945 h 481410"/>
              <a:gd name="connsiteX7397" fmla="*/ 264753 w 476464"/>
              <a:gd name="connsiteY7397" fmla="*/ 328715 h 481410"/>
              <a:gd name="connsiteX7398" fmla="*/ 264549 w 476464"/>
              <a:gd name="connsiteY7398" fmla="*/ 328945 h 481410"/>
              <a:gd name="connsiteX7399" fmla="*/ 263064 w 476464"/>
              <a:gd name="connsiteY7399" fmla="*/ 330916 h 481410"/>
              <a:gd name="connsiteX7400" fmla="*/ 261323 w 476464"/>
              <a:gd name="connsiteY7400" fmla="*/ 331223 h 481410"/>
              <a:gd name="connsiteX7401" fmla="*/ 259711 w 476464"/>
              <a:gd name="connsiteY7401" fmla="*/ 332068 h 481410"/>
              <a:gd name="connsiteX7402" fmla="*/ 260171 w 476464"/>
              <a:gd name="connsiteY7402" fmla="*/ 332708 h 481410"/>
              <a:gd name="connsiteX7403" fmla="*/ 261170 w 476464"/>
              <a:gd name="connsiteY7403" fmla="*/ 332759 h 481410"/>
              <a:gd name="connsiteX7404" fmla="*/ 260735 w 476464"/>
              <a:gd name="connsiteY7404" fmla="*/ 333271 h 481410"/>
              <a:gd name="connsiteX7405" fmla="*/ 260735 w 476464"/>
              <a:gd name="connsiteY7405" fmla="*/ 334013 h 481410"/>
              <a:gd name="connsiteX7406" fmla="*/ 260684 w 476464"/>
              <a:gd name="connsiteY7406" fmla="*/ 334704 h 481410"/>
              <a:gd name="connsiteX7407" fmla="*/ 260146 w 476464"/>
              <a:gd name="connsiteY7407" fmla="*/ 334858 h 481410"/>
              <a:gd name="connsiteX7408" fmla="*/ 260786 w 476464"/>
              <a:gd name="connsiteY7408" fmla="*/ 334960 h 481410"/>
              <a:gd name="connsiteX7409" fmla="*/ 261477 w 476464"/>
              <a:gd name="connsiteY7409" fmla="*/ 335165 h 481410"/>
              <a:gd name="connsiteX7410" fmla="*/ 261963 w 476464"/>
              <a:gd name="connsiteY7410" fmla="*/ 335472 h 481410"/>
              <a:gd name="connsiteX7411" fmla="*/ 262501 w 476464"/>
              <a:gd name="connsiteY7411" fmla="*/ 335165 h 481410"/>
              <a:gd name="connsiteX7412" fmla="*/ 262143 w 476464"/>
              <a:gd name="connsiteY7412" fmla="*/ 334551 h 481410"/>
              <a:gd name="connsiteX7413" fmla="*/ 262501 w 476464"/>
              <a:gd name="connsiteY7413" fmla="*/ 333808 h 481410"/>
              <a:gd name="connsiteX7414" fmla="*/ 263371 w 476464"/>
              <a:gd name="connsiteY7414" fmla="*/ 334346 h 481410"/>
              <a:gd name="connsiteX7415" fmla="*/ 263218 w 476464"/>
              <a:gd name="connsiteY7415" fmla="*/ 335165 h 481410"/>
              <a:gd name="connsiteX7416" fmla="*/ 264113 w 476464"/>
              <a:gd name="connsiteY7416" fmla="*/ 335011 h 481410"/>
              <a:gd name="connsiteX7417" fmla="*/ 265137 w 476464"/>
              <a:gd name="connsiteY7417" fmla="*/ 334602 h 481410"/>
              <a:gd name="connsiteX7418" fmla="*/ 265752 w 476464"/>
              <a:gd name="connsiteY7418" fmla="*/ 334013 h 481410"/>
              <a:gd name="connsiteX7419" fmla="*/ 265291 w 476464"/>
              <a:gd name="connsiteY7419" fmla="*/ 333399 h 481410"/>
              <a:gd name="connsiteX7420" fmla="*/ 264549 w 476464"/>
              <a:gd name="connsiteY7420" fmla="*/ 333552 h 481410"/>
              <a:gd name="connsiteX7421" fmla="*/ 263806 w 476464"/>
              <a:gd name="connsiteY7421" fmla="*/ 333808 h 481410"/>
              <a:gd name="connsiteX7422" fmla="*/ 264344 w 476464"/>
              <a:gd name="connsiteY7422" fmla="*/ 333040 h 481410"/>
              <a:gd name="connsiteX7423" fmla="*/ 265291 w 476464"/>
              <a:gd name="connsiteY7423" fmla="*/ 332759 h 481410"/>
              <a:gd name="connsiteX7424" fmla="*/ 266289 w 476464"/>
              <a:gd name="connsiteY7424" fmla="*/ 332221 h 481410"/>
              <a:gd name="connsiteX7425" fmla="*/ 267339 w 476464"/>
              <a:gd name="connsiteY7425" fmla="*/ 331760 h 481410"/>
              <a:gd name="connsiteX7426" fmla="*/ 267339 w 476464"/>
              <a:gd name="connsiteY7426" fmla="*/ 331325 h 481410"/>
              <a:gd name="connsiteX7427" fmla="*/ 266801 w 476464"/>
              <a:gd name="connsiteY7427" fmla="*/ 330660 h 481410"/>
              <a:gd name="connsiteX7428" fmla="*/ 266289 w 476464"/>
              <a:gd name="connsiteY7428" fmla="*/ 329969 h 481410"/>
              <a:gd name="connsiteX7429" fmla="*/ 264779 w 476464"/>
              <a:gd name="connsiteY7429" fmla="*/ 330660 h 481410"/>
              <a:gd name="connsiteX7430" fmla="*/ 263064 w 476464"/>
              <a:gd name="connsiteY7430" fmla="*/ 330916 h 481410"/>
              <a:gd name="connsiteX7431" fmla="*/ 261119 w 476464"/>
              <a:gd name="connsiteY7431" fmla="*/ 329662 h 481410"/>
              <a:gd name="connsiteX7432" fmla="*/ 262143 w 476464"/>
              <a:gd name="connsiteY7432" fmla="*/ 328971 h 481410"/>
              <a:gd name="connsiteX7433" fmla="*/ 260991 w 476464"/>
              <a:gd name="connsiteY7433" fmla="*/ 328663 h 481410"/>
              <a:gd name="connsiteX7434" fmla="*/ 260095 w 476464"/>
              <a:gd name="connsiteY7434" fmla="*/ 329252 h 481410"/>
              <a:gd name="connsiteX7435" fmla="*/ 261119 w 476464"/>
              <a:gd name="connsiteY7435" fmla="*/ 329662 h 481410"/>
              <a:gd name="connsiteX7436" fmla="*/ 261554 w 476464"/>
              <a:gd name="connsiteY7436" fmla="*/ 325797 h 481410"/>
              <a:gd name="connsiteX7437" fmla="*/ 261759 w 476464"/>
              <a:gd name="connsiteY7437" fmla="*/ 326155 h 481410"/>
              <a:gd name="connsiteX7438" fmla="*/ 262066 w 476464"/>
              <a:gd name="connsiteY7438" fmla="*/ 325797 h 481410"/>
              <a:gd name="connsiteX7439" fmla="*/ 261759 w 476464"/>
              <a:gd name="connsiteY7439" fmla="*/ 325489 h 481410"/>
              <a:gd name="connsiteX7440" fmla="*/ 261554 w 476464"/>
              <a:gd name="connsiteY7440" fmla="*/ 325797 h 481410"/>
              <a:gd name="connsiteX7441" fmla="*/ 260709 w 476464"/>
              <a:gd name="connsiteY7441" fmla="*/ 326846 h 481410"/>
              <a:gd name="connsiteX7442" fmla="*/ 261605 w 476464"/>
              <a:gd name="connsiteY7442" fmla="*/ 326948 h 481410"/>
              <a:gd name="connsiteX7443" fmla="*/ 262475 w 476464"/>
              <a:gd name="connsiteY7443" fmla="*/ 326539 h 481410"/>
              <a:gd name="connsiteX7444" fmla="*/ 262143 w 476464"/>
              <a:gd name="connsiteY7444" fmla="*/ 326539 h 481410"/>
              <a:gd name="connsiteX7445" fmla="*/ 261451 w 476464"/>
              <a:gd name="connsiteY7445" fmla="*/ 326641 h 481410"/>
              <a:gd name="connsiteX7446" fmla="*/ 260709 w 476464"/>
              <a:gd name="connsiteY7446" fmla="*/ 326846 h 481410"/>
              <a:gd name="connsiteX7447" fmla="*/ 260709 w 476464"/>
              <a:gd name="connsiteY7447" fmla="*/ 325797 h 481410"/>
              <a:gd name="connsiteX7448" fmla="*/ 259711 w 476464"/>
              <a:gd name="connsiteY7448" fmla="*/ 325976 h 481410"/>
              <a:gd name="connsiteX7449" fmla="*/ 257817 w 476464"/>
              <a:gd name="connsiteY7449" fmla="*/ 326590 h 481410"/>
              <a:gd name="connsiteX7450" fmla="*/ 255794 w 476464"/>
              <a:gd name="connsiteY7450" fmla="*/ 327307 h 481410"/>
              <a:gd name="connsiteX7451" fmla="*/ 254515 w 476464"/>
              <a:gd name="connsiteY7451" fmla="*/ 327870 h 481410"/>
              <a:gd name="connsiteX7452" fmla="*/ 253875 w 476464"/>
              <a:gd name="connsiteY7452" fmla="*/ 328177 h 481410"/>
              <a:gd name="connsiteX7453" fmla="*/ 255308 w 476464"/>
              <a:gd name="connsiteY7453" fmla="*/ 328023 h 481410"/>
              <a:gd name="connsiteX7454" fmla="*/ 257330 w 476464"/>
              <a:gd name="connsiteY7454" fmla="*/ 327486 h 481410"/>
              <a:gd name="connsiteX7455" fmla="*/ 259173 w 476464"/>
              <a:gd name="connsiteY7455" fmla="*/ 327051 h 481410"/>
              <a:gd name="connsiteX7456" fmla="*/ 260120 w 476464"/>
              <a:gd name="connsiteY7456" fmla="*/ 327102 h 481410"/>
              <a:gd name="connsiteX7457" fmla="*/ 260581 w 476464"/>
              <a:gd name="connsiteY7457" fmla="*/ 326462 h 481410"/>
              <a:gd name="connsiteX7458" fmla="*/ 260709 w 476464"/>
              <a:gd name="connsiteY7458" fmla="*/ 325797 h 481410"/>
              <a:gd name="connsiteX7459" fmla="*/ 254515 w 476464"/>
              <a:gd name="connsiteY7459" fmla="*/ 326155 h 481410"/>
              <a:gd name="connsiteX7460" fmla="*/ 254822 w 476464"/>
              <a:gd name="connsiteY7460" fmla="*/ 325797 h 481410"/>
              <a:gd name="connsiteX7461" fmla="*/ 254515 w 476464"/>
              <a:gd name="connsiteY7461" fmla="*/ 325489 h 481410"/>
              <a:gd name="connsiteX7462" fmla="*/ 254284 w 476464"/>
              <a:gd name="connsiteY7462" fmla="*/ 325797 h 481410"/>
              <a:gd name="connsiteX7463" fmla="*/ 254515 w 476464"/>
              <a:gd name="connsiteY7463" fmla="*/ 326155 h 481410"/>
              <a:gd name="connsiteX7464" fmla="*/ 255052 w 476464"/>
              <a:gd name="connsiteY7464" fmla="*/ 325003 h 481410"/>
              <a:gd name="connsiteX7465" fmla="*/ 255206 w 476464"/>
              <a:gd name="connsiteY7465" fmla="*/ 324773 h 481410"/>
              <a:gd name="connsiteX7466" fmla="*/ 255001 w 476464"/>
              <a:gd name="connsiteY7466" fmla="*/ 324568 h 481410"/>
              <a:gd name="connsiteX7467" fmla="*/ 254898 w 476464"/>
              <a:gd name="connsiteY7467" fmla="*/ 324773 h 481410"/>
              <a:gd name="connsiteX7468" fmla="*/ 255052 w 476464"/>
              <a:gd name="connsiteY7468" fmla="*/ 325003 h 481410"/>
              <a:gd name="connsiteX7469" fmla="*/ 256562 w 476464"/>
              <a:gd name="connsiteY7469" fmla="*/ 325797 h 481410"/>
              <a:gd name="connsiteX7470" fmla="*/ 256895 w 476464"/>
              <a:gd name="connsiteY7470" fmla="*/ 325438 h 481410"/>
              <a:gd name="connsiteX7471" fmla="*/ 256562 w 476464"/>
              <a:gd name="connsiteY7471" fmla="*/ 325080 h 481410"/>
              <a:gd name="connsiteX7472" fmla="*/ 256357 w 476464"/>
              <a:gd name="connsiteY7472" fmla="*/ 325438 h 481410"/>
              <a:gd name="connsiteX7473" fmla="*/ 256562 w 476464"/>
              <a:gd name="connsiteY7473" fmla="*/ 325797 h 481410"/>
              <a:gd name="connsiteX7474" fmla="*/ 258380 w 476464"/>
              <a:gd name="connsiteY7474" fmla="*/ 324107 h 481410"/>
              <a:gd name="connsiteX7475" fmla="*/ 256562 w 476464"/>
              <a:gd name="connsiteY7475" fmla="*/ 324773 h 481410"/>
              <a:gd name="connsiteX7476" fmla="*/ 258380 w 476464"/>
              <a:gd name="connsiteY7476" fmla="*/ 325157 h 481410"/>
              <a:gd name="connsiteX7477" fmla="*/ 260095 w 476464"/>
              <a:gd name="connsiteY7477" fmla="*/ 324773 h 481410"/>
              <a:gd name="connsiteX7478" fmla="*/ 258380 w 476464"/>
              <a:gd name="connsiteY7478" fmla="*/ 324107 h 481410"/>
              <a:gd name="connsiteX7479" fmla="*/ 253542 w 476464"/>
              <a:gd name="connsiteY7479" fmla="*/ 322059 h 481410"/>
              <a:gd name="connsiteX7480" fmla="*/ 253849 w 476464"/>
              <a:gd name="connsiteY7480" fmla="*/ 322418 h 481410"/>
              <a:gd name="connsiteX7481" fmla="*/ 254079 w 476464"/>
              <a:gd name="connsiteY7481" fmla="*/ 322059 h 481410"/>
              <a:gd name="connsiteX7482" fmla="*/ 253849 w 476464"/>
              <a:gd name="connsiteY7482" fmla="*/ 321675 h 481410"/>
              <a:gd name="connsiteX7483" fmla="*/ 253542 w 476464"/>
              <a:gd name="connsiteY7483" fmla="*/ 322059 h 481410"/>
              <a:gd name="connsiteX7484" fmla="*/ 253465 w 476464"/>
              <a:gd name="connsiteY7484" fmla="*/ 324491 h 481410"/>
              <a:gd name="connsiteX7485" fmla="*/ 255718 w 476464"/>
              <a:gd name="connsiteY7485" fmla="*/ 324158 h 481410"/>
              <a:gd name="connsiteX7486" fmla="*/ 257612 w 476464"/>
              <a:gd name="connsiteY7486" fmla="*/ 323442 h 481410"/>
              <a:gd name="connsiteX7487" fmla="*/ 255922 w 476464"/>
              <a:gd name="connsiteY7487" fmla="*/ 323006 h 481410"/>
              <a:gd name="connsiteX7488" fmla="*/ 254182 w 476464"/>
              <a:gd name="connsiteY7488" fmla="*/ 323749 h 481410"/>
              <a:gd name="connsiteX7489" fmla="*/ 253823 w 476464"/>
              <a:gd name="connsiteY7489" fmla="*/ 324056 h 481410"/>
              <a:gd name="connsiteX7490" fmla="*/ 253465 w 476464"/>
              <a:gd name="connsiteY7490" fmla="*/ 324491 h 481410"/>
              <a:gd name="connsiteX7491" fmla="*/ 252825 w 476464"/>
              <a:gd name="connsiteY7491" fmla="*/ 322418 h 481410"/>
              <a:gd name="connsiteX7492" fmla="*/ 252979 w 476464"/>
              <a:gd name="connsiteY7492" fmla="*/ 322623 h 481410"/>
              <a:gd name="connsiteX7493" fmla="*/ 253158 w 476464"/>
              <a:gd name="connsiteY7493" fmla="*/ 322418 h 481410"/>
              <a:gd name="connsiteX7494" fmla="*/ 252928 w 476464"/>
              <a:gd name="connsiteY7494" fmla="*/ 322213 h 481410"/>
              <a:gd name="connsiteX7495" fmla="*/ 252825 w 476464"/>
              <a:gd name="connsiteY7495" fmla="*/ 322418 h 481410"/>
              <a:gd name="connsiteX7496" fmla="*/ 252390 w 476464"/>
              <a:gd name="connsiteY7496" fmla="*/ 325797 h 481410"/>
              <a:gd name="connsiteX7497" fmla="*/ 252979 w 476464"/>
              <a:gd name="connsiteY7497" fmla="*/ 325694 h 481410"/>
              <a:gd name="connsiteX7498" fmla="*/ 253465 w 476464"/>
              <a:gd name="connsiteY7498" fmla="*/ 325489 h 481410"/>
              <a:gd name="connsiteX7499" fmla="*/ 253465 w 476464"/>
              <a:gd name="connsiteY7499" fmla="*/ 325080 h 481410"/>
              <a:gd name="connsiteX7500" fmla="*/ 252416 w 476464"/>
              <a:gd name="connsiteY7500" fmla="*/ 325489 h 481410"/>
              <a:gd name="connsiteX7501" fmla="*/ 252416 w 476464"/>
              <a:gd name="connsiteY7501" fmla="*/ 325797 h 481410"/>
              <a:gd name="connsiteX7502" fmla="*/ 252109 w 476464"/>
              <a:gd name="connsiteY7502" fmla="*/ 328202 h 481410"/>
              <a:gd name="connsiteX7503" fmla="*/ 251904 w 476464"/>
              <a:gd name="connsiteY7503" fmla="*/ 328587 h 481410"/>
              <a:gd name="connsiteX7504" fmla="*/ 252109 w 476464"/>
              <a:gd name="connsiteY7504" fmla="*/ 328971 h 481410"/>
              <a:gd name="connsiteX7505" fmla="*/ 252313 w 476464"/>
              <a:gd name="connsiteY7505" fmla="*/ 328587 h 481410"/>
              <a:gd name="connsiteX7506" fmla="*/ 252109 w 476464"/>
              <a:gd name="connsiteY7506" fmla="*/ 328202 h 481410"/>
              <a:gd name="connsiteX7507" fmla="*/ 251469 w 476464"/>
              <a:gd name="connsiteY7507" fmla="*/ 322059 h 481410"/>
              <a:gd name="connsiteX7508" fmla="*/ 251776 w 476464"/>
              <a:gd name="connsiteY7508" fmla="*/ 322418 h 481410"/>
              <a:gd name="connsiteX7509" fmla="*/ 252006 w 476464"/>
              <a:gd name="connsiteY7509" fmla="*/ 322059 h 481410"/>
              <a:gd name="connsiteX7510" fmla="*/ 251776 w 476464"/>
              <a:gd name="connsiteY7510" fmla="*/ 321675 h 481410"/>
              <a:gd name="connsiteX7511" fmla="*/ 251469 w 476464"/>
              <a:gd name="connsiteY7511" fmla="*/ 322059 h 481410"/>
              <a:gd name="connsiteX7512" fmla="*/ 247962 w 476464"/>
              <a:gd name="connsiteY7512" fmla="*/ 321983 h 481410"/>
              <a:gd name="connsiteX7513" fmla="*/ 248269 w 476464"/>
              <a:gd name="connsiteY7513" fmla="*/ 321983 h 481410"/>
              <a:gd name="connsiteX7514" fmla="*/ 248704 w 476464"/>
              <a:gd name="connsiteY7514" fmla="*/ 322366 h 481410"/>
              <a:gd name="connsiteX7515" fmla="*/ 248935 w 476464"/>
              <a:gd name="connsiteY7515" fmla="*/ 322623 h 481410"/>
              <a:gd name="connsiteX7516" fmla="*/ 251392 w 476464"/>
              <a:gd name="connsiteY7516" fmla="*/ 321368 h 481410"/>
              <a:gd name="connsiteX7517" fmla="*/ 250598 w 476464"/>
              <a:gd name="connsiteY7517" fmla="*/ 321164 h 481410"/>
              <a:gd name="connsiteX7518" fmla="*/ 249293 w 476464"/>
              <a:gd name="connsiteY7518" fmla="*/ 321061 h 481410"/>
              <a:gd name="connsiteX7519" fmla="*/ 248141 w 476464"/>
              <a:gd name="connsiteY7519" fmla="*/ 321266 h 481410"/>
              <a:gd name="connsiteX7520" fmla="*/ 247962 w 476464"/>
              <a:gd name="connsiteY7520" fmla="*/ 321983 h 481410"/>
              <a:gd name="connsiteX7521" fmla="*/ 247015 w 476464"/>
              <a:gd name="connsiteY7521" fmla="*/ 322059 h 481410"/>
              <a:gd name="connsiteX7522" fmla="*/ 247245 w 476464"/>
              <a:gd name="connsiteY7522" fmla="*/ 322418 h 481410"/>
              <a:gd name="connsiteX7523" fmla="*/ 247578 w 476464"/>
              <a:gd name="connsiteY7523" fmla="*/ 322059 h 481410"/>
              <a:gd name="connsiteX7524" fmla="*/ 247245 w 476464"/>
              <a:gd name="connsiteY7524" fmla="*/ 321675 h 481410"/>
              <a:gd name="connsiteX7525" fmla="*/ 247015 w 476464"/>
              <a:gd name="connsiteY7525" fmla="*/ 322059 h 481410"/>
              <a:gd name="connsiteX7526" fmla="*/ 243124 w 476464"/>
              <a:gd name="connsiteY7526" fmla="*/ 323288 h 481410"/>
              <a:gd name="connsiteX7527" fmla="*/ 242458 w 476464"/>
              <a:gd name="connsiteY7527" fmla="*/ 323774 h 481410"/>
              <a:gd name="connsiteX7528" fmla="*/ 242356 w 476464"/>
              <a:gd name="connsiteY7528" fmla="*/ 323928 h 481410"/>
              <a:gd name="connsiteX7529" fmla="*/ 242458 w 476464"/>
              <a:gd name="connsiteY7529" fmla="*/ 324082 h 481410"/>
              <a:gd name="connsiteX7530" fmla="*/ 243252 w 476464"/>
              <a:gd name="connsiteY7530" fmla="*/ 323877 h 481410"/>
              <a:gd name="connsiteX7531" fmla="*/ 244429 w 476464"/>
              <a:gd name="connsiteY7531" fmla="*/ 323621 h 481410"/>
              <a:gd name="connsiteX7532" fmla="*/ 245556 w 476464"/>
              <a:gd name="connsiteY7532" fmla="*/ 323237 h 481410"/>
              <a:gd name="connsiteX7533" fmla="*/ 246170 w 476464"/>
              <a:gd name="connsiteY7533" fmla="*/ 322699 h 481410"/>
              <a:gd name="connsiteX7534" fmla="*/ 245453 w 476464"/>
              <a:gd name="connsiteY7534" fmla="*/ 322443 h 481410"/>
              <a:gd name="connsiteX7535" fmla="*/ 244302 w 476464"/>
              <a:gd name="connsiteY7535" fmla="*/ 322699 h 481410"/>
              <a:gd name="connsiteX7536" fmla="*/ 243124 w 476464"/>
              <a:gd name="connsiteY7536" fmla="*/ 323288 h 481410"/>
              <a:gd name="connsiteX7537" fmla="*/ 242049 w 476464"/>
              <a:gd name="connsiteY7537" fmla="*/ 320959 h 481410"/>
              <a:gd name="connsiteX7538" fmla="*/ 243073 w 476464"/>
              <a:gd name="connsiteY7538" fmla="*/ 320319 h 481410"/>
              <a:gd name="connsiteX7539" fmla="*/ 242049 w 476464"/>
              <a:gd name="connsiteY7539" fmla="*/ 320651 h 481410"/>
              <a:gd name="connsiteX7540" fmla="*/ 242049 w 476464"/>
              <a:gd name="connsiteY7540" fmla="*/ 320959 h 481410"/>
              <a:gd name="connsiteX7541" fmla="*/ 242049 w 476464"/>
              <a:gd name="connsiteY7541" fmla="*/ 324773 h 481410"/>
              <a:gd name="connsiteX7542" fmla="*/ 242458 w 476464"/>
              <a:gd name="connsiteY7542" fmla="*/ 324773 h 481410"/>
              <a:gd name="connsiteX7543" fmla="*/ 242254 w 476464"/>
              <a:gd name="connsiteY7543" fmla="*/ 324568 h 481410"/>
              <a:gd name="connsiteX7544" fmla="*/ 242049 w 476464"/>
              <a:gd name="connsiteY7544" fmla="*/ 324773 h 481410"/>
              <a:gd name="connsiteX7545" fmla="*/ 241409 w 476464"/>
              <a:gd name="connsiteY7545" fmla="*/ 326846 h 481410"/>
              <a:gd name="connsiteX7546" fmla="*/ 241716 w 476464"/>
              <a:gd name="connsiteY7546" fmla="*/ 326539 h 481410"/>
              <a:gd name="connsiteX7547" fmla="*/ 241025 w 476464"/>
              <a:gd name="connsiteY7547" fmla="*/ 326129 h 481410"/>
              <a:gd name="connsiteX7548" fmla="*/ 240974 w 476464"/>
              <a:gd name="connsiteY7548" fmla="*/ 327256 h 481410"/>
              <a:gd name="connsiteX7549" fmla="*/ 241639 w 476464"/>
              <a:gd name="connsiteY7549" fmla="*/ 328126 h 481410"/>
              <a:gd name="connsiteX7550" fmla="*/ 242356 w 476464"/>
              <a:gd name="connsiteY7550" fmla="*/ 328740 h 481410"/>
              <a:gd name="connsiteX7551" fmla="*/ 242458 w 476464"/>
              <a:gd name="connsiteY7551" fmla="*/ 329226 h 481410"/>
              <a:gd name="connsiteX7552" fmla="*/ 243073 w 476464"/>
              <a:gd name="connsiteY7552" fmla="*/ 329226 h 481410"/>
              <a:gd name="connsiteX7553" fmla="*/ 243073 w 476464"/>
              <a:gd name="connsiteY7553" fmla="*/ 329918 h 481410"/>
              <a:gd name="connsiteX7554" fmla="*/ 242049 w 476464"/>
              <a:gd name="connsiteY7554" fmla="*/ 329918 h 481410"/>
              <a:gd name="connsiteX7555" fmla="*/ 242074 w 476464"/>
              <a:gd name="connsiteY7555" fmla="*/ 330301 h 481410"/>
              <a:gd name="connsiteX7556" fmla="*/ 242458 w 476464"/>
              <a:gd name="connsiteY7556" fmla="*/ 330685 h 481410"/>
              <a:gd name="connsiteX7557" fmla="*/ 243559 w 476464"/>
              <a:gd name="connsiteY7557" fmla="*/ 330941 h 481410"/>
              <a:gd name="connsiteX7558" fmla="*/ 244378 w 476464"/>
              <a:gd name="connsiteY7558" fmla="*/ 330430 h 481410"/>
              <a:gd name="connsiteX7559" fmla="*/ 245095 w 476464"/>
              <a:gd name="connsiteY7559" fmla="*/ 329636 h 481410"/>
              <a:gd name="connsiteX7560" fmla="*/ 245863 w 476464"/>
              <a:gd name="connsiteY7560" fmla="*/ 328945 h 481410"/>
              <a:gd name="connsiteX7561" fmla="*/ 246298 w 476464"/>
              <a:gd name="connsiteY7561" fmla="*/ 328766 h 481410"/>
              <a:gd name="connsiteX7562" fmla="*/ 246887 w 476464"/>
              <a:gd name="connsiteY7562" fmla="*/ 328638 h 481410"/>
              <a:gd name="connsiteX7563" fmla="*/ 247424 w 476464"/>
              <a:gd name="connsiteY7563" fmla="*/ 328433 h 481410"/>
              <a:gd name="connsiteX7564" fmla="*/ 247655 w 476464"/>
              <a:gd name="connsiteY7564" fmla="*/ 327895 h 481410"/>
              <a:gd name="connsiteX7565" fmla="*/ 245761 w 476464"/>
              <a:gd name="connsiteY7565" fmla="*/ 328587 h 481410"/>
              <a:gd name="connsiteX7566" fmla="*/ 243815 w 476464"/>
              <a:gd name="connsiteY7566" fmla="*/ 329226 h 481410"/>
              <a:gd name="connsiteX7567" fmla="*/ 244071 w 476464"/>
              <a:gd name="connsiteY7567" fmla="*/ 328561 h 481410"/>
              <a:gd name="connsiteX7568" fmla="*/ 245069 w 476464"/>
              <a:gd name="connsiteY7568" fmla="*/ 327895 h 481410"/>
              <a:gd name="connsiteX7569" fmla="*/ 245888 w 476464"/>
              <a:gd name="connsiteY7569" fmla="*/ 327204 h 481410"/>
              <a:gd name="connsiteX7570" fmla="*/ 245556 w 476464"/>
              <a:gd name="connsiteY7570" fmla="*/ 326564 h 481410"/>
              <a:gd name="connsiteX7571" fmla="*/ 246400 w 476464"/>
              <a:gd name="connsiteY7571" fmla="*/ 326104 h 481410"/>
              <a:gd name="connsiteX7572" fmla="*/ 248295 w 476464"/>
              <a:gd name="connsiteY7572" fmla="*/ 325182 h 481410"/>
              <a:gd name="connsiteX7573" fmla="*/ 250394 w 476464"/>
              <a:gd name="connsiteY7573" fmla="*/ 323979 h 481410"/>
              <a:gd name="connsiteX7574" fmla="*/ 251776 w 476464"/>
              <a:gd name="connsiteY7574" fmla="*/ 322725 h 481410"/>
              <a:gd name="connsiteX7575" fmla="*/ 250547 w 476464"/>
              <a:gd name="connsiteY7575" fmla="*/ 323006 h 481410"/>
              <a:gd name="connsiteX7576" fmla="*/ 248295 w 476464"/>
              <a:gd name="connsiteY7576" fmla="*/ 323621 h 481410"/>
              <a:gd name="connsiteX7577" fmla="*/ 245965 w 476464"/>
              <a:gd name="connsiteY7577" fmla="*/ 324312 h 481410"/>
              <a:gd name="connsiteX7578" fmla="*/ 244481 w 476464"/>
              <a:gd name="connsiteY7578" fmla="*/ 324798 h 481410"/>
              <a:gd name="connsiteX7579" fmla="*/ 243943 w 476464"/>
              <a:gd name="connsiteY7579" fmla="*/ 325361 h 481410"/>
              <a:gd name="connsiteX7580" fmla="*/ 242894 w 476464"/>
              <a:gd name="connsiteY7580" fmla="*/ 326462 h 481410"/>
              <a:gd name="connsiteX7581" fmla="*/ 241870 w 476464"/>
              <a:gd name="connsiteY7581" fmla="*/ 327204 h 481410"/>
              <a:gd name="connsiteX7582" fmla="*/ 241409 w 476464"/>
              <a:gd name="connsiteY7582" fmla="*/ 326846 h 481410"/>
              <a:gd name="connsiteX7583" fmla="*/ 240513 w 476464"/>
              <a:gd name="connsiteY7583" fmla="*/ 321317 h 481410"/>
              <a:gd name="connsiteX7584" fmla="*/ 240718 w 476464"/>
              <a:gd name="connsiteY7584" fmla="*/ 321701 h 481410"/>
              <a:gd name="connsiteX7585" fmla="*/ 240923 w 476464"/>
              <a:gd name="connsiteY7585" fmla="*/ 321317 h 481410"/>
              <a:gd name="connsiteX7586" fmla="*/ 240718 w 476464"/>
              <a:gd name="connsiteY7586" fmla="*/ 320959 h 481410"/>
              <a:gd name="connsiteX7587" fmla="*/ 240513 w 476464"/>
              <a:gd name="connsiteY7587" fmla="*/ 321317 h 481410"/>
              <a:gd name="connsiteX7588" fmla="*/ 240385 w 476464"/>
              <a:gd name="connsiteY7588" fmla="*/ 324491 h 481410"/>
              <a:gd name="connsiteX7589" fmla="*/ 239950 w 476464"/>
              <a:gd name="connsiteY7589" fmla="*/ 324798 h 481410"/>
              <a:gd name="connsiteX7590" fmla="*/ 240999 w 476464"/>
              <a:gd name="connsiteY7590" fmla="*/ 324798 h 481410"/>
              <a:gd name="connsiteX7591" fmla="*/ 240999 w 476464"/>
              <a:gd name="connsiteY7591" fmla="*/ 324491 h 481410"/>
              <a:gd name="connsiteX7592" fmla="*/ 240385 w 476464"/>
              <a:gd name="connsiteY7592" fmla="*/ 324491 h 481410"/>
              <a:gd name="connsiteX7593" fmla="*/ 239669 w 476464"/>
              <a:gd name="connsiteY7593" fmla="*/ 321983 h 481410"/>
              <a:gd name="connsiteX7594" fmla="*/ 239976 w 476464"/>
              <a:gd name="connsiteY7594" fmla="*/ 321675 h 481410"/>
              <a:gd name="connsiteX7595" fmla="*/ 239669 w 476464"/>
              <a:gd name="connsiteY7595" fmla="*/ 321675 h 481410"/>
              <a:gd name="connsiteX7596" fmla="*/ 239669 w 476464"/>
              <a:gd name="connsiteY7596" fmla="*/ 321983 h 481410"/>
              <a:gd name="connsiteX7597" fmla="*/ 239310 w 476464"/>
              <a:gd name="connsiteY7597" fmla="*/ 326360 h 481410"/>
              <a:gd name="connsiteX7598" fmla="*/ 238900 w 476464"/>
              <a:gd name="connsiteY7598" fmla="*/ 326155 h 481410"/>
              <a:gd name="connsiteX7599" fmla="*/ 238900 w 476464"/>
              <a:gd name="connsiteY7599" fmla="*/ 326564 h 481410"/>
              <a:gd name="connsiteX7600" fmla="*/ 239643 w 476464"/>
              <a:gd name="connsiteY7600" fmla="*/ 326872 h 481410"/>
              <a:gd name="connsiteX7601" fmla="*/ 239745 w 476464"/>
              <a:gd name="connsiteY7601" fmla="*/ 326718 h 481410"/>
              <a:gd name="connsiteX7602" fmla="*/ 239643 w 476464"/>
              <a:gd name="connsiteY7602" fmla="*/ 326564 h 481410"/>
              <a:gd name="connsiteX7603" fmla="*/ 239310 w 476464"/>
              <a:gd name="connsiteY7603" fmla="*/ 326360 h 481410"/>
              <a:gd name="connsiteX7604" fmla="*/ 237902 w 476464"/>
              <a:gd name="connsiteY7604" fmla="*/ 323006 h 481410"/>
              <a:gd name="connsiteX7605" fmla="*/ 238491 w 476464"/>
              <a:gd name="connsiteY7605" fmla="*/ 323058 h 481410"/>
              <a:gd name="connsiteX7606" fmla="*/ 238900 w 476464"/>
              <a:gd name="connsiteY7606" fmla="*/ 322699 h 481410"/>
              <a:gd name="connsiteX7607" fmla="*/ 237902 w 476464"/>
              <a:gd name="connsiteY7607" fmla="*/ 323006 h 481410"/>
              <a:gd name="connsiteX7608" fmla="*/ 237365 w 476464"/>
              <a:gd name="connsiteY7608" fmla="*/ 322699 h 481410"/>
              <a:gd name="connsiteX7609" fmla="*/ 237595 w 476464"/>
              <a:gd name="connsiteY7609" fmla="*/ 323006 h 481410"/>
              <a:gd name="connsiteX7610" fmla="*/ 237800 w 476464"/>
              <a:gd name="connsiteY7610" fmla="*/ 322699 h 481410"/>
              <a:gd name="connsiteX7611" fmla="*/ 237595 w 476464"/>
              <a:gd name="connsiteY7611" fmla="*/ 322392 h 481410"/>
              <a:gd name="connsiteX7612" fmla="*/ 237365 w 476464"/>
              <a:gd name="connsiteY7612" fmla="*/ 322699 h 481410"/>
              <a:gd name="connsiteX7613" fmla="*/ 237365 w 476464"/>
              <a:gd name="connsiteY7613" fmla="*/ 326513 h 481410"/>
              <a:gd name="connsiteX7614" fmla="*/ 237595 w 476464"/>
              <a:gd name="connsiteY7614" fmla="*/ 326872 h 481410"/>
              <a:gd name="connsiteX7615" fmla="*/ 237800 w 476464"/>
              <a:gd name="connsiteY7615" fmla="*/ 326513 h 481410"/>
              <a:gd name="connsiteX7616" fmla="*/ 237595 w 476464"/>
              <a:gd name="connsiteY7616" fmla="*/ 326155 h 481410"/>
              <a:gd name="connsiteX7617" fmla="*/ 237365 w 476464"/>
              <a:gd name="connsiteY7617" fmla="*/ 326513 h 481410"/>
              <a:gd name="connsiteX7618" fmla="*/ 237288 w 476464"/>
              <a:gd name="connsiteY7618" fmla="*/ 327895 h 481410"/>
              <a:gd name="connsiteX7619" fmla="*/ 237544 w 476464"/>
              <a:gd name="connsiteY7619" fmla="*/ 328254 h 481410"/>
              <a:gd name="connsiteX7620" fmla="*/ 237928 w 476464"/>
              <a:gd name="connsiteY7620" fmla="*/ 328202 h 481410"/>
              <a:gd name="connsiteX7621" fmla="*/ 237928 w 476464"/>
              <a:gd name="connsiteY7621" fmla="*/ 327895 h 481410"/>
              <a:gd name="connsiteX7622" fmla="*/ 237288 w 476464"/>
              <a:gd name="connsiteY7622" fmla="*/ 327895 h 481410"/>
              <a:gd name="connsiteX7623" fmla="*/ 236648 w 476464"/>
              <a:gd name="connsiteY7623" fmla="*/ 326846 h 481410"/>
              <a:gd name="connsiteX7624" fmla="*/ 236853 w 476464"/>
              <a:gd name="connsiteY7624" fmla="*/ 327153 h 481410"/>
              <a:gd name="connsiteX7625" fmla="*/ 237160 w 476464"/>
              <a:gd name="connsiteY7625" fmla="*/ 326846 h 481410"/>
              <a:gd name="connsiteX7626" fmla="*/ 236853 w 476464"/>
              <a:gd name="connsiteY7626" fmla="*/ 326539 h 481410"/>
              <a:gd name="connsiteX7627" fmla="*/ 236648 w 476464"/>
              <a:gd name="connsiteY7627" fmla="*/ 326846 h 481410"/>
              <a:gd name="connsiteX7628" fmla="*/ 235496 w 476464"/>
              <a:gd name="connsiteY7628" fmla="*/ 325105 h 481410"/>
              <a:gd name="connsiteX7629" fmla="*/ 236034 w 476464"/>
              <a:gd name="connsiteY7629" fmla="*/ 325054 h 481410"/>
              <a:gd name="connsiteX7630" fmla="*/ 236546 w 476464"/>
              <a:gd name="connsiteY7630" fmla="*/ 324773 h 481410"/>
              <a:gd name="connsiteX7631" fmla="*/ 235522 w 476464"/>
              <a:gd name="connsiteY7631" fmla="*/ 324773 h 481410"/>
              <a:gd name="connsiteX7632" fmla="*/ 235522 w 476464"/>
              <a:gd name="connsiteY7632" fmla="*/ 325105 h 481410"/>
              <a:gd name="connsiteX7633" fmla="*/ 235291 w 476464"/>
              <a:gd name="connsiteY7633" fmla="*/ 326513 h 481410"/>
              <a:gd name="connsiteX7634" fmla="*/ 235522 w 476464"/>
              <a:gd name="connsiteY7634" fmla="*/ 326872 h 481410"/>
              <a:gd name="connsiteX7635" fmla="*/ 235726 w 476464"/>
              <a:gd name="connsiteY7635" fmla="*/ 326513 h 481410"/>
              <a:gd name="connsiteX7636" fmla="*/ 235522 w 476464"/>
              <a:gd name="connsiteY7636" fmla="*/ 326155 h 481410"/>
              <a:gd name="connsiteX7637" fmla="*/ 235291 w 476464"/>
              <a:gd name="connsiteY7637" fmla="*/ 326513 h 481410"/>
              <a:gd name="connsiteX7638" fmla="*/ 233730 w 476464"/>
              <a:gd name="connsiteY7638" fmla="*/ 324056 h 481410"/>
              <a:gd name="connsiteX7639" fmla="*/ 234165 w 476464"/>
              <a:gd name="connsiteY7639" fmla="*/ 323749 h 481410"/>
              <a:gd name="connsiteX7640" fmla="*/ 233730 w 476464"/>
              <a:gd name="connsiteY7640" fmla="*/ 323749 h 481410"/>
              <a:gd name="connsiteX7641" fmla="*/ 233730 w 476464"/>
              <a:gd name="connsiteY7641" fmla="*/ 324056 h 481410"/>
              <a:gd name="connsiteX7642" fmla="*/ 234165 w 476464"/>
              <a:gd name="connsiteY7642" fmla="*/ 326846 h 481410"/>
              <a:gd name="connsiteX7643" fmla="*/ 234472 w 476464"/>
              <a:gd name="connsiteY7643" fmla="*/ 327153 h 481410"/>
              <a:gd name="connsiteX7644" fmla="*/ 234472 w 476464"/>
              <a:gd name="connsiteY7644" fmla="*/ 326846 h 481410"/>
              <a:gd name="connsiteX7645" fmla="*/ 234165 w 476464"/>
              <a:gd name="connsiteY7645" fmla="*/ 326846 h 481410"/>
              <a:gd name="connsiteX7646" fmla="*/ 232271 w 476464"/>
              <a:gd name="connsiteY7646" fmla="*/ 328945 h 481410"/>
              <a:gd name="connsiteX7647" fmla="*/ 229250 w 476464"/>
              <a:gd name="connsiteY7647" fmla="*/ 330993 h 481410"/>
              <a:gd name="connsiteX7648" fmla="*/ 229250 w 476464"/>
              <a:gd name="connsiteY7648" fmla="*/ 331325 h 481410"/>
              <a:gd name="connsiteX7649" fmla="*/ 229609 w 476464"/>
              <a:gd name="connsiteY7649" fmla="*/ 331325 h 481410"/>
              <a:gd name="connsiteX7650" fmla="*/ 231503 w 476464"/>
              <a:gd name="connsiteY7650" fmla="*/ 330660 h 481410"/>
              <a:gd name="connsiteX7651" fmla="*/ 233730 w 476464"/>
              <a:gd name="connsiteY7651" fmla="*/ 330711 h 481410"/>
              <a:gd name="connsiteX7652" fmla="*/ 234779 w 476464"/>
              <a:gd name="connsiteY7652" fmla="*/ 329226 h 481410"/>
              <a:gd name="connsiteX7653" fmla="*/ 235803 w 476464"/>
              <a:gd name="connsiteY7653" fmla="*/ 328228 h 481410"/>
              <a:gd name="connsiteX7654" fmla="*/ 232271 w 476464"/>
              <a:gd name="connsiteY7654" fmla="*/ 328945 h 481410"/>
              <a:gd name="connsiteX7655" fmla="*/ 230095 w 476464"/>
              <a:gd name="connsiteY7655" fmla="*/ 328842 h 481410"/>
              <a:gd name="connsiteX7656" fmla="*/ 230300 w 476464"/>
              <a:gd name="connsiteY7656" fmla="*/ 328612 h 481410"/>
              <a:gd name="connsiteX7657" fmla="*/ 230146 w 476464"/>
              <a:gd name="connsiteY7657" fmla="*/ 328407 h 481410"/>
              <a:gd name="connsiteX7658" fmla="*/ 229993 w 476464"/>
              <a:gd name="connsiteY7658" fmla="*/ 328612 h 481410"/>
              <a:gd name="connsiteX7659" fmla="*/ 230095 w 476464"/>
              <a:gd name="connsiteY7659" fmla="*/ 328842 h 481410"/>
              <a:gd name="connsiteX7660" fmla="*/ 231068 w 476464"/>
              <a:gd name="connsiteY7660" fmla="*/ 325105 h 481410"/>
              <a:gd name="connsiteX7661" fmla="*/ 231375 w 476464"/>
              <a:gd name="connsiteY7661" fmla="*/ 324773 h 481410"/>
              <a:gd name="connsiteX7662" fmla="*/ 231068 w 476464"/>
              <a:gd name="connsiteY7662" fmla="*/ 324773 h 481410"/>
              <a:gd name="connsiteX7663" fmla="*/ 231068 w 476464"/>
              <a:gd name="connsiteY7663" fmla="*/ 325105 h 481410"/>
              <a:gd name="connsiteX7664" fmla="*/ 230735 w 476464"/>
              <a:gd name="connsiteY7664" fmla="*/ 327895 h 481410"/>
              <a:gd name="connsiteX7665" fmla="*/ 231068 w 476464"/>
              <a:gd name="connsiteY7665" fmla="*/ 328202 h 481410"/>
              <a:gd name="connsiteX7666" fmla="*/ 231273 w 476464"/>
              <a:gd name="connsiteY7666" fmla="*/ 327895 h 481410"/>
              <a:gd name="connsiteX7667" fmla="*/ 231068 w 476464"/>
              <a:gd name="connsiteY7667" fmla="*/ 327563 h 481410"/>
              <a:gd name="connsiteX7668" fmla="*/ 230735 w 476464"/>
              <a:gd name="connsiteY7668" fmla="*/ 327895 h 481410"/>
              <a:gd name="connsiteX7669" fmla="*/ 230735 w 476464"/>
              <a:gd name="connsiteY7669" fmla="*/ 328945 h 481410"/>
              <a:gd name="connsiteX7670" fmla="*/ 231068 w 476464"/>
              <a:gd name="connsiteY7670" fmla="*/ 329252 h 481410"/>
              <a:gd name="connsiteX7671" fmla="*/ 231273 w 476464"/>
              <a:gd name="connsiteY7671" fmla="*/ 328945 h 481410"/>
              <a:gd name="connsiteX7672" fmla="*/ 231068 w 476464"/>
              <a:gd name="connsiteY7672" fmla="*/ 328587 h 481410"/>
              <a:gd name="connsiteX7673" fmla="*/ 230735 w 476464"/>
              <a:gd name="connsiteY7673" fmla="*/ 328945 h 481410"/>
              <a:gd name="connsiteX7674" fmla="*/ 229993 w 476464"/>
              <a:gd name="connsiteY7674" fmla="*/ 323006 h 481410"/>
              <a:gd name="connsiteX7675" fmla="*/ 230607 w 476464"/>
              <a:gd name="connsiteY7675" fmla="*/ 323749 h 481410"/>
              <a:gd name="connsiteX7676" fmla="*/ 230505 w 476464"/>
              <a:gd name="connsiteY7676" fmla="*/ 323186 h 481410"/>
              <a:gd name="connsiteX7677" fmla="*/ 229993 w 476464"/>
              <a:gd name="connsiteY7677" fmla="*/ 323006 h 481410"/>
              <a:gd name="connsiteX7678" fmla="*/ 229609 w 476464"/>
              <a:gd name="connsiteY7678" fmla="*/ 325515 h 481410"/>
              <a:gd name="connsiteX7679" fmla="*/ 230300 w 476464"/>
              <a:gd name="connsiteY7679" fmla="*/ 325105 h 481410"/>
              <a:gd name="connsiteX7680" fmla="*/ 229609 w 476464"/>
              <a:gd name="connsiteY7680" fmla="*/ 325105 h 481410"/>
              <a:gd name="connsiteX7681" fmla="*/ 229609 w 476464"/>
              <a:gd name="connsiteY7681" fmla="*/ 325515 h 481410"/>
              <a:gd name="connsiteX7682" fmla="*/ 229046 w 476464"/>
              <a:gd name="connsiteY7682" fmla="*/ 322699 h 481410"/>
              <a:gd name="connsiteX7683" fmla="*/ 229250 w 476464"/>
              <a:gd name="connsiteY7683" fmla="*/ 323006 h 481410"/>
              <a:gd name="connsiteX7684" fmla="*/ 229481 w 476464"/>
              <a:gd name="connsiteY7684" fmla="*/ 322699 h 481410"/>
              <a:gd name="connsiteX7685" fmla="*/ 229250 w 476464"/>
              <a:gd name="connsiteY7685" fmla="*/ 322392 h 481410"/>
              <a:gd name="connsiteX7686" fmla="*/ 229046 w 476464"/>
              <a:gd name="connsiteY7686" fmla="*/ 322699 h 481410"/>
              <a:gd name="connsiteX7687" fmla="*/ 228355 w 476464"/>
              <a:gd name="connsiteY7687" fmla="*/ 322366 h 481410"/>
              <a:gd name="connsiteX7688" fmla="*/ 228559 w 476464"/>
              <a:gd name="connsiteY7688" fmla="*/ 322725 h 481410"/>
              <a:gd name="connsiteX7689" fmla="*/ 228867 w 476464"/>
              <a:gd name="connsiteY7689" fmla="*/ 322366 h 481410"/>
              <a:gd name="connsiteX7690" fmla="*/ 228559 w 476464"/>
              <a:gd name="connsiteY7690" fmla="*/ 321983 h 481410"/>
              <a:gd name="connsiteX7691" fmla="*/ 228355 w 476464"/>
              <a:gd name="connsiteY7691" fmla="*/ 322366 h 481410"/>
              <a:gd name="connsiteX7692" fmla="*/ 226153 w 476464"/>
              <a:gd name="connsiteY7692" fmla="*/ 323006 h 481410"/>
              <a:gd name="connsiteX7693" fmla="*/ 226460 w 476464"/>
              <a:gd name="connsiteY7693" fmla="*/ 323006 h 481410"/>
              <a:gd name="connsiteX7694" fmla="*/ 226460 w 476464"/>
              <a:gd name="connsiteY7694" fmla="*/ 322699 h 481410"/>
              <a:gd name="connsiteX7695" fmla="*/ 226153 w 476464"/>
              <a:gd name="connsiteY7695" fmla="*/ 322699 h 481410"/>
              <a:gd name="connsiteX7696" fmla="*/ 226153 w 476464"/>
              <a:gd name="connsiteY7696" fmla="*/ 323006 h 481410"/>
              <a:gd name="connsiteX7697" fmla="*/ 224413 w 476464"/>
              <a:gd name="connsiteY7697" fmla="*/ 322699 h 481410"/>
              <a:gd name="connsiteX7698" fmla="*/ 224822 w 476464"/>
              <a:gd name="connsiteY7698" fmla="*/ 322699 h 481410"/>
              <a:gd name="connsiteX7699" fmla="*/ 224822 w 476464"/>
              <a:gd name="connsiteY7699" fmla="*/ 322392 h 481410"/>
              <a:gd name="connsiteX7700" fmla="*/ 224413 w 476464"/>
              <a:gd name="connsiteY7700" fmla="*/ 322699 h 481410"/>
              <a:gd name="connsiteX7701" fmla="*/ 220752 w 476464"/>
              <a:gd name="connsiteY7701" fmla="*/ 324414 h 481410"/>
              <a:gd name="connsiteX7702" fmla="*/ 220957 w 476464"/>
              <a:gd name="connsiteY7702" fmla="*/ 324798 h 481410"/>
              <a:gd name="connsiteX7703" fmla="*/ 221213 w 476464"/>
              <a:gd name="connsiteY7703" fmla="*/ 324414 h 481410"/>
              <a:gd name="connsiteX7704" fmla="*/ 220957 w 476464"/>
              <a:gd name="connsiteY7704" fmla="*/ 324056 h 481410"/>
              <a:gd name="connsiteX7705" fmla="*/ 220752 w 476464"/>
              <a:gd name="connsiteY7705" fmla="*/ 324414 h 481410"/>
              <a:gd name="connsiteX7706" fmla="*/ 217860 w 476464"/>
              <a:gd name="connsiteY7706" fmla="*/ 326846 h 481410"/>
              <a:gd name="connsiteX7707" fmla="*/ 219012 w 476464"/>
              <a:gd name="connsiteY7707" fmla="*/ 326488 h 481410"/>
              <a:gd name="connsiteX7708" fmla="*/ 220266 w 476464"/>
              <a:gd name="connsiteY7708" fmla="*/ 326129 h 481410"/>
              <a:gd name="connsiteX7709" fmla="*/ 220215 w 476464"/>
              <a:gd name="connsiteY7709" fmla="*/ 325233 h 481410"/>
              <a:gd name="connsiteX7710" fmla="*/ 219473 w 476464"/>
              <a:gd name="connsiteY7710" fmla="*/ 325233 h 481410"/>
              <a:gd name="connsiteX7711" fmla="*/ 218500 w 476464"/>
              <a:gd name="connsiteY7711" fmla="*/ 325771 h 481410"/>
              <a:gd name="connsiteX7712" fmla="*/ 217885 w 476464"/>
              <a:gd name="connsiteY7712" fmla="*/ 326513 h 481410"/>
              <a:gd name="connsiteX7713" fmla="*/ 217885 w 476464"/>
              <a:gd name="connsiteY7713" fmla="*/ 326846 h 481410"/>
              <a:gd name="connsiteX7714" fmla="*/ 216836 w 476464"/>
              <a:gd name="connsiteY7714" fmla="*/ 327895 h 481410"/>
              <a:gd name="connsiteX7715" fmla="*/ 217169 w 476464"/>
              <a:gd name="connsiteY7715" fmla="*/ 327563 h 481410"/>
              <a:gd name="connsiteX7716" fmla="*/ 216836 w 476464"/>
              <a:gd name="connsiteY7716" fmla="*/ 327563 h 481410"/>
              <a:gd name="connsiteX7717" fmla="*/ 216836 w 476464"/>
              <a:gd name="connsiteY7717" fmla="*/ 327895 h 481410"/>
              <a:gd name="connsiteX7718" fmla="*/ 214430 w 476464"/>
              <a:gd name="connsiteY7718" fmla="*/ 330276 h 481410"/>
              <a:gd name="connsiteX7719" fmla="*/ 215787 w 476464"/>
              <a:gd name="connsiteY7719" fmla="*/ 331760 h 481410"/>
              <a:gd name="connsiteX7720" fmla="*/ 215070 w 476464"/>
              <a:gd name="connsiteY7720" fmla="*/ 332759 h 481410"/>
              <a:gd name="connsiteX7721" fmla="*/ 216119 w 476464"/>
              <a:gd name="connsiteY7721" fmla="*/ 332759 h 481410"/>
              <a:gd name="connsiteX7722" fmla="*/ 218628 w 476464"/>
              <a:gd name="connsiteY7722" fmla="*/ 330276 h 481410"/>
              <a:gd name="connsiteX7723" fmla="*/ 220880 w 476464"/>
              <a:gd name="connsiteY7723" fmla="*/ 328945 h 481410"/>
              <a:gd name="connsiteX7724" fmla="*/ 224541 w 476464"/>
              <a:gd name="connsiteY7724" fmla="*/ 327000 h 481410"/>
              <a:gd name="connsiteX7725" fmla="*/ 227791 w 476464"/>
              <a:gd name="connsiteY7725" fmla="*/ 325054 h 481410"/>
              <a:gd name="connsiteX7726" fmla="*/ 228995 w 476464"/>
              <a:gd name="connsiteY7726" fmla="*/ 323442 h 481410"/>
              <a:gd name="connsiteX7727" fmla="*/ 227382 w 476464"/>
              <a:gd name="connsiteY7727" fmla="*/ 323493 h 481410"/>
              <a:gd name="connsiteX7728" fmla="*/ 225590 w 476464"/>
              <a:gd name="connsiteY7728" fmla="*/ 324363 h 481410"/>
              <a:gd name="connsiteX7729" fmla="*/ 223671 w 476464"/>
              <a:gd name="connsiteY7729" fmla="*/ 325310 h 481410"/>
              <a:gd name="connsiteX7730" fmla="*/ 221751 w 476464"/>
              <a:gd name="connsiteY7730" fmla="*/ 325515 h 481410"/>
              <a:gd name="connsiteX7731" fmla="*/ 221367 w 476464"/>
              <a:gd name="connsiteY7731" fmla="*/ 325413 h 481410"/>
              <a:gd name="connsiteX7732" fmla="*/ 220983 w 476464"/>
              <a:gd name="connsiteY7732" fmla="*/ 325515 h 481410"/>
              <a:gd name="connsiteX7733" fmla="*/ 222032 w 476464"/>
              <a:gd name="connsiteY7733" fmla="*/ 326564 h 481410"/>
              <a:gd name="connsiteX7734" fmla="*/ 220522 w 476464"/>
              <a:gd name="connsiteY7734" fmla="*/ 327025 h 481410"/>
              <a:gd name="connsiteX7735" fmla="*/ 217732 w 476464"/>
              <a:gd name="connsiteY7735" fmla="*/ 328126 h 481410"/>
              <a:gd name="connsiteX7736" fmla="*/ 215172 w 476464"/>
              <a:gd name="connsiteY7736" fmla="*/ 329380 h 481410"/>
              <a:gd name="connsiteX7737" fmla="*/ 214430 w 476464"/>
              <a:gd name="connsiteY7737" fmla="*/ 330276 h 481410"/>
              <a:gd name="connsiteX7738" fmla="*/ 218602 w 476464"/>
              <a:gd name="connsiteY7738" fmla="*/ 331018 h 481410"/>
              <a:gd name="connsiteX7739" fmla="*/ 218269 w 476464"/>
              <a:gd name="connsiteY7739" fmla="*/ 331402 h 481410"/>
              <a:gd name="connsiteX7740" fmla="*/ 218602 w 476464"/>
              <a:gd name="connsiteY7740" fmla="*/ 331786 h 481410"/>
              <a:gd name="connsiteX7741" fmla="*/ 218807 w 476464"/>
              <a:gd name="connsiteY7741" fmla="*/ 331402 h 481410"/>
              <a:gd name="connsiteX7742" fmla="*/ 218602 w 476464"/>
              <a:gd name="connsiteY7742" fmla="*/ 331018 h 481410"/>
              <a:gd name="connsiteX7743" fmla="*/ 217169 w 476464"/>
              <a:gd name="connsiteY7743" fmla="*/ 333092 h 481410"/>
              <a:gd name="connsiteX7744" fmla="*/ 217578 w 476464"/>
              <a:gd name="connsiteY7744" fmla="*/ 333092 h 481410"/>
              <a:gd name="connsiteX7745" fmla="*/ 217578 w 476464"/>
              <a:gd name="connsiteY7745" fmla="*/ 332759 h 481410"/>
              <a:gd name="connsiteX7746" fmla="*/ 217169 w 476464"/>
              <a:gd name="connsiteY7746" fmla="*/ 333092 h 481410"/>
              <a:gd name="connsiteX7747" fmla="*/ 216836 w 476464"/>
              <a:gd name="connsiteY7747" fmla="*/ 334423 h 481410"/>
              <a:gd name="connsiteX7748" fmla="*/ 216606 w 476464"/>
              <a:gd name="connsiteY7748" fmla="*/ 334807 h 481410"/>
              <a:gd name="connsiteX7749" fmla="*/ 216836 w 476464"/>
              <a:gd name="connsiteY7749" fmla="*/ 335165 h 481410"/>
              <a:gd name="connsiteX7750" fmla="*/ 217041 w 476464"/>
              <a:gd name="connsiteY7750" fmla="*/ 334807 h 481410"/>
              <a:gd name="connsiteX7751" fmla="*/ 216836 w 476464"/>
              <a:gd name="connsiteY7751" fmla="*/ 334423 h 481410"/>
              <a:gd name="connsiteX7752" fmla="*/ 213713 w 476464"/>
              <a:gd name="connsiteY7752" fmla="*/ 332068 h 481410"/>
              <a:gd name="connsiteX7753" fmla="*/ 214046 w 476464"/>
              <a:gd name="connsiteY7753" fmla="*/ 332375 h 481410"/>
              <a:gd name="connsiteX7754" fmla="*/ 215070 w 476464"/>
              <a:gd name="connsiteY7754" fmla="*/ 331351 h 481410"/>
              <a:gd name="connsiteX7755" fmla="*/ 213713 w 476464"/>
              <a:gd name="connsiteY7755" fmla="*/ 332068 h 481410"/>
              <a:gd name="connsiteX7756" fmla="*/ 214763 w 476464"/>
              <a:gd name="connsiteY7756" fmla="*/ 332068 h 481410"/>
              <a:gd name="connsiteX7757" fmla="*/ 214558 w 476464"/>
              <a:gd name="connsiteY7757" fmla="*/ 332426 h 481410"/>
              <a:gd name="connsiteX7758" fmla="*/ 214763 w 476464"/>
              <a:gd name="connsiteY7758" fmla="*/ 332784 h 481410"/>
              <a:gd name="connsiteX7759" fmla="*/ 214967 w 476464"/>
              <a:gd name="connsiteY7759" fmla="*/ 332426 h 481410"/>
              <a:gd name="connsiteX7760" fmla="*/ 214763 w 476464"/>
              <a:gd name="connsiteY7760" fmla="*/ 332068 h 481410"/>
              <a:gd name="connsiteX7761" fmla="*/ 213406 w 476464"/>
              <a:gd name="connsiteY7761" fmla="*/ 333399 h 481410"/>
              <a:gd name="connsiteX7762" fmla="*/ 213560 w 476464"/>
              <a:gd name="connsiteY7762" fmla="*/ 333604 h 481410"/>
              <a:gd name="connsiteX7763" fmla="*/ 213713 w 476464"/>
              <a:gd name="connsiteY7763" fmla="*/ 333399 h 481410"/>
              <a:gd name="connsiteX7764" fmla="*/ 213508 w 476464"/>
              <a:gd name="connsiteY7764" fmla="*/ 333194 h 481410"/>
              <a:gd name="connsiteX7765" fmla="*/ 213406 w 476464"/>
              <a:gd name="connsiteY7765" fmla="*/ 333399 h 481410"/>
              <a:gd name="connsiteX7766" fmla="*/ 211640 w 476464"/>
              <a:gd name="connsiteY7766" fmla="*/ 335447 h 481410"/>
              <a:gd name="connsiteX7767" fmla="*/ 212459 w 476464"/>
              <a:gd name="connsiteY7767" fmla="*/ 335421 h 481410"/>
              <a:gd name="connsiteX7768" fmla="*/ 213765 w 476464"/>
              <a:gd name="connsiteY7768" fmla="*/ 334986 h 481410"/>
              <a:gd name="connsiteX7769" fmla="*/ 214967 w 476464"/>
              <a:gd name="connsiteY7769" fmla="*/ 334474 h 481410"/>
              <a:gd name="connsiteX7770" fmla="*/ 215505 w 476464"/>
              <a:gd name="connsiteY7770" fmla="*/ 334090 h 481410"/>
              <a:gd name="connsiteX7771" fmla="*/ 215505 w 476464"/>
              <a:gd name="connsiteY7771" fmla="*/ 333757 h 481410"/>
              <a:gd name="connsiteX7772" fmla="*/ 213995 w 476464"/>
              <a:gd name="connsiteY7772" fmla="*/ 333808 h 481410"/>
              <a:gd name="connsiteX7773" fmla="*/ 212689 w 476464"/>
              <a:gd name="connsiteY7773" fmla="*/ 334371 h 481410"/>
              <a:gd name="connsiteX7774" fmla="*/ 212126 w 476464"/>
              <a:gd name="connsiteY7774" fmla="*/ 334858 h 481410"/>
              <a:gd name="connsiteX7775" fmla="*/ 211640 w 476464"/>
              <a:gd name="connsiteY7775" fmla="*/ 335447 h 481410"/>
              <a:gd name="connsiteX7776" fmla="*/ 214711 w 476464"/>
              <a:gd name="connsiteY7776" fmla="*/ 335318 h 481410"/>
              <a:gd name="connsiteX7777" fmla="*/ 213713 w 476464"/>
              <a:gd name="connsiteY7777" fmla="*/ 336214 h 481410"/>
              <a:gd name="connsiteX7778" fmla="*/ 213713 w 476464"/>
              <a:gd name="connsiteY7778" fmla="*/ 336522 h 481410"/>
              <a:gd name="connsiteX7779" fmla="*/ 214967 w 476464"/>
              <a:gd name="connsiteY7779" fmla="*/ 335856 h 481410"/>
              <a:gd name="connsiteX7780" fmla="*/ 215787 w 476464"/>
              <a:gd name="connsiteY7780" fmla="*/ 334448 h 481410"/>
              <a:gd name="connsiteX7781" fmla="*/ 214711 w 476464"/>
              <a:gd name="connsiteY7781" fmla="*/ 335318 h 481410"/>
              <a:gd name="connsiteX7782" fmla="*/ 212689 w 476464"/>
              <a:gd name="connsiteY7782" fmla="*/ 336931 h 481410"/>
              <a:gd name="connsiteX7783" fmla="*/ 212689 w 476464"/>
              <a:gd name="connsiteY7783" fmla="*/ 337238 h 481410"/>
              <a:gd name="connsiteX7784" fmla="*/ 212997 w 476464"/>
              <a:gd name="connsiteY7784" fmla="*/ 336931 h 481410"/>
              <a:gd name="connsiteX7785" fmla="*/ 212689 w 476464"/>
              <a:gd name="connsiteY7785" fmla="*/ 336931 h 481410"/>
              <a:gd name="connsiteX7786" fmla="*/ 211307 w 476464"/>
              <a:gd name="connsiteY7786" fmla="*/ 337545 h 481410"/>
              <a:gd name="connsiteX7787" fmla="*/ 211870 w 476464"/>
              <a:gd name="connsiteY7787" fmla="*/ 337417 h 481410"/>
              <a:gd name="connsiteX7788" fmla="*/ 211973 w 476464"/>
              <a:gd name="connsiteY7788" fmla="*/ 336906 h 481410"/>
              <a:gd name="connsiteX7789" fmla="*/ 211307 w 476464"/>
              <a:gd name="connsiteY7789" fmla="*/ 337545 h 481410"/>
              <a:gd name="connsiteX7790" fmla="*/ 210309 w 476464"/>
              <a:gd name="connsiteY7790" fmla="*/ 339619 h 481410"/>
              <a:gd name="connsiteX7791" fmla="*/ 210718 w 476464"/>
              <a:gd name="connsiteY7791" fmla="*/ 339951 h 481410"/>
              <a:gd name="connsiteX7792" fmla="*/ 211307 w 476464"/>
              <a:gd name="connsiteY7792" fmla="*/ 340080 h 481410"/>
              <a:gd name="connsiteX7793" fmla="*/ 214020 w 476464"/>
              <a:gd name="connsiteY7793" fmla="*/ 338288 h 481410"/>
              <a:gd name="connsiteX7794" fmla="*/ 214430 w 476464"/>
              <a:gd name="connsiteY7794" fmla="*/ 338288 h 481410"/>
              <a:gd name="connsiteX7795" fmla="*/ 215787 w 476464"/>
              <a:gd name="connsiteY7795" fmla="*/ 337597 h 481410"/>
              <a:gd name="connsiteX7796" fmla="*/ 216862 w 476464"/>
              <a:gd name="connsiteY7796" fmla="*/ 337033 h 481410"/>
              <a:gd name="connsiteX7797" fmla="*/ 217860 w 476464"/>
              <a:gd name="connsiteY7797" fmla="*/ 336547 h 481410"/>
              <a:gd name="connsiteX7798" fmla="*/ 218705 w 476464"/>
              <a:gd name="connsiteY7798" fmla="*/ 336138 h 481410"/>
              <a:gd name="connsiteX7799" fmla="*/ 219217 w 476464"/>
              <a:gd name="connsiteY7799" fmla="*/ 335190 h 481410"/>
              <a:gd name="connsiteX7800" fmla="*/ 219959 w 476464"/>
              <a:gd name="connsiteY7800" fmla="*/ 335190 h 481410"/>
              <a:gd name="connsiteX7801" fmla="*/ 219959 w 476464"/>
              <a:gd name="connsiteY7801" fmla="*/ 334474 h 481410"/>
              <a:gd name="connsiteX7802" fmla="*/ 218167 w 476464"/>
              <a:gd name="connsiteY7802" fmla="*/ 335088 h 481410"/>
              <a:gd name="connsiteX7803" fmla="*/ 215019 w 476464"/>
              <a:gd name="connsiteY7803" fmla="*/ 336726 h 481410"/>
              <a:gd name="connsiteX7804" fmla="*/ 211870 w 476464"/>
              <a:gd name="connsiteY7804" fmla="*/ 338492 h 481410"/>
              <a:gd name="connsiteX7805" fmla="*/ 210309 w 476464"/>
              <a:gd name="connsiteY7805" fmla="*/ 339619 h 481410"/>
              <a:gd name="connsiteX7806" fmla="*/ 210181 w 476464"/>
              <a:gd name="connsiteY7806" fmla="*/ 350062 h 481410"/>
              <a:gd name="connsiteX7807" fmla="*/ 209874 w 476464"/>
              <a:gd name="connsiteY7807" fmla="*/ 349704 h 481410"/>
              <a:gd name="connsiteX7808" fmla="*/ 209643 w 476464"/>
              <a:gd name="connsiteY7808" fmla="*/ 350062 h 481410"/>
              <a:gd name="connsiteX7809" fmla="*/ 209874 w 476464"/>
              <a:gd name="connsiteY7809" fmla="*/ 350421 h 481410"/>
              <a:gd name="connsiteX7810" fmla="*/ 210181 w 476464"/>
              <a:gd name="connsiteY7810" fmla="*/ 350062 h 481410"/>
              <a:gd name="connsiteX7811" fmla="*/ 209567 w 476464"/>
              <a:gd name="connsiteY7811" fmla="*/ 340668 h 481410"/>
              <a:gd name="connsiteX7812" fmla="*/ 209899 w 476464"/>
              <a:gd name="connsiteY7812" fmla="*/ 340361 h 481410"/>
              <a:gd name="connsiteX7813" fmla="*/ 209567 w 476464"/>
              <a:gd name="connsiteY7813" fmla="*/ 340361 h 481410"/>
              <a:gd name="connsiteX7814" fmla="*/ 209567 w 476464"/>
              <a:gd name="connsiteY7814" fmla="*/ 340668 h 481410"/>
              <a:gd name="connsiteX7815" fmla="*/ 208645 w 476464"/>
              <a:gd name="connsiteY7815" fmla="*/ 342946 h 481410"/>
              <a:gd name="connsiteX7816" fmla="*/ 208850 w 476464"/>
              <a:gd name="connsiteY7816" fmla="*/ 343151 h 481410"/>
              <a:gd name="connsiteX7817" fmla="*/ 208850 w 476464"/>
              <a:gd name="connsiteY7817" fmla="*/ 342716 h 481410"/>
              <a:gd name="connsiteX7818" fmla="*/ 208645 w 476464"/>
              <a:gd name="connsiteY7818" fmla="*/ 342946 h 481410"/>
              <a:gd name="connsiteX7819" fmla="*/ 208645 w 476464"/>
              <a:gd name="connsiteY7819" fmla="*/ 345148 h 481410"/>
              <a:gd name="connsiteX7820" fmla="*/ 208850 w 476464"/>
              <a:gd name="connsiteY7820" fmla="*/ 345532 h 481410"/>
              <a:gd name="connsiteX7821" fmla="*/ 209183 w 476464"/>
              <a:gd name="connsiteY7821" fmla="*/ 345148 h 481410"/>
              <a:gd name="connsiteX7822" fmla="*/ 208850 w 476464"/>
              <a:gd name="connsiteY7822" fmla="*/ 344789 h 481410"/>
              <a:gd name="connsiteX7823" fmla="*/ 208645 w 476464"/>
              <a:gd name="connsiteY7823" fmla="*/ 345148 h 481410"/>
              <a:gd name="connsiteX7824" fmla="*/ 208517 w 476464"/>
              <a:gd name="connsiteY7824" fmla="*/ 347605 h 481410"/>
              <a:gd name="connsiteX7825" fmla="*/ 209669 w 476464"/>
              <a:gd name="connsiteY7825" fmla="*/ 347503 h 481410"/>
              <a:gd name="connsiteX7826" fmla="*/ 209899 w 476464"/>
              <a:gd name="connsiteY7826" fmla="*/ 346581 h 481410"/>
              <a:gd name="connsiteX7827" fmla="*/ 208517 w 476464"/>
              <a:gd name="connsiteY7827" fmla="*/ 347605 h 481410"/>
              <a:gd name="connsiteX7828" fmla="*/ 208210 w 476464"/>
              <a:gd name="connsiteY7828" fmla="*/ 355182 h 481410"/>
              <a:gd name="connsiteX7829" fmla="*/ 207800 w 476464"/>
              <a:gd name="connsiteY7829" fmla="*/ 355617 h 481410"/>
              <a:gd name="connsiteX7830" fmla="*/ 208492 w 476464"/>
              <a:gd name="connsiteY7830" fmla="*/ 355182 h 481410"/>
              <a:gd name="connsiteX7831" fmla="*/ 208210 w 476464"/>
              <a:gd name="connsiteY7831" fmla="*/ 355182 h 481410"/>
              <a:gd name="connsiteX7832" fmla="*/ 207596 w 476464"/>
              <a:gd name="connsiteY7832" fmla="*/ 347963 h 481410"/>
              <a:gd name="connsiteX7833" fmla="*/ 207800 w 476464"/>
              <a:gd name="connsiteY7833" fmla="*/ 348347 h 481410"/>
              <a:gd name="connsiteX7834" fmla="*/ 208108 w 476464"/>
              <a:gd name="connsiteY7834" fmla="*/ 347963 h 481410"/>
              <a:gd name="connsiteX7835" fmla="*/ 207800 w 476464"/>
              <a:gd name="connsiteY7835" fmla="*/ 347605 h 481410"/>
              <a:gd name="connsiteX7836" fmla="*/ 207596 w 476464"/>
              <a:gd name="connsiteY7836" fmla="*/ 347963 h 481410"/>
              <a:gd name="connsiteX7837" fmla="*/ 208210 w 476464"/>
              <a:gd name="connsiteY7837" fmla="*/ 360352 h 481410"/>
              <a:gd name="connsiteX7838" fmla="*/ 208005 w 476464"/>
              <a:gd name="connsiteY7838" fmla="*/ 360583 h 481410"/>
              <a:gd name="connsiteX7839" fmla="*/ 208210 w 476464"/>
              <a:gd name="connsiteY7839" fmla="*/ 360787 h 481410"/>
              <a:gd name="connsiteX7840" fmla="*/ 208210 w 476464"/>
              <a:gd name="connsiteY7840" fmla="*/ 360352 h 481410"/>
              <a:gd name="connsiteX7841" fmla="*/ 208517 w 476464"/>
              <a:gd name="connsiteY7841" fmla="*/ 362144 h 481410"/>
              <a:gd name="connsiteX7842" fmla="*/ 210437 w 476464"/>
              <a:gd name="connsiteY7842" fmla="*/ 361555 h 481410"/>
              <a:gd name="connsiteX7843" fmla="*/ 213713 w 476464"/>
              <a:gd name="connsiteY7843" fmla="*/ 359815 h 481410"/>
              <a:gd name="connsiteX7844" fmla="*/ 217041 w 476464"/>
              <a:gd name="connsiteY7844" fmla="*/ 357793 h 481410"/>
              <a:gd name="connsiteX7845" fmla="*/ 218909 w 476464"/>
              <a:gd name="connsiteY7845" fmla="*/ 356231 h 481410"/>
              <a:gd name="connsiteX7846" fmla="*/ 213713 w 476464"/>
              <a:gd name="connsiteY7846" fmla="*/ 358458 h 481410"/>
              <a:gd name="connsiteX7847" fmla="*/ 210130 w 476464"/>
              <a:gd name="connsiteY7847" fmla="*/ 360096 h 481410"/>
              <a:gd name="connsiteX7848" fmla="*/ 210181 w 476464"/>
              <a:gd name="connsiteY7848" fmla="*/ 360045 h 481410"/>
              <a:gd name="connsiteX7849" fmla="*/ 209874 w 476464"/>
              <a:gd name="connsiteY7849" fmla="*/ 359738 h 481410"/>
              <a:gd name="connsiteX7850" fmla="*/ 209643 w 476464"/>
              <a:gd name="connsiteY7850" fmla="*/ 360045 h 481410"/>
              <a:gd name="connsiteX7851" fmla="*/ 209797 w 476464"/>
              <a:gd name="connsiteY7851" fmla="*/ 360301 h 481410"/>
              <a:gd name="connsiteX7852" fmla="*/ 208492 w 476464"/>
              <a:gd name="connsiteY7852" fmla="*/ 361095 h 481410"/>
              <a:gd name="connsiteX7853" fmla="*/ 208492 w 476464"/>
              <a:gd name="connsiteY7853" fmla="*/ 362144 h 481410"/>
              <a:gd name="connsiteX7854" fmla="*/ 209567 w 476464"/>
              <a:gd name="connsiteY7854" fmla="*/ 364192 h 481410"/>
              <a:gd name="connsiteX7855" fmla="*/ 212177 w 476464"/>
              <a:gd name="connsiteY7855" fmla="*/ 363219 h 481410"/>
              <a:gd name="connsiteX7856" fmla="*/ 214456 w 476464"/>
              <a:gd name="connsiteY7856" fmla="*/ 361402 h 481410"/>
              <a:gd name="connsiteX7857" fmla="*/ 212997 w 476464"/>
              <a:gd name="connsiteY7857" fmla="*/ 361555 h 481410"/>
              <a:gd name="connsiteX7858" fmla="*/ 211640 w 476464"/>
              <a:gd name="connsiteY7858" fmla="*/ 362144 h 481410"/>
              <a:gd name="connsiteX7859" fmla="*/ 211077 w 476464"/>
              <a:gd name="connsiteY7859" fmla="*/ 362554 h 481410"/>
              <a:gd name="connsiteX7860" fmla="*/ 210437 w 476464"/>
              <a:gd name="connsiteY7860" fmla="*/ 362963 h 481410"/>
              <a:gd name="connsiteX7861" fmla="*/ 209592 w 476464"/>
              <a:gd name="connsiteY7861" fmla="*/ 363501 h 481410"/>
              <a:gd name="connsiteX7862" fmla="*/ 209592 w 476464"/>
              <a:gd name="connsiteY7862" fmla="*/ 364192 h 48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Lst>
            <a:rect l="l" t="t" r="r" b="b"/>
            <a:pathLst>
              <a:path w="476464" h="481410">
                <a:moveTo>
                  <a:pt x="474647" y="243324"/>
                </a:moveTo>
                <a:cubicBezTo>
                  <a:pt x="474826" y="244040"/>
                  <a:pt x="474929" y="245115"/>
                  <a:pt x="474673" y="246882"/>
                </a:cubicBezTo>
                <a:cubicBezTo>
                  <a:pt x="474826" y="241429"/>
                  <a:pt x="474059" y="249825"/>
                  <a:pt x="474647" y="243324"/>
                </a:cubicBezTo>
                <a:close/>
                <a:moveTo>
                  <a:pt x="152716" y="465888"/>
                </a:moveTo>
                <a:cubicBezTo>
                  <a:pt x="152870" y="465939"/>
                  <a:pt x="152818" y="465862"/>
                  <a:pt x="152946" y="465888"/>
                </a:cubicBezTo>
                <a:cubicBezTo>
                  <a:pt x="152127" y="465581"/>
                  <a:pt x="151411" y="465350"/>
                  <a:pt x="150464" y="465043"/>
                </a:cubicBezTo>
                <a:lnTo>
                  <a:pt x="152716" y="465888"/>
                </a:lnTo>
                <a:close/>
                <a:moveTo>
                  <a:pt x="50482" y="102925"/>
                </a:moveTo>
                <a:cubicBezTo>
                  <a:pt x="50354" y="103130"/>
                  <a:pt x="50175" y="103386"/>
                  <a:pt x="50022" y="103616"/>
                </a:cubicBezTo>
                <a:cubicBezTo>
                  <a:pt x="50073" y="103565"/>
                  <a:pt x="50022" y="103616"/>
                  <a:pt x="50073" y="103565"/>
                </a:cubicBezTo>
                <a:cubicBezTo>
                  <a:pt x="50482" y="103078"/>
                  <a:pt x="50508" y="102951"/>
                  <a:pt x="50482" y="102925"/>
                </a:cubicBezTo>
                <a:close/>
                <a:moveTo>
                  <a:pt x="444725" y="350753"/>
                </a:moveTo>
                <a:cubicBezTo>
                  <a:pt x="444059" y="353697"/>
                  <a:pt x="442370" y="354695"/>
                  <a:pt x="441115" y="357409"/>
                </a:cubicBezTo>
                <a:cubicBezTo>
                  <a:pt x="440475" y="358151"/>
                  <a:pt x="441499" y="355949"/>
                  <a:pt x="440220" y="357946"/>
                </a:cubicBezTo>
                <a:cubicBezTo>
                  <a:pt x="439426" y="359840"/>
                  <a:pt x="441627" y="357409"/>
                  <a:pt x="443650" y="354209"/>
                </a:cubicBezTo>
                <a:cubicBezTo>
                  <a:pt x="443931" y="353902"/>
                  <a:pt x="444033" y="353825"/>
                  <a:pt x="444085" y="353876"/>
                </a:cubicBezTo>
                <a:cubicBezTo>
                  <a:pt x="443522" y="354311"/>
                  <a:pt x="443163" y="354363"/>
                  <a:pt x="444725" y="350753"/>
                </a:cubicBezTo>
                <a:close/>
                <a:moveTo>
                  <a:pt x="50482" y="102925"/>
                </a:moveTo>
                <a:cubicBezTo>
                  <a:pt x="50687" y="102541"/>
                  <a:pt x="51122" y="101978"/>
                  <a:pt x="51225" y="101696"/>
                </a:cubicBezTo>
                <a:cubicBezTo>
                  <a:pt x="49919" y="103232"/>
                  <a:pt x="50380" y="102848"/>
                  <a:pt x="50482" y="102925"/>
                </a:cubicBezTo>
                <a:close/>
                <a:moveTo>
                  <a:pt x="444085" y="353902"/>
                </a:moveTo>
                <a:cubicBezTo>
                  <a:pt x="444085" y="353902"/>
                  <a:pt x="444085" y="353902"/>
                  <a:pt x="444085" y="353902"/>
                </a:cubicBezTo>
                <a:lnTo>
                  <a:pt x="444085" y="353902"/>
                </a:lnTo>
                <a:close/>
                <a:moveTo>
                  <a:pt x="3743" y="287324"/>
                </a:moveTo>
                <a:lnTo>
                  <a:pt x="3743" y="287324"/>
                </a:lnTo>
                <a:cubicBezTo>
                  <a:pt x="3589" y="286633"/>
                  <a:pt x="3435" y="285865"/>
                  <a:pt x="3282" y="285174"/>
                </a:cubicBezTo>
                <a:cubicBezTo>
                  <a:pt x="3410" y="285968"/>
                  <a:pt x="3512" y="286403"/>
                  <a:pt x="3743" y="287324"/>
                </a:cubicBezTo>
                <a:close/>
                <a:moveTo>
                  <a:pt x="36737" y="124989"/>
                </a:moveTo>
                <a:cubicBezTo>
                  <a:pt x="36609" y="125194"/>
                  <a:pt x="36506" y="125399"/>
                  <a:pt x="36378" y="125604"/>
                </a:cubicBezTo>
                <a:cubicBezTo>
                  <a:pt x="36455" y="125681"/>
                  <a:pt x="36583" y="125373"/>
                  <a:pt x="36737" y="124989"/>
                </a:cubicBezTo>
                <a:close/>
                <a:moveTo>
                  <a:pt x="472881" y="257914"/>
                </a:moveTo>
                <a:lnTo>
                  <a:pt x="473291" y="268357"/>
                </a:lnTo>
                <a:cubicBezTo>
                  <a:pt x="472702" y="271147"/>
                  <a:pt x="473188" y="265158"/>
                  <a:pt x="472548" y="266924"/>
                </a:cubicBezTo>
                <a:cubicBezTo>
                  <a:pt x="472062" y="268408"/>
                  <a:pt x="471192" y="274500"/>
                  <a:pt x="471448" y="275550"/>
                </a:cubicBezTo>
                <a:cubicBezTo>
                  <a:pt x="471857" y="273195"/>
                  <a:pt x="471755" y="273093"/>
                  <a:pt x="471908" y="271250"/>
                </a:cubicBezTo>
                <a:cubicBezTo>
                  <a:pt x="472600" y="270558"/>
                  <a:pt x="472011" y="274116"/>
                  <a:pt x="472139" y="275934"/>
                </a:cubicBezTo>
                <a:cubicBezTo>
                  <a:pt x="472318" y="274705"/>
                  <a:pt x="472753" y="272965"/>
                  <a:pt x="472600" y="272683"/>
                </a:cubicBezTo>
                <a:cubicBezTo>
                  <a:pt x="472497" y="275166"/>
                  <a:pt x="472165" y="277598"/>
                  <a:pt x="471550" y="281616"/>
                </a:cubicBezTo>
                <a:cubicBezTo>
                  <a:pt x="471755" y="278878"/>
                  <a:pt x="471013" y="283075"/>
                  <a:pt x="471013" y="281975"/>
                </a:cubicBezTo>
                <a:cubicBezTo>
                  <a:pt x="471473" y="282436"/>
                  <a:pt x="471038" y="286275"/>
                  <a:pt x="470117" y="291215"/>
                </a:cubicBezTo>
                <a:cubicBezTo>
                  <a:pt x="468607" y="294594"/>
                  <a:pt x="468120" y="300481"/>
                  <a:pt x="466456" y="306112"/>
                </a:cubicBezTo>
                <a:cubicBezTo>
                  <a:pt x="466584" y="303707"/>
                  <a:pt x="466968" y="300660"/>
                  <a:pt x="467608" y="297205"/>
                </a:cubicBezTo>
                <a:cubicBezTo>
                  <a:pt x="466456" y="301198"/>
                  <a:pt x="466636" y="300584"/>
                  <a:pt x="465458" y="304602"/>
                </a:cubicBezTo>
                <a:cubicBezTo>
                  <a:pt x="465407" y="306394"/>
                  <a:pt x="465612" y="307802"/>
                  <a:pt x="464664" y="312512"/>
                </a:cubicBezTo>
                <a:lnTo>
                  <a:pt x="464229" y="312665"/>
                </a:lnTo>
                <a:cubicBezTo>
                  <a:pt x="463129" y="316812"/>
                  <a:pt x="463513" y="316966"/>
                  <a:pt x="461567" y="322136"/>
                </a:cubicBezTo>
                <a:cubicBezTo>
                  <a:pt x="459878" y="326616"/>
                  <a:pt x="458163" y="331069"/>
                  <a:pt x="456576" y="335293"/>
                </a:cubicBezTo>
                <a:cubicBezTo>
                  <a:pt x="454631" y="339337"/>
                  <a:pt x="452788" y="343177"/>
                  <a:pt x="451175" y="346428"/>
                </a:cubicBezTo>
                <a:lnTo>
                  <a:pt x="450714" y="346530"/>
                </a:lnTo>
                <a:cubicBezTo>
                  <a:pt x="449767" y="350523"/>
                  <a:pt x="445211" y="358740"/>
                  <a:pt x="442447" y="363347"/>
                </a:cubicBezTo>
                <a:cubicBezTo>
                  <a:pt x="439912" y="367212"/>
                  <a:pt x="437404" y="371512"/>
                  <a:pt x="435126" y="375352"/>
                </a:cubicBezTo>
                <a:cubicBezTo>
                  <a:pt x="432592" y="379012"/>
                  <a:pt x="430237" y="382084"/>
                  <a:pt x="428573" y="383773"/>
                </a:cubicBezTo>
                <a:cubicBezTo>
                  <a:pt x="424631" y="389584"/>
                  <a:pt x="420561" y="394780"/>
                  <a:pt x="416184" y="399669"/>
                </a:cubicBezTo>
                <a:cubicBezTo>
                  <a:pt x="417157" y="401921"/>
                  <a:pt x="418155" y="404174"/>
                  <a:pt x="419128" y="406401"/>
                </a:cubicBezTo>
                <a:cubicBezTo>
                  <a:pt x="416184" y="406401"/>
                  <a:pt x="413189" y="406375"/>
                  <a:pt x="410194" y="406375"/>
                </a:cubicBezTo>
                <a:cubicBezTo>
                  <a:pt x="406278" y="410727"/>
                  <a:pt x="402106" y="414976"/>
                  <a:pt x="397217" y="419046"/>
                </a:cubicBezTo>
                <a:lnTo>
                  <a:pt x="398932" y="416768"/>
                </a:lnTo>
                <a:cubicBezTo>
                  <a:pt x="396961" y="419071"/>
                  <a:pt x="397268" y="417868"/>
                  <a:pt x="395169" y="419865"/>
                </a:cubicBezTo>
                <a:cubicBezTo>
                  <a:pt x="397959" y="417919"/>
                  <a:pt x="392507" y="423064"/>
                  <a:pt x="391176" y="424703"/>
                </a:cubicBezTo>
                <a:cubicBezTo>
                  <a:pt x="385238" y="429259"/>
                  <a:pt x="377584" y="435095"/>
                  <a:pt x="372516" y="439497"/>
                </a:cubicBezTo>
                <a:lnTo>
                  <a:pt x="372081" y="439344"/>
                </a:lnTo>
                <a:cubicBezTo>
                  <a:pt x="366859" y="443670"/>
                  <a:pt x="359538" y="447151"/>
                  <a:pt x="352346" y="451451"/>
                </a:cubicBezTo>
                <a:cubicBezTo>
                  <a:pt x="351501" y="451912"/>
                  <a:pt x="349940" y="452168"/>
                  <a:pt x="347687" y="453294"/>
                </a:cubicBezTo>
                <a:cubicBezTo>
                  <a:pt x="343899" y="455828"/>
                  <a:pt x="341723" y="456801"/>
                  <a:pt x="335861" y="460052"/>
                </a:cubicBezTo>
                <a:cubicBezTo>
                  <a:pt x="331587" y="462458"/>
                  <a:pt x="323984" y="464813"/>
                  <a:pt x="319300" y="466297"/>
                </a:cubicBezTo>
                <a:cubicBezTo>
                  <a:pt x="302457" y="473823"/>
                  <a:pt x="283746" y="476971"/>
                  <a:pt x="264958" y="480043"/>
                </a:cubicBezTo>
                <a:lnTo>
                  <a:pt x="263550" y="479813"/>
                </a:lnTo>
                <a:cubicBezTo>
                  <a:pt x="245146" y="482423"/>
                  <a:pt x="222263" y="481502"/>
                  <a:pt x="206597" y="479429"/>
                </a:cubicBezTo>
                <a:lnTo>
                  <a:pt x="208210" y="478917"/>
                </a:lnTo>
                <a:cubicBezTo>
                  <a:pt x="203346" y="477970"/>
                  <a:pt x="197024" y="477406"/>
                  <a:pt x="198176" y="478123"/>
                </a:cubicBezTo>
                <a:cubicBezTo>
                  <a:pt x="193261" y="477381"/>
                  <a:pt x="185889" y="476383"/>
                  <a:pt x="182971" y="474821"/>
                </a:cubicBezTo>
                <a:cubicBezTo>
                  <a:pt x="178108" y="473388"/>
                  <a:pt x="176879" y="473567"/>
                  <a:pt x="172758" y="472620"/>
                </a:cubicBezTo>
                <a:cubicBezTo>
                  <a:pt x="163927" y="470214"/>
                  <a:pt x="160190" y="468320"/>
                  <a:pt x="152946" y="465862"/>
                </a:cubicBezTo>
                <a:cubicBezTo>
                  <a:pt x="153561" y="465888"/>
                  <a:pt x="153586" y="465658"/>
                  <a:pt x="151718" y="464941"/>
                </a:cubicBezTo>
                <a:cubicBezTo>
                  <a:pt x="148185" y="464147"/>
                  <a:pt x="139662" y="459770"/>
                  <a:pt x="142580" y="462023"/>
                </a:cubicBezTo>
                <a:cubicBezTo>
                  <a:pt x="133493" y="457236"/>
                  <a:pt x="120771" y="452117"/>
                  <a:pt x="112785" y="445897"/>
                </a:cubicBezTo>
                <a:cubicBezTo>
                  <a:pt x="113374" y="446537"/>
                  <a:pt x="111224" y="445283"/>
                  <a:pt x="110225" y="444873"/>
                </a:cubicBezTo>
                <a:cubicBezTo>
                  <a:pt x="102265" y="440547"/>
                  <a:pt x="95533" y="433713"/>
                  <a:pt x="89364" y="429976"/>
                </a:cubicBezTo>
                <a:cubicBezTo>
                  <a:pt x="88289" y="429028"/>
                  <a:pt x="91463" y="431025"/>
                  <a:pt x="88545" y="428798"/>
                </a:cubicBezTo>
                <a:cubicBezTo>
                  <a:pt x="86753" y="427569"/>
                  <a:pt x="88289" y="429054"/>
                  <a:pt x="86088" y="427518"/>
                </a:cubicBezTo>
                <a:cubicBezTo>
                  <a:pt x="80533" y="422783"/>
                  <a:pt x="75132" y="417715"/>
                  <a:pt x="69885" y="412749"/>
                </a:cubicBezTo>
                <a:cubicBezTo>
                  <a:pt x="67504" y="410087"/>
                  <a:pt x="65354" y="407630"/>
                  <a:pt x="63050" y="405070"/>
                </a:cubicBezTo>
                <a:cubicBezTo>
                  <a:pt x="62538" y="405070"/>
                  <a:pt x="62026" y="405070"/>
                  <a:pt x="61489" y="405070"/>
                </a:cubicBezTo>
                <a:cubicBezTo>
                  <a:pt x="61489" y="405070"/>
                  <a:pt x="61975" y="404916"/>
                  <a:pt x="62769" y="404712"/>
                </a:cubicBezTo>
                <a:cubicBezTo>
                  <a:pt x="60491" y="402152"/>
                  <a:pt x="58136" y="399515"/>
                  <a:pt x="56037" y="397109"/>
                </a:cubicBezTo>
                <a:cubicBezTo>
                  <a:pt x="40576" y="379319"/>
                  <a:pt x="27727" y="358100"/>
                  <a:pt x="18640" y="337417"/>
                </a:cubicBezTo>
                <a:lnTo>
                  <a:pt x="18896" y="337571"/>
                </a:lnTo>
                <a:cubicBezTo>
                  <a:pt x="15389" y="330839"/>
                  <a:pt x="13392" y="320728"/>
                  <a:pt x="10295" y="315430"/>
                </a:cubicBezTo>
                <a:cubicBezTo>
                  <a:pt x="9783" y="313689"/>
                  <a:pt x="8606" y="308800"/>
                  <a:pt x="9195" y="309978"/>
                </a:cubicBezTo>
                <a:cubicBezTo>
                  <a:pt x="7633" y="304679"/>
                  <a:pt x="5329" y="295413"/>
                  <a:pt x="3743" y="287273"/>
                </a:cubicBezTo>
                <a:cubicBezTo>
                  <a:pt x="3051" y="278494"/>
                  <a:pt x="492" y="270968"/>
                  <a:pt x="645" y="261676"/>
                </a:cubicBezTo>
                <a:cubicBezTo>
                  <a:pt x="799" y="262598"/>
                  <a:pt x="927" y="264313"/>
                  <a:pt x="1132" y="264543"/>
                </a:cubicBezTo>
                <a:cubicBezTo>
                  <a:pt x="1311" y="260960"/>
                  <a:pt x="-46" y="256148"/>
                  <a:pt x="696" y="254151"/>
                </a:cubicBezTo>
                <a:cubicBezTo>
                  <a:pt x="594" y="252103"/>
                  <a:pt x="185" y="252692"/>
                  <a:pt x="261" y="253972"/>
                </a:cubicBezTo>
                <a:cubicBezTo>
                  <a:pt x="-711" y="233699"/>
                  <a:pt x="1055" y="211993"/>
                  <a:pt x="5176" y="191234"/>
                </a:cubicBezTo>
                <a:cubicBezTo>
                  <a:pt x="9425" y="176695"/>
                  <a:pt x="6814" y="190696"/>
                  <a:pt x="9143" y="178973"/>
                </a:cubicBezTo>
                <a:cubicBezTo>
                  <a:pt x="9578" y="178077"/>
                  <a:pt x="8990" y="178231"/>
                  <a:pt x="9220" y="178103"/>
                </a:cubicBezTo>
                <a:cubicBezTo>
                  <a:pt x="10039" y="173521"/>
                  <a:pt x="11959" y="171422"/>
                  <a:pt x="12727" y="168325"/>
                </a:cubicBezTo>
                <a:cubicBezTo>
                  <a:pt x="11780" y="169425"/>
                  <a:pt x="13188" y="166251"/>
                  <a:pt x="12906" y="166047"/>
                </a:cubicBezTo>
                <a:cubicBezTo>
                  <a:pt x="16490" y="157523"/>
                  <a:pt x="17334" y="155834"/>
                  <a:pt x="19792" y="148999"/>
                </a:cubicBezTo>
                <a:lnTo>
                  <a:pt x="19843" y="149588"/>
                </a:lnTo>
                <a:cubicBezTo>
                  <a:pt x="22940" y="141653"/>
                  <a:pt x="27164" y="132668"/>
                  <a:pt x="30133" y="126064"/>
                </a:cubicBezTo>
                <a:cubicBezTo>
                  <a:pt x="53349" y="84905"/>
                  <a:pt x="87214" y="51885"/>
                  <a:pt x="128220" y="30486"/>
                </a:cubicBezTo>
                <a:cubicBezTo>
                  <a:pt x="148441" y="19684"/>
                  <a:pt x="170275" y="12978"/>
                  <a:pt x="192391" y="8089"/>
                </a:cubicBezTo>
                <a:cubicBezTo>
                  <a:pt x="206802" y="5401"/>
                  <a:pt x="221520" y="4198"/>
                  <a:pt x="236315" y="4096"/>
                </a:cubicBezTo>
                <a:cubicBezTo>
                  <a:pt x="236904" y="2790"/>
                  <a:pt x="237570" y="1357"/>
                  <a:pt x="238158" y="0"/>
                </a:cubicBezTo>
                <a:lnTo>
                  <a:pt x="239361" y="2508"/>
                </a:lnTo>
                <a:cubicBezTo>
                  <a:pt x="240052" y="4351"/>
                  <a:pt x="238696" y="1817"/>
                  <a:pt x="239617" y="4096"/>
                </a:cubicBezTo>
                <a:cubicBezTo>
                  <a:pt x="246656" y="4172"/>
                  <a:pt x="253721" y="4428"/>
                  <a:pt x="260811" y="5043"/>
                </a:cubicBezTo>
                <a:cubicBezTo>
                  <a:pt x="271485" y="7065"/>
                  <a:pt x="272228" y="7423"/>
                  <a:pt x="284053" y="8831"/>
                </a:cubicBezTo>
                <a:cubicBezTo>
                  <a:pt x="283567" y="8857"/>
                  <a:pt x="282825" y="8780"/>
                  <a:pt x="283593" y="9010"/>
                </a:cubicBezTo>
                <a:cubicBezTo>
                  <a:pt x="284309" y="8294"/>
                  <a:pt x="291758" y="10751"/>
                  <a:pt x="292987" y="10520"/>
                </a:cubicBezTo>
                <a:cubicBezTo>
                  <a:pt x="309573" y="14616"/>
                  <a:pt x="324778" y="19454"/>
                  <a:pt x="340622" y="27158"/>
                </a:cubicBezTo>
                <a:cubicBezTo>
                  <a:pt x="338063" y="26032"/>
                  <a:pt x="336629" y="25853"/>
                  <a:pt x="339624" y="27261"/>
                </a:cubicBezTo>
                <a:lnTo>
                  <a:pt x="342900" y="28412"/>
                </a:lnTo>
                <a:lnTo>
                  <a:pt x="343336" y="28822"/>
                </a:lnTo>
                <a:cubicBezTo>
                  <a:pt x="345435" y="29718"/>
                  <a:pt x="347790" y="30537"/>
                  <a:pt x="345767" y="29360"/>
                </a:cubicBezTo>
                <a:cubicBezTo>
                  <a:pt x="365630" y="39189"/>
                  <a:pt x="384086" y="51680"/>
                  <a:pt x="399828" y="66936"/>
                </a:cubicBezTo>
                <a:cubicBezTo>
                  <a:pt x="415979" y="81680"/>
                  <a:pt x="429674" y="98829"/>
                  <a:pt x="441064" y="117234"/>
                </a:cubicBezTo>
                <a:cubicBezTo>
                  <a:pt x="446619" y="125936"/>
                  <a:pt x="453197" y="139016"/>
                  <a:pt x="458035" y="149127"/>
                </a:cubicBezTo>
                <a:cubicBezTo>
                  <a:pt x="470296" y="179971"/>
                  <a:pt x="475671" y="209766"/>
                  <a:pt x="476465" y="243324"/>
                </a:cubicBezTo>
                <a:cubicBezTo>
                  <a:pt x="476465" y="243324"/>
                  <a:pt x="474673" y="238921"/>
                  <a:pt x="473624" y="225227"/>
                </a:cubicBezTo>
                <a:cubicBezTo>
                  <a:pt x="472830" y="216524"/>
                  <a:pt x="470424" y="206618"/>
                  <a:pt x="469221" y="196328"/>
                </a:cubicBezTo>
                <a:cubicBezTo>
                  <a:pt x="466533" y="186370"/>
                  <a:pt x="464818" y="175825"/>
                  <a:pt x="460800" y="167096"/>
                </a:cubicBezTo>
                <a:cubicBezTo>
                  <a:pt x="459980" y="164997"/>
                  <a:pt x="461721" y="167403"/>
                  <a:pt x="459827" y="162668"/>
                </a:cubicBezTo>
                <a:cubicBezTo>
                  <a:pt x="453069" y="145339"/>
                  <a:pt x="439989" y="119051"/>
                  <a:pt x="426500" y="100698"/>
                </a:cubicBezTo>
                <a:lnTo>
                  <a:pt x="427498" y="101696"/>
                </a:lnTo>
                <a:cubicBezTo>
                  <a:pt x="424913" y="98189"/>
                  <a:pt x="421534" y="94145"/>
                  <a:pt x="418411" y="90792"/>
                </a:cubicBezTo>
                <a:cubicBezTo>
                  <a:pt x="418514" y="90690"/>
                  <a:pt x="419589" y="91739"/>
                  <a:pt x="419000" y="90843"/>
                </a:cubicBezTo>
                <a:cubicBezTo>
                  <a:pt x="417874" y="90254"/>
                  <a:pt x="413266" y="84854"/>
                  <a:pt x="411730" y="83625"/>
                </a:cubicBezTo>
                <a:cubicBezTo>
                  <a:pt x="410630" y="82140"/>
                  <a:pt x="411039" y="82038"/>
                  <a:pt x="409580" y="80195"/>
                </a:cubicBezTo>
                <a:lnTo>
                  <a:pt x="407456" y="78582"/>
                </a:lnTo>
                <a:cubicBezTo>
                  <a:pt x="401620" y="74154"/>
                  <a:pt x="394632" y="66398"/>
                  <a:pt x="386773" y="60306"/>
                </a:cubicBezTo>
                <a:cubicBezTo>
                  <a:pt x="387234" y="60511"/>
                  <a:pt x="388079" y="61023"/>
                  <a:pt x="387516" y="60485"/>
                </a:cubicBezTo>
                <a:cubicBezTo>
                  <a:pt x="374487" y="51270"/>
                  <a:pt x="358259" y="39650"/>
                  <a:pt x="341928" y="32380"/>
                </a:cubicBezTo>
                <a:cubicBezTo>
                  <a:pt x="342670" y="32534"/>
                  <a:pt x="343387" y="32534"/>
                  <a:pt x="342517" y="31894"/>
                </a:cubicBezTo>
                <a:cubicBezTo>
                  <a:pt x="341493" y="31970"/>
                  <a:pt x="336527" y="29718"/>
                  <a:pt x="332175" y="27747"/>
                </a:cubicBezTo>
                <a:cubicBezTo>
                  <a:pt x="330563" y="26134"/>
                  <a:pt x="324420" y="25187"/>
                  <a:pt x="319326" y="22960"/>
                </a:cubicBezTo>
                <a:lnTo>
                  <a:pt x="319812" y="23012"/>
                </a:lnTo>
                <a:cubicBezTo>
                  <a:pt x="315742" y="22116"/>
                  <a:pt x="314181" y="20580"/>
                  <a:pt x="310802" y="20068"/>
                </a:cubicBezTo>
                <a:lnTo>
                  <a:pt x="308473" y="18763"/>
                </a:lnTo>
                <a:cubicBezTo>
                  <a:pt x="306527" y="18967"/>
                  <a:pt x="302816" y="16894"/>
                  <a:pt x="299412" y="16382"/>
                </a:cubicBezTo>
                <a:lnTo>
                  <a:pt x="299488" y="16561"/>
                </a:lnTo>
                <a:cubicBezTo>
                  <a:pt x="296314" y="15972"/>
                  <a:pt x="294779" y="15153"/>
                  <a:pt x="291886" y="14565"/>
                </a:cubicBezTo>
                <a:lnTo>
                  <a:pt x="291630" y="14386"/>
                </a:lnTo>
                <a:cubicBezTo>
                  <a:pt x="284847" y="12670"/>
                  <a:pt x="280828" y="11954"/>
                  <a:pt x="280931" y="12517"/>
                </a:cubicBezTo>
                <a:cubicBezTo>
                  <a:pt x="278576" y="11672"/>
                  <a:pt x="287663" y="13310"/>
                  <a:pt x="283977" y="12031"/>
                </a:cubicBezTo>
                <a:cubicBezTo>
                  <a:pt x="270231" y="9778"/>
                  <a:pt x="256076" y="8652"/>
                  <a:pt x="241972" y="8447"/>
                </a:cubicBezTo>
                <a:cubicBezTo>
                  <a:pt x="243610" y="12107"/>
                  <a:pt x="245172" y="15486"/>
                  <a:pt x="246759" y="18916"/>
                </a:cubicBezTo>
                <a:lnTo>
                  <a:pt x="250189" y="27081"/>
                </a:lnTo>
                <a:cubicBezTo>
                  <a:pt x="252518" y="32534"/>
                  <a:pt x="254719" y="37807"/>
                  <a:pt x="256793" y="42670"/>
                </a:cubicBezTo>
                <a:cubicBezTo>
                  <a:pt x="264958" y="59973"/>
                  <a:pt x="272842" y="78301"/>
                  <a:pt x="280291" y="95016"/>
                </a:cubicBezTo>
                <a:lnTo>
                  <a:pt x="280035" y="94887"/>
                </a:lnTo>
                <a:cubicBezTo>
                  <a:pt x="283183" y="100212"/>
                  <a:pt x="285231" y="108300"/>
                  <a:pt x="288149" y="112370"/>
                </a:cubicBezTo>
                <a:cubicBezTo>
                  <a:pt x="288584" y="113778"/>
                  <a:pt x="290325" y="117464"/>
                  <a:pt x="289582" y="116645"/>
                </a:cubicBezTo>
                <a:cubicBezTo>
                  <a:pt x="292014" y="120919"/>
                  <a:pt x="294702" y="129315"/>
                  <a:pt x="298132" y="135510"/>
                </a:cubicBezTo>
                <a:cubicBezTo>
                  <a:pt x="297876" y="134921"/>
                  <a:pt x="297697" y="134614"/>
                  <a:pt x="297338" y="133974"/>
                </a:cubicBezTo>
                <a:cubicBezTo>
                  <a:pt x="299872" y="140629"/>
                  <a:pt x="302893" y="146158"/>
                  <a:pt x="305631" y="153197"/>
                </a:cubicBezTo>
                <a:cubicBezTo>
                  <a:pt x="305222" y="152531"/>
                  <a:pt x="304633" y="151277"/>
                  <a:pt x="304377" y="151149"/>
                </a:cubicBezTo>
                <a:cubicBezTo>
                  <a:pt x="305222" y="153939"/>
                  <a:pt x="307858" y="157139"/>
                  <a:pt x="307679" y="158956"/>
                </a:cubicBezTo>
                <a:cubicBezTo>
                  <a:pt x="308370" y="160492"/>
                  <a:pt x="308575" y="159878"/>
                  <a:pt x="308140" y="158931"/>
                </a:cubicBezTo>
                <a:cubicBezTo>
                  <a:pt x="314514" y="174161"/>
                  <a:pt x="322167" y="190005"/>
                  <a:pt x="329283" y="205594"/>
                </a:cubicBezTo>
                <a:cubicBezTo>
                  <a:pt x="333788" y="217061"/>
                  <a:pt x="328234" y="206874"/>
                  <a:pt x="332790" y="215474"/>
                </a:cubicBezTo>
                <a:cubicBezTo>
                  <a:pt x="332943" y="216268"/>
                  <a:pt x="333327" y="215884"/>
                  <a:pt x="333199" y="216063"/>
                </a:cubicBezTo>
                <a:cubicBezTo>
                  <a:pt x="334940" y="219365"/>
                  <a:pt x="334684" y="221797"/>
                  <a:pt x="336143" y="223998"/>
                </a:cubicBezTo>
                <a:cubicBezTo>
                  <a:pt x="336194" y="222795"/>
                  <a:pt x="337141" y="225457"/>
                  <a:pt x="337448" y="225431"/>
                </a:cubicBezTo>
                <a:cubicBezTo>
                  <a:pt x="340187" y="232419"/>
                  <a:pt x="340341" y="233981"/>
                  <a:pt x="343131" y="239228"/>
                </a:cubicBezTo>
                <a:lnTo>
                  <a:pt x="342696" y="238972"/>
                </a:lnTo>
                <a:cubicBezTo>
                  <a:pt x="346228" y="244962"/>
                  <a:pt x="349095" y="252513"/>
                  <a:pt x="352320" y="257504"/>
                </a:cubicBezTo>
                <a:cubicBezTo>
                  <a:pt x="368062" y="292367"/>
                  <a:pt x="383241" y="326001"/>
                  <a:pt x="398599" y="360019"/>
                </a:cubicBezTo>
                <a:cubicBezTo>
                  <a:pt x="403975" y="372127"/>
                  <a:pt x="409248" y="384106"/>
                  <a:pt x="414572" y="396060"/>
                </a:cubicBezTo>
                <a:cubicBezTo>
                  <a:pt x="415493" y="395215"/>
                  <a:pt x="416543" y="394114"/>
                  <a:pt x="417950" y="392220"/>
                </a:cubicBezTo>
                <a:cubicBezTo>
                  <a:pt x="419742" y="389558"/>
                  <a:pt x="418258" y="391350"/>
                  <a:pt x="418053" y="391094"/>
                </a:cubicBezTo>
                <a:cubicBezTo>
                  <a:pt x="421790" y="385719"/>
                  <a:pt x="423351" y="383517"/>
                  <a:pt x="425732" y="380011"/>
                </a:cubicBezTo>
                <a:cubicBezTo>
                  <a:pt x="425706" y="381162"/>
                  <a:pt x="430493" y="373765"/>
                  <a:pt x="428087" y="378065"/>
                </a:cubicBezTo>
                <a:cubicBezTo>
                  <a:pt x="426423" y="379703"/>
                  <a:pt x="420484" y="387715"/>
                  <a:pt x="419461" y="390044"/>
                </a:cubicBezTo>
                <a:cubicBezTo>
                  <a:pt x="421662" y="388585"/>
                  <a:pt x="416031" y="394268"/>
                  <a:pt x="415467" y="395778"/>
                </a:cubicBezTo>
                <a:cubicBezTo>
                  <a:pt x="419256" y="391683"/>
                  <a:pt x="419563" y="392272"/>
                  <a:pt x="420484" y="391888"/>
                </a:cubicBezTo>
                <a:cubicBezTo>
                  <a:pt x="421432" y="390633"/>
                  <a:pt x="422174" y="389277"/>
                  <a:pt x="422686" y="388509"/>
                </a:cubicBezTo>
                <a:cubicBezTo>
                  <a:pt x="422711" y="387715"/>
                  <a:pt x="421508" y="389328"/>
                  <a:pt x="421073" y="389149"/>
                </a:cubicBezTo>
                <a:cubicBezTo>
                  <a:pt x="424913" y="384234"/>
                  <a:pt x="428291" y="379268"/>
                  <a:pt x="430006" y="376273"/>
                </a:cubicBezTo>
                <a:cubicBezTo>
                  <a:pt x="431440" y="374712"/>
                  <a:pt x="431440" y="375531"/>
                  <a:pt x="429981" y="377528"/>
                </a:cubicBezTo>
                <a:cubicBezTo>
                  <a:pt x="434383" y="371564"/>
                  <a:pt x="438044" y="364499"/>
                  <a:pt x="441986" y="358637"/>
                </a:cubicBezTo>
                <a:cubicBezTo>
                  <a:pt x="439375" y="361734"/>
                  <a:pt x="444289" y="354235"/>
                  <a:pt x="444136" y="353851"/>
                </a:cubicBezTo>
                <a:cubicBezTo>
                  <a:pt x="444545" y="353569"/>
                  <a:pt x="444981" y="353185"/>
                  <a:pt x="444981" y="353723"/>
                </a:cubicBezTo>
                <a:cubicBezTo>
                  <a:pt x="446824" y="349166"/>
                  <a:pt x="445288" y="354132"/>
                  <a:pt x="447361" y="349755"/>
                </a:cubicBezTo>
                <a:cubicBezTo>
                  <a:pt x="449460" y="344840"/>
                  <a:pt x="451789" y="339491"/>
                  <a:pt x="453786" y="334781"/>
                </a:cubicBezTo>
                <a:cubicBezTo>
                  <a:pt x="456704" y="328638"/>
                  <a:pt x="459724" y="318629"/>
                  <a:pt x="461798" y="312947"/>
                </a:cubicBezTo>
                <a:cubicBezTo>
                  <a:pt x="462898" y="309978"/>
                  <a:pt x="463001" y="312281"/>
                  <a:pt x="463948" y="308928"/>
                </a:cubicBezTo>
                <a:cubicBezTo>
                  <a:pt x="464946" y="305012"/>
                  <a:pt x="462514" y="311667"/>
                  <a:pt x="464306" y="305908"/>
                </a:cubicBezTo>
                <a:lnTo>
                  <a:pt x="464306" y="306522"/>
                </a:lnTo>
                <a:cubicBezTo>
                  <a:pt x="464613" y="304730"/>
                  <a:pt x="467455" y="295976"/>
                  <a:pt x="466994" y="294031"/>
                </a:cubicBezTo>
                <a:lnTo>
                  <a:pt x="467224" y="295976"/>
                </a:lnTo>
                <a:cubicBezTo>
                  <a:pt x="467557" y="294927"/>
                  <a:pt x="467685" y="293877"/>
                  <a:pt x="467787" y="292981"/>
                </a:cubicBezTo>
                <a:cubicBezTo>
                  <a:pt x="468043" y="292981"/>
                  <a:pt x="468581" y="291727"/>
                  <a:pt x="468299" y="293519"/>
                </a:cubicBezTo>
                <a:cubicBezTo>
                  <a:pt x="469886" y="290063"/>
                  <a:pt x="469554" y="285814"/>
                  <a:pt x="470245" y="281872"/>
                </a:cubicBezTo>
                <a:lnTo>
                  <a:pt x="469451" y="284381"/>
                </a:lnTo>
                <a:cubicBezTo>
                  <a:pt x="470142" y="277495"/>
                  <a:pt x="471345" y="273041"/>
                  <a:pt x="472062" y="266386"/>
                </a:cubicBezTo>
                <a:lnTo>
                  <a:pt x="472472" y="266642"/>
                </a:lnTo>
                <a:lnTo>
                  <a:pt x="472420" y="262649"/>
                </a:lnTo>
                <a:cubicBezTo>
                  <a:pt x="472676" y="263699"/>
                  <a:pt x="473137" y="260038"/>
                  <a:pt x="472881" y="257914"/>
                </a:cubicBezTo>
                <a:close/>
                <a:moveTo>
                  <a:pt x="406611" y="402664"/>
                </a:moveTo>
                <a:cubicBezTo>
                  <a:pt x="406688" y="402536"/>
                  <a:pt x="406841" y="402331"/>
                  <a:pt x="406867" y="402254"/>
                </a:cubicBezTo>
                <a:cubicBezTo>
                  <a:pt x="406253" y="402382"/>
                  <a:pt x="405920" y="402536"/>
                  <a:pt x="406304" y="402689"/>
                </a:cubicBezTo>
                <a:cubicBezTo>
                  <a:pt x="406380" y="402664"/>
                  <a:pt x="406534" y="402689"/>
                  <a:pt x="406611" y="402664"/>
                </a:cubicBezTo>
                <a:close/>
                <a:moveTo>
                  <a:pt x="407840" y="402587"/>
                </a:moveTo>
                <a:cubicBezTo>
                  <a:pt x="408991" y="401179"/>
                  <a:pt x="410169" y="399899"/>
                  <a:pt x="411116" y="398747"/>
                </a:cubicBezTo>
                <a:lnTo>
                  <a:pt x="410988" y="398466"/>
                </a:lnTo>
                <a:cubicBezTo>
                  <a:pt x="409836" y="399797"/>
                  <a:pt x="408249" y="401461"/>
                  <a:pt x="407276" y="402587"/>
                </a:cubicBezTo>
                <a:cubicBezTo>
                  <a:pt x="407456" y="402587"/>
                  <a:pt x="407635" y="402587"/>
                  <a:pt x="407840" y="402587"/>
                </a:cubicBezTo>
                <a:close/>
                <a:moveTo>
                  <a:pt x="411142" y="398747"/>
                </a:moveTo>
                <a:cubicBezTo>
                  <a:pt x="411193" y="398645"/>
                  <a:pt x="411295" y="398594"/>
                  <a:pt x="411346" y="398543"/>
                </a:cubicBezTo>
                <a:cubicBezTo>
                  <a:pt x="411295" y="398415"/>
                  <a:pt x="411244" y="398287"/>
                  <a:pt x="411193" y="398210"/>
                </a:cubicBezTo>
                <a:cubicBezTo>
                  <a:pt x="411116" y="398287"/>
                  <a:pt x="411090" y="398364"/>
                  <a:pt x="410988" y="398440"/>
                </a:cubicBezTo>
                <a:cubicBezTo>
                  <a:pt x="411039" y="398543"/>
                  <a:pt x="411090" y="398645"/>
                  <a:pt x="411142" y="398747"/>
                </a:cubicBezTo>
                <a:close/>
                <a:moveTo>
                  <a:pt x="411372" y="398696"/>
                </a:moveTo>
                <a:cubicBezTo>
                  <a:pt x="411372" y="398696"/>
                  <a:pt x="411372" y="398696"/>
                  <a:pt x="411372" y="398696"/>
                </a:cubicBezTo>
                <a:lnTo>
                  <a:pt x="411321" y="398747"/>
                </a:lnTo>
                <a:cubicBezTo>
                  <a:pt x="411372" y="398747"/>
                  <a:pt x="411372" y="398696"/>
                  <a:pt x="411372" y="398696"/>
                </a:cubicBezTo>
                <a:close/>
                <a:moveTo>
                  <a:pt x="327645" y="213682"/>
                </a:moveTo>
                <a:cubicBezTo>
                  <a:pt x="327798" y="213989"/>
                  <a:pt x="327926" y="214220"/>
                  <a:pt x="328054" y="214450"/>
                </a:cubicBezTo>
                <a:cubicBezTo>
                  <a:pt x="327952" y="214194"/>
                  <a:pt x="327824" y="213964"/>
                  <a:pt x="327645" y="213682"/>
                </a:cubicBezTo>
                <a:close/>
                <a:moveTo>
                  <a:pt x="326083" y="210432"/>
                </a:moveTo>
                <a:cubicBezTo>
                  <a:pt x="325802" y="209792"/>
                  <a:pt x="325495" y="209177"/>
                  <a:pt x="325187" y="208537"/>
                </a:cubicBezTo>
                <a:cubicBezTo>
                  <a:pt x="325443" y="209100"/>
                  <a:pt x="325725" y="209766"/>
                  <a:pt x="326083" y="210483"/>
                </a:cubicBezTo>
                <a:cubicBezTo>
                  <a:pt x="326135" y="210508"/>
                  <a:pt x="326058" y="210432"/>
                  <a:pt x="326083" y="210432"/>
                </a:cubicBezTo>
                <a:close/>
                <a:moveTo>
                  <a:pt x="325008" y="208205"/>
                </a:moveTo>
                <a:cubicBezTo>
                  <a:pt x="324880" y="207872"/>
                  <a:pt x="324778" y="207590"/>
                  <a:pt x="324829" y="207514"/>
                </a:cubicBezTo>
                <a:cubicBezTo>
                  <a:pt x="324368" y="206695"/>
                  <a:pt x="324547" y="207181"/>
                  <a:pt x="325008" y="208205"/>
                </a:cubicBezTo>
                <a:close/>
                <a:moveTo>
                  <a:pt x="10833" y="188725"/>
                </a:moveTo>
                <a:cubicBezTo>
                  <a:pt x="10705" y="189263"/>
                  <a:pt x="10577" y="189775"/>
                  <a:pt x="10474" y="190287"/>
                </a:cubicBezTo>
                <a:cubicBezTo>
                  <a:pt x="10628" y="189775"/>
                  <a:pt x="10731" y="189289"/>
                  <a:pt x="10833" y="188674"/>
                </a:cubicBezTo>
                <a:cubicBezTo>
                  <a:pt x="10833" y="188649"/>
                  <a:pt x="10833" y="188777"/>
                  <a:pt x="10833" y="188725"/>
                </a:cubicBezTo>
                <a:close/>
                <a:moveTo>
                  <a:pt x="11806" y="184425"/>
                </a:moveTo>
                <a:cubicBezTo>
                  <a:pt x="11882" y="184067"/>
                  <a:pt x="11959" y="183836"/>
                  <a:pt x="12036" y="183529"/>
                </a:cubicBezTo>
                <a:cubicBezTo>
                  <a:pt x="11959" y="183836"/>
                  <a:pt x="11882" y="184067"/>
                  <a:pt x="11806" y="184425"/>
                </a:cubicBezTo>
                <a:close/>
                <a:moveTo>
                  <a:pt x="10167" y="191669"/>
                </a:moveTo>
                <a:cubicBezTo>
                  <a:pt x="10039" y="192079"/>
                  <a:pt x="9886" y="192411"/>
                  <a:pt x="9809" y="192463"/>
                </a:cubicBezTo>
                <a:cubicBezTo>
                  <a:pt x="9655" y="193563"/>
                  <a:pt x="9835" y="192975"/>
                  <a:pt x="10167" y="191669"/>
                </a:cubicBezTo>
                <a:close/>
                <a:moveTo>
                  <a:pt x="68528" y="403739"/>
                </a:moveTo>
                <a:cubicBezTo>
                  <a:pt x="70576" y="403483"/>
                  <a:pt x="73059" y="403278"/>
                  <a:pt x="76309" y="403201"/>
                </a:cubicBezTo>
                <a:cubicBezTo>
                  <a:pt x="90695" y="401793"/>
                  <a:pt x="109585" y="403201"/>
                  <a:pt x="125353" y="402305"/>
                </a:cubicBezTo>
                <a:cubicBezTo>
                  <a:pt x="127196" y="402254"/>
                  <a:pt x="124867" y="403099"/>
                  <a:pt x="129039" y="402894"/>
                </a:cubicBezTo>
                <a:cubicBezTo>
                  <a:pt x="144295" y="401793"/>
                  <a:pt x="168330" y="402433"/>
                  <a:pt x="186939" y="403304"/>
                </a:cubicBezTo>
                <a:lnTo>
                  <a:pt x="185787" y="403534"/>
                </a:lnTo>
                <a:cubicBezTo>
                  <a:pt x="189345" y="403662"/>
                  <a:pt x="193696" y="402971"/>
                  <a:pt x="197434" y="403048"/>
                </a:cubicBezTo>
                <a:cubicBezTo>
                  <a:pt x="197434" y="403201"/>
                  <a:pt x="196231" y="403253"/>
                  <a:pt x="197075" y="403457"/>
                </a:cubicBezTo>
                <a:cubicBezTo>
                  <a:pt x="198022" y="402997"/>
                  <a:pt x="203884" y="403253"/>
                  <a:pt x="205445" y="402945"/>
                </a:cubicBezTo>
                <a:cubicBezTo>
                  <a:pt x="206930" y="403099"/>
                  <a:pt x="206777" y="403457"/>
                  <a:pt x="208696" y="403611"/>
                </a:cubicBezTo>
                <a:lnTo>
                  <a:pt x="210846" y="403099"/>
                </a:lnTo>
                <a:cubicBezTo>
                  <a:pt x="216810" y="401921"/>
                  <a:pt x="225334" y="403227"/>
                  <a:pt x="233500" y="402561"/>
                </a:cubicBezTo>
                <a:cubicBezTo>
                  <a:pt x="233090" y="402689"/>
                  <a:pt x="232297" y="402766"/>
                  <a:pt x="232962" y="402920"/>
                </a:cubicBezTo>
                <a:cubicBezTo>
                  <a:pt x="246016" y="402203"/>
                  <a:pt x="262347" y="402305"/>
                  <a:pt x="276989" y="402049"/>
                </a:cubicBezTo>
                <a:cubicBezTo>
                  <a:pt x="276426" y="402229"/>
                  <a:pt x="275862" y="402587"/>
                  <a:pt x="276733" y="402715"/>
                </a:cubicBezTo>
                <a:cubicBezTo>
                  <a:pt x="277449" y="402229"/>
                  <a:pt x="281954" y="402075"/>
                  <a:pt x="285845" y="401973"/>
                </a:cubicBezTo>
                <a:cubicBezTo>
                  <a:pt x="287637" y="402510"/>
                  <a:pt x="292603" y="401512"/>
                  <a:pt x="297184" y="401793"/>
                </a:cubicBezTo>
                <a:lnTo>
                  <a:pt x="296775" y="401921"/>
                </a:lnTo>
                <a:cubicBezTo>
                  <a:pt x="300179" y="401384"/>
                  <a:pt x="301817" y="402229"/>
                  <a:pt x="304582" y="401563"/>
                </a:cubicBezTo>
                <a:lnTo>
                  <a:pt x="306732" y="401973"/>
                </a:lnTo>
                <a:cubicBezTo>
                  <a:pt x="308242" y="401230"/>
                  <a:pt x="311621" y="402382"/>
                  <a:pt x="314462" y="401973"/>
                </a:cubicBezTo>
                <a:lnTo>
                  <a:pt x="314386" y="401819"/>
                </a:lnTo>
                <a:cubicBezTo>
                  <a:pt x="317022" y="401640"/>
                  <a:pt x="318379" y="402049"/>
                  <a:pt x="320836" y="401921"/>
                </a:cubicBezTo>
                <a:lnTo>
                  <a:pt x="321092" y="401973"/>
                </a:lnTo>
                <a:cubicBezTo>
                  <a:pt x="325315" y="401845"/>
                  <a:pt x="328208" y="402024"/>
                  <a:pt x="329411" y="401921"/>
                </a:cubicBezTo>
                <a:cubicBezTo>
                  <a:pt x="327952" y="402024"/>
                  <a:pt x="325571" y="402075"/>
                  <a:pt x="327645" y="402510"/>
                </a:cubicBezTo>
                <a:cubicBezTo>
                  <a:pt x="346535" y="401921"/>
                  <a:pt x="366040" y="402024"/>
                  <a:pt x="385084" y="401998"/>
                </a:cubicBezTo>
                <a:cubicBezTo>
                  <a:pt x="387234" y="402254"/>
                  <a:pt x="388616" y="402305"/>
                  <a:pt x="389077" y="402536"/>
                </a:cubicBezTo>
                <a:cubicBezTo>
                  <a:pt x="390971" y="402408"/>
                  <a:pt x="396244" y="402408"/>
                  <a:pt x="397985" y="402126"/>
                </a:cubicBezTo>
                <a:cubicBezTo>
                  <a:pt x="397370" y="402126"/>
                  <a:pt x="399239" y="402408"/>
                  <a:pt x="400212" y="402433"/>
                </a:cubicBezTo>
                <a:cubicBezTo>
                  <a:pt x="403360" y="402638"/>
                  <a:pt x="404077" y="401973"/>
                  <a:pt x="406969" y="402024"/>
                </a:cubicBezTo>
                <a:cubicBezTo>
                  <a:pt x="407174" y="401589"/>
                  <a:pt x="407456" y="401077"/>
                  <a:pt x="409503" y="398875"/>
                </a:cubicBezTo>
                <a:lnTo>
                  <a:pt x="411039" y="397775"/>
                </a:lnTo>
                <a:cubicBezTo>
                  <a:pt x="409503" y="394831"/>
                  <a:pt x="408556" y="391913"/>
                  <a:pt x="407072" y="389200"/>
                </a:cubicBezTo>
                <a:lnTo>
                  <a:pt x="407916" y="390326"/>
                </a:lnTo>
                <a:cubicBezTo>
                  <a:pt x="405920" y="384772"/>
                  <a:pt x="406560" y="389021"/>
                  <a:pt x="404717" y="384260"/>
                </a:cubicBezTo>
                <a:cubicBezTo>
                  <a:pt x="405305" y="385335"/>
                  <a:pt x="405254" y="384874"/>
                  <a:pt x="405459" y="385027"/>
                </a:cubicBezTo>
                <a:cubicBezTo>
                  <a:pt x="402951" y="380932"/>
                  <a:pt x="400007" y="373791"/>
                  <a:pt x="397908" y="369516"/>
                </a:cubicBezTo>
                <a:cubicBezTo>
                  <a:pt x="398062" y="369797"/>
                  <a:pt x="398113" y="369669"/>
                  <a:pt x="398113" y="369669"/>
                </a:cubicBezTo>
                <a:cubicBezTo>
                  <a:pt x="395937" y="364934"/>
                  <a:pt x="393940" y="359892"/>
                  <a:pt x="391355" y="354823"/>
                </a:cubicBezTo>
                <a:cubicBezTo>
                  <a:pt x="390664" y="352852"/>
                  <a:pt x="392405" y="355105"/>
                  <a:pt x="390050" y="350113"/>
                </a:cubicBezTo>
                <a:cubicBezTo>
                  <a:pt x="389512" y="350600"/>
                  <a:pt x="386031" y="341743"/>
                  <a:pt x="386620" y="344994"/>
                </a:cubicBezTo>
                <a:cubicBezTo>
                  <a:pt x="384854" y="340643"/>
                  <a:pt x="382038" y="333783"/>
                  <a:pt x="380553" y="330993"/>
                </a:cubicBezTo>
                <a:cubicBezTo>
                  <a:pt x="381680" y="332784"/>
                  <a:pt x="380425" y="328561"/>
                  <a:pt x="382064" y="332119"/>
                </a:cubicBezTo>
                <a:lnTo>
                  <a:pt x="381270" y="329252"/>
                </a:lnTo>
                <a:cubicBezTo>
                  <a:pt x="381705" y="329559"/>
                  <a:pt x="382396" y="332042"/>
                  <a:pt x="382345" y="331069"/>
                </a:cubicBezTo>
                <a:cubicBezTo>
                  <a:pt x="381526" y="329303"/>
                  <a:pt x="378966" y="324184"/>
                  <a:pt x="378378" y="322546"/>
                </a:cubicBezTo>
                <a:cubicBezTo>
                  <a:pt x="376535" y="319397"/>
                  <a:pt x="374461" y="316684"/>
                  <a:pt x="372030" y="311360"/>
                </a:cubicBezTo>
                <a:cubicBezTo>
                  <a:pt x="373386" y="313792"/>
                  <a:pt x="372081" y="309645"/>
                  <a:pt x="372925" y="311283"/>
                </a:cubicBezTo>
                <a:lnTo>
                  <a:pt x="368421" y="304346"/>
                </a:lnTo>
                <a:cubicBezTo>
                  <a:pt x="367601" y="302606"/>
                  <a:pt x="368728" y="303758"/>
                  <a:pt x="367422" y="301249"/>
                </a:cubicBezTo>
                <a:cubicBezTo>
                  <a:pt x="367320" y="301454"/>
                  <a:pt x="366731" y="300404"/>
                  <a:pt x="366219" y="299637"/>
                </a:cubicBezTo>
                <a:cubicBezTo>
                  <a:pt x="366014" y="298945"/>
                  <a:pt x="362764" y="292290"/>
                  <a:pt x="363071" y="291241"/>
                </a:cubicBezTo>
                <a:cubicBezTo>
                  <a:pt x="362968" y="290370"/>
                  <a:pt x="364479" y="294082"/>
                  <a:pt x="363813" y="292034"/>
                </a:cubicBezTo>
                <a:cubicBezTo>
                  <a:pt x="362354" y="288988"/>
                  <a:pt x="362098" y="288425"/>
                  <a:pt x="360614" y="285379"/>
                </a:cubicBezTo>
                <a:lnTo>
                  <a:pt x="360665" y="285277"/>
                </a:lnTo>
                <a:cubicBezTo>
                  <a:pt x="359820" y="283075"/>
                  <a:pt x="357670" y="279185"/>
                  <a:pt x="358259" y="281463"/>
                </a:cubicBezTo>
                <a:cubicBezTo>
                  <a:pt x="357260" y="279671"/>
                  <a:pt x="356006" y="277163"/>
                  <a:pt x="354905" y="274628"/>
                </a:cubicBezTo>
                <a:cubicBezTo>
                  <a:pt x="355494" y="275729"/>
                  <a:pt x="355597" y="275473"/>
                  <a:pt x="355980" y="275883"/>
                </a:cubicBezTo>
                <a:cubicBezTo>
                  <a:pt x="353498" y="271685"/>
                  <a:pt x="351296" y="267026"/>
                  <a:pt x="348916" y="262188"/>
                </a:cubicBezTo>
                <a:cubicBezTo>
                  <a:pt x="348557" y="262291"/>
                  <a:pt x="350272" y="263826"/>
                  <a:pt x="350451" y="264646"/>
                </a:cubicBezTo>
                <a:cubicBezTo>
                  <a:pt x="348020" y="258093"/>
                  <a:pt x="344078" y="251796"/>
                  <a:pt x="342337" y="246267"/>
                </a:cubicBezTo>
                <a:cubicBezTo>
                  <a:pt x="342798" y="247086"/>
                  <a:pt x="342133" y="246907"/>
                  <a:pt x="342184" y="246805"/>
                </a:cubicBezTo>
                <a:cubicBezTo>
                  <a:pt x="340853" y="243759"/>
                  <a:pt x="341339" y="243707"/>
                  <a:pt x="340341" y="241813"/>
                </a:cubicBezTo>
                <a:cubicBezTo>
                  <a:pt x="340494" y="241455"/>
                  <a:pt x="339138" y="239356"/>
                  <a:pt x="338140" y="237308"/>
                </a:cubicBezTo>
                <a:cubicBezTo>
                  <a:pt x="337500" y="236361"/>
                  <a:pt x="338037" y="236771"/>
                  <a:pt x="338856" y="238511"/>
                </a:cubicBezTo>
                <a:cubicBezTo>
                  <a:pt x="337371" y="235772"/>
                  <a:pt x="331919" y="224510"/>
                  <a:pt x="329385" y="217778"/>
                </a:cubicBezTo>
                <a:cubicBezTo>
                  <a:pt x="329283" y="217983"/>
                  <a:pt x="326979" y="213989"/>
                  <a:pt x="326339" y="212479"/>
                </a:cubicBezTo>
                <a:lnTo>
                  <a:pt x="326979" y="212914"/>
                </a:lnTo>
                <a:cubicBezTo>
                  <a:pt x="326851" y="212428"/>
                  <a:pt x="326519" y="211686"/>
                  <a:pt x="326237" y="210944"/>
                </a:cubicBezTo>
                <a:cubicBezTo>
                  <a:pt x="326186" y="210815"/>
                  <a:pt x="326135" y="210764"/>
                  <a:pt x="326109" y="210688"/>
                </a:cubicBezTo>
                <a:cubicBezTo>
                  <a:pt x="325674" y="209740"/>
                  <a:pt x="325290" y="208819"/>
                  <a:pt x="325060" y="208179"/>
                </a:cubicBezTo>
                <a:cubicBezTo>
                  <a:pt x="323959" y="205978"/>
                  <a:pt x="322832" y="203828"/>
                  <a:pt x="322142" y="201524"/>
                </a:cubicBezTo>
                <a:cubicBezTo>
                  <a:pt x="322449" y="202394"/>
                  <a:pt x="323754" y="203776"/>
                  <a:pt x="322653" y="201319"/>
                </a:cubicBezTo>
                <a:cubicBezTo>
                  <a:pt x="320682" y="197019"/>
                  <a:pt x="321962" y="200167"/>
                  <a:pt x="320247" y="196712"/>
                </a:cubicBezTo>
                <a:lnTo>
                  <a:pt x="319095" y="194562"/>
                </a:lnTo>
                <a:cubicBezTo>
                  <a:pt x="318635" y="194613"/>
                  <a:pt x="317432" y="190696"/>
                  <a:pt x="317739" y="192463"/>
                </a:cubicBezTo>
                <a:cubicBezTo>
                  <a:pt x="317790" y="191823"/>
                  <a:pt x="314744" y="186268"/>
                  <a:pt x="315589" y="186473"/>
                </a:cubicBezTo>
                <a:lnTo>
                  <a:pt x="316331" y="186831"/>
                </a:lnTo>
                <a:cubicBezTo>
                  <a:pt x="315486" y="184988"/>
                  <a:pt x="314462" y="184041"/>
                  <a:pt x="313592" y="182633"/>
                </a:cubicBezTo>
                <a:cubicBezTo>
                  <a:pt x="313541" y="182377"/>
                  <a:pt x="313413" y="181840"/>
                  <a:pt x="313541" y="181917"/>
                </a:cubicBezTo>
                <a:cubicBezTo>
                  <a:pt x="312645" y="181942"/>
                  <a:pt x="311596" y="177437"/>
                  <a:pt x="310034" y="175441"/>
                </a:cubicBezTo>
                <a:cubicBezTo>
                  <a:pt x="308549" y="171448"/>
                  <a:pt x="305657" y="165484"/>
                  <a:pt x="305299" y="163436"/>
                </a:cubicBezTo>
                <a:cubicBezTo>
                  <a:pt x="303737" y="160492"/>
                  <a:pt x="302253" y="157881"/>
                  <a:pt x="300896" y="154374"/>
                </a:cubicBezTo>
                <a:cubicBezTo>
                  <a:pt x="301280" y="155040"/>
                  <a:pt x="301690" y="155962"/>
                  <a:pt x="301946" y="156089"/>
                </a:cubicBezTo>
                <a:cubicBezTo>
                  <a:pt x="301229" y="153811"/>
                  <a:pt x="300794" y="153402"/>
                  <a:pt x="299795" y="151431"/>
                </a:cubicBezTo>
                <a:cubicBezTo>
                  <a:pt x="300103" y="151840"/>
                  <a:pt x="298285" y="146926"/>
                  <a:pt x="297517" y="144443"/>
                </a:cubicBezTo>
                <a:cubicBezTo>
                  <a:pt x="295930" y="141550"/>
                  <a:pt x="296007" y="142754"/>
                  <a:pt x="295649" y="142549"/>
                </a:cubicBezTo>
                <a:cubicBezTo>
                  <a:pt x="295162" y="139503"/>
                  <a:pt x="291400" y="134307"/>
                  <a:pt x="290555" y="130570"/>
                </a:cubicBezTo>
                <a:cubicBezTo>
                  <a:pt x="291118" y="131593"/>
                  <a:pt x="292884" y="134793"/>
                  <a:pt x="291963" y="132182"/>
                </a:cubicBezTo>
                <a:cubicBezTo>
                  <a:pt x="291502" y="129136"/>
                  <a:pt x="288968" y="126935"/>
                  <a:pt x="287355" y="122353"/>
                </a:cubicBezTo>
                <a:lnTo>
                  <a:pt x="287202" y="123709"/>
                </a:lnTo>
                <a:cubicBezTo>
                  <a:pt x="286715" y="121585"/>
                  <a:pt x="284002" y="117387"/>
                  <a:pt x="284796" y="117541"/>
                </a:cubicBezTo>
                <a:cubicBezTo>
                  <a:pt x="283925" y="116158"/>
                  <a:pt x="282697" y="112242"/>
                  <a:pt x="282313" y="112984"/>
                </a:cubicBezTo>
                <a:cubicBezTo>
                  <a:pt x="279625" y="105536"/>
                  <a:pt x="274199" y="95476"/>
                  <a:pt x="273303" y="90587"/>
                </a:cubicBezTo>
                <a:cubicBezTo>
                  <a:pt x="272765" y="89589"/>
                  <a:pt x="271690" y="86927"/>
                  <a:pt x="271639" y="87592"/>
                </a:cubicBezTo>
                <a:cubicBezTo>
                  <a:pt x="272074" y="89487"/>
                  <a:pt x="272970" y="89922"/>
                  <a:pt x="273021" y="90638"/>
                </a:cubicBezTo>
                <a:cubicBezTo>
                  <a:pt x="272560" y="89743"/>
                  <a:pt x="272330" y="89589"/>
                  <a:pt x="272202" y="89538"/>
                </a:cubicBezTo>
                <a:cubicBezTo>
                  <a:pt x="271332" y="87234"/>
                  <a:pt x="270590" y="85442"/>
                  <a:pt x="272023" y="87336"/>
                </a:cubicBezTo>
                <a:cubicBezTo>
                  <a:pt x="270180" y="82166"/>
                  <a:pt x="268721" y="82627"/>
                  <a:pt x="266136" y="76125"/>
                </a:cubicBezTo>
                <a:cubicBezTo>
                  <a:pt x="266545" y="76279"/>
                  <a:pt x="266392" y="75767"/>
                  <a:pt x="265547" y="73924"/>
                </a:cubicBezTo>
                <a:lnTo>
                  <a:pt x="263550" y="70571"/>
                </a:lnTo>
                <a:cubicBezTo>
                  <a:pt x="261835" y="66373"/>
                  <a:pt x="263038" y="67960"/>
                  <a:pt x="263448" y="67678"/>
                </a:cubicBezTo>
                <a:cubicBezTo>
                  <a:pt x="262398" y="65502"/>
                  <a:pt x="261221" y="62815"/>
                  <a:pt x="260453" y="61919"/>
                </a:cubicBezTo>
                <a:lnTo>
                  <a:pt x="259813" y="59026"/>
                </a:lnTo>
                <a:cubicBezTo>
                  <a:pt x="260325" y="61151"/>
                  <a:pt x="258764" y="57337"/>
                  <a:pt x="258201" y="56339"/>
                </a:cubicBezTo>
                <a:lnTo>
                  <a:pt x="258738" y="57337"/>
                </a:lnTo>
                <a:cubicBezTo>
                  <a:pt x="258738" y="56825"/>
                  <a:pt x="257509" y="54342"/>
                  <a:pt x="256895" y="53088"/>
                </a:cubicBezTo>
                <a:cubicBezTo>
                  <a:pt x="256742" y="53497"/>
                  <a:pt x="257791" y="56134"/>
                  <a:pt x="258380" y="57593"/>
                </a:cubicBezTo>
                <a:cubicBezTo>
                  <a:pt x="257509" y="56006"/>
                  <a:pt x="257126" y="55340"/>
                  <a:pt x="256050" y="53395"/>
                </a:cubicBezTo>
                <a:cubicBezTo>
                  <a:pt x="256690" y="53702"/>
                  <a:pt x="254745" y="49658"/>
                  <a:pt x="254054" y="47892"/>
                </a:cubicBezTo>
                <a:cubicBezTo>
                  <a:pt x="253260" y="45844"/>
                  <a:pt x="252646" y="45793"/>
                  <a:pt x="252416" y="45204"/>
                </a:cubicBezTo>
                <a:cubicBezTo>
                  <a:pt x="252620" y="45050"/>
                  <a:pt x="251008" y="41902"/>
                  <a:pt x="252006" y="43361"/>
                </a:cubicBezTo>
                <a:cubicBezTo>
                  <a:pt x="252390" y="44001"/>
                  <a:pt x="252493" y="45025"/>
                  <a:pt x="253158" y="46074"/>
                </a:cubicBezTo>
                <a:cubicBezTo>
                  <a:pt x="252723" y="44667"/>
                  <a:pt x="253209" y="44667"/>
                  <a:pt x="251699" y="42030"/>
                </a:cubicBezTo>
                <a:cubicBezTo>
                  <a:pt x="250547" y="40085"/>
                  <a:pt x="251110" y="42926"/>
                  <a:pt x="249626" y="38882"/>
                </a:cubicBezTo>
                <a:cubicBezTo>
                  <a:pt x="250189" y="39880"/>
                  <a:pt x="250445" y="39982"/>
                  <a:pt x="250957" y="40725"/>
                </a:cubicBezTo>
                <a:lnTo>
                  <a:pt x="249498" y="36962"/>
                </a:lnTo>
                <a:lnTo>
                  <a:pt x="249062" y="36962"/>
                </a:lnTo>
                <a:cubicBezTo>
                  <a:pt x="248935" y="36424"/>
                  <a:pt x="249139" y="36732"/>
                  <a:pt x="249062" y="36501"/>
                </a:cubicBezTo>
                <a:cubicBezTo>
                  <a:pt x="248192" y="35580"/>
                  <a:pt x="246452" y="30921"/>
                  <a:pt x="245632" y="30281"/>
                </a:cubicBezTo>
                <a:cubicBezTo>
                  <a:pt x="244788" y="28464"/>
                  <a:pt x="244173" y="26288"/>
                  <a:pt x="243431" y="24471"/>
                </a:cubicBezTo>
                <a:lnTo>
                  <a:pt x="243610" y="24803"/>
                </a:lnTo>
                <a:cubicBezTo>
                  <a:pt x="242894" y="22525"/>
                  <a:pt x="241435" y="19735"/>
                  <a:pt x="240385" y="17995"/>
                </a:cubicBezTo>
                <a:lnTo>
                  <a:pt x="240488" y="18071"/>
                </a:lnTo>
                <a:cubicBezTo>
                  <a:pt x="239796" y="16331"/>
                  <a:pt x="239387" y="15563"/>
                  <a:pt x="238926" y="15179"/>
                </a:cubicBezTo>
                <a:cubicBezTo>
                  <a:pt x="238517" y="13541"/>
                  <a:pt x="239156" y="11979"/>
                  <a:pt x="238184" y="10930"/>
                </a:cubicBezTo>
                <a:lnTo>
                  <a:pt x="238133" y="11083"/>
                </a:lnTo>
                <a:cubicBezTo>
                  <a:pt x="237186" y="13336"/>
                  <a:pt x="237186" y="15153"/>
                  <a:pt x="237544" y="14974"/>
                </a:cubicBezTo>
                <a:cubicBezTo>
                  <a:pt x="237262" y="15435"/>
                  <a:pt x="236981" y="16024"/>
                  <a:pt x="236750" y="16612"/>
                </a:cubicBezTo>
                <a:lnTo>
                  <a:pt x="235010" y="20708"/>
                </a:lnTo>
                <a:cubicBezTo>
                  <a:pt x="233756" y="23600"/>
                  <a:pt x="232501" y="26416"/>
                  <a:pt x="231093" y="28796"/>
                </a:cubicBezTo>
                <a:cubicBezTo>
                  <a:pt x="230914" y="29641"/>
                  <a:pt x="231222" y="29206"/>
                  <a:pt x="230582" y="30844"/>
                </a:cubicBezTo>
                <a:cubicBezTo>
                  <a:pt x="226844" y="38779"/>
                  <a:pt x="223466" y="47943"/>
                  <a:pt x="219882" y="53933"/>
                </a:cubicBezTo>
                <a:cubicBezTo>
                  <a:pt x="220752" y="51578"/>
                  <a:pt x="219549" y="53625"/>
                  <a:pt x="219344" y="53574"/>
                </a:cubicBezTo>
                <a:cubicBezTo>
                  <a:pt x="218807" y="55622"/>
                  <a:pt x="217937" y="55724"/>
                  <a:pt x="218218" y="56671"/>
                </a:cubicBezTo>
                <a:cubicBezTo>
                  <a:pt x="218653" y="56620"/>
                  <a:pt x="218705" y="56876"/>
                  <a:pt x="219857" y="54700"/>
                </a:cubicBezTo>
                <a:cubicBezTo>
                  <a:pt x="217911" y="59538"/>
                  <a:pt x="214660" y="66833"/>
                  <a:pt x="213176" y="69316"/>
                </a:cubicBezTo>
                <a:cubicBezTo>
                  <a:pt x="213892" y="68062"/>
                  <a:pt x="213534" y="69112"/>
                  <a:pt x="213176" y="70212"/>
                </a:cubicBezTo>
                <a:cubicBezTo>
                  <a:pt x="212792" y="69623"/>
                  <a:pt x="211128" y="73105"/>
                  <a:pt x="210130" y="75869"/>
                </a:cubicBezTo>
                <a:lnTo>
                  <a:pt x="210334" y="76381"/>
                </a:lnTo>
                <a:lnTo>
                  <a:pt x="209183" y="77994"/>
                </a:lnTo>
                <a:cubicBezTo>
                  <a:pt x="208824" y="79043"/>
                  <a:pt x="209387" y="79453"/>
                  <a:pt x="207877" y="81910"/>
                </a:cubicBezTo>
                <a:cubicBezTo>
                  <a:pt x="207672" y="81987"/>
                  <a:pt x="207468" y="82089"/>
                  <a:pt x="207186" y="82524"/>
                </a:cubicBezTo>
                <a:cubicBezTo>
                  <a:pt x="206239" y="85391"/>
                  <a:pt x="204934" y="89461"/>
                  <a:pt x="203346" y="92353"/>
                </a:cubicBezTo>
                <a:lnTo>
                  <a:pt x="201734" y="94580"/>
                </a:lnTo>
                <a:cubicBezTo>
                  <a:pt x="201222" y="95886"/>
                  <a:pt x="200557" y="98164"/>
                  <a:pt x="201708" y="95988"/>
                </a:cubicBezTo>
                <a:cubicBezTo>
                  <a:pt x="199149" y="100928"/>
                  <a:pt x="197638" y="104230"/>
                  <a:pt x="196487" y="105638"/>
                </a:cubicBezTo>
                <a:cubicBezTo>
                  <a:pt x="193594" y="114879"/>
                  <a:pt x="187912" y="127651"/>
                  <a:pt x="183279" y="137839"/>
                </a:cubicBezTo>
                <a:lnTo>
                  <a:pt x="183176" y="137429"/>
                </a:lnTo>
                <a:cubicBezTo>
                  <a:pt x="181666" y="140066"/>
                  <a:pt x="182946" y="139042"/>
                  <a:pt x="181922" y="140885"/>
                </a:cubicBezTo>
                <a:cubicBezTo>
                  <a:pt x="182076" y="139887"/>
                  <a:pt x="180463" y="142728"/>
                  <a:pt x="181129" y="140450"/>
                </a:cubicBezTo>
                <a:cubicBezTo>
                  <a:pt x="179132" y="144238"/>
                  <a:pt x="179337" y="145697"/>
                  <a:pt x="178287" y="148308"/>
                </a:cubicBezTo>
                <a:cubicBezTo>
                  <a:pt x="178441" y="148846"/>
                  <a:pt x="179004" y="146158"/>
                  <a:pt x="179183" y="146823"/>
                </a:cubicBezTo>
                <a:cubicBezTo>
                  <a:pt x="179132" y="147310"/>
                  <a:pt x="176521" y="152148"/>
                  <a:pt x="176726" y="152967"/>
                </a:cubicBezTo>
                <a:cubicBezTo>
                  <a:pt x="176086" y="153863"/>
                  <a:pt x="176086" y="152941"/>
                  <a:pt x="176112" y="152327"/>
                </a:cubicBezTo>
                <a:lnTo>
                  <a:pt x="175267" y="154835"/>
                </a:lnTo>
                <a:cubicBezTo>
                  <a:pt x="173373" y="157523"/>
                  <a:pt x="177212" y="147694"/>
                  <a:pt x="175139" y="150458"/>
                </a:cubicBezTo>
                <a:lnTo>
                  <a:pt x="174217" y="152685"/>
                </a:lnTo>
                <a:cubicBezTo>
                  <a:pt x="172758" y="154579"/>
                  <a:pt x="176265" y="146593"/>
                  <a:pt x="173629" y="152096"/>
                </a:cubicBezTo>
                <a:cubicBezTo>
                  <a:pt x="172784" y="154605"/>
                  <a:pt x="172579" y="156960"/>
                  <a:pt x="173782" y="154938"/>
                </a:cubicBezTo>
                <a:cubicBezTo>
                  <a:pt x="171632" y="159980"/>
                  <a:pt x="173885" y="157753"/>
                  <a:pt x="171427" y="163129"/>
                </a:cubicBezTo>
                <a:cubicBezTo>
                  <a:pt x="170480" y="164485"/>
                  <a:pt x="173296" y="158777"/>
                  <a:pt x="172426" y="159622"/>
                </a:cubicBezTo>
                <a:cubicBezTo>
                  <a:pt x="170864" y="161977"/>
                  <a:pt x="170378" y="164818"/>
                  <a:pt x="169226" y="167019"/>
                </a:cubicBezTo>
                <a:cubicBezTo>
                  <a:pt x="170531" y="164562"/>
                  <a:pt x="170071" y="166917"/>
                  <a:pt x="169431" y="168581"/>
                </a:cubicBezTo>
                <a:cubicBezTo>
                  <a:pt x="167972" y="171217"/>
                  <a:pt x="169789" y="166610"/>
                  <a:pt x="167972" y="170449"/>
                </a:cubicBezTo>
                <a:cubicBezTo>
                  <a:pt x="167972" y="171192"/>
                  <a:pt x="166615" y="174878"/>
                  <a:pt x="168176" y="171883"/>
                </a:cubicBezTo>
                <a:cubicBezTo>
                  <a:pt x="168202" y="173572"/>
                  <a:pt x="166180" y="175850"/>
                  <a:pt x="165719" y="178154"/>
                </a:cubicBezTo>
                <a:cubicBezTo>
                  <a:pt x="164721" y="179255"/>
                  <a:pt x="166462" y="173700"/>
                  <a:pt x="164337" y="177872"/>
                </a:cubicBezTo>
                <a:cubicBezTo>
                  <a:pt x="165054" y="177386"/>
                  <a:pt x="162596" y="183401"/>
                  <a:pt x="164260" y="181430"/>
                </a:cubicBezTo>
                <a:cubicBezTo>
                  <a:pt x="163364" y="183069"/>
                  <a:pt x="162955" y="183094"/>
                  <a:pt x="163211" y="181763"/>
                </a:cubicBezTo>
                <a:cubicBezTo>
                  <a:pt x="161854" y="184016"/>
                  <a:pt x="161419" y="187906"/>
                  <a:pt x="160216" y="188290"/>
                </a:cubicBezTo>
                <a:lnTo>
                  <a:pt x="160267" y="189314"/>
                </a:lnTo>
                <a:cubicBezTo>
                  <a:pt x="159755" y="190108"/>
                  <a:pt x="159294" y="190824"/>
                  <a:pt x="158424" y="192130"/>
                </a:cubicBezTo>
                <a:cubicBezTo>
                  <a:pt x="157503" y="194203"/>
                  <a:pt x="156018" y="199169"/>
                  <a:pt x="155429" y="198683"/>
                </a:cubicBezTo>
                <a:cubicBezTo>
                  <a:pt x="155173" y="199374"/>
                  <a:pt x="153023" y="204160"/>
                  <a:pt x="154329" y="202548"/>
                </a:cubicBezTo>
                <a:cubicBezTo>
                  <a:pt x="155941" y="199655"/>
                  <a:pt x="155532" y="198939"/>
                  <a:pt x="156888" y="197556"/>
                </a:cubicBezTo>
                <a:cubicBezTo>
                  <a:pt x="155429" y="199425"/>
                  <a:pt x="155020" y="201908"/>
                  <a:pt x="154431" y="203700"/>
                </a:cubicBezTo>
                <a:lnTo>
                  <a:pt x="154022" y="203853"/>
                </a:lnTo>
                <a:cubicBezTo>
                  <a:pt x="153663" y="204928"/>
                  <a:pt x="152537" y="207283"/>
                  <a:pt x="152537" y="208051"/>
                </a:cubicBezTo>
                <a:cubicBezTo>
                  <a:pt x="152767" y="207206"/>
                  <a:pt x="152383" y="207514"/>
                  <a:pt x="151974" y="208333"/>
                </a:cubicBezTo>
                <a:lnTo>
                  <a:pt x="151871" y="209587"/>
                </a:lnTo>
                <a:cubicBezTo>
                  <a:pt x="150208" y="213810"/>
                  <a:pt x="150719" y="210252"/>
                  <a:pt x="149030" y="214373"/>
                </a:cubicBezTo>
                <a:lnTo>
                  <a:pt x="150131" y="211174"/>
                </a:lnTo>
                <a:cubicBezTo>
                  <a:pt x="149875" y="211839"/>
                  <a:pt x="148902" y="213068"/>
                  <a:pt x="148134" y="215065"/>
                </a:cubicBezTo>
                <a:cubicBezTo>
                  <a:pt x="148083" y="216165"/>
                  <a:pt x="147981" y="217522"/>
                  <a:pt x="147955" y="218392"/>
                </a:cubicBezTo>
                <a:cubicBezTo>
                  <a:pt x="147085" y="220747"/>
                  <a:pt x="147085" y="219211"/>
                  <a:pt x="146419" y="221643"/>
                </a:cubicBezTo>
                <a:lnTo>
                  <a:pt x="147315" y="218495"/>
                </a:lnTo>
                <a:cubicBezTo>
                  <a:pt x="147417" y="217983"/>
                  <a:pt x="145805" y="220210"/>
                  <a:pt x="144474" y="223307"/>
                </a:cubicBezTo>
                <a:cubicBezTo>
                  <a:pt x="143732" y="225303"/>
                  <a:pt x="142887" y="228580"/>
                  <a:pt x="144474" y="225585"/>
                </a:cubicBezTo>
                <a:cubicBezTo>
                  <a:pt x="143808" y="227146"/>
                  <a:pt x="142631" y="229194"/>
                  <a:pt x="142887" y="227837"/>
                </a:cubicBezTo>
                <a:cubicBezTo>
                  <a:pt x="141453" y="231370"/>
                  <a:pt x="143450" y="227530"/>
                  <a:pt x="142349" y="230653"/>
                </a:cubicBezTo>
                <a:cubicBezTo>
                  <a:pt x="141402" y="232240"/>
                  <a:pt x="139610" y="235133"/>
                  <a:pt x="138151" y="237590"/>
                </a:cubicBezTo>
                <a:lnTo>
                  <a:pt x="138919" y="234185"/>
                </a:lnTo>
                <a:lnTo>
                  <a:pt x="137998" y="236259"/>
                </a:lnTo>
                <a:cubicBezTo>
                  <a:pt x="138689" y="233341"/>
                  <a:pt x="137000" y="237487"/>
                  <a:pt x="137153" y="235721"/>
                </a:cubicBezTo>
                <a:cubicBezTo>
                  <a:pt x="136462" y="237078"/>
                  <a:pt x="135848" y="238870"/>
                  <a:pt x="135413" y="240329"/>
                </a:cubicBezTo>
                <a:cubicBezTo>
                  <a:pt x="138075" y="236540"/>
                  <a:pt x="134414" y="245474"/>
                  <a:pt x="135720" y="244603"/>
                </a:cubicBezTo>
                <a:cubicBezTo>
                  <a:pt x="133365" y="250414"/>
                  <a:pt x="132290" y="247368"/>
                  <a:pt x="130831" y="253818"/>
                </a:cubicBezTo>
                <a:cubicBezTo>
                  <a:pt x="131445" y="252948"/>
                  <a:pt x="130779" y="255968"/>
                  <a:pt x="132187" y="252282"/>
                </a:cubicBezTo>
                <a:cubicBezTo>
                  <a:pt x="130524" y="255815"/>
                  <a:pt x="131829" y="255021"/>
                  <a:pt x="129653" y="259091"/>
                </a:cubicBezTo>
                <a:cubicBezTo>
                  <a:pt x="130728" y="255866"/>
                  <a:pt x="127426" y="262086"/>
                  <a:pt x="128988" y="257427"/>
                </a:cubicBezTo>
                <a:cubicBezTo>
                  <a:pt x="129090" y="257837"/>
                  <a:pt x="130293" y="255021"/>
                  <a:pt x="130524" y="254279"/>
                </a:cubicBezTo>
                <a:cubicBezTo>
                  <a:pt x="129602" y="255636"/>
                  <a:pt x="129909" y="253639"/>
                  <a:pt x="128297" y="257274"/>
                </a:cubicBezTo>
                <a:cubicBezTo>
                  <a:pt x="127375" y="259526"/>
                  <a:pt x="126044" y="262572"/>
                  <a:pt x="126633" y="262291"/>
                </a:cubicBezTo>
                <a:cubicBezTo>
                  <a:pt x="127094" y="262367"/>
                  <a:pt x="128118" y="258886"/>
                  <a:pt x="127913" y="260499"/>
                </a:cubicBezTo>
                <a:cubicBezTo>
                  <a:pt x="126070" y="264978"/>
                  <a:pt x="125071" y="265414"/>
                  <a:pt x="125046" y="267564"/>
                </a:cubicBezTo>
                <a:cubicBezTo>
                  <a:pt x="126223" y="264774"/>
                  <a:pt x="126966" y="264262"/>
                  <a:pt x="127273" y="264441"/>
                </a:cubicBezTo>
                <a:lnTo>
                  <a:pt x="125967" y="267768"/>
                </a:lnTo>
                <a:lnTo>
                  <a:pt x="125967" y="267026"/>
                </a:lnTo>
                <a:cubicBezTo>
                  <a:pt x="123433" y="272146"/>
                  <a:pt x="125814" y="268767"/>
                  <a:pt x="123459" y="273784"/>
                </a:cubicBezTo>
                <a:lnTo>
                  <a:pt x="121846" y="275908"/>
                </a:lnTo>
                <a:cubicBezTo>
                  <a:pt x="121897" y="274475"/>
                  <a:pt x="125302" y="268690"/>
                  <a:pt x="124124" y="269228"/>
                </a:cubicBezTo>
                <a:cubicBezTo>
                  <a:pt x="122640" y="272478"/>
                  <a:pt x="122537" y="273732"/>
                  <a:pt x="120976" y="276727"/>
                </a:cubicBezTo>
                <a:cubicBezTo>
                  <a:pt x="121283" y="275908"/>
                  <a:pt x="121539" y="275166"/>
                  <a:pt x="121846" y="274347"/>
                </a:cubicBezTo>
                <a:cubicBezTo>
                  <a:pt x="121283" y="275499"/>
                  <a:pt x="119747" y="276215"/>
                  <a:pt x="118263" y="281156"/>
                </a:cubicBezTo>
                <a:cubicBezTo>
                  <a:pt x="117418" y="283690"/>
                  <a:pt x="118237" y="281898"/>
                  <a:pt x="118519" y="282128"/>
                </a:cubicBezTo>
                <a:cubicBezTo>
                  <a:pt x="116548" y="287069"/>
                  <a:pt x="115652" y="289321"/>
                  <a:pt x="114398" y="292495"/>
                </a:cubicBezTo>
                <a:cubicBezTo>
                  <a:pt x="114090" y="291548"/>
                  <a:pt x="111659" y="298459"/>
                  <a:pt x="112759" y="294466"/>
                </a:cubicBezTo>
                <a:cubicBezTo>
                  <a:pt x="113860" y="292853"/>
                  <a:pt x="117239" y="285302"/>
                  <a:pt x="117495" y="283178"/>
                </a:cubicBezTo>
                <a:cubicBezTo>
                  <a:pt x="115959" y="284790"/>
                  <a:pt x="119414" y="279082"/>
                  <a:pt x="119235" y="277674"/>
                </a:cubicBezTo>
                <a:cubicBezTo>
                  <a:pt x="117341" y="281872"/>
                  <a:pt x="116778" y="281386"/>
                  <a:pt x="116010" y="281821"/>
                </a:cubicBezTo>
                <a:cubicBezTo>
                  <a:pt x="115473" y="282973"/>
                  <a:pt x="115140" y="284227"/>
                  <a:pt x="114884" y="284918"/>
                </a:cubicBezTo>
                <a:cubicBezTo>
                  <a:pt x="115089" y="285610"/>
                  <a:pt x="115754" y="284125"/>
                  <a:pt x="116240" y="284176"/>
                </a:cubicBezTo>
                <a:cubicBezTo>
                  <a:pt x="114039" y="288835"/>
                  <a:pt x="112247" y="293468"/>
                  <a:pt x="111454" y="296258"/>
                </a:cubicBezTo>
                <a:cubicBezTo>
                  <a:pt x="110558" y="297742"/>
                  <a:pt x="110379" y="297051"/>
                  <a:pt x="111172" y="295183"/>
                </a:cubicBezTo>
                <a:cubicBezTo>
                  <a:pt x="108766" y="300839"/>
                  <a:pt x="106053" y="306778"/>
                  <a:pt x="103519" y="312025"/>
                </a:cubicBezTo>
                <a:cubicBezTo>
                  <a:pt x="105439" y="309312"/>
                  <a:pt x="102265" y="315660"/>
                  <a:pt x="102316" y="316172"/>
                </a:cubicBezTo>
                <a:cubicBezTo>
                  <a:pt x="101957" y="316377"/>
                  <a:pt x="101471" y="316812"/>
                  <a:pt x="101420" y="316326"/>
                </a:cubicBezTo>
                <a:cubicBezTo>
                  <a:pt x="100089" y="320114"/>
                  <a:pt x="101138" y="315967"/>
                  <a:pt x="99526" y="319628"/>
                </a:cubicBezTo>
                <a:cubicBezTo>
                  <a:pt x="98169" y="323416"/>
                  <a:pt x="96377" y="328023"/>
                  <a:pt x="94688" y="332170"/>
                </a:cubicBezTo>
                <a:cubicBezTo>
                  <a:pt x="91898" y="337059"/>
                  <a:pt x="88877" y="345173"/>
                  <a:pt x="86830" y="349755"/>
                </a:cubicBezTo>
                <a:cubicBezTo>
                  <a:pt x="85499" y="351982"/>
                  <a:pt x="85601" y="350139"/>
                  <a:pt x="84321" y="352673"/>
                </a:cubicBezTo>
                <a:cubicBezTo>
                  <a:pt x="82990" y="355719"/>
                  <a:pt x="85985" y="350677"/>
                  <a:pt x="83733" y="355105"/>
                </a:cubicBezTo>
                <a:lnTo>
                  <a:pt x="83809" y="354567"/>
                </a:lnTo>
                <a:cubicBezTo>
                  <a:pt x="83323" y="356026"/>
                  <a:pt x="79688" y="362656"/>
                  <a:pt x="79944" y="364422"/>
                </a:cubicBezTo>
                <a:lnTo>
                  <a:pt x="79944" y="362733"/>
                </a:lnTo>
                <a:cubicBezTo>
                  <a:pt x="79484" y="363552"/>
                  <a:pt x="79304" y="364396"/>
                  <a:pt x="79048" y="365164"/>
                </a:cubicBezTo>
                <a:cubicBezTo>
                  <a:pt x="78844" y="365088"/>
                  <a:pt x="78204" y="365984"/>
                  <a:pt x="78690" y="364550"/>
                </a:cubicBezTo>
                <a:cubicBezTo>
                  <a:pt x="77001" y="367161"/>
                  <a:pt x="76105" y="370437"/>
                  <a:pt x="74799" y="373509"/>
                </a:cubicBezTo>
                <a:lnTo>
                  <a:pt x="76053" y="371717"/>
                </a:lnTo>
                <a:cubicBezTo>
                  <a:pt x="74031" y="377041"/>
                  <a:pt x="72112" y="380318"/>
                  <a:pt x="69987" y="385411"/>
                </a:cubicBezTo>
                <a:lnTo>
                  <a:pt x="69705" y="385104"/>
                </a:lnTo>
                <a:lnTo>
                  <a:pt x="68579" y="388150"/>
                </a:lnTo>
                <a:cubicBezTo>
                  <a:pt x="68554" y="387255"/>
                  <a:pt x="67095" y="389891"/>
                  <a:pt x="66685" y="391632"/>
                </a:cubicBezTo>
                <a:lnTo>
                  <a:pt x="69245" y="383466"/>
                </a:lnTo>
                <a:cubicBezTo>
                  <a:pt x="70422" y="381418"/>
                  <a:pt x="68656" y="386026"/>
                  <a:pt x="69629" y="384823"/>
                </a:cubicBezTo>
                <a:cubicBezTo>
                  <a:pt x="70473" y="383850"/>
                  <a:pt x="72419" y="379140"/>
                  <a:pt x="72419" y="378244"/>
                </a:cubicBezTo>
                <a:cubicBezTo>
                  <a:pt x="71574" y="380011"/>
                  <a:pt x="71625" y="380113"/>
                  <a:pt x="71113" y="381572"/>
                </a:cubicBezTo>
                <a:cubicBezTo>
                  <a:pt x="70371" y="381905"/>
                  <a:pt x="71574" y="379217"/>
                  <a:pt x="71804" y="377732"/>
                </a:cubicBezTo>
                <a:cubicBezTo>
                  <a:pt x="71395" y="378679"/>
                  <a:pt x="70653" y="379934"/>
                  <a:pt x="70755" y="380215"/>
                </a:cubicBezTo>
                <a:cubicBezTo>
                  <a:pt x="71293" y="378270"/>
                  <a:pt x="72086" y="376427"/>
                  <a:pt x="73443" y="373330"/>
                </a:cubicBezTo>
                <a:cubicBezTo>
                  <a:pt x="72700" y="375505"/>
                  <a:pt x="74236" y="372357"/>
                  <a:pt x="74031" y="373227"/>
                </a:cubicBezTo>
                <a:cubicBezTo>
                  <a:pt x="73673" y="372741"/>
                  <a:pt x="74825" y="369772"/>
                  <a:pt x="76642" y="366111"/>
                </a:cubicBezTo>
                <a:cubicBezTo>
                  <a:pt x="78383" y="363629"/>
                  <a:pt x="79484" y="358893"/>
                  <a:pt x="81582" y="354593"/>
                </a:cubicBezTo>
                <a:cubicBezTo>
                  <a:pt x="81250" y="356589"/>
                  <a:pt x="80635" y="358996"/>
                  <a:pt x="79611" y="361734"/>
                </a:cubicBezTo>
                <a:cubicBezTo>
                  <a:pt x="81224" y="358484"/>
                  <a:pt x="80840" y="359226"/>
                  <a:pt x="82427" y="356026"/>
                </a:cubicBezTo>
                <a:cubicBezTo>
                  <a:pt x="82683" y="354516"/>
                  <a:pt x="82581" y="353339"/>
                  <a:pt x="83937" y="349678"/>
                </a:cubicBezTo>
                <a:lnTo>
                  <a:pt x="84373" y="349653"/>
                </a:lnTo>
                <a:cubicBezTo>
                  <a:pt x="85627" y="346325"/>
                  <a:pt x="85115" y="346120"/>
                  <a:pt x="87060" y="342025"/>
                </a:cubicBezTo>
                <a:cubicBezTo>
                  <a:pt x="90362" y="334832"/>
                  <a:pt x="93639" y="327742"/>
                  <a:pt x="96121" y="322392"/>
                </a:cubicBezTo>
                <a:lnTo>
                  <a:pt x="96582" y="322366"/>
                </a:lnTo>
                <a:cubicBezTo>
                  <a:pt x="97145" y="319013"/>
                  <a:pt x="100755" y="312230"/>
                  <a:pt x="102239" y="308032"/>
                </a:cubicBezTo>
                <a:cubicBezTo>
                  <a:pt x="105644" y="301300"/>
                  <a:pt x="108587" y="293007"/>
                  <a:pt x="110737" y="289756"/>
                </a:cubicBezTo>
                <a:cubicBezTo>
                  <a:pt x="115908" y="277521"/>
                  <a:pt x="120387" y="266821"/>
                  <a:pt x="126146" y="254279"/>
                </a:cubicBezTo>
                <a:lnTo>
                  <a:pt x="125660" y="256634"/>
                </a:lnTo>
                <a:cubicBezTo>
                  <a:pt x="126300" y="254202"/>
                  <a:pt x="126607" y="255303"/>
                  <a:pt x="127529" y="253050"/>
                </a:cubicBezTo>
                <a:cubicBezTo>
                  <a:pt x="125967" y="255405"/>
                  <a:pt x="128373" y="249748"/>
                  <a:pt x="128783" y="248059"/>
                </a:cubicBezTo>
                <a:cubicBezTo>
                  <a:pt x="131650" y="242658"/>
                  <a:pt x="134440" y="235260"/>
                  <a:pt x="136334" y="230167"/>
                </a:cubicBezTo>
                <a:lnTo>
                  <a:pt x="136744" y="230167"/>
                </a:lnTo>
                <a:cubicBezTo>
                  <a:pt x="138356" y="224868"/>
                  <a:pt x="141581" y="219109"/>
                  <a:pt x="144499" y="212914"/>
                </a:cubicBezTo>
                <a:cubicBezTo>
                  <a:pt x="144960" y="212274"/>
                  <a:pt x="145779" y="211302"/>
                  <a:pt x="146573" y="209408"/>
                </a:cubicBezTo>
                <a:cubicBezTo>
                  <a:pt x="147520" y="205773"/>
                  <a:pt x="148339" y="204007"/>
                  <a:pt x="150259" y="198913"/>
                </a:cubicBezTo>
                <a:cubicBezTo>
                  <a:pt x="151871" y="195278"/>
                  <a:pt x="154661" y="189468"/>
                  <a:pt x="156504" y="185859"/>
                </a:cubicBezTo>
                <a:cubicBezTo>
                  <a:pt x="161829" y="171883"/>
                  <a:pt x="168561" y="158188"/>
                  <a:pt x="174397" y="143803"/>
                </a:cubicBezTo>
                <a:lnTo>
                  <a:pt x="175267" y="142958"/>
                </a:lnTo>
                <a:cubicBezTo>
                  <a:pt x="180540" y="128803"/>
                  <a:pt x="188884" y="112293"/>
                  <a:pt x="193696" y="100365"/>
                </a:cubicBezTo>
                <a:lnTo>
                  <a:pt x="193901" y="101799"/>
                </a:lnTo>
                <a:cubicBezTo>
                  <a:pt x="195744" y="98215"/>
                  <a:pt x="197459" y="93352"/>
                  <a:pt x="196563" y="94068"/>
                </a:cubicBezTo>
                <a:cubicBezTo>
                  <a:pt x="198406" y="90459"/>
                  <a:pt x="200352" y="84726"/>
                  <a:pt x="201964" y="82627"/>
                </a:cubicBezTo>
                <a:cubicBezTo>
                  <a:pt x="203756" y="78915"/>
                  <a:pt x="203705" y="77866"/>
                  <a:pt x="205010" y="74666"/>
                </a:cubicBezTo>
                <a:cubicBezTo>
                  <a:pt x="208287" y="68011"/>
                  <a:pt x="209643" y="64914"/>
                  <a:pt x="212101" y="59180"/>
                </a:cubicBezTo>
                <a:cubicBezTo>
                  <a:pt x="211998" y="59743"/>
                  <a:pt x="212229" y="59820"/>
                  <a:pt x="212945" y="58335"/>
                </a:cubicBezTo>
                <a:cubicBezTo>
                  <a:pt x="213944" y="55596"/>
                  <a:pt x="217502" y="48634"/>
                  <a:pt x="215505" y="50912"/>
                </a:cubicBezTo>
                <a:cubicBezTo>
                  <a:pt x="219344" y="43540"/>
                  <a:pt x="223056" y="33046"/>
                  <a:pt x="226998" y="25930"/>
                </a:cubicBezTo>
                <a:cubicBezTo>
                  <a:pt x="226486" y="26442"/>
                  <a:pt x="227305" y="24573"/>
                  <a:pt x="227459" y="23728"/>
                </a:cubicBezTo>
                <a:cubicBezTo>
                  <a:pt x="228867" y="20759"/>
                  <a:pt x="230300" y="17687"/>
                  <a:pt x="231708" y="14667"/>
                </a:cubicBezTo>
                <a:cubicBezTo>
                  <a:pt x="232706" y="12414"/>
                  <a:pt x="233576" y="10469"/>
                  <a:pt x="234498" y="8370"/>
                </a:cubicBezTo>
                <a:cubicBezTo>
                  <a:pt x="227791" y="8447"/>
                  <a:pt x="221136" y="8677"/>
                  <a:pt x="214507" y="9215"/>
                </a:cubicBezTo>
                <a:cubicBezTo>
                  <a:pt x="211845" y="9317"/>
                  <a:pt x="210232" y="9522"/>
                  <a:pt x="209618" y="9369"/>
                </a:cubicBezTo>
                <a:cubicBezTo>
                  <a:pt x="207365" y="9880"/>
                  <a:pt x="201017" y="10828"/>
                  <a:pt x="198969" y="11416"/>
                </a:cubicBezTo>
                <a:cubicBezTo>
                  <a:pt x="199763" y="11288"/>
                  <a:pt x="197434" y="11365"/>
                  <a:pt x="196231" y="11519"/>
                </a:cubicBezTo>
                <a:cubicBezTo>
                  <a:pt x="192033" y="11979"/>
                  <a:pt x="191777" y="12670"/>
                  <a:pt x="187272" y="13643"/>
                </a:cubicBezTo>
                <a:cubicBezTo>
                  <a:pt x="189012" y="13029"/>
                  <a:pt x="189576" y="12670"/>
                  <a:pt x="188910" y="12619"/>
                </a:cubicBezTo>
                <a:cubicBezTo>
                  <a:pt x="185173" y="14078"/>
                  <a:pt x="180053" y="15307"/>
                  <a:pt x="175574" y="16612"/>
                </a:cubicBezTo>
                <a:cubicBezTo>
                  <a:pt x="176239" y="16305"/>
                  <a:pt x="177340" y="15998"/>
                  <a:pt x="177110" y="15870"/>
                </a:cubicBezTo>
                <a:cubicBezTo>
                  <a:pt x="172323" y="17662"/>
                  <a:pt x="168023" y="17867"/>
                  <a:pt x="163953" y="19914"/>
                </a:cubicBezTo>
                <a:lnTo>
                  <a:pt x="165438" y="19019"/>
                </a:lnTo>
                <a:cubicBezTo>
                  <a:pt x="158552" y="21118"/>
                  <a:pt x="163672" y="20426"/>
                  <a:pt x="157759" y="22346"/>
                </a:cubicBezTo>
                <a:cubicBezTo>
                  <a:pt x="159115" y="21732"/>
                  <a:pt x="158578" y="21783"/>
                  <a:pt x="158782" y="21578"/>
                </a:cubicBezTo>
                <a:cubicBezTo>
                  <a:pt x="153509" y="24112"/>
                  <a:pt x="144602" y="27056"/>
                  <a:pt x="139610" y="30076"/>
                </a:cubicBezTo>
                <a:cubicBezTo>
                  <a:pt x="139918" y="29871"/>
                  <a:pt x="139790" y="29820"/>
                  <a:pt x="139790" y="29820"/>
                </a:cubicBezTo>
                <a:cubicBezTo>
                  <a:pt x="134235" y="32815"/>
                  <a:pt x="127913" y="34914"/>
                  <a:pt x="122205" y="38958"/>
                </a:cubicBezTo>
                <a:cubicBezTo>
                  <a:pt x="119952" y="40110"/>
                  <a:pt x="122512" y="37807"/>
                  <a:pt x="116855" y="41365"/>
                </a:cubicBezTo>
                <a:cubicBezTo>
                  <a:pt x="117392" y="41851"/>
                  <a:pt x="107307" y="47508"/>
                  <a:pt x="111070" y="46126"/>
                </a:cubicBezTo>
                <a:cubicBezTo>
                  <a:pt x="105951" y="48685"/>
                  <a:pt x="98937" y="54393"/>
                  <a:pt x="95942" y="56697"/>
                </a:cubicBezTo>
                <a:cubicBezTo>
                  <a:pt x="97837" y="54956"/>
                  <a:pt x="93229" y="57695"/>
                  <a:pt x="96966" y="54828"/>
                </a:cubicBezTo>
                <a:lnTo>
                  <a:pt x="93843" y="56620"/>
                </a:lnTo>
                <a:cubicBezTo>
                  <a:pt x="94099" y="56083"/>
                  <a:pt x="96864" y="54470"/>
                  <a:pt x="95738" y="54880"/>
                </a:cubicBezTo>
                <a:cubicBezTo>
                  <a:pt x="93894" y="56364"/>
                  <a:pt x="88596" y="60562"/>
                  <a:pt x="86753" y="62021"/>
                </a:cubicBezTo>
                <a:cubicBezTo>
                  <a:pt x="83733" y="65323"/>
                  <a:pt x="81275" y="68625"/>
                  <a:pt x="76079" y="73463"/>
                </a:cubicBezTo>
                <a:cubicBezTo>
                  <a:pt x="78383" y="71006"/>
                  <a:pt x="74159" y="74180"/>
                  <a:pt x="75721" y="72567"/>
                </a:cubicBezTo>
                <a:cubicBezTo>
                  <a:pt x="75721" y="72567"/>
                  <a:pt x="74134" y="74461"/>
                  <a:pt x="72521" y="76381"/>
                </a:cubicBezTo>
                <a:cubicBezTo>
                  <a:pt x="70960" y="78326"/>
                  <a:pt x="69578" y="80451"/>
                  <a:pt x="69578" y="80451"/>
                </a:cubicBezTo>
                <a:cubicBezTo>
                  <a:pt x="68016" y="82191"/>
                  <a:pt x="68886" y="80451"/>
                  <a:pt x="66711" y="83113"/>
                </a:cubicBezTo>
                <a:cubicBezTo>
                  <a:pt x="66941" y="83113"/>
                  <a:pt x="66045" y="84290"/>
                  <a:pt x="65431" y="85161"/>
                </a:cubicBezTo>
                <a:cubicBezTo>
                  <a:pt x="64791" y="85749"/>
                  <a:pt x="58980" y="92507"/>
                  <a:pt x="57726" y="92865"/>
                </a:cubicBezTo>
                <a:cubicBezTo>
                  <a:pt x="56830" y="93480"/>
                  <a:pt x="60235" y="89922"/>
                  <a:pt x="58264" y="91713"/>
                </a:cubicBezTo>
                <a:cubicBezTo>
                  <a:pt x="55295" y="94913"/>
                  <a:pt x="55602" y="95425"/>
                  <a:pt x="52914" y="98855"/>
                </a:cubicBezTo>
                <a:lnTo>
                  <a:pt x="52812" y="98855"/>
                </a:lnTo>
                <a:cubicBezTo>
                  <a:pt x="51045" y="101082"/>
                  <a:pt x="48076" y="105612"/>
                  <a:pt x="50073" y="103616"/>
                </a:cubicBezTo>
                <a:cubicBezTo>
                  <a:pt x="48742" y="105715"/>
                  <a:pt x="46822" y="108454"/>
                  <a:pt x="44825" y="111167"/>
                </a:cubicBezTo>
                <a:cubicBezTo>
                  <a:pt x="45619" y="109913"/>
                  <a:pt x="45363" y="109938"/>
                  <a:pt x="45568" y="109375"/>
                </a:cubicBezTo>
                <a:cubicBezTo>
                  <a:pt x="42547" y="114136"/>
                  <a:pt x="39911" y="119563"/>
                  <a:pt x="36762" y="124964"/>
                </a:cubicBezTo>
                <a:cubicBezTo>
                  <a:pt x="37044" y="124196"/>
                  <a:pt x="37377" y="122942"/>
                  <a:pt x="37812" y="122455"/>
                </a:cubicBezTo>
                <a:cubicBezTo>
                  <a:pt x="32795" y="129264"/>
                  <a:pt x="29851" y="137762"/>
                  <a:pt x="26370" y="143803"/>
                </a:cubicBezTo>
                <a:cubicBezTo>
                  <a:pt x="26805" y="142754"/>
                  <a:pt x="27036" y="143445"/>
                  <a:pt x="26908" y="143470"/>
                </a:cubicBezTo>
                <a:cubicBezTo>
                  <a:pt x="25116" y="147105"/>
                  <a:pt x="24809" y="146747"/>
                  <a:pt x="23810" y="149153"/>
                </a:cubicBezTo>
                <a:cubicBezTo>
                  <a:pt x="23452" y="149306"/>
                  <a:pt x="22326" y="152148"/>
                  <a:pt x="21609" y="154759"/>
                </a:cubicBezTo>
                <a:cubicBezTo>
                  <a:pt x="21276" y="156166"/>
                  <a:pt x="21200" y="155347"/>
                  <a:pt x="22019" y="153146"/>
                </a:cubicBezTo>
                <a:cubicBezTo>
                  <a:pt x="21200" y="156857"/>
                  <a:pt x="15619" y="170884"/>
                  <a:pt x="13316" y="179280"/>
                </a:cubicBezTo>
                <a:cubicBezTo>
                  <a:pt x="13546" y="179152"/>
                  <a:pt x="12650" y="184630"/>
                  <a:pt x="12113" y="186524"/>
                </a:cubicBezTo>
                <a:lnTo>
                  <a:pt x="11882" y="185680"/>
                </a:lnTo>
                <a:cubicBezTo>
                  <a:pt x="11652" y="186243"/>
                  <a:pt x="11396" y="187190"/>
                  <a:pt x="11166" y="188137"/>
                </a:cubicBezTo>
                <a:cubicBezTo>
                  <a:pt x="11140" y="188290"/>
                  <a:pt x="11114" y="188342"/>
                  <a:pt x="11063" y="188444"/>
                </a:cubicBezTo>
                <a:cubicBezTo>
                  <a:pt x="10782" y="189544"/>
                  <a:pt x="10526" y="190594"/>
                  <a:pt x="10295" y="191388"/>
                </a:cubicBezTo>
                <a:cubicBezTo>
                  <a:pt x="9758" y="193947"/>
                  <a:pt x="9220" y="196430"/>
                  <a:pt x="8427" y="200193"/>
                </a:cubicBezTo>
                <a:cubicBezTo>
                  <a:pt x="8657" y="199092"/>
                  <a:pt x="8350" y="196840"/>
                  <a:pt x="7889" y="200039"/>
                </a:cubicBezTo>
                <a:cubicBezTo>
                  <a:pt x="7121" y="205747"/>
                  <a:pt x="7838" y="201729"/>
                  <a:pt x="7300" y="206311"/>
                </a:cubicBezTo>
                <a:lnTo>
                  <a:pt x="7044" y="209229"/>
                </a:lnTo>
                <a:cubicBezTo>
                  <a:pt x="7403" y="209459"/>
                  <a:pt x="6225" y="214220"/>
                  <a:pt x="6968" y="212223"/>
                </a:cubicBezTo>
                <a:cubicBezTo>
                  <a:pt x="6533" y="212863"/>
                  <a:pt x="5893" y="220414"/>
                  <a:pt x="5381" y="219774"/>
                </a:cubicBezTo>
                <a:lnTo>
                  <a:pt x="4920" y="218930"/>
                </a:lnTo>
                <a:cubicBezTo>
                  <a:pt x="4741" y="221413"/>
                  <a:pt x="5253" y="223025"/>
                  <a:pt x="5381" y="224971"/>
                </a:cubicBezTo>
                <a:cubicBezTo>
                  <a:pt x="5329" y="225329"/>
                  <a:pt x="5176" y="225943"/>
                  <a:pt x="5074" y="225815"/>
                </a:cubicBezTo>
                <a:cubicBezTo>
                  <a:pt x="5867" y="226276"/>
                  <a:pt x="4715" y="231703"/>
                  <a:pt x="5227" y="234672"/>
                </a:cubicBezTo>
                <a:cubicBezTo>
                  <a:pt x="4434" y="239817"/>
                  <a:pt x="4766" y="247777"/>
                  <a:pt x="4587" y="250235"/>
                </a:cubicBezTo>
                <a:cubicBezTo>
                  <a:pt x="5048" y="254228"/>
                  <a:pt x="5534" y="257837"/>
                  <a:pt x="5585" y="262367"/>
                </a:cubicBezTo>
                <a:cubicBezTo>
                  <a:pt x="5432" y="261497"/>
                  <a:pt x="5381" y="260243"/>
                  <a:pt x="5176" y="260013"/>
                </a:cubicBezTo>
                <a:cubicBezTo>
                  <a:pt x="5074" y="262854"/>
                  <a:pt x="5329" y="263545"/>
                  <a:pt x="5585" y="266156"/>
                </a:cubicBezTo>
                <a:cubicBezTo>
                  <a:pt x="5253" y="265593"/>
                  <a:pt x="5893" y="271838"/>
                  <a:pt x="6072" y="275012"/>
                </a:cubicBezTo>
                <a:cubicBezTo>
                  <a:pt x="6917" y="278903"/>
                  <a:pt x="7147" y="277521"/>
                  <a:pt x="7505" y="277854"/>
                </a:cubicBezTo>
                <a:cubicBezTo>
                  <a:pt x="7377" y="281514"/>
                  <a:pt x="9399" y="288835"/>
                  <a:pt x="9962" y="293314"/>
                </a:cubicBezTo>
                <a:cubicBezTo>
                  <a:pt x="9425" y="292060"/>
                  <a:pt x="8273" y="287785"/>
                  <a:pt x="8734" y="291036"/>
                </a:cubicBezTo>
                <a:cubicBezTo>
                  <a:pt x="8862" y="294722"/>
                  <a:pt x="11166" y="297973"/>
                  <a:pt x="12241" y="303707"/>
                </a:cubicBezTo>
                <a:lnTo>
                  <a:pt x="12522" y="302145"/>
                </a:lnTo>
                <a:cubicBezTo>
                  <a:pt x="12778" y="304807"/>
                  <a:pt x="15031" y="310336"/>
                  <a:pt x="14212" y="309952"/>
                </a:cubicBezTo>
                <a:cubicBezTo>
                  <a:pt x="14800" y="311846"/>
                  <a:pt x="16106" y="316582"/>
                  <a:pt x="16515" y="315814"/>
                </a:cubicBezTo>
                <a:cubicBezTo>
                  <a:pt x="19177" y="324952"/>
                  <a:pt x="24706" y="337494"/>
                  <a:pt x="26626" y="343100"/>
                </a:cubicBezTo>
                <a:cubicBezTo>
                  <a:pt x="27317" y="344303"/>
                  <a:pt x="28725" y="347451"/>
                  <a:pt x="28725" y="346658"/>
                </a:cubicBezTo>
                <a:cubicBezTo>
                  <a:pt x="28034" y="344457"/>
                  <a:pt x="27112" y="343919"/>
                  <a:pt x="26959" y="343049"/>
                </a:cubicBezTo>
                <a:cubicBezTo>
                  <a:pt x="27496" y="344124"/>
                  <a:pt x="27778" y="344303"/>
                  <a:pt x="27931" y="344380"/>
                </a:cubicBezTo>
                <a:cubicBezTo>
                  <a:pt x="29083" y="347119"/>
                  <a:pt x="30056" y="349243"/>
                  <a:pt x="28341" y="346965"/>
                </a:cubicBezTo>
                <a:cubicBezTo>
                  <a:pt x="30952" y="353108"/>
                  <a:pt x="32053" y="352776"/>
                  <a:pt x="36302" y="360019"/>
                </a:cubicBezTo>
                <a:cubicBezTo>
                  <a:pt x="35866" y="359815"/>
                  <a:pt x="36097" y="360455"/>
                  <a:pt x="37428" y="362554"/>
                </a:cubicBezTo>
                <a:lnTo>
                  <a:pt x="40244" y="366291"/>
                </a:lnTo>
                <a:cubicBezTo>
                  <a:pt x="42982" y="371026"/>
                  <a:pt x="41319" y="369285"/>
                  <a:pt x="40986" y="369644"/>
                </a:cubicBezTo>
                <a:cubicBezTo>
                  <a:pt x="42573" y="372101"/>
                  <a:pt x="44390" y="375198"/>
                  <a:pt x="45593" y="375966"/>
                </a:cubicBezTo>
                <a:lnTo>
                  <a:pt x="47206" y="379140"/>
                </a:lnTo>
                <a:cubicBezTo>
                  <a:pt x="46003" y="376837"/>
                  <a:pt x="48870" y="380907"/>
                  <a:pt x="49817" y="381930"/>
                </a:cubicBezTo>
                <a:lnTo>
                  <a:pt x="48895" y="380907"/>
                </a:lnTo>
                <a:cubicBezTo>
                  <a:pt x="49049" y="381444"/>
                  <a:pt x="51199" y="384081"/>
                  <a:pt x="52248" y="385386"/>
                </a:cubicBezTo>
                <a:cubicBezTo>
                  <a:pt x="52248" y="384925"/>
                  <a:pt x="50252" y="382084"/>
                  <a:pt x="49202" y="380574"/>
                </a:cubicBezTo>
                <a:cubicBezTo>
                  <a:pt x="50559" y="382135"/>
                  <a:pt x="51353" y="383031"/>
                  <a:pt x="52991" y="384951"/>
                </a:cubicBezTo>
                <a:cubicBezTo>
                  <a:pt x="52248" y="384695"/>
                  <a:pt x="55576" y="388944"/>
                  <a:pt x="56907" y="390838"/>
                </a:cubicBezTo>
                <a:cubicBezTo>
                  <a:pt x="58392" y="393039"/>
                  <a:pt x="59185" y="392809"/>
                  <a:pt x="59620" y="393474"/>
                </a:cubicBezTo>
                <a:cubicBezTo>
                  <a:pt x="59467" y="393654"/>
                  <a:pt x="62487" y="396700"/>
                  <a:pt x="60875" y="395343"/>
                </a:cubicBezTo>
                <a:cubicBezTo>
                  <a:pt x="60235" y="394754"/>
                  <a:pt x="59646" y="393705"/>
                  <a:pt x="58469" y="392707"/>
                </a:cubicBezTo>
                <a:cubicBezTo>
                  <a:pt x="59518" y="394140"/>
                  <a:pt x="59057" y="394268"/>
                  <a:pt x="61770" y="396725"/>
                </a:cubicBezTo>
                <a:cubicBezTo>
                  <a:pt x="63742" y="398594"/>
                  <a:pt x="61950" y="395650"/>
                  <a:pt x="65226" y="399643"/>
                </a:cubicBezTo>
                <a:cubicBezTo>
                  <a:pt x="64228" y="398696"/>
                  <a:pt x="63921" y="398645"/>
                  <a:pt x="63076" y="398005"/>
                </a:cubicBezTo>
                <a:lnTo>
                  <a:pt x="66173" y="401742"/>
                </a:lnTo>
                <a:lnTo>
                  <a:pt x="66634" y="401589"/>
                </a:lnTo>
                <a:cubicBezTo>
                  <a:pt x="67018" y="402177"/>
                  <a:pt x="66685" y="401845"/>
                  <a:pt x="66839" y="402101"/>
                </a:cubicBezTo>
                <a:cubicBezTo>
                  <a:pt x="67120" y="402357"/>
                  <a:pt x="67786" y="402997"/>
                  <a:pt x="68528" y="403739"/>
                </a:cubicBezTo>
                <a:close/>
                <a:moveTo>
                  <a:pt x="404640" y="406350"/>
                </a:moveTo>
                <a:cubicBezTo>
                  <a:pt x="404486" y="406350"/>
                  <a:pt x="404333" y="406350"/>
                  <a:pt x="404154" y="406350"/>
                </a:cubicBezTo>
                <a:cubicBezTo>
                  <a:pt x="402669" y="407834"/>
                  <a:pt x="401722" y="408295"/>
                  <a:pt x="401568" y="408065"/>
                </a:cubicBezTo>
                <a:cubicBezTo>
                  <a:pt x="401620" y="408090"/>
                  <a:pt x="402413" y="407194"/>
                  <a:pt x="403155" y="406324"/>
                </a:cubicBezTo>
                <a:cubicBezTo>
                  <a:pt x="384674" y="406247"/>
                  <a:pt x="366193" y="406196"/>
                  <a:pt x="347175" y="406145"/>
                </a:cubicBezTo>
                <a:cubicBezTo>
                  <a:pt x="338370" y="405454"/>
                  <a:pt x="337730" y="405454"/>
                  <a:pt x="328080" y="405735"/>
                </a:cubicBezTo>
                <a:cubicBezTo>
                  <a:pt x="328489" y="405582"/>
                  <a:pt x="329053" y="405582"/>
                  <a:pt x="328438" y="405454"/>
                </a:cubicBezTo>
                <a:cubicBezTo>
                  <a:pt x="327926" y="406094"/>
                  <a:pt x="321629" y="405531"/>
                  <a:pt x="320682" y="406094"/>
                </a:cubicBezTo>
                <a:cubicBezTo>
                  <a:pt x="306783" y="406094"/>
                  <a:pt x="294062" y="406119"/>
                  <a:pt x="279779" y="406171"/>
                </a:cubicBezTo>
                <a:cubicBezTo>
                  <a:pt x="282031" y="406094"/>
                  <a:pt x="283183" y="405582"/>
                  <a:pt x="280470" y="405633"/>
                </a:cubicBezTo>
                <a:lnTo>
                  <a:pt x="277680" y="406042"/>
                </a:lnTo>
                <a:lnTo>
                  <a:pt x="277219" y="405863"/>
                </a:lnTo>
                <a:cubicBezTo>
                  <a:pt x="275376" y="405966"/>
                  <a:pt x="273379" y="406247"/>
                  <a:pt x="275274" y="406426"/>
                </a:cubicBezTo>
                <a:cubicBezTo>
                  <a:pt x="239438" y="406964"/>
                  <a:pt x="204166" y="405735"/>
                  <a:pt x="169047" y="405889"/>
                </a:cubicBezTo>
                <a:cubicBezTo>
                  <a:pt x="160702" y="405633"/>
                  <a:pt x="148851" y="405889"/>
                  <a:pt x="139790" y="405991"/>
                </a:cubicBezTo>
                <a:cubicBezTo>
                  <a:pt x="115703" y="405300"/>
                  <a:pt x="93639" y="404737"/>
                  <a:pt x="69757" y="405019"/>
                </a:cubicBezTo>
                <a:cubicBezTo>
                  <a:pt x="71011" y="406401"/>
                  <a:pt x="72342" y="407732"/>
                  <a:pt x="72879" y="407988"/>
                </a:cubicBezTo>
                <a:cubicBezTo>
                  <a:pt x="74492" y="409600"/>
                  <a:pt x="76642" y="411725"/>
                  <a:pt x="78178" y="413286"/>
                </a:cubicBezTo>
                <a:lnTo>
                  <a:pt x="77794" y="413005"/>
                </a:lnTo>
                <a:cubicBezTo>
                  <a:pt x="79740" y="415104"/>
                  <a:pt x="82683" y="417587"/>
                  <a:pt x="84654" y="418969"/>
                </a:cubicBezTo>
                <a:lnTo>
                  <a:pt x="84500" y="418918"/>
                </a:lnTo>
                <a:cubicBezTo>
                  <a:pt x="85652" y="420018"/>
                  <a:pt x="88391" y="422476"/>
                  <a:pt x="90029" y="423576"/>
                </a:cubicBezTo>
                <a:cubicBezTo>
                  <a:pt x="92999" y="426162"/>
                  <a:pt x="90132" y="425547"/>
                  <a:pt x="93946" y="427774"/>
                </a:cubicBezTo>
                <a:cubicBezTo>
                  <a:pt x="97171" y="430180"/>
                  <a:pt x="99449" y="430923"/>
                  <a:pt x="98323" y="429771"/>
                </a:cubicBezTo>
                <a:cubicBezTo>
                  <a:pt x="103800" y="434481"/>
                  <a:pt x="110840" y="438576"/>
                  <a:pt x="116343" y="442313"/>
                </a:cubicBezTo>
                <a:cubicBezTo>
                  <a:pt x="117341" y="442723"/>
                  <a:pt x="116855" y="442313"/>
                  <a:pt x="118698" y="443311"/>
                </a:cubicBezTo>
                <a:cubicBezTo>
                  <a:pt x="127426" y="449378"/>
                  <a:pt x="138612" y="453192"/>
                  <a:pt x="145805" y="457748"/>
                </a:cubicBezTo>
                <a:cubicBezTo>
                  <a:pt x="142964" y="456596"/>
                  <a:pt x="145421" y="458030"/>
                  <a:pt x="145395" y="458286"/>
                </a:cubicBezTo>
                <a:cubicBezTo>
                  <a:pt x="147801" y="459079"/>
                  <a:pt x="148057" y="459847"/>
                  <a:pt x="149132" y="459617"/>
                </a:cubicBezTo>
                <a:cubicBezTo>
                  <a:pt x="149030" y="459130"/>
                  <a:pt x="149312" y="459130"/>
                  <a:pt x="146624" y="457850"/>
                </a:cubicBezTo>
                <a:cubicBezTo>
                  <a:pt x="152537" y="459975"/>
                  <a:pt x="161547" y="463149"/>
                  <a:pt x="164721" y="464710"/>
                </a:cubicBezTo>
                <a:cubicBezTo>
                  <a:pt x="163134" y="463968"/>
                  <a:pt x="164439" y="464301"/>
                  <a:pt x="165770" y="464685"/>
                </a:cubicBezTo>
                <a:cubicBezTo>
                  <a:pt x="165131" y="465120"/>
                  <a:pt x="169482" y="466860"/>
                  <a:pt x="172963" y="467347"/>
                </a:cubicBezTo>
                <a:lnTo>
                  <a:pt x="173526" y="467142"/>
                </a:lnTo>
                <a:lnTo>
                  <a:pt x="175651" y="468064"/>
                </a:lnTo>
                <a:cubicBezTo>
                  <a:pt x="177007" y="468294"/>
                  <a:pt x="177289" y="467680"/>
                  <a:pt x="180565" y="468883"/>
                </a:cubicBezTo>
                <a:cubicBezTo>
                  <a:pt x="180719" y="469088"/>
                  <a:pt x="180898" y="469267"/>
                  <a:pt x="181487" y="469497"/>
                </a:cubicBezTo>
                <a:cubicBezTo>
                  <a:pt x="185096" y="470009"/>
                  <a:pt x="190036" y="471187"/>
                  <a:pt x="193927" y="471929"/>
                </a:cubicBezTo>
                <a:lnTo>
                  <a:pt x="196999" y="472927"/>
                </a:lnTo>
                <a:cubicBezTo>
                  <a:pt x="198662" y="473132"/>
                  <a:pt x="201529" y="473234"/>
                  <a:pt x="198611" y="472620"/>
                </a:cubicBezTo>
                <a:cubicBezTo>
                  <a:pt x="205215" y="473951"/>
                  <a:pt x="209515" y="474668"/>
                  <a:pt x="211563" y="475410"/>
                </a:cubicBezTo>
                <a:cubicBezTo>
                  <a:pt x="223210" y="475359"/>
                  <a:pt x="239950" y="476306"/>
                  <a:pt x="253414" y="475154"/>
                </a:cubicBezTo>
                <a:lnTo>
                  <a:pt x="253004" y="475461"/>
                </a:lnTo>
                <a:cubicBezTo>
                  <a:pt x="256665" y="475512"/>
                  <a:pt x="254847" y="474872"/>
                  <a:pt x="257381" y="474924"/>
                </a:cubicBezTo>
                <a:cubicBezTo>
                  <a:pt x="256204" y="475256"/>
                  <a:pt x="260171" y="475359"/>
                  <a:pt x="257356" y="475794"/>
                </a:cubicBezTo>
                <a:cubicBezTo>
                  <a:pt x="262578" y="475947"/>
                  <a:pt x="263985" y="474744"/>
                  <a:pt x="267287" y="474156"/>
                </a:cubicBezTo>
                <a:cubicBezTo>
                  <a:pt x="267774" y="473721"/>
                  <a:pt x="264625" y="474770"/>
                  <a:pt x="265214" y="474232"/>
                </a:cubicBezTo>
                <a:cubicBezTo>
                  <a:pt x="265777" y="474002"/>
                  <a:pt x="272330" y="473439"/>
                  <a:pt x="273072" y="472773"/>
                </a:cubicBezTo>
                <a:cubicBezTo>
                  <a:pt x="274378" y="472773"/>
                  <a:pt x="273456" y="473311"/>
                  <a:pt x="272765" y="473618"/>
                </a:cubicBezTo>
                <a:lnTo>
                  <a:pt x="275862" y="472927"/>
                </a:lnTo>
                <a:cubicBezTo>
                  <a:pt x="279804" y="472953"/>
                  <a:pt x="267287" y="475384"/>
                  <a:pt x="271409" y="475538"/>
                </a:cubicBezTo>
                <a:lnTo>
                  <a:pt x="274301" y="475000"/>
                </a:lnTo>
                <a:cubicBezTo>
                  <a:pt x="277193" y="475154"/>
                  <a:pt x="266699" y="476792"/>
                  <a:pt x="274045" y="475871"/>
                </a:cubicBezTo>
                <a:cubicBezTo>
                  <a:pt x="277193" y="475154"/>
                  <a:pt x="279727" y="473951"/>
                  <a:pt x="276886" y="474181"/>
                </a:cubicBezTo>
                <a:cubicBezTo>
                  <a:pt x="283388" y="472953"/>
                  <a:pt x="279702" y="472620"/>
                  <a:pt x="286690" y="471263"/>
                </a:cubicBezTo>
                <a:cubicBezTo>
                  <a:pt x="288661" y="471212"/>
                  <a:pt x="281135" y="472492"/>
                  <a:pt x="282543" y="472569"/>
                </a:cubicBezTo>
                <a:cubicBezTo>
                  <a:pt x="285999" y="472671"/>
                  <a:pt x="289045" y="470828"/>
                  <a:pt x="291988" y="470316"/>
                </a:cubicBezTo>
                <a:cubicBezTo>
                  <a:pt x="288738" y="470930"/>
                  <a:pt x="291348" y="469728"/>
                  <a:pt x="293371" y="469088"/>
                </a:cubicBezTo>
                <a:cubicBezTo>
                  <a:pt x="296954" y="468448"/>
                  <a:pt x="291221" y="470163"/>
                  <a:pt x="296186" y="468934"/>
                </a:cubicBezTo>
                <a:cubicBezTo>
                  <a:pt x="296929" y="468422"/>
                  <a:pt x="301382" y="467065"/>
                  <a:pt x="297440" y="467859"/>
                </a:cubicBezTo>
                <a:cubicBezTo>
                  <a:pt x="299053" y="466707"/>
                  <a:pt x="302637" y="466707"/>
                  <a:pt x="305171" y="465504"/>
                </a:cubicBezTo>
                <a:cubicBezTo>
                  <a:pt x="306937" y="465555"/>
                  <a:pt x="300384" y="467910"/>
                  <a:pt x="305939" y="466733"/>
                </a:cubicBezTo>
                <a:cubicBezTo>
                  <a:pt x="304991" y="466707"/>
                  <a:pt x="312287" y="463968"/>
                  <a:pt x="309292" y="464250"/>
                </a:cubicBezTo>
                <a:cubicBezTo>
                  <a:pt x="311391" y="463610"/>
                  <a:pt x="311749" y="463866"/>
                  <a:pt x="310316" y="464710"/>
                </a:cubicBezTo>
                <a:cubicBezTo>
                  <a:pt x="313336" y="463917"/>
                  <a:pt x="317201" y="461255"/>
                  <a:pt x="318455" y="461818"/>
                </a:cubicBezTo>
                <a:lnTo>
                  <a:pt x="319300" y="460999"/>
                </a:lnTo>
                <a:cubicBezTo>
                  <a:pt x="320401" y="460743"/>
                  <a:pt x="321450" y="460513"/>
                  <a:pt x="323268" y="460129"/>
                </a:cubicBezTo>
                <a:cubicBezTo>
                  <a:pt x="325930" y="459309"/>
                  <a:pt x="331305" y="456315"/>
                  <a:pt x="331305" y="456955"/>
                </a:cubicBezTo>
                <a:cubicBezTo>
                  <a:pt x="332099" y="456468"/>
                  <a:pt x="337832" y="453781"/>
                  <a:pt x="335401" y="454369"/>
                </a:cubicBezTo>
                <a:cubicBezTo>
                  <a:pt x="331715" y="455803"/>
                  <a:pt x="331484" y="456673"/>
                  <a:pt x="329206" y="456980"/>
                </a:cubicBezTo>
                <a:cubicBezTo>
                  <a:pt x="331945" y="456315"/>
                  <a:pt x="334300" y="454472"/>
                  <a:pt x="336245" y="453294"/>
                </a:cubicBezTo>
                <a:lnTo>
                  <a:pt x="336706" y="453422"/>
                </a:lnTo>
                <a:cubicBezTo>
                  <a:pt x="337884" y="452731"/>
                  <a:pt x="340699" y="451426"/>
                  <a:pt x="341365" y="450760"/>
                </a:cubicBezTo>
                <a:cubicBezTo>
                  <a:pt x="340494" y="451349"/>
                  <a:pt x="341058" y="451298"/>
                  <a:pt x="342056" y="450914"/>
                </a:cubicBezTo>
                <a:lnTo>
                  <a:pt x="343156" y="449916"/>
                </a:lnTo>
                <a:cubicBezTo>
                  <a:pt x="347969" y="447305"/>
                  <a:pt x="344692" y="450069"/>
                  <a:pt x="349351" y="447561"/>
                </a:cubicBezTo>
                <a:cubicBezTo>
                  <a:pt x="349453" y="447663"/>
                  <a:pt x="345895" y="449634"/>
                  <a:pt x="345895" y="449634"/>
                </a:cubicBezTo>
                <a:cubicBezTo>
                  <a:pt x="346638" y="449122"/>
                  <a:pt x="348583" y="448917"/>
                  <a:pt x="350682" y="447356"/>
                </a:cubicBezTo>
                <a:cubicBezTo>
                  <a:pt x="351552" y="446383"/>
                  <a:pt x="352602" y="445206"/>
                  <a:pt x="353293" y="444438"/>
                </a:cubicBezTo>
                <a:cubicBezTo>
                  <a:pt x="355776" y="442723"/>
                  <a:pt x="354675" y="444105"/>
                  <a:pt x="356979" y="442236"/>
                </a:cubicBezTo>
                <a:lnTo>
                  <a:pt x="353933" y="444668"/>
                </a:lnTo>
                <a:cubicBezTo>
                  <a:pt x="353472" y="445078"/>
                  <a:pt x="356492" y="443875"/>
                  <a:pt x="359922" y="441776"/>
                </a:cubicBezTo>
                <a:cubicBezTo>
                  <a:pt x="362073" y="440266"/>
                  <a:pt x="365170" y="437783"/>
                  <a:pt x="361560" y="439677"/>
                </a:cubicBezTo>
                <a:cubicBezTo>
                  <a:pt x="363301" y="438627"/>
                  <a:pt x="365861" y="437373"/>
                  <a:pt x="364632" y="438422"/>
                </a:cubicBezTo>
                <a:cubicBezTo>
                  <a:pt x="368446" y="435940"/>
                  <a:pt x="363864" y="438371"/>
                  <a:pt x="367115" y="436119"/>
                </a:cubicBezTo>
                <a:cubicBezTo>
                  <a:pt x="368625" y="435530"/>
                  <a:pt x="372823" y="432689"/>
                  <a:pt x="375511" y="431230"/>
                </a:cubicBezTo>
                <a:lnTo>
                  <a:pt x="372567" y="434276"/>
                </a:lnTo>
                <a:lnTo>
                  <a:pt x="374769" y="432586"/>
                </a:lnTo>
                <a:cubicBezTo>
                  <a:pt x="372234" y="435197"/>
                  <a:pt x="376458" y="431844"/>
                  <a:pt x="375204" y="433508"/>
                </a:cubicBezTo>
                <a:cubicBezTo>
                  <a:pt x="376765" y="432459"/>
                  <a:pt x="378480" y="430923"/>
                  <a:pt x="379862" y="429720"/>
                </a:cubicBezTo>
                <a:cubicBezTo>
                  <a:pt x="374922" y="432330"/>
                  <a:pt x="384035" y="425035"/>
                  <a:pt x="382268" y="425394"/>
                </a:cubicBezTo>
                <a:cubicBezTo>
                  <a:pt x="388130" y="420735"/>
                  <a:pt x="387209" y="423986"/>
                  <a:pt x="392277" y="417868"/>
                </a:cubicBezTo>
                <a:cubicBezTo>
                  <a:pt x="391202" y="418534"/>
                  <a:pt x="393505" y="415590"/>
                  <a:pt x="390152" y="418943"/>
                </a:cubicBezTo>
                <a:cubicBezTo>
                  <a:pt x="393659" y="415897"/>
                  <a:pt x="391944" y="416204"/>
                  <a:pt x="396244" y="412774"/>
                </a:cubicBezTo>
                <a:cubicBezTo>
                  <a:pt x="393454" y="415769"/>
                  <a:pt x="400033" y="410420"/>
                  <a:pt x="396014" y="414745"/>
                </a:cubicBezTo>
                <a:cubicBezTo>
                  <a:pt x="396091" y="414285"/>
                  <a:pt x="393429" y="416819"/>
                  <a:pt x="392814" y="417484"/>
                </a:cubicBezTo>
                <a:cubicBezTo>
                  <a:pt x="394427" y="416409"/>
                  <a:pt x="393096" y="418355"/>
                  <a:pt x="396603" y="415129"/>
                </a:cubicBezTo>
                <a:cubicBezTo>
                  <a:pt x="398727" y="413133"/>
                  <a:pt x="401671" y="410394"/>
                  <a:pt x="400954" y="410471"/>
                </a:cubicBezTo>
                <a:cubicBezTo>
                  <a:pt x="400519" y="410215"/>
                  <a:pt x="397678" y="413517"/>
                  <a:pt x="398753" y="411930"/>
                </a:cubicBezTo>
                <a:cubicBezTo>
                  <a:pt x="402362" y="408653"/>
                  <a:pt x="403693" y="407860"/>
                  <a:pt x="404640" y="406350"/>
                </a:cubicBezTo>
                <a:close/>
                <a:moveTo>
                  <a:pt x="474417" y="253409"/>
                </a:moveTo>
                <a:cubicBezTo>
                  <a:pt x="474161" y="252999"/>
                  <a:pt x="473726" y="254970"/>
                  <a:pt x="473419" y="255328"/>
                </a:cubicBezTo>
                <a:cubicBezTo>
                  <a:pt x="473675" y="258374"/>
                  <a:pt x="474033" y="254560"/>
                  <a:pt x="474417" y="253409"/>
                </a:cubicBezTo>
                <a:close/>
                <a:moveTo>
                  <a:pt x="446388" y="348194"/>
                </a:moveTo>
                <a:cubicBezTo>
                  <a:pt x="445851" y="348987"/>
                  <a:pt x="445569" y="350165"/>
                  <a:pt x="445032" y="351291"/>
                </a:cubicBezTo>
                <a:cubicBezTo>
                  <a:pt x="445237" y="351035"/>
                  <a:pt x="445979" y="349934"/>
                  <a:pt x="445953" y="349781"/>
                </a:cubicBezTo>
                <a:cubicBezTo>
                  <a:pt x="446081" y="349243"/>
                  <a:pt x="445877" y="349346"/>
                  <a:pt x="446388" y="348194"/>
                </a:cubicBezTo>
                <a:close/>
                <a:moveTo>
                  <a:pt x="432899" y="371922"/>
                </a:moveTo>
                <a:lnTo>
                  <a:pt x="437174" y="363859"/>
                </a:lnTo>
                <a:cubicBezTo>
                  <a:pt x="435535" y="366649"/>
                  <a:pt x="432873" y="371461"/>
                  <a:pt x="432899" y="371922"/>
                </a:cubicBezTo>
                <a:close/>
                <a:moveTo>
                  <a:pt x="418360" y="389277"/>
                </a:moveTo>
                <a:cubicBezTo>
                  <a:pt x="416722" y="391529"/>
                  <a:pt x="416389" y="391990"/>
                  <a:pt x="417874" y="390556"/>
                </a:cubicBezTo>
                <a:cubicBezTo>
                  <a:pt x="418104" y="389993"/>
                  <a:pt x="418590" y="389200"/>
                  <a:pt x="418360" y="389277"/>
                </a:cubicBezTo>
                <a:close/>
                <a:moveTo>
                  <a:pt x="417259" y="392246"/>
                </a:moveTo>
                <a:cubicBezTo>
                  <a:pt x="417336" y="391452"/>
                  <a:pt x="414597" y="395010"/>
                  <a:pt x="414392" y="394933"/>
                </a:cubicBezTo>
                <a:cubicBezTo>
                  <a:pt x="415135" y="394345"/>
                  <a:pt x="415928" y="393705"/>
                  <a:pt x="417259" y="392246"/>
                </a:cubicBezTo>
                <a:close/>
                <a:moveTo>
                  <a:pt x="379325" y="427339"/>
                </a:moveTo>
                <a:cubicBezTo>
                  <a:pt x="379862" y="426469"/>
                  <a:pt x="376407" y="429745"/>
                  <a:pt x="375204" y="430334"/>
                </a:cubicBezTo>
                <a:cubicBezTo>
                  <a:pt x="376304" y="429899"/>
                  <a:pt x="378327" y="428107"/>
                  <a:pt x="379325" y="427339"/>
                </a:cubicBezTo>
                <a:close/>
                <a:moveTo>
                  <a:pt x="358054" y="442339"/>
                </a:moveTo>
                <a:cubicBezTo>
                  <a:pt x="358796" y="441827"/>
                  <a:pt x="359103" y="441699"/>
                  <a:pt x="359743" y="441289"/>
                </a:cubicBezTo>
                <a:lnTo>
                  <a:pt x="358975" y="441392"/>
                </a:lnTo>
                <a:cubicBezTo>
                  <a:pt x="357951" y="442032"/>
                  <a:pt x="356800" y="443004"/>
                  <a:pt x="358054" y="442339"/>
                </a:cubicBezTo>
                <a:close/>
                <a:moveTo>
                  <a:pt x="11601" y="300302"/>
                </a:moveTo>
                <a:lnTo>
                  <a:pt x="11985" y="300609"/>
                </a:lnTo>
                <a:lnTo>
                  <a:pt x="11191" y="298101"/>
                </a:lnTo>
                <a:lnTo>
                  <a:pt x="11601" y="300302"/>
                </a:lnTo>
                <a:close/>
                <a:moveTo>
                  <a:pt x="43827" y="113496"/>
                </a:moveTo>
                <a:cubicBezTo>
                  <a:pt x="45516" y="110860"/>
                  <a:pt x="43981" y="113727"/>
                  <a:pt x="45337" y="111833"/>
                </a:cubicBezTo>
                <a:cubicBezTo>
                  <a:pt x="45081" y="112191"/>
                  <a:pt x="45081" y="111218"/>
                  <a:pt x="43827" y="113496"/>
                </a:cubicBezTo>
                <a:close/>
                <a:moveTo>
                  <a:pt x="118109" y="41493"/>
                </a:moveTo>
                <a:lnTo>
                  <a:pt x="117367" y="41288"/>
                </a:lnTo>
                <a:lnTo>
                  <a:pt x="117418" y="41876"/>
                </a:lnTo>
                <a:lnTo>
                  <a:pt x="118109" y="41493"/>
                </a:lnTo>
                <a:close/>
                <a:moveTo>
                  <a:pt x="358591" y="282103"/>
                </a:moveTo>
                <a:cubicBezTo>
                  <a:pt x="358771" y="282410"/>
                  <a:pt x="359052" y="282947"/>
                  <a:pt x="359180" y="283152"/>
                </a:cubicBezTo>
                <a:cubicBezTo>
                  <a:pt x="358617" y="281616"/>
                  <a:pt x="358694" y="282103"/>
                  <a:pt x="358591" y="282103"/>
                </a:cubicBezTo>
                <a:close/>
                <a:moveTo>
                  <a:pt x="358591" y="282103"/>
                </a:moveTo>
                <a:cubicBezTo>
                  <a:pt x="358489" y="281949"/>
                  <a:pt x="358361" y="281693"/>
                  <a:pt x="358233" y="281540"/>
                </a:cubicBezTo>
                <a:cubicBezTo>
                  <a:pt x="358233" y="281565"/>
                  <a:pt x="358233" y="281540"/>
                  <a:pt x="358233" y="281565"/>
                </a:cubicBezTo>
                <a:cubicBezTo>
                  <a:pt x="358438" y="282052"/>
                  <a:pt x="358540" y="282128"/>
                  <a:pt x="358591" y="282103"/>
                </a:cubicBezTo>
                <a:close/>
                <a:moveTo>
                  <a:pt x="101881" y="318885"/>
                </a:moveTo>
                <a:cubicBezTo>
                  <a:pt x="102290" y="316377"/>
                  <a:pt x="103826" y="315558"/>
                  <a:pt x="104492" y="313126"/>
                </a:cubicBezTo>
                <a:cubicBezTo>
                  <a:pt x="104952" y="312460"/>
                  <a:pt x="104389" y="314406"/>
                  <a:pt x="105234" y="312665"/>
                </a:cubicBezTo>
                <a:cubicBezTo>
                  <a:pt x="105644" y="310976"/>
                  <a:pt x="104031" y="313152"/>
                  <a:pt x="102649" y="315967"/>
                </a:cubicBezTo>
                <a:cubicBezTo>
                  <a:pt x="102546" y="316070"/>
                  <a:pt x="102546" y="316070"/>
                  <a:pt x="102470" y="316121"/>
                </a:cubicBezTo>
                <a:cubicBezTo>
                  <a:pt x="102828" y="315942"/>
                  <a:pt x="102930" y="316249"/>
                  <a:pt x="101881" y="318885"/>
                </a:cubicBezTo>
                <a:close/>
                <a:moveTo>
                  <a:pt x="329411" y="401947"/>
                </a:moveTo>
                <a:cubicBezTo>
                  <a:pt x="329437" y="401947"/>
                  <a:pt x="329488" y="401947"/>
                  <a:pt x="329488" y="401947"/>
                </a:cubicBezTo>
                <a:cubicBezTo>
                  <a:pt x="329462" y="401947"/>
                  <a:pt x="329437" y="401947"/>
                  <a:pt x="329411" y="401947"/>
                </a:cubicBezTo>
                <a:close/>
                <a:moveTo>
                  <a:pt x="330051" y="401640"/>
                </a:moveTo>
                <a:cubicBezTo>
                  <a:pt x="330076" y="401793"/>
                  <a:pt x="329897" y="401870"/>
                  <a:pt x="329513" y="401947"/>
                </a:cubicBezTo>
                <a:cubicBezTo>
                  <a:pt x="330204" y="401870"/>
                  <a:pt x="330691" y="401793"/>
                  <a:pt x="330051" y="401640"/>
                </a:cubicBezTo>
                <a:close/>
                <a:moveTo>
                  <a:pt x="211947" y="59052"/>
                </a:moveTo>
                <a:cubicBezTo>
                  <a:pt x="211921" y="59154"/>
                  <a:pt x="211998" y="59103"/>
                  <a:pt x="211998" y="59206"/>
                </a:cubicBezTo>
                <a:cubicBezTo>
                  <a:pt x="212254" y="58566"/>
                  <a:pt x="212510" y="58028"/>
                  <a:pt x="212792" y="57311"/>
                </a:cubicBezTo>
                <a:lnTo>
                  <a:pt x="211947" y="59052"/>
                </a:lnTo>
                <a:close/>
                <a:moveTo>
                  <a:pt x="102444" y="316121"/>
                </a:moveTo>
                <a:cubicBezTo>
                  <a:pt x="102393" y="316121"/>
                  <a:pt x="102341" y="316172"/>
                  <a:pt x="102265" y="316223"/>
                </a:cubicBezTo>
                <a:cubicBezTo>
                  <a:pt x="102316" y="316223"/>
                  <a:pt x="102367" y="316147"/>
                  <a:pt x="102444" y="316121"/>
                </a:cubicBezTo>
                <a:close/>
                <a:moveTo>
                  <a:pt x="63869" y="394524"/>
                </a:moveTo>
                <a:cubicBezTo>
                  <a:pt x="64023" y="394933"/>
                  <a:pt x="64944" y="393602"/>
                  <a:pt x="65328" y="393398"/>
                </a:cubicBezTo>
                <a:cubicBezTo>
                  <a:pt x="65968" y="390966"/>
                  <a:pt x="64561" y="393756"/>
                  <a:pt x="63869" y="394524"/>
                </a:cubicBezTo>
                <a:close/>
                <a:moveTo>
                  <a:pt x="100780" y="319653"/>
                </a:moveTo>
                <a:cubicBezTo>
                  <a:pt x="100703" y="320140"/>
                  <a:pt x="100934" y="320063"/>
                  <a:pt x="100498" y="321061"/>
                </a:cubicBezTo>
                <a:cubicBezTo>
                  <a:pt x="100985" y="320370"/>
                  <a:pt x="101113" y="319372"/>
                  <a:pt x="101522" y="318399"/>
                </a:cubicBezTo>
                <a:cubicBezTo>
                  <a:pt x="101369" y="318604"/>
                  <a:pt x="100755" y="319525"/>
                  <a:pt x="100780" y="319653"/>
                </a:cubicBezTo>
                <a:close/>
                <a:moveTo>
                  <a:pt x="107051" y="307418"/>
                </a:moveTo>
                <a:cubicBezTo>
                  <a:pt x="108126" y="304909"/>
                  <a:pt x="109765" y="300712"/>
                  <a:pt x="109688" y="300276"/>
                </a:cubicBezTo>
                <a:lnTo>
                  <a:pt x="107051" y="307418"/>
                </a:lnTo>
                <a:close/>
                <a:moveTo>
                  <a:pt x="118775" y="282589"/>
                </a:moveTo>
                <a:cubicBezTo>
                  <a:pt x="118723" y="283127"/>
                  <a:pt x="118468" y="283818"/>
                  <a:pt x="118672" y="283715"/>
                </a:cubicBezTo>
                <a:cubicBezTo>
                  <a:pt x="119619" y="281616"/>
                  <a:pt x="119696" y="281156"/>
                  <a:pt x="118775" y="282589"/>
                </a:cubicBezTo>
                <a:close/>
                <a:moveTo>
                  <a:pt x="120413" y="278186"/>
                </a:moveTo>
                <a:cubicBezTo>
                  <a:pt x="119952" y="278852"/>
                  <a:pt x="119466" y="279569"/>
                  <a:pt x="118800" y="281053"/>
                </a:cubicBezTo>
                <a:cubicBezTo>
                  <a:pt x="118979" y="281770"/>
                  <a:pt x="120182" y="278161"/>
                  <a:pt x="120413" y="278186"/>
                </a:cubicBezTo>
                <a:close/>
                <a:moveTo>
                  <a:pt x="138894" y="238178"/>
                </a:moveTo>
                <a:cubicBezTo>
                  <a:pt x="138254" y="238921"/>
                  <a:pt x="137511" y="241071"/>
                  <a:pt x="137128" y="242018"/>
                </a:cubicBezTo>
                <a:cubicBezTo>
                  <a:pt x="137179" y="242914"/>
                  <a:pt x="138279" y="239074"/>
                  <a:pt x="138894" y="238178"/>
                </a:cubicBezTo>
                <a:close/>
                <a:moveTo>
                  <a:pt x="145626" y="222027"/>
                </a:moveTo>
                <a:cubicBezTo>
                  <a:pt x="145370" y="222769"/>
                  <a:pt x="145216" y="222974"/>
                  <a:pt x="144935" y="223563"/>
                </a:cubicBezTo>
                <a:lnTo>
                  <a:pt x="145472" y="223153"/>
                </a:lnTo>
                <a:cubicBezTo>
                  <a:pt x="145856" y="222232"/>
                  <a:pt x="146214" y="221029"/>
                  <a:pt x="145626" y="222027"/>
                </a:cubicBezTo>
                <a:close/>
                <a:moveTo>
                  <a:pt x="288149" y="125194"/>
                </a:moveTo>
                <a:lnTo>
                  <a:pt x="287791" y="124989"/>
                </a:lnTo>
                <a:lnTo>
                  <a:pt x="288789" y="126935"/>
                </a:lnTo>
                <a:lnTo>
                  <a:pt x="288149" y="125194"/>
                </a:lnTo>
                <a:close/>
                <a:moveTo>
                  <a:pt x="354035" y="274884"/>
                </a:moveTo>
                <a:cubicBezTo>
                  <a:pt x="353984" y="274654"/>
                  <a:pt x="354061" y="274500"/>
                  <a:pt x="353984" y="274116"/>
                </a:cubicBezTo>
                <a:cubicBezTo>
                  <a:pt x="354035" y="274475"/>
                  <a:pt x="353446" y="273579"/>
                  <a:pt x="354035" y="274884"/>
                </a:cubicBezTo>
                <a:close/>
                <a:moveTo>
                  <a:pt x="353984" y="274116"/>
                </a:moveTo>
                <a:cubicBezTo>
                  <a:pt x="353907" y="273912"/>
                  <a:pt x="353907" y="273732"/>
                  <a:pt x="353523" y="273093"/>
                </a:cubicBezTo>
                <a:cubicBezTo>
                  <a:pt x="353830" y="273707"/>
                  <a:pt x="353933" y="273989"/>
                  <a:pt x="353984" y="274116"/>
                </a:cubicBezTo>
                <a:close/>
                <a:moveTo>
                  <a:pt x="390050" y="350702"/>
                </a:moveTo>
                <a:lnTo>
                  <a:pt x="389461" y="350702"/>
                </a:lnTo>
                <a:lnTo>
                  <a:pt x="389743" y="351316"/>
                </a:lnTo>
                <a:lnTo>
                  <a:pt x="390050" y="350702"/>
                </a:lnTo>
                <a:close/>
                <a:moveTo>
                  <a:pt x="71753" y="206182"/>
                </a:moveTo>
                <a:cubicBezTo>
                  <a:pt x="69066" y="204160"/>
                  <a:pt x="66787" y="201575"/>
                  <a:pt x="64893" y="198478"/>
                </a:cubicBezTo>
                <a:cubicBezTo>
                  <a:pt x="63025" y="195381"/>
                  <a:pt x="62103" y="192027"/>
                  <a:pt x="62103" y="188521"/>
                </a:cubicBezTo>
                <a:cubicBezTo>
                  <a:pt x="61975" y="186217"/>
                  <a:pt x="61822" y="184476"/>
                  <a:pt x="61668" y="183273"/>
                </a:cubicBezTo>
                <a:cubicBezTo>
                  <a:pt x="61540" y="182070"/>
                  <a:pt x="61463" y="181021"/>
                  <a:pt x="61463" y="180227"/>
                </a:cubicBezTo>
                <a:cubicBezTo>
                  <a:pt x="61463" y="179383"/>
                  <a:pt x="61540" y="178615"/>
                  <a:pt x="61668" y="177872"/>
                </a:cubicBezTo>
                <a:cubicBezTo>
                  <a:pt x="61822" y="177156"/>
                  <a:pt x="62078" y="176106"/>
                  <a:pt x="62410" y="174724"/>
                </a:cubicBezTo>
                <a:cubicBezTo>
                  <a:pt x="63588" y="169733"/>
                  <a:pt x="65328" y="165407"/>
                  <a:pt x="67683" y="161746"/>
                </a:cubicBezTo>
                <a:cubicBezTo>
                  <a:pt x="70064" y="158060"/>
                  <a:pt x="73468" y="154886"/>
                  <a:pt x="77948" y="152173"/>
                </a:cubicBezTo>
                <a:cubicBezTo>
                  <a:pt x="78792" y="151738"/>
                  <a:pt x="79893" y="151124"/>
                  <a:pt x="81301" y="150484"/>
                </a:cubicBezTo>
                <a:cubicBezTo>
                  <a:pt x="82658" y="149844"/>
                  <a:pt x="83861" y="149511"/>
                  <a:pt x="84910" y="149511"/>
                </a:cubicBezTo>
                <a:cubicBezTo>
                  <a:pt x="86548" y="148846"/>
                  <a:pt x="88263" y="148436"/>
                  <a:pt x="89953" y="148385"/>
                </a:cubicBezTo>
                <a:cubicBezTo>
                  <a:pt x="91642" y="148282"/>
                  <a:pt x="93255" y="148436"/>
                  <a:pt x="94816" y="148743"/>
                </a:cubicBezTo>
                <a:cubicBezTo>
                  <a:pt x="96377" y="149050"/>
                  <a:pt x="97734" y="149434"/>
                  <a:pt x="98988" y="149946"/>
                </a:cubicBezTo>
                <a:cubicBezTo>
                  <a:pt x="100242" y="150433"/>
                  <a:pt x="101190" y="150842"/>
                  <a:pt x="101778" y="151201"/>
                </a:cubicBezTo>
                <a:cubicBezTo>
                  <a:pt x="102009" y="151252"/>
                  <a:pt x="102316" y="151405"/>
                  <a:pt x="102674" y="151610"/>
                </a:cubicBezTo>
                <a:cubicBezTo>
                  <a:pt x="103058" y="151815"/>
                  <a:pt x="103468" y="152020"/>
                  <a:pt x="103929" y="152199"/>
                </a:cubicBezTo>
                <a:cubicBezTo>
                  <a:pt x="104389" y="152455"/>
                  <a:pt x="104773" y="152660"/>
                  <a:pt x="105183" y="152839"/>
                </a:cubicBezTo>
                <a:cubicBezTo>
                  <a:pt x="105567" y="153044"/>
                  <a:pt x="105823" y="153197"/>
                  <a:pt x="105951" y="153248"/>
                </a:cubicBezTo>
                <a:cubicBezTo>
                  <a:pt x="106079" y="152148"/>
                  <a:pt x="106283" y="151354"/>
                  <a:pt x="106514" y="150816"/>
                </a:cubicBezTo>
                <a:cubicBezTo>
                  <a:pt x="106770" y="150279"/>
                  <a:pt x="107358" y="149844"/>
                  <a:pt x="108408" y="149511"/>
                </a:cubicBezTo>
                <a:cubicBezTo>
                  <a:pt x="108766" y="149434"/>
                  <a:pt x="109457" y="149383"/>
                  <a:pt x="110507" y="149383"/>
                </a:cubicBezTo>
                <a:cubicBezTo>
                  <a:pt x="111531" y="149383"/>
                  <a:pt x="112196" y="149434"/>
                  <a:pt x="112555" y="149511"/>
                </a:cubicBezTo>
                <a:cubicBezTo>
                  <a:pt x="112862" y="149511"/>
                  <a:pt x="113348" y="149537"/>
                  <a:pt x="114116" y="149562"/>
                </a:cubicBezTo>
                <a:cubicBezTo>
                  <a:pt x="114910" y="149588"/>
                  <a:pt x="115677" y="149639"/>
                  <a:pt x="116471" y="149690"/>
                </a:cubicBezTo>
                <a:cubicBezTo>
                  <a:pt x="117264" y="149716"/>
                  <a:pt x="118032" y="149741"/>
                  <a:pt x="118698" y="149793"/>
                </a:cubicBezTo>
                <a:cubicBezTo>
                  <a:pt x="119363" y="149793"/>
                  <a:pt x="119875" y="149818"/>
                  <a:pt x="120157" y="149818"/>
                </a:cubicBezTo>
                <a:cubicBezTo>
                  <a:pt x="120592" y="149818"/>
                  <a:pt x="121130" y="149844"/>
                  <a:pt x="121821" y="149895"/>
                </a:cubicBezTo>
                <a:cubicBezTo>
                  <a:pt x="122512" y="149921"/>
                  <a:pt x="123177" y="150023"/>
                  <a:pt x="123817" y="150202"/>
                </a:cubicBezTo>
                <a:cubicBezTo>
                  <a:pt x="124508" y="150381"/>
                  <a:pt x="125071" y="150663"/>
                  <a:pt x="125532" y="151021"/>
                </a:cubicBezTo>
                <a:cubicBezTo>
                  <a:pt x="126019" y="151405"/>
                  <a:pt x="126300" y="151943"/>
                  <a:pt x="126351" y="152634"/>
                </a:cubicBezTo>
                <a:cubicBezTo>
                  <a:pt x="126505" y="157446"/>
                  <a:pt x="126402" y="162284"/>
                  <a:pt x="126044" y="167096"/>
                </a:cubicBezTo>
                <a:cubicBezTo>
                  <a:pt x="125686" y="171908"/>
                  <a:pt x="125532" y="176772"/>
                  <a:pt x="125635" y="181686"/>
                </a:cubicBezTo>
                <a:cubicBezTo>
                  <a:pt x="125635" y="182096"/>
                  <a:pt x="125635" y="182889"/>
                  <a:pt x="125686" y="184067"/>
                </a:cubicBezTo>
                <a:cubicBezTo>
                  <a:pt x="125711" y="185244"/>
                  <a:pt x="125737" y="186652"/>
                  <a:pt x="125788" y="188239"/>
                </a:cubicBezTo>
                <a:cubicBezTo>
                  <a:pt x="125788" y="189826"/>
                  <a:pt x="125839" y="191490"/>
                  <a:pt x="125839" y="193231"/>
                </a:cubicBezTo>
                <a:cubicBezTo>
                  <a:pt x="125839" y="194997"/>
                  <a:pt x="125839" y="196686"/>
                  <a:pt x="125890" y="198273"/>
                </a:cubicBezTo>
                <a:cubicBezTo>
                  <a:pt x="125916" y="199886"/>
                  <a:pt x="125942" y="201268"/>
                  <a:pt x="125993" y="202471"/>
                </a:cubicBezTo>
                <a:cubicBezTo>
                  <a:pt x="126044" y="203674"/>
                  <a:pt x="126044" y="204467"/>
                  <a:pt x="126044" y="204800"/>
                </a:cubicBezTo>
                <a:cubicBezTo>
                  <a:pt x="126044" y="205415"/>
                  <a:pt x="126070" y="206131"/>
                  <a:pt x="126095" y="206925"/>
                </a:cubicBezTo>
                <a:cubicBezTo>
                  <a:pt x="126146" y="207718"/>
                  <a:pt x="126095" y="208537"/>
                  <a:pt x="125993" y="209331"/>
                </a:cubicBezTo>
                <a:cubicBezTo>
                  <a:pt x="125890" y="210124"/>
                  <a:pt x="125660" y="210815"/>
                  <a:pt x="125327" y="211404"/>
                </a:cubicBezTo>
                <a:cubicBezTo>
                  <a:pt x="124969" y="211967"/>
                  <a:pt x="124406" y="212300"/>
                  <a:pt x="123561" y="212377"/>
                </a:cubicBezTo>
                <a:cubicBezTo>
                  <a:pt x="121002" y="212735"/>
                  <a:pt x="118442" y="212966"/>
                  <a:pt x="115831" y="213094"/>
                </a:cubicBezTo>
                <a:cubicBezTo>
                  <a:pt x="113246" y="213222"/>
                  <a:pt x="110635" y="213119"/>
                  <a:pt x="107998" y="212761"/>
                </a:cubicBezTo>
                <a:cubicBezTo>
                  <a:pt x="107845" y="212710"/>
                  <a:pt x="107614" y="212556"/>
                  <a:pt x="107282" y="212300"/>
                </a:cubicBezTo>
                <a:cubicBezTo>
                  <a:pt x="106898" y="212044"/>
                  <a:pt x="106693" y="211865"/>
                  <a:pt x="106642" y="211763"/>
                </a:cubicBezTo>
                <a:cubicBezTo>
                  <a:pt x="106488" y="211507"/>
                  <a:pt x="106411" y="211071"/>
                  <a:pt x="106386" y="210278"/>
                </a:cubicBezTo>
                <a:cubicBezTo>
                  <a:pt x="106334" y="209510"/>
                  <a:pt x="106181" y="208973"/>
                  <a:pt x="105899" y="208640"/>
                </a:cubicBezTo>
                <a:cubicBezTo>
                  <a:pt x="104440" y="209305"/>
                  <a:pt x="103237" y="209894"/>
                  <a:pt x="102265" y="210278"/>
                </a:cubicBezTo>
                <a:cubicBezTo>
                  <a:pt x="101266" y="210713"/>
                  <a:pt x="100371" y="211097"/>
                  <a:pt x="99475" y="211481"/>
                </a:cubicBezTo>
                <a:cubicBezTo>
                  <a:pt x="98579" y="211865"/>
                  <a:pt x="97913" y="212044"/>
                  <a:pt x="97606" y="212044"/>
                </a:cubicBezTo>
                <a:lnTo>
                  <a:pt x="87623" y="212044"/>
                </a:lnTo>
                <a:cubicBezTo>
                  <a:pt x="87495" y="211967"/>
                  <a:pt x="87214" y="211891"/>
                  <a:pt x="86778" y="211839"/>
                </a:cubicBezTo>
                <a:cubicBezTo>
                  <a:pt x="86292" y="211763"/>
                  <a:pt x="86036" y="211737"/>
                  <a:pt x="85883" y="211737"/>
                </a:cubicBezTo>
                <a:cubicBezTo>
                  <a:pt x="85729" y="211737"/>
                  <a:pt x="85473" y="211686"/>
                  <a:pt x="85166" y="211660"/>
                </a:cubicBezTo>
                <a:cubicBezTo>
                  <a:pt x="84808" y="211635"/>
                  <a:pt x="84449" y="211583"/>
                  <a:pt x="83963" y="211481"/>
                </a:cubicBezTo>
                <a:cubicBezTo>
                  <a:pt x="83502" y="211430"/>
                  <a:pt x="83093" y="211379"/>
                  <a:pt x="82734" y="211353"/>
                </a:cubicBezTo>
                <a:cubicBezTo>
                  <a:pt x="82325" y="211328"/>
                  <a:pt x="82120" y="211276"/>
                  <a:pt x="82043" y="211276"/>
                </a:cubicBezTo>
                <a:cubicBezTo>
                  <a:pt x="81992" y="211276"/>
                  <a:pt x="81710" y="211199"/>
                  <a:pt x="81275" y="211020"/>
                </a:cubicBezTo>
                <a:cubicBezTo>
                  <a:pt x="80840" y="210867"/>
                  <a:pt x="80533" y="210713"/>
                  <a:pt x="80405" y="210662"/>
                </a:cubicBezTo>
                <a:cubicBezTo>
                  <a:pt x="80047" y="210457"/>
                  <a:pt x="79458" y="210124"/>
                  <a:pt x="78639" y="209715"/>
                </a:cubicBezTo>
                <a:cubicBezTo>
                  <a:pt x="77820" y="209305"/>
                  <a:pt x="76975" y="208870"/>
                  <a:pt x="76053" y="208358"/>
                </a:cubicBezTo>
                <a:cubicBezTo>
                  <a:pt x="75158" y="207872"/>
                  <a:pt x="74287" y="207437"/>
                  <a:pt x="73443" y="207027"/>
                </a:cubicBezTo>
                <a:cubicBezTo>
                  <a:pt x="72675" y="206669"/>
                  <a:pt x="72137" y="206336"/>
                  <a:pt x="71753" y="206182"/>
                </a:cubicBezTo>
                <a:close/>
                <a:moveTo>
                  <a:pt x="73110" y="200270"/>
                </a:moveTo>
                <a:cubicBezTo>
                  <a:pt x="73110" y="200039"/>
                  <a:pt x="73008" y="199911"/>
                  <a:pt x="72803" y="199911"/>
                </a:cubicBezTo>
                <a:cubicBezTo>
                  <a:pt x="72649" y="199911"/>
                  <a:pt x="72572" y="200039"/>
                  <a:pt x="72572" y="200270"/>
                </a:cubicBezTo>
                <a:cubicBezTo>
                  <a:pt x="72572" y="200526"/>
                  <a:pt x="72649" y="200679"/>
                  <a:pt x="72803" y="200679"/>
                </a:cubicBezTo>
                <a:cubicBezTo>
                  <a:pt x="73008" y="200679"/>
                  <a:pt x="73110" y="200526"/>
                  <a:pt x="73110" y="200270"/>
                </a:cubicBezTo>
                <a:close/>
                <a:moveTo>
                  <a:pt x="73110" y="199246"/>
                </a:moveTo>
                <a:cubicBezTo>
                  <a:pt x="73110" y="199015"/>
                  <a:pt x="73008" y="198862"/>
                  <a:pt x="72803" y="198862"/>
                </a:cubicBezTo>
                <a:cubicBezTo>
                  <a:pt x="72649" y="198862"/>
                  <a:pt x="72572" y="199015"/>
                  <a:pt x="72572" y="199246"/>
                </a:cubicBezTo>
                <a:cubicBezTo>
                  <a:pt x="72572" y="199476"/>
                  <a:pt x="72649" y="199630"/>
                  <a:pt x="72803" y="199630"/>
                </a:cubicBezTo>
                <a:cubicBezTo>
                  <a:pt x="73008" y="199630"/>
                  <a:pt x="73110" y="199476"/>
                  <a:pt x="73110" y="199246"/>
                </a:cubicBezTo>
                <a:close/>
                <a:moveTo>
                  <a:pt x="73827" y="197224"/>
                </a:moveTo>
                <a:lnTo>
                  <a:pt x="73827" y="196507"/>
                </a:lnTo>
                <a:cubicBezTo>
                  <a:pt x="73699" y="196584"/>
                  <a:pt x="73468" y="196686"/>
                  <a:pt x="73187" y="196840"/>
                </a:cubicBezTo>
                <a:cubicBezTo>
                  <a:pt x="72854" y="196993"/>
                  <a:pt x="72649" y="197096"/>
                  <a:pt x="72496" y="197249"/>
                </a:cubicBezTo>
                <a:cubicBezTo>
                  <a:pt x="72444" y="197249"/>
                  <a:pt x="72291" y="197352"/>
                  <a:pt x="72137" y="197505"/>
                </a:cubicBezTo>
                <a:cubicBezTo>
                  <a:pt x="71958" y="197710"/>
                  <a:pt x="71830" y="197812"/>
                  <a:pt x="71753" y="197915"/>
                </a:cubicBezTo>
                <a:lnTo>
                  <a:pt x="73827" y="197224"/>
                </a:lnTo>
                <a:close/>
                <a:moveTo>
                  <a:pt x="73519" y="202010"/>
                </a:moveTo>
                <a:cubicBezTo>
                  <a:pt x="73571" y="202164"/>
                  <a:pt x="73673" y="202241"/>
                  <a:pt x="73724" y="202241"/>
                </a:cubicBezTo>
                <a:cubicBezTo>
                  <a:pt x="73775" y="202241"/>
                  <a:pt x="73827" y="202164"/>
                  <a:pt x="73827" y="202010"/>
                </a:cubicBezTo>
                <a:cubicBezTo>
                  <a:pt x="73903" y="201882"/>
                  <a:pt x="73852" y="201805"/>
                  <a:pt x="73673" y="201805"/>
                </a:cubicBezTo>
                <a:cubicBezTo>
                  <a:pt x="73494" y="201805"/>
                  <a:pt x="73443" y="201882"/>
                  <a:pt x="73519" y="202010"/>
                </a:cubicBezTo>
                <a:close/>
                <a:moveTo>
                  <a:pt x="73827" y="201370"/>
                </a:moveTo>
                <a:cubicBezTo>
                  <a:pt x="74108" y="201217"/>
                  <a:pt x="74108" y="201089"/>
                  <a:pt x="73827" y="200961"/>
                </a:cubicBezTo>
                <a:cubicBezTo>
                  <a:pt x="73699" y="200961"/>
                  <a:pt x="73622" y="201012"/>
                  <a:pt x="73622" y="201165"/>
                </a:cubicBezTo>
                <a:cubicBezTo>
                  <a:pt x="73622" y="201319"/>
                  <a:pt x="73699" y="201370"/>
                  <a:pt x="73827" y="201370"/>
                </a:cubicBezTo>
                <a:close/>
                <a:moveTo>
                  <a:pt x="74134" y="203418"/>
                </a:moveTo>
                <a:cubicBezTo>
                  <a:pt x="74134" y="203162"/>
                  <a:pt x="74031" y="203034"/>
                  <a:pt x="73827" y="203034"/>
                </a:cubicBezTo>
                <a:cubicBezTo>
                  <a:pt x="73699" y="203034"/>
                  <a:pt x="73622" y="203162"/>
                  <a:pt x="73622" y="203418"/>
                </a:cubicBezTo>
                <a:cubicBezTo>
                  <a:pt x="73622" y="203648"/>
                  <a:pt x="73699" y="203776"/>
                  <a:pt x="73827" y="203776"/>
                </a:cubicBezTo>
                <a:cubicBezTo>
                  <a:pt x="74031" y="203776"/>
                  <a:pt x="74134" y="203648"/>
                  <a:pt x="74134" y="203418"/>
                </a:cubicBezTo>
                <a:close/>
                <a:moveTo>
                  <a:pt x="74134" y="199630"/>
                </a:moveTo>
                <a:cubicBezTo>
                  <a:pt x="74134" y="199425"/>
                  <a:pt x="74031" y="199323"/>
                  <a:pt x="73827" y="199323"/>
                </a:cubicBezTo>
                <a:cubicBezTo>
                  <a:pt x="73699" y="199323"/>
                  <a:pt x="73622" y="199425"/>
                  <a:pt x="73622" y="199630"/>
                </a:cubicBezTo>
                <a:cubicBezTo>
                  <a:pt x="73622" y="199834"/>
                  <a:pt x="73699" y="199937"/>
                  <a:pt x="73827" y="199937"/>
                </a:cubicBezTo>
                <a:cubicBezTo>
                  <a:pt x="74031" y="199911"/>
                  <a:pt x="74134" y="199834"/>
                  <a:pt x="74134" y="199630"/>
                </a:cubicBezTo>
                <a:close/>
                <a:moveTo>
                  <a:pt x="74134" y="195816"/>
                </a:moveTo>
                <a:cubicBezTo>
                  <a:pt x="74134" y="195560"/>
                  <a:pt x="74031" y="195457"/>
                  <a:pt x="73827" y="195457"/>
                </a:cubicBezTo>
                <a:cubicBezTo>
                  <a:pt x="73699" y="195457"/>
                  <a:pt x="73622" y="195560"/>
                  <a:pt x="73622" y="195816"/>
                </a:cubicBezTo>
                <a:cubicBezTo>
                  <a:pt x="73622" y="196072"/>
                  <a:pt x="73699" y="196200"/>
                  <a:pt x="73827" y="196200"/>
                </a:cubicBezTo>
                <a:cubicBezTo>
                  <a:pt x="74031" y="196200"/>
                  <a:pt x="74134" y="196072"/>
                  <a:pt x="74134" y="195816"/>
                </a:cubicBezTo>
                <a:close/>
                <a:moveTo>
                  <a:pt x="74543" y="199323"/>
                </a:moveTo>
                <a:lnTo>
                  <a:pt x="74543" y="199911"/>
                </a:lnTo>
                <a:lnTo>
                  <a:pt x="75260" y="199323"/>
                </a:lnTo>
                <a:lnTo>
                  <a:pt x="74543" y="199323"/>
                </a:lnTo>
                <a:close/>
                <a:moveTo>
                  <a:pt x="75286" y="196507"/>
                </a:moveTo>
                <a:lnTo>
                  <a:pt x="75286" y="196200"/>
                </a:lnTo>
                <a:lnTo>
                  <a:pt x="74876" y="196200"/>
                </a:lnTo>
                <a:lnTo>
                  <a:pt x="74876" y="196507"/>
                </a:lnTo>
                <a:lnTo>
                  <a:pt x="75286" y="196507"/>
                </a:lnTo>
                <a:close/>
                <a:moveTo>
                  <a:pt x="76412" y="206055"/>
                </a:moveTo>
                <a:cubicBezTo>
                  <a:pt x="77308" y="205619"/>
                  <a:pt x="78229" y="205133"/>
                  <a:pt x="79202" y="204544"/>
                </a:cubicBezTo>
                <a:cubicBezTo>
                  <a:pt x="80149" y="203956"/>
                  <a:pt x="81019" y="203367"/>
                  <a:pt x="81813" y="202829"/>
                </a:cubicBezTo>
                <a:cubicBezTo>
                  <a:pt x="82555" y="202292"/>
                  <a:pt x="82914" y="201882"/>
                  <a:pt x="82862" y="201678"/>
                </a:cubicBezTo>
                <a:cubicBezTo>
                  <a:pt x="82299" y="201831"/>
                  <a:pt x="81608" y="202087"/>
                  <a:pt x="80815" y="202420"/>
                </a:cubicBezTo>
                <a:cubicBezTo>
                  <a:pt x="80021" y="202778"/>
                  <a:pt x="79227" y="203162"/>
                  <a:pt x="78434" y="203623"/>
                </a:cubicBezTo>
                <a:cubicBezTo>
                  <a:pt x="77666" y="204083"/>
                  <a:pt x="76924" y="204519"/>
                  <a:pt x="76207" y="204979"/>
                </a:cubicBezTo>
                <a:cubicBezTo>
                  <a:pt x="75516" y="205440"/>
                  <a:pt x="75055" y="205824"/>
                  <a:pt x="74850" y="206182"/>
                </a:cubicBezTo>
                <a:lnTo>
                  <a:pt x="74850" y="206592"/>
                </a:lnTo>
                <a:cubicBezTo>
                  <a:pt x="75004" y="206643"/>
                  <a:pt x="75516" y="206464"/>
                  <a:pt x="76412" y="206055"/>
                </a:cubicBezTo>
                <a:close/>
                <a:moveTo>
                  <a:pt x="75900" y="198580"/>
                </a:moveTo>
                <a:lnTo>
                  <a:pt x="76335" y="198887"/>
                </a:lnTo>
                <a:cubicBezTo>
                  <a:pt x="76335" y="198990"/>
                  <a:pt x="76693" y="198785"/>
                  <a:pt x="77410" y="198350"/>
                </a:cubicBezTo>
                <a:cubicBezTo>
                  <a:pt x="78127" y="197889"/>
                  <a:pt x="78690" y="197531"/>
                  <a:pt x="79023" y="197249"/>
                </a:cubicBezTo>
                <a:lnTo>
                  <a:pt x="79432" y="196840"/>
                </a:lnTo>
                <a:cubicBezTo>
                  <a:pt x="78920" y="196686"/>
                  <a:pt x="78281" y="196865"/>
                  <a:pt x="77487" y="197352"/>
                </a:cubicBezTo>
                <a:cubicBezTo>
                  <a:pt x="76617" y="197812"/>
                  <a:pt x="76130" y="198222"/>
                  <a:pt x="75900" y="198580"/>
                </a:cubicBezTo>
                <a:close/>
                <a:moveTo>
                  <a:pt x="76335" y="195765"/>
                </a:moveTo>
                <a:lnTo>
                  <a:pt x="75900" y="195457"/>
                </a:lnTo>
                <a:lnTo>
                  <a:pt x="75900" y="195765"/>
                </a:lnTo>
                <a:lnTo>
                  <a:pt x="76335" y="195765"/>
                </a:lnTo>
                <a:close/>
                <a:moveTo>
                  <a:pt x="81685" y="195432"/>
                </a:moveTo>
                <a:cubicBezTo>
                  <a:pt x="81147" y="195816"/>
                  <a:pt x="80763" y="196174"/>
                  <a:pt x="80482" y="196507"/>
                </a:cubicBezTo>
                <a:cubicBezTo>
                  <a:pt x="80405" y="196584"/>
                  <a:pt x="80328" y="196686"/>
                  <a:pt x="80277" y="196891"/>
                </a:cubicBezTo>
                <a:cubicBezTo>
                  <a:pt x="80175" y="197070"/>
                  <a:pt x="80123" y="197198"/>
                  <a:pt x="80072" y="197249"/>
                </a:cubicBezTo>
                <a:cubicBezTo>
                  <a:pt x="80686" y="196737"/>
                  <a:pt x="81173" y="196353"/>
                  <a:pt x="81582" y="196046"/>
                </a:cubicBezTo>
                <a:cubicBezTo>
                  <a:pt x="81941" y="195739"/>
                  <a:pt x="82478" y="195457"/>
                  <a:pt x="83195" y="195176"/>
                </a:cubicBezTo>
                <a:cubicBezTo>
                  <a:pt x="82683" y="194946"/>
                  <a:pt x="82171" y="195022"/>
                  <a:pt x="81685" y="195432"/>
                </a:cubicBezTo>
                <a:close/>
                <a:moveTo>
                  <a:pt x="82120" y="192667"/>
                </a:moveTo>
                <a:cubicBezTo>
                  <a:pt x="82325" y="192667"/>
                  <a:pt x="82453" y="192565"/>
                  <a:pt x="82453" y="192335"/>
                </a:cubicBezTo>
                <a:cubicBezTo>
                  <a:pt x="82453" y="192130"/>
                  <a:pt x="82325" y="192002"/>
                  <a:pt x="82120" y="192002"/>
                </a:cubicBezTo>
                <a:cubicBezTo>
                  <a:pt x="81992" y="192002"/>
                  <a:pt x="81915" y="192130"/>
                  <a:pt x="81915" y="192335"/>
                </a:cubicBezTo>
                <a:cubicBezTo>
                  <a:pt x="81915" y="192565"/>
                  <a:pt x="81992" y="192667"/>
                  <a:pt x="82120" y="192667"/>
                </a:cubicBezTo>
                <a:close/>
                <a:moveTo>
                  <a:pt x="65533" y="188214"/>
                </a:moveTo>
                <a:cubicBezTo>
                  <a:pt x="65687" y="188265"/>
                  <a:pt x="66378" y="188034"/>
                  <a:pt x="67683" y="187522"/>
                </a:cubicBezTo>
                <a:cubicBezTo>
                  <a:pt x="68938" y="187010"/>
                  <a:pt x="70345" y="186396"/>
                  <a:pt x="71804" y="185731"/>
                </a:cubicBezTo>
                <a:cubicBezTo>
                  <a:pt x="73315" y="185040"/>
                  <a:pt x="74594" y="184323"/>
                  <a:pt x="75721" y="183632"/>
                </a:cubicBezTo>
                <a:cubicBezTo>
                  <a:pt x="76898" y="182966"/>
                  <a:pt x="77410" y="182506"/>
                  <a:pt x="77333" y="182275"/>
                </a:cubicBezTo>
                <a:lnTo>
                  <a:pt x="76898" y="182275"/>
                </a:lnTo>
                <a:cubicBezTo>
                  <a:pt x="76847" y="182352"/>
                  <a:pt x="76693" y="182429"/>
                  <a:pt x="76437" y="182506"/>
                </a:cubicBezTo>
                <a:cubicBezTo>
                  <a:pt x="76182" y="182582"/>
                  <a:pt x="76002" y="182659"/>
                  <a:pt x="75874" y="182710"/>
                </a:cubicBezTo>
                <a:cubicBezTo>
                  <a:pt x="75439" y="182941"/>
                  <a:pt x="74850" y="183222"/>
                  <a:pt x="74083" y="183581"/>
                </a:cubicBezTo>
                <a:cubicBezTo>
                  <a:pt x="73289" y="183990"/>
                  <a:pt x="72470" y="184323"/>
                  <a:pt x="71651" y="184732"/>
                </a:cubicBezTo>
                <a:cubicBezTo>
                  <a:pt x="70806" y="185116"/>
                  <a:pt x="70038" y="185475"/>
                  <a:pt x="69347" y="185833"/>
                </a:cubicBezTo>
                <a:cubicBezTo>
                  <a:pt x="68656" y="186191"/>
                  <a:pt x="68195" y="186370"/>
                  <a:pt x="67991" y="186422"/>
                </a:cubicBezTo>
                <a:cubicBezTo>
                  <a:pt x="67837" y="186524"/>
                  <a:pt x="67504" y="186729"/>
                  <a:pt x="66992" y="187036"/>
                </a:cubicBezTo>
                <a:cubicBezTo>
                  <a:pt x="66480" y="187420"/>
                  <a:pt x="66122" y="187650"/>
                  <a:pt x="65917" y="187855"/>
                </a:cubicBezTo>
                <a:cubicBezTo>
                  <a:pt x="65866" y="187881"/>
                  <a:pt x="65738" y="187983"/>
                  <a:pt x="65533" y="188214"/>
                </a:cubicBezTo>
                <a:close/>
                <a:moveTo>
                  <a:pt x="65533" y="173367"/>
                </a:moveTo>
                <a:lnTo>
                  <a:pt x="65533" y="172958"/>
                </a:lnTo>
                <a:lnTo>
                  <a:pt x="64919" y="173367"/>
                </a:lnTo>
                <a:lnTo>
                  <a:pt x="65533" y="173367"/>
                </a:lnTo>
                <a:close/>
                <a:moveTo>
                  <a:pt x="65943" y="179895"/>
                </a:moveTo>
                <a:cubicBezTo>
                  <a:pt x="66071" y="179895"/>
                  <a:pt x="66147" y="179767"/>
                  <a:pt x="66147" y="179511"/>
                </a:cubicBezTo>
                <a:cubicBezTo>
                  <a:pt x="66147" y="179280"/>
                  <a:pt x="66071" y="179152"/>
                  <a:pt x="65943" y="179152"/>
                </a:cubicBezTo>
                <a:cubicBezTo>
                  <a:pt x="65712" y="179152"/>
                  <a:pt x="65610" y="179280"/>
                  <a:pt x="65610" y="179511"/>
                </a:cubicBezTo>
                <a:cubicBezTo>
                  <a:pt x="65636" y="179767"/>
                  <a:pt x="65738" y="179895"/>
                  <a:pt x="65943" y="179895"/>
                </a:cubicBezTo>
                <a:close/>
                <a:moveTo>
                  <a:pt x="69373" y="178871"/>
                </a:moveTo>
                <a:cubicBezTo>
                  <a:pt x="69219" y="178871"/>
                  <a:pt x="69168" y="178973"/>
                  <a:pt x="69168" y="179229"/>
                </a:cubicBezTo>
                <a:cubicBezTo>
                  <a:pt x="69168" y="179485"/>
                  <a:pt x="69219" y="179587"/>
                  <a:pt x="69373" y="179587"/>
                </a:cubicBezTo>
                <a:cubicBezTo>
                  <a:pt x="69526" y="179587"/>
                  <a:pt x="69578" y="179485"/>
                  <a:pt x="69578" y="179229"/>
                </a:cubicBezTo>
                <a:cubicBezTo>
                  <a:pt x="69578" y="178973"/>
                  <a:pt x="69526" y="178871"/>
                  <a:pt x="69373" y="178871"/>
                </a:cubicBezTo>
                <a:close/>
                <a:moveTo>
                  <a:pt x="69373" y="167122"/>
                </a:moveTo>
                <a:lnTo>
                  <a:pt x="69040" y="167454"/>
                </a:lnTo>
                <a:lnTo>
                  <a:pt x="69373" y="167454"/>
                </a:lnTo>
                <a:lnTo>
                  <a:pt x="69373" y="167122"/>
                </a:lnTo>
                <a:close/>
                <a:moveTo>
                  <a:pt x="69373" y="175774"/>
                </a:moveTo>
                <a:lnTo>
                  <a:pt x="68016" y="176772"/>
                </a:lnTo>
                <a:cubicBezTo>
                  <a:pt x="68375" y="176925"/>
                  <a:pt x="68707" y="176925"/>
                  <a:pt x="69040" y="176772"/>
                </a:cubicBezTo>
                <a:cubicBezTo>
                  <a:pt x="69398" y="176644"/>
                  <a:pt x="69526" y="176311"/>
                  <a:pt x="69373" y="175774"/>
                </a:cubicBezTo>
                <a:close/>
                <a:moveTo>
                  <a:pt x="68323" y="182710"/>
                </a:moveTo>
                <a:lnTo>
                  <a:pt x="68323" y="183043"/>
                </a:lnTo>
                <a:lnTo>
                  <a:pt x="68630" y="182710"/>
                </a:lnTo>
                <a:lnTo>
                  <a:pt x="68323" y="182710"/>
                </a:lnTo>
                <a:close/>
                <a:moveTo>
                  <a:pt x="68528" y="174340"/>
                </a:moveTo>
                <a:cubicBezTo>
                  <a:pt x="68528" y="174110"/>
                  <a:pt x="68477" y="173956"/>
                  <a:pt x="68323" y="173956"/>
                </a:cubicBezTo>
                <a:cubicBezTo>
                  <a:pt x="68170" y="173956"/>
                  <a:pt x="68119" y="174110"/>
                  <a:pt x="68119" y="174340"/>
                </a:cubicBezTo>
                <a:cubicBezTo>
                  <a:pt x="68119" y="174596"/>
                  <a:pt x="68170" y="174724"/>
                  <a:pt x="68323" y="174724"/>
                </a:cubicBezTo>
                <a:cubicBezTo>
                  <a:pt x="68477" y="174724"/>
                  <a:pt x="68528" y="174596"/>
                  <a:pt x="68528" y="174340"/>
                </a:cubicBezTo>
                <a:close/>
                <a:moveTo>
                  <a:pt x="68323" y="171934"/>
                </a:moveTo>
                <a:lnTo>
                  <a:pt x="68016" y="171934"/>
                </a:lnTo>
                <a:lnTo>
                  <a:pt x="67607" y="172343"/>
                </a:lnTo>
                <a:lnTo>
                  <a:pt x="68298" y="172343"/>
                </a:lnTo>
                <a:lnTo>
                  <a:pt x="68298" y="171934"/>
                </a:lnTo>
                <a:close/>
                <a:moveTo>
                  <a:pt x="67632" y="184374"/>
                </a:moveTo>
                <a:cubicBezTo>
                  <a:pt x="67632" y="184425"/>
                  <a:pt x="67555" y="184502"/>
                  <a:pt x="67453" y="184579"/>
                </a:cubicBezTo>
                <a:cubicBezTo>
                  <a:pt x="67325" y="184656"/>
                  <a:pt x="67299" y="184707"/>
                  <a:pt x="67299" y="184784"/>
                </a:cubicBezTo>
                <a:cubicBezTo>
                  <a:pt x="67658" y="184937"/>
                  <a:pt x="67888" y="184784"/>
                  <a:pt x="68016" y="184374"/>
                </a:cubicBezTo>
                <a:lnTo>
                  <a:pt x="67632" y="184374"/>
                </a:lnTo>
                <a:close/>
                <a:moveTo>
                  <a:pt x="67299" y="177104"/>
                </a:moveTo>
                <a:cubicBezTo>
                  <a:pt x="67351" y="176977"/>
                  <a:pt x="67248" y="176900"/>
                  <a:pt x="66916" y="176900"/>
                </a:cubicBezTo>
                <a:cubicBezTo>
                  <a:pt x="66608" y="176900"/>
                  <a:pt x="66506" y="176977"/>
                  <a:pt x="66557" y="177104"/>
                </a:cubicBezTo>
                <a:cubicBezTo>
                  <a:pt x="66608" y="177233"/>
                  <a:pt x="66762" y="177335"/>
                  <a:pt x="66916" y="177335"/>
                </a:cubicBezTo>
                <a:cubicBezTo>
                  <a:pt x="67095" y="177335"/>
                  <a:pt x="67223" y="177233"/>
                  <a:pt x="67299" y="177104"/>
                </a:cubicBezTo>
                <a:close/>
                <a:moveTo>
                  <a:pt x="66583" y="178871"/>
                </a:moveTo>
                <a:cubicBezTo>
                  <a:pt x="66429" y="178871"/>
                  <a:pt x="66378" y="178973"/>
                  <a:pt x="66378" y="179229"/>
                </a:cubicBezTo>
                <a:cubicBezTo>
                  <a:pt x="66378" y="179485"/>
                  <a:pt x="66429" y="179587"/>
                  <a:pt x="66583" y="179587"/>
                </a:cubicBezTo>
                <a:cubicBezTo>
                  <a:pt x="66787" y="179587"/>
                  <a:pt x="66890" y="179485"/>
                  <a:pt x="66890" y="179229"/>
                </a:cubicBezTo>
                <a:cubicBezTo>
                  <a:pt x="66890" y="178973"/>
                  <a:pt x="66787" y="178871"/>
                  <a:pt x="66583" y="178871"/>
                </a:cubicBezTo>
                <a:close/>
                <a:moveTo>
                  <a:pt x="66583" y="172625"/>
                </a:moveTo>
                <a:lnTo>
                  <a:pt x="66250" y="172625"/>
                </a:lnTo>
                <a:lnTo>
                  <a:pt x="66583" y="172983"/>
                </a:lnTo>
                <a:lnTo>
                  <a:pt x="66583" y="172625"/>
                </a:lnTo>
                <a:close/>
                <a:moveTo>
                  <a:pt x="66250" y="185065"/>
                </a:moveTo>
                <a:cubicBezTo>
                  <a:pt x="66250" y="185219"/>
                  <a:pt x="66327" y="185295"/>
                  <a:pt x="66429" y="185295"/>
                </a:cubicBezTo>
                <a:cubicBezTo>
                  <a:pt x="66532" y="185295"/>
                  <a:pt x="66583" y="185219"/>
                  <a:pt x="66583" y="185065"/>
                </a:cubicBezTo>
                <a:cubicBezTo>
                  <a:pt x="66634" y="184963"/>
                  <a:pt x="66608" y="184860"/>
                  <a:pt x="66480" y="184860"/>
                </a:cubicBezTo>
                <a:cubicBezTo>
                  <a:pt x="66327" y="184886"/>
                  <a:pt x="66250" y="184963"/>
                  <a:pt x="66250" y="185065"/>
                </a:cubicBezTo>
                <a:close/>
                <a:moveTo>
                  <a:pt x="71139" y="164639"/>
                </a:moveTo>
                <a:cubicBezTo>
                  <a:pt x="71216" y="164741"/>
                  <a:pt x="71446" y="164716"/>
                  <a:pt x="71881" y="164639"/>
                </a:cubicBezTo>
                <a:cubicBezTo>
                  <a:pt x="72291" y="164511"/>
                  <a:pt x="72700" y="164357"/>
                  <a:pt x="73187" y="164178"/>
                </a:cubicBezTo>
                <a:cubicBezTo>
                  <a:pt x="73648" y="164025"/>
                  <a:pt x="74031" y="163820"/>
                  <a:pt x="74364" y="163666"/>
                </a:cubicBezTo>
                <a:cubicBezTo>
                  <a:pt x="74723" y="163461"/>
                  <a:pt x="74902" y="163359"/>
                  <a:pt x="74902" y="163308"/>
                </a:cubicBezTo>
                <a:lnTo>
                  <a:pt x="74902" y="162975"/>
                </a:lnTo>
                <a:cubicBezTo>
                  <a:pt x="74492" y="162821"/>
                  <a:pt x="74006" y="162847"/>
                  <a:pt x="73494" y="163001"/>
                </a:cubicBezTo>
                <a:cubicBezTo>
                  <a:pt x="72956" y="163205"/>
                  <a:pt x="72547" y="163385"/>
                  <a:pt x="72188" y="163589"/>
                </a:cubicBezTo>
                <a:cubicBezTo>
                  <a:pt x="72035" y="163641"/>
                  <a:pt x="71830" y="163794"/>
                  <a:pt x="71625" y="164050"/>
                </a:cubicBezTo>
                <a:cubicBezTo>
                  <a:pt x="71344" y="164332"/>
                  <a:pt x="71190" y="164536"/>
                  <a:pt x="71139" y="164639"/>
                </a:cubicBezTo>
                <a:close/>
                <a:moveTo>
                  <a:pt x="71753" y="161951"/>
                </a:moveTo>
                <a:lnTo>
                  <a:pt x="71420" y="161516"/>
                </a:lnTo>
                <a:cubicBezTo>
                  <a:pt x="71216" y="161746"/>
                  <a:pt x="71113" y="161977"/>
                  <a:pt x="71113" y="162258"/>
                </a:cubicBezTo>
                <a:lnTo>
                  <a:pt x="71113" y="162566"/>
                </a:lnTo>
                <a:lnTo>
                  <a:pt x="71753" y="161951"/>
                </a:lnTo>
                <a:close/>
                <a:moveTo>
                  <a:pt x="72188" y="160927"/>
                </a:moveTo>
                <a:cubicBezTo>
                  <a:pt x="72342" y="160927"/>
                  <a:pt x="72393" y="160799"/>
                  <a:pt x="72393" y="160569"/>
                </a:cubicBezTo>
                <a:cubicBezTo>
                  <a:pt x="72393" y="160287"/>
                  <a:pt x="72342" y="160185"/>
                  <a:pt x="72188" y="160185"/>
                </a:cubicBezTo>
                <a:cubicBezTo>
                  <a:pt x="71984" y="160185"/>
                  <a:pt x="71881" y="160287"/>
                  <a:pt x="71881" y="160569"/>
                </a:cubicBezTo>
                <a:cubicBezTo>
                  <a:pt x="71881" y="160799"/>
                  <a:pt x="71984" y="160927"/>
                  <a:pt x="72188" y="160927"/>
                </a:cubicBezTo>
                <a:close/>
                <a:moveTo>
                  <a:pt x="73212" y="162284"/>
                </a:moveTo>
                <a:cubicBezTo>
                  <a:pt x="72982" y="162284"/>
                  <a:pt x="72879" y="162386"/>
                  <a:pt x="72879" y="162642"/>
                </a:cubicBezTo>
                <a:cubicBezTo>
                  <a:pt x="72879" y="162898"/>
                  <a:pt x="72982" y="163026"/>
                  <a:pt x="73212" y="163026"/>
                </a:cubicBezTo>
                <a:cubicBezTo>
                  <a:pt x="73315" y="163026"/>
                  <a:pt x="73417" y="162898"/>
                  <a:pt x="73417" y="162642"/>
                </a:cubicBezTo>
                <a:cubicBezTo>
                  <a:pt x="73417" y="162386"/>
                  <a:pt x="73315" y="162284"/>
                  <a:pt x="73212" y="162284"/>
                </a:cubicBezTo>
                <a:close/>
                <a:moveTo>
                  <a:pt x="73519" y="161516"/>
                </a:moveTo>
                <a:lnTo>
                  <a:pt x="74543" y="160492"/>
                </a:lnTo>
                <a:lnTo>
                  <a:pt x="73212" y="161209"/>
                </a:lnTo>
                <a:lnTo>
                  <a:pt x="73519" y="161516"/>
                </a:lnTo>
                <a:close/>
                <a:moveTo>
                  <a:pt x="74108" y="164511"/>
                </a:moveTo>
                <a:cubicBezTo>
                  <a:pt x="73648" y="164741"/>
                  <a:pt x="73340" y="165048"/>
                  <a:pt x="73238" y="165381"/>
                </a:cubicBezTo>
                <a:cubicBezTo>
                  <a:pt x="73135" y="165381"/>
                  <a:pt x="73110" y="165432"/>
                  <a:pt x="73110" y="165535"/>
                </a:cubicBezTo>
                <a:cubicBezTo>
                  <a:pt x="73110" y="165637"/>
                  <a:pt x="73135" y="165688"/>
                  <a:pt x="73238" y="165688"/>
                </a:cubicBezTo>
                <a:cubicBezTo>
                  <a:pt x="73443" y="165842"/>
                  <a:pt x="73852" y="165612"/>
                  <a:pt x="74492" y="165023"/>
                </a:cubicBezTo>
                <a:cubicBezTo>
                  <a:pt x="75081" y="164460"/>
                  <a:pt x="75362" y="163999"/>
                  <a:pt x="75286" y="163641"/>
                </a:cubicBezTo>
                <a:cubicBezTo>
                  <a:pt x="74927" y="163973"/>
                  <a:pt x="74518" y="164255"/>
                  <a:pt x="74108" y="164511"/>
                </a:cubicBezTo>
                <a:close/>
                <a:moveTo>
                  <a:pt x="72188" y="166124"/>
                </a:moveTo>
                <a:lnTo>
                  <a:pt x="72188" y="166431"/>
                </a:lnTo>
                <a:lnTo>
                  <a:pt x="72496" y="166124"/>
                </a:lnTo>
                <a:lnTo>
                  <a:pt x="72188" y="166124"/>
                </a:lnTo>
                <a:close/>
                <a:moveTo>
                  <a:pt x="70729" y="166738"/>
                </a:moveTo>
                <a:cubicBezTo>
                  <a:pt x="70934" y="166891"/>
                  <a:pt x="71139" y="166840"/>
                  <a:pt x="71318" y="166635"/>
                </a:cubicBezTo>
                <a:cubicBezTo>
                  <a:pt x="71549" y="166431"/>
                  <a:pt x="71574" y="166226"/>
                  <a:pt x="71420" y="166124"/>
                </a:cubicBezTo>
                <a:lnTo>
                  <a:pt x="70729" y="166738"/>
                </a:lnTo>
                <a:close/>
                <a:moveTo>
                  <a:pt x="69680" y="168811"/>
                </a:moveTo>
                <a:cubicBezTo>
                  <a:pt x="69731" y="168888"/>
                  <a:pt x="69910" y="168990"/>
                  <a:pt x="70141" y="169144"/>
                </a:cubicBezTo>
                <a:cubicBezTo>
                  <a:pt x="70397" y="169272"/>
                  <a:pt x="70601" y="169297"/>
                  <a:pt x="70729" y="169246"/>
                </a:cubicBezTo>
                <a:lnTo>
                  <a:pt x="73519" y="167480"/>
                </a:lnTo>
                <a:lnTo>
                  <a:pt x="73827" y="167480"/>
                </a:lnTo>
                <a:cubicBezTo>
                  <a:pt x="73903" y="167480"/>
                  <a:pt x="74364" y="167250"/>
                  <a:pt x="75234" y="166814"/>
                </a:cubicBezTo>
                <a:cubicBezTo>
                  <a:pt x="76105" y="166354"/>
                  <a:pt x="76847" y="166021"/>
                  <a:pt x="77359" y="165714"/>
                </a:cubicBezTo>
                <a:cubicBezTo>
                  <a:pt x="77436" y="165714"/>
                  <a:pt x="77743" y="165586"/>
                  <a:pt x="78178" y="165304"/>
                </a:cubicBezTo>
                <a:cubicBezTo>
                  <a:pt x="78690" y="165023"/>
                  <a:pt x="78844" y="164716"/>
                  <a:pt x="78716" y="164357"/>
                </a:cubicBezTo>
                <a:lnTo>
                  <a:pt x="79432" y="164357"/>
                </a:lnTo>
                <a:lnTo>
                  <a:pt x="79432" y="163666"/>
                </a:lnTo>
                <a:cubicBezTo>
                  <a:pt x="79227" y="163564"/>
                  <a:pt x="78639" y="163820"/>
                  <a:pt x="77692" y="164255"/>
                </a:cubicBezTo>
                <a:cubicBezTo>
                  <a:pt x="76719" y="164767"/>
                  <a:pt x="75670" y="165304"/>
                  <a:pt x="74543" y="165893"/>
                </a:cubicBezTo>
                <a:cubicBezTo>
                  <a:pt x="73391" y="166533"/>
                  <a:pt x="72342" y="167122"/>
                  <a:pt x="71344" y="167685"/>
                </a:cubicBezTo>
                <a:cubicBezTo>
                  <a:pt x="70371" y="168197"/>
                  <a:pt x="69834" y="168606"/>
                  <a:pt x="69680" y="168811"/>
                </a:cubicBezTo>
                <a:close/>
                <a:moveTo>
                  <a:pt x="76335" y="164332"/>
                </a:moveTo>
                <a:cubicBezTo>
                  <a:pt x="76489" y="164332"/>
                  <a:pt x="76540" y="164229"/>
                  <a:pt x="76540" y="163973"/>
                </a:cubicBezTo>
                <a:cubicBezTo>
                  <a:pt x="76540" y="163717"/>
                  <a:pt x="76489" y="163615"/>
                  <a:pt x="76335" y="163615"/>
                </a:cubicBezTo>
                <a:cubicBezTo>
                  <a:pt x="76130" y="163615"/>
                  <a:pt x="76028" y="163717"/>
                  <a:pt x="76028" y="163973"/>
                </a:cubicBezTo>
                <a:cubicBezTo>
                  <a:pt x="76028" y="164229"/>
                  <a:pt x="76130" y="164332"/>
                  <a:pt x="76335" y="164332"/>
                </a:cubicBezTo>
                <a:close/>
                <a:moveTo>
                  <a:pt x="76924" y="162284"/>
                </a:moveTo>
                <a:lnTo>
                  <a:pt x="76924" y="161951"/>
                </a:lnTo>
                <a:lnTo>
                  <a:pt x="76617" y="162284"/>
                </a:lnTo>
                <a:lnTo>
                  <a:pt x="76924" y="162284"/>
                </a:lnTo>
                <a:close/>
                <a:moveTo>
                  <a:pt x="77973" y="160927"/>
                </a:moveTo>
                <a:cubicBezTo>
                  <a:pt x="78178" y="160927"/>
                  <a:pt x="78281" y="160799"/>
                  <a:pt x="78281" y="160569"/>
                </a:cubicBezTo>
                <a:cubicBezTo>
                  <a:pt x="78281" y="160287"/>
                  <a:pt x="78178" y="160185"/>
                  <a:pt x="77973" y="160185"/>
                </a:cubicBezTo>
                <a:cubicBezTo>
                  <a:pt x="77820" y="160185"/>
                  <a:pt x="77768" y="160287"/>
                  <a:pt x="77768" y="160569"/>
                </a:cubicBezTo>
                <a:cubicBezTo>
                  <a:pt x="77768" y="160799"/>
                  <a:pt x="77820" y="160927"/>
                  <a:pt x="77973" y="160927"/>
                </a:cubicBezTo>
                <a:close/>
                <a:moveTo>
                  <a:pt x="79663" y="161951"/>
                </a:moveTo>
                <a:cubicBezTo>
                  <a:pt x="80149" y="161823"/>
                  <a:pt x="80277" y="161465"/>
                  <a:pt x="80098" y="160927"/>
                </a:cubicBezTo>
                <a:cubicBezTo>
                  <a:pt x="79740" y="161055"/>
                  <a:pt x="79509" y="160978"/>
                  <a:pt x="79356" y="160697"/>
                </a:cubicBezTo>
                <a:cubicBezTo>
                  <a:pt x="79227" y="160415"/>
                  <a:pt x="78997" y="160364"/>
                  <a:pt x="78741" y="160492"/>
                </a:cubicBezTo>
                <a:lnTo>
                  <a:pt x="78741" y="161516"/>
                </a:lnTo>
                <a:cubicBezTo>
                  <a:pt x="78741" y="161618"/>
                  <a:pt x="78690" y="161670"/>
                  <a:pt x="78562" y="161746"/>
                </a:cubicBezTo>
                <a:cubicBezTo>
                  <a:pt x="78485" y="161823"/>
                  <a:pt x="78434" y="161874"/>
                  <a:pt x="78434" y="161951"/>
                </a:cubicBezTo>
                <a:cubicBezTo>
                  <a:pt x="78716" y="162105"/>
                  <a:pt x="79176" y="162105"/>
                  <a:pt x="79663" y="161951"/>
                </a:cubicBezTo>
                <a:close/>
                <a:moveTo>
                  <a:pt x="78690" y="166124"/>
                </a:moveTo>
                <a:cubicBezTo>
                  <a:pt x="78511" y="166124"/>
                  <a:pt x="78383" y="166226"/>
                  <a:pt x="78383" y="166431"/>
                </a:cubicBezTo>
                <a:cubicBezTo>
                  <a:pt x="78664" y="166584"/>
                  <a:pt x="78869" y="166456"/>
                  <a:pt x="78997" y="166124"/>
                </a:cubicBezTo>
                <a:cubicBezTo>
                  <a:pt x="79023" y="165868"/>
                  <a:pt x="78895" y="165868"/>
                  <a:pt x="78690" y="166124"/>
                </a:cubicBezTo>
                <a:close/>
                <a:moveTo>
                  <a:pt x="77666" y="166431"/>
                </a:moveTo>
                <a:cubicBezTo>
                  <a:pt x="77512" y="166431"/>
                  <a:pt x="77461" y="166533"/>
                  <a:pt x="77461" y="166789"/>
                </a:cubicBezTo>
                <a:cubicBezTo>
                  <a:pt x="77461" y="167045"/>
                  <a:pt x="77512" y="167147"/>
                  <a:pt x="77666" y="167147"/>
                </a:cubicBezTo>
                <a:cubicBezTo>
                  <a:pt x="77794" y="167147"/>
                  <a:pt x="77871" y="167045"/>
                  <a:pt x="77871" y="166789"/>
                </a:cubicBezTo>
                <a:cubicBezTo>
                  <a:pt x="77871" y="166533"/>
                  <a:pt x="77794" y="166431"/>
                  <a:pt x="77666" y="166431"/>
                </a:cubicBezTo>
                <a:close/>
                <a:moveTo>
                  <a:pt x="76975" y="168274"/>
                </a:moveTo>
                <a:cubicBezTo>
                  <a:pt x="76668" y="168274"/>
                  <a:pt x="76540" y="168350"/>
                  <a:pt x="76617" y="168478"/>
                </a:cubicBezTo>
                <a:cubicBezTo>
                  <a:pt x="76693" y="168632"/>
                  <a:pt x="76821" y="168683"/>
                  <a:pt x="76975" y="168683"/>
                </a:cubicBezTo>
                <a:cubicBezTo>
                  <a:pt x="77180" y="168683"/>
                  <a:pt x="77308" y="168632"/>
                  <a:pt x="77359" y="168478"/>
                </a:cubicBezTo>
                <a:cubicBezTo>
                  <a:pt x="77436" y="168350"/>
                  <a:pt x="77333" y="168274"/>
                  <a:pt x="76975" y="168274"/>
                </a:cubicBezTo>
                <a:close/>
                <a:moveTo>
                  <a:pt x="72188" y="183017"/>
                </a:moveTo>
                <a:lnTo>
                  <a:pt x="72803" y="183017"/>
                </a:lnTo>
                <a:cubicBezTo>
                  <a:pt x="72931" y="183017"/>
                  <a:pt x="73417" y="182761"/>
                  <a:pt x="74313" y="182326"/>
                </a:cubicBezTo>
                <a:cubicBezTo>
                  <a:pt x="75183" y="181866"/>
                  <a:pt x="75849" y="181533"/>
                  <a:pt x="76335" y="181251"/>
                </a:cubicBezTo>
                <a:cubicBezTo>
                  <a:pt x="76386" y="181251"/>
                  <a:pt x="76540" y="181174"/>
                  <a:pt x="76693" y="180995"/>
                </a:cubicBezTo>
                <a:cubicBezTo>
                  <a:pt x="76898" y="180816"/>
                  <a:pt x="76949" y="180662"/>
                  <a:pt x="76949" y="180611"/>
                </a:cubicBezTo>
                <a:cubicBezTo>
                  <a:pt x="76847" y="180662"/>
                  <a:pt x="76437" y="180842"/>
                  <a:pt x="75746" y="181072"/>
                </a:cubicBezTo>
                <a:cubicBezTo>
                  <a:pt x="75107" y="181328"/>
                  <a:pt x="74723" y="181533"/>
                  <a:pt x="74569" y="181661"/>
                </a:cubicBezTo>
                <a:cubicBezTo>
                  <a:pt x="74364" y="181712"/>
                  <a:pt x="73955" y="181917"/>
                  <a:pt x="73315" y="182249"/>
                </a:cubicBezTo>
                <a:cubicBezTo>
                  <a:pt x="72675" y="182659"/>
                  <a:pt x="72316" y="182864"/>
                  <a:pt x="72188" y="183017"/>
                </a:cubicBezTo>
                <a:close/>
                <a:moveTo>
                  <a:pt x="73212" y="181686"/>
                </a:moveTo>
                <a:cubicBezTo>
                  <a:pt x="73315" y="181686"/>
                  <a:pt x="73417" y="181533"/>
                  <a:pt x="73417" y="181328"/>
                </a:cubicBezTo>
                <a:cubicBezTo>
                  <a:pt x="73417" y="181046"/>
                  <a:pt x="73315" y="180944"/>
                  <a:pt x="73212" y="180944"/>
                </a:cubicBezTo>
                <a:cubicBezTo>
                  <a:pt x="72982" y="180944"/>
                  <a:pt x="72879" y="181046"/>
                  <a:pt x="72879" y="181328"/>
                </a:cubicBezTo>
                <a:cubicBezTo>
                  <a:pt x="72905" y="181533"/>
                  <a:pt x="73008" y="181686"/>
                  <a:pt x="73212" y="181686"/>
                </a:cubicBezTo>
                <a:close/>
                <a:moveTo>
                  <a:pt x="74236" y="176772"/>
                </a:moveTo>
                <a:cubicBezTo>
                  <a:pt x="74236" y="176644"/>
                  <a:pt x="74185" y="176567"/>
                  <a:pt x="74031" y="176567"/>
                </a:cubicBezTo>
                <a:cubicBezTo>
                  <a:pt x="73903" y="176567"/>
                  <a:pt x="73827" y="176644"/>
                  <a:pt x="73827" y="176772"/>
                </a:cubicBezTo>
                <a:cubicBezTo>
                  <a:pt x="73980" y="177079"/>
                  <a:pt x="74108" y="177079"/>
                  <a:pt x="74236" y="176772"/>
                </a:cubicBezTo>
                <a:close/>
                <a:moveTo>
                  <a:pt x="75183" y="173777"/>
                </a:moveTo>
                <a:cubicBezTo>
                  <a:pt x="75542" y="173495"/>
                  <a:pt x="75772" y="173239"/>
                  <a:pt x="75900" y="172983"/>
                </a:cubicBezTo>
                <a:cubicBezTo>
                  <a:pt x="75567" y="172881"/>
                  <a:pt x="75234" y="173035"/>
                  <a:pt x="74876" y="173393"/>
                </a:cubicBezTo>
                <a:lnTo>
                  <a:pt x="74236" y="173982"/>
                </a:lnTo>
                <a:cubicBezTo>
                  <a:pt x="74518" y="174135"/>
                  <a:pt x="74825" y="174084"/>
                  <a:pt x="75183" y="173777"/>
                </a:cubicBezTo>
                <a:close/>
                <a:moveTo>
                  <a:pt x="72803" y="174724"/>
                </a:moveTo>
                <a:cubicBezTo>
                  <a:pt x="72444" y="174622"/>
                  <a:pt x="72060" y="174647"/>
                  <a:pt x="71600" y="174775"/>
                </a:cubicBezTo>
                <a:cubicBezTo>
                  <a:pt x="71139" y="174878"/>
                  <a:pt x="70883" y="175082"/>
                  <a:pt x="70729" y="175415"/>
                </a:cubicBezTo>
                <a:cubicBezTo>
                  <a:pt x="70934" y="175850"/>
                  <a:pt x="71293" y="175901"/>
                  <a:pt x="71804" y="175594"/>
                </a:cubicBezTo>
                <a:cubicBezTo>
                  <a:pt x="72316" y="175287"/>
                  <a:pt x="72649" y="175006"/>
                  <a:pt x="72803" y="174724"/>
                </a:cubicBezTo>
                <a:close/>
                <a:moveTo>
                  <a:pt x="71753" y="179587"/>
                </a:moveTo>
                <a:cubicBezTo>
                  <a:pt x="71625" y="179587"/>
                  <a:pt x="71549" y="179715"/>
                  <a:pt x="71549" y="179920"/>
                </a:cubicBezTo>
                <a:cubicBezTo>
                  <a:pt x="71549" y="180151"/>
                  <a:pt x="71625" y="180253"/>
                  <a:pt x="71753" y="180253"/>
                </a:cubicBezTo>
                <a:cubicBezTo>
                  <a:pt x="71984" y="180253"/>
                  <a:pt x="72086" y="180151"/>
                  <a:pt x="72086" y="179920"/>
                </a:cubicBezTo>
                <a:cubicBezTo>
                  <a:pt x="72086" y="179690"/>
                  <a:pt x="71984" y="179587"/>
                  <a:pt x="71753" y="179587"/>
                </a:cubicBezTo>
                <a:close/>
                <a:moveTo>
                  <a:pt x="70729" y="181686"/>
                </a:moveTo>
                <a:lnTo>
                  <a:pt x="71139" y="181686"/>
                </a:lnTo>
                <a:lnTo>
                  <a:pt x="71139" y="181251"/>
                </a:lnTo>
                <a:lnTo>
                  <a:pt x="70729" y="181686"/>
                </a:lnTo>
                <a:close/>
                <a:moveTo>
                  <a:pt x="71139" y="178871"/>
                </a:moveTo>
                <a:cubicBezTo>
                  <a:pt x="71293" y="178871"/>
                  <a:pt x="71344" y="178717"/>
                  <a:pt x="71344" y="178487"/>
                </a:cubicBezTo>
                <a:cubicBezTo>
                  <a:pt x="71344" y="178231"/>
                  <a:pt x="71293" y="178128"/>
                  <a:pt x="71139" y="178128"/>
                </a:cubicBezTo>
                <a:cubicBezTo>
                  <a:pt x="70934" y="178128"/>
                  <a:pt x="70832" y="178231"/>
                  <a:pt x="70832" y="178487"/>
                </a:cubicBezTo>
                <a:cubicBezTo>
                  <a:pt x="70832" y="178717"/>
                  <a:pt x="70934" y="178871"/>
                  <a:pt x="71139" y="178871"/>
                </a:cubicBezTo>
                <a:close/>
                <a:moveTo>
                  <a:pt x="71139" y="183325"/>
                </a:moveTo>
                <a:cubicBezTo>
                  <a:pt x="71139" y="183478"/>
                  <a:pt x="71190" y="183529"/>
                  <a:pt x="71318" y="183529"/>
                </a:cubicBezTo>
                <a:cubicBezTo>
                  <a:pt x="71395" y="183529"/>
                  <a:pt x="71446" y="183478"/>
                  <a:pt x="71446" y="183325"/>
                </a:cubicBezTo>
                <a:cubicBezTo>
                  <a:pt x="71446" y="183171"/>
                  <a:pt x="71395" y="183120"/>
                  <a:pt x="71241" y="183120"/>
                </a:cubicBezTo>
                <a:cubicBezTo>
                  <a:pt x="71113" y="183120"/>
                  <a:pt x="71088" y="183171"/>
                  <a:pt x="71139" y="183325"/>
                </a:cubicBezTo>
                <a:close/>
                <a:moveTo>
                  <a:pt x="69782" y="180586"/>
                </a:moveTo>
                <a:cubicBezTo>
                  <a:pt x="69782" y="180842"/>
                  <a:pt x="69885" y="180970"/>
                  <a:pt x="70115" y="180970"/>
                </a:cubicBezTo>
                <a:cubicBezTo>
                  <a:pt x="70243" y="180970"/>
                  <a:pt x="70320" y="180842"/>
                  <a:pt x="70320" y="180586"/>
                </a:cubicBezTo>
                <a:cubicBezTo>
                  <a:pt x="70320" y="180330"/>
                  <a:pt x="70243" y="180227"/>
                  <a:pt x="70115" y="180227"/>
                </a:cubicBezTo>
                <a:cubicBezTo>
                  <a:pt x="69885" y="180227"/>
                  <a:pt x="69782" y="180330"/>
                  <a:pt x="69782" y="180586"/>
                </a:cubicBezTo>
                <a:close/>
                <a:moveTo>
                  <a:pt x="70090" y="176465"/>
                </a:moveTo>
                <a:cubicBezTo>
                  <a:pt x="70217" y="176413"/>
                  <a:pt x="70294" y="176260"/>
                  <a:pt x="70294" y="176106"/>
                </a:cubicBezTo>
                <a:cubicBezTo>
                  <a:pt x="70294" y="175901"/>
                  <a:pt x="70217" y="175799"/>
                  <a:pt x="70090" y="175748"/>
                </a:cubicBezTo>
                <a:cubicBezTo>
                  <a:pt x="69961" y="175645"/>
                  <a:pt x="69859" y="175799"/>
                  <a:pt x="69859" y="176106"/>
                </a:cubicBezTo>
                <a:cubicBezTo>
                  <a:pt x="69885" y="176439"/>
                  <a:pt x="69987" y="176541"/>
                  <a:pt x="70090" y="176465"/>
                </a:cubicBezTo>
                <a:close/>
                <a:moveTo>
                  <a:pt x="70422" y="178871"/>
                </a:moveTo>
                <a:cubicBezTo>
                  <a:pt x="70422" y="178717"/>
                  <a:pt x="70320" y="178640"/>
                  <a:pt x="70166" y="178640"/>
                </a:cubicBezTo>
                <a:cubicBezTo>
                  <a:pt x="70064" y="178640"/>
                  <a:pt x="70013" y="178717"/>
                  <a:pt x="70090" y="178871"/>
                </a:cubicBezTo>
                <a:cubicBezTo>
                  <a:pt x="70090" y="179024"/>
                  <a:pt x="70115" y="179075"/>
                  <a:pt x="70243" y="179075"/>
                </a:cubicBezTo>
                <a:cubicBezTo>
                  <a:pt x="70371" y="179075"/>
                  <a:pt x="70422" y="179024"/>
                  <a:pt x="70422" y="178871"/>
                </a:cubicBezTo>
                <a:close/>
                <a:moveTo>
                  <a:pt x="70422" y="174391"/>
                </a:moveTo>
                <a:cubicBezTo>
                  <a:pt x="70525" y="174391"/>
                  <a:pt x="70627" y="174263"/>
                  <a:pt x="70627" y="174007"/>
                </a:cubicBezTo>
                <a:cubicBezTo>
                  <a:pt x="70627" y="173802"/>
                  <a:pt x="70525" y="173649"/>
                  <a:pt x="70422" y="173649"/>
                </a:cubicBezTo>
                <a:cubicBezTo>
                  <a:pt x="70269" y="173649"/>
                  <a:pt x="70166" y="173802"/>
                  <a:pt x="70166" y="174007"/>
                </a:cubicBezTo>
                <a:cubicBezTo>
                  <a:pt x="70166" y="174289"/>
                  <a:pt x="70269" y="174391"/>
                  <a:pt x="70422" y="174391"/>
                </a:cubicBezTo>
                <a:close/>
                <a:moveTo>
                  <a:pt x="77359" y="172983"/>
                </a:moveTo>
                <a:cubicBezTo>
                  <a:pt x="77512" y="172983"/>
                  <a:pt x="77589" y="172855"/>
                  <a:pt x="77589" y="172625"/>
                </a:cubicBezTo>
                <a:cubicBezTo>
                  <a:pt x="77589" y="172420"/>
                  <a:pt x="77512" y="172318"/>
                  <a:pt x="77359" y="172318"/>
                </a:cubicBezTo>
                <a:cubicBezTo>
                  <a:pt x="77154" y="172318"/>
                  <a:pt x="77026" y="172420"/>
                  <a:pt x="77026" y="172625"/>
                </a:cubicBezTo>
                <a:cubicBezTo>
                  <a:pt x="77026" y="172855"/>
                  <a:pt x="77154" y="172983"/>
                  <a:pt x="77359" y="172983"/>
                </a:cubicBezTo>
                <a:close/>
                <a:moveTo>
                  <a:pt x="75286" y="185424"/>
                </a:moveTo>
                <a:cubicBezTo>
                  <a:pt x="75158" y="185475"/>
                  <a:pt x="74953" y="185577"/>
                  <a:pt x="74748" y="185782"/>
                </a:cubicBezTo>
                <a:cubicBezTo>
                  <a:pt x="74492" y="185935"/>
                  <a:pt x="74338" y="186089"/>
                  <a:pt x="74236" y="186140"/>
                </a:cubicBezTo>
                <a:cubicBezTo>
                  <a:pt x="74543" y="186294"/>
                  <a:pt x="74774" y="186243"/>
                  <a:pt x="75030" y="186089"/>
                </a:cubicBezTo>
                <a:cubicBezTo>
                  <a:pt x="75286" y="185910"/>
                  <a:pt x="75465" y="185680"/>
                  <a:pt x="75593" y="185449"/>
                </a:cubicBezTo>
                <a:lnTo>
                  <a:pt x="75286" y="185449"/>
                </a:lnTo>
                <a:close/>
                <a:moveTo>
                  <a:pt x="71420" y="186422"/>
                </a:moveTo>
                <a:cubicBezTo>
                  <a:pt x="71318" y="186422"/>
                  <a:pt x="71216" y="186575"/>
                  <a:pt x="71216" y="186806"/>
                </a:cubicBezTo>
                <a:cubicBezTo>
                  <a:pt x="71216" y="187062"/>
                  <a:pt x="71318" y="187190"/>
                  <a:pt x="71420" y="187190"/>
                </a:cubicBezTo>
                <a:cubicBezTo>
                  <a:pt x="71574" y="187190"/>
                  <a:pt x="71676" y="187062"/>
                  <a:pt x="71676" y="186806"/>
                </a:cubicBezTo>
                <a:cubicBezTo>
                  <a:pt x="71676" y="186575"/>
                  <a:pt x="71574" y="186422"/>
                  <a:pt x="71420" y="186422"/>
                </a:cubicBezTo>
                <a:close/>
                <a:moveTo>
                  <a:pt x="68323" y="188214"/>
                </a:moveTo>
                <a:lnTo>
                  <a:pt x="68323" y="188521"/>
                </a:lnTo>
                <a:lnTo>
                  <a:pt x="68630" y="188521"/>
                </a:lnTo>
                <a:lnTo>
                  <a:pt x="68630" y="188214"/>
                </a:lnTo>
                <a:lnTo>
                  <a:pt x="68323" y="188214"/>
                </a:lnTo>
                <a:close/>
                <a:moveTo>
                  <a:pt x="67376" y="189775"/>
                </a:moveTo>
                <a:cubicBezTo>
                  <a:pt x="67376" y="189877"/>
                  <a:pt x="67479" y="189980"/>
                  <a:pt x="67632" y="189980"/>
                </a:cubicBezTo>
                <a:cubicBezTo>
                  <a:pt x="67888" y="189826"/>
                  <a:pt x="67888" y="189673"/>
                  <a:pt x="67632" y="189544"/>
                </a:cubicBezTo>
                <a:cubicBezTo>
                  <a:pt x="67479" y="189544"/>
                  <a:pt x="67376" y="189621"/>
                  <a:pt x="67376" y="189775"/>
                </a:cubicBezTo>
                <a:close/>
                <a:moveTo>
                  <a:pt x="66583" y="190978"/>
                </a:moveTo>
                <a:cubicBezTo>
                  <a:pt x="65610" y="191490"/>
                  <a:pt x="65149" y="191823"/>
                  <a:pt x="65226" y="192027"/>
                </a:cubicBezTo>
                <a:cubicBezTo>
                  <a:pt x="65431" y="192386"/>
                  <a:pt x="66173" y="192335"/>
                  <a:pt x="67453" y="191823"/>
                </a:cubicBezTo>
                <a:cubicBezTo>
                  <a:pt x="68733" y="191336"/>
                  <a:pt x="70115" y="190671"/>
                  <a:pt x="71728" y="189852"/>
                </a:cubicBezTo>
                <a:cubicBezTo>
                  <a:pt x="73289" y="189033"/>
                  <a:pt x="74697" y="188188"/>
                  <a:pt x="76028" y="187266"/>
                </a:cubicBezTo>
                <a:cubicBezTo>
                  <a:pt x="77333" y="186370"/>
                  <a:pt x="78127" y="185756"/>
                  <a:pt x="78408" y="185424"/>
                </a:cubicBezTo>
                <a:lnTo>
                  <a:pt x="77973" y="185424"/>
                </a:lnTo>
                <a:cubicBezTo>
                  <a:pt x="77820" y="185526"/>
                  <a:pt x="77385" y="185782"/>
                  <a:pt x="76617" y="186115"/>
                </a:cubicBezTo>
                <a:cubicBezTo>
                  <a:pt x="75849" y="186447"/>
                  <a:pt x="75414" y="186703"/>
                  <a:pt x="75260" y="186831"/>
                </a:cubicBezTo>
                <a:cubicBezTo>
                  <a:pt x="75055" y="186908"/>
                  <a:pt x="74415" y="187190"/>
                  <a:pt x="73289" y="187650"/>
                </a:cubicBezTo>
                <a:cubicBezTo>
                  <a:pt x="72188" y="188162"/>
                  <a:pt x="71011" y="188674"/>
                  <a:pt x="69808" y="189263"/>
                </a:cubicBezTo>
                <a:cubicBezTo>
                  <a:pt x="69654" y="189340"/>
                  <a:pt x="69501" y="189417"/>
                  <a:pt x="69347" y="189493"/>
                </a:cubicBezTo>
                <a:cubicBezTo>
                  <a:pt x="69501" y="189493"/>
                  <a:pt x="69552" y="189391"/>
                  <a:pt x="69552" y="189186"/>
                </a:cubicBezTo>
                <a:cubicBezTo>
                  <a:pt x="69552" y="188981"/>
                  <a:pt x="69501" y="188879"/>
                  <a:pt x="69347" y="188879"/>
                </a:cubicBezTo>
                <a:cubicBezTo>
                  <a:pt x="69194" y="188879"/>
                  <a:pt x="69142" y="188981"/>
                  <a:pt x="69142" y="189186"/>
                </a:cubicBezTo>
                <a:cubicBezTo>
                  <a:pt x="69142" y="189417"/>
                  <a:pt x="69194" y="189493"/>
                  <a:pt x="69347" y="189493"/>
                </a:cubicBezTo>
                <a:cubicBezTo>
                  <a:pt x="68349" y="190031"/>
                  <a:pt x="67376" y="190492"/>
                  <a:pt x="66583" y="190978"/>
                </a:cubicBezTo>
                <a:close/>
                <a:moveTo>
                  <a:pt x="79227" y="180125"/>
                </a:moveTo>
                <a:cubicBezTo>
                  <a:pt x="79765" y="179895"/>
                  <a:pt x="80175" y="179587"/>
                  <a:pt x="80482" y="179178"/>
                </a:cubicBezTo>
                <a:lnTo>
                  <a:pt x="79740" y="179178"/>
                </a:lnTo>
                <a:cubicBezTo>
                  <a:pt x="79637" y="179331"/>
                  <a:pt x="79279" y="179511"/>
                  <a:pt x="78716" y="179741"/>
                </a:cubicBezTo>
                <a:cubicBezTo>
                  <a:pt x="78178" y="179971"/>
                  <a:pt x="77820" y="180151"/>
                  <a:pt x="77692" y="180227"/>
                </a:cubicBezTo>
                <a:cubicBezTo>
                  <a:pt x="78152" y="180355"/>
                  <a:pt x="78664" y="180330"/>
                  <a:pt x="79227" y="180125"/>
                </a:cubicBezTo>
                <a:close/>
                <a:moveTo>
                  <a:pt x="77973" y="172625"/>
                </a:moveTo>
                <a:cubicBezTo>
                  <a:pt x="78178" y="172625"/>
                  <a:pt x="78281" y="172523"/>
                  <a:pt x="78281" y="172267"/>
                </a:cubicBezTo>
                <a:cubicBezTo>
                  <a:pt x="78281" y="172011"/>
                  <a:pt x="78178" y="171908"/>
                  <a:pt x="77973" y="171908"/>
                </a:cubicBezTo>
                <a:cubicBezTo>
                  <a:pt x="77820" y="171908"/>
                  <a:pt x="77768" y="172011"/>
                  <a:pt x="77768" y="172267"/>
                </a:cubicBezTo>
                <a:cubicBezTo>
                  <a:pt x="77768" y="172523"/>
                  <a:pt x="77820" y="172625"/>
                  <a:pt x="77973" y="172625"/>
                </a:cubicBezTo>
                <a:close/>
                <a:moveTo>
                  <a:pt x="78690" y="172318"/>
                </a:moveTo>
                <a:cubicBezTo>
                  <a:pt x="78844" y="172318"/>
                  <a:pt x="78895" y="172216"/>
                  <a:pt x="78895" y="171960"/>
                </a:cubicBezTo>
                <a:cubicBezTo>
                  <a:pt x="78895" y="171704"/>
                  <a:pt x="78844" y="171576"/>
                  <a:pt x="78690" y="171576"/>
                </a:cubicBezTo>
                <a:cubicBezTo>
                  <a:pt x="78562" y="171576"/>
                  <a:pt x="78511" y="171704"/>
                  <a:pt x="78511" y="171960"/>
                </a:cubicBezTo>
                <a:cubicBezTo>
                  <a:pt x="78536" y="172216"/>
                  <a:pt x="78588" y="172318"/>
                  <a:pt x="78690" y="172318"/>
                </a:cubicBezTo>
                <a:close/>
                <a:moveTo>
                  <a:pt x="79714" y="177514"/>
                </a:moveTo>
                <a:cubicBezTo>
                  <a:pt x="79867" y="177514"/>
                  <a:pt x="79944" y="177386"/>
                  <a:pt x="79944" y="177130"/>
                </a:cubicBezTo>
                <a:cubicBezTo>
                  <a:pt x="79944" y="176900"/>
                  <a:pt x="79867" y="176746"/>
                  <a:pt x="79714" y="176746"/>
                </a:cubicBezTo>
                <a:cubicBezTo>
                  <a:pt x="79611" y="176746"/>
                  <a:pt x="79509" y="176900"/>
                  <a:pt x="79509" y="177130"/>
                </a:cubicBezTo>
                <a:cubicBezTo>
                  <a:pt x="79535" y="177412"/>
                  <a:pt x="79611" y="177514"/>
                  <a:pt x="79714" y="177514"/>
                </a:cubicBezTo>
                <a:close/>
                <a:moveTo>
                  <a:pt x="78408" y="181968"/>
                </a:moveTo>
                <a:lnTo>
                  <a:pt x="78716" y="181968"/>
                </a:lnTo>
                <a:cubicBezTo>
                  <a:pt x="78920" y="181814"/>
                  <a:pt x="79227" y="181686"/>
                  <a:pt x="79535" y="181558"/>
                </a:cubicBezTo>
                <a:cubicBezTo>
                  <a:pt x="79893" y="181405"/>
                  <a:pt x="80072" y="181302"/>
                  <a:pt x="80072" y="181226"/>
                </a:cubicBezTo>
                <a:lnTo>
                  <a:pt x="80072" y="180918"/>
                </a:lnTo>
                <a:lnTo>
                  <a:pt x="79714" y="180918"/>
                </a:lnTo>
                <a:cubicBezTo>
                  <a:pt x="79509" y="181046"/>
                  <a:pt x="79253" y="181200"/>
                  <a:pt x="78895" y="181354"/>
                </a:cubicBezTo>
                <a:cubicBezTo>
                  <a:pt x="78562" y="181456"/>
                  <a:pt x="78383" y="181584"/>
                  <a:pt x="78383" y="181661"/>
                </a:cubicBezTo>
                <a:lnTo>
                  <a:pt x="78383" y="181968"/>
                </a:lnTo>
                <a:close/>
                <a:moveTo>
                  <a:pt x="79023" y="185065"/>
                </a:moveTo>
                <a:cubicBezTo>
                  <a:pt x="79176" y="185372"/>
                  <a:pt x="79304" y="185372"/>
                  <a:pt x="79432" y="185065"/>
                </a:cubicBezTo>
                <a:cubicBezTo>
                  <a:pt x="79432" y="184963"/>
                  <a:pt x="79381" y="184860"/>
                  <a:pt x="79227" y="184860"/>
                </a:cubicBezTo>
                <a:cubicBezTo>
                  <a:pt x="79074" y="184886"/>
                  <a:pt x="79023" y="184963"/>
                  <a:pt x="79023" y="185065"/>
                </a:cubicBezTo>
                <a:close/>
                <a:moveTo>
                  <a:pt x="79432" y="186115"/>
                </a:moveTo>
                <a:lnTo>
                  <a:pt x="81070" y="185065"/>
                </a:lnTo>
                <a:cubicBezTo>
                  <a:pt x="81326" y="184963"/>
                  <a:pt x="81326" y="184758"/>
                  <a:pt x="81199" y="184528"/>
                </a:cubicBezTo>
                <a:cubicBezTo>
                  <a:pt x="81045" y="184272"/>
                  <a:pt x="80917" y="184118"/>
                  <a:pt x="80763" y="184041"/>
                </a:cubicBezTo>
                <a:cubicBezTo>
                  <a:pt x="80559" y="184195"/>
                  <a:pt x="80303" y="184476"/>
                  <a:pt x="80072" y="184860"/>
                </a:cubicBezTo>
                <a:cubicBezTo>
                  <a:pt x="79765" y="185295"/>
                  <a:pt x="79560" y="185603"/>
                  <a:pt x="79432" y="185807"/>
                </a:cubicBezTo>
                <a:cubicBezTo>
                  <a:pt x="79227" y="185833"/>
                  <a:pt x="79227" y="185935"/>
                  <a:pt x="79432" y="186115"/>
                </a:cubicBezTo>
                <a:close/>
                <a:moveTo>
                  <a:pt x="82658" y="168632"/>
                </a:moveTo>
                <a:cubicBezTo>
                  <a:pt x="83144" y="168478"/>
                  <a:pt x="83553" y="168427"/>
                  <a:pt x="83886" y="168478"/>
                </a:cubicBezTo>
                <a:lnTo>
                  <a:pt x="85985" y="166431"/>
                </a:lnTo>
                <a:cubicBezTo>
                  <a:pt x="85345" y="165739"/>
                  <a:pt x="84526" y="165484"/>
                  <a:pt x="83579" y="165688"/>
                </a:cubicBezTo>
                <a:cubicBezTo>
                  <a:pt x="83937" y="165202"/>
                  <a:pt x="84373" y="164895"/>
                  <a:pt x="84936" y="164639"/>
                </a:cubicBezTo>
                <a:cubicBezTo>
                  <a:pt x="84373" y="164383"/>
                  <a:pt x="83630" y="164485"/>
                  <a:pt x="82658" y="164997"/>
                </a:cubicBezTo>
                <a:cubicBezTo>
                  <a:pt x="81685" y="165458"/>
                  <a:pt x="81045" y="165944"/>
                  <a:pt x="80789" y="166456"/>
                </a:cubicBezTo>
                <a:lnTo>
                  <a:pt x="83195" y="166456"/>
                </a:lnTo>
                <a:cubicBezTo>
                  <a:pt x="82658" y="166814"/>
                  <a:pt x="81890" y="167147"/>
                  <a:pt x="80943" y="167583"/>
                </a:cubicBezTo>
                <a:cubicBezTo>
                  <a:pt x="80047" y="168018"/>
                  <a:pt x="79074" y="168453"/>
                  <a:pt x="78101" y="169016"/>
                </a:cubicBezTo>
                <a:cubicBezTo>
                  <a:pt x="77154" y="169528"/>
                  <a:pt x="76258" y="170065"/>
                  <a:pt x="75414" y="170654"/>
                </a:cubicBezTo>
                <a:cubicBezTo>
                  <a:pt x="74594" y="171217"/>
                  <a:pt x="73955" y="171806"/>
                  <a:pt x="73571" y="172343"/>
                </a:cubicBezTo>
                <a:cubicBezTo>
                  <a:pt x="73494" y="172420"/>
                  <a:pt x="73366" y="172548"/>
                  <a:pt x="73263" y="172702"/>
                </a:cubicBezTo>
                <a:cubicBezTo>
                  <a:pt x="73110" y="172907"/>
                  <a:pt x="72956" y="173009"/>
                  <a:pt x="72828" y="173009"/>
                </a:cubicBezTo>
                <a:cubicBezTo>
                  <a:pt x="73033" y="173060"/>
                  <a:pt x="73366" y="173009"/>
                  <a:pt x="73801" y="172830"/>
                </a:cubicBezTo>
                <a:cubicBezTo>
                  <a:pt x="74262" y="172651"/>
                  <a:pt x="74748" y="172446"/>
                  <a:pt x="75260" y="172216"/>
                </a:cubicBezTo>
                <a:cubicBezTo>
                  <a:pt x="75772" y="171960"/>
                  <a:pt x="76258" y="171704"/>
                  <a:pt x="76719" y="171473"/>
                </a:cubicBezTo>
                <a:cubicBezTo>
                  <a:pt x="77180" y="171243"/>
                  <a:pt x="77512" y="171064"/>
                  <a:pt x="77717" y="170936"/>
                </a:cubicBezTo>
                <a:lnTo>
                  <a:pt x="77385" y="170628"/>
                </a:lnTo>
                <a:cubicBezTo>
                  <a:pt x="77538" y="170552"/>
                  <a:pt x="77717" y="170475"/>
                  <a:pt x="77871" y="170347"/>
                </a:cubicBezTo>
                <a:cubicBezTo>
                  <a:pt x="78050" y="170270"/>
                  <a:pt x="78229" y="170219"/>
                  <a:pt x="78434" y="170296"/>
                </a:cubicBezTo>
                <a:lnTo>
                  <a:pt x="78434" y="170628"/>
                </a:lnTo>
                <a:cubicBezTo>
                  <a:pt x="78767" y="170552"/>
                  <a:pt x="79202" y="170372"/>
                  <a:pt x="79688" y="170091"/>
                </a:cubicBezTo>
                <a:cubicBezTo>
                  <a:pt x="80175" y="169809"/>
                  <a:pt x="80661" y="169553"/>
                  <a:pt x="81199" y="169323"/>
                </a:cubicBezTo>
                <a:cubicBezTo>
                  <a:pt x="81685" y="169016"/>
                  <a:pt x="82171" y="168837"/>
                  <a:pt x="82658" y="168632"/>
                </a:cubicBezTo>
                <a:close/>
                <a:moveTo>
                  <a:pt x="80763" y="160927"/>
                </a:moveTo>
                <a:cubicBezTo>
                  <a:pt x="80917" y="160927"/>
                  <a:pt x="80968" y="160799"/>
                  <a:pt x="80968" y="160569"/>
                </a:cubicBezTo>
                <a:cubicBezTo>
                  <a:pt x="80968" y="160287"/>
                  <a:pt x="80917" y="160185"/>
                  <a:pt x="80763" y="160185"/>
                </a:cubicBezTo>
                <a:cubicBezTo>
                  <a:pt x="80610" y="160185"/>
                  <a:pt x="80559" y="160287"/>
                  <a:pt x="80559" y="160569"/>
                </a:cubicBezTo>
                <a:cubicBezTo>
                  <a:pt x="80584" y="160799"/>
                  <a:pt x="80635" y="160927"/>
                  <a:pt x="80763" y="160927"/>
                </a:cubicBezTo>
                <a:close/>
                <a:moveTo>
                  <a:pt x="82120" y="163001"/>
                </a:moveTo>
                <a:cubicBezTo>
                  <a:pt x="82325" y="163001"/>
                  <a:pt x="82453" y="162873"/>
                  <a:pt x="82453" y="162617"/>
                </a:cubicBezTo>
                <a:cubicBezTo>
                  <a:pt x="82453" y="162361"/>
                  <a:pt x="82325" y="162258"/>
                  <a:pt x="82120" y="162258"/>
                </a:cubicBezTo>
                <a:cubicBezTo>
                  <a:pt x="81992" y="162258"/>
                  <a:pt x="81915" y="162361"/>
                  <a:pt x="81915" y="162617"/>
                </a:cubicBezTo>
                <a:cubicBezTo>
                  <a:pt x="81915" y="162873"/>
                  <a:pt x="81992" y="163001"/>
                  <a:pt x="82120" y="163001"/>
                </a:cubicBezTo>
                <a:close/>
                <a:moveTo>
                  <a:pt x="84193" y="163641"/>
                </a:moveTo>
                <a:cubicBezTo>
                  <a:pt x="84347" y="163538"/>
                  <a:pt x="84424" y="163436"/>
                  <a:pt x="84424" y="163333"/>
                </a:cubicBezTo>
                <a:cubicBezTo>
                  <a:pt x="84424" y="163180"/>
                  <a:pt x="84347" y="163052"/>
                  <a:pt x="84193" y="163001"/>
                </a:cubicBezTo>
                <a:cubicBezTo>
                  <a:pt x="84065" y="162924"/>
                  <a:pt x="83989" y="163026"/>
                  <a:pt x="83989" y="163333"/>
                </a:cubicBezTo>
                <a:cubicBezTo>
                  <a:pt x="83989" y="163589"/>
                  <a:pt x="84065" y="163666"/>
                  <a:pt x="84193" y="163641"/>
                </a:cubicBezTo>
                <a:close/>
                <a:moveTo>
                  <a:pt x="85115" y="158726"/>
                </a:moveTo>
                <a:cubicBezTo>
                  <a:pt x="85473" y="158956"/>
                  <a:pt x="85652" y="158828"/>
                  <a:pt x="85652" y="158419"/>
                </a:cubicBezTo>
                <a:lnTo>
                  <a:pt x="84603" y="158419"/>
                </a:lnTo>
                <a:cubicBezTo>
                  <a:pt x="84782" y="158572"/>
                  <a:pt x="84936" y="158675"/>
                  <a:pt x="85115" y="158726"/>
                </a:cubicBezTo>
                <a:close/>
                <a:moveTo>
                  <a:pt x="85985" y="156038"/>
                </a:moveTo>
                <a:lnTo>
                  <a:pt x="85678" y="156371"/>
                </a:lnTo>
                <a:lnTo>
                  <a:pt x="85985" y="156371"/>
                </a:lnTo>
                <a:lnTo>
                  <a:pt x="85985" y="156038"/>
                </a:lnTo>
                <a:close/>
                <a:moveTo>
                  <a:pt x="85985" y="164025"/>
                </a:moveTo>
                <a:cubicBezTo>
                  <a:pt x="85832" y="163973"/>
                  <a:pt x="85755" y="163973"/>
                  <a:pt x="85755" y="164127"/>
                </a:cubicBezTo>
                <a:cubicBezTo>
                  <a:pt x="85755" y="164280"/>
                  <a:pt x="85832" y="164332"/>
                  <a:pt x="85985" y="164332"/>
                </a:cubicBezTo>
                <a:cubicBezTo>
                  <a:pt x="86139" y="164332"/>
                  <a:pt x="86190" y="164280"/>
                  <a:pt x="86190" y="164178"/>
                </a:cubicBezTo>
                <a:cubicBezTo>
                  <a:pt x="86190" y="164076"/>
                  <a:pt x="86113" y="164025"/>
                  <a:pt x="85985" y="164025"/>
                </a:cubicBezTo>
                <a:close/>
                <a:moveTo>
                  <a:pt x="82018" y="182326"/>
                </a:moveTo>
                <a:cubicBezTo>
                  <a:pt x="82453" y="184937"/>
                  <a:pt x="83425" y="187394"/>
                  <a:pt x="85013" y="189724"/>
                </a:cubicBezTo>
                <a:cubicBezTo>
                  <a:pt x="86625" y="192027"/>
                  <a:pt x="88903" y="193845"/>
                  <a:pt x="91872" y="195150"/>
                </a:cubicBezTo>
                <a:cubicBezTo>
                  <a:pt x="92871" y="195585"/>
                  <a:pt x="93869" y="195765"/>
                  <a:pt x="94970" y="195713"/>
                </a:cubicBezTo>
                <a:cubicBezTo>
                  <a:pt x="96121" y="195662"/>
                  <a:pt x="97120" y="195483"/>
                  <a:pt x="98118" y="195150"/>
                </a:cubicBezTo>
                <a:cubicBezTo>
                  <a:pt x="101292" y="194126"/>
                  <a:pt x="103698" y="192232"/>
                  <a:pt x="105311" y="189468"/>
                </a:cubicBezTo>
                <a:cubicBezTo>
                  <a:pt x="106923" y="186755"/>
                  <a:pt x="107794" y="183836"/>
                  <a:pt x="107922" y="180765"/>
                </a:cubicBezTo>
                <a:cubicBezTo>
                  <a:pt x="108024" y="177719"/>
                  <a:pt x="107358" y="174750"/>
                  <a:pt x="105874" y="171908"/>
                </a:cubicBezTo>
                <a:cubicBezTo>
                  <a:pt x="104415" y="169067"/>
                  <a:pt x="102162" y="167019"/>
                  <a:pt x="99142" y="165663"/>
                </a:cubicBezTo>
                <a:cubicBezTo>
                  <a:pt x="96224" y="164434"/>
                  <a:pt x="93613" y="164101"/>
                  <a:pt x="91309" y="164741"/>
                </a:cubicBezTo>
                <a:cubicBezTo>
                  <a:pt x="88954" y="165355"/>
                  <a:pt x="87060" y="166559"/>
                  <a:pt x="85524" y="168274"/>
                </a:cubicBezTo>
                <a:cubicBezTo>
                  <a:pt x="83989" y="170014"/>
                  <a:pt x="82914" y="172139"/>
                  <a:pt x="82299" y="174647"/>
                </a:cubicBezTo>
                <a:cubicBezTo>
                  <a:pt x="81736" y="177181"/>
                  <a:pt x="81634" y="179741"/>
                  <a:pt x="82018" y="182326"/>
                </a:cubicBezTo>
                <a:close/>
                <a:moveTo>
                  <a:pt x="87316" y="155731"/>
                </a:moveTo>
                <a:lnTo>
                  <a:pt x="87316" y="155322"/>
                </a:lnTo>
                <a:lnTo>
                  <a:pt x="86983" y="155731"/>
                </a:lnTo>
                <a:lnTo>
                  <a:pt x="87316" y="155731"/>
                </a:lnTo>
                <a:close/>
                <a:moveTo>
                  <a:pt x="87726" y="162566"/>
                </a:moveTo>
                <a:cubicBezTo>
                  <a:pt x="88263" y="163001"/>
                  <a:pt x="88826" y="163077"/>
                  <a:pt x="89338" y="162821"/>
                </a:cubicBezTo>
                <a:cubicBezTo>
                  <a:pt x="89876" y="162591"/>
                  <a:pt x="90465" y="162617"/>
                  <a:pt x="91156" y="163001"/>
                </a:cubicBezTo>
                <a:cubicBezTo>
                  <a:pt x="91360" y="163129"/>
                  <a:pt x="91693" y="163180"/>
                  <a:pt x="92154" y="163129"/>
                </a:cubicBezTo>
                <a:cubicBezTo>
                  <a:pt x="92666" y="163129"/>
                  <a:pt x="92896" y="163180"/>
                  <a:pt x="92896" y="163333"/>
                </a:cubicBezTo>
                <a:cubicBezTo>
                  <a:pt x="93024" y="162770"/>
                  <a:pt x="93331" y="162181"/>
                  <a:pt x="93741" y="161593"/>
                </a:cubicBezTo>
                <a:cubicBezTo>
                  <a:pt x="94150" y="161004"/>
                  <a:pt x="94534" y="160646"/>
                  <a:pt x="94944" y="160518"/>
                </a:cubicBezTo>
                <a:cubicBezTo>
                  <a:pt x="95507" y="160287"/>
                  <a:pt x="96045" y="160083"/>
                  <a:pt x="96505" y="159852"/>
                </a:cubicBezTo>
                <a:cubicBezTo>
                  <a:pt x="97017" y="159596"/>
                  <a:pt x="97529" y="159392"/>
                  <a:pt x="98118" y="159187"/>
                </a:cubicBezTo>
                <a:cubicBezTo>
                  <a:pt x="97888" y="158598"/>
                  <a:pt x="97555" y="158368"/>
                  <a:pt x="97068" y="158368"/>
                </a:cubicBezTo>
                <a:cubicBezTo>
                  <a:pt x="96557" y="158368"/>
                  <a:pt x="96070" y="158496"/>
                  <a:pt x="95507" y="158726"/>
                </a:cubicBezTo>
                <a:cubicBezTo>
                  <a:pt x="94944" y="158982"/>
                  <a:pt x="94432" y="159263"/>
                  <a:pt x="93946" y="159673"/>
                </a:cubicBezTo>
                <a:cubicBezTo>
                  <a:pt x="93459" y="160057"/>
                  <a:pt x="93101" y="160313"/>
                  <a:pt x="92896" y="160543"/>
                </a:cubicBezTo>
                <a:cubicBezTo>
                  <a:pt x="92845" y="160620"/>
                  <a:pt x="92743" y="160774"/>
                  <a:pt x="92691" y="161081"/>
                </a:cubicBezTo>
                <a:cubicBezTo>
                  <a:pt x="92589" y="161362"/>
                  <a:pt x="92538" y="161542"/>
                  <a:pt x="92487" y="161593"/>
                </a:cubicBezTo>
                <a:cubicBezTo>
                  <a:pt x="92384" y="161746"/>
                  <a:pt x="92128" y="161849"/>
                  <a:pt x="91744" y="161900"/>
                </a:cubicBezTo>
                <a:cubicBezTo>
                  <a:pt x="91335" y="162002"/>
                  <a:pt x="90874" y="162054"/>
                  <a:pt x="90336" y="162156"/>
                </a:cubicBezTo>
                <a:cubicBezTo>
                  <a:pt x="89825" y="162207"/>
                  <a:pt x="89313" y="162284"/>
                  <a:pt x="88775" y="162361"/>
                </a:cubicBezTo>
                <a:cubicBezTo>
                  <a:pt x="88289" y="162335"/>
                  <a:pt x="87931" y="162437"/>
                  <a:pt x="87726" y="162566"/>
                </a:cubicBezTo>
                <a:close/>
                <a:moveTo>
                  <a:pt x="88366" y="158419"/>
                </a:moveTo>
                <a:cubicBezTo>
                  <a:pt x="88545" y="158419"/>
                  <a:pt x="88673" y="158317"/>
                  <a:pt x="88673" y="158112"/>
                </a:cubicBezTo>
                <a:cubicBezTo>
                  <a:pt x="88673" y="157881"/>
                  <a:pt x="88545" y="157779"/>
                  <a:pt x="88366" y="157779"/>
                </a:cubicBezTo>
                <a:cubicBezTo>
                  <a:pt x="88212" y="157779"/>
                  <a:pt x="88110" y="157881"/>
                  <a:pt x="88110" y="158112"/>
                </a:cubicBezTo>
                <a:cubicBezTo>
                  <a:pt x="88135" y="158317"/>
                  <a:pt x="88212" y="158419"/>
                  <a:pt x="88366" y="158419"/>
                </a:cubicBezTo>
                <a:close/>
                <a:moveTo>
                  <a:pt x="97708" y="156345"/>
                </a:moveTo>
                <a:cubicBezTo>
                  <a:pt x="97913" y="156345"/>
                  <a:pt x="98041" y="156218"/>
                  <a:pt x="98041" y="156013"/>
                </a:cubicBezTo>
                <a:cubicBezTo>
                  <a:pt x="98041" y="155808"/>
                  <a:pt x="97913" y="155706"/>
                  <a:pt x="97708" y="155706"/>
                </a:cubicBezTo>
                <a:cubicBezTo>
                  <a:pt x="97555" y="155706"/>
                  <a:pt x="97478" y="155808"/>
                  <a:pt x="97478" y="156013"/>
                </a:cubicBezTo>
                <a:cubicBezTo>
                  <a:pt x="97478" y="156218"/>
                  <a:pt x="97555" y="156345"/>
                  <a:pt x="97708" y="156345"/>
                </a:cubicBezTo>
                <a:close/>
                <a:moveTo>
                  <a:pt x="103493" y="163333"/>
                </a:moveTo>
                <a:cubicBezTo>
                  <a:pt x="102956" y="163589"/>
                  <a:pt x="102418" y="163896"/>
                  <a:pt x="101932" y="164229"/>
                </a:cubicBezTo>
                <a:cubicBezTo>
                  <a:pt x="101471" y="164588"/>
                  <a:pt x="101062" y="164869"/>
                  <a:pt x="100806" y="165074"/>
                </a:cubicBezTo>
                <a:cubicBezTo>
                  <a:pt x="101011" y="165125"/>
                  <a:pt x="101266" y="165100"/>
                  <a:pt x="101497" y="164972"/>
                </a:cubicBezTo>
                <a:cubicBezTo>
                  <a:pt x="101778" y="164818"/>
                  <a:pt x="102034" y="164664"/>
                  <a:pt x="102290" y="164536"/>
                </a:cubicBezTo>
                <a:cubicBezTo>
                  <a:pt x="102546" y="164409"/>
                  <a:pt x="102777" y="164306"/>
                  <a:pt x="102981" y="164255"/>
                </a:cubicBezTo>
                <a:cubicBezTo>
                  <a:pt x="103237" y="164229"/>
                  <a:pt x="103442" y="164357"/>
                  <a:pt x="103570" y="164613"/>
                </a:cubicBezTo>
                <a:cubicBezTo>
                  <a:pt x="103416" y="164767"/>
                  <a:pt x="103109" y="164972"/>
                  <a:pt x="102674" y="165151"/>
                </a:cubicBezTo>
                <a:cubicBezTo>
                  <a:pt x="102213" y="165355"/>
                  <a:pt x="101932" y="165535"/>
                  <a:pt x="101778" y="165663"/>
                </a:cubicBezTo>
                <a:cubicBezTo>
                  <a:pt x="101932" y="165970"/>
                  <a:pt x="102188" y="166124"/>
                  <a:pt x="102521" y="166124"/>
                </a:cubicBezTo>
                <a:cubicBezTo>
                  <a:pt x="103468" y="165868"/>
                  <a:pt x="104261" y="165484"/>
                  <a:pt x="104875" y="164920"/>
                </a:cubicBezTo>
                <a:cubicBezTo>
                  <a:pt x="105413" y="164332"/>
                  <a:pt x="105951" y="163513"/>
                  <a:pt x="106386" y="162566"/>
                </a:cubicBezTo>
                <a:cubicBezTo>
                  <a:pt x="106027" y="162514"/>
                  <a:pt x="105592" y="162540"/>
                  <a:pt x="105080" y="162668"/>
                </a:cubicBezTo>
                <a:cubicBezTo>
                  <a:pt x="104568" y="162821"/>
                  <a:pt x="104082" y="163026"/>
                  <a:pt x="103493" y="163333"/>
                </a:cubicBezTo>
                <a:close/>
                <a:moveTo>
                  <a:pt x="103929" y="161235"/>
                </a:moveTo>
                <a:cubicBezTo>
                  <a:pt x="104133" y="161235"/>
                  <a:pt x="104236" y="161106"/>
                  <a:pt x="104236" y="160876"/>
                </a:cubicBezTo>
                <a:cubicBezTo>
                  <a:pt x="104236" y="160620"/>
                  <a:pt x="104133" y="160492"/>
                  <a:pt x="103929" y="160492"/>
                </a:cubicBezTo>
                <a:cubicBezTo>
                  <a:pt x="103775" y="160492"/>
                  <a:pt x="103724" y="160620"/>
                  <a:pt x="103724" y="160876"/>
                </a:cubicBezTo>
                <a:cubicBezTo>
                  <a:pt x="103724" y="161106"/>
                  <a:pt x="103775" y="161235"/>
                  <a:pt x="103929" y="161235"/>
                </a:cubicBezTo>
                <a:close/>
                <a:moveTo>
                  <a:pt x="104620" y="161516"/>
                </a:moveTo>
                <a:lnTo>
                  <a:pt x="104620" y="161951"/>
                </a:lnTo>
                <a:lnTo>
                  <a:pt x="105669" y="161951"/>
                </a:lnTo>
                <a:cubicBezTo>
                  <a:pt x="105618" y="161746"/>
                  <a:pt x="105439" y="161618"/>
                  <a:pt x="105208" y="161516"/>
                </a:cubicBezTo>
                <a:cubicBezTo>
                  <a:pt x="104978" y="161490"/>
                  <a:pt x="104773" y="161490"/>
                  <a:pt x="104620" y="161516"/>
                </a:cubicBezTo>
                <a:close/>
                <a:moveTo>
                  <a:pt x="104978" y="160211"/>
                </a:moveTo>
                <a:cubicBezTo>
                  <a:pt x="105183" y="160211"/>
                  <a:pt x="105285" y="160083"/>
                  <a:pt x="105285" y="159827"/>
                </a:cubicBezTo>
                <a:cubicBezTo>
                  <a:pt x="105285" y="159571"/>
                  <a:pt x="105183" y="159468"/>
                  <a:pt x="104978" y="159468"/>
                </a:cubicBezTo>
                <a:cubicBezTo>
                  <a:pt x="104824" y="159468"/>
                  <a:pt x="104748" y="159571"/>
                  <a:pt x="104748" y="159827"/>
                </a:cubicBezTo>
                <a:cubicBezTo>
                  <a:pt x="104748" y="160083"/>
                  <a:pt x="104824" y="160211"/>
                  <a:pt x="104978" y="160211"/>
                </a:cubicBezTo>
                <a:close/>
                <a:moveTo>
                  <a:pt x="107026" y="160492"/>
                </a:moveTo>
                <a:cubicBezTo>
                  <a:pt x="107103" y="160492"/>
                  <a:pt x="107282" y="160467"/>
                  <a:pt x="107512" y="160390"/>
                </a:cubicBezTo>
                <a:cubicBezTo>
                  <a:pt x="107768" y="160313"/>
                  <a:pt x="107998" y="160211"/>
                  <a:pt x="108229" y="160057"/>
                </a:cubicBezTo>
                <a:cubicBezTo>
                  <a:pt x="108485" y="159929"/>
                  <a:pt x="108664" y="159776"/>
                  <a:pt x="108792" y="159647"/>
                </a:cubicBezTo>
                <a:cubicBezTo>
                  <a:pt x="108920" y="159494"/>
                  <a:pt x="108920" y="159340"/>
                  <a:pt x="108792" y="159110"/>
                </a:cubicBezTo>
                <a:cubicBezTo>
                  <a:pt x="108715" y="159033"/>
                  <a:pt x="108587" y="158982"/>
                  <a:pt x="108408" y="158982"/>
                </a:cubicBezTo>
                <a:cubicBezTo>
                  <a:pt x="108229" y="158982"/>
                  <a:pt x="108126" y="159033"/>
                  <a:pt x="108049" y="159110"/>
                </a:cubicBezTo>
                <a:cubicBezTo>
                  <a:pt x="107896" y="159263"/>
                  <a:pt x="107717" y="159494"/>
                  <a:pt x="107486" y="159776"/>
                </a:cubicBezTo>
                <a:cubicBezTo>
                  <a:pt x="107282" y="160134"/>
                  <a:pt x="107103" y="160390"/>
                  <a:pt x="107026" y="160492"/>
                </a:cubicBezTo>
                <a:close/>
                <a:moveTo>
                  <a:pt x="107410" y="158419"/>
                </a:moveTo>
                <a:cubicBezTo>
                  <a:pt x="107410" y="158265"/>
                  <a:pt x="107358" y="158214"/>
                  <a:pt x="107205" y="158214"/>
                </a:cubicBezTo>
                <a:cubicBezTo>
                  <a:pt x="107077" y="158214"/>
                  <a:pt x="107000" y="158265"/>
                  <a:pt x="107000" y="158419"/>
                </a:cubicBezTo>
                <a:cubicBezTo>
                  <a:pt x="107179" y="158700"/>
                  <a:pt x="107333" y="158700"/>
                  <a:pt x="107410" y="158419"/>
                </a:cubicBezTo>
                <a:close/>
                <a:moveTo>
                  <a:pt x="108792" y="156781"/>
                </a:moveTo>
                <a:lnTo>
                  <a:pt x="108792" y="156345"/>
                </a:lnTo>
                <a:lnTo>
                  <a:pt x="108459" y="156781"/>
                </a:lnTo>
                <a:lnTo>
                  <a:pt x="108792" y="156781"/>
                </a:lnTo>
                <a:close/>
                <a:moveTo>
                  <a:pt x="107026" y="161951"/>
                </a:moveTo>
                <a:cubicBezTo>
                  <a:pt x="106898" y="161951"/>
                  <a:pt x="106821" y="162079"/>
                  <a:pt x="106821" y="162284"/>
                </a:cubicBezTo>
                <a:cubicBezTo>
                  <a:pt x="106821" y="162489"/>
                  <a:pt x="106898" y="162591"/>
                  <a:pt x="107026" y="162591"/>
                </a:cubicBezTo>
                <a:cubicBezTo>
                  <a:pt x="107230" y="162591"/>
                  <a:pt x="107358" y="162489"/>
                  <a:pt x="107358" y="162284"/>
                </a:cubicBezTo>
                <a:cubicBezTo>
                  <a:pt x="107358" y="162079"/>
                  <a:pt x="107230" y="161951"/>
                  <a:pt x="107026" y="161951"/>
                </a:cubicBezTo>
                <a:close/>
                <a:moveTo>
                  <a:pt x="106923" y="159161"/>
                </a:moveTo>
                <a:cubicBezTo>
                  <a:pt x="106923" y="158956"/>
                  <a:pt x="106872" y="158828"/>
                  <a:pt x="106719" y="158828"/>
                </a:cubicBezTo>
                <a:cubicBezTo>
                  <a:pt x="106565" y="158828"/>
                  <a:pt x="106514" y="158956"/>
                  <a:pt x="106514" y="159161"/>
                </a:cubicBezTo>
                <a:cubicBezTo>
                  <a:pt x="106514" y="159392"/>
                  <a:pt x="106565" y="159494"/>
                  <a:pt x="106719" y="159494"/>
                </a:cubicBezTo>
                <a:cubicBezTo>
                  <a:pt x="106872" y="159468"/>
                  <a:pt x="106923" y="159366"/>
                  <a:pt x="106923" y="159161"/>
                </a:cubicBezTo>
                <a:close/>
                <a:moveTo>
                  <a:pt x="106002" y="165074"/>
                </a:moveTo>
                <a:cubicBezTo>
                  <a:pt x="106130" y="165355"/>
                  <a:pt x="106488" y="165432"/>
                  <a:pt x="107026" y="165330"/>
                </a:cubicBezTo>
                <a:cubicBezTo>
                  <a:pt x="107563" y="165228"/>
                  <a:pt x="108178" y="165023"/>
                  <a:pt x="108792" y="164767"/>
                </a:cubicBezTo>
                <a:cubicBezTo>
                  <a:pt x="109406" y="164485"/>
                  <a:pt x="110021" y="164204"/>
                  <a:pt x="110558" y="163845"/>
                </a:cubicBezTo>
                <a:cubicBezTo>
                  <a:pt x="111096" y="163487"/>
                  <a:pt x="111428" y="163231"/>
                  <a:pt x="111582" y="163026"/>
                </a:cubicBezTo>
                <a:cubicBezTo>
                  <a:pt x="111352" y="162745"/>
                  <a:pt x="111147" y="162617"/>
                  <a:pt x="110916" y="162642"/>
                </a:cubicBezTo>
                <a:cubicBezTo>
                  <a:pt x="110660" y="162668"/>
                  <a:pt x="110456" y="162745"/>
                  <a:pt x="110225" y="162847"/>
                </a:cubicBezTo>
                <a:cubicBezTo>
                  <a:pt x="110046" y="162975"/>
                  <a:pt x="109816" y="163026"/>
                  <a:pt x="109637" y="163026"/>
                </a:cubicBezTo>
                <a:cubicBezTo>
                  <a:pt x="109432" y="163026"/>
                  <a:pt x="109253" y="162873"/>
                  <a:pt x="109099" y="162591"/>
                </a:cubicBezTo>
                <a:cubicBezTo>
                  <a:pt x="108971" y="163026"/>
                  <a:pt x="108766" y="163282"/>
                  <a:pt x="108562" y="163461"/>
                </a:cubicBezTo>
                <a:cubicBezTo>
                  <a:pt x="108280" y="163641"/>
                  <a:pt x="108024" y="163820"/>
                  <a:pt x="107742" y="163948"/>
                </a:cubicBezTo>
                <a:cubicBezTo>
                  <a:pt x="107384" y="164101"/>
                  <a:pt x="107103" y="164204"/>
                  <a:pt x="106795" y="164357"/>
                </a:cubicBezTo>
                <a:cubicBezTo>
                  <a:pt x="106463" y="164485"/>
                  <a:pt x="106207" y="164716"/>
                  <a:pt x="106002" y="165074"/>
                </a:cubicBezTo>
                <a:close/>
                <a:moveTo>
                  <a:pt x="109534" y="157088"/>
                </a:moveTo>
                <a:cubicBezTo>
                  <a:pt x="109688" y="157088"/>
                  <a:pt x="109739" y="156985"/>
                  <a:pt x="109739" y="156729"/>
                </a:cubicBezTo>
                <a:cubicBezTo>
                  <a:pt x="109739" y="156473"/>
                  <a:pt x="109688" y="156345"/>
                  <a:pt x="109534" y="156345"/>
                </a:cubicBezTo>
                <a:cubicBezTo>
                  <a:pt x="109329" y="156345"/>
                  <a:pt x="109227" y="156473"/>
                  <a:pt x="109227" y="156729"/>
                </a:cubicBezTo>
                <a:cubicBezTo>
                  <a:pt x="109227" y="156985"/>
                  <a:pt x="109329" y="157088"/>
                  <a:pt x="109534" y="157088"/>
                </a:cubicBezTo>
                <a:close/>
                <a:moveTo>
                  <a:pt x="110148" y="155322"/>
                </a:moveTo>
                <a:cubicBezTo>
                  <a:pt x="110353" y="155322"/>
                  <a:pt x="110481" y="155219"/>
                  <a:pt x="110481" y="154963"/>
                </a:cubicBezTo>
                <a:cubicBezTo>
                  <a:pt x="110481" y="154784"/>
                  <a:pt x="110353" y="154656"/>
                  <a:pt x="110148" y="154656"/>
                </a:cubicBezTo>
                <a:cubicBezTo>
                  <a:pt x="110021" y="154656"/>
                  <a:pt x="109918" y="154784"/>
                  <a:pt x="109918" y="154963"/>
                </a:cubicBezTo>
                <a:cubicBezTo>
                  <a:pt x="109918" y="155219"/>
                  <a:pt x="110021" y="155322"/>
                  <a:pt x="110148" y="155322"/>
                </a:cubicBezTo>
                <a:close/>
                <a:moveTo>
                  <a:pt x="110865" y="157804"/>
                </a:moveTo>
                <a:cubicBezTo>
                  <a:pt x="110712" y="157804"/>
                  <a:pt x="110660" y="157907"/>
                  <a:pt x="110660" y="158137"/>
                </a:cubicBezTo>
                <a:cubicBezTo>
                  <a:pt x="110660" y="158342"/>
                  <a:pt x="110712" y="158444"/>
                  <a:pt x="110865" y="158444"/>
                </a:cubicBezTo>
                <a:cubicBezTo>
                  <a:pt x="110993" y="158444"/>
                  <a:pt x="111070" y="158342"/>
                  <a:pt x="111070" y="158137"/>
                </a:cubicBezTo>
                <a:cubicBezTo>
                  <a:pt x="111070" y="157907"/>
                  <a:pt x="110993" y="157804"/>
                  <a:pt x="110865" y="157804"/>
                </a:cubicBezTo>
                <a:close/>
                <a:moveTo>
                  <a:pt x="111172" y="156345"/>
                </a:moveTo>
                <a:lnTo>
                  <a:pt x="111172" y="156013"/>
                </a:lnTo>
                <a:lnTo>
                  <a:pt x="110865" y="156345"/>
                </a:lnTo>
                <a:lnTo>
                  <a:pt x="111172" y="156345"/>
                </a:lnTo>
                <a:close/>
                <a:moveTo>
                  <a:pt x="110660" y="160211"/>
                </a:moveTo>
                <a:cubicBezTo>
                  <a:pt x="110660" y="160415"/>
                  <a:pt x="110712" y="160518"/>
                  <a:pt x="110865" y="160518"/>
                </a:cubicBezTo>
                <a:cubicBezTo>
                  <a:pt x="110993" y="160518"/>
                  <a:pt x="111070" y="160415"/>
                  <a:pt x="111070" y="160211"/>
                </a:cubicBezTo>
                <a:cubicBezTo>
                  <a:pt x="111070" y="159980"/>
                  <a:pt x="110993" y="159878"/>
                  <a:pt x="110865" y="159878"/>
                </a:cubicBezTo>
                <a:cubicBezTo>
                  <a:pt x="110712" y="159878"/>
                  <a:pt x="110660" y="159980"/>
                  <a:pt x="110660" y="160211"/>
                </a:cubicBezTo>
                <a:close/>
                <a:moveTo>
                  <a:pt x="113271" y="157395"/>
                </a:moveTo>
                <a:cubicBezTo>
                  <a:pt x="113527" y="157446"/>
                  <a:pt x="113988" y="157395"/>
                  <a:pt x="114654" y="157216"/>
                </a:cubicBezTo>
                <a:cubicBezTo>
                  <a:pt x="115319" y="157037"/>
                  <a:pt x="115985" y="156857"/>
                  <a:pt x="116676" y="156704"/>
                </a:cubicBezTo>
                <a:cubicBezTo>
                  <a:pt x="117367" y="156525"/>
                  <a:pt x="118007" y="156371"/>
                  <a:pt x="118544" y="156269"/>
                </a:cubicBezTo>
                <a:cubicBezTo>
                  <a:pt x="119082" y="156141"/>
                  <a:pt x="119389" y="156166"/>
                  <a:pt x="119466" y="156320"/>
                </a:cubicBezTo>
                <a:cubicBezTo>
                  <a:pt x="119543" y="156166"/>
                  <a:pt x="119722" y="155936"/>
                  <a:pt x="120003" y="155654"/>
                </a:cubicBezTo>
                <a:cubicBezTo>
                  <a:pt x="120285" y="155347"/>
                  <a:pt x="120362" y="155117"/>
                  <a:pt x="120208" y="154963"/>
                </a:cubicBezTo>
                <a:cubicBezTo>
                  <a:pt x="120157" y="154912"/>
                  <a:pt x="119798" y="154963"/>
                  <a:pt x="119235" y="155142"/>
                </a:cubicBezTo>
                <a:cubicBezTo>
                  <a:pt x="118647" y="155322"/>
                  <a:pt x="117981" y="155526"/>
                  <a:pt x="117264" y="155757"/>
                </a:cubicBezTo>
                <a:cubicBezTo>
                  <a:pt x="116548" y="156013"/>
                  <a:pt x="115857" y="156269"/>
                  <a:pt x="115242" y="156499"/>
                </a:cubicBezTo>
                <a:cubicBezTo>
                  <a:pt x="114628" y="156729"/>
                  <a:pt x="114193" y="156934"/>
                  <a:pt x="113988" y="157037"/>
                </a:cubicBezTo>
                <a:cubicBezTo>
                  <a:pt x="113783" y="157267"/>
                  <a:pt x="113527" y="157395"/>
                  <a:pt x="113271" y="157395"/>
                </a:cubicBezTo>
                <a:close/>
                <a:moveTo>
                  <a:pt x="113962" y="155322"/>
                </a:moveTo>
                <a:cubicBezTo>
                  <a:pt x="114116" y="155322"/>
                  <a:pt x="114167" y="155219"/>
                  <a:pt x="114167" y="154963"/>
                </a:cubicBezTo>
                <a:cubicBezTo>
                  <a:pt x="114167" y="154784"/>
                  <a:pt x="114116" y="154656"/>
                  <a:pt x="113962" y="154656"/>
                </a:cubicBezTo>
                <a:cubicBezTo>
                  <a:pt x="113809" y="154656"/>
                  <a:pt x="113758" y="154784"/>
                  <a:pt x="113758" y="154963"/>
                </a:cubicBezTo>
                <a:cubicBezTo>
                  <a:pt x="113783" y="155219"/>
                  <a:pt x="113809" y="155322"/>
                  <a:pt x="113962" y="155322"/>
                </a:cubicBezTo>
                <a:close/>
                <a:moveTo>
                  <a:pt x="114730" y="153990"/>
                </a:moveTo>
                <a:cubicBezTo>
                  <a:pt x="114730" y="153837"/>
                  <a:pt x="114628" y="153786"/>
                  <a:pt x="114526" y="153786"/>
                </a:cubicBezTo>
                <a:cubicBezTo>
                  <a:pt x="114372" y="153786"/>
                  <a:pt x="114270" y="153837"/>
                  <a:pt x="114270" y="153990"/>
                </a:cubicBezTo>
                <a:cubicBezTo>
                  <a:pt x="114423" y="154221"/>
                  <a:pt x="114577" y="154221"/>
                  <a:pt x="114730" y="153990"/>
                </a:cubicBezTo>
                <a:close/>
                <a:moveTo>
                  <a:pt x="116061" y="154989"/>
                </a:moveTo>
                <a:cubicBezTo>
                  <a:pt x="116215" y="154989"/>
                  <a:pt x="116266" y="154886"/>
                  <a:pt x="116266" y="154630"/>
                </a:cubicBezTo>
                <a:cubicBezTo>
                  <a:pt x="116266" y="154400"/>
                  <a:pt x="116215" y="154272"/>
                  <a:pt x="116061" y="154272"/>
                </a:cubicBezTo>
                <a:cubicBezTo>
                  <a:pt x="115908" y="154272"/>
                  <a:pt x="115831" y="154400"/>
                  <a:pt x="115831" y="154630"/>
                </a:cubicBezTo>
                <a:cubicBezTo>
                  <a:pt x="115857" y="154886"/>
                  <a:pt x="115933" y="154989"/>
                  <a:pt x="116061" y="154989"/>
                </a:cubicBezTo>
                <a:close/>
                <a:moveTo>
                  <a:pt x="120771" y="155885"/>
                </a:moveTo>
                <a:cubicBezTo>
                  <a:pt x="120541" y="155987"/>
                  <a:pt x="120336" y="156038"/>
                  <a:pt x="120208" y="156038"/>
                </a:cubicBezTo>
                <a:lnTo>
                  <a:pt x="121565" y="156038"/>
                </a:lnTo>
                <a:cubicBezTo>
                  <a:pt x="122000" y="156038"/>
                  <a:pt x="122128" y="155782"/>
                  <a:pt x="122000" y="155347"/>
                </a:cubicBezTo>
                <a:cubicBezTo>
                  <a:pt x="121923" y="155398"/>
                  <a:pt x="121795" y="155475"/>
                  <a:pt x="121642" y="155552"/>
                </a:cubicBezTo>
                <a:cubicBezTo>
                  <a:pt x="121437" y="155603"/>
                  <a:pt x="121334" y="155706"/>
                  <a:pt x="121257" y="155757"/>
                </a:cubicBezTo>
                <a:cubicBezTo>
                  <a:pt x="121181" y="155731"/>
                  <a:pt x="121027" y="155782"/>
                  <a:pt x="120771" y="155885"/>
                </a:cubicBezTo>
                <a:close/>
                <a:moveTo>
                  <a:pt x="122281" y="154272"/>
                </a:moveTo>
                <a:cubicBezTo>
                  <a:pt x="121821" y="154119"/>
                  <a:pt x="121462" y="154272"/>
                  <a:pt x="121257" y="154682"/>
                </a:cubicBezTo>
                <a:lnTo>
                  <a:pt x="121257" y="154835"/>
                </a:lnTo>
                <a:lnTo>
                  <a:pt x="122281" y="154272"/>
                </a:lnTo>
                <a:close/>
                <a:moveTo>
                  <a:pt x="120464" y="157856"/>
                </a:moveTo>
                <a:cubicBezTo>
                  <a:pt x="119927" y="158112"/>
                  <a:pt x="119619" y="158291"/>
                  <a:pt x="119466" y="158419"/>
                </a:cubicBezTo>
                <a:cubicBezTo>
                  <a:pt x="119619" y="158931"/>
                  <a:pt x="119978" y="159008"/>
                  <a:pt x="120515" y="158828"/>
                </a:cubicBezTo>
                <a:cubicBezTo>
                  <a:pt x="121053" y="158649"/>
                  <a:pt x="121411" y="158368"/>
                  <a:pt x="121539" y="158137"/>
                </a:cubicBezTo>
                <a:cubicBezTo>
                  <a:pt x="121360" y="157702"/>
                  <a:pt x="121002" y="157625"/>
                  <a:pt x="120464" y="157856"/>
                </a:cubicBezTo>
                <a:close/>
                <a:moveTo>
                  <a:pt x="121974" y="168171"/>
                </a:moveTo>
                <a:lnTo>
                  <a:pt x="122281" y="168171"/>
                </a:lnTo>
                <a:lnTo>
                  <a:pt x="122281" y="167762"/>
                </a:lnTo>
                <a:lnTo>
                  <a:pt x="121974" y="168171"/>
                </a:lnTo>
                <a:close/>
                <a:moveTo>
                  <a:pt x="122486" y="166866"/>
                </a:moveTo>
                <a:cubicBezTo>
                  <a:pt x="122614" y="166482"/>
                  <a:pt x="122665" y="166226"/>
                  <a:pt x="122589" y="166124"/>
                </a:cubicBezTo>
                <a:cubicBezTo>
                  <a:pt x="122589" y="166021"/>
                  <a:pt x="122537" y="165995"/>
                  <a:pt x="122409" y="165995"/>
                </a:cubicBezTo>
                <a:cubicBezTo>
                  <a:pt x="122307" y="165995"/>
                  <a:pt x="122256" y="166021"/>
                  <a:pt x="122256" y="166124"/>
                </a:cubicBezTo>
                <a:cubicBezTo>
                  <a:pt x="122205" y="166226"/>
                  <a:pt x="122128" y="166328"/>
                  <a:pt x="122051" y="166431"/>
                </a:cubicBezTo>
                <a:cubicBezTo>
                  <a:pt x="122000" y="166482"/>
                  <a:pt x="121949" y="166584"/>
                  <a:pt x="121949" y="166635"/>
                </a:cubicBezTo>
                <a:lnTo>
                  <a:pt x="121949" y="166738"/>
                </a:lnTo>
                <a:cubicBezTo>
                  <a:pt x="121795" y="166891"/>
                  <a:pt x="121795" y="167045"/>
                  <a:pt x="121949" y="167147"/>
                </a:cubicBezTo>
                <a:cubicBezTo>
                  <a:pt x="122179" y="167352"/>
                  <a:pt x="122332" y="167275"/>
                  <a:pt x="122486" y="166866"/>
                </a:cubicBezTo>
                <a:close/>
                <a:moveTo>
                  <a:pt x="117520" y="170296"/>
                </a:moveTo>
                <a:cubicBezTo>
                  <a:pt x="115729" y="171089"/>
                  <a:pt x="114167" y="171985"/>
                  <a:pt x="112939" y="172958"/>
                </a:cubicBezTo>
                <a:lnTo>
                  <a:pt x="112222" y="173649"/>
                </a:lnTo>
                <a:cubicBezTo>
                  <a:pt x="112580" y="173802"/>
                  <a:pt x="112913" y="173802"/>
                  <a:pt x="113271" y="173598"/>
                </a:cubicBezTo>
                <a:cubicBezTo>
                  <a:pt x="113604" y="173419"/>
                  <a:pt x="113937" y="173214"/>
                  <a:pt x="114270" y="173009"/>
                </a:cubicBezTo>
                <a:cubicBezTo>
                  <a:pt x="114628" y="172753"/>
                  <a:pt x="114961" y="172548"/>
                  <a:pt x="115319" y="172369"/>
                </a:cubicBezTo>
                <a:cubicBezTo>
                  <a:pt x="115677" y="172216"/>
                  <a:pt x="116010" y="172190"/>
                  <a:pt x="116369" y="172318"/>
                </a:cubicBezTo>
                <a:lnTo>
                  <a:pt x="116061" y="172625"/>
                </a:lnTo>
                <a:cubicBezTo>
                  <a:pt x="116113" y="173137"/>
                  <a:pt x="116599" y="173291"/>
                  <a:pt x="117520" y="173163"/>
                </a:cubicBezTo>
                <a:cubicBezTo>
                  <a:pt x="118416" y="173035"/>
                  <a:pt x="119363" y="172779"/>
                  <a:pt x="120413" y="172395"/>
                </a:cubicBezTo>
                <a:cubicBezTo>
                  <a:pt x="121437" y="172011"/>
                  <a:pt x="122384" y="171601"/>
                  <a:pt x="123254" y="171141"/>
                </a:cubicBezTo>
                <a:cubicBezTo>
                  <a:pt x="124099" y="170680"/>
                  <a:pt x="124611" y="170398"/>
                  <a:pt x="124662" y="170270"/>
                </a:cubicBezTo>
                <a:cubicBezTo>
                  <a:pt x="123894" y="170142"/>
                  <a:pt x="123203" y="170193"/>
                  <a:pt x="122589" y="170449"/>
                </a:cubicBezTo>
                <a:cubicBezTo>
                  <a:pt x="121974" y="170680"/>
                  <a:pt x="121257" y="170731"/>
                  <a:pt x="120515" y="170603"/>
                </a:cubicBezTo>
                <a:cubicBezTo>
                  <a:pt x="120873" y="170526"/>
                  <a:pt x="121155" y="170398"/>
                  <a:pt x="121437" y="170270"/>
                </a:cubicBezTo>
                <a:cubicBezTo>
                  <a:pt x="122051" y="170065"/>
                  <a:pt x="122461" y="169835"/>
                  <a:pt x="122589" y="169553"/>
                </a:cubicBezTo>
                <a:cubicBezTo>
                  <a:pt x="121027" y="169246"/>
                  <a:pt x="119312" y="169502"/>
                  <a:pt x="117520" y="170296"/>
                </a:cubicBezTo>
                <a:close/>
                <a:moveTo>
                  <a:pt x="124048" y="166124"/>
                </a:moveTo>
                <a:cubicBezTo>
                  <a:pt x="124048" y="165970"/>
                  <a:pt x="123971" y="165868"/>
                  <a:pt x="123817" y="165868"/>
                </a:cubicBezTo>
                <a:cubicBezTo>
                  <a:pt x="123715" y="165868"/>
                  <a:pt x="123612" y="165970"/>
                  <a:pt x="123612" y="166124"/>
                </a:cubicBezTo>
                <a:cubicBezTo>
                  <a:pt x="123766" y="166379"/>
                  <a:pt x="123894" y="166379"/>
                  <a:pt x="124048" y="166124"/>
                </a:cubicBezTo>
                <a:close/>
                <a:moveTo>
                  <a:pt x="124176" y="168862"/>
                </a:moveTo>
                <a:cubicBezTo>
                  <a:pt x="124176" y="169093"/>
                  <a:pt x="124227" y="169246"/>
                  <a:pt x="124380" y="169246"/>
                </a:cubicBezTo>
                <a:cubicBezTo>
                  <a:pt x="124508" y="169246"/>
                  <a:pt x="124585" y="169093"/>
                  <a:pt x="124585" y="168862"/>
                </a:cubicBezTo>
                <a:cubicBezTo>
                  <a:pt x="124585" y="168606"/>
                  <a:pt x="124508" y="168478"/>
                  <a:pt x="124380" y="168478"/>
                </a:cubicBezTo>
                <a:cubicBezTo>
                  <a:pt x="124227" y="168478"/>
                  <a:pt x="124176" y="168606"/>
                  <a:pt x="124176" y="168862"/>
                </a:cubicBezTo>
                <a:close/>
                <a:moveTo>
                  <a:pt x="124380" y="167454"/>
                </a:moveTo>
                <a:cubicBezTo>
                  <a:pt x="124508" y="167454"/>
                  <a:pt x="124585" y="167327"/>
                  <a:pt x="124585" y="167071"/>
                </a:cubicBezTo>
                <a:cubicBezTo>
                  <a:pt x="124585" y="166840"/>
                  <a:pt x="124508" y="166712"/>
                  <a:pt x="124380" y="166712"/>
                </a:cubicBezTo>
                <a:cubicBezTo>
                  <a:pt x="124227" y="166712"/>
                  <a:pt x="124176" y="166840"/>
                  <a:pt x="124176" y="167071"/>
                </a:cubicBezTo>
                <a:cubicBezTo>
                  <a:pt x="124176" y="167327"/>
                  <a:pt x="124227" y="167454"/>
                  <a:pt x="124380" y="167454"/>
                </a:cubicBezTo>
                <a:close/>
                <a:moveTo>
                  <a:pt x="124048" y="203776"/>
                </a:moveTo>
                <a:cubicBezTo>
                  <a:pt x="124124" y="203623"/>
                  <a:pt x="123920" y="203546"/>
                  <a:pt x="123484" y="203546"/>
                </a:cubicBezTo>
                <a:cubicBezTo>
                  <a:pt x="123024" y="203546"/>
                  <a:pt x="122896" y="203623"/>
                  <a:pt x="122998" y="203776"/>
                </a:cubicBezTo>
                <a:cubicBezTo>
                  <a:pt x="123075" y="203904"/>
                  <a:pt x="123228" y="203981"/>
                  <a:pt x="123484" y="203981"/>
                </a:cubicBezTo>
                <a:cubicBezTo>
                  <a:pt x="123715" y="203981"/>
                  <a:pt x="123894" y="203904"/>
                  <a:pt x="124048" y="203776"/>
                </a:cubicBezTo>
                <a:close/>
                <a:moveTo>
                  <a:pt x="123612" y="204493"/>
                </a:moveTo>
                <a:cubicBezTo>
                  <a:pt x="123459" y="204416"/>
                  <a:pt x="123408" y="204467"/>
                  <a:pt x="123408" y="204596"/>
                </a:cubicBezTo>
                <a:cubicBezTo>
                  <a:pt x="123408" y="204723"/>
                  <a:pt x="123459" y="204800"/>
                  <a:pt x="123612" y="204800"/>
                </a:cubicBezTo>
                <a:cubicBezTo>
                  <a:pt x="123766" y="204800"/>
                  <a:pt x="123817" y="204749"/>
                  <a:pt x="123817" y="204672"/>
                </a:cubicBezTo>
                <a:cubicBezTo>
                  <a:pt x="123817" y="204544"/>
                  <a:pt x="123766" y="204493"/>
                  <a:pt x="123612" y="204493"/>
                </a:cubicBezTo>
                <a:close/>
                <a:moveTo>
                  <a:pt x="124048" y="201370"/>
                </a:moveTo>
                <a:cubicBezTo>
                  <a:pt x="124329" y="201217"/>
                  <a:pt x="124329" y="201089"/>
                  <a:pt x="124048" y="200961"/>
                </a:cubicBezTo>
                <a:cubicBezTo>
                  <a:pt x="123894" y="200961"/>
                  <a:pt x="123817" y="201012"/>
                  <a:pt x="123817" y="201165"/>
                </a:cubicBezTo>
                <a:cubicBezTo>
                  <a:pt x="123817" y="201319"/>
                  <a:pt x="123894" y="201370"/>
                  <a:pt x="124048" y="201370"/>
                </a:cubicBezTo>
                <a:close/>
                <a:moveTo>
                  <a:pt x="124662" y="196507"/>
                </a:moveTo>
                <a:lnTo>
                  <a:pt x="124662" y="195790"/>
                </a:lnTo>
                <a:lnTo>
                  <a:pt x="124355" y="195790"/>
                </a:lnTo>
                <a:cubicBezTo>
                  <a:pt x="124252" y="195867"/>
                  <a:pt x="124150" y="195944"/>
                  <a:pt x="123971" y="195995"/>
                </a:cubicBezTo>
                <a:cubicBezTo>
                  <a:pt x="123792" y="196072"/>
                  <a:pt x="123689" y="196149"/>
                  <a:pt x="123587" y="196225"/>
                </a:cubicBezTo>
                <a:cubicBezTo>
                  <a:pt x="123433" y="196302"/>
                  <a:pt x="123177" y="196405"/>
                  <a:pt x="122845" y="196532"/>
                </a:cubicBezTo>
                <a:cubicBezTo>
                  <a:pt x="122435" y="196686"/>
                  <a:pt x="122000" y="196865"/>
                  <a:pt x="121411" y="197070"/>
                </a:cubicBezTo>
                <a:cubicBezTo>
                  <a:pt x="120797" y="197352"/>
                  <a:pt x="120131" y="197608"/>
                  <a:pt x="119440" y="197915"/>
                </a:cubicBezTo>
                <a:lnTo>
                  <a:pt x="119850" y="198324"/>
                </a:lnTo>
                <a:lnTo>
                  <a:pt x="124662" y="196507"/>
                </a:lnTo>
                <a:close/>
                <a:moveTo>
                  <a:pt x="122589" y="201678"/>
                </a:moveTo>
                <a:lnTo>
                  <a:pt x="121974" y="201678"/>
                </a:lnTo>
                <a:lnTo>
                  <a:pt x="121974" y="202010"/>
                </a:lnTo>
                <a:lnTo>
                  <a:pt x="122589" y="201678"/>
                </a:lnTo>
                <a:close/>
                <a:moveTo>
                  <a:pt x="122077" y="204263"/>
                </a:moveTo>
                <a:cubicBezTo>
                  <a:pt x="121923" y="204263"/>
                  <a:pt x="121897" y="204340"/>
                  <a:pt x="121974" y="204493"/>
                </a:cubicBezTo>
                <a:cubicBezTo>
                  <a:pt x="121974" y="204621"/>
                  <a:pt x="122025" y="204672"/>
                  <a:pt x="122128" y="204672"/>
                </a:cubicBezTo>
                <a:cubicBezTo>
                  <a:pt x="122230" y="204672"/>
                  <a:pt x="122281" y="204621"/>
                  <a:pt x="122281" y="204493"/>
                </a:cubicBezTo>
                <a:cubicBezTo>
                  <a:pt x="122281" y="204340"/>
                  <a:pt x="122230" y="204263"/>
                  <a:pt x="122077" y="204263"/>
                </a:cubicBezTo>
                <a:close/>
                <a:moveTo>
                  <a:pt x="121872" y="198222"/>
                </a:moveTo>
                <a:cubicBezTo>
                  <a:pt x="121872" y="197966"/>
                  <a:pt x="121769" y="197864"/>
                  <a:pt x="121539" y="197864"/>
                </a:cubicBezTo>
                <a:cubicBezTo>
                  <a:pt x="121411" y="197864"/>
                  <a:pt x="121360" y="197966"/>
                  <a:pt x="121360" y="198222"/>
                </a:cubicBezTo>
                <a:cubicBezTo>
                  <a:pt x="121360" y="198478"/>
                  <a:pt x="121411" y="198580"/>
                  <a:pt x="121539" y="198580"/>
                </a:cubicBezTo>
                <a:cubicBezTo>
                  <a:pt x="121769" y="198580"/>
                  <a:pt x="121872" y="198478"/>
                  <a:pt x="121872" y="198222"/>
                </a:cubicBezTo>
                <a:close/>
                <a:moveTo>
                  <a:pt x="121539" y="205133"/>
                </a:moveTo>
                <a:cubicBezTo>
                  <a:pt x="121411" y="205133"/>
                  <a:pt x="121360" y="205236"/>
                  <a:pt x="121360" y="205491"/>
                </a:cubicBezTo>
                <a:cubicBezTo>
                  <a:pt x="121360" y="205747"/>
                  <a:pt x="121411" y="205875"/>
                  <a:pt x="121539" y="205875"/>
                </a:cubicBezTo>
                <a:cubicBezTo>
                  <a:pt x="121769" y="205875"/>
                  <a:pt x="121872" y="205747"/>
                  <a:pt x="121872" y="205491"/>
                </a:cubicBezTo>
                <a:cubicBezTo>
                  <a:pt x="121872" y="205236"/>
                  <a:pt x="121769" y="205133"/>
                  <a:pt x="121539" y="205133"/>
                </a:cubicBezTo>
                <a:close/>
                <a:moveTo>
                  <a:pt x="120208" y="202420"/>
                </a:moveTo>
                <a:cubicBezTo>
                  <a:pt x="120080" y="202317"/>
                  <a:pt x="120003" y="202368"/>
                  <a:pt x="120003" y="202522"/>
                </a:cubicBezTo>
                <a:cubicBezTo>
                  <a:pt x="120003" y="202676"/>
                  <a:pt x="120080" y="202727"/>
                  <a:pt x="120208" y="202727"/>
                </a:cubicBezTo>
                <a:cubicBezTo>
                  <a:pt x="120362" y="202727"/>
                  <a:pt x="120438" y="202676"/>
                  <a:pt x="120438" y="202573"/>
                </a:cubicBezTo>
                <a:cubicBezTo>
                  <a:pt x="120438" y="202471"/>
                  <a:pt x="120336" y="202420"/>
                  <a:pt x="120208" y="202420"/>
                </a:cubicBezTo>
                <a:close/>
                <a:moveTo>
                  <a:pt x="116880" y="205466"/>
                </a:moveTo>
                <a:cubicBezTo>
                  <a:pt x="116880" y="205722"/>
                  <a:pt x="116983" y="205850"/>
                  <a:pt x="117085" y="205850"/>
                </a:cubicBezTo>
                <a:cubicBezTo>
                  <a:pt x="117239" y="205850"/>
                  <a:pt x="117341" y="205722"/>
                  <a:pt x="117341" y="205466"/>
                </a:cubicBezTo>
                <a:cubicBezTo>
                  <a:pt x="117341" y="205210"/>
                  <a:pt x="117239" y="205107"/>
                  <a:pt x="117085" y="205107"/>
                </a:cubicBezTo>
                <a:cubicBezTo>
                  <a:pt x="116983" y="205133"/>
                  <a:pt x="116880" y="205236"/>
                  <a:pt x="116880" y="205466"/>
                </a:cubicBezTo>
                <a:close/>
                <a:moveTo>
                  <a:pt x="117060" y="204083"/>
                </a:moveTo>
                <a:lnTo>
                  <a:pt x="117060" y="203776"/>
                </a:lnTo>
                <a:lnTo>
                  <a:pt x="116369" y="204083"/>
                </a:lnTo>
                <a:lnTo>
                  <a:pt x="117060" y="204083"/>
                </a:lnTo>
                <a:close/>
                <a:moveTo>
                  <a:pt x="117828" y="202368"/>
                </a:moveTo>
                <a:cubicBezTo>
                  <a:pt x="118186" y="202266"/>
                  <a:pt x="118288" y="202010"/>
                  <a:pt x="118135" y="201678"/>
                </a:cubicBezTo>
                <a:cubicBezTo>
                  <a:pt x="118084" y="201678"/>
                  <a:pt x="117930" y="201754"/>
                  <a:pt x="117776" y="201857"/>
                </a:cubicBezTo>
                <a:cubicBezTo>
                  <a:pt x="117597" y="201959"/>
                  <a:pt x="117469" y="202010"/>
                  <a:pt x="117392" y="202010"/>
                </a:cubicBezTo>
                <a:cubicBezTo>
                  <a:pt x="117392" y="202087"/>
                  <a:pt x="117367" y="202164"/>
                  <a:pt x="117239" y="202241"/>
                </a:cubicBezTo>
                <a:cubicBezTo>
                  <a:pt x="117136" y="202292"/>
                  <a:pt x="117060" y="202343"/>
                  <a:pt x="117060" y="202445"/>
                </a:cubicBezTo>
                <a:cubicBezTo>
                  <a:pt x="117213" y="202471"/>
                  <a:pt x="117469" y="202471"/>
                  <a:pt x="117828" y="202368"/>
                </a:cubicBezTo>
                <a:close/>
                <a:moveTo>
                  <a:pt x="118109" y="203469"/>
                </a:moveTo>
                <a:lnTo>
                  <a:pt x="118851" y="203469"/>
                </a:lnTo>
                <a:lnTo>
                  <a:pt x="118851" y="203034"/>
                </a:lnTo>
                <a:lnTo>
                  <a:pt x="118416" y="203034"/>
                </a:lnTo>
                <a:cubicBezTo>
                  <a:pt x="118416" y="203085"/>
                  <a:pt x="118339" y="203162"/>
                  <a:pt x="118237" y="203239"/>
                </a:cubicBezTo>
                <a:cubicBezTo>
                  <a:pt x="118186" y="203316"/>
                  <a:pt x="118109" y="203367"/>
                  <a:pt x="118109" y="203469"/>
                </a:cubicBezTo>
                <a:close/>
                <a:moveTo>
                  <a:pt x="118877" y="199630"/>
                </a:moveTo>
                <a:cubicBezTo>
                  <a:pt x="118979" y="199630"/>
                  <a:pt x="119082" y="199476"/>
                  <a:pt x="119082" y="199246"/>
                </a:cubicBezTo>
                <a:cubicBezTo>
                  <a:pt x="119082" y="199015"/>
                  <a:pt x="118979" y="198862"/>
                  <a:pt x="118877" y="198862"/>
                </a:cubicBezTo>
                <a:cubicBezTo>
                  <a:pt x="118647" y="198862"/>
                  <a:pt x="118544" y="199015"/>
                  <a:pt x="118544" y="199246"/>
                </a:cubicBezTo>
                <a:cubicBezTo>
                  <a:pt x="118544" y="199476"/>
                  <a:pt x="118647" y="199630"/>
                  <a:pt x="118877" y="199630"/>
                </a:cubicBezTo>
                <a:close/>
                <a:moveTo>
                  <a:pt x="121257" y="195150"/>
                </a:moveTo>
                <a:lnTo>
                  <a:pt x="121257" y="194715"/>
                </a:lnTo>
                <a:cubicBezTo>
                  <a:pt x="117930" y="195073"/>
                  <a:pt x="114935" y="196123"/>
                  <a:pt x="112222" y="197864"/>
                </a:cubicBezTo>
                <a:cubicBezTo>
                  <a:pt x="112222" y="197915"/>
                  <a:pt x="112171" y="197966"/>
                  <a:pt x="112068" y="198068"/>
                </a:cubicBezTo>
                <a:cubicBezTo>
                  <a:pt x="111966" y="198120"/>
                  <a:pt x="111889" y="198196"/>
                  <a:pt x="111889" y="198273"/>
                </a:cubicBezTo>
                <a:lnTo>
                  <a:pt x="112222" y="198273"/>
                </a:lnTo>
                <a:lnTo>
                  <a:pt x="121257" y="195150"/>
                </a:lnTo>
                <a:close/>
                <a:moveTo>
                  <a:pt x="115319" y="197864"/>
                </a:moveTo>
                <a:cubicBezTo>
                  <a:pt x="115191" y="197864"/>
                  <a:pt x="115114" y="197966"/>
                  <a:pt x="115114" y="198222"/>
                </a:cubicBezTo>
                <a:cubicBezTo>
                  <a:pt x="115114" y="198478"/>
                  <a:pt x="115191" y="198580"/>
                  <a:pt x="115319" y="198580"/>
                </a:cubicBezTo>
                <a:cubicBezTo>
                  <a:pt x="115524" y="198580"/>
                  <a:pt x="115652" y="198478"/>
                  <a:pt x="115652" y="198222"/>
                </a:cubicBezTo>
                <a:cubicBezTo>
                  <a:pt x="115652" y="197966"/>
                  <a:pt x="115524" y="197864"/>
                  <a:pt x="115319" y="197864"/>
                </a:cubicBezTo>
                <a:close/>
                <a:moveTo>
                  <a:pt x="113271" y="199323"/>
                </a:moveTo>
                <a:cubicBezTo>
                  <a:pt x="113322" y="199169"/>
                  <a:pt x="113297" y="199067"/>
                  <a:pt x="113143" y="199067"/>
                </a:cubicBezTo>
                <a:cubicBezTo>
                  <a:pt x="113015" y="199067"/>
                  <a:pt x="112939" y="199169"/>
                  <a:pt x="112939" y="199323"/>
                </a:cubicBezTo>
                <a:cubicBezTo>
                  <a:pt x="112939" y="199450"/>
                  <a:pt x="112964" y="199502"/>
                  <a:pt x="113092" y="199502"/>
                </a:cubicBezTo>
                <a:cubicBezTo>
                  <a:pt x="113220" y="199502"/>
                  <a:pt x="113271" y="199450"/>
                  <a:pt x="113271" y="199323"/>
                </a:cubicBezTo>
                <a:close/>
                <a:moveTo>
                  <a:pt x="112939" y="203469"/>
                </a:moveTo>
                <a:cubicBezTo>
                  <a:pt x="112811" y="203469"/>
                  <a:pt x="112708" y="203546"/>
                  <a:pt x="112708" y="203776"/>
                </a:cubicBezTo>
                <a:cubicBezTo>
                  <a:pt x="112708" y="203981"/>
                  <a:pt x="112811" y="204083"/>
                  <a:pt x="112939" y="204083"/>
                </a:cubicBezTo>
                <a:cubicBezTo>
                  <a:pt x="113066" y="204083"/>
                  <a:pt x="113143" y="203981"/>
                  <a:pt x="113143" y="203776"/>
                </a:cubicBezTo>
                <a:cubicBezTo>
                  <a:pt x="113143" y="203546"/>
                  <a:pt x="113066" y="203469"/>
                  <a:pt x="112939" y="203469"/>
                </a:cubicBezTo>
                <a:close/>
                <a:moveTo>
                  <a:pt x="112478" y="192872"/>
                </a:moveTo>
                <a:cubicBezTo>
                  <a:pt x="113220" y="192667"/>
                  <a:pt x="113476" y="192283"/>
                  <a:pt x="113271" y="191618"/>
                </a:cubicBezTo>
                <a:cubicBezTo>
                  <a:pt x="112964" y="191541"/>
                  <a:pt x="112555" y="191669"/>
                  <a:pt x="111966" y="191925"/>
                </a:cubicBezTo>
                <a:cubicBezTo>
                  <a:pt x="111377" y="192232"/>
                  <a:pt x="110993" y="192463"/>
                  <a:pt x="110865" y="192667"/>
                </a:cubicBezTo>
                <a:lnTo>
                  <a:pt x="110865" y="193077"/>
                </a:lnTo>
                <a:cubicBezTo>
                  <a:pt x="111224" y="193154"/>
                  <a:pt x="111761" y="193077"/>
                  <a:pt x="112478" y="192872"/>
                </a:cubicBezTo>
                <a:close/>
                <a:moveTo>
                  <a:pt x="111607" y="209280"/>
                </a:moveTo>
                <a:cubicBezTo>
                  <a:pt x="111377" y="209280"/>
                  <a:pt x="111275" y="209382"/>
                  <a:pt x="111275" y="209638"/>
                </a:cubicBezTo>
                <a:cubicBezTo>
                  <a:pt x="111275" y="209894"/>
                  <a:pt x="111377" y="209996"/>
                  <a:pt x="111607" y="209996"/>
                </a:cubicBezTo>
                <a:cubicBezTo>
                  <a:pt x="111736" y="209996"/>
                  <a:pt x="111812" y="209894"/>
                  <a:pt x="111812" y="209638"/>
                </a:cubicBezTo>
                <a:cubicBezTo>
                  <a:pt x="111787" y="209382"/>
                  <a:pt x="111710" y="209280"/>
                  <a:pt x="111607" y="209280"/>
                </a:cubicBezTo>
                <a:close/>
                <a:moveTo>
                  <a:pt x="111070" y="198683"/>
                </a:moveTo>
                <a:cubicBezTo>
                  <a:pt x="110942" y="198683"/>
                  <a:pt x="110865" y="198759"/>
                  <a:pt x="110865" y="198887"/>
                </a:cubicBezTo>
                <a:cubicBezTo>
                  <a:pt x="110865" y="199041"/>
                  <a:pt x="110916" y="199092"/>
                  <a:pt x="111019" y="199092"/>
                </a:cubicBezTo>
                <a:cubicBezTo>
                  <a:pt x="111121" y="199092"/>
                  <a:pt x="111172" y="199041"/>
                  <a:pt x="111172" y="198887"/>
                </a:cubicBezTo>
                <a:cubicBezTo>
                  <a:pt x="111249" y="198759"/>
                  <a:pt x="111224" y="198683"/>
                  <a:pt x="111070" y="198683"/>
                </a:cubicBezTo>
                <a:close/>
                <a:moveTo>
                  <a:pt x="112478" y="182557"/>
                </a:moveTo>
                <a:cubicBezTo>
                  <a:pt x="112887" y="182377"/>
                  <a:pt x="113169" y="182173"/>
                  <a:pt x="113399" y="181917"/>
                </a:cubicBezTo>
                <a:cubicBezTo>
                  <a:pt x="113681" y="181661"/>
                  <a:pt x="113758" y="181430"/>
                  <a:pt x="113681" y="181251"/>
                </a:cubicBezTo>
                <a:cubicBezTo>
                  <a:pt x="113476" y="181405"/>
                  <a:pt x="112990" y="181635"/>
                  <a:pt x="112273" y="181968"/>
                </a:cubicBezTo>
                <a:cubicBezTo>
                  <a:pt x="111556" y="182326"/>
                  <a:pt x="111070" y="182557"/>
                  <a:pt x="110865" y="182685"/>
                </a:cubicBezTo>
                <a:cubicBezTo>
                  <a:pt x="110660" y="182685"/>
                  <a:pt x="110558" y="182813"/>
                  <a:pt x="110558" y="183017"/>
                </a:cubicBezTo>
                <a:cubicBezTo>
                  <a:pt x="110686" y="183069"/>
                  <a:pt x="110968" y="183069"/>
                  <a:pt x="111326" y="182966"/>
                </a:cubicBezTo>
                <a:cubicBezTo>
                  <a:pt x="111710" y="182864"/>
                  <a:pt x="112094" y="182736"/>
                  <a:pt x="112478" y="182557"/>
                </a:cubicBezTo>
                <a:close/>
                <a:moveTo>
                  <a:pt x="111889" y="184784"/>
                </a:moveTo>
                <a:cubicBezTo>
                  <a:pt x="111761" y="184784"/>
                  <a:pt x="111710" y="184886"/>
                  <a:pt x="111710" y="185091"/>
                </a:cubicBezTo>
                <a:cubicBezTo>
                  <a:pt x="111710" y="185321"/>
                  <a:pt x="111761" y="185449"/>
                  <a:pt x="111889" y="185449"/>
                </a:cubicBezTo>
                <a:cubicBezTo>
                  <a:pt x="112043" y="185449"/>
                  <a:pt x="112119" y="185321"/>
                  <a:pt x="112119" y="185091"/>
                </a:cubicBezTo>
                <a:cubicBezTo>
                  <a:pt x="112119" y="184886"/>
                  <a:pt x="112043" y="184784"/>
                  <a:pt x="111889" y="184784"/>
                </a:cubicBezTo>
                <a:close/>
                <a:moveTo>
                  <a:pt x="110660" y="173623"/>
                </a:moveTo>
                <a:cubicBezTo>
                  <a:pt x="111147" y="173316"/>
                  <a:pt x="111607" y="173035"/>
                  <a:pt x="112119" y="172676"/>
                </a:cubicBezTo>
                <a:cubicBezTo>
                  <a:pt x="112580" y="172369"/>
                  <a:pt x="112964" y="172139"/>
                  <a:pt x="113271" y="171934"/>
                </a:cubicBezTo>
                <a:cubicBezTo>
                  <a:pt x="113322" y="171934"/>
                  <a:pt x="113502" y="171780"/>
                  <a:pt x="113783" y="171422"/>
                </a:cubicBezTo>
                <a:cubicBezTo>
                  <a:pt x="114065" y="171115"/>
                  <a:pt x="114244" y="170936"/>
                  <a:pt x="114295" y="170884"/>
                </a:cubicBezTo>
                <a:cubicBezTo>
                  <a:pt x="114602" y="170884"/>
                  <a:pt x="114833" y="170782"/>
                  <a:pt x="115037" y="170577"/>
                </a:cubicBezTo>
                <a:lnTo>
                  <a:pt x="115037" y="170245"/>
                </a:lnTo>
                <a:cubicBezTo>
                  <a:pt x="114833" y="170321"/>
                  <a:pt x="114372" y="170475"/>
                  <a:pt x="113630" y="170731"/>
                </a:cubicBezTo>
                <a:cubicBezTo>
                  <a:pt x="112913" y="170987"/>
                  <a:pt x="112427" y="171166"/>
                  <a:pt x="112222" y="171294"/>
                </a:cubicBezTo>
                <a:cubicBezTo>
                  <a:pt x="112171" y="171294"/>
                  <a:pt x="111915" y="171422"/>
                  <a:pt x="111556" y="171729"/>
                </a:cubicBezTo>
                <a:cubicBezTo>
                  <a:pt x="111172" y="171985"/>
                  <a:pt x="110763" y="172267"/>
                  <a:pt x="110302" y="172625"/>
                </a:cubicBezTo>
                <a:cubicBezTo>
                  <a:pt x="109841" y="172983"/>
                  <a:pt x="109253" y="173419"/>
                  <a:pt x="108485" y="173982"/>
                </a:cubicBezTo>
                <a:cubicBezTo>
                  <a:pt x="108433" y="174084"/>
                  <a:pt x="108382" y="174186"/>
                  <a:pt x="108382" y="174366"/>
                </a:cubicBezTo>
                <a:cubicBezTo>
                  <a:pt x="108382" y="174545"/>
                  <a:pt x="108433" y="174647"/>
                  <a:pt x="108485" y="174750"/>
                </a:cubicBezTo>
                <a:lnTo>
                  <a:pt x="108817" y="174750"/>
                </a:lnTo>
                <a:cubicBezTo>
                  <a:pt x="109534" y="174289"/>
                  <a:pt x="110174" y="173930"/>
                  <a:pt x="110660" y="173623"/>
                </a:cubicBezTo>
                <a:close/>
                <a:moveTo>
                  <a:pt x="109534" y="178564"/>
                </a:moveTo>
                <a:cubicBezTo>
                  <a:pt x="109381" y="178666"/>
                  <a:pt x="109381" y="178794"/>
                  <a:pt x="109534" y="178871"/>
                </a:cubicBezTo>
                <a:cubicBezTo>
                  <a:pt x="109688" y="178922"/>
                  <a:pt x="109790" y="178922"/>
                  <a:pt x="109841" y="178871"/>
                </a:cubicBezTo>
                <a:cubicBezTo>
                  <a:pt x="109918" y="178794"/>
                  <a:pt x="109918" y="178666"/>
                  <a:pt x="109841" y="178564"/>
                </a:cubicBezTo>
                <a:cubicBezTo>
                  <a:pt x="109765" y="178436"/>
                  <a:pt x="109662" y="178436"/>
                  <a:pt x="109534" y="178564"/>
                </a:cubicBezTo>
                <a:close/>
                <a:moveTo>
                  <a:pt x="109099" y="181968"/>
                </a:moveTo>
                <a:cubicBezTo>
                  <a:pt x="108971" y="181968"/>
                  <a:pt x="108894" y="182096"/>
                  <a:pt x="108894" y="182326"/>
                </a:cubicBezTo>
                <a:cubicBezTo>
                  <a:pt x="108894" y="182582"/>
                  <a:pt x="108971" y="182710"/>
                  <a:pt x="109099" y="182710"/>
                </a:cubicBezTo>
                <a:cubicBezTo>
                  <a:pt x="109329" y="182710"/>
                  <a:pt x="109432" y="182582"/>
                  <a:pt x="109432" y="182326"/>
                </a:cubicBezTo>
                <a:cubicBezTo>
                  <a:pt x="109432" y="182096"/>
                  <a:pt x="109329" y="181968"/>
                  <a:pt x="109099" y="181968"/>
                </a:cubicBezTo>
                <a:close/>
                <a:moveTo>
                  <a:pt x="107307" y="167890"/>
                </a:moveTo>
                <a:cubicBezTo>
                  <a:pt x="107614" y="167531"/>
                  <a:pt x="107998" y="167301"/>
                  <a:pt x="108485" y="167147"/>
                </a:cubicBezTo>
                <a:cubicBezTo>
                  <a:pt x="108689" y="167096"/>
                  <a:pt x="109048" y="166994"/>
                  <a:pt x="109585" y="166891"/>
                </a:cubicBezTo>
                <a:cubicBezTo>
                  <a:pt x="110123" y="166789"/>
                  <a:pt x="110635" y="166661"/>
                  <a:pt x="111198" y="166533"/>
                </a:cubicBezTo>
                <a:cubicBezTo>
                  <a:pt x="111736" y="166379"/>
                  <a:pt x="112222" y="166200"/>
                  <a:pt x="112606" y="165970"/>
                </a:cubicBezTo>
                <a:cubicBezTo>
                  <a:pt x="113015" y="165739"/>
                  <a:pt x="113118" y="165432"/>
                  <a:pt x="112990" y="165100"/>
                </a:cubicBezTo>
                <a:cubicBezTo>
                  <a:pt x="111659" y="165381"/>
                  <a:pt x="110609" y="165637"/>
                  <a:pt x="109816" y="165842"/>
                </a:cubicBezTo>
                <a:cubicBezTo>
                  <a:pt x="109022" y="166098"/>
                  <a:pt x="108254" y="166354"/>
                  <a:pt x="107589" y="166584"/>
                </a:cubicBezTo>
                <a:cubicBezTo>
                  <a:pt x="106923" y="166840"/>
                  <a:pt x="106514" y="167045"/>
                  <a:pt x="106463" y="167147"/>
                </a:cubicBezTo>
                <a:cubicBezTo>
                  <a:pt x="106360" y="167250"/>
                  <a:pt x="106309" y="167403"/>
                  <a:pt x="106232" y="167659"/>
                </a:cubicBezTo>
                <a:cubicBezTo>
                  <a:pt x="106155" y="167864"/>
                  <a:pt x="106104" y="168069"/>
                  <a:pt x="106027" y="168197"/>
                </a:cubicBezTo>
                <a:cubicBezTo>
                  <a:pt x="106539" y="168325"/>
                  <a:pt x="106974" y="168197"/>
                  <a:pt x="107307" y="167890"/>
                </a:cubicBezTo>
                <a:close/>
                <a:moveTo>
                  <a:pt x="106719" y="170245"/>
                </a:moveTo>
                <a:cubicBezTo>
                  <a:pt x="106565" y="170245"/>
                  <a:pt x="106514" y="170347"/>
                  <a:pt x="106514" y="170577"/>
                </a:cubicBezTo>
                <a:cubicBezTo>
                  <a:pt x="106514" y="170782"/>
                  <a:pt x="106565" y="170884"/>
                  <a:pt x="106719" y="170884"/>
                </a:cubicBezTo>
                <a:cubicBezTo>
                  <a:pt x="106872" y="170884"/>
                  <a:pt x="106923" y="170782"/>
                  <a:pt x="106923" y="170577"/>
                </a:cubicBezTo>
                <a:cubicBezTo>
                  <a:pt x="106923" y="170347"/>
                  <a:pt x="106872" y="170245"/>
                  <a:pt x="106719" y="170245"/>
                </a:cubicBezTo>
                <a:close/>
                <a:moveTo>
                  <a:pt x="111889" y="168478"/>
                </a:moveTo>
                <a:cubicBezTo>
                  <a:pt x="111556" y="168350"/>
                  <a:pt x="111172" y="168402"/>
                  <a:pt x="110712" y="168632"/>
                </a:cubicBezTo>
                <a:cubicBezTo>
                  <a:pt x="110251" y="168888"/>
                  <a:pt x="109969" y="169169"/>
                  <a:pt x="109816" y="169528"/>
                </a:cubicBezTo>
                <a:lnTo>
                  <a:pt x="109816" y="170245"/>
                </a:lnTo>
                <a:cubicBezTo>
                  <a:pt x="110123" y="170117"/>
                  <a:pt x="110558" y="169861"/>
                  <a:pt x="111172" y="169528"/>
                </a:cubicBezTo>
                <a:cubicBezTo>
                  <a:pt x="111787" y="169169"/>
                  <a:pt x="112043" y="168837"/>
                  <a:pt x="111889" y="168478"/>
                </a:cubicBezTo>
                <a:close/>
                <a:moveTo>
                  <a:pt x="111172" y="170245"/>
                </a:moveTo>
                <a:cubicBezTo>
                  <a:pt x="111121" y="170245"/>
                  <a:pt x="110968" y="170321"/>
                  <a:pt x="110814" y="170526"/>
                </a:cubicBezTo>
                <a:cubicBezTo>
                  <a:pt x="110609" y="170680"/>
                  <a:pt x="110558" y="170833"/>
                  <a:pt x="110558" y="170884"/>
                </a:cubicBezTo>
                <a:cubicBezTo>
                  <a:pt x="110686" y="170884"/>
                  <a:pt x="110916" y="170884"/>
                  <a:pt x="111198" y="170884"/>
                </a:cubicBezTo>
                <a:cubicBezTo>
                  <a:pt x="111531" y="170884"/>
                  <a:pt x="111812" y="170833"/>
                  <a:pt x="112145" y="170782"/>
                </a:cubicBezTo>
                <a:cubicBezTo>
                  <a:pt x="112452" y="170705"/>
                  <a:pt x="112683" y="170577"/>
                  <a:pt x="112862" y="170424"/>
                </a:cubicBezTo>
                <a:cubicBezTo>
                  <a:pt x="113041" y="170219"/>
                  <a:pt x="113041" y="170040"/>
                  <a:pt x="112913" y="169835"/>
                </a:cubicBezTo>
                <a:cubicBezTo>
                  <a:pt x="112785" y="169835"/>
                  <a:pt x="112478" y="169886"/>
                  <a:pt x="112043" y="169989"/>
                </a:cubicBezTo>
                <a:cubicBezTo>
                  <a:pt x="111607" y="170091"/>
                  <a:pt x="111326" y="170168"/>
                  <a:pt x="111172" y="170245"/>
                </a:cubicBezTo>
                <a:close/>
                <a:moveTo>
                  <a:pt x="110148" y="168478"/>
                </a:moveTo>
                <a:cubicBezTo>
                  <a:pt x="110353" y="168478"/>
                  <a:pt x="110481" y="168376"/>
                  <a:pt x="110481" y="168120"/>
                </a:cubicBezTo>
                <a:cubicBezTo>
                  <a:pt x="110481" y="167864"/>
                  <a:pt x="110353" y="167762"/>
                  <a:pt x="110148" y="167762"/>
                </a:cubicBezTo>
                <a:cubicBezTo>
                  <a:pt x="110021" y="167762"/>
                  <a:pt x="109918" y="167864"/>
                  <a:pt x="109918" y="168120"/>
                </a:cubicBezTo>
                <a:cubicBezTo>
                  <a:pt x="109918" y="168376"/>
                  <a:pt x="110021" y="168478"/>
                  <a:pt x="110148" y="168478"/>
                </a:cubicBezTo>
                <a:close/>
                <a:moveTo>
                  <a:pt x="108178" y="172267"/>
                </a:moveTo>
                <a:cubicBezTo>
                  <a:pt x="108178" y="172523"/>
                  <a:pt x="108280" y="172625"/>
                  <a:pt x="108485" y="172625"/>
                </a:cubicBezTo>
                <a:cubicBezTo>
                  <a:pt x="108638" y="172625"/>
                  <a:pt x="108689" y="172523"/>
                  <a:pt x="108689" y="172267"/>
                </a:cubicBezTo>
                <a:cubicBezTo>
                  <a:pt x="108689" y="172011"/>
                  <a:pt x="108638" y="171908"/>
                  <a:pt x="108485" y="171908"/>
                </a:cubicBezTo>
                <a:cubicBezTo>
                  <a:pt x="108280" y="171934"/>
                  <a:pt x="108178" y="172036"/>
                  <a:pt x="108178" y="172267"/>
                </a:cubicBezTo>
                <a:close/>
                <a:moveTo>
                  <a:pt x="114730" y="168325"/>
                </a:moveTo>
                <a:cubicBezTo>
                  <a:pt x="114218" y="168530"/>
                  <a:pt x="113988" y="168658"/>
                  <a:pt x="113988" y="168811"/>
                </a:cubicBezTo>
                <a:lnTo>
                  <a:pt x="113988" y="169246"/>
                </a:lnTo>
                <a:lnTo>
                  <a:pt x="114295" y="169246"/>
                </a:lnTo>
                <a:cubicBezTo>
                  <a:pt x="114654" y="169169"/>
                  <a:pt x="115089" y="169067"/>
                  <a:pt x="115601" y="168990"/>
                </a:cubicBezTo>
                <a:cubicBezTo>
                  <a:pt x="116138" y="168862"/>
                  <a:pt x="116624" y="168734"/>
                  <a:pt x="117111" y="168606"/>
                </a:cubicBezTo>
                <a:cubicBezTo>
                  <a:pt x="117674" y="168478"/>
                  <a:pt x="118263" y="168325"/>
                  <a:pt x="118903" y="168171"/>
                </a:cubicBezTo>
                <a:lnTo>
                  <a:pt x="119210" y="167454"/>
                </a:lnTo>
                <a:cubicBezTo>
                  <a:pt x="119056" y="167454"/>
                  <a:pt x="118698" y="167480"/>
                  <a:pt x="118160" y="167557"/>
                </a:cubicBezTo>
                <a:cubicBezTo>
                  <a:pt x="117623" y="167634"/>
                  <a:pt x="117034" y="167736"/>
                  <a:pt x="116420" y="167890"/>
                </a:cubicBezTo>
                <a:cubicBezTo>
                  <a:pt x="115754" y="167992"/>
                  <a:pt x="115191" y="168171"/>
                  <a:pt x="114730" y="168325"/>
                </a:cubicBezTo>
                <a:close/>
                <a:moveTo>
                  <a:pt x="115165" y="166917"/>
                </a:moveTo>
                <a:cubicBezTo>
                  <a:pt x="115268" y="166917"/>
                  <a:pt x="115319" y="166866"/>
                  <a:pt x="115319" y="166712"/>
                </a:cubicBezTo>
                <a:cubicBezTo>
                  <a:pt x="115370" y="166584"/>
                  <a:pt x="115370" y="166507"/>
                  <a:pt x="115217" y="166507"/>
                </a:cubicBezTo>
                <a:cubicBezTo>
                  <a:pt x="115063" y="166507"/>
                  <a:pt x="115012" y="166584"/>
                  <a:pt x="115012" y="166712"/>
                </a:cubicBezTo>
                <a:cubicBezTo>
                  <a:pt x="115012" y="166866"/>
                  <a:pt x="115063" y="166917"/>
                  <a:pt x="115165" y="166917"/>
                </a:cubicBezTo>
                <a:close/>
                <a:moveTo>
                  <a:pt x="112119" y="178333"/>
                </a:moveTo>
                <a:cubicBezTo>
                  <a:pt x="111966" y="178333"/>
                  <a:pt x="111889" y="178436"/>
                  <a:pt x="111889" y="178589"/>
                </a:cubicBezTo>
                <a:cubicBezTo>
                  <a:pt x="111889" y="178692"/>
                  <a:pt x="111966" y="178794"/>
                  <a:pt x="112068" y="178794"/>
                </a:cubicBezTo>
                <a:cubicBezTo>
                  <a:pt x="112171" y="178794"/>
                  <a:pt x="112222" y="178692"/>
                  <a:pt x="112222" y="178589"/>
                </a:cubicBezTo>
                <a:cubicBezTo>
                  <a:pt x="112273" y="178436"/>
                  <a:pt x="112247" y="178333"/>
                  <a:pt x="112119" y="178333"/>
                </a:cubicBezTo>
                <a:close/>
                <a:moveTo>
                  <a:pt x="110865" y="173982"/>
                </a:moveTo>
                <a:cubicBezTo>
                  <a:pt x="110712" y="173982"/>
                  <a:pt x="110660" y="174135"/>
                  <a:pt x="110660" y="174366"/>
                </a:cubicBezTo>
                <a:cubicBezTo>
                  <a:pt x="110660" y="174622"/>
                  <a:pt x="110712" y="174750"/>
                  <a:pt x="110865" y="174750"/>
                </a:cubicBezTo>
                <a:cubicBezTo>
                  <a:pt x="110993" y="174750"/>
                  <a:pt x="111070" y="174622"/>
                  <a:pt x="111070" y="174366"/>
                </a:cubicBezTo>
                <a:cubicBezTo>
                  <a:pt x="111070" y="174135"/>
                  <a:pt x="110993" y="173982"/>
                  <a:pt x="110865" y="173982"/>
                </a:cubicBezTo>
                <a:close/>
                <a:moveTo>
                  <a:pt x="110225" y="179229"/>
                </a:moveTo>
                <a:cubicBezTo>
                  <a:pt x="110225" y="179485"/>
                  <a:pt x="110353" y="179587"/>
                  <a:pt x="110584" y="179587"/>
                </a:cubicBezTo>
                <a:cubicBezTo>
                  <a:pt x="110712" y="179587"/>
                  <a:pt x="110788" y="179485"/>
                  <a:pt x="110788" y="179229"/>
                </a:cubicBezTo>
                <a:cubicBezTo>
                  <a:pt x="110788" y="178973"/>
                  <a:pt x="110712" y="178871"/>
                  <a:pt x="110584" y="178871"/>
                </a:cubicBezTo>
                <a:cubicBezTo>
                  <a:pt x="110353" y="178871"/>
                  <a:pt x="110225" y="178973"/>
                  <a:pt x="110225" y="179229"/>
                </a:cubicBezTo>
                <a:close/>
                <a:moveTo>
                  <a:pt x="110584" y="185424"/>
                </a:moveTo>
                <a:lnTo>
                  <a:pt x="110891" y="185424"/>
                </a:lnTo>
                <a:lnTo>
                  <a:pt x="110891" y="185065"/>
                </a:lnTo>
                <a:lnTo>
                  <a:pt x="110584" y="185424"/>
                </a:lnTo>
                <a:close/>
                <a:moveTo>
                  <a:pt x="112580" y="177002"/>
                </a:moveTo>
                <a:cubicBezTo>
                  <a:pt x="112759" y="177002"/>
                  <a:pt x="112887" y="176925"/>
                  <a:pt x="112964" y="176772"/>
                </a:cubicBezTo>
                <a:cubicBezTo>
                  <a:pt x="113041" y="176644"/>
                  <a:pt x="112913" y="176567"/>
                  <a:pt x="112580" y="176567"/>
                </a:cubicBezTo>
                <a:cubicBezTo>
                  <a:pt x="112273" y="176567"/>
                  <a:pt x="112171" y="176644"/>
                  <a:pt x="112222" y="176772"/>
                </a:cubicBezTo>
                <a:cubicBezTo>
                  <a:pt x="112273" y="176925"/>
                  <a:pt x="112427" y="177002"/>
                  <a:pt x="112580" y="177002"/>
                </a:cubicBezTo>
                <a:close/>
                <a:moveTo>
                  <a:pt x="114270" y="177104"/>
                </a:moveTo>
                <a:lnTo>
                  <a:pt x="114270" y="177540"/>
                </a:lnTo>
                <a:lnTo>
                  <a:pt x="115012" y="177540"/>
                </a:lnTo>
                <a:lnTo>
                  <a:pt x="115012" y="177104"/>
                </a:lnTo>
                <a:lnTo>
                  <a:pt x="114270" y="177104"/>
                </a:lnTo>
                <a:close/>
                <a:moveTo>
                  <a:pt x="115012" y="176465"/>
                </a:moveTo>
                <a:cubicBezTo>
                  <a:pt x="115165" y="176465"/>
                  <a:pt x="115217" y="176337"/>
                  <a:pt x="115217" y="176106"/>
                </a:cubicBezTo>
                <a:cubicBezTo>
                  <a:pt x="115217" y="175850"/>
                  <a:pt x="115165" y="175748"/>
                  <a:pt x="115012" y="175748"/>
                </a:cubicBezTo>
                <a:cubicBezTo>
                  <a:pt x="114858" y="175748"/>
                  <a:pt x="114807" y="175850"/>
                  <a:pt x="114807" y="176106"/>
                </a:cubicBezTo>
                <a:cubicBezTo>
                  <a:pt x="114807" y="176362"/>
                  <a:pt x="114884" y="176465"/>
                  <a:pt x="115012" y="176465"/>
                </a:cubicBezTo>
                <a:close/>
                <a:moveTo>
                  <a:pt x="114218" y="184041"/>
                </a:moveTo>
                <a:cubicBezTo>
                  <a:pt x="114065" y="184400"/>
                  <a:pt x="113962" y="184630"/>
                  <a:pt x="113962" y="184758"/>
                </a:cubicBezTo>
                <a:cubicBezTo>
                  <a:pt x="114167" y="184963"/>
                  <a:pt x="114346" y="185040"/>
                  <a:pt x="114449" y="184911"/>
                </a:cubicBezTo>
                <a:cubicBezTo>
                  <a:pt x="114577" y="184809"/>
                  <a:pt x="114679" y="184681"/>
                  <a:pt x="114833" y="184553"/>
                </a:cubicBezTo>
                <a:cubicBezTo>
                  <a:pt x="114884" y="184348"/>
                  <a:pt x="114986" y="184041"/>
                  <a:pt x="115037" y="183734"/>
                </a:cubicBezTo>
                <a:lnTo>
                  <a:pt x="115037" y="184041"/>
                </a:lnTo>
                <a:cubicBezTo>
                  <a:pt x="115575" y="183606"/>
                  <a:pt x="115882" y="183504"/>
                  <a:pt x="115908" y="183734"/>
                </a:cubicBezTo>
                <a:cubicBezTo>
                  <a:pt x="115933" y="183939"/>
                  <a:pt x="116240" y="184041"/>
                  <a:pt x="116778" y="184041"/>
                </a:cubicBezTo>
                <a:cubicBezTo>
                  <a:pt x="117009" y="184041"/>
                  <a:pt x="117546" y="183862"/>
                  <a:pt x="118442" y="183555"/>
                </a:cubicBezTo>
                <a:cubicBezTo>
                  <a:pt x="119338" y="183248"/>
                  <a:pt x="120234" y="182864"/>
                  <a:pt x="121206" y="182352"/>
                </a:cubicBezTo>
                <a:cubicBezTo>
                  <a:pt x="122128" y="181866"/>
                  <a:pt x="122947" y="181405"/>
                  <a:pt x="123638" y="180918"/>
                </a:cubicBezTo>
                <a:cubicBezTo>
                  <a:pt x="124329" y="180432"/>
                  <a:pt x="124585" y="179971"/>
                  <a:pt x="124380" y="179536"/>
                </a:cubicBezTo>
                <a:cubicBezTo>
                  <a:pt x="124227" y="179536"/>
                  <a:pt x="123894" y="179639"/>
                  <a:pt x="123331" y="179792"/>
                </a:cubicBezTo>
                <a:cubicBezTo>
                  <a:pt x="122768" y="179997"/>
                  <a:pt x="122435" y="180125"/>
                  <a:pt x="122281" y="180202"/>
                </a:cubicBezTo>
                <a:cubicBezTo>
                  <a:pt x="122281" y="180253"/>
                  <a:pt x="122230" y="180330"/>
                  <a:pt x="122128" y="180407"/>
                </a:cubicBezTo>
                <a:cubicBezTo>
                  <a:pt x="122025" y="180458"/>
                  <a:pt x="121974" y="180560"/>
                  <a:pt x="121974" y="180611"/>
                </a:cubicBezTo>
                <a:lnTo>
                  <a:pt x="121539" y="180611"/>
                </a:lnTo>
                <a:cubicBezTo>
                  <a:pt x="121411" y="180765"/>
                  <a:pt x="121104" y="180944"/>
                  <a:pt x="120669" y="181149"/>
                </a:cubicBezTo>
                <a:cubicBezTo>
                  <a:pt x="120208" y="181379"/>
                  <a:pt x="119747" y="181610"/>
                  <a:pt x="119210" y="181866"/>
                </a:cubicBezTo>
                <a:cubicBezTo>
                  <a:pt x="118672" y="182147"/>
                  <a:pt x="118212" y="182377"/>
                  <a:pt x="117751" y="182608"/>
                </a:cubicBezTo>
                <a:cubicBezTo>
                  <a:pt x="117290" y="182813"/>
                  <a:pt x="116983" y="182941"/>
                  <a:pt x="116753" y="183017"/>
                </a:cubicBezTo>
                <a:cubicBezTo>
                  <a:pt x="116599" y="183069"/>
                  <a:pt x="116240" y="183120"/>
                  <a:pt x="115677" y="183171"/>
                </a:cubicBezTo>
                <a:cubicBezTo>
                  <a:pt x="115089" y="183197"/>
                  <a:pt x="114756" y="183273"/>
                  <a:pt x="114705" y="183325"/>
                </a:cubicBezTo>
                <a:cubicBezTo>
                  <a:pt x="114577" y="183478"/>
                  <a:pt x="114423" y="183734"/>
                  <a:pt x="114218" y="184041"/>
                </a:cubicBezTo>
                <a:close/>
                <a:moveTo>
                  <a:pt x="122870" y="172983"/>
                </a:moveTo>
                <a:cubicBezTo>
                  <a:pt x="122077" y="173163"/>
                  <a:pt x="121206" y="173444"/>
                  <a:pt x="120310" y="173726"/>
                </a:cubicBezTo>
                <a:cubicBezTo>
                  <a:pt x="119389" y="174033"/>
                  <a:pt x="118621" y="174340"/>
                  <a:pt x="117904" y="174647"/>
                </a:cubicBezTo>
                <a:cubicBezTo>
                  <a:pt x="117213" y="174980"/>
                  <a:pt x="116957" y="175210"/>
                  <a:pt x="117060" y="175415"/>
                </a:cubicBezTo>
                <a:cubicBezTo>
                  <a:pt x="117162" y="175569"/>
                  <a:pt x="117392" y="175620"/>
                  <a:pt x="117802" y="175594"/>
                </a:cubicBezTo>
                <a:cubicBezTo>
                  <a:pt x="118212" y="175569"/>
                  <a:pt x="118647" y="175441"/>
                  <a:pt x="119159" y="175261"/>
                </a:cubicBezTo>
                <a:cubicBezTo>
                  <a:pt x="119671" y="175108"/>
                  <a:pt x="120106" y="174929"/>
                  <a:pt x="120566" y="174750"/>
                </a:cubicBezTo>
                <a:cubicBezTo>
                  <a:pt x="121027" y="174570"/>
                  <a:pt x="121360" y="174442"/>
                  <a:pt x="121539" y="174366"/>
                </a:cubicBezTo>
                <a:cubicBezTo>
                  <a:pt x="121769" y="174238"/>
                  <a:pt x="122205" y="174033"/>
                  <a:pt x="122972" y="173802"/>
                </a:cubicBezTo>
                <a:cubicBezTo>
                  <a:pt x="123664" y="173546"/>
                  <a:pt x="124176" y="173393"/>
                  <a:pt x="124380" y="173342"/>
                </a:cubicBezTo>
                <a:lnTo>
                  <a:pt x="124380" y="172600"/>
                </a:lnTo>
                <a:cubicBezTo>
                  <a:pt x="124176" y="172625"/>
                  <a:pt x="123638" y="172727"/>
                  <a:pt x="122870" y="172983"/>
                </a:cubicBezTo>
                <a:close/>
                <a:moveTo>
                  <a:pt x="123331" y="172318"/>
                </a:moveTo>
                <a:cubicBezTo>
                  <a:pt x="123459" y="172318"/>
                  <a:pt x="123536" y="172216"/>
                  <a:pt x="123536" y="171960"/>
                </a:cubicBezTo>
                <a:cubicBezTo>
                  <a:pt x="123536" y="171704"/>
                  <a:pt x="123459" y="171576"/>
                  <a:pt x="123331" y="171576"/>
                </a:cubicBezTo>
                <a:cubicBezTo>
                  <a:pt x="123177" y="171576"/>
                  <a:pt x="123126" y="171704"/>
                  <a:pt x="123126" y="171960"/>
                </a:cubicBezTo>
                <a:cubicBezTo>
                  <a:pt x="123126" y="172216"/>
                  <a:pt x="123177" y="172318"/>
                  <a:pt x="123331" y="172318"/>
                </a:cubicBezTo>
                <a:close/>
                <a:moveTo>
                  <a:pt x="122998" y="174724"/>
                </a:moveTo>
                <a:cubicBezTo>
                  <a:pt x="122793" y="174724"/>
                  <a:pt x="122691" y="174826"/>
                  <a:pt x="122691" y="175082"/>
                </a:cubicBezTo>
                <a:cubicBezTo>
                  <a:pt x="122691" y="175338"/>
                  <a:pt x="122793" y="175441"/>
                  <a:pt x="122998" y="175441"/>
                </a:cubicBezTo>
                <a:cubicBezTo>
                  <a:pt x="123152" y="175441"/>
                  <a:pt x="123228" y="175338"/>
                  <a:pt x="123228" y="175082"/>
                </a:cubicBezTo>
                <a:cubicBezTo>
                  <a:pt x="123228" y="174826"/>
                  <a:pt x="123152" y="174724"/>
                  <a:pt x="122998" y="174724"/>
                </a:cubicBezTo>
                <a:close/>
                <a:moveTo>
                  <a:pt x="121360" y="175774"/>
                </a:moveTo>
                <a:cubicBezTo>
                  <a:pt x="121360" y="175978"/>
                  <a:pt x="121411" y="176081"/>
                  <a:pt x="121539" y="176081"/>
                </a:cubicBezTo>
                <a:cubicBezTo>
                  <a:pt x="121769" y="176081"/>
                  <a:pt x="121872" y="175978"/>
                  <a:pt x="121872" y="175774"/>
                </a:cubicBezTo>
                <a:cubicBezTo>
                  <a:pt x="121872" y="175518"/>
                  <a:pt x="121769" y="175415"/>
                  <a:pt x="121539" y="175415"/>
                </a:cubicBezTo>
                <a:cubicBezTo>
                  <a:pt x="121411" y="175415"/>
                  <a:pt x="121360" y="175518"/>
                  <a:pt x="121360" y="175774"/>
                </a:cubicBezTo>
                <a:close/>
                <a:moveTo>
                  <a:pt x="121437" y="175390"/>
                </a:moveTo>
                <a:cubicBezTo>
                  <a:pt x="121437" y="175134"/>
                  <a:pt x="121360" y="175006"/>
                  <a:pt x="121232" y="175006"/>
                </a:cubicBezTo>
                <a:cubicBezTo>
                  <a:pt x="121078" y="175006"/>
                  <a:pt x="121002" y="175134"/>
                  <a:pt x="121002" y="175390"/>
                </a:cubicBezTo>
                <a:cubicBezTo>
                  <a:pt x="121002" y="175620"/>
                  <a:pt x="121078" y="175774"/>
                  <a:pt x="121232" y="175774"/>
                </a:cubicBezTo>
                <a:cubicBezTo>
                  <a:pt x="121360" y="175774"/>
                  <a:pt x="121437" y="175620"/>
                  <a:pt x="121437" y="175390"/>
                </a:cubicBezTo>
                <a:close/>
                <a:moveTo>
                  <a:pt x="119466" y="175415"/>
                </a:moveTo>
                <a:cubicBezTo>
                  <a:pt x="119338" y="175415"/>
                  <a:pt x="119261" y="175518"/>
                  <a:pt x="119261" y="175774"/>
                </a:cubicBezTo>
                <a:cubicBezTo>
                  <a:pt x="119261" y="175978"/>
                  <a:pt x="119338" y="176081"/>
                  <a:pt x="119466" y="176081"/>
                </a:cubicBezTo>
                <a:cubicBezTo>
                  <a:pt x="119696" y="176081"/>
                  <a:pt x="119798" y="175978"/>
                  <a:pt x="119798" y="175774"/>
                </a:cubicBezTo>
                <a:cubicBezTo>
                  <a:pt x="119798" y="175518"/>
                  <a:pt x="119696" y="175415"/>
                  <a:pt x="119466" y="175415"/>
                </a:cubicBezTo>
                <a:close/>
                <a:moveTo>
                  <a:pt x="118493" y="176285"/>
                </a:moveTo>
                <a:cubicBezTo>
                  <a:pt x="118186" y="176285"/>
                  <a:pt x="118058" y="176337"/>
                  <a:pt x="118109" y="176490"/>
                </a:cubicBezTo>
                <a:cubicBezTo>
                  <a:pt x="118186" y="176644"/>
                  <a:pt x="118314" y="176695"/>
                  <a:pt x="118493" y="176695"/>
                </a:cubicBezTo>
                <a:cubicBezTo>
                  <a:pt x="118672" y="176695"/>
                  <a:pt x="118775" y="176644"/>
                  <a:pt x="118877" y="176490"/>
                </a:cubicBezTo>
                <a:cubicBezTo>
                  <a:pt x="118928" y="176337"/>
                  <a:pt x="118826" y="176285"/>
                  <a:pt x="118493" y="176285"/>
                </a:cubicBezTo>
                <a:close/>
                <a:moveTo>
                  <a:pt x="116778" y="176772"/>
                </a:moveTo>
                <a:lnTo>
                  <a:pt x="116778" y="177104"/>
                </a:lnTo>
                <a:lnTo>
                  <a:pt x="117392" y="177104"/>
                </a:lnTo>
                <a:lnTo>
                  <a:pt x="117392" y="176772"/>
                </a:lnTo>
                <a:lnTo>
                  <a:pt x="116778" y="176772"/>
                </a:lnTo>
                <a:close/>
                <a:moveTo>
                  <a:pt x="115754" y="179075"/>
                </a:moveTo>
                <a:lnTo>
                  <a:pt x="115754" y="179587"/>
                </a:lnTo>
                <a:lnTo>
                  <a:pt x="117828" y="179178"/>
                </a:lnTo>
                <a:lnTo>
                  <a:pt x="117828" y="178589"/>
                </a:lnTo>
                <a:cubicBezTo>
                  <a:pt x="118723" y="178436"/>
                  <a:pt x="119568" y="178231"/>
                  <a:pt x="120438" y="177949"/>
                </a:cubicBezTo>
                <a:cubicBezTo>
                  <a:pt x="121257" y="177668"/>
                  <a:pt x="122128" y="177412"/>
                  <a:pt x="123024" y="177130"/>
                </a:cubicBezTo>
                <a:lnTo>
                  <a:pt x="122614" y="176797"/>
                </a:lnTo>
                <a:lnTo>
                  <a:pt x="123331" y="176797"/>
                </a:lnTo>
                <a:cubicBezTo>
                  <a:pt x="123740" y="176951"/>
                  <a:pt x="123843" y="177156"/>
                  <a:pt x="123689" y="177386"/>
                </a:cubicBezTo>
                <a:cubicBezTo>
                  <a:pt x="123536" y="177616"/>
                  <a:pt x="123228" y="177872"/>
                  <a:pt x="122819" y="178154"/>
                </a:cubicBezTo>
                <a:cubicBezTo>
                  <a:pt x="122384" y="178436"/>
                  <a:pt x="121795" y="178768"/>
                  <a:pt x="120950" y="179178"/>
                </a:cubicBezTo>
                <a:cubicBezTo>
                  <a:pt x="122256" y="179459"/>
                  <a:pt x="123254" y="179127"/>
                  <a:pt x="123843" y="178205"/>
                </a:cubicBezTo>
                <a:cubicBezTo>
                  <a:pt x="124483" y="177284"/>
                  <a:pt x="124636" y="176234"/>
                  <a:pt x="124380" y="175031"/>
                </a:cubicBezTo>
                <a:cubicBezTo>
                  <a:pt x="124278" y="175031"/>
                  <a:pt x="123843" y="175185"/>
                  <a:pt x="123075" y="175492"/>
                </a:cubicBezTo>
                <a:cubicBezTo>
                  <a:pt x="122281" y="175850"/>
                  <a:pt x="121437" y="176183"/>
                  <a:pt x="120464" y="176644"/>
                </a:cubicBezTo>
                <a:cubicBezTo>
                  <a:pt x="119517" y="177104"/>
                  <a:pt x="118698" y="177540"/>
                  <a:pt x="117955" y="178000"/>
                </a:cubicBezTo>
                <a:cubicBezTo>
                  <a:pt x="117239" y="178461"/>
                  <a:pt x="116957" y="178819"/>
                  <a:pt x="117060" y="179101"/>
                </a:cubicBezTo>
                <a:lnTo>
                  <a:pt x="115754" y="179101"/>
                </a:lnTo>
                <a:close/>
                <a:moveTo>
                  <a:pt x="123612" y="178871"/>
                </a:moveTo>
                <a:cubicBezTo>
                  <a:pt x="123459" y="178871"/>
                  <a:pt x="123408" y="178973"/>
                  <a:pt x="123408" y="179229"/>
                </a:cubicBezTo>
                <a:cubicBezTo>
                  <a:pt x="123408" y="179485"/>
                  <a:pt x="123459" y="179587"/>
                  <a:pt x="123612" y="179587"/>
                </a:cubicBezTo>
                <a:cubicBezTo>
                  <a:pt x="123817" y="179587"/>
                  <a:pt x="123920" y="179485"/>
                  <a:pt x="123920" y="179229"/>
                </a:cubicBezTo>
                <a:cubicBezTo>
                  <a:pt x="123920" y="178973"/>
                  <a:pt x="123817" y="178871"/>
                  <a:pt x="123612" y="178871"/>
                </a:cubicBezTo>
                <a:close/>
                <a:moveTo>
                  <a:pt x="119261" y="180586"/>
                </a:moveTo>
                <a:cubicBezTo>
                  <a:pt x="119261" y="180842"/>
                  <a:pt x="119338" y="180970"/>
                  <a:pt x="119466" y="180970"/>
                </a:cubicBezTo>
                <a:cubicBezTo>
                  <a:pt x="119696" y="180970"/>
                  <a:pt x="119798" y="180842"/>
                  <a:pt x="119798" y="180586"/>
                </a:cubicBezTo>
                <a:cubicBezTo>
                  <a:pt x="119798" y="180330"/>
                  <a:pt x="119696" y="180227"/>
                  <a:pt x="119466" y="180227"/>
                </a:cubicBezTo>
                <a:cubicBezTo>
                  <a:pt x="119338" y="180227"/>
                  <a:pt x="119261" y="180330"/>
                  <a:pt x="119261" y="180586"/>
                </a:cubicBezTo>
                <a:close/>
                <a:moveTo>
                  <a:pt x="119363" y="180125"/>
                </a:moveTo>
                <a:cubicBezTo>
                  <a:pt x="119363" y="180023"/>
                  <a:pt x="119312" y="179971"/>
                  <a:pt x="119159" y="179895"/>
                </a:cubicBezTo>
                <a:cubicBezTo>
                  <a:pt x="119005" y="179818"/>
                  <a:pt x="118954" y="179869"/>
                  <a:pt x="118954" y="180074"/>
                </a:cubicBezTo>
                <a:cubicBezTo>
                  <a:pt x="118954" y="180227"/>
                  <a:pt x="119005" y="180278"/>
                  <a:pt x="119159" y="180227"/>
                </a:cubicBezTo>
                <a:cubicBezTo>
                  <a:pt x="119312" y="180227"/>
                  <a:pt x="119363" y="180176"/>
                  <a:pt x="119363" y="180125"/>
                </a:cubicBezTo>
                <a:close/>
                <a:moveTo>
                  <a:pt x="117392" y="181251"/>
                </a:moveTo>
                <a:cubicBezTo>
                  <a:pt x="117546" y="181251"/>
                  <a:pt x="117623" y="181226"/>
                  <a:pt x="117623" y="181149"/>
                </a:cubicBezTo>
                <a:cubicBezTo>
                  <a:pt x="117623" y="181072"/>
                  <a:pt x="117546" y="181021"/>
                  <a:pt x="117392" y="180944"/>
                </a:cubicBezTo>
                <a:cubicBezTo>
                  <a:pt x="117264" y="180867"/>
                  <a:pt x="117188" y="180918"/>
                  <a:pt x="117188" y="181072"/>
                </a:cubicBezTo>
                <a:cubicBezTo>
                  <a:pt x="117188" y="181277"/>
                  <a:pt x="117264" y="181328"/>
                  <a:pt x="117392" y="181251"/>
                </a:cubicBezTo>
                <a:close/>
                <a:moveTo>
                  <a:pt x="117060" y="181968"/>
                </a:moveTo>
                <a:cubicBezTo>
                  <a:pt x="116957" y="181968"/>
                  <a:pt x="116855" y="182096"/>
                  <a:pt x="116855" y="182326"/>
                </a:cubicBezTo>
                <a:cubicBezTo>
                  <a:pt x="116855" y="182582"/>
                  <a:pt x="116957" y="182710"/>
                  <a:pt x="117060" y="182710"/>
                </a:cubicBezTo>
                <a:cubicBezTo>
                  <a:pt x="117213" y="182710"/>
                  <a:pt x="117316" y="182582"/>
                  <a:pt x="117316" y="182326"/>
                </a:cubicBezTo>
                <a:cubicBezTo>
                  <a:pt x="117316" y="182096"/>
                  <a:pt x="117213" y="181968"/>
                  <a:pt x="117060" y="181968"/>
                </a:cubicBezTo>
                <a:close/>
                <a:moveTo>
                  <a:pt x="116061" y="175415"/>
                </a:moveTo>
                <a:lnTo>
                  <a:pt x="115729" y="175415"/>
                </a:lnTo>
                <a:lnTo>
                  <a:pt x="115729" y="175774"/>
                </a:lnTo>
                <a:lnTo>
                  <a:pt x="116061" y="175774"/>
                </a:lnTo>
                <a:lnTo>
                  <a:pt x="116061" y="175415"/>
                </a:lnTo>
                <a:close/>
                <a:moveTo>
                  <a:pt x="115754" y="176772"/>
                </a:moveTo>
                <a:cubicBezTo>
                  <a:pt x="115524" y="176772"/>
                  <a:pt x="115421" y="176925"/>
                  <a:pt x="115421" y="177156"/>
                </a:cubicBezTo>
                <a:cubicBezTo>
                  <a:pt x="115421" y="177412"/>
                  <a:pt x="115524" y="177540"/>
                  <a:pt x="115754" y="177540"/>
                </a:cubicBezTo>
                <a:cubicBezTo>
                  <a:pt x="115882" y="177540"/>
                  <a:pt x="115959" y="177412"/>
                  <a:pt x="115959" y="177156"/>
                </a:cubicBezTo>
                <a:cubicBezTo>
                  <a:pt x="115933" y="176925"/>
                  <a:pt x="115882" y="176772"/>
                  <a:pt x="115754" y="176772"/>
                </a:cubicBezTo>
                <a:close/>
                <a:moveTo>
                  <a:pt x="122486" y="182838"/>
                </a:moveTo>
                <a:cubicBezTo>
                  <a:pt x="122332" y="182838"/>
                  <a:pt x="122256" y="182889"/>
                  <a:pt x="122256" y="183043"/>
                </a:cubicBezTo>
                <a:cubicBezTo>
                  <a:pt x="122256" y="183171"/>
                  <a:pt x="122307" y="183248"/>
                  <a:pt x="122409" y="183248"/>
                </a:cubicBezTo>
                <a:cubicBezTo>
                  <a:pt x="122537" y="183248"/>
                  <a:pt x="122589" y="183171"/>
                  <a:pt x="122589" y="183043"/>
                </a:cubicBezTo>
                <a:cubicBezTo>
                  <a:pt x="122665" y="182864"/>
                  <a:pt x="122614" y="182838"/>
                  <a:pt x="122486" y="182838"/>
                </a:cubicBezTo>
                <a:close/>
                <a:moveTo>
                  <a:pt x="121257" y="185065"/>
                </a:moveTo>
                <a:lnTo>
                  <a:pt x="121565" y="185065"/>
                </a:lnTo>
                <a:lnTo>
                  <a:pt x="121565" y="184758"/>
                </a:lnTo>
                <a:lnTo>
                  <a:pt x="121257" y="185065"/>
                </a:lnTo>
                <a:close/>
                <a:moveTo>
                  <a:pt x="120362" y="183632"/>
                </a:moveTo>
                <a:cubicBezTo>
                  <a:pt x="120234" y="183632"/>
                  <a:pt x="120182" y="183683"/>
                  <a:pt x="120182" y="183760"/>
                </a:cubicBezTo>
                <a:cubicBezTo>
                  <a:pt x="119901" y="183760"/>
                  <a:pt x="119671" y="183836"/>
                  <a:pt x="119466" y="184067"/>
                </a:cubicBezTo>
                <a:lnTo>
                  <a:pt x="119466" y="184400"/>
                </a:lnTo>
                <a:cubicBezTo>
                  <a:pt x="119619" y="184451"/>
                  <a:pt x="119875" y="184425"/>
                  <a:pt x="120234" y="184272"/>
                </a:cubicBezTo>
                <a:cubicBezTo>
                  <a:pt x="120618" y="184144"/>
                  <a:pt x="120720" y="183965"/>
                  <a:pt x="120515" y="183760"/>
                </a:cubicBezTo>
                <a:cubicBezTo>
                  <a:pt x="120515" y="183683"/>
                  <a:pt x="120464" y="183632"/>
                  <a:pt x="120362" y="183632"/>
                </a:cubicBezTo>
                <a:close/>
                <a:moveTo>
                  <a:pt x="118877" y="184041"/>
                </a:moveTo>
                <a:cubicBezTo>
                  <a:pt x="118647" y="184041"/>
                  <a:pt x="118544" y="184169"/>
                  <a:pt x="118544" y="184425"/>
                </a:cubicBezTo>
                <a:cubicBezTo>
                  <a:pt x="118544" y="184656"/>
                  <a:pt x="118647" y="184784"/>
                  <a:pt x="118877" y="184784"/>
                </a:cubicBezTo>
                <a:cubicBezTo>
                  <a:pt x="118979" y="184784"/>
                  <a:pt x="119082" y="184656"/>
                  <a:pt x="119082" y="184425"/>
                </a:cubicBezTo>
                <a:cubicBezTo>
                  <a:pt x="119082" y="184169"/>
                  <a:pt x="118979" y="184041"/>
                  <a:pt x="118877" y="184041"/>
                </a:cubicBezTo>
                <a:close/>
                <a:moveTo>
                  <a:pt x="117392" y="188930"/>
                </a:moveTo>
                <a:cubicBezTo>
                  <a:pt x="117264" y="188930"/>
                  <a:pt x="117188" y="189033"/>
                  <a:pt x="117188" y="189237"/>
                </a:cubicBezTo>
                <a:cubicBezTo>
                  <a:pt x="117188" y="189493"/>
                  <a:pt x="117264" y="189570"/>
                  <a:pt x="117392" y="189570"/>
                </a:cubicBezTo>
                <a:cubicBezTo>
                  <a:pt x="117623" y="189570"/>
                  <a:pt x="117725" y="189493"/>
                  <a:pt x="117725" y="189237"/>
                </a:cubicBezTo>
                <a:cubicBezTo>
                  <a:pt x="117725" y="189033"/>
                  <a:pt x="117623" y="188930"/>
                  <a:pt x="117392" y="188930"/>
                </a:cubicBezTo>
                <a:close/>
                <a:moveTo>
                  <a:pt x="116778" y="193691"/>
                </a:moveTo>
                <a:cubicBezTo>
                  <a:pt x="116778" y="193845"/>
                  <a:pt x="116829" y="193896"/>
                  <a:pt x="116957" y="193896"/>
                </a:cubicBezTo>
                <a:cubicBezTo>
                  <a:pt x="117034" y="193896"/>
                  <a:pt x="117085" y="193845"/>
                  <a:pt x="117085" y="193691"/>
                </a:cubicBezTo>
                <a:cubicBezTo>
                  <a:pt x="117085" y="193563"/>
                  <a:pt x="117034" y="193461"/>
                  <a:pt x="116880" y="193461"/>
                </a:cubicBezTo>
                <a:cubicBezTo>
                  <a:pt x="116753" y="193486"/>
                  <a:pt x="116727" y="193563"/>
                  <a:pt x="116778" y="193691"/>
                </a:cubicBezTo>
                <a:close/>
                <a:moveTo>
                  <a:pt x="116778" y="185424"/>
                </a:moveTo>
                <a:cubicBezTo>
                  <a:pt x="116778" y="185270"/>
                  <a:pt x="116727" y="185167"/>
                  <a:pt x="116573" y="185167"/>
                </a:cubicBezTo>
                <a:cubicBezTo>
                  <a:pt x="116420" y="185167"/>
                  <a:pt x="116369" y="185270"/>
                  <a:pt x="116369" y="185424"/>
                </a:cubicBezTo>
                <a:cubicBezTo>
                  <a:pt x="116522" y="185680"/>
                  <a:pt x="116624" y="185680"/>
                  <a:pt x="116778" y="185424"/>
                </a:cubicBezTo>
                <a:close/>
                <a:moveTo>
                  <a:pt x="116061" y="184784"/>
                </a:moveTo>
                <a:cubicBezTo>
                  <a:pt x="115908" y="184784"/>
                  <a:pt x="115831" y="184886"/>
                  <a:pt x="115831" y="185091"/>
                </a:cubicBezTo>
                <a:cubicBezTo>
                  <a:pt x="115831" y="185321"/>
                  <a:pt x="115908" y="185449"/>
                  <a:pt x="116061" y="185449"/>
                </a:cubicBezTo>
                <a:cubicBezTo>
                  <a:pt x="116215" y="185449"/>
                  <a:pt x="116266" y="185321"/>
                  <a:pt x="116266" y="185091"/>
                </a:cubicBezTo>
                <a:cubicBezTo>
                  <a:pt x="116266" y="184886"/>
                  <a:pt x="116215" y="184784"/>
                  <a:pt x="116061" y="184784"/>
                </a:cubicBezTo>
                <a:close/>
                <a:moveTo>
                  <a:pt x="115012" y="185424"/>
                </a:moveTo>
                <a:cubicBezTo>
                  <a:pt x="114807" y="185628"/>
                  <a:pt x="114705" y="185756"/>
                  <a:pt x="114705" y="185833"/>
                </a:cubicBezTo>
                <a:cubicBezTo>
                  <a:pt x="114961" y="185961"/>
                  <a:pt x="115191" y="185833"/>
                  <a:pt x="115319" y="185424"/>
                </a:cubicBezTo>
                <a:lnTo>
                  <a:pt x="115012" y="185424"/>
                </a:lnTo>
                <a:close/>
                <a:moveTo>
                  <a:pt x="113962" y="189237"/>
                </a:moveTo>
                <a:lnTo>
                  <a:pt x="113758" y="189493"/>
                </a:lnTo>
                <a:lnTo>
                  <a:pt x="113655" y="189570"/>
                </a:lnTo>
                <a:lnTo>
                  <a:pt x="114270" y="189570"/>
                </a:lnTo>
                <a:lnTo>
                  <a:pt x="114270" y="189237"/>
                </a:lnTo>
                <a:lnTo>
                  <a:pt x="113962" y="189237"/>
                </a:lnTo>
                <a:close/>
                <a:moveTo>
                  <a:pt x="113271" y="191029"/>
                </a:moveTo>
                <a:cubicBezTo>
                  <a:pt x="113809" y="191132"/>
                  <a:pt x="114372" y="191055"/>
                  <a:pt x="114961" y="190671"/>
                </a:cubicBezTo>
                <a:cubicBezTo>
                  <a:pt x="115524" y="190313"/>
                  <a:pt x="116010" y="189980"/>
                  <a:pt x="116369" y="189544"/>
                </a:cubicBezTo>
                <a:cubicBezTo>
                  <a:pt x="116215" y="189340"/>
                  <a:pt x="116061" y="189135"/>
                  <a:pt x="115831" y="188956"/>
                </a:cubicBezTo>
                <a:cubicBezTo>
                  <a:pt x="115626" y="188802"/>
                  <a:pt x="115345" y="188751"/>
                  <a:pt x="115012" y="188905"/>
                </a:cubicBezTo>
                <a:lnTo>
                  <a:pt x="115012" y="189212"/>
                </a:lnTo>
                <a:cubicBezTo>
                  <a:pt x="115217" y="189468"/>
                  <a:pt x="115473" y="189544"/>
                  <a:pt x="115729" y="189544"/>
                </a:cubicBezTo>
                <a:lnTo>
                  <a:pt x="115294" y="189980"/>
                </a:lnTo>
                <a:cubicBezTo>
                  <a:pt x="115165" y="190031"/>
                  <a:pt x="114807" y="190210"/>
                  <a:pt x="114244" y="190440"/>
                </a:cubicBezTo>
                <a:cubicBezTo>
                  <a:pt x="113758" y="190671"/>
                  <a:pt x="113374" y="190876"/>
                  <a:pt x="113271" y="191029"/>
                </a:cubicBezTo>
                <a:close/>
                <a:moveTo>
                  <a:pt x="115754" y="191336"/>
                </a:moveTo>
                <a:lnTo>
                  <a:pt x="116087" y="191643"/>
                </a:lnTo>
                <a:lnTo>
                  <a:pt x="116394" y="191029"/>
                </a:lnTo>
                <a:lnTo>
                  <a:pt x="115754" y="191336"/>
                </a:lnTo>
                <a:close/>
                <a:moveTo>
                  <a:pt x="113681" y="194434"/>
                </a:moveTo>
                <a:cubicBezTo>
                  <a:pt x="113476" y="194434"/>
                  <a:pt x="113374" y="194562"/>
                  <a:pt x="113374" y="194792"/>
                </a:cubicBezTo>
                <a:cubicBezTo>
                  <a:pt x="113374" y="195048"/>
                  <a:pt x="113476" y="195176"/>
                  <a:pt x="113681" y="195176"/>
                </a:cubicBezTo>
                <a:cubicBezTo>
                  <a:pt x="113809" y="195176"/>
                  <a:pt x="113886" y="195048"/>
                  <a:pt x="113886" y="194792"/>
                </a:cubicBezTo>
                <a:cubicBezTo>
                  <a:pt x="113860" y="194562"/>
                  <a:pt x="113809" y="194434"/>
                  <a:pt x="113681" y="194434"/>
                </a:cubicBezTo>
                <a:close/>
                <a:moveTo>
                  <a:pt x="119159" y="192360"/>
                </a:moveTo>
                <a:lnTo>
                  <a:pt x="119159" y="192027"/>
                </a:lnTo>
                <a:lnTo>
                  <a:pt x="118109" y="192360"/>
                </a:lnTo>
                <a:lnTo>
                  <a:pt x="119159" y="192360"/>
                </a:lnTo>
                <a:close/>
                <a:moveTo>
                  <a:pt x="120925" y="193077"/>
                </a:moveTo>
                <a:cubicBezTo>
                  <a:pt x="121078" y="193077"/>
                  <a:pt x="121130" y="192975"/>
                  <a:pt x="121130" y="192718"/>
                </a:cubicBezTo>
                <a:cubicBezTo>
                  <a:pt x="121130" y="192463"/>
                  <a:pt x="121078" y="192335"/>
                  <a:pt x="120925" y="192335"/>
                </a:cubicBezTo>
                <a:cubicBezTo>
                  <a:pt x="120720" y="192335"/>
                  <a:pt x="120618" y="192463"/>
                  <a:pt x="120618" y="192718"/>
                </a:cubicBezTo>
                <a:cubicBezTo>
                  <a:pt x="120618" y="192975"/>
                  <a:pt x="120720" y="193077"/>
                  <a:pt x="120925" y="193077"/>
                </a:cubicBezTo>
                <a:close/>
                <a:moveTo>
                  <a:pt x="122179" y="192360"/>
                </a:moveTo>
                <a:cubicBezTo>
                  <a:pt x="122179" y="192155"/>
                  <a:pt x="122128" y="192027"/>
                  <a:pt x="121974" y="192027"/>
                </a:cubicBezTo>
                <a:cubicBezTo>
                  <a:pt x="121769" y="192027"/>
                  <a:pt x="121667" y="192155"/>
                  <a:pt x="121667" y="192360"/>
                </a:cubicBezTo>
                <a:cubicBezTo>
                  <a:pt x="121667" y="192591"/>
                  <a:pt x="121769" y="192693"/>
                  <a:pt x="121974" y="192693"/>
                </a:cubicBezTo>
                <a:cubicBezTo>
                  <a:pt x="122128" y="192667"/>
                  <a:pt x="122179" y="192565"/>
                  <a:pt x="122179" y="192360"/>
                </a:cubicBezTo>
                <a:close/>
                <a:moveTo>
                  <a:pt x="122077" y="194536"/>
                </a:moveTo>
                <a:cubicBezTo>
                  <a:pt x="121923" y="194536"/>
                  <a:pt x="121897" y="194638"/>
                  <a:pt x="121974" y="194741"/>
                </a:cubicBezTo>
                <a:cubicBezTo>
                  <a:pt x="121974" y="194894"/>
                  <a:pt x="122025" y="194971"/>
                  <a:pt x="122128" y="194971"/>
                </a:cubicBezTo>
                <a:cubicBezTo>
                  <a:pt x="122230" y="194971"/>
                  <a:pt x="122281" y="194894"/>
                  <a:pt x="122281" y="194741"/>
                </a:cubicBezTo>
                <a:cubicBezTo>
                  <a:pt x="122281" y="194613"/>
                  <a:pt x="122230" y="194536"/>
                  <a:pt x="122077" y="194536"/>
                </a:cubicBezTo>
                <a:close/>
                <a:moveTo>
                  <a:pt x="123510" y="191669"/>
                </a:moveTo>
                <a:cubicBezTo>
                  <a:pt x="123510" y="191439"/>
                  <a:pt x="123433" y="191311"/>
                  <a:pt x="123305" y="191311"/>
                </a:cubicBezTo>
                <a:cubicBezTo>
                  <a:pt x="123152" y="191311"/>
                  <a:pt x="123101" y="191439"/>
                  <a:pt x="123101" y="191669"/>
                </a:cubicBezTo>
                <a:cubicBezTo>
                  <a:pt x="123101" y="191925"/>
                  <a:pt x="123152" y="192027"/>
                  <a:pt x="123305" y="192027"/>
                </a:cubicBezTo>
                <a:cubicBezTo>
                  <a:pt x="123433" y="192027"/>
                  <a:pt x="123510" y="191925"/>
                  <a:pt x="123510" y="191669"/>
                </a:cubicBezTo>
                <a:close/>
                <a:moveTo>
                  <a:pt x="123408" y="194075"/>
                </a:moveTo>
                <a:cubicBezTo>
                  <a:pt x="123408" y="194306"/>
                  <a:pt x="123459" y="194434"/>
                  <a:pt x="123612" y="194434"/>
                </a:cubicBezTo>
                <a:cubicBezTo>
                  <a:pt x="123817" y="194434"/>
                  <a:pt x="123920" y="194306"/>
                  <a:pt x="123920" y="194075"/>
                </a:cubicBezTo>
                <a:cubicBezTo>
                  <a:pt x="123920" y="193819"/>
                  <a:pt x="123817" y="193691"/>
                  <a:pt x="123612" y="193691"/>
                </a:cubicBezTo>
                <a:cubicBezTo>
                  <a:pt x="123459" y="193691"/>
                  <a:pt x="123408" y="193819"/>
                  <a:pt x="123408" y="194075"/>
                </a:cubicBezTo>
                <a:close/>
                <a:moveTo>
                  <a:pt x="123126" y="193179"/>
                </a:moveTo>
                <a:cubicBezTo>
                  <a:pt x="122972" y="193179"/>
                  <a:pt x="122947" y="193256"/>
                  <a:pt x="122998" y="193410"/>
                </a:cubicBezTo>
                <a:cubicBezTo>
                  <a:pt x="122998" y="193538"/>
                  <a:pt x="123075" y="193614"/>
                  <a:pt x="123177" y="193614"/>
                </a:cubicBezTo>
                <a:cubicBezTo>
                  <a:pt x="123280" y="193614"/>
                  <a:pt x="123331" y="193538"/>
                  <a:pt x="123331" y="193410"/>
                </a:cubicBezTo>
                <a:cubicBezTo>
                  <a:pt x="123331" y="193256"/>
                  <a:pt x="123254" y="193179"/>
                  <a:pt x="123126" y="193179"/>
                </a:cubicBezTo>
                <a:close/>
                <a:moveTo>
                  <a:pt x="124227" y="193282"/>
                </a:moveTo>
                <a:cubicBezTo>
                  <a:pt x="124304" y="193282"/>
                  <a:pt x="124380" y="193231"/>
                  <a:pt x="124380" y="193077"/>
                </a:cubicBezTo>
                <a:cubicBezTo>
                  <a:pt x="124380" y="192949"/>
                  <a:pt x="124278" y="192872"/>
                  <a:pt x="124176" y="192872"/>
                </a:cubicBezTo>
                <a:cubicBezTo>
                  <a:pt x="124022" y="192872"/>
                  <a:pt x="123971" y="192949"/>
                  <a:pt x="124048" y="193077"/>
                </a:cubicBezTo>
                <a:cubicBezTo>
                  <a:pt x="124048" y="193231"/>
                  <a:pt x="124099" y="193282"/>
                  <a:pt x="124227" y="193282"/>
                </a:cubicBezTo>
                <a:close/>
                <a:moveTo>
                  <a:pt x="124662" y="189237"/>
                </a:moveTo>
                <a:lnTo>
                  <a:pt x="124355" y="189237"/>
                </a:lnTo>
                <a:cubicBezTo>
                  <a:pt x="124201" y="189340"/>
                  <a:pt x="123766" y="189544"/>
                  <a:pt x="122947" y="189928"/>
                </a:cubicBezTo>
                <a:cubicBezTo>
                  <a:pt x="122153" y="190287"/>
                  <a:pt x="121667" y="190517"/>
                  <a:pt x="121513" y="190594"/>
                </a:cubicBezTo>
                <a:lnTo>
                  <a:pt x="121206" y="190594"/>
                </a:lnTo>
                <a:lnTo>
                  <a:pt x="120873" y="190594"/>
                </a:lnTo>
                <a:cubicBezTo>
                  <a:pt x="120822" y="190645"/>
                  <a:pt x="120720" y="190773"/>
                  <a:pt x="120618" y="190978"/>
                </a:cubicBezTo>
                <a:cubicBezTo>
                  <a:pt x="120515" y="191132"/>
                  <a:pt x="120464" y="191259"/>
                  <a:pt x="120464" y="191336"/>
                </a:cubicBezTo>
                <a:cubicBezTo>
                  <a:pt x="120669" y="191336"/>
                  <a:pt x="121027" y="191311"/>
                  <a:pt x="121616" y="191285"/>
                </a:cubicBezTo>
                <a:cubicBezTo>
                  <a:pt x="122153" y="191234"/>
                  <a:pt x="122691" y="191132"/>
                  <a:pt x="123228" y="190978"/>
                </a:cubicBezTo>
                <a:cubicBezTo>
                  <a:pt x="123766" y="190773"/>
                  <a:pt x="124176" y="190568"/>
                  <a:pt x="124483" y="190287"/>
                </a:cubicBezTo>
                <a:cubicBezTo>
                  <a:pt x="124815" y="190005"/>
                  <a:pt x="124867" y="189673"/>
                  <a:pt x="124662" y="189237"/>
                </a:cubicBezTo>
                <a:close/>
                <a:moveTo>
                  <a:pt x="124713" y="186370"/>
                </a:moveTo>
                <a:cubicBezTo>
                  <a:pt x="124560" y="185680"/>
                  <a:pt x="124406" y="185219"/>
                  <a:pt x="124355" y="185065"/>
                </a:cubicBezTo>
                <a:cubicBezTo>
                  <a:pt x="124048" y="185014"/>
                  <a:pt x="123868" y="185065"/>
                  <a:pt x="123715" y="185295"/>
                </a:cubicBezTo>
                <a:cubicBezTo>
                  <a:pt x="123587" y="185500"/>
                  <a:pt x="123459" y="185731"/>
                  <a:pt x="123408" y="185961"/>
                </a:cubicBezTo>
                <a:cubicBezTo>
                  <a:pt x="123356" y="186217"/>
                  <a:pt x="123305" y="186473"/>
                  <a:pt x="123305" y="186652"/>
                </a:cubicBezTo>
                <a:cubicBezTo>
                  <a:pt x="123305" y="186934"/>
                  <a:pt x="123305" y="187062"/>
                  <a:pt x="123305" y="187164"/>
                </a:cubicBezTo>
                <a:cubicBezTo>
                  <a:pt x="123305" y="187215"/>
                  <a:pt x="123254" y="187266"/>
                  <a:pt x="123152" y="187266"/>
                </a:cubicBezTo>
                <a:cubicBezTo>
                  <a:pt x="123049" y="187266"/>
                  <a:pt x="122972" y="187215"/>
                  <a:pt x="122972" y="187164"/>
                </a:cubicBezTo>
                <a:cubicBezTo>
                  <a:pt x="122435" y="186626"/>
                  <a:pt x="122205" y="186319"/>
                  <a:pt x="122307" y="186319"/>
                </a:cubicBezTo>
                <a:cubicBezTo>
                  <a:pt x="122409" y="186319"/>
                  <a:pt x="122153" y="186370"/>
                  <a:pt x="121539" y="186422"/>
                </a:cubicBezTo>
                <a:cubicBezTo>
                  <a:pt x="121411" y="186524"/>
                  <a:pt x="121053" y="186550"/>
                  <a:pt x="120515" y="186550"/>
                </a:cubicBezTo>
                <a:cubicBezTo>
                  <a:pt x="119978" y="186550"/>
                  <a:pt x="119619" y="186524"/>
                  <a:pt x="119466" y="186422"/>
                </a:cubicBezTo>
                <a:cubicBezTo>
                  <a:pt x="119466" y="186780"/>
                  <a:pt x="119363" y="187010"/>
                  <a:pt x="119107" y="187113"/>
                </a:cubicBezTo>
                <a:cubicBezTo>
                  <a:pt x="118851" y="187215"/>
                  <a:pt x="118595" y="187318"/>
                  <a:pt x="118365" y="187420"/>
                </a:cubicBezTo>
                <a:cubicBezTo>
                  <a:pt x="118160" y="187522"/>
                  <a:pt x="117955" y="187650"/>
                  <a:pt x="117853" y="187804"/>
                </a:cubicBezTo>
                <a:cubicBezTo>
                  <a:pt x="117751" y="187932"/>
                  <a:pt x="117828" y="188188"/>
                  <a:pt x="118109" y="188521"/>
                </a:cubicBezTo>
                <a:lnTo>
                  <a:pt x="119159" y="188521"/>
                </a:lnTo>
                <a:lnTo>
                  <a:pt x="118851" y="187881"/>
                </a:lnTo>
                <a:cubicBezTo>
                  <a:pt x="119056" y="187778"/>
                  <a:pt x="119312" y="187804"/>
                  <a:pt x="119543" y="187983"/>
                </a:cubicBezTo>
                <a:cubicBezTo>
                  <a:pt x="119850" y="188239"/>
                  <a:pt x="120054" y="188393"/>
                  <a:pt x="120157" y="188521"/>
                </a:cubicBezTo>
                <a:cubicBezTo>
                  <a:pt x="119875" y="189058"/>
                  <a:pt x="119389" y="189365"/>
                  <a:pt x="118698" y="189391"/>
                </a:cubicBezTo>
                <a:cubicBezTo>
                  <a:pt x="118032" y="189417"/>
                  <a:pt x="117572" y="189724"/>
                  <a:pt x="117341" y="190261"/>
                </a:cubicBezTo>
                <a:lnTo>
                  <a:pt x="117341" y="191004"/>
                </a:lnTo>
                <a:cubicBezTo>
                  <a:pt x="118468" y="190696"/>
                  <a:pt x="119671" y="190261"/>
                  <a:pt x="120950" y="189647"/>
                </a:cubicBezTo>
                <a:cubicBezTo>
                  <a:pt x="122230" y="189007"/>
                  <a:pt x="123356" y="188418"/>
                  <a:pt x="124329" y="187855"/>
                </a:cubicBezTo>
                <a:cubicBezTo>
                  <a:pt x="124764" y="187625"/>
                  <a:pt x="124892" y="187113"/>
                  <a:pt x="124713" y="186370"/>
                </a:cubicBezTo>
                <a:close/>
                <a:moveTo>
                  <a:pt x="119466" y="167122"/>
                </a:moveTo>
                <a:cubicBezTo>
                  <a:pt x="119696" y="167122"/>
                  <a:pt x="119798" y="167019"/>
                  <a:pt x="119798" y="166763"/>
                </a:cubicBezTo>
                <a:cubicBezTo>
                  <a:pt x="119798" y="166507"/>
                  <a:pt x="119696" y="166405"/>
                  <a:pt x="119466" y="166405"/>
                </a:cubicBezTo>
                <a:cubicBezTo>
                  <a:pt x="119338" y="166405"/>
                  <a:pt x="119261" y="166507"/>
                  <a:pt x="119261" y="166763"/>
                </a:cubicBezTo>
                <a:cubicBezTo>
                  <a:pt x="119261" y="167019"/>
                  <a:pt x="119338" y="167122"/>
                  <a:pt x="119466" y="167122"/>
                </a:cubicBezTo>
                <a:close/>
                <a:moveTo>
                  <a:pt x="121257" y="168478"/>
                </a:moveTo>
                <a:cubicBezTo>
                  <a:pt x="121257" y="168350"/>
                  <a:pt x="121181" y="168274"/>
                  <a:pt x="121027" y="168274"/>
                </a:cubicBezTo>
                <a:cubicBezTo>
                  <a:pt x="120899" y="168274"/>
                  <a:pt x="120873" y="168350"/>
                  <a:pt x="120925" y="168478"/>
                </a:cubicBezTo>
                <a:cubicBezTo>
                  <a:pt x="120925" y="168632"/>
                  <a:pt x="121002" y="168683"/>
                  <a:pt x="121078" y="168683"/>
                </a:cubicBezTo>
                <a:cubicBezTo>
                  <a:pt x="121206" y="168683"/>
                  <a:pt x="121257" y="168632"/>
                  <a:pt x="121257" y="168478"/>
                </a:cubicBezTo>
                <a:close/>
                <a:moveTo>
                  <a:pt x="121130" y="165765"/>
                </a:moveTo>
                <a:cubicBezTo>
                  <a:pt x="121130" y="165484"/>
                  <a:pt x="121078" y="165381"/>
                  <a:pt x="120925" y="165381"/>
                </a:cubicBezTo>
                <a:cubicBezTo>
                  <a:pt x="120720" y="165381"/>
                  <a:pt x="120618" y="165484"/>
                  <a:pt x="120618" y="165765"/>
                </a:cubicBezTo>
                <a:cubicBezTo>
                  <a:pt x="120618" y="165995"/>
                  <a:pt x="120720" y="166149"/>
                  <a:pt x="120925" y="166149"/>
                </a:cubicBezTo>
                <a:cubicBezTo>
                  <a:pt x="121078" y="166124"/>
                  <a:pt x="121130" y="165970"/>
                  <a:pt x="121130" y="165765"/>
                </a:cubicBezTo>
                <a:close/>
                <a:moveTo>
                  <a:pt x="120515" y="167122"/>
                </a:moveTo>
                <a:lnTo>
                  <a:pt x="120925" y="167122"/>
                </a:lnTo>
                <a:lnTo>
                  <a:pt x="120925" y="166712"/>
                </a:lnTo>
                <a:lnTo>
                  <a:pt x="120515" y="167122"/>
                </a:lnTo>
                <a:close/>
                <a:moveTo>
                  <a:pt x="120515" y="165381"/>
                </a:moveTo>
                <a:cubicBezTo>
                  <a:pt x="120362" y="165100"/>
                  <a:pt x="120054" y="164895"/>
                  <a:pt x="119568" y="164767"/>
                </a:cubicBezTo>
                <a:cubicBezTo>
                  <a:pt x="119082" y="164639"/>
                  <a:pt x="118723" y="164588"/>
                  <a:pt x="118442" y="164639"/>
                </a:cubicBezTo>
                <a:lnTo>
                  <a:pt x="118442" y="164332"/>
                </a:lnTo>
                <a:cubicBezTo>
                  <a:pt x="117955" y="164178"/>
                  <a:pt x="117418" y="164229"/>
                  <a:pt x="116829" y="164460"/>
                </a:cubicBezTo>
                <a:cubicBezTo>
                  <a:pt x="116240" y="164639"/>
                  <a:pt x="115754" y="164895"/>
                  <a:pt x="115319" y="165074"/>
                </a:cubicBezTo>
                <a:cubicBezTo>
                  <a:pt x="114961" y="165202"/>
                  <a:pt x="114270" y="165535"/>
                  <a:pt x="113271" y="166047"/>
                </a:cubicBezTo>
                <a:cubicBezTo>
                  <a:pt x="112222" y="166559"/>
                  <a:pt x="111531" y="166917"/>
                  <a:pt x="111172" y="167122"/>
                </a:cubicBezTo>
                <a:cubicBezTo>
                  <a:pt x="111121" y="167122"/>
                  <a:pt x="111019" y="167224"/>
                  <a:pt x="110968" y="167429"/>
                </a:cubicBezTo>
                <a:cubicBezTo>
                  <a:pt x="110916" y="167583"/>
                  <a:pt x="110865" y="167710"/>
                  <a:pt x="110865" y="167787"/>
                </a:cubicBezTo>
                <a:cubicBezTo>
                  <a:pt x="110865" y="168043"/>
                  <a:pt x="110968" y="168197"/>
                  <a:pt x="111172" y="168197"/>
                </a:cubicBezTo>
                <a:cubicBezTo>
                  <a:pt x="111454" y="168043"/>
                  <a:pt x="111812" y="167890"/>
                  <a:pt x="112273" y="167710"/>
                </a:cubicBezTo>
                <a:cubicBezTo>
                  <a:pt x="112734" y="167480"/>
                  <a:pt x="112939" y="167173"/>
                  <a:pt x="112939" y="166763"/>
                </a:cubicBezTo>
                <a:cubicBezTo>
                  <a:pt x="113066" y="166687"/>
                  <a:pt x="113348" y="166610"/>
                  <a:pt x="113706" y="166507"/>
                </a:cubicBezTo>
                <a:cubicBezTo>
                  <a:pt x="114116" y="166405"/>
                  <a:pt x="114500" y="166277"/>
                  <a:pt x="114961" y="166200"/>
                </a:cubicBezTo>
                <a:cubicBezTo>
                  <a:pt x="115421" y="166072"/>
                  <a:pt x="115805" y="165970"/>
                  <a:pt x="116215" y="165842"/>
                </a:cubicBezTo>
                <a:cubicBezTo>
                  <a:pt x="116599" y="165765"/>
                  <a:pt x="116855" y="165688"/>
                  <a:pt x="117060" y="165688"/>
                </a:cubicBezTo>
                <a:cubicBezTo>
                  <a:pt x="117623" y="165688"/>
                  <a:pt x="118212" y="165816"/>
                  <a:pt x="118800" y="166072"/>
                </a:cubicBezTo>
                <a:cubicBezTo>
                  <a:pt x="119363" y="166277"/>
                  <a:pt x="119978" y="166072"/>
                  <a:pt x="120515" y="165381"/>
                </a:cubicBezTo>
                <a:close/>
                <a:moveTo>
                  <a:pt x="114730" y="160927"/>
                </a:moveTo>
                <a:cubicBezTo>
                  <a:pt x="114858" y="160927"/>
                  <a:pt x="114935" y="160799"/>
                  <a:pt x="114935" y="160569"/>
                </a:cubicBezTo>
                <a:cubicBezTo>
                  <a:pt x="114935" y="160287"/>
                  <a:pt x="114858" y="160185"/>
                  <a:pt x="114730" y="160185"/>
                </a:cubicBezTo>
                <a:cubicBezTo>
                  <a:pt x="114526" y="160185"/>
                  <a:pt x="114398" y="160287"/>
                  <a:pt x="114398" y="160569"/>
                </a:cubicBezTo>
                <a:cubicBezTo>
                  <a:pt x="114398" y="160799"/>
                  <a:pt x="114526" y="160927"/>
                  <a:pt x="114730" y="160927"/>
                </a:cubicBezTo>
                <a:close/>
                <a:moveTo>
                  <a:pt x="118109" y="160927"/>
                </a:moveTo>
                <a:cubicBezTo>
                  <a:pt x="117572" y="160774"/>
                  <a:pt x="116983" y="160774"/>
                  <a:pt x="116369" y="160927"/>
                </a:cubicBezTo>
                <a:cubicBezTo>
                  <a:pt x="115754" y="161055"/>
                  <a:pt x="115294" y="161388"/>
                  <a:pt x="115012" y="161951"/>
                </a:cubicBezTo>
                <a:lnTo>
                  <a:pt x="115012" y="162566"/>
                </a:lnTo>
                <a:cubicBezTo>
                  <a:pt x="115421" y="162770"/>
                  <a:pt x="115959" y="162642"/>
                  <a:pt x="116650" y="162181"/>
                </a:cubicBezTo>
                <a:cubicBezTo>
                  <a:pt x="117367" y="161772"/>
                  <a:pt x="117853" y="161337"/>
                  <a:pt x="118109" y="160927"/>
                </a:cubicBezTo>
                <a:close/>
                <a:moveTo>
                  <a:pt x="117060" y="163001"/>
                </a:moveTo>
                <a:cubicBezTo>
                  <a:pt x="116957" y="162924"/>
                  <a:pt x="116855" y="163026"/>
                  <a:pt x="116855" y="163333"/>
                </a:cubicBezTo>
                <a:cubicBezTo>
                  <a:pt x="116855" y="163589"/>
                  <a:pt x="116957" y="163692"/>
                  <a:pt x="117060" y="163641"/>
                </a:cubicBezTo>
                <a:cubicBezTo>
                  <a:pt x="117213" y="163538"/>
                  <a:pt x="117316" y="163436"/>
                  <a:pt x="117316" y="163333"/>
                </a:cubicBezTo>
                <a:cubicBezTo>
                  <a:pt x="117316" y="163180"/>
                  <a:pt x="117213" y="163052"/>
                  <a:pt x="117060" y="163001"/>
                </a:cubicBezTo>
                <a:close/>
                <a:moveTo>
                  <a:pt x="115857" y="163820"/>
                </a:moveTo>
                <a:cubicBezTo>
                  <a:pt x="115729" y="163820"/>
                  <a:pt x="115677" y="163871"/>
                  <a:pt x="115754" y="164025"/>
                </a:cubicBezTo>
                <a:cubicBezTo>
                  <a:pt x="115754" y="164178"/>
                  <a:pt x="115780" y="164229"/>
                  <a:pt x="115908" y="164229"/>
                </a:cubicBezTo>
                <a:cubicBezTo>
                  <a:pt x="116036" y="164229"/>
                  <a:pt x="116087" y="164178"/>
                  <a:pt x="116087" y="164025"/>
                </a:cubicBezTo>
                <a:cubicBezTo>
                  <a:pt x="116061" y="163871"/>
                  <a:pt x="115959" y="163820"/>
                  <a:pt x="115857" y="163820"/>
                </a:cubicBezTo>
                <a:close/>
                <a:moveTo>
                  <a:pt x="118442" y="162284"/>
                </a:moveTo>
                <a:cubicBezTo>
                  <a:pt x="118570" y="162566"/>
                  <a:pt x="118723" y="162566"/>
                  <a:pt x="118877" y="162284"/>
                </a:cubicBezTo>
                <a:cubicBezTo>
                  <a:pt x="118877" y="162130"/>
                  <a:pt x="118775" y="162079"/>
                  <a:pt x="118647" y="162079"/>
                </a:cubicBezTo>
                <a:cubicBezTo>
                  <a:pt x="118519" y="162079"/>
                  <a:pt x="118442" y="162130"/>
                  <a:pt x="118442" y="162284"/>
                </a:cubicBezTo>
                <a:close/>
                <a:moveTo>
                  <a:pt x="118877" y="158828"/>
                </a:moveTo>
                <a:cubicBezTo>
                  <a:pt x="118775" y="158828"/>
                  <a:pt x="118647" y="158956"/>
                  <a:pt x="118442" y="159161"/>
                </a:cubicBezTo>
                <a:lnTo>
                  <a:pt x="118442" y="159494"/>
                </a:lnTo>
                <a:cubicBezTo>
                  <a:pt x="118877" y="159340"/>
                  <a:pt x="118979" y="159136"/>
                  <a:pt x="118877" y="158828"/>
                </a:cubicBezTo>
                <a:close/>
                <a:moveTo>
                  <a:pt x="118877" y="156781"/>
                </a:moveTo>
                <a:cubicBezTo>
                  <a:pt x="118877" y="156627"/>
                  <a:pt x="118775" y="156576"/>
                  <a:pt x="118647" y="156576"/>
                </a:cubicBezTo>
                <a:cubicBezTo>
                  <a:pt x="118519" y="156576"/>
                  <a:pt x="118442" y="156627"/>
                  <a:pt x="118442" y="156781"/>
                </a:cubicBezTo>
                <a:cubicBezTo>
                  <a:pt x="118570" y="157037"/>
                  <a:pt x="118723" y="157037"/>
                  <a:pt x="118877" y="156781"/>
                </a:cubicBezTo>
                <a:close/>
                <a:moveTo>
                  <a:pt x="112939" y="163333"/>
                </a:moveTo>
                <a:cubicBezTo>
                  <a:pt x="112811" y="163385"/>
                  <a:pt x="112555" y="163538"/>
                  <a:pt x="112273" y="163794"/>
                </a:cubicBezTo>
                <a:cubicBezTo>
                  <a:pt x="111966" y="164050"/>
                  <a:pt x="111736" y="164204"/>
                  <a:pt x="111607" y="164332"/>
                </a:cubicBezTo>
                <a:cubicBezTo>
                  <a:pt x="112043" y="164485"/>
                  <a:pt x="112503" y="164434"/>
                  <a:pt x="113066" y="164178"/>
                </a:cubicBezTo>
                <a:cubicBezTo>
                  <a:pt x="113604" y="163922"/>
                  <a:pt x="113809" y="163538"/>
                  <a:pt x="113681" y="163001"/>
                </a:cubicBezTo>
                <a:cubicBezTo>
                  <a:pt x="113374" y="163001"/>
                  <a:pt x="113143" y="163077"/>
                  <a:pt x="112939" y="163333"/>
                </a:cubicBezTo>
                <a:close/>
                <a:moveTo>
                  <a:pt x="105669" y="169221"/>
                </a:moveTo>
                <a:lnTo>
                  <a:pt x="106002" y="169528"/>
                </a:lnTo>
                <a:lnTo>
                  <a:pt x="106002" y="169221"/>
                </a:lnTo>
                <a:lnTo>
                  <a:pt x="105669" y="169221"/>
                </a:lnTo>
                <a:close/>
                <a:moveTo>
                  <a:pt x="103621" y="162284"/>
                </a:moveTo>
                <a:cubicBezTo>
                  <a:pt x="103058" y="162079"/>
                  <a:pt x="102418" y="162156"/>
                  <a:pt x="101701" y="162540"/>
                </a:cubicBezTo>
                <a:cubicBezTo>
                  <a:pt x="100959" y="162950"/>
                  <a:pt x="100319" y="163282"/>
                  <a:pt x="99782" y="163641"/>
                </a:cubicBezTo>
                <a:cubicBezTo>
                  <a:pt x="99731" y="163692"/>
                  <a:pt x="99526" y="163820"/>
                  <a:pt x="99321" y="163999"/>
                </a:cubicBezTo>
                <a:cubicBezTo>
                  <a:pt x="99039" y="164178"/>
                  <a:pt x="98860" y="164306"/>
                  <a:pt x="98707" y="164357"/>
                </a:cubicBezTo>
                <a:cubicBezTo>
                  <a:pt x="98988" y="164460"/>
                  <a:pt x="99423" y="164409"/>
                  <a:pt x="100063" y="164255"/>
                </a:cubicBezTo>
                <a:cubicBezTo>
                  <a:pt x="100678" y="164127"/>
                  <a:pt x="101292" y="163896"/>
                  <a:pt x="101804" y="163666"/>
                </a:cubicBezTo>
                <a:cubicBezTo>
                  <a:pt x="102367" y="163359"/>
                  <a:pt x="102853" y="163129"/>
                  <a:pt x="103237" y="162873"/>
                </a:cubicBezTo>
                <a:cubicBezTo>
                  <a:pt x="103621" y="162591"/>
                  <a:pt x="103749" y="162412"/>
                  <a:pt x="103621" y="162284"/>
                </a:cubicBezTo>
                <a:close/>
                <a:moveTo>
                  <a:pt x="95609" y="163333"/>
                </a:moveTo>
                <a:cubicBezTo>
                  <a:pt x="96173" y="163436"/>
                  <a:pt x="96787" y="163333"/>
                  <a:pt x="97453" y="163001"/>
                </a:cubicBezTo>
                <a:cubicBezTo>
                  <a:pt x="98143" y="162617"/>
                  <a:pt x="98707" y="162412"/>
                  <a:pt x="99116" y="162284"/>
                </a:cubicBezTo>
                <a:lnTo>
                  <a:pt x="97043" y="162284"/>
                </a:lnTo>
                <a:cubicBezTo>
                  <a:pt x="96966" y="162284"/>
                  <a:pt x="96889" y="162335"/>
                  <a:pt x="96838" y="162437"/>
                </a:cubicBezTo>
                <a:cubicBezTo>
                  <a:pt x="96761" y="162540"/>
                  <a:pt x="96684" y="162591"/>
                  <a:pt x="96608" y="162591"/>
                </a:cubicBezTo>
                <a:cubicBezTo>
                  <a:pt x="96531" y="162642"/>
                  <a:pt x="96377" y="162796"/>
                  <a:pt x="96121" y="162975"/>
                </a:cubicBezTo>
                <a:cubicBezTo>
                  <a:pt x="95942" y="163129"/>
                  <a:pt x="95738" y="163231"/>
                  <a:pt x="95609" y="163333"/>
                </a:cubicBezTo>
                <a:close/>
                <a:moveTo>
                  <a:pt x="95609" y="161951"/>
                </a:moveTo>
                <a:cubicBezTo>
                  <a:pt x="95738" y="161823"/>
                  <a:pt x="95738" y="161670"/>
                  <a:pt x="95609" y="161516"/>
                </a:cubicBezTo>
                <a:cubicBezTo>
                  <a:pt x="95328" y="161362"/>
                  <a:pt x="95072" y="161414"/>
                  <a:pt x="94765" y="161567"/>
                </a:cubicBezTo>
                <a:cubicBezTo>
                  <a:pt x="94509" y="161772"/>
                  <a:pt x="94304" y="161977"/>
                  <a:pt x="94253" y="162258"/>
                </a:cubicBezTo>
                <a:cubicBezTo>
                  <a:pt x="94253" y="162540"/>
                  <a:pt x="94355" y="162745"/>
                  <a:pt x="94560" y="162975"/>
                </a:cubicBezTo>
                <a:lnTo>
                  <a:pt x="95609" y="161951"/>
                </a:lnTo>
                <a:close/>
                <a:moveTo>
                  <a:pt x="96352" y="161951"/>
                </a:moveTo>
                <a:cubicBezTo>
                  <a:pt x="96480" y="161951"/>
                  <a:pt x="96531" y="161823"/>
                  <a:pt x="96531" y="161567"/>
                </a:cubicBezTo>
                <a:cubicBezTo>
                  <a:pt x="96531" y="161337"/>
                  <a:pt x="96480" y="161209"/>
                  <a:pt x="96352" y="161209"/>
                </a:cubicBezTo>
                <a:cubicBezTo>
                  <a:pt x="96198" y="161209"/>
                  <a:pt x="96147" y="161337"/>
                  <a:pt x="96147" y="161567"/>
                </a:cubicBezTo>
                <a:cubicBezTo>
                  <a:pt x="96147" y="161823"/>
                  <a:pt x="96198" y="161951"/>
                  <a:pt x="96352" y="161951"/>
                </a:cubicBezTo>
                <a:close/>
                <a:moveTo>
                  <a:pt x="97068" y="161951"/>
                </a:moveTo>
                <a:cubicBezTo>
                  <a:pt x="97222" y="161951"/>
                  <a:pt x="97273" y="161823"/>
                  <a:pt x="97273" y="161567"/>
                </a:cubicBezTo>
                <a:cubicBezTo>
                  <a:pt x="97273" y="161337"/>
                  <a:pt x="97222" y="161209"/>
                  <a:pt x="97068" y="161209"/>
                </a:cubicBezTo>
                <a:cubicBezTo>
                  <a:pt x="96864" y="161209"/>
                  <a:pt x="96761" y="161337"/>
                  <a:pt x="96761" y="161567"/>
                </a:cubicBezTo>
                <a:cubicBezTo>
                  <a:pt x="96761" y="161823"/>
                  <a:pt x="96864" y="161951"/>
                  <a:pt x="97068" y="161951"/>
                </a:cubicBezTo>
                <a:close/>
                <a:moveTo>
                  <a:pt x="100831" y="159878"/>
                </a:moveTo>
                <a:lnTo>
                  <a:pt x="100498" y="159878"/>
                </a:lnTo>
                <a:lnTo>
                  <a:pt x="100498" y="160211"/>
                </a:lnTo>
                <a:lnTo>
                  <a:pt x="100831" y="159878"/>
                </a:lnTo>
                <a:close/>
                <a:moveTo>
                  <a:pt x="100498" y="158137"/>
                </a:moveTo>
                <a:cubicBezTo>
                  <a:pt x="100166" y="157984"/>
                  <a:pt x="99910" y="158086"/>
                  <a:pt x="99782" y="158444"/>
                </a:cubicBezTo>
                <a:cubicBezTo>
                  <a:pt x="99910" y="158854"/>
                  <a:pt x="100191" y="158982"/>
                  <a:pt x="100498" y="158854"/>
                </a:cubicBezTo>
                <a:lnTo>
                  <a:pt x="100498" y="158137"/>
                </a:lnTo>
                <a:close/>
                <a:moveTo>
                  <a:pt x="100166" y="157600"/>
                </a:moveTo>
                <a:lnTo>
                  <a:pt x="98425" y="157395"/>
                </a:lnTo>
                <a:lnTo>
                  <a:pt x="98425" y="158112"/>
                </a:lnTo>
                <a:cubicBezTo>
                  <a:pt x="98425" y="158240"/>
                  <a:pt x="98502" y="158521"/>
                  <a:pt x="98630" y="158931"/>
                </a:cubicBezTo>
                <a:cubicBezTo>
                  <a:pt x="98707" y="159136"/>
                  <a:pt x="98732" y="159315"/>
                  <a:pt x="98732" y="159468"/>
                </a:cubicBezTo>
                <a:lnTo>
                  <a:pt x="99167" y="159468"/>
                </a:lnTo>
                <a:lnTo>
                  <a:pt x="99167" y="157600"/>
                </a:lnTo>
                <a:lnTo>
                  <a:pt x="100166" y="157600"/>
                </a:lnTo>
                <a:close/>
                <a:moveTo>
                  <a:pt x="98118" y="160927"/>
                </a:moveTo>
                <a:cubicBezTo>
                  <a:pt x="98016" y="160927"/>
                  <a:pt x="98016" y="160978"/>
                  <a:pt x="98016" y="161081"/>
                </a:cubicBezTo>
                <a:cubicBezTo>
                  <a:pt x="98016" y="161183"/>
                  <a:pt x="98016" y="161235"/>
                  <a:pt x="98118" y="161235"/>
                </a:cubicBezTo>
                <a:cubicBezTo>
                  <a:pt x="98476" y="161388"/>
                  <a:pt x="98758" y="161286"/>
                  <a:pt x="99065" y="160978"/>
                </a:cubicBezTo>
                <a:cubicBezTo>
                  <a:pt x="99398" y="160646"/>
                  <a:pt x="99603" y="160415"/>
                  <a:pt x="99756" y="160211"/>
                </a:cubicBezTo>
                <a:cubicBezTo>
                  <a:pt x="99398" y="160057"/>
                  <a:pt x="99065" y="160083"/>
                  <a:pt x="98758" y="160287"/>
                </a:cubicBezTo>
                <a:cubicBezTo>
                  <a:pt x="98476" y="160492"/>
                  <a:pt x="98220" y="160697"/>
                  <a:pt x="98118" y="160927"/>
                </a:cubicBezTo>
                <a:close/>
                <a:moveTo>
                  <a:pt x="90413" y="163333"/>
                </a:moveTo>
                <a:cubicBezTo>
                  <a:pt x="90260" y="163333"/>
                  <a:pt x="90209" y="163436"/>
                  <a:pt x="90209" y="163692"/>
                </a:cubicBezTo>
                <a:cubicBezTo>
                  <a:pt x="90209" y="163922"/>
                  <a:pt x="90260" y="164050"/>
                  <a:pt x="90413" y="164050"/>
                </a:cubicBezTo>
                <a:cubicBezTo>
                  <a:pt x="90618" y="164050"/>
                  <a:pt x="90721" y="163922"/>
                  <a:pt x="90721" y="163692"/>
                </a:cubicBezTo>
                <a:cubicBezTo>
                  <a:pt x="90721" y="163436"/>
                  <a:pt x="90618" y="163333"/>
                  <a:pt x="90413" y="163333"/>
                </a:cubicBezTo>
                <a:close/>
                <a:moveTo>
                  <a:pt x="105669" y="191618"/>
                </a:moveTo>
                <a:cubicBezTo>
                  <a:pt x="105823" y="191772"/>
                  <a:pt x="105976" y="191772"/>
                  <a:pt x="106104" y="191669"/>
                </a:cubicBezTo>
                <a:cubicBezTo>
                  <a:pt x="106232" y="191567"/>
                  <a:pt x="106334" y="191439"/>
                  <a:pt x="106437" y="191311"/>
                </a:cubicBezTo>
                <a:lnTo>
                  <a:pt x="105669" y="191618"/>
                </a:lnTo>
                <a:close/>
                <a:moveTo>
                  <a:pt x="104620" y="195150"/>
                </a:moveTo>
                <a:cubicBezTo>
                  <a:pt x="104517" y="195150"/>
                  <a:pt x="104415" y="195278"/>
                  <a:pt x="104415" y="195483"/>
                </a:cubicBezTo>
                <a:cubicBezTo>
                  <a:pt x="104415" y="195688"/>
                  <a:pt x="104517" y="195790"/>
                  <a:pt x="104620" y="195790"/>
                </a:cubicBezTo>
                <a:cubicBezTo>
                  <a:pt x="104773" y="195790"/>
                  <a:pt x="104875" y="195688"/>
                  <a:pt x="104875" y="195483"/>
                </a:cubicBezTo>
                <a:cubicBezTo>
                  <a:pt x="104875" y="195278"/>
                  <a:pt x="104773" y="195150"/>
                  <a:pt x="104620" y="195150"/>
                </a:cubicBezTo>
                <a:close/>
                <a:moveTo>
                  <a:pt x="102879" y="194126"/>
                </a:moveTo>
                <a:cubicBezTo>
                  <a:pt x="102725" y="194126"/>
                  <a:pt x="102674" y="194229"/>
                  <a:pt x="102674" y="194434"/>
                </a:cubicBezTo>
                <a:cubicBezTo>
                  <a:pt x="102674" y="194664"/>
                  <a:pt x="102725" y="194741"/>
                  <a:pt x="102879" y="194741"/>
                </a:cubicBezTo>
                <a:cubicBezTo>
                  <a:pt x="103084" y="194741"/>
                  <a:pt x="103212" y="194664"/>
                  <a:pt x="103212" y="194434"/>
                </a:cubicBezTo>
                <a:cubicBezTo>
                  <a:pt x="103186" y="194229"/>
                  <a:pt x="103084" y="194126"/>
                  <a:pt x="102879" y="194126"/>
                </a:cubicBezTo>
                <a:close/>
                <a:moveTo>
                  <a:pt x="101369" y="195278"/>
                </a:moveTo>
                <a:cubicBezTo>
                  <a:pt x="101215" y="195278"/>
                  <a:pt x="101138" y="195330"/>
                  <a:pt x="101215" y="195483"/>
                </a:cubicBezTo>
                <a:cubicBezTo>
                  <a:pt x="101215" y="195611"/>
                  <a:pt x="101266" y="195688"/>
                  <a:pt x="101318" y="195688"/>
                </a:cubicBezTo>
                <a:cubicBezTo>
                  <a:pt x="101369" y="195688"/>
                  <a:pt x="101471" y="195611"/>
                  <a:pt x="101522" y="195483"/>
                </a:cubicBezTo>
                <a:cubicBezTo>
                  <a:pt x="101599" y="195330"/>
                  <a:pt x="101548" y="195278"/>
                  <a:pt x="101369" y="195278"/>
                </a:cubicBezTo>
                <a:close/>
                <a:moveTo>
                  <a:pt x="94279" y="196814"/>
                </a:moveTo>
                <a:cubicBezTo>
                  <a:pt x="94125" y="196814"/>
                  <a:pt x="94074" y="196916"/>
                  <a:pt x="94074" y="197172"/>
                </a:cubicBezTo>
                <a:cubicBezTo>
                  <a:pt x="94074" y="197428"/>
                  <a:pt x="94125" y="197531"/>
                  <a:pt x="94279" y="197531"/>
                </a:cubicBezTo>
                <a:cubicBezTo>
                  <a:pt x="94432" y="197531"/>
                  <a:pt x="94483" y="197428"/>
                  <a:pt x="94483" y="197172"/>
                </a:cubicBezTo>
                <a:cubicBezTo>
                  <a:pt x="94483" y="196916"/>
                  <a:pt x="94432" y="196814"/>
                  <a:pt x="94279" y="196814"/>
                </a:cubicBezTo>
                <a:close/>
                <a:moveTo>
                  <a:pt x="93383" y="196635"/>
                </a:moveTo>
                <a:cubicBezTo>
                  <a:pt x="92947" y="196635"/>
                  <a:pt x="92794" y="196686"/>
                  <a:pt x="92922" y="196840"/>
                </a:cubicBezTo>
                <a:cubicBezTo>
                  <a:pt x="92973" y="196993"/>
                  <a:pt x="93152" y="197044"/>
                  <a:pt x="93383" y="197044"/>
                </a:cubicBezTo>
                <a:cubicBezTo>
                  <a:pt x="93639" y="197044"/>
                  <a:pt x="93843" y="196993"/>
                  <a:pt x="93971" y="196840"/>
                </a:cubicBezTo>
                <a:cubicBezTo>
                  <a:pt x="94023" y="196686"/>
                  <a:pt x="93818" y="196635"/>
                  <a:pt x="93383" y="196635"/>
                </a:cubicBezTo>
                <a:close/>
                <a:moveTo>
                  <a:pt x="90413" y="197531"/>
                </a:moveTo>
                <a:cubicBezTo>
                  <a:pt x="90260" y="197531"/>
                  <a:pt x="90209" y="197684"/>
                  <a:pt x="90209" y="197915"/>
                </a:cubicBezTo>
                <a:cubicBezTo>
                  <a:pt x="90209" y="198171"/>
                  <a:pt x="90260" y="198299"/>
                  <a:pt x="90413" y="198299"/>
                </a:cubicBezTo>
                <a:cubicBezTo>
                  <a:pt x="90618" y="198299"/>
                  <a:pt x="90721" y="198171"/>
                  <a:pt x="90721" y="197915"/>
                </a:cubicBezTo>
                <a:cubicBezTo>
                  <a:pt x="90721" y="197684"/>
                  <a:pt x="90618" y="197531"/>
                  <a:pt x="90413" y="197531"/>
                </a:cubicBezTo>
                <a:close/>
                <a:moveTo>
                  <a:pt x="88366" y="197531"/>
                </a:moveTo>
                <a:cubicBezTo>
                  <a:pt x="88494" y="197480"/>
                  <a:pt x="88545" y="197428"/>
                  <a:pt x="88545" y="197326"/>
                </a:cubicBezTo>
                <a:cubicBezTo>
                  <a:pt x="88545" y="197275"/>
                  <a:pt x="88494" y="197224"/>
                  <a:pt x="88366" y="197224"/>
                </a:cubicBezTo>
                <a:cubicBezTo>
                  <a:pt x="88212" y="197172"/>
                  <a:pt x="88110" y="197224"/>
                  <a:pt x="88110" y="197377"/>
                </a:cubicBezTo>
                <a:cubicBezTo>
                  <a:pt x="88135" y="197556"/>
                  <a:pt x="88212" y="197633"/>
                  <a:pt x="88366" y="197531"/>
                </a:cubicBezTo>
                <a:close/>
                <a:moveTo>
                  <a:pt x="88212" y="199732"/>
                </a:moveTo>
                <a:cubicBezTo>
                  <a:pt x="88033" y="199732"/>
                  <a:pt x="87982" y="199809"/>
                  <a:pt x="88058" y="199937"/>
                </a:cubicBezTo>
                <a:cubicBezTo>
                  <a:pt x="88135" y="200090"/>
                  <a:pt x="88186" y="200142"/>
                  <a:pt x="88263" y="200142"/>
                </a:cubicBezTo>
                <a:cubicBezTo>
                  <a:pt x="88340" y="200142"/>
                  <a:pt x="88391" y="200090"/>
                  <a:pt x="88391" y="199937"/>
                </a:cubicBezTo>
                <a:cubicBezTo>
                  <a:pt x="88417" y="199809"/>
                  <a:pt x="88366" y="199732"/>
                  <a:pt x="88212" y="199732"/>
                </a:cubicBezTo>
                <a:close/>
                <a:moveTo>
                  <a:pt x="85985" y="192360"/>
                </a:moveTo>
                <a:cubicBezTo>
                  <a:pt x="85832" y="192360"/>
                  <a:pt x="85755" y="192488"/>
                  <a:pt x="85755" y="192744"/>
                </a:cubicBezTo>
                <a:cubicBezTo>
                  <a:pt x="85755" y="193000"/>
                  <a:pt x="85832" y="193102"/>
                  <a:pt x="85985" y="193102"/>
                </a:cubicBezTo>
                <a:cubicBezTo>
                  <a:pt x="86139" y="193102"/>
                  <a:pt x="86190" y="193000"/>
                  <a:pt x="86190" y="192744"/>
                </a:cubicBezTo>
                <a:cubicBezTo>
                  <a:pt x="86164" y="192463"/>
                  <a:pt x="86113" y="192360"/>
                  <a:pt x="85985" y="192360"/>
                </a:cubicBezTo>
                <a:close/>
                <a:moveTo>
                  <a:pt x="84628" y="194126"/>
                </a:moveTo>
                <a:cubicBezTo>
                  <a:pt x="84475" y="194050"/>
                  <a:pt x="84424" y="194101"/>
                  <a:pt x="84424" y="194280"/>
                </a:cubicBezTo>
                <a:cubicBezTo>
                  <a:pt x="84424" y="194459"/>
                  <a:pt x="84475" y="194510"/>
                  <a:pt x="84628" y="194434"/>
                </a:cubicBezTo>
                <a:cubicBezTo>
                  <a:pt x="84782" y="194357"/>
                  <a:pt x="84833" y="194280"/>
                  <a:pt x="84833" y="194229"/>
                </a:cubicBezTo>
                <a:cubicBezTo>
                  <a:pt x="84833" y="194177"/>
                  <a:pt x="84782" y="194126"/>
                  <a:pt x="84628" y="194126"/>
                </a:cubicBezTo>
                <a:close/>
                <a:moveTo>
                  <a:pt x="83579" y="190594"/>
                </a:moveTo>
                <a:cubicBezTo>
                  <a:pt x="83374" y="190594"/>
                  <a:pt x="83272" y="190696"/>
                  <a:pt x="83272" y="190978"/>
                </a:cubicBezTo>
                <a:cubicBezTo>
                  <a:pt x="83272" y="191183"/>
                  <a:pt x="83374" y="191336"/>
                  <a:pt x="83579" y="191336"/>
                </a:cubicBezTo>
                <a:cubicBezTo>
                  <a:pt x="83733" y="191336"/>
                  <a:pt x="83784" y="191183"/>
                  <a:pt x="83784" y="190978"/>
                </a:cubicBezTo>
                <a:cubicBezTo>
                  <a:pt x="83784" y="190696"/>
                  <a:pt x="83733" y="190594"/>
                  <a:pt x="83579" y="190594"/>
                </a:cubicBezTo>
                <a:close/>
                <a:moveTo>
                  <a:pt x="80072" y="193410"/>
                </a:moveTo>
                <a:lnTo>
                  <a:pt x="79714" y="193410"/>
                </a:lnTo>
                <a:lnTo>
                  <a:pt x="80072" y="193717"/>
                </a:lnTo>
                <a:lnTo>
                  <a:pt x="80072" y="193410"/>
                </a:lnTo>
                <a:close/>
                <a:moveTo>
                  <a:pt x="79227" y="198785"/>
                </a:moveTo>
                <a:cubicBezTo>
                  <a:pt x="78178" y="199425"/>
                  <a:pt x="77436" y="199937"/>
                  <a:pt x="76924" y="200346"/>
                </a:cubicBezTo>
                <a:cubicBezTo>
                  <a:pt x="77077" y="200705"/>
                  <a:pt x="77333" y="200807"/>
                  <a:pt x="77666" y="200705"/>
                </a:cubicBezTo>
                <a:cubicBezTo>
                  <a:pt x="79048" y="200116"/>
                  <a:pt x="80200" y="199604"/>
                  <a:pt x="81147" y="199067"/>
                </a:cubicBezTo>
                <a:cubicBezTo>
                  <a:pt x="82069" y="198529"/>
                  <a:pt x="83093" y="197940"/>
                  <a:pt x="84193" y="197249"/>
                </a:cubicBezTo>
                <a:cubicBezTo>
                  <a:pt x="84628" y="196993"/>
                  <a:pt x="85268" y="196635"/>
                  <a:pt x="86164" y="196174"/>
                </a:cubicBezTo>
                <a:cubicBezTo>
                  <a:pt x="87060" y="195688"/>
                  <a:pt x="87598" y="195509"/>
                  <a:pt x="87726" y="195509"/>
                </a:cubicBezTo>
                <a:lnTo>
                  <a:pt x="88366" y="195509"/>
                </a:lnTo>
                <a:lnTo>
                  <a:pt x="88366" y="195176"/>
                </a:lnTo>
                <a:cubicBezTo>
                  <a:pt x="87802" y="195048"/>
                  <a:pt x="86958" y="195150"/>
                  <a:pt x="85908" y="195560"/>
                </a:cubicBezTo>
                <a:cubicBezTo>
                  <a:pt x="84833" y="195918"/>
                  <a:pt x="83707" y="196405"/>
                  <a:pt x="82504" y="197019"/>
                </a:cubicBezTo>
                <a:cubicBezTo>
                  <a:pt x="81378" y="197556"/>
                  <a:pt x="80277" y="198171"/>
                  <a:pt x="79227" y="198785"/>
                </a:cubicBezTo>
                <a:close/>
                <a:moveTo>
                  <a:pt x="87726" y="198580"/>
                </a:moveTo>
                <a:cubicBezTo>
                  <a:pt x="87598" y="198529"/>
                  <a:pt x="87521" y="198580"/>
                  <a:pt x="87521" y="198734"/>
                </a:cubicBezTo>
                <a:cubicBezTo>
                  <a:pt x="87521" y="198939"/>
                  <a:pt x="87598" y="198990"/>
                  <a:pt x="87726" y="198887"/>
                </a:cubicBezTo>
                <a:cubicBezTo>
                  <a:pt x="87879" y="198887"/>
                  <a:pt x="87931" y="198862"/>
                  <a:pt x="87931" y="198785"/>
                </a:cubicBezTo>
                <a:cubicBezTo>
                  <a:pt x="87931" y="198734"/>
                  <a:pt x="87879" y="198683"/>
                  <a:pt x="87726" y="198580"/>
                </a:cubicBezTo>
                <a:close/>
                <a:moveTo>
                  <a:pt x="86702" y="199630"/>
                </a:moveTo>
                <a:cubicBezTo>
                  <a:pt x="86343" y="199783"/>
                  <a:pt x="86139" y="200014"/>
                  <a:pt x="85985" y="200321"/>
                </a:cubicBezTo>
                <a:lnTo>
                  <a:pt x="87009" y="199630"/>
                </a:lnTo>
                <a:lnTo>
                  <a:pt x="86702" y="199630"/>
                </a:lnTo>
                <a:close/>
                <a:moveTo>
                  <a:pt x="84526" y="199963"/>
                </a:moveTo>
                <a:cubicBezTo>
                  <a:pt x="84526" y="199706"/>
                  <a:pt x="84424" y="199604"/>
                  <a:pt x="84193" y="199604"/>
                </a:cubicBezTo>
                <a:cubicBezTo>
                  <a:pt x="84065" y="199604"/>
                  <a:pt x="83989" y="199706"/>
                  <a:pt x="83989" y="199963"/>
                </a:cubicBezTo>
                <a:cubicBezTo>
                  <a:pt x="83989" y="200218"/>
                  <a:pt x="84065" y="200321"/>
                  <a:pt x="84193" y="200321"/>
                </a:cubicBezTo>
                <a:cubicBezTo>
                  <a:pt x="84424" y="200321"/>
                  <a:pt x="84526" y="200218"/>
                  <a:pt x="84526" y="199963"/>
                </a:cubicBezTo>
                <a:close/>
                <a:moveTo>
                  <a:pt x="84193" y="200679"/>
                </a:moveTo>
                <a:cubicBezTo>
                  <a:pt x="84065" y="200679"/>
                  <a:pt x="83989" y="200782"/>
                  <a:pt x="83989" y="201038"/>
                </a:cubicBezTo>
                <a:cubicBezTo>
                  <a:pt x="83989" y="201293"/>
                  <a:pt x="84065" y="201396"/>
                  <a:pt x="84193" y="201396"/>
                </a:cubicBezTo>
                <a:cubicBezTo>
                  <a:pt x="84424" y="201396"/>
                  <a:pt x="84526" y="201293"/>
                  <a:pt x="84526" y="201038"/>
                </a:cubicBezTo>
                <a:cubicBezTo>
                  <a:pt x="84526" y="200782"/>
                  <a:pt x="84424" y="200679"/>
                  <a:pt x="84193" y="200679"/>
                </a:cubicBezTo>
                <a:close/>
                <a:moveTo>
                  <a:pt x="83579" y="200961"/>
                </a:moveTo>
                <a:cubicBezTo>
                  <a:pt x="83374" y="200961"/>
                  <a:pt x="83272" y="201063"/>
                  <a:pt x="83272" y="201319"/>
                </a:cubicBezTo>
                <a:cubicBezTo>
                  <a:pt x="83272" y="201575"/>
                  <a:pt x="83374" y="201678"/>
                  <a:pt x="83579" y="201678"/>
                </a:cubicBezTo>
                <a:cubicBezTo>
                  <a:pt x="83733" y="201678"/>
                  <a:pt x="83784" y="201575"/>
                  <a:pt x="83784" y="201319"/>
                </a:cubicBezTo>
                <a:cubicBezTo>
                  <a:pt x="83784" y="201063"/>
                  <a:pt x="83733" y="200961"/>
                  <a:pt x="83579" y="200961"/>
                </a:cubicBezTo>
                <a:close/>
                <a:moveTo>
                  <a:pt x="80072" y="200679"/>
                </a:moveTo>
                <a:cubicBezTo>
                  <a:pt x="79919" y="200679"/>
                  <a:pt x="79842" y="200782"/>
                  <a:pt x="79842" y="201038"/>
                </a:cubicBezTo>
                <a:cubicBezTo>
                  <a:pt x="79842" y="201293"/>
                  <a:pt x="79919" y="201396"/>
                  <a:pt x="80072" y="201396"/>
                </a:cubicBezTo>
                <a:cubicBezTo>
                  <a:pt x="80277" y="201396"/>
                  <a:pt x="80379" y="201293"/>
                  <a:pt x="80379" y="201038"/>
                </a:cubicBezTo>
                <a:cubicBezTo>
                  <a:pt x="80379" y="200782"/>
                  <a:pt x="80277" y="200679"/>
                  <a:pt x="80072" y="200679"/>
                </a:cubicBezTo>
                <a:close/>
                <a:moveTo>
                  <a:pt x="77666" y="202010"/>
                </a:moveTo>
                <a:cubicBezTo>
                  <a:pt x="77512" y="202010"/>
                  <a:pt x="77461" y="202138"/>
                  <a:pt x="77461" y="202394"/>
                </a:cubicBezTo>
                <a:cubicBezTo>
                  <a:pt x="77461" y="202650"/>
                  <a:pt x="77512" y="202753"/>
                  <a:pt x="77666" y="202753"/>
                </a:cubicBezTo>
                <a:cubicBezTo>
                  <a:pt x="77794" y="202753"/>
                  <a:pt x="77871" y="202650"/>
                  <a:pt x="77871" y="202394"/>
                </a:cubicBezTo>
                <a:cubicBezTo>
                  <a:pt x="77871" y="202113"/>
                  <a:pt x="77794" y="202010"/>
                  <a:pt x="77666" y="202010"/>
                </a:cubicBezTo>
                <a:close/>
                <a:moveTo>
                  <a:pt x="79663" y="195099"/>
                </a:moveTo>
                <a:cubicBezTo>
                  <a:pt x="79663" y="194869"/>
                  <a:pt x="79586" y="194715"/>
                  <a:pt x="79432" y="194715"/>
                </a:cubicBezTo>
                <a:cubicBezTo>
                  <a:pt x="79227" y="194715"/>
                  <a:pt x="79125" y="194869"/>
                  <a:pt x="79125" y="195099"/>
                </a:cubicBezTo>
                <a:cubicBezTo>
                  <a:pt x="79125" y="195355"/>
                  <a:pt x="79227" y="195483"/>
                  <a:pt x="79432" y="195483"/>
                </a:cubicBezTo>
                <a:cubicBezTo>
                  <a:pt x="79586" y="195483"/>
                  <a:pt x="79663" y="195355"/>
                  <a:pt x="79663" y="195099"/>
                </a:cubicBezTo>
                <a:close/>
                <a:moveTo>
                  <a:pt x="75900" y="203060"/>
                </a:moveTo>
                <a:lnTo>
                  <a:pt x="75900" y="203776"/>
                </a:lnTo>
                <a:lnTo>
                  <a:pt x="76617" y="203060"/>
                </a:lnTo>
                <a:lnTo>
                  <a:pt x="75900" y="203060"/>
                </a:lnTo>
                <a:close/>
                <a:moveTo>
                  <a:pt x="75593" y="201370"/>
                </a:moveTo>
                <a:cubicBezTo>
                  <a:pt x="75798" y="201473"/>
                  <a:pt x="76002" y="201396"/>
                  <a:pt x="76156" y="201217"/>
                </a:cubicBezTo>
                <a:cubicBezTo>
                  <a:pt x="76309" y="201063"/>
                  <a:pt x="76361" y="200858"/>
                  <a:pt x="76309" y="200679"/>
                </a:cubicBezTo>
                <a:lnTo>
                  <a:pt x="75593" y="201370"/>
                </a:lnTo>
                <a:close/>
                <a:moveTo>
                  <a:pt x="81326" y="206055"/>
                </a:moveTo>
                <a:cubicBezTo>
                  <a:pt x="82197" y="205568"/>
                  <a:pt x="83016" y="205082"/>
                  <a:pt x="83835" y="204544"/>
                </a:cubicBezTo>
                <a:cubicBezTo>
                  <a:pt x="84628" y="204007"/>
                  <a:pt x="85268" y="203674"/>
                  <a:pt x="85678" y="203469"/>
                </a:cubicBezTo>
                <a:cubicBezTo>
                  <a:pt x="85883" y="203316"/>
                  <a:pt x="86778" y="202906"/>
                  <a:pt x="88366" y="202215"/>
                </a:cubicBezTo>
                <a:cubicBezTo>
                  <a:pt x="89953" y="201524"/>
                  <a:pt x="91642" y="200730"/>
                  <a:pt x="93408" y="199911"/>
                </a:cubicBezTo>
                <a:cubicBezTo>
                  <a:pt x="95200" y="199067"/>
                  <a:pt x="96813" y="198273"/>
                  <a:pt x="98169" y="197454"/>
                </a:cubicBezTo>
                <a:cubicBezTo>
                  <a:pt x="99526" y="196660"/>
                  <a:pt x="100038" y="196097"/>
                  <a:pt x="99782" y="195765"/>
                </a:cubicBezTo>
                <a:cubicBezTo>
                  <a:pt x="99423" y="195713"/>
                  <a:pt x="98732" y="195944"/>
                  <a:pt x="97657" y="196481"/>
                </a:cubicBezTo>
                <a:cubicBezTo>
                  <a:pt x="96582" y="197044"/>
                  <a:pt x="95379" y="197684"/>
                  <a:pt x="94125" y="198401"/>
                </a:cubicBezTo>
                <a:cubicBezTo>
                  <a:pt x="92819" y="199118"/>
                  <a:pt x="91616" y="199860"/>
                  <a:pt x="90465" y="200526"/>
                </a:cubicBezTo>
                <a:cubicBezTo>
                  <a:pt x="89338" y="201191"/>
                  <a:pt x="88519" y="201601"/>
                  <a:pt x="88033" y="201652"/>
                </a:cubicBezTo>
                <a:cubicBezTo>
                  <a:pt x="87879" y="201652"/>
                  <a:pt x="87700" y="201729"/>
                  <a:pt x="87470" y="201831"/>
                </a:cubicBezTo>
                <a:cubicBezTo>
                  <a:pt x="87214" y="201933"/>
                  <a:pt x="87060" y="201985"/>
                  <a:pt x="86983" y="201985"/>
                </a:cubicBezTo>
                <a:cubicBezTo>
                  <a:pt x="85729" y="202599"/>
                  <a:pt x="84398" y="203316"/>
                  <a:pt x="82914" y="204109"/>
                </a:cubicBezTo>
                <a:cubicBezTo>
                  <a:pt x="81403" y="204903"/>
                  <a:pt x="80123" y="205594"/>
                  <a:pt x="79023" y="206157"/>
                </a:cubicBezTo>
                <a:cubicBezTo>
                  <a:pt x="78869" y="206259"/>
                  <a:pt x="78536" y="206515"/>
                  <a:pt x="77973" y="206848"/>
                </a:cubicBezTo>
                <a:cubicBezTo>
                  <a:pt x="77436" y="207206"/>
                  <a:pt x="77077" y="207437"/>
                  <a:pt x="76924" y="207565"/>
                </a:cubicBezTo>
                <a:cubicBezTo>
                  <a:pt x="77359" y="207718"/>
                  <a:pt x="77973" y="207590"/>
                  <a:pt x="78767" y="207258"/>
                </a:cubicBezTo>
                <a:cubicBezTo>
                  <a:pt x="79560" y="206950"/>
                  <a:pt x="80405" y="206515"/>
                  <a:pt x="81326" y="206055"/>
                </a:cubicBezTo>
                <a:close/>
                <a:moveTo>
                  <a:pt x="94970" y="199323"/>
                </a:moveTo>
                <a:cubicBezTo>
                  <a:pt x="94765" y="199323"/>
                  <a:pt x="94662" y="199425"/>
                  <a:pt x="94662" y="199630"/>
                </a:cubicBezTo>
                <a:cubicBezTo>
                  <a:pt x="94662" y="199834"/>
                  <a:pt x="94765" y="199937"/>
                  <a:pt x="94970" y="199937"/>
                </a:cubicBezTo>
                <a:cubicBezTo>
                  <a:pt x="95123" y="199937"/>
                  <a:pt x="95200" y="199834"/>
                  <a:pt x="95200" y="199630"/>
                </a:cubicBezTo>
                <a:cubicBezTo>
                  <a:pt x="95200" y="199425"/>
                  <a:pt x="95123" y="199323"/>
                  <a:pt x="94970" y="199323"/>
                </a:cubicBezTo>
                <a:close/>
                <a:moveTo>
                  <a:pt x="90618" y="203546"/>
                </a:moveTo>
                <a:cubicBezTo>
                  <a:pt x="90516" y="203546"/>
                  <a:pt x="90413" y="203623"/>
                  <a:pt x="90413" y="203776"/>
                </a:cubicBezTo>
                <a:cubicBezTo>
                  <a:pt x="90567" y="204032"/>
                  <a:pt x="90695" y="204032"/>
                  <a:pt x="90849" y="203776"/>
                </a:cubicBezTo>
                <a:cubicBezTo>
                  <a:pt x="90849" y="203623"/>
                  <a:pt x="90772" y="203546"/>
                  <a:pt x="90618" y="203546"/>
                </a:cubicBezTo>
                <a:close/>
                <a:moveTo>
                  <a:pt x="81070" y="209664"/>
                </a:moveTo>
                <a:cubicBezTo>
                  <a:pt x="81173" y="209510"/>
                  <a:pt x="81122" y="209459"/>
                  <a:pt x="80917" y="209459"/>
                </a:cubicBezTo>
                <a:cubicBezTo>
                  <a:pt x="80763" y="209459"/>
                  <a:pt x="80712" y="209510"/>
                  <a:pt x="80763" y="209664"/>
                </a:cubicBezTo>
                <a:cubicBezTo>
                  <a:pt x="80866" y="209817"/>
                  <a:pt x="80917" y="209894"/>
                  <a:pt x="80968" y="209894"/>
                </a:cubicBezTo>
                <a:cubicBezTo>
                  <a:pt x="81045" y="209894"/>
                  <a:pt x="81070" y="209817"/>
                  <a:pt x="81070" y="209664"/>
                </a:cubicBezTo>
                <a:close/>
                <a:moveTo>
                  <a:pt x="82530" y="207590"/>
                </a:moveTo>
                <a:cubicBezTo>
                  <a:pt x="82274" y="207590"/>
                  <a:pt x="82018" y="207718"/>
                  <a:pt x="81838" y="207923"/>
                </a:cubicBezTo>
                <a:lnTo>
                  <a:pt x="81096" y="208640"/>
                </a:lnTo>
                <a:cubicBezTo>
                  <a:pt x="81352" y="208691"/>
                  <a:pt x="81634" y="208614"/>
                  <a:pt x="82094" y="208358"/>
                </a:cubicBezTo>
                <a:cubicBezTo>
                  <a:pt x="82530" y="208153"/>
                  <a:pt x="82683" y="207872"/>
                  <a:pt x="82530" y="207590"/>
                </a:cubicBezTo>
                <a:close/>
                <a:moveTo>
                  <a:pt x="83067" y="209612"/>
                </a:moveTo>
                <a:cubicBezTo>
                  <a:pt x="83067" y="209356"/>
                  <a:pt x="82965" y="209254"/>
                  <a:pt x="82862" y="209254"/>
                </a:cubicBezTo>
                <a:cubicBezTo>
                  <a:pt x="82709" y="209254"/>
                  <a:pt x="82632" y="209356"/>
                  <a:pt x="82632" y="209612"/>
                </a:cubicBezTo>
                <a:cubicBezTo>
                  <a:pt x="82632" y="209869"/>
                  <a:pt x="82709" y="209971"/>
                  <a:pt x="82862" y="209971"/>
                </a:cubicBezTo>
                <a:cubicBezTo>
                  <a:pt x="82965" y="209971"/>
                  <a:pt x="83067" y="209869"/>
                  <a:pt x="83067" y="209612"/>
                </a:cubicBezTo>
                <a:close/>
                <a:moveTo>
                  <a:pt x="83477" y="208281"/>
                </a:moveTo>
                <a:cubicBezTo>
                  <a:pt x="83477" y="208025"/>
                  <a:pt x="83374" y="207923"/>
                  <a:pt x="83169" y="207923"/>
                </a:cubicBezTo>
                <a:cubicBezTo>
                  <a:pt x="83016" y="207923"/>
                  <a:pt x="82939" y="208025"/>
                  <a:pt x="82939" y="208281"/>
                </a:cubicBezTo>
                <a:cubicBezTo>
                  <a:pt x="82939" y="208537"/>
                  <a:pt x="83016" y="208665"/>
                  <a:pt x="83169" y="208665"/>
                </a:cubicBezTo>
                <a:cubicBezTo>
                  <a:pt x="83374" y="208640"/>
                  <a:pt x="83477" y="208512"/>
                  <a:pt x="83477" y="208281"/>
                </a:cubicBezTo>
                <a:close/>
                <a:moveTo>
                  <a:pt x="84833" y="210355"/>
                </a:moveTo>
                <a:cubicBezTo>
                  <a:pt x="84833" y="210124"/>
                  <a:pt x="84782" y="209971"/>
                  <a:pt x="84628" y="209971"/>
                </a:cubicBezTo>
                <a:cubicBezTo>
                  <a:pt x="84424" y="209971"/>
                  <a:pt x="84321" y="210124"/>
                  <a:pt x="84321" y="210355"/>
                </a:cubicBezTo>
                <a:cubicBezTo>
                  <a:pt x="84321" y="210611"/>
                  <a:pt x="84424" y="210739"/>
                  <a:pt x="84628" y="210739"/>
                </a:cubicBezTo>
                <a:cubicBezTo>
                  <a:pt x="84782" y="210713"/>
                  <a:pt x="84833" y="210585"/>
                  <a:pt x="84833" y="210355"/>
                </a:cubicBezTo>
                <a:close/>
                <a:moveTo>
                  <a:pt x="86267" y="209971"/>
                </a:moveTo>
                <a:lnTo>
                  <a:pt x="85678" y="209971"/>
                </a:lnTo>
                <a:cubicBezTo>
                  <a:pt x="85576" y="209971"/>
                  <a:pt x="85524" y="210022"/>
                  <a:pt x="85448" y="210150"/>
                </a:cubicBezTo>
                <a:cubicBezTo>
                  <a:pt x="85371" y="210278"/>
                  <a:pt x="85320" y="210304"/>
                  <a:pt x="85243" y="210304"/>
                </a:cubicBezTo>
                <a:lnTo>
                  <a:pt x="86267" y="209971"/>
                </a:lnTo>
                <a:close/>
                <a:moveTo>
                  <a:pt x="87726" y="209280"/>
                </a:moveTo>
                <a:lnTo>
                  <a:pt x="87316" y="209689"/>
                </a:lnTo>
                <a:lnTo>
                  <a:pt x="87726" y="209689"/>
                </a:lnTo>
                <a:lnTo>
                  <a:pt x="87726" y="209280"/>
                </a:lnTo>
                <a:close/>
                <a:moveTo>
                  <a:pt x="88058" y="207923"/>
                </a:moveTo>
                <a:cubicBezTo>
                  <a:pt x="88186" y="207923"/>
                  <a:pt x="88263" y="207795"/>
                  <a:pt x="88263" y="207539"/>
                </a:cubicBezTo>
                <a:cubicBezTo>
                  <a:pt x="88263" y="207309"/>
                  <a:pt x="88186" y="207155"/>
                  <a:pt x="88058" y="207155"/>
                </a:cubicBezTo>
                <a:cubicBezTo>
                  <a:pt x="87905" y="207155"/>
                  <a:pt x="87828" y="207309"/>
                  <a:pt x="87828" y="207539"/>
                </a:cubicBezTo>
                <a:cubicBezTo>
                  <a:pt x="87828" y="207795"/>
                  <a:pt x="87905" y="207923"/>
                  <a:pt x="88058" y="207923"/>
                </a:cubicBezTo>
                <a:close/>
                <a:moveTo>
                  <a:pt x="88135" y="207923"/>
                </a:moveTo>
                <a:cubicBezTo>
                  <a:pt x="88135" y="208128"/>
                  <a:pt x="88238" y="208230"/>
                  <a:pt x="88391" y="208230"/>
                </a:cubicBezTo>
                <a:cubicBezTo>
                  <a:pt x="88570" y="208230"/>
                  <a:pt x="88698" y="208128"/>
                  <a:pt x="88698" y="207923"/>
                </a:cubicBezTo>
                <a:cubicBezTo>
                  <a:pt x="88698" y="207718"/>
                  <a:pt x="88570" y="207590"/>
                  <a:pt x="88391" y="207590"/>
                </a:cubicBezTo>
                <a:cubicBezTo>
                  <a:pt x="88212" y="207590"/>
                  <a:pt x="88135" y="207718"/>
                  <a:pt x="88135" y="207923"/>
                </a:cubicBezTo>
                <a:close/>
                <a:moveTo>
                  <a:pt x="89082" y="208640"/>
                </a:moveTo>
                <a:lnTo>
                  <a:pt x="88391" y="208640"/>
                </a:lnTo>
                <a:lnTo>
                  <a:pt x="88391" y="208973"/>
                </a:lnTo>
                <a:cubicBezTo>
                  <a:pt x="88698" y="209075"/>
                  <a:pt x="88929" y="208998"/>
                  <a:pt x="89082" y="208640"/>
                </a:cubicBezTo>
                <a:close/>
                <a:moveTo>
                  <a:pt x="89082" y="204800"/>
                </a:moveTo>
                <a:cubicBezTo>
                  <a:pt x="88929" y="204519"/>
                  <a:pt x="88647" y="204416"/>
                  <a:pt x="88212" y="204544"/>
                </a:cubicBezTo>
                <a:cubicBezTo>
                  <a:pt x="87726" y="204672"/>
                  <a:pt x="87265" y="204826"/>
                  <a:pt x="86702" y="205082"/>
                </a:cubicBezTo>
                <a:cubicBezTo>
                  <a:pt x="86139" y="205338"/>
                  <a:pt x="85627" y="205619"/>
                  <a:pt x="85115" y="205926"/>
                </a:cubicBezTo>
                <a:cubicBezTo>
                  <a:pt x="84628" y="206285"/>
                  <a:pt x="84347" y="206490"/>
                  <a:pt x="84193" y="206566"/>
                </a:cubicBezTo>
                <a:cubicBezTo>
                  <a:pt x="84117" y="206566"/>
                  <a:pt x="84014" y="206669"/>
                  <a:pt x="83809" y="206822"/>
                </a:cubicBezTo>
                <a:cubicBezTo>
                  <a:pt x="83656" y="207002"/>
                  <a:pt x="83553" y="207130"/>
                  <a:pt x="83553" y="207181"/>
                </a:cubicBezTo>
                <a:cubicBezTo>
                  <a:pt x="83989" y="207283"/>
                  <a:pt x="84424" y="207181"/>
                  <a:pt x="84910" y="206976"/>
                </a:cubicBezTo>
                <a:cubicBezTo>
                  <a:pt x="85396" y="206771"/>
                  <a:pt x="85908" y="206515"/>
                  <a:pt x="86420" y="206285"/>
                </a:cubicBezTo>
                <a:cubicBezTo>
                  <a:pt x="86958" y="205978"/>
                  <a:pt x="87444" y="205722"/>
                  <a:pt x="87931" y="205440"/>
                </a:cubicBezTo>
                <a:cubicBezTo>
                  <a:pt x="88417" y="205159"/>
                  <a:pt x="88826" y="204954"/>
                  <a:pt x="89082" y="204800"/>
                </a:cubicBezTo>
                <a:close/>
                <a:moveTo>
                  <a:pt x="89799" y="205850"/>
                </a:moveTo>
                <a:cubicBezTo>
                  <a:pt x="89799" y="205696"/>
                  <a:pt x="89748" y="205619"/>
                  <a:pt x="89594" y="205619"/>
                </a:cubicBezTo>
                <a:cubicBezTo>
                  <a:pt x="89466" y="205619"/>
                  <a:pt x="89364" y="205696"/>
                  <a:pt x="89364" y="205850"/>
                </a:cubicBezTo>
                <a:cubicBezTo>
                  <a:pt x="89517" y="206131"/>
                  <a:pt x="89671" y="206131"/>
                  <a:pt x="89799" y="205850"/>
                </a:cubicBezTo>
                <a:close/>
                <a:moveTo>
                  <a:pt x="90336" y="209971"/>
                </a:moveTo>
                <a:cubicBezTo>
                  <a:pt x="90336" y="209766"/>
                  <a:pt x="90260" y="209664"/>
                  <a:pt x="90132" y="209664"/>
                </a:cubicBezTo>
                <a:cubicBezTo>
                  <a:pt x="89978" y="209664"/>
                  <a:pt x="89927" y="209766"/>
                  <a:pt x="89927" y="209971"/>
                </a:cubicBezTo>
                <a:cubicBezTo>
                  <a:pt x="89927" y="210201"/>
                  <a:pt x="89978" y="210304"/>
                  <a:pt x="90132" y="210304"/>
                </a:cubicBezTo>
                <a:cubicBezTo>
                  <a:pt x="90260" y="210304"/>
                  <a:pt x="90336" y="210201"/>
                  <a:pt x="90336" y="209971"/>
                </a:cubicBezTo>
                <a:close/>
                <a:moveTo>
                  <a:pt x="91872" y="207590"/>
                </a:moveTo>
                <a:lnTo>
                  <a:pt x="90413" y="207590"/>
                </a:lnTo>
                <a:lnTo>
                  <a:pt x="90413" y="207923"/>
                </a:lnTo>
                <a:lnTo>
                  <a:pt x="90849" y="207923"/>
                </a:lnTo>
                <a:cubicBezTo>
                  <a:pt x="90925" y="207923"/>
                  <a:pt x="91079" y="207872"/>
                  <a:pt x="91335" y="207770"/>
                </a:cubicBezTo>
                <a:cubicBezTo>
                  <a:pt x="91540" y="207667"/>
                  <a:pt x="91719" y="207590"/>
                  <a:pt x="91872" y="207590"/>
                </a:cubicBezTo>
                <a:close/>
                <a:moveTo>
                  <a:pt x="92589" y="206003"/>
                </a:moveTo>
                <a:cubicBezTo>
                  <a:pt x="92589" y="205875"/>
                  <a:pt x="92564" y="205850"/>
                  <a:pt x="92512" y="205850"/>
                </a:cubicBezTo>
                <a:cubicBezTo>
                  <a:pt x="92282" y="205850"/>
                  <a:pt x="92077" y="205926"/>
                  <a:pt x="91872" y="206182"/>
                </a:cubicBezTo>
                <a:cubicBezTo>
                  <a:pt x="91719" y="206285"/>
                  <a:pt x="91719" y="206438"/>
                  <a:pt x="91872" y="206592"/>
                </a:cubicBezTo>
                <a:cubicBezTo>
                  <a:pt x="91949" y="206592"/>
                  <a:pt x="92077" y="206541"/>
                  <a:pt x="92231" y="206438"/>
                </a:cubicBezTo>
                <a:cubicBezTo>
                  <a:pt x="92435" y="206311"/>
                  <a:pt x="92538" y="206234"/>
                  <a:pt x="92538" y="206182"/>
                </a:cubicBezTo>
                <a:cubicBezTo>
                  <a:pt x="92564" y="206182"/>
                  <a:pt x="92589" y="206106"/>
                  <a:pt x="92589" y="206003"/>
                </a:cubicBezTo>
                <a:close/>
                <a:moveTo>
                  <a:pt x="93843" y="205466"/>
                </a:moveTo>
                <a:cubicBezTo>
                  <a:pt x="93843" y="205210"/>
                  <a:pt x="93766" y="205107"/>
                  <a:pt x="93510" y="205107"/>
                </a:cubicBezTo>
                <a:cubicBezTo>
                  <a:pt x="93383" y="205107"/>
                  <a:pt x="93331" y="205210"/>
                  <a:pt x="93331" y="205466"/>
                </a:cubicBezTo>
                <a:cubicBezTo>
                  <a:pt x="93331" y="205722"/>
                  <a:pt x="93383" y="205850"/>
                  <a:pt x="93510" y="205850"/>
                </a:cubicBezTo>
                <a:cubicBezTo>
                  <a:pt x="93766" y="205850"/>
                  <a:pt x="93843" y="205722"/>
                  <a:pt x="93843" y="205466"/>
                </a:cubicBezTo>
                <a:close/>
                <a:moveTo>
                  <a:pt x="94586" y="206566"/>
                </a:moveTo>
                <a:cubicBezTo>
                  <a:pt x="94944" y="206080"/>
                  <a:pt x="95098" y="205594"/>
                  <a:pt x="94995" y="205107"/>
                </a:cubicBezTo>
                <a:cubicBezTo>
                  <a:pt x="94739" y="205645"/>
                  <a:pt x="94483" y="206003"/>
                  <a:pt x="94304" y="206157"/>
                </a:cubicBezTo>
                <a:lnTo>
                  <a:pt x="94586" y="206566"/>
                </a:lnTo>
                <a:close/>
                <a:moveTo>
                  <a:pt x="94586" y="204800"/>
                </a:moveTo>
                <a:lnTo>
                  <a:pt x="94279" y="205133"/>
                </a:lnTo>
                <a:lnTo>
                  <a:pt x="94279" y="205542"/>
                </a:lnTo>
                <a:lnTo>
                  <a:pt x="94586" y="204800"/>
                </a:lnTo>
                <a:close/>
                <a:moveTo>
                  <a:pt x="99142" y="205850"/>
                </a:moveTo>
                <a:cubicBezTo>
                  <a:pt x="98937" y="205901"/>
                  <a:pt x="98528" y="206055"/>
                  <a:pt x="97837" y="206285"/>
                </a:cubicBezTo>
                <a:cubicBezTo>
                  <a:pt x="97197" y="206490"/>
                  <a:pt x="96659" y="206695"/>
                  <a:pt x="96326" y="206874"/>
                </a:cubicBezTo>
                <a:cubicBezTo>
                  <a:pt x="96173" y="206950"/>
                  <a:pt x="95942" y="207104"/>
                  <a:pt x="95661" y="207360"/>
                </a:cubicBezTo>
                <a:cubicBezTo>
                  <a:pt x="95328" y="207590"/>
                  <a:pt x="95123" y="207795"/>
                  <a:pt x="94970" y="207923"/>
                </a:cubicBezTo>
                <a:cubicBezTo>
                  <a:pt x="95482" y="208051"/>
                  <a:pt x="96198" y="207846"/>
                  <a:pt x="97171" y="207309"/>
                </a:cubicBezTo>
                <a:cubicBezTo>
                  <a:pt x="98143" y="206720"/>
                  <a:pt x="98809" y="206285"/>
                  <a:pt x="99142" y="205850"/>
                </a:cubicBezTo>
                <a:close/>
                <a:moveTo>
                  <a:pt x="96147" y="205722"/>
                </a:moveTo>
                <a:cubicBezTo>
                  <a:pt x="96198" y="205722"/>
                  <a:pt x="96275" y="205671"/>
                  <a:pt x="96352" y="205517"/>
                </a:cubicBezTo>
                <a:cubicBezTo>
                  <a:pt x="96429" y="205389"/>
                  <a:pt x="96377" y="205312"/>
                  <a:pt x="96173" y="205312"/>
                </a:cubicBezTo>
                <a:cubicBezTo>
                  <a:pt x="96019" y="205312"/>
                  <a:pt x="95968" y="205389"/>
                  <a:pt x="96019" y="205517"/>
                </a:cubicBezTo>
                <a:cubicBezTo>
                  <a:pt x="96019" y="205671"/>
                  <a:pt x="96070" y="205722"/>
                  <a:pt x="96147" y="205722"/>
                </a:cubicBezTo>
                <a:close/>
                <a:moveTo>
                  <a:pt x="99372" y="208589"/>
                </a:moveTo>
                <a:cubicBezTo>
                  <a:pt x="99372" y="208307"/>
                  <a:pt x="99270" y="208205"/>
                  <a:pt x="99142" y="208205"/>
                </a:cubicBezTo>
                <a:cubicBezTo>
                  <a:pt x="98937" y="208205"/>
                  <a:pt x="98809" y="208307"/>
                  <a:pt x="98809" y="208589"/>
                </a:cubicBezTo>
                <a:cubicBezTo>
                  <a:pt x="98809" y="208819"/>
                  <a:pt x="98937" y="208973"/>
                  <a:pt x="99142" y="208973"/>
                </a:cubicBezTo>
                <a:cubicBezTo>
                  <a:pt x="99270" y="208973"/>
                  <a:pt x="99372" y="208819"/>
                  <a:pt x="99372" y="208589"/>
                </a:cubicBezTo>
                <a:close/>
                <a:moveTo>
                  <a:pt x="99449" y="201370"/>
                </a:moveTo>
                <a:lnTo>
                  <a:pt x="99142" y="201370"/>
                </a:lnTo>
                <a:lnTo>
                  <a:pt x="97376" y="203034"/>
                </a:lnTo>
                <a:lnTo>
                  <a:pt x="97708" y="203469"/>
                </a:lnTo>
                <a:cubicBezTo>
                  <a:pt x="97837" y="203520"/>
                  <a:pt x="98092" y="203469"/>
                  <a:pt x="98425" y="203239"/>
                </a:cubicBezTo>
                <a:cubicBezTo>
                  <a:pt x="98783" y="203034"/>
                  <a:pt x="98988" y="202855"/>
                  <a:pt x="99142" y="202701"/>
                </a:cubicBezTo>
                <a:cubicBezTo>
                  <a:pt x="99270" y="202573"/>
                  <a:pt x="99270" y="202292"/>
                  <a:pt x="99142" y="201985"/>
                </a:cubicBezTo>
                <a:cubicBezTo>
                  <a:pt x="98988" y="201678"/>
                  <a:pt x="99116" y="201473"/>
                  <a:pt x="99449" y="201370"/>
                </a:cubicBezTo>
                <a:close/>
                <a:moveTo>
                  <a:pt x="100166" y="199911"/>
                </a:moveTo>
                <a:cubicBezTo>
                  <a:pt x="100166" y="200116"/>
                  <a:pt x="100268" y="200116"/>
                  <a:pt x="100498" y="199911"/>
                </a:cubicBezTo>
                <a:cubicBezTo>
                  <a:pt x="101036" y="199374"/>
                  <a:pt x="101497" y="198964"/>
                  <a:pt x="101830" y="198708"/>
                </a:cubicBezTo>
                <a:cubicBezTo>
                  <a:pt x="102188" y="198478"/>
                  <a:pt x="102777" y="198094"/>
                  <a:pt x="103621" y="197505"/>
                </a:cubicBezTo>
                <a:cubicBezTo>
                  <a:pt x="103621" y="197300"/>
                  <a:pt x="103493" y="197198"/>
                  <a:pt x="103289" y="197198"/>
                </a:cubicBezTo>
                <a:cubicBezTo>
                  <a:pt x="103058" y="197198"/>
                  <a:pt x="102367" y="197505"/>
                  <a:pt x="101113" y="198145"/>
                </a:cubicBezTo>
                <a:cubicBezTo>
                  <a:pt x="99859" y="198734"/>
                  <a:pt x="98528" y="199450"/>
                  <a:pt x="97120" y="200218"/>
                </a:cubicBezTo>
                <a:cubicBezTo>
                  <a:pt x="95712" y="200961"/>
                  <a:pt x="94432" y="201703"/>
                  <a:pt x="93280" y="202343"/>
                </a:cubicBezTo>
                <a:cubicBezTo>
                  <a:pt x="92128" y="202983"/>
                  <a:pt x="91540" y="203341"/>
                  <a:pt x="91488" y="203444"/>
                </a:cubicBezTo>
                <a:lnTo>
                  <a:pt x="92538" y="203751"/>
                </a:lnTo>
                <a:lnTo>
                  <a:pt x="100166" y="199911"/>
                </a:lnTo>
                <a:close/>
                <a:moveTo>
                  <a:pt x="102930" y="199067"/>
                </a:moveTo>
                <a:cubicBezTo>
                  <a:pt x="102623" y="199067"/>
                  <a:pt x="102521" y="199169"/>
                  <a:pt x="102572" y="199323"/>
                </a:cubicBezTo>
                <a:cubicBezTo>
                  <a:pt x="102623" y="199450"/>
                  <a:pt x="102777" y="199502"/>
                  <a:pt x="102930" y="199502"/>
                </a:cubicBezTo>
                <a:cubicBezTo>
                  <a:pt x="103109" y="199502"/>
                  <a:pt x="103237" y="199450"/>
                  <a:pt x="103314" y="199323"/>
                </a:cubicBezTo>
                <a:cubicBezTo>
                  <a:pt x="103365" y="199169"/>
                  <a:pt x="103237" y="199067"/>
                  <a:pt x="102930" y="199067"/>
                </a:cubicBezTo>
                <a:close/>
                <a:moveTo>
                  <a:pt x="100498" y="201678"/>
                </a:moveTo>
                <a:cubicBezTo>
                  <a:pt x="100857" y="201831"/>
                  <a:pt x="101062" y="201882"/>
                  <a:pt x="101215" y="201857"/>
                </a:cubicBezTo>
                <a:cubicBezTo>
                  <a:pt x="101343" y="201831"/>
                  <a:pt x="101471" y="201729"/>
                  <a:pt x="101574" y="201575"/>
                </a:cubicBezTo>
                <a:cubicBezTo>
                  <a:pt x="101701" y="201473"/>
                  <a:pt x="101778" y="201293"/>
                  <a:pt x="101830" y="201114"/>
                </a:cubicBezTo>
                <a:cubicBezTo>
                  <a:pt x="101932" y="200935"/>
                  <a:pt x="102060" y="200756"/>
                  <a:pt x="102265" y="200679"/>
                </a:cubicBezTo>
                <a:lnTo>
                  <a:pt x="101830" y="200321"/>
                </a:lnTo>
                <a:lnTo>
                  <a:pt x="100498" y="201678"/>
                </a:lnTo>
                <a:close/>
                <a:moveTo>
                  <a:pt x="102239" y="204083"/>
                </a:moveTo>
                <a:cubicBezTo>
                  <a:pt x="102546" y="204519"/>
                  <a:pt x="102802" y="204442"/>
                  <a:pt x="103058" y="203879"/>
                </a:cubicBezTo>
                <a:cubicBezTo>
                  <a:pt x="103212" y="203674"/>
                  <a:pt x="103289" y="203367"/>
                  <a:pt x="103289" y="203060"/>
                </a:cubicBezTo>
                <a:lnTo>
                  <a:pt x="102239" y="204083"/>
                </a:lnTo>
                <a:close/>
                <a:moveTo>
                  <a:pt x="101113" y="207923"/>
                </a:moveTo>
                <a:cubicBezTo>
                  <a:pt x="101113" y="207718"/>
                  <a:pt x="101011" y="207590"/>
                  <a:pt x="100806" y="207590"/>
                </a:cubicBezTo>
                <a:cubicBezTo>
                  <a:pt x="100652" y="207590"/>
                  <a:pt x="100550" y="207718"/>
                  <a:pt x="100550" y="207923"/>
                </a:cubicBezTo>
                <a:cubicBezTo>
                  <a:pt x="100550" y="208128"/>
                  <a:pt x="100652" y="208230"/>
                  <a:pt x="100806" y="208230"/>
                </a:cubicBezTo>
                <a:cubicBezTo>
                  <a:pt x="101011" y="208230"/>
                  <a:pt x="101113" y="208128"/>
                  <a:pt x="101113" y="207923"/>
                </a:cubicBezTo>
                <a:close/>
                <a:moveTo>
                  <a:pt x="102572" y="205850"/>
                </a:moveTo>
                <a:cubicBezTo>
                  <a:pt x="102265" y="205773"/>
                  <a:pt x="101983" y="205773"/>
                  <a:pt x="101625" y="205799"/>
                </a:cubicBezTo>
                <a:cubicBezTo>
                  <a:pt x="101292" y="205824"/>
                  <a:pt x="101036" y="205926"/>
                  <a:pt x="100831" y="206182"/>
                </a:cubicBezTo>
                <a:lnTo>
                  <a:pt x="100831" y="206592"/>
                </a:lnTo>
                <a:cubicBezTo>
                  <a:pt x="100959" y="206515"/>
                  <a:pt x="101241" y="206438"/>
                  <a:pt x="101701" y="206362"/>
                </a:cubicBezTo>
                <a:cubicBezTo>
                  <a:pt x="102137" y="206285"/>
                  <a:pt x="102418" y="206131"/>
                  <a:pt x="102572" y="205850"/>
                </a:cubicBezTo>
                <a:close/>
                <a:moveTo>
                  <a:pt x="103186" y="205184"/>
                </a:moveTo>
                <a:cubicBezTo>
                  <a:pt x="103186" y="204928"/>
                  <a:pt x="103058" y="204800"/>
                  <a:pt x="102853" y="204800"/>
                </a:cubicBezTo>
                <a:cubicBezTo>
                  <a:pt x="102700" y="204800"/>
                  <a:pt x="102649" y="204928"/>
                  <a:pt x="102649" y="205184"/>
                </a:cubicBezTo>
                <a:cubicBezTo>
                  <a:pt x="102649" y="205440"/>
                  <a:pt x="102700" y="205542"/>
                  <a:pt x="102853" y="205542"/>
                </a:cubicBezTo>
                <a:cubicBezTo>
                  <a:pt x="103084" y="205517"/>
                  <a:pt x="103186" y="205415"/>
                  <a:pt x="103186" y="205184"/>
                </a:cubicBezTo>
                <a:close/>
                <a:moveTo>
                  <a:pt x="103621" y="207590"/>
                </a:moveTo>
                <a:cubicBezTo>
                  <a:pt x="103672" y="207462"/>
                  <a:pt x="103621" y="207386"/>
                  <a:pt x="103442" y="207386"/>
                </a:cubicBezTo>
                <a:cubicBezTo>
                  <a:pt x="103263" y="207386"/>
                  <a:pt x="103212" y="207462"/>
                  <a:pt x="103289" y="207590"/>
                </a:cubicBezTo>
                <a:cubicBezTo>
                  <a:pt x="103289" y="207744"/>
                  <a:pt x="103314" y="207821"/>
                  <a:pt x="103365" y="207821"/>
                </a:cubicBezTo>
                <a:cubicBezTo>
                  <a:pt x="103468" y="207821"/>
                  <a:pt x="103519" y="207744"/>
                  <a:pt x="103621" y="207590"/>
                </a:cubicBezTo>
                <a:close/>
                <a:moveTo>
                  <a:pt x="103929" y="202010"/>
                </a:moveTo>
                <a:lnTo>
                  <a:pt x="102879" y="202010"/>
                </a:lnTo>
                <a:cubicBezTo>
                  <a:pt x="103033" y="202164"/>
                  <a:pt x="103212" y="202266"/>
                  <a:pt x="103391" y="202343"/>
                </a:cubicBezTo>
                <a:cubicBezTo>
                  <a:pt x="103749" y="202522"/>
                  <a:pt x="103929" y="202420"/>
                  <a:pt x="103929" y="202010"/>
                </a:cubicBezTo>
                <a:close/>
                <a:moveTo>
                  <a:pt x="104312" y="196507"/>
                </a:moveTo>
                <a:lnTo>
                  <a:pt x="104620" y="196507"/>
                </a:lnTo>
                <a:lnTo>
                  <a:pt x="104620" y="196200"/>
                </a:lnTo>
                <a:lnTo>
                  <a:pt x="104312" y="196507"/>
                </a:lnTo>
                <a:close/>
                <a:moveTo>
                  <a:pt x="105362" y="203469"/>
                </a:moveTo>
                <a:cubicBezTo>
                  <a:pt x="105208" y="203316"/>
                  <a:pt x="105055" y="203316"/>
                  <a:pt x="104952" y="203469"/>
                </a:cubicBezTo>
                <a:cubicBezTo>
                  <a:pt x="104850" y="203469"/>
                  <a:pt x="104799" y="203469"/>
                  <a:pt x="104722" y="203546"/>
                </a:cubicBezTo>
                <a:cubicBezTo>
                  <a:pt x="104645" y="203623"/>
                  <a:pt x="104594" y="203700"/>
                  <a:pt x="104594" y="203776"/>
                </a:cubicBezTo>
                <a:lnTo>
                  <a:pt x="105362" y="203469"/>
                </a:lnTo>
                <a:close/>
                <a:moveTo>
                  <a:pt x="106411" y="200679"/>
                </a:moveTo>
                <a:lnTo>
                  <a:pt x="105362" y="200679"/>
                </a:lnTo>
                <a:cubicBezTo>
                  <a:pt x="105311" y="200679"/>
                  <a:pt x="105208" y="200705"/>
                  <a:pt x="105157" y="200833"/>
                </a:cubicBezTo>
                <a:cubicBezTo>
                  <a:pt x="105055" y="200935"/>
                  <a:pt x="105004" y="200986"/>
                  <a:pt x="104952" y="200986"/>
                </a:cubicBezTo>
                <a:lnTo>
                  <a:pt x="105362" y="200986"/>
                </a:lnTo>
                <a:cubicBezTo>
                  <a:pt x="105413" y="200986"/>
                  <a:pt x="105592" y="200935"/>
                  <a:pt x="105823" y="200884"/>
                </a:cubicBezTo>
                <a:cubicBezTo>
                  <a:pt x="106079" y="200782"/>
                  <a:pt x="106283" y="200730"/>
                  <a:pt x="106411" y="200679"/>
                </a:cubicBezTo>
                <a:close/>
                <a:moveTo>
                  <a:pt x="106616" y="202727"/>
                </a:moveTo>
                <a:cubicBezTo>
                  <a:pt x="106616" y="202522"/>
                  <a:pt x="106539" y="202420"/>
                  <a:pt x="106411" y="202420"/>
                </a:cubicBezTo>
                <a:cubicBezTo>
                  <a:pt x="106181" y="202420"/>
                  <a:pt x="106079" y="202522"/>
                  <a:pt x="106079" y="202727"/>
                </a:cubicBezTo>
                <a:cubicBezTo>
                  <a:pt x="106079" y="202932"/>
                  <a:pt x="106181" y="203060"/>
                  <a:pt x="106411" y="203060"/>
                </a:cubicBezTo>
                <a:cubicBezTo>
                  <a:pt x="106539" y="203060"/>
                  <a:pt x="106616" y="202932"/>
                  <a:pt x="106616" y="202727"/>
                </a:cubicBezTo>
                <a:close/>
                <a:moveTo>
                  <a:pt x="107026" y="197224"/>
                </a:moveTo>
                <a:cubicBezTo>
                  <a:pt x="106437" y="197019"/>
                  <a:pt x="105848" y="197121"/>
                  <a:pt x="105388" y="197531"/>
                </a:cubicBezTo>
                <a:lnTo>
                  <a:pt x="104645" y="198273"/>
                </a:lnTo>
                <a:cubicBezTo>
                  <a:pt x="105157" y="198401"/>
                  <a:pt x="105592" y="198350"/>
                  <a:pt x="106027" y="198120"/>
                </a:cubicBezTo>
                <a:cubicBezTo>
                  <a:pt x="106411" y="197864"/>
                  <a:pt x="106744" y="197582"/>
                  <a:pt x="107026" y="197224"/>
                </a:cubicBezTo>
                <a:close/>
                <a:moveTo>
                  <a:pt x="107358" y="190978"/>
                </a:moveTo>
                <a:cubicBezTo>
                  <a:pt x="107358" y="190696"/>
                  <a:pt x="107230" y="190594"/>
                  <a:pt x="107026" y="190594"/>
                </a:cubicBezTo>
                <a:cubicBezTo>
                  <a:pt x="106898" y="190594"/>
                  <a:pt x="106821" y="190696"/>
                  <a:pt x="106821" y="190978"/>
                </a:cubicBezTo>
                <a:cubicBezTo>
                  <a:pt x="106821" y="191183"/>
                  <a:pt x="106898" y="191336"/>
                  <a:pt x="107026" y="191336"/>
                </a:cubicBezTo>
                <a:cubicBezTo>
                  <a:pt x="107230" y="191336"/>
                  <a:pt x="107358" y="191183"/>
                  <a:pt x="107358" y="190978"/>
                </a:cubicBezTo>
                <a:close/>
                <a:moveTo>
                  <a:pt x="108075" y="209971"/>
                </a:moveTo>
                <a:cubicBezTo>
                  <a:pt x="108152" y="209869"/>
                  <a:pt x="108126" y="209766"/>
                  <a:pt x="107973" y="209766"/>
                </a:cubicBezTo>
                <a:cubicBezTo>
                  <a:pt x="107819" y="209766"/>
                  <a:pt x="107768" y="209869"/>
                  <a:pt x="107768" y="209971"/>
                </a:cubicBezTo>
                <a:cubicBezTo>
                  <a:pt x="107768" y="210124"/>
                  <a:pt x="107794" y="210201"/>
                  <a:pt x="107922" y="210201"/>
                </a:cubicBezTo>
                <a:cubicBezTo>
                  <a:pt x="108024" y="210201"/>
                  <a:pt x="108075" y="210124"/>
                  <a:pt x="108075" y="209971"/>
                </a:cubicBezTo>
                <a:close/>
                <a:moveTo>
                  <a:pt x="108382" y="189852"/>
                </a:moveTo>
                <a:cubicBezTo>
                  <a:pt x="108997" y="189673"/>
                  <a:pt x="109585" y="189365"/>
                  <a:pt x="110148" y="189033"/>
                </a:cubicBezTo>
                <a:cubicBezTo>
                  <a:pt x="110686" y="188674"/>
                  <a:pt x="111249" y="188342"/>
                  <a:pt x="111787" y="187983"/>
                </a:cubicBezTo>
                <a:cubicBezTo>
                  <a:pt x="112350" y="187650"/>
                  <a:pt x="112836" y="187369"/>
                  <a:pt x="113271" y="187190"/>
                </a:cubicBezTo>
                <a:cubicBezTo>
                  <a:pt x="113169" y="186883"/>
                  <a:pt x="113041" y="186729"/>
                  <a:pt x="112836" y="186678"/>
                </a:cubicBezTo>
                <a:cubicBezTo>
                  <a:pt x="112606" y="186652"/>
                  <a:pt x="112350" y="186678"/>
                  <a:pt x="112119" y="186806"/>
                </a:cubicBezTo>
                <a:cubicBezTo>
                  <a:pt x="111812" y="186934"/>
                  <a:pt x="111556" y="187036"/>
                  <a:pt x="111352" y="187190"/>
                </a:cubicBezTo>
                <a:cubicBezTo>
                  <a:pt x="111070" y="187343"/>
                  <a:pt x="110942" y="187446"/>
                  <a:pt x="110865" y="187497"/>
                </a:cubicBezTo>
                <a:lnTo>
                  <a:pt x="110865" y="187190"/>
                </a:lnTo>
                <a:cubicBezTo>
                  <a:pt x="110865" y="187036"/>
                  <a:pt x="110916" y="186831"/>
                  <a:pt x="111019" y="186626"/>
                </a:cubicBezTo>
                <a:cubicBezTo>
                  <a:pt x="111121" y="186370"/>
                  <a:pt x="111172" y="186217"/>
                  <a:pt x="111172" y="186140"/>
                </a:cubicBezTo>
                <a:lnTo>
                  <a:pt x="108485" y="186447"/>
                </a:lnTo>
                <a:cubicBezTo>
                  <a:pt x="108433" y="186447"/>
                  <a:pt x="108280" y="186550"/>
                  <a:pt x="108126" y="186703"/>
                </a:cubicBezTo>
                <a:cubicBezTo>
                  <a:pt x="107947" y="186908"/>
                  <a:pt x="107819" y="187062"/>
                  <a:pt x="107768" y="187215"/>
                </a:cubicBezTo>
                <a:lnTo>
                  <a:pt x="107768" y="187522"/>
                </a:lnTo>
                <a:cubicBezTo>
                  <a:pt x="108126" y="187676"/>
                  <a:pt x="108510" y="187650"/>
                  <a:pt x="108971" y="187471"/>
                </a:cubicBezTo>
                <a:cubicBezTo>
                  <a:pt x="109381" y="187292"/>
                  <a:pt x="109765" y="187087"/>
                  <a:pt x="110148" y="186908"/>
                </a:cubicBezTo>
                <a:cubicBezTo>
                  <a:pt x="110353" y="187266"/>
                  <a:pt x="110379" y="187522"/>
                  <a:pt x="110174" y="187778"/>
                </a:cubicBezTo>
                <a:cubicBezTo>
                  <a:pt x="110021" y="188034"/>
                  <a:pt x="109765" y="188239"/>
                  <a:pt x="109483" y="188342"/>
                </a:cubicBezTo>
                <a:cubicBezTo>
                  <a:pt x="109176" y="188495"/>
                  <a:pt x="108843" y="188623"/>
                  <a:pt x="108485" y="188725"/>
                </a:cubicBezTo>
                <a:cubicBezTo>
                  <a:pt x="108152" y="188828"/>
                  <a:pt x="107896" y="188930"/>
                  <a:pt x="107794" y="188981"/>
                </a:cubicBezTo>
                <a:cubicBezTo>
                  <a:pt x="107640" y="189058"/>
                  <a:pt x="107435" y="189212"/>
                  <a:pt x="107205" y="189468"/>
                </a:cubicBezTo>
                <a:cubicBezTo>
                  <a:pt x="106974" y="189698"/>
                  <a:pt x="106795" y="189903"/>
                  <a:pt x="106744" y="190031"/>
                </a:cubicBezTo>
                <a:cubicBezTo>
                  <a:pt x="107230" y="190133"/>
                  <a:pt x="107768" y="190082"/>
                  <a:pt x="108382" y="189852"/>
                </a:cubicBezTo>
                <a:close/>
                <a:moveTo>
                  <a:pt x="109099" y="193691"/>
                </a:moveTo>
                <a:cubicBezTo>
                  <a:pt x="109253" y="193973"/>
                  <a:pt x="109381" y="193973"/>
                  <a:pt x="109534" y="193691"/>
                </a:cubicBezTo>
                <a:cubicBezTo>
                  <a:pt x="109534" y="193563"/>
                  <a:pt x="109457" y="193461"/>
                  <a:pt x="109329" y="193461"/>
                </a:cubicBezTo>
                <a:cubicBezTo>
                  <a:pt x="109176" y="193486"/>
                  <a:pt x="109099" y="193563"/>
                  <a:pt x="109099" y="193691"/>
                </a:cubicBezTo>
                <a:close/>
                <a:moveTo>
                  <a:pt x="109816" y="195765"/>
                </a:moveTo>
                <a:cubicBezTo>
                  <a:pt x="109816" y="195611"/>
                  <a:pt x="109765" y="195560"/>
                  <a:pt x="109611" y="195560"/>
                </a:cubicBezTo>
                <a:cubicBezTo>
                  <a:pt x="109457" y="195560"/>
                  <a:pt x="109432" y="195611"/>
                  <a:pt x="109508" y="195765"/>
                </a:cubicBezTo>
                <a:cubicBezTo>
                  <a:pt x="109508" y="195918"/>
                  <a:pt x="109560" y="195969"/>
                  <a:pt x="109662" y="195969"/>
                </a:cubicBezTo>
                <a:cubicBezTo>
                  <a:pt x="109765" y="195969"/>
                  <a:pt x="109816" y="195918"/>
                  <a:pt x="109816" y="195765"/>
                </a:cubicBezTo>
                <a:close/>
                <a:moveTo>
                  <a:pt x="113041" y="210560"/>
                </a:moveTo>
                <a:cubicBezTo>
                  <a:pt x="113655" y="210304"/>
                  <a:pt x="114167" y="210022"/>
                  <a:pt x="114602" y="209715"/>
                </a:cubicBezTo>
                <a:cubicBezTo>
                  <a:pt x="115037" y="209408"/>
                  <a:pt x="115165" y="209177"/>
                  <a:pt x="115037" y="208973"/>
                </a:cubicBezTo>
                <a:cubicBezTo>
                  <a:pt x="114500" y="208717"/>
                  <a:pt x="113783" y="208973"/>
                  <a:pt x="112964" y="209561"/>
                </a:cubicBezTo>
                <a:cubicBezTo>
                  <a:pt x="112145" y="210176"/>
                  <a:pt x="111428" y="210662"/>
                  <a:pt x="110891" y="211020"/>
                </a:cubicBezTo>
                <a:cubicBezTo>
                  <a:pt x="110686" y="211225"/>
                  <a:pt x="110430" y="211328"/>
                  <a:pt x="110174" y="211328"/>
                </a:cubicBezTo>
                <a:cubicBezTo>
                  <a:pt x="110379" y="211430"/>
                  <a:pt x="110737" y="211379"/>
                  <a:pt x="111300" y="211174"/>
                </a:cubicBezTo>
                <a:cubicBezTo>
                  <a:pt x="111812" y="211020"/>
                  <a:pt x="112427" y="210790"/>
                  <a:pt x="113041" y="210560"/>
                </a:cubicBezTo>
                <a:close/>
                <a:moveTo>
                  <a:pt x="123331" y="208230"/>
                </a:moveTo>
                <a:lnTo>
                  <a:pt x="122998" y="208230"/>
                </a:lnTo>
                <a:lnTo>
                  <a:pt x="123331" y="208973"/>
                </a:lnTo>
                <a:lnTo>
                  <a:pt x="123331" y="208230"/>
                </a:lnTo>
                <a:close/>
                <a:moveTo>
                  <a:pt x="124662" y="210713"/>
                </a:moveTo>
                <a:cubicBezTo>
                  <a:pt x="124457" y="210508"/>
                  <a:pt x="124227" y="210508"/>
                  <a:pt x="124048" y="210713"/>
                </a:cubicBezTo>
                <a:cubicBezTo>
                  <a:pt x="123971" y="210713"/>
                  <a:pt x="123817" y="210815"/>
                  <a:pt x="123612" y="211020"/>
                </a:cubicBezTo>
                <a:cubicBezTo>
                  <a:pt x="123817" y="211071"/>
                  <a:pt x="124048" y="211123"/>
                  <a:pt x="124227" y="211071"/>
                </a:cubicBezTo>
                <a:cubicBezTo>
                  <a:pt x="124483" y="211046"/>
                  <a:pt x="124611" y="210918"/>
                  <a:pt x="124662" y="210713"/>
                </a:cubicBezTo>
                <a:close/>
                <a:moveTo>
                  <a:pt x="124815" y="207027"/>
                </a:moveTo>
                <a:cubicBezTo>
                  <a:pt x="124918" y="206925"/>
                  <a:pt x="124867" y="206771"/>
                  <a:pt x="124662" y="206566"/>
                </a:cubicBezTo>
                <a:cubicBezTo>
                  <a:pt x="123459" y="207130"/>
                  <a:pt x="122077" y="207462"/>
                  <a:pt x="120464" y="207590"/>
                </a:cubicBezTo>
                <a:cubicBezTo>
                  <a:pt x="118851" y="207744"/>
                  <a:pt x="117367" y="208179"/>
                  <a:pt x="116061" y="208973"/>
                </a:cubicBezTo>
                <a:cubicBezTo>
                  <a:pt x="115703" y="209177"/>
                  <a:pt x="115524" y="209459"/>
                  <a:pt x="115524" y="209766"/>
                </a:cubicBezTo>
                <a:cubicBezTo>
                  <a:pt x="115524" y="210124"/>
                  <a:pt x="115370" y="210406"/>
                  <a:pt x="115012" y="210713"/>
                </a:cubicBezTo>
                <a:cubicBezTo>
                  <a:pt x="114858" y="210764"/>
                  <a:pt x="114628" y="210944"/>
                  <a:pt x="114346" y="211174"/>
                </a:cubicBezTo>
                <a:cubicBezTo>
                  <a:pt x="114014" y="211430"/>
                  <a:pt x="113809" y="211635"/>
                  <a:pt x="113681" y="211763"/>
                </a:cubicBezTo>
                <a:cubicBezTo>
                  <a:pt x="113809" y="211763"/>
                  <a:pt x="114090" y="211711"/>
                  <a:pt x="114526" y="211686"/>
                </a:cubicBezTo>
                <a:cubicBezTo>
                  <a:pt x="114935" y="211660"/>
                  <a:pt x="115319" y="211558"/>
                  <a:pt x="115754" y="211430"/>
                </a:cubicBezTo>
                <a:cubicBezTo>
                  <a:pt x="116189" y="211302"/>
                  <a:pt x="116522" y="211097"/>
                  <a:pt x="116829" y="210892"/>
                </a:cubicBezTo>
                <a:cubicBezTo>
                  <a:pt x="117162" y="210688"/>
                  <a:pt x="117239" y="210483"/>
                  <a:pt x="117085" y="210252"/>
                </a:cubicBezTo>
                <a:lnTo>
                  <a:pt x="116087" y="210252"/>
                </a:lnTo>
                <a:lnTo>
                  <a:pt x="116087" y="209920"/>
                </a:lnTo>
                <a:cubicBezTo>
                  <a:pt x="116240" y="209664"/>
                  <a:pt x="116394" y="209510"/>
                  <a:pt x="116599" y="209510"/>
                </a:cubicBezTo>
                <a:cubicBezTo>
                  <a:pt x="116804" y="209510"/>
                  <a:pt x="117034" y="209561"/>
                  <a:pt x="117213" y="209664"/>
                </a:cubicBezTo>
                <a:cubicBezTo>
                  <a:pt x="117418" y="209766"/>
                  <a:pt x="117648" y="209869"/>
                  <a:pt x="117879" y="209971"/>
                </a:cubicBezTo>
                <a:cubicBezTo>
                  <a:pt x="118135" y="210099"/>
                  <a:pt x="118314" y="210073"/>
                  <a:pt x="118442" y="209920"/>
                </a:cubicBezTo>
                <a:cubicBezTo>
                  <a:pt x="119082" y="209510"/>
                  <a:pt x="119568" y="209229"/>
                  <a:pt x="119952" y="209024"/>
                </a:cubicBezTo>
                <a:cubicBezTo>
                  <a:pt x="120336" y="208793"/>
                  <a:pt x="121027" y="208768"/>
                  <a:pt x="121974" y="208921"/>
                </a:cubicBezTo>
                <a:lnTo>
                  <a:pt x="121974" y="208179"/>
                </a:lnTo>
                <a:lnTo>
                  <a:pt x="122589" y="207974"/>
                </a:lnTo>
                <a:cubicBezTo>
                  <a:pt x="122717" y="207897"/>
                  <a:pt x="122921" y="207821"/>
                  <a:pt x="123126" y="207770"/>
                </a:cubicBezTo>
                <a:cubicBezTo>
                  <a:pt x="123331" y="207693"/>
                  <a:pt x="123484" y="207616"/>
                  <a:pt x="123638" y="207539"/>
                </a:cubicBezTo>
                <a:cubicBezTo>
                  <a:pt x="123920" y="207539"/>
                  <a:pt x="124201" y="207462"/>
                  <a:pt x="124483" y="207334"/>
                </a:cubicBezTo>
                <a:cubicBezTo>
                  <a:pt x="124611" y="207283"/>
                  <a:pt x="124713" y="207130"/>
                  <a:pt x="124815" y="207027"/>
                </a:cubicBezTo>
                <a:close/>
                <a:moveTo>
                  <a:pt x="125071" y="159878"/>
                </a:moveTo>
                <a:cubicBezTo>
                  <a:pt x="123971" y="159750"/>
                  <a:pt x="122921" y="159750"/>
                  <a:pt x="121923" y="159878"/>
                </a:cubicBezTo>
                <a:cubicBezTo>
                  <a:pt x="120925" y="160031"/>
                  <a:pt x="120003" y="160467"/>
                  <a:pt x="119184" y="161235"/>
                </a:cubicBezTo>
                <a:cubicBezTo>
                  <a:pt x="118979" y="161644"/>
                  <a:pt x="119133" y="161874"/>
                  <a:pt x="119645" y="161900"/>
                </a:cubicBezTo>
                <a:cubicBezTo>
                  <a:pt x="120182" y="161926"/>
                  <a:pt x="120464" y="161951"/>
                  <a:pt x="120541" y="161951"/>
                </a:cubicBezTo>
                <a:cubicBezTo>
                  <a:pt x="120336" y="162028"/>
                  <a:pt x="120208" y="162181"/>
                  <a:pt x="120208" y="162437"/>
                </a:cubicBezTo>
                <a:cubicBezTo>
                  <a:pt x="120208" y="162668"/>
                  <a:pt x="120208" y="162950"/>
                  <a:pt x="120208" y="163205"/>
                </a:cubicBezTo>
                <a:cubicBezTo>
                  <a:pt x="120208" y="163487"/>
                  <a:pt x="120182" y="163717"/>
                  <a:pt x="120131" y="163871"/>
                </a:cubicBezTo>
                <a:cubicBezTo>
                  <a:pt x="120029" y="164050"/>
                  <a:pt x="119824" y="164101"/>
                  <a:pt x="119491" y="164025"/>
                </a:cubicBezTo>
                <a:cubicBezTo>
                  <a:pt x="119645" y="164025"/>
                  <a:pt x="119901" y="164076"/>
                  <a:pt x="120208" y="164127"/>
                </a:cubicBezTo>
                <a:cubicBezTo>
                  <a:pt x="120592" y="164178"/>
                  <a:pt x="120797" y="164280"/>
                  <a:pt x="120925" y="164332"/>
                </a:cubicBezTo>
                <a:cubicBezTo>
                  <a:pt x="121027" y="164332"/>
                  <a:pt x="121104" y="164383"/>
                  <a:pt x="121257" y="164511"/>
                </a:cubicBezTo>
                <a:cubicBezTo>
                  <a:pt x="121386" y="164639"/>
                  <a:pt x="121488" y="164639"/>
                  <a:pt x="121565" y="164639"/>
                </a:cubicBezTo>
                <a:cubicBezTo>
                  <a:pt x="121437" y="163999"/>
                  <a:pt x="121565" y="163410"/>
                  <a:pt x="122000" y="163026"/>
                </a:cubicBezTo>
                <a:cubicBezTo>
                  <a:pt x="122205" y="163077"/>
                  <a:pt x="122512" y="163257"/>
                  <a:pt x="122896" y="163538"/>
                </a:cubicBezTo>
                <a:cubicBezTo>
                  <a:pt x="123254" y="163845"/>
                  <a:pt x="123177" y="164101"/>
                  <a:pt x="122614" y="164357"/>
                </a:cubicBezTo>
                <a:lnTo>
                  <a:pt x="124687" y="164357"/>
                </a:lnTo>
                <a:lnTo>
                  <a:pt x="124687" y="162617"/>
                </a:lnTo>
                <a:cubicBezTo>
                  <a:pt x="124380" y="162566"/>
                  <a:pt x="124176" y="162617"/>
                  <a:pt x="124022" y="162821"/>
                </a:cubicBezTo>
                <a:cubicBezTo>
                  <a:pt x="123843" y="163052"/>
                  <a:pt x="123612" y="163103"/>
                  <a:pt x="123356" y="163052"/>
                </a:cubicBezTo>
                <a:cubicBezTo>
                  <a:pt x="123280" y="162898"/>
                  <a:pt x="123356" y="162770"/>
                  <a:pt x="123561" y="162617"/>
                </a:cubicBezTo>
                <a:cubicBezTo>
                  <a:pt x="123766" y="162463"/>
                  <a:pt x="124022" y="162310"/>
                  <a:pt x="124252" y="162105"/>
                </a:cubicBezTo>
                <a:cubicBezTo>
                  <a:pt x="124483" y="161849"/>
                  <a:pt x="124713" y="161593"/>
                  <a:pt x="124892" y="161260"/>
                </a:cubicBezTo>
                <a:cubicBezTo>
                  <a:pt x="125071" y="160876"/>
                  <a:pt x="125148" y="160441"/>
                  <a:pt x="125071" y="159878"/>
                </a:cubicBezTo>
                <a:close/>
                <a:moveTo>
                  <a:pt x="124227" y="158317"/>
                </a:moveTo>
                <a:cubicBezTo>
                  <a:pt x="124304" y="158317"/>
                  <a:pt x="124380" y="158240"/>
                  <a:pt x="124380" y="158112"/>
                </a:cubicBezTo>
                <a:cubicBezTo>
                  <a:pt x="124380" y="157958"/>
                  <a:pt x="124278" y="157881"/>
                  <a:pt x="124176" y="157881"/>
                </a:cubicBezTo>
                <a:cubicBezTo>
                  <a:pt x="124022" y="157881"/>
                  <a:pt x="123971" y="157958"/>
                  <a:pt x="124048" y="158112"/>
                </a:cubicBezTo>
                <a:cubicBezTo>
                  <a:pt x="124048" y="158265"/>
                  <a:pt x="124099" y="158317"/>
                  <a:pt x="124227" y="158317"/>
                </a:cubicBezTo>
                <a:close/>
                <a:moveTo>
                  <a:pt x="125404" y="153990"/>
                </a:moveTo>
                <a:cubicBezTo>
                  <a:pt x="125327" y="153888"/>
                  <a:pt x="125148" y="153863"/>
                  <a:pt x="124867" y="153863"/>
                </a:cubicBezTo>
                <a:cubicBezTo>
                  <a:pt x="124611" y="153863"/>
                  <a:pt x="124406" y="153888"/>
                  <a:pt x="124355" y="153990"/>
                </a:cubicBezTo>
                <a:cubicBezTo>
                  <a:pt x="124201" y="154042"/>
                  <a:pt x="124048" y="154195"/>
                  <a:pt x="123894" y="154451"/>
                </a:cubicBezTo>
                <a:cubicBezTo>
                  <a:pt x="123766" y="154707"/>
                  <a:pt x="123689" y="154912"/>
                  <a:pt x="123587" y="154989"/>
                </a:cubicBezTo>
                <a:cubicBezTo>
                  <a:pt x="123792" y="155142"/>
                  <a:pt x="124124" y="155040"/>
                  <a:pt x="124534" y="154682"/>
                </a:cubicBezTo>
                <a:cubicBezTo>
                  <a:pt x="124969" y="154323"/>
                  <a:pt x="125276" y="154119"/>
                  <a:pt x="125404" y="153990"/>
                </a:cubicBezTo>
                <a:close/>
                <a:moveTo>
                  <a:pt x="125302" y="153299"/>
                </a:moveTo>
                <a:cubicBezTo>
                  <a:pt x="125302" y="153018"/>
                  <a:pt x="125225" y="152915"/>
                  <a:pt x="125071" y="152915"/>
                </a:cubicBezTo>
                <a:cubicBezTo>
                  <a:pt x="124867" y="152915"/>
                  <a:pt x="124764" y="153018"/>
                  <a:pt x="124764" y="153299"/>
                </a:cubicBezTo>
                <a:cubicBezTo>
                  <a:pt x="124764" y="153530"/>
                  <a:pt x="124867" y="153658"/>
                  <a:pt x="125071" y="153658"/>
                </a:cubicBezTo>
                <a:cubicBezTo>
                  <a:pt x="125225" y="153658"/>
                  <a:pt x="125302" y="153530"/>
                  <a:pt x="125302" y="153299"/>
                </a:cubicBezTo>
                <a:close/>
                <a:moveTo>
                  <a:pt x="120720" y="152301"/>
                </a:moveTo>
                <a:cubicBezTo>
                  <a:pt x="119619" y="152634"/>
                  <a:pt x="118570" y="152992"/>
                  <a:pt x="117674" y="153376"/>
                </a:cubicBezTo>
                <a:cubicBezTo>
                  <a:pt x="116727" y="153786"/>
                  <a:pt x="116215" y="153965"/>
                  <a:pt x="116061" y="153965"/>
                </a:cubicBezTo>
                <a:cubicBezTo>
                  <a:pt x="116548" y="154119"/>
                  <a:pt x="117239" y="154119"/>
                  <a:pt x="118186" y="154067"/>
                </a:cubicBezTo>
                <a:cubicBezTo>
                  <a:pt x="119107" y="153990"/>
                  <a:pt x="120029" y="153837"/>
                  <a:pt x="120976" y="153632"/>
                </a:cubicBezTo>
                <a:cubicBezTo>
                  <a:pt x="121897" y="153402"/>
                  <a:pt x="122742" y="153171"/>
                  <a:pt x="123561" y="152915"/>
                </a:cubicBezTo>
                <a:cubicBezTo>
                  <a:pt x="124355" y="152608"/>
                  <a:pt x="124867" y="152301"/>
                  <a:pt x="125071" y="151866"/>
                </a:cubicBezTo>
                <a:cubicBezTo>
                  <a:pt x="125020" y="151456"/>
                  <a:pt x="124560" y="151354"/>
                  <a:pt x="123664" y="151508"/>
                </a:cubicBezTo>
                <a:cubicBezTo>
                  <a:pt x="122819" y="151712"/>
                  <a:pt x="121821" y="151968"/>
                  <a:pt x="120720" y="152301"/>
                </a:cubicBezTo>
                <a:close/>
                <a:moveTo>
                  <a:pt x="113041" y="151047"/>
                </a:moveTo>
                <a:cubicBezTo>
                  <a:pt x="113041" y="151201"/>
                  <a:pt x="113118" y="151226"/>
                  <a:pt x="113271" y="151175"/>
                </a:cubicBezTo>
                <a:cubicBezTo>
                  <a:pt x="113374" y="151175"/>
                  <a:pt x="113476" y="151124"/>
                  <a:pt x="113476" y="150996"/>
                </a:cubicBezTo>
                <a:cubicBezTo>
                  <a:pt x="113476" y="150919"/>
                  <a:pt x="113374" y="150842"/>
                  <a:pt x="113271" y="150842"/>
                </a:cubicBezTo>
                <a:cubicBezTo>
                  <a:pt x="113118" y="150842"/>
                  <a:pt x="113041" y="150919"/>
                  <a:pt x="113041" y="151047"/>
                </a:cubicBezTo>
                <a:close/>
                <a:moveTo>
                  <a:pt x="112939" y="153658"/>
                </a:moveTo>
                <a:cubicBezTo>
                  <a:pt x="113706" y="153786"/>
                  <a:pt x="114449" y="153658"/>
                  <a:pt x="115165" y="153223"/>
                </a:cubicBezTo>
                <a:cubicBezTo>
                  <a:pt x="115882" y="152813"/>
                  <a:pt x="116624" y="152608"/>
                  <a:pt x="117392" y="152608"/>
                </a:cubicBezTo>
                <a:cubicBezTo>
                  <a:pt x="117469" y="152608"/>
                  <a:pt x="117597" y="152660"/>
                  <a:pt x="117776" y="152762"/>
                </a:cubicBezTo>
                <a:cubicBezTo>
                  <a:pt x="117930" y="152864"/>
                  <a:pt x="118084" y="152915"/>
                  <a:pt x="118135" y="152915"/>
                </a:cubicBezTo>
                <a:cubicBezTo>
                  <a:pt x="118212" y="152915"/>
                  <a:pt x="118339" y="152813"/>
                  <a:pt x="118519" y="152608"/>
                </a:cubicBezTo>
                <a:cubicBezTo>
                  <a:pt x="118698" y="152404"/>
                  <a:pt x="118800" y="152250"/>
                  <a:pt x="118903" y="152148"/>
                </a:cubicBezTo>
                <a:cubicBezTo>
                  <a:pt x="119261" y="151943"/>
                  <a:pt x="119747" y="151840"/>
                  <a:pt x="120413" y="151840"/>
                </a:cubicBezTo>
                <a:cubicBezTo>
                  <a:pt x="121053" y="151840"/>
                  <a:pt x="121462" y="151610"/>
                  <a:pt x="121590" y="151149"/>
                </a:cubicBezTo>
                <a:cubicBezTo>
                  <a:pt x="120259" y="150586"/>
                  <a:pt x="118928" y="150535"/>
                  <a:pt x="117495" y="151098"/>
                </a:cubicBezTo>
                <a:cubicBezTo>
                  <a:pt x="116087" y="151610"/>
                  <a:pt x="114833" y="152199"/>
                  <a:pt x="113732" y="152890"/>
                </a:cubicBezTo>
                <a:cubicBezTo>
                  <a:pt x="113322" y="153069"/>
                  <a:pt x="113066" y="153325"/>
                  <a:pt x="112939" y="153658"/>
                </a:cubicBezTo>
                <a:close/>
                <a:moveTo>
                  <a:pt x="112222" y="151585"/>
                </a:moveTo>
                <a:cubicBezTo>
                  <a:pt x="112375" y="151866"/>
                  <a:pt x="112503" y="151866"/>
                  <a:pt x="112631" y="151585"/>
                </a:cubicBezTo>
                <a:cubicBezTo>
                  <a:pt x="112631" y="151431"/>
                  <a:pt x="112580" y="151380"/>
                  <a:pt x="112427" y="151380"/>
                </a:cubicBezTo>
                <a:cubicBezTo>
                  <a:pt x="112273" y="151380"/>
                  <a:pt x="112222" y="151431"/>
                  <a:pt x="112222" y="151585"/>
                </a:cubicBezTo>
                <a:close/>
                <a:moveTo>
                  <a:pt x="111889" y="154989"/>
                </a:moveTo>
                <a:cubicBezTo>
                  <a:pt x="112043" y="154989"/>
                  <a:pt x="112222" y="154989"/>
                  <a:pt x="112452" y="154912"/>
                </a:cubicBezTo>
                <a:cubicBezTo>
                  <a:pt x="112708" y="154835"/>
                  <a:pt x="112862" y="154784"/>
                  <a:pt x="112939" y="154682"/>
                </a:cubicBezTo>
                <a:cubicBezTo>
                  <a:pt x="113066" y="154579"/>
                  <a:pt x="113066" y="154426"/>
                  <a:pt x="112939" y="154272"/>
                </a:cubicBezTo>
                <a:cubicBezTo>
                  <a:pt x="112452" y="154119"/>
                  <a:pt x="112119" y="154272"/>
                  <a:pt x="111889" y="154682"/>
                </a:cubicBezTo>
                <a:lnTo>
                  <a:pt x="111889" y="154989"/>
                </a:lnTo>
                <a:close/>
                <a:moveTo>
                  <a:pt x="111607" y="157395"/>
                </a:moveTo>
                <a:cubicBezTo>
                  <a:pt x="111377" y="157395"/>
                  <a:pt x="111275" y="157497"/>
                  <a:pt x="111275" y="157779"/>
                </a:cubicBezTo>
                <a:cubicBezTo>
                  <a:pt x="111275" y="157984"/>
                  <a:pt x="111377" y="158137"/>
                  <a:pt x="111607" y="158137"/>
                </a:cubicBezTo>
                <a:cubicBezTo>
                  <a:pt x="111736" y="158137"/>
                  <a:pt x="111812" y="157984"/>
                  <a:pt x="111812" y="157779"/>
                </a:cubicBezTo>
                <a:cubicBezTo>
                  <a:pt x="111787" y="157497"/>
                  <a:pt x="111710" y="157395"/>
                  <a:pt x="111607" y="157395"/>
                </a:cubicBezTo>
                <a:close/>
                <a:moveTo>
                  <a:pt x="110968" y="151226"/>
                </a:moveTo>
                <a:cubicBezTo>
                  <a:pt x="110968" y="151456"/>
                  <a:pt x="111019" y="151585"/>
                  <a:pt x="111172" y="151585"/>
                </a:cubicBezTo>
                <a:cubicBezTo>
                  <a:pt x="111377" y="151585"/>
                  <a:pt x="111480" y="151456"/>
                  <a:pt x="111480" y="151226"/>
                </a:cubicBezTo>
                <a:cubicBezTo>
                  <a:pt x="111480" y="150970"/>
                  <a:pt x="111377" y="150842"/>
                  <a:pt x="111172" y="150842"/>
                </a:cubicBezTo>
                <a:cubicBezTo>
                  <a:pt x="111019" y="150842"/>
                  <a:pt x="110968" y="150970"/>
                  <a:pt x="110968" y="151226"/>
                </a:cubicBezTo>
                <a:close/>
                <a:moveTo>
                  <a:pt x="108075" y="151175"/>
                </a:moveTo>
                <a:cubicBezTo>
                  <a:pt x="108152" y="151226"/>
                  <a:pt x="108203" y="151380"/>
                  <a:pt x="108280" y="151533"/>
                </a:cubicBezTo>
                <a:cubicBezTo>
                  <a:pt x="108331" y="151636"/>
                  <a:pt x="108382" y="151687"/>
                  <a:pt x="108408" y="151738"/>
                </a:cubicBezTo>
                <a:lnTo>
                  <a:pt x="110148" y="150868"/>
                </a:lnTo>
                <a:cubicBezTo>
                  <a:pt x="110072" y="150791"/>
                  <a:pt x="109892" y="150740"/>
                  <a:pt x="109611" y="150637"/>
                </a:cubicBezTo>
                <a:cubicBezTo>
                  <a:pt x="109355" y="150586"/>
                  <a:pt x="109073" y="150561"/>
                  <a:pt x="108843" y="150561"/>
                </a:cubicBezTo>
                <a:cubicBezTo>
                  <a:pt x="108587" y="150561"/>
                  <a:pt x="108408" y="150586"/>
                  <a:pt x="108229" y="150637"/>
                </a:cubicBezTo>
                <a:cubicBezTo>
                  <a:pt x="108049" y="150740"/>
                  <a:pt x="107998" y="150868"/>
                  <a:pt x="108075" y="151175"/>
                </a:cubicBezTo>
                <a:close/>
                <a:moveTo>
                  <a:pt x="107026" y="154272"/>
                </a:moveTo>
                <a:cubicBezTo>
                  <a:pt x="107717" y="154477"/>
                  <a:pt x="108536" y="154272"/>
                  <a:pt x="109381" y="153658"/>
                </a:cubicBezTo>
                <a:cubicBezTo>
                  <a:pt x="110225" y="153044"/>
                  <a:pt x="110840" y="152455"/>
                  <a:pt x="111172" y="151892"/>
                </a:cubicBezTo>
                <a:cubicBezTo>
                  <a:pt x="110635" y="151840"/>
                  <a:pt x="109841" y="151943"/>
                  <a:pt x="108843" y="152199"/>
                </a:cubicBezTo>
                <a:cubicBezTo>
                  <a:pt x="107819" y="152506"/>
                  <a:pt x="107230" y="152992"/>
                  <a:pt x="107026" y="153683"/>
                </a:cubicBezTo>
                <a:lnTo>
                  <a:pt x="107026" y="154272"/>
                </a:lnTo>
                <a:close/>
                <a:moveTo>
                  <a:pt x="101830" y="153223"/>
                </a:moveTo>
                <a:lnTo>
                  <a:pt x="102879" y="152915"/>
                </a:lnTo>
                <a:lnTo>
                  <a:pt x="101830" y="152915"/>
                </a:lnTo>
                <a:lnTo>
                  <a:pt x="101830" y="153223"/>
                </a:lnTo>
                <a:close/>
                <a:moveTo>
                  <a:pt x="101522" y="153990"/>
                </a:moveTo>
                <a:cubicBezTo>
                  <a:pt x="101599" y="154144"/>
                  <a:pt x="101676" y="154195"/>
                  <a:pt x="101753" y="154195"/>
                </a:cubicBezTo>
                <a:cubicBezTo>
                  <a:pt x="101804" y="154195"/>
                  <a:pt x="101830" y="154144"/>
                  <a:pt x="101830" y="153990"/>
                </a:cubicBezTo>
                <a:cubicBezTo>
                  <a:pt x="101932" y="153837"/>
                  <a:pt x="101881" y="153786"/>
                  <a:pt x="101701" y="153786"/>
                </a:cubicBezTo>
                <a:cubicBezTo>
                  <a:pt x="101522" y="153786"/>
                  <a:pt x="101471" y="153837"/>
                  <a:pt x="101522" y="153990"/>
                </a:cubicBezTo>
                <a:close/>
                <a:moveTo>
                  <a:pt x="100831" y="156038"/>
                </a:moveTo>
                <a:lnTo>
                  <a:pt x="101241" y="155731"/>
                </a:lnTo>
                <a:cubicBezTo>
                  <a:pt x="101087" y="155322"/>
                  <a:pt x="100857" y="155194"/>
                  <a:pt x="100524" y="155322"/>
                </a:cubicBezTo>
                <a:cubicBezTo>
                  <a:pt x="100294" y="155731"/>
                  <a:pt x="100268" y="156115"/>
                  <a:pt x="100396" y="156473"/>
                </a:cubicBezTo>
                <a:cubicBezTo>
                  <a:pt x="100550" y="156806"/>
                  <a:pt x="100755" y="157062"/>
                  <a:pt x="101036" y="157318"/>
                </a:cubicBezTo>
                <a:cubicBezTo>
                  <a:pt x="101318" y="157574"/>
                  <a:pt x="101548" y="157804"/>
                  <a:pt x="101753" y="157958"/>
                </a:cubicBezTo>
                <a:cubicBezTo>
                  <a:pt x="101957" y="158112"/>
                  <a:pt x="101983" y="158265"/>
                  <a:pt x="101830" y="158419"/>
                </a:cubicBezTo>
                <a:lnTo>
                  <a:pt x="102572" y="158419"/>
                </a:lnTo>
                <a:lnTo>
                  <a:pt x="102572" y="159136"/>
                </a:lnTo>
                <a:lnTo>
                  <a:pt x="101522" y="159136"/>
                </a:lnTo>
                <a:cubicBezTo>
                  <a:pt x="101471" y="159366"/>
                  <a:pt x="101574" y="159596"/>
                  <a:pt x="101830" y="159852"/>
                </a:cubicBezTo>
                <a:cubicBezTo>
                  <a:pt x="102265" y="160159"/>
                  <a:pt x="102623" y="160211"/>
                  <a:pt x="102930" y="160108"/>
                </a:cubicBezTo>
                <a:cubicBezTo>
                  <a:pt x="103263" y="160006"/>
                  <a:pt x="103519" y="159827"/>
                  <a:pt x="103826" y="159622"/>
                </a:cubicBezTo>
                <a:cubicBezTo>
                  <a:pt x="104108" y="159366"/>
                  <a:pt x="104364" y="159110"/>
                  <a:pt x="104568" y="158828"/>
                </a:cubicBezTo>
                <a:cubicBezTo>
                  <a:pt x="104824" y="158572"/>
                  <a:pt x="105080" y="158317"/>
                  <a:pt x="105362" y="158137"/>
                </a:cubicBezTo>
                <a:cubicBezTo>
                  <a:pt x="105567" y="157984"/>
                  <a:pt x="105899" y="157907"/>
                  <a:pt x="106411" y="157907"/>
                </a:cubicBezTo>
                <a:cubicBezTo>
                  <a:pt x="106898" y="157907"/>
                  <a:pt x="107077" y="157625"/>
                  <a:pt x="107000" y="157088"/>
                </a:cubicBezTo>
                <a:cubicBezTo>
                  <a:pt x="106463" y="157497"/>
                  <a:pt x="105823" y="157728"/>
                  <a:pt x="105157" y="157804"/>
                </a:cubicBezTo>
                <a:cubicBezTo>
                  <a:pt x="104466" y="157881"/>
                  <a:pt x="103826" y="158086"/>
                  <a:pt x="103289" y="158419"/>
                </a:cubicBezTo>
                <a:cubicBezTo>
                  <a:pt x="103161" y="158214"/>
                  <a:pt x="103237" y="157958"/>
                  <a:pt x="103545" y="157779"/>
                </a:cubicBezTo>
                <a:cubicBezTo>
                  <a:pt x="103877" y="157497"/>
                  <a:pt x="104159" y="157267"/>
                  <a:pt x="104543" y="157088"/>
                </a:cubicBezTo>
                <a:cubicBezTo>
                  <a:pt x="104875" y="156883"/>
                  <a:pt x="105131" y="156627"/>
                  <a:pt x="105311" y="156422"/>
                </a:cubicBezTo>
                <a:cubicBezTo>
                  <a:pt x="105464" y="156192"/>
                  <a:pt x="105362" y="155936"/>
                  <a:pt x="104952" y="155757"/>
                </a:cubicBezTo>
                <a:cubicBezTo>
                  <a:pt x="105157" y="155347"/>
                  <a:pt x="105490" y="155219"/>
                  <a:pt x="105976" y="155347"/>
                </a:cubicBezTo>
                <a:cubicBezTo>
                  <a:pt x="106053" y="155347"/>
                  <a:pt x="106079" y="155296"/>
                  <a:pt x="106079" y="155168"/>
                </a:cubicBezTo>
                <a:cubicBezTo>
                  <a:pt x="106079" y="155066"/>
                  <a:pt x="106053" y="154989"/>
                  <a:pt x="105976" y="154989"/>
                </a:cubicBezTo>
                <a:cubicBezTo>
                  <a:pt x="105413" y="154247"/>
                  <a:pt x="104952" y="153888"/>
                  <a:pt x="104517" y="153939"/>
                </a:cubicBezTo>
                <a:cubicBezTo>
                  <a:pt x="104082" y="153965"/>
                  <a:pt x="103724" y="154195"/>
                  <a:pt x="103340" y="154528"/>
                </a:cubicBezTo>
                <a:cubicBezTo>
                  <a:pt x="103007" y="154938"/>
                  <a:pt x="102700" y="155322"/>
                  <a:pt x="102341" y="155731"/>
                </a:cubicBezTo>
                <a:cubicBezTo>
                  <a:pt x="101983" y="156166"/>
                  <a:pt x="101599" y="156345"/>
                  <a:pt x="101190" y="156345"/>
                </a:cubicBezTo>
                <a:cubicBezTo>
                  <a:pt x="100959" y="156345"/>
                  <a:pt x="100831" y="156218"/>
                  <a:pt x="100831" y="156038"/>
                </a:cubicBezTo>
                <a:close/>
                <a:moveTo>
                  <a:pt x="99449" y="153990"/>
                </a:moveTo>
                <a:lnTo>
                  <a:pt x="100498" y="153990"/>
                </a:lnTo>
                <a:lnTo>
                  <a:pt x="100498" y="153658"/>
                </a:lnTo>
                <a:cubicBezTo>
                  <a:pt x="100422" y="153581"/>
                  <a:pt x="100294" y="153555"/>
                  <a:pt x="100115" y="153555"/>
                </a:cubicBezTo>
                <a:cubicBezTo>
                  <a:pt x="99961" y="153555"/>
                  <a:pt x="99807" y="153581"/>
                  <a:pt x="99756" y="153658"/>
                </a:cubicBezTo>
                <a:cubicBezTo>
                  <a:pt x="99705" y="153658"/>
                  <a:pt x="99603" y="153683"/>
                  <a:pt x="99551" y="153786"/>
                </a:cubicBezTo>
                <a:cubicBezTo>
                  <a:pt x="99475" y="153837"/>
                  <a:pt x="99449" y="153888"/>
                  <a:pt x="99449" y="153990"/>
                </a:cubicBezTo>
                <a:close/>
                <a:moveTo>
                  <a:pt x="98783" y="155526"/>
                </a:moveTo>
                <a:cubicBezTo>
                  <a:pt x="98604" y="155449"/>
                  <a:pt x="98502" y="155373"/>
                  <a:pt x="98425" y="155322"/>
                </a:cubicBezTo>
                <a:lnTo>
                  <a:pt x="98425" y="155731"/>
                </a:lnTo>
                <a:cubicBezTo>
                  <a:pt x="98579" y="156089"/>
                  <a:pt x="98809" y="156192"/>
                  <a:pt x="99142" y="156038"/>
                </a:cubicBezTo>
                <a:lnTo>
                  <a:pt x="99142" y="155731"/>
                </a:lnTo>
                <a:cubicBezTo>
                  <a:pt x="99065" y="155680"/>
                  <a:pt x="98963" y="155578"/>
                  <a:pt x="98783" y="155526"/>
                </a:cubicBezTo>
                <a:close/>
                <a:moveTo>
                  <a:pt x="97376" y="152173"/>
                </a:moveTo>
                <a:cubicBezTo>
                  <a:pt x="97529" y="152276"/>
                  <a:pt x="97734" y="152276"/>
                  <a:pt x="97939" y="152250"/>
                </a:cubicBezTo>
                <a:cubicBezTo>
                  <a:pt x="98169" y="152224"/>
                  <a:pt x="98348" y="152096"/>
                  <a:pt x="98425" y="151866"/>
                </a:cubicBezTo>
                <a:lnTo>
                  <a:pt x="97376" y="152173"/>
                </a:lnTo>
                <a:close/>
                <a:moveTo>
                  <a:pt x="96761" y="151892"/>
                </a:moveTo>
                <a:cubicBezTo>
                  <a:pt x="96761" y="152122"/>
                  <a:pt x="96864" y="152199"/>
                  <a:pt x="97068" y="152199"/>
                </a:cubicBezTo>
                <a:cubicBezTo>
                  <a:pt x="97222" y="152199"/>
                  <a:pt x="97273" y="152122"/>
                  <a:pt x="97273" y="151892"/>
                </a:cubicBezTo>
                <a:cubicBezTo>
                  <a:pt x="97273" y="151687"/>
                  <a:pt x="97222" y="151585"/>
                  <a:pt x="97068" y="151585"/>
                </a:cubicBezTo>
                <a:cubicBezTo>
                  <a:pt x="96864" y="151585"/>
                  <a:pt x="96761" y="151687"/>
                  <a:pt x="96761" y="151892"/>
                </a:cubicBezTo>
                <a:close/>
                <a:moveTo>
                  <a:pt x="96761" y="155680"/>
                </a:moveTo>
                <a:cubicBezTo>
                  <a:pt x="96761" y="155936"/>
                  <a:pt x="96864" y="156038"/>
                  <a:pt x="97068" y="156038"/>
                </a:cubicBezTo>
                <a:cubicBezTo>
                  <a:pt x="97222" y="156038"/>
                  <a:pt x="97273" y="155936"/>
                  <a:pt x="97273" y="155680"/>
                </a:cubicBezTo>
                <a:cubicBezTo>
                  <a:pt x="97273" y="155424"/>
                  <a:pt x="97222" y="155322"/>
                  <a:pt x="97068" y="155322"/>
                </a:cubicBezTo>
                <a:cubicBezTo>
                  <a:pt x="96864" y="155322"/>
                  <a:pt x="96761" y="155424"/>
                  <a:pt x="96761" y="155680"/>
                </a:cubicBezTo>
                <a:close/>
                <a:moveTo>
                  <a:pt x="96659" y="157088"/>
                </a:moveTo>
                <a:cubicBezTo>
                  <a:pt x="96736" y="157241"/>
                  <a:pt x="96838" y="157344"/>
                  <a:pt x="96992" y="157446"/>
                </a:cubicBezTo>
                <a:cubicBezTo>
                  <a:pt x="97120" y="157548"/>
                  <a:pt x="97273" y="157548"/>
                  <a:pt x="97401" y="157421"/>
                </a:cubicBezTo>
                <a:lnTo>
                  <a:pt x="97401" y="157088"/>
                </a:lnTo>
                <a:lnTo>
                  <a:pt x="96659" y="157088"/>
                </a:lnTo>
                <a:close/>
                <a:moveTo>
                  <a:pt x="96147" y="156038"/>
                </a:moveTo>
                <a:cubicBezTo>
                  <a:pt x="96147" y="156243"/>
                  <a:pt x="96198" y="156371"/>
                  <a:pt x="96352" y="156371"/>
                </a:cubicBezTo>
                <a:cubicBezTo>
                  <a:pt x="96480" y="156371"/>
                  <a:pt x="96531" y="156243"/>
                  <a:pt x="96531" y="156038"/>
                </a:cubicBezTo>
                <a:cubicBezTo>
                  <a:pt x="96531" y="155834"/>
                  <a:pt x="96480" y="155731"/>
                  <a:pt x="96352" y="155731"/>
                </a:cubicBezTo>
                <a:cubicBezTo>
                  <a:pt x="96198" y="155731"/>
                  <a:pt x="96147" y="155834"/>
                  <a:pt x="96147" y="156038"/>
                </a:cubicBezTo>
                <a:close/>
                <a:moveTo>
                  <a:pt x="94970" y="154272"/>
                </a:moveTo>
                <a:cubicBezTo>
                  <a:pt x="95123" y="154323"/>
                  <a:pt x="95328" y="154323"/>
                  <a:pt x="95507" y="154221"/>
                </a:cubicBezTo>
                <a:cubicBezTo>
                  <a:pt x="95712" y="154119"/>
                  <a:pt x="95865" y="154016"/>
                  <a:pt x="96019" y="153965"/>
                </a:cubicBezTo>
                <a:lnTo>
                  <a:pt x="94970" y="153965"/>
                </a:lnTo>
                <a:lnTo>
                  <a:pt x="94970" y="154272"/>
                </a:lnTo>
                <a:close/>
                <a:moveTo>
                  <a:pt x="94662" y="155680"/>
                </a:moveTo>
                <a:cubicBezTo>
                  <a:pt x="94662" y="155936"/>
                  <a:pt x="94765" y="156038"/>
                  <a:pt x="94970" y="156038"/>
                </a:cubicBezTo>
                <a:cubicBezTo>
                  <a:pt x="95123" y="156038"/>
                  <a:pt x="95200" y="155936"/>
                  <a:pt x="95200" y="155680"/>
                </a:cubicBezTo>
                <a:cubicBezTo>
                  <a:pt x="95200" y="155424"/>
                  <a:pt x="95123" y="155322"/>
                  <a:pt x="94970" y="155322"/>
                </a:cubicBezTo>
                <a:cubicBezTo>
                  <a:pt x="94765" y="155322"/>
                  <a:pt x="94662" y="155424"/>
                  <a:pt x="94662" y="155680"/>
                </a:cubicBezTo>
                <a:close/>
                <a:moveTo>
                  <a:pt x="93229" y="153223"/>
                </a:moveTo>
                <a:lnTo>
                  <a:pt x="93536" y="152915"/>
                </a:lnTo>
                <a:lnTo>
                  <a:pt x="93229" y="152915"/>
                </a:lnTo>
                <a:lnTo>
                  <a:pt x="93229" y="153223"/>
                </a:lnTo>
                <a:close/>
                <a:moveTo>
                  <a:pt x="93536" y="156038"/>
                </a:moveTo>
                <a:lnTo>
                  <a:pt x="93997" y="156371"/>
                </a:lnTo>
                <a:lnTo>
                  <a:pt x="93997" y="156038"/>
                </a:lnTo>
                <a:lnTo>
                  <a:pt x="93536" y="156038"/>
                </a:lnTo>
                <a:close/>
                <a:moveTo>
                  <a:pt x="91668" y="158086"/>
                </a:moveTo>
                <a:cubicBezTo>
                  <a:pt x="90260" y="158624"/>
                  <a:pt x="89313" y="159392"/>
                  <a:pt x="88775" y="160211"/>
                </a:cubicBezTo>
                <a:cubicBezTo>
                  <a:pt x="88698" y="160211"/>
                  <a:pt x="88673" y="160236"/>
                  <a:pt x="88673" y="160339"/>
                </a:cubicBezTo>
                <a:cubicBezTo>
                  <a:pt x="88673" y="160467"/>
                  <a:pt x="88698" y="160518"/>
                  <a:pt x="88775" y="160518"/>
                </a:cubicBezTo>
                <a:cubicBezTo>
                  <a:pt x="88775" y="160722"/>
                  <a:pt x="88877" y="160722"/>
                  <a:pt x="89082" y="160518"/>
                </a:cubicBezTo>
                <a:cubicBezTo>
                  <a:pt x="89825" y="160185"/>
                  <a:pt x="90490" y="159955"/>
                  <a:pt x="91002" y="159852"/>
                </a:cubicBezTo>
                <a:cubicBezTo>
                  <a:pt x="91514" y="159750"/>
                  <a:pt x="92282" y="159776"/>
                  <a:pt x="93229" y="159903"/>
                </a:cubicBezTo>
                <a:cubicBezTo>
                  <a:pt x="93383" y="159392"/>
                  <a:pt x="93741" y="158931"/>
                  <a:pt x="94279" y="158393"/>
                </a:cubicBezTo>
                <a:cubicBezTo>
                  <a:pt x="94816" y="157856"/>
                  <a:pt x="95174" y="157548"/>
                  <a:pt x="95328" y="157421"/>
                </a:cubicBezTo>
                <a:cubicBezTo>
                  <a:pt x="94279" y="157241"/>
                  <a:pt x="93050" y="157472"/>
                  <a:pt x="91668" y="158086"/>
                </a:cubicBezTo>
                <a:close/>
                <a:moveTo>
                  <a:pt x="89799" y="157804"/>
                </a:moveTo>
                <a:cubicBezTo>
                  <a:pt x="89799" y="157677"/>
                  <a:pt x="89748" y="157600"/>
                  <a:pt x="89594" y="157600"/>
                </a:cubicBezTo>
                <a:cubicBezTo>
                  <a:pt x="89466" y="157600"/>
                  <a:pt x="89364" y="157677"/>
                  <a:pt x="89364" y="157804"/>
                </a:cubicBezTo>
                <a:cubicBezTo>
                  <a:pt x="89517" y="158086"/>
                  <a:pt x="89671" y="158086"/>
                  <a:pt x="89799" y="157804"/>
                </a:cubicBezTo>
                <a:close/>
                <a:moveTo>
                  <a:pt x="90413" y="154272"/>
                </a:moveTo>
                <a:lnTo>
                  <a:pt x="90849" y="153965"/>
                </a:lnTo>
                <a:lnTo>
                  <a:pt x="90413" y="153965"/>
                </a:lnTo>
                <a:lnTo>
                  <a:pt x="90413" y="154272"/>
                </a:lnTo>
                <a:close/>
                <a:moveTo>
                  <a:pt x="90234" y="157088"/>
                </a:moveTo>
                <a:cubicBezTo>
                  <a:pt x="90234" y="157293"/>
                  <a:pt x="90285" y="157421"/>
                  <a:pt x="90439" y="157421"/>
                </a:cubicBezTo>
                <a:cubicBezTo>
                  <a:pt x="90644" y="157421"/>
                  <a:pt x="90746" y="157293"/>
                  <a:pt x="90746" y="157088"/>
                </a:cubicBezTo>
                <a:cubicBezTo>
                  <a:pt x="90746" y="156883"/>
                  <a:pt x="90644" y="156781"/>
                  <a:pt x="90439" y="156781"/>
                </a:cubicBezTo>
                <a:cubicBezTo>
                  <a:pt x="90285" y="156781"/>
                  <a:pt x="90234" y="156883"/>
                  <a:pt x="90234" y="157088"/>
                </a:cubicBezTo>
                <a:close/>
                <a:moveTo>
                  <a:pt x="90234" y="158137"/>
                </a:moveTo>
                <a:cubicBezTo>
                  <a:pt x="90234" y="158342"/>
                  <a:pt x="90285" y="158444"/>
                  <a:pt x="90439" y="158444"/>
                </a:cubicBezTo>
                <a:cubicBezTo>
                  <a:pt x="90644" y="158444"/>
                  <a:pt x="90746" y="158342"/>
                  <a:pt x="90746" y="158137"/>
                </a:cubicBezTo>
                <a:cubicBezTo>
                  <a:pt x="90746" y="157907"/>
                  <a:pt x="90644" y="157804"/>
                  <a:pt x="90439" y="157804"/>
                </a:cubicBezTo>
                <a:cubicBezTo>
                  <a:pt x="90285" y="157804"/>
                  <a:pt x="90234" y="157907"/>
                  <a:pt x="90234" y="158137"/>
                </a:cubicBezTo>
                <a:close/>
                <a:moveTo>
                  <a:pt x="89364" y="152173"/>
                </a:moveTo>
                <a:lnTo>
                  <a:pt x="90106" y="152915"/>
                </a:lnTo>
                <a:cubicBezTo>
                  <a:pt x="90234" y="152711"/>
                  <a:pt x="90209" y="152506"/>
                  <a:pt x="90004" y="152352"/>
                </a:cubicBezTo>
                <a:cubicBezTo>
                  <a:pt x="89799" y="152173"/>
                  <a:pt x="89594" y="152122"/>
                  <a:pt x="89364" y="152173"/>
                </a:cubicBezTo>
                <a:close/>
                <a:moveTo>
                  <a:pt x="89082" y="154682"/>
                </a:moveTo>
                <a:cubicBezTo>
                  <a:pt x="89441" y="154835"/>
                  <a:pt x="89671" y="154682"/>
                  <a:pt x="89799" y="154272"/>
                </a:cubicBezTo>
                <a:lnTo>
                  <a:pt x="89082" y="154272"/>
                </a:lnTo>
                <a:lnTo>
                  <a:pt x="89082" y="154682"/>
                </a:lnTo>
                <a:close/>
                <a:moveTo>
                  <a:pt x="88468" y="151892"/>
                </a:moveTo>
                <a:cubicBezTo>
                  <a:pt x="88468" y="152122"/>
                  <a:pt x="88545" y="152199"/>
                  <a:pt x="88775" y="152199"/>
                </a:cubicBezTo>
                <a:cubicBezTo>
                  <a:pt x="88929" y="152199"/>
                  <a:pt x="88980" y="152122"/>
                  <a:pt x="88980" y="151892"/>
                </a:cubicBezTo>
                <a:cubicBezTo>
                  <a:pt x="88980" y="151687"/>
                  <a:pt x="88929" y="151585"/>
                  <a:pt x="88775" y="151585"/>
                </a:cubicBezTo>
                <a:cubicBezTo>
                  <a:pt x="88545" y="151585"/>
                  <a:pt x="88468" y="151687"/>
                  <a:pt x="88468" y="151892"/>
                </a:cubicBezTo>
                <a:close/>
                <a:moveTo>
                  <a:pt x="87828" y="151533"/>
                </a:moveTo>
                <a:cubicBezTo>
                  <a:pt x="87828" y="151789"/>
                  <a:pt x="87905" y="151892"/>
                  <a:pt x="88058" y="151892"/>
                </a:cubicBezTo>
                <a:cubicBezTo>
                  <a:pt x="88186" y="151892"/>
                  <a:pt x="88263" y="151789"/>
                  <a:pt x="88263" y="151533"/>
                </a:cubicBezTo>
                <a:cubicBezTo>
                  <a:pt x="88263" y="151277"/>
                  <a:pt x="88186" y="151175"/>
                  <a:pt x="88058" y="151175"/>
                </a:cubicBezTo>
                <a:cubicBezTo>
                  <a:pt x="87905" y="151175"/>
                  <a:pt x="87828" y="151277"/>
                  <a:pt x="87828" y="151533"/>
                </a:cubicBezTo>
                <a:close/>
                <a:moveTo>
                  <a:pt x="85985" y="150561"/>
                </a:moveTo>
                <a:lnTo>
                  <a:pt x="86292" y="150868"/>
                </a:lnTo>
                <a:lnTo>
                  <a:pt x="86292" y="150561"/>
                </a:lnTo>
                <a:lnTo>
                  <a:pt x="85985" y="150561"/>
                </a:lnTo>
                <a:close/>
                <a:moveTo>
                  <a:pt x="85678" y="152173"/>
                </a:moveTo>
                <a:cubicBezTo>
                  <a:pt x="85780" y="152276"/>
                  <a:pt x="85908" y="152276"/>
                  <a:pt x="85985" y="152173"/>
                </a:cubicBezTo>
                <a:cubicBezTo>
                  <a:pt x="86036" y="152122"/>
                  <a:pt x="86036" y="152020"/>
                  <a:pt x="85985" y="151866"/>
                </a:cubicBezTo>
                <a:cubicBezTo>
                  <a:pt x="85908" y="151764"/>
                  <a:pt x="85780" y="151764"/>
                  <a:pt x="85678" y="151866"/>
                </a:cubicBezTo>
                <a:cubicBezTo>
                  <a:pt x="85524" y="152020"/>
                  <a:pt x="85524" y="152122"/>
                  <a:pt x="85678" y="152173"/>
                </a:cubicBezTo>
                <a:close/>
                <a:moveTo>
                  <a:pt x="83886" y="151892"/>
                </a:moveTo>
                <a:lnTo>
                  <a:pt x="84219" y="151892"/>
                </a:lnTo>
                <a:lnTo>
                  <a:pt x="84219" y="151585"/>
                </a:lnTo>
                <a:lnTo>
                  <a:pt x="83886" y="151892"/>
                </a:lnTo>
                <a:close/>
                <a:moveTo>
                  <a:pt x="81915" y="151533"/>
                </a:moveTo>
                <a:cubicBezTo>
                  <a:pt x="81915" y="151789"/>
                  <a:pt x="81992" y="151892"/>
                  <a:pt x="82120" y="151892"/>
                </a:cubicBezTo>
                <a:cubicBezTo>
                  <a:pt x="82325" y="151892"/>
                  <a:pt x="82453" y="151789"/>
                  <a:pt x="82453" y="151533"/>
                </a:cubicBezTo>
                <a:cubicBezTo>
                  <a:pt x="82453" y="151277"/>
                  <a:pt x="82325" y="151175"/>
                  <a:pt x="82120" y="151175"/>
                </a:cubicBezTo>
                <a:cubicBezTo>
                  <a:pt x="81992" y="151175"/>
                  <a:pt x="81915" y="151277"/>
                  <a:pt x="81915" y="151533"/>
                </a:cubicBezTo>
                <a:close/>
                <a:moveTo>
                  <a:pt x="80149" y="153607"/>
                </a:moveTo>
                <a:cubicBezTo>
                  <a:pt x="80149" y="153837"/>
                  <a:pt x="80277" y="153990"/>
                  <a:pt x="80482" y="153990"/>
                </a:cubicBezTo>
                <a:cubicBezTo>
                  <a:pt x="80610" y="153990"/>
                  <a:pt x="80686" y="153837"/>
                  <a:pt x="80686" y="153607"/>
                </a:cubicBezTo>
                <a:cubicBezTo>
                  <a:pt x="80686" y="153376"/>
                  <a:pt x="80610" y="153223"/>
                  <a:pt x="80482" y="153223"/>
                </a:cubicBezTo>
                <a:cubicBezTo>
                  <a:pt x="80277" y="153223"/>
                  <a:pt x="80149" y="153376"/>
                  <a:pt x="80149" y="153607"/>
                </a:cubicBezTo>
                <a:close/>
                <a:moveTo>
                  <a:pt x="77487" y="153990"/>
                </a:moveTo>
                <a:cubicBezTo>
                  <a:pt x="77487" y="154195"/>
                  <a:pt x="77538" y="154298"/>
                  <a:pt x="77692" y="154298"/>
                </a:cubicBezTo>
                <a:cubicBezTo>
                  <a:pt x="77820" y="154298"/>
                  <a:pt x="77896" y="154195"/>
                  <a:pt x="77896" y="153990"/>
                </a:cubicBezTo>
                <a:cubicBezTo>
                  <a:pt x="77896" y="153786"/>
                  <a:pt x="77820" y="153658"/>
                  <a:pt x="77692" y="153658"/>
                </a:cubicBezTo>
                <a:cubicBezTo>
                  <a:pt x="77538" y="153658"/>
                  <a:pt x="77487" y="153786"/>
                  <a:pt x="77487" y="153990"/>
                </a:cubicBezTo>
                <a:close/>
                <a:moveTo>
                  <a:pt x="69680" y="160492"/>
                </a:moveTo>
                <a:cubicBezTo>
                  <a:pt x="69834" y="160569"/>
                  <a:pt x="70090" y="160518"/>
                  <a:pt x="70422" y="160390"/>
                </a:cubicBezTo>
                <a:cubicBezTo>
                  <a:pt x="70755" y="160236"/>
                  <a:pt x="71113" y="160057"/>
                  <a:pt x="71549" y="159827"/>
                </a:cubicBezTo>
                <a:cubicBezTo>
                  <a:pt x="71984" y="159571"/>
                  <a:pt x="72342" y="159366"/>
                  <a:pt x="72675" y="159161"/>
                </a:cubicBezTo>
                <a:cubicBezTo>
                  <a:pt x="73033" y="158956"/>
                  <a:pt x="73289" y="158828"/>
                  <a:pt x="73519" y="158828"/>
                </a:cubicBezTo>
                <a:lnTo>
                  <a:pt x="73519" y="159878"/>
                </a:lnTo>
                <a:cubicBezTo>
                  <a:pt x="73878" y="159673"/>
                  <a:pt x="74211" y="159750"/>
                  <a:pt x="74594" y="160083"/>
                </a:cubicBezTo>
                <a:cubicBezTo>
                  <a:pt x="74978" y="160441"/>
                  <a:pt x="75209" y="160697"/>
                  <a:pt x="75260" y="160927"/>
                </a:cubicBezTo>
                <a:cubicBezTo>
                  <a:pt x="75260" y="161055"/>
                  <a:pt x="75183" y="161260"/>
                  <a:pt x="75004" y="161465"/>
                </a:cubicBezTo>
                <a:cubicBezTo>
                  <a:pt x="74850" y="161721"/>
                  <a:pt x="74671" y="161874"/>
                  <a:pt x="74518" y="161951"/>
                </a:cubicBezTo>
                <a:lnTo>
                  <a:pt x="75567" y="161951"/>
                </a:lnTo>
                <a:cubicBezTo>
                  <a:pt x="75695" y="161746"/>
                  <a:pt x="76105" y="161337"/>
                  <a:pt x="76745" y="160697"/>
                </a:cubicBezTo>
                <a:cubicBezTo>
                  <a:pt x="77385" y="160083"/>
                  <a:pt x="77794" y="159673"/>
                  <a:pt x="77948" y="159468"/>
                </a:cubicBezTo>
                <a:cubicBezTo>
                  <a:pt x="78306" y="159161"/>
                  <a:pt x="79048" y="158726"/>
                  <a:pt x="80251" y="158112"/>
                </a:cubicBezTo>
                <a:cubicBezTo>
                  <a:pt x="81403" y="157472"/>
                  <a:pt x="82632" y="156832"/>
                  <a:pt x="83861" y="156166"/>
                </a:cubicBezTo>
                <a:cubicBezTo>
                  <a:pt x="85115" y="155526"/>
                  <a:pt x="86215" y="154861"/>
                  <a:pt x="87163" y="154221"/>
                </a:cubicBezTo>
                <a:cubicBezTo>
                  <a:pt x="88084" y="153581"/>
                  <a:pt x="88494" y="153018"/>
                  <a:pt x="88366" y="152608"/>
                </a:cubicBezTo>
                <a:cubicBezTo>
                  <a:pt x="87854" y="152404"/>
                  <a:pt x="87316" y="152404"/>
                  <a:pt x="86753" y="152660"/>
                </a:cubicBezTo>
                <a:cubicBezTo>
                  <a:pt x="86164" y="152915"/>
                  <a:pt x="85550" y="153171"/>
                  <a:pt x="84936" y="153530"/>
                </a:cubicBezTo>
                <a:cubicBezTo>
                  <a:pt x="84321" y="153863"/>
                  <a:pt x="83681" y="154170"/>
                  <a:pt x="83041" y="154451"/>
                </a:cubicBezTo>
                <a:cubicBezTo>
                  <a:pt x="82402" y="154759"/>
                  <a:pt x="81736" y="154810"/>
                  <a:pt x="81096" y="154656"/>
                </a:cubicBezTo>
                <a:cubicBezTo>
                  <a:pt x="80891" y="154451"/>
                  <a:pt x="80686" y="154451"/>
                  <a:pt x="80507" y="154656"/>
                </a:cubicBezTo>
                <a:lnTo>
                  <a:pt x="81557" y="155706"/>
                </a:lnTo>
                <a:cubicBezTo>
                  <a:pt x="81352" y="155706"/>
                  <a:pt x="80917" y="155859"/>
                  <a:pt x="80303" y="156166"/>
                </a:cubicBezTo>
                <a:cubicBezTo>
                  <a:pt x="79688" y="156525"/>
                  <a:pt x="78997" y="156806"/>
                  <a:pt x="78306" y="157113"/>
                </a:cubicBezTo>
                <a:cubicBezTo>
                  <a:pt x="77641" y="157421"/>
                  <a:pt x="76975" y="157677"/>
                  <a:pt x="76412" y="157881"/>
                </a:cubicBezTo>
                <a:cubicBezTo>
                  <a:pt x="75823" y="158112"/>
                  <a:pt x="75465" y="158163"/>
                  <a:pt x="75311" y="158112"/>
                </a:cubicBezTo>
                <a:cubicBezTo>
                  <a:pt x="75260" y="157881"/>
                  <a:pt x="75414" y="157600"/>
                  <a:pt x="75772" y="157267"/>
                </a:cubicBezTo>
                <a:cubicBezTo>
                  <a:pt x="76182" y="156934"/>
                  <a:pt x="76617" y="156601"/>
                  <a:pt x="77154" y="156294"/>
                </a:cubicBezTo>
                <a:cubicBezTo>
                  <a:pt x="77692" y="155962"/>
                  <a:pt x="78178" y="155731"/>
                  <a:pt x="78716" y="155526"/>
                </a:cubicBezTo>
                <a:cubicBezTo>
                  <a:pt x="79253" y="155322"/>
                  <a:pt x="79586" y="155245"/>
                  <a:pt x="79791" y="155322"/>
                </a:cubicBezTo>
                <a:cubicBezTo>
                  <a:pt x="80098" y="154426"/>
                  <a:pt x="79765" y="154119"/>
                  <a:pt x="78844" y="154374"/>
                </a:cubicBezTo>
                <a:cubicBezTo>
                  <a:pt x="77896" y="154656"/>
                  <a:pt x="76796" y="155168"/>
                  <a:pt x="75490" y="155936"/>
                </a:cubicBezTo>
                <a:cubicBezTo>
                  <a:pt x="74211" y="156678"/>
                  <a:pt x="72982" y="157548"/>
                  <a:pt x="71804" y="158496"/>
                </a:cubicBezTo>
                <a:cubicBezTo>
                  <a:pt x="70576" y="159392"/>
                  <a:pt x="69885" y="160083"/>
                  <a:pt x="69680" y="160492"/>
                </a:cubicBezTo>
                <a:close/>
                <a:moveTo>
                  <a:pt x="70422" y="160492"/>
                </a:moveTo>
                <a:cubicBezTo>
                  <a:pt x="70269" y="160492"/>
                  <a:pt x="70166" y="160620"/>
                  <a:pt x="70166" y="160876"/>
                </a:cubicBezTo>
                <a:cubicBezTo>
                  <a:pt x="70166" y="161106"/>
                  <a:pt x="70269" y="161235"/>
                  <a:pt x="70422" y="161235"/>
                </a:cubicBezTo>
                <a:cubicBezTo>
                  <a:pt x="70525" y="161235"/>
                  <a:pt x="70627" y="161106"/>
                  <a:pt x="70627" y="160876"/>
                </a:cubicBezTo>
                <a:cubicBezTo>
                  <a:pt x="70627" y="160620"/>
                  <a:pt x="70525" y="160492"/>
                  <a:pt x="70422" y="160492"/>
                </a:cubicBezTo>
                <a:close/>
                <a:moveTo>
                  <a:pt x="67632" y="164025"/>
                </a:moveTo>
                <a:lnTo>
                  <a:pt x="69680" y="163001"/>
                </a:lnTo>
                <a:lnTo>
                  <a:pt x="69680" y="162566"/>
                </a:lnTo>
                <a:cubicBezTo>
                  <a:pt x="69321" y="162412"/>
                  <a:pt x="68963" y="162463"/>
                  <a:pt x="68528" y="162719"/>
                </a:cubicBezTo>
                <a:cubicBezTo>
                  <a:pt x="68119" y="162975"/>
                  <a:pt x="67837" y="163257"/>
                  <a:pt x="67632" y="163615"/>
                </a:cubicBezTo>
                <a:lnTo>
                  <a:pt x="67632" y="164025"/>
                </a:lnTo>
                <a:close/>
                <a:moveTo>
                  <a:pt x="66250" y="166738"/>
                </a:moveTo>
                <a:cubicBezTo>
                  <a:pt x="66864" y="166610"/>
                  <a:pt x="67376" y="166405"/>
                  <a:pt x="67760" y="166200"/>
                </a:cubicBezTo>
                <a:cubicBezTo>
                  <a:pt x="68144" y="165944"/>
                  <a:pt x="68682" y="165663"/>
                  <a:pt x="69373" y="165407"/>
                </a:cubicBezTo>
                <a:cubicBezTo>
                  <a:pt x="69705" y="165253"/>
                  <a:pt x="69910" y="165048"/>
                  <a:pt x="70038" y="164792"/>
                </a:cubicBezTo>
                <a:cubicBezTo>
                  <a:pt x="70115" y="164511"/>
                  <a:pt x="70371" y="164255"/>
                  <a:pt x="70704" y="164076"/>
                </a:cubicBezTo>
                <a:lnTo>
                  <a:pt x="71113" y="163666"/>
                </a:lnTo>
                <a:cubicBezTo>
                  <a:pt x="70371" y="163513"/>
                  <a:pt x="69910" y="163666"/>
                  <a:pt x="69757" y="164127"/>
                </a:cubicBezTo>
                <a:cubicBezTo>
                  <a:pt x="69629" y="164588"/>
                  <a:pt x="69373" y="164920"/>
                  <a:pt x="69040" y="165125"/>
                </a:cubicBezTo>
                <a:cubicBezTo>
                  <a:pt x="68835" y="165253"/>
                  <a:pt x="68375" y="165484"/>
                  <a:pt x="67658" y="165791"/>
                </a:cubicBezTo>
                <a:cubicBezTo>
                  <a:pt x="66916" y="166098"/>
                  <a:pt x="66455" y="166328"/>
                  <a:pt x="66224" y="166456"/>
                </a:cubicBezTo>
                <a:lnTo>
                  <a:pt x="66224" y="166738"/>
                </a:lnTo>
                <a:close/>
                <a:moveTo>
                  <a:pt x="65738" y="168274"/>
                </a:moveTo>
                <a:cubicBezTo>
                  <a:pt x="65738" y="168427"/>
                  <a:pt x="65815" y="168478"/>
                  <a:pt x="65968" y="168478"/>
                </a:cubicBezTo>
                <a:cubicBezTo>
                  <a:pt x="66096" y="168478"/>
                  <a:pt x="66173" y="168427"/>
                  <a:pt x="66173" y="168325"/>
                </a:cubicBezTo>
                <a:cubicBezTo>
                  <a:pt x="66173" y="168222"/>
                  <a:pt x="66096" y="168171"/>
                  <a:pt x="65968" y="168171"/>
                </a:cubicBezTo>
                <a:cubicBezTo>
                  <a:pt x="65815" y="168120"/>
                  <a:pt x="65738" y="168146"/>
                  <a:pt x="65738" y="168274"/>
                </a:cubicBezTo>
                <a:close/>
                <a:moveTo>
                  <a:pt x="64484" y="171601"/>
                </a:moveTo>
                <a:cubicBezTo>
                  <a:pt x="64561" y="171601"/>
                  <a:pt x="64868" y="171524"/>
                  <a:pt x="65328" y="171396"/>
                </a:cubicBezTo>
                <a:cubicBezTo>
                  <a:pt x="65815" y="171268"/>
                  <a:pt x="66327" y="171064"/>
                  <a:pt x="66890" y="170859"/>
                </a:cubicBezTo>
                <a:cubicBezTo>
                  <a:pt x="67427" y="170654"/>
                  <a:pt x="67991" y="170424"/>
                  <a:pt x="68502" y="170219"/>
                </a:cubicBezTo>
                <a:cubicBezTo>
                  <a:pt x="69014" y="169963"/>
                  <a:pt x="69270" y="169707"/>
                  <a:pt x="69373" y="169528"/>
                </a:cubicBezTo>
                <a:cubicBezTo>
                  <a:pt x="69219" y="169246"/>
                  <a:pt x="68912" y="169144"/>
                  <a:pt x="68502" y="169221"/>
                </a:cubicBezTo>
                <a:cubicBezTo>
                  <a:pt x="68016" y="169272"/>
                  <a:pt x="67530" y="169451"/>
                  <a:pt x="66967" y="169707"/>
                </a:cubicBezTo>
                <a:cubicBezTo>
                  <a:pt x="66429" y="170014"/>
                  <a:pt x="65917" y="170270"/>
                  <a:pt x="65405" y="170603"/>
                </a:cubicBezTo>
                <a:cubicBezTo>
                  <a:pt x="65354" y="170628"/>
                  <a:pt x="65354" y="170628"/>
                  <a:pt x="65328" y="170654"/>
                </a:cubicBezTo>
                <a:cubicBezTo>
                  <a:pt x="65354" y="170603"/>
                  <a:pt x="65405" y="170603"/>
                  <a:pt x="65405" y="170552"/>
                </a:cubicBezTo>
                <a:cubicBezTo>
                  <a:pt x="65405" y="170321"/>
                  <a:pt x="65328" y="170219"/>
                  <a:pt x="65201" y="170219"/>
                </a:cubicBezTo>
                <a:cubicBezTo>
                  <a:pt x="65047" y="170219"/>
                  <a:pt x="64996" y="170321"/>
                  <a:pt x="64996" y="170552"/>
                </a:cubicBezTo>
                <a:cubicBezTo>
                  <a:pt x="64996" y="170705"/>
                  <a:pt x="65072" y="170757"/>
                  <a:pt x="65149" y="170808"/>
                </a:cubicBezTo>
                <a:cubicBezTo>
                  <a:pt x="64842" y="170987"/>
                  <a:pt x="64561" y="171166"/>
                  <a:pt x="64458" y="171268"/>
                </a:cubicBezTo>
                <a:lnTo>
                  <a:pt x="64458" y="171601"/>
                </a:lnTo>
                <a:close/>
                <a:moveTo>
                  <a:pt x="64074" y="181328"/>
                </a:moveTo>
                <a:cubicBezTo>
                  <a:pt x="64074" y="181046"/>
                  <a:pt x="64023" y="180944"/>
                  <a:pt x="63869" y="180944"/>
                </a:cubicBezTo>
                <a:cubicBezTo>
                  <a:pt x="63665" y="180944"/>
                  <a:pt x="63562" y="181046"/>
                  <a:pt x="63562" y="181328"/>
                </a:cubicBezTo>
                <a:cubicBezTo>
                  <a:pt x="63562" y="181533"/>
                  <a:pt x="63665" y="181686"/>
                  <a:pt x="63869" y="181686"/>
                </a:cubicBezTo>
                <a:cubicBezTo>
                  <a:pt x="64023" y="181686"/>
                  <a:pt x="64074" y="181533"/>
                  <a:pt x="64074" y="181328"/>
                </a:cubicBezTo>
                <a:close/>
                <a:moveTo>
                  <a:pt x="63869" y="187471"/>
                </a:moveTo>
                <a:cubicBezTo>
                  <a:pt x="63665" y="187471"/>
                  <a:pt x="63562" y="187599"/>
                  <a:pt x="63562" y="187855"/>
                </a:cubicBezTo>
                <a:cubicBezTo>
                  <a:pt x="63562" y="188085"/>
                  <a:pt x="63665" y="188239"/>
                  <a:pt x="63869" y="188239"/>
                </a:cubicBezTo>
                <a:cubicBezTo>
                  <a:pt x="64023" y="188239"/>
                  <a:pt x="64074" y="188085"/>
                  <a:pt x="64074" y="187855"/>
                </a:cubicBezTo>
                <a:cubicBezTo>
                  <a:pt x="64074" y="187599"/>
                  <a:pt x="64023" y="187471"/>
                  <a:pt x="63869" y="187471"/>
                </a:cubicBezTo>
                <a:close/>
                <a:moveTo>
                  <a:pt x="63690" y="174212"/>
                </a:moveTo>
                <a:cubicBezTo>
                  <a:pt x="63690" y="174340"/>
                  <a:pt x="63742" y="174417"/>
                  <a:pt x="63895" y="174417"/>
                </a:cubicBezTo>
                <a:cubicBezTo>
                  <a:pt x="64151" y="174289"/>
                  <a:pt x="64151" y="174135"/>
                  <a:pt x="63895" y="173982"/>
                </a:cubicBezTo>
                <a:cubicBezTo>
                  <a:pt x="63716" y="173982"/>
                  <a:pt x="63690" y="174084"/>
                  <a:pt x="63690" y="174212"/>
                </a:cubicBezTo>
                <a:close/>
                <a:moveTo>
                  <a:pt x="62922" y="179229"/>
                </a:moveTo>
                <a:cubicBezTo>
                  <a:pt x="62922" y="179485"/>
                  <a:pt x="62999" y="179587"/>
                  <a:pt x="63153" y="179587"/>
                </a:cubicBezTo>
                <a:cubicBezTo>
                  <a:pt x="63281" y="179587"/>
                  <a:pt x="63358" y="179485"/>
                  <a:pt x="63358" y="179229"/>
                </a:cubicBezTo>
                <a:cubicBezTo>
                  <a:pt x="63358" y="178973"/>
                  <a:pt x="63281" y="178871"/>
                  <a:pt x="63153" y="178871"/>
                </a:cubicBezTo>
                <a:cubicBezTo>
                  <a:pt x="62999" y="178871"/>
                  <a:pt x="62922" y="178973"/>
                  <a:pt x="62922" y="179229"/>
                </a:cubicBezTo>
                <a:close/>
                <a:moveTo>
                  <a:pt x="63358" y="181635"/>
                </a:moveTo>
                <a:cubicBezTo>
                  <a:pt x="63358" y="181379"/>
                  <a:pt x="63281" y="181251"/>
                  <a:pt x="63153" y="181251"/>
                </a:cubicBezTo>
                <a:cubicBezTo>
                  <a:pt x="62999" y="181251"/>
                  <a:pt x="62922" y="181379"/>
                  <a:pt x="62922" y="181635"/>
                </a:cubicBezTo>
                <a:cubicBezTo>
                  <a:pt x="62922" y="181866"/>
                  <a:pt x="62999" y="181993"/>
                  <a:pt x="63153" y="181993"/>
                </a:cubicBezTo>
                <a:cubicBezTo>
                  <a:pt x="63281" y="181968"/>
                  <a:pt x="63358" y="181840"/>
                  <a:pt x="63358" y="181635"/>
                </a:cubicBezTo>
                <a:close/>
                <a:moveTo>
                  <a:pt x="63460" y="180944"/>
                </a:moveTo>
                <a:cubicBezTo>
                  <a:pt x="63690" y="180944"/>
                  <a:pt x="63793" y="180816"/>
                  <a:pt x="63793" y="180560"/>
                </a:cubicBezTo>
                <a:cubicBezTo>
                  <a:pt x="63793" y="180304"/>
                  <a:pt x="63690" y="180202"/>
                  <a:pt x="63460" y="180202"/>
                </a:cubicBezTo>
                <a:cubicBezTo>
                  <a:pt x="63332" y="180202"/>
                  <a:pt x="63255" y="180304"/>
                  <a:pt x="63255" y="180560"/>
                </a:cubicBezTo>
                <a:cubicBezTo>
                  <a:pt x="63255" y="180816"/>
                  <a:pt x="63332" y="180944"/>
                  <a:pt x="63460" y="180944"/>
                </a:cubicBezTo>
                <a:close/>
                <a:moveTo>
                  <a:pt x="63588" y="189237"/>
                </a:moveTo>
                <a:cubicBezTo>
                  <a:pt x="63588" y="189493"/>
                  <a:pt x="63690" y="189570"/>
                  <a:pt x="63895" y="189570"/>
                </a:cubicBezTo>
                <a:cubicBezTo>
                  <a:pt x="64049" y="189570"/>
                  <a:pt x="64100" y="189493"/>
                  <a:pt x="64100" y="189237"/>
                </a:cubicBezTo>
                <a:cubicBezTo>
                  <a:pt x="64100" y="189033"/>
                  <a:pt x="64049" y="188930"/>
                  <a:pt x="63895" y="188930"/>
                </a:cubicBezTo>
                <a:cubicBezTo>
                  <a:pt x="63690" y="188930"/>
                  <a:pt x="63588" y="189033"/>
                  <a:pt x="63588" y="189237"/>
                </a:cubicBezTo>
                <a:close/>
                <a:moveTo>
                  <a:pt x="64177" y="191336"/>
                </a:moveTo>
                <a:lnTo>
                  <a:pt x="63869" y="190287"/>
                </a:lnTo>
                <a:lnTo>
                  <a:pt x="63869" y="191336"/>
                </a:lnTo>
                <a:lnTo>
                  <a:pt x="64177" y="191336"/>
                </a:lnTo>
                <a:close/>
                <a:moveTo>
                  <a:pt x="65124" y="190466"/>
                </a:moveTo>
                <a:cubicBezTo>
                  <a:pt x="65380" y="190415"/>
                  <a:pt x="65661" y="190313"/>
                  <a:pt x="65866" y="190210"/>
                </a:cubicBezTo>
                <a:cubicBezTo>
                  <a:pt x="66122" y="190108"/>
                  <a:pt x="66352" y="189954"/>
                  <a:pt x="66506" y="189801"/>
                </a:cubicBezTo>
                <a:cubicBezTo>
                  <a:pt x="66660" y="189596"/>
                  <a:pt x="66685" y="189442"/>
                  <a:pt x="66557" y="189212"/>
                </a:cubicBezTo>
                <a:lnTo>
                  <a:pt x="66224" y="189212"/>
                </a:lnTo>
                <a:cubicBezTo>
                  <a:pt x="65943" y="189365"/>
                  <a:pt x="65661" y="189468"/>
                  <a:pt x="65405" y="189544"/>
                </a:cubicBezTo>
                <a:cubicBezTo>
                  <a:pt x="65201" y="189673"/>
                  <a:pt x="64996" y="189775"/>
                  <a:pt x="64868" y="189826"/>
                </a:cubicBezTo>
                <a:cubicBezTo>
                  <a:pt x="64663" y="189852"/>
                  <a:pt x="64535" y="189877"/>
                  <a:pt x="64458" y="189980"/>
                </a:cubicBezTo>
                <a:lnTo>
                  <a:pt x="64458" y="190594"/>
                </a:lnTo>
                <a:cubicBezTo>
                  <a:pt x="64637" y="190594"/>
                  <a:pt x="64842" y="190568"/>
                  <a:pt x="65124" y="190466"/>
                </a:cubicBezTo>
                <a:close/>
                <a:moveTo>
                  <a:pt x="65943" y="194997"/>
                </a:moveTo>
                <a:cubicBezTo>
                  <a:pt x="66429" y="194741"/>
                  <a:pt x="66916" y="194510"/>
                  <a:pt x="67504" y="194280"/>
                </a:cubicBezTo>
                <a:cubicBezTo>
                  <a:pt x="68067" y="194024"/>
                  <a:pt x="68579" y="193794"/>
                  <a:pt x="69066" y="193538"/>
                </a:cubicBezTo>
                <a:cubicBezTo>
                  <a:pt x="69552" y="193333"/>
                  <a:pt x="69885" y="193154"/>
                  <a:pt x="70115" y="193077"/>
                </a:cubicBezTo>
                <a:cubicBezTo>
                  <a:pt x="70473" y="192872"/>
                  <a:pt x="71088" y="192539"/>
                  <a:pt x="71984" y="192027"/>
                </a:cubicBezTo>
                <a:cubicBezTo>
                  <a:pt x="72879" y="191541"/>
                  <a:pt x="73494" y="191080"/>
                  <a:pt x="73827" y="190594"/>
                </a:cubicBezTo>
                <a:cubicBezTo>
                  <a:pt x="72803" y="190364"/>
                  <a:pt x="71676" y="190671"/>
                  <a:pt x="70499" y="191464"/>
                </a:cubicBezTo>
                <a:cubicBezTo>
                  <a:pt x="69321" y="192258"/>
                  <a:pt x="68375" y="192923"/>
                  <a:pt x="67632" y="193384"/>
                </a:cubicBezTo>
                <a:cubicBezTo>
                  <a:pt x="67171" y="193666"/>
                  <a:pt x="66634" y="193998"/>
                  <a:pt x="65968" y="194408"/>
                </a:cubicBezTo>
                <a:cubicBezTo>
                  <a:pt x="65303" y="194817"/>
                  <a:pt x="64919" y="195048"/>
                  <a:pt x="64919" y="195125"/>
                </a:cubicBezTo>
                <a:lnTo>
                  <a:pt x="64919" y="195457"/>
                </a:lnTo>
                <a:cubicBezTo>
                  <a:pt x="65124" y="195406"/>
                  <a:pt x="65482" y="195227"/>
                  <a:pt x="65943" y="194997"/>
                </a:cubicBezTo>
                <a:close/>
                <a:moveTo>
                  <a:pt x="71420" y="193410"/>
                </a:moveTo>
                <a:cubicBezTo>
                  <a:pt x="71318" y="193410"/>
                  <a:pt x="71216" y="193512"/>
                  <a:pt x="71216" y="193794"/>
                </a:cubicBezTo>
                <a:cubicBezTo>
                  <a:pt x="71216" y="193998"/>
                  <a:pt x="71318" y="194152"/>
                  <a:pt x="71420" y="194152"/>
                </a:cubicBezTo>
                <a:cubicBezTo>
                  <a:pt x="71574" y="194152"/>
                  <a:pt x="71676" y="193998"/>
                  <a:pt x="71676" y="193794"/>
                </a:cubicBezTo>
                <a:cubicBezTo>
                  <a:pt x="71676" y="193486"/>
                  <a:pt x="71574" y="193410"/>
                  <a:pt x="71420" y="193410"/>
                </a:cubicBezTo>
                <a:close/>
                <a:moveTo>
                  <a:pt x="69680" y="194715"/>
                </a:moveTo>
                <a:lnTo>
                  <a:pt x="69680" y="195150"/>
                </a:lnTo>
                <a:cubicBezTo>
                  <a:pt x="69834" y="195150"/>
                  <a:pt x="69987" y="195099"/>
                  <a:pt x="70115" y="194997"/>
                </a:cubicBezTo>
                <a:cubicBezTo>
                  <a:pt x="70243" y="194894"/>
                  <a:pt x="70345" y="194817"/>
                  <a:pt x="70448" y="194715"/>
                </a:cubicBezTo>
                <a:lnTo>
                  <a:pt x="70448" y="194408"/>
                </a:lnTo>
                <a:cubicBezTo>
                  <a:pt x="70090" y="194280"/>
                  <a:pt x="69834" y="194382"/>
                  <a:pt x="69680" y="194715"/>
                </a:cubicBezTo>
                <a:close/>
                <a:moveTo>
                  <a:pt x="66583" y="196814"/>
                </a:moveTo>
                <a:cubicBezTo>
                  <a:pt x="66634" y="196660"/>
                  <a:pt x="66608" y="196609"/>
                  <a:pt x="66480" y="196609"/>
                </a:cubicBezTo>
                <a:cubicBezTo>
                  <a:pt x="66327" y="196609"/>
                  <a:pt x="66250" y="196660"/>
                  <a:pt x="66250" y="196814"/>
                </a:cubicBezTo>
                <a:cubicBezTo>
                  <a:pt x="66250" y="196968"/>
                  <a:pt x="66327" y="197019"/>
                  <a:pt x="66429" y="197019"/>
                </a:cubicBezTo>
                <a:cubicBezTo>
                  <a:pt x="66532" y="197019"/>
                  <a:pt x="66583" y="196968"/>
                  <a:pt x="66583" y="196814"/>
                </a:cubicBezTo>
                <a:close/>
                <a:moveTo>
                  <a:pt x="67299" y="196200"/>
                </a:moveTo>
                <a:cubicBezTo>
                  <a:pt x="67965" y="196328"/>
                  <a:pt x="68579" y="196072"/>
                  <a:pt x="69040" y="195483"/>
                </a:cubicBezTo>
                <a:lnTo>
                  <a:pt x="68605" y="195483"/>
                </a:lnTo>
                <a:cubicBezTo>
                  <a:pt x="68477" y="195534"/>
                  <a:pt x="68246" y="195688"/>
                  <a:pt x="67965" y="195841"/>
                </a:cubicBezTo>
                <a:cubicBezTo>
                  <a:pt x="67683" y="195995"/>
                  <a:pt x="67427" y="196123"/>
                  <a:pt x="67299" y="196200"/>
                </a:cubicBezTo>
                <a:close/>
                <a:moveTo>
                  <a:pt x="68323" y="197224"/>
                </a:moveTo>
                <a:cubicBezTo>
                  <a:pt x="68758" y="197377"/>
                  <a:pt x="69398" y="197224"/>
                  <a:pt x="70294" y="196763"/>
                </a:cubicBezTo>
                <a:cubicBezTo>
                  <a:pt x="71190" y="196302"/>
                  <a:pt x="72112" y="195765"/>
                  <a:pt x="73084" y="195150"/>
                </a:cubicBezTo>
                <a:cubicBezTo>
                  <a:pt x="74057" y="194536"/>
                  <a:pt x="74978" y="193896"/>
                  <a:pt x="75874" y="193282"/>
                </a:cubicBezTo>
                <a:cubicBezTo>
                  <a:pt x="76796" y="192693"/>
                  <a:pt x="77487" y="192283"/>
                  <a:pt x="77948" y="192027"/>
                </a:cubicBezTo>
                <a:cubicBezTo>
                  <a:pt x="78229" y="191899"/>
                  <a:pt x="78741" y="191669"/>
                  <a:pt x="79458" y="191336"/>
                </a:cubicBezTo>
                <a:cubicBezTo>
                  <a:pt x="80175" y="190978"/>
                  <a:pt x="80610" y="190748"/>
                  <a:pt x="80763" y="190620"/>
                </a:cubicBezTo>
                <a:cubicBezTo>
                  <a:pt x="81122" y="190466"/>
                  <a:pt x="81557" y="190236"/>
                  <a:pt x="82069" y="189877"/>
                </a:cubicBezTo>
                <a:cubicBezTo>
                  <a:pt x="82581" y="189544"/>
                  <a:pt x="82862" y="189340"/>
                  <a:pt x="82862" y="189263"/>
                </a:cubicBezTo>
                <a:lnTo>
                  <a:pt x="82862" y="188956"/>
                </a:lnTo>
                <a:cubicBezTo>
                  <a:pt x="82504" y="188802"/>
                  <a:pt x="81685" y="189109"/>
                  <a:pt x="80405" y="189749"/>
                </a:cubicBezTo>
                <a:cubicBezTo>
                  <a:pt x="79100" y="190389"/>
                  <a:pt x="77717" y="191157"/>
                  <a:pt x="76156" y="192053"/>
                </a:cubicBezTo>
                <a:cubicBezTo>
                  <a:pt x="74569" y="192975"/>
                  <a:pt x="73084" y="193896"/>
                  <a:pt x="71651" y="194792"/>
                </a:cubicBezTo>
                <a:cubicBezTo>
                  <a:pt x="70141" y="195739"/>
                  <a:pt x="69168" y="196405"/>
                  <a:pt x="68605" y="196840"/>
                </a:cubicBezTo>
                <a:cubicBezTo>
                  <a:pt x="68605" y="196891"/>
                  <a:pt x="68554" y="196993"/>
                  <a:pt x="68477" y="197044"/>
                </a:cubicBezTo>
                <a:cubicBezTo>
                  <a:pt x="68375" y="197070"/>
                  <a:pt x="68323" y="197172"/>
                  <a:pt x="68323" y="197224"/>
                </a:cubicBezTo>
                <a:close/>
                <a:moveTo>
                  <a:pt x="69040" y="199630"/>
                </a:moveTo>
                <a:lnTo>
                  <a:pt x="68605" y="199630"/>
                </a:lnTo>
                <a:lnTo>
                  <a:pt x="68605" y="199937"/>
                </a:lnTo>
                <a:lnTo>
                  <a:pt x="69040" y="199630"/>
                </a:lnTo>
                <a:close/>
                <a:moveTo>
                  <a:pt x="70013" y="201678"/>
                </a:moveTo>
                <a:cubicBezTo>
                  <a:pt x="70013" y="201473"/>
                  <a:pt x="69885" y="201370"/>
                  <a:pt x="69680" y="201370"/>
                </a:cubicBezTo>
                <a:cubicBezTo>
                  <a:pt x="69526" y="201370"/>
                  <a:pt x="69475" y="201473"/>
                  <a:pt x="69475" y="201678"/>
                </a:cubicBezTo>
                <a:cubicBezTo>
                  <a:pt x="69475" y="201882"/>
                  <a:pt x="69526" y="202010"/>
                  <a:pt x="69680" y="202010"/>
                </a:cubicBezTo>
                <a:cubicBezTo>
                  <a:pt x="69885" y="202010"/>
                  <a:pt x="70013" y="201882"/>
                  <a:pt x="70013" y="201678"/>
                </a:cubicBezTo>
                <a:close/>
                <a:moveTo>
                  <a:pt x="70832" y="202727"/>
                </a:moveTo>
                <a:cubicBezTo>
                  <a:pt x="70832" y="202368"/>
                  <a:pt x="70780" y="202164"/>
                  <a:pt x="70729" y="202010"/>
                </a:cubicBezTo>
                <a:cubicBezTo>
                  <a:pt x="70653" y="202087"/>
                  <a:pt x="70499" y="202241"/>
                  <a:pt x="70243" y="202445"/>
                </a:cubicBezTo>
                <a:cubicBezTo>
                  <a:pt x="70013" y="202650"/>
                  <a:pt x="69961" y="202855"/>
                  <a:pt x="70090" y="203060"/>
                </a:cubicBezTo>
                <a:cubicBezTo>
                  <a:pt x="70090" y="203111"/>
                  <a:pt x="70166" y="203264"/>
                  <a:pt x="70422" y="203495"/>
                </a:cubicBezTo>
                <a:cubicBezTo>
                  <a:pt x="70678" y="203316"/>
                  <a:pt x="70832" y="203085"/>
                  <a:pt x="70832" y="202727"/>
                </a:cubicBezTo>
                <a:close/>
                <a:moveTo>
                  <a:pt x="71420" y="203060"/>
                </a:moveTo>
                <a:lnTo>
                  <a:pt x="72803" y="201678"/>
                </a:lnTo>
                <a:cubicBezTo>
                  <a:pt x="72726" y="201473"/>
                  <a:pt x="72572" y="201370"/>
                  <a:pt x="72368" y="201319"/>
                </a:cubicBezTo>
                <a:cubicBezTo>
                  <a:pt x="72163" y="201293"/>
                  <a:pt x="71958" y="201319"/>
                  <a:pt x="71753" y="201370"/>
                </a:cubicBezTo>
                <a:cubicBezTo>
                  <a:pt x="71881" y="201729"/>
                  <a:pt x="71932" y="201933"/>
                  <a:pt x="71804" y="202036"/>
                </a:cubicBezTo>
                <a:cubicBezTo>
                  <a:pt x="71728" y="202164"/>
                  <a:pt x="71574" y="202368"/>
                  <a:pt x="71420" y="202701"/>
                </a:cubicBezTo>
                <a:lnTo>
                  <a:pt x="71420" y="203060"/>
                </a:lnTo>
                <a:close/>
                <a:moveTo>
                  <a:pt x="65354" y="170680"/>
                </a:moveTo>
                <a:cubicBezTo>
                  <a:pt x="65277" y="170731"/>
                  <a:pt x="65226" y="170757"/>
                  <a:pt x="65175" y="170833"/>
                </a:cubicBezTo>
                <a:cubicBezTo>
                  <a:pt x="65201" y="170833"/>
                  <a:pt x="65175" y="170884"/>
                  <a:pt x="65226" y="170884"/>
                </a:cubicBezTo>
                <a:cubicBezTo>
                  <a:pt x="65328" y="170884"/>
                  <a:pt x="65328" y="170782"/>
                  <a:pt x="65354" y="170680"/>
                </a:cubicBezTo>
                <a:close/>
                <a:moveTo>
                  <a:pt x="69373" y="189519"/>
                </a:moveTo>
                <a:lnTo>
                  <a:pt x="69373" y="189519"/>
                </a:lnTo>
                <a:lnTo>
                  <a:pt x="69373" y="189519"/>
                </a:lnTo>
                <a:lnTo>
                  <a:pt x="69373" y="189519"/>
                </a:lnTo>
                <a:close/>
                <a:moveTo>
                  <a:pt x="349735" y="161439"/>
                </a:moveTo>
                <a:cubicBezTo>
                  <a:pt x="349735" y="158752"/>
                  <a:pt x="349735" y="156192"/>
                  <a:pt x="349735" y="153735"/>
                </a:cubicBezTo>
                <a:cubicBezTo>
                  <a:pt x="349735" y="151252"/>
                  <a:pt x="349735" y="149050"/>
                  <a:pt x="349684" y="147131"/>
                </a:cubicBezTo>
                <a:cubicBezTo>
                  <a:pt x="349632" y="145185"/>
                  <a:pt x="349632" y="143726"/>
                  <a:pt x="349632" y="142779"/>
                </a:cubicBezTo>
                <a:cubicBezTo>
                  <a:pt x="349786" y="142011"/>
                  <a:pt x="350144" y="141397"/>
                  <a:pt x="350682" y="140987"/>
                </a:cubicBezTo>
                <a:cubicBezTo>
                  <a:pt x="350887" y="140987"/>
                  <a:pt x="351219" y="140987"/>
                  <a:pt x="351706" y="140962"/>
                </a:cubicBezTo>
                <a:cubicBezTo>
                  <a:pt x="352192" y="140936"/>
                  <a:pt x="352730" y="140885"/>
                  <a:pt x="353267" y="140834"/>
                </a:cubicBezTo>
                <a:cubicBezTo>
                  <a:pt x="353830" y="140808"/>
                  <a:pt x="354342" y="140783"/>
                  <a:pt x="354854" y="140731"/>
                </a:cubicBezTo>
                <a:cubicBezTo>
                  <a:pt x="355341" y="140706"/>
                  <a:pt x="355648" y="140680"/>
                  <a:pt x="355878" y="140680"/>
                </a:cubicBezTo>
                <a:cubicBezTo>
                  <a:pt x="356083" y="140680"/>
                  <a:pt x="356595" y="140629"/>
                  <a:pt x="357465" y="140475"/>
                </a:cubicBezTo>
                <a:cubicBezTo>
                  <a:pt x="358259" y="140322"/>
                  <a:pt x="359206" y="140220"/>
                  <a:pt x="360204" y="140117"/>
                </a:cubicBezTo>
                <a:cubicBezTo>
                  <a:pt x="361177" y="140015"/>
                  <a:pt x="362098" y="139887"/>
                  <a:pt x="362917" y="139759"/>
                </a:cubicBezTo>
                <a:cubicBezTo>
                  <a:pt x="363736" y="139682"/>
                  <a:pt x="364299" y="139631"/>
                  <a:pt x="364504" y="139631"/>
                </a:cubicBezTo>
                <a:cubicBezTo>
                  <a:pt x="364786" y="139631"/>
                  <a:pt x="365195" y="139605"/>
                  <a:pt x="365810" y="139580"/>
                </a:cubicBezTo>
                <a:cubicBezTo>
                  <a:pt x="366373" y="139554"/>
                  <a:pt x="366962" y="139503"/>
                  <a:pt x="367550" y="139503"/>
                </a:cubicBezTo>
                <a:cubicBezTo>
                  <a:pt x="368139" y="139503"/>
                  <a:pt x="368702" y="139580"/>
                  <a:pt x="369240" y="139682"/>
                </a:cubicBezTo>
                <a:cubicBezTo>
                  <a:pt x="369777" y="139759"/>
                  <a:pt x="370187" y="139964"/>
                  <a:pt x="370391" y="140245"/>
                </a:cubicBezTo>
                <a:cubicBezTo>
                  <a:pt x="371211" y="141346"/>
                  <a:pt x="371697" y="142702"/>
                  <a:pt x="371799" y="144341"/>
                </a:cubicBezTo>
                <a:cubicBezTo>
                  <a:pt x="371902" y="145953"/>
                  <a:pt x="371902" y="147335"/>
                  <a:pt x="371748" y="148538"/>
                </a:cubicBezTo>
                <a:cubicBezTo>
                  <a:pt x="371748" y="148948"/>
                  <a:pt x="371697" y="149665"/>
                  <a:pt x="371646" y="150637"/>
                </a:cubicBezTo>
                <a:cubicBezTo>
                  <a:pt x="371595" y="151661"/>
                  <a:pt x="371492" y="152711"/>
                  <a:pt x="371441" y="153811"/>
                </a:cubicBezTo>
                <a:cubicBezTo>
                  <a:pt x="371339" y="154938"/>
                  <a:pt x="371287" y="155962"/>
                  <a:pt x="371211" y="156934"/>
                </a:cubicBezTo>
                <a:cubicBezTo>
                  <a:pt x="371159" y="157881"/>
                  <a:pt x="371134" y="158547"/>
                  <a:pt x="371134" y="158905"/>
                </a:cubicBezTo>
                <a:cubicBezTo>
                  <a:pt x="370980" y="159673"/>
                  <a:pt x="370826" y="160159"/>
                  <a:pt x="370750" y="160364"/>
                </a:cubicBezTo>
                <a:cubicBezTo>
                  <a:pt x="370622" y="160569"/>
                  <a:pt x="370622" y="161004"/>
                  <a:pt x="370673" y="161721"/>
                </a:cubicBezTo>
                <a:cubicBezTo>
                  <a:pt x="374564" y="158905"/>
                  <a:pt x="378582" y="157267"/>
                  <a:pt x="382780" y="156883"/>
                </a:cubicBezTo>
                <a:cubicBezTo>
                  <a:pt x="386978" y="156499"/>
                  <a:pt x="391227" y="157088"/>
                  <a:pt x="395604" y="158572"/>
                </a:cubicBezTo>
                <a:cubicBezTo>
                  <a:pt x="399521" y="159980"/>
                  <a:pt x="403181" y="162156"/>
                  <a:pt x="406483" y="165176"/>
                </a:cubicBezTo>
                <a:cubicBezTo>
                  <a:pt x="409811" y="168171"/>
                  <a:pt x="412319" y="171627"/>
                  <a:pt x="413983" y="175466"/>
                </a:cubicBezTo>
                <a:cubicBezTo>
                  <a:pt x="415340" y="178666"/>
                  <a:pt x="415979" y="181917"/>
                  <a:pt x="415826" y="185295"/>
                </a:cubicBezTo>
                <a:cubicBezTo>
                  <a:pt x="415672" y="188649"/>
                  <a:pt x="415288" y="191951"/>
                  <a:pt x="414674" y="195227"/>
                </a:cubicBezTo>
                <a:cubicBezTo>
                  <a:pt x="414136" y="198043"/>
                  <a:pt x="413138" y="200961"/>
                  <a:pt x="411730" y="203930"/>
                </a:cubicBezTo>
                <a:cubicBezTo>
                  <a:pt x="410323" y="206899"/>
                  <a:pt x="408531" y="209689"/>
                  <a:pt x="406380" y="212223"/>
                </a:cubicBezTo>
                <a:cubicBezTo>
                  <a:pt x="404230" y="214757"/>
                  <a:pt x="401824" y="216933"/>
                  <a:pt x="399137" y="218674"/>
                </a:cubicBezTo>
                <a:cubicBezTo>
                  <a:pt x="396449" y="220389"/>
                  <a:pt x="393531" y="221361"/>
                  <a:pt x="390434" y="221566"/>
                </a:cubicBezTo>
                <a:cubicBezTo>
                  <a:pt x="387029" y="221771"/>
                  <a:pt x="383932" y="221515"/>
                  <a:pt x="381193" y="220875"/>
                </a:cubicBezTo>
                <a:cubicBezTo>
                  <a:pt x="378403" y="220235"/>
                  <a:pt x="375741" y="218725"/>
                  <a:pt x="373181" y="216370"/>
                </a:cubicBezTo>
                <a:cubicBezTo>
                  <a:pt x="373130" y="217266"/>
                  <a:pt x="373079" y="218008"/>
                  <a:pt x="373028" y="218674"/>
                </a:cubicBezTo>
                <a:cubicBezTo>
                  <a:pt x="372977" y="219262"/>
                  <a:pt x="372823" y="219800"/>
                  <a:pt x="372618" y="220235"/>
                </a:cubicBezTo>
                <a:cubicBezTo>
                  <a:pt x="372362" y="220645"/>
                  <a:pt x="371979" y="220952"/>
                  <a:pt x="371466" y="221131"/>
                </a:cubicBezTo>
                <a:cubicBezTo>
                  <a:pt x="370929" y="221387"/>
                  <a:pt x="370212" y="221489"/>
                  <a:pt x="369316" y="221592"/>
                </a:cubicBezTo>
                <a:cubicBezTo>
                  <a:pt x="369163" y="221592"/>
                  <a:pt x="368804" y="221592"/>
                  <a:pt x="368190" y="221643"/>
                </a:cubicBezTo>
                <a:cubicBezTo>
                  <a:pt x="367550" y="221669"/>
                  <a:pt x="366859" y="221694"/>
                  <a:pt x="366117" y="221745"/>
                </a:cubicBezTo>
                <a:cubicBezTo>
                  <a:pt x="365374" y="221797"/>
                  <a:pt x="364581" y="221822"/>
                  <a:pt x="363813" y="221848"/>
                </a:cubicBezTo>
                <a:cubicBezTo>
                  <a:pt x="363071" y="221899"/>
                  <a:pt x="362456" y="221899"/>
                  <a:pt x="362073" y="221899"/>
                </a:cubicBezTo>
                <a:cubicBezTo>
                  <a:pt x="361023" y="221950"/>
                  <a:pt x="360076" y="221950"/>
                  <a:pt x="359231" y="221848"/>
                </a:cubicBezTo>
                <a:cubicBezTo>
                  <a:pt x="358361" y="221745"/>
                  <a:pt x="357337" y="221643"/>
                  <a:pt x="356185" y="221592"/>
                </a:cubicBezTo>
                <a:cubicBezTo>
                  <a:pt x="354521" y="221489"/>
                  <a:pt x="353190" y="221336"/>
                  <a:pt x="352243" y="221080"/>
                </a:cubicBezTo>
                <a:cubicBezTo>
                  <a:pt x="351271" y="220849"/>
                  <a:pt x="350528" y="220440"/>
                  <a:pt x="349991" y="219877"/>
                </a:cubicBezTo>
                <a:cubicBezTo>
                  <a:pt x="349479" y="219288"/>
                  <a:pt x="349146" y="218418"/>
                  <a:pt x="348967" y="217368"/>
                </a:cubicBezTo>
                <a:cubicBezTo>
                  <a:pt x="348788" y="216268"/>
                  <a:pt x="348685" y="214911"/>
                  <a:pt x="348583" y="213273"/>
                </a:cubicBezTo>
                <a:lnTo>
                  <a:pt x="348583" y="206618"/>
                </a:lnTo>
                <a:cubicBezTo>
                  <a:pt x="348583" y="206208"/>
                  <a:pt x="348634" y="205312"/>
                  <a:pt x="348711" y="203930"/>
                </a:cubicBezTo>
                <a:cubicBezTo>
                  <a:pt x="348762" y="202548"/>
                  <a:pt x="348839" y="200961"/>
                  <a:pt x="348916" y="199143"/>
                </a:cubicBezTo>
                <a:cubicBezTo>
                  <a:pt x="348992" y="197377"/>
                  <a:pt x="349095" y="195406"/>
                  <a:pt x="349172" y="193333"/>
                </a:cubicBezTo>
                <a:cubicBezTo>
                  <a:pt x="349300" y="191259"/>
                  <a:pt x="349376" y="189314"/>
                  <a:pt x="349453" y="187497"/>
                </a:cubicBezTo>
                <a:cubicBezTo>
                  <a:pt x="349504" y="185705"/>
                  <a:pt x="349581" y="184118"/>
                  <a:pt x="349607" y="182736"/>
                </a:cubicBezTo>
                <a:cubicBezTo>
                  <a:pt x="349632" y="181328"/>
                  <a:pt x="349658" y="180432"/>
                  <a:pt x="349658" y="180048"/>
                </a:cubicBezTo>
                <a:cubicBezTo>
                  <a:pt x="349658" y="179050"/>
                  <a:pt x="349658" y="177591"/>
                  <a:pt x="349709" y="175697"/>
                </a:cubicBezTo>
                <a:cubicBezTo>
                  <a:pt x="349760" y="173751"/>
                  <a:pt x="349760" y="171550"/>
                  <a:pt x="349760" y="169093"/>
                </a:cubicBezTo>
                <a:cubicBezTo>
                  <a:pt x="349735" y="166712"/>
                  <a:pt x="349735" y="164127"/>
                  <a:pt x="349735" y="161439"/>
                </a:cubicBezTo>
                <a:close/>
                <a:moveTo>
                  <a:pt x="350989" y="217778"/>
                </a:moveTo>
                <a:cubicBezTo>
                  <a:pt x="350912" y="217624"/>
                  <a:pt x="350810" y="217624"/>
                  <a:pt x="350682" y="217778"/>
                </a:cubicBezTo>
                <a:cubicBezTo>
                  <a:pt x="350528" y="217906"/>
                  <a:pt x="350528" y="218034"/>
                  <a:pt x="350682" y="218085"/>
                </a:cubicBezTo>
                <a:cubicBezTo>
                  <a:pt x="350810" y="218187"/>
                  <a:pt x="350912" y="218187"/>
                  <a:pt x="350989" y="218085"/>
                </a:cubicBezTo>
                <a:cubicBezTo>
                  <a:pt x="351066" y="218034"/>
                  <a:pt x="351066" y="217906"/>
                  <a:pt x="350989" y="217778"/>
                </a:cubicBezTo>
                <a:close/>
                <a:moveTo>
                  <a:pt x="350989" y="210815"/>
                </a:moveTo>
                <a:cubicBezTo>
                  <a:pt x="351194" y="210815"/>
                  <a:pt x="351296" y="210713"/>
                  <a:pt x="351296" y="210508"/>
                </a:cubicBezTo>
                <a:cubicBezTo>
                  <a:pt x="351296" y="210278"/>
                  <a:pt x="351194" y="210176"/>
                  <a:pt x="350989" y="210176"/>
                </a:cubicBezTo>
                <a:cubicBezTo>
                  <a:pt x="350835" y="210176"/>
                  <a:pt x="350784" y="210278"/>
                  <a:pt x="350784" y="210508"/>
                </a:cubicBezTo>
                <a:cubicBezTo>
                  <a:pt x="350784" y="210713"/>
                  <a:pt x="350835" y="210815"/>
                  <a:pt x="350989" y="210815"/>
                </a:cubicBezTo>
                <a:close/>
                <a:moveTo>
                  <a:pt x="351578" y="213273"/>
                </a:moveTo>
                <a:cubicBezTo>
                  <a:pt x="351578" y="213017"/>
                  <a:pt x="351527" y="212889"/>
                  <a:pt x="351373" y="212889"/>
                </a:cubicBezTo>
                <a:cubicBezTo>
                  <a:pt x="351168" y="212889"/>
                  <a:pt x="351066" y="213017"/>
                  <a:pt x="351066" y="213273"/>
                </a:cubicBezTo>
                <a:cubicBezTo>
                  <a:pt x="351066" y="213503"/>
                  <a:pt x="351168" y="213631"/>
                  <a:pt x="351373" y="213631"/>
                </a:cubicBezTo>
                <a:cubicBezTo>
                  <a:pt x="351552" y="213631"/>
                  <a:pt x="351578" y="213503"/>
                  <a:pt x="351578" y="213273"/>
                </a:cubicBezTo>
                <a:close/>
                <a:moveTo>
                  <a:pt x="352013" y="211225"/>
                </a:moveTo>
                <a:lnTo>
                  <a:pt x="352013" y="211532"/>
                </a:lnTo>
                <a:lnTo>
                  <a:pt x="352448" y="211532"/>
                </a:lnTo>
                <a:lnTo>
                  <a:pt x="352448" y="210841"/>
                </a:lnTo>
                <a:lnTo>
                  <a:pt x="352013" y="211225"/>
                </a:lnTo>
                <a:close/>
                <a:moveTo>
                  <a:pt x="353062" y="204928"/>
                </a:moveTo>
                <a:cubicBezTo>
                  <a:pt x="353421" y="204775"/>
                  <a:pt x="353626" y="204570"/>
                  <a:pt x="353779" y="204288"/>
                </a:cubicBezTo>
                <a:lnTo>
                  <a:pt x="353472" y="204288"/>
                </a:lnTo>
                <a:lnTo>
                  <a:pt x="351987" y="205031"/>
                </a:lnTo>
                <a:cubicBezTo>
                  <a:pt x="352371" y="205082"/>
                  <a:pt x="352730" y="205056"/>
                  <a:pt x="353062" y="204928"/>
                </a:cubicBezTo>
                <a:close/>
                <a:moveTo>
                  <a:pt x="352448" y="212889"/>
                </a:moveTo>
                <a:lnTo>
                  <a:pt x="352448" y="213324"/>
                </a:lnTo>
                <a:lnTo>
                  <a:pt x="352755" y="212889"/>
                </a:lnTo>
                <a:lnTo>
                  <a:pt x="352448" y="212889"/>
                </a:lnTo>
                <a:close/>
                <a:moveTo>
                  <a:pt x="352013" y="208717"/>
                </a:moveTo>
                <a:cubicBezTo>
                  <a:pt x="351885" y="208717"/>
                  <a:pt x="351834" y="208819"/>
                  <a:pt x="351834" y="208973"/>
                </a:cubicBezTo>
                <a:cubicBezTo>
                  <a:pt x="351834" y="209075"/>
                  <a:pt x="351885" y="209177"/>
                  <a:pt x="352013" y="209177"/>
                </a:cubicBezTo>
                <a:cubicBezTo>
                  <a:pt x="352320" y="209024"/>
                  <a:pt x="352320" y="208870"/>
                  <a:pt x="352013" y="208717"/>
                </a:cubicBezTo>
                <a:close/>
                <a:moveTo>
                  <a:pt x="351834" y="216063"/>
                </a:moveTo>
                <a:cubicBezTo>
                  <a:pt x="351834" y="216319"/>
                  <a:pt x="351885" y="216421"/>
                  <a:pt x="352013" y="216421"/>
                </a:cubicBezTo>
                <a:cubicBezTo>
                  <a:pt x="352243" y="216421"/>
                  <a:pt x="352346" y="216319"/>
                  <a:pt x="352346" y="216063"/>
                </a:cubicBezTo>
                <a:cubicBezTo>
                  <a:pt x="352346" y="215807"/>
                  <a:pt x="352243" y="215679"/>
                  <a:pt x="352013" y="215679"/>
                </a:cubicBezTo>
                <a:cubicBezTo>
                  <a:pt x="351885" y="215705"/>
                  <a:pt x="351834" y="215832"/>
                  <a:pt x="351834" y="216063"/>
                </a:cubicBezTo>
                <a:close/>
                <a:moveTo>
                  <a:pt x="352448" y="217036"/>
                </a:moveTo>
                <a:lnTo>
                  <a:pt x="352013" y="217471"/>
                </a:lnTo>
                <a:lnTo>
                  <a:pt x="352013" y="217778"/>
                </a:lnTo>
                <a:cubicBezTo>
                  <a:pt x="352448" y="217624"/>
                  <a:pt x="352602" y="217394"/>
                  <a:pt x="352448" y="217036"/>
                </a:cubicBezTo>
                <a:close/>
                <a:moveTo>
                  <a:pt x="352448" y="215372"/>
                </a:moveTo>
                <a:cubicBezTo>
                  <a:pt x="352602" y="215372"/>
                  <a:pt x="352653" y="215269"/>
                  <a:pt x="352653" y="215013"/>
                </a:cubicBezTo>
                <a:cubicBezTo>
                  <a:pt x="352653" y="214757"/>
                  <a:pt x="352602" y="214655"/>
                  <a:pt x="352448" y="214655"/>
                </a:cubicBezTo>
                <a:cubicBezTo>
                  <a:pt x="352243" y="214655"/>
                  <a:pt x="352141" y="214757"/>
                  <a:pt x="352141" y="215013"/>
                </a:cubicBezTo>
                <a:cubicBezTo>
                  <a:pt x="352141" y="215269"/>
                  <a:pt x="352243" y="215372"/>
                  <a:pt x="352448" y="215372"/>
                </a:cubicBezTo>
                <a:close/>
                <a:moveTo>
                  <a:pt x="352960" y="218827"/>
                </a:moveTo>
                <a:cubicBezTo>
                  <a:pt x="352960" y="218623"/>
                  <a:pt x="352883" y="218495"/>
                  <a:pt x="352730" y="218495"/>
                </a:cubicBezTo>
                <a:cubicBezTo>
                  <a:pt x="352602" y="218495"/>
                  <a:pt x="352525" y="218623"/>
                  <a:pt x="352525" y="218827"/>
                </a:cubicBezTo>
                <a:cubicBezTo>
                  <a:pt x="352525" y="219032"/>
                  <a:pt x="352602" y="219135"/>
                  <a:pt x="352730" y="219135"/>
                </a:cubicBezTo>
                <a:cubicBezTo>
                  <a:pt x="352883" y="219109"/>
                  <a:pt x="352960" y="219032"/>
                  <a:pt x="352960" y="218827"/>
                </a:cubicBezTo>
                <a:close/>
                <a:moveTo>
                  <a:pt x="352960" y="215321"/>
                </a:moveTo>
                <a:cubicBezTo>
                  <a:pt x="352960" y="215090"/>
                  <a:pt x="352883" y="214962"/>
                  <a:pt x="352730" y="214962"/>
                </a:cubicBezTo>
                <a:cubicBezTo>
                  <a:pt x="352602" y="214962"/>
                  <a:pt x="352525" y="215090"/>
                  <a:pt x="352525" y="215321"/>
                </a:cubicBezTo>
                <a:cubicBezTo>
                  <a:pt x="352525" y="215577"/>
                  <a:pt x="352602" y="215705"/>
                  <a:pt x="352730" y="215705"/>
                </a:cubicBezTo>
                <a:cubicBezTo>
                  <a:pt x="352883" y="215705"/>
                  <a:pt x="352960" y="215577"/>
                  <a:pt x="352960" y="215321"/>
                </a:cubicBezTo>
                <a:close/>
                <a:moveTo>
                  <a:pt x="353062" y="206055"/>
                </a:moveTo>
                <a:cubicBezTo>
                  <a:pt x="353139" y="206055"/>
                  <a:pt x="353549" y="205875"/>
                  <a:pt x="354368" y="205491"/>
                </a:cubicBezTo>
                <a:cubicBezTo>
                  <a:pt x="355161" y="205082"/>
                  <a:pt x="356134" y="204621"/>
                  <a:pt x="357260" y="203981"/>
                </a:cubicBezTo>
                <a:cubicBezTo>
                  <a:pt x="358386" y="203367"/>
                  <a:pt x="359641" y="202676"/>
                  <a:pt x="360946" y="201959"/>
                </a:cubicBezTo>
                <a:cubicBezTo>
                  <a:pt x="362277" y="201242"/>
                  <a:pt x="363506" y="200526"/>
                  <a:pt x="364607" y="199886"/>
                </a:cubicBezTo>
                <a:cubicBezTo>
                  <a:pt x="365707" y="199246"/>
                  <a:pt x="366654" y="198683"/>
                  <a:pt x="367397" y="198248"/>
                </a:cubicBezTo>
                <a:cubicBezTo>
                  <a:pt x="368139" y="197787"/>
                  <a:pt x="368548" y="197505"/>
                  <a:pt x="368651" y="197352"/>
                </a:cubicBezTo>
                <a:cubicBezTo>
                  <a:pt x="368216" y="197198"/>
                  <a:pt x="367294" y="197505"/>
                  <a:pt x="365886" y="198145"/>
                </a:cubicBezTo>
                <a:cubicBezTo>
                  <a:pt x="364427" y="198785"/>
                  <a:pt x="362943" y="199604"/>
                  <a:pt x="361305" y="200577"/>
                </a:cubicBezTo>
                <a:cubicBezTo>
                  <a:pt x="359692" y="201549"/>
                  <a:pt x="358131" y="202497"/>
                  <a:pt x="356620" y="203495"/>
                </a:cubicBezTo>
                <a:cubicBezTo>
                  <a:pt x="355136" y="204442"/>
                  <a:pt x="354061" y="205159"/>
                  <a:pt x="353472" y="205645"/>
                </a:cubicBezTo>
                <a:lnTo>
                  <a:pt x="353062" y="206055"/>
                </a:lnTo>
                <a:close/>
                <a:moveTo>
                  <a:pt x="354880" y="203828"/>
                </a:moveTo>
                <a:cubicBezTo>
                  <a:pt x="355033" y="203725"/>
                  <a:pt x="355136" y="203623"/>
                  <a:pt x="355136" y="203546"/>
                </a:cubicBezTo>
                <a:cubicBezTo>
                  <a:pt x="355341" y="203546"/>
                  <a:pt x="355341" y="203469"/>
                  <a:pt x="355136" y="203239"/>
                </a:cubicBezTo>
                <a:cubicBezTo>
                  <a:pt x="354828" y="203085"/>
                  <a:pt x="354649" y="203213"/>
                  <a:pt x="354521" y="203546"/>
                </a:cubicBezTo>
                <a:cubicBezTo>
                  <a:pt x="354368" y="203700"/>
                  <a:pt x="354368" y="203828"/>
                  <a:pt x="354521" y="203981"/>
                </a:cubicBezTo>
                <a:cubicBezTo>
                  <a:pt x="354598" y="203981"/>
                  <a:pt x="354726" y="203930"/>
                  <a:pt x="354880" y="203828"/>
                </a:cubicBezTo>
                <a:close/>
                <a:moveTo>
                  <a:pt x="356185" y="202932"/>
                </a:moveTo>
                <a:cubicBezTo>
                  <a:pt x="356390" y="202932"/>
                  <a:pt x="356492" y="202829"/>
                  <a:pt x="356492" y="202573"/>
                </a:cubicBezTo>
                <a:cubicBezTo>
                  <a:pt x="356492" y="202317"/>
                  <a:pt x="356390" y="202215"/>
                  <a:pt x="356185" y="202215"/>
                </a:cubicBezTo>
                <a:cubicBezTo>
                  <a:pt x="356032" y="202215"/>
                  <a:pt x="355955" y="202317"/>
                  <a:pt x="355955" y="202573"/>
                </a:cubicBezTo>
                <a:cubicBezTo>
                  <a:pt x="355955" y="202829"/>
                  <a:pt x="356032" y="202932"/>
                  <a:pt x="356185" y="202932"/>
                </a:cubicBezTo>
                <a:close/>
                <a:moveTo>
                  <a:pt x="351578" y="199963"/>
                </a:moveTo>
                <a:cubicBezTo>
                  <a:pt x="351143" y="200218"/>
                  <a:pt x="350708" y="200270"/>
                  <a:pt x="350324" y="200116"/>
                </a:cubicBezTo>
                <a:lnTo>
                  <a:pt x="350324" y="201165"/>
                </a:lnTo>
                <a:cubicBezTo>
                  <a:pt x="351040" y="201089"/>
                  <a:pt x="351987" y="200756"/>
                  <a:pt x="353242" y="200244"/>
                </a:cubicBezTo>
                <a:cubicBezTo>
                  <a:pt x="354496" y="199681"/>
                  <a:pt x="355801" y="199041"/>
                  <a:pt x="357107" y="198324"/>
                </a:cubicBezTo>
                <a:cubicBezTo>
                  <a:pt x="358463" y="197582"/>
                  <a:pt x="359718" y="196865"/>
                  <a:pt x="360818" y="196149"/>
                </a:cubicBezTo>
                <a:cubicBezTo>
                  <a:pt x="361944" y="195432"/>
                  <a:pt x="362687" y="194766"/>
                  <a:pt x="363122" y="194229"/>
                </a:cubicBezTo>
                <a:lnTo>
                  <a:pt x="362789" y="194229"/>
                </a:lnTo>
                <a:cubicBezTo>
                  <a:pt x="361612" y="194766"/>
                  <a:pt x="360357" y="195304"/>
                  <a:pt x="359103" y="195790"/>
                </a:cubicBezTo>
                <a:cubicBezTo>
                  <a:pt x="357798" y="196302"/>
                  <a:pt x="356620" y="196789"/>
                  <a:pt x="355520" y="197352"/>
                </a:cubicBezTo>
                <a:cubicBezTo>
                  <a:pt x="355136" y="197505"/>
                  <a:pt x="354803" y="197761"/>
                  <a:pt x="354342" y="198094"/>
                </a:cubicBezTo>
                <a:cubicBezTo>
                  <a:pt x="354342" y="197889"/>
                  <a:pt x="354265" y="197761"/>
                  <a:pt x="354035" y="197761"/>
                </a:cubicBezTo>
                <a:cubicBezTo>
                  <a:pt x="353882" y="197761"/>
                  <a:pt x="353830" y="197889"/>
                  <a:pt x="353830" y="198094"/>
                </a:cubicBezTo>
                <a:cubicBezTo>
                  <a:pt x="353830" y="198248"/>
                  <a:pt x="353933" y="198324"/>
                  <a:pt x="354009" y="198350"/>
                </a:cubicBezTo>
                <a:cubicBezTo>
                  <a:pt x="353677" y="198606"/>
                  <a:pt x="353395" y="198862"/>
                  <a:pt x="353011" y="199092"/>
                </a:cubicBezTo>
                <a:cubicBezTo>
                  <a:pt x="352602" y="199450"/>
                  <a:pt x="352090" y="199732"/>
                  <a:pt x="351578" y="199963"/>
                </a:cubicBezTo>
                <a:close/>
                <a:moveTo>
                  <a:pt x="352448" y="198785"/>
                </a:moveTo>
                <a:cubicBezTo>
                  <a:pt x="352755" y="198683"/>
                  <a:pt x="352755" y="198529"/>
                  <a:pt x="352448" y="198375"/>
                </a:cubicBezTo>
                <a:cubicBezTo>
                  <a:pt x="352320" y="198375"/>
                  <a:pt x="352243" y="198427"/>
                  <a:pt x="352243" y="198580"/>
                </a:cubicBezTo>
                <a:cubicBezTo>
                  <a:pt x="352243" y="198734"/>
                  <a:pt x="352320" y="198785"/>
                  <a:pt x="352448" y="198785"/>
                </a:cubicBezTo>
                <a:close/>
                <a:moveTo>
                  <a:pt x="353498" y="197326"/>
                </a:moveTo>
                <a:lnTo>
                  <a:pt x="353498" y="197019"/>
                </a:lnTo>
                <a:lnTo>
                  <a:pt x="353062" y="197019"/>
                </a:lnTo>
                <a:lnTo>
                  <a:pt x="353062" y="197326"/>
                </a:lnTo>
                <a:lnTo>
                  <a:pt x="353498" y="197326"/>
                </a:lnTo>
                <a:close/>
                <a:moveTo>
                  <a:pt x="356185" y="195969"/>
                </a:moveTo>
                <a:cubicBezTo>
                  <a:pt x="356390" y="195969"/>
                  <a:pt x="356492" y="195867"/>
                  <a:pt x="356492" y="195611"/>
                </a:cubicBezTo>
                <a:cubicBezTo>
                  <a:pt x="356492" y="195355"/>
                  <a:pt x="356390" y="195253"/>
                  <a:pt x="356185" y="195253"/>
                </a:cubicBezTo>
                <a:cubicBezTo>
                  <a:pt x="356032" y="195253"/>
                  <a:pt x="355955" y="195355"/>
                  <a:pt x="355955" y="195611"/>
                </a:cubicBezTo>
                <a:cubicBezTo>
                  <a:pt x="355955" y="195867"/>
                  <a:pt x="356032" y="195969"/>
                  <a:pt x="356185" y="195969"/>
                </a:cubicBezTo>
                <a:close/>
                <a:moveTo>
                  <a:pt x="359820" y="194894"/>
                </a:moveTo>
                <a:cubicBezTo>
                  <a:pt x="359999" y="194715"/>
                  <a:pt x="360204" y="194485"/>
                  <a:pt x="360357" y="194229"/>
                </a:cubicBezTo>
                <a:lnTo>
                  <a:pt x="359999" y="194229"/>
                </a:lnTo>
                <a:cubicBezTo>
                  <a:pt x="359897" y="194280"/>
                  <a:pt x="359692" y="194434"/>
                  <a:pt x="359462" y="194587"/>
                </a:cubicBezTo>
                <a:cubicBezTo>
                  <a:pt x="359206" y="194766"/>
                  <a:pt x="359052" y="194894"/>
                  <a:pt x="359001" y="194971"/>
                </a:cubicBezTo>
                <a:cubicBezTo>
                  <a:pt x="359334" y="195073"/>
                  <a:pt x="359590" y="195073"/>
                  <a:pt x="359820" y="194894"/>
                </a:cubicBezTo>
                <a:close/>
                <a:moveTo>
                  <a:pt x="362380" y="179690"/>
                </a:moveTo>
                <a:lnTo>
                  <a:pt x="362073" y="179357"/>
                </a:lnTo>
                <a:cubicBezTo>
                  <a:pt x="362226" y="179306"/>
                  <a:pt x="362380" y="179203"/>
                  <a:pt x="362610" y="179101"/>
                </a:cubicBezTo>
                <a:cubicBezTo>
                  <a:pt x="362815" y="178999"/>
                  <a:pt x="362994" y="178999"/>
                  <a:pt x="363148" y="179050"/>
                </a:cubicBezTo>
                <a:lnTo>
                  <a:pt x="363148" y="179357"/>
                </a:lnTo>
                <a:cubicBezTo>
                  <a:pt x="365195" y="178768"/>
                  <a:pt x="367192" y="177898"/>
                  <a:pt x="369035" y="176797"/>
                </a:cubicBezTo>
                <a:cubicBezTo>
                  <a:pt x="370878" y="175748"/>
                  <a:pt x="372823" y="174852"/>
                  <a:pt x="374845" y="174161"/>
                </a:cubicBezTo>
                <a:cubicBezTo>
                  <a:pt x="374845" y="173930"/>
                  <a:pt x="374692" y="173879"/>
                  <a:pt x="374384" y="173930"/>
                </a:cubicBezTo>
                <a:cubicBezTo>
                  <a:pt x="374052" y="174033"/>
                  <a:pt x="373694" y="174110"/>
                  <a:pt x="373284" y="174186"/>
                </a:cubicBezTo>
                <a:cubicBezTo>
                  <a:pt x="372874" y="174315"/>
                  <a:pt x="372490" y="174442"/>
                  <a:pt x="372081" y="174622"/>
                </a:cubicBezTo>
                <a:cubicBezTo>
                  <a:pt x="371697" y="174801"/>
                  <a:pt x="371492" y="174903"/>
                  <a:pt x="371441" y="174903"/>
                </a:cubicBezTo>
                <a:cubicBezTo>
                  <a:pt x="370801" y="174980"/>
                  <a:pt x="370315" y="174903"/>
                  <a:pt x="369931" y="174622"/>
                </a:cubicBezTo>
                <a:cubicBezTo>
                  <a:pt x="369521" y="174391"/>
                  <a:pt x="369009" y="174340"/>
                  <a:pt x="368318" y="174494"/>
                </a:cubicBezTo>
                <a:cubicBezTo>
                  <a:pt x="368651" y="174007"/>
                  <a:pt x="369086" y="173649"/>
                  <a:pt x="369649" y="173444"/>
                </a:cubicBezTo>
                <a:cubicBezTo>
                  <a:pt x="369444" y="173291"/>
                  <a:pt x="369112" y="173265"/>
                  <a:pt x="368728" y="173342"/>
                </a:cubicBezTo>
                <a:cubicBezTo>
                  <a:pt x="368318" y="173393"/>
                  <a:pt x="367883" y="173546"/>
                  <a:pt x="367473" y="173751"/>
                </a:cubicBezTo>
                <a:cubicBezTo>
                  <a:pt x="367064" y="173956"/>
                  <a:pt x="366680" y="174212"/>
                  <a:pt x="366270" y="174494"/>
                </a:cubicBezTo>
                <a:cubicBezTo>
                  <a:pt x="365886" y="174750"/>
                  <a:pt x="365630" y="175006"/>
                  <a:pt x="365502" y="175185"/>
                </a:cubicBezTo>
                <a:lnTo>
                  <a:pt x="367985" y="175185"/>
                </a:lnTo>
                <a:cubicBezTo>
                  <a:pt x="367397" y="175543"/>
                  <a:pt x="366578" y="175927"/>
                  <a:pt x="365656" y="176337"/>
                </a:cubicBezTo>
                <a:cubicBezTo>
                  <a:pt x="364734" y="176746"/>
                  <a:pt x="363788" y="177233"/>
                  <a:pt x="362815" y="177744"/>
                </a:cubicBezTo>
                <a:cubicBezTo>
                  <a:pt x="361842" y="178256"/>
                  <a:pt x="360946" y="178819"/>
                  <a:pt x="360127" y="179434"/>
                </a:cubicBezTo>
                <a:cubicBezTo>
                  <a:pt x="359308" y="179997"/>
                  <a:pt x="358668" y="180586"/>
                  <a:pt x="358259" y="181123"/>
                </a:cubicBezTo>
                <a:cubicBezTo>
                  <a:pt x="358259" y="181200"/>
                  <a:pt x="358182" y="181302"/>
                  <a:pt x="358003" y="181482"/>
                </a:cubicBezTo>
                <a:cubicBezTo>
                  <a:pt x="357849" y="181661"/>
                  <a:pt x="357696" y="181763"/>
                  <a:pt x="357644" y="181763"/>
                </a:cubicBezTo>
                <a:cubicBezTo>
                  <a:pt x="357849" y="181814"/>
                  <a:pt x="358182" y="181789"/>
                  <a:pt x="358617" y="181610"/>
                </a:cubicBezTo>
                <a:cubicBezTo>
                  <a:pt x="359052" y="181405"/>
                  <a:pt x="359538" y="181200"/>
                  <a:pt x="360076" y="180995"/>
                </a:cubicBezTo>
                <a:cubicBezTo>
                  <a:pt x="360614" y="180739"/>
                  <a:pt x="361049" y="180509"/>
                  <a:pt x="361509" y="180278"/>
                </a:cubicBezTo>
                <a:cubicBezTo>
                  <a:pt x="361893" y="180023"/>
                  <a:pt x="362200" y="179818"/>
                  <a:pt x="362380" y="179690"/>
                </a:cubicBezTo>
                <a:close/>
                <a:moveTo>
                  <a:pt x="362098" y="181149"/>
                </a:moveTo>
                <a:cubicBezTo>
                  <a:pt x="361970" y="181149"/>
                  <a:pt x="361893" y="181251"/>
                  <a:pt x="361893" y="181456"/>
                </a:cubicBezTo>
                <a:cubicBezTo>
                  <a:pt x="361893" y="181686"/>
                  <a:pt x="361970" y="181789"/>
                  <a:pt x="362098" y="181789"/>
                </a:cubicBezTo>
                <a:cubicBezTo>
                  <a:pt x="362252" y="181789"/>
                  <a:pt x="362303" y="181686"/>
                  <a:pt x="362303" y="181456"/>
                </a:cubicBezTo>
                <a:cubicBezTo>
                  <a:pt x="362303" y="181251"/>
                  <a:pt x="362252" y="181149"/>
                  <a:pt x="362098" y="181149"/>
                </a:cubicBezTo>
                <a:close/>
                <a:moveTo>
                  <a:pt x="357644" y="183529"/>
                </a:moveTo>
                <a:cubicBezTo>
                  <a:pt x="357286" y="183478"/>
                  <a:pt x="356902" y="183478"/>
                  <a:pt x="356492" y="183581"/>
                </a:cubicBezTo>
                <a:cubicBezTo>
                  <a:pt x="356057" y="183683"/>
                  <a:pt x="355776" y="183939"/>
                  <a:pt x="355571" y="184246"/>
                </a:cubicBezTo>
                <a:cubicBezTo>
                  <a:pt x="355776" y="184681"/>
                  <a:pt x="356134" y="184732"/>
                  <a:pt x="356646" y="184425"/>
                </a:cubicBezTo>
                <a:cubicBezTo>
                  <a:pt x="357158" y="184118"/>
                  <a:pt x="357491" y="183836"/>
                  <a:pt x="357644" y="183529"/>
                </a:cubicBezTo>
                <a:close/>
                <a:moveTo>
                  <a:pt x="356595" y="188418"/>
                </a:moveTo>
                <a:cubicBezTo>
                  <a:pt x="356390" y="188418"/>
                  <a:pt x="356288" y="188521"/>
                  <a:pt x="356288" y="188725"/>
                </a:cubicBezTo>
                <a:cubicBezTo>
                  <a:pt x="356288" y="188930"/>
                  <a:pt x="356390" y="189033"/>
                  <a:pt x="356595" y="189033"/>
                </a:cubicBezTo>
                <a:cubicBezTo>
                  <a:pt x="356748" y="189033"/>
                  <a:pt x="356800" y="188930"/>
                  <a:pt x="356800" y="188725"/>
                </a:cubicBezTo>
                <a:cubicBezTo>
                  <a:pt x="356800" y="188521"/>
                  <a:pt x="356748" y="188418"/>
                  <a:pt x="356595" y="188418"/>
                </a:cubicBezTo>
                <a:close/>
                <a:moveTo>
                  <a:pt x="354649" y="189391"/>
                </a:moveTo>
                <a:cubicBezTo>
                  <a:pt x="354649" y="189621"/>
                  <a:pt x="354701" y="189775"/>
                  <a:pt x="354854" y="189775"/>
                </a:cubicBezTo>
                <a:cubicBezTo>
                  <a:pt x="354982" y="189775"/>
                  <a:pt x="355059" y="189621"/>
                  <a:pt x="355059" y="189391"/>
                </a:cubicBezTo>
                <a:cubicBezTo>
                  <a:pt x="355059" y="189135"/>
                  <a:pt x="354982" y="189007"/>
                  <a:pt x="354854" y="189007"/>
                </a:cubicBezTo>
                <a:cubicBezTo>
                  <a:pt x="354701" y="189033"/>
                  <a:pt x="354649" y="189161"/>
                  <a:pt x="354649" y="189391"/>
                </a:cubicBezTo>
                <a:close/>
                <a:moveTo>
                  <a:pt x="354854" y="185295"/>
                </a:moveTo>
                <a:cubicBezTo>
                  <a:pt x="354982" y="185219"/>
                  <a:pt x="355059" y="185091"/>
                  <a:pt x="355059" y="184911"/>
                </a:cubicBezTo>
                <a:cubicBezTo>
                  <a:pt x="355059" y="184758"/>
                  <a:pt x="354982" y="184630"/>
                  <a:pt x="354854" y="184553"/>
                </a:cubicBezTo>
                <a:cubicBezTo>
                  <a:pt x="354701" y="184476"/>
                  <a:pt x="354649" y="184604"/>
                  <a:pt x="354649" y="184911"/>
                </a:cubicBezTo>
                <a:cubicBezTo>
                  <a:pt x="354649" y="185244"/>
                  <a:pt x="354701" y="185372"/>
                  <a:pt x="354854" y="185295"/>
                </a:cubicBezTo>
                <a:close/>
                <a:moveTo>
                  <a:pt x="355136" y="187676"/>
                </a:moveTo>
                <a:cubicBezTo>
                  <a:pt x="355187" y="187522"/>
                  <a:pt x="355161" y="187471"/>
                  <a:pt x="355033" y="187471"/>
                </a:cubicBezTo>
                <a:cubicBezTo>
                  <a:pt x="354880" y="187471"/>
                  <a:pt x="354828" y="187522"/>
                  <a:pt x="354828" y="187676"/>
                </a:cubicBezTo>
                <a:cubicBezTo>
                  <a:pt x="354828" y="187830"/>
                  <a:pt x="354880" y="187881"/>
                  <a:pt x="354982" y="187881"/>
                </a:cubicBezTo>
                <a:cubicBezTo>
                  <a:pt x="355085" y="187881"/>
                  <a:pt x="355136" y="187830"/>
                  <a:pt x="355136" y="187676"/>
                </a:cubicBezTo>
                <a:close/>
                <a:moveTo>
                  <a:pt x="355571" y="178026"/>
                </a:moveTo>
                <a:lnTo>
                  <a:pt x="358233" y="176285"/>
                </a:lnTo>
                <a:lnTo>
                  <a:pt x="358668" y="176285"/>
                </a:lnTo>
                <a:cubicBezTo>
                  <a:pt x="359180" y="176081"/>
                  <a:pt x="359590" y="175825"/>
                  <a:pt x="359999" y="175543"/>
                </a:cubicBezTo>
                <a:cubicBezTo>
                  <a:pt x="360383" y="175338"/>
                  <a:pt x="360741" y="175159"/>
                  <a:pt x="361125" y="175006"/>
                </a:cubicBezTo>
                <a:cubicBezTo>
                  <a:pt x="361509" y="174826"/>
                  <a:pt x="361816" y="174647"/>
                  <a:pt x="362098" y="174545"/>
                </a:cubicBezTo>
                <a:cubicBezTo>
                  <a:pt x="362175" y="174545"/>
                  <a:pt x="362456" y="174391"/>
                  <a:pt x="362917" y="174110"/>
                </a:cubicBezTo>
                <a:cubicBezTo>
                  <a:pt x="363404" y="173828"/>
                  <a:pt x="363583" y="173495"/>
                  <a:pt x="363455" y="173163"/>
                </a:cubicBezTo>
                <a:lnTo>
                  <a:pt x="364171" y="173163"/>
                </a:lnTo>
                <a:lnTo>
                  <a:pt x="364171" y="172446"/>
                </a:lnTo>
                <a:cubicBezTo>
                  <a:pt x="363967" y="172395"/>
                  <a:pt x="363378" y="172600"/>
                  <a:pt x="362405" y="173060"/>
                </a:cubicBezTo>
                <a:cubicBezTo>
                  <a:pt x="361458" y="173546"/>
                  <a:pt x="360383" y="174110"/>
                  <a:pt x="359257" y="174724"/>
                </a:cubicBezTo>
                <a:cubicBezTo>
                  <a:pt x="358105" y="175313"/>
                  <a:pt x="357056" y="175927"/>
                  <a:pt x="356083" y="176465"/>
                </a:cubicBezTo>
                <a:cubicBezTo>
                  <a:pt x="355136" y="177002"/>
                  <a:pt x="354598" y="177412"/>
                  <a:pt x="354521" y="177616"/>
                </a:cubicBezTo>
                <a:cubicBezTo>
                  <a:pt x="354521" y="177668"/>
                  <a:pt x="354675" y="177796"/>
                  <a:pt x="354957" y="177924"/>
                </a:cubicBezTo>
                <a:cubicBezTo>
                  <a:pt x="355187" y="178077"/>
                  <a:pt x="355417" y="178128"/>
                  <a:pt x="355571" y="178026"/>
                </a:cubicBezTo>
                <a:close/>
                <a:moveTo>
                  <a:pt x="353882" y="185500"/>
                </a:moveTo>
                <a:cubicBezTo>
                  <a:pt x="354368" y="185372"/>
                  <a:pt x="354419" y="185040"/>
                  <a:pt x="354086" y="184579"/>
                </a:cubicBezTo>
                <a:lnTo>
                  <a:pt x="352730" y="185628"/>
                </a:lnTo>
                <a:cubicBezTo>
                  <a:pt x="353037" y="185680"/>
                  <a:pt x="353421" y="185654"/>
                  <a:pt x="353882" y="185500"/>
                </a:cubicBezTo>
                <a:close/>
                <a:moveTo>
                  <a:pt x="353062" y="191516"/>
                </a:moveTo>
                <a:lnTo>
                  <a:pt x="353062" y="191823"/>
                </a:lnTo>
                <a:lnTo>
                  <a:pt x="353498" y="191516"/>
                </a:lnTo>
                <a:lnTo>
                  <a:pt x="353062" y="191516"/>
                </a:lnTo>
                <a:close/>
                <a:moveTo>
                  <a:pt x="351706" y="159289"/>
                </a:moveTo>
                <a:cubicBezTo>
                  <a:pt x="351501" y="159187"/>
                  <a:pt x="351245" y="159238"/>
                  <a:pt x="350989" y="159392"/>
                </a:cubicBezTo>
                <a:lnTo>
                  <a:pt x="350989" y="159980"/>
                </a:lnTo>
                <a:lnTo>
                  <a:pt x="351706" y="159980"/>
                </a:lnTo>
                <a:cubicBezTo>
                  <a:pt x="351936" y="160211"/>
                  <a:pt x="352013" y="160441"/>
                  <a:pt x="352013" y="160697"/>
                </a:cubicBezTo>
                <a:cubicBezTo>
                  <a:pt x="352167" y="160851"/>
                  <a:pt x="352346" y="160799"/>
                  <a:pt x="352576" y="160569"/>
                </a:cubicBezTo>
                <a:cubicBezTo>
                  <a:pt x="352832" y="160287"/>
                  <a:pt x="352883" y="160108"/>
                  <a:pt x="352730" y="159980"/>
                </a:cubicBezTo>
                <a:cubicBezTo>
                  <a:pt x="352678" y="160134"/>
                  <a:pt x="352576" y="160134"/>
                  <a:pt x="352474" y="159980"/>
                </a:cubicBezTo>
                <a:cubicBezTo>
                  <a:pt x="352371" y="159827"/>
                  <a:pt x="352269" y="159724"/>
                  <a:pt x="352167" y="159571"/>
                </a:cubicBezTo>
                <a:cubicBezTo>
                  <a:pt x="352090" y="159417"/>
                  <a:pt x="351936" y="159340"/>
                  <a:pt x="351706" y="159289"/>
                </a:cubicBezTo>
                <a:close/>
                <a:moveTo>
                  <a:pt x="352013" y="158624"/>
                </a:moveTo>
                <a:cubicBezTo>
                  <a:pt x="352167" y="158572"/>
                  <a:pt x="352243" y="158444"/>
                  <a:pt x="352243" y="158265"/>
                </a:cubicBezTo>
                <a:cubicBezTo>
                  <a:pt x="352243" y="158086"/>
                  <a:pt x="352167" y="157958"/>
                  <a:pt x="352013" y="157881"/>
                </a:cubicBezTo>
                <a:cubicBezTo>
                  <a:pt x="351885" y="157804"/>
                  <a:pt x="351834" y="157958"/>
                  <a:pt x="351834" y="158265"/>
                </a:cubicBezTo>
                <a:cubicBezTo>
                  <a:pt x="351834" y="158572"/>
                  <a:pt x="351885" y="158700"/>
                  <a:pt x="352013" y="158624"/>
                </a:cubicBezTo>
                <a:close/>
                <a:moveTo>
                  <a:pt x="356185" y="155834"/>
                </a:moveTo>
                <a:lnTo>
                  <a:pt x="356185" y="156243"/>
                </a:lnTo>
                <a:cubicBezTo>
                  <a:pt x="357132" y="156141"/>
                  <a:pt x="357951" y="155782"/>
                  <a:pt x="358617" y="155347"/>
                </a:cubicBezTo>
                <a:cubicBezTo>
                  <a:pt x="359257" y="154861"/>
                  <a:pt x="359999" y="154323"/>
                  <a:pt x="360741" y="153786"/>
                </a:cubicBezTo>
                <a:cubicBezTo>
                  <a:pt x="360895" y="153683"/>
                  <a:pt x="361100" y="153581"/>
                  <a:pt x="361305" y="153376"/>
                </a:cubicBezTo>
                <a:cubicBezTo>
                  <a:pt x="361560" y="153223"/>
                  <a:pt x="361791" y="153069"/>
                  <a:pt x="361970" y="152915"/>
                </a:cubicBezTo>
                <a:cubicBezTo>
                  <a:pt x="362252" y="152711"/>
                  <a:pt x="362508" y="152531"/>
                  <a:pt x="362789" y="152404"/>
                </a:cubicBezTo>
                <a:lnTo>
                  <a:pt x="362789" y="151661"/>
                </a:lnTo>
                <a:cubicBezTo>
                  <a:pt x="362661" y="151610"/>
                  <a:pt x="362252" y="151764"/>
                  <a:pt x="361586" y="152148"/>
                </a:cubicBezTo>
                <a:cubicBezTo>
                  <a:pt x="360946" y="152531"/>
                  <a:pt x="360230" y="152967"/>
                  <a:pt x="359462" y="153427"/>
                </a:cubicBezTo>
                <a:cubicBezTo>
                  <a:pt x="358719" y="153939"/>
                  <a:pt x="357977" y="154426"/>
                  <a:pt x="357337" y="154912"/>
                </a:cubicBezTo>
                <a:cubicBezTo>
                  <a:pt x="356723" y="155373"/>
                  <a:pt x="356339" y="155706"/>
                  <a:pt x="356185" y="155834"/>
                </a:cubicBezTo>
                <a:close/>
                <a:moveTo>
                  <a:pt x="356902" y="153786"/>
                </a:moveTo>
                <a:cubicBezTo>
                  <a:pt x="357056" y="153786"/>
                  <a:pt x="357132" y="153658"/>
                  <a:pt x="357132" y="153427"/>
                </a:cubicBezTo>
                <a:cubicBezTo>
                  <a:pt x="357132" y="153223"/>
                  <a:pt x="357056" y="153120"/>
                  <a:pt x="356902" y="153120"/>
                </a:cubicBezTo>
                <a:cubicBezTo>
                  <a:pt x="356748" y="153120"/>
                  <a:pt x="356697" y="153223"/>
                  <a:pt x="356697" y="153427"/>
                </a:cubicBezTo>
                <a:cubicBezTo>
                  <a:pt x="356697" y="153658"/>
                  <a:pt x="356748" y="153786"/>
                  <a:pt x="356902" y="153786"/>
                </a:cubicBezTo>
                <a:close/>
                <a:moveTo>
                  <a:pt x="358361" y="152352"/>
                </a:moveTo>
                <a:cubicBezTo>
                  <a:pt x="358566" y="152173"/>
                  <a:pt x="358668" y="151968"/>
                  <a:pt x="358668" y="151687"/>
                </a:cubicBezTo>
                <a:lnTo>
                  <a:pt x="357644" y="152429"/>
                </a:lnTo>
                <a:cubicBezTo>
                  <a:pt x="357926" y="152557"/>
                  <a:pt x="358131" y="152531"/>
                  <a:pt x="358361" y="152352"/>
                </a:cubicBezTo>
                <a:close/>
                <a:moveTo>
                  <a:pt x="359871" y="151047"/>
                </a:moveTo>
                <a:cubicBezTo>
                  <a:pt x="360101" y="150919"/>
                  <a:pt x="360281" y="150765"/>
                  <a:pt x="360357" y="150612"/>
                </a:cubicBezTo>
                <a:cubicBezTo>
                  <a:pt x="360409" y="150612"/>
                  <a:pt x="360460" y="150561"/>
                  <a:pt x="360460" y="150458"/>
                </a:cubicBezTo>
                <a:cubicBezTo>
                  <a:pt x="360460" y="150356"/>
                  <a:pt x="360409" y="150305"/>
                  <a:pt x="360357" y="150305"/>
                </a:cubicBezTo>
                <a:cubicBezTo>
                  <a:pt x="360204" y="150381"/>
                  <a:pt x="359999" y="150509"/>
                  <a:pt x="359820" y="150612"/>
                </a:cubicBezTo>
                <a:cubicBezTo>
                  <a:pt x="359590" y="150765"/>
                  <a:pt x="359436" y="150919"/>
                  <a:pt x="359282" y="151047"/>
                </a:cubicBezTo>
                <a:lnTo>
                  <a:pt x="359282" y="151380"/>
                </a:lnTo>
                <a:cubicBezTo>
                  <a:pt x="359436" y="151303"/>
                  <a:pt x="359615" y="151201"/>
                  <a:pt x="359871" y="151047"/>
                </a:cubicBezTo>
                <a:close/>
                <a:moveTo>
                  <a:pt x="361791" y="151047"/>
                </a:moveTo>
                <a:cubicBezTo>
                  <a:pt x="361944" y="151047"/>
                  <a:pt x="361996" y="150945"/>
                  <a:pt x="361996" y="150663"/>
                </a:cubicBezTo>
                <a:cubicBezTo>
                  <a:pt x="361996" y="150458"/>
                  <a:pt x="361944" y="150305"/>
                  <a:pt x="361791" y="150305"/>
                </a:cubicBezTo>
                <a:cubicBezTo>
                  <a:pt x="361560" y="150305"/>
                  <a:pt x="361484" y="150458"/>
                  <a:pt x="361484" y="150663"/>
                </a:cubicBezTo>
                <a:cubicBezTo>
                  <a:pt x="361484" y="150945"/>
                  <a:pt x="361560" y="151047"/>
                  <a:pt x="361791" y="151047"/>
                </a:cubicBezTo>
                <a:close/>
                <a:moveTo>
                  <a:pt x="358796" y="162566"/>
                </a:moveTo>
                <a:cubicBezTo>
                  <a:pt x="358796" y="162719"/>
                  <a:pt x="358847" y="162770"/>
                  <a:pt x="359001" y="162770"/>
                </a:cubicBezTo>
                <a:cubicBezTo>
                  <a:pt x="359155" y="162770"/>
                  <a:pt x="359206" y="162719"/>
                  <a:pt x="359206" y="162617"/>
                </a:cubicBezTo>
                <a:cubicBezTo>
                  <a:pt x="359206" y="162514"/>
                  <a:pt x="359155" y="162463"/>
                  <a:pt x="359001" y="162463"/>
                </a:cubicBezTo>
                <a:cubicBezTo>
                  <a:pt x="358847" y="162412"/>
                  <a:pt x="358796" y="162437"/>
                  <a:pt x="358796" y="162566"/>
                </a:cubicBezTo>
                <a:close/>
                <a:moveTo>
                  <a:pt x="358233" y="156576"/>
                </a:moveTo>
                <a:cubicBezTo>
                  <a:pt x="358182" y="156627"/>
                  <a:pt x="358105" y="156781"/>
                  <a:pt x="358028" y="157037"/>
                </a:cubicBezTo>
                <a:cubicBezTo>
                  <a:pt x="357951" y="157293"/>
                  <a:pt x="357926" y="157472"/>
                  <a:pt x="357926" y="157600"/>
                </a:cubicBezTo>
                <a:cubicBezTo>
                  <a:pt x="358131" y="157446"/>
                  <a:pt x="358386" y="157113"/>
                  <a:pt x="358642" y="156576"/>
                </a:cubicBezTo>
                <a:cubicBezTo>
                  <a:pt x="358540" y="156422"/>
                  <a:pt x="358386" y="156422"/>
                  <a:pt x="358233" y="156576"/>
                </a:cubicBezTo>
                <a:close/>
                <a:moveTo>
                  <a:pt x="357183" y="161746"/>
                </a:moveTo>
                <a:cubicBezTo>
                  <a:pt x="357439" y="161746"/>
                  <a:pt x="357542" y="161618"/>
                  <a:pt x="357542" y="161362"/>
                </a:cubicBezTo>
                <a:cubicBezTo>
                  <a:pt x="357542" y="161106"/>
                  <a:pt x="357439" y="161004"/>
                  <a:pt x="357183" y="161004"/>
                </a:cubicBezTo>
                <a:cubicBezTo>
                  <a:pt x="357081" y="161004"/>
                  <a:pt x="356979" y="161106"/>
                  <a:pt x="356979" y="161362"/>
                </a:cubicBezTo>
                <a:cubicBezTo>
                  <a:pt x="356979" y="161618"/>
                  <a:pt x="357081" y="161746"/>
                  <a:pt x="357183" y="161746"/>
                </a:cubicBezTo>
                <a:close/>
                <a:moveTo>
                  <a:pt x="356902" y="163513"/>
                </a:moveTo>
                <a:lnTo>
                  <a:pt x="356902" y="163845"/>
                </a:lnTo>
                <a:lnTo>
                  <a:pt x="357209" y="163513"/>
                </a:lnTo>
                <a:lnTo>
                  <a:pt x="356902" y="163513"/>
                </a:lnTo>
                <a:close/>
                <a:moveTo>
                  <a:pt x="357183" y="158956"/>
                </a:moveTo>
                <a:cubicBezTo>
                  <a:pt x="357286" y="158880"/>
                  <a:pt x="357286" y="158777"/>
                  <a:pt x="357183" y="158624"/>
                </a:cubicBezTo>
                <a:cubicBezTo>
                  <a:pt x="357132" y="158496"/>
                  <a:pt x="357030" y="158496"/>
                  <a:pt x="356876" y="158624"/>
                </a:cubicBezTo>
                <a:cubicBezTo>
                  <a:pt x="356723" y="158777"/>
                  <a:pt x="356723" y="158880"/>
                  <a:pt x="356876" y="158956"/>
                </a:cubicBezTo>
                <a:cubicBezTo>
                  <a:pt x="357030" y="159008"/>
                  <a:pt x="357132" y="159008"/>
                  <a:pt x="357183" y="158956"/>
                </a:cubicBezTo>
                <a:close/>
                <a:moveTo>
                  <a:pt x="354189" y="167634"/>
                </a:moveTo>
                <a:cubicBezTo>
                  <a:pt x="354701" y="167147"/>
                  <a:pt x="355161" y="166712"/>
                  <a:pt x="355648" y="166251"/>
                </a:cubicBezTo>
                <a:cubicBezTo>
                  <a:pt x="356160" y="165791"/>
                  <a:pt x="356544" y="165586"/>
                  <a:pt x="356902" y="165586"/>
                </a:cubicBezTo>
                <a:cubicBezTo>
                  <a:pt x="356544" y="165381"/>
                  <a:pt x="356288" y="164972"/>
                  <a:pt x="356032" y="164280"/>
                </a:cubicBezTo>
                <a:cubicBezTo>
                  <a:pt x="355801" y="163641"/>
                  <a:pt x="355750" y="163129"/>
                  <a:pt x="355878" y="162770"/>
                </a:cubicBezTo>
                <a:lnTo>
                  <a:pt x="354521" y="162770"/>
                </a:lnTo>
                <a:lnTo>
                  <a:pt x="354521" y="163487"/>
                </a:lnTo>
                <a:lnTo>
                  <a:pt x="355136" y="163487"/>
                </a:lnTo>
                <a:cubicBezTo>
                  <a:pt x="355289" y="163641"/>
                  <a:pt x="355289" y="163794"/>
                  <a:pt x="355136" y="163922"/>
                </a:cubicBezTo>
                <a:cubicBezTo>
                  <a:pt x="354982" y="164076"/>
                  <a:pt x="354828" y="164178"/>
                  <a:pt x="354675" y="164332"/>
                </a:cubicBezTo>
                <a:cubicBezTo>
                  <a:pt x="354470" y="164485"/>
                  <a:pt x="354317" y="164639"/>
                  <a:pt x="354138" y="164767"/>
                </a:cubicBezTo>
                <a:cubicBezTo>
                  <a:pt x="353984" y="164920"/>
                  <a:pt x="353933" y="165048"/>
                  <a:pt x="354086" y="165202"/>
                </a:cubicBezTo>
                <a:lnTo>
                  <a:pt x="355571" y="165202"/>
                </a:lnTo>
                <a:cubicBezTo>
                  <a:pt x="355289" y="165868"/>
                  <a:pt x="354803" y="166303"/>
                  <a:pt x="354086" y="166507"/>
                </a:cubicBezTo>
                <a:cubicBezTo>
                  <a:pt x="353421" y="166661"/>
                  <a:pt x="352730" y="166712"/>
                  <a:pt x="352013" y="166661"/>
                </a:cubicBezTo>
                <a:cubicBezTo>
                  <a:pt x="352320" y="166943"/>
                  <a:pt x="352243" y="167199"/>
                  <a:pt x="351834" y="167480"/>
                </a:cubicBezTo>
                <a:cubicBezTo>
                  <a:pt x="351527" y="167608"/>
                  <a:pt x="351271" y="167710"/>
                  <a:pt x="350989" y="167710"/>
                </a:cubicBezTo>
                <a:lnTo>
                  <a:pt x="350989" y="169758"/>
                </a:lnTo>
                <a:cubicBezTo>
                  <a:pt x="351347" y="169912"/>
                  <a:pt x="351527" y="169809"/>
                  <a:pt x="351655" y="169451"/>
                </a:cubicBezTo>
                <a:cubicBezTo>
                  <a:pt x="351757" y="169093"/>
                  <a:pt x="351885" y="168862"/>
                  <a:pt x="352013" y="168709"/>
                </a:cubicBezTo>
                <a:cubicBezTo>
                  <a:pt x="352243" y="169067"/>
                  <a:pt x="352550" y="169093"/>
                  <a:pt x="352883" y="168786"/>
                </a:cubicBezTo>
                <a:cubicBezTo>
                  <a:pt x="353293" y="168427"/>
                  <a:pt x="353728" y="168069"/>
                  <a:pt x="354189" y="167634"/>
                </a:cubicBezTo>
                <a:close/>
                <a:moveTo>
                  <a:pt x="352090" y="172216"/>
                </a:moveTo>
                <a:cubicBezTo>
                  <a:pt x="351347" y="172574"/>
                  <a:pt x="350989" y="172753"/>
                  <a:pt x="350989" y="172830"/>
                </a:cubicBezTo>
                <a:lnTo>
                  <a:pt x="350989" y="173137"/>
                </a:lnTo>
                <a:cubicBezTo>
                  <a:pt x="351143" y="173137"/>
                  <a:pt x="351373" y="173086"/>
                  <a:pt x="351706" y="173009"/>
                </a:cubicBezTo>
                <a:cubicBezTo>
                  <a:pt x="352039" y="172881"/>
                  <a:pt x="352294" y="172830"/>
                  <a:pt x="352423" y="172830"/>
                </a:cubicBezTo>
                <a:lnTo>
                  <a:pt x="354496" y="171806"/>
                </a:lnTo>
                <a:lnTo>
                  <a:pt x="354496" y="171371"/>
                </a:lnTo>
                <a:lnTo>
                  <a:pt x="353779" y="171371"/>
                </a:lnTo>
                <a:cubicBezTo>
                  <a:pt x="353395" y="171601"/>
                  <a:pt x="352781" y="171883"/>
                  <a:pt x="352090" y="172216"/>
                </a:cubicBezTo>
                <a:close/>
                <a:moveTo>
                  <a:pt x="350989" y="165586"/>
                </a:moveTo>
                <a:cubicBezTo>
                  <a:pt x="351066" y="165816"/>
                  <a:pt x="351168" y="165893"/>
                  <a:pt x="351347" y="165893"/>
                </a:cubicBezTo>
                <a:cubicBezTo>
                  <a:pt x="351552" y="165893"/>
                  <a:pt x="351706" y="165842"/>
                  <a:pt x="351859" y="165765"/>
                </a:cubicBezTo>
                <a:cubicBezTo>
                  <a:pt x="351962" y="165637"/>
                  <a:pt x="352115" y="165586"/>
                  <a:pt x="352269" y="165586"/>
                </a:cubicBezTo>
                <a:cubicBezTo>
                  <a:pt x="352397" y="165586"/>
                  <a:pt x="352474" y="165688"/>
                  <a:pt x="352474" y="165893"/>
                </a:cubicBezTo>
                <a:cubicBezTo>
                  <a:pt x="352474" y="165842"/>
                  <a:pt x="352576" y="165663"/>
                  <a:pt x="352730" y="165381"/>
                </a:cubicBezTo>
                <a:cubicBezTo>
                  <a:pt x="352909" y="165100"/>
                  <a:pt x="353088" y="164792"/>
                  <a:pt x="353267" y="164460"/>
                </a:cubicBezTo>
                <a:cubicBezTo>
                  <a:pt x="353446" y="164101"/>
                  <a:pt x="353651" y="163666"/>
                  <a:pt x="353830" y="163077"/>
                </a:cubicBezTo>
                <a:cubicBezTo>
                  <a:pt x="353626" y="163180"/>
                  <a:pt x="353318" y="163282"/>
                  <a:pt x="353011" y="163410"/>
                </a:cubicBezTo>
                <a:cubicBezTo>
                  <a:pt x="352653" y="163538"/>
                  <a:pt x="352346" y="163743"/>
                  <a:pt x="352013" y="163948"/>
                </a:cubicBezTo>
                <a:cubicBezTo>
                  <a:pt x="351706" y="164153"/>
                  <a:pt x="351450" y="164409"/>
                  <a:pt x="351194" y="164639"/>
                </a:cubicBezTo>
                <a:cubicBezTo>
                  <a:pt x="350887" y="164920"/>
                  <a:pt x="350835" y="165228"/>
                  <a:pt x="350989" y="165586"/>
                </a:cubicBezTo>
                <a:close/>
                <a:moveTo>
                  <a:pt x="351399" y="162489"/>
                </a:moveTo>
                <a:lnTo>
                  <a:pt x="350989" y="162489"/>
                </a:lnTo>
                <a:lnTo>
                  <a:pt x="350989" y="162796"/>
                </a:lnTo>
                <a:lnTo>
                  <a:pt x="351399" y="162489"/>
                </a:lnTo>
                <a:close/>
                <a:moveTo>
                  <a:pt x="352730" y="162079"/>
                </a:moveTo>
                <a:cubicBezTo>
                  <a:pt x="352883" y="162079"/>
                  <a:pt x="352960" y="161951"/>
                  <a:pt x="352960" y="161746"/>
                </a:cubicBezTo>
                <a:cubicBezTo>
                  <a:pt x="352960" y="161516"/>
                  <a:pt x="352883" y="161414"/>
                  <a:pt x="352730" y="161414"/>
                </a:cubicBezTo>
                <a:cubicBezTo>
                  <a:pt x="352602" y="161414"/>
                  <a:pt x="352525" y="161516"/>
                  <a:pt x="352525" y="161746"/>
                </a:cubicBezTo>
                <a:cubicBezTo>
                  <a:pt x="352550" y="161951"/>
                  <a:pt x="352627" y="162079"/>
                  <a:pt x="352730" y="162079"/>
                </a:cubicBezTo>
                <a:close/>
                <a:moveTo>
                  <a:pt x="355136" y="160415"/>
                </a:moveTo>
                <a:cubicBezTo>
                  <a:pt x="355341" y="160415"/>
                  <a:pt x="355443" y="160287"/>
                  <a:pt x="355443" y="160031"/>
                </a:cubicBezTo>
                <a:cubicBezTo>
                  <a:pt x="355443" y="159801"/>
                  <a:pt x="355341" y="159673"/>
                  <a:pt x="355136" y="159673"/>
                </a:cubicBezTo>
                <a:cubicBezTo>
                  <a:pt x="354982" y="159673"/>
                  <a:pt x="354931" y="159801"/>
                  <a:pt x="354931" y="160031"/>
                </a:cubicBezTo>
                <a:cubicBezTo>
                  <a:pt x="354931" y="160287"/>
                  <a:pt x="354982" y="160415"/>
                  <a:pt x="355136" y="160415"/>
                </a:cubicBezTo>
                <a:close/>
                <a:moveTo>
                  <a:pt x="356595" y="162770"/>
                </a:moveTo>
                <a:cubicBezTo>
                  <a:pt x="356748" y="162770"/>
                  <a:pt x="356800" y="162642"/>
                  <a:pt x="356800" y="162412"/>
                </a:cubicBezTo>
                <a:cubicBezTo>
                  <a:pt x="356800" y="162156"/>
                  <a:pt x="356748" y="162054"/>
                  <a:pt x="356595" y="162054"/>
                </a:cubicBezTo>
                <a:cubicBezTo>
                  <a:pt x="356390" y="162054"/>
                  <a:pt x="356288" y="162156"/>
                  <a:pt x="356288" y="162412"/>
                </a:cubicBezTo>
                <a:cubicBezTo>
                  <a:pt x="356288" y="162642"/>
                  <a:pt x="356390" y="162770"/>
                  <a:pt x="356595" y="162770"/>
                </a:cubicBezTo>
                <a:close/>
                <a:moveTo>
                  <a:pt x="354854" y="155219"/>
                </a:moveTo>
                <a:lnTo>
                  <a:pt x="354854" y="155526"/>
                </a:lnTo>
                <a:cubicBezTo>
                  <a:pt x="354854" y="155578"/>
                  <a:pt x="354854" y="155680"/>
                  <a:pt x="354957" y="155731"/>
                </a:cubicBezTo>
                <a:cubicBezTo>
                  <a:pt x="355008" y="155782"/>
                  <a:pt x="355110" y="155834"/>
                  <a:pt x="355161" y="155834"/>
                </a:cubicBezTo>
                <a:lnTo>
                  <a:pt x="356211" y="154810"/>
                </a:lnTo>
                <a:cubicBezTo>
                  <a:pt x="355776" y="155219"/>
                  <a:pt x="355315" y="155347"/>
                  <a:pt x="354854" y="155219"/>
                </a:cubicBezTo>
                <a:close/>
                <a:moveTo>
                  <a:pt x="356185" y="153786"/>
                </a:moveTo>
                <a:cubicBezTo>
                  <a:pt x="356032" y="153402"/>
                  <a:pt x="355827" y="153351"/>
                  <a:pt x="355571" y="153427"/>
                </a:cubicBezTo>
                <a:cubicBezTo>
                  <a:pt x="355494" y="153427"/>
                  <a:pt x="355417" y="153479"/>
                  <a:pt x="355341" y="153607"/>
                </a:cubicBezTo>
                <a:cubicBezTo>
                  <a:pt x="355289" y="153735"/>
                  <a:pt x="355187" y="153786"/>
                  <a:pt x="355136" y="153786"/>
                </a:cubicBezTo>
                <a:lnTo>
                  <a:pt x="356185" y="153786"/>
                </a:lnTo>
                <a:close/>
                <a:moveTo>
                  <a:pt x="353882" y="157779"/>
                </a:moveTo>
                <a:cubicBezTo>
                  <a:pt x="353472" y="158086"/>
                  <a:pt x="353190" y="158265"/>
                  <a:pt x="353062" y="158317"/>
                </a:cubicBezTo>
                <a:lnTo>
                  <a:pt x="352730" y="158624"/>
                </a:lnTo>
                <a:lnTo>
                  <a:pt x="352730" y="158956"/>
                </a:lnTo>
                <a:cubicBezTo>
                  <a:pt x="352883" y="159008"/>
                  <a:pt x="353165" y="159033"/>
                  <a:pt x="353523" y="158982"/>
                </a:cubicBezTo>
                <a:cubicBezTo>
                  <a:pt x="353907" y="158982"/>
                  <a:pt x="354265" y="158931"/>
                  <a:pt x="354675" y="158828"/>
                </a:cubicBezTo>
                <a:cubicBezTo>
                  <a:pt x="355033" y="158777"/>
                  <a:pt x="355366" y="158675"/>
                  <a:pt x="355673" y="158572"/>
                </a:cubicBezTo>
                <a:cubicBezTo>
                  <a:pt x="356006" y="158470"/>
                  <a:pt x="356185" y="158368"/>
                  <a:pt x="356185" y="158317"/>
                </a:cubicBezTo>
                <a:cubicBezTo>
                  <a:pt x="356390" y="157574"/>
                  <a:pt x="356339" y="157113"/>
                  <a:pt x="356134" y="156960"/>
                </a:cubicBezTo>
                <a:cubicBezTo>
                  <a:pt x="355878" y="156806"/>
                  <a:pt x="355571" y="156832"/>
                  <a:pt x="355136" y="157011"/>
                </a:cubicBezTo>
                <a:cubicBezTo>
                  <a:pt x="354752" y="157216"/>
                  <a:pt x="354317" y="157421"/>
                  <a:pt x="353882" y="157779"/>
                </a:cubicBezTo>
                <a:close/>
                <a:moveTo>
                  <a:pt x="352730" y="158317"/>
                </a:moveTo>
                <a:cubicBezTo>
                  <a:pt x="352883" y="158317"/>
                  <a:pt x="352960" y="158163"/>
                  <a:pt x="352960" y="157958"/>
                </a:cubicBezTo>
                <a:cubicBezTo>
                  <a:pt x="352960" y="157702"/>
                  <a:pt x="352883" y="157574"/>
                  <a:pt x="352730" y="157574"/>
                </a:cubicBezTo>
                <a:cubicBezTo>
                  <a:pt x="352602" y="157574"/>
                  <a:pt x="352525" y="157702"/>
                  <a:pt x="352525" y="157958"/>
                </a:cubicBezTo>
                <a:cubicBezTo>
                  <a:pt x="352550" y="158188"/>
                  <a:pt x="352627" y="158317"/>
                  <a:pt x="352730" y="158317"/>
                </a:cubicBezTo>
                <a:close/>
                <a:moveTo>
                  <a:pt x="353779" y="153120"/>
                </a:moveTo>
                <a:cubicBezTo>
                  <a:pt x="353779" y="152967"/>
                  <a:pt x="353702" y="152915"/>
                  <a:pt x="353574" y="152915"/>
                </a:cubicBezTo>
                <a:cubicBezTo>
                  <a:pt x="353421" y="152915"/>
                  <a:pt x="353395" y="152967"/>
                  <a:pt x="353472" y="153120"/>
                </a:cubicBezTo>
                <a:cubicBezTo>
                  <a:pt x="353472" y="153274"/>
                  <a:pt x="353523" y="153351"/>
                  <a:pt x="353626" y="153351"/>
                </a:cubicBezTo>
                <a:cubicBezTo>
                  <a:pt x="353753" y="153351"/>
                  <a:pt x="353779" y="153274"/>
                  <a:pt x="353779" y="153120"/>
                </a:cubicBezTo>
                <a:close/>
                <a:moveTo>
                  <a:pt x="353779" y="154477"/>
                </a:moveTo>
                <a:cubicBezTo>
                  <a:pt x="353626" y="154477"/>
                  <a:pt x="353574" y="154605"/>
                  <a:pt x="353574" y="154861"/>
                </a:cubicBezTo>
                <a:cubicBezTo>
                  <a:pt x="353574" y="155091"/>
                  <a:pt x="353626" y="155245"/>
                  <a:pt x="353779" y="155245"/>
                </a:cubicBezTo>
                <a:cubicBezTo>
                  <a:pt x="353933" y="155245"/>
                  <a:pt x="353984" y="155091"/>
                  <a:pt x="353984" y="154861"/>
                </a:cubicBezTo>
                <a:cubicBezTo>
                  <a:pt x="353984" y="154605"/>
                  <a:pt x="353933" y="154477"/>
                  <a:pt x="353779" y="154477"/>
                </a:cubicBezTo>
                <a:close/>
                <a:moveTo>
                  <a:pt x="354086" y="150637"/>
                </a:moveTo>
                <a:lnTo>
                  <a:pt x="353779" y="150637"/>
                </a:lnTo>
                <a:cubicBezTo>
                  <a:pt x="353779" y="150740"/>
                  <a:pt x="353728" y="150842"/>
                  <a:pt x="353626" y="151021"/>
                </a:cubicBezTo>
                <a:cubicBezTo>
                  <a:pt x="353523" y="151201"/>
                  <a:pt x="353472" y="151329"/>
                  <a:pt x="353472" y="151405"/>
                </a:cubicBezTo>
                <a:cubicBezTo>
                  <a:pt x="353395" y="151405"/>
                  <a:pt x="353369" y="151456"/>
                  <a:pt x="353369" y="151559"/>
                </a:cubicBezTo>
                <a:cubicBezTo>
                  <a:pt x="353369" y="151661"/>
                  <a:pt x="353395" y="151712"/>
                  <a:pt x="353472" y="151712"/>
                </a:cubicBezTo>
                <a:cubicBezTo>
                  <a:pt x="353677" y="151917"/>
                  <a:pt x="353856" y="151840"/>
                  <a:pt x="353984" y="151456"/>
                </a:cubicBezTo>
                <a:cubicBezTo>
                  <a:pt x="354138" y="151021"/>
                  <a:pt x="354163" y="150791"/>
                  <a:pt x="354086" y="150637"/>
                </a:cubicBezTo>
                <a:close/>
                <a:moveTo>
                  <a:pt x="352730" y="155834"/>
                </a:moveTo>
                <a:lnTo>
                  <a:pt x="352730" y="156883"/>
                </a:lnTo>
                <a:lnTo>
                  <a:pt x="353472" y="156243"/>
                </a:lnTo>
                <a:cubicBezTo>
                  <a:pt x="353344" y="155834"/>
                  <a:pt x="353088" y="155706"/>
                  <a:pt x="352730" y="155834"/>
                </a:cubicBezTo>
                <a:close/>
                <a:moveTo>
                  <a:pt x="353062" y="152429"/>
                </a:moveTo>
                <a:lnTo>
                  <a:pt x="352448" y="152096"/>
                </a:lnTo>
                <a:lnTo>
                  <a:pt x="352448" y="153427"/>
                </a:lnTo>
                <a:cubicBezTo>
                  <a:pt x="352602" y="152967"/>
                  <a:pt x="352781" y="152634"/>
                  <a:pt x="353062" y="152429"/>
                </a:cubicBezTo>
                <a:close/>
                <a:moveTo>
                  <a:pt x="351399" y="157395"/>
                </a:moveTo>
                <a:cubicBezTo>
                  <a:pt x="351399" y="157165"/>
                  <a:pt x="351271" y="156985"/>
                  <a:pt x="350989" y="156857"/>
                </a:cubicBezTo>
                <a:cubicBezTo>
                  <a:pt x="350784" y="157062"/>
                  <a:pt x="350682" y="157318"/>
                  <a:pt x="350682" y="157574"/>
                </a:cubicBezTo>
                <a:cubicBezTo>
                  <a:pt x="350682" y="157779"/>
                  <a:pt x="350784" y="157881"/>
                  <a:pt x="350989" y="157881"/>
                </a:cubicBezTo>
                <a:cubicBezTo>
                  <a:pt x="351271" y="157779"/>
                  <a:pt x="351399" y="157600"/>
                  <a:pt x="351399" y="157395"/>
                </a:cubicBezTo>
                <a:close/>
                <a:moveTo>
                  <a:pt x="350784" y="161388"/>
                </a:moveTo>
                <a:cubicBezTo>
                  <a:pt x="350784" y="161644"/>
                  <a:pt x="350835" y="161772"/>
                  <a:pt x="350989" y="161772"/>
                </a:cubicBezTo>
                <a:cubicBezTo>
                  <a:pt x="351194" y="161772"/>
                  <a:pt x="351296" y="161644"/>
                  <a:pt x="351296" y="161388"/>
                </a:cubicBezTo>
                <a:cubicBezTo>
                  <a:pt x="351296" y="161132"/>
                  <a:pt x="351194" y="161030"/>
                  <a:pt x="350989" y="161030"/>
                </a:cubicBezTo>
                <a:cubicBezTo>
                  <a:pt x="350835" y="161030"/>
                  <a:pt x="350784" y="161132"/>
                  <a:pt x="350784" y="161388"/>
                </a:cubicBezTo>
                <a:close/>
                <a:moveTo>
                  <a:pt x="353779" y="178026"/>
                </a:moveTo>
                <a:cubicBezTo>
                  <a:pt x="353369" y="177872"/>
                  <a:pt x="352781" y="178000"/>
                  <a:pt x="352090" y="178333"/>
                </a:cubicBezTo>
                <a:cubicBezTo>
                  <a:pt x="351347" y="178692"/>
                  <a:pt x="350989" y="178922"/>
                  <a:pt x="350989" y="179075"/>
                </a:cubicBezTo>
                <a:lnTo>
                  <a:pt x="350989" y="179690"/>
                </a:lnTo>
                <a:cubicBezTo>
                  <a:pt x="351527" y="179536"/>
                  <a:pt x="352141" y="179434"/>
                  <a:pt x="352730" y="179306"/>
                </a:cubicBezTo>
                <a:cubicBezTo>
                  <a:pt x="353369" y="179203"/>
                  <a:pt x="353830" y="178871"/>
                  <a:pt x="354086" y="178308"/>
                </a:cubicBezTo>
                <a:cubicBezTo>
                  <a:pt x="354086" y="178154"/>
                  <a:pt x="353984" y="178026"/>
                  <a:pt x="353779" y="178026"/>
                </a:cubicBezTo>
                <a:close/>
                <a:moveTo>
                  <a:pt x="354086" y="176285"/>
                </a:moveTo>
                <a:lnTo>
                  <a:pt x="354086" y="175978"/>
                </a:lnTo>
                <a:lnTo>
                  <a:pt x="353779" y="176285"/>
                </a:lnTo>
                <a:lnTo>
                  <a:pt x="354086" y="176285"/>
                </a:lnTo>
                <a:close/>
                <a:moveTo>
                  <a:pt x="350989" y="181456"/>
                </a:moveTo>
                <a:lnTo>
                  <a:pt x="351399" y="181789"/>
                </a:lnTo>
                <a:lnTo>
                  <a:pt x="351399" y="181456"/>
                </a:lnTo>
                <a:lnTo>
                  <a:pt x="350989" y="181456"/>
                </a:lnTo>
                <a:close/>
                <a:moveTo>
                  <a:pt x="350989" y="193896"/>
                </a:moveTo>
                <a:cubicBezTo>
                  <a:pt x="351143" y="194177"/>
                  <a:pt x="351271" y="194177"/>
                  <a:pt x="351399" y="193896"/>
                </a:cubicBezTo>
                <a:cubicBezTo>
                  <a:pt x="351399" y="193768"/>
                  <a:pt x="351347" y="193691"/>
                  <a:pt x="351194" y="193691"/>
                </a:cubicBezTo>
                <a:cubicBezTo>
                  <a:pt x="351066" y="193691"/>
                  <a:pt x="350989" y="193768"/>
                  <a:pt x="350989" y="193896"/>
                </a:cubicBezTo>
                <a:close/>
                <a:moveTo>
                  <a:pt x="351399" y="188418"/>
                </a:moveTo>
                <a:cubicBezTo>
                  <a:pt x="351552" y="188418"/>
                  <a:pt x="351603" y="188265"/>
                  <a:pt x="351603" y="188034"/>
                </a:cubicBezTo>
                <a:cubicBezTo>
                  <a:pt x="351603" y="187804"/>
                  <a:pt x="351552" y="187650"/>
                  <a:pt x="351399" y="187650"/>
                </a:cubicBezTo>
                <a:cubicBezTo>
                  <a:pt x="351194" y="187650"/>
                  <a:pt x="351091" y="187804"/>
                  <a:pt x="351091" y="188034"/>
                </a:cubicBezTo>
                <a:cubicBezTo>
                  <a:pt x="351091" y="188265"/>
                  <a:pt x="351194" y="188418"/>
                  <a:pt x="351399" y="188418"/>
                </a:cubicBezTo>
                <a:close/>
                <a:moveTo>
                  <a:pt x="351706" y="186115"/>
                </a:moveTo>
                <a:cubicBezTo>
                  <a:pt x="351834" y="186115"/>
                  <a:pt x="351936" y="186063"/>
                  <a:pt x="352013" y="185910"/>
                </a:cubicBezTo>
                <a:cubicBezTo>
                  <a:pt x="352090" y="185756"/>
                  <a:pt x="351987" y="185705"/>
                  <a:pt x="351706" y="185705"/>
                </a:cubicBezTo>
                <a:cubicBezTo>
                  <a:pt x="351424" y="185705"/>
                  <a:pt x="351322" y="185756"/>
                  <a:pt x="351373" y="185910"/>
                </a:cubicBezTo>
                <a:cubicBezTo>
                  <a:pt x="351501" y="186063"/>
                  <a:pt x="351578" y="186115"/>
                  <a:pt x="351706" y="186115"/>
                </a:cubicBezTo>
                <a:close/>
                <a:moveTo>
                  <a:pt x="352013" y="193589"/>
                </a:moveTo>
                <a:cubicBezTo>
                  <a:pt x="352371" y="193717"/>
                  <a:pt x="352602" y="193589"/>
                  <a:pt x="352730" y="193154"/>
                </a:cubicBezTo>
                <a:lnTo>
                  <a:pt x="352423" y="193154"/>
                </a:lnTo>
                <a:lnTo>
                  <a:pt x="352013" y="193589"/>
                </a:lnTo>
                <a:close/>
                <a:moveTo>
                  <a:pt x="353062" y="181149"/>
                </a:moveTo>
                <a:lnTo>
                  <a:pt x="353062" y="180714"/>
                </a:lnTo>
                <a:lnTo>
                  <a:pt x="352730" y="180714"/>
                </a:lnTo>
                <a:cubicBezTo>
                  <a:pt x="352525" y="180944"/>
                  <a:pt x="352423" y="181072"/>
                  <a:pt x="352423" y="181149"/>
                </a:cubicBezTo>
                <a:lnTo>
                  <a:pt x="353062" y="181149"/>
                </a:lnTo>
                <a:close/>
                <a:moveTo>
                  <a:pt x="353062" y="182838"/>
                </a:moveTo>
                <a:cubicBezTo>
                  <a:pt x="352934" y="182838"/>
                  <a:pt x="352832" y="182941"/>
                  <a:pt x="352832" y="183197"/>
                </a:cubicBezTo>
                <a:cubicBezTo>
                  <a:pt x="352832" y="183452"/>
                  <a:pt x="352934" y="183555"/>
                  <a:pt x="353062" y="183555"/>
                </a:cubicBezTo>
                <a:cubicBezTo>
                  <a:pt x="353267" y="183555"/>
                  <a:pt x="353395" y="183452"/>
                  <a:pt x="353395" y="183197"/>
                </a:cubicBezTo>
                <a:cubicBezTo>
                  <a:pt x="353395" y="182915"/>
                  <a:pt x="353267" y="182838"/>
                  <a:pt x="353062" y="182838"/>
                </a:cubicBezTo>
                <a:close/>
                <a:moveTo>
                  <a:pt x="353882" y="188060"/>
                </a:moveTo>
                <a:cubicBezTo>
                  <a:pt x="353882" y="188290"/>
                  <a:pt x="353933" y="188444"/>
                  <a:pt x="354086" y="188444"/>
                </a:cubicBezTo>
                <a:cubicBezTo>
                  <a:pt x="354317" y="188444"/>
                  <a:pt x="354393" y="188290"/>
                  <a:pt x="354393" y="188060"/>
                </a:cubicBezTo>
                <a:cubicBezTo>
                  <a:pt x="354393" y="187830"/>
                  <a:pt x="354317" y="187676"/>
                  <a:pt x="354086" y="187676"/>
                </a:cubicBezTo>
                <a:cubicBezTo>
                  <a:pt x="353933" y="187676"/>
                  <a:pt x="353882" y="187830"/>
                  <a:pt x="353882" y="188060"/>
                </a:cubicBezTo>
                <a:close/>
                <a:moveTo>
                  <a:pt x="354854" y="173572"/>
                </a:moveTo>
                <a:cubicBezTo>
                  <a:pt x="354982" y="173291"/>
                  <a:pt x="355213" y="173035"/>
                  <a:pt x="355571" y="172855"/>
                </a:cubicBezTo>
                <a:cubicBezTo>
                  <a:pt x="355571" y="172779"/>
                  <a:pt x="355597" y="172702"/>
                  <a:pt x="355699" y="172625"/>
                </a:cubicBezTo>
                <a:cubicBezTo>
                  <a:pt x="355827" y="172574"/>
                  <a:pt x="355878" y="172497"/>
                  <a:pt x="355878" y="172420"/>
                </a:cubicBezTo>
                <a:cubicBezTo>
                  <a:pt x="355136" y="172267"/>
                  <a:pt x="354675" y="172446"/>
                  <a:pt x="354521" y="172881"/>
                </a:cubicBezTo>
                <a:cubicBezTo>
                  <a:pt x="354368" y="173342"/>
                  <a:pt x="354138" y="173649"/>
                  <a:pt x="353805" y="173854"/>
                </a:cubicBezTo>
                <a:cubicBezTo>
                  <a:pt x="353600" y="174007"/>
                  <a:pt x="353165" y="174212"/>
                  <a:pt x="352397" y="174545"/>
                </a:cubicBezTo>
                <a:cubicBezTo>
                  <a:pt x="351680" y="174852"/>
                  <a:pt x="351194" y="175057"/>
                  <a:pt x="350989" y="175185"/>
                </a:cubicBezTo>
                <a:lnTo>
                  <a:pt x="350989" y="175492"/>
                </a:lnTo>
                <a:cubicBezTo>
                  <a:pt x="351578" y="175390"/>
                  <a:pt x="352141" y="175185"/>
                  <a:pt x="352550" y="174954"/>
                </a:cubicBezTo>
                <a:cubicBezTo>
                  <a:pt x="352986" y="174698"/>
                  <a:pt x="353498" y="174442"/>
                  <a:pt x="354112" y="174186"/>
                </a:cubicBezTo>
                <a:cubicBezTo>
                  <a:pt x="354445" y="174084"/>
                  <a:pt x="354701" y="173828"/>
                  <a:pt x="354854" y="173572"/>
                </a:cubicBezTo>
                <a:close/>
                <a:moveTo>
                  <a:pt x="355136" y="170040"/>
                </a:moveTo>
                <a:cubicBezTo>
                  <a:pt x="355341" y="170040"/>
                  <a:pt x="355443" y="169912"/>
                  <a:pt x="355443" y="169656"/>
                </a:cubicBezTo>
                <a:cubicBezTo>
                  <a:pt x="355443" y="169400"/>
                  <a:pt x="355341" y="169297"/>
                  <a:pt x="355136" y="169297"/>
                </a:cubicBezTo>
                <a:cubicBezTo>
                  <a:pt x="354982" y="169297"/>
                  <a:pt x="354931" y="169400"/>
                  <a:pt x="354931" y="169656"/>
                </a:cubicBezTo>
                <a:cubicBezTo>
                  <a:pt x="354931" y="169937"/>
                  <a:pt x="354982" y="170040"/>
                  <a:pt x="355136" y="170040"/>
                </a:cubicBezTo>
                <a:close/>
                <a:moveTo>
                  <a:pt x="355852" y="173470"/>
                </a:moveTo>
                <a:cubicBezTo>
                  <a:pt x="355980" y="173521"/>
                  <a:pt x="356288" y="173521"/>
                  <a:pt x="356672" y="173419"/>
                </a:cubicBezTo>
                <a:cubicBezTo>
                  <a:pt x="357107" y="173316"/>
                  <a:pt x="357516" y="173163"/>
                  <a:pt x="357977" y="173009"/>
                </a:cubicBezTo>
                <a:cubicBezTo>
                  <a:pt x="358438" y="172804"/>
                  <a:pt x="358822" y="172625"/>
                  <a:pt x="359180" y="172471"/>
                </a:cubicBezTo>
                <a:cubicBezTo>
                  <a:pt x="359538" y="172318"/>
                  <a:pt x="359692" y="172190"/>
                  <a:pt x="359692" y="172113"/>
                </a:cubicBezTo>
                <a:lnTo>
                  <a:pt x="359692" y="171806"/>
                </a:lnTo>
                <a:cubicBezTo>
                  <a:pt x="359206" y="171652"/>
                  <a:pt x="358745" y="171652"/>
                  <a:pt x="358182" y="171832"/>
                </a:cubicBezTo>
                <a:cubicBezTo>
                  <a:pt x="357670" y="172011"/>
                  <a:pt x="357235" y="172216"/>
                  <a:pt x="356876" y="172420"/>
                </a:cubicBezTo>
                <a:cubicBezTo>
                  <a:pt x="356723" y="172497"/>
                  <a:pt x="356569" y="172651"/>
                  <a:pt x="356339" y="172881"/>
                </a:cubicBezTo>
                <a:cubicBezTo>
                  <a:pt x="356083" y="173137"/>
                  <a:pt x="355929" y="173316"/>
                  <a:pt x="355852" y="173470"/>
                </a:cubicBezTo>
                <a:close/>
                <a:moveTo>
                  <a:pt x="356595" y="170782"/>
                </a:moveTo>
                <a:lnTo>
                  <a:pt x="356185" y="170347"/>
                </a:lnTo>
                <a:cubicBezTo>
                  <a:pt x="356185" y="170424"/>
                  <a:pt x="356134" y="170552"/>
                  <a:pt x="356006" y="170731"/>
                </a:cubicBezTo>
                <a:cubicBezTo>
                  <a:pt x="355929" y="170910"/>
                  <a:pt x="355852" y="171038"/>
                  <a:pt x="355852" y="171089"/>
                </a:cubicBezTo>
                <a:lnTo>
                  <a:pt x="355852" y="171422"/>
                </a:lnTo>
                <a:lnTo>
                  <a:pt x="356595" y="170782"/>
                </a:lnTo>
                <a:close/>
                <a:moveTo>
                  <a:pt x="356902" y="169733"/>
                </a:moveTo>
                <a:cubicBezTo>
                  <a:pt x="357056" y="169733"/>
                  <a:pt x="357132" y="169630"/>
                  <a:pt x="357132" y="169374"/>
                </a:cubicBezTo>
                <a:cubicBezTo>
                  <a:pt x="357132" y="169118"/>
                  <a:pt x="357056" y="169016"/>
                  <a:pt x="356902" y="169016"/>
                </a:cubicBezTo>
                <a:cubicBezTo>
                  <a:pt x="356748" y="169016"/>
                  <a:pt x="356697" y="169118"/>
                  <a:pt x="356697" y="169374"/>
                </a:cubicBezTo>
                <a:cubicBezTo>
                  <a:pt x="356697" y="169630"/>
                  <a:pt x="356748" y="169733"/>
                  <a:pt x="356902" y="169733"/>
                </a:cubicBezTo>
                <a:close/>
                <a:moveTo>
                  <a:pt x="357798" y="171601"/>
                </a:moveTo>
                <a:cubicBezTo>
                  <a:pt x="357900" y="171601"/>
                  <a:pt x="357951" y="171524"/>
                  <a:pt x="357951" y="171396"/>
                </a:cubicBezTo>
                <a:cubicBezTo>
                  <a:pt x="357951" y="171268"/>
                  <a:pt x="357900" y="171166"/>
                  <a:pt x="357747" y="171166"/>
                </a:cubicBezTo>
                <a:cubicBezTo>
                  <a:pt x="357593" y="171166"/>
                  <a:pt x="357567" y="171268"/>
                  <a:pt x="357644" y="171396"/>
                </a:cubicBezTo>
                <a:cubicBezTo>
                  <a:pt x="357644" y="171524"/>
                  <a:pt x="357696" y="171601"/>
                  <a:pt x="357798" y="171601"/>
                </a:cubicBezTo>
                <a:close/>
                <a:moveTo>
                  <a:pt x="358233" y="170347"/>
                </a:moveTo>
                <a:lnTo>
                  <a:pt x="359282" y="169323"/>
                </a:lnTo>
                <a:lnTo>
                  <a:pt x="357926" y="170040"/>
                </a:lnTo>
                <a:lnTo>
                  <a:pt x="358233" y="170347"/>
                </a:lnTo>
                <a:close/>
                <a:moveTo>
                  <a:pt x="358950" y="173316"/>
                </a:moveTo>
                <a:cubicBezTo>
                  <a:pt x="358489" y="173546"/>
                  <a:pt x="358156" y="173828"/>
                  <a:pt x="357951" y="174186"/>
                </a:cubicBezTo>
                <a:lnTo>
                  <a:pt x="357951" y="174519"/>
                </a:lnTo>
                <a:cubicBezTo>
                  <a:pt x="358156" y="174622"/>
                  <a:pt x="358566" y="174417"/>
                  <a:pt x="359206" y="173828"/>
                </a:cubicBezTo>
                <a:cubicBezTo>
                  <a:pt x="359820" y="173265"/>
                  <a:pt x="360101" y="172779"/>
                  <a:pt x="359999" y="172420"/>
                </a:cubicBezTo>
                <a:cubicBezTo>
                  <a:pt x="359743" y="172779"/>
                  <a:pt x="359385" y="173086"/>
                  <a:pt x="358950" y="173316"/>
                </a:cubicBezTo>
                <a:close/>
                <a:moveTo>
                  <a:pt x="356902" y="174929"/>
                </a:moveTo>
                <a:lnTo>
                  <a:pt x="356902" y="175236"/>
                </a:lnTo>
                <a:lnTo>
                  <a:pt x="357209" y="174929"/>
                </a:lnTo>
                <a:lnTo>
                  <a:pt x="356902" y="174929"/>
                </a:lnTo>
                <a:close/>
                <a:moveTo>
                  <a:pt x="355571" y="175518"/>
                </a:moveTo>
                <a:cubicBezTo>
                  <a:pt x="355699" y="175671"/>
                  <a:pt x="355878" y="175645"/>
                  <a:pt x="356083" y="175415"/>
                </a:cubicBezTo>
                <a:cubicBezTo>
                  <a:pt x="356313" y="175210"/>
                  <a:pt x="356364" y="175031"/>
                  <a:pt x="356211" y="174903"/>
                </a:cubicBezTo>
                <a:lnTo>
                  <a:pt x="355571" y="175518"/>
                </a:lnTo>
                <a:close/>
                <a:moveTo>
                  <a:pt x="361049" y="173163"/>
                </a:moveTo>
                <a:cubicBezTo>
                  <a:pt x="361202" y="173163"/>
                  <a:pt x="361253" y="173035"/>
                  <a:pt x="361253" y="172804"/>
                </a:cubicBezTo>
                <a:cubicBezTo>
                  <a:pt x="361253" y="172574"/>
                  <a:pt x="361202" y="172420"/>
                  <a:pt x="361049" y="172420"/>
                </a:cubicBezTo>
                <a:cubicBezTo>
                  <a:pt x="360921" y="172420"/>
                  <a:pt x="360844" y="172574"/>
                  <a:pt x="360844" y="172804"/>
                </a:cubicBezTo>
                <a:cubicBezTo>
                  <a:pt x="360844" y="173035"/>
                  <a:pt x="360921" y="173163"/>
                  <a:pt x="361049" y="173163"/>
                </a:cubicBezTo>
                <a:close/>
                <a:moveTo>
                  <a:pt x="361791" y="171089"/>
                </a:moveTo>
                <a:lnTo>
                  <a:pt x="361791" y="170782"/>
                </a:lnTo>
                <a:lnTo>
                  <a:pt x="361356" y="171089"/>
                </a:lnTo>
                <a:lnTo>
                  <a:pt x="361791" y="171089"/>
                </a:lnTo>
                <a:close/>
                <a:moveTo>
                  <a:pt x="362815" y="169733"/>
                </a:moveTo>
                <a:cubicBezTo>
                  <a:pt x="362943" y="169733"/>
                  <a:pt x="363045" y="169630"/>
                  <a:pt x="363045" y="169374"/>
                </a:cubicBezTo>
                <a:cubicBezTo>
                  <a:pt x="363045" y="169118"/>
                  <a:pt x="362943" y="169016"/>
                  <a:pt x="362815" y="169016"/>
                </a:cubicBezTo>
                <a:cubicBezTo>
                  <a:pt x="362610" y="169016"/>
                  <a:pt x="362482" y="169118"/>
                  <a:pt x="362482" y="169374"/>
                </a:cubicBezTo>
                <a:cubicBezTo>
                  <a:pt x="362482" y="169630"/>
                  <a:pt x="362610" y="169733"/>
                  <a:pt x="362815" y="169733"/>
                </a:cubicBezTo>
                <a:close/>
                <a:moveTo>
                  <a:pt x="364376" y="170782"/>
                </a:moveTo>
                <a:cubicBezTo>
                  <a:pt x="364837" y="170628"/>
                  <a:pt x="365016" y="170296"/>
                  <a:pt x="364888" y="169733"/>
                </a:cubicBezTo>
                <a:cubicBezTo>
                  <a:pt x="364376" y="169886"/>
                  <a:pt x="364197" y="169886"/>
                  <a:pt x="364223" y="169733"/>
                </a:cubicBezTo>
                <a:cubicBezTo>
                  <a:pt x="364248" y="169605"/>
                  <a:pt x="364146" y="169451"/>
                  <a:pt x="363839" y="169323"/>
                </a:cubicBezTo>
                <a:lnTo>
                  <a:pt x="363429" y="169323"/>
                </a:lnTo>
                <a:lnTo>
                  <a:pt x="363122" y="170782"/>
                </a:lnTo>
                <a:cubicBezTo>
                  <a:pt x="363480" y="170936"/>
                  <a:pt x="363890" y="170936"/>
                  <a:pt x="364376" y="170782"/>
                </a:cubicBezTo>
                <a:close/>
                <a:moveTo>
                  <a:pt x="363429" y="174929"/>
                </a:moveTo>
                <a:cubicBezTo>
                  <a:pt x="363352" y="174929"/>
                  <a:pt x="363275" y="174980"/>
                  <a:pt x="363224" y="175031"/>
                </a:cubicBezTo>
                <a:cubicBezTo>
                  <a:pt x="363173" y="175082"/>
                  <a:pt x="363122" y="175185"/>
                  <a:pt x="363122" y="175236"/>
                </a:cubicBezTo>
                <a:cubicBezTo>
                  <a:pt x="363480" y="175390"/>
                  <a:pt x="363685" y="175287"/>
                  <a:pt x="363813" y="174929"/>
                </a:cubicBezTo>
                <a:cubicBezTo>
                  <a:pt x="363711" y="174775"/>
                  <a:pt x="363583" y="174775"/>
                  <a:pt x="363429" y="174929"/>
                </a:cubicBezTo>
                <a:close/>
                <a:moveTo>
                  <a:pt x="362380" y="175236"/>
                </a:moveTo>
                <a:cubicBezTo>
                  <a:pt x="362252" y="175236"/>
                  <a:pt x="362175" y="175390"/>
                  <a:pt x="362175" y="175620"/>
                </a:cubicBezTo>
                <a:cubicBezTo>
                  <a:pt x="362175" y="175850"/>
                  <a:pt x="362252" y="176004"/>
                  <a:pt x="362380" y="176004"/>
                </a:cubicBezTo>
                <a:cubicBezTo>
                  <a:pt x="362610" y="176004"/>
                  <a:pt x="362712" y="175850"/>
                  <a:pt x="362712" y="175620"/>
                </a:cubicBezTo>
                <a:cubicBezTo>
                  <a:pt x="362712" y="175364"/>
                  <a:pt x="362610" y="175236"/>
                  <a:pt x="362380" y="175236"/>
                </a:cubicBezTo>
                <a:close/>
                <a:moveTo>
                  <a:pt x="361740" y="177104"/>
                </a:moveTo>
                <a:cubicBezTo>
                  <a:pt x="361407" y="177104"/>
                  <a:pt x="361279" y="177181"/>
                  <a:pt x="361356" y="177335"/>
                </a:cubicBezTo>
                <a:cubicBezTo>
                  <a:pt x="361433" y="177437"/>
                  <a:pt x="361560" y="177540"/>
                  <a:pt x="361740" y="177540"/>
                </a:cubicBezTo>
                <a:cubicBezTo>
                  <a:pt x="361893" y="177540"/>
                  <a:pt x="362021" y="177437"/>
                  <a:pt x="362098" y="177335"/>
                </a:cubicBezTo>
                <a:cubicBezTo>
                  <a:pt x="362175" y="177181"/>
                  <a:pt x="362047" y="177104"/>
                  <a:pt x="361740" y="177104"/>
                </a:cubicBezTo>
                <a:close/>
                <a:moveTo>
                  <a:pt x="355571" y="190466"/>
                </a:moveTo>
                <a:lnTo>
                  <a:pt x="355878" y="190466"/>
                </a:lnTo>
                <a:lnTo>
                  <a:pt x="355878" y="190057"/>
                </a:lnTo>
                <a:lnTo>
                  <a:pt x="355571" y="190466"/>
                </a:lnTo>
                <a:close/>
                <a:moveTo>
                  <a:pt x="355852" y="187676"/>
                </a:moveTo>
                <a:cubicBezTo>
                  <a:pt x="355980" y="187676"/>
                  <a:pt x="356057" y="187574"/>
                  <a:pt x="356057" y="187318"/>
                </a:cubicBezTo>
                <a:cubicBezTo>
                  <a:pt x="356057" y="187062"/>
                  <a:pt x="355980" y="186959"/>
                  <a:pt x="355852" y="186959"/>
                </a:cubicBezTo>
                <a:cubicBezTo>
                  <a:pt x="355724" y="186959"/>
                  <a:pt x="355622" y="187062"/>
                  <a:pt x="355622" y="187318"/>
                </a:cubicBezTo>
                <a:cubicBezTo>
                  <a:pt x="355648" y="187574"/>
                  <a:pt x="355750" y="187676"/>
                  <a:pt x="355852" y="187676"/>
                </a:cubicBezTo>
                <a:close/>
                <a:moveTo>
                  <a:pt x="355852" y="192155"/>
                </a:moveTo>
                <a:cubicBezTo>
                  <a:pt x="355852" y="192283"/>
                  <a:pt x="355929" y="192360"/>
                  <a:pt x="356006" y="192360"/>
                </a:cubicBezTo>
                <a:cubicBezTo>
                  <a:pt x="356134" y="192360"/>
                  <a:pt x="356185" y="192283"/>
                  <a:pt x="356185" y="192155"/>
                </a:cubicBezTo>
                <a:cubicBezTo>
                  <a:pt x="356236" y="192002"/>
                  <a:pt x="356211" y="191925"/>
                  <a:pt x="356057" y="191925"/>
                </a:cubicBezTo>
                <a:cubicBezTo>
                  <a:pt x="355929" y="191925"/>
                  <a:pt x="355852" y="192002"/>
                  <a:pt x="355852" y="192155"/>
                </a:cubicBezTo>
                <a:close/>
                <a:moveTo>
                  <a:pt x="356902" y="191823"/>
                </a:moveTo>
                <a:lnTo>
                  <a:pt x="357644" y="191823"/>
                </a:lnTo>
                <a:cubicBezTo>
                  <a:pt x="357696" y="191823"/>
                  <a:pt x="358182" y="191618"/>
                  <a:pt x="359052" y="191183"/>
                </a:cubicBezTo>
                <a:cubicBezTo>
                  <a:pt x="359897" y="190696"/>
                  <a:pt x="360562" y="190338"/>
                  <a:pt x="361049" y="190082"/>
                </a:cubicBezTo>
                <a:cubicBezTo>
                  <a:pt x="361151" y="190082"/>
                  <a:pt x="361253" y="189980"/>
                  <a:pt x="361433" y="189826"/>
                </a:cubicBezTo>
                <a:cubicBezTo>
                  <a:pt x="361612" y="189621"/>
                  <a:pt x="361714" y="189519"/>
                  <a:pt x="361816" y="189468"/>
                </a:cubicBezTo>
                <a:cubicBezTo>
                  <a:pt x="361586" y="189519"/>
                  <a:pt x="361202" y="189673"/>
                  <a:pt x="360562" y="189903"/>
                </a:cubicBezTo>
                <a:cubicBezTo>
                  <a:pt x="359948" y="190159"/>
                  <a:pt x="359513" y="190313"/>
                  <a:pt x="359308" y="190440"/>
                </a:cubicBezTo>
                <a:cubicBezTo>
                  <a:pt x="359180" y="190543"/>
                  <a:pt x="358771" y="190748"/>
                  <a:pt x="358105" y="191055"/>
                </a:cubicBezTo>
                <a:cubicBezTo>
                  <a:pt x="357439" y="191464"/>
                  <a:pt x="357030" y="191695"/>
                  <a:pt x="356902" y="191823"/>
                </a:cubicBezTo>
                <a:close/>
                <a:moveTo>
                  <a:pt x="357951" y="190466"/>
                </a:moveTo>
                <a:cubicBezTo>
                  <a:pt x="358105" y="190466"/>
                  <a:pt x="358156" y="190364"/>
                  <a:pt x="358156" y="190108"/>
                </a:cubicBezTo>
                <a:cubicBezTo>
                  <a:pt x="358156" y="189852"/>
                  <a:pt x="358105" y="189749"/>
                  <a:pt x="357951" y="189749"/>
                </a:cubicBezTo>
                <a:cubicBezTo>
                  <a:pt x="357798" y="189749"/>
                  <a:pt x="357747" y="189852"/>
                  <a:pt x="357747" y="190108"/>
                </a:cubicBezTo>
                <a:cubicBezTo>
                  <a:pt x="357747" y="190364"/>
                  <a:pt x="357798" y="190466"/>
                  <a:pt x="357951" y="190466"/>
                </a:cubicBezTo>
                <a:close/>
                <a:moveTo>
                  <a:pt x="358822" y="185833"/>
                </a:moveTo>
                <a:cubicBezTo>
                  <a:pt x="358950" y="185833"/>
                  <a:pt x="359001" y="185756"/>
                  <a:pt x="359001" y="185628"/>
                </a:cubicBezTo>
                <a:cubicBezTo>
                  <a:pt x="359001" y="185475"/>
                  <a:pt x="358898" y="185424"/>
                  <a:pt x="358796" y="185424"/>
                </a:cubicBezTo>
                <a:cubicBezTo>
                  <a:pt x="358642" y="185424"/>
                  <a:pt x="358591" y="185475"/>
                  <a:pt x="358668" y="185628"/>
                </a:cubicBezTo>
                <a:cubicBezTo>
                  <a:pt x="358668" y="185756"/>
                  <a:pt x="358745" y="185833"/>
                  <a:pt x="358822" y="185833"/>
                </a:cubicBezTo>
                <a:close/>
                <a:moveTo>
                  <a:pt x="359922" y="182633"/>
                </a:moveTo>
                <a:cubicBezTo>
                  <a:pt x="360281" y="182326"/>
                  <a:pt x="360537" y="182070"/>
                  <a:pt x="360741" y="181789"/>
                </a:cubicBezTo>
                <a:cubicBezTo>
                  <a:pt x="360383" y="181712"/>
                  <a:pt x="360050" y="181840"/>
                  <a:pt x="359692" y="182198"/>
                </a:cubicBezTo>
                <a:cubicBezTo>
                  <a:pt x="359641" y="182275"/>
                  <a:pt x="359513" y="182377"/>
                  <a:pt x="359334" y="182531"/>
                </a:cubicBezTo>
                <a:cubicBezTo>
                  <a:pt x="359180" y="182685"/>
                  <a:pt x="359026" y="182761"/>
                  <a:pt x="358975" y="182864"/>
                </a:cubicBezTo>
                <a:cubicBezTo>
                  <a:pt x="359231" y="182941"/>
                  <a:pt x="359590" y="182864"/>
                  <a:pt x="359922" y="182633"/>
                </a:cubicBezTo>
                <a:close/>
                <a:moveTo>
                  <a:pt x="365502" y="169733"/>
                </a:moveTo>
                <a:cubicBezTo>
                  <a:pt x="365707" y="169733"/>
                  <a:pt x="365835" y="169630"/>
                  <a:pt x="365835" y="169374"/>
                </a:cubicBezTo>
                <a:cubicBezTo>
                  <a:pt x="365835" y="169118"/>
                  <a:pt x="365707" y="169016"/>
                  <a:pt x="365502" y="169016"/>
                </a:cubicBezTo>
                <a:cubicBezTo>
                  <a:pt x="365374" y="169016"/>
                  <a:pt x="365272" y="169118"/>
                  <a:pt x="365272" y="169374"/>
                </a:cubicBezTo>
                <a:cubicBezTo>
                  <a:pt x="365298" y="169630"/>
                  <a:pt x="365400" y="169733"/>
                  <a:pt x="365502" y="169733"/>
                </a:cubicBezTo>
                <a:close/>
                <a:moveTo>
                  <a:pt x="366962" y="171832"/>
                </a:moveTo>
                <a:cubicBezTo>
                  <a:pt x="367115" y="171832"/>
                  <a:pt x="367192" y="171678"/>
                  <a:pt x="367192" y="171422"/>
                </a:cubicBezTo>
                <a:cubicBezTo>
                  <a:pt x="367192" y="171192"/>
                  <a:pt x="367115" y="171064"/>
                  <a:pt x="366962" y="171064"/>
                </a:cubicBezTo>
                <a:cubicBezTo>
                  <a:pt x="366757" y="171064"/>
                  <a:pt x="366654" y="171192"/>
                  <a:pt x="366654" y="171422"/>
                </a:cubicBezTo>
                <a:cubicBezTo>
                  <a:pt x="366654" y="171678"/>
                  <a:pt x="366757" y="171832"/>
                  <a:pt x="366962" y="171832"/>
                </a:cubicBezTo>
                <a:close/>
                <a:moveTo>
                  <a:pt x="369035" y="171832"/>
                </a:moveTo>
                <a:cubicBezTo>
                  <a:pt x="368881" y="171755"/>
                  <a:pt x="368830" y="171780"/>
                  <a:pt x="368830" y="171934"/>
                </a:cubicBezTo>
                <a:cubicBezTo>
                  <a:pt x="368830" y="172062"/>
                  <a:pt x="368881" y="172139"/>
                  <a:pt x="369035" y="172139"/>
                </a:cubicBezTo>
                <a:cubicBezTo>
                  <a:pt x="369188" y="172139"/>
                  <a:pt x="369240" y="172087"/>
                  <a:pt x="369240" y="171985"/>
                </a:cubicBezTo>
                <a:cubicBezTo>
                  <a:pt x="369240" y="171857"/>
                  <a:pt x="369188" y="171832"/>
                  <a:pt x="369035" y="171832"/>
                </a:cubicBezTo>
                <a:close/>
                <a:moveTo>
                  <a:pt x="369035" y="160415"/>
                </a:moveTo>
                <a:lnTo>
                  <a:pt x="368625" y="160722"/>
                </a:lnTo>
                <a:lnTo>
                  <a:pt x="369035" y="160722"/>
                </a:lnTo>
                <a:lnTo>
                  <a:pt x="369035" y="160415"/>
                </a:lnTo>
                <a:close/>
                <a:moveTo>
                  <a:pt x="369675" y="157907"/>
                </a:moveTo>
                <a:cubicBezTo>
                  <a:pt x="369675" y="158188"/>
                  <a:pt x="369572" y="158444"/>
                  <a:pt x="369342" y="158624"/>
                </a:cubicBezTo>
                <a:lnTo>
                  <a:pt x="369342" y="158956"/>
                </a:lnTo>
                <a:cubicBezTo>
                  <a:pt x="369649" y="159008"/>
                  <a:pt x="369854" y="158931"/>
                  <a:pt x="370007" y="158675"/>
                </a:cubicBezTo>
                <a:cubicBezTo>
                  <a:pt x="370187" y="158444"/>
                  <a:pt x="370212" y="158163"/>
                  <a:pt x="370084" y="157907"/>
                </a:cubicBezTo>
                <a:lnTo>
                  <a:pt x="369675" y="157907"/>
                </a:lnTo>
                <a:close/>
                <a:moveTo>
                  <a:pt x="370084" y="157267"/>
                </a:moveTo>
                <a:lnTo>
                  <a:pt x="370084" y="156576"/>
                </a:lnTo>
                <a:lnTo>
                  <a:pt x="369649" y="156576"/>
                </a:lnTo>
                <a:lnTo>
                  <a:pt x="369649" y="156883"/>
                </a:lnTo>
                <a:lnTo>
                  <a:pt x="370084" y="157267"/>
                </a:lnTo>
                <a:close/>
                <a:moveTo>
                  <a:pt x="369342" y="167250"/>
                </a:moveTo>
                <a:cubicBezTo>
                  <a:pt x="369496" y="167378"/>
                  <a:pt x="369675" y="167480"/>
                  <a:pt x="369880" y="167557"/>
                </a:cubicBezTo>
                <a:cubicBezTo>
                  <a:pt x="370212" y="167787"/>
                  <a:pt x="370391" y="167685"/>
                  <a:pt x="370391" y="167250"/>
                </a:cubicBezTo>
                <a:lnTo>
                  <a:pt x="369342" y="167250"/>
                </a:lnTo>
                <a:close/>
                <a:moveTo>
                  <a:pt x="371748" y="172420"/>
                </a:moveTo>
                <a:cubicBezTo>
                  <a:pt x="371595" y="172420"/>
                  <a:pt x="371543" y="172574"/>
                  <a:pt x="371543" y="172804"/>
                </a:cubicBezTo>
                <a:cubicBezTo>
                  <a:pt x="371543" y="173035"/>
                  <a:pt x="371595" y="173163"/>
                  <a:pt x="371748" y="173163"/>
                </a:cubicBezTo>
                <a:cubicBezTo>
                  <a:pt x="371953" y="173163"/>
                  <a:pt x="372055" y="173035"/>
                  <a:pt x="372055" y="172804"/>
                </a:cubicBezTo>
                <a:cubicBezTo>
                  <a:pt x="372030" y="172574"/>
                  <a:pt x="371927" y="172420"/>
                  <a:pt x="371748" y="172420"/>
                </a:cubicBezTo>
                <a:close/>
                <a:moveTo>
                  <a:pt x="372132" y="164562"/>
                </a:moveTo>
                <a:lnTo>
                  <a:pt x="372132" y="164127"/>
                </a:lnTo>
                <a:lnTo>
                  <a:pt x="371722" y="164562"/>
                </a:lnTo>
                <a:lnTo>
                  <a:pt x="372132" y="164562"/>
                </a:lnTo>
                <a:close/>
                <a:moveTo>
                  <a:pt x="381910" y="167122"/>
                </a:moveTo>
                <a:cubicBezTo>
                  <a:pt x="381449" y="167122"/>
                  <a:pt x="380886" y="167275"/>
                  <a:pt x="380297" y="167506"/>
                </a:cubicBezTo>
                <a:cubicBezTo>
                  <a:pt x="379709" y="167762"/>
                  <a:pt x="379197" y="168069"/>
                  <a:pt x="378685" y="168427"/>
                </a:cubicBezTo>
                <a:cubicBezTo>
                  <a:pt x="378173" y="168837"/>
                  <a:pt x="377866" y="169118"/>
                  <a:pt x="377635" y="169323"/>
                </a:cubicBezTo>
                <a:cubicBezTo>
                  <a:pt x="377584" y="169400"/>
                  <a:pt x="377507" y="169579"/>
                  <a:pt x="377431" y="169835"/>
                </a:cubicBezTo>
                <a:cubicBezTo>
                  <a:pt x="377379" y="170142"/>
                  <a:pt x="377328" y="170296"/>
                  <a:pt x="377328" y="170372"/>
                </a:cubicBezTo>
                <a:cubicBezTo>
                  <a:pt x="377200" y="170526"/>
                  <a:pt x="376919" y="170654"/>
                  <a:pt x="376509" y="170705"/>
                </a:cubicBezTo>
                <a:cubicBezTo>
                  <a:pt x="376074" y="170757"/>
                  <a:pt x="375639" y="170859"/>
                  <a:pt x="375101" y="170910"/>
                </a:cubicBezTo>
                <a:cubicBezTo>
                  <a:pt x="374564" y="170987"/>
                  <a:pt x="374077" y="171064"/>
                  <a:pt x="373565" y="171115"/>
                </a:cubicBezTo>
                <a:cubicBezTo>
                  <a:pt x="373105" y="171192"/>
                  <a:pt x="372721" y="171320"/>
                  <a:pt x="372439" y="171448"/>
                </a:cubicBezTo>
                <a:cubicBezTo>
                  <a:pt x="372977" y="171883"/>
                  <a:pt x="373565" y="171934"/>
                  <a:pt x="374103" y="171704"/>
                </a:cubicBezTo>
                <a:cubicBezTo>
                  <a:pt x="374640" y="171473"/>
                  <a:pt x="375229" y="171524"/>
                  <a:pt x="375844" y="171883"/>
                </a:cubicBezTo>
                <a:cubicBezTo>
                  <a:pt x="376048" y="172011"/>
                  <a:pt x="376381" y="172062"/>
                  <a:pt x="376893" y="172036"/>
                </a:cubicBezTo>
                <a:cubicBezTo>
                  <a:pt x="377379" y="171985"/>
                  <a:pt x="377584" y="172036"/>
                  <a:pt x="377584" y="172190"/>
                </a:cubicBezTo>
                <a:cubicBezTo>
                  <a:pt x="377738" y="171652"/>
                  <a:pt x="378019" y="171243"/>
                  <a:pt x="378429" y="171038"/>
                </a:cubicBezTo>
                <a:cubicBezTo>
                  <a:pt x="378838" y="170833"/>
                  <a:pt x="378915" y="170424"/>
                  <a:pt x="378634" y="169784"/>
                </a:cubicBezTo>
                <a:cubicBezTo>
                  <a:pt x="379581" y="169579"/>
                  <a:pt x="380323" y="169323"/>
                  <a:pt x="380809" y="169042"/>
                </a:cubicBezTo>
                <a:cubicBezTo>
                  <a:pt x="381296" y="168683"/>
                  <a:pt x="381961" y="168402"/>
                  <a:pt x="382780" y="168043"/>
                </a:cubicBezTo>
                <a:cubicBezTo>
                  <a:pt x="382678" y="167429"/>
                  <a:pt x="382396" y="167122"/>
                  <a:pt x="381910" y="167122"/>
                </a:cubicBezTo>
                <a:close/>
                <a:moveTo>
                  <a:pt x="382550" y="165176"/>
                </a:moveTo>
                <a:cubicBezTo>
                  <a:pt x="382704" y="165176"/>
                  <a:pt x="382755" y="165074"/>
                  <a:pt x="382755" y="164869"/>
                </a:cubicBezTo>
                <a:cubicBezTo>
                  <a:pt x="382755" y="164613"/>
                  <a:pt x="382704" y="164536"/>
                  <a:pt x="382550" y="164536"/>
                </a:cubicBezTo>
                <a:cubicBezTo>
                  <a:pt x="382345" y="164536"/>
                  <a:pt x="382217" y="164613"/>
                  <a:pt x="382217" y="164869"/>
                </a:cubicBezTo>
                <a:cubicBezTo>
                  <a:pt x="382217" y="165074"/>
                  <a:pt x="382345" y="165176"/>
                  <a:pt x="382550" y="165176"/>
                </a:cubicBezTo>
                <a:close/>
                <a:moveTo>
                  <a:pt x="387900" y="172471"/>
                </a:moveTo>
                <a:cubicBezTo>
                  <a:pt x="387260" y="172804"/>
                  <a:pt x="386645" y="173111"/>
                  <a:pt x="386185" y="173470"/>
                </a:cubicBezTo>
                <a:cubicBezTo>
                  <a:pt x="385698" y="173828"/>
                  <a:pt x="385545" y="174059"/>
                  <a:pt x="385647" y="174186"/>
                </a:cubicBezTo>
                <a:cubicBezTo>
                  <a:pt x="386159" y="173802"/>
                  <a:pt x="386543" y="173572"/>
                  <a:pt x="386850" y="173419"/>
                </a:cubicBezTo>
                <a:cubicBezTo>
                  <a:pt x="387157" y="173239"/>
                  <a:pt x="387439" y="173111"/>
                  <a:pt x="387720" y="173086"/>
                </a:cubicBezTo>
                <a:cubicBezTo>
                  <a:pt x="388002" y="173060"/>
                  <a:pt x="388207" y="173163"/>
                  <a:pt x="388335" y="173470"/>
                </a:cubicBezTo>
                <a:cubicBezTo>
                  <a:pt x="388284" y="173623"/>
                  <a:pt x="387977" y="173777"/>
                  <a:pt x="387516" y="173956"/>
                </a:cubicBezTo>
                <a:cubicBezTo>
                  <a:pt x="387029" y="174186"/>
                  <a:pt x="386748" y="174366"/>
                  <a:pt x="386697" y="174494"/>
                </a:cubicBezTo>
                <a:cubicBezTo>
                  <a:pt x="386748" y="174750"/>
                  <a:pt x="386953" y="174903"/>
                  <a:pt x="387285" y="174903"/>
                </a:cubicBezTo>
                <a:cubicBezTo>
                  <a:pt x="389077" y="174545"/>
                  <a:pt x="390382" y="173393"/>
                  <a:pt x="391125" y="171371"/>
                </a:cubicBezTo>
                <a:cubicBezTo>
                  <a:pt x="390920" y="171294"/>
                  <a:pt x="390485" y="171396"/>
                  <a:pt x="389819" y="171627"/>
                </a:cubicBezTo>
                <a:cubicBezTo>
                  <a:pt x="389179" y="171883"/>
                  <a:pt x="388540" y="172164"/>
                  <a:pt x="387900" y="172471"/>
                </a:cubicBezTo>
                <a:close/>
                <a:moveTo>
                  <a:pt x="388770" y="170040"/>
                </a:moveTo>
                <a:cubicBezTo>
                  <a:pt x="388898" y="170040"/>
                  <a:pt x="388975" y="169912"/>
                  <a:pt x="388975" y="169656"/>
                </a:cubicBezTo>
                <a:cubicBezTo>
                  <a:pt x="388975" y="169400"/>
                  <a:pt x="388898" y="169297"/>
                  <a:pt x="388770" y="169297"/>
                </a:cubicBezTo>
                <a:cubicBezTo>
                  <a:pt x="388540" y="169297"/>
                  <a:pt x="388437" y="169400"/>
                  <a:pt x="388437" y="169656"/>
                </a:cubicBezTo>
                <a:cubicBezTo>
                  <a:pt x="388437" y="169937"/>
                  <a:pt x="388540" y="170040"/>
                  <a:pt x="388770" y="170040"/>
                </a:cubicBezTo>
                <a:close/>
                <a:moveTo>
                  <a:pt x="389384" y="170347"/>
                </a:moveTo>
                <a:lnTo>
                  <a:pt x="389384" y="170782"/>
                </a:lnTo>
                <a:lnTo>
                  <a:pt x="390434" y="170782"/>
                </a:lnTo>
                <a:cubicBezTo>
                  <a:pt x="390280" y="170347"/>
                  <a:pt x="389947" y="170219"/>
                  <a:pt x="389384" y="170347"/>
                </a:cubicBezTo>
                <a:close/>
                <a:moveTo>
                  <a:pt x="389794" y="169016"/>
                </a:moveTo>
                <a:cubicBezTo>
                  <a:pt x="389947" y="169016"/>
                  <a:pt x="390024" y="168862"/>
                  <a:pt x="390024" y="168606"/>
                </a:cubicBezTo>
                <a:cubicBezTo>
                  <a:pt x="390024" y="168376"/>
                  <a:pt x="389947" y="168248"/>
                  <a:pt x="389794" y="168248"/>
                </a:cubicBezTo>
                <a:cubicBezTo>
                  <a:pt x="389589" y="168248"/>
                  <a:pt x="389487" y="168376"/>
                  <a:pt x="389487" y="168606"/>
                </a:cubicBezTo>
                <a:cubicBezTo>
                  <a:pt x="389487" y="168888"/>
                  <a:pt x="389589" y="169016"/>
                  <a:pt x="389794" y="169016"/>
                </a:cubicBezTo>
                <a:close/>
                <a:moveTo>
                  <a:pt x="391867" y="169323"/>
                </a:moveTo>
                <a:cubicBezTo>
                  <a:pt x="391944" y="169323"/>
                  <a:pt x="392072" y="169272"/>
                  <a:pt x="392302" y="169221"/>
                </a:cubicBezTo>
                <a:cubicBezTo>
                  <a:pt x="392507" y="169144"/>
                  <a:pt x="392737" y="169016"/>
                  <a:pt x="392942" y="168913"/>
                </a:cubicBezTo>
                <a:cubicBezTo>
                  <a:pt x="393198" y="168760"/>
                  <a:pt x="393403" y="168606"/>
                  <a:pt x="393531" y="168453"/>
                </a:cubicBezTo>
                <a:cubicBezTo>
                  <a:pt x="393659" y="168325"/>
                  <a:pt x="393659" y="168146"/>
                  <a:pt x="393531" y="167941"/>
                </a:cubicBezTo>
                <a:cubicBezTo>
                  <a:pt x="393301" y="167736"/>
                  <a:pt x="393096" y="167736"/>
                  <a:pt x="392891" y="167941"/>
                </a:cubicBezTo>
                <a:cubicBezTo>
                  <a:pt x="392789" y="168094"/>
                  <a:pt x="392584" y="168299"/>
                  <a:pt x="392354" y="168581"/>
                </a:cubicBezTo>
                <a:cubicBezTo>
                  <a:pt x="392097" y="168965"/>
                  <a:pt x="391944" y="169169"/>
                  <a:pt x="391867" y="169323"/>
                </a:cubicBezTo>
                <a:close/>
                <a:moveTo>
                  <a:pt x="391995" y="167454"/>
                </a:moveTo>
                <a:cubicBezTo>
                  <a:pt x="392046" y="167454"/>
                  <a:pt x="392097" y="167378"/>
                  <a:pt x="392200" y="167250"/>
                </a:cubicBezTo>
                <a:cubicBezTo>
                  <a:pt x="392251" y="167096"/>
                  <a:pt x="392200" y="167019"/>
                  <a:pt x="392046" y="167019"/>
                </a:cubicBezTo>
                <a:cubicBezTo>
                  <a:pt x="391842" y="167019"/>
                  <a:pt x="391790" y="167096"/>
                  <a:pt x="391867" y="167250"/>
                </a:cubicBezTo>
                <a:cubicBezTo>
                  <a:pt x="391867" y="167378"/>
                  <a:pt x="391893" y="167454"/>
                  <a:pt x="391995" y="167454"/>
                </a:cubicBezTo>
                <a:close/>
                <a:moveTo>
                  <a:pt x="393531" y="165586"/>
                </a:moveTo>
                <a:lnTo>
                  <a:pt x="393531" y="165176"/>
                </a:lnTo>
                <a:lnTo>
                  <a:pt x="393224" y="165586"/>
                </a:lnTo>
                <a:lnTo>
                  <a:pt x="393531" y="165586"/>
                </a:lnTo>
                <a:close/>
                <a:moveTo>
                  <a:pt x="391867" y="170782"/>
                </a:moveTo>
                <a:cubicBezTo>
                  <a:pt x="391637" y="170782"/>
                  <a:pt x="391560" y="170884"/>
                  <a:pt x="391560" y="171089"/>
                </a:cubicBezTo>
                <a:cubicBezTo>
                  <a:pt x="391560" y="171320"/>
                  <a:pt x="391637" y="171422"/>
                  <a:pt x="391867" y="171422"/>
                </a:cubicBezTo>
                <a:cubicBezTo>
                  <a:pt x="392021" y="171422"/>
                  <a:pt x="392072" y="171320"/>
                  <a:pt x="392072" y="171089"/>
                </a:cubicBezTo>
                <a:cubicBezTo>
                  <a:pt x="392072" y="170884"/>
                  <a:pt x="392021" y="170782"/>
                  <a:pt x="391867" y="170782"/>
                </a:cubicBezTo>
                <a:close/>
                <a:moveTo>
                  <a:pt x="391765" y="167966"/>
                </a:moveTo>
                <a:cubicBezTo>
                  <a:pt x="391765" y="167762"/>
                  <a:pt x="391637" y="167659"/>
                  <a:pt x="391432" y="167659"/>
                </a:cubicBezTo>
                <a:cubicBezTo>
                  <a:pt x="391304" y="167659"/>
                  <a:pt x="391227" y="167762"/>
                  <a:pt x="391227" y="167966"/>
                </a:cubicBezTo>
                <a:cubicBezTo>
                  <a:pt x="391227" y="168171"/>
                  <a:pt x="391304" y="168274"/>
                  <a:pt x="391432" y="168274"/>
                </a:cubicBezTo>
                <a:cubicBezTo>
                  <a:pt x="391637" y="168274"/>
                  <a:pt x="391765" y="168171"/>
                  <a:pt x="391765" y="167966"/>
                </a:cubicBezTo>
                <a:close/>
                <a:moveTo>
                  <a:pt x="390843" y="173879"/>
                </a:moveTo>
                <a:cubicBezTo>
                  <a:pt x="390971" y="174186"/>
                  <a:pt x="391304" y="174238"/>
                  <a:pt x="391816" y="174161"/>
                </a:cubicBezTo>
                <a:cubicBezTo>
                  <a:pt x="392354" y="174033"/>
                  <a:pt x="392891" y="173828"/>
                  <a:pt x="393531" y="173598"/>
                </a:cubicBezTo>
                <a:cubicBezTo>
                  <a:pt x="394120" y="173316"/>
                  <a:pt x="394734" y="172983"/>
                  <a:pt x="395272" y="172651"/>
                </a:cubicBezTo>
                <a:cubicBezTo>
                  <a:pt x="395835" y="172292"/>
                  <a:pt x="396167" y="172062"/>
                  <a:pt x="396321" y="171857"/>
                </a:cubicBezTo>
                <a:cubicBezTo>
                  <a:pt x="396091" y="171550"/>
                  <a:pt x="395886" y="171448"/>
                  <a:pt x="395681" y="171448"/>
                </a:cubicBezTo>
                <a:cubicBezTo>
                  <a:pt x="395476" y="171499"/>
                  <a:pt x="395272" y="171576"/>
                  <a:pt x="395092" y="171678"/>
                </a:cubicBezTo>
                <a:cubicBezTo>
                  <a:pt x="394862" y="171806"/>
                  <a:pt x="394683" y="171857"/>
                  <a:pt x="394452" y="171857"/>
                </a:cubicBezTo>
                <a:cubicBezTo>
                  <a:pt x="394248" y="171857"/>
                  <a:pt x="394094" y="171704"/>
                  <a:pt x="393940" y="171422"/>
                </a:cubicBezTo>
                <a:cubicBezTo>
                  <a:pt x="393787" y="171857"/>
                  <a:pt x="393582" y="172139"/>
                  <a:pt x="393326" y="172292"/>
                </a:cubicBezTo>
                <a:cubicBezTo>
                  <a:pt x="393045" y="172471"/>
                  <a:pt x="392763" y="172651"/>
                  <a:pt x="392456" y="172753"/>
                </a:cubicBezTo>
                <a:cubicBezTo>
                  <a:pt x="392149" y="172907"/>
                  <a:pt x="391867" y="173060"/>
                  <a:pt x="391586" y="173188"/>
                </a:cubicBezTo>
                <a:cubicBezTo>
                  <a:pt x="391278" y="173291"/>
                  <a:pt x="391048" y="173521"/>
                  <a:pt x="390843" y="173879"/>
                </a:cubicBezTo>
                <a:close/>
                <a:moveTo>
                  <a:pt x="394248" y="165868"/>
                </a:moveTo>
                <a:cubicBezTo>
                  <a:pt x="394401" y="165868"/>
                  <a:pt x="394452" y="165765"/>
                  <a:pt x="394452" y="165509"/>
                </a:cubicBezTo>
                <a:cubicBezTo>
                  <a:pt x="394452" y="165279"/>
                  <a:pt x="394401" y="165151"/>
                  <a:pt x="394248" y="165151"/>
                </a:cubicBezTo>
                <a:cubicBezTo>
                  <a:pt x="394120" y="165151"/>
                  <a:pt x="394043" y="165279"/>
                  <a:pt x="394043" y="165509"/>
                </a:cubicBezTo>
                <a:cubicBezTo>
                  <a:pt x="394043" y="165765"/>
                  <a:pt x="394120" y="165868"/>
                  <a:pt x="394248" y="165868"/>
                </a:cubicBezTo>
                <a:close/>
                <a:moveTo>
                  <a:pt x="394990" y="164127"/>
                </a:moveTo>
                <a:cubicBezTo>
                  <a:pt x="395144" y="164127"/>
                  <a:pt x="395195" y="164025"/>
                  <a:pt x="395195" y="163820"/>
                </a:cubicBezTo>
                <a:cubicBezTo>
                  <a:pt x="395195" y="163615"/>
                  <a:pt x="395144" y="163487"/>
                  <a:pt x="394990" y="163487"/>
                </a:cubicBezTo>
                <a:cubicBezTo>
                  <a:pt x="394785" y="163487"/>
                  <a:pt x="394683" y="163615"/>
                  <a:pt x="394683" y="163820"/>
                </a:cubicBezTo>
                <a:cubicBezTo>
                  <a:pt x="394683" y="164025"/>
                  <a:pt x="394785" y="164127"/>
                  <a:pt x="394990" y="164127"/>
                </a:cubicBezTo>
                <a:close/>
                <a:moveTo>
                  <a:pt x="395604" y="166635"/>
                </a:moveTo>
                <a:cubicBezTo>
                  <a:pt x="395451" y="166635"/>
                  <a:pt x="395374" y="166738"/>
                  <a:pt x="395374" y="166943"/>
                </a:cubicBezTo>
                <a:cubicBezTo>
                  <a:pt x="395374" y="167147"/>
                  <a:pt x="395451" y="167275"/>
                  <a:pt x="395604" y="167275"/>
                </a:cubicBezTo>
                <a:cubicBezTo>
                  <a:pt x="395809" y="167275"/>
                  <a:pt x="395911" y="167147"/>
                  <a:pt x="395911" y="166943"/>
                </a:cubicBezTo>
                <a:cubicBezTo>
                  <a:pt x="395911" y="166738"/>
                  <a:pt x="395809" y="166635"/>
                  <a:pt x="395604" y="166635"/>
                </a:cubicBezTo>
                <a:close/>
                <a:moveTo>
                  <a:pt x="396039" y="165176"/>
                </a:moveTo>
                <a:lnTo>
                  <a:pt x="396039" y="164869"/>
                </a:lnTo>
                <a:lnTo>
                  <a:pt x="395604" y="165176"/>
                </a:lnTo>
                <a:lnTo>
                  <a:pt x="396039" y="165176"/>
                </a:lnTo>
                <a:close/>
                <a:moveTo>
                  <a:pt x="395374" y="169016"/>
                </a:moveTo>
                <a:cubicBezTo>
                  <a:pt x="395374" y="169221"/>
                  <a:pt x="395451" y="169323"/>
                  <a:pt x="395604" y="169323"/>
                </a:cubicBezTo>
                <a:cubicBezTo>
                  <a:pt x="395809" y="169323"/>
                  <a:pt x="395911" y="169221"/>
                  <a:pt x="395911" y="169016"/>
                </a:cubicBezTo>
                <a:cubicBezTo>
                  <a:pt x="395911" y="168786"/>
                  <a:pt x="395809" y="168658"/>
                  <a:pt x="395604" y="168658"/>
                </a:cubicBezTo>
                <a:cubicBezTo>
                  <a:pt x="395451" y="168683"/>
                  <a:pt x="395374" y="168811"/>
                  <a:pt x="395374" y="169016"/>
                </a:cubicBezTo>
                <a:close/>
                <a:moveTo>
                  <a:pt x="396039" y="175978"/>
                </a:moveTo>
                <a:cubicBezTo>
                  <a:pt x="395937" y="175978"/>
                  <a:pt x="395860" y="176055"/>
                  <a:pt x="395732" y="176234"/>
                </a:cubicBezTo>
                <a:cubicBezTo>
                  <a:pt x="395630" y="176388"/>
                  <a:pt x="395604" y="176541"/>
                  <a:pt x="395604" y="176593"/>
                </a:cubicBezTo>
                <a:cubicBezTo>
                  <a:pt x="395604" y="176900"/>
                  <a:pt x="395732" y="177028"/>
                  <a:pt x="396039" y="177028"/>
                </a:cubicBezTo>
                <a:cubicBezTo>
                  <a:pt x="396295" y="176900"/>
                  <a:pt x="396628" y="176695"/>
                  <a:pt x="397038" y="176490"/>
                </a:cubicBezTo>
                <a:cubicBezTo>
                  <a:pt x="397498" y="176285"/>
                  <a:pt x="397678" y="175978"/>
                  <a:pt x="397678" y="175543"/>
                </a:cubicBezTo>
                <a:cubicBezTo>
                  <a:pt x="397806" y="175492"/>
                  <a:pt x="398062" y="175415"/>
                  <a:pt x="398420" y="175287"/>
                </a:cubicBezTo>
                <a:cubicBezTo>
                  <a:pt x="398829" y="175185"/>
                  <a:pt x="399239" y="175082"/>
                  <a:pt x="399674" y="174980"/>
                </a:cubicBezTo>
                <a:cubicBezTo>
                  <a:pt x="400135" y="174878"/>
                  <a:pt x="400544" y="174775"/>
                  <a:pt x="400928" y="174647"/>
                </a:cubicBezTo>
                <a:cubicBezTo>
                  <a:pt x="401338" y="174570"/>
                  <a:pt x="401620" y="174519"/>
                  <a:pt x="401824" y="174519"/>
                </a:cubicBezTo>
                <a:cubicBezTo>
                  <a:pt x="402362" y="174519"/>
                  <a:pt x="402951" y="174622"/>
                  <a:pt x="403565" y="174878"/>
                </a:cubicBezTo>
                <a:cubicBezTo>
                  <a:pt x="404179" y="175134"/>
                  <a:pt x="404794" y="174878"/>
                  <a:pt x="405305" y="174212"/>
                </a:cubicBezTo>
                <a:cubicBezTo>
                  <a:pt x="405203" y="173930"/>
                  <a:pt x="404845" y="173726"/>
                  <a:pt x="404358" y="173598"/>
                </a:cubicBezTo>
                <a:cubicBezTo>
                  <a:pt x="403821" y="173444"/>
                  <a:pt x="403462" y="173444"/>
                  <a:pt x="403258" y="173495"/>
                </a:cubicBezTo>
                <a:cubicBezTo>
                  <a:pt x="403386" y="173188"/>
                  <a:pt x="403258" y="172983"/>
                  <a:pt x="402823" y="172881"/>
                </a:cubicBezTo>
                <a:cubicBezTo>
                  <a:pt x="401594" y="173444"/>
                  <a:pt x="400442" y="173905"/>
                  <a:pt x="399393" y="174340"/>
                </a:cubicBezTo>
                <a:cubicBezTo>
                  <a:pt x="398420" y="174724"/>
                  <a:pt x="397243" y="175287"/>
                  <a:pt x="396039" y="175978"/>
                </a:cubicBezTo>
                <a:close/>
                <a:moveTo>
                  <a:pt x="399444" y="169733"/>
                </a:moveTo>
                <a:cubicBezTo>
                  <a:pt x="399597" y="169733"/>
                  <a:pt x="399674" y="169630"/>
                  <a:pt x="399674" y="169374"/>
                </a:cubicBezTo>
                <a:cubicBezTo>
                  <a:pt x="399674" y="169118"/>
                  <a:pt x="399597" y="169016"/>
                  <a:pt x="399444" y="169016"/>
                </a:cubicBezTo>
                <a:cubicBezTo>
                  <a:pt x="399290" y="169016"/>
                  <a:pt x="399239" y="169118"/>
                  <a:pt x="399239" y="169374"/>
                </a:cubicBezTo>
                <a:cubicBezTo>
                  <a:pt x="399239" y="169630"/>
                  <a:pt x="399290" y="169733"/>
                  <a:pt x="399444" y="169733"/>
                </a:cubicBezTo>
                <a:close/>
                <a:moveTo>
                  <a:pt x="402848" y="169733"/>
                </a:moveTo>
                <a:cubicBezTo>
                  <a:pt x="402362" y="169605"/>
                  <a:pt x="401799" y="169605"/>
                  <a:pt x="401159" y="169733"/>
                </a:cubicBezTo>
                <a:cubicBezTo>
                  <a:pt x="400493" y="169886"/>
                  <a:pt x="400033" y="170245"/>
                  <a:pt x="399725" y="170782"/>
                </a:cubicBezTo>
                <a:lnTo>
                  <a:pt x="399725" y="171396"/>
                </a:lnTo>
                <a:cubicBezTo>
                  <a:pt x="400237" y="171601"/>
                  <a:pt x="400801" y="171473"/>
                  <a:pt x="401440" y="171012"/>
                </a:cubicBezTo>
                <a:cubicBezTo>
                  <a:pt x="402106" y="170577"/>
                  <a:pt x="402592" y="170142"/>
                  <a:pt x="402848" y="169733"/>
                </a:cubicBezTo>
                <a:close/>
                <a:moveTo>
                  <a:pt x="401824" y="171832"/>
                </a:moveTo>
                <a:cubicBezTo>
                  <a:pt x="401671" y="171755"/>
                  <a:pt x="401620" y="171832"/>
                  <a:pt x="401620" y="172139"/>
                </a:cubicBezTo>
                <a:cubicBezTo>
                  <a:pt x="401620" y="172420"/>
                  <a:pt x="401671" y="172523"/>
                  <a:pt x="401824" y="172446"/>
                </a:cubicBezTo>
                <a:cubicBezTo>
                  <a:pt x="401978" y="172395"/>
                  <a:pt x="402029" y="172267"/>
                  <a:pt x="402029" y="172139"/>
                </a:cubicBezTo>
                <a:cubicBezTo>
                  <a:pt x="402029" y="171985"/>
                  <a:pt x="401978" y="171883"/>
                  <a:pt x="401824" y="171832"/>
                </a:cubicBezTo>
                <a:close/>
                <a:moveTo>
                  <a:pt x="400698" y="172625"/>
                </a:moveTo>
                <a:cubicBezTo>
                  <a:pt x="400544" y="172625"/>
                  <a:pt x="400493" y="172702"/>
                  <a:pt x="400493" y="172855"/>
                </a:cubicBezTo>
                <a:cubicBezTo>
                  <a:pt x="400493" y="172983"/>
                  <a:pt x="400544" y="173060"/>
                  <a:pt x="400647" y="173060"/>
                </a:cubicBezTo>
                <a:cubicBezTo>
                  <a:pt x="400749" y="173060"/>
                  <a:pt x="400801" y="172983"/>
                  <a:pt x="400801" y="172855"/>
                </a:cubicBezTo>
                <a:cubicBezTo>
                  <a:pt x="400826" y="172702"/>
                  <a:pt x="400826" y="172625"/>
                  <a:pt x="400698" y="172625"/>
                </a:cubicBezTo>
                <a:close/>
                <a:moveTo>
                  <a:pt x="403283" y="167966"/>
                </a:moveTo>
                <a:cubicBezTo>
                  <a:pt x="403207" y="167966"/>
                  <a:pt x="403181" y="168018"/>
                  <a:pt x="403181" y="168120"/>
                </a:cubicBezTo>
                <a:cubicBezTo>
                  <a:pt x="403181" y="168222"/>
                  <a:pt x="403207" y="168274"/>
                  <a:pt x="403283" y="168274"/>
                </a:cubicBezTo>
                <a:cubicBezTo>
                  <a:pt x="403642" y="168146"/>
                  <a:pt x="403744" y="167915"/>
                  <a:pt x="403591" y="167685"/>
                </a:cubicBezTo>
                <a:cubicBezTo>
                  <a:pt x="403386" y="167685"/>
                  <a:pt x="403283" y="167787"/>
                  <a:pt x="403283" y="167966"/>
                </a:cubicBezTo>
                <a:close/>
                <a:moveTo>
                  <a:pt x="403437" y="165791"/>
                </a:moveTo>
                <a:cubicBezTo>
                  <a:pt x="403539" y="165791"/>
                  <a:pt x="403591" y="165714"/>
                  <a:pt x="403591" y="165560"/>
                </a:cubicBezTo>
                <a:cubicBezTo>
                  <a:pt x="403591" y="165407"/>
                  <a:pt x="403539" y="165355"/>
                  <a:pt x="403386" y="165355"/>
                </a:cubicBezTo>
                <a:cubicBezTo>
                  <a:pt x="403232" y="165355"/>
                  <a:pt x="403207" y="165407"/>
                  <a:pt x="403283" y="165560"/>
                </a:cubicBezTo>
                <a:cubicBezTo>
                  <a:pt x="403283" y="165739"/>
                  <a:pt x="403335" y="165791"/>
                  <a:pt x="403437" y="165791"/>
                </a:cubicBezTo>
                <a:close/>
                <a:moveTo>
                  <a:pt x="403386" y="170884"/>
                </a:moveTo>
                <a:cubicBezTo>
                  <a:pt x="403232" y="170884"/>
                  <a:pt x="403207" y="170961"/>
                  <a:pt x="403283" y="171089"/>
                </a:cubicBezTo>
                <a:cubicBezTo>
                  <a:pt x="403283" y="171243"/>
                  <a:pt x="403335" y="171320"/>
                  <a:pt x="403437" y="171320"/>
                </a:cubicBezTo>
                <a:cubicBezTo>
                  <a:pt x="403539" y="171320"/>
                  <a:pt x="403591" y="171243"/>
                  <a:pt x="403591" y="171089"/>
                </a:cubicBezTo>
                <a:cubicBezTo>
                  <a:pt x="403591" y="170961"/>
                  <a:pt x="403539" y="170884"/>
                  <a:pt x="403386" y="170884"/>
                </a:cubicBezTo>
                <a:close/>
                <a:moveTo>
                  <a:pt x="405894" y="174570"/>
                </a:moveTo>
                <a:cubicBezTo>
                  <a:pt x="405894" y="174315"/>
                  <a:pt x="405792" y="174186"/>
                  <a:pt x="405664" y="174186"/>
                </a:cubicBezTo>
                <a:cubicBezTo>
                  <a:pt x="405536" y="174186"/>
                  <a:pt x="405459" y="174315"/>
                  <a:pt x="405459" y="174570"/>
                </a:cubicBezTo>
                <a:cubicBezTo>
                  <a:pt x="405459" y="174801"/>
                  <a:pt x="405536" y="174929"/>
                  <a:pt x="405664" y="174929"/>
                </a:cubicBezTo>
                <a:cubicBezTo>
                  <a:pt x="405792" y="174929"/>
                  <a:pt x="405894" y="174801"/>
                  <a:pt x="405894" y="174570"/>
                </a:cubicBezTo>
                <a:close/>
                <a:moveTo>
                  <a:pt x="405894" y="177104"/>
                </a:moveTo>
                <a:cubicBezTo>
                  <a:pt x="405741" y="177104"/>
                  <a:pt x="405664" y="177181"/>
                  <a:pt x="405664" y="177335"/>
                </a:cubicBezTo>
                <a:cubicBezTo>
                  <a:pt x="405664" y="177437"/>
                  <a:pt x="405715" y="177540"/>
                  <a:pt x="405843" y="177540"/>
                </a:cubicBezTo>
                <a:cubicBezTo>
                  <a:pt x="405945" y="177540"/>
                  <a:pt x="405997" y="177437"/>
                  <a:pt x="405997" y="177335"/>
                </a:cubicBezTo>
                <a:cubicBezTo>
                  <a:pt x="406048" y="177181"/>
                  <a:pt x="406048" y="177104"/>
                  <a:pt x="405894" y="177104"/>
                </a:cubicBezTo>
                <a:close/>
                <a:moveTo>
                  <a:pt x="405331" y="175978"/>
                </a:moveTo>
                <a:lnTo>
                  <a:pt x="405664" y="175978"/>
                </a:lnTo>
                <a:lnTo>
                  <a:pt x="405664" y="175518"/>
                </a:lnTo>
                <a:lnTo>
                  <a:pt x="405331" y="175978"/>
                </a:lnTo>
                <a:close/>
                <a:moveTo>
                  <a:pt x="404333" y="175236"/>
                </a:moveTo>
                <a:cubicBezTo>
                  <a:pt x="404077" y="175236"/>
                  <a:pt x="404000" y="175390"/>
                  <a:pt x="404000" y="175620"/>
                </a:cubicBezTo>
                <a:cubicBezTo>
                  <a:pt x="404000" y="175850"/>
                  <a:pt x="404077" y="176004"/>
                  <a:pt x="404333" y="176004"/>
                </a:cubicBezTo>
                <a:cubicBezTo>
                  <a:pt x="404461" y="176004"/>
                  <a:pt x="404538" y="175850"/>
                  <a:pt x="404538" y="175620"/>
                </a:cubicBezTo>
                <a:cubicBezTo>
                  <a:pt x="404538" y="175364"/>
                  <a:pt x="404461" y="175236"/>
                  <a:pt x="404333" y="175236"/>
                </a:cubicBezTo>
                <a:close/>
                <a:moveTo>
                  <a:pt x="400493" y="198375"/>
                </a:moveTo>
                <a:cubicBezTo>
                  <a:pt x="400493" y="198427"/>
                  <a:pt x="400442" y="198529"/>
                  <a:pt x="400340" y="198580"/>
                </a:cubicBezTo>
                <a:cubicBezTo>
                  <a:pt x="400212" y="198683"/>
                  <a:pt x="400161" y="198734"/>
                  <a:pt x="400161" y="198785"/>
                </a:cubicBezTo>
                <a:cubicBezTo>
                  <a:pt x="400033" y="198862"/>
                  <a:pt x="399674" y="199041"/>
                  <a:pt x="399137" y="199271"/>
                </a:cubicBezTo>
                <a:cubicBezTo>
                  <a:pt x="398599" y="199502"/>
                  <a:pt x="398241" y="199706"/>
                  <a:pt x="398087" y="199834"/>
                </a:cubicBezTo>
                <a:cubicBezTo>
                  <a:pt x="398625" y="199988"/>
                  <a:pt x="399239" y="199886"/>
                  <a:pt x="399777" y="199502"/>
                </a:cubicBezTo>
                <a:cubicBezTo>
                  <a:pt x="400365" y="199169"/>
                  <a:pt x="400826" y="198785"/>
                  <a:pt x="401210" y="198375"/>
                </a:cubicBezTo>
                <a:cubicBezTo>
                  <a:pt x="401056" y="198171"/>
                  <a:pt x="400852" y="197966"/>
                  <a:pt x="400647" y="197838"/>
                </a:cubicBezTo>
                <a:cubicBezTo>
                  <a:pt x="400391" y="197633"/>
                  <a:pt x="400084" y="197633"/>
                  <a:pt x="399751" y="197761"/>
                </a:cubicBezTo>
                <a:lnTo>
                  <a:pt x="399751" y="198094"/>
                </a:lnTo>
                <a:cubicBezTo>
                  <a:pt x="399956" y="198273"/>
                  <a:pt x="400186" y="198375"/>
                  <a:pt x="400493" y="198375"/>
                </a:cubicBezTo>
                <a:close/>
                <a:moveTo>
                  <a:pt x="400161" y="194229"/>
                </a:moveTo>
                <a:lnTo>
                  <a:pt x="399725" y="194229"/>
                </a:lnTo>
                <a:cubicBezTo>
                  <a:pt x="399725" y="194280"/>
                  <a:pt x="399674" y="194357"/>
                  <a:pt x="399572" y="194434"/>
                </a:cubicBezTo>
                <a:cubicBezTo>
                  <a:pt x="399469" y="194510"/>
                  <a:pt x="399418" y="194587"/>
                  <a:pt x="399418" y="194664"/>
                </a:cubicBezTo>
                <a:cubicBezTo>
                  <a:pt x="399777" y="194766"/>
                  <a:pt x="400033" y="194638"/>
                  <a:pt x="400161" y="194229"/>
                </a:cubicBezTo>
                <a:close/>
                <a:moveTo>
                  <a:pt x="400775" y="194229"/>
                </a:moveTo>
                <a:cubicBezTo>
                  <a:pt x="400980" y="194229"/>
                  <a:pt x="401082" y="194126"/>
                  <a:pt x="401082" y="193896"/>
                </a:cubicBezTo>
                <a:cubicBezTo>
                  <a:pt x="401082" y="193691"/>
                  <a:pt x="400980" y="193589"/>
                  <a:pt x="400775" y="193589"/>
                </a:cubicBezTo>
                <a:cubicBezTo>
                  <a:pt x="400621" y="193589"/>
                  <a:pt x="400570" y="193691"/>
                  <a:pt x="400570" y="193896"/>
                </a:cubicBezTo>
                <a:cubicBezTo>
                  <a:pt x="400596" y="194126"/>
                  <a:pt x="400647" y="194229"/>
                  <a:pt x="400775" y="194229"/>
                </a:cubicBezTo>
                <a:close/>
                <a:moveTo>
                  <a:pt x="400493" y="200116"/>
                </a:moveTo>
                <a:lnTo>
                  <a:pt x="400801" y="200449"/>
                </a:lnTo>
                <a:lnTo>
                  <a:pt x="401236" y="199834"/>
                </a:lnTo>
                <a:lnTo>
                  <a:pt x="400493" y="200116"/>
                </a:lnTo>
                <a:close/>
                <a:moveTo>
                  <a:pt x="398420" y="203239"/>
                </a:moveTo>
                <a:cubicBezTo>
                  <a:pt x="398266" y="203239"/>
                  <a:pt x="398190" y="203367"/>
                  <a:pt x="398190" y="203623"/>
                </a:cubicBezTo>
                <a:cubicBezTo>
                  <a:pt x="398190" y="203879"/>
                  <a:pt x="398266" y="203981"/>
                  <a:pt x="398420" y="203981"/>
                </a:cubicBezTo>
                <a:cubicBezTo>
                  <a:pt x="398548" y="203981"/>
                  <a:pt x="398625" y="203879"/>
                  <a:pt x="398625" y="203623"/>
                </a:cubicBezTo>
                <a:cubicBezTo>
                  <a:pt x="398625" y="203367"/>
                  <a:pt x="398548" y="203239"/>
                  <a:pt x="398420" y="203239"/>
                </a:cubicBezTo>
                <a:close/>
                <a:moveTo>
                  <a:pt x="399137" y="198068"/>
                </a:moveTo>
                <a:lnTo>
                  <a:pt x="398702" y="198068"/>
                </a:lnTo>
                <a:lnTo>
                  <a:pt x="398394" y="198375"/>
                </a:lnTo>
                <a:lnTo>
                  <a:pt x="399111" y="198375"/>
                </a:lnTo>
                <a:lnTo>
                  <a:pt x="399111" y="198068"/>
                </a:lnTo>
                <a:close/>
                <a:moveTo>
                  <a:pt x="398420" y="190082"/>
                </a:moveTo>
                <a:cubicBezTo>
                  <a:pt x="398266" y="190159"/>
                  <a:pt x="398036" y="190261"/>
                  <a:pt x="397754" y="190440"/>
                </a:cubicBezTo>
                <a:cubicBezTo>
                  <a:pt x="397422" y="190645"/>
                  <a:pt x="397217" y="190748"/>
                  <a:pt x="397063" y="190824"/>
                </a:cubicBezTo>
                <a:cubicBezTo>
                  <a:pt x="397012" y="190824"/>
                  <a:pt x="396935" y="190876"/>
                  <a:pt x="396859" y="191004"/>
                </a:cubicBezTo>
                <a:cubicBezTo>
                  <a:pt x="396807" y="191080"/>
                  <a:pt x="396731" y="191132"/>
                  <a:pt x="396654" y="191132"/>
                </a:cubicBezTo>
                <a:cubicBezTo>
                  <a:pt x="396935" y="191208"/>
                  <a:pt x="397319" y="191132"/>
                  <a:pt x="397857" y="190927"/>
                </a:cubicBezTo>
                <a:cubicBezTo>
                  <a:pt x="398369" y="190671"/>
                  <a:pt x="398548" y="190415"/>
                  <a:pt x="398420" y="190082"/>
                </a:cubicBezTo>
                <a:close/>
                <a:moveTo>
                  <a:pt x="396628" y="193589"/>
                </a:moveTo>
                <a:cubicBezTo>
                  <a:pt x="396475" y="193589"/>
                  <a:pt x="396423" y="193691"/>
                  <a:pt x="396423" y="193896"/>
                </a:cubicBezTo>
                <a:cubicBezTo>
                  <a:pt x="396423" y="194126"/>
                  <a:pt x="396475" y="194229"/>
                  <a:pt x="396628" y="194229"/>
                </a:cubicBezTo>
                <a:cubicBezTo>
                  <a:pt x="396833" y="194229"/>
                  <a:pt x="396935" y="194126"/>
                  <a:pt x="396935" y="193896"/>
                </a:cubicBezTo>
                <a:cubicBezTo>
                  <a:pt x="396935" y="193691"/>
                  <a:pt x="396833" y="193589"/>
                  <a:pt x="396628" y="193589"/>
                </a:cubicBezTo>
                <a:close/>
                <a:moveTo>
                  <a:pt x="397038" y="187369"/>
                </a:moveTo>
                <a:cubicBezTo>
                  <a:pt x="397038" y="187215"/>
                  <a:pt x="396987" y="187164"/>
                  <a:pt x="396833" y="187164"/>
                </a:cubicBezTo>
                <a:cubicBezTo>
                  <a:pt x="396705" y="187164"/>
                  <a:pt x="396628" y="187215"/>
                  <a:pt x="396628" y="187369"/>
                </a:cubicBezTo>
                <a:cubicBezTo>
                  <a:pt x="396782" y="187650"/>
                  <a:pt x="396910" y="187650"/>
                  <a:pt x="397038" y="187369"/>
                </a:cubicBezTo>
                <a:close/>
                <a:moveTo>
                  <a:pt x="397678" y="185628"/>
                </a:moveTo>
                <a:cubicBezTo>
                  <a:pt x="397729" y="185475"/>
                  <a:pt x="397626" y="185424"/>
                  <a:pt x="397345" y="185424"/>
                </a:cubicBezTo>
                <a:cubicBezTo>
                  <a:pt x="397063" y="185424"/>
                  <a:pt x="396961" y="185475"/>
                  <a:pt x="397012" y="185628"/>
                </a:cubicBezTo>
                <a:cubicBezTo>
                  <a:pt x="397114" y="185756"/>
                  <a:pt x="397217" y="185833"/>
                  <a:pt x="397345" y="185833"/>
                </a:cubicBezTo>
                <a:cubicBezTo>
                  <a:pt x="397498" y="185833"/>
                  <a:pt x="397601" y="185756"/>
                  <a:pt x="397678" y="185628"/>
                </a:cubicBezTo>
                <a:close/>
                <a:moveTo>
                  <a:pt x="397883" y="180765"/>
                </a:moveTo>
                <a:cubicBezTo>
                  <a:pt x="398420" y="180381"/>
                  <a:pt x="398881" y="180023"/>
                  <a:pt x="399290" y="179690"/>
                </a:cubicBezTo>
                <a:cubicBezTo>
                  <a:pt x="399674" y="179331"/>
                  <a:pt x="399828" y="179127"/>
                  <a:pt x="399751" y="179075"/>
                </a:cubicBezTo>
                <a:cubicBezTo>
                  <a:pt x="399009" y="179357"/>
                  <a:pt x="398138" y="179639"/>
                  <a:pt x="397217" y="179946"/>
                </a:cubicBezTo>
                <a:cubicBezTo>
                  <a:pt x="396295" y="180278"/>
                  <a:pt x="395630" y="180867"/>
                  <a:pt x="395297" y="181763"/>
                </a:cubicBezTo>
                <a:lnTo>
                  <a:pt x="395297" y="182173"/>
                </a:lnTo>
                <a:cubicBezTo>
                  <a:pt x="395451" y="182249"/>
                  <a:pt x="395758" y="182122"/>
                  <a:pt x="396295" y="181814"/>
                </a:cubicBezTo>
                <a:cubicBezTo>
                  <a:pt x="396782" y="181507"/>
                  <a:pt x="397345" y="181174"/>
                  <a:pt x="397883" y="180765"/>
                </a:cubicBezTo>
                <a:close/>
                <a:moveTo>
                  <a:pt x="395604" y="193896"/>
                </a:moveTo>
                <a:cubicBezTo>
                  <a:pt x="395451" y="193896"/>
                  <a:pt x="395374" y="194024"/>
                  <a:pt x="395374" y="194280"/>
                </a:cubicBezTo>
                <a:cubicBezTo>
                  <a:pt x="395374" y="194536"/>
                  <a:pt x="395451" y="194664"/>
                  <a:pt x="395604" y="194664"/>
                </a:cubicBezTo>
                <a:cubicBezTo>
                  <a:pt x="395809" y="194664"/>
                  <a:pt x="395911" y="194536"/>
                  <a:pt x="395911" y="194280"/>
                </a:cubicBezTo>
                <a:cubicBezTo>
                  <a:pt x="395911" y="194024"/>
                  <a:pt x="395809" y="193896"/>
                  <a:pt x="395604" y="193896"/>
                </a:cubicBezTo>
                <a:close/>
                <a:moveTo>
                  <a:pt x="390127" y="209817"/>
                </a:moveTo>
                <a:cubicBezTo>
                  <a:pt x="390255" y="209715"/>
                  <a:pt x="390331" y="209612"/>
                  <a:pt x="390434" y="209459"/>
                </a:cubicBezTo>
                <a:lnTo>
                  <a:pt x="390075" y="209459"/>
                </a:lnTo>
                <a:lnTo>
                  <a:pt x="389871" y="209664"/>
                </a:lnTo>
                <a:lnTo>
                  <a:pt x="389768" y="209766"/>
                </a:lnTo>
                <a:cubicBezTo>
                  <a:pt x="389947" y="209920"/>
                  <a:pt x="390050" y="209920"/>
                  <a:pt x="390127" y="209817"/>
                </a:cubicBezTo>
                <a:close/>
                <a:moveTo>
                  <a:pt x="389794" y="212274"/>
                </a:moveTo>
                <a:cubicBezTo>
                  <a:pt x="389717" y="212274"/>
                  <a:pt x="389589" y="212377"/>
                  <a:pt x="389384" y="212582"/>
                </a:cubicBezTo>
                <a:lnTo>
                  <a:pt x="390075" y="212274"/>
                </a:lnTo>
                <a:cubicBezTo>
                  <a:pt x="389896" y="212070"/>
                  <a:pt x="389794" y="212070"/>
                  <a:pt x="389794" y="212274"/>
                </a:cubicBezTo>
                <a:close/>
                <a:moveTo>
                  <a:pt x="390946" y="211532"/>
                </a:moveTo>
                <a:cubicBezTo>
                  <a:pt x="390946" y="211788"/>
                  <a:pt x="390997" y="211891"/>
                  <a:pt x="391151" y="211891"/>
                </a:cubicBezTo>
                <a:cubicBezTo>
                  <a:pt x="391304" y="211891"/>
                  <a:pt x="391355" y="211788"/>
                  <a:pt x="391355" y="211532"/>
                </a:cubicBezTo>
                <a:cubicBezTo>
                  <a:pt x="391355" y="211328"/>
                  <a:pt x="391304" y="211225"/>
                  <a:pt x="391151" y="211225"/>
                </a:cubicBezTo>
                <a:cubicBezTo>
                  <a:pt x="390997" y="211225"/>
                  <a:pt x="390946" y="211328"/>
                  <a:pt x="390946" y="211532"/>
                </a:cubicBezTo>
                <a:close/>
                <a:moveTo>
                  <a:pt x="391125" y="209766"/>
                </a:moveTo>
                <a:cubicBezTo>
                  <a:pt x="391278" y="209766"/>
                  <a:pt x="391330" y="209664"/>
                  <a:pt x="391330" y="209459"/>
                </a:cubicBezTo>
                <a:cubicBezTo>
                  <a:pt x="391330" y="209254"/>
                  <a:pt x="391278" y="209152"/>
                  <a:pt x="391125" y="209152"/>
                </a:cubicBezTo>
                <a:cubicBezTo>
                  <a:pt x="390971" y="209152"/>
                  <a:pt x="390920" y="209254"/>
                  <a:pt x="390920" y="209459"/>
                </a:cubicBezTo>
                <a:cubicBezTo>
                  <a:pt x="390920" y="209664"/>
                  <a:pt x="390997" y="209766"/>
                  <a:pt x="391125" y="209766"/>
                </a:cubicBezTo>
                <a:close/>
                <a:moveTo>
                  <a:pt x="390843" y="217471"/>
                </a:moveTo>
                <a:cubicBezTo>
                  <a:pt x="390767" y="217471"/>
                  <a:pt x="390638" y="217573"/>
                  <a:pt x="390434" y="217778"/>
                </a:cubicBezTo>
                <a:cubicBezTo>
                  <a:pt x="390638" y="217855"/>
                  <a:pt x="390843" y="217880"/>
                  <a:pt x="391048" y="217829"/>
                </a:cubicBezTo>
                <a:cubicBezTo>
                  <a:pt x="391253" y="217803"/>
                  <a:pt x="391406" y="217676"/>
                  <a:pt x="391458" y="217471"/>
                </a:cubicBezTo>
                <a:cubicBezTo>
                  <a:pt x="391227" y="217240"/>
                  <a:pt x="391048" y="217240"/>
                  <a:pt x="390843" y="217471"/>
                </a:cubicBezTo>
                <a:close/>
                <a:moveTo>
                  <a:pt x="391867" y="206055"/>
                </a:moveTo>
                <a:cubicBezTo>
                  <a:pt x="391202" y="205850"/>
                  <a:pt x="390587" y="205926"/>
                  <a:pt x="390101" y="206362"/>
                </a:cubicBezTo>
                <a:lnTo>
                  <a:pt x="389410" y="207104"/>
                </a:lnTo>
                <a:cubicBezTo>
                  <a:pt x="389896" y="207232"/>
                  <a:pt x="390357" y="207181"/>
                  <a:pt x="390818" y="206925"/>
                </a:cubicBezTo>
                <a:cubicBezTo>
                  <a:pt x="391227" y="206695"/>
                  <a:pt x="391586" y="206362"/>
                  <a:pt x="391867" y="206055"/>
                </a:cubicBezTo>
                <a:close/>
                <a:moveTo>
                  <a:pt x="389692" y="204263"/>
                </a:moveTo>
                <a:cubicBezTo>
                  <a:pt x="389692" y="204058"/>
                  <a:pt x="389589" y="203956"/>
                  <a:pt x="389384" y="203956"/>
                </a:cubicBezTo>
                <a:cubicBezTo>
                  <a:pt x="389231" y="203956"/>
                  <a:pt x="389179" y="204058"/>
                  <a:pt x="389179" y="204263"/>
                </a:cubicBezTo>
                <a:cubicBezTo>
                  <a:pt x="389179" y="204493"/>
                  <a:pt x="389231" y="204596"/>
                  <a:pt x="389384" y="204596"/>
                </a:cubicBezTo>
                <a:cubicBezTo>
                  <a:pt x="389589" y="204596"/>
                  <a:pt x="389692" y="204493"/>
                  <a:pt x="389692" y="204263"/>
                </a:cubicBezTo>
                <a:close/>
                <a:moveTo>
                  <a:pt x="391867" y="198683"/>
                </a:moveTo>
                <a:cubicBezTo>
                  <a:pt x="393198" y="196993"/>
                  <a:pt x="394171" y="194946"/>
                  <a:pt x="394836" y="192693"/>
                </a:cubicBezTo>
                <a:cubicBezTo>
                  <a:pt x="395476" y="190389"/>
                  <a:pt x="395630" y="188137"/>
                  <a:pt x="395297" y="185935"/>
                </a:cubicBezTo>
                <a:cubicBezTo>
                  <a:pt x="394939" y="183734"/>
                  <a:pt x="394043" y="181712"/>
                  <a:pt x="392661" y="179920"/>
                </a:cubicBezTo>
                <a:cubicBezTo>
                  <a:pt x="391253" y="178154"/>
                  <a:pt x="389103" y="176797"/>
                  <a:pt x="386287" y="176004"/>
                </a:cubicBezTo>
                <a:cubicBezTo>
                  <a:pt x="383651" y="175236"/>
                  <a:pt x="381372" y="175261"/>
                  <a:pt x="379427" y="176106"/>
                </a:cubicBezTo>
                <a:cubicBezTo>
                  <a:pt x="377507" y="176925"/>
                  <a:pt x="375895" y="178205"/>
                  <a:pt x="374640" y="179920"/>
                </a:cubicBezTo>
                <a:cubicBezTo>
                  <a:pt x="373386" y="181635"/>
                  <a:pt x="372542" y="183708"/>
                  <a:pt x="372081" y="186038"/>
                </a:cubicBezTo>
                <a:cubicBezTo>
                  <a:pt x="371620" y="188393"/>
                  <a:pt x="371646" y="190696"/>
                  <a:pt x="372132" y="192949"/>
                </a:cubicBezTo>
                <a:cubicBezTo>
                  <a:pt x="372644" y="195201"/>
                  <a:pt x="373591" y="197249"/>
                  <a:pt x="375050" y="199067"/>
                </a:cubicBezTo>
                <a:cubicBezTo>
                  <a:pt x="376509" y="200884"/>
                  <a:pt x="378506" y="202189"/>
                  <a:pt x="381065" y="202932"/>
                </a:cubicBezTo>
                <a:cubicBezTo>
                  <a:pt x="383190" y="203546"/>
                  <a:pt x="385186" y="203469"/>
                  <a:pt x="387055" y="202573"/>
                </a:cubicBezTo>
                <a:cubicBezTo>
                  <a:pt x="388975" y="201729"/>
                  <a:pt x="390536" y="200423"/>
                  <a:pt x="391867" y="198683"/>
                </a:cubicBezTo>
                <a:close/>
                <a:moveTo>
                  <a:pt x="386082" y="204083"/>
                </a:moveTo>
                <a:cubicBezTo>
                  <a:pt x="385929" y="204083"/>
                  <a:pt x="385878" y="204160"/>
                  <a:pt x="385954" y="204288"/>
                </a:cubicBezTo>
                <a:cubicBezTo>
                  <a:pt x="386031" y="204442"/>
                  <a:pt x="386082" y="204519"/>
                  <a:pt x="386159" y="204519"/>
                </a:cubicBezTo>
                <a:cubicBezTo>
                  <a:pt x="386236" y="204519"/>
                  <a:pt x="386261" y="204442"/>
                  <a:pt x="386261" y="204288"/>
                </a:cubicBezTo>
                <a:cubicBezTo>
                  <a:pt x="386338" y="204160"/>
                  <a:pt x="386287" y="204083"/>
                  <a:pt x="386082" y="204083"/>
                </a:cubicBezTo>
                <a:close/>
                <a:moveTo>
                  <a:pt x="380451" y="204596"/>
                </a:moveTo>
                <a:cubicBezTo>
                  <a:pt x="380400" y="204672"/>
                  <a:pt x="380297" y="204775"/>
                  <a:pt x="380195" y="204979"/>
                </a:cubicBezTo>
                <a:cubicBezTo>
                  <a:pt x="380093" y="205133"/>
                  <a:pt x="380041" y="205261"/>
                  <a:pt x="380041" y="205338"/>
                </a:cubicBezTo>
                <a:cubicBezTo>
                  <a:pt x="380246" y="205415"/>
                  <a:pt x="380502" y="205389"/>
                  <a:pt x="380809" y="205287"/>
                </a:cubicBezTo>
                <a:cubicBezTo>
                  <a:pt x="381142" y="205184"/>
                  <a:pt x="381245" y="204954"/>
                  <a:pt x="381091" y="204621"/>
                </a:cubicBezTo>
                <a:lnTo>
                  <a:pt x="380451" y="204621"/>
                </a:lnTo>
                <a:close/>
                <a:moveTo>
                  <a:pt x="379402" y="204596"/>
                </a:moveTo>
                <a:cubicBezTo>
                  <a:pt x="379555" y="204596"/>
                  <a:pt x="379606" y="204493"/>
                  <a:pt x="379606" y="204263"/>
                </a:cubicBezTo>
                <a:cubicBezTo>
                  <a:pt x="379606" y="204058"/>
                  <a:pt x="379555" y="203956"/>
                  <a:pt x="379402" y="203956"/>
                </a:cubicBezTo>
                <a:cubicBezTo>
                  <a:pt x="379171" y="203956"/>
                  <a:pt x="379094" y="204058"/>
                  <a:pt x="379094" y="204263"/>
                </a:cubicBezTo>
                <a:cubicBezTo>
                  <a:pt x="379120" y="204493"/>
                  <a:pt x="379197" y="204596"/>
                  <a:pt x="379402" y="204596"/>
                </a:cubicBezTo>
                <a:close/>
                <a:moveTo>
                  <a:pt x="378992" y="205619"/>
                </a:moveTo>
                <a:cubicBezTo>
                  <a:pt x="378838" y="205619"/>
                  <a:pt x="378787" y="205773"/>
                  <a:pt x="378787" y="206003"/>
                </a:cubicBezTo>
                <a:cubicBezTo>
                  <a:pt x="378787" y="206259"/>
                  <a:pt x="378838" y="206362"/>
                  <a:pt x="378992" y="206362"/>
                </a:cubicBezTo>
                <a:cubicBezTo>
                  <a:pt x="379197" y="206362"/>
                  <a:pt x="379325" y="206259"/>
                  <a:pt x="379325" y="206003"/>
                </a:cubicBezTo>
                <a:cubicBezTo>
                  <a:pt x="379325" y="205773"/>
                  <a:pt x="379197" y="205619"/>
                  <a:pt x="378992" y="205619"/>
                </a:cubicBezTo>
                <a:close/>
                <a:moveTo>
                  <a:pt x="378378" y="205312"/>
                </a:moveTo>
                <a:cubicBezTo>
                  <a:pt x="378301" y="205312"/>
                  <a:pt x="378173" y="205363"/>
                  <a:pt x="377994" y="205466"/>
                </a:cubicBezTo>
                <a:cubicBezTo>
                  <a:pt x="377815" y="205568"/>
                  <a:pt x="377687" y="205619"/>
                  <a:pt x="377610" y="205619"/>
                </a:cubicBezTo>
                <a:lnTo>
                  <a:pt x="378659" y="205619"/>
                </a:lnTo>
                <a:lnTo>
                  <a:pt x="378659" y="205312"/>
                </a:lnTo>
                <a:lnTo>
                  <a:pt x="378378" y="205312"/>
                </a:lnTo>
                <a:close/>
                <a:moveTo>
                  <a:pt x="376151" y="202573"/>
                </a:moveTo>
                <a:cubicBezTo>
                  <a:pt x="376407" y="202317"/>
                  <a:pt x="376458" y="202113"/>
                  <a:pt x="376330" y="201882"/>
                </a:cubicBezTo>
                <a:cubicBezTo>
                  <a:pt x="375972" y="201780"/>
                  <a:pt x="375460" y="201831"/>
                  <a:pt x="374743" y="202061"/>
                </a:cubicBezTo>
                <a:cubicBezTo>
                  <a:pt x="374052" y="202292"/>
                  <a:pt x="373642" y="202599"/>
                  <a:pt x="373514" y="202932"/>
                </a:cubicBezTo>
                <a:cubicBezTo>
                  <a:pt x="373591" y="203239"/>
                  <a:pt x="373796" y="203367"/>
                  <a:pt x="374180" y="203367"/>
                </a:cubicBezTo>
                <a:cubicBezTo>
                  <a:pt x="374538" y="203367"/>
                  <a:pt x="374897" y="203290"/>
                  <a:pt x="375255" y="203137"/>
                </a:cubicBezTo>
                <a:cubicBezTo>
                  <a:pt x="375588" y="203034"/>
                  <a:pt x="375920" y="202829"/>
                  <a:pt x="376151" y="202573"/>
                </a:cubicBezTo>
                <a:close/>
                <a:moveTo>
                  <a:pt x="375255" y="206336"/>
                </a:moveTo>
                <a:cubicBezTo>
                  <a:pt x="375050" y="206336"/>
                  <a:pt x="374922" y="206464"/>
                  <a:pt x="374922" y="206720"/>
                </a:cubicBezTo>
                <a:cubicBezTo>
                  <a:pt x="374922" y="206976"/>
                  <a:pt x="375050" y="207104"/>
                  <a:pt x="375255" y="207104"/>
                </a:cubicBezTo>
                <a:cubicBezTo>
                  <a:pt x="375383" y="207104"/>
                  <a:pt x="375485" y="206976"/>
                  <a:pt x="375485" y="206720"/>
                </a:cubicBezTo>
                <a:cubicBezTo>
                  <a:pt x="375485" y="206464"/>
                  <a:pt x="375383" y="206336"/>
                  <a:pt x="375255" y="206336"/>
                </a:cubicBezTo>
                <a:close/>
                <a:moveTo>
                  <a:pt x="374231" y="201882"/>
                </a:moveTo>
                <a:cubicBezTo>
                  <a:pt x="374487" y="201780"/>
                  <a:pt x="374487" y="201626"/>
                  <a:pt x="374231" y="201473"/>
                </a:cubicBezTo>
                <a:cubicBezTo>
                  <a:pt x="374077" y="201473"/>
                  <a:pt x="374001" y="201549"/>
                  <a:pt x="374001" y="201678"/>
                </a:cubicBezTo>
                <a:cubicBezTo>
                  <a:pt x="374026" y="201831"/>
                  <a:pt x="374077" y="201882"/>
                  <a:pt x="374231" y="201882"/>
                </a:cubicBezTo>
                <a:close/>
                <a:moveTo>
                  <a:pt x="373181" y="204263"/>
                </a:moveTo>
                <a:lnTo>
                  <a:pt x="373181" y="203956"/>
                </a:lnTo>
                <a:cubicBezTo>
                  <a:pt x="372644" y="203802"/>
                  <a:pt x="371799" y="203930"/>
                  <a:pt x="370673" y="204314"/>
                </a:cubicBezTo>
                <a:cubicBezTo>
                  <a:pt x="369572" y="204723"/>
                  <a:pt x="368446" y="205184"/>
                  <a:pt x="367320" y="205799"/>
                </a:cubicBezTo>
                <a:cubicBezTo>
                  <a:pt x="366168" y="206362"/>
                  <a:pt x="365067" y="206976"/>
                  <a:pt x="364018" y="207590"/>
                </a:cubicBezTo>
                <a:cubicBezTo>
                  <a:pt x="363020" y="208205"/>
                  <a:pt x="362252" y="208717"/>
                  <a:pt x="361765" y="209177"/>
                </a:cubicBezTo>
                <a:cubicBezTo>
                  <a:pt x="361919" y="209510"/>
                  <a:pt x="362124" y="209638"/>
                  <a:pt x="362354" y="209484"/>
                </a:cubicBezTo>
                <a:cubicBezTo>
                  <a:pt x="363762" y="208947"/>
                  <a:pt x="364939" y="208384"/>
                  <a:pt x="365912" y="207872"/>
                </a:cubicBezTo>
                <a:cubicBezTo>
                  <a:pt x="366859" y="207334"/>
                  <a:pt x="367909" y="206720"/>
                  <a:pt x="369009" y="206055"/>
                </a:cubicBezTo>
                <a:cubicBezTo>
                  <a:pt x="369444" y="205773"/>
                  <a:pt x="370059" y="205440"/>
                  <a:pt x="370929" y="204979"/>
                </a:cubicBezTo>
                <a:cubicBezTo>
                  <a:pt x="371799" y="204544"/>
                  <a:pt x="372311" y="204288"/>
                  <a:pt x="372439" y="204288"/>
                </a:cubicBezTo>
                <a:lnTo>
                  <a:pt x="373181" y="204288"/>
                </a:lnTo>
                <a:close/>
                <a:moveTo>
                  <a:pt x="372465" y="207386"/>
                </a:moveTo>
                <a:cubicBezTo>
                  <a:pt x="372337" y="207309"/>
                  <a:pt x="372260" y="207360"/>
                  <a:pt x="372260" y="207539"/>
                </a:cubicBezTo>
                <a:cubicBezTo>
                  <a:pt x="372260" y="207718"/>
                  <a:pt x="372337" y="207770"/>
                  <a:pt x="372465" y="207718"/>
                </a:cubicBezTo>
                <a:cubicBezTo>
                  <a:pt x="372593" y="207718"/>
                  <a:pt x="372695" y="207667"/>
                  <a:pt x="372695" y="207590"/>
                </a:cubicBezTo>
                <a:cubicBezTo>
                  <a:pt x="372695" y="207514"/>
                  <a:pt x="372593" y="207462"/>
                  <a:pt x="372465" y="207386"/>
                </a:cubicBezTo>
                <a:close/>
                <a:moveTo>
                  <a:pt x="371441" y="208435"/>
                </a:moveTo>
                <a:cubicBezTo>
                  <a:pt x="371339" y="208512"/>
                  <a:pt x="371236" y="208640"/>
                  <a:pt x="371057" y="208742"/>
                </a:cubicBezTo>
                <a:cubicBezTo>
                  <a:pt x="370878" y="208896"/>
                  <a:pt x="370775" y="209049"/>
                  <a:pt x="370673" y="209203"/>
                </a:cubicBezTo>
                <a:lnTo>
                  <a:pt x="371722" y="208461"/>
                </a:lnTo>
                <a:lnTo>
                  <a:pt x="371441" y="208461"/>
                </a:lnTo>
                <a:close/>
                <a:moveTo>
                  <a:pt x="369240" y="208793"/>
                </a:moveTo>
                <a:cubicBezTo>
                  <a:pt x="369240" y="208563"/>
                  <a:pt x="369188" y="208409"/>
                  <a:pt x="369035" y="208409"/>
                </a:cubicBezTo>
                <a:cubicBezTo>
                  <a:pt x="368830" y="208409"/>
                  <a:pt x="368728" y="208563"/>
                  <a:pt x="368728" y="208793"/>
                </a:cubicBezTo>
                <a:cubicBezTo>
                  <a:pt x="368728" y="209049"/>
                  <a:pt x="368830" y="209177"/>
                  <a:pt x="369035" y="209177"/>
                </a:cubicBezTo>
                <a:cubicBezTo>
                  <a:pt x="369188" y="209177"/>
                  <a:pt x="369240" y="209049"/>
                  <a:pt x="369240" y="208793"/>
                </a:cubicBezTo>
                <a:close/>
                <a:moveTo>
                  <a:pt x="369035" y="209484"/>
                </a:moveTo>
                <a:cubicBezTo>
                  <a:pt x="368830" y="209484"/>
                  <a:pt x="368728" y="209587"/>
                  <a:pt x="368728" y="209843"/>
                </a:cubicBezTo>
                <a:cubicBezTo>
                  <a:pt x="368728" y="210099"/>
                  <a:pt x="368830" y="210227"/>
                  <a:pt x="369035" y="210227"/>
                </a:cubicBezTo>
                <a:cubicBezTo>
                  <a:pt x="369188" y="210227"/>
                  <a:pt x="369240" y="210099"/>
                  <a:pt x="369240" y="209843"/>
                </a:cubicBezTo>
                <a:cubicBezTo>
                  <a:pt x="369240" y="209561"/>
                  <a:pt x="369188" y="209484"/>
                  <a:pt x="369035" y="209484"/>
                </a:cubicBezTo>
                <a:close/>
                <a:moveTo>
                  <a:pt x="368344" y="209766"/>
                </a:moveTo>
                <a:cubicBezTo>
                  <a:pt x="368190" y="209766"/>
                  <a:pt x="368088" y="209894"/>
                  <a:pt x="368088" y="210150"/>
                </a:cubicBezTo>
                <a:cubicBezTo>
                  <a:pt x="368088" y="210380"/>
                  <a:pt x="368190" y="210534"/>
                  <a:pt x="368344" y="210534"/>
                </a:cubicBezTo>
                <a:cubicBezTo>
                  <a:pt x="368446" y="210534"/>
                  <a:pt x="368523" y="210380"/>
                  <a:pt x="368523" y="210150"/>
                </a:cubicBezTo>
                <a:cubicBezTo>
                  <a:pt x="368523" y="209894"/>
                  <a:pt x="368446" y="209766"/>
                  <a:pt x="368344" y="209766"/>
                </a:cubicBezTo>
                <a:close/>
                <a:moveTo>
                  <a:pt x="359641" y="208025"/>
                </a:moveTo>
                <a:cubicBezTo>
                  <a:pt x="359487" y="208025"/>
                  <a:pt x="359334" y="208051"/>
                  <a:pt x="359282" y="208128"/>
                </a:cubicBezTo>
                <a:cubicBezTo>
                  <a:pt x="359206" y="208128"/>
                  <a:pt x="359155" y="208230"/>
                  <a:pt x="359078" y="208384"/>
                </a:cubicBezTo>
                <a:cubicBezTo>
                  <a:pt x="359001" y="208589"/>
                  <a:pt x="358975" y="208691"/>
                  <a:pt x="358975" y="208742"/>
                </a:cubicBezTo>
                <a:cubicBezTo>
                  <a:pt x="359129" y="208896"/>
                  <a:pt x="359334" y="208845"/>
                  <a:pt x="359564" y="208537"/>
                </a:cubicBezTo>
                <a:lnTo>
                  <a:pt x="359974" y="208128"/>
                </a:lnTo>
                <a:cubicBezTo>
                  <a:pt x="359948" y="208051"/>
                  <a:pt x="359846" y="208025"/>
                  <a:pt x="359641" y="208025"/>
                </a:cubicBezTo>
                <a:close/>
                <a:moveTo>
                  <a:pt x="359999" y="205312"/>
                </a:moveTo>
                <a:lnTo>
                  <a:pt x="359999" y="205005"/>
                </a:lnTo>
                <a:lnTo>
                  <a:pt x="359692" y="205005"/>
                </a:lnTo>
                <a:lnTo>
                  <a:pt x="359692" y="205312"/>
                </a:lnTo>
                <a:lnTo>
                  <a:pt x="359999" y="205312"/>
                </a:lnTo>
                <a:close/>
                <a:moveTo>
                  <a:pt x="359282" y="215372"/>
                </a:moveTo>
                <a:lnTo>
                  <a:pt x="359692" y="215705"/>
                </a:lnTo>
                <a:cubicBezTo>
                  <a:pt x="360793" y="214809"/>
                  <a:pt x="362047" y="214041"/>
                  <a:pt x="363429" y="213375"/>
                </a:cubicBezTo>
                <a:cubicBezTo>
                  <a:pt x="364811" y="212710"/>
                  <a:pt x="366091" y="211993"/>
                  <a:pt x="367269" y="211225"/>
                </a:cubicBezTo>
                <a:cubicBezTo>
                  <a:pt x="367601" y="210867"/>
                  <a:pt x="367729" y="210688"/>
                  <a:pt x="367576" y="210534"/>
                </a:cubicBezTo>
                <a:cubicBezTo>
                  <a:pt x="366962" y="210688"/>
                  <a:pt x="366245" y="210892"/>
                  <a:pt x="365451" y="211225"/>
                </a:cubicBezTo>
                <a:cubicBezTo>
                  <a:pt x="364683" y="211583"/>
                  <a:pt x="363890" y="211967"/>
                  <a:pt x="363071" y="212428"/>
                </a:cubicBezTo>
                <a:cubicBezTo>
                  <a:pt x="362277" y="212863"/>
                  <a:pt x="361509" y="213375"/>
                  <a:pt x="360818" y="213887"/>
                </a:cubicBezTo>
                <a:cubicBezTo>
                  <a:pt x="360153" y="214399"/>
                  <a:pt x="359641" y="214885"/>
                  <a:pt x="359282" y="215372"/>
                </a:cubicBezTo>
                <a:close/>
                <a:moveTo>
                  <a:pt x="360741" y="207386"/>
                </a:moveTo>
                <a:lnTo>
                  <a:pt x="361049" y="207718"/>
                </a:lnTo>
                <a:cubicBezTo>
                  <a:pt x="361049" y="207770"/>
                  <a:pt x="361433" y="207565"/>
                  <a:pt x="362149" y="207130"/>
                </a:cubicBezTo>
                <a:cubicBezTo>
                  <a:pt x="362866" y="206695"/>
                  <a:pt x="363455" y="206336"/>
                  <a:pt x="363839" y="206055"/>
                </a:cubicBezTo>
                <a:cubicBezTo>
                  <a:pt x="363839" y="205978"/>
                  <a:pt x="363915" y="205901"/>
                  <a:pt x="363992" y="205850"/>
                </a:cubicBezTo>
                <a:cubicBezTo>
                  <a:pt x="364120" y="205773"/>
                  <a:pt x="364171" y="205696"/>
                  <a:pt x="364171" y="205619"/>
                </a:cubicBezTo>
                <a:cubicBezTo>
                  <a:pt x="363685" y="205466"/>
                  <a:pt x="363045" y="205671"/>
                  <a:pt x="362200" y="206157"/>
                </a:cubicBezTo>
                <a:cubicBezTo>
                  <a:pt x="361356" y="206643"/>
                  <a:pt x="360895" y="207078"/>
                  <a:pt x="360741" y="207386"/>
                </a:cubicBezTo>
                <a:close/>
                <a:moveTo>
                  <a:pt x="361049" y="204596"/>
                </a:moveTo>
                <a:lnTo>
                  <a:pt x="360741" y="204263"/>
                </a:lnTo>
                <a:lnTo>
                  <a:pt x="360741" y="204596"/>
                </a:lnTo>
                <a:lnTo>
                  <a:pt x="361049" y="204596"/>
                </a:lnTo>
                <a:close/>
                <a:moveTo>
                  <a:pt x="364171" y="204263"/>
                </a:moveTo>
                <a:cubicBezTo>
                  <a:pt x="364325" y="204263"/>
                  <a:pt x="364402" y="204160"/>
                  <a:pt x="364402" y="203904"/>
                </a:cubicBezTo>
                <a:cubicBezTo>
                  <a:pt x="364402" y="203648"/>
                  <a:pt x="364325" y="203520"/>
                  <a:pt x="364171" y="203520"/>
                </a:cubicBezTo>
                <a:cubicBezTo>
                  <a:pt x="364018" y="203520"/>
                  <a:pt x="363967" y="203648"/>
                  <a:pt x="363967" y="203904"/>
                </a:cubicBezTo>
                <a:cubicBezTo>
                  <a:pt x="363967" y="204160"/>
                  <a:pt x="364018" y="204263"/>
                  <a:pt x="364171" y="204263"/>
                </a:cubicBezTo>
                <a:close/>
                <a:moveTo>
                  <a:pt x="360741" y="211865"/>
                </a:moveTo>
                <a:lnTo>
                  <a:pt x="360741" y="212556"/>
                </a:lnTo>
                <a:lnTo>
                  <a:pt x="361356" y="211865"/>
                </a:lnTo>
                <a:lnTo>
                  <a:pt x="360741" y="211865"/>
                </a:lnTo>
                <a:close/>
                <a:moveTo>
                  <a:pt x="360332" y="210201"/>
                </a:moveTo>
                <a:cubicBezTo>
                  <a:pt x="360537" y="210278"/>
                  <a:pt x="360741" y="210227"/>
                  <a:pt x="360921" y="210022"/>
                </a:cubicBezTo>
                <a:cubicBezTo>
                  <a:pt x="361151" y="209869"/>
                  <a:pt x="361177" y="209664"/>
                  <a:pt x="361023" y="209484"/>
                </a:cubicBezTo>
                <a:lnTo>
                  <a:pt x="360332" y="210201"/>
                </a:lnTo>
                <a:close/>
                <a:moveTo>
                  <a:pt x="362380" y="211532"/>
                </a:moveTo>
                <a:cubicBezTo>
                  <a:pt x="362610" y="211532"/>
                  <a:pt x="362712" y="211430"/>
                  <a:pt x="362712" y="211174"/>
                </a:cubicBezTo>
                <a:cubicBezTo>
                  <a:pt x="362712" y="210944"/>
                  <a:pt x="362610" y="210815"/>
                  <a:pt x="362380" y="210815"/>
                </a:cubicBezTo>
                <a:cubicBezTo>
                  <a:pt x="362252" y="210815"/>
                  <a:pt x="362175" y="210944"/>
                  <a:pt x="362175" y="211174"/>
                </a:cubicBezTo>
                <a:cubicBezTo>
                  <a:pt x="362200" y="211430"/>
                  <a:pt x="362252" y="211532"/>
                  <a:pt x="362380" y="211532"/>
                </a:cubicBezTo>
                <a:close/>
                <a:moveTo>
                  <a:pt x="364888" y="210201"/>
                </a:moveTo>
                <a:cubicBezTo>
                  <a:pt x="365042" y="210201"/>
                  <a:pt x="365093" y="210073"/>
                  <a:pt x="365093" y="209817"/>
                </a:cubicBezTo>
                <a:cubicBezTo>
                  <a:pt x="365093" y="209561"/>
                  <a:pt x="365042" y="209459"/>
                  <a:pt x="364888" y="209459"/>
                </a:cubicBezTo>
                <a:cubicBezTo>
                  <a:pt x="364683" y="209459"/>
                  <a:pt x="364581" y="209561"/>
                  <a:pt x="364581" y="209817"/>
                </a:cubicBezTo>
                <a:cubicBezTo>
                  <a:pt x="364581" y="210073"/>
                  <a:pt x="364683" y="210201"/>
                  <a:pt x="364888" y="210201"/>
                </a:cubicBezTo>
                <a:close/>
                <a:moveTo>
                  <a:pt x="366398" y="204212"/>
                </a:moveTo>
                <a:cubicBezTo>
                  <a:pt x="365886" y="204621"/>
                  <a:pt x="365502" y="204954"/>
                  <a:pt x="365195" y="205312"/>
                </a:cubicBezTo>
                <a:cubicBezTo>
                  <a:pt x="364991" y="205517"/>
                  <a:pt x="364888" y="205773"/>
                  <a:pt x="364888" y="206029"/>
                </a:cubicBezTo>
                <a:cubicBezTo>
                  <a:pt x="365451" y="205542"/>
                  <a:pt x="365912" y="205159"/>
                  <a:pt x="366296" y="204826"/>
                </a:cubicBezTo>
                <a:cubicBezTo>
                  <a:pt x="366706" y="204519"/>
                  <a:pt x="367243" y="204263"/>
                  <a:pt x="367985" y="203956"/>
                </a:cubicBezTo>
                <a:cubicBezTo>
                  <a:pt x="367448" y="203776"/>
                  <a:pt x="366910" y="203879"/>
                  <a:pt x="366398" y="204212"/>
                </a:cubicBezTo>
                <a:close/>
                <a:moveTo>
                  <a:pt x="366962" y="201473"/>
                </a:moveTo>
                <a:cubicBezTo>
                  <a:pt x="367115" y="201473"/>
                  <a:pt x="367192" y="201370"/>
                  <a:pt x="367192" y="201165"/>
                </a:cubicBezTo>
                <a:cubicBezTo>
                  <a:pt x="367192" y="200961"/>
                  <a:pt x="367115" y="200858"/>
                  <a:pt x="366962" y="200858"/>
                </a:cubicBezTo>
                <a:cubicBezTo>
                  <a:pt x="366757" y="200858"/>
                  <a:pt x="366654" y="200961"/>
                  <a:pt x="366654" y="201165"/>
                </a:cubicBezTo>
                <a:cubicBezTo>
                  <a:pt x="366654" y="201370"/>
                  <a:pt x="366757" y="201473"/>
                  <a:pt x="366962" y="201473"/>
                </a:cubicBezTo>
                <a:close/>
                <a:moveTo>
                  <a:pt x="364888" y="202215"/>
                </a:moveTo>
                <a:cubicBezTo>
                  <a:pt x="364888" y="202061"/>
                  <a:pt x="364811" y="201985"/>
                  <a:pt x="364683" y="201985"/>
                </a:cubicBezTo>
                <a:cubicBezTo>
                  <a:pt x="364530" y="201985"/>
                  <a:pt x="364479" y="202061"/>
                  <a:pt x="364479" y="202215"/>
                </a:cubicBezTo>
                <a:cubicBezTo>
                  <a:pt x="364607" y="202471"/>
                  <a:pt x="364760" y="202471"/>
                  <a:pt x="364888" y="202215"/>
                </a:cubicBezTo>
                <a:close/>
                <a:moveTo>
                  <a:pt x="368344" y="200116"/>
                </a:moveTo>
                <a:cubicBezTo>
                  <a:pt x="368446" y="200116"/>
                  <a:pt x="368523" y="200014"/>
                  <a:pt x="368523" y="199758"/>
                </a:cubicBezTo>
                <a:cubicBezTo>
                  <a:pt x="368523" y="199502"/>
                  <a:pt x="368446" y="199399"/>
                  <a:pt x="368344" y="199399"/>
                </a:cubicBezTo>
                <a:cubicBezTo>
                  <a:pt x="368190" y="199399"/>
                  <a:pt x="368088" y="199502"/>
                  <a:pt x="368088" y="199758"/>
                </a:cubicBezTo>
                <a:cubicBezTo>
                  <a:pt x="368088" y="200014"/>
                  <a:pt x="368190" y="200116"/>
                  <a:pt x="368344" y="200116"/>
                </a:cubicBezTo>
                <a:close/>
                <a:moveTo>
                  <a:pt x="363839" y="193896"/>
                </a:moveTo>
                <a:cubicBezTo>
                  <a:pt x="363839" y="194050"/>
                  <a:pt x="363890" y="194126"/>
                  <a:pt x="363967" y="194126"/>
                </a:cubicBezTo>
                <a:cubicBezTo>
                  <a:pt x="364018" y="194126"/>
                  <a:pt x="364095" y="194050"/>
                  <a:pt x="364171" y="193896"/>
                </a:cubicBezTo>
                <a:cubicBezTo>
                  <a:pt x="364248" y="193768"/>
                  <a:pt x="364197" y="193691"/>
                  <a:pt x="363992" y="193691"/>
                </a:cubicBezTo>
                <a:cubicBezTo>
                  <a:pt x="363839" y="193691"/>
                  <a:pt x="363788" y="193768"/>
                  <a:pt x="363839" y="193896"/>
                </a:cubicBezTo>
                <a:close/>
                <a:moveTo>
                  <a:pt x="364351" y="190364"/>
                </a:moveTo>
                <a:cubicBezTo>
                  <a:pt x="364709" y="190236"/>
                  <a:pt x="364888" y="190133"/>
                  <a:pt x="364888" y="190057"/>
                </a:cubicBezTo>
                <a:lnTo>
                  <a:pt x="364888" y="189749"/>
                </a:lnTo>
                <a:lnTo>
                  <a:pt x="364479" y="189749"/>
                </a:lnTo>
                <a:cubicBezTo>
                  <a:pt x="364274" y="189852"/>
                  <a:pt x="363967" y="190005"/>
                  <a:pt x="363634" y="190159"/>
                </a:cubicBezTo>
                <a:cubicBezTo>
                  <a:pt x="363275" y="190313"/>
                  <a:pt x="363122" y="190415"/>
                  <a:pt x="363122" y="190466"/>
                </a:cubicBezTo>
                <a:lnTo>
                  <a:pt x="363122" y="190799"/>
                </a:lnTo>
                <a:lnTo>
                  <a:pt x="363429" y="190799"/>
                </a:lnTo>
                <a:cubicBezTo>
                  <a:pt x="363634" y="190645"/>
                  <a:pt x="363941" y="190517"/>
                  <a:pt x="364351" y="190364"/>
                </a:cubicBezTo>
                <a:close/>
                <a:moveTo>
                  <a:pt x="364171" y="194946"/>
                </a:moveTo>
                <a:cubicBezTo>
                  <a:pt x="364453" y="194817"/>
                  <a:pt x="364965" y="194562"/>
                  <a:pt x="365733" y="194280"/>
                </a:cubicBezTo>
                <a:cubicBezTo>
                  <a:pt x="366501" y="193973"/>
                  <a:pt x="367243" y="193640"/>
                  <a:pt x="367985" y="193231"/>
                </a:cubicBezTo>
                <a:cubicBezTo>
                  <a:pt x="368702" y="192847"/>
                  <a:pt x="369316" y="192437"/>
                  <a:pt x="369854" y="191925"/>
                </a:cubicBezTo>
                <a:cubicBezTo>
                  <a:pt x="370366" y="191464"/>
                  <a:pt x="370545" y="190978"/>
                  <a:pt x="370391" y="190466"/>
                </a:cubicBezTo>
                <a:lnTo>
                  <a:pt x="370084" y="190466"/>
                </a:lnTo>
                <a:cubicBezTo>
                  <a:pt x="369931" y="190466"/>
                  <a:pt x="369342" y="190722"/>
                  <a:pt x="368344" y="191259"/>
                </a:cubicBezTo>
                <a:cubicBezTo>
                  <a:pt x="367294" y="191772"/>
                  <a:pt x="366501" y="192207"/>
                  <a:pt x="365938" y="192565"/>
                </a:cubicBezTo>
                <a:cubicBezTo>
                  <a:pt x="365630" y="192667"/>
                  <a:pt x="365349" y="193026"/>
                  <a:pt x="364939" y="193461"/>
                </a:cubicBezTo>
                <a:cubicBezTo>
                  <a:pt x="364555" y="193973"/>
                  <a:pt x="364325" y="194331"/>
                  <a:pt x="364171" y="194638"/>
                </a:cubicBezTo>
                <a:lnTo>
                  <a:pt x="364171" y="194946"/>
                </a:lnTo>
                <a:close/>
                <a:moveTo>
                  <a:pt x="366962" y="189033"/>
                </a:moveTo>
                <a:lnTo>
                  <a:pt x="366526" y="188725"/>
                </a:lnTo>
                <a:lnTo>
                  <a:pt x="366526" y="189033"/>
                </a:lnTo>
                <a:lnTo>
                  <a:pt x="366962" y="189033"/>
                </a:lnTo>
                <a:close/>
                <a:moveTo>
                  <a:pt x="370494" y="201524"/>
                </a:moveTo>
                <a:cubicBezTo>
                  <a:pt x="370494" y="201780"/>
                  <a:pt x="370571" y="201882"/>
                  <a:pt x="370699" y="201882"/>
                </a:cubicBezTo>
                <a:cubicBezTo>
                  <a:pt x="370903" y="201882"/>
                  <a:pt x="371031" y="201780"/>
                  <a:pt x="371031" y="201524"/>
                </a:cubicBezTo>
                <a:cubicBezTo>
                  <a:pt x="371031" y="201293"/>
                  <a:pt x="370903" y="201165"/>
                  <a:pt x="370699" y="201165"/>
                </a:cubicBezTo>
                <a:cubicBezTo>
                  <a:pt x="370571" y="201165"/>
                  <a:pt x="370494" y="201293"/>
                  <a:pt x="370494" y="201524"/>
                </a:cubicBezTo>
                <a:close/>
                <a:moveTo>
                  <a:pt x="370596" y="197940"/>
                </a:moveTo>
                <a:cubicBezTo>
                  <a:pt x="370699" y="197940"/>
                  <a:pt x="370699" y="197864"/>
                  <a:pt x="370699" y="197735"/>
                </a:cubicBezTo>
                <a:cubicBezTo>
                  <a:pt x="370801" y="197608"/>
                  <a:pt x="370750" y="197505"/>
                  <a:pt x="370545" y="197505"/>
                </a:cubicBezTo>
                <a:cubicBezTo>
                  <a:pt x="370391" y="197505"/>
                  <a:pt x="370340" y="197608"/>
                  <a:pt x="370391" y="197735"/>
                </a:cubicBezTo>
                <a:cubicBezTo>
                  <a:pt x="370443" y="197864"/>
                  <a:pt x="370545" y="197940"/>
                  <a:pt x="370596" y="197940"/>
                </a:cubicBezTo>
                <a:close/>
                <a:moveTo>
                  <a:pt x="370699" y="196276"/>
                </a:moveTo>
                <a:lnTo>
                  <a:pt x="370391" y="196276"/>
                </a:lnTo>
                <a:cubicBezTo>
                  <a:pt x="370238" y="196379"/>
                  <a:pt x="370033" y="196430"/>
                  <a:pt x="369854" y="196507"/>
                </a:cubicBezTo>
                <a:cubicBezTo>
                  <a:pt x="369598" y="196584"/>
                  <a:pt x="369444" y="196660"/>
                  <a:pt x="369342" y="196712"/>
                </a:cubicBezTo>
                <a:cubicBezTo>
                  <a:pt x="369828" y="196840"/>
                  <a:pt x="370289" y="196686"/>
                  <a:pt x="370699" y="196276"/>
                </a:cubicBezTo>
                <a:close/>
                <a:moveTo>
                  <a:pt x="369675" y="198375"/>
                </a:moveTo>
                <a:cubicBezTo>
                  <a:pt x="369751" y="198299"/>
                  <a:pt x="369751" y="198196"/>
                  <a:pt x="369675" y="198068"/>
                </a:cubicBezTo>
                <a:cubicBezTo>
                  <a:pt x="369598" y="197915"/>
                  <a:pt x="369496" y="197915"/>
                  <a:pt x="369342" y="198068"/>
                </a:cubicBezTo>
                <a:cubicBezTo>
                  <a:pt x="369188" y="198196"/>
                  <a:pt x="369188" y="198299"/>
                  <a:pt x="369342" y="198375"/>
                </a:cubicBezTo>
                <a:cubicBezTo>
                  <a:pt x="369496" y="198427"/>
                  <a:pt x="369598" y="198427"/>
                  <a:pt x="369675" y="198375"/>
                </a:cubicBezTo>
                <a:close/>
                <a:moveTo>
                  <a:pt x="369342" y="202932"/>
                </a:moveTo>
                <a:cubicBezTo>
                  <a:pt x="369188" y="202881"/>
                  <a:pt x="369137" y="202932"/>
                  <a:pt x="369137" y="203085"/>
                </a:cubicBezTo>
                <a:cubicBezTo>
                  <a:pt x="369137" y="203290"/>
                  <a:pt x="369188" y="203341"/>
                  <a:pt x="369342" y="203264"/>
                </a:cubicBezTo>
                <a:cubicBezTo>
                  <a:pt x="369496" y="203188"/>
                  <a:pt x="369572" y="203111"/>
                  <a:pt x="369572" y="203060"/>
                </a:cubicBezTo>
                <a:cubicBezTo>
                  <a:pt x="369572" y="202983"/>
                  <a:pt x="369496" y="202932"/>
                  <a:pt x="369342" y="202932"/>
                </a:cubicBezTo>
                <a:close/>
                <a:moveTo>
                  <a:pt x="368728" y="195969"/>
                </a:moveTo>
                <a:cubicBezTo>
                  <a:pt x="368728" y="196200"/>
                  <a:pt x="368830" y="196276"/>
                  <a:pt x="369035" y="196276"/>
                </a:cubicBezTo>
                <a:cubicBezTo>
                  <a:pt x="369188" y="196276"/>
                  <a:pt x="369240" y="196200"/>
                  <a:pt x="369240" y="195969"/>
                </a:cubicBezTo>
                <a:cubicBezTo>
                  <a:pt x="369240" y="195765"/>
                  <a:pt x="369188" y="195662"/>
                  <a:pt x="369035" y="195662"/>
                </a:cubicBezTo>
                <a:cubicBezTo>
                  <a:pt x="368830" y="195662"/>
                  <a:pt x="368728" y="195765"/>
                  <a:pt x="368728" y="195969"/>
                </a:cubicBezTo>
                <a:close/>
                <a:moveTo>
                  <a:pt x="371441" y="201882"/>
                </a:moveTo>
                <a:cubicBezTo>
                  <a:pt x="371697" y="201780"/>
                  <a:pt x="371697" y="201626"/>
                  <a:pt x="371441" y="201473"/>
                </a:cubicBezTo>
                <a:cubicBezTo>
                  <a:pt x="371287" y="201473"/>
                  <a:pt x="371211" y="201549"/>
                  <a:pt x="371211" y="201678"/>
                </a:cubicBezTo>
                <a:cubicBezTo>
                  <a:pt x="371211" y="201831"/>
                  <a:pt x="371287" y="201882"/>
                  <a:pt x="371441" y="201882"/>
                </a:cubicBezTo>
                <a:close/>
                <a:moveTo>
                  <a:pt x="373181" y="200116"/>
                </a:moveTo>
                <a:lnTo>
                  <a:pt x="372465" y="200116"/>
                </a:lnTo>
                <a:lnTo>
                  <a:pt x="372798" y="200449"/>
                </a:lnTo>
                <a:lnTo>
                  <a:pt x="373181" y="200116"/>
                </a:lnTo>
                <a:close/>
                <a:moveTo>
                  <a:pt x="372849" y="202215"/>
                </a:moveTo>
                <a:cubicBezTo>
                  <a:pt x="372670" y="202317"/>
                  <a:pt x="372644" y="202445"/>
                  <a:pt x="372798" y="202522"/>
                </a:cubicBezTo>
                <a:cubicBezTo>
                  <a:pt x="372925" y="202599"/>
                  <a:pt x="373054" y="202599"/>
                  <a:pt x="373156" y="202522"/>
                </a:cubicBezTo>
                <a:cubicBezTo>
                  <a:pt x="373258" y="202445"/>
                  <a:pt x="373258" y="202317"/>
                  <a:pt x="373207" y="202215"/>
                </a:cubicBezTo>
                <a:cubicBezTo>
                  <a:pt x="373130" y="202061"/>
                  <a:pt x="372977" y="202061"/>
                  <a:pt x="372849" y="202215"/>
                </a:cubicBezTo>
                <a:close/>
                <a:moveTo>
                  <a:pt x="372798" y="208717"/>
                </a:moveTo>
                <a:cubicBezTo>
                  <a:pt x="372925" y="209024"/>
                  <a:pt x="373054" y="209024"/>
                  <a:pt x="373207" y="208717"/>
                </a:cubicBezTo>
                <a:cubicBezTo>
                  <a:pt x="373207" y="208614"/>
                  <a:pt x="373156" y="208512"/>
                  <a:pt x="373002" y="208512"/>
                </a:cubicBezTo>
                <a:cubicBezTo>
                  <a:pt x="372849" y="208512"/>
                  <a:pt x="372798" y="208614"/>
                  <a:pt x="372798" y="208717"/>
                </a:cubicBezTo>
                <a:close/>
                <a:moveTo>
                  <a:pt x="373181" y="206336"/>
                </a:moveTo>
                <a:cubicBezTo>
                  <a:pt x="373335" y="206259"/>
                  <a:pt x="373386" y="206208"/>
                  <a:pt x="373386" y="206157"/>
                </a:cubicBezTo>
                <a:cubicBezTo>
                  <a:pt x="373386" y="206055"/>
                  <a:pt x="373335" y="206029"/>
                  <a:pt x="373181" y="206029"/>
                </a:cubicBezTo>
                <a:cubicBezTo>
                  <a:pt x="373028" y="205952"/>
                  <a:pt x="372977" y="206003"/>
                  <a:pt x="372977" y="206208"/>
                </a:cubicBezTo>
                <a:cubicBezTo>
                  <a:pt x="372977" y="206362"/>
                  <a:pt x="373028" y="206413"/>
                  <a:pt x="373181" y="206336"/>
                </a:cubicBezTo>
                <a:close/>
                <a:moveTo>
                  <a:pt x="372132" y="178333"/>
                </a:moveTo>
                <a:cubicBezTo>
                  <a:pt x="372286" y="178333"/>
                  <a:pt x="372362" y="178231"/>
                  <a:pt x="372362" y="177975"/>
                </a:cubicBezTo>
                <a:cubicBezTo>
                  <a:pt x="372362" y="177744"/>
                  <a:pt x="372286" y="177616"/>
                  <a:pt x="372132" y="177616"/>
                </a:cubicBezTo>
                <a:cubicBezTo>
                  <a:pt x="371927" y="177616"/>
                  <a:pt x="371825" y="177744"/>
                  <a:pt x="371825" y="177975"/>
                </a:cubicBezTo>
                <a:cubicBezTo>
                  <a:pt x="371850" y="178231"/>
                  <a:pt x="371927" y="178333"/>
                  <a:pt x="372132" y="178333"/>
                </a:cubicBezTo>
                <a:close/>
                <a:moveTo>
                  <a:pt x="373386" y="175594"/>
                </a:moveTo>
                <a:cubicBezTo>
                  <a:pt x="373386" y="175364"/>
                  <a:pt x="373335" y="175210"/>
                  <a:pt x="373181" y="175210"/>
                </a:cubicBezTo>
                <a:cubicBezTo>
                  <a:pt x="372977" y="175210"/>
                  <a:pt x="372874" y="175364"/>
                  <a:pt x="372874" y="175594"/>
                </a:cubicBezTo>
                <a:cubicBezTo>
                  <a:pt x="372874" y="175825"/>
                  <a:pt x="372977" y="175978"/>
                  <a:pt x="373181" y="175978"/>
                </a:cubicBezTo>
                <a:cubicBezTo>
                  <a:pt x="373335" y="175978"/>
                  <a:pt x="373386" y="175825"/>
                  <a:pt x="373386" y="175594"/>
                </a:cubicBezTo>
                <a:close/>
                <a:moveTo>
                  <a:pt x="373181" y="179383"/>
                </a:moveTo>
                <a:cubicBezTo>
                  <a:pt x="372977" y="179383"/>
                  <a:pt x="372874" y="179511"/>
                  <a:pt x="372874" y="179767"/>
                </a:cubicBezTo>
                <a:cubicBezTo>
                  <a:pt x="372874" y="179997"/>
                  <a:pt x="372977" y="180151"/>
                  <a:pt x="373181" y="180151"/>
                </a:cubicBezTo>
                <a:cubicBezTo>
                  <a:pt x="373335" y="180151"/>
                  <a:pt x="373386" y="179997"/>
                  <a:pt x="373386" y="179767"/>
                </a:cubicBezTo>
                <a:cubicBezTo>
                  <a:pt x="373386" y="179511"/>
                  <a:pt x="373335" y="179383"/>
                  <a:pt x="373181" y="179383"/>
                </a:cubicBezTo>
                <a:close/>
                <a:moveTo>
                  <a:pt x="372798" y="177616"/>
                </a:moveTo>
                <a:cubicBezTo>
                  <a:pt x="372925" y="177872"/>
                  <a:pt x="373054" y="177872"/>
                  <a:pt x="373207" y="177616"/>
                </a:cubicBezTo>
                <a:cubicBezTo>
                  <a:pt x="373207" y="177463"/>
                  <a:pt x="373156" y="177412"/>
                  <a:pt x="373002" y="177412"/>
                </a:cubicBezTo>
                <a:cubicBezTo>
                  <a:pt x="372849" y="177437"/>
                  <a:pt x="372798" y="177488"/>
                  <a:pt x="372798" y="177616"/>
                </a:cubicBezTo>
                <a:close/>
                <a:moveTo>
                  <a:pt x="374897" y="176900"/>
                </a:moveTo>
                <a:cubicBezTo>
                  <a:pt x="374743" y="176900"/>
                  <a:pt x="374615" y="176925"/>
                  <a:pt x="374538" y="177002"/>
                </a:cubicBezTo>
                <a:cubicBezTo>
                  <a:pt x="374257" y="177002"/>
                  <a:pt x="374001" y="177104"/>
                  <a:pt x="373821" y="177335"/>
                </a:cubicBezTo>
                <a:lnTo>
                  <a:pt x="374257" y="177335"/>
                </a:lnTo>
                <a:cubicBezTo>
                  <a:pt x="374308" y="177335"/>
                  <a:pt x="374461" y="177284"/>
                  <a:pt x="374717" y="177156"/>
                </a:cubicBezTo>
                <a:cubicBezTo>
                  <a:pt x="374973" y="177028"/>
                  <a:pt x="375178" y="177002"/>
                  <a:pt x="375280" y="177002"/>
                </a:cubicBezTo>
                <a:cubicBezTo>
                  <a:pt x="375178" y="176925"/>
                  <a:pt x="375101" y="176900"/>
                  <a:pt x="374897" y="176900"/>
                </a:cubicBezTo>
                <a:close/>
                <a:moveTo>
                  <a:pt x="375255" y="173163"/>
                </a:moveTo>
                <a:cubicBezTo>
                  <a:pt x="375383" y="173086"/>
                  <a:pt x="375485" y="172983"/>
                  <a:pt x="375485" y="172804"/>
                </a:cubicBezTo>
                <a:cubicBezTo>
                  <a:pt x="375485" y="172625"/>
                  <a:pt x="375383" y="172497"/>
                  <a:pt x="375255" y="172420"/>
                </a:cubicBezTo>
                <a:cubicBezTo>
                  <a:pt x="375127" y="172369"/>
                  <a:pt x="375050" y="172471"/>
                  <a:pt x="375050" y="172804"/>
                </a:cubicBezTo>
                <a:cubicBezTo>
                  <a:pt x="375050" y="173111"/>
                  <a:pt x="375127" y="173239"/>
                  <a:pt x="375255" y="173163"/>
                </a:cubicBezTo>
                <a:close/>
                <a:moveTo>
                  <a:pt x="379734" y="171832"/>
                </a:moveTo>
                <a:cubicBezTo>
                  <a:pt x="379530" y="171473"/>
                  <a:pt x="379606" y="171243"/>
                  <a:pt x="380041" y="171089"/>
                </a:cubicBezTo>
                <a:cubicBezTo>
                  <a:pt x="380451" y="170961"/>
                  <a:pt x="380579" y="170705"/>
                  <a:pt x="380451" y="170372"/>
                </a:cubicBezTo>
                <a:cubicBezTo>
                  <a:pt x="379913" y="170091"/>
                  <a:pt x="379606" y="170091"/>
                  <a:pt x="379504" y="170372"/>
                </a:cubicBezTo>
                <a:cubicBezTo>
                  <a:pt x="379376" y="170654"/>
                  <a:pt x="379299" y="170987"/>
                  <a:pt x="379197" y="171422"/>
                </a:cubicBezTo>
                <a:cubicBezTo>
                  <a:pt x="379146" y="171857"/>
                  <a:pt x="379018" y="172241"/>
                  <a:pt x="378838" y="172625"/>
                </a:cubicBezTo>
                <a:cubicBezTo>
                  <a:pt x="378685" y="173009"/>
                  <a:pt x="378301" y="173163"/>
                  <a:pt x="377635" y="173163"/>
                </a:cubicBezTo>
                <a:cubicBezTo>
                  <a:pt x="377507" y="172830"/>
                  <a:pt x="377226" y="172676"/>
                  <a:pt x="376816" y="172804"/>
                </a:cubicBezTo>
                <a:cubicBezTo>
                  <a:pt x="376381" y="172907"/>
                  <a:pt x="376099" y="173035"/>
                  <a:pt x="375895" y="173163"/>
                </a:cubicBezTo>
                <a:lnTo>
                  <a:pt x="375588" y="173495"/>
                </a:lnTo>
                <a:lnTo>
                  <a:pt x="377994" y="173495"/>
                </a:lnTo>
                <a:lnTo>
                  <a:pt x="383881" y="171089"/>
                </a:lnTo>
                <a:cubicBezTo>
                  <a:pt x="382883" y="170961"/>
                  <a:pt x="382191" y="171089"/>
                  <a:pt x="381680" y="171448"/>
                </a:cubicBezTo>
                <a:cubicBezTo>
                  <a:pt x="381245" y="171832"/>
                  <a:pt x="380528" y="171960"/>
                  <a:pt x="379734" y="171832"/>
                </a:cubicBezTo>
                <a:close/>
                <a:moveTo>
                  <a:pt x="381091" y="170782"/>
                </a:moveTo>
                <a:cubicBezTo>
                  <a:pt x="381296" y="170782"/>
                  <a:pt x="381398" y="170654"/>
                  <a:pt x="381398" y="170424"/>
                </a:cubicBezTo>
                <a:cubicBezTo>
                  <a:pt x="381398" y="170168"/>
                  <a:pt x="381296" y="170040"/>
                  <a:pt x="381091" y="170040"/>
                </a:cubicBezTo>
                <a:cubicBezTo>
                  <a:pt x="380937" y="170040"/>
                  <a:pt x="380861" y="170168"/>
                  <a:pt x="380861" y="170424"/>
                </a:cubicBezTo>
                <a:cubicBezTo>
                  <a:pt x="380861" y="170654"/>
                  <a:pt x="380937" y="170782"/>
                  <a:pt x="381091" y="170782"/>
                </a:cubicBezTo>
                <a:close/>
                <a:moveTo>
                  <a:pt x="381782" y="170782"/>
                </a:moveTo>
                <a:cubicBezTo>
                  <a:pt x="381936" y="170782"/>
                  <a:pt x="382012" y="170654"/>
                  <a:pt x="382012" y="170424"/>
                </a:cubicBezTo>
                <a:cubicBezTo>
                  <a:pt x="382012" y="170168"/>
                  <a:pt x="381936" y="170040"/>
                  <a:pt x="381782" y="170040"/>
                </a:cubicBezTo>
                <a:cubicBezTo>
                  <a:pt x="381654" y="170040"/>
                  <a:pt x="381577" y="170168"/>
                  <a:pt x="381577" y="170424"/>
                </a:cubicBezTo>
                <a:cubicBezTo>
                  <a:pt x="381577" y="170654"/>
                  <a:pt x="381654" y="170782"/>
                  <a:pt x="381782" y="170782"/>
                </a:cubicBezTo>
                <a:close/>
                <a:moveTo>
                  <a:pt x="396039" y="175338"/>
                </a:moveTo>
                <a:cubicBezTo>
                  <a:pt x="396577" y="175210"/>
                  <a:pt x="397038" y="175031"/>
                  <a:pt x="397422" y="174801"/>
                </a:cubicBezTo>
                <a:cubicBezTo>
                  <a:pt x="397806" y="174545"/>
                  <a:pt x="397908" y="174263"/>
                  <a:pt x="397703" y="173905"/>
                </a:cubicBezTo>
                <a:cubicBezTo>
                  <a:pt x="397498" y="173700"/>
                  <a:pt x="397243" y="173700"/>
                  <a:pt x="397063" y="173905"/>
                </a:cubicBezTo>
                <a:cubicBezTo>
                  <a:pt x="396935" y="173905"/>
                  <a:pt x="396475" y="174059"/>
                  <a:pt x="395655" y="174391"/>
                </a:cubicBezTo>
                <a:cubicBezTo>
                  <a:pt x="394862" y="174698"/>
                  <a:pt x="394401" y="174903"/>
                  <a:pt x="394248" y="174954"/>
                </a:cubicBezTo>
                <a:cubicBezTo>
                  <a:pt x="394196" y="174954"/>
                  <a:pt x="393992" y="174980"/>
                  <a:pt x="393685" y="175006"/>
                </a:cubicBezTo>
                <a:cubicBezTo>
                  <a:pt x="393352" y="175057"/>
                  <a:pt x="393045" y="175082"/>
                  <a:pt x="392635" y="175159"/>
                </a:cubicBezTo>
                <a:cubicBezTo>
                  <a:pt x="392251" y="175236"/>
                  <a:pt x="391944" y="175364"/>
                  <a:pt x="391637" y="175466"/>
                </a:cubicBezTo>
                <a:cubicBezTo>
                  <a:pt x="391381" y="175620"/>
                  <a:pt x="391202" y="175825"/>
                  <a:pt x="391125" y="176004"/>
                </a:cubicBezTo>
                <a:lnTo>
                  <a:pt x="391125" y="177028"/>
                </a:lnTo>
                <a:cubicBezTo>
                  <a:pt x="391483" y="177156"/>
                  <a:pt x="391816" y="177053"/>
                  <a:pt x="392226" y="176644"/>
                </a:cubicBezTo>
                <a:cubicBezTo>
                  <a:pt x="392610" y="176260"/>
                  <a:pt x="392917" y="176055"/>
                  <a:pt x="393224" y="176004"/>
                </a:cubicBezTo>
                <a:cubicBezTo>
                  <a:pt x="393429" y="175901"/>
                  <a:pt x="393761" y="175850"/>
                  <a:pt x="394350" y="175722"/>
                </a:cubicBezTo>
                <a:cubicBezTo>
                  <a:pt x="394888" y="175594"/>
                  <a:pt x="395451" y="175466"/>
                  <a:pt x="396039" y="175338"/>
                </a:cubicBezTo>
                <a:close/>
                <a:moveTo>
                  <a:pt x="394990" y="176567"/>
                </a:moveTo>
                <a:cubicBezTo>
                  <a:pt x="394785" y="176567"/>
                  <a:pt x="394683" y="176695"/>
                  <a:pt x="394683" y="176951"/>
                </a:cubicBezTo>
                <a:cubicBezTo>
                  <a:pt x="394683" y="177181"/>
                  <a:pt x="394785" y="177335"/>
                  <a:pt x="394990" y="177335"/>
                </a:cubicBezTo>
                <a:cubicBezTo>
                  <a:pt x="395144" y="177335"/>
                  <a:pt x="395195" y="177181"/>
                  <a:pt x="395195" y="176951"/>
                </a:cubicBezTo>
                <a:cubicBezTo>
                  <a:pt x="395195" y="176695"/>
                  <a:pt x="395144" y="176567"/>
                  <a:pt x="394990" y="176567"/>
                </a:cubicBezTo>
                <a:close/>
                <a:moveTo>
                  <a:pt x="395988" y="178333"/>
                </a:moveTo>
                <a:cubicBezTo>
                  <a:pt x="396628" y="178000"/>
                  <a:pt x="396833" y="177668"/>
                  <a:pt x="396628" y="177335"/>
                </a:cubicBezTo>
                <a:cubicBezTo>
                  <a:pt x="396270" y="177181"/>
                  <a:pt x="395886" y="177233"/>
                  <a:pt x="395425" y="177488"/>
                </a:cubicBezTo>
                <a:cubicBezTo>
                  <a:pt x="394964" y="177744"/>
                  <a:pt x="394683" y="178026"/>
                  <a:pt x="394555" y="178333"/>
                </a:cubicBezTo>
                <a:lnTo>
                  <a:pt x="394555" y="179075"/>
                </a:lnTo>
                <a:cubicBezTo>
                  <a:pt x="394836" y="178922"/>
                  <a:pt x="395297" y="178666"/>
                  <a:pt x="395988" y="178333"/>
                </a:cubicBezTo>
                <a:close/>
                <a:moveTo>
                  <a:pt x="396039" y="179075"/>
                </a:moveTo>
                <a:cubicBezTo>
                  <a:pt x="395886" y="179075"/>
                  <a:pt x="395732" y="179152"/>
                  <a:pt x="395604" y="179331"/>
                </a:cubicBezTo>
                <a:cubicBezTo>
                  <a:pt x="395451" y="179511"/>
                  <a:pt x="395348" y="179639"/>
                  <a:pt x="395272" y="179715"/>
                </a:cubicBezTo>
                <a:cubicBezTo>
                  <a:pt x="395425" y="179715"/>
                  <a:pt x="395630" y="179715"/>
                  <a:pt x="395963" y="179715"/>
                </a:cubicBezTo>
                <a:cubicBezTo>
                  <a:pt x="396270" y="179715"/>
                  <a:pt x="396551" y="179690"/>
                  <a:pt x="396859" y="179587"/>
                </a:cubicBezTo>
                <a:cubicBezTo>
                  <a:pt x="397191" y="179536"/>
                  <a:pt x="397422" y="179434"/>
                  <a:pt x="397601" y="179229"/>
                </a:cubicBezTo>
                <a:cubicBezTo>
                  <a:pt x="397754" y="179050"/>
                  <a:pt x="397780" y="178871"/>
                  <a:pt x="397652" y="178666"/>
                </a:cubicBezTo>
                <a:cubicBezTo>
                  <a:pt x="397498" y="178666"/>
                  <a:pt x="397191" y="178717"/>
                  <a:pt x="396807" y="178845"/>
                </a:cubicBezTo>
                <a:cubicBezTo>
                  <a:pt x="396449" y="178922"/>
                  <a:pt x="396142" y="179024"/>
                  <a:pt x="396039" y="179075"/>
                </a:cubicBezTo>
                <a:close/>
                <a:moveTo>
                  <a:pt x="400391" y="177770"/>
                </a:moveTo>
                <a:cubicBezTo>
                  <a:pt x="400852" y="177668"/>
                  <a:pt x="401338" y="177540"/>
                  <a:pt x="401850" y="177412"/>
                </a:cubicBezTo>
                <a:cubicBezTo>
                  <a:pt x="402387" y="177258"/>
                  <a:pt x="402976" y="177104"/>
                  <a:pt x="403591" y="176977"/>
                </a:cubicBezTo>
                <a:lnTo>
                  <a:pt x="403898" y="176260"/>
                </a:lnTo>
                <a:cubicBezTo>
                  <a:pt x="403770" y="176260"/>
                  <a:pt x="403411" y="176285"/>
                  <a:pt x="402874" y="176362"/>
                </a:cubicBezTo>
                <a:cubicBezTo>
                  <a:pt x="402336" y="176439"/>
                  <a:pt x="401722" y="176541"/>
                  <a:pt x="401108" y="176669"/>
                </a:cubicBezTo>
                <a:cubicBezTo>
                  <a:pt x="400519" y="176823"/>
                  <a:pt x="399956" y="176977"/>
                  <a:pt x="399469" y="177130"/>
                </a:cubicBezTo>
                <a:cubicBezTo>
                  <a:pt x="398958" y="177309"/>
                  <a:pt x="398753" y="177463"/>
                  <a:pt x="398753" y="177616"/>
                </a:cubicBezTo>
                <a:lnTo>
                  <a:pt x="398753" y="178026"/>
                </a:lnTo>
                <a:lnTo>
                  <a:pt x="399188" y="178026"/>
                </a:lnTo>
                <a:cubicBezTo>
                  <a:pt x="399495" y="177975"/>
                  <a:pt x="399879" y="177872"/>
                  <a:pt x="400391" y="177770"/>
                </a:cubicBezTo>
                <a:close/>
                <a:moveTo>
                  <a:pt x="400161" y="175518"/>
                </a:moveTo>
                <a:cubicBezTo>
                  <a:pt x="400161" y="175415"/>
                  <a:pt x="400084" y="175313"/>
                  <a:pt x="399956" y="175313"/>
                </a:cubicBezTo>
                <a:cubicBezTo>
                  <a:pt x="399828" y="175313"/>
                  <a:pt x="399725" y="175415"/>
                  <a:pt x="399725" y="175518"/>
                </a:cubicBezTo>
                <a:cubicBezTo>
                  <a:pt x="399879" y="175825"/>
                  <a:pt x="400033" y="175825"/>
                  <a:pt x="400161" y="175518"/>
                </a:cubicBezTo>
                <a:close/>
                <a:moveTo>
                  <a:pt x="398420" y="171832"/>
                </a:moveTo>
                <a:cubicBezTo>
                  <a:pt x="398138" y="171832"/>
                  <a:pt x="397883" y="171934"/>
                  <a:pt x="397703" y="172139"/>
                </a:cubicBezTo>
                <a:cubicBezTo>
                  <a:pt x="397550" y="172216"/>
                  <a:pt x="397319" y="172343"/>
                  <a:pt x="397012" y="172625"/>
                </a:cubicBezTo>
                <a:cubicBezTo>
                  <a:pt x="396705" y="172855"/>
                  <a:pt x="396475" y="173060"/>
                  <a:pt x="396372" y="173163"/>
                </a:cubicBezTo>
                <a:cubicBezTo>
                  <a:pt x="396782" y="173316"/>
                  <a:pt x="397268" y="173265"/>
                  <a:pt x="397883" y="173035"/>
                </a:cubicBezTo>
                <a:cubicBezTo>
                  <a:pt x="398446" y="172779"/>
                  <a:pt x="398599" y="172369"/>
                  <a:pt x="398420" y="171832"/>
                </a:cubicBezTo>
                <a:close/>
                <a:moveTo>
                  <a:pt x="388335" y="171089"/>
                </a:moveTo>
                <a:cubicBezTo>
                  <a:pt x="388181" y="171038"/>
                  <a:pt x="387848" y="171115"/>
                  <a:pt x="387183" y="171371"/>
                </a:cubicBezTo>
                <a:cubicBezTo>
                  <a:pt x="386594" y="171601"/>
                  <a:pt x="385852" y="171908"/>
                  <a:pt x="385084" y="172241"/>
                </a:cubicBezTo>
                <a:cubicBezTo>
                  <a:pt x="384290" y="172600"/>
                  <a:pt x="383523" y="172907"/>
                  <a:pt x="382831" y="173239"/>
                </a:cubicBezTo>
                <a:cubicBezTo>
                  <a:pt x="382140" y="173546"/>
                  <a:pt x="381680" y="173777"/>
                  <a:pt x="381475" y="173879"/>
                </a:cubicBezTo>
                <a:cubicBezTo>
                  <a:pt x="381321" y="173879"/>
                  <a:pt x="381168" y="173982"/>
                  <a:pt x="380912" y="174161"/>
                </a:cubicBezTo>
                <a:cubicBezTo>
                  <a:pt x="380681" y="174340"/>
                  <a:pt x="380502" y="174442"/>
                  <a:pt x="380425" y="174545"/>
                </a:cubicBezTo>
                <a:cubicBezTo>
                  <a:pt x="380937" y="174647"/>
                  <a:pt x="381449" y="174647"/>
                  <a:pt x="382012" y="174494"/>
                </a:cubicBezTo>
                <a:cubicBezTo>
                  <a:pt x="382550" y="174289"/>
                  <a:pt x="383087" y="174110"/>
                  <a:pt x="383574" y="173905"/>
                </a:cubicBezTo>
                <a:cubicBezTo>
                  <a:pt x="383907" y="173700"/>
                  <a:pt x="384342" y="173470"/>
                  <a:pt x="384905" y="173265"/>
                </a:cubicBezTo>
                <a:cubicBezTo>
                  <a:pt x="385468" y="173009"/>
                  <a:pt x="386005" y="172727"/>
                  <a:pt x="386518" y="172471"/>
                </a:cubicBezTo>
                <a:cubicBezTo>
                  <a:pt x="387029" y="172216"/>
                  <a:pt x="387618" y="171857"/>
                  <a:pt x="388309" y="171448"/>
                </a:cubicBezTo>
                <a:lnTo>
                  <a:pt x="388309" y="171089"/>
                </a:lnTo>
                <a:close/>
                <a:moveTo>
                  <a:pt x="385647" y="168683"/>
                </a:moveTo>
                <a:lnTo>
                  <a:pt x="385212" y="168683"/>
                </a:lnTo>
                <a:lnTo>
                  <a:pt x="385212" y="169042"/>
                </a:lnTo>
                <a:lnTo>
                  <a:pt x="385647" y="168683"/>
                </a:lnTo>
                <a:close/>
                <a:moveTo>
                  <a:pt x="385212" y="166917"/>
                </a:moveTo>
                <a:cubicBezTo>
                  <a:pt x="384930" y="166789"/>
                  <a:pt x="384726" y="166891"/>
                  <a:pt x="384598" y="167250"/>
                </a:cubicBezTo>
                <a:cubicBezTo>
                  <a:pt x="384751" y="167685"/>
                  <a:pt x="384956" y="167813"/>
                  <a:pt x="385212" y="167685"/>
                </a:cubicBezTo>
                <a:lnTo>
                  <a:pt x="385212" y="166917"/>
                </a:lnTo>
                <a:close/>
                <a:moveTo>
                  <a:pt x="384905" y="166431"/>
                </a:moveTo>
                <a:lnTo>
                  <a:pt x="383164" y="166226"/>
                </a:lnTo>
                <a:lnTo>
                  <a:pt x="383164" y="166917"/>
                </a:lnTo>
                <a:cubicBezTo>
                  <a:pt x="383215" y="167122"/>
                  <a:pt x="383292" y="167429"/>
                  <a:pt x="383344" y="167762"/>
                </a:cubicBezTo>
                <a:cubicBezTo>
                  <a:pt x="383446" y="168120"/>
                  <a:pt x="383497" y="168274"/>
                  <a:pt x="383599" y="168274"/>
                </a:cubicBezTo>
                <a:lnTo>
                  <a:pt x="383907" y="168274"/>
                </a:lnTo>
                <a:lnTo>
                  <a:pt x="383907" y="166431"/>
                </a:lnTo>
                <a:lnTo>
                  <a:pt x="384905" y="166431"/>
                </a:lnTo>
                <a:close/>
                <a:moveTo>
                  <a:pt x="382831" y="169733"/>
                </a:moveTo>
                <a:cubicBezTo>
                  <a:pt x="382780" y="169733"/>
                  <a:pt x="382729" y="169809"/>
                  <a:pt x="382729" y="169886"/>
                </a:cubicBezTo>
                <a:cubicBezTo>
                  <a:pt x="382729" y="169989"/>
                  <a:pt x="382780" y="170065"/>
                  <a:pt x="382831" y="170065"/>
                </a:cubicBezTo>
                <a:cubicBezTo>
                  <a:pt x="383190" y="170193"/>
                  <a:pt x="383523" y="170117"/>
                  <a:pt x="383881" y="169809"/>
                </a:cubicBezTo>
                <a:cubicBezTo>
                  <a:pt x="384239" y="169477"/>
                  <a:pt x="384444" y="169246"/>
                  <a:pt x="384572" y="169042"/>
                </a:cubicBezTo>
                <a:cubicBezTo>
                  <a:pt x="384239" y="168888"/>
                  <a:pt x="383932" y="168939"/>
                  <a:pt x="383599" y="169144"/>
                </a:cubicBezTo>
                <a:cubicBezTo>
                  <a:pt x="383292" y="169323"/>
                  <a:pt x="383036" y="169528"/>
                  <a:pt x="382831" y="169733"/>
                </a:cubicBezTo>
                <a:close/>
                <a:moveTo>
                  <a:pt x="369675" y="179075"/>
                </a:moveTo>
                <a:cubicBezTo>
                  <a:pt x="369470" y="179075"/>
                  <a:pt x="369240" y="179178"/>
                  <a:pt x="369060" y="179383"/>
                </a:cubicBezTo>
                <a:cubicBezTo>
                  <a:pt x="369214" y="179459"/>
                  <a:pt x="369368" y="179459"/>
                  <a:pt x="369598" y="179331"/>
                </a:cubicBezTo>
                <a:cubicBezTo>
                  <a:pt x="369803" y="179229"/>
                  <a:pt x="369982" y="179127"/>
                  <a:pt x="370136" y="179075"/>
                </a:cubicBezTo>
                <a:cubicBezTo>
                  <a:pt x="369931" y="178922"/>
                  <a:pt x="369777" y="178922"/>
                  <a:pt x="369675" y="179075"/>
                </a:cubicBezTo>
                <a:close/>
                <a:moveTo>
                  <a:pt x="367781" y="181584"/>
                </a:moveTo>
                <a:cubicBezTo>
                  <a:pt x="367627" y="181584"/>
                  <a:pt x="367576" y="181635"/>
                  <a:pt x="367576" y="181789"/>
                </a:cubicBezTo>
                <a:cubicBezTo>
                  <a:pt x="367729" y="182070"/>
                  <a:pt x="367857" y="182070"/>
                  <a:pt x="367985" y="181789"/>
                </a:cubicBezTo>
                <a:cubicBezTo>
                  <a:pt x="367985" y="181635"/>
                  <a:pt x="367934" y="181584"/>
                  <a:pt x="367781" y="181584"/>
                </a:cubicBezTo>
                <a:close/>
                <a:moveTo>
                  <a:pt x="366757" y="181968"/>
                </a:moveTo>
                <a:cubicBezTo>
                  <a:pt x="366629" y="181968"/>
                  <a:pt x="366526" y="182045"/>
                  <a:pt x="366526" y="182173"/>
                </a:cubicBezTo>
                <a:cubicBezTo>
                  <a:pt x="366680" y="182480"/>
                  <a:pt x="366833" y="182480"/>
                  <a:pt x="366962" y="182173"/>
                </a:cubicBezTo>
                <a:cubicBezTo>
                  <a:pt x="366962" y="182045"/>
                  <a:pt x="366885" y="181968"/>
                  <a:pt x="366757" y="181968"/>
                </a:cubicBezTo>
                <a:close/>
                <a:moveTo>
                  <a:pt x="364479" y="185628"/>
                </a:moveTo>
                <a:cubicBezTo>
                  <a:pt x="364325" y="185628"/>
                  <a:pt x="364274" y="185731"/>
                  <a:pt x="364274" y="185987"/>
                </a:cubicBezTo>
                <a:cubicBezTo>
                  <a:pt x="364274" y="186243"/>
                  <a:pt x="364325" y="186345"/>
                  <a:pt x="364479" y="186345"/>
                </a:cubicBezTo>
                <a:cubicBezTo>
                  <a:pt x="364683" y="186345"/>
                  <a:pt x="364786" y="186243"/>
                  <a:pt x="364786" y="185987"/>
                </a:cubicBezTo>
                <a:cubicBezTo>
                  <a:pt x="364786" y="185731"/>
                  <a:pt x="364683" y="185628"/>
                  <a:pt x="364479" y="185628"/>
                </a:cubicBezTo>
                <a:close/>
                <a:moveTo>
                  <a:pt x="363429" y="180432"/>
                </a:moveTo>
                <a:cubicBezTo>
                  <a:pt x="363275" y="180432"/>
                  <a:pt x="363224" y="180560"/>
                  <a:pt x="363224" y="180790"/>
                </a:cubicBezTo>
                <a:cubicBezTo>
                  <a:pt x="363224" y="181046"/>
                  <a:pt x="363275" y="181174"/>
                  <a:pt x="363429" y="181174"/>
                </a:cubicBezTo>
                <a:cubicBezTo>
                  <a:pt x="363634" y="181174"/>
                  <a:pt x="363736" y="181046"/>
                  <a:pt x="363736" y="180790"/>
                </a:cubicBezTo>
                <a:cubicBezTo>
                  <a:pt x="363736" y="180560"/>
                  <a:pt x="363634" y="180432"/>
                  <a:pt x="363429" y="180432"/>
                </a:cubicBezTo>
                <a:close/>
                <a:moveTo>
                  <a:pt x="362815" y="180714"/>
                </a:moveTo>
                <a:cubicBezTo>
                  <a:pt x="362610" y="180714"/>
                  <a:pt x="362482" y="180842"/>
                  <a:pt x="362482" y="181072"/>
                </a:cubicBezTo>
                <a:cubicBezTo>
                  <a:pt x="362482" y="181328"/>
                  <a:pt x="362610" y="181456"/>
                  <a:pt x="362815" y="181456"/>
                </a:cubicBezTo>
                <a:cubicBezTo>
                  <a:pt x="362943" y="181456"/>
                  <a:pt x="363045" y="181328"/>
                  <a:pt x="363045" y="181072"/>
                </a:cubicBezTo>
                <a:cubicBezTo>
                  <a:pt x="363045" y="180842"/>
                  <a:pt x="362943" y="180714"/>
                  <a:pt x="362815" y="180714"/>
                </a:cubicBezTo>
                <a:close/>
                <a:moveTo>
                  <a:pt x="362380" y="189033"/>
                </a:moveTo>
                <a:cubicBezTo>
                  <a:pt x="362610" y="189109"/>
                  <a:pt x="363173" y="188981"/>
                  <a:pt x="364197" y="188674"/>
                </a:cubicBezTo>
                <a:cubicBezTo>
                  <a:pt x="365195" y="188342"/>
                  <a:pt x="366245" y="187983"/>
                  <a:pt x="367320" y="187522"/>
                </a:cubicBezTo>
                <a:cubicBezTo>
                  <a:pt x="368369" y="187062"/>
                  <a:pt x="369316" y="186626"/>
                  <a:pt x="370110" y="186166"/>
                </a:cubicBezTo>
                <a:cubicBezTo>
                  <a:pt x="370903" y="185705"/>
                  <a:pt x="371211" y="185449"/>
                  <a:pt x="371108" y="185295"/>
                </a:cubicBezTo>
                <a:cubicBezTo>
                  <a:pt x="370647" y="185449"/>
                  <a:pt x="370187" y="185628"/>
                  <a:pt x="369624" y="185833"/>
                </a:cubicBezTo>
                <a:cubicBezTo>
                  <a:pt x="369086" y="186038"/>
                  <a:pt x="368625" y="186217"/>
                  <a:pt x="368292" y="186345"/>
                </a:cubicBezTo>
                <a:cubicBezTo>
                  <a:pt x="368037" y="186499"/>
                  <a:pt x="367653" y="186678"/>
                  <a:pt x="367089" y="186934"/>
                </a:cubicBezTo>
                <a:cubicBezTo>
                  <a:pt x="366501" y="187164"/>
                  <a:pt x="365886" y="187446"/>
                  <a:pt x="365247" y="187676"/>
                </a:cubicBezTo>
                <a:cubicBezTo>
                  <a:pt x="364658" y="187983"/>
                  <a:pt x="364043" y="188239"/>
                  <a:pt x="363506" y="188521"/>
                </a:cubicBezTo>
                <a:cubicBezTo>
                  <a:pt x="362994" y="188777"/>
                  <a:pt x="362610" y="188981"/>
                  <a:pt x="362380" y="189033"/>
                </a:cubicBezTo>
                <a:close/>
                <a:moveTo>
                  <a:pt x="357644" y="210815"/>
                </a:moveTo>
                <a:cubicBezTo>
                  <a:pt x="357926" y="210611"/>
                  <a:pt x="357849" y="210406"/>
                  <a:pt x="357363" y="210278"/>
                </a:cubicBezTo>
                <a:cubicBezTo>
                  <a:pt x="356927" y="210150"/>
                  <a:pt x="356672" y="210099"/>
                  <a:pt x="356595" y="210176"/>
                </a:cubicBezTo>
                <a:cubicBezTo>
                  <a:pt x="356748" y="210534"/>
                  <a:pt x="356748" y="210739"/>
                  <a:pt x="356595" y="210841"/>
                </a:cubicBezTo>
                <a:cubicBezTo>
                  <a:pt x="356441" y="210944"/>
                  <a:pt x="356339" y="211174"/>
                  <a:pt x="356185" y="211481"/>
                </a:cubicBezTo>
                <a:lnTo>
                  <a:pt x="356185" y="211839"/>
                </a:lnTo>
                <a:lnTo>
                  <a:pt x="357644" y="210815"/>
                </a:lnTo>
                <a:close/>
                <a:moveTo>
                  <a:pt x="357439" y="216524"/>
                </a:moveTo>
                <a:cubicBezTo>
                  <a:pt x="357286" y="216524"/>
                  <a:pt x="357183" y="216600"/>
                  <a:pt x="357183" y="216728"/>
                </a:cubicBezTo>
                <a:cubicBezTo>
                  <a:pt x="357337" y="217036"/>
                  <a:pt x="357491" y="217036"/>
                  <a:pt x="357644" y="216728"/>
                </a:cubicBezTo>
                <a:cubicBezTo>
                  <a:pt x="357644" y="216600"/>
                  <a:pt x="357567" y="216524"/>
                  <a:pt x="357439" y="216524"/>
                </a:cubicBezTo>
                <a:close/>
                <a:moveTo>
                  <a:pt x="356185" y="217036"/>
                </a:moveTo>
                <a:lnTo>
                  <a:pt x="356595" y="217471"/>
                </a:lnTo>
                <a:lnTo>
                  <a:pt x="356595" y="217036"/>
                </a:lnTo>
                <a:lnTo>
                  <a:pt x="356185" y="217036"/>
                </a:lnTo>
                <a:close/>
                <a:moveTo>
                  <a:pt x="357644" y="209484"/>
                </a:moveTo>
                <a:cubicBezTo>
                  <a:pt x="357772" y="209484"/>
                  <a:pt x="357849" y="209356"/>
                  <a:pt x="357849" y="209100"/>
                </a:cubicBezTo>
                <a:cubicBezTo>
                  <a:pt x="357849" y="208870"/>
                  <a:pt x="357772" y="208717"/>
                  <a:pt x="357644" y="208717"/>
                </a:cubicBezTo>
                <a:cubicBezTo>
                  <a:pt x="357439" y="208717"/>
                  <a:pt x="357311" y="208870"/>
                  <a:pt x="357311" y="209100"/>
                </a:cubicBezTo>
                <a:cubicBezTo>
                  <a:pt x="357311" y="209356"/>
                  <a:pt x="357439" y="209484"/>
                  <a:pt x="357644" y="209484"/>
                </a:cubicBezTo>
                <a:close/>
                <a:moveTo>
                  <a:pt x="357849" y="208077"/>
                </a:moveTo>
                <a:cubicBezTo>
                  <a:pt x="357849" y="207821"/>
                  <a:pt x="357772" y="207718"/>
                  <a:pt x="357644" y="207718"/>
                </a:cubicBezTo>
                <a:cubicBezTo>
                  <a:pt x="357439" y="207718"/>
                  <a:pt x="357311" y="207821"/>
                  <a:pt x="357311" y="208077"/>
                </a:cubicBezTo>
                <a:cubicBezTo>
                  <a:pt x="357311" y="208333"/>
                  <a:pt x="357439" y="208435"/>
                  <a:pt x="357644" y="208435"/>
                </a:cubicBezTo>
                <a:cubicBezTo>
                  <a:pt x="357772" y="208435"/>
                  <a:pt x="357849" y="208333"/>
                  <a:pt x="357849" y="208077"/>
                </a:cubicBezTo>
                <a:close/>
                <a:moveTo>
                  <a:pt x="358668" y="206055"/>
                </a:moveTo>
                <a:lnTo>
                  <a:pt x="358668" y="205338"/>
                </a:lnTo>
                <a:cubicBezTo>
                  <a:pt x="358540" y="205415"/>
                  <a:pt x="358284" y="205491"/>
                  <a:pt x="357951" y="205645"/>
                </a:cubicBezTo>
                <a:cubicBezTo>
                  <a:pt x="357593" y="205799"/>
                  <a:pt x="357363" y="205926"/>
                  <a:pt x="357209" y="206080"/>
                </a:cubicBezTo>
                <a:cubicBezTo>
                  <a:pt x="357158" y="206080"/>
                  <a:pt x="357056" y="206157"/>
                  <a:pt x="356851" y="206336"/>
                </a:cubicBezTo>
                <a:cubicBezTo>
                  <a:pt x="356697" y="206515"/>
                  <a:pt x="356595" y="206669"/>
                  <a:pt x="356595" y="206720"/>
                </a:cubicBezTo>
                <a:lnTo>
                  <a:pt x="358668" y="206055"/>
                </a:lnTo>
                <a:close/>
                <a:moveTo>
                  <a:pt x="358438" y="210611"/>
                </a:moveTo>
                <a:cubicBezTo>
                  <a:pt x="358335" y="210611"/>
                  <a:pt x="358233" y="210662"/>
                  <a:pt x="358233" y="210815"/>
                </a:cubicBezTo>
                <a:cubicBezTo>
                  <a:pt x="358386" y="211123"/>
                  <a:pt x="358540" y="211123"/>
                  <a:pt x="358668" y="210815"/>
                </a:cubicBezTo>
                <a:cubicBezTo>
                  <a:pt x="358668" y="210662"/>
                  <a:pt x="358591" y="210611"/>
                  <a:pt x="358438" y="210611"/>
                </a:cubicBezTo>
                <a:close/>
                <a:moveTo>
                  <a:pt x="358668" y="210201"/>
                </a:moveTo>
                <a:cubicBezTo>
                  <a:pt x="358950" y="210073"/>
                  <a:pt x="358950" y="209920"/>
                  <a:pt x="358668" y="209766"/>
                </a:cubicBezTo>
                <a:cubicBezTo>
                  <a:pt x="358540" y="209766"/>
                  <a:pt x="358438" y="209869"/>
                  <a:pt x="358438" y="209971"/>
                </a:cubicBezTo>
                <a:cubicBezTo>
                  <a:pt x="358438" y="210124"/>
                  <a:pt x="358540" y="210201"/>
                  <a:pt x="358668" y="210201"/>
                </a:cubicBezTo>
                <a:close/>
                <a:moveTo>
                  <a:pt x="358233" y="216421"/>
                </a:moveTo>
                <a:cubicBezTo>
                  <a:pt x="358668" y="216293"/>
                  <a:pt x="358771" y="216012"/>
                  <a:pt x="358668" y="215705"/>
                </a:cubicBezTo>
                <a:cubicBezTo>
                  <a:pt x="358591" y="215705"/>
                  <a:pt x="358540" y="215756"/>
                  <a:pt x="358438" y="215884"/>
                </a:cubicBezTo>
                <a:cubicBezTo>
                  <a:pt x="358386" y="215961"/>
                  <a:pt x="358335" y="216037"/>
                  <a:pt x="358233" y="216037"/>
                </a:cubicBezTo>
                <a:lnTo>
                  <a:pt x="358233" y="216421"/>
                </a:lnTo>
                <a:close/>
                <a:moveTo>
                  <a:pt x="358668" y="212582"/>
                </a:moveTo>
                <a:cubicBezTo>
                  <a:pt x="358796" y="212582"/>
                  <a:pt x="358873" y="212479"/>
                  <a:pt x="358873" y="212223"/>
                </a:cubicBezTo>
                <a:cubicBezTo>
                  <a:pt x="358873" y="211967"/>
                  <a:pt x="358796" y="211865"/>
                  <a:pt x="358668" y="211865"/>
                </a:cubicBezTo>
                <a:cubicBezTo>
                  <a:pt x="358438" y="211865"/>
                  <a:pt x="358361" y="211967"/>
                  <a:pt x="358361" y="212223"/>
                </a:cubicBezTo>
                <a:cubicBezTo>
                  <a:pt x="358361" y="212479"/>
                  <a:pt x="358438" y="212582"/>
                  <a:pt x="358668" y="212582"/>
                </a:cubicBezTo>
                <a:close/>
                <a:moveTo>
                  <a:pt x="358873" y="208435"/>
                </a:moveTo>
                <a:cubicBezTo>
                  <a:pt x="358873" y="208230"/>
                  <a:pt x="358796" y="208128"/>
                  <a:pt x="358668" y="208128"/>
                </a:cubicBezTo>
                <a:cubicBezTo>
                  <a:pt x="358438" y="208128"/>
                  <a:pt x="358361" y="208230"/>
                  <a:pt x="358361" y="208435"/>
                </a:cubicBezTo>
                <a:cubicBezTo>
                  <a:pt x="358361" y="208665"/>
                  <a:pt x="358438" y="208742"/>
                  <a:pt x="358668" y="208742"/>
                </a:cubicBezTo>
                <a:cubicBezTo>
                  <a:pt x="358796" y="208717"/>
                  <a:pt x="358873" y="208640"/>
                  <a:pt x="358873" y="208435"/>
                </a:cubicBezTo>
                <a:close/>
                <a:moveTo>
                  <a:pt x="358873" y="204672"/>
                </a:moveTo>
                <a:cubicBezTo>
                  <a:pt x="358873" y="204391"/>
                  <a:pt x="358796" y="204263"/>
                  <a:pt x="358668" y="204263"/>
                </a:cubicBezTo>
                <a:cubicBezTo>
                  <a:pt x="358438" y="204263"/>
                  <a:pt x="358361" y="204391"/>
                  <a:pt x="358361" y="204672"/>
                </a:cubicBezTo>
                <a:cubicBezTo>
                  <a:pt x="358361" y="204877"/>
                  <a:pt x="358438" y="205031"/>
                  <a:pt x="358668" y="205031"/>
                </a:cubicBezTo>
                <a:cubicBezTo>
                  <a:pt x="358796" y="205031"/>
                  <a:pt x="358873" y="204877"/>
                  <a:pt x="358873" y="204672"/>
                </a:cubicBezTo>
                <a:close/>
                <a:moveTo>
                  <a:pt x="355571" y="210815"/>
                </a:moveTo>
                <a:cubicBezTo>
                  <a:pt x="355417" y="210867"/>
                  <a:pt x="355213" y="211020"/>
                  <a:pt x="355008" y="211225"/>
                </a:cubicBezTo>
                <a:cubicBezTo>
                  <a:pt x="354752" y="211455"/>
                  <a:pt x="354701" y="211660"/>
                  <a:pt x="354854" y="211865"/>
                </a:cubicBezTo>
                <a:cubicBezTo>
                  <a:pt x="354854" y="211916"/>
                  <a:pt x="354905" y="211993"/>
                  <a:pt x="355008" y="212070"/>
                </a:cubicBezTo>
                <a:cubicBezTo>
                  <a:pt x="355110" y="212121"/>
                  <a:pt x="355161" y="212223"/>
                  <a:pt x="355161" y="212274"/>
                </a:cubicBezTo>
                <a:cubicBezTo>
                  <a:pt x="355520" y="212121"/>
                  <a:pt x="355673" y="211891"/>
                  <a:pt x="355622" y="211532"/>
                </a:cubicBezTo>
                <a:cubicBezTo>
                  <a:pt x="355571" y="211199"/>
                  <a:pt x="355571" y="210969"/>
                  <a:pt x="355571" y="210815"/>
                </a:cubicBezTo>
                <a:close/>
                <a:moveTo>
                  <a:pt x="354521" y="210201"/>
                </a:moveTo>
                <a:cubicBezTo>
                  <a:pt x="354317" y="210201"/>
                  <a:pt x="354189" y="210304"/>
                  <a:pt x="354189" y="210534"/>
                </a:cubicBezTo>
                <a:cubicBezTo>
                  <a:pt x="354189" y="210739"/>
                  <a:pt x="354317" y="210841"/>
                  <a:pt x="354521" y="210841"/>
                </a:cubicBezTo>
                <a:cubicBezTo>
                  <a:pt x="354675" y="210841"/>
                  <a:pt x="354752" y="210739"/>
                  <a:pt x="354752" y="210534"/>
                </a:cubicBezTo>
                <a:cubicBezTo>
                  <a:pt x="354752" y="210304"/>
                  <a:pt x="354675" y="210201"/>
                  <a:pt x="354521" y="210201"/>
                </a:cubicBezTo>
                <a:close/>
                <a:moveTo>
                  <a:pt x="353702" y="218111"/>
                </a:moveTo>
                <a:cubicBezTo>
                  <a:pt x="353702" y="217880"/>
                  <a:pt x="353626" y="217752"/>
                  <a:pt x="353498" y="217752"/>
                </a:cubicBezTo>
                <a:cubicBezTo>
                  <a:pt x="353267" y="217752"/>
                  <a:pt x="353165" y="217880"/>
                  <a:pt x="353165" y="218111"/>
                </a:cubicBezTo>
                <a:cubicBezTo>
                  <a:pt x="353165" y="218366"/>
                  <a:pt x="353267" y="218495"/>
                  <a:pt x="353498" y="218495"/>
                </a:cubicBezTo>
                <a:cubicBezTo>
                  <a:pt x="353626" y="218495"/>
                  <a:pt x="353702" y="218366"/>
                  <a:pt x="353702" y="218111"/>
                </a:cubicBezTo>
                <a:close/>
                <a:moveTo>
                  <a:pt x="353702" y="212582"/>
                </a:moveTo>
                <a:cubicBezTo>
                  <a:pt x="353702" y="212377"/>
                  <a:pt x="353626" y="212274"/>
                  <a:pt x="353498" y="212274"/>
                </a:cubicBezTo>
                <a:cubicBezTo>
                  <a:pt x="353267" y="212274"/>
                  <a:pt x="353165" y="212377"/>
                  <a:pt x="353165" y="212582"/>
                </a:cubicBezTo>
                <a:cubicBezTo>
                  <a:pt x="353165" y="212787"/>
                  <a:pt x="353267" y="212914"/>
                  <a:pt x="353498" y="212914"/>
                </a:cubicBezTo>
                <a:cubicBezTo>
                  <a:pt x="353626" y="212889"/>
                  <a:pt x="353702" y="212761"/>
                  <a:pt x="353702" y="212582"/>
                </a:cubicBezTo>
                <a:close/>
                <a:moveTo>
                  <a:pt x="353779" y="208435"/>
                </a:moveTo>
                <a:lnTo>
                  <a:pt x="353472" y="208435"/>
                </a:lnTo>
                <a:lnTo>
                  <a:pt x="353472" y="208742"/>
                </a:lnTo>
                <a:lnTo>
                  <a:pt x="353779" y="208435"/>
                </a:lnTo>
                <a:close/>
                <a:moveTo>
                  <a:pt x="354317" y="216882"/>
                </a:moveTo>
                <a:cubicBezTo>
                  <a:pt x="354317" y="216780"/>
                  <a:pt x="354240" y="216728"/>
                  <a:pt x="354086" y="216728"/>
                </a:cubicBezTo>
                <a:cubicBezTo>
                  <a:pt x="353933" y="216728"/>
                  <a:pt x="353882" y="216805"/>
                  <a:pt x="353882" y="216959"/>
                </a:cubicBezTo>
                <a:cubicBezTo>
                  <a:pt x="353882" y="217087"/>
                  <a:pt x="353933" y="217138"/>
                  <a:pt x="354086" y="217061"/>
                </a:cubicBezTo>
                <a:cubicBezTo>
                  <a:pt x="354240" y="217036"/>
                  <a:pt x="354317" y="216984"/>
                  <a:pt x="354317" y="216882"/>
                </a:cubicBezTo>
                <a:close/>
                <a:moveTo>
                  <a:pt x="354317" y="214322"/>
                </a:moveTo>
                <a:cubicBezTo>
                  <a:pt x="354317" y="214629"/>
                  <a:pt x="354368" y="214732"/>
                  <a:pt x="354521" y="214681"/>
                </a:cubicBezTo>
                <a:cubicBezTo>
                  <a:pt x="354675" y="214604"/>
                  <a:pt x="354752" y="214476"/>
                  <a:pt x="354752" y="214322"/>
                </a:cubicBezTo>
                <a:cubicBezTo>
                  <a:pt x="354752" y="214118"/>
                  <a:pt x="354675" y="213989"/>
                  <a:pt x="354521" y="213913"/>
                </a:cubicBezTo>
                <a:cubicBezTo>
                  <a:pt x="354368" y="213862"/>
                  <a:pt x="354317" y="213964"/>
                  <a:pt x="354317" y="214322"/>
                </a:cubicBezTo>
                <a:close/>
                <a:moveTo>
                  <a:pt x="359692" y="217778"/>
                </a:moveTo>
                <a:cubicBezTo>
                  <a:pt x="360050" y="217624"/>
                  <a:pt x="360153" y="217394"/>
                  <a:pt x="359999" y="217061"/>
                </a:cubicBezTo>
                <a:cubicBezTo>
                  <a:pt x="359820" y="216984"/>
                  <a:pt x="359462" y="217087"/>
                  <a:pt x="358950" y="217394"/>
                </a:cubicBezTo>
                <a:cubicBezTo>
                  <a:pt x="358412" y="217650"/>
                  <a:pt x="357849" y="217931"/>
                  <a:pt x="357286" y="218315"/>
                </a:cubicBezTo>
                <a:cubicBezTo>
                  <a:pt x="356723" y="218674"/>
                  <a:pt x="356160" y="218981"/>
                  <a:pt x="355622" y="219288"/>
                </a:cubicBezTo>
                <a:cubicBezTo>
                  <a:pt x="355110" y="219595"/>
                  <a:pt x="354777" y="219698"/>
                  <a:pt x="354547" y="219544"/>
                </a:cubicBezTo>
                <a:cubicBezTo>
                  <a:pt x="354342" y="219544"/>
                  <a:pt x="354342" y="219646"/>
                  <a:pt x="354547" y="219877"/>
                </a:cubicBezTo>
                <a:cubicBezTo>
                  <a:pt x="354547" y="219954"/>
                  <a:pt x="354598" y="220030"/>
                  <a:pt x="354726" y="220158"/>
                </a:cubicBezTo>
                <a:cubicBezTo>
                  <a:pt x="354803" y="220261"/>
                  <a:pt x="354880" y="220261"/>
                  <a:pt x="354880" y="220210"/>
                </a:cubicBezTo>
                <a:lnTo>
                  <a:pt x="359692" y="217778"/>
                </a:lnTo>
                <a:close/>
                <a:moveTo>
                  <a:pt x="360332" y="219518"/>
                </a:moveTo>
                <a:lnTo>
                  <a:pt x="359974" y="219518"/>
                </a:lnTo>
                <a:lnTo>
                  <a:pt x="359974" y="219851"/>
                </a:lnTo>
                <a:lnTo>
                  <a:pt x="360332" y="219518"/>
                </a:lnTo>
                <a:close/>
                <a:moveTo>
                  <a:pt x="363736" y="219160"/>
                </a:moveTo>
                <a:cubicBezTo>
                  <a:pt x="363736" y="218904"/>
                  <a:pt x="363634" y="218802"/>
                  <a:pt x="363429" y="218802"/>
                </a:cubicBezTo>
                <a:cubicBezTo>
                  <a:pt x="363275" y="218802"/>
                  <a:pt x="363224" y="218904"/>
                  <a:pt x="363224" y="219160"/>
                </a:cubicBezTo>
                <a:cubicBezTo>
                  <a:pt x="363224" y="219416"/>
                  <a:pt x="363275" y="219518"/>
                  <a:pt x="363429" y="219518"/>
                </a:cubicBezTo>
                <a:cubicBezTo>
                  <a:pt x="363634" y="219518"/>
                  <a:pt x="363736" y="219416"/>
                  <a:pt x="363736" y="219160"/>
                </a:cubicBezTo>
                <a:close/>
                <a:moveTo>
                  <a:pt x="365579" y="215065"/>
                </a:moveTo>
                <a:cubicBezTo>
                  <a:pt x="366552" y="214502"/>
                  <a:pt x="367525" y="213964"/>
                  <a:pt x="368395" y="213401"/>
                </a:cubicBezTo>
                <a:cubicBezTo>
                  <a:pt x="369291" y="212863"/>
                  <a:pt x="369982" y="212454"/>
                  <a:pt x="370366" y="212249"/>
                </a:cubicBezTo>
                <a:cubicBezTo>
                  <a:pt x="370571" y="212095"/>
                  <a:pt x="371492" y="211711"/>
                  <a:pt x="373105" y="210995"/>
                </a:cubicBezTo>
                <a:cubicBezTo>
                  <a:pt x="374743" y="210304"/>
                  <a:pt x="376407" y="209536"/>
                  <a:pt x="378198" y="208691"/>
                </a:cubicBezTo>
                <a:cubicBezTo>
                  <a:pt x="379939" y="207897"/>
                  <a:pt x="381526" y="207053"/>
                  <a:pt x="382908" y="206259"/>
                </a:cubicBezTo>
                <a:cubicBezTo>
                  <a:pt x="384316" y="205466"/>
                  <a:pt x="384854" y="204903"/>
                  <a:pt x="384546" y="204570"/>
                </a:cubicBezTo>
                <a:cubicBezTo>
                  <a:pt x="384214" y="204493"/>
                  <a:pt x="383497" y="204749"/>
                  <a:pt x="382448" y="205287"/>
                </a:cubicBezTo>
                <a:cubicBezTo>
                  <a:pt x="381347" y="205824"/>
                  <a:pt x="380195" y="206490"/>
                  <a:pt x="378890" y="207181"/>
                </a:cubicBezTo>
                <a:cubicBezTo>
                  <a:pt x="377610" y="207923"/>
                  <a:pt x="376381" y="208640"/>
                  <a:pt x="375204" y="209331"/>
                </a:cubicBezTo>
                <a:cubicBezTo>
                  <a:pt x="374026" y="210022"/>
                  <a:pt x="373181" y="210380"/>
                  <a:pt x="372721" y="210483"/>
                </a:cubicBezTo>
                <a:cubicBezTo>
                  <a:pt x="372644" y="210483"/>
                  <a:pt x="372465" y="210534"/>
                  <a:pt x="372234" y="210636"/>
                </a:cubicBezTo>
                <a:cubicBezTo>
                  <a:pt x="371979" y="210739"/>
                  <a:pt x="371799" y="210790"/>
                  <a:pt x="371671" y="210790"/>
                </a:cubicBezTo>
                <a:cubicBezTo>
                  <a:pt x="370033" y="211609"/>
                  <a:pt x="368267" y="212454"/>
                  <a:pt x="366373" y="213350"/>
                </a:cubicBezTo>
                <a:cubicBezTo>
                  <a:pt x="364530" y="214194"/>
                  <a:pt x="362815" y="215218"/>
                  <a:pt x="361305" y="216396"/>
                </a:cubicBezTo>
                <a:cubicBezTo>
                  <a:pt x="361228" y="216396"/>
                  <a:pt x="361151" y="216498"/>
                  <a:pt x="361100" y="216652"/>
                </a:cubicBezTo>
                <a:cubicBezTo>
                  <a:pt x="361023" y="216831"/>
                  <a:pt x="360972" y="216959"/>
                  <a:pt x="360972" y="217036"/>
                </a:cubicBezTo>
                <a:cubicBezTo>
                  <a:pt x="361279" y="217164"/>
                  <a:pt x="361816" y="217010"/>
                  <a:pt x="362712" y="216549"/>
                </a:cubicBezTo>
                <a:cubicBezTo>
                  <a:pt x="363634" y="216114"/>
                  <a:pt x="364555" y="215628"/>
                  <a:pt x="365579" y="215065"/>
                </a:cubicBezTo>
                <a:close/>
                <a:moveTo>
                  <a:pt x="379734" y="208128"/>
                </a:moveTo>
                <a:cubicBezTo>
                  <a:pt x="379581" y="208128"/>
                  <a:pt x="379530" y="208230"/>
                  <a:pt x="379530" y="208435"/>
                </a:cubicBezTo>
                <a:cubicBezTo>
                  <a:pt x="379530" y="208665"/>
                  <a:pt x="379581" y="208742"/>
                  <a:pt x="379734" y="208742"/>
                </a:cubicBezTo>
                <a:cubicBezTo>
                  <a:pt x="379862" y="208742"/>
                  <a:pt x="379939" y="208665"/>
                  <a:pt x="379939" y="208435"/>
                </a:cubicBezTo>
                <a:cubicBezTo>
                  <a:pt x="379939" y="208230"/>
                  <a:pt x="379862" y="208128"/>
                  <a:pt x="379734" y="208128"/>
                </a:cubicBezTo>
                <a:close/>
                <a:moveTo>
                  <a:pt x="365938" y="218495"/>
                </a:moveTo>
                <a:cubicBezTo>
                  <a:pt x="365938" y="218341"/>
                  <a:pt x="365861" y="218290"/>
                  <a:pt x="365707" y="218290"/>
                </a:cubicBezTo>
                <a:cubicBezTo>
                  <a:pt x="365579" y="218290"/>
                  <a:pt x="365502" y="218341"/>
                  <a:pt x="365502" y="218495"/>
                </a:cubicBezTo>
                <a:cubicBezTo>
                  <a:pt x="365630" y="218776"/>
                  <a:pt x="365784" y="218776"/>
                  <a:pt x="365938" y="218495"/>
                </a:cubicBezTo>
                <a:close/>
                <a:moveTo>
                  <a:pt x="366552" y="220568"/>
                </a:moveTo>
                <a:cubicBezTo>
                  <a:pt x="366654" y="220414"/>
                  <a:pt x="366578" y="220363"/>
                  <a:pt x="366398" y="220363"/>
                </a:cubicBezTo>
                <a:cubicBezTo>
                  <a:pt x="366245" y="220363"/>
                  <a:pt x="366193" y="220414"/>
                  <a:pt x="366245" y="220568"/>
                </a:cubicBezTo>
                <a:cubicBezTo>
                  <a:pt x="366322" y="220721"/>
                  <a:pt x="366373" y="220773"/>
                  <a:pt x="366450" y="220773"/>
                </a:cubicBezTo>
                <a:cubicBezTo>
                  <a:pt x="366526" y="220773"/>
                  <a:pt x="366552" y="220721"/>
                  <a:pt x="366552" y="220568"/>
                </a:cubicBezTo>
                <a:close/>
                <a:moveTo>
                  <a:pt x="367294" y="216421"/>
                </a:moveTo>
                <a:cubicBezTo>
                  <a:pt x="366987" y="216421"/>
                  <a:pt x="366757" y="216524"/>
                  <a:pt x="366552" y="216728"/>
                </a:cubicBezTo>
                <a:cubicBezTo>
                  <a:pt x="366501" y="216805"/>
                  <a:pt x="366373" y="216933"/>
                  <a:pt x="366245" y="217138"/>
                </a:cubicBezTo>
                <a:cubicBezTo>
                  <a:pt x="366091" y="217291"/>
                  <a:pt x="365989" y="217420"/>
                  <a:pt x="365938" y="217496"/>
                </a:cubicBezTo>
                <a:cubicBezTo>
                  <a:pt x="366142" y="217547"/>
                  <a:pt x="366450" y="217471"/>
                  <a:pt x="366833" y="217215"/>
                </a:cubicBezTo>
                <a:cubicBezTo>
                  <a:pt x="367294" y="216959"/>
                  <a:pt x="367422" y="216728"/>
                  <a:pt x="367294" y="216421"/>
                </a:cubicBezTo>
                <a:close/>
                <a:moveTo>
                  <a:pt x="367883" y="218443"/>
                </a:moveTo>
                <a:cubicBezTo>
                  <a:pt x="367883" y="218213"/>
                  <a:pt x="367781" y="218059"/>
                  <a:pt x="367576" y="218059"/>
                </a:cubicBezTo>
                <a:cubicBezTo>
                  <a:pt x="367422" y="218059"/>
                  <a:pt x="367371" y="218213"/>
                  <a:pt x="367371" y="218443"/>
                </a:cubicBezTo>
                <a:cubicBezTo>
                  <a:pt x="367371" y="218699"/>
                  <a:pt x="367422" y="218827"/>
                  <a:pt x="367576" y="218827"/>
                </a:cubicBezTo>
                <a:cubicBezTo>
                  <a:pt x="367781" y="218827"/>
                  <a:pt x="367883" y="218699"/>
                  <a:pt x="367883" y="218443"/>
                </a:cubicBezTo>
                <a:close/>
                <a:moveTo>
                  <a:pt x="368216" y="217112"/>
                </a:moveTo>
                <a:cubicBezTo>
                  <a:pt x="368216" y="216831"/>
                  <a:pt x="368139" y="216703"/>
                  <a:pt x="367985" y="216703"/>
                </a:cubicBezTo>
                <a:cubicBezTo>
                  <a:pt x="367781" y="216703"/>
                  <a:pt x="367678" y="216831"/>
                  <a:pt x="367678" y="217112"/>
                </a:cubicBezTo>
                <a:cubicBezTo>
                  <a:pt x="367678" y="217317"/>
                  <a:pt x="367781" y="217471"/>
                  <a:pt x="367985" y="217471"/>
                </a:cubicBezTo>
                <a:cubicBezTo>
                  <a:pt x="368139" y="217471"/>
                  <a:pt x="368216" y="217317"/>
                  <a:pt x="368216" y="217112"/>
                </a:cubicBezTo>
                <a:close/>
                <a:moveTo>
                  <a:pt x="371134" y="218827"/>
                </a:moveTo>
                <a:cubicBezTo>
                  <a:pt x="370571" y="218674"/>
                  <a:pt x="370084" y="218776"/>
                  <a:pt x="369649" y="219186"/>
                </a:cubicBezTo>
                <a:cubicBezTo>
                  <a:pt x="369214" y="219570"/>
                  <a:pt x="368779" y="219698"/>
                  <a:pt x="368318" y="219544"/>
                </a:cubicBezTo>
                <a:lnTo>
                  <a:pt x="368318" y="219877"/>
                </a:lnTo>
                <a:cubicBezTo>
                  <a:pt x="368421" y="220158"/>
                  <a:pt x="368625" y="220261"/>
                  <a:pt x="368856" y="220210"/>
                </a:cubicBezTo>
                <a:cubicBezTo>
                  <a:pt x="369112" y="220107"/>
                  <a:pt x="369368" y="220005"/>
                  <a:pt x="369624" y="219826"/>
                </a:cubicBezTo>
                <a:cubicBezTo>
                  <a:pt x="369905" y="219646"/>
                  <a:pt x="370161" y="219442"/>
                  <a:pt x="370391" y="219262"/>
                </a:cubicBezTo>
                <a:cubicBezTo>
                  <a:pt x="370699" y="219032"/>
                  <a:pt x="370878" y="218879"/>
                  <a:pt x="371134" y="218827"/>
                </a:cubicBezTo>
                <a:close/>
                <a:moveTo>
                  <a:pt x="373821" y="213631"/>
                </a:moveTo>
                <a:cubicBezTo>
                  <a:pt x="373745" y="213350"/>
                  <a:pt x="373489" y="213273"/>
                  <a:pt x="373054" y="213375"/>
                </a:cubicBezTo>
                <a:cubicBezTo>
                  <a:pt x="372593" y="213478"/>
                  <a:pt x="372106" y="213631"/>
                  <a:pt x="371595" y="213887"/>
                </a:cubicBezTo>
                <a:cubicBezTo>
                  <a:pt x="371057" y="214143"/>
                  <a:pt x="370571" y="214425"/>
                  <a:pt x="370084" y="214706"/>
                </a:cubicBezTo>
                <a:cubicBezTo>
                  <a:pt x="369572" y="215039"/>
                  <a:pt x="369240" y="215244"/>
                  <a:pt x="369035" y="215372"/>
                </a:cubicBezTo>
                <a:cubicBezTo>
                  <a:pt x="368881" y="215372"/>
                  <a:pt x="368779" y="215474"/>
                  <a:pt x="368625" y="215653"/>
                </a:cubicBezTo>
                <a:cubicBezTo>
                  <a:pt x="368472" y="215832"/>
                  <a:pt x="368369" y="215935"/>
                  <a:pt x="368318" y="216037"/>
                </a:cubicBezTo>
                <a:cubicBezTo>
                  <a:pt x="369060" y="216165"/>
                  <a:pt x="369956" y="215884"/>
                  <a:pt x="371031" y="215141"/>
                </a:cubicBezTo>
                <a:cubicBezTo>
                  <a:pt x="372132" y="214399"/>
                  <a:pt x="373028" y="213913"/>
                  <a:pt x="373821" y="213631"/>
                </a:cubicBezTo>
                <a:close/>
                <a:moveTo>
                  <a:pt x="374538" y="214681"/>
                </a:moveTo>
                <a:cubicBezTo>
                  <a:pt x="374615" y="214527"/>
                  <a:pt x="374538" y="214450"/>
                  <a:pt x="374384" y="214450"/>
                </a:cubicBezTo>
                <a:cubicBezTo>
                  <a:pt x="374205" y="214450"/>
                  <a:pt x="374154" y="214527"/>
                  <a:pt x="374231" y="214681"/>
                </a:cubicBezTo>
                <a:cubicBezTo>
                  <a:pt x="374231" y="214809"/>
                  <a:pt x="374257" y="214885"/>
                  <a:pt x="374333" y="214885"/>
                </a:cubicBezTo>
                <a:cubicBezTo>
                  <a:pt x="374384" y="214860"/>
                  <a:pt x="374461" y="214809"/>
                  <a:pt x="374538" y="214681"/>
                </a:cubicBezTo>
                <a:close/>
                <a:moveTo>
                  <a:pt x="375485" y="216370"/>
                </a:moveTo>
                <a:cubicBezTo>
                  <a:pt x="375485" y="216114"/>
                  <a:pt x="375383" y="216012"/>
                  <a:pt x="375255" y="216012"/>
                </a:cubicBezTo>
                <a:cubicBezTo>
                  <a:pt x="375050" y="216012"/>
                  <a:pt x="374922" y="216114"/>
                  <a:pt x="374922" y="216370"/>
                </a:cubicBezTo>
                <a:cubicBezTo>
                  <a:pt x="374922" y="216626"/>
                  <a:pt x="375050" y="216728"/>
                  <a:pt x="375255" y="216728"/>
                </a:cubicBezTo>
                <a:cubicBezTo>
                  <a:pt x="375383" y="216728"/>
                  <a:pt x="375485" y="216626"/>
                  <a:pt x="375485" y="216370"/>
                </a:cubicBezTo>
                <a:close/>
                <a:moveTo>
                  <a:pt x="375485" y="212582"/>
                </a:moveTo>
                <a:cubicBezTo>
                  <a:pt x="375485" y="212377"/>
                  <a:pt x="375383" y="212274"/>
                  <a:pt x="375255" y="212274"/>
                </a:cubicBezTo>
                <a:cubicBezTo>
                  <a:pt x="375050" y="212274"/>
                  <a:pt x="374922" y="212377"/>
                  <a:pt x="374922" y="212582"/>
                </a:cubicBezTo>
                <a:cubicBezTo>
                  <a:pt x="374922" y="212787"/>
                  <a:pt x="375050" y="212914"/>
                  <a:pt x="375255" y="212914"/>
                </a:cubicBezTo>
                <a:cubicBezTo>
                  <a:pt x="375383" y="212889"/>
                  <a:pt x="375485" y="212761"/>
                  <a:pt x="375485" y="212582"/>
                </a:cubicBezTo>
                <a:close/>
                <a:moveTo>
                  <a:pt x="376612" y="216421"/>
                </a:moveTo>
                <a:cubicBezTo>
                  <a:pt x="376535" y="216344"/>
                  <a:pt x="376407" y="216319"/>
                  <a:pt x="376228" y="216319"/>
                </a:cubicBezTo>
                <a:cubicBezTo>
                  <a:pt x="376074" y="216319"/>
                  <a:pt x="375946" y="216344"/>
                  <a:pt x="375869" y="216421"/>
                </a:cubicBezTo>
                <a:cubicBezTo>
                  <a:pt x="375818" y="216421"/>
                  <a:pt x="375716" y="216472"/>
                  <a:pt x="375664" y="216524"/>
                </a:cubicBezTo>
                <a:cubicBezTo>
                  <a:pt x="375562" y="216600"/>
                  <a:pt x="375562" y="216677"/>
                  <a:pt x="375562" y="216728"/>
                </a:cubicBezTo>
                <a:lnTo>
                  <a:pt x="376612" y="216421"/>
                </a:lnTo>
                <a:close/>
                <a:moveTo>
                  <a:pt x="377328" y="214681"/>
                </a:moveTo>
                <a:cubicBezTo>
                  <a:pt x="377047" y="214681"/>
                  <a:pt x="376791" y="214783"/>
                  <a:pt x="376612" y="214988"/>
                </a:cubicBezTo>
                <a:cubicBezTo>
                  <a:pt x="376483" y="215116"/>
                  <a:pt x="376483" y="215269"/>
                  <a:pt x="376612" y="215397"/>
                </a:cubicBezTo>
                <a:cubicBezTo>
                  <a:pt x="376688" y="215397"/>
                  <a:pt x="376816" y="215346"/>
                  <a:pt x="376995" y="215244"/>
                </a:cubicBezTo>
                <a:cubicBezTo>
                  <a:pt x="377175" y="215141"/>
                  <a:pt x="377277" y="215065"/>
                  <a:pt x="377354" y="214988"/>
                </a:cubicBezTo>
                <a:lnTo>
                  <a:pt x="377354" y="214681"/>
                </a:lnTo>
                <a:close/>
                <a:moveTo>
                  <a:pt x="378582" y="214322"/>
                </a:moveTo>
                <a:cubicBezTo>
                  <a:pt x="378582" y="214041"/>
                  <a:pt x="378506" y="213913"/>
                  <a:pt x="378378" y="213913"/>
                </a:cubicBezTo>
                <a:cubicBezTo>
                  <a:pt x="378173" y="213913"/>
                  <a:pt x="378045" y="214041"/>
                  <a:pt x="378045" y="214322"/>
                </a:cubicBezTo>
                <a:cubicBezTo>
                  <a:pt x="378045" y="214527"/>
                  <a:pt x="378173" y="214681"/>
                  <a:pt x="378378" y="214681"/>
                </a:cubicBezTo>
                <a:cubicBezTo>
                  <a:pt x="378506" y="214681"/>
                  <a:pt x="378582" y="214527"/>
                  <a:pt x="378582" y="214322"/>
                </a:cubicBezTo>
                <a:close/>
                <a:moveTo>
                  <a:pt x="379402" y="215372"/>
                </a:moveTo>
                <a:cubicBezTo>
                  <a:pt x="379760" y="214962"/>
                  <a:pt x="379862" y="214476"/>
                  <a:pt x="379734" y="213913"/>
                </a:cubicBezTo>
                <a:cubicBezTo>
                  <a:pt x="379581" y="214425"/>
                  <a:pt x="379325" y="214757"/>
                  <a:pt x="378992" y="214962"/>
                </a:cubicBezTo>
                <a:lnTo>
                  <a:pt x="379402" y="215372"/>
                </a:lnTo>
                <a:close/>
                <a:moveTo>
                  <a:pt x="379402" y="213631"/>
                </a:moveTo>
                <a:cubicBezTo>
                  <a:pt x="379325" y="213631"/>
                  <a:pt x="379273" y="213682"/>
                  <a:pt x="379171" y="213785"/>
                </a:cubicBezTo>
                <a:cubicBezTo>
                  <a:pt x="379120" y="213887"/>
                  <a:pt x="379069" y="213938"/>
                  <a:pt x="378966" y="213938"/>
                </a:cubicBezTo>
                <a:lnTo>
                  <a:pt x="378966" y="214348"/>
                </a:lnTo>
                <a:lnTo>
                  <a:pt x="379402" y="213631"/>
                </a:lnTo>
                <a:close/>
                <a:moveTo>
                  <a:pt x="381961" y="216114"/>
                </a:moveTo>
                <a:cubicBezTo>
                  <a:pt x="382960" y="215551"/>
                  <a:pt x="383599" y="215065"/>
                  <a:pt x="383881" y="214655"/>
                </a:cubicBezTo>
                <a:cubicBezTo>
                  <a:pt x="383651" y="214706"/>
                  <a:pt x="383241" y="214860"/>
                  <a:pt x="382576" y="215065"/>
                </a:cubicBezTo>
                <a:cubicBezTo>
                  <a:pt x="381936" y="215269"/>
                  <a:pt x="381424" y="215500"/>
                  <a:pt x="381065" y="215679"/>
                </a:cubicBezTo>
                <a:cubicBezTo>
                  <a:pt x="380912" y="215756"/>
                  <a:pt x="380681" y="215909"/>
                  <a:pt x="380400" y="216140"/>
                </a:cubicBezTo>
                <a:cubicBezTo>
                  <a:pt x="380067" y="216370"/>
                  <a:pt x="379862" y="216575"/>
                  <a:pt x="379734" y="216703"/>
                </a:cubicBezTo>
                <a:cubicBezTo>
                  <a:pt x="380221" y="216882"/>
                  <a:pt x="380937" y="216677"/>
                  <a:pt x="381961" y="216114"/>
                </a:cubicBezTo>
                <a:close/>
                <a:moveTo>
                  <a:pt x="380989" y="214578"/>
                </a:moveTo>
                <a:cubicBezTo>
                  <a:pt x="381040" y="214578"/>
                  <a:pt x="381091" y="214476"/>
                  <a:pt x="381091" y="214322"/>
                </a:cubicBezTo>
                <a:cubicBezTo>
                  <a:pt x="381142" y="214220"/>
                  <a:pt x="381091" y="214143"/>
                  <a:pt x="380912" y="214143"/>
                </a:cubicBezTo>
                <a:cubicBezTo>
                  <a:pt x="380732" y="214143"/>
                  <a:pt x="380681" y="214220"/>
                  <a:pt x="380784" y="214322"/>
                </a:cubicBezTo>
                <a:cubicBezTo>
                  <a:pt x="380835" y="214476"/>
                  <a:pt x="380886" y="214578"/>
                  <a:pt x="380989" y="214578"/>
                </a:cubicBezTo>
                <a:close/>
                <a:moveTo>
                  <a:pt x="384086" y="217420"/>
                </a:moveTo>
                <a:cubicBezTo>
                  <a:pt x="384086" y="217164"/>
                  <a:pt x="384009" y="217036"/>
                  <a:pt x="383881" y="217036"/>
                </a:cubicBezTo>
                <a:cubicBezTo>
                  <a:pt x="383727" y="217036"/>
                  <a:pt x="383651" y="217164"/>
                  <a:pt x="383651" y="217420"/>
                </a:cubicBezTo>
                <a:cubicBezTo>
                  <a:pt x="383651" y="217650"/>
                  <a:pt x="383727" y="217778"/>
                  <a:pt x="383881" y="217778"/>
                </a:cubicBezTo>
                <a:cubicBezTo>
                  <a:pt x="384009" y="217778"/>
                  <a:pt x="384086" y="217650"/>
                  <a:pt x="384086" y="217420"/>
                </a:cubicBezTo>
                <a:close/>
                <a:moveTo>
                  <a:pt x="384188" y="210201"/>
                </a:moveTo>
                <a:lnTo>
                  <a:pt x="383881" y="210201"/>
                </a:lnTo>
                <a:lnTo>
                  <a:pt x="382115" y="211891"/>
                </a:lnTo>
                <a:cubicBezTo>
                  <a:pt x="382345" y="212300"/>
                  <a:pt x="382550" y="212428"/>
                  <a:pt x="382780" y="212326"/>
                </a:cubicBezTo>
                <a:cubicBezTo>
                  <a:pt x="383036" y="212223"/>
                  <a:pt x="383241" y="212019"/>
                  <a:pt x="383446" y="211711"/>
                </a:cubicBezTo>
                <a:cubicBezTo>
                  <a:pt x="383651" y="211404"/>
                  <a:pt x="383907" y="210867"/>
                  <a:pt x="384188" y="210201"/>
                </a:cubicBezTo>
                <a:close/>
                <a:moveTo>
                  <a:pt x="384905" y="208717"/>
                </a:moveTo>
                <a:cubicBezTo>
                  <a:pt x="385135" y="208973"/>
                  <a:pt x="385212" y="208973"/>
                  <a:pt x="385212" y="208717"/>
                </a:cubicBezTo>
                <a:cubicBezTo>
                  <a:pt x="385775" y="208179"/>
                  <a:pt x="386236" y="207795"/>
                  <a:pt x="386645" y="207539"/>
                </a:cubicBezTo>
                <a:cubicBezTo>
                  <a:pt x="387029" y="207309"/>
                  <a:pt x="387593" y="206925"/>
                  <a:pt x="388335" y="206336"/>
                </a:cubicBezTo>
                <a:cubicBezTo>
                  <a:pt x="388335" y="206157"/>
                  <a:pt x="388232" y="206029"/>
                  <a:pt x="388028" y="206029"/>
                </a:cubicBezTo>
                <a:cubicBezTo>
                  <a:pt x="387823" y="206029"/>
                  <a:pt x="387081" y="206336"/>
                  <a:pt x="385826" y="206950"/>
                </a:cubicBezTo>
                <a:cubicBezTo>
                  <a:pt x="384572" y="207565"/>
                  <a:pt x="383267" y="208256"/>
                  <a:pt x="381910" y="208998"/>
                </a:cubicBezTo>
                <a:cubicBezTo>
                  <a:pt x="380502" y="209689"/>
                  <a:pt x="379248" y="210406"/>
                  <a:pt x="378122" y="211097"/>
                </a:cubicBezTo>
                <a:cubicBezTo>
                  <a:pt x="376995" y="211788"/>
                  <a:pt x="376407" y="212198"/>
                  <a:pt x="376330" y="212249"/>
                </a:cubicBezTo>
                <a:lnTo>
                  <a:pt x="377354" y="212556"/>
                </a:lnTo>
                <a:lnTo>
                  <a:pt x="384905" y="208717"/>
                </a:lnTo>
                <a:close/>
                <a:moveTo>
                  <a:pt x="386978" y="212889"/>
                </a:moveTo>
                <a:cubicBezTo>
                  <a:pt x="387337" y="213222"/>
                  <a:pt x="387618" y="213170"/>
                  <a:pt x="387823" y="212684"/>
                </a:cubicBezTo>
                <a:cubicBezTo>
                  <a:pt x="387874" y="212454"/>
                  <a:pt x="387951" y="212198"/>
                  <a:pt x="388028" y="211865"/>
                </a:cubicBezTo>
                <a:lnTo>
                  <a:pt x="386978" y="212889"/>
                </a:lnTo>
                <a:close/>
                <a:moveTo>
                  <a:pt x="386978" y="209484"/>
                </a:moveTo>
                <a:lnTo>
                  <a:pt x="386671" y="209177"/>
                </a:lnTo>
                <a:cubicBezTo>
                  <a:pt x="386518" y="209177"/>
                  <a:pt x="386389" y="209254"/>
                  <a:pt x="386236" y="209433"/>
                </a:cubicBezTo>
                <a:cubicBezTo>
                  <a:pt x="386108" y="209587"/>
                  <a:pt x="386005" y="209740"/>
                  <a:pt x="385929" y="209792"/>
                </a:cubicBezTo>
                <a:cubicBezTo>
                  <a:pt x="385775" y="209945"/>
                  <a:pt x="385775" y="210099"/>
                  <a:pt x="385929" y="210227"/>
                </a:cubicBezTo>
                <a:cubicBezTo>
                  <a:pt x="386057" y="210355"/>
                  <a:pt x="386159" y="210457"/>
                  <a:pt x="386236" y="210560"/>
                </a:cubicBezTo>
                <a:cubicBezTo>
                  <a:pt x="386543" y="209945"/>
                  <a:pt x="386773" y="209612"/>
                  <a:pt x="386978" y="209484"/>
                </a:cubicBezTo>
                <a:close/>
                <a:moveTo>
                  <a:pt x="387669" y="208333"/>
                </a:moveTo>
                <a:cubicBezTo>
                  <a:pt x="387848" y="208333"/>
                  <a:pt x="387977" y="208281"/>
                  <a:pt x="388053" y="208128"/>
                </a:cubicBezTo>
                <a:cubicBezTo>
                  <a:pt x="388104" y="207974"/>
                  <a:pt x="388002" y="207923"/>
                  <a:pt x="387669" y="207923"/>
                </a:cubicBezTo>
                <a:cubicBezTo>
                  <a:pt x="387337" y="207923"/>
                  <a:pt x="387234" y="207974"/>
                  <a:pt x="387285" y="208128"/>
                </a:cubicBezTo>
                <a:cubicBezTo>
                  <a:pt x="387362" y="208281"/>
                  <a:pt x="387490" y="208333"/>
                  <a:pt x="387669" y="208333"/>
                </a:cubicBezTo>
                <a:close/>
                <a:moveTo>
                  <a:pt x="385212" y="210815"/>
                </a:moveTo>
                <a:cubicBezTo>
                  <a:pt x="385442" y="210815"/>
                  <a:pt x="385545" y="210713"/>
                  <a:pt x="385545" y="210508"/>
                </a:cubicBezTo>
                <a:cubicBezTo>
                  <a:pt x="385545" y="210278"/>
                  <a:pt x="385442" y="210176"/>
                  <a:pt x="385212" y="210176"/>
                </a:cubicBezTo>
                <a:cubicBezTo>
                  <a:pt x="385084" y="210176"/>
                  <a:pt x="385007" y="210278"/>
                  <a:pt x="385007" y="210508"/>
                </a:cubicBezTo>
                <a:cubicBezTo>
                  <a:pt x="385007" y="210713"/>
                  <a:pt x="385084" y="210815"/>
                  <a:pt x="385212" y="210815"/>
                </a:cubicBezTo>
                <a:close/>
                <a:moveTo>
                  <a:pt x="385826" y="216728"/>
                </a:moveTo>
                <a:cubicBezTo>
                  <a:pt x="385826" y="216524"/>
                  <a:pt x="385775" y="216421"/>
                  <a:pt x="385622" y="216421"/>
                </a:cubicBezTo>
                <a:cubicBezTo>
                  <a:pt x="385417" y="216421"/>
                  <a:pt x="385314" y="216524"/>
                  <a:pt x="385314" y="216728"/>
                </a:cubicBezTo>
                <a:cubicBezTo>
                  <a:pt x="385314" y="216959"/>
                  <a:pt x="385417" y="217061"/>
                  <a:pt x="385622" y="217061"/>
                </a:cubicBezTo>
                <a:cubicBezTo>
                  <a:pt x="385775" y="217036"/>
                  <a:pt x="385826" y="216959"/>
                  <a:pt x="385826" y="216728"/>
                </a:cubicBezTo>
                <a:close/>
                <a:moveTo>
                  <a:pt x="386978" y="219518"/>
                </a:moveTo>
                <a:lnTo>
                  <a:pt x="386671" y="219851"/>
                </a:lnTo>
                <a:lnTo>
                  <a:pt x="386978" y="219851"/>
                </a:lnTo>
                <a:lnTo>
                  <a:pt x="386978" y="219518"/>
                </a:lnTo>
                <a:close/>
                <a:moveTo>
                  <a:pt x="387285" y="214681"/>
                </a:moveTo>
                <a:cubicBezTo>
                  <a:pt x="387029" y="214604"/>
                  <a:pt x="386748" y="214578"/>
                  <a:pt x="386441" y="214629"/>
                </a:cubicBezTo>
                <a:cubicBezTo>
                  <a:pt x="386082" y="214655"/>
                  <a:pt x="385852" y="214783"/>
                  <a:pt x="385647" y="214988"/>
                </a:cubicBezTo>
                <a:cubicBezTo>
                  <a:pt x="385519" y="215116"/>
                  <a:pt x="385519" y="215269"/>
                  <a:pt x="385647" y="215397"/>
                </a:cubicBezTo>
                <a:cubicBezTo>
                  <a:pt x="385801" y="215346"/>
                  <a:pt x="386057" y="215269"/>
                  <a:pt x="386466" y="215193"/>
                </a:cubicBezTo>
                <a:cubicBezTo>
                  <a:pt x="386876" y="215090"/>
                  <a:pt x="387183" y="214911"/>
                  <a:pt x="387285" y="214681"/>
                </a:cubicBezTo>
                <a:close/>
                <a:moveTo>
                  <a:pt x="387720" y="214322"/>
                </a:moveTo>
                <a:cubicBezTo>
                  <a:pt x="387848" y="214322"/>
                  <a:pt x="387951" y="214220"/>
                  <a:pt x="387951" y="213964"/>
                </a:cubicBezTo>
                <a:cubicBezTo>
                  <a:pt x="387951" y="213733"/>
                  <a:pt x="387848" y="213606"/>
                  <a:pt x="387720" y="213606"/>
                </a:cubicBezTo>
                <a:cubicBezTo>
                  <a:pt x="387516" y="213606"/>
                  <a:pt x="387388" y="213733"/>
                  <a:pt x="387388" y="213964"/>
                </a:cubicBezTo>
                <a:cubicBezTo>
                  <a:pt x="387388" y="214220"/>
                  <a:pt x="387516" y="214322"/>
                  <a:pt x="387720" y="214322"/>
                </a:cubicBezTo>
                <a:close/>
                <a:moveTo>
                  <a:pt x="387848" y="216370"/>
                </a:moveTo>
                <a:cubicBezTo>
                  <a:pt x="387848" y="216626"/>
                  <a:pt x="387900" y="216728"/>
                  <a:pt x="388053" y="216728"/>
                </a:cubicBezTo>
                <a:cubicBezTo>
                  <a:pt x="388181" y="216728"/>
                  <a:pt x="388258" y="216626"/>
                  <a:pt x="388258" y="216370"/>
                </a:cubicBezTo>
                <a:cubicBezTo>
                  <a:pt x="388258" y="216114"/>
                  <a:pt x="388181" y="216012"/>
                  <a:pt x="388053" y="216012"/>
                </a:cubicBezTo>
                <a:cubicBezTo>
                  <a:pt x="387900" y="216012"/>
                  <a:pt x="387848" y="216114"/>
                  <a:pt x="387848" y="216370"/>
                </a:cubicBezTo>
                <a:close/>
                <a:moveTo>
                  <a:pt x="388335" y="218495"/>
                </a:moveTo>
                <a:lnTo>
                  <a:pt x="388028" y="218059"/>
                </a:lnTo>
                <a:lnTo>
                  <a:pt x="388028" y="218802"/>
                </a:lnTo>
                <a:lnTo>
                  <a:pt x="388335" y="218495"/>
                </a:lnTo>
                <a:close/>
                <a:moveTo>
                  <a:pt x="388770" y="210815"/>
                </a:moveTo>
                <a:lnTo>
                  <a:pt x="387720" y="210815"/>
                </a:lnTo>
                <a:cubicBezTo>
                  <a:pt x="387848" y="210969"/>
                  <a:pt x="388053" y="211071"/>
                  <a:pt x="388258" y="211123"/>
                </a:cubicBezTo>
                <a:cubicBezTo>
                  <a:pt x="388591" y="211328"/>
                  <a:pt x="388770" y="211225"/>
                  <a:pt x="388770" y="210815"/>
                </a:cubicBezTo>
                <a:close/>
                <a:moveTo>
                  <a:pt x="389052" y="205312"/>
                </a:moveTo>
                <a:lnTo>
                  <a:pt x="389384" y="205312"/>
                </a:lnTo>
                <a:lnTo>
                  <a:pt x="389384" y="205005"/>
                </a:lnTo>
                <a:lnTo>
                  <a:pt x="389052" y="205312"/>
                </a:lnTo>
                <a:close/>
                <a:moveTo>
                  <a:pt x="389692" y="220210"/>
                </a:moveTo>
                <a:cubicBezTo>
                  <a:pt x="389692" y="219954"/>
                  <a:pt x="389589" y="219826"/>
                  <a:pt x="389384" y="219826"/>
                </a:cubicBezTo>
                <a:cubicBezTo>
                  <a:pt x="389231" y="219826"/>
                  <a:pt x="389179" y="219954"/>
                  <a:pt x="389179" y="220210"/>
                </a:cubicBezTo>
                <a:cubicBezTo>
                  <a:pt x="389179" y="220440"/>
                  <a:pt x="389231" y="220568"/>
                  <a:pt x="389384" y="220568"/>
                </a:cubicBezTo>
                <a:cubicBezTo>
                  <a:pt x="389589" y="220568"/>
                  <a:pt x="389692" y="220440"/>
                  <a:pt x="389692" y="220210"/>
                </a:cubicBezTo>
                <a:close/>
                <a:moveTo>
                  <a:pt x="390434" y="216728"/>
                </a:moveTo>
                <a:cubicBezTo>
                  <a:pt x="390485" y="216600"/>
                  <a:pt x="390434" y="216524"/>
                  <a:pt x="390255" y="216524"/>
                </a:cubicBezTo>
                <a:cubicBezTo>
                  <a:pt x="390075" y="216524"/>
                  <a:pt x="390024" y="216600"/>
                  <a:pt x="390075" y="216728"/>
                </a:cubicBezTo>
                <a:cubicBezTo>
                  <a:pt x="390178" y="216882"/>
                  <a:pt x="390229" y="216959"/>
                  <a:pt x="390306" y="216959"/>
                </a:cubicBezTo>
                <a:cubicBezTo>
                  <a:pt x="390382" y="216959"/>
                  <a:pt x="390434" y="216882"/>
                  <a:pt x="390434" y="216728"/>
                </a:cubicBezTo>
                <a:close/>
                <a:moveTo>
                  <a:pt x="392891" y="218827"/>
                </a:moveTo>
                <a:lnTo>
                  <a:pt x="392481" y="218827"/>
                </a:lnTo>
                <a:cubicBezTo>
                  <a:pt x="392354" y="218827"/>
                  <a:pt x="392149" y="218879"/>
                  <a:pt x="391944" y="218981"/>
                </a:cubicBezTo>
                <a:cubicBezTo>
                  <a:pt x="391688" y="219083"/>
                  <a:pt x="391534" y="219135"/>
                  <a:pt x="391432" y="219135"/>
                </a:cubicBezTo>
                <a:cubicBezTo>
                  <a:pt x="391381" y="219186"/>
                  <a:pt x="391227" y="219339"/>
                  <a:pt x="390971" y="219518"/>
                </a:cubicBezTo>
                <a:cubicBezTo>
                  <a:pt x="390715" y="219698"/>
                  <a:pt x="390511" y="219800"/>
                  <a:pt x="390434" y="219877"/>
                </a:cubicBezTo>
                <a:cubicBezTo>
                  <a:pt x="390843" y="220005"/>
                  <a:pt x="391304" y="219902"/>
                  <a:pt x="391867" y="219544"/>
                </a:cubicBezTo>
                <a:cubicBezTo>
                  <a:pt x="392430" y="219160"/>
                  <a:pt x="392789" y="218955"/>
                  <a:pt x="392891" y="218827"/>
                </a:cubicBezTo>
                <a:close/>
                <a:moveTo>
                  <a:pt x="393531" y="198068"/>
                </a:moveTo>
                <a:cubicBezTo>
                  <a:pt x="394350" y="198273"/>
                  <a:pt x="395144" y="198017"/>
                  <a:pt x="395860" y="197377"/>
                </a:cubicBezTo>
                <a:cubicBezTo>
                  <a:pt x="396577" y="196737"/>
                  <a:pt x="397345" y="196276"/>
                  <a:pt x="398087" y="195969"/>
                </a:cubicBezTo>
                <a:cubicBezTo>
                  <a:pt x="398036" y="195713"/>
                  <a:pt x="397857" y="195534"/>
                  <a:pt x="397626" y="195509"/>
                </a:cubicBezTo>
                <a:cubicBezTo>
                  <a:pt x="397370" y="195457"/>
                  <a:pt x="397114" y="195509"/>
                  <a:pt x="396833" y="195611"/>
                </a:cubicBezTo>
                <a:cubicBezTo>
                  <a:pt x="396551" y="195713"/>
                  <a:pt x="396295" y="195841"/>
                  <a:pt x="396065" y="195969"/>
                </a:cubicBezTo>
                <a:cubicBezTo>
                  <a:pt x="395835" y="196123"/>
                  <a:pt x="395655" y="196225"/>
                  <a:pt x="395604" y="196276"/>
                </a:cubicBezTo>
                <a:cubicBezTo>
                  <a:pt x="395528" y="196174"/>
                  <a:pt x="395630" y="195867"/>
                  <a:pt x="395860" y="195534"/>
                </a:cubicBezTo>
                <a:cubicBezTo>
                  <a:pt x="396091" y="195125"/>
                  <a:pt x="396039" y="194971"/>
                  <a:pt x="395604" y="194971"/>
                </a:cubicBezTo>
                <a:cubicBezTo>
                  <a:pt x="395604" y="195099"/>
                  <a:pt x="395528" y="195355"/>
                  <a:pt x="395323" y="195637"/>
                </a:cubicBezTo>
                <a:cubicBezTo>
                  <a:pt x="395169" y="195944"/>
                  <a:pt x="395016" y="196174"/>
                  <a:pt x="394964" y="196276"/>
                </a:cubicBezTo>
                <a:cubicBezTo>
                  <a:pt x="394811" y="196430"/>
                  <a:pt x="394555" y="196737"/>
                  <a:pt x="394222" y="197172"/>
                </a:cubicBezTo>
                <a:cubicBezTo>
                  <a:pt x="393915" y="197633"/>
                  <a:pt x="393659" y="197915"/>
                  <a:pt x="393531" y="198068"/>
                </a:cubicBezTo>
                <a:close/>
                <a:moveTo>
                  <a:pt x="396731" y="200756"/>
                </a:moveTo>
                <a:cubicBezTo>
                  <a:pt x="396116" y="201038"/>
                  <a:pt x="395732" y="201293"/>
                  <a:pt x="395604" y="201473"/>
                </a:cubicBezTo>
                <a:lnTo>
                  <a:pt x="395604" y="201882"/>
                </a:lnTo>
                <a:cubicBezTo>
                  <a:pt x="395937" y="201985"/>
                  <a:pt x="396475" y="201882"/>
                  <a:pt x="397217" y="201678"/>
                </a:cubicBezTo>
                <a:cubicBezTo>
                  <a:pt x="398010" y="201473"/>
                  <a:pt x="398266" y="201089"/>
                  <a:pt x="398062" y="200449"/>
                </a:cubicBezTo>
                <a:cubicBezTo>
                  <a:pt x="397806" y="200372"/>
                  <a:pt x="397370" y="200474"/>
                  <a:pt x="396731" y="200756"/>
                </a:cubicBezTo>
                <a:close/>
                <a:moveTo>
                  <a:pt x="394094" y="202727"/>
                </a:moveTo>
                <a:cubicBezTo>
                  <a:pt x="394196" y="202727"/>
                  <a:pt x="394248" y="202676"/>
                  <a:pt x="394248" y="202522"/>
                </a:cubicBezTo>
                <a:cubicBezTo>
                  <a:pt x="394248" y="202368"/>
                  <a:pt x="394196" y="202317"/>
                  <a:pt x="394043" y="202317"/>
                </a:cubicBezTo>
                <a:cubicBezTo>
                  <a:pt x="393915" y="202317"/>
                  <a:pt x="393889" y="202368"/>
                  <a:pt x="393940" y="202522"/>
                </a:cubicBezTo>
                <a:cubicBezTo>
                  <a:pt x="393940" y="202676"/>
                  <a:pt x="393992" y="202727"/>
                  <a:pt x="394094" y="202727"/>
                </a:cubicBezTo>
                <a:close/>
                <a:moveTo>
                  <a:pt x="394555" y="204596"/>
                </a:moveTo>
                <a:cubicBezTo>
                  <a:pt x="394632" y="204467"/>
                  <a:pt x="394580" y="204365"/>
                  <a:pt x="394427" y="204365"/>
                </a:cubicBezTo>
                <a:cubicBezTo>
                  <a:pt x="394325" y="204365"/>
                  <a:pt x="394222" y="204467"/>
                  <a:pt x="394222" y="204596"/>
                </a:cubicBezTo>
                <a:cubicBezTo>
                  <a:pt x="394222" y="204723"/>
                  <a:pt x="394299" y="204800"/>
                  <a:pt x="394401" y="204800"/>
                </a:cubicBezTo>
                <a:cubicBezTo>
                  <a:pt x="394504" y="204800"/>
                  <a:pt x="394555" y="204723"/>
                  <a:pt x="394555" y="204596"/>
                </a:cubicBezTo>
                <a:close/>
                <a:moveTo>
                  <a:pt x="396039" y="207718"/>
                </a:moveTo>
                <a:cubicBezTo>
                  <a:pt x="396039" y="207565"/>
                  <a:pt x="395937" y="207488"/>
                  <a:pt x="395809" y="207488"/>
                </a:cubicBezTo>
                <a:cubicBezTo>
                  <a:pt x="395655" y="207488"/>
                  <a:pt x="395604" y="207565"/>
                  <a:pt x="395604" y="207718"/>
                </a:cubicBezTo>
                <a:cubicBezTo>
                  <a:pt x="395732" y="207974"/>
                  <a:pt x="395886" y="207974"/>
                  <a:pt x="396039" y="207718"/>
                </a:cubicBezTo>
                <a:close/>
                <a:moveTo>
                  <a:pt x="396526" y="218443"/>
                </a:moveTo>
                <a:cubicBezTo>
                  <a:pt x="396526" y="218213"/>
                  <a:pt x="396449" y="218059"/>
                  <a:pt x="396321" y="218059"/>
                </a:cubicBezTo>
                <a:cubicBezTo>
                  <a:pt x="396167" y="218059"/>
                  <a:pt x="396091" y="218213"/>
                  <a:pt x="396091" y="218443"/>
                </a:cubicBezTo>
                <a:cubicBezTo>
                  <a:pt x="396091" y="218699"/>
                  <a:pt x="396167" y="218827"/>
                  <a:pt x="396321" y="218827"/>
                </a:cubicBezTo>
                <a:cubicBezTo>
                  <a:pt x="396449" y="218827"/>
                  <a:pt x="396526" y="218699"/>
                  <a:pt x="396526" y="218443"/>
                </a:cubicBezTo>
                <a:close/>
                <a:moveTo>
                  <a:pt x="397985" y="212582"/>
                </a:moveTo>
                <a:cubicBezTo>
                  <a:pt x="397985" y="212377"/>
                  <a:pt x="397883" y="212274"/>
                  <a:pt x="397678" y="212274"/>
                </a:cubicBezTo>
                <a:cubicBezTo>
                  <a:pt x="397524" y="212274"/>
                  <a:pt x="397473" y="212377"/>
                  <a:pt x="397473" y="212582"/>
                </a:cubicBezTo>
                <a:cubicBezTo>
                  <a:pt x="397473" y="212787"/>
                  <a:pt x="397524" y="212914"/>
                  <a:pt x="397678" y="212914"/>
                </a:cubicBezTo>
                <a:cubicBezTo>
                  <a:pt x="397883" y="212889"/>
                  <a:pt x="397985" y="212761"/>
                  <a:pt x="397985" y="212582"/>
                </a:cubicBezTo>
                <a:close/>
                <a:moveTo>
                  <a:pt x="398087" y="208128"/>
                </a:moveTo>
                <a:cubicBezTo>
                  <a:pt x="398087" y="207974"/>
                  <a:pt x="398036" y="207923"/>
                  <a:pt x="397883" y="207923"/>
                </a:cubicBezTo>
                <a:cubicBezTo>
                  <a:pt x="397729" y="207923"/>
                  <a:pt x="397678" y="207974"/>
                  <a:pt x="397678" y="208128"/>
                </a:cubicBezTo>
                <a:cubicBezTo>
                  <a:pt x="397806" y="208409"/>
                  <a:pt x="397959" y="208409"/>
                  <a:pt x="398087" y="208128"/>
                </a:cubicBezTo>
                <a:close/>
                <a:moveTo>
                  <a:pt x="405971" y="203981"/>
                </a:moveTo>
                <a:lnTo>
                  <a:pt x="405971" y="203546"/>
                </a:lnTo>
                <a:cubicBezTo>
                  <a:pt x="404179" y="203776"/>
                  <a:pt x="402618" y="204109"/>
                  <a:pt x="401338" y="204672"/>
                </a:cubicBezTo>
                <a:cubicBezTo>
                  <a:pt x="400058" y="205184"/>
                  <a:pt x="398625" y="205850"/>
                  <a:pt x="397012" y="206669"/>
                </a:cubicBezTo>
                <a:lnTo>
                  <a:pt x="396603" y="207104"/>
                </a:lnTo>
                <a:lnTo>
                  <a:pt x="397012" y="207104"/>
                </a:lnTo>
                <a:lnTo>
                  <a:pt x="405971" y="203981"/>
                </a:lnTo>
                <a:close/>
                <a:moveTo>
                  <a:pt x="401543" y="194229"/>
                </a:moveTo>
                <a:cubicBezTo>
                  <a:pt x="401543" y="194075"/>
                  <a:pt x="401440" y="194024"/>
                  <a:pt x="401287" y="194024"/>
                </a:cubicBezTo>
                <a:cubicBezTo>
                  <a:pt x="401184" y="194024"/>
                  <a:pt x="401133" y="194075"/>
                  <a:pt x="401210" y="194229"/>
                </a:cubicBezTo>
                <a:cubicBezTo>
                  <a:pt x="401210" y="194357"/>
                  <a:pt x="401236" y="194434"/>
                  <a:pt x="401364" y="194434"/>
                </a:cubicBezTo>
                <a:cubicBezTo>
                  <a:pt x="401466" y="194434"/>
                  <a:pt x="401543" y="194357"/>
                  <a:pt x="401543" y="194229"/>
                </a:cubicBezTo>
                <a:close/>
                <a:moveTo>
                  <a:pt x="401543" y="202522"/>
                </a:moveTo>
                <a:cubicBezTo>
                  <a:pt x="401543" y="202676"/>
                  <a:pt x="401594" y="202727"/>
                  <a:pt x="401671" y="202727"/>
                </a:cubicBezTo>
                <a:cubicBezTo>
                  <a:pt x="401799" y="202727"/>
                  <a:pt x="401850" y="202676"/>
                  <a:pt x="401850" y="202522"/>
                </a:cubicBezTo>
                <a:cubicBezTo>
                  <a:pt x="401901" y="202368"/>
                  <a:pt x="401876" y="202317"/>
                  <a:pt x="401722" y="202317"/>
                </a:cubicBezTo>
                <a:cubicBezTo>
                  <a:pt x="401594" y="202317"/>
                  <a:pt x="401543" y="202368"/>
                  <a:pt x="401543" y="202522"/>
                </a:cubicBezTo>
                <a:close/>
                <a:moveTo>
                  <a:pt x="403898" y="201165"/>
                </a:moveTo>
                <a:lnTo>
                  <a:pt x="403898" y="200858"/>
                </a:lnTo>
                <a:lnTo>
                  <a:pt x="402874" y="201165"/>
                </a:lnTo>
                <a:lnTo>
                  <a:pt x="403898" y="201165"/>
                </a:lnTo>
                <a:close/>
                <a:moveTo>
                  <a:pt x="405664" y="201882"/>
                </a:moveTo>
                <a:cubicBezTo>
                  <a:pt x="405792" y="201882"/>
                  <a:pt x="405894" y="201780"/>
                  <a:pt x="405894" y="201524"/>
                </a:cubicBezTo>
                <a:cubicBezTo>
                  <a:pt x="405894" y="201293"/>
                  <a:pt x="405792" y="201165"/>
                  <a:pt x="405664" y="201165"/>
                </a:cubicBezTo>
                <a:cubicBezTo>
                  <a:pt x="405536" y="201165"/>
                  <a:pt x="405459" y="201293"/>
                  <a:pt x="405459" y="201524"/>
                </a:cubicBezTo>
                <a:cubicBezTo>
                  <a:pt x="405459" y="201780"/>
                  <a:pt x="405536" y="201882"/>
                  <a:pt x="405664" y="201882"/>
                </a:cubicBezTo>
                <a:close/>
                <a:moveTo>
                  <a:pt x="400391" y="207027"/>
                </a:moveTo>
                <a:cubicBezTo>
                  <a:pt x="400391" y="206771"/>
                  <a:pt x="400314" y="206669"/>
                  <a:pt x="400161" y="206669"/>
                </a:cubicBezTo>
                <a:cubicBezTo>
                  <a:pt x="399956" y="206669"/>
                  <a:pt x="399853" y="206771"/>
                  <a:pt x="399853" y="207027"/>
                </a:cubicBezTo>
                <a:cubicBezTo>
                  <a:pt x="399853" y="207283"/>
                  <a:pt x="399956" y="207411"/>
                  <a:pt x="400161" y="207411"/>
                </a:cubicBezTo>
                <a:cubicBezTo>
                  <a:pt x="400314" y="207386"/>
                  <a:pt x="400391" y="207283"/>
                  <a:pt x="400391" y="207027"/>
                </a:cubicBezTo>
                <a:close/>
                <a:moveTo>
                  <a:pt x="401210" y="212889"/>
                </a:moveTo>
                <a:lnTo>
                  <a:pt x="401824" y="212889"/>
                </a:lnTo>
                <a:lnTo>
                  <a:pt x="401824" y="212556"/>
                </a:lnTo>
                <a:lnTo>
                  <a:pt x="401210" y="212889"/>
                </a:lnTo>
                <a:close/>
                <a:moveTo>
                  <a:pt x="402132" y="214322"/>
                </a:moveTo>
                <a:cubicBezTo>
                  <a:pt x="402132" y="214041"/>
                  <a:pt x="402029" y="213913"/>
                  <a:pt x="401824" y="213913"/>
                </a:cubicBezTo>
                <a:cubicBezTo>
                  <a:pt x="401671" y="213913"/>
                  <a:pt x="401620" y="214041"/>
                  <a:pt x="401620" y="214322"/>
                </a:cubicBezTo>
                <a:cubicBezTo>
                  <a:pt x="401620" y="214527"/>
                  <a:pt x="401671" y="214681"/>
                  <a:pt x="401824" y="214681"/>
                </a:cubicBezTo>
                <a:cubicBezTo>
                  <a:pt x="402029" y="214681"/>
                  <a:pt x="402132" y="214527"/>
                  <a:pt x="402132" y="214322"/>
                </a:cubicBezTo>
                <a:close/>
                <a:moveTo>
                  <a:pt x="402592" y="211174"/>
                </a:moveTo>
                <a:cubicBezTo>
                  <a:pt x="402925" y="211071"/>
                  <a:pt x="403002" y="210841"/>
                  <a:pt x="402874" y="210534"/>
                </a:cubicBezTo>
                <a:cubicBezTo>
                  <a:pt x="402797" y="210534"/>
                  <a:pt x="402695" y="210585"/>
                  <a:pt x="402541" y="210688"/>
                </a:cubicBezTo>
                <a:cubicBezTo>
                  <a:pt x="402439" y="210790"/>
                  <a:pt x="402311" y="210841"/>
                  <a:pt x="402234" y="210841"/>
                </a:cubicBezTo>
                <a:lnTo>
                  <a:pt x="401824" y="211251"/>
                </a:lnTo>
                <a:cubicBezTo>
                  <a:pt x="402029" y="211328"/>
                  <a:pt x="402285" y="211276"/>
                  <a:pt x="402592" y="211174"/>
                </a:cubicBezTo>
                <a:close/>
                <a:moveTo>
                  <a:pt x="403591" y="211865"/>
                </a:moveTo>
                <a:lnTo>
                  <a:pt x="403283" y="211865"/>
                </a:lnTo>
                <a:lnTo>
                  <a:pt x="402848" y="212274"/>
                </a:lnTo>
                <a:lnTo>
                  <a:pt x="403565" y="212274"/>
                </a:lnTo>
                <a:lnTo>
                  <a:pt x="403565" y="211865"/>
                </a:lnTo>
                <a:close/>
                <a:moveTo>
                  <a:pt x="403795" y="208077"/>
                </a:moveTo>
                <a:cubicBezTo>
                  <a:pt x="403795" y="207821"/>
                  <a:pt x="403744" y="207718"/>
                  <a:pt x="403591" y="207718"/>
                </a:cubicBezTo>
                <a:cubicBezTo>
                  <a:pt x="403437" y="207718"/>
                  <a:pt x="403386" y="207821"/>
                  <a:pt x="403386" y="208077"/>
                </a:cubicBezTo>
                <a:cubicBezTo>
                  <a:pt x="403386" y="208333"/>
                  <a:pt x="403437" y="208435"/>
                  <a:pt x="403591" y="208435"/>
                </a:cubicBezTo>
                <a:cubicBezTo>
                  <a:pt x="403744" y="208435"/>
                  <a:pt x="403795" y="208333"/>
                  <a:pt x="403795" y="208077"/>
                </a:cubicBezTo>
                <a:close/>
                <a:moveTo>
                  <a:pt x="405126" y="211404"/>
                </a:moveTo>
                <a:cubicBezTo>
                  <a:pt x="405126" y="211276"/>
                  <a:pt x="405075" y="211225"/>
                  <a:pt x="404921" y="211225"/>
                </a:cubicBezTo>
                <a:cubicBezTo>
                  <a:pt x="404794" y="211174"/>
                  <a:pt x="404717" y="211199"/>
                  <a:pt x="404717" y="211328"/>
                </a:cubicBezTo>
                <a:cubicBezTo>
                  <a:pt x="404717" y="211481"/>
                  <a:pt x="404794" y="211532"/>
                  <a:pt x="404921" y="211532"/>
                </a:cubicBezTo>
                <a:cubicBezTo>
                  <a:pt x="405075" y="211532"/>
                  <a:pt x="405126" y="211507"/>
                  <a:pt x="405126" y="211404"/>
                </a:cubicBezTo>
                <a:close/>
                <a:moveTo>
                  <a:pt x="406585" y="207027"/>
                </a:moveTo>
                <a:cubicBezTo>
                  <a:pt x="406585" y="206771"/>
                  <a:pt x="406534" y="206669"/>
                  <a:pt x="406380" y="206669"/>
                </a:cubicBezTo>
                <a:cubicBezTo>
                  <a:pt x="406176" y="206669"/>
                  <a:pt x="406073" y="206771"/>
                  <a:pt x="406073" y="207027"/>
                </a:cubicBezTo>
                <a:cubicBezTo>
                  <a:pt x="406073" y="207283"/>
                  <a:pt x="406176" y="207411"/>
                  <a:pt x="406380" y="207411"/>
                </a:cubicBezTo>
                <a:cubicBezTo>
                  <a:pt x="406534" y="207386"/>
                  <a:pt x="406585" y="207283"/>
                  <a:pt x="406585" y="207027"/>
                </a:cubicBezTo>
                <a:close/>
                <a:moveTo>
                  <a:pt x="410527" y="204263"/>
                </a:moveTo>
                <a:cubicBezTo>
                  <a:pt x="410323" y="204263"/>
                  <a:pt x="409887" y="204391"/>
                  <a:pt x="409222" y="204672"/>
                </a:cubicBezTo>
                <a:cubicBezTo>
                  <a:pt x="408582" y="204877"/>
                  <a:pt x="407865" y="205184"/>
                  <a:pt x="407174" y="205466"/>
                </a:cubicBezTo>
                <a:cubicBezTo>
                  <a:pt x="406432" y="205799"/>
                  <a:pt x="405485" y="206157"/>
                  <a:pt x="404333" y="206669"/>
                </a:cubicBezTo>
                <a:lnTo>
                  <a:pt x="404640" y="207104"/>
                </a:lnTo>
                <a:lnTo>
                  <a:pt x="409503" y="205338"/>
                </a:lnTo>
                <a:lnTo>
                  <a:pt x="410527" y="204263"/>
                </a:lnTo>
                <a:close/>
                <a:moveTo>
                  <a:pt x="406893" y="201165"/>
                </a:moveTo>
                <a:cubicBezTo>
                  <a:pt x="406893" y="200961"/>
                  <a:pt x="406841" y="200858"/>
                  <a:pt x="406688" y="200858"/>
                </a:cubicBezTo>
                <a:cubicBezTo>
                  <a:pt x="406560" y="200858"/>
                  <a:pt x="406483" y="200961"/>
                  <a:pt x="406483" y="201165"/>
                </a:cubicBezTo>
                <a:cubicBezTo>
                  <a:pt x="406483" y="201370"/>
                  <a:pt x="406560" y="201473"/>
                  <a:pt x="406688" y="201473"/>
                </a:cubicBezTo>
                <a:cubicBezTo>
                  <a:pt x="406841" y="201473"/>
                  <a:pt x="406893" y="201370"/>
                  <a:pt x="406893" y="201165"/>
                </a:cubicBezTo>
                <a:close/>
                <a:moveTo>
                  <a:pt x="406893" y="203341"/>
                </a:moveTo>
                <a:cubicBezTo>
                  <a:pt x="406790" y="203341"/>
                  <a:pt x="406688" y="203418"/>
                  <a:pt x="406688" y="203546"/>
                </a:cubicBezTo>
                <a:cubicBezTo>
                  <a:pt x="406688" y="203700"/>
                  <a:pt x="406765" y="203776"/>
                  <a:pt x="406841" y="203776"/>
                </a:cubicBezTo>
                <a:cubicBezTo>
                  <a:pt x="406969" y="203776"/>
                  <a:pt x="407020" y="203700"/>
                  <a:pt x="407020" y="203546"/>
                </a:cubicBezTo>
                <a:cubicBezTo>
                  <a:pt x="407097" y="203418"/>
                  <a:pt x="407046" y="203341"/>
                  <a:pt x="406893" y="203341"/>
                </a:cubicBezTo>
                <a:close/>
                <a:moveTo>
                  <a:pt x="408352" y="200500"/>
                </a:moveTo>
                <a:cubicBezTo>
                  <a:pt x="408352" y="200270"/>
                  <a:pt x="408249" y="200116"/>
                  <a:pt x="408044" y="200116"/>
                </a:cubicBezTo>
                <a:cubicBezTo>
                  <a:pt x="407891" y="200116"/>
                  <a:pt x="407814" y="200270"/>
                  <a:pt x="407814" y="200500"/>
                </a:cubicBezTo>
                <a:cubicBezTo>
                  <a:pt x="407814" y="200730"/>
                  <a:pt x="407891" y="200884"/>
                  <a:pt x="408044" y="200884"/>
                </a:cubicBezTo>
                <a:cubicBezTo>
                  <a:pt x="408249" y="200884"/>
                  <a:pt x="408352" y="200730"/>
                  <a:pt x="408352" y="200500"/>
                </a:cubicBezTo>
                <a:close/>
                <a:moveTo>
                  <a:pt x="408147" y="202881"/>
                </a:moveTo>
                <a:cubicBezTo>
                  <a:pt x="408147" y="203137"/>
                  <a:pt x="408275" y="203264"/>
                  <a:pt x="408505" y="203264"/>
                </a:cubicBezTo>
                <a:cubicBezTo>
                  <a:pt x="408608" y="203264"/>
                  <a:pt x="408710" y="203137"/>
                  <a:pt x="408710" y="202881"/>
                </a:cubicBezTo>
                <a:cubicBezTo>
                  <a:pt x="408710" y="202650"/>
                  <a:pt x="408608" y="202522"/>
                  <a:pt x="408505" y="202522"/>
                </a:cubicBezTo>
                <a:cubicBezTo>
                  <a:pt x="408249" y="202522"/>
                  <a:pt x="408147" y="202650"/>
                  <a:pt x="408147" y="202881"/>
                </a:cubicBezTo>
                <a:close/>
                <a:moveTo>
                  <a:pt x="407737" y="202215"/>
                </a:moveTo>
                <a:cubicBezTo>
                  <a:pt x="407737" y="202317"/>
                  <a:pt x="407788" y="202420"/>
                  <a:pt x="407891" y="202420"/>
                </a:cubicBezTo>
                <a:cubicBezTo>
                  <a:pt x="408019" y="202420"/>
                  <a:pt x="408070" y="202317"/>
                  <a:pt x="408070" y="202215"/>
                </a:cubicBezTo>
                <a:cubicBezTo>
                  <a:pt x="408121" y="202061"/>
                  <a:pt x="408096" y="201985"/>
                  <a:pt x="407942" y="201985"/>
                </a:cubicBezTo>
                <a:cubicBezTo>
                  <a:pt x="407814" y="202010"/>
                  <a:pt x="407737" y="202061"/>
                  <a:pt x="407737" y="202215"/>
                </a:cubicBezTo>
                <a:close/>
                <a:moveTo>
                  <a:pt x="408940" y="202113"/>
                </a:moveTo>
                <a:cubicBezTo>
                  <a:pt x="409043" y="202113"/>
                  <a:pt x="409094" y="202010"/>
                  <a:pt x="409094" y="201857"/>
                </a:cubicBezTo>
                <a:cubicBezTo>
                  <a:pt x="409171" y="201754"/>
                  <a:pt x="409145" y="201652"/>
                  <a:pt x="408991" y="201652"/>
                </a:cubicBezTo>
                <a:cubicBezTo>
                  <a:pt x="408863" y="201652"/>
                  <a:pt x="408787" y="201754"/>
                  <a:pt x="408787" y="201857"/>
                </a:cubicBezTo>
                <a:cubicBezTo>
                  <a:pt x="408787" y="202036"/>
                  <a:pt x="408838" y="202113"/>
                  <a:pt x="408940" y="202113"/>
                </a:cubicBezTo>
                <a:close/>
                <a:moveTo>
                  <a:pt x="412498" y="198427"/>
                </a:moveTo>
                <a:cubicBezTo>
                  <a:pt x="412498" y="198171"/>
                  <a:pt x="412396" y="198068"/>
                  <a:pt x="412166" y="198068"/>
                </a:cubicBezTo>
                <a:cubicBezTo>
                  <a:pt x="412063" y="198068"/>
                  <a:pt x="411961" y="198171"/>
                  <a:pt x="411961" y="198427"/>
                </a:cubicBezTo>
                <a:cubicBezTo>
                  <a:pt x="411961" y="198683"/>
                  <a:pt x="412063" y="198785"/>
                  <a:pt x="412166" y="198785"/>
                </a:cubicBezTo>
                <a:cubicBezTo>
                  <a:pt x="412421" y="198785"/>
                  <a:pt x="412498" y="198683"/>
                  <a:pt x="412498" y="198427"/>
                </a:cubicBezTo>
                <a:close/>
                <a:moveTo>
                  <a:pt x="413241" y="196276"/>
                </a:moveTo>
                <a:cubicBezTo>
                  <a:pt x="413036" y="196225"/>
                  <a:pt x="412729" y="196276"/>
                  <a:pt x="412370" y="196456"/>
                </a:cubicBezTo>
                <a:cubicBezTo>
                  <a:pt x="411986" y="196635"/>
                  <a:pt x="411602" y="196840"/>
                  <a:pt x="411193" y="197019"/>
                </a:cubicBezTo>
                <a:cubicBezTo>
                  <a:pt x="410732" y="197224"/>
                  <a:pt x="410374" y="197454"/>
                  <a:pt x="409990" y="197633"/>
                </a:cubicBezTo>
                <a:cubicBezTo>
                  <a:pt x="409580" y="197864"/>
                  <a:pt x="409299" y="197966"/>
                  <a:pt x="409094" y="198068"/>
                </a:cubicBezTo>
                <a:lnTo>
                  <a:pt x="406406" y="199425"/>
                </a:lnTo>
                <a:cubicBezTo>
                  <a:pt x="406355" y="199476"/>
                  <a:pt x="406201" y="199476"/>
                  <a:pt x="406048" y="199476"/>
                </a:cubicBezTo>
                <a:cubicBezTo>
                  <a:pt x="405869" y="199425"/>
                  <a:pt x="405741" y="199425"/>
                  <a:pt x="405664" y="199425"/>
                </a:cubicBezTo>
                <a:cubicBezTo>
                  <a:pt x="405459" y="199630"/>
                  <a:pt x="405331" y="199886"/>
                  <a:pt x="405331" y="200116"/>
                </a:cubicBezTo>
                <a:cubicBezTo>
                  <a:pt x="405690" y="200218"/>
                  <a:pt x="406329" y="200116"/>
                  <a:pt x="407251" y="199860"/>
                </a:cubicBezTo>
                <a:cubicBezTo>
                  <a:pt x="408172" y="199604"/>
                  <a:pt x="409119" y="199323"/>
                  <a:pt x="410041" y="198939"/>
                </a:cubicBezTo>
                <a:cubicBezTo>
                  <a:pt x="410988" y="198555"/>
                  <a:pt x="411756" y="198120"/>
                  <a:pt x="412473" y="197633"/>
                </a:cubicBezTo>
                <a:cubicBezTo>
                  <a:pt x="413138" y="197172"/>
                  <a:pt x="413394" y="196686"/>
                  <a:pt x="413241" y="196276"/>
                </a:cubicBezTo>
                <a:close/>
                <a:moveTo>
                  <a:pt x="412601" y="193179"/>
                </a:moveTo>
                <a:cubicBezTo>
                  <a:pt x="412677" y="192923"/>
                  <a:pt x="412985" y="192770"/>
                  <a:pt x="413471" y="192821"/>
                </a:cubicBezTo>
                <a:cubicBezTo>
                  <a:pt x="414008" y="192847"/>
                  <a:pt x="414162" y="192616"/>
                  <a:pt x="413983" y="192155"/>
                </a:cubicBezTo>
                <a:cubicBezTo>
                  <a:pt x="413829" y="192155"/>
                  <a:pt x="413471" y="192283"/>
                  <a:pt x="412933" y="192488"/>
                </a:cubicBezTo>
                <a:cubicBezTo>
                  <a:pt x="412370" y="192693"/>
                  <a:pt x="411756" y="192898"/>
                  <a:pt x="411116" y="193128"/>
                </a:cubicBezTo>
                <a:cubicBezTo>
                  <a:pt x="410476" y="193384"/>
                  <a:pt x="409580" y="193717"/>
                  <a:pt x="408479" y="194229"/>
                </a:cubicBezTo>
                <a:cubicBezTo>
                  <a:pt x="408326" y="194357"/>
                  <a:pt x="408224" y="194690"/>
                  <a:pt x="408121" y="195099"/>
                </a:cubicBezTo>
                <a:cubicBezTo>
                  <a:pt x="408070" y="195560"/>
                  <a:pt x="408044" y="195841"/>
                  <a:pt x="408044" y="195969"/>
                </a:cubicBezTo>
                <a:cubicBezTo>
                  <a:pt x="408044" y="196046"/>
                  <a:pt x="407993" y="196072"/>
                  <a:pt x="407865" y="196072"/>
                </a:cubicBezTo>
                <a:cubicBezTo>
                  <a:pt x="407763" y="196072"/>
                  <a:pt x="407712" y="196046"/>
                  <a:pt x="407712" y="195969"/>
                </a:cubicBezTo>
                <a:cubicBezTo>
                  <a:pt x="407430" y="195713"/>
                  <a:pt x="407251" y="195509"/>
                  <a:pt x="407200" y="195432"/>
                </a:cubicBezTo>
                <a:cubicBezTo>
                  <a:pt x="407123" y="195330"/>
                  <a:pt x="407046" y="195227"/>
                  <a:pt x="407020" y="195201"/>
                </a:cubicBezTo>
                <a:cubicBezTo>
                  <a:pt x="406995" y="195176"/>
                  <a:pt x="406944" y="195176"/>
                  <a:pt x="406841" y="195201"/>
                </a:cubicBezTo>
                <a:cubicBezTo>
                  <a:pt x="406790" y="195227"/>
                  <a:pt x="406637" y="195278"/>
                  <a:pt x="406329" y="195278"/>
                </a:cubicBezTo>
                <a:cubicBezTo>
                  <a:pt x="406176" y="195330"/>
                  <a:pt x="405843" y="195381"/>
                  <a:pt x="405280" y="195381"/>
                </a:cubicBezTo>
                <a:cubicBezTo>
                  <a:pt x="404742" y="195381"/>
                  <a:pt x="404410" y="195330"/>
                  <a:pt x="404282" y="195278"/>
                </a:cubicBezTo>
                <a:cubicBezTo>
                  <a:pt x="404282" y="195611"/>
                  <a:pt x="404128" y="195816"/>
                  <a:pt x="403898" y="195918"/>
                </a:cubicBezTo>
                <a:cubicBezTo>
                  <a:pt x="403616" y="196021"/>
                  <a:pt x="403411" y="196149"/>
                  <a:pt x="403181" y="196251"/>
                </a:cubicBezTo>
                <a:cubicBezTo>
                  <a:pt x="402925" y="196328"/>
                  <a:pt x="402720" y="196481"/>
                  <a:pt x="402618" y="196635"/>
                </a:cubicBezTo>
                <a:cubicBezTo>
                  <a:pt x="402464" y="196737"/>
                  <a:pt x="402541" y="197019"/>
                  <a:pt x="402823" y="197326"/>
                </a:cubicBezTo>
                <a:lnTo>
                  <a:pt x="403846" y="197326"/>
                </a:lnTo>
                <a:lnTo>
                  <a:pt x="403539" y="196712"/>
                </a:lnTo>
                <a:cubicBezTo>
                  <a:pt x="403821" y="196584"/>
                  <a:pt x="404077" y="196635"/>
                  <a:pt x="404333" y="196840"/>
                </a:cubicBezTo>
                <a:cubicBezTo>
                  <a:pt x="404563" y="197044"/>
                  <a:pt x="404768" y="197198"/>
                  <a:pt x="404870" y="197352"/>
                </a:cubicBezTo>
                <a:cubicBezTo>
                  <a:pt x="404742" y="197659"/>
                  <a:pt x="404512" y="197864"/>
                  <a:pt x="404282" y="197915"/>
                </a:cubicBezTo>
                <a:cubicBezTo>
                  <a:pt x="403975" y="198017"/>
                  <a:pt x="403719" y="198145"/>
                  <a:pt x="403437" y="198248"/>
                </a:cubicBezTo>
                <a:cubicBezTo>
                  <a:pt x="403155" y="198350"/>
                  <a:pt x="402899" y="198452"/>
                  <a:pt x="402669" y="198555"/>
                </a:cubicBezTo>
                <a:cubicBezTo>
                  <a:pt x="402413" y="198657"/>
                  <a:pt x="402260" y="198862"/>
                  <a:pt x="402208" y="199118"/>
                </a:cubicBezTo>
                <a:cubicBezTo>
                  <a:pt x="402157" y="199220"/>
                  <a:pt x="402106" y="199323"/>
                  <a:pt x="402106" y="199527"/>
                </a:cubicBezTo>
                <a:cubicBezTo>
                  <a:pt x="402106" y="199681"/>
                  <a:pt x="402157" y="199834"/>
                  <a:pt x="402208" y="199886"/>
                </a:cubicBezTo>
                <a:cubicBezTo>
                  <a:pt x="402823" y="199732"/>
                  <a:pt x="403770" y="199374"/>
                  <a:pt x="405050" y="198836"/>
                </a:cubicBezTo>
                <a:cubicBezTo>
                  <a:pt x="406355" y="198299"/>
                  <a:pt x="407635" y="197684"/>
                  <a:pt x="408940" y="197044"/>
                </a:cubicBezTo>
                <a:cubicBezTo>
                  <a:pt x="410246" y="196405"/>
                  <a:pt x="411398" y="195739"/>
                  <a:pt x="412370" y="195150"/>
                </a:cubicBezTo>
                <a:cubicBezTo>
                  <a:pt x="413343" y="194510"/>
                  <a:pt x="413855" y="193998"/>
                  <a:pt x="413957" y="193666"/>
                </a:cubicBezTo>
                <a:cubicBezTo>
                  <a:pt x="413804" y="193666"/>
                  <a:pt x="413548" y="193691"/>
                  <a:pt x="413215" y="193717"/>
                </a:cubicBezTo>
                <a:cubicBezTo>
                  <a:pt x="412882" y="193666"/>
                  <a:pt x="412677" y="193512"/>
                  <a:pt x="412601" y="193179"/>
                </a:cubicBezTo>
                <a:close/>
                <a:moveTo>
                  <a:pt x="402234" y="198375"/>
                </a:moveTo>
                <a:cubicBezTo>
                  <a:pt x="402387" y="198375"/>
                  <a:pt x="402439" y="198273"/>
                  <a:pt x="402439" y="198068"/>
                </a:cubicBezTo>
                <a:cubicBezTo>
                  <a:pt x="402439" y="197864"/>
                  <a:pt x="402387" y="197735"/>
                  <a:pt x="402234" y="197735"/>
                </a:cubicBezTo>
                <a:cubicBezTo>
                  <a:pt x="402029" y="197735"/>
                  <a:pt x="401927" y="197864"/>
                  <a:pt x="401927" y="198068"/>
                </a:cubicBezTo>
                <a:cubicBezTo>
                  <a:pt x="401927" y="198273"/>
                  <a:pt x="402029" y="198375"/>
                  <a:pt x="402234" y="198375"/>
                </a:cubicBezTo>
                <a:close/>
                <a:moveTo>
                  <a:pt x="403591" y="193589"/>
                </a:moveTo>
                <a:cubicBezTo>
                  <a:pt x="403744" y="193589"/>
                  <a:pt x="403795" y="193461"/>
                  <a:pt x="403795" y="193205"/>
                </a:cubicBezTo>
                <a:cubicBezTo>
                  <a:pt x="403795" y="192975"/>
                  <a:pt x="403744" y="192847"/>
                  <a:pt x="403591" y="192847"/>
                </a:cubicBezTo>
                <a:cubicBezTo>
                  <a:pt x="403437" y="192847"/>
                  <a:pt x="403386" y="192975"/>
                  <a:pt x="403386" y="193205"/>
                </a:cubicBezTo>
                <a:cubicBezTo>
                  <a:pt x="403386" y="193486"/>
                  <a:pt x="403437" y="193589"/>
                  <a:pt x="403591" y="193589"/>
                </a:cubicBezTo>
                <a:close/>
                <a:moveTo>
                  <a:pt x="405075" y="193077"/>
                </a:moveTo>
                <a:cubicBezTo>
                  <a:pt x="405485" y="192949"/>
                  <a:pt x="405561" y="192770"/>
                  <a:pt x="405331" y="192565"/>
                </a:cubicBezTo>
                <a:cubicBezTo>
                  <a:pt x="405229" y="192411"/>
                  <a:pt x="405075" y="192411"/>
                  <a:pt x="404921" y="192565"/>
                </a:cubicBezTo>
                <a:cubicBezTo>
                  <a:pt x="404845" y="192565"/>
                  <a:pt x="404717" y="192591"/>
                  <a:pt x="404563" y="192667"/>
                </a:cubicBezTo>
                <a:cubicBezTo>
                  <a:pt x="404384" y="192718"/>
                  <a:pt x="404307" y="192795"/>
                  <a:pt x="404307" y="192872"/>
                </a:cubicBezTo>
                <a:cubicBezTo>
                  <a:pt x="404051" y="193077"/>
                  <a:pt x="404051" y="193179"/>
                  <a:pt x="404307" y="193179"/>
                </a:cubicBezTo>
                <a:cubicBezTo>
                  <a:pt x="404461" y="193256"/>
                  <a:pt x="404717" y="193231"/>
                  <a:pt x="405075" y="193077"/>
                </a:cubicBezTo>
                <a:close/>
                <a:moveTo>
                  <a:pt x="406380" y="193896"/>
                </a:moveTo>
                <a:lnTo>
                  <a:pt x="406380" y="193589"/>
                </a:lnTo>
                <a:lnTo>
                  <a:pt x="405971" y="193896"/>
                </a:lnTo>
                <a:lnTo>
                  <a:pt x="406380" y="193896"/>
                </a:lnTo>
                <a:close/>
                <a:moveTo>
                  <a:pt x="407430" y="191823"/>
                </a:moveTo>
                <a:cubicBezTo>
                  <a:pt x="407430" y="191695"/>
                  <a:pt x="407353" y="191618"/>
                  <a:pt x="407225" y="191618"/>
                </a:cubicBezTo>
                <a:cubicBezTo>
                  <a:pt x="407072" y="191618"/>
                  <a:pt x="406995" y="191695"/>
                  <a:pt x="406995" y="191823"/>
                </a:cubicBezTo>
                <a:cubicBezTo>
                  <a:pt x="407149" y="192130"/>
                  <a:pt x="407276" y="192130"/>
                  <a:pt x="407430" y="191823"/>
                </a:cubicBezTo>
                <a:close/>
                <a:moveTo>
                  <a:pt x="409811" y="192872"/>
                </a:moveTo>
                <a:cubicBezTo>
                  <a:pt x="409964" y="192872"/>
                  <a:pt x="410041" y="192744"/>
                  <a:pt x="410041" y="192514"/>
                </a:cubicBezTo>
                <a:cubicBezTo>
                  <a:pt x="410041" y="192258"/>
                  <a:pt x="409964" y="192130"/>
                  <a:pt x="409811" y="192130"/>
                </a:cubicBezTo>
                <a:cubicBezTo>
                  <a:pt x="409683" y="192130"/>
                  <a:pt x="409606" y="192258"/>
                  <a:pt x="409606" y="192514"/>
                </a:cubicBezTo>
                <a:cubicBezTo>
                  <a:pt x="409606" y="192744"/>
                  <a:pt x="409683" y="192872"/>
                  <a:pt x="409811" y="192872"/>
                </a:cubicBezTo>
                <a:close/>
                <a:moveTo>
                  <a:pt x="410860" y="191823"/>
                </a:moveTo>
                <a:cubicBezTo>
                  <a:pt x="410860" y="191695"/>
                  <a:pt x="410783" y="191618"/>
                  <a:pt x="410630" y="191618"/>
                </a:cubicBezTo>
                <a:cubicBezTo>
                  <a:pt x="410476" y="191618"/>
                  <a:pt x="410450" y="191695"/>
                  <a:pt x="410527" y="191823"/>
                </a:cubicBezTo>
                <a:cubicBezTo>
                  <a:pt x="410527" y="191976"/>
                  <a:pt x="410578" y="192027"/>
                  <a:pt x="410681" y="192027"/>
                </a:cubicBezTo>
                <a:cubicBezTo>
                  <a:pt x="410809" y="192027"/>
                  <a:pt x="410860" y="191976"/>
                  <a:pt x="410860" y="191823"/>
                </a:cubicBezTo>
                <a:close/>
                <a:moveTo>
                  <a:pt x="410527" y="192565"/>
                </a:moveTo>
                <a:cubicBezTo>
                  <a:pt x="410399" y="192463"/>
                  <a:pt x="410323" y="192539"/>
                  <a:pt x="410323" y="192718"/>
                </a:cubicBezTo>
                <a:cubicBezTo>
                  <a:pt x="410323" y="192872"/>
                  <a:pt x="410399" y="192949"/>
                  <a:pt x="410527" y="192872"/>
                </a:cubicBezTo>
                <a:cubicBezTo>
                  <a:pt x="410681" y="192795"/>
                  <a:pt x="410732" y="192718"/>
                  <a:pt x="410732" y="192667"/>
                </a:cubicBezTo>
                <a:cubicBezTo>
                  <a:pt x="410732" y="192591"/>
                  <a:pt x="410681" y="192565"/>
                  <a:pt x="410527" y="192565"/>
                </a:cubicBezTo>
                <a:close/>
                <a:moveTo>
                  <a:pt x="410527" y="189775"/>
                </a:moveTo>
                <a:cubicBezTo>
                  <a:pt x="410527" y="189621"/>
                  <a:pt x="410450" y="189544"/>
                  <a:pt x="410323" y="189544"/>
                </a:cubicBezTo>
                <a:cubicBezTo>
                  <a:pt x="410169" y="189544"/>
                  <a:pt x="410118" y="189621"/>
                  <a:pt x="410118" y="189775"/>
                </a:cubicBezTo>
                <a:cubicBezTo>
                  <a:pt x="410246" y="190031"/>
                  <a:pt x="410399" y="190031"/>
                  <a:pt x="410527" y="189775"/>
                </a:cubicBezTo>
                <a:close/>
                <a:moveTo>
                  <a:pt x="412191" y="192155"/>
                </a:moveTo>
                <a:cubicBezTo>
                  <a:pt x="412421" y="192155"/>
                  <a:pt x="412524" y="192027"/>
                  <a:pt x="412524" y="191823"/>
                </a:cubicBezTo>
                <a:cubicBezTo>
                  <a:pt x="412524" y="191618"/>
                  <a:pt x="412421" y="191516"/>
                  <a:pt x="412191" y="191516"/>
                </a:cubicBezTo>
                <a:cubicBezTo>
                  <a:pt x="412089" y="191516"/>
                  <a:pt x="411986" y="191618"/>
                  <a:pt x="411986" y="191823"/>
                </a:cubicBezTo>
                <a:cubicBezTo>
                  <a:pt x="411986" y="192027"/>
                  <a:pt x="412089" y="192155"/>
                  <a:pt x="412191" y="192155"/>
                </a:cubicBezTo>
                <a:close/>
                <a:moveTo>
                  <a:pt x="412933" y="190799"/>
                </a:moveTo>
                <a:cubicBezTo>
                  <a:pt x="413061" y="190799"/>
                  <a:pt x="413138" y="190671"/>
                  <a:pt x="413138" y="190415"/>
                </a:cubicBezTo>
                <a:cubicBezTo>
                  <a:pt x="413138" y="190184"/>
                  <a:pt x="413061" y="190057"/>
                  <a:pt x="412933" y="190057"/>
                </a:cubicBezTo>
                <a:cubicBezTo>
                  <a:pt x="412780" y="190057"/>
                  <a:pt x="412729" y="190184"/>
                  <a:pt x="412729" y="190415"/>
                </a:cubicBezTo>
                <a:cubicBezTo>
                  <a:pt x="412729" y="190671"/>
                  <a:pt x="412780" y="190799"/>
                  <a:pt x="412933" y="190799"/>
                </a:cubicBezTo>
                <a:close/>
                <a:moveTo>
                  <a:pt x="414290" y="188725"/>
                </a:moveTo>
                <a:lnTo>
                  <a:pt x="414290" y="188418"/>
                </a:lnTo>
                <a:lnTo>
                  <a:pt x="413676" y="188725"/>
                </a:lnTo>
                <a:lnTo>
                  <a:pt x="414290" y="188725"/>
                </a:lnTo>
                <a:close/>
                <a:moveTo>
                  <a:pt x="414572" y="189775"/>
                </a:moveTo>
                <a:cubicBezTo>
                  <a:pt x="414572" y="189544"/>
                  <a:pt x="414469" y="189468"/>
                  <a:pt x="414264" y="189468"/>
                </a:cubicBezTo>
                <a:cubicBezTo>
                  <a:pt x="414111" y="189468"/>
                  <a:pt x="414060" y="189544"/>
                  <a:pt x="414060" y="189775"/>
                </a:cubicBezTo>
                <a:cubicBezTo>
                  <a:pt x="414060" y="189980"/>
                  <a:pt x="414111" y="190082"/>
                  <a:pt x="414264" y="190082"/>
                </a:cubicBezTo>
                <a:cubicBezTo>
                  <a:pt x="414495" y="190082"/>
                  <a:pt x="414572" y="189980"/>
                  <a:pt x="414572" y="189775"/>
                </a:cubicBezTo>
                <a:close/>
                <a:moveTo>
                  <a:pt x="414776" y="186806"/>
                </a:moveTo>
                <a:cubicBezTo>
                  <a:pt x="414776" y="186575"/>
                  <a:pt x="414751" y="186396"/>
                  <a:pt x="414674" y="186319"/>
                </a:cubicBezTo>
                <a:cubicBezTo>
                  <a:pt x="414136" y="186191"/>
                  <a:pt x="413420" y="186268"/>
                  <a:pt x="412549" y="186601"/>
                </a:cubicBezTo>
                <a:cubicBezTo>
                  <a:pt x="411679" y="186934"/>
                  <a:pt x="411116" y="187266"/>
                  <a:pt x="410860" y="187676"/>
                </a:cubicBezTo>
                <a:lnTo>
                  <a:pt x="407020" y="189033"/>
                </a:lnTo>
                <a:cubicBezTo>
                  <a:pt x="406867" y="189493"/>
                  <a:pt x="406688" y="189570"/>
                  <a:pt x="406406" y="189493"/>
                </a:cubicBezTo>
                <a:cubicBezTo>
                  <a:pt x="406201" y="189596"/>
                  <a:pt x="405869" y="189801"/>
                  <a:pt x="405408" y="189980"/>
                </a:cubicBezTo>
                <a:cubicBezTo>
                  <a:pt x="404947" y="190184"/>
                  <a:pt x="404486" y="190440"/>
                  <a:pt x="403975" y="190671"/>
                </a:cubicBezTo>
                <a:cubicBezTo>
                  <a:pt x="403437" y="190978"/>
                  <a:pt x="402951" y="191208"/>
                  <a:pt x="402490" y="191413"/>
                </a:cubicBezTo>
                <a:cubicBezTo>
                  <a:pt x="402029" y="191618"/>
                  <a:pt x="401722" y="191772"/>
                  <a:pt x="401543" y="191823"/>
                </a:cubicBezTo>
                <a:cubicBezTo>
                  <a:pt x="401389" y="191899"/>
                  <a:pt x="401031" y="191951"/>
                  <a:pt x="400493" y="191976"/>
                </a:cubicBezTo>
                <a:cubicBezTo>
                  <a:pt x="399956" y="192027"/>
                  <a:pt x="399597" y="192079"/>
                  <a:pt x="399444" y="192155"/>
                </a:cubicBezTo>
                <a:cubicBezTo>
                  <a:pt x="399290" y="192283"/>
                  <a:pt x="399137" y="192539"/>
                  <a:pt x="398983" y="192872"/>
                </a:cubicBezTo>
                <a:cubicBezTo>
                  <a:pt x="398804" y="193231"/>
                  <a:pt x="398702" y="193461"/>
                  <a:pt x="398702" y="193589"/>
                </a:cubicBezTo>
                <a:cubicBezTo>
                  <a:pt x="399137" y="193871"/>
                  <a:pt x="399342" y="193871"/>
                  <a:pt x="399418" y="193512"/>
                </a:cubicBezTo>
                <a:cubicBezTo>
                  <a:pt x="399495" y="193205"/>
                  <a:pt x="399623" y="193000"/>
                  <a:pt x="399725" y="192872"/>
                </a:cubicBezTo>
                <a:cubicBezTo>
                  <a:pt x="400237" y="192463"/>
                  <a:pt x="400519" y="192335"/>
                  <a:pt x="400672" y="192565"/>
                </a:cubicBezTo>
                <a:cubicBezTo>
                  <a:pt x="400826" y="192770"/>
                  <a:pt x="401082" y="192872"/>
                  <a:pt x="401517" y="192872"/>
                </a:cubicBezTo>
                <a:cubicBezTo>
                  <a:pt x="401568" y="192872"/>
                  <a:pt x="402285" y="192565"/>
                  <a:pt x="403667" y="191976"/>
                </a:cubicBezTo>
                <a:cubicBezTo>
                  <a:pt x="405075" y="191439"/>
                  <a:pt x="406560" y="190773"/>
                  <a:pt x="408172" y="190133"/>
                </a:cubicBezTo>
                <a:cubicBezTo>
                  <a:pt x="409811" y="189493"/>
                  <a:pt x="411961" y="188546"/>
                  <a:pt x="414674" y="187369"/>
                </a:cubicBezTo>
                <a:cubicBezTo>
                  <a:pt x="414751" y="187215"/>
                  <a:pt x="414776" y="187062"/>
                  <a:pt x="414776" y="186806"/>
                </a:cubicBezTo>
                <a:close/>
                <a:moveTo>
                  <a:pt x="399137" y="185935"/>
                </a:moveTo>
                <a:lnTo>
                  <a:pt x="399137" y="186345"/>
                </a:lnTo>
                <a:lnTo>
                  <a:pt x="399725" y="186345"/>
                </a:lnTo>
                <a:lnTo>
                  <a:pt x="399725" y="185935"/>
                </a:lnTo>
                <a:lnTo>
                  <a:pt x="399137" y="185935"/>
                </a:lnTo>
                <a:close/>
                <a:moveTo>
                  <a:pt x="399725" y="185295"/>
                </a:moveTo>
                <a:cubicBezTo>
                  <a:pt x="399956" y="185295"/>
                  <a:pt x="400033" y="185167"/>
                  <a:pt x="400033" y="184911"/>
                </a:cubicBezTo>
                <a:cubicBezTo>
                  <a:pt x="400033" y="184656"/>
                  <a:pt x="399956" y="184553"/>
                  <a:pt x="399725" y="184553"/>
                </a:cubicBezTo>
                <a:cubicBezTo>
                  <a:pt x="399623" y="184553"/>
                  <a:pt x="399521" y="184656"/>
                  <a:pt x="399521" y="184911"/>
                </a:cubicBezTo>
                <a:cubicBezTo>
                  <a:pt x="399546" y="185167"/>
                  <a:pt x="399649" y="185295"/>
                  <a:pt x="399725" y="185295"/>
                </a:cubicBezTo>
                <a:close/>
                <a:moveTo>
                  <a:pt x="400493" y="185628"/>
                </a:moveTo>
                <a:cubicBezTo>
                  <a:pt x="400340" y="185628"/>
                  <a:pt x="400288" y="185731"/>
                  <a:pt x="400288" y="185987"/>
                </a:cubicBezTo>
                <a:cubicBezTo>
                  <a:pt x="400288" y="186243"/>
                  <a:pt x="400340" y="186345"/>
                  <a:pt x="400493" y="186345"/>
                </a:cubicBezTo>
                <a:cubicBezTo>
                  <a:pt x="400621" y="186345"/>
                  <a:pt x="400698" y="186243"/>
                  <a:pt x="400698" y="185987"/>
                </a:cubicBezTo>
                <a:cubicBezTo>
                  <a:pt x="400698" y="185731"/>
                  <a:pt x="400621" y="185628"/>
                  <a:pt x="400493" y="185628"/>
                </a:cubicBezTo>
                <a:close/>
                <a:moveTo>
                  <a:pt x="400775" y="184579"/>
                </a:moveTo>
                <a:lnTo>
                  <a:pt x="400775" y="184246"/>
                </a:lnTo>
                <a:lnTo>
                  <a:pt x="400468" y="184246"/>
                </a:lnTo>
                <a:lnTo>
                  <a:pt x="400468" y="184579"/>
                </a:lnTo>
                <a:lnTo>
                  <a:pt x="400775" y="184579"/>
                </a:lnTo>
                <a:close/>
                <a:moveTo>
                  <a:pt x="401824" y="190799"/>
                </a:moveTo>
                <a:cubicBezTo>
                  <a:pt x="401671" y="190799"/>
                  <a:pt x="401620" y="190927"/>
                  <a:pt x="401620" y="191183"/>
                </a:cubicBezTo>
                <a:cubicBezTo>
                  <a:pt x="401620" y="191439"/>
                  <a:pt x="401671" y="191541"/>
                  <a:pt x="401824" y="191541"/>
                </a:cubicBezTo>
                <a:cubicBezTo>
                  <a:pt x="402029" y="191541"/>
                  <a:pt x="402132" y="191439"/>
                  <a:pt x="402132" y="191183"/>
                </a:cubicBezTo>
                <a:cubicBezTo>
                  <a:pt x="402132" y="190927"/>
                  <a:pt x="402029" y="190799"/>
                  <a:pt x="401824" y="190799"/>
                </a:cubicBezTo>
                <a:close/>
                <a:moveTo>
                  <a:pt x="402234" y="190082"/>
                </a:moveTo>
                <a:cubicBezTo>
                  <a:pt x="402387" y="190082"/>
                  <a:pt x="402439" y="189980"/>
                  <a:pt x="402439" y="189775"/>
                </a:cubicBezTo>
                <a:cubicBezTo>
                  <a:pt x="402439" y="189544"/>
                  <a:pt x="402387" y="189468"/>
                  <a:pt x="402234" y="189468"/>
                </a:cubicBezTo>
                <a:cubicBezTo>
                  <a:pt x="402029" y="189468"/>
                  <a:pt x="401927" y="189544"/>
                  <a:pt x="401927" y="189775"/>
                </a:cubicBezTo>
                <a:cubicBezTo>
                  <a:pt x="401927" y="189980"/>
                  <a:pt x="402029" y="190082"/>
                  <a:pt x="402234" y="190082"/>
                </a:cubicBezTo>
                <a:close/>
                <a:moveTo>
                  <a:pt x="404077" y="188930"/>
                </a:moveTo>
                <a:cubicBezTo>
                  <a:pt x="404077" y="188879"/>
                  <a:pt x="404026" y="188777"/>
                  <a:pt x="403872" y="188725"/>
                </a:cubicBezTo>
                <a:cubicBezTo>
                  <a:pt x="403744" y="188674"/>
                  <a:pt x="403667" y="188700"/>
                  <a:pt x="403667" y="188879"/>
                </a:cubicBezTo>
                <a:cubicBezTo>
                  <a:pt x="403667" y="189084"/>
                  <a:pt x="403744" y="189109"/>
                  <a:pt x="403872" y="189033"/>
                </a:cubicBezTo>
                <a:cubicBezTo>
                  <a:pt x="404026" y="189033"/>
                  <a:pt x="404077" y="189007"/>
                  <a:pt x="404077" y="188930"/>
                </a:cubicBezTo>
                <a:close/>
                <a:moveTo>
                  <a:pt x="404000" y="189391"/>
                </a:moveTo>
                <a:cubicBezTo>
                  <a:pt x="404000" y="189621"/>
                  <a:pt x="404077" y="189775"/>
                  <a:pt x="404333" y="189775"/>
                </a:cubicBezTo>
                <a:cubicBezTo>
                  <a:pt x="404461" y="189775"/>
                  <a:pt x="404538" y="189621"/>
                  <a:pt x="404538" y="189391"/>
                </a:cubicBezTo>
                <a:cubicBezTo>
                  <a:pt x="404538" y="189135"/>
                  <a:pt x="404461" y="189007"/>
                  <a:pt x="404333" y="189007"/>
                </a:cubicBezTo>
                <a:cubicBezTo>
                  <a:pt x="404077" y="189033"/>
                  <a:pt x="404000" y="189161"/>
                  <a:pt x="404000" y="189391"/>
                </a:cubicBezTo>
                <a:close/>
                <a:moveTo>
                  <a:pt x="408479" y="188418"/>
                </a:moveTo>
                <a:cubicBezTo>
                  <a:pt x="408582" y="188418"/>
                  <a:pt x="408684" y="188265"/>
                  <a:pt x="408684" y="188034"/>
                </a:cubicBezTo>
                <a:cubicBezTo>
                  <a:pt x="408684" y="187804"/>
                  <a:pt x="408582" y="187650"/>
                  <a:pt x="408479" y="187650"/>
                </a:cubicBezTo>
                <a:cubicBezTo>
                  <a:pt x="408249" y="187650"/>
                  <a:pt x="408121" y="187804"/>
                  <a:pt x="408121" y="188034"/>
                </a:cubicBezTo>
                <a:cubicBezTo>
                  <a:pt x="408147" y="188265"/>
                  <a:pt x="408249" y="188418"/>
                  <a:pt x="408479" y="188418"/>
                </a:cubicBezTo>
                <a:close/>
                <a:moveTo>
                  <a:pt x="411577" y="186319"/>
                </a:moveTo>
                <a:cubicBezTo>
                  <a:pt x="411705" y="186319"/>
                  <a:pt x="411782" y="186217"/>
                  <a:pt x="411782" y="185961"/>
                </a:cubicBezTo>
                <a:cubicBezTo>
                  <a:pt x="411782" y="185705"/>
                  <a:pt x="411705" y="185603"/>
                  <a:pt x="411577" y="185603"/>
                </a:cubicBezTo>
                <a:cubicBezTo>
                  <a:pt x="411346" y="185603"/>
                  <a:pt x="411244" y="185705"/>
                  <a:pt x="411244" y="185961"/>
                </a:cubicBezTo>
                <a:cubicBezTo>
                  <a:pt x="411270" y="186217"/>
                  <a:pt x="411372" y="186319"/>
                  <a:pt x="411577" y="186319"/>
                </a:cubicBezTo>
                <a:close/>
                <a:moveTo>
                  <a:pt x="412601" y="185628"/>
                </a:moveTo>
                <a:lnTo>
                  <a:pt x="412601" y="185295"/>
                </a:lnTo>
                <a:lnTo>
                  <a:pt x="412166" y="185628"/>
                </a:lnTo>
                <a:lnTo>
                  <a:pt x="412601" y="185628"/>
                </a:lnTo>
                <a:close/>
                <a:moveTo>
                  <a:pt x="413650" y="185295"/>
                </a:moveTo>
                <a:cubicBezTo>
                  <a:pt x="413932" y="185142"/>
                  <a:pt x="413932" y="185014"/>
                  <a:pt x="413650" y="184860"/>
                </a:cubicBezTo>
                <a:cubicBezTo>
                  <a:pt x="413522" y="184860"/>
                  <a:pt x="413420" y="184963"/>
                  <a:pt x="413420" y="185065"/>
                </a:cubicBezTo>
                <a:cubicBezTo>
                  <a:pt x="413445" y="185219"/>
                  <a:pt x="413522" y="185295"/>
                  <a:pt x="413650" y="185295"/>
                </a:cubicBezTo>
                <a:close/>
                <a:moveTo>
                  <a:pt x="414495" y="184041"/>
                </a:moveTo>
                <a:cubicBezTo>
                  <a:pt x="414495" y="184195"/>
                  <a:pt x="414546" y="184246"/>
                  <a:pt x="414700" y="184246"/>
                </a:cubicBezTo>
                <a:cubicBezTo>
                  <a:pt x="414981" y="184118"/>
                  <a:pt x="414981" y="183965"/>
                  <a:pt x="414700" y="183811"/>
                </a:cubicBezTo>
                <a:cubicBezTo>
                  <a:pt x="414546" y="183836"/>
                  <a:pt x="414495" y="183913"/>
                  <a:pt x="414495" y="184041"/>
                </a:cubicBezTo>
                <a:close/>
                <a:moveTo>
                  <a:pt x="414290" y="181763"/>
                </a:moveTo>
                <a:lnTo>
                  <a:pt x="412626" y="181763"/>
                </a:lnTo>
                <a:cubicBezTo>
                  <a:pt x="412549" y="182249"/>
                  <a:pt x="411935" y="182736"/>
                  <a:pt x="410707" y="183273"/>
                </a:cubicBezTo>
                <a:cubicBezTo>
                  <a:pt x="409503" y="183811"/>
                  <a:pt x="408198" y="184323"/>
                  <a:pt x="406841" y="184835"/>
                </a:cubicBezTo>
                <a:cubicBezTo>
                  <a:pt x="405459" y="185372"/>
                  <a:pt x="404205" y="185884"/>
                  <a:pt x="403155" y="186396"/>
                </a:cubicBezTo>
                <a:cubicBezTo>
                  <a:pt x="402055" y="186934"/>
                  <a:pt x="401645" y="187446"/>
                  <a:pt x="401850" y="187906"/>
                </a:cubicBezTo>
                <a:lnTo>
                  <a:pt x="400493" y="187906"/>
                </a:lnTo>
                <a:lnTo>
                  <a:pt x="400493" y="188444"/>
                </a:lnTo>
                <a:lnTo>
                  <a:pt x="402541" y="187983"/>
                </a:lnTo>
                <a:lnTo>
                  <a:pt x="402541" y="187369"/>
                </a:lnTo>
                <a:cubicBezTo>
                  <a:pt x="403539" y="187215"/>
                  <a:pt x="404410" y="187010"/>
                  <a:pt x="405203" y="186755"/>
                </a:cubicBezTo>
                <a:cubicBezTo>
                  <a:pt x="405997" y="186473"/>
                  <a:pt x="406841" y="186217"/>
                  <a:pt x="407763" y="185935"/>
                </a:cubicBezTo>
                <a:lnTo>
                  <a:pt x="407456" y="185628"/>
                </a:lnTo>
                <a:lnTo>
                  <a:pt x="408070" y="185628"/>
                </a:lnTo>
                <a:cubicBezTo>
                  <a:pt x="408505" y="185756"/>
                  <a:pt x="408608" y="185935"/>
                  <a:pt x="408454" y="186166"/>
                </a:cubicBezTo>
                <a:cubicBezTo>
                  <a:pt x="408249" y="186422"/>
                  <a:pt x="407942" y="186678"/>
                  <a:pt x="407558" y="186959"/>
                </a:cubicBezTo>
                <a:cubicBezTo>
                  <a:pt x="407149" y="187215"/>
                  <a:pt x="406509" y="187548"/>
                  <a:pt x="405690" y="187958"/>
                </a:cubicBezTo>
                <a:cubicBezTo>
                  <a:pt x="406918" y="188265"/>
                  <a:pt x="407968" y="187804"/>
                  <a:pt x="408812" y="186601"/>
                </a:cubicBezTo>
                <a:cubicBezTo>
                  <a:pt x="408889" y="186550"/>
                  <a:pt x="409068" y="186499"/>
                  <a:pt x="409350" y="186447"/>
                </a:cubicBezTo>
                <a:cubicBezTo>
                  <a:pt x="409708" y="186447"/>
                  <a:pt x="409964" y="186396"/>
                  <a:pt x="410246" y="186345"/>
                </a:cubicBezTo>
                <a:cubicBezTo>
                  <a:pt x="410502" y="186319"/>
                  <a:pt x="410732" y="186294"/>
                  <a:pt x="410886" y="186243"/>
                </a:cubicBezTo>
                <a:cubicBezTo>
                  <a:pt x="411090" y="186191"/>
                  <a:pt x="411065" y="186089"/>
                  <a:pt x="410860" y="185884"/>
                </a:cubicBezTo>
                <a:cubicBezTo>
                  <a:pt x="409811" y="185782"/>
                  <a:pt x="409273" y="185628"/>
                  <a:pt x="409171" y="185372"/>
                </a:cubicBezTo>
                <a:cubicBezTo>
                  <a:pt x="409119" y="185065"/>
                  <a:pt x="409273" y="184835"/>
                  <a:pt x="409683" y="184579"/>
                </a:cubicBezTo>
                <a:cubicBezTo>
                  <a:pt x="410041" y="184323"/>
                  <a:pt x="410527" y="184169"/>
                  <a:pt x="411116" y="184067"/>
                </a:cubicBezTo>
                <a:cubicBezTo>
                  <a:pt x="411679" y="183939"/>
                  <a:pt x="412191" y="183990"/>
                  <a:pt x="412626" y="184195"/>
                </a:cubicBezTo>
                <a:lnTo>
                  <a:pt x="412626" y="183478"/>
                </a:lnTo>
                <a:lnTo>
                  <a:pt x="414290" y="183478"/>
                </a:lnTo>
                <a:lnTo>
                  <a:pt x="414290" y="181763"/>
                </a:lnTo>
                <a:close/>
                <a:moveTo>
                  <a:pt x="405945" y="182275"/>
                </a:moveTo>
                <a:cubicBezTo>
                  <a:pt x="404794" y="182582"/>
                  <a:pt x="403795" y="182864"/>
                  <a:pt x="402925" y="183222"/>
                </a:cubicBezTo>
                <a:cubicBezTo>
                  <a:pt x="402055" y="183581"/>
                  <a:pt x="401696" y="183913"/>
                  <a:pt x="401850" y="184246"/>
                </a:cubicBezTo>
                <a:cubicBezTo>
                  <a:pt x="402055" y="184630"/>
                  <a:pt x="402260" y="184732"/>
                  <a:pt x="402439" y="184630"/>
                </a:cubicBezTo>
                <a:cubicBezTo>
                  <a:pt x="402669" y="184528"/>
                  <a:pt x="402951" y="184400"/>
                  <a:pt x="403283" y="184246"/>
                </a:cubicBezTo>
                <a:cubicBezTo>
                  <a:pt x="404384" y="183708"/>
                  <a:pt x="405587" y="183222"/>
                  <a:pt x="406841" y="182864"/>
                </a:cubicBezTo>
                <a:cubicBezTo>
                  <a:pt x="408147" y="182454"/>
                  <a:pt x="409375" y="182122"/>
                  <a:pt x="410553" y="181763"/>
                </a:cubicBezTo>
                <a:lnTo>
                  <a:pt x="410886" y="181149"/>
                </a:lnTo>
                <a:cubicBezTo>
                  <a:pt x="410732" y="181226"/>
                  <a:pt x="410169" y="181379"/>
                  <a:pt x="409171" y="181584"/>
                </a:cubicBezTo>
                <a:cubicBezTo>
                  <a:pt x="408147" y="181763"/>
                  <a:pt x="407046" y="182019"/>
                  <a:pt x="405945" y="182275"/>
                </a:cubicBezTo>
                <a:close/>
                <a:moveTo>
                  <a:pt x="408070" y="181149"/>
                </a:moveTo>
                <a:cubicBezTo>
                  <a:pt x="408275" y="181149"/>
                  <a:pt x="408377" y="181021"/>
                  <a:pt x="408377" y="180765"/>
                </a:cubicBezTo>
                <a:cubicBezTo>
                  <a:pt x="408377" y="180534"/>
                  <a:pt x="408275" y="180407"/>
                  <a:pt x="408070" y="180407"/>
                </a:cubicBezTo>
                <a:cubicBezTo>
                  <a:pt x="407916" y="180407"/>
                  <a:pt x="407840" y="180534"/>
                  <a:pt x="407840" y="180765"/>
                </a:cubicBezTo>
                <a:cubicBezTo>
                  <a:pt x="407840" y="181021"/>
                  <a:pt x="407916" y="181149"/>
                  <a:pt x="408070" y="181149"/>
                </a:cubicBezTo>
                <a:close/>
                <a:moveTo>
                  <a:pt x="407737" y="183529"/>
                </a:moveTo>
                <a:cubicBezTo>
                  <a:pt x="407609" y="183529"/>
                  <a:pt x="407532" y="183657"/>
                  <a:pt x="407532" y="183888"/>
                </a:cubicBezTo>
                <a:cubicBezTo>
                  <a:pt x="407532" y="184169"/>
                  <a:pt x="407609" y="184272"/>
                  <a:pt x="407737" y="184272"/>
                </a:cubicBezTo>
                <a:cubicBezTo>
                  <a:pt x="407891" y="184272"/>
                  <a:pt x="407942" y="184169"/>
                  <a:pt x="407942" y="183888"/>
                </a:cubicBezTo>
                <a:cubicBezTo>
                  <a:pt x="407942" y="183657"/>
                  <a:pt x="407891" y="183529"/>
                  <a:pt x="407737" y="183529"/>
                </a:cubicBezTo>
                <a:close/>
                <a:moveTo>
                  <a:pt x="406073" y="184579"/>
                </a:moveTo>
                <a:cubicBezTo>
                  <a:pt x="406073" y="184784"/>
                  <a:pt x="406176" y="184886"/>
                  <a:pt x="406380" y="184886"/>
                </a:cubicBezTo>
                <a:cubicBezTo>
                  <a:pt x="406534" y="184886"/>
                  <a:pt x="406585" y="184784"/>
                  <a:pt x="406585" y="184579"/>
                </a:cubicBezTo>
                <a:cubicBezTo>
                  <a:pt x="406585" y="184374"/>
                  <a:pt x="406534" y="184246"/>
                  <a:pt x="406380" y="184246"/>
                </a:cubicBezTo>
                <a:cubicBezTo>
                  <a:pt x="406176" y="184246"/>
                  <a:pt x="406073" y="184374"/>
                  <a:pt x="406073" y="184579"/>
                </a:cubicBezTo>
                <a:close/>
                <a:moveTo>
                  <a:pt x="406278" y="184220"/>
                </a:moveTo>
                <a:cubicBezTo>
                  <a:pt x="406278" y="183965"/>
                  <a:pt x="406176" y="183811"/>
                  <a:pt x="405971" y="183811"/>
                </a:cubicBezTo>
                <a:cubicBezTo>
                  <a:pt x="405817" y="183811"/>
                  <a:pt x="405741" y="183965"/>
                  <a:pt x="405741" y="184220"/>
                </a:cubicBezTo>
                <a:cubicBezTo>
                  <a:pt x="405741" y="184451"/>
                  <a:pt x="405817" y="184579"/>
                  <a:pt x="405971" y="184579"/>
                </a:cubicBezTo>
                <a:cubicBezTo>
                  <a:pt x="406176" y="184579"/>
                  <a:pt x="406278" y="184451"/>
                  <a:pt x="406278" y="184220"/>
                </a:cubicBezTo>
                <a:close/>
                <a:moveTo>
                  <a:pt x="404333" y="184246"/>
                </a:moveTo>
                <a:cubicBezTo>
                  <a:pt x="404077" y="184246"/>
                  <a:pt x="404000" y="184374"/>
                  <a:pt x="404000" y="184579"/>
                </a:cubicBezTo>
                <a:cubicBezTo>
                  <a:pt x="404000" y="184784"/>
                  <a:pt x="404077" y="184886"/>
                  <a:pt x="404333" y="184886"/>
                </a:cubicBezTo>
                <a:cubicBezTo>
                  <a:pt x="404461" y="184886"/>
                  <a:pt x="404538" y="184784"/>
                  <a:pt x="404538" y="184579"/>
                </a:cubicBezTo>
                <a:cubicBezTo>
                  <a:pt x="404538" y="184374"/>
                  <a:pt x="404461" y="184246"/>
                  <a:pt x="404333" y="184246"/>
                </a:cubicBezTo>
                <a:close/>
                <a:moveTo>
                  <a:pt x="403232" y="185065"/>
                </a:moveTo>
                <a:cubicBezTo>
                  <a:pt x="402899" y="185065"/>
                  <a:pt x="402771" y="185142"/>
                  <a:pt x="402848" y="185295"/>
                </a:cubicBezTo>
                <a:cubicBezTo>
                  <a:pt x="402925" y="185449"/>
                  <a:pt x="403027" y="185500"/>
                  <a:pt x="403232" y="185500"/>
                </a:cubicBezTo>
                <a:cubicBezTo>
                  <a:pt x="403386" y="185500"/>
                  <a:pt x="403539" y="185449"/>
                  <a:pt x="403591" y="185295"/>
                </a:cubicBezTo>
                <a:cubicBezTo>
                  <a:pt x="403693" y="185142"/>
                  <a:pt x="403539" y="185065"/>
                  <a:pt x="403232" y="185065"/>
                </a:cubicBezTo>
                <a:close/>
                <a:moveTo>
                  <a:pt x="401543" y="185628"/>
                </a:moveTo>
                <a:lnTo>
                  <a:pt x="401543" y="185935"/>
                </a:lnTo>
                <a:lnTo>
                  <a:pt x="402234" y="185935"/>
                </a:lnTo>
                <a:lnTo>
                  <a:pt x="402234" y="185628"/>
                </a:lnTo>
                <a:lnTo>
                  <a:pt x="401543" y="185628"/>
                </a:lnTo>
                <a:close/>
                <a:moveTo>
                  <a:pt x="413983" y="180432"/>
                </a:moveTo>
                <a:cubicBezTo>
                  <a:pt x="413829" y="180355"/>
                  <a:pt x="413727" y="180407"/>
                  <a:pt x="413727" y="180586"/>
                </a:cubicBezTo>
                <a:cubicBezTo>
                  <a:pt x="413727" y="180765"/>
                  <a:pt x="413829" y="180816"/>
                  <a:pt x="413983" y="180739"/>
                </a:cubicBezTo>
                <a:cubicBezTo>
                  <a:pt x="414085" y="180739"/>
                  <a:pt x="414188" y="180688"/>
                  <a:pt x="414188" y="180637"/>
                </a:cubicBezTo>
                <a:cubicBezTo>
                  <a:pt x="414188" y="180586"/>
                  <a:pt x="414085" y="180483"/>
                  <a:pt x="413983" y="180432"/>
                </a:cubicBezTo>
                <a:close/>
                <a:moveTo>
                  <a:pt x="413650" y="179383"/>
                </a:moveTo>
                <a:cubicBezTo>
                  <a:pt x="413522" y="179383"/>
                  <a:pt x="413317" y="179459"/>
                  <a:pt x="413087" y="179536"/>
                </a:cubicBezTo>
                <a:cubicBezTo>
                  <a:pt x="412831" y="179664"/>
                  <a:pt x="412677" y="179715"/>
                  <a:pt x="412601" y="179715"/>
                </a:cubicBezTo>
                <a:cubicBezTo>
                  <a:pt x="412831" y="180151"/>
                  <a:pt x="413061" y="180253"/>
                  <a:pt x="413317" y="180023"/>
                </a:cubicBezTo>
                <a:cubicBezTo>
                  <a:pt x="413625" y="179843"/>
                  <a:pt x="413829" y="179587"/>
                  <a:pt x="413957" y="179408"/>
                </a:cubicBezTo>
                <a:lnTo>
                  <a:pt x="413650" y="179408"/>
                </a:lnTo>
                <a:close/>
                <a:moveTo>
                  <a:pt x="412191" y="176567"/>
                </a:moveTo>
                <a:lnTo>
                  <a:pt x="411602" y="177309"/>
                </a:lnTo>
                <a:lnTo>
                  <a:pt x="411909" y="177616"/>
                </a:lnTo>
                <a:cubicBezTo>
                  <a:pt x="410886" y="177975"/>
                  <a:pt x="409811" y="178384"/>
                  <a:pt x="408710" y="178922"/>
                </a:cubicBezTo>
                <a:cubicBezTo>
                  <a:pt x="407609" y="179459"/>
                  <a:pt x="406457" y="179562"/>
                  <a:pt x="405357" y="179357"/>
                </a:cubicBezTo>
                <a:cubicBezTo>
                  <a:pt x="405715" y="179306"/>
                  <a:pt x="406048" y="179203"/>
                  <a:pt x="406304" y="179050"/>
                </a:cubicBezTo>
                <a:cubicBezTo>
                  <a:pt x="406893" y="178845"/>
                  <a:pt x="407302" y="178589"/>
                  <a:pt x="407456" y="178308"/>
                </a:cubicBezTo>
                <a:cubicBezTo>
                  <a:pt x="405792" y="177975"/>
                  <a:pt x="404051" y="178205"/>
                  <a:pt x="402260" y="179050"/>
                </a:cubicBezTo>
                <a:cubicBezTo>
                  <a:pt x="400468" y="179869"/>
                  <a:pt x="398932" y="180765"/>
                  <a:pt x="397703" y="181737"/>
                </a:cubicBezTo>
                <a:cubicBezTo>
                  <a:pt x="397626" y="181789"/>
                  <a:pt x="397524" y="181942"/>
                  <a:pt x="397370" y="182096"/>
                </a:cubicBezTo>
                <a:cubicBezTo>
                  <a:pt x="397243" y="182275"/>
                  <a:pt x="397140" y="182403"/>
                  <a:pt x="397038" y="182480"/>
                </a:cubicBezTo>
                <a:cubicBezTo>
                  <a:pt x="397396" y="182633"/>
                  <a:pt x="397729" y="182608"/>
                  <a:pt x="398087" y="182429"/>
                </a:cubicBezTo>
                <a:cubicBezTo>
                  <a:pt x="398446" y="182249"/>
                  <a:pt x="398778" y="182045"/>
                  <a:pt x="399137" y="181814"/>
                </a:cubicBezTo>
                <a:cubicBezTo>
                  <a:pt x="399495" y="181558"/>
                  <a:pt x="399828" y="181354"/>
                  <a:pt x="400161" y="181200"/>
                </a:cubicBezTo>
                <a:cubicBezTo>
                  <a:pt x="400519" y="181021"/>
                  <a:pt x="400826" y="181021"/>
                  <a:pt x="401210" y="181149"/>
                </a:cubicBezTo>
                <a:lnTo>
                  <a:pt x="400775" y="181456"/>
                </a:lnTo>
                <a:cubicBezTo>
                  <a:pt x="400826" y="181891"/>
                  <a:pt x="401568" y="181942"/>
                  <a:pt x="402951" y="181686"/>
                </a:cubicBezTo>
                <a:cubicBezTo>
                  <a:pt x="404358" y="181405"/>
                  <a:pt x="405817" y="181021"/>
                  <a:pt x="407430" y="180483"/>
                </a:cubicBezTo>
                <a:cubicBezTo>
                  <a:pt x="409043" y="179946"/>
                  <a:pt x="410425" y="179383"/>
                  <a:pt x="411679" y="178794"/>
                </a:cubicBezTo>
                <a:cubicBezTo>
                  <a:pt x="412933" y="178179"/>
                  <a:pt x="413420" y="177668"/>
                  <a:pt x="413241" y="177335"/>
                </a:cubicBezTo>
                <a:cubicBezTo>
                  <a:pt x="413036" y="177540"/>
                  <a:pt x="412780" y="177437"/>
                  <a:pt x="412524" y="177104"/>
                </a:cubicBezTo>
                <a:cubicBezTo>
                  <a:pt x="412370" y="176977"/>
                  <a:pt x="412293" y="176772"/>
                  <a:pt x="412191" y="176567"/>
                </a:cubicBezTo>
                <a:close/>
                <a:moveTo>
                  <a:pt x="406688" y="177002"/>
                </a:moveTo>
                <a:lnTo>
                  <a:pt x="407430" y="177002"/>
                </a:lnTo>
                <a:lnTo>
                  <a:pt x="406995" y="176567"/>
                </a:lnTo>
                <a:lnTo>
                  <a:pt x="406688" y="177002"/>
                </a:lnTo>
                <a:close/>
                <a:moveTo>
                  <a:pt x="407251" y="175697"/>
                </a:moveTo>
                <a:cubicBezTo>
                  <a:pt x="407430" y="175313"/>
                  <a:pt x="407481" y="175057"/>
                  <a:pt x="407430" y="174929"/>
                </a:cubicBezTo>
                <a:cubicBezTo>
                  <a:pt x="407276" y="174775"/>
                  <a:pt x="407149" y="174775"/>
                  <a:pt x="406995" y="174929"/>
                </a:cubicBezTo>
                <a:cubicBezTo>
                  <a:pt x="406918" y="175057"/>
                  <a:pt x="406841" y="175185"/>
                  <a:pt x="406790" y="175236"/>
                </a:cubicBezTo>
                <a:cubicBezTo>
                  <a:pt x="406713" y="175338"/>
                  <a:pt x="406662" y="175390"/>
                  <a:pt x="406662" y="175441"/>
                </a:cubicBezTo>
                <a:lnTo>
                  <a:pt x="406662" y="175543"/>
                </a:lnTo>
                <a:lnTo>
                  <a:pt x="406662" y="176004"/>
                </a:lnTo>
                <a:cubicBezTo>
                  <a:pt x="406893" y="176183"/>
                  <a:pt x="407097" y="176081"/>
                  <a:pt x="407251" y="175697"/>
                </a:cubicBezTo>
                <a:close/>
                <a:moveTo>
                  <a:pt x="408633" y="175134"/>
                </a:moveTo>
                <a:cubicBezTo>
                  <a:pt x="408735" y="175134"/>
                  <a:pt x="408787" y="175057"/>
                  <a:pt x="408787" y="174929"/>
                </a:cubicBezTo>
                <a:cubicBezTo>
                  <a:pt x="408787" y="174775"/>
                  <a:pt x="408710" y="174724"/>
                  <a:pt x="408556" y="174724"/>
                </a:cubicBezTo>
                <a:cubicBezTo>
                  <a:pt x="408428" y="174724"/>
                  <a:pt x="408377" y="174775"/>
                  <a:pt x="408479" y="174929"/>
                </a:cubicBezTo>
                <a:cubicBezTo>
                  <a:pt x="408479" y="175057"/>
                  <a:pt x="408505" y="175134"/>
                  <a:pt x="408633" y="175134"/>
                </a:cubicBezTo>
                <a:close/>
                <a:moveTo>
                  <a:pt x="409094" y="177335"/>
                </a:moveTo>
                <a:cubicBezTo>
                  <a:pt x="408940" y="177335"/>
                  <a:pt x="408889" y="177437"/>
                  <a:pt x="408889" y="177693"/>
                </a:cubicBezTo>
                <a:cubicBezTo>
                  <a:pt x="408889" y="177949"/>
                  <a:pt x="408940" y="178052"/>
                  <a:pt x="409094" y="178052"/>
                </a:cubicBezTo>
                <a:cubicBezTo>
                  <a:pt x="409299" y="178052"/>
                  <a:pt x="409401" y="177949"/>
                  <a:pt x="409401" y="177693"/>
                </a:cubicBezTo>
                <a:cubicBezTo>
                  <a:pt x="409375" y="177437"/>
                  <a:pt x="409273" y="177335"/>
                  <a:pt x="409094" y="177335"/>
                </a:cubicBezTo>
                <a:close/>
                <a:moveTo>
                  <a:pt x="411884" y="175236"/>
                </a:moveTo>
                <a:lnTo>
                  <a:pt x="411577" y="174929"/>
                </a:lnTo>
                <a:lnTo>
                  <a:pt x="411577" y="175236"/>
                </a:lnTo>
                <a:lnTo>
                  <a:pt x="411884" y="175236"/>
                </a:lnTo>
                <a:close/>
                <a:moveTo>
                  <a:pt x="411270" y="173163"/>
                </a:moveTo>
                <a:cubicBezTo>
                  <a:pt x="411270" y="173393"/>
                  <a:pt x="411372" y="173495"/>
                  <a:pt x="411602" y="173495"/>
                </a:cubicBezTo>
                <a:cubicBezTo>
                  <a:pt x="411730" y="173495"/>
                  <a:pt x="411807" y="173393"/>
                  <a:pt x="411807" y="173163"/>
                </a:cubicBezTo>
                <a:cubicBezTo>
                  <a:pt x="411807" y="172983"/>
                  <a:pt x="411730" y="172855"/>
                  <a:pt x="411602" y="172855"/>
                </a:cubicBezTo>
                <a:cubicBezTo>
                  <a:pt x="411372" y="172855"/>
                  <a:pt x="411270" y="172983"/>
                  <a:pt x="411270" y="173163"/>
                </a:cubicBezTo>
                <a:close/>
                <a:moveTo>
                  <a:pt x="405254" y="166687"/>
                </a:moveTo>
                <a:cubicBezTo>
                  <a:pt x="404768" y="166943"/>
                  <a:pt x="404461" y="167122"/>
                  <a:pt x="404333" y="167250"/>
                </a:cubicBezTo>
                <a:cubicBezTo>
                  <a:pt x="404461" y="167736"/>
                  <a:pt x="404819" y="167864"/>
                  <a:pt x="405331" y="167685"/>
                </a:cubicBezTo>
                <a:cubicBezTo>
                  <a:pt x="405894" y="167454"/>
                  <a:pt x="406227" y="167224"/>
                  <a:pt x="406380" y="166943"/>
                </a:cubicBezTo>
                <a:cubicBezTo>
                  <a:pt x="406099" y="166533"/>
                  <a:pt x="405741" y="166431"/>
                  <a:pt x="405254" y="166687"/>
                </a:cubicBezTo>
                <a:close/>
                <a:moveTo>
                  <a:pt x="404000" y="165228"/>
                </a:moveTo>
                <a:cubicBezTo>
                  <a:pt x="404000" y="165484"/>
                  <a:pt x="404077" y="165586"/>
                  <a:pt x="404333" y="165586"/>
                </a:cubicBezTo>
                <a:cubicBezTo>
                  <a:pt x="404461" y="165586"/>
                  <a:pt x="404538" y="165484"/>
                  <a:pt x="404538" y="165228"/>
                </a:cubicBezTo>
                <a:cubicBezTo>
                  <a:pt x="404538" y="164972"/>
                  <a:pt x="404461" y="164869"/>
                  <a:pt x="404333" y="164869"/>
                </a:cubicBezTo>
                <a:cubicBezTo>
                  <a:pt x="404077" y="164869"/>
                  <a:pt x="404000" y="164972"/>
                  <a:pt x="404000" y="165228"/>
                </a:cubicBezTo>
                <a:close/>
                <a:moveTo>
                  <a:pt x="403898" y="170040"/>
                </a:moveTo>
                <a:cubicBezTo>
                  <a:pt x="403693" y="170475"/>
                  <a:pt x="403846" y="170654"/>
                  <a:pt x="404410" y="170705"/>
                </a:cubicBezTo>
                <a:cubicBezTo>
                  <a:pt x="404921" y="170731"/>
                  <a:pt x="405254" y="170757"/>
                  <a:pt x="405357" y="170757"/>
                </a:cubicBezTo>
                <a:cubicBezTo>
                  <a:pt x="405101" y="170808"/>
                  <a:pt x="404947" y="170987"/>
                  <a:pt x="404947" y="171217"/>
                </a:cubicBezTo>
                <a:cubicBezTo>
                  <a:pt x="404947" y="171473"/>
                  <a:pt x="404947" y="171755"/>
                  <a:pt x="404947" y="172011"/>
                </a:cubicBezTo>
                <a:cubicBezTo>
                  <a:pt x="404947" y="172267"/>
                  <a:pt x="404921" y="172523"/>
                  <a:pt x="404896" y="172651"/>
                </a:cubicBezTo>
                <a:cubicBezTo>
                  <a:pt x="404870" y="172855"/>
                  <a:pt x="404666" y="172907"/>
                  <a:pt x="404358" y="172830"/>
                </a:cubicBezTo>
                <a:cubicBezTo>
                  <a:pt x="404486" y="172830"/>
                  <a:pt x="404717" y="172855"/>
                  <a:pt x="404998" y="172958"/>
                </a:cubicBezTo>
                <a:cubicBezTo>
                  <a:pt x="405305" y="173009"/>
                  <a:pt x="405536" y="173060"/>
                  <a:pt x="405664" y="173137"/>
                </a:cubicBezTo>
                <a:cubicBezTo>
                  <a:pt x="405741" y="173137"/>
                  <a:pt x="405869" y="173214"/>
                  <a:pt x="406048" y="173316"/>
                </a:cubicBezTo>
                <a:cubicBezTo>
                  <a:pt x="406201" y="173419"/>
                  <a:pt x="406355" y="173470"/>
                  <a:pt x="406406" y="173470"/>
                </a:cubicBezTo>
                <a:cubicBezTo>
                  <a:pt x="406355" y="173163"/>
                  <a:pt x="406329" y="172881"/>
                  <a:pt x="406355" y="172600"/>
                </a:cubicBezTo>
                <a:cubicBezTo>
                  <a:pt x="406406" y="172267"/>
                  <a:pt x="406509" y="172036"/>
                  <a:pt x="406713" y="171832"/>
                </a:cubicBezTo>
                <a:cubicBezTo>
                  <a:pt x="406918" y="171883"/>
                  <a:pt x="407251" y="172062"/>
                  <a:pt x="407609" y="172343"/>
                </a:cubicBezTo>
                <a:cubicBezTo>
                  <a:pt x="408019" y="172651"/>
                  <a:pt x="407942" y="172881"/>
                  <a:pt x="407456" y="173163"/>
                </a:cubicBezTo>
                <a:cubicBezTo>
                  <a:pt x="407712" y="173086"/>
                  <a:pt x="408198" y="173163"/>
                  <a:pt x="408863" y="173393"/>
                </a:cubicBezTo>
                <a:cubicBezTo>
                  <a:pt x="409503" y="173598"/>
                  <a:pt x="409964" y="173649"/>
                  <a:pt x="410169" y="173495"/>
                </a:cubicBezTo>
                <a:cubicBezTo>
                  <a:pt x="410220" y="173495"/>
                  <a:pt x="410271" y="173444"/>
                  <a:pt x="410271" y="173342"/>
                </a:cubicBezTo>
                <a:cubicBezTo>
                  <a:pt x="410271" y="173239"/>
                  <a:pt x="410220" y="173163"/>
                  <a:pt x="410169" y="173163"/>
                </a:cubicBezTo>
                <a:lnTo>
                  <a:pt x="409836" y="172855"/>
                </a:lnTo>
                <a:cubicBezTo>
                  <a:pt x="409631" y="172190"/>
                  <a:pt x="409503" y="171729"/>
                  <a:pt x="409401" y="171550"/>
                </a:cubicBezTo>
                <a:cubicBezTo>
                  <a:pt x="409350" y="171371"/>
                  <a:pt x="409299" y="171320"/>
                  <a:pt x="409196" y="171396"/>
                </a:cubicBezTo>
                <a:cubicBezTo>
                  <a:pt x="409145" y="171473"/>
                  <a:pt x="408991" y="171576"/>
                  <a:pt x="408838" y="171780"/>
                </a:cubicBezTo>
                <a:cubicBezTo>
                  <a:pt x="408659" y="171934"/>
                  <a:pt x="408377" y="171960"/>
                  <a:pt x="408070" y="171832"/>
                </a:cubicBezTo>
                <a:cubicBezTo>
                  <a:pt x="407916" y="171524"/>
                  <a:pt x="407942" y="171371"/>
                  <a:pt x="408147" y="171243"/>
                </a:cubicBezTo>
                <a:cubicBezTo>
                  <a:pt x="408377" y="171141"/>
                  <a:pt x="408608" y="171038"/>
                  <a:pt x="408889" y="170987"/>
                </a:cubicBezTo>
                <a:cubicBezTo>
                  <a:pt x="409171" y="170936"/>
                  <a:pt x="409401" y="170833"/>
                  <a:pt x="409555" y="170731"/>
                </a:cubicBezTo>
                <a:cubicBezTo>
                  <a:pt x="409734" y="170628"/>
                  <a:pt x="409683" y="170372"/>
                  <a:pt x="409503" y="170065"/>
                </a:cubicBezTo>
                <a:cubicBezTo>
                  <a:pt x="408735" y="168965"/>
                  <a:pt x="407865" y="168478"/>
                  <a:pt x="406841" y="168632"/>
                </a:cubicBezTo>
                <a:cubicBezTo>
                  <a:pt x="405869" y="168837"/>
                  <a:pt x="404870" y="169272"/>
                  <a:pt x="403898" y="170040"/>
                </a:cubicBezTo>
                <a:close/>
                <a:moveTo>
                  <a:pt x="403591" y="164562"/>
                </a:moveTo>
                <a:cubicBezTo>
                  <a:pt x="402695" y="164434"/>
                  <a:pt x="401850" y="164485"/>
                  <a:pt x="400980" y="164767"/>
                </a:cubicBezTo>
                <a:cubicBezTo>
                  <a:pt x="400161" y="165048"/>
                  <a:pt x="399367" y="165407"/>
                  <a:pt x="398702" y="165893"/>
                </a:cubicBezTo>
                <a:cubicBezTo>
                  <a:pt x="398471" y="166149"/>
                  <a:pt x="398266" y="166251"/>
                  <a:pt x="398087" y="166251"/>
                </a:cubicBezTo>
                <a:cubicBezTo>
                  <a:pt x="398983" y="166354"/>
                  <a:pt x="399956" y="166251"/>
                  <a:pt x="400980" y="165893"/>
                </a:cubicBezTo>
                <a:cubicBezTo>
                  <a:pt x="402029" y="165560"/>
                  <a:pt x="402874" y="165100"/>
                  <a:pt x="403591" y="164562"/>
                </a:cubicBezTo>
                <a:close/>
                <a:moveTo>
                  <a:pt x="398702" y="164127"/>
                </a:moveTo>
                <a:cubicBezTo>
                  <a:pt x="398906" y="164127"/>
                  <a:pt x="399034" y="164025"/>
                  <a:pt x="399034" y="163820"/>
                </a:cubicBezTo>
                <a:cubicBezTo>
                  <a:pt x="399034" y="163615"/>
                  <a:pt x="398906" y="163487"/>
                  <a:pt x="398702" y="163487"/>
                </a:cubicBezTo>
                <a:cubicBezTo>
                  <a:pt x="398574" y="163487"/>
                  <a:pt x="398471" y="163615"/>
                  <a:pt x="398471" y="163820"/>
                </a:cubicBezTo>
                <a:cubicBezTo>
                  <a:pt x="398497" y="164025"/>
                  <a:pt x="398574" y="164127"/>
                  <a:pt x="398702" y="164127"/>
                </a:cubicBezTo>
                <a:close/>
                <a:moveTo>
                  <a:pt x="399290" y="163001"/>
                </a:moveTo>
                <a:cubicBezTo>
                  <a:pt x="399393" y="163001"/>
                  <a:pt x="399444" y="162924"/>
                  <a:pt x="399444" y="162770"/>
                </a:cubicBezTo>
                <a:cubicBezTo>
                  <a:pt x="399444" y="162617"/>
                  <a:pt x="399367" y="162566"/>
                  <a:pt x="399239" y="162566"/>
                </a:cubicBezTo>
                <a:cubicBezTo>
                  <a:pt x="399085" y="162566"/>
                  <a:pt x="399060" y="162617"/>
                  <a:pt x="399137" y="162770"/>
                </a:cubicBezTo>
                <a:cubicBezTo>
                  <a:pt x="399137" y="162924"/>
                  <a:pt x="399188" y="163001"/>
                  <a:pt x="399290" y="163001"/>
                </a:cubicBezTo>
                <a:close/>
                <a:moveTo>
                  <a:pt x="400775" y="162770"/>
                </a:moveTo>
                <a:cubicBezTo>
                  <a:pt x="400826" y="162924"/>
                  <a:pt x="400980" y="163001"/>
                  <a:pt x="401159" y="163001"/>
                </a:cubicBezTo>
                <a:cubicBezTo>
                  <a:pt x="401338" y="163001"/>
                  <a:pt x="401440" y="162924"/>
                  <a:pt x="401543" y="162770"/>
                </a:cubicBezTo>
                <a:cubicBezTo>
                  <a:pt x="401594" y="162617"/>
                  <a:pt x="401466" y="162566"/>
                  <a:pt x="401159" y="162566"/>
                </a:cubicBezTo>
                <a:cubicBezTo>
                  <a:pt x="400826" y="162566"/>
                  <a:pt x="400724" y="162617"/>
                  <a:pt x="400775" y="162770"/>
                </a:cubicBezTo>
                <a:close/>
                <a:moveTo>
                  <a:pt x="400596" y="163461"/>
                </a:moveTo>
                <a:cubicBezTo>
                  <a:pt x="400596" y="163717"/>
                  <a:pt x="400647" y="163845"/>
                  <a:pt x="400801" y="163845"/>
                </a:cubicBezTo>
                <a:cubicBezTo>
                  <a:pt x="401005" y="163845"/>
                  <a:pt x="401108" y="163717"/>
                  <a:pt x="401108" y="163461"/>
                </a:cubicBezTo>
                <a:cubicBezTo>
                  <a:pt x="401108" y="163231"/>
                  <a:pt x="401005" y="163077"/>
                  <a:pt x="400801" y="163077"/>
                </a:cubicBezTo>
                <a:cubicBezTo>
                  <a:pt x="400647" y="163077"/>
                  <a:pt x="400596" y="163231"/>
                  <a:pt x="400596" y="163461"/>
                </a:cubicBezTo>
                <a:close/>
                <a:moveTo>
                  <a:pt x="397678" y="162489"/>
                </a:moveTo>
                <a:cubicBezTo>
                  <a:pt x="398036" y="162566"/>
                  <a:pt x="398471" y="162540"/>
                  <a:pt x="399085" y="162437"/>
                </a:cubicBezTo>
                <a:cubicBezTo>
                  <a:pt x="399649" y="162335"/>
                  <a:pt x="400033" y="162105"/>
                  <a:pt x="400161" y="161772"/>
                </a:cubicBezTo>
                <a:cubicBezTo>
                  <a:pt x="400033" y="161695"/>
                  <a:pt x="399725" y="161644"/>
                  <a:pt x="399290" y="161644"/>
                </a:cubicBezTo>
                <a:cubicBezTo>
                  <a:pt x="398829" y="161644"/>
                  <a:pt x="398548" y="161695"/>
                  <a:pt x="398420" y="161772"/>
                </a:cubicBezTo>
                <a:cubicBezTo>
                  <a:pt x="398266" y="161772"/>
                  <a:pt x="398138" y="161849"/>
                  <a:pt x="397985" y="162028"/>
                </a:cubicBezTo>
                <a:cubicBezTo>
                  <a:pt x="397831" y="162181"/>
                  <a:pt x="397729" y="162335"/>
                  <a:pt x="397678" y="162489"/>
                </a:cubicBezTo>
                <a:close/>
                <a:moveTo>
                  <a:pt x="396628" y="163820"/>
                </a:moveTo>
                <a:cubicBezTo>
                  <a:pt x="396782" y="163820"/>
                  <a:pt x="396961" y="163794"/>
                  <a:pt x="397191" y="163717"/>
                </a:cubicBezTo>
                <a:cubicBezTo>
                  <a:pt x="397422" y="163641"/>
                  <a:pt x="397601" y="163564"/>
                  <a:pt x="397678" y="163487"/>
                </a:cubicBezTo>
                <a:cubicBezTo>
                  <a:pt x="397806" y="163359"/>
                  <a:pt x="397806" y="163205"/>
                  <a:pt x="397678" y="163052"/>
                </a:cubicBezTo>
                <a:cubicBezTo>
                  <a:pt x="397166" y="162950"/>
                  <a:pt x="396833" y="163052"/>
                  <a:pt x="396628" y="163487"/>
                </a:cubicBezTo>
                <a:lnTo>
                  <a:pt x="396628" y="163820"/>
                </a:lnTo>
                <a:close/>
                <a:moveTo>
                  <a:pt x="396347" y="166226"/>
                </a:moveTo>
                <a:cubicBezTo>
                  <a:pt x="396193" y="166226"/>
                  <a:pt x="396116" y="166328"/>
                  <a:pt x="396116" y="166584"/>
                </a:cubicBezTo>
                <a:cubicBezTo>
                  <a:pt x="396116" y="166840"/>
                  <a:pt x="396193" y="166943"/>
                  <a:pt x="396347" y="166943"/>
                </a:cubicBezTo>
                <a:cubicBezTo>
                  <a:pt x="396475" y="166943"/>
                  <a:pt x="396551" y="166840"/>
                  <a:pt x="396551" y="166584"/>
                </a:cubicBezTo>
                <a:cubicBezTo>
                  <a:pt x="396526" y="166328"/>
                  <a:pt x="396449" y="166226"/>
                  <a:pt x="396347" y="166226"/>
                </a:cubicBezTo>
                <a:close/>
                <a:moveTo>
                  <a:pt x="395681" y="160031"/>
                </a:moveTo>
                <a:cubicBezTo>
                  <a:pt x="395681" y="160287"/>
                  <a:pt x="395809" y="160415"/>
                  <a:pt x="396039" y="160415"/>
                </a:cubicBezTo>
                <a:cubicBezTo>
                  <a:pt x="396142" y="160415"/>
                  <a:pt x="396244" y="160287"/>
                  <a:pt x="396244" y="160031"/>
                </a:cubicBezTo>
                <a:cubicBezTo>
                  <a:pt x="396244" y="159801"/>
                  <a:pt x="396142" y="159673"/>
                  <a:pt x="396039" y="159673"/>
                </a:cubicBezTo>
                <a:cubicBezTo>
                  <a:pt x="395809" y="159673"/>
                  <a:pt x="395681" y="159801"/>
                  <a:pt x="395681" y="160031"/>
                </a:cubicBezTo>
                <a:close/>
                <a:moveTo>
                  <a:pt x="392174" y="159980"/>
                </a:moveTo>
                <a:lnTo>
                  <a:pt x="392481" y="159980"/>
                </a:lnTo>
                <a:cubicBezTo>
                  <a:pt x="392635" y="160057"/>
                  <a:pt x="392789" y="160185"/>
                  <a:pt x="392891" y="160339"/>
                </a:cubicBezTo>
                <a:cubicBezTo>
                  <a:pt x="393019" y="160492"/>
                  <a:pt x="393070" y="160543"/>
                  <a:pt x="393121" y="160620"/>
                </a:cubicBezTo>
                <a:lnTo>
                  <a:pt x="394990" y="159699"/>
                </a:lnTo>
                <a:cubicBezTo>
                  <a:pt x="394888" y="159392"/>
                  <a:pt x="394683" y="159212"/>
                  <a:pt x="394376" y="159110"/>
                </a:cubicBezTo>
                <a:cubicBezTo>
                  <a:pt x="394043" y="158982"/>
                  <a:pt x="393685" y="158982"/>
                  <a:pt x="393326" y="159033"/>
                </a:cubicBezTo>
                <a:cubicBezTo>
                  <a:pt x="392993" y="159136"/>
                  <a:pt x="392686" y="159238"/>
                  <a:pt x="392405" y="159417"/>
                </a:cubicBezTo>
                <a:cubicBezTo>
                  <a:pt x="392097" y="159571"/>
                  <a:pt x="392046" y="159776"/>
                  <a:pt x="392174" y="159980"/>
                </a:cubicBezTo>
                <a:close/>
                <a:moveTo>
                  <a:pt x="391227" y="160031"/>
                </a:moveTo>
                <a:cubicBezTo>
                  <a:pt x="391227" y="160287"/>
                  <a:pt x="391304" y="160415"/>
                  <a:pt x="391432" y="160415"/>
                </a:cubicBezTo>
                <a:cubicBezTo>
                  <a:pt x="391637" y="160415"/>
                  <a:pt x="391765" y="160287"/>
                  <a:pt x="391765" y="160031"/>
                </a:cubicBezTo>
                <a:cubicBezTo>
                  <a:pt x="391765" y="159801"/>
                  <a:pt x="391637" y="159673"/>
                  <a:pt x="391432" y="159673"/>
                </a:cubicBezTo>
                <a:cubicBezTo>
                  <a:pt x="391304" y="159673"/>
                  <a:pt x="391227" y="159801"/>
                  <a:pt x="391227" y="160031"/>
                </a:cubicBezTo>
                <a:close/>
                <a:moveTo>
                  <a:pt x="387337" y="161286"/>
                </a:moveTo>
                <a:cubicBezTo>
                  <a:pt x="386978" y="161542"/>
                  <a:pt x="386748" y="161695"/>
                  <a:pt x="386697" y="161772"/>
                </a:cubicBezTo>
                <a:cubicBezTo>
                  <a:pt x="386620" y="161772"/>
                  <a:pt x="386594" y="161849"/>
                  <a:pt x="386594" y="161926"/>
                </a:cubicBezTo>
                <a:cubicBezTo>
                  <a:pt x="386594" y="162028"/>
                  <a:pt x="386620" y="162105"/>
                  <a:pt x="386697" y="162105"/>
                </a:cubicBezTo>
                <a:cubicBezTo>
                  <a:pt x="386850" y="162002"/>
                  <a:pt x="387106" y="161951"/>
                  <a:pt x="387464" y="161849"/>
                </a:cubicBezTo>
                <a:cubicBezTo>
                  <a:pt x="387848" y="161798"/>
                  <a:pt x="388232" y="161721"/>
                  <a:pt x="388642" y="161593"/>
                </a:cubicBezTo>
                <a:cubicBezTo>
                  <a:pt x="389077" y="161490"/>
                  <a:pt x="389436" y="161388"/>
                  <a:pt x="389794" y="161235"/>
                </a:cubicBezTo>
                <a:cubicBezTo>
                  <a:pt x="390152" y="161081"/>
                  <a:pt x="390331" y="160927"/>
                  <a:pt x="390434" y="160697"/>
                </a:cubicBezTo>
                <a:cubicBezTo>
                  <a:pt x="390280" y="160492"/>
                  <a:pt x="390024" y="160415"/>
                  <a:pt x="389692" y="160441"/>
                </a:cubicBezTo>
                <a:cubicBezTo>
                  <a:pt x="389333" y="160467"/>
                  <a:pt x="388975" y="160569"/>
                  <a:pt x="388540" y="160697"/>
                </a:cubicBezTo>
                <a:cubicBezTo>
                  <a:pt x="388130" y="160851"/>
                  <a:pt x="387746" y="161030"/>
                  <a:pt x="387337" y="161286"/>
                </a:cubicBezTo>
                <a:close/>
                <a:moveTo>
                  <a:pt x="386261" y="158956"/>
                </a:moveTo>
                <a:cubicBezTo>
                  <a:pt x="386748" y="158803"/>
                  <a:pt x="387081" y="158572"/>
                  <a:pt x="387285" y="158342"/>
                </a:cubicBezTo>
                <a:lnTo>
                  <a:pt x="386978" y="157907"/>
                </a:lnTo>
                <a:lnTo>
                  <a:pt x="386261" y="158624"/>
                </a:lnTo>
                <a:lnTo>
                  <a:pt x="386261" y="158956"/>
                </a:lnTo>
                <a:close/>
                <a:moveTo>
                  <a:pt x="386261" y="162770"/>
                </a:moveTo>
                <a:cubicBezTo>
                  <a:pt x="386415" y="163052"/>
                  <a:pt x="386543" y="163052"/>
                  <a:pt x="386697" y="162770"/>
                </a:cubicBezTo>
                <a:cubicBezTo>
                  <a:pt x="386697" y="162617"/>
                  <a:pt x="386620" y="162566"/>
                  <a:pt x="386466" y="162566"/>
                </a:cubicBezTo>
                <a:cubicBezTo>
                  <a:pt x="386338" y="162566"/>
                  <a:pt x="386261" y="162617"/>
                  <a:pt x="386261" y="162770"/>
                </a:cubicBezTo>
                <a:close/>
                <a:moveTo>
                  <a:pt x="385647" y="164869"/>
                </a:moveTo>
                <a:lnTo>
                  <a:pt x="385980" y="164536"/>
                </a:lnTo>
                <a:cubicBezTo>
                  <a:pt x="385826" y="164101"/>
                  <a:pt x="385596" y="163973"/>
                  <a:pt x="385238" y="164101"/>
                </a:cubicBezTo>
                <a:cubicBezTo>
                  <a:pt x="385033" y="164536"/>
                  <a:pt x="385007" y="164895"/>
                  <a:pt x="385212" y="165253"/>
                </a:cubicBezTo>
                <a:cubicBezTo>
                  <a:pt x="385366" y="165612"/>
                  <a:pt x="385622" y="165893"/>
                  <a:pt x="385852" y="166149"/>
                </a:cubicBezTo>
                <a:cubicBezTo>
                  <a:pt x="386159" y="166379"/>
                  <a:pt x="386389" y="166610"/>
                  <a:pt x="386594" y="166738"/>
                </a:cubicBezTo>
                <a:cubicBezTo>
                  <a:pt x="386799" y="166943"/>
                  <a:pt x="386850" y="167071"/>
                  <a:pt x="386697" y="167224"/>
                </a:cubicBezTo>
                <a:lnTo>
                  <a:pt x="387285" y="167224"/>
                </a:lnTo>
                <a:lnTo>
                  <a:pt x="387285" y="167941"/>
                </a:lnTo>
                <a:lnTo>
                  <a:pt x="386261" y="167941"/>
                </a:lnTo>
                <a:cubicBezTo>
                  <a:pt x="386185" y="168094"/>
                  <a:pt x="386210" y="168197"/>
                  <a:pt x="386338" y="168299"/>
                </a:cubicBezTo>
                <a:cubicBezTo>
                  <a:pt x="386441" y="168402"/>
                  <a:pt x="386543" y="168555"/>
                  <a:pt x="386697" y="168658"/>
                </a:cubicBezTo>
                <a:cubicBezTo>
                  <a:pt x="387106" y="168965"/>
                  <a:pt x="387464" y="169042"/>
                  <a:pt x="387772" y="168965"/>
                </a:cubicBezTo>
                <a:cubicBezTo>
                  <a:pt x="388104" y="168837"/>
                  <a:pt x="388360" y="168658"/>
                  <a:pt x="388591" y="168427"/>
                </a:cubicBezTo>
                <a:cubicBezTo>
                  <a:pt x="388847" y="168197"/>
                  <a:pt x="389103" y="167915"/>
                  <a:pt x="389333" y="167685"/>
                </a:cubicBezTo>
                <a:cubicBezTo>
                  <a:pt x="389589" y="167378"/>
                  <a:pt x="389845" y="167147"/>
                  <a:pt x="390075" y="166943"/>
                </a:cubicBezTo>
                <a:cubicBezTo>
                  <a:pt x="390178" y="166891"/>
                  <a:pt x="390306" y="166840"/>
                  <a:pt x="390511" y="166789"/>
                </a:cubicBezTo>
                <a:cubicBezTo>
                  <a:pt x="390741" y="166738"/>
                  <a:pt x="390946" y="166712"/>
                  <a:pt x="391125" y="166687"/>
                </a:cubicBezTo>
                <a:cubicBezTo>
                  <a:pt x="391330" y="166635"/>
                  <a:pt x="391534" y="166584"/>
                  <a:pt x="391637" y="166482"/>
                </a:cubicBezTo>
                <a:cubicBezTo>
                  <a:pt x="391790" y="166379"/>
                  <a:pt x="391867" y="166175"/>
                  <a:pt x="391867" y="165893"/>
                </a:cubicBezTo>
                <a:cubicBezTo>
                  <a:pt x="391330" y="166354"/>
                  <a:pt x="390690" y="166584"/>
                  <a:pt x="390024" y="166635"/>
                </a:cubicBezTo>
                <a:cubicBezTo>
                  <a:pt x="389307" y="166687"/>
                  <a:pt x="388642" y="166917"/>
                  <a:pt x="388053" y="167250"/>
                </a:cubicBezTo>
                <a:cubicBezTo>
                  <a:pt x="387900" y="167019"/>
                  <a:pt x="388002" y="166814"/>
                  <a:pt x="388309" y="166584"/>
                </a:cubicBezTo>
                <a:cubicBezTo>
                  <a:pt x="388616" y="166328"/>
                  <a:pt x="388949" y="166149"/>
                  <a:pt x="389282" y="165893"/>
                </a:cubicBezTo>
                <a:cubicBezTo>
                  <a:pt x="389666" y="165688"/>
                  <a:pt x="389896" y="165484"/>
                  <a:pt x="390101" y="165253"/>
                </a:cubicBezTo>
                <a:cubicBezTo>
                  <a:pt x="390331" y="164997"/>
                  <a:pt x="390203" y="164767"/>
                  <a:pt x="389794" y="164588"/>
                </a:cubicBezTo>
                <a:cubicBezTo>
                  <a:pt x="389794" y="164511"/>
                  <a:pt x="390075" y="164357"/>
                  <a:pt x="390638" y="164101"/>
                </a:cubicBezTo>
                <a:cubicBezTo>
                  <a:pt x="391176" y="163845"/>
                  <a:pt x="391816" y="163564"/>
                  <a:pt x="392533" y="163154"/>
                </a:cubicBezTo>
                <a:cubicBezTo>
                  <a:pt x="393250" y="162796"/>
                  <a:pt x="393966" y="162412"/>
                  <a:pt x="394606" y="161977"/>
                </a:cubicBezTo>
                <a:cubicBezTo>
                  <a:pt x="395246" y="161542"/>
                  <a:pt x="395732" y="161158"/>
                  <a:pt x="396039" y="160722"/>
                </a:cubicBezTo>
                <a:cubicBezTo>
                  <a:pt x="395886" y="160722"/>
                  <a:pt x="395476" y="160825"/>
                  <a:pt x="394785" y="161004"/>
                </a:cubicBezTo>
                <a:cubicBezTo>
                  <a:pt x="394094" y="161158"/>
                  <a:pt x="393326" y="161388"/>
                  <a:pt x="392533" y="161593"/>
                </a:cubicBezTo>
                <a:cubicBezTo>
                  <a:pt x="391739" y="161849"/>
                  <a:pt x="390946" y="162105"/>
                  <a:pt x="390178" y="162335"/>
                </a:cubicBezTo>
                <a:cubicBezTo>
                  <a:pt x="389436" y="162591"/>
                  <a:pt x="388949" y="162745"/>
                  <a:pt x="388744" y="162796"/>
                </a:cubicBezTo>
                <a:cubicBezTo>
                  <a:pt x="388668" y="162796"/>
                  <a:pt x="388463" y="163001"/>
                  <a:pt x="388181" y="163385"/>
                </a:cubicBezTo>
                <a:cubicBezTo>
                  <a:pt x="387874" y="163743"/>
                  <a:pt x="387541" y="164101"/>
                  <a:pt x="387132" y="164460"/>
                </a:cubicBezTo>
                <a:cubicBezTo>
                  <a:pt x="386773" y="164792"/>
                  <a:pt x="386441" y="165023"/>
                  <a:pt x="386082" y="165228"/>
                </a:cubicBezTo>
                <a:cubicBezTo>
                  <a:pt x="385775" y="165407"/>
                  <a:pt x="385647" y="165279"/>
                  <a:pt x="385647" y="164869"/>
                </a:cubicBezTo>
                <a:close/>
                <a:moveTo>
                  <a:pt x="384700" y="159340"/>
                </a:moveTo>
                <a:cubicBezTo>
                  <a:pt x="384700" y="159571"/>
                  <a:pt x="384777" y="159699"/>
                  <a:pt x="384905" y="159699"/>
                </a:cubicBezTo>
                <a:cubicBezTo>
                  <a:pt x="385033" y="159699"/>
                  <a:pt x="385135" y="159571"/>
                  <a:pt x="385135" y="159340"/>
                </a:cubicBezTo>
                <a:cubicBezTo>
                  <a:pt x="385135" y="159084"/>
                  <a:pt x="385033" y="158956"/>
                  <a:pt x="384905" y="158956"/>
                </a:cubicBezTo>
                <a:cubicBezTo>
                  <a:pt x="384777" y="158956"/>
                  <a:pt x="384700" y="159084"/>
                  <a:pt x="384700" y="159340"/>
                </a:cubicBezTo>
                <a:close/>
                <a:moveTo>
                  <a:pt x="384598" y="162489"/>
                </a:moveTo>
                <a:cubicBezTo>
                  <a:pt x="384546" y="162489"/>
                  <a:pt x="384393" y="162591"/>
                  <a:pt x="384188" y="162796"/>
                </a:cubicBezTo>
                <a:lnTo>
                  <a:pt x="385212" y="162796"/>
                </a:lnTo>
                <a:lnTo>
                  <a:pt x="385212" y="162489"/>
                </a:lnTo>
                <a:cubicBezTo>
                  <a:pt x="385007" y="162284"/>
                  <a:pt x="384828" y="162284"/>
                  <a:pt x="384598" y="162489"/>
                </a:cubicBezTo>
                <a:close/>
                <a:moveTo>
                  <a:pt x="383881" y="159980"/>
                </a:moveTo>
                <a:lnTo>
                  <a:pt x="384188" y="159673"/>
                </a:lnTo>
                <a:lnTo>
                  <a:pt x="383881" y="159673"/>
                </a:lnTo>
                <a:lnTo>
                  <a:pt x="383881" y="159980"/>
                </a:lnTo>
                <a:close/>
                <a:moveTo>
                  <a:pt x="383523" y="164332"/>
                </a:moveTo>
                <a:cubicBezTo>
                  <a:pt x="383344" y="164280"/>
                  <a:pt x="383215" y="164178"/>
                  <a:pt x="383164" y="164127"/>
                </a:cubicBezTo>
                <a:lnTo>
                  <a:pt x="383164" y="164562"/>
                </a:lnTo>
                <a:cubicBezTo>
                  <a:pt x="383292" y="164920"/>
                  <a:pt x="383548" y="165023"/>
                  <a:pt x="383881" y="164895"/>
                </a:cubicBezTo>
                <a:cubicBezTo>
                  <a:pt x="383932" y="164895"/>
                  <a:pt x="383983" y="164844"/>
                  <a:pt x="383983" y="164716"/>
                </a:cubicBezTo>
                <a:cubicBezTo>
                  <a:pt x="383983" y="164639"/>
                  <a:pt x="383932" y="164562"/>
                  <a:pt x="383881" y="164562"/>
                </a:cubicBezTo>
                <a:cubicBezTo>
                  <a:pt x="383804" y="164485"/>
                  <a:pt x="383676" y="164434"/>
                  <a:pt x="383523" y="164332"/>
                </a:cubicBezTo>
                <a:close/>
                <a:moveTo>
                  <a:pt x="382115" y="161030"/>
                </a:moveTo>
                <a:cubicBezTo>
                  <a:pt x="382345" y="161081"/>
                  <a:pt x="382550" y="161106"/>
                  <a:pt x="382729" y="161081"/>
                </a:cubicBezTo>
                <a:cubicBezTo>
                  <a:pt x="382934" y="161030"/>
                  <a:pt x="383087" y="160927"/>
                  <a:pt x="383164" y="160697"/>
                </a:cubicBezTo>
                <a:lnTo>
                  <a:pt x="382115" y="161030"/>
                </a:lnTo>
                <a:close/>
                <a:moveTo>
                  <a:pt x="381577" y="160697"/>
                </a:moveTo>
                <a:cubicBezTo>
                  <a:pt x="381577" y="160927"/>
                  <a:pt x="381654" y="161030"/>
                  <a:pt x="381782" y="161030"/>
                </a:cubicBezTo>
                <a:cubicBezTo>
                  <a:pt x="381936" y="161030"/>
                  <a:pt x="382012" y="160927"/>
                  <a:pt x="382012" y="160697"/>
                </a:cubicBezTo>
                <a:cubicBezTo>
                  <a:pt x="382012" y="160492"/>
                  <a:pt x="381936" y="160390"/>
                  <a:pt x="381782" y="160390"/>
                </a:cubicBezTo>
                <a:cubicBezTo>
                  <a:pt x="381654" y="160415"/>
                  <a:pt x="381577" y="160492"/>
                  <a:pt x="381577" y="160697"/>
                </a:cubicBezTo>
                <a:close/>
                <a:moveTo>
                  <a:pt x="381577" y="164511"/>
                </a:moveTo>
                <a:cubicBezTo>
                  <a:pt x="381577" y="164741"/>
                  <a:pt x="381654" y="164895"/>
                  <a:pt x="381782" y="164895"/>
                </a:cubicBezTo>
                <a:cubicBezTo>
                  <a:pt x="381936" y="164895"/>
                  <a:pt x="382012" y="164741"/>
                  <a:pt x="382012" y="164511"/>
                </a:cubicBezTo>
                <a:cubicBezTo>
                  <a:pt x="382012" y="164255"/>
                  <a:pt x="381936" y="164127"/>
                  <a:pt x="381782" y="164127"/>
                </a:cubicBezTo>
                <a:cubicBezTo>
                  <a:pt x="381654" y="164127"/>
                  <a:pt x="381577" y="164255"/>
                  <a:pt x="381577" y="164511"/>
                </a:cubicBezTo>
                <a:close/>
                <a:moveTo>
                  <a:pt x="381500" y="165868"/>
                </a:moveTo>
                <a:cubicBezTo>
                  <a:pt x="381577" y="166021"/>
                  <a:pt x="381654" y="166175"/>
                  <a:pt x="381756" y="166251"/>
                </a:cubicBezTo>
                <a:cubicBezTo>
                  <a:pt x="381859" y="166379"/>
                  <a:pt x="382012" y="166328"/>
                  <a:pt x="382140" y="166226"/>
                </a:cubicBezTo>
                <a:lnTo>
                  <a:pt x="382140" y="165868"/>
                </a:lnTo>
                <a:lnTo>
                  <a:pt x="381500" y="165868"/>
                </a:lnTo>
                <a:close/>
                <a:moveTo>
                  <a:pt x="380861" y="164869"/>
                </a:moveTo>
                <a:cubicBezTo>
                  <a:pt x="380861" y="165074"/>
                  <a:pt x="380937" y="165176"/>
                  <a:pt x="381091" y="165176"/>
                </a:cubicBezTo>
                <a:cubicBezTo>
                  <a:pt x="381296" y="165176"/>
                  <a:pt x="381398" y="165074"/>
                  <a:pt x="381398" y="164869"/>
                </a:cubicBezTo>
                <a:cubicBezTo>
                  <a:pt x="381398" y="164613"/>
                  <a:pt x="381296" y="164536"/>
                  <a:pt x="381091" y="164536"/>
                </a:cubicBezTo>
                <a:cubicBezTo>
                  <a:pt x="380937" y="164562"/>
                  <a:pt x="380861" y="164639"/>
                  <a:pt x="380861" y="164869"/>
                </a:cubicBezTo>
                <a:close/>
                <a:moveTo>
                  <a:pt x="379734" y="163077"/>
                </a:moveTo>
                <a:cubicBezTo>
                  <a:pt x="379862" y="163180"/>
                  <a:pt x="380041" y="163129"/>
                  <a:pt x="380246" y="163026"/>
                </a:cubicBezTo>
                <a:cubicBezTo>
                  <a:pt x="380451" y="162950"/>
                  <a:pt x="380656" y="162847"/>
                  <a:pt x="380784" y="162770"/>
                </a:cubicBezTo>
                <a:lnTo>
                  <a:pt x="379734" y="162770"/>
                </a:lnTo>
                <a:lnTo>
                  <a:pt x="379734" y="163077"/>
                </a:lnTo>
                <a:close/>
                <a:moveTo>
                  <a:pt x="379530" y="164511"/>
                </a:moveTo>
                <a:cubicBezTo>
                  <a:pt x="379530" y="164741"/>
                  <a:pt x="379581" y="164895"/>
                  <a:pt x="379734" y="164895"/>
                </a:cubicBezTo>
                <a:cubicBezTo>
                  <a:pt x="379862" y="164895"/>
                  <a:pt x="379939" y="164741"/>
                  <a:pt x="379939" y="164511"/>
                </a:cubicBezTo>
                <a:cubicBezTo>
                  <a:pt x="379939" y="164255"/>
                  <a:pt x="379862" y="164127"/>
                  <a:pt x="379734" y="164127"/>
                </a:cubicBezTo>
                <a:cubicBezTo>
                  <a:pt x="379581" y="164127"/>
                  <a:pt x="379530" y="164255"/>
                  <a:pt x="379530" y="164511"/>
                </a:cubicBezTo>
                <a:close/>
                <a:moveTo>
                  <a:pt x="377994" y="162079"/>
                </a:moveTo>
                <a:lnTo>
                  <a:pt x="378403" y="161746"/>
                </a:lnTo>
                <a:lnTo>
                  <a:pt x="377994" y="161746"/>
                </a:lnTo>
                <a:lnTo>
                  <a:pt x="377994" y="162079"/>
                </a:lnTo>
                <a:close/>
                <a:moveTo>
                  <a:pt x="378378" y="164869"/>
                </a:moveTo>
                <a:lnTo>
                  <a:pt x="378685" y="165176"/>
                </a:lnTo>
                <a:lnTo>
                  <a:pt x="378685" y="164869"/>
                </a:lnTo>
                <a:lnTo>
                  <a:pt x="378378" y="164869"/>
                </a:lnTo>
                <a:close/>
                <a:moveTo>
                  <a:pt x="375255" y="163077"/>
                </a:moveTo>
                <a:lnTo>
                  <a:pt x="375588" y="162770"/>
                </a:lnTo>
                <a:lnTo>
                  <a:pt x="375255" y="162770"/>
                </a:lnTo>
                <a:lnTo>
                  <a:pt x="375255" y="163077"/>
                </a:lnTo>
                <a:close/>
                <a:moveTo>
                  <a:pt x="374948" y="165868"/>
                </a:moveTo>
                <a:cubicBezTo>
                  <a:pt x="374948" y="166124"/>
                  <a:pt x="375076" y="166226"/>
                  <a:pt x="375280" y="166226"/>
                </a:cubicBezTo>
                <a:cubicBezTo>
                  <a:pt x="375408" y="166226"/>
                  <a:pt x="375511" y="166124"/>
                  <a:pt x="375511" y="165868"/>
                </a:cubicBezTo>
                <a:cubicBezTo>
                  <a:pt x="375511" y="165663"/>
                  <a:pt x="375408" y="165560"/>
                  <a:pt x="375280" y="165560"/>
                </a:cubicBezTo>
                <a:cubicBezTo>
                  <a:pt x="375050" y="165586"/>
                  <a:pt x="374948" y="165688"/>
                  <a:pt x="374948" y="165868"/>
                </a:cubicBezTo>
                <a:close/>
                <a:moveTo>
                  <a:pt x="374948" y="166917"/>
                </a:moveTo>
                <a:cubicBezTo>
                  <a:pt x="374948" y="167122"/>
                  <a:pt x="375076" y="167250"/>
                  <a:pt x="375280" y="167250"/>
                </a:cubicBezTo>
                <a:cubicBezTo>
                  <a:pt x="375408" y="167250"/>
                  <a:pt x="375511" y="167122"/>
                  <a:pt x="375511" y="166917"/>
                </a:cubicBezTo>
                <a:cubicBezTo>
                  <a:pt x="375511" y="166712"/>
                  <a:pt x="375408" y="166610"/>
                  <a:pt x="375280" y="166610"/>
                </a:cubicBezTo>
                <a:cubicBezTo>
                  <a:pt x="375050" y="166635"/>
                  <a:pt x="374948" y="166738"/>
                  <a:pt x="374948" y="166917"/>
                </a:cubicBezTo>
                <a:close/>
                <a:moveTo>
                  <a:pt x="374231" y="161030"/>
                </a:moveTo>
                <a:lnTo>
                  <a:pt x="374820" y="161746"/>
                </a:lnTo>
                <a:cubicBezTo>
                  <a:pt x="374973" y="161516"/>
                  <a:pt x="374922" y="161337"/>
                  <a:pt x="374717" y="161158"/>
                </a:cubicBezTo>
                <a:cubicBezTo>
                  <a:pt x="374538" y="160978"/>
                  <a:pt x="374384" y="160978"/>
                  <a:pt x="374231" y="161030"/>
                </a:cubicBezTo>
                <a:close/>
                <a:moveTo>
                  <a:pt x="373821" y="163513"/>
                </a:moveTo>
                <a:cubicBezTo>
                  <a:pt x="374180" y="163666"/>
                  <a:pt x="374384" y="163513"/>
                  <a:pt x="374538" y="163077"/>
                </a:cubicBezTo>
                <a:lnTo>
                  <a:pt x="373821" y="163077"/>
                </a:lnTo>
                <a:lnTo>
                  <a:pt x="373821" y="163513"/>
                </a:lnTo>
                <a:close/>
                <a:moveTo>
                  <a:pt x="374538" y="166226"/>
                </a:moveTo>
                <a:cubicBezTo>
                  <a:pt x="374384" y="166226"/>
                  <a:pt x="374333" y="166328"/>
                  <a:pt x="374333" y="166584"/>
                </a:cubicBezTo>
                <a:cubicBezTo>
                  <a:pt x="374333" y="166840"/>
                  <a:pt x="374384" y="166943"/>
                  <a:pt x="374538" y="166943"/>
                </a:cubicBezTo>
                <a:cubicBezTo>
                  <a:pt x="374692" y="166943"/>
                  <a:pt x="374743" y="166840"/>
                  <a:pt x="374743" y="166584"/>
                </a:cubicBezTo>
                <a:cubicBezTo>
                  <a:pt x="374743" y="166328"/>
                  <a:pt x="374692" y="166226"/>
                  <a:pt x="374538" y="166226"/>
                </a:cubicBezTo>
                <a:close/>
                <a:moveTo>
                  <a:pt x="373514" y="169323"/>
                </a:moveTo>
                <a:cubicBezTo>
                  <a:pt x="373694" y="169528"/>
                  <a:pt x="373821" y="169528"/>
                  <a:pt x="373821" y="169323"/>
                </a:cubicBezTo>
                <a:cubicBezTo>
                  <a:pt x="374589" y="168965"/>
                  <a:pt x="375204" y="168760"/>
                  <a:pt x="375741" y="168632"/>
                </a:cubicBezTo>
                <a:cubicBezTo>
                  <a:pt x="376253" y="168555"/>
                  <a:pt x="376995" y="168581"/>
                  <a:pt x="377994" y="168683"/>
                </a:cubicBezTo>
                <a:cubicBezTo>
                  <a:pt x="378096" y="168197"/>
                  <a:pt x="378454" y="167736"/>
                  <a:pt x="378992" y="167173"/>
                </a:cubicBezTo>
                <a:cubicBezTo>
                  <a:pt x="379555" y="166661"/>
                  <a:pt x="379888" y="166328"/>
                  <a:pt x="380041" y="166226"/>
                </a:cubicBezTo>
                <a:cubicBezTo>
                  <a:pt x="379094" y="166124"/>
                  <a:pt x="377891" y="166379"/>
                  <a:pt x="376509" y="166917"/>
                </a:cubicBezTo>
                <a:cubicBezTo>
                  <a:pt x="375127" y="167454"/>
                  <a:pt x="374129" y="168171"/>
                  <a:pt x="373514" y="169016"/>
                </a:cubicBezTo>
                <a:lnTo>
                  <a:pt x="373514" y="169323"/>
                </a:lnTo>
                <a:close/>
                <a:moveTo>
                  <a:pt x="373386" y="166917"/>
                </a:moveTo>
                <a:cubicBezTo>
                  <a:pt x="373386" y="166712"/>
                  <a:pt x="373335" y="166610"/>
                  <a:pt x="373181" y="166610"/>
                </a:cubicBezTo>
                <a:cubicBezTo>
                  <a:pt x="372977" y="166610"/>
                  <a:pt x="372874" y="166712"/>
                  <a:pt x="372874" y="166917"/>
                </a:cubicBezTo>
                <a:cubicBezTo>
                  <a:pt x="372874" y="167122"/>
                  <a:pt x="372977" y="167250"/>
                  <a:pt x="373181" y="167250"/>
                </a:cubicBezTo>
                <a:cubicBezTo>
                  <a:pt x="373335" y="167250"/>
                  <a:pt x="373386" y="167122"/>
                  <a:pt x="373386" y="166917"/>
                </a:cubicBezTo>
                <a:close/>
                <a:moveTo>
                  <a:pt x="371134" y="163513"/>
                </a:moveTo>
                <a:cubicBezTo>
                  <a:pt x="371466" y="163385"/>
                  <a:pt x="371927" y="163077"/>
                  <a:pt x="372516" y="162694"/>
                </a:cubicBezTo>
                <a:cubicBezTo>
                  <a:pt x="373105" y="162284"/>
                  <a:pt x="373335" y="161849"/>
                  <a:pt x="373181" y="161439"/>
                </a:cubicBezTo>
                <a:lnTo>
                  <a:pt x="371134" y="163513"/>
                </a:lnTo>
                <a:close/>
                <a:moveTo>
                  <a:pt x="370699" y="172855"/>
                </a:moveTo>
                <a:cubicBezTo>
                  <a:pt x="370571" y="172779"/>
                  <a:pt x="370494" y="172830"/>
                  <a:pt x="370494" y="172983"/>
                </a:cubicBezTo>
                <a:cubicBezTo>
                  <a:pt x="370494" y="173086"/>
                  <a:pt x="370571" y="173163"/>
                  <a:pt x="370699" y="173163"/>
                </a:cubicBezTo>
                <a:cubicBezTo>
                  <a:pt x="370852" y="173163"/>
                  <a:pt x="370903" y="173111"/>
                  <a:pt x="370903" y="173035"/>
                </a:cubicBezTo>
                <a:cubicBezTo>
                  <a:pt x="370878" y="172907"/>
                  <a:pt x="370852" y="172855"/>
                  <a:pt x="370699" y="172855"/>
                </a:cubicBezTo>
                <a:close/>
                <a:moveTo>
                  <a:pt x="370699" y="164869"/>
                </a:moveTo>
                <a:lnTo>
                  <a:pt x="370391" y="165176"/>
                </a:lnTo>
                <a:lnTo>
                  <a:pt x="370699" y="165176"/>
                </a:lnTo>
                <a:lnTo>
                  <a:pt x="370699" y="164869"/>
                </a:lnTo>
                <a:close/>
                <a:moveTo>
                  <a:pt x="370187" y="149306"/>
                </a:moveTo>
                <a:cubicBezTo>
                  <a:pt x="370187" y="149511"/>
                  <a:pt x="370238" y="149639"/>
                  <a:pt x="370391" y="149639"/>
                </a:cubicBezTo>
                <a:cubicBezTo>
                  <a:pt x="370545" y="149639"/>
                  <a:pt x="370596" y="149511"/>
                  <a:pt x="370596" y="149306"/>
                </a:cubicBezTo>
                <a:cubicBezTo>
                  <a:pt x="370596" y="149076"/>
                  <a:pt x="370545" y="148974"/>
                  <a:pt x="370391" y="148974"/>
                </a:cubicBezTo>
                <a:cubicBezTo>
                  <a:pt x="370238" y="148974"/>
                  <a:pt x="370187" y="149076"/>
                  <a:pt x="370187" y="149306"/>
                </a:cubicBezTo>
                <a:close/>
                <a:moveTo>
                  <a:pt x="368651" y="147233"/>
                </a:moveTo>
                <a:lnTo>
                  <a:pt x="369060" y="146516"/>
                </a:lnTo>
                <a:lnTo>
                  <a:pt x="368651" y="146952"/>
                </a:lnTo>
                <a:lnTo>
                  <a:pt x="368651" y="147233"/>
                </a:lnTo>
                <a:close/>
                <a:moveTo>
                  <a:pt x="368344" y="150330"/>
                </a:moveTo>
                <a:lnTo>
                  <a:pt x="368651" y="150637"/>
                </a:lnTo>
                <a:lnTo>
                  <a:pt x="369342" y="150049"/>
                </a:lnTo>
                <a:cubicBezTo>
                  <a:pt x="369188" y="149972"/>
                  <a:pt x="369035" y="149946"/>
                  <a:pt x="368804" y="149997"/>
                </a:cubicBezTo>
                <a:cubicBezTo>
                  <a:pt x="368548" y="149997"/>
                  <a:pt x="368395" y="150126"/>
                  <a:pt x="368344" y="150330"/>
                </a:cubicBezTo>
                <a:close/>
                <a:moveTo>
                  <a:pt x="368344" y="153427"/>
                </a:moveTo>
                <a:cubicBezTo>
                  <a:pt x="368523" y="153530"/>
                  <a:pt x="368804" y="153479"/>
                  <a:pt x="369035" y="153376"/>
                </a:cubicBezTo>
                <a:cubicBezTo>
                  <a:pt x="369316" y="153299"/>
                  <a:pt x="369572" y="153171"/>
                  <a:pt x="369828" y="153018"/>
                </a:cubicBezTo>
                <a:cubicBezTo>
                  <a:pt x="370033" y="152890"/>
                  <a:pt x="370238" y="152685"/>
                  <a:pt x="370366" y="152480"/>
                </a:cubicBezTo>
                <a:cubicBezTo>
                  <a:pt x="370520" y="152224"/>
                  <a:pt x="370520" y="151968"/>
                  <a:pt x="370366" y="151687"/>
                </a:cubicBezTo>
                <a:cubicBezTo>
                  <a:pt x="370315" y="151789"/>
                  <a:pt x="370161" y="151840"/>
                  <a:pt x="369982" y="151892"/>
                </a:cubicBezTo>
                <a:cubicBezTo>
                  <a:pt x="369803" y="151994"/>
                  <a:pt x="369700" y="152045"/>
                  <a:pt x="369624" y="152122"/>
                </a:cubicBezTo>
                <a:cubicBezTo>
                  <a:pt x="369496" y="152199"/>
                  <a:pt x="369240" y="152404"/>
                  <a:pt x="368958" y="152736"/>
                </a:cubicBezTo>
                <a:cubicBezTo>
                  <a:pt x="368702" y="153069"/>
                  <a:pt x="368446" y="153325"/>
                  <a:pt x="368344" y="153427"/>
                </a:cubicBezTo>
                <a:close/>
                <a:moveTo>
                  <a:pt x="368651" y="154170"/>
                </a:moveTo>
                <a:cubicBezTo>
                  <a:pt x="368497" y="154170"/>
                  <a:pt x="368421" y="154272"/>
                  <a:pt x="368421" y="154477"/>
                </a:cubicBezTo>
                <a:cubicBezTo>
                  <a:pt x="368421" y="154682"/>
                  <a:pt x="368497" y="154810"/>
                  <a:pt x="368651" y="154810"/>
                </a:cubicBezTo>
                <a:cubicBezTo>
                  <a:pt x="368856" y="154810"/>
                  <a:pt x="368958" y="154682"/>
                  <a:pt x="368958" y="154477"/>
                </a:cubicBezTo>
                <a:cubicBezTo>
                  <a:pt x="368958" y="154272"/>
                  <a:pt x="368830" y="154170"/>
                  <a:pt x="368651" y="154170"/>
                </a:cubicBezTo>
                <a:close/>
                <a:moveTo>
                  <a:pt x="368344" y="156883"/>
                </a:moveTo>
                <a:cubicBezTo>
                  <a:pt x="368395" y="157011"/>
                  <a:pt x="368446" y="157088"/>
                  <a:pt x="368523" y="157088"/>
                </a:cubicBezTo>
                <a:cubicBezTo>
                  <a:pt x="368600" y="157088"/>
                  <a:pt x="368651" y="157011"/>
                  <a:pt x="368651" y="156883"/>
                </a:cubicBezTo>
                <a:cubicBezTo>
                  <a:pt x="368702" y="156729"/>
                  <a:pt x="368651" y="156653"/>
                  <a:pt x="368472" y="156653"/>
                </a:cubicBezTo>
                <a:cubicBezTo>
                  <a:pt x="368292" y="156653"/>
                  <a:pt x="368241" y="156729"/>
                  <a:pt x="368344" y="156883"/>
                </a:cubicBezTo>
                <a:close/>
                <a:moveTo>
                  <a:pt x="367883" y="158777"/>
                </a:moveTo>
                <a:cubicBezTo>
                  <a:pt x="367883" y="158905"/>
                  <a:pt x="367934" y="158956"/>
                  <a:pt x="367985" y="158956"/>
                </a:cubicBezTo>
                <a:cubicBezTo>
                  <a:pt x="368292" y="159392"/>
                  <a:pt x="368523" y="159315"/>
                  <a:pt x="368830" y="158726"/>
                </a:cubicBezTo>
                <a:cubicBezTo>
                  <a:pt x="368984" y="158521"/>
                  <a:pt x="369035" y="158240"/>
                  <a:pt x="369035" y="157907"/>
                </a:cubicBezTo>
                <a:cubicBezTo>
                  <a:pt x="368830" y="157830"/>
                  <a:pt x="368574" y="157932"/>
                  <a:pt x="368344" y="158240"/>
                </a:cubicBezTo>
                <a:cubicBezTo>
                  <a:pt x="368190" y="158368"/>
                  <a:pt x="368062" y="158521"/>
                  <a:pt x="367985" y="158649"/>
                </a:cubicBezTo>
                <a:cubicBezTo>
                  <a:pt x="367934" y="158624"/>
                  <a:pt x="367883" y="158675"/>
                  <a:pt x="367883" y="158777"/>
                </a:cubicBezTo>
                <a:close/>
                <a:moveTo>
                  <a:pt x="366962" y="163513"/>
                </a:moveTo>
                <a:cubicBezTo>
                  <a:pt x="366680" y="163589"/>
                  <a:pt x="366347" y="163589"/>
                  <a:pt x="365938" y="163513"/>
                </a:cubicBezTo>
                <a:cubicBezTo>
                  <a:pt x="365861" y="163436"/>
                  <a:pt x="365733" y="163410"/>
                  <a:pt x="365579" y="163410"/>
                </a:cubicBezTo>
                <a:cubicBezTo>
                  <a:pt x="365374" y="163410"/>
                  <a:pt x="365247" y="163436"/>
                  <a:pt x="365170" y="163513"/>
                </a:cubicBezTo>
                <a:lnTo>
                  <a:pt x="366219" y="164562"/>
                </a:lnTo>
                <a:cubicBezTo>
                  <a:pt x="366014" y="164562"/>
                  <a:pt x="365605" y="164716"/>
                  <a:pt x="364965" y="165023"/>
                </a:cubicBezTo>
                <a:cubicBezTo>
                  <a:pt x="364351" y="165355"/>
                  <a:pt x="363685" y="165637"/>
                  <a:pt x="363020" y="165970"/>
                </a:cubicBezTo>
                <a:cubicBezTo>
                  <a:pt x="362329" y="166277"/>
                  <a:pt x="361663" y="166533"/>
                  <a:pt x="361100" y="166738"/>
                </a:cubicBezTo>
                <a:cubicBezTo>
                  <a:pt x="360511" y="166943"/>
                  <a:pt x="360127" y="167045"/>
                  <a:pt x="359974" y="166943"/>
                </a:cubicBezTo>
                <a:cubicBezTo>
                  <a:pt x="359974" y="166738"/>
                  <a:pt x="360178" y="166456"/>
                  <a:pt x="360511" y="166149"/>
                </a:cubicBezTo>
                <a:cubicBezTo>
                  <a:pt x="360869" y="165791"/>
                  <a:pt x="361279" y="165458"/>
                  <a:pt x="361816" y="165151"/>
                </a:cubicBezTo>
                <a:cubicBezTo>
                  <a:pt x="362329" y="164844"/>
                  <a:pt x="362840" y="164588"/>
                  <a:pt x="363378" y="164357"/>
                </a:cubicBezTo>
                <a:cubicBezTo>
                  <a:pt x="363915" y="164153"/>
                  <a:pt x="364274" y="164101"/>
                  <a:pt x="364479" y="164153"/>
                </a:cubicBezTo>
                <a:cubicBezTo>
                  <a:pt x="364811" y="163205"/>
                  <a:pt x="364555" y="162847"/>
                  <a:pt x="363685" y="163154"/>
                </a:cubicBezTo>
                <a:cubicBezTo>
                  <a:pt x="362840" y="163487"/>
                  <a:pt x="361791" y="163999"/>
                  <a:pt x="360588" y="164741"/>
                </a:cubicBezTo>
                <a:cubicBezTo>
                  <a:pt x="359385" y="165458"/>
                  <a:pt x="358182" y="166226"/>
                  <a:pt x="356979" y="166968"/>
                </a:cubicBezTo>
                <a:cubicBezTo>
                  <a:pt x="355827" y="167736"/>
                  <a:pt x="355110" y="168069"/>
                  <a:pt x="354828" y="168018"/>
                </a:cubicBezTo>
                <a:lnTo>
                  <a:pt x="354086" y="169374"/>
                </a:lnTo>
                <a:cubicBezTo>
                  <a:pt x="354649" y="169579"/>
                  <a:pt x="355341" y="169374"/>
                  <a:pt x="356185" y="168811"/>
                </a:cubicBezTo>
                <a:cubicBezTo>
                  <a:pt x="356979" y="168222"/>
                  <a:pt x="357696" y="167890"/>
                  <a:pt x="358233" y="167736"/>
                </a:cubicBezTo>
                <a:lnTo>
                  <a:pt x="358233" y="168734"/>
                </a:lnTo>
                <a:cubicBezTo>
                  <a:pt x="358591" y="168530"/>
                  <a:pt x="358950" y="168632"/>
                  <a:pt x="359334" y="168990"/>
                </a:cubicBezTo>
                <a:cubicBezTo>
                  <a:pt x="359718" y="169323"/>
                  <a:pt x="359922" y="169579"/>
                  <a:pt x="359974" y="169784"/>
                </a:cubicBezTo>
                <a:cubicBezTo>
                  <a:pt x="359974" y="169937"/>
                  <a:pt x="359922" y="170142"/>
                  <a:pt x="359718" y="170347"/>
                </a:cubicBezTo>
                <a:cubicBezTo>
                  <a:pt x="359564" y="170603"/>
                  <a:pt x="359410" y="170757"/>
                  <a:pt x="359257" y="170833"/>
                </a:cubicBezTo>
                <a:lnTo>
                  <a:pt x="360306" y="170833"/>
                </a:lnTo>
                <a:lnTo>
                  <a:pt x="362789" y="168325"/>
                </a:lnTo>
                <a:cubicBezTo>
                  <a:pt x="362866" y="168248"/>
                  <a:pt x="363045" y="168171"/>
                  <a:pt x="363327" y="168069"/>
                </a:cubicBezTo>
                <a:cubicBezTo>
                  <a:pt x="363583" y="167966"/>
                  <a:pt x="363890" y="167813"/>
                  <a:pt x="364197" y="167659"/>
                </a:cubicBezTo>
                <a:cubicBezTo>
                  <a:pt x="364530" y="167454"/>
                  <a:pt x="364760" y="167301"/>
                  <a:pt x="364965" y="167147"/>
                </a:cubicBezTo>
                <a:cubicBezTo>
                  <a:pt x="365170" y="167045"/>
                  <a:pt x="365247" y="166840"/>
                  <a:pt x="365170" y="166635"/>
                </a:cubicBezTo>
                <a:cubicBezTo>
                  <a:pt x="365528" y="166584"/>
                  <a:pt x="365963" y="166431"/>
                  <a:pt x="366475" y="166251"/>
                </a:cubicBezTo>
                <a:cubicBezTo>
                  <a:pt x="367013" y="166072"/>
                  <a:pt x="367473" y="165816"/>
                  <a:pt x="367883" y="165535"/>
                </a:cubicBezTo>
                <a:cubicBezTo>
                  <a:pt x="368344" y="165228"/>
                  <a:pt x="368625" y="164895"/>
                  <a:pt x="368881" y="164511"/>
                </a:cubicBezTo>
                <a:cubicBezTo>
                  <a:pt x="369137" y="164127"/>
                  <a:pt x="369188" y="163666"/>
                  <a:pt x="369035" y="163077"/>
                </a:cubicBezTo>
                <a:cubicBezTo>
                  <a:pt x="368676" y="163026"/>
                  <a:pt x="368421" y="163001"/>
                  <a:pt x="368216" y="163026"/>
                </a:cubicBezTo>
                <a:cubicBezTo>
                  <a:pt x="367985" y="163077"/>
                  <a:pt x="367806" y="163129"/>
                  <a:pt x="367653" y="163257"/>
                </a:cubicBezTo>
                <a:cubicBezTo>
                  <a:pt x="367499" y="163385"/>
                  <a:pt x="367243" y="163436"/>
                  <a:pt x="366962" y="163513"/>
                </a:cubicBezTo>
                <a:close/>
                <a:moveTo>
                  <a:pt x="360230" y="163001"/>
                </a:moveTo>
                <a:cubicBezTo>
                  <a:pt x="360281" y="163001"/>
                  <a:pt x="360332" y="162924"/>
                  <a:pt x="360332" y="162770"/>
                </a:cubicBezTo>
                <a:cubicBezTo>
                  <a:pt x="360383" y="162617"/>
                  <a:pt x="360332" y="162566"/>
                  <a:pt x="360178" y="162566"/>
                </a:cubicBezTo>
                <a:cubicBezTo>
                  <a:pt x="359974" y="162566"/>
                  <a:pt x="359922" y="162617"/>
                  <a:pt x="359974" y="162770"/>
                </a:cubicBezTo>
                <a:cubicBezTo>
                  <a:pt x="360101" y="162924"/>
                  <a:pt x="360153" y="163001"/>
                  <a:pt x="360230" y="163001"/>
                </a:cubicBezTo>
                <a:close/>
                <a:moveTo>
                  <a:pt x="364479" y="161439"/>
                </a:moveTo>
                <a:cubicBezTo>
                  <a:pt x="364683" y="161439"/>
                  <a:pt x="364786" y="161337"/>
                  <a:pt x="364786" y="161081"/>
                </a:cubicBezTo>
                <a:cubicBezTo>
                  <a:pt x="364786" y="160825"/>
                  <a:pt x="364683" y="160697"/>
                  <a:pt x="364479" y="160697"/>
                </a:cubicBezTo>
                <a:cubicBezTo>
                  <a:pt x="364325" y="160697"/>
                  <a:pt x="364274" y="160825"/>
                  <a:pt x="364274" y="161081"/>
                </a:cubicBezTo>
                <a:cubicBezTo>
                  <a:pt x="364299" y="161337"/>
                  <a:pt x="364351" y="161439"/>
                  <a:pt x="364479" y="161439"/>
                </a:cubicBezTo>
                <a:close/>
                <a:moveTo>
                  <a:pt x="366706" y="159724"/>
                </a:moveTo>
                <a:cubicBezTo>
                  <a:pt x="366526" y="159878"/>
                  <a:pt x="366322" y="160031"/>
                  <a:pt x="366091" y="160134"/>
                </a:cubicBezTo>
                <a:cubicBezTo>
                  <a:pt x="365835" y="160236"/>
                  <a:pt x="365554" y="160211"/>
                  <a:pt x="365195" y="159980"/>
                </a:cubicBezTo>
                <a:lnTo>
                  <a:pt x="365195" y="160697"/>
                </a:lnTo>
                <a:cubicBezTo>
                  <a:pt x="365733" y="160851"/>
                  <a:pt x="366296" y="160774"/>
                  <a:pt x="366782" y="160441"/>
                </a:cubicBezTo>
                <a:cubicBezTo>
                  <a:pt x="367269" y="160108"/>
                  <a:pt x="367422" y="159622"/>
                  <a:pt x="367320" y="158931"/>
                </a:cubicBezTo>
                <a:cubicBezTo>
                  <a:pt x="367089" y="159315"/>
                  <a:pt x="366885" y="159545"/>
                  <a:pt x="366706" y="159724"/>
                </a:cubicBezTo>
                <a:close/>
                <a:moveTo>
                  <a:pt x="367089" y="154374"/>
                </a:moveTo>
                <a:cubicBezTo>
                  <a:pt x="367141" y="154374"/>
                  <a:pt x="367192" y="154298"/>
                  <a:pt x="367294" y="154170"/>
                </a:cubicBezTo>
                <a:cubicBezTo>
                  <a:pt x="367345" y="154016"/>
                  <a:pt x="367294" y="153965"/>
                  <a:pt x="367141" y="153965"/>
                </a:cubicBezTo>
                <a:cubicBezTo>
                  <a:pt x="366936" y="153965"/>
                  <a:pt x="366885" y="154016"/>
                  <a:pt x="366962" y="154170"/>
                </a:cubicBezTo>
                <a:cubicBezTo>
                  <a:pt x="366962" y="154298"/>
                  <a:pt x="366987" y="154374"/>
                  <a:pt x="367089" y="154374"/>
                </a:cubicBezTo>
                <a:close/>
                <a:moveTo>
                  <a:pt x="365195" y="162079"/>
                </a:moveTo>
                <a:cubicBezTo>
                  <a:pt x="365067" y="162079"/>
                  <a:pt x="364991" y="162181"/>
                  <a:pt x="364991" y="162437"/>
                </a:cubicBezTo>
                <a:cubicBezTo>
                  <a:pt x="364991" y="162668"/>
                  <a:pt x="365067" y="162796"/>
                  <a:pt x="365195" y="162796"/>
                </a:cubicBezTo>
                <a:cubicBezTo>
                  <a:pt x="365349" y="162796"/>
                  <a:pt x="365426" y="162668"/>
                  <a:pt x="365426" y="162437"/>
                </a:cubicBezTo>
                <a:cubicBezTo>
                  <a:pt x="365426" y="162181"/>
                  <a:pt x="365349" y="162079"/>
                  <a:pt x="365195" y="162079"/>
                </a:cubicBezTo>
                <a:close/>
                <a:moveTo>
                  <a:pt x="366654" y="140987"/>
                </a:moveTo>
                <a:cubicBezTo>
                  <a:pt x="366654" y="141218"/>
                  <a:pt x="366757" y="141346"/>
                  <a:pt x="366962" y="141346"/>
                </a:cubicBezTo>
                <a:cubicBezTo>
                  <a:pt x="367115" y="141346"/>
                  <a:pt x="367192" y="141218"/>
                  <a:pt x="367192" y="140987"/>
                </a:cubicBezTo>
                <a:cubicBezTo>
                  <a:pt x="367192" y="140783"/>
                  <a:pt x="367115" y="140680"/>
                  <a:pt x="366962" y="140680"/>
                </a:cubicBezTo>
                <a:cubicBezTo>
                  <a:pt x="366757" y="140680"/>
                  <a:pt x="366654" y="140783"/>
                  <a:pt x="366654" y="140987"/>
                </a:cubicBezTo>
                <a:close/>
                <a:moveTo>
                  <a:pt x="366552" y="147950"/>
                </a:moveTo>
                <a:cubicBezTo>
                  <a:pt x="366910" y="148078"/>
                  <a:pt x="367141" y="147950"/>
                  <a:pt x="367294" y="147515"/>
                </a:cubicBezTo>
                <a:lnTo>
                  <a:pt x="366962" y="147515"/>
                </a:lnTo>
                <a:lnTo>
                  <a:pt x="366552" y="147950"/>
                </a:lnTo>
                <a:close/>
                <a:moveTo>
                  <a:pt x="366552" y="152096"/>
                </a:moveTo>
                <a:cubicBezTo>
                  <a:pt x="366552" y="152301"/>
                  <a:pt x="366706" y="152429"/>
                  <a:pt x="366987" y="152429"/>
                </a:cubicBezTo>
                <a:lnTo>
                  <a:pt x="366987" y="151380"/>
                </a:lnTo>
                <a:cubicBezTo>
                  <a:pt x="366910" y="151431"/>
                  <a:pt x="366808" y="151533"/>
                  <a:pt x="366731" y="151687"/>
                </a:cubicBezTo>
                <a:cubicBezTo>
                  <a:pt x="366578" y="151840"/>
                  <a:pt x="366552" y="151968"/>
                  <a:pt x="366552" y="152096"/>
                </a:cubicBezTo>
                <a:close/>
                <a:moveTo>
                  <a:pt x="366552" y="158317"/>
                </a:moveTo>
                <a:cubicBezTo>
                  <a:pt x="366398" y="158317"/>
                  <a:pt x="366347" y="158419"/>
                  <a:pt x="366347" y="158624"/>
                </a:cubicBezTo>
                <a:cubicBezTo>
                  <a:pt x="366347" y="158828"/>
                  <a:pt x="366398" y="158956"/>
                  <a:pt x="366552" y="158956"/>
                </a:cubicBezTo>
                <a:cubicBezTo>
                  <a:pt x="366782" y="158956"/>
                  <a:pt x="366859" y="158828"/>
                  <a:pt x="366859" y="158624"/>
                </a:cubicBezTo>
                <a:cubicBezTo>
                  <a:pt x="366833" y="158419"/>
                  <a:pt x="366757" y="158317"/>
                  <a:pt x="366552" y="158317"/>
                </a:cubicBezTo>
                <a:close/>
                <a:moveTo>
                  <a:pt x="366040" y="156576"/>
                </a:moveTo>
                <a:cubicBezTo>
                  <a:pt x="366040" y="156781"/>
                  <a:pt x="366091" y="156883"/>
                  <a:pt x="366245" y="156883"/>
                </a:cubicBezTo>
                <a:cubicBezTo>
                  <a:pt x="366373" y="156883"/>
                  <a:pt x="366450" y="156781"/>
                  <a:pt x="366450" y="156576"/>
                </a:cubicBezTo>
                <a:cubicBezTo>
                  <a:pt x="366450" y="156345"/>
                  <a:pt x="366373" y="156218"/>
                  <a:pt x="366245" y="156218"/>
                </a:cubicBezTo>
                <a:cubicBezTo>
                  <a:pt x="366091" y="156218"/>
                  <a:pt x="366040" y="156345"/>
                  <a:pt x="366040" y="156576"/>
                </a:cubicBezTo>
                <a:close/>
                <a:moveTo>
                  <a:pt x="365502" y="152736"/>
                </a:moveTo>
                <a:lnTo>
                  <a:pt x="365938" y="152736"/>
                </a:lnTo>
                <a:lnTo>
                  <a:pt x="365938" y="152429"/>
                </a:lnTo>
                <a:lnTo>
                  <a:pt x="365502" y="152736"/>
                </a:lnTo>
                <a:close/>
                <a:moveTo>
                  <a:pt x="365502" y="157267"/>
                </a:moveTo>
                <a:cubicBezTo>
                  <a:pt x="365630" y="157574"/>
                  <a:pt x="365784" y="157574"/>
                  <a:pt x="365938" y="157267"/>
                </a:cubicBezTo>
                <a:cubicBezTo>
                  <a:pt x="365938" y="157113"/>
                  <a:pt x="365861" y="157062"/>
                  <a:pt x="365707" y="157062"/>
                </a:cubicBezTo>
                <a:cubicBezTo>
                  <a:pt x="365579" y="157088"/>
                  <a:pt x="365502" y="157139"/>
                  <a:pt x="365502" y="157267"/>
                </a:cubicBezTo>
                <a:close/>
                <a:moveTo>
                  <a:pt x="365502" y="158624"/>
                </a:moveTo>
                <a:lnTo>
                  <a:pt x="364479" y="158624"/>
                </a:lnTo>
                <a:lnTo>
                  <a:pt x="364479" y="159673"/>
                </a:lnTo>
                <a:cubicBezTo>
                  <a:pt x="364325" y="159596"/>
                  <a:pt x="364171" y="159519"/>
                  <a:pt x="363967" y="159392"/>
                </a:cubicBezTo>
                <a:cubicBezTo>
                  <a:pt x="363813" y="159315"/>
                  <a:pt x="363608" y="159289"/>
                  <a:pt x="363429" y="159366"/>
                </a:cubicBezTo>
                <a:lnTo>
                  <a:pt x="363429" y="160390"/>
                </a:lnTo>
                <a:cubicBezTo>
                  <a:pt x="362687" y="160236"/>
                  <a:pt x="361944" y="160364"/>
                  <a:pt x="361228" y="160697"/>
                </a:cubicBezTo>
                <a:cubicBezTo>
                  <a:pt x="360562" y="161055"/>
                  <a:pt x="359794" y="161158"/>
                  <a:pt x="358975" y="161030"/>
                </a:cubicBezTo>
                <a:lnTo>
                  <a:pt x="358975" y="161439"/>
                </a:lnTo>
                <a:lnTo>
                  <a:pt x="361023" y="162079"/>
                </a:lnTo>
                <a:lnTo>
                  <a:pt x="361765" y="161439"/>
                </a:lnTo>
                <a:cubicBezTo>
                  <a:pt x="361765" y="161516"/>
                  <a:pt x="361791" y="161695"/>
                  <a:pt x="361868" y="161926"/>
                </a:cubicBezTo>
                <a:cubicBezTo>
                  <a:pt x="361944" y="162181"/>
                  <a:pt x="361996" y="162361"/>
                  <a:pt x="362073" y="162489"/>
                </a:cubicBezTo>
                <a:lnTo>
                  <a:pt x="362380" y="162796"/>
                </a:lnTo>
                <a:cubicBezTo>
                  <a:pt x="362610" y="162591"/>
                  <a:pt x="362738" y="162386"/>
                  <a:pt x="362789" y="162233"/>
                </a:cubicBezTo>
                <a:cubicBezTo>
                  <a:pt x="362789" y="162054"/>
                  <a:pt x="362815" y="161926"/>
                  <a:pt x="362815" y="161849"/>
                </a:cubicBezTo>
                <a:cubicBezTo>
                  <a:pt x="362815" y="161721"/>
                  <a:pt x="362840" y="161593"/>
                  <a:pt x="362917" y="161490"/>
                </a:cubicBezTo>
                <a:cubicBezTo>
                  <a:pt x="362994" y="161388"/>
                  <a:pt x="363199" y="161235"/>
                  <a:pt x="363455" y="161030"/>
                </a:cubicBezTo>
                <a:cubicBezTo>
                  <a:pt x="363992" y="160671"/>
                  <a:pt x="364376" y="160287"/>
                  <a:pt x="364555" y="159827"/>
                </a:cubicBezTo>
                <a:cubicBezTo>
                  <a:pt x="364683" y="159366"/>
                  <a:pt x="365042" y="158982"/>
                  <a:pt x="365502" y="158624"/>
                </a:cubicBezTo>
                <a:close/>
                <a:moveTo>
                  <a:pt x="361049" y="158956"/>
                </a:moveTo>
                <a:cubicBezTo>
                  <a:pt x="361202" y="158956"/>
                  <a:pt x="361253" y="158828"/>
                  <a:pt x="361253" y="158624"/>
                </a:cubicBezTo>
                <a:cubicBezTo>
                  <a:pt x="361253" y="158419"/>
                  <a:pt x="361202" y="158317"/>
                  <a:pt x="361049" y="158317"/>
                </a:cubicBezTo>
                <a:cubicBezTo>
                  <a:pt x="360921" y="158317"/>
                  <a:pt x="360844" y="158419"/>
                  <a:pt x="360844" y="158624"/>
                </a:cubicBezTo>
                <a:cubicBezTo>
                  <a:pt x="360844" y="158828"/>
                  <a:pt x="360921" y="158956"/>
                  <a:pt x="361049" y="158956"/>
                </a:cubicBezTo>
                <a:close/>
                <a:moveTo>
                  <a:pt x="362815" y="158624"/>
                </a:moveTo>
                <a:cubicBezTo>
                  <a:pt x="362943" y="158624"/>
                  <a:pt x="363045" y="158521"/>
                  <a:pt x="363045" y="158265"/>
                </a:cubicBezTo>
                <a:cubicBezTo>
                  <a:pt x="363045" y="158009"/>
                  <a:pt x="362943" y="157881"/>
                  <a:pt x="362815" y="157881"/>
                </a:cubicBezTo>
                <a:cubicBezTo>
                  <a:pt x="362610" y="157881"/>
                  <a:pt x="362482" y="158009"/>
                  <a:pt x="362482" y="158265"/>
                </a:cubicBezTo>
                <a:cubicBezTo>
                  <a:pt x="362482" y="158521"/>
                  <a:pt x="362610" y="158624"/>
                  <a:pt x="362815" y="158624"/>
                </a:cubicBezTo>
                <a:close/>
                <a:moveTo>
                  <a:pt x="364299" y="151585"/>
                </a:moveTo>
                <a:cubicBezTo>
                  <a:pt x="364555" y="151380"/>
                  <a:pt x="364786" y="151201"/>
                  <a:pt x="364888" y="151047"/>
                </a:cubicBezTo>
                <a:cubicBezTo>
                  <a:pt x="364197" y="150765"/>
                  <a:pt x="363711" y="150868"/>
                  <a:pt x="363429" y="151380"/>
                </a:cubicBezTo>
                <a:lnTo>
                  <a:pt x="363429" y="151687"/>
                </a:lnTo>
                <a:cubicBezTo>
                  <a:pt x="363711" y="151840"/>
                  <a:pt x="363992" y="151789"/>
                  <a:pt x="364299" y="151585"/>
                </a:cubicBezTo>
                <a:close/>
                <a:moveTo>
                  <a:pt x="364888" y="147950"/>
                </a:moveTo>
                <a:cubicBezTo>
                  <a:pt x="364888" y="148078"/>
                  <a:pt x="364939" y="148180"/>
                  <a:pt x="364991" y="148180"/>
                </a:cubicBezTo>
                <a:cubicBezTo>
                  <a:pt x="365067" y="148180"/>
                  <a:pt x="365144" y="148078"/>
                  <a:pt x="365195" y="147950"/>
                </a:cubicBezTo>
                <a:cubicBezTo>
                  <a:pt x="365272" y="147796"/>
                  <a:pt x="365221" y="147745"/>
                  <a:pt x="365042" y="147745"/>
                </a:cubicBezTo>
                <a:cubicBezTo>
                  <a:pt x="364863" y="147745"/>
                  <a:pt x="364811" y="147796"/>
                  <a:pt x="364888" y="147950"/>
                </a:cubicBezTo>
                <a:close/>
                <a:moveTo>
                  <a:pt x="364888" y="148974"/>
                </a:moveTo>
                <a:cubicBezTo>
                  <a:pt x="364760" y="148922"/>
                  <a:pt x="364683" y="148974"/>
                  <a:pt x="364683" y="149076"/>
                </a:cubicBezTo>
                <a:cubicBezTo>
                  <a:pt x="364683" y="149230"/>
                  <a:pt x="364760" y="149306"/>
                  <a:pt x="364888" y="149306"/>
                </a:cubicBezTo>
                <a:cubicBezTo>
                  <a:pt x="365042" y="149306"/>
                  <a:pt x="365093" y="149255"/>
                  <a:pt x="365093" y="149127"/>
                </a:cubicBezTo>
                <a:cubicBezTo>
                  <a:pt x="365093" y="149025"/>
                  <a:pt x="365042" y="148974"/>
                  <a:pt x="364888" y="148974"/>
                </a:cubicBezTo>
                <a:close/>
                <a:moveTo>
                  <a:pt x="364299" y="144469"/>
                </a:moveTo>
                <a:cubicBezTo>
                  <a:pt x="364299" y="144724"/>
                  <a:pt x="364351" y="144827"/>
                  <a:pt x="364504" y="144827"/>
                </a:cubicBezTo>
                <a:cubicBezTo>
                  <a:pt x="364709" y="144827"/>
                  <a:pt x="364811" y="144724"/>
                  <a:pt x="364811" y="144469"/>
                </a:cubicBezTo>
                <a:cubicBezTo>
                  <a:pt x="364811" y="144213"/>
                  <a:pt x="364709" y="144110"/>
                  <a:pt x="364504" y="144110"/>
                </a:cubicBezTo>
                <a:cubicBezTo>
                  <a:pt x="364351" y="144136"/>
                  <a:pt x="364299" y="144238"/>
                  <a:pt x="364299" y="144469"/>
                </a:cubicBezTo>
                <a:close/>
                <a:moveTo>
                  <a:pt x="363839" y="150023"/>
                </a:moveTo>
                <a:lnTo>
                  <a:pt x="363429" y="149613"/>
                </a:lnTo>
                <a:lnTo>
                  <a:pt x="363429" y="150023"/>
                </a:lnTo>
                <a:lnTo>
                  <a:pt x="363839" y="150023"/>
                </a:lnTo>
                <a:close/>
                <a:moveTo>
                  <a:pt x="363250" y="145825"/>
                </a:moveTo>
                <a:cubicBezTo>
                  <a:pt x="363250" y="146081"/>
                  <a:pt x="363301" y="146183"/>
                  <a:pt x="363455" y="146183"/>
                </a:cubicBezTo>
                <a:cubicBezTo>
                  <a:pt x="363659" y="146183"/>
                  <a:pt x="363762" y="146081"/>
                  <a:pt x="363762" y="145825"/>
                </a:cubicBezTo>
                <a:cubicBezTo>
                  <a:pt x="363762" y="145569"/>
                  <a:pt x="363659" y="145441"/>
                  <a:pt x="363455" y="145441"/>
                </a:cubicBezTo>
                <a:cubicBezTo>
                  <a:pt x="363301" y="145467"/>
                  <a:pt x="363250" y="145569"/>
                  <a:pt x="363250" y="145825"/>
                </a:cubicBezTo>
                <a:close/>
                <a:moveTo>
                  <a:pt x="363148" y="153786"/>
                </a:moveTo>
                <a:cubicBezTo>
                  <a:pt x="362789" y="154042"/>
                  <a:pt x="362200" y="154400"/>
                  <a:pt x="361381" y="154861"/>
                </a:cubicBezTo>
                <a:cubicBezTo>
                  <a:pt x="360562" y="155322"/>
                  <a:pt x="360101" y="155629"/>
                  <a:pt x="359999" y="155834"/>
                </a:cubicBezTo>
                <a:lnTo>
                  <a:pt x="359999" y="156089"/>
                </a:lnTo>
                <a:cubicBezTo>
                  <a:pt x="360153" y="156038"/>
                  <a:pt x="360281" y="155936"/>
                  <a:pt x="360460" y="155885"/>
                </a:cubicBezTo>
                <a:cubicBezTo>
                  <a:pt x="360741" y="155782"/>
                  <a:pt x="360946" y="155910"/>
                  <a:pt x="361049" y="156243"/>
                </a:cubicBezTo>
                <a:cubicBezTo>
                  <a:pt x="361689" y="155834"/>
                  <a:pt x="362149" y="155526"/>
                  <a:pt x="362456" y="155296"/>
                </a:cubicBezTo>
                <a:cubicBezTo>
                  <a:pt x="362815" y="155040"/>
                  <a:pt x="363045" y="154784"/>
                  <a:pt x="363301" y="154503"/>
                </a:cubicBezTo>
                <a:cubicBezTo>
                  <a:pt x="363557" y="154221"/>
                  <a:pt x="363608" y="153990"/>
                  <a:pt x="363455" y="153811"/>
                </a:cubicBezTo>
                <a:lnTo>
                  <a:pt x="363148" y="153811"/>
                </a:lnTo>
                <a:close/>
                <a:moveTo>
                  <a:pt x="362482" y="150330"/>
                </a:moveTo>
                <a:cubicBezTo>
                  <a:pt x="362482" y="150561"/>
                  <a:pt x="362610" y="150637"/>
                  <a:pt x="362815" y="150637"/>
                </a:cubicBezTo>
                <a:cubicBezTo>
                  <a:pt x="362943" y="150637"/>
                  <a:pt x="363045" y="150561"/>
                  <a:pt x="363045" y="150330"/>
                </a:cubicBezTo>
                <a:cubicBezTo>
                  <a:pt x="363045" y="150126"/>
                  <a:pt x="362943" y="150023"/>
                  <a:pt x="362815" y="150023"/>
                </a:cubicBezTo>
                <a:cubicBezTo>
                  <a:pt x="362610" y="150023"/>
                  <a:pt x="362482" y="150126"/>
                  <a:pt x="362482" y="150330"/>
                </a:cubicBezTo>
                <a:close/>
                <a:moveTo>
                  <a:pt x="358668" y="141730"/>
                </a:moveTo>
                <a:cubicBezTo>
                  <a:pt x="358950" y="141858"/>
                  <a:pt x="359180" y="141730"/>
                  <a:pt x="359282" y="141320"/>
                </a:cubicBezTo>
                <a:lnTo>
                  <a:pt x="358668" y="141320"/>
                </a:lnTo>
                <a:lnTo>
                  <a:pt x="358668" y="141730"/>
                </a:lnTo>
                <a:close/>
                <a:moveTo>
                  <a:pt x="357951" y="146183"/>
                </a:moveTo>
                <a:lnTo>
                  <a:pt x="358259" y="146516"/>
                </a:lnTo>
                <a:lnTo>
                  <a:pt x="358259" y="145902"/>
                </a:lnTo>
                <a:lnTo>
                  <a:pt x="357951" y="146183"/>
                </a:lnTo>
                <a:close/>
                <a:moveTo>
                  <a:pt x="356339" y="149870"/>
                </a:moveTo>
                <a:cubicBezTo>
                  <a:pt x="355955" y="150177"/>
                  <a:pt x="355597" y="150458"/>
                  <a:pt x="355289" y="150791"/>
                </a:cubicBezTo>
                <a:cubicBezTo>
                  <a:pt x="354982" y="151124"/>
                  <a:pt x="354828" y="151380"/>
                  <a:pt x="354828" y="151661"/>
                </a:cubicBezTo>
                <a:cubicBezTo>
                  <a:pt x="354828" y="151968"/>
                  <a:pt x="354931" y="152096"/>
                  <a:pt x="355136" y="152096"/>
                </a:cubicBezTo>
                <a:cubicBezTo>
                  <a:pt x="355187" y="151661"/>
                  <a:pt x="355648" y="151226"/>
                  <a:pt x="356492" y="150740"/>
                </a:cubicBezTo>
                <a:cubicBezTo>
                  <a:pt x="357311" y="150253"/>
                  <a:pt x="358182" y="149716"/>
                  <a:pt x="359155" y="149127"/>
                </a:cubicBezTo>
                <a:cubicBezTo>
                  <a:pt x="360076" y="148590"/>
                  <a:pt x="360895" y="147975"/>
                  <a:pt x="361637" y="147438"/>
                </a:cubicBezTo>
                <a:cubicBezTo>
                  <a:pt x="362354" y="146900"/>
                  <a:pt x="362636" y="146363"/>
                  <a:pt x="362405" y="145876"/>
                </a:cubicBezTo>
                <a:cubicBezTo>
                  <a:pt x="362047" y="145723"/>
                  <a:pt x="361714" y="145825"/>
                  <a:pt x="361330" y="146132"/>
                </a:cubicBezTo>
                <a:cubicBezTo>
                  <a:pt x="360946" y="146465"/>
                  <a:pt x="360588" y="146772"/>
                  <a:pt x="360255" y="147182"/>
                </a:cubicBezTo>
                <a:cubicBezTo>
                  <a:pt x="359897" y="147566"/>
                  <a:pt x="359564" y="147873"/>
                  <a:pt x="359206" y="148180"/>
                </a:cubicBezTo>
                <a:cubicBezTo>
                  <a:pt x="358847" y="148436"/>
                  <a:pt x="358566" y="148487"/>
                  <a:pt x="358259" y="148257"/>
                </a:cubicBezTo>
                <a:cubicBezTo>
                  <a:pt x="358131" y="148487"/>
                  <a:pt x="357849" y="148718"/>
                  <a:pt x="357516" y="148974"/>
                </a:cubicBezTo>
                <a:cubicBezTo>
                  <a:pt x="357081" y="149281"/>
                  <a:pt x="356723" y="149562"/>
                  <a:pt x="356339" y="149870"/>
                </a:cubicBezTo>
                <a:close/>
                <a:moveTo>
                  <a:pt x="356595" y="141730"/>
                </a:moveTo>
                <a:cubicBezTo>
                  <a:pt x="356595" y="141858"/>
                  <a:pt x="356646" y="141934"/>
                  <a:pt x="356748" y="141934"/>
                </a:cubicBezTo>
                <a:cubicBezTo>
                  <a:pt x="356851" y="141934"/>
                  <a:pt x="356902" y="141858"/>
                  <a:pt x="356902" y="141730"/>
                </a:cubicBezTo>
                <a:cubicBezTo>
                  <a:pt x="356902" y="141576"/>
                  <a:pt x="356851" y="141525"/>
                  <a:pt x="356697" y="141525"/>
                </a:cubicBezTo>
                <a:cubicBezTo>
                  <a:pt x="356544" y="141525"/>
                  <a:pt x="356518" y="141576"/>
                  <a:pt x="356595" y="141730"/>
                </a:cubicBezTo>
                <a:close/>
                <a:moveTo>
                  <a:pt x="356595" y="142779"/>
                </a:moveTo>
                <a:cubicBezTo>
                  <a:pt x="356390" y="142779"/>
                  <a:pt x="356288" y="142882"/>
                  <a:pt x="356288" y="143086"/>
                </a:cubicBezTo>
                <a:cubicBezTo>
                  <a:pt x="356288" y="143291"/>
                  <a:pt x="356390" y="143394"/>
                  <a:pt x="356595" y="143394"/>
                </a:cubicBezTo>
                <a:cubicBezTo>
                  <a:pt x="356748" y="143394"/>
                  <a:pt x="356800" y="143291"/>
                  <a:pt x="356800" y="143086"/>
                </a:cubicBezTo>
                <a:cubicBezTo>
                  <a:pt x="356800" y="142882"/>
                  <a:pt x="356748" y="142779"/>
                  <a:pt x="356595" y="142779"/>
                </a:cubicBezTo>
                <a:close/>
                <a:moveTo>
                  <a:pt x="355955" y="142395"/>
                </a:moveTo>
                <a:cubicBezTo>
                  <a:pt x="355955" y="142625"/>
                  <a:pt x="356032" y="142779"/>
                  <a:pt x="356185" y="142779"/>
                </a:cubicBezTo>
                <a:cubicBezTo>
                  <a:pt x="356390" y="142779"/>
                  <a:pt x="356492" y="142625"/>
                  <a:pt x="356492" y="142395"/>
                </a:cubicBezTo>
                <a:cubicBezTo>
                  <a:pt x="356492" y="142165"/>
                  <a:pt x="356390" y="142011"/>
                  <a:pt x="356185" y="142011"/>
                </a:cubicBezTo>
                <a:cubicBezTo>
                  <a:pt x="356032" y="142037"/>
                  <a:pt x="355955" y="142190"/>
                  <a:pt x="355955" y="142395"/>
                </a:cubicBezTo>
                <a:close/>
                <a:moveTo>
                  <a:pt x="355571" y="147335"/>
                </a:moveTo>
                <a:cubicBezTo>
                  <a:pt x="354803" y="147771"/>
                  <a:pt x="353984" y="148231"/>
                  <a:pt x="353216" y="148846"/>
                </a:cubicBezTo>
                <a:cubicBezTo>
                  <a:pt x="352423" y="149434"/>
                  <a:pt x="351757" y="150049"/>
                  <a:pt x="351245" y="150637"/>
                </a:cubicBezTo>
                <a:cubicBezTo>
                  <a:pt x="350733" y="151277"/>
                  <a:pt x="350554" y="151789"/>
                  <a:pt x="350708" y="152122"/>
                </a:cubicBezTo>
                <a:cubicBezTo>
                  <a:pt x="350964" y="152660"/>
                  <a:pt x="351245" y="152736"/>
                  <a:pt x="351527" y="152378"/>
                </a:cubicBezTo>
                <a:cubicBezTo>
                  <a:pt x="351808" y="151994"/>
                  <a:pt x="351859" y="151687"/>
                  <a:pt x="351731" y="151405"/>
                </a:cubicBezTo>
                <a:lnTo>
                  <a:pt x="352448" y="151405"/>
                </a:lnTo>
                <a:lnTo>
                  <a:pt x="354086" y="149665"/>
                </a:lnTo>
                <a:cubicBezTo>
                  <a:pt x="354598" y="149793"/>
                  <a:pt x="354957" y="149767"/>
                  <a:pt x="355238" y="149537"/>
                </a:cubicBezTo>
                <a:cubicBezTo>
                  <a:pt x="355545" y="149332"/>
                  <a:pt x="355776" y="149076"/>
                  <a:pt x="355955" y="148718"/>
                </a:cubicBezTo>
                <a:cubicBezTo>
                  <a:pt x="356185" y="148359"/>
                  <a:pt x="356339" y="148027"/>
                  <a:pt x="356518" y="147668"/>
                </a:cubicBezTo>
                <a:cubicBezTo>
                  <a:pt x="356697" y="147335"/>
                  <a:pt x="356927" y="147079"/>
                  <a:pt x="357158" y="146977"/>
                </a:cubicBezTo>
                <a:cubicBezTo>
                  <a:pt x="356876" y="146772"/>
                  <a:pt x="356339" y="146926"/>
                  <a:pt x="355571" y="147335"/>
                </a:cubicBezTo>
                <a:close/>
                <a:moveTo>
                  <a:pt x="351706" y="147950"/>
                </a:moveTo>
                <a:cubicBezTo>
                  <a:pt x="351987" y="147796"/>
                  <a:pt x="351987" y="147668"/>
                  <a:pt x="351706" y="147515"/>
                </a:cubicBezTo>
                <a:cubicBezTo>
                  <a:pt x="351552" y="147515"/>
                  <a:pt x="351501" y="147591"/>
                  <a:pt x="351501" y="147745"/>
                </a:cubicBezTo>
                <a:cubicBezTo>
                  <a:pt x="351527" y="147873"/>
                  <a:pt x="351578" y="147950"/>
                  <a:pt x="351706" y="147950"/>
                </a:cubicBezTo>
                <a:close/>
                <a:moveTo>
                  <a:pt x="352730" y="147540"/>
                </a:moveTo>
                <a:cubicBezTo>
                  <a:pt x="352883" y="147540"/>
                  <a:pt x="352960" y="147438"/>
                  <a:pt x="352960" y="147233"/>
                </a:cubicBezTo>
                <a:cubicBezTo>
                  <a:pt x="352960" y="147003"/>
                  <a:pt x="352883" y="146926"/>
                  <a:pt x="352730" y="146926"/>
                </a:cubicBezTo>
                <a:cubicBezTo>
                  <a:pt x="352602" y="146926"/>
                  <a:pt x="352525" y="147003"/>
                  <a:pt x="352525" y="147233"/>
                </a:cubicBezTo>
                <a:cubicBezTo>
                  <a:pt x="352550" y="147438"/>
                  <a:pt x="352627" y="147540"/>
                  <a:pt x="352730" y="147540"/>
                </a:cubicBezTo>
                <a:close/>
                <a:moveTo>
                  <a:pt x="355187" y="145262"/>
                </a:moveTo>
                <a:cubicBezTo>
                  <a:pt x="354880" y="145262"/>
                  <a:pt x="354752" y="145339"/>
                  <a:pt x="354828" y="145467"/>
                </a:cubicBezTo>
                <a:cubicBezTo>
                  <a:pt x="354880" y="145620"/>
                  <a:pt x="355008" y="145697"/>
                  <a:pt x="355187" y="145697"/>
                </a:cubicBezTo>
                <a:cubicBezTo>
                  <a:pt x="355366" y="145697"/>
                  <a:pt x="355494" y="145620"/>
                  <a:pt x="355571" y="145467"/>
                </a:cubicBezTo>
                <a:cubicBezTo>
                  <a:pt x="355622" y="145339"/>
                  <a:pt x="355494" y="145262"/>
                  <a:pt x="355187" y="145262"/>
                </a:cubicBezTo>
                <a:close/>
                <a:moveTo>
                  <a:pt x="350835" y="144571"/>
                </a:moveTo>
                <a:cubicBezTo>
                  <a:pt x="350426" y="144980"/>
                  <a:pt x="350477" y="145236"/>
                  <a:pt x="350989" y="145441"/>
                </a:cubicBezTo>
                <a:cubicBezTo>
                  <a:pt x="351347" y="145236"/>
                  <a:pt x="351552" y="144904"/>
                  <a:pt x="351706" y="144417"/>
                </a:cubicBezTo>
                <a:cubicBezTo>
                  <a:pt x="351936" y="144622"/>
                  <a:pt x="352013" y="144776"/>
                  <a:pt x="352013" y="144827"/>
                </a:cubicBezTo>
                <a:cubicBezTo>
                  <a:pt x="352090" y="144929"/>
                  <a:pt x="352141" y="145057"/>
                  <a:pt x="352141" y="145313"/>
                </a:cubicBezTo>
                <a:cubicBezTo>
                  <a:pt x="352141" y="145544"/>
                  <a:pt x="352090" y="145748"/>
                  <a:pt x="352013" y="145876"/>
                </a:cubicBezTo>
                <a:cubicBezTo>
                  <a:pt x="352371" y="145339"/>
                  <a:pt x="352653" y="144929"/>
                  <a:pt x="352883" y="144673"/>
                </a:cubicBezTo>
                <a:cubicBezTo>
                  <a:pt x="353165" y="144417"/>
                  <a:pt x="353523" y="144161"/>
                  <a:pt x="354086" y="143905"/>
                </a:cubicBezTo>
                <a:lnTo>
                  <a:pt x="353062" y="143905"/>
                </a:lnTo>
                <a:cubicBezTo>
                  <a:pt x="353062" y="143419"/>
                  <a:pt x="353267" y="143265"/>
                  <a:pt x="353677" y="143368"/>
                </a:cubicBezTo>
                <a:cubicBezTo>
                  <a:pt x="354086" y="143521"/>
                  <a:pt x="354342" y="143521"/>
                  <a:pt x="354496" y="143368"/>
                </a:cubicBezTo>
                <a:cubicBezTo>
                  <a:pt x="354649" y="143317"/>
                  <a:pt x="354777" y="143086"/>
                  <a:pt x="354931" y="142779"/>
                </a:cubicBezTo>
                <a:cubicBezTo>
                  <a:pt x="355085" y="142421"/>
                  <a:pt x="355136" y="142190"/>
                  <a:pt x="355136" y="142037"/>
                </a:cubicBezTo>
                <a:cubicBezTo>
                  <a:pt x="354828" y="142190"/>
                  <a:pt x="354291" y="142472"/>
                  <a:pt x="353446" y="142933"/>
                </a:cubicBezTo>
                <a:cubicBezTo>
                  <a:pt x="352576" y="143394"/>
                  <a:pt x="351987" y="143675"/>
                  <a:pt x="351731" y="143777"/>
                </a:cubicBezTo>
                <a:cubicBezTo>
                  <a:pt x="351527" y="143931"/>
                  <a:pt x="351194" y="144187"/>
                  <a:pt x="350835" y="144571"/>
                </a:cubicBezTo>
                <a:close/>
                <a:moveTo>
                  <a:pt x="350477" y="146183"/>
                </a:moveTo>
                <a:cubicBezTo>
                  <a:pt x="350477" y="146388"/>
                  <a:pt x="350554" y="146516"/>
                  <a:pt x="350708" y="146516"/>
                </a:cubicBezTo>
                <a:cubicBezTo>
                  <a:pt x="350835" y="146516"/>
                  <a:pt x="350912" y="146388"/>
                  <a:pt x="350912" y="146183"/>
                </a:cubicBezTo>
                <a:cubicBezTo>
                  <a:pt x="350912" y="145979"/>
                  <a:pt x="350835" y="145876"/>
                  <a:pt x="350708" y="145876"/>
                </a:cubicBezTo>
                <a:cubicBezTo>
                  <a:pt x="350554" y="145876"/>
                  <a:pt x="350477" y="145979"/>
                  <a:pt x="350477" y="146183"/>
                </a:cubicBezTo>
                <a:close/>
                <a:moveTo>
                  <a:pt x="350477" y="188342"/>
                </a:moveTo>
                <a:cubicBezTo>
                  <a:pt x="350477" y="188623"/>
                  <a:pt x="350554" y="188725"/>
                  <a:pt x="350708" y="188725"/>
                </a:cubicBezTo>
                <a:cubicBezTo>
                  <a:pt x="350835" y="188725"/>
                  <a:pt x="350912" y="188623"/>
                  <a:pt x="350912" y="188342"/>
                </a:cubicBezTo>
                <a:cubicBezTo>
                  <a:pt x="350912" y="188111"/>
                  <a:pt x="350835" y="187958"/>
                  <a:pt x="350708" y="187958"/>
                </a:cubicBezTo>
                <a:cubicBezTo>
                  <a:pt x="350554" y="187983"/>
                  <a:pt x="350477" y="188137"/>
                  <a:pt x="350477" y="188342"/>
                </a:cubicBezTo>
                <a:close/>
                <a:moveTo>
                  <a:pt x="350349" y="197019"/>
                </a:moveTo>
                <a:cubicBezTo>
                  <a:pt x="350451" y="197019"/>
                  <a:pt x="350912" y="196814"/>
                  <a:pt x="351859" y="196456"/>
                </a:cubicBezTo>
                <a:cubicBezTo>
                  <a:pt x="352755" y="196072"/>
                  <a:pt x="353753" y="195637"/>
                  <a:pt x="354905" y="195150"/>
                </a:cubicBezTo>
                <a:cubicBezTo>
                  <a:pt x="356032" y="194664"/>
                  <a:pt x="357132" y="194229"/>
                  <a:pt x="358156" y="193768"/>
                </a:cubicBezTo>
                <a:cubicBezTo>
                  <a:pt x="359206" y="193333"/>
                  <a:pt x="359820" y="193026"/>
                  <a:pt x="359999" y="192872"/>
                </a:cubicBezTo>
                <a:cubicBezTo>
                  <a:pt x="360255" y="192718"/>
                  <a:pt x="360639" y="192514"/>
                  <a:pt x="361253" y="192207"/>
                </a:cubicBezTo>
                <a:cubicBezTo>
                  <a:pt x="361893" y="191874"/>
                  <a:pt x="362277" y="191669"/>
                  <a:pt x="362405" y="191541"/>
                </a:cubicBezTo>
                <a:cubicBezTo>
                  <a:pt x="362277" y="191183"/>
                  <a:pt x="361996" y="191055"/>
                  <a:pt x="361637" y="191183"/>
                </a:cubicBezTo>
                <a:cubicBezTo>
                  <a:pt x="361253" y="191285"/>
                  <a:pt x="360972" y="191388"/>
                  <a:pt x="360767" y="191541"/>
                </a:cubicBezTo>
                <a:cubicBezTo>
                  <a:pt x="360357" y="191746"/>
                  <a:pt x="359718" y="192053"/>
                  <a:pt x="358898" y="192411"/>
                </a:cubicBezTo>
                <a:cubicBezTo>
                  <a:pt x="358079" y="192795"/>
                  <a:pt x="357235" y="193179"/>
                  <a:pt x="356416" y="193538"/>
                </a:cubicBezTo>
                <a:cubicBezTo>
                  <a:pt x="355597" y="193947"/>
                  <a:pt x="354803" y="194280"/>
                  <a:pt x="354112" y="194664"/>
                </a:cubicBezTo>
                <a:cubicBezTo>
                  <a:pt x="353446" y="194997"/>
                  <a:pt x="352986" y="195201"/>
                  <a:pt x="352755" y="195278"/>
                </a:cubicBezTo>
                <a:cubicBezTo>
                  <a:pt x="352704" y="195330"/>
                  <a:pt x="352397" y="195534"/>
                  <a:pt x="351910" y="195893"/>
                </a:cubicBezTo>
                <a:cubicBezTo>
                  <a:pt x="351373" y="196251"/>
                  <a:pt x="350964" y="196507"/>
                  <a:pt x="350708" y="196712"/>
                </a:cubicBezTo>
                <a:cubicBezTo>
                  <a:pt x="350477" y="196686"/>
                  <a:pt x="350349" y="196814"/>
                  <a:pt x="350349" y="197019"/>
                </a:cubicBezTo>
                <a:close/>
                <a:moveTo>
                  <a:pt x="349965" y="199067"/>
                </a:moveTo>
                <a:cubicBezTo>
                  <a:pt x="350247" y="199220"/>
                  <a:pt x="350580" y="199169"/>
                  <a:pt x="351040" y="198939"/>
                </a:cubicBezTo>
                <a:cubicBezTo>
                  <a:pt x="351475" y="198657"/>
                  <a:pt x="351578" y="198401"/>
                  <a:pt x="351399" y="198068"/>
                </a:cubicBezTo>
                <a:cubicBezTo>
                  <a:pt x="351143" y="197966"/>
                  <a:pt x="350861" y="198017"/>
                  <a:pt x="350605" y="198222"/>
                </a:cubicBezTo>
                <a:cubicBezTo>
                  <a:pt x="350298" y="198375"/>
                  <a:pt x="350093" y="198580"/>
                  <a:pt x="349991" y="198759"/>
                </a:cubicBezTo>
                <a:lnTo>
                  <a:pt x="349991" y="199067"/>
                </a:lnTo>
                <a:close/>
                <a:moveTo>
                  <a:pt x="349965" y="203981"/>
                </a:moveTo>
                <a:lnTo>
                  <a:pt x="350349" y="203981"/>
                </a:lnTo>
                <a:cubicBezTo>
                  <a:pt x="351143" y="203623"/>
                  <a:pt x="351757" y="203367"/>
                  <a:pt x="352192" y="203137"/>
                </a:cubicBezTo>
                <a:cubicBezTo>
                  <a:pt x="352653" y="202932"/>
                  <a:pt x="353088" y="202701"/>
                  <a:pt x="353600" y="202497"/>
                </a:cubicBezTo>
                <a:cubicBezTo>
                  <a:pt x="354086" y="202241"/>
                  <a:pt x="354496" y="202036"/>
                  <a:pt x="354854" y="201908"/>
                </a:cubicBezTo>
                <a:cubicBezTo>
                  <a:pt x="355187" y="201703"/>
                  <a:pt x="355827" y="201370"/>
                  <a:pt x="356748" y="200909"/>
                </a:cubicBezTo>
                <a:cubicBezTo>
                  <a:pt x="357696" y="200398"/>
                  <a:pt x="358361" y="199911"/>
                  <a:pt x="358668" y="199450"/>
                </a:cubicBezTo>
                <a:cubicBezTo>
                  <a:pt x="358054" y="199348"/>
                  <a:pt x="357363" y="199450"/>
                  <a:pt x="356646" y="199706"/>
                </a:cubicBezTo>
                <a:cubicBezTo>
                  <a:pt x="355955" y="199937"/>
                  <a:pt x="355187" y="200270"/>
                  <a:pt x="354470" y="200705"/>
                </a:cubicBezTo>
                <a:cubicBezTo>
                  <a:pt x="353753" y="201114"/>
                  <a:pt x="353037" y="201549"/>
                  <a:pt x="352397" y="202036"/>
                </a:cubicBezTo>
                <a:cubicBezTo>
                  <a:pt x="351757" y="202522"/>
                  <a:pt x="351143" y="202932"/>
                  <a:pt x="350708" y="203290"/>
                </a:cubicBezTo>
                <a:lnTo>
                  <a:pt x="349965" y="203981"/>
                </a:lnTo>
                <a:close/>
                <a:moveTo>
                  <a:pt x="351194" y="205415"/>
                </a:moveTo>
                <a:cubicBezTo>
                  <a:pt x="351066" y="205415"/>
                  <a:pt x="350989" y="205466"/>
                  <a:pt x="350989" y="205619"/>
                </a:cubicBezTo>
                <a:cubicBezTo>
                  <a:pt x="351143" y="205901"/>
                  <a:pt x="351271" y="205901"/>
                  <a:pt x="351399" y="205619"/>
                </a:cubicBezTo>
                <a:cubicBezTo>
                  <a:pt x="351399" y="205466"/>
                  <a:pt x="351347" y="205415"/>
                  <a:pt x="351194" y="205415"/>
                </a:cubicBezTo>
                <a:close/>
                <a:moveTo>
                  <a:pt x="349965" y="210534"/>
                </a:moveTo>
                <a:lnTo>
                  <a:pt x="351399" y="209792"/>
                </a:lnTo>
                <a:lnTo>
                  <a:pt x="351399" y="209484"/>
                </a:lnTo>
                <a:cubicBezTo>
                  <a:pt x="350989" y="209280"/>
                  <a:pt x="350656" y="209382"/>
                  <a:pt x="350349" y="209792"/>
                </a:cubicBezTo>
                <a:cubicBezTo>
                  <a:pt x="350298" y="209894"/>
                  <a:pt x="350247" y="209996"/>
                  <a:pt x="350170" y="210176"/>
                </a:cubicBezTo>
                <a:cubicBezTo>
                  <a:pt x="350093" y="210329"/>
                  <a:pt x="350016" y="210432"/>
                  <a:pt x="349965" y="210534"/>
                </a:cubicBezTo>
                <a:close/>
                <a:moveTo>
                  <a:pt x="354393" y="198068"/>
                </a:moveTo>
                <a:cubicBezTo>
                  <a:pt x="354291" y="198145"/>
                  <a:pt x="354163" y="198222"/>
                  <a:pt x="354061" y="198324"/>
                </a:cubicBezTo>
                <a:cubicBezTo>
                  <a:pt x="354086" y="198324"/>
                  <a:pt x="354086" y="198375"/>
                  <a:pt x="354086" y="198375"/>
                </a:cubicBezTo>
                <a:cubicBezTo>
                  <a:pt x="354317" y="198375"/>
                  <a:pt x="354393" y="198273"/>
                  <a:pt x="354393" y="198068"/>
                </a:cubicBezTo>
                <a:close/>
                <a:moveTo>
                  <a:pt x="210130" y="360096"/>
                </a:moveTo>
                <a:cubicBezTo>
                  <a:pt x="209925" y="360199"/>
                  <a:pt x="209976" y="360199"/>
                  <a:pt x="209797" y="360301"/>
                </a:cubicBezTo>
                <a:cubicBezTo>
                  <a:pt x="209848" y="360301"/>
                  <a:pt x="209848" y="360352"/>
                  <a:pt x="209874" y="360352"/>
                </a:cubicBezTo>
                <a:cubicBezTo>
                  <a:pt x="210053" y="360352"/>
                  <a:pt x="210104" y="360250"/>
                  <a:pt x="210130" y="360096"/>
                </a:cubicBezTo>
                <a:close/>
                <a:moveTo>
                  <a:pt x="210309" y="367340"/>
                </a:moveTo>
                <a:cubicBezTo>
                  <a:pt x="207954" y="364013"/>
                  <a:pt x="206649" y="360480"/>
                  <a:pt x="206418" y="356769"/>
                </a:cubicBezTo>
                <a:cubicBezTo>
                  <a:pt x="206162" y="353031"/>
                  <a:pt x="206444" y="349166"/>
                  <a:pt x="207186" y="345250"/>
                </a:cubicBezTo>
                <a:cubicBezTo>
                  <a:pt x="208722" y="337033"/>
                  <a:pt x="211973" y="330634"/>
                  <a:pt x="216939" y="326104"/>
                </a:cubicBezTo>
                <a:cubicBezTo>
                  <a:pt x="221904" y="321573"/>
                  <a:pt x="228713" y="319167"/>
                  <a:pt x="237288" y="318911"/>
                </a:cubicBezTo>
                <a:cubicBezTo>
                  <a:pt x="240667" y="318834"/>
                  <a:pt x="243713" y="318936"/>
                  <a:pt x="246452" y="319167"/>
                </a:cubicBezTo>
                <a:cubicBezTo>
                  <a:pt x="249190" y="319423"/>
                  <a:pt x="251724" y="319935"/>
                  <a:pt x="254105" y="320780"/>
                </a:cubicBezTo>
                <a:cubicBezTo>
                  <a:pt x="256511" y="321599"/>
                  <a:pt x="258840" y="322802"/>
                  <a:pt x="261067" y="324312"/>
                </a:cubicBezTo>
                <a:cubicBezTo>
                  <a:pt x="263320" y="325873"/>
                  <a:pt x="265624" y="327870"/>
                  <a:pt x="267979" y="330327"/>
                </a:cubicBezTo>
                <a:cubicBezTo>
                  <a:pt x="268644" y="331505"/>
                  <a:pt x="268772" y="332477"/>
                  <a:pt x="268311" y="333245"/>
                </a:cubicBezTo>
                <a:cubicBezTo>
                  <a:pt x="267799" y="333988"/>
                  <a:pt x="267159" y="334755"/>
                  <a:pt x="266315" y="335498"/>
                </a:cubicBezTo>
                <a:cubicBezTo>
                  <a:pt x="266161" y="335600"/>
                  <a:pt x="265905" y="335779"/>
                  <a:pt x="265572" y="336086"/>
                </a:cubicBezTo>
                <a:cubicBezTo>
                  <a:pt x="265163" y="336393"/>
                  <a:pt x="264779" y="336701"/>
                  <a:pt x="264369" y="337085"/>
                </a:cubicBezTo>
                <a:cubicBezTo>
                  <a:pt x="263934" y="337417"/>
                  <a:pt x="263550" y="337725"/>
                  <a:pt x="263166" y="338032"/>
                </a:cubicBezTo>
                <a:cubicBezTo>
                  <a:pt x="262782" y="338339"/>
                  <a:pt x="262578" y="338544"/>
                  <a:pt x="262501" y="338621"/>
                </a:cubicBezTo>
                <a:cubicBezTo>
                  <a:pt x="262424" y="338672"/>
                  <a:pt x="262219" y="338876"/>
                  <a:pt x="261938" y="339158"/>
                </a:cubicBezTo>
                <a:cubicBezTo>
                  <a:pt x="261630" y="339465"/>
                  <a:pt x="261323" y="339798"/>
                  <a:pt x="260965" y="340207"/>
                </a:cubicBezTo>
                <a:cubicBezTo>
                  <a:pt x="260581" y="340591"/>
                  <a:pt x="260300" y="340899"/>
                  <a:pt x="259992" y="341180"/>
                </a:cubicBezTo>
                <a:cubicBezTo>
                  <a:pt x="259660" y="341462"/>
                  <a:pt x="259455" y="341641"/>
                  <a:pt x="259404" y="341718"/>
                </a:cubicBezTo>
                <a:cubicBezTo>
                  <a:pt x="258661" y="342409"/>
                  <a:pt x="257663" y="342562"/>
                  <a:pt x="256357" y="342255"/>
                </a:cubicBezTo>
                <a:cubicBezTo>
                  <a:pt x="255052" y="341871"/>
                  <a:pt x="253644" y="341411"/>
                  <a:pt x="252006" y="340719"/>
                </a:cubicBezTo>
                <a:cubicBezTo>
                  <a:pt x="250368" y="340080"/>
                  <a:pt x="248653" y="339414"/>
                  <a:pt x="246861" y="338825"/>
                </a:cubicBezTo>
                <a:cubicBezTo>
                  <a:pt x="245069" y="338185"/>
                  <a:pt x="243252" y="337929"/>
                  <a:pt x="241460" y="337981"/>
                </a:cubicBezTo>
                <a:cubicBezTo>
                  <a:pt x="239669" y="338057"/>
                  <a:pt x="237954" y="338646"/>
                  <a:pt x="236341" y="339798"/>
                </a:cubicBezTo>
                <a:cubicBezTo>
                  <a:pt x="234728" y="340924"/>
                  <a:pt x="233320" y="342972"/>
                  <a:pt x="232117" y="345864"/>
                </a:cubicBezTo>
                <a:cubicBezTo>
                  <a:pt x="230761" y="349166"/>
                  <a:pt x="230095" y="352008"/>
                  <a:pt x="230121" y="354414"/>
                </a:cubicBezTo>
                <a:cubicBezTo>
                  <a:pt x="230146" y="356820"/>
                  <a:pt x="230812" y="358765"/>
                  <a:pt x="232092" y="360301"/>
                </a:cubicBezTo>
                <a:cubicBezTo>
                  <a:pt x="233372" y="361862"/>
                  <a:pt x="235215" y="362989"/>
                  <a:pt x="237646" y="363705"/>
                </a:cubicBezTo>
                <a:cubicBezTo>
                  <a:pt x="240078" y="364371"/>
                  <a:pt x="242945" y="364652"/>
                  <a:pt x="246247" y="364525"/>
                </a:cubicBezTo>
                <a:cubicBezTo>
                  <a:pt x="247066" y="364525"/>
                  <a:pt x="247911" y="364345"/>
                  <a:pt x="248806" y="363987"/>
                </a:cubicBezTo>
                <a:cubicBezTo>
                  <a:pt x="249677" y="363629"/>
                  <a:pt x="250445" y="363270"/>
                  <a:pt x="251136" y="362835"/>
                </a:cubicBezTo>
                <a:cubicBezTo>
                  <a:pt x="251673" y="362477"/>
                  <a:pt x="252364" y="362016"/>
                  <a:pt x="253107" y="361376"/>
                </a:cubicBezTo>
                <a:cubicBezTo>
                  <a:pt x="253875" y="360762"/>
                  <a:pt x="254694" y="360224"/>
                  <a:pt x="255538" y="359738"/>
                </a:cubicBezTo>
                <a:cubicBezTo>
                  <a:pt x="256434" y="359226"/>
                  <a:pt x="257305" y="358944"/>
                  <a:pt x="258201" y="358791"/>
                </a:cubicBezTo>
                <a:cubicBezTo>
                  <a:pt x="259071" y="358637"/>
                  <a:pt x="259941" y="358842"/>
                  <a:pt x="260786" y="359328"/>
                </a:cubicBezTo>
                <a:cubicBezTo>
                  <a:pt x="261067" y="359533"/>
                  <a:pt x="261605" y="359866"/>
                  <a:pt x="262398" y="360327"/>
                </a:cubicBezTo>
                <a:cubicBezTo>
                  <a:pt x="263192" y="360838"/>
                  <a:pt x="264011" y="361351"/>
                  <a:pt x="264856" y="361888"/>
                </a:cubicBezTo>
                <a:cubicBezTo>
                  <a:pt x="265700" y="362451"/>
                  <a:pt x="266494" y="362989"/>
                  <a:pt x="267262" y="363475"/>
                </a:cubicBezTo>
                <a:cubicBezTo>
                  <a:pt x="268004" y="363961"/>
                  <a:pt x="268542" y="364294"/>
                  <a:pt x="268823" y="364525"/>
                </a:cubicBezTo>
                <a:cubicBezTo>
                  <a:pt x="269642" y="364806"/>
                  <a:pt x="270077" y="365420"/>
                  <a:pt x="270077" y="366393"/>
                </a:cubicBezTo>
                <a:cubicBezTo>
                  <a:pt x="270077" y="367340"/>
                  <a:pt x="269873" y="368083"/>
                  <a:pt x="269540" y="368671"/>
                </a:cubicBezTo>
                <a:cubicBezTo>
                  <a:pt x="269412" y="368876"/>
                  <a:pt x="269207" y="369132"/>
                  <a:pt x="268977" y="369439"/>
                </a:cubicBezTo>
                <a:cubicBezTo>
                  <a:pt x="268721" y="369746"/>
                  <a:pt x="268465" y="370079"/>
                  <a:pt x="268235" y="370412"/>
                </a:cubicBezTo>
                <a:cubicBezTo>
                  <a:pt x="267927" y="370770"/>
                  <a:pt x="267697" y="371077"/>
                  <a:pt x="267492" y="371282"/>
                </a:cubicBezTo>
                <a:cubicBezTo>
                  <a:pt x="267287" y="371538"/>
                  <a:pt x="267134" y="371692"/>
                  <a:pt x="267083" y="371794"/>
                </a:cubicBezTo>
                <a:cubicBezTo>
                  <a:pt x="266929" y="371999"/>
                  <a:pt x="266596" y="372332"/>
                  <a:pt x="266084" y="372869"/>
                </a:cubicBezTo>
                <a:cubicBezTo>
                  <a:pt x="265547" y="373407"/>
                  <a:pt x="264984" y="373944"/>
                  <a:pt x="264395" y="374584"/>
                </a:cubicBezTo>
                <a:cubicBezTo>
                  <a:pt x="263781" y="375173"/>
                  <a:pt x="263141" y="375787"/>
                  <a:pt x="262578" y="376376"/>
                </a:cubicBezTo>
                <a:cubicBezTo>
                  <a:pt x="261989" y="376965"/>
                  <a:pt x="261554" y="377400"/>
                  <a:pt x="261272" y="377681"/>
                </a:cubicBezTo>
                <a:cubicBezTo>
                  <a:pt x="259608" y="379294"/>
                  <a:pt x="257740" y="380523"/>
                  <a:pt x="255590" y="381470"/>
                </a:cubicBezTo>
                <a:cubicBezTo>
                  <a:pt x="253491" y="382366"/>
                  <a:pt x="251289" y="383082"/>
                  <a:pt x="249037" y="383466"/>
                </a:cubicBezTo>
                <a:cubicBezTo>
                  <a:pt x="246733" y="383876"/>
                  <a:pt x="244404" y="384106"/>
                  <a:pt x="242100" y="384106"/>
                </a:cubicBezTo>
                <a:cubicBezTo>
                  <a:pt x="239745" y="384106"/>
                  <a:pt x="237467" y="383927"/>
                  <a:pt x="235343" y="383568"/>
                </a:cubicBezTo>
                <a:cubicBezTo>
                  <a:pt x="229788" y="382749"/>
                  <a:pt x="225053" y="380907"/>
                  <a:pt x="221034" y="378116"/>
                </a:cubicBezTo>
                <a:cubicBezTo>
                  <a:pt x="216964" y="375352"/>
                  <a:pt x="213406" y="371743"/>
                  <a:pt x="210309" y="367340"/>
                </a:cubicBezTo>
                <a:close/>
                <a:moveTo>
                  <a:pt x="255538" y="379780"/>
                </a:moveTo>
                <a:lnTo>
                  <a:pt x="255206" y="379780"/>
                </a:lnTo>
                <a:cubicBezTo>
                  <a:pt x="255001" y="379908"/>
                  <a:pt x="254540" y="380164"/>
                  <a:pt x="253798" y="380446"/>
                </a:cubicBezTo>
                <a:cubicBezTo>
                  <a:pt x="253107" y="380753"/>
                  <a:pt x="252595" y="380983"/>
                  <a:pt x="252390" y="381086"/>
                </a:cubicBezTo>
                <a:cubicBezTo>
                  <a:pt x="252390" y="381188"/>
                  <a:pt x="252339" y="381239"/>
                  <a:pt x="252237" y="381316"/>
                </a:cubicBezTo>
                <a:cubicBezTo>
                  <a:pt x="252134" y="381393"/>
                  <a:pt x="252083" y="381470"/>
                  <a:pt x="252083" y="381521"/>
                </a:cubicBezTo>
                <a:cubicBezTo>
                  <a:pt x="252237" y="381470"/>
                  <a:pt x="252569" y="381342"/>
                  <a:pt x="253132" y="381137"/>
                </a:cubicBezTo>
                <a:cubicBezTo>
                  <a:pt x="253670" y="380983"/>
                  <a:pt x="254028" y="380855"/>
                  <a:pt x="254131" y="380778"/>
                </a:cubicBezTo>
                <a:cubicBezTo>
                  <a:pt x="254387" y="380650"/>
                  <a:pt x="254643" y="380523"/>
                  <a:pt x="254975" y="380369"/>
                </a:cubicBezTo>
                <a:cubicBezTo>
                  <a:pt x="255334" y="380215"/>
                  <a:pt x="255513" y="380113"/>
                  <a:pt x="255513" y="380062"/>
                </a:cubicBezTo>
                <a:lnTo>
                  <a:pt x="255513" y="379780"/>
                </a:lnTo>
                <a:close/>
                <a:moveTo>
                  <a:pt x="252109" y="380804"/>
                </a:moveTo>
                <a:cubicBezTo>
                  <a:pt x="252262" y="380804"/>
                  <a:pt x="252313" y="380702"/>
                  <a:pt x="252313" y="380446"/>
                </a:cubicBezTo>
                <a:cubicBezTo>
                  <a:pt x="252313" y="380190"/>
                  <a:pt x="252262" y="380087"/>
                  <a:pt x="252109" y="380087"/>
                </a:cubicBezTo>
                <a:cubicBezTo>
                  <a:pt x="251955" y="380087"/>
                  <a:pt x="251904" y="380190"/>
                  <a:pt x="251904" y="380446"/>
                </a:cubicBezTo>
                <a:cubicBezTo>
                  <a:pt x="251904" y="380702"/>
                  <a:pt x="251955" y="380804"/>
                  <a:pt x="252109" y="380804"/>
                </a:cubicBezTo>
                <a:close/>
                <a:moveTo>
                  <a:pt x="253465" y="374277"/>
                </a:moveTo>
                <a:cubicBezTo>
                  <a:pt x="253312" y="374277"/>
                  <a:pt x="253260" y="374379"/>
                  <a:pt x="253260" y="374610"/>
                </a:cubicBezTo>
                <a:cubicBezTo>
                  <a:pt x="253260" y="374814"/>
                  <a:pt x="253312" y="374917"/>
                  <a:pt x="253465" y="374917"/>
                </a:cubicBezTo>
                <a:cubicBezTo>
                  <a:pt x="253670" y="374917"/>
                  <a:pt x="253772" y="374814"/>
                  <a:pt x="253772" y="374610"/>
                </a:cubicBezTo>
                <a:cubicBezTo>
                  <a:pt x="253747" y="374379"/>
                  <a:pt x="253644" y="374277"/>
                  <a:pt x="253465" y="374277"/>
                </a:cubicBezTo>
                <a:close/>
                <a:moveTo>
                  <a:pt x="253849" y="370130"/>
                </a:moveTo>
                <a:cubicBezTo>
                  <a:pt x="253849" y="369977"/>
                  <a:pt x="253798" y="369900"/>
                  <a:pt x="253644" y="369900"/>
                </a:cubicBezTo>
                <a:cubicBezTo>
                  <a:pt x="253491" y="369900"/>
                  <a:pt x="253439" y="369977"/>
                  <a:pt x="253439" y="370130"/>
                </a:cubicBezTo>
                <a:cubicBezTo>
                  <a:pt x="253593" y="370412"/>
                  <a:pt x="253696" y="370412"/>
                  <a:pt x="253849" y="370130"/>
                </a:cubicBezTo>
                <a:close/>
                <a:moveTo>
                  <a:pt x="256153" y="369055"/>
                </a:moveTo>
                <a:cubicBezTo>
                  <a:pt x="256153" y="368799"/>
                  <a:pt x="256102" y="368671"/>
                  <a:pt x="255948" y="368671"/>
                </a:cubicBezTo>
                <a:cubicBezTo>
                  <a:pt x="255718" y="368671"/>
                  <a:pt x="255615" y="368799"/>
                  <a:pt x="255615" y="369055"/>
                </a:cubicBezTo>
                <a:cubicBezTo>
                  <a:pt x="255615" y="369285"/>
                  <a:pt x="255718" y="369413"/>
                  <a:pt x="255948" y="369413"/>
                </a:cubicBezTo>
                <a:cubicBezTo>
                  <a:pt x="256102" y="369413"/>
                  <a:pt x="256153" y="369285"/>
                  <a:pt x="256153" y="369055"/>
                </a:cubicBezTo>
                <a:close/>
                <a:moveTo>
                  <a:pt x="257893" y="376299"/>
                </a:moveTo>
                <a:cubicBezTo>
                  <a:pt x="257893" y="376043"/>
                  <a:pt x="257791" y="375915"/>
                  <a:pt x="257586" y="375915"/>
                </a:cubicBezTo>
                <a:cubicBezTo>
                  <a:pt x="257433" y="375915"/>
                  <a:pt x="257381" y="376043"/>
                  <a:pt x="257381" y="376299"/>
                </a:cubicBezTo>
                <a:cubicBezTo>
                  <a:pt x="257381" y="376555"/>
                  <a:pt x="257433" y="376657"/>
                  <a:pt x="257586" y="376657"/>
                </a:cubicBezTo>
                <a:cubicBezTo>
                  <a:pt x="257791" y="376657"/>
                  <a:pt x="257893" y="376555"/>
                  <a:pt x="257893" y="376299"/>
                </a:cubicBezTo>
                <a:close/>
                <a:moveTo>
                  <a:pt x="257612" y="374891"/>
                </a:moveTo>
                <a:lnTo>
                  <a:pt x="257612" y="374584"/>
                </a:lnTo>
                <a:lnTo>
                  <a:pt x="256972" y="374891"/>
                </a:lnTo>
                <a:lnTo>
                  <a:pt x="257612" y="374891"/>
                </a:lnTo>
                <a:close/>
                <a:moveTo>
                  <a:pt x="258380" y="373176"/>
                </a:moveTo>
                <a:cubicBezTo>
                  <a:pt x="258712" y="373099"/>
                  <a:pt x="258789" y="372843"/>
                  <a:pt x="258636" y="372511"/>
                </a:cubicBezTo>
                <a:cubicBezTo>
                  <a:pt x="258559" y="372511"/>
                  <a:pt x="258456" y="372562"/>
                  <a:pt x="258329" y="372690"/>
                </a:cubicBezTo>
                <a:cubicBezTo>
                  <a:pt x="258175" y="372767"/>
                  <a:pt x="258098" y="372818"/>
                  <a:pt x="257996" y="372818"/>
                </a:cubicBezTo>
                <a:lnTo>
                  <a:pt x="257586" y="373279"/>
                </a:lnTo>
                <a:cubicBezTo>
                  <a:pt x="257791" y="373304"/>
                  <a:pt x="258073" y="373304"/>
                  <a:pt x="258380" y="373176"/>
                </a:cubicBezTo>
                <a:close/>
                <a:moveTo>
                  <a:pt x="259352" y="373842"/>
                </a:moveTo>
                <a:lnTo>
                  <a:pt x="259045" y="373842"/>
                </a:lnTo>
                <a:lnTo>
                  <a:pt x="258610" y="374277"/>
                </a:lnTo>
                <a:lnTo>
                  <a:pt x="259327" y="374277"/>
                </a:lnTo>
                <a:lnTo>
                  <a:pt x="259327" y="373842"/>
                </a:lnTo>
                <a:close/>
                <a:moveTo>
                  <a:pt x="259583" y="370079"/>
                </a:moveTo>
                <a:cubicBezTo>
                  <a:pt x="259583" y="369849"/>
                  <a:pt x="259506" y="369695"/>
                  <a:pt x="259352" y="369695"/>
                </a:cubicBezTo>
                <a:cubicBezTo>
                  <a:pt x="259225" y="369695"/>
                  <a:pt x="259148" y="369849"/>
                  <a:pt x="259148" y="370079"/>
                </a:cubicBezTo>
                <a:cubicBezTo>
                  <a:pt x="259148" y="370309"/>
                  <a:pt x="259225" y="370437"/>
                  <a:pt x="259352" y="370437"/>
                </a:cubicBezTo>
                <a:cubicBezTo>
                  <a:pt x="259506" y="370437"/>
                  <a:pt x="259583" y="370309"/>
                  <a:pt x="259583" y="370079"/>
                </a:cubicBezTo>
                <a:close/>
                <a:moveTo>
                  <a:pt x="260991" y="373176"/>
                </a:moveTo>
                <a:cubicBezTo>
                  <a:pt x="260991" y="372946"/>
                  <a:pt x="260914" y="372792"/>
                  <a:pt x="260684" y="372792"/>
                </a:cubicBezTo>
                <a:cubicBezTo>
                  <a:pt x="260530" y="372792"/>
                  <a:pt x="260479" y="372946"/>
                  <a:pt x="260479" y="373176"/>
                </a:cubicBezTo>
                <a:cubicBezTo>
                  <a:pt x="260479" y="373432"/>
                  <a:pt x="260530" y="373560"/>
                  <a:pt x="260684" y="373560"/>
                </a:cubicBezTo>
                <a:cubicBezTo>
                  <a:pt x="260939" y="373560"/>
                  <a:pt x="260991" y="373432"/>
                  <a:pt x="260991" y="373176"/>
                </a:cubicBezTo>
                <a:close/>
                <a:moveTo>
                  <a:pt x="262373" y="369055"/>
                </a:moveTo>
                <a:cubicBezTo>
                  <a:pt x="262373" y="368799"/>
                  <a:pt x="262296" y="368671"/>
                  <a:pt x="262143" y="368671"/>
                </a:cubicBezTo>
                <a:cubicBezTo>
                  <a:pt x="261938" y="368671"/>
                  <a:pt x="261835" y="368799"/>
                  <a:pt x="261835" y="369055"/>
                </a:cubicBezTo>
                <a:cubicBezTo>
                  <a:pt x="261835" y="369285"/>
                  <a:pt x="261938" y="369413"/>
                  <a:pt x="262143" y="369413"/>
                </a:cubicBezTo>
                <a:cubicBezTo>
                  <a:pt x="262296" y="369413"/>
                  <a:pt x="262373" y="369285"/>
                  <a:pt x="262373" y="369055"/>
                </a:cubicBezTo>
                <a:close/>
                <a:moveTo>
                  <a:pt x="263192" y="372511"/>
                </a:moveTo>
                <a:lnTo>
                  <a:pt x="262475" y="372511"/>
                </a:lnTo>
                <a:lnTo>
                  <a:pt x="262475" y="372818"/>
                </a:lnTo>
                <a:lnTo>
                  <a:pt x="263192" y="372511"/>
                </a:lnTo>
                <a:close/>
                <a:moveTo>
                  <a:pt x="264549" y="371794"/>
                </a:moveTo>
                <a:cubicBezTo>
                  <a:pt x="264395" y="371794"/>
                  <a:pt x="264344" y="371845"/>
                  <a:pt x="264344" y="371999"/>
                </a:cubicBezTo>
                <a:cubicBezTo>
                  <a:pt x="264344" y="372127"/>
                  <a:pt x="264395" y="372203"/>
                  <a:pt x="264549" y="372203"/>
                </a:cubicBezTo>
                <a:cubicBezTo>
                  <a:pt x="264830" y="372050"/>
                  <a:pt x="264830" y="371896"/>
                  <a:pt x="264549" y="371794"/>
                </a:cubicBezTo>
                <a:close/>
                <a:moveTo>
                  <a:pt x="266520" y="368364"/>
                </a:moveTo>
                <a:cubicBezTo>
                  <a:pt x="266520" y="368159"/>
                  <a:pt x="266443" y="368057"/>
                  <a:pt x="266289" y="368057"/>
                </a:cubicBezTo>
                <a:cubicBezTo>
                  <a:pt x="266084" y="368057"/>
                  <a:pt x="265982" y="368159"/>
                  <a:pt x="265982" y="368364"/>
                </a:cubicBezTo>
                <a:cubicBezTo>
                  <a:pt x="265982" y="368594"/>
                  <a:pt x="266084" y="368697"/>
                  <a:pt x="266289" y="368697"/>
                </a:cubicBezTo>
                <a:cubicBezTo>
                  <a:pt x="266443" y="368671"/>
                  <a:pt x="266520" y="368569"/>
                  <a:pt x="266520" y="368364"/>
                </a:cubicBezTo>
                <a:close/>
                <a:moveTo>
                  <a:pt x="264549" y="363910"/>
                </a:moveTo>
                <a:cubicBezTo>
                  <a:pt x="264549" y="364064"/>
                  <a:pt x="264600" y="364115"/>
                  <a:pt x="264702" y="364115"/>
                </a:cubicBezTo>
                <a:cubicBezTo>
                  <a:pt x="264804" y="364115"/>
                  <a:pt x="264856" y="364064"/>
                  <a:pt x="264856" y="363910"/>
                </a:cubicBezTo>
                <a:cubicBezTo>
                  <a:pt x="264958" y="363756"/>
                  <a:pt x="264907" y="363705"/>
                  <a:pt x="264753" y="363705"/>
                </a:cubicBezTo>
                <a:cubicBezTo>
                  <a:pt x="264600" y="363705"/>
                  <a:pt x="264549" y="363756"/>
                  <a:pt x="264549" y="363910"/>
                </a:cubicBezTo>
                <a:close/>
                <a:moveTo>
                  <a:pt x="263934" y="364908"/>
                </a:moveTo>
                <a:cubicBezTo>
                  <a:pt x="263934" y="365113"/>
                  <a:pt x="264062" y="365267"/>
                  <a:pt x="264267" y="365267"/>
                </a:cubicBezTo>
                <a:cubicBezTo>
                  <a:pt x="264395" y="365267"/>
                  <a:pt x="264472" y="365113"/>
                  <a:pt x="264472" y="364908"/>
                </a:cubicBezTo>
                <a:cubicBezTo>
                  <a:pt x="264472" y="364652"/>
                  <a:pt x="264395" y="364525"/>
                  <a:pt x="264267" y="364525"/>
                </a:cubicBezTo>
                <a:cubicBezTo>
                  <a:pt x="264062" y="364525"/>
                  <a:pt x="263934" y="364652"/>
                  <a:pt x="263934" y="364908"/>
                </a:cubicBezTo>
                <a:close/>
                <a:moveTo>
                  <a:pt x="263934" y="367084"/>
                </a:moveTo>
                <a:cubicBezTo>
                  <a:pt x="262962" y="367468"/>
                  <a:pt x="261707" y="367980"/>
                  <a:pt x="260120" y="368697"/>
                </a:cubicBezTo>
                <a:lnTo>
                  <a:pt x="260427" y="369132"/>
                </a:lnTo>
                <a:cubicBezTo>
                  <a:pt x="261375" y="368774"/>
                  <a:pt x="262270" y="368466"/>
                  <a:pt x="263115" y="368185"/>
                </a:cubicBezTo>
                <a:cubicBezTo>
                  <a:pt x="263858" y="367929"/>
                  <a:pt x="264625" y="367647"/>
                  <a:pt x="265393" y="367366"/>
                </a:cubicBezTo>
                <a:cubicBezTo>
                  <a:pt x="266161" y="367084"/>
                  <a:pt x="266827" y="366828"/>
                  <a:pt x="267364" y="366649"/>
                </a:cubicBezTo>
                <a:cubicBezTo>
                  <a:pt x="267518" y="366572"/>
                  <a:pt x="267774" y="366444"/>
                  <a:pt x="268107" y="366316"/>
                </a:cubicBezTo>
                <a:cubicBezTo>
                  <a:pt x="268439" y="366188"/>
                  <a:pt x="268567" y="365932"/>
                  <a:pt x="268414" y="365600"/>
                </a:cubicBezTo>
                <a:cubicBezTo>
                  <a:pt x="268183" y="365600"/>
                  <a:pt x="267646" y="365753"/>
                  <a:pt x="266750" y="366086"/>
                </a:cubicBezTo>
                <a:cubicBezTo>
                  <a:pt x="265828" y="366316"/>
                  <a:pt x="264907" y="366675"/>
                  <a:pt x="263934" y="367084"/>
                </a:cubicBezTo>
                <a:close/>
                <a:moveTo>
                  <a:pt x="263499" y="364192"/>
                </a:moveTo>
                <a:cubicBezTo>
                  <a:pt x="263499" y="364345"/>
                  <a:pt x="263550" y="364396"/>
                  <a:pt x="263678" y="364396"/>
                </a:cubicBezTo>
                <a:cubicBezTo>
                  <a:pt x="263755" y="364396"/>
                  <a:pt x="263806" y="364345"/>
                  <a:pt x="263806" y="364192"/>
                </a:cubicBezTo>
                <a:cubicBezTo>
                  <a:pt x="263909" y="364064"/>
                  <a:pt x="263858" y="363987"/>
                  <a:pt x="263729" y="363987"/>
                </a:cubicBezTo>
                <a:cubicBezTo>
                  <a:pt x="263602" y="363987"/>
                  <a:pt x="263499" y="364089"/>
                  <a:pt x="263499" y="364192"/>
                </a:cubicBezTo>
                <a:close/>
                <a:moveTo>
                  <a:pt x="262808" y="365548"/>
                </a:moveTo>
                <a:cubicBezTo>
                  <a:pt x="262859" y="365420"/>
                  <a:pt x="262834" y="365344"/>
                  <a:pt x="262680" y="365344"/>
                </a:cubicBezTo>
                <a:cubicBezTo>
                  <a:pt x="262552" y="365344"/>
                  <a:pt x="262475" y="365420"/>
                  <a:pt x="262475" y="365548"/>
                </a:cubicBezTo>
                <a:cubicBezTo>
                  <a:pt x="262475" y="365702"/>
                  <a:pt x="262552" y="365753"/>
                  <a:pt x="262629" y="365753"/>
                </a:cubicBezTo>
                <a:cubicBezTo>
                  <a:pt x="262757" y="365753"/>
                  <a:pt x="262808" y="365702"/>
                  <a:pt x="262808" y="365548"/>
                </a:cubicBezTo>
                <a:close/>
                <a:moveTo>
                  <a:pt x="262680" y="363142"/>
                </a:moveTo>
                <a:cubicBezTo>
                  <a:pt x="262680" y="362937"/>
                  <a:pt x="262603" y="362835"/>
                  <a:pt x="262475" y="362835"/>
                </a:cubicBezTo>
                <a:cubicBezTo>
                  <a:pt x="262347" y="362835"/>
                  <a:pt x="262245" y="362937"/>
                  <a:pt x="262245" y="363142"/>
                </a:cubicBezTo>
                <a:cubicBezTo>
                  <a:pt x="262245" y="363398"/>
                  <a:pt x="262347" y="363475"/>
                  <a:pt x="262475" y="363475"/>
                </a:cubicBezTo>
                <a:cubicBezTo>
                  <a:pt x="262603" y="363475"/>
                  <a:pt x="262680" y="363398"/>
                  <a:pt x="262680" y="363142"/>
                </a:cubicBezTo>
                <a:close/>
                <a:moveTo>
                  <a:pt x="261119" y="362144"/>
                </a:moveTo>
                <a:lnTo>
                  <a:pt x="262475" y="362144"/>
                </a:lnTo>
                <a:cubicBezTo>
                  <a:pt x="262680" y="361888"/>
                  <a:pt x="262680" y="361811"/>
                  <a:pt x="262475" y="361811"/>
                </a:cubicBezTo>
                <a:cubicBezTo>
                  <a:pt x="262347" y="361683"/>
                  <a:pt x="262143" y="361555"/>
                  <a:pt x="261912" y="361478"/>
                </a:cubicBezTo>
                <a:cubicBezTo>
                  <a:pt x="261656" y="361427"/>
                  <a:pt x="261503" y="361376"/>
                  <a:pt x="261477" y="361376"/>
                </a:cubicBezTo>
                <a:cubicBezTo>
                  <a:pt x="261093" y="361606"/>
                  <a:pt x="260991" y="361862"/>
                  <a:pt x="261119" y="362144"/>
                </a:cubicBezTo>
                <a:close/>
                <a:moveTo>
                  <a:pt x="261451" y="363142"/>
                </a:moveTo>
                <a:cubicBezTo>
                  <a:pt x="261298" y="363142"/>
                  <a:pt x="261247" y="363296"/>
                  <a:pt x="261247" y="363526"/>
                </a:cubicBezTo>
                <a:cubicBezTo>
                  <a:pt x="261247" y="363782"/>
                  <a:pt x="261298" y="363910"/>
                  <a:pt x="261451" y="363910"/>
                </a:cubicBezTo>
                <a:cubicBezTo>
                  <a:pt x="261579" y="363910"/>
                  <a:pt x="261656" y="363782"/>
                  <a:pt x="261656" y="363526"/>
                </a:cubicBezTo>
                <a:cubicBezTo>
                  <a:pt x="261656" y="363296"/>
                  <a:pt x="261579" y="363142"/>
                  <a:pt x="261451" y="363142"/>
                </a:cubicBezTo>
                <a:close/>
                <a:moveTo>
                  <a:pt x="259148" y="360147"/>
                </a:moveTo>
                <a:cubicBezTo>
                  <a:pt x="258533" y="360455"/>
                  <a:pt x="258149" y="360762"/>
                  <a:pt x="257996" y="361095"/>
                </a:cubicBezTo>
                <a:cubicBezTo>
                  <a:pt x="257945" y="361146"/>
                  <a:pt x="257893" y="361299"/>
                  <a:pt x="257893" y="361453"/>
                </a:cubicBezTo>
                <a:cubicBezTo>
                  <a:pt x="257893" y="361632"/>
                  <a:pt x="257945" y="361760"/>
                  <a:pt x="257996" y="361837"/>
                </a:cubicBezTo>
                <a:cubicBezTo>
                  <a:pt x="258508" y="361709"/>
                  <a:pt x="258917" y="361504"/>
                  <a:pt x="259301" y="361299"/>
                </a:cubicBezTo>
                <a:cubicBezTo>
                  <a:pt x="259711" y="361095"/>
                  <a:pt x="260044" y="360762"/>
                  <a:pt x="260402" y="360352"/>
                </a:cubicBezTo>
                <a:cubicBezTo>
                  <a:pt x="260197" y="359943"/>
                  <a:pt x="259788" y="359866"/>
                  <a:pt x="259148" y="360147"/>
                </a:cubicBezTo>
                <a:close/>
                <a:moveTo>
                  <a:pt x="258636" y="363142"/>
                </a:moveTo>
                <a:lnTo>
                  <a:pt x="259685" y="363142"/>
                </a:lnTo>
                <a:lnTo>
                  <a:pt x="259685" y="362835"/>
                </a:lnTo>
                <a:lnTo>
                  <a:pt x="258636" y="363142"/>
                </a:lnTo>
                <a:close/>
                <a:moveTo>
                  <a:pt x="257714" y="360045"/>
                </a:moveTo>
                <a:cubicBezTo>
                  <a:pt x="257714" y="360275"/>
                  <a:pt x="257817" y="360352"/>
                  <a:pt x="258021" y="360352"/>
                </a:cubicBezTo>
                <a:cubicBezTo>
                  <a:pt x="258175" y="360352"/>
                  <a:pt x="258226" y="360275"/>
                  <a:pt x="258226" y="360045"/>
                </a:cubicBezTo>
                <a:cubicBezTo>
                  <a:pt x="258226" y="359840"/>
                  <a:pt x="258175" y="359738"/>
                  <a:pt x="258021" y="359738"/>
                </a:cubicBezTo>
                <a:cubicBezTo>
                  <a:pt x="257791" y="359763"/>
                  <a:pt x="257714" y="359866"/>
                  <a:pt x="257714" y="360045"/>
                </a:cubicBezTo>
                <a:close/>
                <a:moveTo>
                  <a:pt x="257305" y="364525"/>
                </a:moveTo>
                <a:cubicBezTo>
                  <a:pt x="257305" y="364652"/>
                  <a:pt x="257330" y="364729"/>
                  <a:pt x="257458" y="364729"/>
                </a:cubicBezTo>
                <a:cubicBezTo>
                  <a:pt x="257561" y="364729"/>
                  <a:pt x="257612" y="364652"/>
                  <a:pt x="257612" y="364525"/>
                </a:cubicBezTo>
                <a:cubicBezTo>
                  <a:pt x="257689" y="364371"/>
                  <a:pt x="257663" y="364294"/>
                  <a:pt x="257509" y="364294"/>
                </a:cubicBezTo>
                <a:cubicBezTo>
                  <a:pt x="257356" y="364294"/>
                  <a:pt x="257305" y="364371"/>
                  <a:pt x="257305" y="364525"/>
                </a:cubicBezTo>
                <a:close/>
                <a:moveTo>
                  <a:pt x="257126" y="366649"/>
                </a:moveTo>
                <a:cubicBezTo>
                  <a:pt x="255846" y="367161"/>
                  <a:pt x="254438" y="367852"/>
                  <a:pt x="252825" y="368671"/>
                </a:cubicBezTo>
                <a:lnTo>
                  <a:pt x="252390" y="369106"/>
                </a:lnTo>
                <a:lnTo>
                  <a:pt x="252825" y="369106"/>
                </a:lnTo>
                <a:lnTo>
                  <a:pt x="261759" y="365958"/>
                </a:lnTo>
                <a:lnTo>
                  <a:pt x="261759" y="365548"/>
                </a:lnTo>
                <a:cubicBezTo>
                  <a:pt x="259941" y="365753"/>
                  <a:pt x="258405" y="366137"/>
                  <a:pt x="257126" y="366649"/>
                </a:cubicBezTo>
                <a:close/>
                <a:moveTo>
                  <a:pt x="256562" y="362451"/>
                </a:moveTo>
                <a:lnTo>
                  <a:pt x="256972" y="361837"/>
                </a:lnTo>
                <a:lnTo>
                  <a:pt x="256281" y="362170"/>
                </a:lnTo>
                <a:lnTo>
                  <a:pt x="256562" y="362451"/>
                </a:lnTo>
                <a:close/>
                <a:moveTo>
                  <a:pt x="255206" y="361402"/>
                </a:moveTo>
                <a:cubicBezTo>
                  <a:pt x="255564" y="361555"/>
                  <a:pt x="255897" y="361453"/>
                  <a:pt x="256255" y="361146"/>
                </a:cubicBezTo>
                <a:cubicBezTo>
                  <a:pt x="256614" y="360838"/>
                  <a:pt x="256844" y="360583"/>
                  <a:pt x="256946" y="360352"/>
                </a:cubicBezTo>
                <a:lnTo>
                  <a:pt x="256537" y="360352"/>
                </a:lnTo>
                <a:cubicBezTo>
                  <a:pt x="256486" y="360455"/>
                  <a:pt x="256332" y="360557"/>
                  <a:pt x="256076" y="360736"/>
                </a:cubicBezTo>
                <a:cubicBezTo>
                  <a:pt x="255820" y="360915"/>
                  <a:pt x="255615" y="361069"/>
                  <a:pt x="255513" y="361120"/>
                </a:cubicBezTo>
                <a:lnTo>
                  <a:pt x="255206" y="361402"/>
                </a:lnTo>
                <a:close/>
                <a:moveTo>
                  <a:pt x="253952" y="365600"/>
                </a:moveTo>
                <a:cubicBezTo>
                  <a:pt x="253952" y="365855"/>
                  <a:pt x="254054" y="365958"/>
                  <a:pt x="254156" y="365958"/>
                </a:cubicBezTo>
                <a:cubicBezTo>
                  <a:pt x="254310" y="365958"/>
                  <a:pt x="254412" y="365855"/>
                  <a:pt x="254412" y="365600"/>
                </a:cubicBezTo>
                <a:cubicBezTo>
                  <a:pt x="254412" y="365369"/>
                  <a:pt x="254310" y="365241"/>
                  <a:pt x="254156" y="365241"/>
                </a:cubicBezTo>
                <a:cubicBezTo>
                  <a:pt x="254054" y="365241"/>
                  <a:pt x="253952" y="365369"/>
                  <a:pt x="253952" y="365600"/>
                </a:cubicBezTo>
                <a:close/>
                <a:moveTo>
                  <a:pt x="251366" y="363910"/>
                </a:moveTo>
                <a:cubicBezTo>
                  <a:pt x="251724" y="363961"/>
                  <a:pt x="252288" y="363910"/>
                  <a:pt x="253030" y="363705"/>
                </a:cubicBezTo>
                <a:cubicBezTo>
                  <a:pt x="253798" y="363475"/>
                  <a:pt x="254079" y="363091"/>
                  <a:pt x="253849" y="362451"/>
                </a:cubicBezTo>
                <a:cubicBezTo>
                  <a:pt x="253798" y="362502"/>
                  <a:pt x="253670" y="362605"/>
                  <a:pt x="253491" y="362656"/>
                </a:cubicBezTo>
                <a:cubicBezTo>
                  <a:pt x="253286" y="362707"/>
                  <a:pt x="253184" y="362810"/>
                  <a:pt x="253132" y="362861"/>
                </a:cubicBezTo>
                <a:cubicBezTo>
                  <a:pt x="252979" y="362937"/>
                  <a:pt x="252672" y="363091"/>
                  <a:pt x="252237" y="363347"/>
                </a:cubicBezTo>
                <a:cubicBezTo>
                  <a:pt x="251801" y="363552"/>
                  <a:pt x="251494" y="363756"/>
                  <a:pt x="251366" y="363910"/>
                </a:cubicBezTo>
                <a:close/>
                <a:moveTo>
                  <a:pt x="251366" y="369695"/>
                </a:moveTo>
                <a:cubicBezTo>
                  <a:pt x="251520" y="369977"/>
                  <a:pt x="251673" y="369977"/>
                  <a:pt x="251801" y="369695"/>
                </a:cubicBezTo>
                <a:cubicBezTo>
                  <a:pt x="251801" y="369542"/>
                  <a:pt x="251724" y="369490"/>
                  <a:pt x="251622" y="369490"/>
                </a:cubicBezTo>
                <a:cubicBezTo>
                  <a:pt x="251443" y="369490"/>
                  <a:pt x="251366" y="369542"/>
                  <a:pt x="251366" y="369695"/>
                </a:cubicBezTo>
                <a:close/>
                <a:moveTo>
                  <a:pt x="250035" y="366598"/>
                </a:moveTo>
                <a:cubicBezTo>
                  <a:pt x="250112" y="366726"/>
                  <a:pt x="250163" y="366803"/>
                  <a:pt x="250240" y="366803"/>
                </a:cubicBezTo>
                <a:cubicBezTo>
                  <a:pt x="250317" y="366803"/>
                  <a:pt x="250368" y="366726"/>
                  <a:pt x="250368" y="366598"/>
                </a:cubicBezTo>
                <a:cubicBezTo>
                  <a:pt x="250419" y="366444"/>
                  <a:pt x="250368" y="366393"/>
                  <a:pt x="250189" y="366393"/>
                </a:cubicBezTo>
                <a:cubicBezTo>
                  <a:pt x="250010" y="366393"/>
                  <a:pt x="249958" y="366444"/>
                  <a:pt x="250035" y="366598"/>
                </a:cubicBezTo>
                <a:close/>
                <a:moveTo>
                  <a:pt x="210898" y="365241"/>
                </a:moveTo>
                <a:lnTo>
                  <a:pt x="210590" y="365241"/>
                </a:lnTo>
                <a:lnTo>
                  <a:pt x="210590" y="365548"/>
                </a:lnTo>
                <a:lnTo>
                  <a:pt x="210898" y="365548"/>
                </a:lnTo>
                <a:lnTo>
                  <a:pt x="210898" y="365241"/>
                </a:lnTo>
                <a:close/>
                <a:moveTo>
                  <a:pt x="211640" y="367007"/>
                </a:moveTo>
                <a:cubicBezTo>
                  <a:pt x="211717" y="367007"/>
                  <a:pt x="212126" y="366777"/>
                  <a:pt x="212869" y="366342"/>
                </a:cubicBezTo>
                <a:cubicBezTo>
                  <a:pt x="213560" y="365881"/>
                  <a:pt x="214123" y="365523"/>
                  <a:pt x="214456" y="365267"/>
                </a:cubicBezTo>
                <a:cubicBezTo>
                  <a:pt x="214942" y="364908"/>
                  <a:pt x="215710" y="364473"/>
                  <a:pt x="216759" y="363910"/>
                </a:cubicBezTo>
                <a:cubicBezTo>
                  <a:pt x="217783" y="363347"/>
                  <a:pt x="218833" y="362810"/>
                  <a:pt x="219933" y="362272"/>
                </a:cubicBezTo>
                <a:cubicBezTo>
                  <a:pt x="220983" y="361709"/>
                  <a:pt x="221955" y="361171"/>
                  <a:pt x="222826" y="360659"/>
                </a:cubicBezTo>
                <a:cubicBezTo>
                  <a:pt x="223671" y="360096"/>
                  <a:pt x="224234" y="359687"/>
                  <a:pt x="224438" y="359354"/>
                </a:cubicBezTo>
                <a:cubicBezTo>
                  <a:pt x="224131" y="359252"/>
                  <a:pt x="223312" y="359507"/>
                  <a:pt x="221930" y="360096"/>
                </a:cubicBezTo>
                <a:cubicBezTo>
                  <a:pt x="220522" y="360685"/>
                  <a:pt x="219114" y="361402"/>
                  <a:pt x="217578" y="362246"/>
                </a:cubicBezTo>
                <a:cubicBezTo>
                  <a:pt x="216068" y="363065"/>
                  <a:pt x="214660" y="363859"/>
                  <a:pt x="213381" y="364704"/>
                </a:cubicBezTo>
                <a:cubicBezTo>
                  <a:pt x="212075" y="365472"/>
                  <a:pt x="211435" y="366009"/>
                  <a:pt x="211333" y="366291"/>
                </a:cubicBezTo>
                <a:cubicBezTo>
                  <a:pt x="211282" y="366367"/>
                  <a:pt x="211256" y="366495"/>
                  <a:pt x="211256" y="366675"/>
                </a:cubicBezTo>
                <a:cubicBezTo>
                  <a:pt x="211256" y="366828"/>
                  <a:pt x="211282" y="366982"/>
                  <a:pt x="211333" y="367033"/>
                </a:cubicBezTo>
                <a:lnTo>
                  <a:pt x="211640" y="367033"/>
                </a:lnTo>
                <a:close/>
                <a:moveTo>
                  <a:pt x="211947" y="364960"/>
                </a:moveTo>
                <a:cubicBezTo>
                  <a:pt x="212152" y="364960"/>
                  <a:pt x="212254" y="364806"/>
                  <a:pt x="212254" y="364576"/>
                </a:cubicBezTo>
                <a:cubicBezTo>
                  <a:pt x="212254" y="364320"/>
                  <a:pt x="212152" y="364192"/>
                  <a:pt x="211947" y="364192"/>
                </a:cubicBezTo>
                <a:cubicBezTo>
                  <a:pt x="211793" y="364192"/>
                  <a:pt x="211742" y="364320"/>
                  <a:pt x="211742" y="364576"/>
                </a:cubicBezTo>
                <a:cubicBezTo>
                  <a:pt x="211768" y="364806"/>
                  <a:pt x="211819" y="364960"/>
                  <a:pt x="211947" y="364960"/>
                </a:cubicBezTo>
                <a:close/>
                <a:moveTo>
                  <a:pt x="216555" y="354465"/>
                </a:moveTo>
                <a:cubicBezTo>
                  <a:pt x="217578" y="353927"/>
                  <a:pt x="218014" y="353467"/>
                  <a:pt x="217860" y="353108"/>
                </a:cubicBezTo>
                <a:lnTo>
                  <a:pt x="217553" y="353108"/>
                </a:lnTo>
                <a:cubicBezTo>
                  <a:pt x="217399" y="353185"/>
                  <a:pt x="217220" y="353262"/>
                  <a:pt x="216990" y="353313"/>
                </a:cubicBezTo>
                <a:cubicBezTo>
                  <a:pt x="216759" y="353415"/>
                  <a:pt x="216580" y="353467"/>
                  <a:pt x="216503" y="353518"/>
                </a:cubicBezTo>
                <a:cubicBezTo>
                  <a:pt x="216145" y="353671"/>
                  <a:pt x="215607" y="353927"/>
                  <a:pt x="214865" y="354260"/>
                </a:cubicBezTo>
                <a:cubicBezTo>
                  <a:pt x="214123" y="354619"/>
                  <a:pt x="213304" y="354977"/>
                  <a:pt x="212459" y="355412"/>
                </a:cubicBezTo>
                <a:cubicBezTo>
                  <a:pt x="211640" y="355822"/>
                  <a:pt x="210846" y="356205"/>
                  <a:pt x="210078" y="356564"/>
                </a:cubicBezTo>
                <a:cubicBezTo>
                  <a:pt x="209311" y="356897"/>
                  <a:pt x="208799" y="357101"/>
                  <a:pt x="208492" y="357255"/>
                </a:cubicBezTo>
                <a:lnTo>
                  <a:pt x="207800" y="357972"/>
                </a:lnTo>
                <a:lnTo>
                  <a:pt x="207800" y="358177"/>
                </a:lnTo>
                <a:cubicBezTo>
                  <a:pt x="208056" y="358074"/>
                  <a:pt x="208440" y="357895"/>
                  <a:pt x="209413" y="357562"/>
                </a:cubicBezTo>
                <a:cubicBezTo>
                  <a:pt x="210565" y="357153"/>
                  <a:pt x="211768" y="356666"/>
                  <a:pt x="213125" y="356103"/>
                </a:cubicBezTo>
                <a:cubicBezTo>
                  <a:pt x="214404" y="355566"/>
                  <a:pt x="215556" y="355002"/>
                  <a:pt x="216555" y="354465"/>
                </a:cubicBezTo>
                <a:close/>
                <a:moveTo>
                  <a:pt x="215787" y="356231"/>
                </a:moveTo>
                <a:cubicBezTo>
                  <a:pt x="215659" y="356282"/>
                  <a:pt x="215454" y="356410"/>
                  <a:pt x="215249" y="356615"/>
                </a:cubicBezTo>
                <a:cubicBezTo>
                  <a:pt x="214967" y="356769"/>
                  <a:pt x="214840" y="356897"/>
                  <a:pt x="214763" y="356973"/>
                </a:cubicBezTo>
                <a:cubicBezTo>
                  <a:pt x="215121" y="357101"/>
                  <a:pt x="215351" y="357076"/>
                  <a:pt x="215607" y="356922"/>
                </a:cubicBezTo>
                <a:cubicBezTo>
                  <a:pt x="215787" y="356718"/>
                  <a:pt x="215966" y="356513"/>
                  <a:pt x="216119" y="356257"/>
                </a:cubicBezTo>
                <a:lnTo>
                  <a:pt x="215787" y="356257"/>
                </a:lnTo>
                <a:close/>
                <a:moveTo>
                  <a:pt x="211947" y="357255"/>
                </a:moveTo>
                <a:cubicBezTo>
                  <a:pt x="211793" y="357255"/>
                  <a:pt x="211742" y="357409"/>
                  <a:pt x="211742" y="357613"/>
                </a:cubicBezTo>
                <a:cubicBezTo>
                  <a:pt x="211742" y="357895"/>
                  <a:pt x="211793" y="357997"/>
                  <a:pt x="211947" y="357997"/>
                </a:cubicBezTo>
                <a:cubicBezTo>
                  <a:pt x="212152" y="357997"/>
                  <a:pt x="212254" y="357895"/>
                  <a:pt x="212254" y="357613"/>
                </a:cubicBezTo>
                <a:cubicBezTo>
                  <a:pt x="212254" y="357409"/>
                  <a:pt x="212152" y="357255"/>
                  <a:pt x="211947" y="357255"/>
                </a:cubicBezTo>
                <a:close/>
                <a:moveTo>
                  <a:pt x="208824" y="359021"/>
                </a:moveTo>
                <a:lnTo>
                  <a:pt x="208824" y="359354"/>
                </a:lnTo>
                <a:lnTo>
                  <a:pt x="209259" y="359354"/>
                </a:lnTo>
                <a:lnTo>
                  <a:pt x="209259" y="359021"/>
                </a:lnTo>
                <a:lnTo>
                  <a:pt x="208824" y="359021"/>
                </a:lnTo>
                <a:close/>
                <a:moveTo>
                  <a:pt x="209259" y="353492"/>
                </a:moveTo>
                <a:lnTo>
                  <a:pt x="208824" y="353492"/>
                </a:lnTo>
                <a:lnTo>
                  <a:pt x="208824" y="353851"/>
                </a:lnTo>
                <a:lnTo>
                  <a:pt x="209259" y="353492"/>
                </a:lnTo>
                <a:close/>
                <a:moveTo>
                  <a:pt x="210795" y="346965"/>
                </a:moveTo>
                <a:cubicBezTo>
                  <a:pt x="210795" y="346760"/>
                  <a:pt x="210744" y="346658"/>
                  <a:pt x="210590" y="346581"/>
                </a:cubicBezTo>
                <a:cubicBezTo>
                  <a:pt x="210437" y="346504"/>
                  <a:pt x="210386" y="346632"/>
                  <a:pt x="210386" y="346965"/>
                </a:cubicBezTo>
                <a:cubicBezTo>
                  <a:pt x="210386" y="347272"/>
                  <a:pt x="210437" y="347400"/>
                  <a:pt x="210590" y="347323"/>
                </a:cubicBezTo>
                <a:cubicBezTo>
                  <a:pt x="210770" y="347221"/>
                  <a:pt x="210795" y="347093"/>
                  <a:pt x="210795" y="346965"/>
                </a:cubicBezTo>
                <a:close/>
                <a:moveTo>
                  <a:pt x="210795" y="349448"/>
                </a:moveTo>
                <a:cubicBezTo>
                  <a:pt x="210642" y="349448"/>
                  <a:pt x="210590" y="349550"/>
                  <a:pt x="210590" y="349704"/>
                </a:cubicBezTo>
                <a:cubicBezTo>
                  <a:pt x="210590" y="349832"/>
                  <a:pt x="210642" y="349909"/>
                  <a:pt x="210744" y="349909"/>
                </a:cubicBezTo>
                <a:cubicBezTo>
                  <a:pt x="210846" y="349909"/>
                  <a:pt x="210898" y="349832"/>
                  <a:pt x="210898" y="349704"/>
                </a:cubicBezTo>
                <a:cubicBezTo>
                  <a:pt x="210974" y="349550"/>
                  <a:pt x="210949" y="349448"/>
                  <a:pt x="210795" y="349448"/>
                </a:cubicBezTo>
                <a:close/>
                <a:moveTo>
                  <a:pt x="210411" y="351393"/>
                </a:moveTo>
                <a:cubicBezTo>
                  <a:pt x="210411" y="351649"/>
                  <a:pt x="210462" y="351752"/>
                  <a:pt x="210616" y="351752"/>
                </a:cubicBezTo>
                <a:cubicBezTo>
                  <a:pt x="210770" y="351752"/>
                  <a:pt x="210821" y="351649"/>
                  <a:pt x="210821" y="351393"/>
                </a:cubicBezTo>
                <a:cubicBezTo>
                  <a:pt x="210821" y="351137"/>
                  <a:pt x="210770" y="351035"/>
                  <a:pt x="210616" y="351035"/>
                </a:cubicBezTo>
                <a:cubicBezTo>
                  <a:pt x="210462" y="351061"/>
                  <a:pt x="210411" y="351163"/>
                  <a:pt x="210411" y="351393"/>
                </a:cubicBezTo>
                <a:close/>
                <a:moveTo>
                  <a:pt x="212689" y="353851"/>
                </a:moveTo>
                <a:lnTo>
                  <a:pt x="213406" y="353851"/>
                </a:lnTo>
                <a:cubicBezTo>
                  <a:pt x="213457" y="353851"/>
                  <a:pt x="213944" y="353595"/>
                  <a:pt x="214814" y="353160"/>
                </a:cubicBezTo>
                <a:cubicBezTo>
                  <a:pt x="215659" y="352699"/>
                  <a:pt x="216375" y="352366"/>
                  <a:pt x="216836" y="352059"/>
                </a:cubicBezTo>
                <a:cubicBezTo>
                  <a:pt x="216913" y="352059"/>
                  <a:pt x="217015" y="351982"/>
                  <a:pt x="217220" y="351803"/>
                </a:cubicBezTo>
                <a:cubicBezTo>
                  <a:pt x="217374" y="351649"/>
                  <a:pt x="217502" y="351496"/>
                  <a:pt x="217578" y="351445"/>
                </a:cubicBezTo>
                <a:cubicBezTo>
                  <a:pt x="217374" y="351496"/>
                  <a:pt x="216964" y="351675"/>
                  <a:pt x="216324" y="351905"/>
                </a:cubicBezTo>
                <a:cubicBezTo>
                  <a:pt x="215710" y="352161"/>
                  <a:pt x="215275" y="352366"/>
                  <a:pt x="215070" y="352494"/>
                </a:cubicBezTo>
                <a:cubicBezTo>
                  <a:pt x="214916" y="352545"/>
                  <a:pt x="214507" y="352750"/>
                  <a:pt x="213867" y="353083"/>
                </a:cubicBezTo>
                <a:cubicBezTo>
                  <a:pt x="213201" y="353467"/>
                  <a:pt x="212817" y="353697"/>
                  <a:pt x="212689" y="353851"/>
                </a:cubicBezTo>
                <a:close/>
                <a:moveTo>
                  <a:pt x="213713" y="352494"/>
                </a:moveTo>
                <a:cubicBezTo>
                  <a:pt x="213867" y="352494"/>
                  <a:pt x="213944" y="352340"/>
                  <a:pt x="213944" y="352110"/>
                </a:cubicBezTo>
                <a:cubicBezTo>
                  <a:pt x="213944" y="351854"/>
                  <a:pt x="213867" y="351726"/>
                  <a:pt x="213713" y="351726"/>
                </a:cubicBezTo>
                <a:cubicBezTo>
                  <a:pt x="213585" y="351726"/>
                  <a:pt x="213508" y="351854"/>
                  <a:pt x="213508" y="352110"/>
                </a:cubicBezTo>
                <a:cubicBezTo>
                  <a:pt x="213508" y="352366"/>
                  <a:pt x="213585" y="352494"/>
                  <a:pt x="213713" y="352494"/>
                </a:cubicBezTo>
                <a:close/>
                <a:moveTo>
                  <a:pt x="214609" y="347835"/>
                </a:moveTo>
                <a:cubicBezTo>
                  <a:pt x="214711" y="347835"/>
                  <a:pt x="214763" y="347758"/>
                  <a:pt x="214763" y="347605"/>
                </a:cubicBezTo>
                <a:cubicBezTo>
                  <a:pt x="214763" y="347451"/>
                  <a:pt x="214686" y="347400"/>
                  <a:pt x="214558" y="347400"/>
                </a:cubicBezTo>
                <a:cubicBezTo>
                  <a:pt x="214404" y="347400"/>
                  <a:pt x="214379" y="347451"/>
                  <a:pt x="214430" y="347605"/>
                </a:cubicBezTo>
                <a:cubicBezTo>
                  <a:pt x="214430" y="347758"/>
                  <a:pt x="214481" y="347835"/>
                  <a:pt x="214609" y="347835"/>
                </a:cubicBezTo>
                <a:close/>
                <a:moveTo>
                  <a:pt x="215684" y="344610"/>
                </a:moveTo>
                <a:cubicBezTo>
                  <a:pt x="216068" y="344303"/>
                  <a:pt x="216299" y="344073"/>
                  <a:pt x="216503" y="343791"/>
                </a:cubicBezTo>
                <a:cubicBezTo>
                  <a:pt x="216145" y="343714"/>
                  <a:pt x="215812" y="343842"/>
                  <a:pt x="215479" y="344226"/>
                </a:cubicBezTo>
                <a:cubicBezTo>
                  <a:pt x="215403" y="344277"/>
                  <a:pt x="215275" y="344380"/>
                  <a:pt x="215095" y="344533"/>
                </a:cubicBezTo>
                <a:cubicBezTo>
                  <a:pt x="214916" y="344687"/>
                  <a:pt x="214814" y="344789"/>
                  <a:pt x="214737" y="344840"/>
                </a:cubicBezTo>
                <a:cubicBezTo>
                  <a:pt x="215044" y="344943"/>
                  <a:pt x="215326" y="344892"/>
                  <a:pt x="215684" y="344610"/>
                </a:cubicBezTo>
                <a:close/>
                <a:moveTo>
                  <a:pt x="213406" y="345532"/>
                </a:moveTo>
                <a:cubicBezTo>
                  <a:pt x="213048" y="345455"/>
                  <a:pt x="212664" y="345480"/>
                  <a:pt x="212203" y="345583"/>
                </a:cubicBezTo>
                <a:cubicBezTo>
                  <a:pt x="211742" y="345711"/>
                  <a:pt x="211461" y="345916"/>
                  <a:pt x="211307" y="346248"/>
                </a:cubicBezTo>
                <a:cubicBezTo>
                  <a:pt x="211563" y="346658"/>
                  <a:pt x="211896" y="346709"/>
                  <a:pt x="212433" y="346402"/>
                </a:cubicBezTo>
                <a:cubicBezTo>
                  <a:pt x="212945" y="346095"/>
                  <a:pt x="213252" y="345813"/>
                  <a:pt x="213406" y="345532"/>
                </a:cubicBezTo>
                <a:close/>
                <a:moveTo>
                  <a:pt x="212357" y="350395"/>
                </a:moveTo>
                <a:cubicBezTo>
                  <a:pt x="212152" y="350395"/>
                  <a:pt x="212049" y="350497"/>
                  <a:pt x="212049" y="350702"/>
                </a:cubicBezTo>
                <a:cubicBezTo>
                  <a:pt x="212049" y="350932"/>
                  <a:pt x="212152" y="351061"/>
                  <a:pt x="212357" y="351061"/>
                </a:cubicBezTo>
                <a:cubicBezTo>
                  <a:pt x="212510" y="351061"/>
                  <a:pt x="212561" y="350932"/>
                  <a:pt x="212561" y="350702"/>
                </a:cubicBezTo>
                <a:cubicBezTo>
                  <a:pt x="212561" y="350497"/>
                  <a:pt x="212510" y="350395"/>
                  <a:pt x="212357" y="350395"/>
                </a:cubicBezTo>
                <a:close/>
                <a:moveTo>
                  <a:pt x="211640" y="354158"/>
                </a:moveTo>
                <a:cubicBezTo>
                  <a:pt x="211640" y="354286"/>
                  <a:pt x="211691" y="354363"/>
                  <a:pt x="211819" y="354363"/>
                </a:cubicBezTo>
                <a:cubicBezTo>
                  <a:pt x="211921" y="354363"/>
                  <a:pt x="211973" y="354286"/>
                  <a:pt x="211973" y="354158"/>
                </a:cubicBezTo>
                <a:cubicBezTo>
                  <a:pt x="212049" y="354004"/>
                  <a:pt x="212024" y="353927"/>
                  <a:pt x="211870" y="353927"/>
                </a:cubicBezTo>
                <a:cubicBezTo>
                  <a:pt x="211717" y="353927"/>
                  <a:pt x="211640" y="354004"/>
                  <a:pt x="211640" y="354158"/>
                </a:cubicBezTo>
                <a:close/>
                <a:moveTo>
                  <a:pt x="211870" y="349320"/>
                </a:moveTo>
                <a:cubicBezTo>
                  <a:pt x="211870" y="349038"/>
                  <a:pt x="211768" y="348936"/>
                  <a:pt x="211640" y="348936"/>
                </a:cubicBezTo>
                <a:cubicBezTo>
                  <a:pt x="211512" y="348936"/>
                  <a:pt x="211435" y="349038"/>
                  <a:pt x="211435" y="349320"/>
                </a:cubicBezTo>
                <a:cubicBezTo>
                  <a:pt x="211435" y="349550"/>
                  <a:pt x="211512" y="349704"/>
                  <a:pt x="211640" y="349704"/>
                </a:cubicBezTo>
                <a:cubicBezTo>
                  <a:pt x="211768" y="349704"/>
                  <a:pt x="211870" y="349550"/>
                  <a:pt x="211870" y="349320"/>
                </a:cubicBezTo>
                <a:close/>
                <a:moveTo>
                  <a:pt x="211307" y="352059"/>
                </a:moveTo>
                <a:lnTo>
                  <a:pt x="211307" y="352520"/>
                </a:lnTo>
                <a:lnTo>
                  <a:pt x="211640" y="352520"/>
                </a:lnTo>
                <a:lnTo>
                  <a:pt x="211640" y="352059"/>
                </a:lnTo>
                <a:lnTo>
                  <a:pt x="211307" y="352059"/>
                </a:lnTo>
                <a:close/>
                <a:moveTo>
                  <a:pt x="217860" y="343791"/>
                </a:moveTo>
                <a:cubicBezTo>
                  <a:pt x="218014" y="343791"/>
                  <a:pt x="218065" y="343663"/>
                  <a:pt x="218065" y="343458"/>
                </a:cubicBezTo>
                <a:cubicBezTo>
                  <a:pt x="218065" y="343254"/>
                  <a:pt x="218014" y="343151"/>
                  <a:pt x="217860" y="343151"/>
                </a:cubicBezTo>
                <a:cubicBezTo>
                  <a:pt x="217706" y="343151"/>
                  <a:pt x="217655" y="343254"/>
                  <a:pt x="217655" y="343458"/>
                </a:cubicBezTo>
                <a:cubicBezTo>
                  <a:pt x="217655" y="343663"/>
                  <a:pt x="217706" y="343791"/>
                  <a:pt x="217860" y="343791"/>
                </a:cubicBezTo>
                <a:close/>
                <a:moveTo>
                  <a:pt x="218167" y="341718"/>
                </a:moveTo>
                <a:lnTo>
                  <a:pt x="217860" y="341411"/>
                </a:lnTo>
                <a:cubicBezTo>
                  <a:pt x="218014" y="341308"/>
                  <a:pt x="218167" y="341231"/>
                  <a:pt x="218398" y="341103"/>
                </a:cubicBezTo>
                <a:cubicBezTo>
                  <a:pt x="218602" y="341026"/>
                  <a:pt x="218756" y="341001"/>
                  <a:pt x="218909" y="341052"/>
                </a:cubicBezTo>
                <a:lnTo>
                  <a:pt x="218909" y="341411"/>
                </a:lnTo>
                <a:cubicBezTo>
                  <a:pt x="220957" y="340771"/>
                  <a:pt x="222954" y="339900"/>
                  <a:pt x="224797" y="338851"/>
                </a:cubicBezTo>
                <a:cubicBezTo>
                  <a:pt x="226665" y="337776"/>
                  <a:pt x="228585" y="336906"/>
                  <a:pt x="230607" y="336189"/>
                </a:cubicBezTo>
                <a:lnTo>
                  <a:pt x="230300" y="335856"/>
                </a:lnTo>
                <a:cubicBezTo>
                  <a:pt x="230095" y="336010"/>
                  <a:pt x="229609" y="336214"/>
                  <a:pt x="228790" y="336419"/>
                </a:cubicBezTo>
                <a:cubicBezTo>
                  <a:pt x="227996" y="336675"/>
                  <a:pt x="227459" y="336829"/>
                  <a:pt x="227177" y="336906"/>
                </a:cubicBezTo>
                <a:cubicBezTo>
                  <a:pt x="226640" y="337033"/>
                  <a:pt x="226128" y="336982"/>
                  <a:pt x="225667" y="336675"/>
                </a:cubicBezTo>
                <a:cubicBezTo>
                  <a:pt x="225206" y="336419"/>
                  <a:pt x="224669" y="336317"/>
                  <a:pt x="224054" y="336470"/>
                </a:cubicBezTo>
                <a:cubicBezTo>
                  <a:pt x="224438" y="335984"/>
                  <a:pt x="224848" y="335651"/>
                  <a:pt x="225411" y="335421"/>
                </a:cubicBezTo>
                <a:cubicBezTo>
                  <a:pt x="225232" y="335318"/>
                  <a:pt x="224873" y="335267"/>
                  <a:pt x="224490" y="335344"/>
                </a:cubicBezTo>
                <a:cubicBezTo>
                  <a:pt x="224054" y="335395"/>
                  <a:pt x="223645" y="335523"/>
                  <a:pt x="223235" y="335779"/>
                </a:cubicBezTo>
                <a:cubicBezTo>
                  <a:pt x="222826" y="335984"/>
                  <a:pt x="222442" y="336214"/>
                  <a:pt x="222032" y="336470"/>
                </a:cubicBezTo>
                <a:cubicBezTo>
                  <a:pt x="221648" y="336752"/>
                  <a:pt x="221418" y="337008"/>
                  <a:pt x="221264" y="337187"/>
                </a:cubicBezTo>
                <a:lnTo>
                  <a:pt x="223747" y="337187"/>
                </a:lnTo>
                <a:cubicBezTo>
                  <a:pt x="223158" y="337545"/>
                  <a:pt x="222365" y="337904"/>
                  <a:pt x="221443" y="338339"/>
                </a:cubicBezTo>
                <a:cubicBezTo>
                  <a:pt x="220496" y="338774"/>
                  <a:pt x="219549" y="339209"/>
                  <a:pt x="218602" y="339747"/>
                </a:cubicBezTo>
                <a:cubicBezTo>
                  <a:pt x="217630" y="340284"/>
                  <a:pt x="216734" y="340822"/>
                  <a:pt x="215915" y="341436"/>
                </a:cubicBezTo>
                <a:cubicBezTo>
                  <a:pt x="215070" y="341999"/>
                  <a:pt x="214430" y="342588"/>
                  <a:pt x="214046" y="343125"/>
                </a:cubicBezTo>
                <a:cubicBezTo>
                  <a:pt x="214046" y="343177"/>
                  <a:pt x="213969" y="343330"/>
                  <a:pt x="213765" y="343484"/>
                </a:cubicBezTo>
                <a:cubicBezTo>
                  <a:pt x="213611" y="343689"/>
                  <a:pt x="213457" y="343765"/>
                  <a:pt x="213406" y="343765"/>
                </a:cubicBezTo>
                <a:cubicBezTo>
                  <a:pt x="213662" y="343894"/>
                  <a:pt x="214097" y="343791"/>
                  <a:pt x="214763" y="343433"/>
                </a:cubicBezTo>
                <a:cubicBezTo>
                  <a:pt x="215351" y="343074"/>
                  <a:pt x="215812" y="342870"/>
                  <a:pt x="216119" y="342716"/>
                </a:cubicBezTo>
                <a:cubicBezTo>
                  <a:pt x="216273" y="342639"/>
                  <a:pt x="216606" y="342486"/>
                  <a:pt x="217169" y="342230"/>
                </a:cubicBezTo>
                <a:cubicBezTo>
                  <a:pt x="217681" y="342025"/>
                  <a:pt x="218065" y="341846"/>
                  <a:pt x="218167" y="341718"/>
                </a:cubicBezTo>
                <a:close/>
                <a:moveTo>
                  <a:pt x="217502" y="339516"/>
                </a:moveTo>
                <a:cubicBezTo>
                  <a:pt x="217655" y="339516"/>
                  <a:pt x="217809" y="339465"/>
                  <a:pt x="217860" y="339312"/>
                </a:cubicBezTo>
                <a:cubicBezTo>
                  <a:pt x="217937" y="339158"/>
                  <a:pt x="217809" y="339107"/>
                  <a:pt x="217502" y="339107"/>
                </a:cubicBezTo>
                <a:cubicBezTo>
                  <a:pt x="217194" y="339107"/>
                  <a:pt x="217041" y="339158"/>
                  <a:pt x="217143" y="339312"/>
                </a:cubicBezTo>
                <a:cubicBezTo>
                  <a:pt x="217194" y="339465"/>
                  <a:pt x="217297" y="339516"/>
                  <a:pt x="217502" y="339516"/>
                </a:cubicBezTo>
                <a:close/>
                <a:moveTo>
                  <a:pt x="218167" y="337955"/>
                </a:moveTo>
                <a:cubicBezTo>
                  <a:pt x="218423" y="337955"/>
                  <a:pt x="218500" y="337827"/>
                  <a:pt x="218500" y="337597"/>
                </a:cubicBezTo>
                <a:cubicBezTo>
                  <a:pt x="218500" y="337341"/>
                  <a:pt x="218423" y="337213"/>
                  <a:pt x="218167" y="337213"/>
                </a:cubicBezTo>
                <a:cubicBezTo>
                  <a:pt x="218065" y="337213"/>
                  <a:pt x="217962" y="337341"/>
                  <a:pt x="217962" y="337597"/>
                </a:cubicBezTo>
                <a:cubicBezTo>
                  <a:pt x="217962" y="337827"/>
                  <a:pt x="218065" y="337955"/>
                  <a:pt x="218167" y="337955"/>
                </a:cubicBezTo>
                <a:close/>
                <a:moveTo>
                  <a:pt x="219626" y="336931"/>
                </a:moveTo>
                <a:cubicBezTo>
                  <a:pt x="219498" y="336778"/>
                  <a:pt x="219344" y="336778"/>
                  <a:pt x="219191" y="336931"/>
                </a:cubicBezTo>
                <a:cubicBezTo>
                  <a:pt x="219140" y="336931"/>
                  <a:pt x="219063" y="336957"/>
                  <a:pt x="218986" y="337059"/>
                </a:cubicBezTo>
                <a:cubicBezTo>
                  <a:pt x="218909" y="337110"/>
                  <a:pt x="218884" y="337162"/>
                  <a:pt x="218884" y="337238"/>
                </a:cubicBezTo>
                <a:cubicBezTo>
                  <a:pt x="219268" y="337392"/>
                  <a:pt x="219498" y="337264"/>
                  <a:pt x="219626" y="336931"/>
                </a:cubicBezTo>
                <a:close/>
                <a:moveTo>
                  <a:pt x="220650" y="331760"/>
                </a:moveTo>
                <a:cubicBezTo>
                  <a:pt x="220164" y="331863"/>
                  <a:pt x="219959" y="331863"/>
                  <a:pt x="220010" y="331760"/>
                </a:cubicBezTo>
                <a:cubicBezTo>
                  <a:pt x="220036" y="331607"/>
                  <a:pt x="219908" y="331453"/>
                  <a:pt x="219626" y="331325"/>
                </a:cubicBezTo>
                <a:lnTo>
                  <a:pt x="219191" y="331325"/>
                </a:lnTo>
                <a:lnTo>
                  <a:pt x="218884" y="332759"/>
                </a:lnTo>
                <a:cubicBezTo>
                  <a:pt x="219242" y="332912"/>
                  <a:pt x="219626" y="332912"/>
                  <a:pt x="220138" y="332759"/>
                </a:cubicBezTo>
                <a:cubicBezTo>
                  <a:pt x="220624" y="332631"/>
                  <a:pt x="220803" y="332272"/>
                  <a:pt x="220650" y="331760"/>
                </a:cubicBezTo>
                <a:close/>
                <a:moveTo>
                  <a:pt x="221290" y="331760"/>
                </a:moveTo>
                <a:cubicBezTo>
                  <a:pt x="221520" y="331760"/>
                  <a:pt x="221623" y="331607"/>
                  <a:pt x="221623" y="331377"/>
                </a:cubicBezTo>
                <a:cubicBezTo>
                  <a:pt x="221623" y="331121"/>
                  <a:pt x="221520" y="330993"/>
                  <a:pt x="221290" y="330993"/>
                </a:cubicBezTo>
                <a:cubicBezTo>
                  <a:pt x="221162" y="330993"/>
                  <a:pt x="221085" y="331121"/>
                  <a:pt x="221085" y="331377"/>
                </a:cubicBezTo>
                <a:cubicBezTo>
                  <a:pt x="221085" y="331607"/>
                  <a:pt x="221162" y="331760"/>
                  <a:pt x="221290" y="331760"/>
                </a:cubicBezTo>
                <a:close/>
                <a:moveTo>
                  <a:pt x="222749" y="333808"/>
                </a:moveTo>
                <a:cubicBezTo>
                  <a:pt x="222851" y="333808"/>
                  <a:pt x="222954" y="333706"/>
                  <a:pt x="222954" y="333450"/>
                </a:cubicBezTo>
                <a:cubicBezTo>
                  <a:pt x="222954" y="333194"/>
                  <a:pt x="222851" y="333066"/>
                  <a:pt x="222749" y="333066"/>
                </a:cubicBezTo>
                <a:cubicBezTo>
                  <a:pt x="222519" y="333066"/>
                  <a:pt x="222416" y="333194"/>
                  <a:pt x="222416" y="333450"/>
                </a:cubicBezTo>
                <a:cubicBezTo>
                  <a:pt x="222442" y="333706"/>
                  <a:pt x="222544" y="333808"/>
                  <a:pt x="222749" y="333808"/>
                </a:cubicBezTo>
                <a:close/>
                <a:moveTo>
                  <a:pt x="224797" y="334423"/>
                </a:moveTo>
                <a:cubicBezTo>
                  <a:pt x="224950" y="334346"/>
                  <a:pt x="225001" y="334243"/>
                  <a:pt x="225001" y="334115"/>
                </a:cubicBezTo>
                <a:cubicBezTo>
                  <a:pt x="225001" y="333962"/>
                  <a:pt x="224950" y="333859"/>
                  <a:pt x="224797" y="333783"/>
                </a:cubicBezTo>
                <a:cubicBezTo>
                  <a:pt x="224669" y="333731"/>
                  <a:pt x="224592" y="333834"/>
                  <a:pt x="224592" y="334115"/>
                </a:cubicBezTo>
                <a:cubicBezTo>
                  <a:pt x="224617" y="334397"/>
                  <a:pt x="224694" y="334499"/>
                  <a:pt x="224797" y="334423"/>
                </a:cubicBezTo>
                <a:close/>
                <a:moveTo>
                  <a:pt x="225667" y="329559"/>
                </a:moveTo>
                <a:cubicBezTo>
                  <a:pt x="226025" y="329764"/>
                  <a:pt x="226179" y="329662"/>
                  <a:pt x="226179" y="329252"/>
                </a:cubicBezTo>
                <a:lnTo>
                  <a:pt x="225155" y="329252"/>
                </a:lnTo>
                <a:cubicBezTo>
                  <a:pt x="225257" y="329406"/>
                  <a:pt x="225437" y="329482"/>
                  <a:pt x="225667" y="329559"/>
                </a:cubicBezTo>
                <a:close/>
                <a:moveTo>
                  <a:pt x="226460" y="326846"/>
                </a:moveTo>
                <a:lnTo>
                  <a:pt x="226153" y="327153"/>
                </a:lnTo>
                <a:lnTo>
                  <a:pt x="226460" y="327153"/>
                </a:lnTo>
                <a:lnTo>
                  <a:pt x="226460" y="326846"/>
                </a:lnTo>
                <a:close/>
                <a:moveTo>
                  <a:pt x="226460" y="334858"/>
                </a:moveTo>
                <a:cubicBezTo>
                  <a:pt x="226358" y="334781"/>
                  <a:pt x="226256" y="334807"/>
                  <a:pt x="226256" y="334960"/>
                </a:cubicBezTo>
                <a:cubicBezTo>
                  <a:pt x="226256" y="335088"/>
                  <a:pt x="226358" y="335165"/>
                  <a:pt x="226460" y="335165"/>
                </a:cubicBezTo>
                <a:cubicBezTo>
                  <a:pt x="226614" y="335165"/>
                  <a:pt x="226691" y="335114"/>
                  <a:pt x="226691" y="335011"/>
                </a:cubicBezTo>
                <a:cubicBezTo>
                  <a:pt x="226691" y="334909"/>
                  <a:pt x="226614" y="334858"/>
                  <a:pt x="226460" y="334858"/>
                </a:cubicBezTo>
                <a:close/>
                <a:moveTo>
                  <a:pt x="227919" y="326564"/>
                </a:moveTo>
                <a:lnTo>
                  <a:pt x="227919" y="326155"/>
                </a:lnTo>
                <a:lnTo>
                  <a:pt x="227484" y="326564"/>
                </a:lnTo>
                <a:lnTo>
                  <a:pt x="227919" y="326564"/>
                </a:lnTo>
                <a:close/>
                <a:moveTo>
                  <a:pt x="228252" y="333399"/>
                </a:moveTo>
                <a:cubicBezTo>
                  <a:pt x="228790" y="333808"/>
                  <a:pt x="229353" y="333911"/>
                  <a:pt x="229890" y="333655"/>
                </a:cubicBezTo>
                <a:cubicBezTo>
                  <a:pt x="230428" y="333399"/>
                  <a:pt x="231042" y="333450"/>
                  <a:pt x="231631" y="333808"/>
                </a:cubicBezTo>
                <a:cubicBezTo>
                  <a:pt x="231836" y="333962"/>
                  <a:pt x="232168" y="334013"/>
                  <a:pt x="232681" y="333962"/>
                </a:cubicBezTo>
                <a:cubicBezTo>
                  <a:pt x="233167" y="333936"/>
                  <a:pt x="233397" y="333988"/>
                  <a:pt x="233397" y="334141"/>
                </a:cubicBezTo>
                <a:cubicBezTo>
                  <a:pt x="233525" y="333578"/>
                  <a:pt x="233832" y="333220"/>
                  <a:pt x="234216" y="333015"/>
                </a:cubicBezTo>
                <a:cubicBezTo>
                  <a:pt x="234626" y="332759"/>
                  <a:pt x="234703" y="332375"/>
                  <a:pt x="234421" y="331760"/>
                </a:cubicBezTo>
                <a:cubicBezTo>
                  <a:pt x="235394" y="331530"/>
                  <a:pt x="236111" y="331249"/>
                  <a:pt x="236622" y="330967"/>
                </a:cubicBezTo>
                <a:cubicBezTo>
                  <a:pt x="237109" y="330660"/>
                  <a:pt x="237749" y="330327"/>
                  <a:pt x="238568" y="329969"/>
                </a:cubicBezTo>
                <a:cubicBezTo>
                  <a:pt x="238440" y="329431"/>
                  <a:pt x="238107" y="329175"/>
                  <a:pt x="237621" y="329175"/>
                </a:cubicBezTo>
                <a:cubicBezTo>
                  <a:pt x="237160" y="329175"/>
                  <a:pt x="236622" y="329278"/>
                  <a:pt x="236034" y="329534"/>
                </a:cubicBezTo>
                <a:cubicBezTo>
                  <a:pt x="235445" y="329790"/>
                  <a:pt x="234907" y="330071"/>
                  <a:pt x="234421" y="330481"/>
                </a:cubicBezTo>
                <a:cubicBezTo>
                  <a:pt x="233935" y="330839"/>
                  <a:pt x="233628" y="331121"/>
                  <a:pt x="233397" y="331351"/>
                </a:cubicBezTo>
                <a:cubicBezTo>
                  <a:pt x="233320" y="331428"/>
                  <a:pt x="233244" y="331581"/>
                  <a:pt x="233192" y="331837"/>
                </a:cubicBezTo>
                <a:cubicBezTo>
                  <a:pt x="233116" y="332119"/>
                  <a:pt x="233064" y="332298"/>
                  <a:pt x="233064" y="332375"/>
                </a:cubicBezTo>
                <a:cubicBezTo>
                  <a:pt x="232911" y="332529"/>
                  <a:pt x="232655" y="332631"/>
                  <a:pt x="232245" y="332682"/>
                </a:cubicBezTo>
                <a:cubicBezTo>
                  <a:pt x="231810" y="332759"/>
                  <a:pt x="231375" y="332836"/>
                  <a:pt x="230838" y="332912"/>
                </a:cubicBezTo>
                <a:cubicBezTo>
                  <a:pt x="230300" y="332989"/>
                  <a:pt x="229814" y="333066"/>
                  <a:pt x="229327" y="333117"/>
                </a:cubicBezTo>
                <a:cubicBezTo>
                  <a:pt x="228918" y="333168"/>
                  <a:pt x="228508" y="333245"/>
                  <a:pt x="228252" y="333399"/>
                </a:cubicBezTo>
                <a:close/>
                <a:moveTo>
                  <a:pt x="228969" y="329252"/>
                </a:moveTo>
                <a:cubicBezTo>
                  <a:pt x="229123" y="329252"/>
                  <a:pt x="229199" y="329150"/>
                  <a:pt x="229199" y="328945"/>
                </a:cubicBezTo>
                <a:cubicBezTo>
                  <a:pt x="229199" y="328715"/>
                  <a:pt x="229123" y="328587"/>
                  <a:pt x="228969" y="328587"/>
                </a:cubicBezTo>
                <a:cubicBezTo>
                  <a:pt x="228764" y="328587"/>
                  <a:pt x="228662" y="328715"/>
                  <a:pt x="228662" y="328945"/>
                </a:cubicBezTo>
                <a:cubicBezTo>
                  <a:pt x="228662" y="329150"/>
                  <a:pt x="228764" y="329252"/>
                  <a:pt x="228969" y="329252"/>
                </a:cubicBezTo>
                <a:close/>
                <a:moveTo>
                  <a:pt x="238312" y="327153"/>
                </a:moveTo>
                <a:cubicBezTo>
                  <a:pt x="238465" y="327153"/>
                  <a:pt x="238517" y="327051"/>
                  <a:pt x="238517" y="326846"/>
                </a:cubicBezTo>
                <a:cubicBezTo>
                  <a:pt x="238517" y="326641"/>
                  <a:pt x="238465" y="326539"/>
                  <a:pt x="238312" y="326539"/>
                </a:cubicBezTo>
                <a:cubicBezTo>
                  <a:pt x="238107" y="326539"/>
                  <a:pt x="238005" y="326641"/>
                  <a:pt x="238005" y="326846"/>
                </a:cubicBezTo>
                <a:cubicBezTo>
                  <a:pt x="238005" y="327051"/>
                  <a:pt x="238107" y="327153"/>
                  <a:pt x="238312" y="327153"/>
                </a:cubicBezTo>
                <a:close/>
                <a:moveTo>
                  <a:pt x="240999" y="328945"/>
                </a:moveTo>
                <a:cubicBezTo>
                  <a:pt x="240718" y="328791"/>
                  <a:pt x="240488" y="328894"/>
                  <a:pt x="240385" y="329252"/>
                </a:cubicBezTo>
                <a:cubicBezTo>
                  <a:pt x="240513" y="329662"/>
                  <a:pt x="240744" y="329790"/>
                  <a:pt x="240999" y="329662"/>
                </a:cubicBezTo>
                <a:lnTo>
                  <a:pt x="240999" y="328945"/>
                </a:lnTo>
                <a:close/>
                <a:moveTo>
                  <a:pt x="240999" y="330711"/>
                </a:moveTo>
                <a:lnTo>
                  <a:pt x="240999" y="331018"/>
                </a:lnTo>
                <a:lnTo>
                  <a:pt x="241409" y="330711"/>
                </a:lnTo>
                <a:lnTo>
                  <a:pt x="240999" y="330711"/>
                </a:lnTo>
                <a:close/>
                <a:moveTo>
                  <a:pt x="240718" y="328407"/>
                </a:moveTo>
                <a:lnTo>
                  <a:pt x="238926" y="328202"/>
                </a:lnTo>
                <a:lnTo>
                  <a:pt x="238926" y="328945"/>
                </a:lnTo>
                <a:cubicBezTo>
                  <a:pt x="239029" y="329150"/>
                  <a:pt x="239080" y="329406"/>
                  <a:pt x="239156" y="329738"/>
                </a:cubicBezTo>
                <a:cubicBezTo>
                  <a:pt x="239233" y="330097"/>
                  <a:pt x="239310" y="330276"/>
                  <a:pt x="239361" y="330276"/>
                </a:cubicBezTo>
                <a:lnTo>
                  <a:pt x="239694" y="330276"/>
                </a:lnTo>
                <a:lnTo>
                  <a:pt x="239694" y="328407"/>
                </a:lnTo>
                <a:lnTo>
                  <a:pt x="240718" y="328407"/>
                </a:lnTo>
                <a:close/>
                <a:moveTo>
                  <a:pt x="238593" y="331760"/>
                </a:moveTo>
                <a:cubicBezTo>
                  <a:pt x="238542" y="331760"/>
                  <a:pt x="238491" y="331812"/>
                  <a:pt x="238491" y="331914"/>
                </a:cubicBezTo>
                <a:cubicBezTo>
                  <a:pt x="238491" y="332016"/>
                  <a:pt x="238542" y="332068"/>
                  <a:pt x="238593" y="332068"/>
                </a:cubicBezTo>
                <a:cubicBezTo>
                  <a:pt x="238952" y="332221"/>
                  <a:pt x="239284" y="332119"/>
                  <a:pt x="239643" y="331812"/>
                </a:cubicBezTo>
                <a:cubicBezTo>
                  <a:pt x="240001" y="331453"/>
                  <a:pt x="240232" y="331223"/>
                  <a:pt x="240359" y="331018"/>
                </a:cubicBezTo>
                <a:cubicBezTo>
                  <a:pt x="240027" y="330890"/>
                  <a:pt x="239694" y="330916"/>
                  <a:pt x="239387" y="331121"/>
                </a:cubicBezTo>
                <a:cubicBezTo>
                  <a:pt x="239080" y="331325"/>
                  <a:pt x="238824" y="331530"/>
                  <a:pt x="238593" y="331760"/>
                </a:cubicBezTo>
                <a:close/>
                <a:moveTo>
                  <a:pt x="235496" y="333808"/>
                </a:moveTo>
                <a:cubicBezTo>
                  <a:pt x="235266" y="333450"/>
                  <a:pt x="235394" y="333245"/>
                  <a:pt x="235803" y="333092"/>
                </a:cubicBezTo>
                <a:cubicBezTo>
                  <a:pt x="236238" y="332964"/>
                  <a:pt x="236341" y="332708"/>
                  <a:pt x="236238" y="332375"/>
                </a:cubicBezTo>
                <a:cubicBezTo>
                  <a:pt x="235701" y="332093"/>
                  <a:pt x="235368" y="332093"/>
                  <a:pt x="235266" y="332375"/>
                </a:cubicBezTo>
                <a:cubicBezTo>
                  <a:pt x="235163" y="332656"/>
                  <a:pt x="235061" y="333015"/>
                  <a:pt x="234984" y="333424"/>
                </a:cubicBezTo>
                <a:cubicBezTo>
                  <a:pt x="234907" y="333834"/>
                  <a:pt x="234805" y="334218"/>
                  <a:pt x="234600" y="334627"/>
                </a:cubicBezTo>
                <a:cubicBezTo>
                  <a:pt x="234447" y="335011"/>
                  <a:pt x="234063" y="335165"/>
                  <a:pt x="233423" y="335165"/>
                </a:cubicBezTo>
                <a:cubicBezTo>
                  <a:pt x="233269" y="334807"/>
                  <a:pt x="232988" y="334704"/>
                  <a:pt x="232604" y="334807"/>
                </a:cubicBezTo>
                <a:cubicBezTo>
                  <a:pt x="232168" y="334909"/>
                  <a:pt x="231861" y="335011"/>
                  <a:pt x="231657" y="335165"/>
                </a:cubicBezTo>
                <a:lnTo>
                  <a:pt x="231349" y="335472"/>
                </a:lnTo>
                <a:cubicBezTo>
                  <a:pt x="232962" y="335779"/>
                  <a:pt x="234370" y="335574"/>
                  <a:pt x="235650" y="334934"/>
                </a:cubicBezTo>
                <a:cubicBezTo>
                  <a:pt x="236930" y="334269"/>
                  <a:pt x="238261" y="333680"/>
                  <a:pt x="239643" y="333117"/>
                </a:cubicBezTo>
                <a:cubicBezTo>
                  <a:pt x="238670" y="332989"/>
                  <a:pt x="237954" y="333092"/>
                  <a:pt x="237441" y="333501"/>
                </a:cubicBezTo>
                <a:cubicBezTo>
                  <a:pt x="236981" y="333808"/>
                  <a:pt x="236341" y="333962"/>
                  <a:pt x="235496" y="333808"/>
                </a:cubicBezTo>
                <a:close/>
                <a:moveTo>
                  <a:pt x="236853" y="332759"/>
                </a:moveTo>
                <a:cubicBezTo>
                  <a:pt x="237058" y="332759"/>
                  <a:pt x="237160" y="332656"/>
                  <a:pt x="237160" y="332400"/>
                </a:cubicBezTo>
                <a:cubicBezTo>
                  <a:pt x="237160" y="332170"/>
                  <a:pt x="237058" y="332042"/>
                  <a:pt x="236853" y="332042"/>
                </a:cubicBezTo>
                <a:cubicBezTo>
                  <a:pt x="236699" y="332042"/>
                  <a:pt x="236648" y="332170"/>
                  <a:pt x="236648" y="332400"/>
                </a:cubicBezTo>
                <a:cubicBezTo>
                  <a:pt x="236648" y="332656"/>
                  <a:pt x="236699" y="332759"/>
                  <a:pt x="236853" y="332759"/>
                </a:cubicBezTo>
                <a:close/>
                <a:moveTo>
                  <a:pt x="237570" y="332759"/>
                </a:moveTo>
                <a:cubicBezTo>
                  <a:pt x="237697" y="332759"/>
                  <a:pt x="237774" y="332656"/>
                  <a:pt x="237774" y="332400"/>
                </a:cubicBezTo>
                <a:cubicBezTo>
                  <a:pt x="237774" y="332170"/>
                  <a:pt x="237697" y="332042"/>
                  <a:pt x="237570" y="332042"/>
                </a:cubicBezTo>
                <a:cubicBezTo>
                  <a:pt x="237441" y="332042"/>
                  <a:pt x="237339" y="332170"/>
                  <a:pt x="237339" y="332400"/>
                </a:cubicBezTo>
                <a:cubicBezTo>
                  <a:pt x="237365" y="332656"/>
                  <a:pt x="237467" y="332759"/>
                  <a:pt x="237570" y="332759"/>
                </a:cubicBezTo>
                <a:close/>
                <a:moveTo>
                  <a:pt x="231068" y="335165"/>
                </a:moveTo>
                <a:cubicBezTo>
                  <a:pt x="231196" y="335088"/>
                  <a:pt x="231273" y="334986"/>
                  <a:pt x="231273" y="334807"/>
                </a:cubicBezTo>
                <a:cubicBezTo>
                  <a:pt x="231273" y="334602"/>
                  <a:pt x="231196" y="334499"/>
                  <a:pt x="231068" y="334423"/>
                </a:cubicBezTo>
                <a:cubicBezTo>
                  <a:pt x="230914" y="334346"/>
                  <a:pt x="230863" y="334499"/>
                  <a:pt x="230863" y="334807"/>
                </a:cubicBezTo>
                <a:cubicBezTo>
                  <a:pt x="230863" y="335114"/>
                  <a:pt x="230914" y="335242"/>
                  <a:pt x="231068" y="335165"/>
                </a:cubicBezTo>
                <a:close/>
                <a:moveTo>
                  <a:pt x="230684" y="338902"/>
                </a:moveTo>
                <a:cubicBezTo>
                  <a:pt x="230505" y="338902"/>
                  <a:pt x="230402" y="338928"/>
                  <a:pt x="230300" y="339004"/>
                </a:cubicBezTo>
                <a:cubicBezTo>
                  <a:pt x="230044" y="339004"/>
                  <a:pt x="229788" y="339107"/>
                  <a:pt x="229609" y="339312"/>
                </a:cubicBezTo>
                <a:lnTo>
                  <a:pt x="230018" y="339312"/>
                </a:lnTo>
                <a:cubicBezTo>
                  <a:pt x="230095" y="339312"/>
                  <a:pt x="230249" y="339260"/>
                  <a:pt x="230505" y="339158"/>
                </a:cubicBezTo>
                <a:cubicBezTo>
                  <a:pt x="230735" y="339056"/>
                  <a:pt x="230940" y="339004"/>
                  <a:pt x="231093" y="339004"/>
                </a:cubicBezTo>
                <a:cubicBezTo>
                  <a:pt x="230966" y="338928"/>
                  <a:pt x="230863" y="338902"/>
                  <a:pt x="230684" y="338902"/>
                </a:cubicBezTo>
                <a:close/>
                <a:moveTo>
                  <a:pt x="231145" y="342588"/>
                </a:moveTo>
                <a:cubicBezTo>
                  <a:pt x="231145" y="342767"/>
                  <a:pt x="231196" y="342818"/>
                  <a:pt x="231349" y="342742"/>
                </a:cubicBezTo>
                <a:cubicBezTo>
                  <a:pt x="231503" y="342742"/>
                  <a:pt x="231554" y="342716"/>
                  <a:pt x="231554" y="342665"/>
                </a:cubicBezTo>
                <a:cubicBezTo>
                  <a:pt x="231554" y="342562"/>
                  <a:pt x="231503" y="342511"/>
                  <a:pt x="231349" y="342409"/>
                </a:cubicBezTo>
                <a:cubicBezTo>
                  <a:pt x="231196" y="342358"/>
                  <a:pt x="231145" y="342409"/>
                  <a:pt x="231145" y="342588"/>
                </a:cubicBezTo>
                <a:close/>
                <a:moveTo>
                  <a:pt x="228559" y="339619"/>
                </a:moveTo>
                <a:cubicBezTo>
                  <a:pt x="228713" y="339926"/>
                  <a:pt x="228841" y="339926"/>
                  <a:pt x="228969" y="339619"/>
                </a:cubicBezTo>
                <a:cubicBezTo>
                  <a:pt x="228969" y="339491"/>
                  <a:pt x="228918" y="339414"/>
                  <a:pt x="228764" y="339414"/>
                </a:cubicBezTo>
                <a:cubicBezTo>
                  <a:pt x="228611" y="339414"/>
                  <a:pt x="228559" y="339491"/>
                  <a:pt x="228559" y="339619"/>
                </a:cubicBezTo>
                <a:close/>
                <a:moveTo>
                  <a:pt x="228969" y="337955"/>
                </a:moveTo>
                <a:cubicBezTo>
                  <a:pt x="229123" y="337955"/>
                  <a:pt x="229199" y="337827"/>
                  <a:pt x="229199" y="337597"/>
                </a:cubicBezTo>
                <a:cubicBezTo>
                  <a:pt x="229199" y="337341"/>
                  <a:pt x="229123" y="337213"/>
                  <a:pt x="228969" y="337213"/>
                </a:cubicBezTo>
                <a:cubicBezTo>
                  <a:pt x="228764" y="337213"/>
                  <a:pt x="228662" y="337341"/>
                  <a:pt x="228662" y="337597"/>
                </a:cubicBezTo>
                <a:cubicBezTo>
                  <a:pt x="228662" y="337827"/>
                  <a:pt x="228764" y="337955"/>
                  <a:pt x="228969" y="337955"/>
                </a:cubicBezTo>
                <a:close/>
                <a:moveTo>
                  <a:pt x="228969" y="342102"/>
                </a:moveTo>
                <a:cubicBezTo>
                  <a:pt x="229123" y="342102"/>
                  <a:pt x="229199" y="341999"/>
                  <a:pt x="229199" y="341743"/>
                </a:cubicBezTo>
                <a:cubicBezTo>
                  <a:pt x="229199" y="341487"/>
                  <a:pt x="229123" y="341385"/>
                  <a:pt x="228969" y="341385"/>
                </a:cubicBezTo>
                <a:cubicBezTo>
                  <a:pt x="228764" y="341385"/>
                  <a:pt x="228662" y="341487"/>
                  <a:pt x="228662" y="341743"/>
                </a:cubicBezTo>
                <a:cubicBezTo>
                  <a:pt x="228662" y="341999"/>
                  <a:pt x="228764" y="342102"/>
                  <a:pt x="228969" y="342102"/>
                </a:cubicBezTo>
                <a:close/>
                <a:moveTo>
                  <a:pt x="228559" y="344815"/>
                </a:moveTo>
                <a:cubicBezTo>
                  <a:pt x="228406" y="344815"/>
                  <a:pt x="228355" y="344943"/>
                  <a:pt x="228355" y="345173"/>
                </a:cubicBezTo>
                <a:cubicBezTo>
                  <a:pt x="228355" y="345429"/>
                  <a:pt x="228406" y="345557"/>
                  <a:pt x="228559" y="345557"/>
                </a:cubicBezTo>
                <a:cubicBezTo>
                  <a:pt x="228764" y="345557"/>
                  <a:pt x="228867" y="345429"/>
                  <a:pt x="228867" y="345173"/>
                </a:cubicBezTo>
                <a:cubicBezTo>
                  <a:pt x="228867" y="344943"/>
                  <a:pt x="228764" y="344815"/>
                  <a:pt x="228559" y="344815"/>
                </a:cubicBezTo>
                <a:close/>
                <a:moveTo>
                  <a:pt x="229046" y="344866"/>
                </a:moveTo>
                <a:cubicBezTo>
                  <a:pt x="229046" y="345122"/>
                  <a:pt x="229148" y="345250"/>
                  <a:pt x="229250" y="345250"/>
                </a:cubicBezTo>
                <a:cubicBezTo>
                  <a:pt x="229404" y="345250"/>
                  <a:pt x="229481" y="345122"/>
                  <a:pt x="229481" y="344866"/>
                </a:cubicBezTo>
                <a:cubicBezTo>
                  <a:pt x="229481" y="344636"/>
                  <a:pt x="229404" y="344508"/>
                  <a:pt x="229250" y="344508"/>
                </a:cubicBezTo>
                <a:cubicBezTo>
                  <a:pt x="229148" y="344508"/>
                  <a:pt x="229046" y="344636"/>
                  <a:pt x="229046" y="344866"/>
                </a:cubicBezTo>
                <a:close/>
                <a:moveTo>
                  <a:pt x="227919" y="339619"/>
                </a:moveTo>
                <a:cubicBezTo>
                  <a:pt x="227689" y="339619"/>
                  <a:pt x="227587" y="339772"/>
                  <a:pt x="227587" y="340003"/>
                </a:cubicBezTo>
                <a:cubicBezTo>
                  <a:pt x="227587" y="340259"/>
                  <a:pt x="227689" y="340387"/>
                  <a:pt x="227919" y="340387"/>
                </a:cubicBezTo>
                <a:cubicBezTo>
                  <a:pt x="228048" y="340387"/>
                  <a:pt x="228124" y="340259"/>
                  <a:pt x="228124" y="340003"/>
                </a:cubicBezTo>
                <a:cubicBezTo>
                  <a:pt x="228124" y="339747"/>
                  <a:pt x="228048" y="339619"/>
                  <a:pt x="227919" y="339619"/>
                </a:cubicBezTo>
                <a:close/>
                <a:moveTo>
                  <a:pt x="225437" y="341052"/>
                </a:moveTo>
                <a:cubicBezTo>
                  <a:pt x="225257" y="341052"/>
                  <a:pt x="225001" y="341180"/>
                  <a:pt x="224822" y="341411"/>
                </a:cubicBezTo>
                <a:cubicBezTo>
                  <a:pt x="224976" y="341462"/>
                  <a:pt x="225155" y="341462"/>
                  <a:pt x="225360" y="341359"/>
                </a:cubicBezTo>
                <a:cubicBezTo>
                  <a:pt x="225590" y="341231"/>
                  <a:pt x="225744" y="341155"/>
                  <a:pt x="225897" y="341052"/>
                </a:cubicBezTo>
                <a:cubicBezTo>
                  <a:pt x="225718" y="340950"/>
                  <a:pt x="225590" y="340950"/>
                  <a:pt x="225437" y="341052"/>
                </a:cubicBezTo>
                <a:close/>
                <a:moveTo>
                  <a:pt x="223594" y="343561"/>
                </a:moveTo>
                <a:cubicBezTo>
                  <a:pt x="223440" y="343561"/>
                  <a:pt x="223363" y="343637"/>
                  <a:pt x="223363" y="343791"/>
                </a:cubicBezTo>
                <a:cubicBezTo>
                  <a:pt x="223517" y="344073"/>
                  <a:pt x="223671" y="344073"/>
                  <a:pt x="223773" y="343791"/>
                </a:cubicBezTo>
                <a:cubicBezTo>
                  <a:pt x="223747" y="343637"/>
                  <a:pt x="223696" y="343561"/>
                  <a:pt x="223594" y="343561"/>
                </a:cubicBezTo>
                <a:close/>
                <a:moveTo>
                  <a:pt x="222544" y="343970"/>
                </a:moveTo>
                <a:cubicBezTo>
                  <a:pt x="222416" y="343970"/>
                  <a:pt x="222339" y="344047"/>
                  <a:pt x="222339" y="344201"/>
                </a:cubicBezTo>
                <a:cubicBezTo>
                  <a:pt x="222467" y="344457"/>
                  <a:pt x="222621" y="344457"/>
                  <a:pt x="222775" y="344201"/>
                </a:cubicBezTo>
                <a:cubicBezTo>
                  <a:pt x="222749" y="344047"/>
                  <a:pt x="222647" y="343970"/>
                  <a:pt x="222544" y="343970"/>
                </a:cubicBezTo>
                <a:close/>
                <a:moveTo>
                  <a:pt x="220266" y="347605"/>
                </a:moveTo>
                <a:cubicBezTo>
                  <a:pt x="220113" y="347605"/>
                  <a:pt x="220061" y="347758"/>
                  <a:pt x="220061" y="347963"/>
                </a:cubicBezTo>
                <a:cubicBezTo>
                  <a:pt x="220061" y="348245"/>
                  <a:pt x="220113" y="348347"/>
                  <a:pt x="220266" y="348347"/>
                </a:cubicBezTo>
                <a:cubicBezTo>
                  <a:pt x="220471" y="348347"/>
                  <a:pt x="220573" y="348245"/>
                  <a:pt x="220573" y="347963"/>
                </a:cubicBezTo>
                <a:cubicBezTo>
                  <a:pt x="220548" y="347758"/>
                  <a:pt x="220471" y="347605"/>
                  <a:pt x="220266" y="347605"/>
                </a:cubicBezTo>
                <a:close/>
                <a:moveTo>
                  <a:pt x="219217" y="342409"/>
                </a:moveTo>
                <a:cubicBezTo>
                  <a:pt x="219089" y="342409"/>
                  <a:pt x="219012" y="342562"/>
                  <a:pt x="219012" y="342793"/>
                </a:cubicBezTo>
                <a:cubicBezTo>
                  <a:pt x="219012" y="343074"/>
                  <a:pt x="219089" y="343177"/>
                  <a:pt x="219217" y="343177"/>
                </a:cubicBezTo>
                <a:cubicBezTo>
                  <a:pt x="219421" y="343177"/>
                  <a:pt x="219549" y="343074"/>
                  <a:pt x="219549" y="342793"/>
                </a:cubicBezTo>
                <a:cubicBezTo>
                  <a:pt x="219524" y="342562"/>
                  <a:pt x="219396" y="342409"/>
                  <a:pt x="219217" y="342409"/>
                </a:cubicBezTo>
                <a:close/>
                <a:moveTo>
                  <a:pt x="218602" y="342742"/>
                </a:moveTo>
                <a:cubicBezTo>
                  <a:pt x="218398" y="342742"/>
                  <a:pt x="218269" y="342870"/>
                  <a:pt x="218269" y="343125"/>
                </a:cubicBezTo>
                <a:cubicBezTo>
                  <a:pt x="218269" y="343381"/>
                  <a:pt x="218398" y="343484"/>
                  <a:pt x="218602" y="343484"/>
                </a:cubicBezTo>
                <a:cubicBezTo>
                  <a:pt x="218730" y="343484"/>
                  <a:pt x="218807" y="343381"/>
                  <a:pt x="218807" y="343125"/>
                </a:cubicBezTo>
                <a:cubicBezTo>
                  <a:pt x="218807" y="342844"/>
                  <a:pt x="218730" y="342742"/>
                  <a:pt x="218602" y="342742"/>
                </a:cubicBezTo>
                <a:close/>
                <a:moveTo>
                  <a:pt x="218167" y="351061"/>
                </a:moveTo>
                <a:cubicBezTo>
                  <a:pt x="218423" y="351112"/>
                  <a:pt x="219114" y="350958"/>
                  <a:pt x="220317" y="350549"/>
                </a:cubicBezTo>
                <a:cubicBezTo>
                  <a:pt x="221520" y="350190"/>
                  <a:pt x="222826" y="349730"/>
                  <a:pt x="224157" y="349141"/>
                </a:cubicBezTo>
                <a:cubicBezTo>
                  <a:pt x="225539" y="348603"/>
                  <a:pt x="226768" y="348040"/>
                  <a:pt x="227945" y="347503"/>
                </a:cubicBezTo>
                <a:cubicBezTo>
                  <a:pt x="229123" y="346965"/>
                  <a:pt x="229814" y="346555"/>
                  <a:pt x="230018" y="346248"/>
                </a:cubicBezTo>
                <a:cubicBezTo>
                  <a:pt x="229609" y="346120"/>
                  <a:pt x="229071" y="346172"/>
                  <a:pt x="228431" y="346402"/>
                </a:cubicBezTo>
                <a:cubicBezTo>
                  <a:pt x="227766" y="346658"/>
                  <a:pt x="227356" y="346812"/>
                  <a:pt x="227228" y="346914"/>
                </a:cubicBezTo>
                <a:cubicBezTo>
                  <a:pt x="226870" y="347042"/>
                  <a:pt x="226281" y="347323"/>
                  <a:pt x="225411" y="347707"/>
                </a:cubicBezTo>
                <a:cubicBezTo>
                  <a:pt x="224541" y="348143"/>
                  <a:pt x="223671" y="348552"/>
                  <a:pt x="222749" y="348962"/>
                </a:cubicBezTo>
                <a:cubicBezTo>
                  <a:pt x="221802" y="349397"/>
                  <a:pt x="220906" y="349806"/>
                  <a:pt x="220061" y="350216"/>
                </a:cubicBezTo>
                <a:cubicBezTo>
                  <a:pt x="219140" y="350625"/>
                  <a:pt x="218500" y="350907"/>
                  <a:pt x="218167" y="351061"/>
                </a:cubicBezTo>
                <a:close/>
                <a:moveTo>
                  <a:pt x="229814" y="363705"/>
                </a:moveTo>
                <a:cubicBezTo>
                  <a:pt x="229814" y="363859"/>
                  <a:pt x="229865" y="363910"/>
                  <a:pt x="230018" y="363910"/>
                </a:cubicBezTo>
                <a:cubicBezTo>
                  <a:pt x="230300" y="363756"/>
                  <a:pt x="230300" y="363603"/>
                  <a:pt x="230018" y="363475"/>
                </a:cubicBezTo>
                <a:cubicBezTo>
                  <a:pt x="229865" y="363475"/>
                  <a:pt x="229814" y="363552"/>
                  <a:pt x="229814" y="363705"/>
                </a:cubicBezTo>
                <a:close/>
                <a:moveTo>
                  <a:pt x="228969" y="368364"/>
                </a:moveTo>
                <a:cubicBezTo>
                  <a:pt x="229123" y="368287"/>
                  <a:pt x="229199" y="368236"/>
                  <a:pt x="229199" y="368159"/>
                </a:cubicBezTo>
                <a:cubicBezTo>
                  <a:pt x="229199" y="368083"/>
                  <a:pt x="229123" y="368057"/>
                  <a:pt x="228969" y="368057"/>
                </a:cubicBezTo>
                <a:cubicBezTo>
                  <a:pt x="228841" y="367980"/>
                  <a:pt x="228764" y="368031"/>
                  <a:pt x="228764" y="368210"/>
                </a:cubicBezTo>
                <a:cubicBezTo>
                  <a:pt x="228764" y="368390"/>
                  <a:pt x="228841" y="368415"/>
                  <a:pt x="228969" y="368364"/>
                </a:cubicBezTo>
                <a:close/>
                <a:moveTo>
                  <a:pt x="228764" y="370540"/>
                </a:moveTo>
                <a:cubicBezTo>
                  <a:pt x="228611" y="370540"/>
                  <a:pt x="228559" y="370591"/>
                  <a:pt x="228559" y="370744"/>
                </a:cubicBezTo>
                <a:cubicBezTo>
                  <a:pt x="228713" y="371026"/>
                  <a:pt x="228841" y="371026"/>
                  <a:pt x="228969" y="370744"/>
                </a:cubicBezTo>
                <a:cubicBezTo>
                  <a:pt x="228969" y="370591"/>
                  <a:pt x="228918" y="370540"/>
                  <a:pt x="228764" y="370540"/>
                </a:cubicBezTo>
                <a:close/>
                <a:moveTo>
                  <a:pt x="228406" y="352596"/>
                </a:moveTo>
                <a:cubicBezTo>
                  <a:pt x="228918" y="352161"/>
                  <a:pt x="229097" y="351803"/>
                  <a:pt x="228943" y="351445"/>
                </a:cubicBezTo>
                <a:cubicBezTo>
                  <a:pt x="228431" y="351291"/>
                  <a:pt x="227791" y="351393"/>
                  <a:pt x="226921" y="351752"/>
                </a:cubicBezTo>
                <a:cubicBezTo>
                  <a:pt x="226051" y="352110"/>
                  <a:pt x="225181" y="352545"/>
                  <a:pt x="224259" y="353108"/>
                </a:cubicBezTo>
                <a:cubicBezTo>
                  <a:pt x="223312" y="353646"/>
                  <a:pt x="222467" y="354260"/>
                  <a:pt x="221648" y="354926"/>
                </a:cubicBezTo>
                <a:cubicBezTo>
                  <a:pt x="220855" y="355566"/>
                  <a:pt x="220266" y="356154"/>
                  <a:pt x="219959" y="356641"/>
                </a:cubicBezTo>
                <a:lnTo>
                  <a:pt x="219959" y="356948"/>
                </a:lnTo>
                <a:cubicBezTo>
                  <a:pt x="220164" y="356794"/>
                  <a:pt x="220599" y="356589"/>
                  <a:pt x="221341" y="356257"/>
                </a:cubicBezTo>
                <a:cubicBezTo>
                  <a:pt x="222058" y="355949"/>
                  <a:pt x="222544" y="355745"/>
                  <a:pt x="222775" y="355617"/>
                </a:cubicBezTo>
                <a:cubicBezTo>
                  <a:pt x="223031" y="355463"/>
                  <a:pt x="223517" y="355207"/>
                  <a:pt x="224285" y="354900"/>
                </a:cubicBezTo>
                <a:cubicBezTo>
                  <a:pt x="224976" y="354542"/>
                  <a:pt x="225744" y="354183"/>
                  <a:pt x="226486" y="353825"/>
                </a:cubicBezTo>
                <a:cubicBezTo>
                  <a:pt x="227254" y="353415"/>
                  <a:pt x="227894" y="353006"/>
                  <a:pt x="228406" y="352596"/>
                </a:cubicBezTo>
                <a:close/>
                <a:moveTo>
                  <a:pt x="227510" y="355898"/>
                </a:moveTo>
                <a:cubicBezTo>
                  <a:pt x="227356" y="355898"/>
                  <a:pt x="227305" y="356026"/>
                  <a:pt x="227305" y="356257"/>
                </a:cubicBezTo>
                <a:cubicBezTo>
                  <a:pt x="227305" y="356513"/>
                  <a:pt x="227356" y="356666"/>
                  <a:pt x="227510" y="356666"/>
                </a:cubicBezTo>
                <a:cubicBezTo>
                  <a:pt x="227715" y="356666"/>
                  <a:pt x="227817" y="356513"/>
                  <a:pt x="227817" y="356257"/>
                </a:cubicBezTo>
                <a:cubicBezTo>
                  <a:pt x="227817" y="356026"/>
                  <a:pt x="227715" y="355898"/>
                  <a:pt x="227510" y="355898"/>
                </a:cubicBezTo>
                <a:close/>
                <a:moveTo>
                  <a:pt x="226998" y="363705"/>
                </a:moveTo>
                <a:cubicBezTo>
                  <a:pt x="226998" y="363859"/>
                  <a:pt x="227049" y="363910"/>
                  <a:pt x="227203" y="363910"/>
                </a:cubicBezTo>
                <a:cubicBezTo>
                  <a:pt x="227484" y="363756"/>
                  <a:pt x="227484" y="363603"/>
                  <a:pt x="227203" y="363475"/>
                </a:cubicBezTo>
                <a:cubicBezTo>
                  <a:pt x="227049" y="363475"/>
                  <a:pt x="226998" y="363552"/>
                  <a:pt x="226998" y="363705"/>
                </a:cubicBezTo>
                <a:close/>
                <a:moveTo>
                  <a:pt x="224899" y="365088"/>
                </a:moveTo>
                <a:cubicBezTo>
                  <a:pt x="224899" y="365267"/>
                  <a:pt x="224976" y="365318"/>
                  <a:pt x="225130" y="365267"/>
                </a:cubicBezTo>
                <a:cubicBezTo>
                  <a:pt x="225257" y="365190"/>
                  <a:pt x="225334" y="365113"/>
                  <a:pt x="225334" y="365062"/>
                </a:cubicBezTo>
                <a:cubicBezTo>
                  <a:pt x="225334" y="364985"/>
                  <a:pt x="225257" y="364960"/>
                  <a:pt x="225130" y="364960"/>
                </a:cubicBezTo>
                <a:cubicBezTo>
                  <a:pt x="224976" y="364857"/>
                  <a:pt x="224899" y="364908"/>
                  <a:pt x="224899" y="365088"/>
                </a:cubicBezTo>
                <a:close/>
                <a:moveTo>
                  <a:pt x="225001" y="357972"/>
                </a:moveTo>
                <a:cubicBezTo>
                  <a:pt x="225001" y="357767"/>
                  <a:pt x="224950" y="357664"/>
                  <a:pt x="224797" y="357664"/>
                </a:cubicBezTo>
                <a:cubicBezTo>
                  <a:pt x="224592" y="357664"/>
                  <a:pt x="224490" y="357767"/>
                  <a:pt x="224490" y="357972"/>
                </a:cubicBezTo>
                <a:cubicBezTo>
                  <a:pt x="224490" y="358202"/>
                  <a:pt x="224592" y="358304"/>
                  <a:pt x="224797" y="358304"/>
                </a:cubicBezTo>
                <a:cubicBezTo>
                  <a:pt x="224950" y="358304"/>
                  <a:pt x="225001" y="358202"/>
                  <a:pt x="225001" y="357972"/>
                </a:cubicBezTo>
                <a:close/>
                <a:moveTo>
                  <a:pt x="225437" y="360352"/>
                </a:moveTo>
                <a:cubicBezTo>
                  <a:pt x="225513" y="360301"/>
                  <a:pt x="225513" y="360199"/>
                  <a:pt x="225437" y="360045"/>
                </a:cubicBezTo>
                <a:cubicBezTo>
                  <a:pt x="225360" y="359892"/>
                  <a:pt x="225257" y="359892"/>
                  <a:pt x="225130" y="360045"/>
                </a:cubicBezTo>
                <a:cubicBezTo>
                  <a:pt x="224976" y="360199"/>
                  <a:pt x="224976" y="360301"/>
                  <a:pt x="225130" y="360352"/>
                </a:cubicBezTo>
                <a:cubicBezTo>
                  <a:pt x="225257" y="360455"/>
                  <a:pt x="225360" y="360455"/>
                  <a:pt x="225437" y="360352"/>
                </a:cubicBezTo>
                <a:close/>
                <a:moveTo>
                  <a:pt x="226460" y="358304"/>
                </a:moveTo>
                <a:lnTo>
                  <a:pt x="226153" y="358304"/>
                </a:lnTo>
                <a:cubicBezTo>
                  <a:pt x="226025" y="358356"/>
                  <a:pt x="225821" y="358432"/>
                  <a:pt x="225616" y="358509"/>
                </a:cubicBezTo>
                <a:cubicBezTo>
                  <a:pt x="225360" y="358586"/>
                  <a:pt x="225206" y="358663"/>
                  <a:pt x="225130" y="358714"/>
                </a:cubicBezTo>
                <a:cubicBezTo>
                  <a:pt x="225616" y="358842"/>
                  <a:pt x="226051" y="358714"/>
                  <a:pt x="226460" y="358304"/>
                </a:cubicBezTo>
                <a:close/>
                <a:moveTo>
                  <a:pt x="226153" y="359763"/>
                </a:moveTo>
                <a:cubicBezTo>
                  <a:pt x="226230" y="359892"/>
                  <a:pt x="226307" y="359968"/>
                  <a:pt x="226384" y="359968"/>
                </a:cubicBezTo>
                <a:cubicBezTo>
                  <a:pt x="226460" y="359968"/>
                  <a:pt x="226460" y="359892"/>
                  <a:pt x="226460" y="359763"/>
                </a:cubicBezTo>
                <a:cubicBezTo>
                  <a:pt x="226563" y="359610"/>
                  <a:pt x="226486" y="359559"/>
                  <a:pt x="226307" y="359559"/>
                </a:cubicBezTo>
                <a:cubicBezTo>
                  <a:pt x="226153" y="359559"/>
                  <a:pt x="226102" y="359610"/>
                  <a:pt x="226153" y="359763"/>
                </a:cubicBezTo>
                <a:close/>
                <a:moveTo>
                  <a:pt x="226256" y="363526"/>
                </a:moveTo>
                <a:cubicBezTo>
                  <a:pt x="226256" y="363782"/>
                  <a:pt x="226358" y="363910"/>
                  <a:pt x="226460" y="363910"/>
                </a:cubicBezTo>
                <a:cubicBezTo>
                  <a:pt x="226691" y="363910"/>
                  <a:pt x="226819" y="363782"/>
                  <a:pt x="226819" y="363526"/>
                </a:cubicBezTo>
                <a:cubicBezTo>
                  <a:pt x="226819" y="363296"/>
                  <a:pt x="226691" y="363142"/>
                  <a:pt x="226460" y="363142"/>
                </a:cubicBezTo>
                <a:cubicBezTo>
                  <a:pt x="226358" y="363142"/>
                  <a:pt x="226256" y="363296"/>
                  <a:pt x="226256" y="363526"/>
                </a:cubicBezTo>
                <a:close/>
                <a:moveTo>
                  <a:pt x="219959" y="355898"/>
                </a:moveTo>
                <a:cubicBezTo>
                  <a:pt x="220010" y="355770"/>
                  <a:pt x="219959" y="355694"/>
                  <a:pt x="219780" y="355694"/>
                </a:cubicBezTo>
                <a:cubicBezTo>
                  <a:pt x="219601" y="355694"/>
                  <a:pt x="219549" y="355770"/>
                  <a:pt x="219626" y="355898"/>
                </a:cubicBezTo>
                <a:cubicBezTo>
                  <a:pt x="219626" y="356052"/>
                  <a:pt x="219652" y="356103"/>
                  <a:pt x="219728" y="356103"/>
                </a:cubicBezTo>
                <a:cubicBezTo>
                  <a:pt x="219805" y="356103"/>
                  <a:pt x="219857" y="356052"/>
                  <a:pt x="219959" y="355898"/>
                </a:cubicBezTo>
                <a:close/>
                <a:moveTo>
                  <a:pt x="222749" y="351061"/>
                </a:moveTo>
                <a:lnTo>
                  <a:pt x="222314" y="350702"/>
                </a:lnTo>
                <a:lnTo>
                  <a:pt x="222314" y="351061"/>
                </a:lnTo>
                <a:lnTo>
                  <a:pt x="222749" y="351061"/>
                </a:lnTo>
                <a:close/>
                <a:moveTo>
                  <a:pt x="228559" y="353492"/>
                </a:moveTo>
                <a:cubicBezTo>
                  <a:pt x="228406" y="353441"/>
                  <a:pt x="228355" y="353543"/>
                  <a:pt x="228355" y="353851"/>
                </a:cubicBezTo>
                <a:cubicBezTo>
                  <a:pt x="228355" y="354107"/>
                  <a:pt x="228406" y="354235"/>
                  <a:pt x="228559" y="354158"/>
                </a:cubicBezTo>
                <a:cubicBezTo>
                  <a:pt x="228713" y="354081"/>
                  <a:pt x="228764" y="353953"/>
                  <a:pt x="228764" y="353851"/>
                </a:cubicBezTo>
                <a:cubicBezTo>
                  <a:pt x="228764" y="353697"/>
                  <a:pt x="228713" y="353595"/>
                  <a:pt x="228559" y="353492"/>
                </a:cubicBezTo>
                <a:close/>
                <a:moveTo>
                  <a:pt x="228048" y="357613"/>
                </a:moveTo>
                <a:cubicBezTo>
                  <a:pt x="228048" y="357895"/>
                  <a:pt x="228099" y="357997"/>
                  <a:pt x="228252" y="357997"/>
                </a:cubicBezTo>
                <a:cubicBezTo>
                  <a:pt x="228380" y="357997"/>
                  <a:pt x="228457" y="357895"/>
                  <a:pt x="228457" y="357613"/>
                </a:cubicBezTo>
                <a:cubicBezTo>
                  <a:pt x="228457" y="357409"/>
                  <a:pt x="228380" y="357255"/>
                  <a:pt x="228252" y="357255"/>
                </a:cubicBezTo>
                <a:cubicBezTo>
                  <a:pt x="228099" y="357255"/>
                  <a:pt x="228048" y="357409"/>
                  <a:pt x="228048" y="357613"/>
                </a:cubicBezTo>
                <a:close/>
                <a:moveTo>
                  <a:pt x="228252" y="362144"/>
                </a:moveTo>
                <a:lnTo>
                  <a:pt x="228559" y="362451"/>
                </a:lnTo>
                <a:lnTo>
                  <a:pt x="228969" y="362144"/>
                </a:lnTo>
                <a:lnTo>
                  <a:pt x="228252" y="362144"/>
                </a:lnTo>
                <a:close/>
                <a:moveTo>
                  <a:pt x="228559" y="364525"/>
                </a:moveTo>
                <a:cubicBezTo>
                  <a:pt x="228713" y="364601"/>
                  <a:pt x="228815" y="364601"/>
                  <a:pt x="228918" y="364525"/>
                </a:cubicBezTo>
                <a:cubicBezTo>
                  <a:pt x="229020" y="364448"/>
                  <a:pt x="229046" y="364345"/>
                  <a:pt x="228969" y="364192"/>
                </a:cubicBezTo>
                <a:cubicBezTo>
                  <a:pt x="228918" y="364064"/>
                  <a:pt x="228790" y="364064"/>
                  <a:pt x="228611" y="364192"/>
                </a:cubicBezTo>
                <a:cubicBezTo>
                  <a:pt x="228457" y="364345"/>
                  <a:pt x="228406" y="364448"/>
                  <a:pt x="228559" y="364525"/>
                </a:cubicBezTo>
                <a:close/>
                <a:moveTo>
                  <a:pt x="229250" y="350011"/>
                </a:moveTo>
                <a:cubicBezTo>
                  <a:pt x="229404" y="350011"/>
                  <a:pt x="229481" y="349909"/>
                  <a:pt x="229481" y="349704"/>
                </a:cubicBezTo>
                <a:cubicBezTo>
                  <a:pt x="229481" y="349448"/>
                  <a:pt x="229404" y="349371"/>
                  <a:pt x="229250" y="349371"/>
                </a:cubicBezTo>
                <a:cubicBezTo>
                  <a:pt x="229148" y="349371"/>
                  <a:pt x="229046" y="349448"/>
                  <a:pt x="229046" y="349704"/>
                </a:cubicBezTo>
                <a:cubicBezTo>
                  <a:pt x="229046" y="349909"/>
                  <a:pt x="229148" y="350011"/>
                  <a:pt x="229250" y="350011"/>
                </a:cubicBezTo>
                <a:close/>
                <a:moveTo>
                  <a:pt x="218909" y="352801"/>
                </a:moveTo>
                <a:lnTo>
                  <a:pt x="219217" y="352801"/>
                </a:lnTo>
                <a:cubicBezTo>
                  <a:pt x="219421" y="352648"/>
                  <a:pt x="219728" y="352520"/>
                  <a:pt x="220113" y="352366"/>
                </a:cubicBezTo>
                <a:cubicBezTo>
                  <a:pt x="220471" y="352238"/>
                  <a:pt x="220650" y="352136"/>
                  <a:pt x="220650" y="352033"/>
                </a:cubicBezTo>
                <a:lnTo>
                  <a:pt x="220650" y="351726"/>
                </a:lnTo>
                <a:lnTo>
                  <a:pt x="220240" y="351726"/>
                </a:lnTo>
                <a:cubicBezTo>
                  <a:pt x="220036" y="351880"/>
                  <a:pt x="219728" y="352033"/>
                  <a:pt x="219396" y="352161"/>
                </a:cubicBezTo>
                <a:cubicBezTo>
                  <a:pt x="219063" y="352289"/>
                  <a:pt x="218884" y="352391"/>
                  <a:pt x="218884" y="352494"/>
                </a:cubicBezTo>
                <a:lnTo>
                  <a:pt x="218884" y="352801"/>
                </a:lnTo>
                <a:close/>
                <a:moveTo>
                  <a:pt x="224080" y="361402"/>
                </a:moveTo>
                <a:cubicBezTo>
                  <a:pt x="223952" y="361402"/>
                  <a:pt x="223875" y="361530"/>
                  <a:pt x="223875" y="361786"/>
                </a:cubicBezTo>
                <a:cubicBezTo>
                  <a:pt x="223875" y="362016"/>
                  <a:pt x="223952" y="362170"/>
                  <a:pt x="224080" y="362170"/>
                </a:cubicBezTo>
                <a:cubicBezTo>
                  <a:pt x="224234" y="362170"/>
                  <a:pt x="224310" y="362016"/>
                  <a:pt x="224310" y="361786"/>
                </a:cubicBezTo>
                <a:cubicBezTo>
                  <a:pt x="224310" y="361530"/>
                  <a:pt x="224234" y="361402"/>
                  <a:pt x="224080" y="361402"/>
                </a:cubicBezTo>
                <a:close/>
                <a:moveTo>
                  <a:pt x="220650" y="368057"/>
                </a:moveTo>
                <a:cubicBezTo>
                  <a:pt x="221213" y="367545"/>
                  <a:pt x="221674" y="367161"/>
                  <a:pt x="222058" y="366854"/>
                </a:cubicBezTo>
                <a:cubicBezTo>
                  <a:pt x="222467" y="366547"/>
                  <a:pt x="223005" y="366265"/>
                  <a:pt x="223747" y="365958"/>
                </a:cubicBezTo>
                <a:cubicBezTo>
                  <a:pt x="223210" y="365753"/>
                  <a:pt x="222698" y="365855"/>
                  <a:pt x="222135" y="366265"/>
                </a:cubicBezTo>
                <a:cubicBezTo>
                  <a:pt x="221623" y="366623"/>
                  <a:pt x="221239" y="366982"/>
                  <a:pt x="220932" y="367340"/>
                </a:cubicBezTo>
                <a:cubicBezTo>
                  <a:pt x="220752" y="367519"/>
                  <a:pt x="220650" y="367775"/>
                  <a:pt x="220650" y="368057"/>
                </a:cubicBezTo>
                <a:close/>
                <a:moveTo>
                  <a:pt x="220650" y="364525"/>
                </a:moveTo>
                <a:lnTo>
                  <a:pt x="220650" y="364192"/>
                </a:lnTo>
                <a:lnTo>
                  <a:pt x="220240" y="364192"/>
                </a:lnTo>
                <a:lnTo>
                  <a:pt x="220650" y="364525"/>
                </a:lnTo>
                <a:close/>
                <a:moveTo>
                  <a:pt x="222749" y="363475"/>
                </a:moveTo>
                <a:cubicBezTo>
                  <a:pt x="222851" y="363475"/>
                  <a:pt x="222954" y="363398"/>
                  <a:pt x="222954" y="363142"/>
                </a:cubicBezTo>
                <a:cubicBezTo>
                  <a:pt x="222954" y="362937"/>
                  <a:pt x="222851" y="362835"/>
                  <a:pt x="222749" y="362835"/>
                </a:cubicBezTo>
                <a:cubicBezTo>
                  <a:pt x="222519" y="362835"/>
                  <a:pt x="222416" y="362937"/>
                  <a:pt x="222416" y="363142"/>
                </a:cubicBezTo>
                <a:cubicBezTo>
                  <a:pt x="222442" y="363398"/>
                  <a:pt x="222544" y="363475"/>
                  <a:pt x="222749" y="363475"/>
                </a:cubicBezTo>
                <a:close/>
                <a:moveTo>
                  <a:pt x="219959" y="366265"/>
                </a:moveTo>
                <a:cubicBezTo>
                  <a:pt x="220061" y="366265"/>
                  <a:pt x="220164" y="366137"/>
                  <a:pt x="220164" y="365881"/>
                </a:cubicBezTo>
                <a:cubicBezTo>
                  <a:pt x="220164" y="365651"/>
                  <a:pt x="220061" y="365523"/>
                  <a:pt x="219959" y="365523"/>
                </a:cubicBezTo>
                <a:cubicBezTo>
                  <a:pt x="219805" y="365523"/>
                  <a:pt x="219728" y="365651"/>
                  <a:pt x="219728" y="365881"/>
                </a:cubicBezTo>
                <a:cubicBezTo>
                  <a:pt x="219728" y="366163"/>
                  <a:pt x="219805" y="366265"/>
                  <a:pt x="219959" y="366265"/>
                </a:cubicBezTo>
                <a:close/>
                <a:moveTo>
                  <a:pt x="219217" y="367622"/>
                </a:moveTo>
                <a:cubicBezTo>
                  <a:pt x="219165" y="367699"/>
                  <a:pt x="219012" y="367826"/>
                  <a:pt x="218858" y="368006"/>
                </a:cubicBezTo>
                <a:cubicBezTo>
                  <a:pt x="218679" y="368185"/>
                  <a:pt x="218602" y="368287"/>
                  <a:pt x="218602" y="368364"/>
                </a:cubicBezTo>
                <a:cubicBezTo>
                  <a:pt x="218807" y="368518"/>
                  <a:pt x="219114" y="368518"/>
                  <a:pt x="219447" y="368415"/>
                </a:cubicBezTo>
                <a:cubicBezTo>
                  <a:pt x="219857" y="368313"/>
                  <a:pt x="219984" y="368057"/>
                  <a:pt x="219959" y="367647"/>
                </a:cubicBezTo>
                <a:lnTo>
                  <a:pt x="219217" y="367647"/>
                </a:lnTo>
                <a:close/>
                <a:moveTo>
                  <a:pt x="216503" y="366265"/>
                </a:moveTo>
                <a:lnTo>
                  <a:pt x="216503" y="366598"/>
                </a:lnTo>
                <a:lnTo>
                  <a:pt x="216836" y="366598"/>
                </a:lnTo>
                <a:lnTo>
                  <a:pt x="216503" y="366265"/>
                </a:lnTo>
                <a:close/>
                <a:moveTo>
                  <a:pt x="214046" y="368210"/>
                </a:moveTo>
                <a:cubicBezTo>
                  <a:pt x="214328" y="368108"/>
                  <a:pt x="214507" y="367980"/>
                  <a:pt x="214609" y="367852"/>
                </a:cubicBezTo>
                <a:cubicBezTo>
                  <a:pt x="214711" y="367699"/>
                  <a:pt x="214660" y="367519"/>
                  <a:pt x="214430" y="367314"/>
                </a:cubicBezTo>
                <a:lnTo>
                  <a:pt x="212971" y="368031"/>
                </a:lnTo>
                <a:cubicBezTo>
                  <a:pt x="212894" y="368031"/>
                  <a:pt x="212843" y="368057"/>
                  <a:pt x="212766" y="368134"/>
                </a:cubicBezTo>
                <a:cubicBezTo>
                  <a:pt x="212689" y="368210"/>
                  <a:pt x="212664" y="368262"/>
                  <a:pt x="212664" y="368338"/>
                </a:cubicBezTo>
                <a:cubicBezTo>
                  <a:pt x="212741" y="368338"/>
                  <a:pt x="212894" y="368338"/>
                  <a:pt x="213201" y="368338"/>
                </a:cubicBezTo>
                <a:cubicBezTo>
                  <a:pt x="213457" y="368364"/>
                  <a:pt x="213765" y="368313"/>
                  <a:pt x="214046" y="368210"/>
                </a:cubicBezTo>
                <a:close/>
                <a:moveTo>
                  <a:pt x="214660" y="370437"/>
                </a:moveTo>
                <a:cubicBezTo>
                  <a:pt x="214660" y="370258"/>
                  <a:pt x="214584" y="370130"/>
                  <a:pt x="214430" y="370130"/>
                </a:cubicBezTo>
                <a:cubicBezTo>
                  <a:pt x="214225" y="370130"/>
                  <a:pt x="214097" y="370258"/>
                  <a:pt x="214097" y="370437"/>
                </a:cubicBezTo>
                <a:cubicBezTo>
                  <a:pt x="214097" y="370668"/>
                  <a:pt x="214225" y="370770"/>
                  <a:pt x="214430" y="370770"/>
                </a:cubicBezTo>
                <a:cubicBezTo>
                  <a:pt x="214584" y="370744"/>
                  <a:pt x="214660" y="370642"/>
                  <a:pt x="214660" y="370437"/>
                </a:cubicBezTo>
                <a:close/>
                <a:moveTo>
                  <a:pt x="214660" y="366649"/>
                </a:moveTo>
                <a:cubicBezTo>
                  <a:pt x="214660" y="366393"/>
                  <a:pt x="214584" y="366265"/>
                  <a:pt x="214430" y="366265"/>
                </a:cubicBezTo>
                <a:cubicBezTo>
                  <a:pt x="214225" y="366265"/>
                  <a:pt x="214097" y="366393"/>
                  <a:pt x="214097" y="366649"/>
                </a:cubicBezTo>
                <a:cubicBezTo>
                  <a:pt x="214097" y="366905"/>
                  <a:pt x="214225" y="367007"/>
                  <a:pt x="214430" y="367007"/>
                </a:cubicBezTo>
                <a:cubicBezTo>
                  <a:pt x="214584" y="367007"/>
                  <a:pt x="214660" y="366905"/>
                  <a:pt x="214660" y="366649"/>
                </a:cubicBezTo>
                <a:close/>
                <a:moveTo>
                  <a:pt x="215787" y="370130"/>
                </a:moveTo>
                <a:cubicBezTo>
                  <a:pt x="215710" y="370053"/>
                  <a:pt x="215607" y="370002"/>
                  <a:pt x="215428" y="370002"/>
                </a:cubicBezTo>
                <a:cubicBezTo>
                  <a:pt x="215249" y="370002"/>
                  <a:pt x="215121" y="370053"/>
                  <a:pt x="215044" y="370130"/>
                </a:cubicBezTo>
                <a:cubicBezTo>
                  <a:pt x="214993" y="370130"/>
                  <a:pt x="214891" y="370207"/>
                  <a:pt x="214840" y="370386"/>
                </a:cubicBezTo>
                <a:cubicBezTo>
                  <a:pt x="214788" y="370565"/>
                  <a:pt x="214737" y="370719"/>
                  <a:pt x="214737" y="370770"/>
                </a:cubicBezTo>
                <a:cubicBezTo>
                  <a:pt x="214865" y="370924"/>
                  <a:pt x="215095" y="370821"/>
                  <a:pt x="215326" y="370565"/>
                </a:cubicBezTo>
                <a:lnTo>
                  <a:pt x="215787" y="370130"/>
                </a:lnTo>
                <a:close/>
                <a:moveTo>
                  <a:pt x="215787" y="367007"/>
                </a:moveTo>
                <a:lnTo>
                  <a:pt x="215479" y="367007"/>
                </a:lnTo>
                <a:lnTo>
                  <a:pt x="215479" y="367340"/>
                </a:lnTo>
                <a:lnTo>
                  <a:pt x="215787" y="367340"/>
                </a:lnTo>
                <a:lnTo>
                  <a:pt x="215787" y="367007"/>
                </a:lnTo>
                <a:close/>
                <a:moveTo>
                  <a:pt x="216836" y="371487"/>
                </a:moveTo>
                <a:lnTo>
                  <a:pt x="216119" y="372203"/>
                </a:lnTo>
                <a:cubicBezTo>
                  <a:pt x="216324" y="372280"/>
                  <a:pt x="216529" y="372229"/>
                  <a:pt x="216734" y="372050"/>
                </a:cubicBezTo>
                <a:cubicBezTo>
                  <a:pt x="216939" y="371871"/>
                  <a:pt x="216964" y="371666"/>
                  <a:pt x="216836" y="371487"/>
                </a:cubicBezTo>
                <a:close/>
                <a:moveTo>
                  <a:pt x="216836" y="369695"/>
                </a:moveTo>
                <a:lnTo>
                  <a:pt x="217860" y="368671"/>
                </a:lnTo>
                <a:cubicBezTo>
                  <a:pt x="217604" y="368594"/>
                  <a:pt x="217322" y="368646"/>
                  <a:pt x="217118" y="368825"/>
                </a:cubicBezTo>
                <a:cubicBezTo>
                  <a:pt x="216862" y="369004"/>
                  <a:pt x="216683" y="369209"/>
                  <a:pt x="216529" y="369388"/>
                </a:cubicBezTo>
                <a:lnTo>
                  <a:pt x="216836" y="369695"/>
                </a:lnTo>
                <a:close/>
                <a:moveTo>
                  <a:pt x="217450" y="373893"/>
                </a:moveTo>
                <a:cubicBezTo>
                  <a:pt x="217450" y="373637"/>
                  <a:pt x="217348" y="373535"/>
                  <a:pt x="217143" y="373535"/>
                </a:cubicBezTo>
                <a:cubicBezTo>
                  <a:pt x="216990" y="373535"/>
                  <a:pt x="216913" y="373637"/>
                  <a:pt x="216913" y="373893"/>
                </a:cubicBezTo>
                <a:cubicBezTo>
                  <a:pt x="216913" y="374149"/>
                  <a:pt x="216990" y="374277"/>
                  <a:pt x="217143" y="374277"/>
                </a:cubicBezTo>
                <a:cubicBezTo>
                  <a:pt x="217348" y="374277"/>
                  <a:pt x="217450" y="374149"/>
                  <a:pt x="217450" y="373893"/>
                </a:cubicBezTo>
                <a:close/>
                <a:moveTo>
                  <a:pt x="217553" y="371154"/>
                </a:moveTo>
                <a:cubicBezTo>
                  <a:pt x="217681" y="371512"/>
                  <a:pt x="217911" y="371615"/>
                  <a:pt x="218142" y="371487"/>
                </a:cubicBezTo>
                <a:cubicBezTo>
                  <a:pt x="219549" y="370924"/>
                  <a:pt x="220752" y="370386"/>
                  <a:pt x="221699" y="369874"/>
                </a:cubicBezTo>
                <a:cubicBezTo>
                  <a:pt x="222647" y="369337"/>
                  <a:pt x="223696" y="368748"/>
                  <a:pt x="224797" y="368057"/>
                </a:cubicBezTo>
                <a:cubicBezTo>
                  <a:pt x="225257" y="367775"/>
                  <a:pt x="225846" y="367417"/>
                  <a:pt x="226742" y="366956"/>
                </a:cubicBezTo>
                <a:cubicBezTo>
                  <a:pt x="227587" y="366495"/>
                  <a:pt x="228099" y="366291"/>
                  <a:pt x="228252" y="366291"/>
                </a:cubicBezTo>
                <a:lnTo>
                  <a:pt x="228943" y="366291"/>
                </a:lnTo>
                <a:lnTo>
                  <a:pt x="228943" y="365958"/>
                </a:lnTo>
                <a:cubicBezTo>
                  <a:pt x="228406" y="365855"/>
                  <a:pt x="227587" y="365958"/>
                  <a:pt x="226435" y="366342"/>
                </a:cubicBezTo>
                <a:cubicBezTo>
                  <a:pt x="225334" y="366726"/>
                  <a:pt x="224234" y="367212"/>
                  <a:pt x="223082" y="367826"/>
                </a:cubicBezTo>
                <a:cubicBezTo>
                  <a:pt x="221930" y="368390"/>
                  <a:pt x="220829" y="369029"/>
                  <a:pt x="219805" y="369618"/>
                </a:cubicBezTo>
                <a:cubicBezTo>
                  <a:pt x="218807" y="370258"/>
                  <a:pt x="218065" y="370744"/>
                  <a:pt x="217553" y="371154"/>
                </a:cubicBezTo>
                <a:close/>
                <a:moveTo>
                  <a:pt x="228252" y="369413"/>
                </a:moveTo>
                <a:cubicBezTo>
                  <a:pt x="228099" y="369337"/>
                  <a:pt x="228048" y="369413"/>
                  <a:pt x="228048" y="369567"/>
                </a:cubicBezTo>
                <a:cubicBezTo>
                  <a:pt x="228048" y="369746"/>
                  <a:pt x="228099" y="369797"/>
                  <a:pt x="228252" y="369721"/>
                </a:cubicBezTo>
                <a:cubicBezTo>
                  <a:pt x="228380" y="369721"/>
                  <a:pt x="228457" y="369695"/>
                  <a:pt x="228457" y="369618"/>
                </a:cubicBezTo>
                <a:cubicBezTo>
                  <a:pt x="228457" y="369516"/>
                  <a:pt x="228380" y="369465"/>
                  <a:pt x="228252" y="369413"/>
                </a:cubicBezTo>
                <a:close/>
                <a:moveTo>
                  <a:pt x="227203" y="370437"/>
                </a:moveTo>
                <a:cubicBezTo>
                  <a:pt x="227126" y="370514"/>
                  <a:pt x="226998" y="370617"/>
                  <a:pt x="226844" y="370770"/>
                </a:cubicBezTo>
                <a:cubicBezTo>
                  <a:pt x="226640" y="370924"/>
                  <a:pt x="226537" y="371052"/>
                  <a:pt x="226435" y="371180"/>
                </a:cubicBezTo>
                <a:lnTo>
                  <a:pt x="227484" y="370463"/>
                </a:lnTo>
                <a:lnTo>
                  <a:pt x="227203" y="370463"/>
                </a:lnTo>
                <a:close/>
                <a:moveTo>
                  <a:pt x="225001" y="370796"/>
                </a:moveTo>
                <a:cubicBezTo>
                  <a:pt x="225001" y="370540"/>
                  <a:pt x="224950" y="370412"/>
                  <a:pt x="224797" y="370412"/>
                </a:cubicBezTo>
                <a:cubicBezTo>
                  <a:pt x="224592" y="370412"/>
                  <a:pt x="224490" y="370540"/>
                  <a:pt x="224490" y="370796"/>
                </a:cubicBezTo>
                <a:cubicBezTo>
                  <a:pt x="224490" y="371052"/>
                  <a:pt x="224592" y="371154"/>
                  <a:pt x="224797" y="371154"/>
                </a:cubicBezTo>
                <a:cubicBezTo>
                  <a:pt x="224950" y="371154"/>
                  <a:pt x="225001" y="371052"/>
                  <a:pt x="225001" y="370796"/>
                </a:cubicBezTo>
                <a:close/>
                <a:moveTo>
                  <a:pt x="224797" y="371487"/>
                </a:moveTo>
                <a:cubicBezTo>
                  <a:pt x="224592" y="371487"/>
                  <a:pt x="224490" y="371615"/>
                  <a:pt x="224490" y="371871"/>
                </a:cubicBezTo>
                <a:cubicBezTo>
                  <a:pt x="224490" y="372101"/>
                  <a:pt x="224592" y="372229"/>
                  <a:pt x="224797" y="372229"/>
                </a:cubicBezTo>
                <a:cubicBezTo>
                  <a:pt x="224950" y="372229"/>
                  <a:pt x="225001" y="372101"/>
                  <a:pt x="225001" y="371871"/>
                </a:cubicBezTo>
                <a:cubicBezTo>
                  <a:pt x="225001" y="371615"/>
                  <a:pt x="224950" y="371487"/>
                  <a:pt x="224797" y="371487"/>
                </a:cubicBezTo>
                <a:close/>
                <a:moveTo>
                  <a:pt x="224080" y="371794"/>
                </a:moveTo>
                <a:cubicBezTo>
                  <a:pt x="223952" y="371794"/>
                  <a:pt x="223875" y="371896"/>
                  <a:pt x="223875" y="372152"/>
                </a:cubicBezTo>
                <a:cubicBezTo>
                  <a:pt x="223875" y="372408"/>
                  <a:pt x="223952" y="372511"/>
                  <a:pt x="224080" y="372511"/>
                </a:cubicBezTo>
                <a:cubicBezTo>
                  <a:pt x="224234" y="372511"/>
                  <a:pt x="224310" y="372408"/>
                  <a:pt x="224310" y="372152"/>
                </a:cubicBezTo>
                <a:cubicBezTo>
                  <a:pt x="224310" y="371896"/>
                  <a:pt x="224234" y="371794"/>
                  <a:pt x="224080" y="371794"/>
                </a:cubicBezTo>
                <a:close/>
                <a:moveTo>
                  <a:pt x="220650" y="371487"/>
                </a:moveTo>
                <a:cubicBezTo>
                  <a:pt x="220445" y="371487"/>
                  <a:pt x="220343" y="371615"/>
                  <a:pt x="220343" y="371871"/>
                </a:cubicBezTo>
                <a:cubicBezTo>
                  <a:pt x="220343" y="372101"/>
                  <a:pt x="220445" y="372229"/>
                  <a:pt x="220650" y="372229"/>
                </a:cubicBezTo>
                <a:cubicBezTo>
                  <a:pt x="220803" y="372229"/>
                  <a:pt x="220855" y="372101"/>
                  <a:pt x="220855" y="371871"/>
                </a:cubicBezTo>
                <a:cubicBezTo>
                  <a:pt x="220855" y="371615"/>
                  <a:pt x="220803" y="371487"/>
                  <a:pt x="220650" y="371487"/>
                </a:cubicBezTo>
                <a:close/>
                <a:moveTo>
                  <a:pt x="218474" y="373176"/>
                </a:moveTo>
                <a:cubicBezTo>
                  <a:pt x="218474" y="372946"/>
                  <a:pt x="218398" y="372792"/>
                  <a:pt x="218142" y="372792"/>
                </a:cubicBezTo>
                <a:cubicBezTo>
                  <a:pt x="218039" y="372792"/>
                  <a:pt x="217937" y="372946"/>
                  <a:pt x="217937" y="373176"/>
                </a:cubicBezTo>
                <a:cubicBezTo>
                  <a:pt x="217937" y="373432"/>
                  <a:pt x="218039" y="373560"/>
                  <a:pt x="218142" y="373560"/>
                </a:cubicBezTo>
                <a:cubicBezTo>
                  <a:pt x="218398" y="373560"/>
                  <a:pt x="218474" y="373432"/>
                  <a:pt x="218474" y="373176"/>
                </a:cubicBezTo>
                <a:close/>
                <a:moveTo>
                  <a:pt x="219626" y="375301"/>
                </a:moveTo>
                <a:cubicBezTo>
                  <a:pt x="220113" y="375045"/>
                  <a:pt x="220548" y="374763"/>
                  <a:pt x="220957" y="374482"/>
                </a:cubicBezTo>
                <a:cubicBezTo>
                  <a:pt x="221316" y="374277"/>
                  <a:pt x="221674" y="374046"/>
                  <a:pt x="222058" y="373816"/>
                </a:cubicBezTo>
                <a:cubicBezTo>
                  <a:pt x="222467" y="373560"/>
                  <a:pt x="222775" y="373381"/>
                  <a:pt x="223056" y="373279"/>
                </a:cubicBezTo>
                <a:cubicBezTo>
                  <a:pt x="223414" y="372920"/>
                  <a:pt x="223491" y="372690"/>
                  <a:pt x="223363" y="372536"/>
                </a:cubicBezTo>
                <a:cubicBezTo>
                  <a:pt x="222826" y="372690"/>
                  <a:pt x="222263" y="372895"/>
                  <a:pt x="221725" y="373151"/>
                </a:cubicBezTo>
                <a:cubicBezTo>
                  <a:pt x="221188" y="373432"/>
                  <a:pt x="220676" y="373688"/>
                  <a:pt x="220266" y="373867"/>
                </a:cubicBezTo>
                <a:cubicBezTo>
                  <a:pt x="220113" y="374021"/>
                  <a:pt x="219959" y="374123"/>
                  <a:pt x="219728" y="374200"/>
                </a:cubicBezTo>
                <a:cubicBezTo>
                  <a:pt x="219524" y="374277"/>
                  <a:pt x="219344" y="374379"/>
                  <a:pt x="219191" y="374507"/>
                </a:cubicBezTo>
                <a:lnTo>
                  <a:pt x="218602" y="374942"/>
                </a:lnTo>
                <a:lnTo>
                  <a:pt x="218602" y="375352"/>
                </a:lnTo>
                <a:lnTo>
                  <a:pt x="219626" y="375352"/>
                </a:lnTo>
                <a:close/>
                <a:moveTo>
                  <a:pt x="228252" y="380113"/>
                </a:moveTo>
                <a:lnTo>
                  <a:pt x="227919" y="380523"/>
                </a:lnTo>
                <a:lnTo>
                  <a:pt x="228252" y="380523"/>
                </a:lnTo>
                <a:lnTo>
                  <a:pt x="228252" y="380113"/>
                </a:lnTo>
                <a:close/>
                <a:moveTo>
                  <a:pt x="228559" y="378731"/>
                </a:moveTo>
                <a:cubicBezTo>
                  <a:pt x="228764" y="378731"/>
                  <a:pt x="228867" y="378603"/>
                  <a:pt x="228867" y="378347"/>
                </a:cubicBezTo>
                <a:cubicBezTo>
                  <a:pt x="228867" y="378116"/>
                  <a:pt x="228764" y="377988"/>
                  <a:pt x="228559" y="377988"/>
                </a:cubicBezTo>
                <a:cubicBezTo>
                  <a:pt x="228406" y="377988"/>
                  <a:pt x="228355" y="378116"/>
                  <a:pt x="228355" y="378347"/>
                </a:cubicBezTo>
                <a:cubicBezTo>
                  <a:pt x="228355" y="378603"/>
                  <a:pt x="228406" y="378731"/>
                  <a:pt x="228559" y="378731"/>
                </a:cubicBezTo>
                <a:close/>
                <a:moveTo>
                  <a:pt x="228662" y="378731"/>
                </a:moveTo>
                <a:cubicBezTo>
                  <a:pt x="228662" y="378961"/>
                  <a:pt x="228764" y="379063"/>
                  <a:pt x="228969" y="379063"/>
                </a:cubicBezTo>
                <a:cubicBezTo>
                  <a:pt x="229123" y="379063"/>
                  <a:pt x="229199" y="378961"/>
                  <a:pt x="229199" y="378731"/>
                </a:cubicBezTo>
                <a:cubicBezTo>
                  <a:pt x="229199" y="378526"/>
                  <a:pt x="229123" y="378398"/>
                  <a:pt x="228969" y="378398"/>
                </a:cubicBezTo>
                <a:cubicBezTo>
                  <a:pt x="228764" y="378398"/>
                  <a:pt x="228662" y="378526"/>
                  <a:pt x="228662" y="378731"/>
                </a:cubicBezTo>
                <a:close/>
                <a:moveTo>
                  <a:pt x="229609" y="379448"/>
                </a:moveTo>
                <a:lnTo>
                  <a:pt x="228969" y="379448"/>
                </a:lnTo>
                <a:lnTo>
                  <a:pt x="228969" y="379780"/>
                </a:lnTo>
                <a:cubicBezTo>
                  <a:pt x="229250" y="379908"/>
                  <a:pt x="229455" y="379806"/>
                  <a:pt x="229609" y="379448"/>
                </a:cubicBezTo>
                <a:close/>
                <a:moveTo>
                  <a:pt x="229609" y="375608"/>
                </a:moveTo>
                <a:cubicBezTo>
                  <a:pt x="229455" y="375352"/>
                  <a:pt x="229148" y="375250"/>
                  <a:pt x="228713" y="375352"/>
                </a:cubicBezTo>
                <a:cubicBezTo>
                  <a:pt x="228252" y="375480"/>
                  <a:pt x="227766" y="375659"/>
                  <a:pt x="227254" y="375890"/>
                </a:cubicBezTo>
                <a:cubicBezTo>
                  <a:pt x="226742" y="376120"/>
                  <a:pt x="226230" y="376401"/>
                  <a:pt x="225744" y="376734"/>
                </a:cubicBezTo>
                <a:cubicBezTo>
                  <a:pt x="225232" y="377093"/>
                  <a:pt x="224950" y="377272"/>
                  <a:pt x="224797" y="377374"/>
                </a:cubicBezTo>
                <a:cubicBezTo>
                  <a:pt x="224669" y="377374"/>
                  <a:pt x="224515" y="377451"/>
                  <a:pt x="224387" y="377630"/>
                </a:cubicBezTo>
                <a:cubicBezTo>
                  <a:pt x="224234" y="377809"/>
                  <a:pt x="224131" y="377912"/>
                  <a:pt x="224054" y="377988"/>
                </a:cubicBezTo>
                <a:cubicBezTo>
                  <a:pt x="224490" y="378065"/>
                  <a:pt x="224925" y="377988"/>
                  <a:pt x="225411" y="377784"/>
                </a:cubicBezTo>
                <a:cubicBezTo>
                  <a:pt x="225923" y="377579"/>
                  <a:pt x="226409" y="377323"/>
                  <a:pt x="226921" y="377093"/>
                </a:cubicBezTo>
                <a:cubicBezTo>
                  <a:pt x="227459" y="376785"/>
                  <a:pt x="227945" y="376529"/>
                  <a:pt x="228457" y="376248"/>
                </a:cubicBezTo>
                <a:cubicBezTo>
                  <a:pt x="228943" y="375941"/>
                  <a:pt x="229302" y="375761"/>
                  <a:pt x="229609" y="375608"/>
                </a:cubicBezTo>
                <a:close/>
                <a:moveTo>
                  <a:pt x="230300" y="376657"/>
                </a:moveTo>
                <a:cubicBezTo>
                  <a:pt x="230402" y="376529"/>
                  <a:pt x="230326" y="376453"/>
                  <a:pt x="230146" y="376453"/>
                </a:cubicBezTo>
                <a:cubicBezTo>
                  <a:pt x="229993" y="376453"/>
                  <a:pt x="229942" y="376529"/>
                  <a:pt x="229993" y="376657"/>
                </a:cubicBezTo>
                <a:cubicBezTo>
                  <a:pt x="229993" y="376811"/>
                  <a:pt x="230044" y="376862"/>
                  <a:pt x="230095" y="376862"/>
                </a:cubicBezTo>
                <a:cubicBezTo>
                  <a:pt x="230146" y="376862"/>
                  <a:pt x="230249" y="376811"/>
                  <a:pt x="230300" y="376657"/>
                </a:cubicBezTo>
                <a:close/>
                <a:moveTo>
                  <a:pt x="230940" y="380804"/>
                </a:moveTo>
                <a:cubicBezTo>
                  <a:pt x="230940" y="380599"/>
                  <a:pt x="230863" y="380497"/>
                  <a:pt x="230607" y="380497"/>
                </a:cubicBezTo>
                <a:cubicBezTo>
                  <a:pt x="230479" y="380497"/>
                  <a:pt x="230428" y="380599"/>
                  <a:pt x="230428" y="380804"/>
                </a:cubicBezTo>
                <a:cubicBezTo>
                  <a:pt x="230428" y="381034"/>
                  <a:pt x="230479" y="381111"/>
                  <a:pt x="230607" y="381111"/>
                </a:cubicBezTo>
                <a:cubicBezTo>
                  <a:pt x="230863" y="381111"/>
                  <a:pt x="230940" y="381034"/>
                  <a:pt x="230940" y="380804"/>
                </a:cubicBezTo>
                <a:close/>
                <a:moveTo>
                  <a:pt x="231068" y="374891"/>
                </a:moveTo>
                <a:cubicBezTo>
                  <a:pt x="231196" y="374891"/>
                  <a:pt x="231273" y="374789"/>
                  <a:pt x="231273" y="374584"/>
                </a:cubicBezTo>
                <a:cubicBezTo>
                  <a:pt x="231273" y="374354"/>
                  <a:pt x="231196" y="374251"/>
                  <a:pt x="231068" y="374251"/>
                </a:cubicBezTo>
                <a:cubicBezTo>
                  <a:pt x="230863" y="374251"/>
                  <a:pt x="230735" y="374354"/>
                  <a:pt x="230735" y="374584"/>
                </a:cubicBezTo>
                <a:cubicBezTo>
                  <a:pt x="230735" y="374814"/>
                  <a:pt x="230863" y="374891"/>
                  <a:pt x="231068" y="374891"/>
                </a:cubicBezTo>
                <a:close/>
                <a:moveTo>
                  <a:pt x="232399" y="378398"/>
                </a:moveTo>
                <a:lnTo>
                  <a:pt x="231042" y="378398"/>
                </a:lnTo>
                <a:lnTo>
                  <a:pt x="231042" y="378731"/>
                </a:lnTo>
                <a:lnTo>
                  <a:pt x="231349" y="378731"/>
                </a:lnTo>
                <a:cubicBezTo>
                  <a:pt x="231503" y="378731"/>
                  <a:pt x="231657" y="378705"/>
                  <a:pt x="231913" y="378603"/>
                </a:cubicBezTo>
                <a:cubicBezTo>
                  <a:pt x="232168" y="378475"/>
                  <a:pt x="232297" y="378398"/>
                  <a:pt x="232399" y="378398"/>
                </a:cubicBezTo>
                <a:close/>
                <a:moveTo>
                  <a:pt x="233116" y="376657"/>
                </a:moveTo>
                <a:cubicBezTo>
                  <a:pt x="232860" y="376657"/>
                  <a:pt x="232604" y="376760"/>
                  <a:pt x="232425" y="376990"/>
                </a:cubicBezTo>
                <a:cubicBezTo>
                  <a:pt x="232271" y="377118"/>
                  <a:pt x="232271" y="377272"/>
                  <a:pt x="232425" y="377425"/>
                </a:cubicBezTo>
                <a:cubicBezTo>
                  <a:pt x="232476" y="377425"/>
                  <a:pt x="232604" y="377374"/>
                  <a:pt x="232783" y="377246"/>
                </a:cubicBezTo>
                <a:cubicBezTo>
                  <a:pt x="232937" y="377118"/>
                  <a:pt x="233090" y="377067"/>
                  <a:pt x="233141" y="376990"/>
                </a:cubicBezTo>
                <a:lnTo>
                  <a:pt x="233141" y="376657"/>
                </a:lnTo>
                <a:close/>
                <a:moveTo>
                  <a:pt x="234344" y="376299"/>
                </a:moveTo>
                <a:cubicBezTo>
                  <a:pt x="234344" y="376043"/>
                  <a:pt x="234293" y="375915"/>
                  <a:pt x="234140" y="375915"/>
                </a:cubicBezTo>
                <a:cubicBezTo>
                  <a:pt x="233935" y="375915"/>
                  <a:pt x="233832" y="376043"/>
                  <a:pt x="233832" y="376299"/>
                </a:cubicBezTo>
                <a:cubicBezTo>
                  <a:pt x="233832" y="376555"/>
                  <a:pt x="233935" y="376657"/>
                  <a:pt x="234140" y="376657"/>
                </a:cubicBezTo>
                <a:cubicBezTo>
                  <a:pt x="234319" y="376657"/>
                  <a:pt x="234344" y="376555"/>
                  <a:pt x="234344" y="376299"/>
                </a:cubicBezTo>
                <a:close/>
                <a:moveTo>
                  <a:pt x="235215" y="377400"/>
                </a:moveTo>
                <a:cubicBezTo>
                  <a:pt x="235573" y="376965"/>
                  <a:pt x="235675" y="376504"/>
                  <a:pt x="235522" y="375915"/>
                </a:cubicBezTo>
                <a:cubicBezTo>
                  <a:pt x="235368" y="376401"/>
                  <a:pt x="235112" y="376734"/>
                  <a:pt x="234805" y="376965"/>
                </a:cubicBezTo>
                <a:lnTo>
                  <a:pt x="235215" y="377400"/>
                </a:lnTo>
                <a:close/>
                <a:moveTo>
                  <a:pt x="235215" y="375608"/>
                </a:moveTo>
                <a:cubicBezTo>
                  <a:pt x="235112" y="375608"/>
                  <a:pt x="235061" y="375685"/>
                  <a:pt x="234984" y="375787"/>
                </a:cubicBezTo>
                <a:cubicBezTo>
                  <a:pt x="234907" y="375915"/>
                  <a:pt x="234856" y="375941"/>
                  <a:pt x="234779" y="375941"/>
                </a:cubicBezTo>
                <a:lnTo>
                  <a:pt x="234779" y="376376"/>
                </a:lnTo>
                <a:lnTo>
                  <a:pt x="235215" y="375608"/>
                </a:lnTo>
                <a:close/>
                <a:moveTo>
                  <a:pt x="237723" y="378091"/>
                </a:moveTo>
                <a:cubicBezTo>
                  <a:pt x="238747" y="377553"/>
                  <a:pt x="239336" y="377093"/>
                  <a:pt x="239643" y="376632"/>
                </a:cubicBezTo>
                <a:cubicBezTo>
                  <a:pt x="239438" y="376709"/>
                  <a:pt x="239003" y="376837"/>
                  <a:pt x="238337" y="377067"/>
                </a:cubicBezTo>
                <a:cubicBezTo>
                  <a:pt x="237697" y="377246"/>
                  <a:pt x="237186" y="377476"/>
                  <a:pt x="236827" y="377656"/>
                </a:cubicBezTo>
                <a:cubicBezTo>
                  <a:pt x="236674" y="377707"/>
                  <a:pt x="236443" y="377860"/>
                  <a:pt x="236136" y="378116"/>
                </a:cubicBezTo>
                <a:cubicBezTo>
                  <a:pt x="235829" y="378372"/>
                  <a:pt x="235624" y="378577"/>
                  <a:pt x="235496" y="378679"/>
                </a:cubicBezTo>
                <a:cubicBezTo>
                  <a:pt x="236008" y="378884"/>
                  <a:pt x="236725" y="378679"/>
                  <a:pt x="237723" y="378091"/>
                </a:cubicBezTo>
                <a:close/>
                <a:moveTo>
                  <a:pt x="236750" y="376555"/>
                </a:moveTo>
                <a:cubicBezTo>
                  <a:pt x="236802" y="376555"/>
                  <a:pt x="236853" y="376504"/>
                  <a:pt x="236853" y="376350"/>
                </a:cubicBezTo>
                <a:cubicBezTo>
                  <a:pt x="236904" y="376197"/>
                  <a:pt x="236878" y="376145"/>
                  <a:pt x="236699" y="376145"/>
                </a:cubicBezTo>
                <a:cubicBezTo>
                  <a:pt x="236495" y="376145"/>
                  <a:pt x="236469" y="376197"/>
                  <a:pt x="236520" y="376350"/>
                </a:cubicBezTo>
                <a:cubicBezTo>
                  <a:pt x="236597" y="376504"/>
                  <a:pt x="236674" y="376555"/>
                  <a:pt x="236750" y="376555"/>
                </a:cubicBezTo>
                <a:close/>
                <a:moveTo>
                  <a:pt x="238568" y="374302"/>
                </a:moveTo>
                <a:cubicBezTo>
                  <a:pt x="238824" y="374226"/>
                  <a:pt x="239054" y="373995"/>
                  <a:pt x="239259" y="373714"/>
                </a:cubicBezTo>
                <a:cubicBezTo>
                  <a:pt x="239464" y="373407"/>
                  <a:pt x="239720" y="372920"/>
                  <a:pt x="239950" y="372203"/>
                </a:cubicBezTo>
                <a:lnTo>
                  <a:pt x="239643" y="372203"/>
                </a:lnTo>
                <a:lnTo>
                  <a:pt x="237902" y="373842"/>
                </a:lnTo>
                <a:cubicBezTo>
                  <a:pt x="238107" y="374277"/>
                  <a:pt x="238312" y="374430"/>
                  <a:pt x="238568" y="374302"/>
                </a:cubicBezTo>
                <a:close/>
                <a:moveTo>
                  <a:pt x="239669" y="379780"/>
                </a:moveTo>
                <a:cubicBezTo>
                  <a:pt x="239796" y="379780"/>
                  <a:pt x="239873" y="379652"/>
                  <a:pt x="239873" y="379396"/>
                </a:cubicBezTo>
                <a:cubicBezTo>
                  <a:pt x="239873" y="379140"/>
                  <a:pt x="239796" y="379038"/>
                  <a:pt x="239669" y="379038"/>
                </a:cubicBezTo>
                <a:cubicBezTo>
                  <a:pt x="239515" y="379038"/>
                  <a:pt x="239464" y="379140"/>
                  <a:pt x="239464" y="379396"/>
                </a:cubicBezTo>
                <a:cubicBezTo>
                  <a:pt x="239464" y="379652"/>
                  <a:pt x="239515" y="379780"/>
                  <a:pt x="239669" y="379780"/>
                </a:cubicBezTo>
                <a:close/>
                <a:moveTo>
                  <a:pt x="240283" y="382903"/>
                </a:moveTo>
                <a:cubicBezTo>
                  <a:pt x="240283" y="382698"/>
                  <a:pt x="240155" y="382570"/>
                  <a:pt x="239950" y="382570"/>
                </a:cubicBezTo>
                <a:cubicBezTo>
                  <a:pt x="239796" y="382570"/>
                  <a:pt x="239745" y="382698"/>
                  <a:pt x="239745" y="382903"/>
                </a:cubicBezTo>
                <a:cubicBezTo>
                  <a:pt x="239745" y="383108"/>
                  <a:pt x="239796" y="383210"/>
                  <a:pt x="239950" y="383210"/>
                </a:cubicBezTo>
                <a:cubicBezTo>
                  <a:pt x="240155" y="383210"/>
                  <a:pt x="240283" y="383108"/>
                  <a:pt x="240283" y="382903"/>
                </a:cubicBezTo>
                <a:close/>
                <a:moveTo>
                  <a:pt x="242766" y="374891"/>
                </a:moveTo>
                <a:cubicBezTo>
                  <a:pt x="243124" y="375250"/>
                  <a:pt x="243380" y="375147"/>
                  <a:pt x="243610" y="374686"/>
                </a:cubicBezTo>
                <a:cubicBezTo>
                  <a:pt x="243662" y="374456"/>
                  <a:pt x="243738" y="374175"/>
                  <a:pt x="243815" y="373842"/>
                </a:cubicBezTo>
                <a:lnTo>
                  <a:pt x="242766" y="374891"/>
                </a:lnTo>
                <a:close/>
                <a:moveTo>
                  <a:pt x="243457" y="370335"/>
                </a:moveTo>
                <a:cubicBezTo>
                  <a:pt x="243610" y="370335"/>
                  <a:pt x="243738" y="370258"/>
                  <a:pt x="243815" y="370130"/>
                </a:cubicBezTo>
                <a:cubicBezTo>
                  <a:pt x="243866" y="369977"/>
                  <a:pt x="243764" y="369900"/>
                  <a:pt x="243457" y="369900"/>
                </a:cubicBezTo>
                <a:cubicBezTo>
                  <a:pt x="243124" y="369900"/>
                  <a:pt x="242996" y="369977"/>
                  <a:pt x="243073" y="370130"/>
                </a:cubicBezTo>
                <a:cubicBezTo>
                  <a:pt x="243150" y="370258"/>
                  <a:pt x="243278" y="370335"/>
                  <a:pt x="243457" y="370335"/>
                </a:cubicBezTo>
                <a:close/>
                <a:moveTo>
                  <a:pt x="242766" y="371487"/>
                </a:moveTo>
                <a:lnTo>
                  <a:pt x="242458" y="371154"/>
                </a:lnTo>
                <a:lnTo>
                  <a:pt x="240999" y="372511"/>
                </a:lnTo>
                <a:cubicBezTo>
                  <a:pt x="241358" y="372664"/>
                  <a:pt x="241588" y="372716"/>
                  <a:pt x="241691" y="372690"/>
                </a:cubicBezTo>
                <a:cubicBezTo>
                  <a:pt x="241844" y="372664"/>
                  <a:pt x="241998" y="372562"/>
                  <a:pt x="242074" y="372408"/>
                </a:cubicBezTo>
                <a:cubicBezTo>
                  <a:pt x="242203" y="372280"/>
                  <a:pt x="242279" y="372101"/>
                  <a:pt x="242356" y="371922"/>
                </a:cubicBezTo>
                <a:cubicBezTo>
                  <a:pt x="242433" y="371743"/>
                  <a:pt x="242561" y="371615"/>
                  <a:pt x="242766" y="371487"/>
                </a:cubicBezTo>
                <a:close/>
                <a:moveTo>
                  <a:pt x="241639" y="378731"/>
                </a:moveTo>
                <a:cubicBezTo>
                  <a:pt x="241639" y="378526"/>
                  <a:pt x="241563" y="378398"/>
                  <a:pt x="241409" y="378398"/>
                </a:cubicBezTo>
                <a:cubicBezTo>
                  <a:pt x="241204" y="378398"/>
                  <a:pt x="241102" y="378526"/>
                  <a:pt x="241102" y="378731"/>
                </a:cubicBezTo>
                <a:cubicBezTo>
                  <a:pt x="241102" y="378961"/>
                  <a:pt x="241204" y="379063"/>
                  <a:pt x="241409" y="379063"/>
                </a:cubicBezTo>
                <a:cubicBezTo>
                  <a:pt x="241563" y="379063"/>
                  <a:pt x="241639" y="378961"/>
                  <a:pt x="241639" y="378731"/>
                </a:cubicBezTo>
                <a:close/>
                <a:moveTo>
                  <a:pt x="242766" y="381521"/>
                </a:moveTo>
                <a:lnTo>
                  <a:pt x="242458" y="381853"/>
                </a:lnTo>
                <a:lnTo>
                  <a:pt x="242766" y="381853"/>
                </a:lnTo>
                <a:lnTo>
                  <a:pt x="242766" y="381521"/>
                </a:lnTo>
                <a:close/>
                <a:moveTo>
                  <a:pt x="243073" y="376657"/>
                </a:moveTo>
                <a:cubicBezTo>
                  <a:pt x="242791" y="376606"/>
                  <a:pt x="242510" y="376581"/>
                  <a:pt x="242203" y="376606"/>
                </a:cubicBezTo>
                <a:cubicBezTo>
                  <a:pt x="241870" y="376657"/>
                  <a:pt x="241639" y="376760"/>
                  <a:pt x="241409" y="376990"/>
                </a:cubicBezTo>
                <a:cubicBezTo>
                  <a:pt x="241281" y="377118"/>
                  <a:pt x="241281" y="377272"/>
                  <a:pt x="241409" y="377425"/>
                </a:cubicBezTo>
                <a:cubicBezTo>
                  <a:pt x="241563" y="377323"/>
                  <a:pt x="241844" y="377272"/>
                  <a:pt x="242254" y="377195"/>
                </a:cubicBezTo>
                <a:cubicBezTo>
                  <a:pt x="242663" y="377093"/>
                  <a:pt x="242919" y="376939"/>
                  <a:pt x="243073" y="376657"/>
                </a:cubicBezTo>
                <a:close/>
                <a:moveTo>
                  <a:pt x="243508" y="376350"/>
                </a:moveTo>
                <a:cubicBezTo>
                  <a:pt x="243636" y="376350"/>
                  <a:pt x="243713" y="376248"/>
                  <a:pt x="243713" y="375966"/>
                </a:cubicBezTo>
                <a:cubicBezTo>
                  <a:pt x="243713" y="375736"/>
                  <a:pt x="243636" y="375582"/>
                  <a:pt x="243508" y="375582"/>
                </a:cubicBezTo>
                <a:cubicBezTo>
                  <a:pt x="243303" y="375582"/>
                  <a:pt x="243175" y="375736"/>
                  <a:pt x="243175" y="375966"/>
                </a:cubicBezTo>
                <a:cubicBezTo>
                  <a:pt x="243175" y="376248"/>
                  <a:pt x="243303" y="376350"/>
                  <a:pt x="243508" y="376350"/>
                </a:cubicBezTo>
                <a:close/>
                <a:moveTo>
                  <a:pt x="243610" y="378347"/>
                </a:moveTo>
                <a:cubicBezTo>
                  <a:pt x="243610" y="378603"/>
                  <a:pt x="243662" y="378731"/>
                  <a:pt x="243815" y="378731"/>
                </a:cubicBezTo>
                <a:cubicBezTo>
                  <a:pt x="243969" y="378731"/>
                  <a:pt x="244020" y="378603"/>
                  <a:pt x="244020" y="378347"/>
                </a:cubicBezTo>
                <a:cubicBezTo>
                  <a:pt x="244020" y="378116"/>
                  <a:pt x="243969" y="377988"/>
                  <a:pt x="243815" y="377988"/>
                </a:cubicBezTo>
                <a:cubicBezTo>
                  <a:pt x="243662" y="378014"/>
                  <a:pt x="243610" y="378116"/>
                  <a:pt x="243610" y="378347"/>
                </a:cubicBezTo>
                <a:close/>
                <a:moveTo>
                  <a:pt x="244097" y="380497"/>
                </a:moveTo>
                <a:lnTo>
                  <a:pt x="243790" y="380087"/>
                </a:lnTo>
                <a:lnTo>
                  <a:pt x="243790" y="380778"/>
                </a:lnTo>
                <a:lnTo>
                  <a:pt x="244097" y="380497"/>
                </a:lnTo>
                <a:close/>
                <a:moveTo>
                  <a:pt x="247117" y="373560"/>
                </a:moveTo>
                <a:cubicBezTo>
                  <a:pt x="247117" y="373355"/>
                  <a:pt x="247066" y="373253"/>
                  <a:pt x="246912" y="373253"/>
                </a:cubicBezTo>
                <a:cubicBezTo>
                  <a:pt x="246784" y="373253"/>
                  <a:pt x="246708" y="373355"/>
                  <a:pt x="246708" y="373560"/>
                </a:cubicBezTo>
                <a:cubicBezTo>
                  <a:pt x="246708" y="373765"/>
                  <a:pt x="246784" y="373867"/>
                  <a:pt x="246912" y="373867"/>
                </a:cubicBezTo>
                <a:cubicBezTo>
                  <a:pt x="247066" y="373842"/>
                  <a:pt x="247117" y="373739"/>
                  <a:pt x="247117" y="373560"/>
                </a:cubicBezTo>
                <a:close/>
                <a:moveTo>
                  <a:pt x="246605" y="379448"/>
                </a:moveTo>
                <a:cubicBezTo>
                  <a:pt x="246528" y="379448"/>
                  <a:pt x="246400" y="379550"/>
                  <a:pt x="246170" y="379780"/>
                </a:cubicBezTo>
                <a:cubicBezTo>
                  <a:pt x="246400" y="379857"/>
                  <a:pt x="246605" y="379857"/>
                  <a:pt x="246784" y="379831"/>
                </a:cubicBezTo>
                <a:cubicBezTo>
                  <a:pt x="246989" y="379806"/>
                  <a:pt x="247143" y="379652"/>
                  <a:pt x="247220" y="379448"/>
                </a:cubicBezTo>
                <a:cubicBezTo>
                  <a:pt x="247015" y="379243"/>
                  <a:pt x="246810" y="379243"/>
                  <a:pt x="246605" y="379448"/>
                </a:cubicBezTo>
                <a:close/>
                <a:moveTo>
                  <a:pt x="246912" y="371487"/>
                </a:moveTo>
                <a:lnTo>
                  <a:pt x="245888" y="371487"/>
                </a:lnTo>
                <a:lnTo>
                  <a:pt x="245684" y="371692"/>
                </a:lnTo>
                <a:lnTo>
                  <a:pt x="245556" y="371820"/>
                </a:lnTo>
                <a:lnTo>
                  <a:pt x="245888" y="371820"/>
                </a:lnTo>
                <a:cubicBezTo>
                  <a:pt x="246016" y="371820"/>
                  <a:pt x="246221" y="371768"/>
                  <a:pt x="246452" y="371692"/>
                </a:cubicBezTo>
                <a:cubicBezTo>
                  <a:pt x="246708" y="371615"/>
                  <a:pt x="246861" y="371564"/>
                  <a:pt x="246912" y="371487"/>
                </a:cubicBezTo>
                <a:close/>
                <a:moveTo>
                  <a:pt x="245556" y="374277"/>
                </a:moveTo>
                <a:cubicBezTo>
                  <a:pt x="245505" y="374277"/>
                  <a:pt x="245351" y="374379"/>
                  <a:pt x="245146" y="374610"/>
                </a:cubicBezTo>
                <a:lnTo>
                  <a:pt x="245863" y="374277"/>
                </a:lnTo>
                <a:cubicBezTo>
                  <a:pt x="245684" y="374046"/>
                  <a:pt x="245556" y="374046"/>
                  <a:pt x="245556" y="374277"/>
                </a:cubicBezTo>
                <a:close/>
                <a:moveTo>
                  <a:pt x="246093" y="378961"/>
                </a:moveTo>
                <a:cubicBezTo>
                  <a:pt x="246144" y="378961"/>
                  <a:pt x="246170" y="378884"/>
                  <a:pt x="246170" y="378731"/>
                </a:cubicBezTo>
                <a:cubicBezTo>
                  <a:pt x="246247" y="378603"/>
                  <a:pt x="246196" y="378526"/>
                  <a:pt x="246042" y="378526"/>
                </a:cubicBezTo>
                <a:cubicBezTo>
                  <a:pt x="245837" y="378526"/>
                  <a:pt x="245786" y="378603"/>
                  <a:pt x="245863" y="378731"/>
                </a:cubicBezTo>
                <a:cubicBezTo>
                  <a:pt x="245965" y="378884"/>
                  <a:pt x="245991" y="378961"/>
                  <a:pt x="246093" y="378961"/>
                </a:cubicBezTo>
                <a:close/>
                <a:moveTo>
                  <a:pt x="247706" y="380958"/>
                </a:moveTo>
                <a:cubicBezTo>
                  <a:pt x="247450" y="381086"/>
                  <a:pt x="247296" y="381111"/>
                  <a:pt x="247220" y="381111"/>
                </a:cubicBezTo>
                <a:cubicBezTo>
                  <a:pt x="247143" y="381214"/>
                  <a:pt x="246989" y="381316"/>
                  <a:pt x="246733" y="381521"/>
                </a:cubicBezTo>
                <a:cubicBezTo>
                  <a:pt x="246477" y="381674"/>
                  <a:pt x="246298" y="381802"/>
                  <a:pt x="246170" y="381879"/>
                </a:cubicBezTo>
                <a:cubicBezTo>
                  <a:pt x="246605" y="382007"/>
                  <a:pt x="247091" y="381930"/>
                  <a:pt x="247655" y="381546"/>
                </a:cubicBezTo>
                <a:cubicBezTo>
                  <a:pt x="248192" y="381214"/>
                  <a:pt x="248525" y="380958"/>
                  <a:pt x="248679" y="380830"/>
                </a:cubicBezTo>
                <a:lnTo>
                  <a:pt x="248243" y="380830"/>
                </a:lnTo>
                <a:cubicBezTo>
                  <a:pt x="248115" y="380804"/>
                  <a:pt x="247962" y="380855"/>
                  <a:pt x="247706" y="380958"/>
                </a:cubicBezTo>
                <a:close/>
                <a:moveTo>
                  <a:pt x="245888" y="368364"/>
                </a:moveTo>
                <a:lnTo>
                  <a:pt x="245172" y="369106"/>
                </a:lnTo>
                <a:cubicBezTo>
                  <a:pt x="245684" y="369234"/>
                  <a:pt x="246119" y="369158"/>
                  <a:pt x="246580" y="368927"/>
                </a:cubicBezTo>
                <a:cubicBezTo>
                  <a:pt x="247040" y="368697"/>
                  <a:pt x="247373" y="368390"/>
                  <a:pt x="247680" y="368057"/>
                </a:cubicBezTo>
                <a:cubicBezTo>
                  <a:pt x="246964" y="367852"/>
                  <a:pt x="246349" y="367954"/>
                  <a:pt x="245888" y="368364"/>
                </a:cubicBezTo>
                <a:close/>
                <a:moveTo>
                  <a:pt x="244967" y="366265"/>
                </a:moveTo>
                <a:cubicBezTo>
                  <a:pt x="244967" y="366495"/>
                  <a:pt x="245018" y="366598"/>
                  <a:pt x="245172" y="366598"/>
                </a:cubicBezTo>
                <a:cubicBezTo>
                  <a:pt x="245377" y="366598"/>
                  <a:pt x="245479" y="366495"/>
                  <a:pt x="245479" y="366265"/>
                </a:cubicBezTo>
                <a:cubicBezTo>
                  <a:pt x="245479" y="366060"/>
                  <a:pt x="245377" y="365932"/>
                  <a:pt x="245172" y="365932"/>
                </a:cubicBezTo>
                <a:cubicBezTo>
                  <a:pt x="244993" y="365958"/>
                  <a:pt x="244967" y="366086"/>
                  <a:pt x="244967" y="366265"/>
                </a:cubicBezTo>
                <a:close/>
                <a:moveTo>
                  <a:pt x="244865" y="367340"/>
                </a:moveTo>
                <a:lnTo>
                  <a:pt x="245172" y="367340"/>
                </a:lnTo>
                <a:lnTo>
                  <a:pt x="245172" y="367007"/>
                </a:lnTo>
                <a:lnTo>
                  <a:pt x="244865" y="367340"/>
                </a:lnTo>
                <a:close/>
                <a:moveTo>
                  <a:pt x="244865" y="382570"/>
                </a:moveTo>
                <a:lnTo>
                  <a:pt x="245172" y="382570"/>
                </a:lnTo>
                <a:lnTo>
                  <a:pt x="245172" y="382135"/>
                </a:lnTo>
                <a:lnTo>
                  <a:pt x="244865" y="382570"/>
                </a:lnTo>
                <a:close/>
                <a:moveTo>
                  <a:pt x="244506" y="372792"/>
                </a:moveTo>
                <a:lnTo>
                  <a:pt x="243508" y="372792"/>
                </a:lnTo>
                <a:cubicBezTo>
                  <a:pt x="243636" y="372946"/>
                  <a:pt x="243815" y="373074"/>
                  <a:pt x="244020" y="373125"/>
                </a:cubicBezTo>
                <a:cubicBezTo>
                  <a:pt x="244353" y="373355"/>
                  <a:pt x="244506" y="373253"/>
                  <a:pt x="244506" y="372792"/>
                </a:cubicBezTo>
                <a:close/>
                <a:moveTo>
                  <a:pt x="241716" y="366265"/>
                </a:moveTo>
                <a:cubicBezTo>
                  <a:pt x="241819" y="366393"/>
                  <a:pt x="241870" y="366495"/>
                  <a:pt x="241972" y="366495"/>
                </a:cubicBezTo>
                <a:cubicBezTo>
                  <a:pt x="242023" y="366495"/>
                  <a:pt x="242074" y="366393"/>
                  <a:pt x="242074" y="366265"/>
                </a:cubicBezTo>
                <a:cubicBezTo>
                  <a:pt x="242126" y="366137"/>
                  <a:pt x="242074" y="366060"/>
                  <a:pt x="241895" y="366060"/>
                </a:cubicBezTo>
                <a:cubicBezTo>
                  <a:pt x="241716" y="366086"/>
                  <a:pt x="241665" y="366163"/>
                  <a:pt x="241716" y="366265"/>
                </a:cubicBezTo>
                <a:close/>
                <a:moveTo>
                  <a:pt x="241639" y="369004"/>
                </a:moveTo>
                <a:cubicBezTo>
                  <a:pt x="240385" y="369593"/>
                  <a:pt x="239080" y="370309"/>
                  <a:pt x="237672" y="371001"/>
                </a:cubicBezTo>
                <a:cubicBezTo>
                  <a:pt x="236315" y="371743"/>
                  <a:pt x="235036" y="372460"/>
                  <a:pt x="233935" y="373125"/>
                </a:cubicBezTo>
                <a:cubicBezTo>
                  <a:pt x="232783" y="373816"/>
                  <a:pt x="232194" y="374200"/>
                  <a:pt x="232092" y="374277"/>
                </a:cubicBezTo>
                <a:lnTo>
                  <a:pt x="233141" y="374610"/>
                </a:lnTo>
                <a:lnTo>
                  <a:pt x="240744" y="370770"/>
                </a:lnTo>
                <a:cubicBezTo>
                  <a:pt x="240948" y="370975"/>
                  <a:pt x="241051" y="370975"/>
                  <a:pt x="241051" y="370770"/>
                </a:cubicBezTo>
                <a:cubicBezTo>
                  <a:pt x="241588" y="370233"/>
                  <a:pt x="242074" y="369823"/>
                  <a:pt x="242458" y="369567"/>
                </a:cubicBezTo>
                <a:cubicBezTo>
                  <a:pt x="242842" y="369311"/>
                  <a:pt x="243406" y="368927"/>
                  <a:pt x="244148" y="368364"/>
                </a:cubicBezTo>
                <a:cubicBezTo>
                  <a:pt x="244148" y="368159"/>
                  <a:pt x="244046" y="368057"/>
                  <a:pt x="243841" y="368057"/>
                </a:cubicBezTo>
                <a:cubicBezTo>
                  <a:pt x="243610" y="368057"/>
                  <a:pt x="242868" y="368364"/>
                  <a:pt x="241639" y="369004"/>
                </a:cubicBezTo>
                <a:close/>
                <a:moveTo>
                  <a:pt x="235496" y="370744"/>
                </a:moveTo>
                <a:cubicBezTo>
                  <a:pt x="235650" y="370744"/>
                  <a:pt x="235701" y="370642"/>
                  <a:pt x="235701" y="370412"/>
                </a:cubicBezTo>
                <a:cubicBezTo>
                  <a:pt x="235701" y="370233"/>
                  <a:pt x="235650" y="370105"/>
                  <a:pt x="235496" y="370105"/>
                </a:cubicBezTo>
                <a:cubicBezTo>
                  <a:pt x="235343" y="370105"/>
                  <a:pt x="235266" y="370233"/>
                  <a:pt x="235266" y="370412"/>
                </a:cubicBezTo>
                <a:cubicBezTo>
                  <a:pt x="235291" y="370642"/>
                  <a:pt x="235368" y="370744"/>
                  <a:pt x="235496" y="370744"/>
                </a:cubicBezTo>
                <a:close/>
                <a:moveTo>
                  <a:pt x="238593" y="365548"/>
                </a:moveTo>
                <a:cubicBezTo>
                  <a:pt x="238670" y="365702"/>
                  <a:pt x="238798" y="365753"/>
                  <a:pt x="238952" y="365753"/>
                </a:cubicBezTo>
                <a:cubicBezTo>
                  <a:pt x="239156" y="365753"/>
                  <a:pt x="239284" y="365702"/>
                  <a:pt x="239336" y="365548"/>
                </a:cubicBezTo>
                <a:cubicBezTo>
                  <a:pt x="239413" y="365420"/>
                  <a:pt x="239310" y="365344"/>
                  <a:pt x="238952" y="365344"/>
                </a:cubicBezTo>
                <a:cubicBezTo>
                  <a:pt x="238645" y="365344"/>
                  <a:pt x="238568" y="365420"/>
                  <a:pt x="238593" y="365548"/>
                </a:cubicBezTo>
                <a:close/>
                <a:moveTo>
                  <a:pt x="234728" y="369260"/>
                </a:moveTo>
                <a:cubicBezTo>
                  <a:pt x="233448" y="369951"/>
                  <a:pt x="232194" y="370719"/>
                  <a:pt x="231068" y="371384"/>
                </a:cubicBezTo>
                <a:cubicBezTo>
                  <a:pt x="229865" y="372050"/>
                  <a:pt x="229046" y="372460"/>
                  <a:pt x="228559" y="372511"/>
                </a:cubicBezTo>
                <a:cubicBezTo>
                  <a:pt x="228457" y="372511"/>
                  <a:pt x="228329" y="372562"/>
                  <a:pt x="228073" y="372690"/>
                </a:cubicBezTo>
                <a:cubicBezTo>
                  <a:pt x="227843" y="372767"/>
                  <a:pt x="227638" y="372818"/>
                  <a:pt x="227510" y="372818"/>
                </a:cubicBezTo>
                <a:cubicBezTo>
                  <a:pt x="226409" y="373381"/>
                  <a:pt x="225257" y="374021"/>
                  <a:pt x="224003" y="374763"/>
                </a:cubicBezTo>
                <a:cubicBezTo>
                  <a:pt x="222749" y="375480"/>
                  <a:pt x="221648" y="376120"/>
                  <a:pt x="220650" y="376657"/>
                </a:cubicBezTo>
                <a:cubicBezTo>
                  <a:pt x="220803" y="377016"/>
                  <a:pt x="221136" y="377093"/>
                  <a:pt x="221648" y="376913"/>
                </a:cubicBezTo>
                <a:cubicBezTo>
                  <a:pt x="222160" y="376760"/>
                  <a:pt x="222698" y="376504"/>
                  <a:pt x="223261" y="376171"/>
                </a:cubicBezTo>
                <a:cubicBezTo>
                  <a:pt x="223798" y="375813"/>
                  <a:pt x="224361" y="375480"/>
                  <a:pt x="224899" y="375070"/>
                </a:cubicBezTo>
                <a:cubicBezTo>
                  <a:pt x="225437" y="374686"/>
                  <a:pt x="225897" y="374430"/>
                  <a:pt x="226153" y="374302"/>
                </a:cubicBezTo>
                <a:cubicBezTo>
                  <a:pt x="226384" y="374175"/>
                  <a:pt x="227280" y="373765"/>
                  <a:pt x="228892" y="373074"/>
                </a:cubicBezTo>
                <a:cubicBezTo>
                  <a:pt x="230530" y="372357"/>
                  <a:pt x="232220" y="371589"/>
                  <a:pt x="233986" y="370770"/>
                </a:cubicBezTo>
                <a:cubicBezTo>
                  <a:pt x="235726" y="369925"/>
                  <a:pt x="237314" y="369132"/>
                  <a:pt x="238696" y="368313"/>
                </a:cubicBezTo>
                <a:cubicBezTo>
                  <a:pt x="240104" y="367519"/>
                  <a:pt x="240641" y="366956"/>
                  <a:pt x="240359" y="366623"/>
                </a:cubicBezTo>
                <a:cubicBezTo>
                  <a:pt x="240027" y="366547"/>
                  <a:pt x="239284" y="366777"/>
                  <a:pt x="238235" y="367340"/>
                </a:cubicBezTo>
                <a:cubicBezTo>
                  <a:pt x="237186" y="367903"/>
                  <a:pt x="236008" y="368492"/>
                  <a:pt x="234728" y="369260"/>
                </a:cubicBezTo>
                <a:close/>
                <a:moveTo>
                  <a:pt x="231068" y="369106"/>
                </a:moveTo>
                <a:cubicBezTo>
                  <a:pt x="231196" y="369106"/>
                  <a:pt x="231273" y="368953"/>
                  <a:pt x="231273" y="368697"/>
                </a:cubicBezTo>
                <a:cubicBezTo>
                  <a:pt x="231273" y="368466"/>
                  <a:pt x="231196" y="368338"/>
                  <a:pt x="231068" y="368338"/>
                </a:cubicBezTo>
                <a:cubicBezTo>
                  <a:pt x="230863" y="368338"/>
                  <a:pt x="230735" y="368466"/>
                  <a:pt x="230735" y="368697"/>
                </a:cubicBezTo>
                <a:cubicBezTo>
                  <a:pt x="230735" y="368953"/>
                  <a:pt x="230863" y="369106"/>
                  <a:pt x="231068" y="369106"/>
                </a:cubicBezTo>
                <a:close/>
                <a:moveTo>
                  <a:pt x="237288" y="365548"/>
                </a:moveTo>
                <a:cubicBezTo>
                  <a:pt x="237288" y="365702"/>
                  <a:pt x="237314" y="365753"/>
                  <a:pt x="237365" y="365753"/>
                </a:cubicBezTo>
                <a:cubicBezTo>
                  <a:pt x="237467" y="365753"/>
                  <a:pt x="237518" y="365702"/>
                  <a:pt x="237595" y="365548"/>
                </a:cubicBezTo>
                <a:cubicBezTo>
                  <a:pt x="237672" y="365420"/>
                  <a:pt x="237621" y="365344"/>
                  <a:pt x="237416" y="365344"/>
                </a:cubicBezTo>
                <a:cubicBezTo>
                  <a:pt x="237262" y="365344"/>
                  <a:pt x="237211" y="365420"/>
                  <a:pt x="237288" y="365548"/>
                </a:cubicBezTo>
                <a:close/>
                <a:moveTo>
                  <a:pt x="235803" y="367340"/>
                </a:moveTo>
                <a:cubicBezTo>
                  <a:pt x="236034" y="367417"/>
                  <a:pt x="236290" y="367391"/>
                  <a:pt x="236597" y="367263"/>
                </a:cubicBezTo>
                <a:cubicBezTo>
                  <a:pt x="236904" y="367161"/>
                  <a:pt x="236981" y="366956"/>
                  <a:pt x="236853" y="366623"/>
                </a:cubicBezTo>
                <a:lnTo>
                  <a:pt x="236238" y="366623"/>
                </a:lnTo>
                <a:cubicBezTo>
                  <a:pt x="236162" y="366700"/>
                  <a:pt x="236085" y="366803"/>
                  <a:pt x="235957" y="366982"/>
                </a:cubicBezTo>
                <a:cubicBezTo>
                  <a:pt x="235855" y="367135"/>
                  <a:pt x="235803" y="367263"/>
                  <a:pt x="235803" y="367340"/>
                </a:cubicBezTo>
                <a:close/>
                <a:moveTo>
                  <a:pt x="234907" y="366265"/>
                </a:moveTo>
                <a:cubicBezTo>
                  <a:pt x="234907" y="366495"/>
                  <a:pt x="234984" y="366598"/>
                  <a:pt x="235215" y="366598"/>
                </a:cubicBezTo>
                <a:cubicBezTo>
                  <a:pt x="235317" y="366598"/>
                  <a:pt x="235419" y="366495"/>
                  <a:pt x="235419" y="366265"/>
                </a:cubicBezTo>
                <a:cubicBezTo>
                  <a:pt x="235419" y="366060"/>
                  <a:pt x="235317" y="365932"/>
                  <a:pt x="235215" y="365932"/>
                </a:cubicBezTo>
                <a:cubicBezTo>
                  <a:pt x="234984" y="365958"/>
                  <a:pt x="234907" y="366086"/>
                  <a:pt x="234907" y="366265"/>
                </a:cubicBezTo>
                <a:close/>
                <a:moveTo>
                  <a:pt x="234549" y="368006"/>
                </a:moveTo>
                <a:cubicBezTo>
                  <a:pt x="234549" y="368262"/>
                  <a:pt x="234626" y="368364"/>
                  <a:pt x="234779" y="368364"/>
                </a:cubicBezTo>
                <a:cubicBezTo>
                  <a:pt x="234984" y="368364"/>
                  <a:pt x="235112" y="368262"/>
                  <a:pt x="235112" y="368006"/>
                </a:cubicBezTo>
                <a:cubicBezTo>
                  <a:pt x="235112" y="367750"/>
                  <a:pt x="234984" y="367622"/>
                  <a:pt x="234779" y="367622"/>
                </a:cubicBezTo>
                <a:cubicBezTo>
                  <a:pt x="234626" y="367622"/>
                  <a:pt x="234549" y="367750"/>
                  <a:pt x="234549" y="368006"/>
                </a:cubicBezTo>
                <a:close/>
                <a:moveTo>
                  <a:pt x="233781" y="367494"/>
                </a:moveTo>
                <a:cubicBezTo>
                  <a:pt x="233602" y="367570"/>
                  <a:pt x="233500" y="367622"/>
                  <a:pt x="233423" y="367622"/>
                </a:cubicBezTo>
                <a:lnTo>
                  <a:pt x="234447" y="367622"/>
                </a:lnTo>
                <a:lnTo>
                  <a:pt x="234447" y="367314"/>
                </a:lnTo>
                <a:lnTo>
                  <a:pt x="234140" y="367314"/>
                </a:lnTo>
                <a:cubicBezTo>
                  <a:pt x="234088" y="367340"/>
                  <a:pt x="233960" y="367366"/>
                  <a:pt x="233781" y="367494"/>
                </a:cubicBezTo>
                <a:close/>
                <a:moveTo>
                  <a:pt x="231657" y="361837"/>
                </a:moveTo>
                <a:cubicBezTo>
                  <a:pt x="231529" y="361837"/>
                  <a:pt x="231452" y="361914"/>
                  <a:pt x="231452" y="362170"/>
                </a:cubicBezTo>
                <a:cubicBezTo>
                  <a:pt x="231452" y="362374"/>
                  <a:pt x="231529" y="362477"/>
                  <a:pt x="231657" y="362477"/>
                </a:cubicBezTo>
                <a:cubicBezTo>
                  <a:pt x="231861" y="362477"/>
                  <a:pt x="231989" y="362374"/>
                  <a:pt x="231989" y="362170"/>
                </a:cubicBezTo>
                <a:cubicBezTo>
                  <a:pt x="231989" y="361914"/>
                  <a:pt x="231861" y="361837"/>
                  <a:pt x="231657" y="361837"/>
                </a:cubicBezTo>
                <a:close/>
                <a:moveTo>
                  <a:pt x="231145" y="361786"/>
                </a:moveTo>
                <a:cubicBezTo>
                  <a:pt x="231145" y="362016"/>
                  <a:pt x="231196" y="362170"/>
                  <a:pt x="231349" y="362170"/>
                </a:cubicBezTo>
                <a:cubicBezTo>
                  <a:pt x="231503" y="362170"/>
                  <a:pt x="231554" y="362016"/>
                  <a:pt x="231554" y="361786"/>
                </a:cubicBezTo>
                <a:cubicBezTo>
                  <a:pt x="231554" y="361530"/>
                  <a:pt x="231503" y="361402"/>
                  <a:pt x="231349" y="361402"/>
                </a:cubicBezTo>
                <a:cubicBezTo>
                  <a:pt x="231196" y="361402"/>
                  <a:pt x="231145" y="361530"/>
                  <a:pt x="231145" y="361786"/>
                </a:cubicBezTo>
                <a:close/>
                <a:moveTo>
                  <a:pt x="230095" y="361786"/>
                </a:moveTo>
                <a:cubicBezTo>
                  <a:pt x="230095" y="362016"/>
                  <a:pt x="230146" y="362170"/>
                  <a:pt x="230300" y="362170"/>
                </a:cubicBezTo>
                <a:cubicBezTo>
                  <a:pt x="230454" y="362170"/>
                  <a:pt x="230505" y="362016"/>
                  <a:pt x="230505" y="361786"/>
                </a:cubicBezTo>
                <a:cubicBezTo>
                  <a:pt x="230505" y="361530"/>
                  <a:pt x="230454" y="361402"/>
                  <a:pt x="230300" y="361402"/>
                </a:cubicBezTo>
                <a:cubicBezTo>
                  <a:pt x="230146" y="361402"/>
                  <a:pt x="230095" y="361530"/>
                  <a:pt x="230095" y="361786"/>
                </a:cubicBezTo>
                <a:close/>
                <a:moveTo>
                  <a:pt x="229250" y="364960"/>
                </a:moveTo>
                <a:cubicBezTo>
                  <a:pt x="229353" y="365292"/>
                  <a:pt x="229609" y="365420"/>
                  <a:pt x="230044" y="365318"/>
                </a:cubicBezTo>
                <a:cubicBezTo>
                  <a:pt x="230505" y="365216"/>
                  <a:pt x="230966" y="365036"/>
                  <a:pt x="231503" y="364780"/>
                </a:cubicBezTo>
                <a:cubicBezTo>
                  <a:pt x="232041" y="364550"/>
                  <a:pt x="232450" y="364294"/>
                  <a:pt x="232860" y="364013"/>
                </a:cubicBezTo>
                <a:cubicBezTo>
                  <a:pt x="233269" y="363731"/>
                  <a:pt x="233423" y="363552"/>
                  <a:pt x="233423" y="363475"/>
                </a:cubicBezTo>
                <a:cubicBezTo>
                  <a:pt x="232937" y="362810"/>
                  <a:pt x="232681" y="362554"/>
                  <a:pt x="232655" y="362758"/>
                </a:cubicBezTo>
                <a:cubicBezTo>
                  <a:pt x="232604" y="362963"/>
                  <a:pt x="232425" y="363219"/>
                  <a:pt x="232041" y="363475"/>
                </a:cubicBezTo>
                <a:cubicBezTo>
                  <a:pt x="231708" y="363756"/>
                  <a:pt x="231247" y="363987"/>
                  <a:pt x="230530" y="364141"/>
                </a:cubicBezTo>
                <a:cubicBezTo>
                  <a:pt x="229916" y="364320"/>
                  <a:pt x="229481" y="364601"/>
                  <a:pt x="229250" y="364960"/>
                </a:cubicBezTo>
                <a:close/>
                <a:moveTo>
                  <a:pt x="230607" y="342742"/>
                </a:moveTo>
                <a:lnTo>
                  <a:pt x="229993" y="343177"/>
                </a:lnTo>
                <a:lnTo>
                  <a:pt x="230607" y="343177"/>
                </a:lnTo>
                <a:lnTo>
                  <a:pt x="230607" y="342742"/>
                </a:lnTo>
                <a:close/>
                <a:moveTo>
                  <a:pt x="231657" y="343458"/>
                </a:moveTo>
                <a:lnTo>
                  <a:pt x="231068" y="343458"/>
                </a:lnTo>
                <a:lnTo>
                  <a:pt x="231068" y="344201"/>
                </a:lnTo>
                <a:cubicBezTo>
                  <a:pt x="231196" y="344252"/>
                  <a:pt x="231375" y="344201"/>
                  <a:pt x="231554" y="344021"/>
                </a:cubicBezTo>
                <a:cubicBezTo>
                  <a:pt x="231759" y="343868"/>
                  <a:pt x="231810" y="343663"/>
                  <a:pt x="231657" y="343458"/>
                </a:cubicBezTo>
                <a:close/>
                <a:moveTo>
                  <a:pt x="232066" y="340668"/>
                </a:moveTo>
                <a:lnTo>
                  <a:pt x="231657" y="340668"/>
                </a:lnTo>
                <a:cubicBezTo>
                  <a:pt x="231657" y="340745"/>
                  <a:pt x="231605" y="340822"/>
                  <a:pt x="231503" y="340873"/>
                </a:cubicBezTo>
                <a:cubicBezTo>
                  <a:pt x="231401" y="340975"/>
                  <a:pt x="231349" y="341026"/>
                  <a:pt x="231349" y="341078"/>
                </a:cubicBezTo>
                <a:lnTo>
                  <a:pt x="232041" y="341078"/>
                </a:lnTo>
                <a:lnTo>
                  <a:pt x="232041" y="340668"/>
                </a:lnTo>
                <a:close/>
                <a:moveTo>
                  <a:pt x="233730" y="340668"/>
                </a:moveTo>
                <a:cubicBezTo>
                  <a:pt x="233448" y="340540"/>
                  <a:pt x="233244" y="340668"/>
                  <a:pt x="233090" y="341078"/>
                </a:cubicBezTo>
                <a:cubicBezTo>
                  <a:pt x="232885" y="341078"/>
                  <a:pt x="232885" y="341206"/>
                  <a:pt x="233090" y="341436"/>
                </a:cubicBezTo>
                <a:lnTo>
                  <a:pt x="233730" y="340668"/>
                </a:lnTo>
                <a:close/>
                <a:moveTo>
                  <a:pt x="240718" y="335216"/>
                </a:moveTo>
                <a:cubicBezTo>
                  <a:pt x="241255" y="334986"/>
                  <a:pt x="241793" y="334704"/>
                  <a:pt x="242331" y="334448"/>
                </a:cubicBezTo>
                <a:cubicBezTo>
                  <a:pt x="242817" y="334167"/>
                  <a:pt x="243431" y="333834"/>
                  <a:pt x="244122" y="333424"/>
                </a:cubicBezTo>
                <a:lnTo>
                  <a:pt x="244122" y="333092"/>
                </a:lnTo>
                <a:cubicBezTo>
                  <a:pt x="243917" y="333040"/>
                  <a:pt x="243431" y="333143"/>
                  <a:pt x="242612" y="333475"/>
                </a:cubicBezTo>
                <a:cubicBezTo>
                  <a:pt x="241819" y="333783"/>
                  <a:pt x="240948" y="334167"/>
                  <a:pt x="239950" y="334627"/>
                </a:cubicBezTo>
                <a:cubicBezTo>
                  <a:pt x="239003" y="335063"/>
                  <a:pt x="238107" y="335498"/>
                  <a:pt x="237211" y="335958"/>
                </a:cubicBezTo>
                <a:cubicBezTo>
                  <a:pt x="236366" y="336445"/>
                  <a:pt x="235778" y="336726"/>
                  <a:pt x="235522" y="336957"/>
                </a:cubicBezTo>
                <a:cubicBezTo>
                  <a:pt x="235291" y="336957"/>
                  <a:pt x="235215" y="337085"/>
                  <a:pt x="235215" y="337264"/>
                </a:cubicBezTo>
                <a:cubicBezTo>
                  <a:pt x="235419" y="337341"/>
                  <a:pt x="235701" y="337341"/>
                  <a:pt x="236085" y="337213"/>
                </a:cubicBezTo>
                <a:cubicBezTo>
                  <a:pt x="236469" y="337085"/>
                  <a:pt x="236853" y="336982"/>
                  <a:pt x="237288" y="336778"/>
                </a:cubicBezTo>
                <a:cubicBezTo>
                  <a:pt x="237672" y="336624"/>
                  <a:pt x="238107" y="336419"/>
                  <a:pt x="238465" y="336266"/>
                </a:cubicBezTo>
                <a:cubicBezTo>
                  <a:pt x="238875" y="336086"/>
                  <a:pt x="239131" y="335958"/>
                  <a:pt x="239336" y="335882"/>
                </a:cubicBezTo>
                <a:cubicBezTo>
                  <a:pt x="239694" y="335677"/>
                  <a:pt x="240129" y="335447"/>
                  <a:pt x="240718" y="335216"/>
                </a:cubicBezTo>
                <a:close/>
                <a:moveTo>
                  <a:pt x="245095" y="336061"/>
                </a:moveTo>
                <a:cubicBezTo>
                  <a:pt x="245888" y="335318"/>
                  <a:pt x="246503" y="334448"/>
                  <a:pt x="246887" y="333399"/>
                </a:cubicBezTo>
                <a:cubicBezTo>
                  <a:pt x="246682" y="333322"/>
                  <a:pt x="246324" y="333399"/>
                  <a:pt x="245735" y="333604"/>
                </a:cubicBezTo>
                <a:cubicBezTo>
                  <a:pt x="245197" y="333808"/>
                  <a:pt x="244609" y="334064"/>
                  <a:pt x="243994" y="334320"/>
                </a:cubicBezTo>
                <a:cubicBezTo>
                  <a:pt x="243380" y="334602"/>
                  <a:pt x="242791" y="334883"/>
                  <a:pt x="242305" y="335139"/>
                </a:cubicBezTo>
                <a:cubicBezTo>
                  <a:pt x="241767" y="335421"/>
                  <a:pt x="241486" y="335677"/>
                  <a:pt x="241409" y="335856"/>
                </a:cubicBezTo>
                <a:cubicBezTo>
                  <a:pt x="241358" y="335933"/>
                  <a:pt x="241307" y="336086"/>
                  <a:pt x="241307" y="336342"/>
                </a:cubicBezTo>
                <a:cubicBezTo>
                  <a:pt x="241307" y="336598"/>
                  <a:pt x="241358" y="336778"/>
                  <a:pt x="241409" y="336906"/>
                </a:cubicBezTo>
                <a:cubicBezTo>
                  <a:pt x="241563" y="336470"/>
                  <a:pt x="241947" y="335984"/>
                  <a:pt x="242612" y="335395"/>
                </a:cubicBezTo>
                <a:cubicBezTo>
                  <a:pt x="243278" y="334807"/>
                  <a:pt x="243764" y="334832"/>
                  <a:pt x="244122" y="335421"/>
                </a:cubicBezTo>
                <a:cubicBezTo>
                  <a:pt x="243764" y="335805"/>
                  <a:pt x="243431" y="335984"/>
                  <a:pt x="243098" y="336061"/>
                </a:cubicBezTo>
                <a:cubicBezTo>
                  <a:pt x="242740" y="336112"/>
                  <a:pt x="242433" y="336419"/>
                  <a:pt x="242074" y="336880"/>
                </a:cubicBezTo>
                <a:cubicBezTo>
                  <a:pt x="243303" y="337059"/>
                  <a:pt x="244302" y="336752"/>
                  <a:pt x="245095" y="336061"/>
                </a:cubicBezTo>
                <a:close/>
                <a:moveTo>
                  <a:pt x="244506" y="332068"/>
                </a:moveTo>
                <a:cubicBezTo>
                  <a:pt x="244660" y="332068"/>
                  <a:pt x="244762" y="331914"/>
                  <a:pt x="244762" y="331709"/>
                </a:cubicBezTo>
                <a:cubicBezTo>
                  <a:pt x="244762" y="331428"/>
                  <a:pt x="244660" y="331325"/>
                  <a:pt x="244506" y="331325"/>
                </a:cubicBezTo>
                <a:cubicBezTo>
                  <a:pt x="244302" y="331325"/>
                  <a:pt x="244199" y="331428"/>
                  <a:pt x="244199" y="331709"/>
                </a:cubicBezTo>
                <a:cubicBezTo>
                  <a:pt x="244199" y="331914"/>
                  <a:pt x="244302" y="332068"/>
                  <a:pt x="244506" y="332068"/>
                </a:cubicBezTo>
                <a:close/>
                <a:moveTo>
                  <a:pt x="245146" y="332349"/>
                </a:moveTo>
                <a:lnTo>
                  <a:pt x="245146" y="332759"/>
                </a:lnTo>
                <a:lnTo>
                  <a:pt x="246170" y="332759"/>
                </a:lnTo>
                <a:cubicBezTo>
                  <a:pt x="246068" y="332349"/>
                  <a:pt x="245709" y="332196"/>
                  <a:pt x="245146" y="332349"/>
                </a:cubicBezTo>
                <a:close/>
                <a:moveTo>
                  <a:pt x="245556" y="331018"/>
                </a:moveTo>
                <a:cubicBezTo>
                  <a:pt x="245709" y="331018"/>
                  <a:pt x="245761" y="330916"/>
                  <a:pt x="245761" y="330660"/>
                </a:cubicBezTo>
                <a:cubicBezTo>
                  <a:pt x="245761" y="330404"/>
                  <a:pt x="245709" y="330276"/>
                  <a:pt x="245556" y="330276"/>
                </a:cubicBezTo>
                <a:cubicBezTo>
                  <a:pt x="245351" y="330276"/>
                  <a:pt x="245249" y="330404"/>
                  <a:pt x="245249" y="330660"/>
                </a:cubicBezTo>
                <a:cubicBezTo>
                  <a:pt x="245249" y="330916"/>
                  <a:pt x="245351" y="331018"/>
                  <a:pt x="245556" y="331018"/>
                </a:cubicBezTo>
                <a:close/>
                <a:moveTo>
                  <a:pt x="247603" y="336163"/>
                </a:moveTo>
                <a:cubicBezTo>
                  <a:pt x="248115" y="336061"/>
                  <a:pt x="248679" y="335856"/>
                  <a:pt x="249293" y="335574"/>
                </a:cubicBezTo>
                <a:cubicBezTo>
                  <a:pt x="249907" y="335318"/>
                  <a:pt x="250496" y="335037"/>
                  <a:pt x="251034" y="334653"/>
                </a:cubicBezTo>
                <a:cubicBezTo>
                  <a:pt x="251571" y="334320"/>
                  <a:pt x="251929" y="334039"/>
                  <a:pt x="252083" y="333834"/>
                </a:cubicBezTo>
                <a:cubicBezTo>
                  <a:pt x="251878" y="333552"/>
                  <a:pt x="251673" y="333424"/>
                  <a:pt x="251469" y="333475"/>
                </a:cubicBezTo>
                <a:cubicBezTo>
                  <a:pt x="251264" y="333501"/>
                  <a:pt x="251034" y="333578"/>
                  <a:pt x="250854" y="333680"/>
                </a:cubicBezTo>
                <a:cubicBezTo>
                  <a:pt x="250649" y="333783"/>
                  <a:pt x="250445" y="333834"/>
                  <a:pt x="250240" y="333834"/>
                </a:cubicBezTo>
                <a:cubicBezTo>
                  <a:pt x="250035" y="333834"/>
                  <a:pt x="249856" y="333706"/>
                  <a:pt x="249702" y="333424"/>
                </a:cubicBezTo>
                <a:cubicBezTo>
                  <a:pt x="249574" y="333834"/>
                  <a:pt x="249344" y="334115"/>
                  <a:pt x="249114" y="334269"/>
                </a:cubicBezTo>
                <a:cubicBezTo>
                  <a:pt x="248806" y="334474"/>
                  <a:pt x="248525" y="334627"/>
                  <a:pt x="248218" y="334781"/>
                </a:cubicBezTo>
                <a:cubicBezTo>
                  <a:pt x="247911" y="334934"/>
                  <a:pt x="247629" y="335037"/>
                  <a:pt x="247322" y="335190"/>
                </a:cubicBezTo>
                <a:cubicBezTo>
                  <a:pt x="247066" y="335344"/>
                  <a:pt x="246810" y="335600"/>
                  <a:pt x="246631" y="335907"/>
                </a:cubicBezTo>
                <a:cubicBezTo>
                  <a:pt x="246759" y="336163"/>
                  <a:pt x="247066" y="336266"/>
                  <a:pt x="247603" y="336163"/>
                </a:cubicBezTo>
                <a:close/>
                <a:moveTo>
                  <a:pt x="247655" y="331325"/>
                </a:moveTo>
                <a:cubicBezTo>
                  <a:pt x="247706" y="331325"/>
                  <a:pt x="247860" y="331300"/>
                  <a:pt x="248064" y="331197"/>
                </a:cubicBezTo>
                <a:cubicBezTo>
                  <a:pt x="248269" y="331146"/>
                  <a:pt x="248525" y="331044"/>
                  <a:pt x="248730" y="330890"/>
                </a:cubicBezTo>
                <a:cubicBezTo>
                  <a:pt x="248960" y="330737"/>
                  <a:pt x="249165" y="330583"/>
                  <a:pt x="249293" y="330481"/>
                </a:cubicBezTo>
                <a:cubicBezTo>
                  <a:pt x="249446" y="330327"/>
                  <a:pt x="249446" y="330174"/>
                  <a:pt x="249293" y="329943"/>
                </a:cubicBezTo>
                <a:cubicBezTo>
                  <a:pt x="249088" y="329738"/>
                  <a:pt x="248883" y="329738"/>
                  <a:pt x="248679" y="329943"/>
                </a:cubicBezTo>
                <a:cubicBezTo>
                  <a:pt x="248525" y="330097"/>
                  <a:pt x="248346" y="330327"/>
                  <a:pt x="248115" y="330634"/>
                </a:cubicBezTo>
                <a:cubicBezTo>
                  <a:pt x="247860" y="330967"/>
                  <a:pt x="247706" y="331172"/>
                  <a:pt x="247655" y="331325"/>
                </a:cubicBezTo>
                <a:close/>
                <a:moveTo>
                  <a:pt x="247757" y="329457"/>
                </a:moveTo>
                <a:cubicBezTo>
                  <a:pt x="247808" y="329457"/>
                  <a:pt x="247885" y="329406"/>
                  <a:pt x="247962" y="329252"/>
                </a:cubicBezTo>
                <a:cubicBezTo>
                  <a:pt x="248039" y="329098"/>
                  <a:pt x="247962" y="329022"/>
                  <a:pt x="247808" y="329022"/>
                </a:cubicBezTo>
                <a:cubicBezTo>
                  <a:pt x="247629" y="329022"/>
                  <a:pt x="247578" y="329098"/>
                  <a:pt x="247655" y="329252"/>
                </a:cubicBezTo>
                <a:cubicBezTo>
                  <a:pt x="247655" y="329406"/>
                  <a:pt x="247680" y="329457"/>
                  <a:pt x="247757" y="329457"/>
                </a:cubicBezTo>
                <a:close/>
                <a:moveTo>
                  <a:pt x="249293" y="327588"/>
                </a:moveTo>
                <a:lnTo>
                  <a:pt x="249293" y="327153"/>
                </a:lnTo>
                <a:lnTo>
                  <a:pt x="248960" y="327588"/>
                </a:lnTo>
                <a:lnTo>
                  <a:pt x="249293" y="327588"/>
                </a:lnTo>
                <a:close/>
                <a:moveTo>
                  <a:pt x="247655" y="332759"/>
                </a:moveTo>
                <a:cubicBezTo>
                  <a:pt x="247424" y="332759"/>
                  <a:pt x="247296" y="332887"/>
                  <a:pt x="247296" y="333092"/>
                </a:cubicBezTo>
                <a:cubicBezTo>
                  <a:pt x="247296" y="333322"/>
                  <a:pt x="247424" y="333424"/>
                  <a:pt x="247655" y="333424"/>
                </a:cubicBezTo>
                <a:cubicBezTo>
                  <a:pt x="247783" y="333424"/>
                  <a:pt x="247860" y="333322"/>
                  <a:pt x="247860" y="333092"/>
                </a:cubicBezTo>
                <a:cubicBezTo>
                  <a:pt x="247860" y="332887"/>
                  <a:pt x="247783" y="332759"/>
                  <a:pt x="247655" y="332759"/>
                </a:cubicBezTo>
                <a:close/>
                <a:moveTo>
                  <a:pt x="247552" y="329969"/>
                </a:moveTo>
                <a:cubicBezTo>
                  <a:pt x="247552" y="329764"/>
                  <a:pt x="247424" y="329662"/>
                  <a:pt x="247220" y="329662"/>
                </a:cubicBezTo>
                <a:cubicBezTo>
                  <a:pt x="247091" y="329662"/>
                  <a:pt x="246989" y="329764"/>
                  <a:pt x="246989" y="329969"/>
                </a:cubicBezTo>
                <a:cubicBezTo>
                  <a:pt x="246989" y="330225"/>
                  <a:pt x="247091" y="330301"/>
                  <a:pt x="247220" y="330301"/>
                </a:cubicBezTo>
                <a:cubicBezTo>
                  <a:pt x="247424" y="330276"/>
                  <a:pt x="247552" y="330199"/>
                  <a:pt x="247552" y="329969"/>
                </a:cubicBezTo>
                <a:close/>
                <a:moveTo>
                  <a:pt x="250035" y="327895"/>
                </a:moveTo>
                <a:cubicBezTo>
                  <a:pt x="250163" y="327895"/>
                  <a:pt x="250240" y="327767"/>
                  <a:pt x="250240" y="327511"/>
                </a:cubicBezTo>
                <a:cubicBezTo>
                  <a:pt x="250240" y="327281"/>
                  <a:pt x="250163" y="327127"/>
                  <a:pt x="250035" y="327127"/>
                </a:cubicBezTo>
                <a:cubicBezTo>
                  <a:pt x="249907" y="327127"/>
                  <a:pt x="249805" y="327281"/>
                  <a:pt x="249805" y="327511"/>
                </a:cubicBezTo>
                <a:cubicBezTo>
                  <a:pt x="249805" y="327793"/>
                  <a:pt x="249907" y="327895"/>
                  <a:pt x="250035" y="327895"/>
                </a:cubicBezTo>
                <a:close/>
                <a:moveTo>
                  <a:pt x="250752" y="326155"/>
                </a:moveTo>
                <a:cubicBezTo>
                  <a:pt x="250905" y="326155"/>
                  <a:pt x="250957" y="326027"/>
                  <a:pt x="250957" y="325797"/>
                </a:cubicBezTo>
                <a:cubicBezTo>
                  <a:pt x="250957" y="325592"/>
                  <a:pt x="250905" y="325489"/>
                  <a:pt x="250752" y="325489"/>
                </a:cubicBezTo>
                <a:cubicBezTo>
                  <a:pt x="250547" y="325489"/>
                  <a:pt x="250445" y="325592"/>
                  <a:pt x="250445" y="325797"/>
                </a:cubicBezTo>
                <a:cubicBezTo>
                  <a:pt x="250445" y="326027"/>
                  <a:pt x="250547" y="326155"/>
                  <a:pt x="250752" y="326155"/>
                </a:cubicBezTo>
                <a:close/>
                <a:moveTo>
                  <a:pt x="251366" y="328612"/>
                </a:moveTo>
                <a:cubicBezTo>
                  <a:pt x="251264" y="328612"/>
                  <a:pt x="251161" y="328740"/>
                  <a:pt x="251161" y="328971"/>
                </a:cubicBezTo>
                <a:cubicBezTo>
                  <a:pt x="251161" y="329175"/>
                  <a:pt x="251264" y="329278"/>
                  <a:pt x="251366" y="329278"/>
                </a:cubicBezTo>
                <a:cubicBezTo>
                  <a:pt x="251622" y="329278"/>
                  <a:pt x="251724" y="329175"/>
                  <a:pt x="251724" y="328971"/>
                </a:cubicBezTo>
                <a:cubicBezTo>
                  <a:pt x="251699" y="328740"/>
                  <a:pt x="251597" y="328612"/>
                  <a:pt x="251366" y="328612"/>
                </a:cubicBezTo>
                <a:close/>
                <a:moveTo>
                  <a:pt x="251776" y="327153"/>
                </a:moveTo>
                <a:lnTo>
                  <a:pt x="251776" y="326846"/>
                </a:lnTo>
                <a:lnTo>
                  <a:pt x="251341" y="327153"/>
                </a:lnTo>
                <a:lnTo>
                  <a:pt x="251776" y="327153"/>
                </a:lnTo>
                <a:close/>
                <a:moveTo>
                  <a:pt x="251161" y="331018"/>
                </a:moveTo>
                <a:cubicBezTo>
                  <a:pt x="251161" y="331223"/>
                  <a:pt x="251264" y="331351"/>
                  <a:pt x="251366" y="331351"/>
                </a:cubicBezTo>
                <a:cubicBezTo>
                  <a:pt x="251622" y="331351"/>
                  <a:pt x="251724" y="331223"/>
                  <a:pt x="251724" y="331018"/>
                </a:cubicBezTo>
                <a:cubicBezTo>
                  <a:pt x="251724" y="330813"/>
                  <a:pt x="251622" y="330711"/>
                  <a:pt x="251366" y="330711"/>
                </a:cubicBezTo>
                <a:cubicBezTo>
                  <a:pt x="251264" y="330711"/>
                  <a:pt x="251161" y="330813"/>
                  <a:pt x="251161" y="331018"/>
                </a:cubicBezTo>
                <a:close/>
                <a:moveTo>
                  <a:pt x="252774" y="334602"/>
                </a:moveTo>
                <a:cubicBezTo>
                  <a:pt x="252441" y="334832"/>
                  <a:pt x="252237" y="335011"/>
                  <a:pt x="252109" y="335139"/>
                </a:cubicBezTo>
                <a:cubicBezTo>
                  <a:pt x="252544" y="335293"/>
                  <a:pt x="253004" y="335242"/>
                  <a:pt x="253619" y="334986"/>
                </a:cubicBezTo>
                <a:cubicBezTo>
                  <a:pt x="254207" y="334730"/>
                  <a:pt x="254412" y="334346"/>
                  <a:pt x="254156" y="333783"/>
                </a:cubicBezTo>
                <a:cubicBezTo>
                  <a:pt x="253900" y="333783"/>
                  <a:pt x="253644" y="333885"/>
                  <a:pt x="253465" y="334115"/>
                </a:cubicBezTo>
                <a:cubicBezTo>
                  <a:pt x="253312" y="334218"/>
                  <a:pt x="253107" y="334346"/>
                  <a:pt x="252774" y="334602"/>
                </a:cubicBezTo>
                <a:close/>
                <a:moveTo>
                  <a:pt x="253158" y="333092"/>
                </a:moveTo>
                <a:cubicBezTo>
                  <a:pt x="253286" y="333092"/>
                  <a:pt x="253363" y="332964"/>
                  <a:pt x="253363" y="332708"/>
                </a:cubicBezTo>
                <a:cubicBezTo>
                  <a:pt x="253363" y="332477"/>
                  <a:pt x="253286" y="332349"/>
                  <a:pt x="253158" y="332349"/>
                </a:cubicBezTo>
                <a:cubicBezTo>
                  <a:pt x="253004" y="332349"/>
                  <a:pt x="252928" y="332477"/>
                  <a:pt x="252928" y="332708"/>
                </a:cubicBezTo>
                <a:cubicBezTo>
                  <a:pt x="252928" y="332964"/>
                  <a:pt x="253004" y="333092"/>
                  <a:pt x="253158" y="333092"/>
                </a:cubicBezTo>
                <a:close/>
                <a:moveTo>
                  <a:pt x="250394" y="337955"/>
                </a:moveTo>
                <a:cubicBezTo>
                  <a:pt x="251085" y="337597"/>
                  <a:pt x="252032" y="337136"/>
                  <a:pt x="253132" y="336496"/>
                </a:cubicBezTo>
                <a:cubicBezTo>
                  <a:pt x="253260" y="336445"/>
                  <a:pt x="253388" y="336342"/>
                  <a:pt x="253491" y="336240"/>
                </a:cubicBezTo>
                <a:cubicBezTo>
                  <a:pt x="253593" y="336138"/>
                  <a:pt x="253593" y="336010"/>
                  <a:pt x="253439" y="335856"/>
                </a:cubicBezTo>
                <a:cubicBezTo>
                  <a:pt x="253363" y="335856"/>
                  <a:pt x="253030" y="335907"/>
                  <a:pt x="252441" y="336035"/>
                </a:cubicBezTo>
                <a:cubicBezTo>
                  <a:pt x="251878" y="336138"/>
                  <a:pt x="251213" y="336291"/>
                  <a:pt x="250496" y="336496"/>
                </a:cubicBezTo>
                <a:cubicBezTo>
                  <a:pt x="249754" y="336701"/>
                  <a:pt x="249088" y="336931"/>
                  <a:pt x="248474" y="337110"/>
                </a:cubicBezTo>
                <a:cubicBezTo>
                  <a:pt x="247860" y="337341"/>
                  <a:pt x="247424" y="337443"/>
                  <a:pt x="247220" y="337545"/>
                </a:cubicBezTo>
                <a:lnTo>
                  <a:pt x="247220" y="337955"/>
                </a:lnTo>
                <a:cubicBezTo>
                  <a:pt x="248602" y="338313"/>
                  <a:pt x="249651" y="338313"/>
                  <a:pt x="250394" y="337955"/>
                </a:cubicBezTo>
                <a:close/>
                <a:moveTo>
                  <a:pt x="252723" y="339312"/>
                </a:moveTo>
                <a:cubicBezTo>
                  <a:pt x="252723" y="339107"/>
                  <a:pt x="252595" y="339004"/>
                  <a:pt x="252390" y="339004"/>
                </a:cubicBezTo>
                <a:cubicBezTo>
                  <a:pt x="252262" y="339004"/>
                  <a:pt x="252185" y="339107"/>
                  <a:pt x="252185" y="339312"/>
                </a:cubicBezTo>
                <a:cubicBezTo>
                  <a:pt x="252185" y="339516"/>
                  <a:pt x="252262" y="339619"/>
                  <a:pt x="252390" y="339619"/>
                </a:cubicBezTo>
                <a:cubicBezTo>
                  <a:pt x="252595" y="339619"/>
                  <a:pt x="252723" y="339516"/>
                  <a:pt x="252723" y="339312"/>
                </a:cubicBezTo>
                <a:close/>
                <a:moveTo>
                  <a:pt x="255820" y="341026"/>
                </a:moveTo>
                <a:cubicBezTo>
                  <a:pt x="255820" y="340771"/>
                  <a:pt x="255718" y="340643"/>
                  <a:pt x="255513" y="340643"/>
                </a:cubicBezTo>
                <a:cubicBezTo>
                  <a:pt x="255359" y="340643"/>
                  <a:pt x="255282" y="340771"/>
                  <a:pt x="255282" y="341026"/>
                </a:cubicBezTo>
                <a:cubicBezTo>
                  <a:pt x="255282" y="341257"/>
                  <a:pt x="255359" y="341411"/>
                  <a:pt x="255513" y="341411"/>
                </a:cubicBezTo>
                <a:cubicBezTo>
                  <a:pt x="255718" y="341411"/>
                  <a:pt x="255820" y="341257"/>
                  <a:pt x="255820" y="341026"/>
                </a:cubicBezTo>
                <a:close/>
                <a:moveTo>
                  <a:pt x="259685" y="338262"/>
                </a:moveTo>
                <a:cubicBezTo>
                  <a:pt x="259557" y="338262"/>
                  <a:pt x="259199" y="338313"/>
                  <a:pt x="258636" y="338390"/>
                </a:cubicBezTo>
                <a:cubicBezTo>
                  <a:pt x="258098" y="338467"/>
                  <a:pt x="257509" y="338569"/>
                  <a:pt x="256895" y="338697"/>
                </a:cubicBezTo>
                <a:cubicBezTo>
                  <a:pt x="256281" y="338851"/>
                  <a:pt x="255718" y="339030"/>
                  <a:pt x="255231" y="339184"/>
                </a:cubicBezTo>
                <a:cubicBezTo>
                  <a:pt x="254745" y="339363"/>
                  <a:pt x="254540" y="339516"/>
                  <a:pt x="254540" y="339644"/>
                </a:cubicBezTo>
                <a:lnTo>
                  <a:pt x="254540" y="340105"/>
                </a:lnTo>
                <a:lnTo>
                  <a:pt x="254950" y="340105"/>
                </a:lnTo>
                <a:cubicBezTo>
                  <a:pt x="255308" y="340003"/>
                  <a:pt x="255692" y="339926"/>
                  <a:pt x="256204" y="339824"/>
                </a:cubicBezTo>
                <a:cubicBezTo>
                  <a:pt x="256690" y="339721"/>
                  <a:pt x="257151" y="339593"/>
                  <a:pt x="257663" y="339440"/>
                </a:cubicBezTo>
                <a:cubicBezTo>
                  <a:pt x="258201" y="339312"/>
                  <a:pt x="258815" y="339158"/>
                  <a:pt x="259404" y="339030"/>
                </a:cubicBezTo>
                <a:lnTo>
                  <a:pt x="259685" y="338262"/>
                </a:lnTo>
                <a:close/>
                <a:moveTo>
                  <a:pt x="255948" y="337545"/>
                </a:moveTo>
                <a:cubicBezTo>
                  <a:pt x="255948" y="337392"/>
                  <a:pt x="255846" y="337341"/>
                  <a:pt x="255718" y="337341"/>
                </a:cubicBezTo>
                <a:cubicBezTo>
                  <a:pt x="255590" y="337341"/>
                  <a:pt x="255513" y="337392"/>
                  <a:pt x="255513" y="337545"/>
                </a:cubicBezTo>
                <a:cubicBezTo>
                  <a:pt x="255667" y="337827"/>
                  <a:pt x="255794" y="337827"/>
                  <a:pt x="255948" y="337545"/>
                </a:cubicBezTo>
                <a:close/>
                <a:moveTo>
                  <a:pt x="260300" y="337597"/>
                </a:moveTo>
                <a:cubicBezTo>
                  <a:pt x="260300" y="337341"/>
                  <a:pt x="260223" y="337213"/>
                  <a:pt x="260095" y="337213"/>
                </a:cubicBezTo>
                <a:cubicBezTo>
                  <a:pt x="259864" y="337213"/>
                  <a:pt x="259762" y="337341"/>
                  <a:pt x="259762" y="337597"/>
                </a:cubicBezTo>
                <a:cubicBezTo>
                  <a:pt x="259762" y="337827"/>
                  <a:pt x="259864" y="337955"/>
                  <a:pt x="260095" y="337955"/>
                </a:cubicBezTo>
                <a:cubicBezTo>
                  <a:pt x="260223" y="337955"/>
                  <a:pt x="260300" y="337827"/>
                  <a:pt x="260300" y="337597"/>
                </a:cubicBezTo>
                <a:close/>
                <a:moveTo>
                  <a:pt x="261119" y="336214"/>
                </a:moveTo>
                <a:cubicBezTo>
                  <a:pt x="260965" y="335907"/>
                  <a:pt x="260632" y="335703"/>
                  <a:pt x="260120" y="335574"/>
                </a:cubicBezTo>
                <a:cubicBezTo>
                  <a:pt x="259608" y="335447"/>
                  <a:pt x="259250" y="335421"/>
                  <a:pt x="259045" y="335472"/>
                </a:cubicBezTo>
                <a:cubicBezTo>
                  <a:pt x="259199" y="335216"/>
                  <a:pt x="259045" y="335011"/>
                  <a:pt x="258610" y="334883"/>
                </a:cubicBezTo>
                <a:cubicBezTo>
                  <a:pt x="258482" y="334934"/>
                  <a:pt x="258175" y="335037"/>
                  <a:pt x="257791" y="335190"/>
                </a:cubicBezTo>
                <a:cubicBezTo>
                  <a:pt x="257381" y="335344"/>
                  <a:pt x="257100" y="335447"/>
                  <a:pt x="256946" y="335498"/>
                </a:cubicBezTo>
                <a:cubicBezTo>
                  <a:pt x="256895" y="335600"/>
                  <a:pt x="256742" y="335651"/>
                  <a:pt x="256434" y="335728"/>
                </a:cubicBezTo>
                <a:cubicBezTo>
                  <a:pt x="256153" y="335805"/>
                  <a:pt x="255974" y="335882"/>
                  <a:pt x="255922" y="335933"/>
                </a:cubicBezTo>
                <a:cubicBezTo>
                  <a:pt x="255564" y="336086"/>
                  <a:pt x="255180" y="336266"/>
                  <a:pt x="254719" y="336470"/>
                </a:cubicBezTo>
                <a:cubicBezTo>
                  <a:pt x="254259" y="336675"/>
                  <a:pt x="253823" y="336931"/>
                  <a:pt x="253363" y="337110"/>
                </a:cubicBezTo>
                <a:cubicBezTo>
                  <a:pt x="252902" y="337392"/>
                  <a:pt x="252364" y="337648"/>
                  <a:pt x="251750" y="338006"/>
                </a:cubicBezTo>
                <a:lnTo>
                  <a:pt x="251315" y="338646"/>
                </a:lnTo>
                <a:cubicBezTo>
                  <a:pt x="251673" y="338748"/>
                  <a:pt x="252109" y="338748"/>
                  <a:pt x="252620" y="338646"/>
                </a:cubicBezTo>
                <a:cubicBezTo>
                  <a:pt x="253158" y="338492"/>
                  <a:pt x="253414" y="338134"/>
                  <a:pt x="253414" y="337597"/>
                </a:cubicBezTo>
                <a:cubicBezTo>
                  <a:pt x="253568" y="337494"/>
                  <a:pt x="253823" y="337443"/>
                  <a:pt x="254182" y="337341"/>
                </a:cubicBezTo>
                <a:cubicBezTo>
                  <a:pt x="254566" y="337213"/>
                  <a:pt x="254950" y="337085"/>
                  <a:pt x="255411" y="337008"/>
                </a:cubicBezTo>
                <a:cubicBezTo>
                  <a:pt x="255897" y="336906"/>
                  <a:pt x="256306" y="336778"/>
                  <a:pt x="256665" y="336675"/>
                </a:cubicBezTo>
                <a:cubicBezTo>
                  <a:pt x="257074" y="336573"/>
                  <a:pt x="257356" y="336522"/>
                  <a:pt x="257561" y="336522"/>
                </a:cubicBezTo>
                <a:cubicBezTo>
                  <a:pt x="258098" y="336522"/>
                  <a:pt x="258712" y="336624"/>
                  <a:pt x="259301" y="336906"/>
                </a:cubicBezTo>
                <a:cubicBezTo>
                  <a:pt x="259992" y="337110"/>
                  <a:pt x="260555" y="336906"/>
                  <a:pt x="261119" y="336214"/>
                </a:cubicBezTo>
                <a:close/>
                <a:moveTo>
                  <a:pt x="255206" y="331760"/>
                </a:moveTo>
                <a:cubicBezTo>
                  <a:pt x="255359" y="331760"/>
                  <a:pt x="255411" y="331607"/>
                  <a:pt x="255411" y="331377"/>
                </a:cubicBezTo>
                <a:cubicBezTo>
                  <a:pt x="255411" y="331121"/>
                  <a:pt x="255359" y="330993"/>
                  <a:pt x="255206" y="330993"/>
                </a:cubicBezTo>
                <a:cubicBezTo>
                  <a:pt x="255078" y="330993"/>
                  <a:pt x="255001" y="331121"/>
                  <a:pt x="255001" y="331377"/>
                </a:cubicBezTo>
                <a:cubicBezTo>
                  <a:pt x="255001" y="331607"/>
                  <a:pt x="255078" y="331760"/>
                  <a:pt x="255206" y="331760"/>
                </a:cubicBezTo>
                <a:close/>
                <a:moveTo>
                  <a:pt x="258636" y="331760"/>
                </a:moveTo>
                <a:cubicBezTo>
                  <a:pt x="258149" y="331607"/>
                  <a:pt x="257612" y="331607"/>
                  <a:pt x="256972" y="331760"/>
                </a:cubicBezTo>
                <a:cubicBezTo>
                  <a:pt x="256281" y="331863"/>
                  <a:pt x="255820" y="332221"/>
                  <a:pt x="255538" y="332759"/>
                </a:cubicBezTo>
                <a:lnTo>
                  <a:pt x="255538" y="333399"/>
                </a:lnTo>
                <a:cubicBezTo>
                  <a:pt x="256025" y="333604"/>
                  <a:pt x="256588" y="333475"/>
                  <a:pt x="257253" y="333015"/>
                </a:cubicBezTo>
                <a:cubicBezTo>
                  <a:pt x="257893" y="332605"/>
                  <a:pt x="258354" y="332145"/>
                  <a:pt x="258636" y="331760"/>
                </a:cubicBezTo>
                <a:close/>
                <a:moveTo>
                  <a:pt x="257612" y="333808"/>
                </a:moveTo>
                <a:cubicBezTo>
                  <a:pt x="257458" y="333757"/>
                  <a:pt x="257407" y="333859"/>
                  <a:pt x="257407" y="334141"/>
                </a:cubicBezTo>
                <a:cubicBezTo>
                  <a:pt x="257407" y="334423"/>
                  <a:pt x="257458" y="334525"/>
                  <a:pt x="257612" y="334448"/>
                </a:cubicBezTo>
                <a:cubicBezTo>
                  <a:pt x="257740" y="334371"/>
                  <a:pt x="257817" y="334269"/>
                  <a:pt x="257817" y="334141"/>
                </a:cubicBezTo>
                <a:cubicBezTo>
                  <a:pt x="257791" y="333988"/>
                  <a:pt x="257740" y="333885"/>
                  <a:pt x="257612" y="333808"/>
                </a:cubicBezTo>
                <a:close/>
                <a:moveTo>
                  <a:pt x="256460" y="334627"/>
                </a:moveTo>
                <a:cubicBezTo>
                  <a:pt x="256306" y="334627"/>
                  <a:pt x="256255" y="334704"/>
                  <a:pt x="256255" y="334858"/>
                </a:cubicBezTo>
                <a:cubicBezTo>
                  <a:pt x="256255" y="335011"/>
                  <a:pt x="256306" y="335063"/>
                  <a:pt x="256409" y="335063"/>
                </a:cubicBezTo>
                <a:cubicBezTo>
                  <a:pt x="256511" y="335063"/>
                  <a:pt x="256562" y="335011"/>
                  <a:pt x="256562" y="334858"/>
                </a:cubicBezTo>
                <a:cubicBezTo>
                  <a:pt x="256639" y="334704"/>
                  <a:pt x="256614" y="334627"/>
                  <a:pt x="256460" y="334627"/>
                </a:cubicBezTo>
                <a:close/>
                <a:moveTo>
                  <a:pt x="259045" y="329969"/>
                </a:moveTo>
                <a:cubicBezTo>
                  <a:pt x="258968" y="329969"/>
                  <a:pt x="258943" y="330046"/>
                  <a:pt x="258943" y="330148"/>
                </a:cubicBezTo>
                <a:cubicBezTo>
                  <a:pt x="258943" y="330250"/>
                  <a:pt x="258968" y="330301"/>
                  <a:pt x="259045" y="330301"/>
                </a:cubicBezTo>
                <a:cubicBezTo>
                  <a:pt x="259404" y="330174"/>
                  <a:pt x="259506" y="329943"/>
                  <a:pt x="259352" y="329687"/>
                </a:cubicBezTo>
                <a:cubicBezTo>
                  <a:pt x="259148" y="329662"/>
                  <a:pt x="259045" y="329764"/>
                  <a:pt x="259045" y="329969"/>
                </a:cubicBezTo>
                <a:close/>
                <a:moveTo>
                  <a:pt x="259199" y="327819"/>
                </a:moveTo>
                <a:cubicBezTo>
                  <a:pt x="259301" y="327819"/>
                  <a:pt x="259352" y="327742"/>
                  <a:pt x="259352" y="327588"/>
                </a:cubicBezTo>
                <a:cubicBezTo>
                  <a:pt x="259352" y="327460"/>
                  <a:pt x="259301" y="327409"/>
                  <a:pt x="259148" y="327409"/>
                </a:cubicBezTo>
                <a:cubicBezTo>
                  <a:pt x="258994" y="327409"/>
                  <a:pt x="258968" y="327460"/>
                  <a:pt x="259045" y="327588"/>
                </a:cubicBezTo>
                <a:cubicBezTo>
                  <a:pt x="259045" y="327742"/>
                  <a:pt x="259096" y="327819"/>
                  <a:pt x="259199" y="327819"/>
                </a:cubicBezTo>
                <a:close/>
                <a:moveTo>
                  <a:pt x="259148" y="332887"/>
                </a:moveTo>
                <a:cubicBezTo>
                  <a:pt x="258994" y="332887"/>
                  <a:pt x="258968" y="332964"/>
                  <a:pt x="259045" y="333092"/>
                </a:cubicBezTo>
                <a:cubicBezTo>
                  <a:pt x="259045" y="333245"/>
                  <a:pt x="259096" y="333322"/>
                  <a:pt x="259199" y="333322"/>
                </a:cubicBezTo>
                <a:cubicBezTo>
                  <a:pt x="259301" y="333322"/>
                  <a:pt x="259352" y="333245"/>
                  <a:pt x="259352" y="333092"/>
                </a:cubicBezTo>
                <a:cubicBezTo>
                  <a:pt x="259352" y="332964"/>
                  <a:pt x="259301" y="332887"/>
                  <a:pt x="259148" y="332887"/>
                </a:cubicBezTo>
                <a:close/>
                <a:moveTo>
                  <a:pt x="261656" y="337597"/>
                </a:moveTo>
                <a:cubicBezTo>
                  <a:pt x="261656" y="337341"/>
                  <a:pt x="261579" y="337213"/>
                  <a:pt x="261451" y="337213"/>
                </a:cubicBezTo>
                <a:cubicBezTo>
                  <a:pt x="261298" y="337213"/>
                  <a:pt x="261247" y="337341"/>
                  <a:pt x="261247" y="337597"/>
                </a:cubicBezTo>
                <a:cubicBezTo>
                  <a:pt x="261247" y="337827"/>
                  <a:pt x="261298" y="337955"/>
                  <a:pt x="261451" y="337955"/>
                </a:cubicBezTo>
                <a:cubicBezTo>
                  <a:pt x="261579" y="337955"/>
                  <a:pt x="261656" y="337827"/>
                  <a:pt x="261656" y="337597"/>
                </a:cubicBezTo>
                <a:close/>
                <a:moveTo>
                  <a:pt x="261656" y="336547"/>
                </a:moveTo>
                <a:cubicBezTo>
                  <a:pt x="261656" y="336291"/>
                  <a:pt x="261579" y="336189"/>
                  <a:pt x="261451" y="336189"/>
                </a:cubicBezTo>
                <a:cubicBezTo>
                  <a:pt x="261298" y="336189"/>
                  <a:pt x="261247" y="336291"/>
                  <a:pt x="261247" y="336547"/>
                </a:cubicBezTo>
                <a:cubicBezTo>
                  <a:pt x="261247" y="336803"/>
                  <a:pt x="261298" y="336931"/>
                  <a:pt x="261451" y="336931"/>
                </a:cubicBezTo>
                <a:cubicBezTo>
                  <a:pt x="261579" y="336931"/>
                  <a:pt x="261656" y="336803"/>
                  <a:pt x="261656" y="336547"/>
                </a:cubicBezTo>
                <a:close/>
                <a:moveTo>
                  <a:pt x="266955" y="333092"/>
                </a:moveTo>
                <a:lnTo>
                  <a:pt x="266315" y="333092"/>
                </a:lnTo>
                <a:lnTo>
                  <a:pt x="266315" y="333424"/>
                </a:lnTo>
                <a:lnTo>
                  <a:pt x="266955" y="333424"/>
                </a:lnTo>
                <a:lnTo>
                  <a:pt x="266955" y="333092"/>
                </a:lnTo>
                <a:close/>
                <a:moveTo>
                  <a:pt x="264549" y="328945"/>
                </a:moveTo>
                <a:cubicBezTo>
                  <a:pt x="264549" y="329047"/>
                  <a:pt x="264600" y="329150"/>
                  <a:pt x="264702" y="329150"/>
                </a:cubicBezTo>
                <a:cubicBezTo>
                  <a:pt x="264804" y="329150"/>
                  <a:pt x="264856" y="329047"/>
                  <a:pt x="264856" y="328945"/>
                </a:cubicBezTo>
                <a:cubicBezTo>
                  <a:pt x="264958" y="328791"/>
                  <a:pt x="264907" y="328715"/>
                  <a:pt x="264753" y="328715"/>
                </a:cubicBezTo>
                <a:cubicBezTo>
                  <a:pt x="264600" y="328740"/>
                  <a:pt x="264549" y="328817"/>
                  <a:pt x="264549" y="328945"/>
                </a:cubicBezTo>
                <a:close/>
                <a:moveTo>
                  <a:pt x="263064" y="330916"/>
                </a:moveTo>
                <a:cubicBezTo>
                  <a:pt x="262450" y="330993"/>
                  <a:pt x="261861" y="331069"/>
                  <a:pt x="261323" y="331223"/>
                </a:cubicBezTo>
                <a:cubicBezTo>
                  <a:pt x="260735" y="331377"/>
                  <a:pt x="260171" y="331658"/>
                  <a:pt x="259711" y="332068"/>
                </a:cubicBezTo>
                <a:cubicBezTo>
                  <a:pt x="259480" y="332477"/>
                  <a:pt x="259660" y="332682"/>
                  <a:pt x="260171" y="332708"/>
                </a:cubicBezTo>
                <a:cubicBezTo>
                  <a:pt x="260709" y="332759"/>
                  <a:pt x="261016" y="332759"/>
                  <a:pt x="261170" y="332759"/>
                </a:cubicBezTo>
                <a:cubicBezTo>
                  <a:pt x="260888" y="332861"/>
                  <a:pt x="260735" y="333015"/>
                  <a:pt x="260735" y="333271"/>
                </a:cubicBezTo>
                <a:cubicBezTo>
                  <a:pt x="260735" y="333501"/>
                  <a:pt x="260735" y="333783"/>
                  <a:pt x="260735" y="334013"/>
                </a:cubicBezTo>
                <a:cubicBezTo>
                  <a:pt x="260735" y="334320"/>
                  <a:pt x="260735" y="334551"/>
                  <a:pt x="260684" y="334704"/>
                </a:cubicBezTo>
                <a:cubicBezTo>
                  <a:pt x="260658" y="334858"/>
                  <a:pt x="260479" y="334909"/>
                  <a:pt x="260146" y="334858"/>
                </a:cubicBezTo>
                <a:cubicBezTo>
                  <a:pt x="260274" y="334858"/>
                  <a:pt x="260504" y="334909"/>
                  <a:pt x="260786" y="334960"/>
                </a:cubicBezTo>
                <a:cubicBezTo>
                  <a:pt x="261119" y="335011"/>
                  <a:pt x="261323" y="335088"/>
                  <a:pt x="261477" y="335165"/>
                </a:cubicBezTo>
                <a:cubicBezTo>
                  <a:pt x="261605" y="335318"/>
                  <a:pt x="261784" y="335421"/>
                  <a:pt x="261963" y="335472"/>
                </a:cubicBezTo>
                <a:cubicBezTo>
                  <a:pt x="262322" y="335703"/>
                  <a:pt x="262501" y="335574"/>
                  <a:pt x="262501" y="335165"/>
                </a:cubicBezTo>
                <a:cubicBezTo>
                  <a:pt x="262168" y="335011"/>
                  <a:pt x="262014" y="334807"/>
                  <a:pt x="262143" y="334551"/>
                </a:cubicBezTo>
                <a:cubicBezTo>
                  <a:pt x="262219" y="334243"/>
                  <a:pt x="262373" y="334013"/>
                  <a:pt x="262501" y="333808"/>
                </a:cubicBezTo>
                <a:cubicBezTo>
                  <a:pt x="262706" y="333885"/>
                  <a:pt x="262987" y="334064"/>
                  <a:pt x="263371" y="334346"/>
                </a:cubicBezTo>
                <a:cubicBezTo>
                  <a:pt x="263755" y="334627"/>
                  <a:pt x="263729" y="334909"/>
                  <a:pt x="263218" y="335165"/>
                </a:cubicBezTo>
                <a:cubicBezTo>
                  <a:pt x="263422" y="335165"/>
                  <a:pt x="263729" y="335114"/>
                  <a:pt x="264113" y="335011"/>
                </a:cubicBezTo>
                <a:cubicBezTo>
                  <a:pt x="264472" y="334909"/>
                  <a:pt x="264804" y="334755"/>
                  <a:pt x="265137" y="334602"/>
                </a:cubicBezTo>
                <a:cubicBezTo>
                  <a:pt x="265444" y="334397"/>
                  <a:pt x="265675" y="334192"/>
                  <a:pt x="265752" y="334013"/>
                </a:cubicBezTo>
                <a:cubicBezTo>
                  <a:pt x="265854" y="333808"/>
                  <a:pt x="265700" y="333604"/>
                  <a:pt x="265291" y="333399"/>
                </a:cubicBezTo>
                <a:cubicBezTo>
                  <a:pt x="264984" y="333245"/>
                  <a:pt x="264753" y="333296"/>
                  <a:pt x="264549" y="333552"/>
                </a:cubicBezTo>
                <a:cubicBezTo>
                  <a:pt x="264344" y="333808"/>
                  <a:pt x="264088" y="333885"/>
                  <a:pt x="263806" y="333808"/>
                </a:cubicBezTo>
                <a:cubicBezTo>
                  <a:pt x="263704" y="333450"/>
                  <a:pt x="263858" y="333220"/>
                  <a:pt x="264344" y="333040"/>
                </a:cubicBezTo>
                <a:cubicBezTo>
                  <a:pt x="264830" y="332861"/>
                  <a:pt x="265137" y="332759"/>
                  <a:pt x="265291" y="332759"/>
                </a:cubicBezTo>
                <a:cubicBezTo>
                  <a:pt x="265393" y="332631"/>
                  <a:pt x="265752" y="332452"/>
                  <a:pt x="266289" y="332221"/>
                </a:cubicBezTo>
                <a:cubicBezTo>
                  <a:pt x="266852" y="331965"/>
                  <a:pt x="267185" y="331812"/>
                  <a:pt x="267339" y="331760"/>
                </a:cubicBezTo>
                <a:lnTo>
                  <a:pt x="267339" y="331325"/>
                </a:lnTo>
                <a:cubicBezTo>
                  <a:pt x="267185" y="331172"/>
                  <a:pt x="266980" y="330941"/>
                  <a:pt x="266801" y="330660"/>
                </a:cubicBezTo>
                <a:cubicBezTo>
                  <a:pt x="266545" y="330327"/>
                  <a:pt x="266392" y="330122"/>
                  <a:pt x="266289" y="329969"/>
                </a:cubicBezTo>
                <a:cubicBezTo>
                  <a:pt x="265880" y="330327"/>
                  <a:pt x="265393" y="330557"/>
                  <a:pt x="264779" y="330660"/>
                </a:cubicBezTo>
                <a:cubicBezTo>
                  <a:pt x="264190" y="330762"/>
                  <a:pt x="263653" y="330865"/>
                  <a:pt x="263064" y="330916"/>
                </a:cubicBezTo>
                <a:close/>
                <a:moveTo>
                  <a:pt x="261119" y="329662"/>
                </a:moveTo>
                <a:cubicBezTo>
                  <a:pt x="261682" y="329457"/>
                  <a:pt x="262014" y="329226"/>
                  <a:pt x="262143" y="328971"/>
                </a:cubicBezTo>
                <a:cubicBezTo>
                  <a:pt x="261886" y="328535"/>
                  <a:pt x="261503" y="328433"/>
                  <a:pt x="260991" y="328663"/>
                </a:cubicBezTo>
                <a:cubicBezTo>
                  <a:pt x="260504" y="328919"/>
                  <a:pt x="260223" y="329098"/>
                  <a:pt x="260095" y="329252"/>
                </a:cubicBezTo>
                <a:cubicBezTo>
                  <a:pt x="260223" y="329738"/>
                  <a:pt x="260555" y="329866"/>
                  <a:pt x="261119" y="329662"/>
                </a:cubicBezTo>
                <a:close/>
                <a:moveTo>
                  <a:pt x="261554" y="325797"/>
                </a:moveTo>
                <a:cubicBezTo>
                  <a:pt x="261554" y="326027"/>
                  <a:pt x="261605" y="326155"/>
                  <a:pt x="261759" y="326155"/>
                </a:cubicBezTo>
                <a:cubicBezTo>
                  <a:pt x="261963" y="326155"/>
                  <a:pt x="262066" y="326027"/>
                  <a:pt x="262066" y="325797"/>
                </a:cubicBezTo>
                <a:cubicBezTo>
                  <a:pt x="262066" y="325592"/>
                  <a:pt x="261963" y="325489"/>
                  <a:pt x="261759" y="325489"/>
                </a:cubicBezTo>
                <a:cubicBezTo>
                  <a:pt x="261605" y="325515"/>
                  <a:pt x="261554" y="325617"/>
                  <a:pt x="261554" y="325797"/>
                </a:cubicBezTo>
                <a:close/>
                <a:moveTo>
                  <a:pt x="260709" y="326846"/>
                </a:moveTo>
                <a:cubicBezTo>
                  <a:pt x="260811" y="326846"/>
                  <a:pt x="261093" y="326897"/>
                  <a:pt x="261605" y="326948"/>
                </a:cubicBezTo>
                <a:cubicBezTo>
                  <a:pt x="262143" y="327025"/>
                  <a:pt x="262398" y="326897"/>
                  <a:pt x="262475" y="326539"/>
                </a:cubicBezTo>
                <a:lnTo>
                  <a:pt x="262143" y="326539"/>
                </a:lnTo>
                <a:cubicBezTo>
                  <a:pt x="262014" y="326539"/>
                  <a:pt x="261759" y="326590"/>
                  <a:pt x="261451" y="326641"/>
                </a:cubicBezTo>
                <a:cubicBezTo>
                  <a:pt x="261093" y="326718"/>
                  <a:pt x="260863" y="326820"/>
                  <a:pt x="260709" y="326846"/>
                </a:cubicBezTo>
                <a:close/>
                <a:moveTo>
                  <a:pt x="260709" y="325797"/>
                </a:moveTo>
                <a:cubicBezTo>
                  <a:pt x="260658" y="325745"/>
                  <a:pt x="260300" y="325797"/>
                  <a:pt x="259711" y="325976"/>
                </a:cubicBezTo>
                <a:cubicBezTo>
                  <a:pt x="259173" y="326155"/>
                  <a:pt x="258508" y="326360"/>
                  <a:pt x="257817" y="326590"/>
                </a:cubicBezTo>
                <a:cubicBezTo>
                  <a:pt x="257126" y="326846"/>
                  <a:pt x="256460" y="327051"/>
                  <a:pt x="255794" y="327307"/>
                </a:cubicBezTo>
                <a:cubicBezTo>
                  <a:pt x="255155" y="327537"/>
                  <a:pt x="254719" y="327742"/>
                  <a:pt x="254515" y="327870"/>
                </a:cubicBezTo>
                <a:cubicBezTo>
                  <a:pt x="254284" y="328075"/>
                  <a:pt x="254079" y="328177"/>
                  <a:pt x="253875" y="328177"/>
                </a:cubicBezTo>
                <a:cubicBezTo>
                  <a:pt x="254156" y="328228"/>
                  <a:pt x="254617" y="328177"/>
                  <a:pt x="255308" y="328023"/>
                </a:cubicBezTo>
                <a:cubicBezTo>
                  <a:pt x="255948" y="327844"/>
                  <a:pt x="256639" y="327665"/>
                  <a:pt x="257330" y="327486"/>
                </a:cubicBezTo>
                <a:cubicBezTo>
                  <a:pt x="257996" y="327307"/>
                  <a:pt x="258636" y="327153"/>
                  <a:pt x="259173" y="327051"/>
                </a:cubicBezTo>
                <a:cubicBezTo>
                  <a:pt x="259711" y="326948"/>
                  <a:pt x="260044" y="326974"/>
                  <a:pt x="260120" y="327102"/>
                </a:cubicBezTo>
                <a:cubicBezTo>
                  <a:pt x="260171" y="326974"/>
                  <a:pt x="260325" y="326743"/>
                  <a:pt x="260581" y="326462"/>
                </a:cubicBezTo>
                <a:cubicBezTo>
                  <a:pt x="260811" y="326206"/>
                  <a:pt x="260863" y="325950"/>
                  <a:pt x="260709" y="325797"/>
                </a:cubicBezTo>
                <a:close/>
                <a:moveTo>
                  <a:pt x="254515" y="326155"/>
                </a:moveTo>
                <a:cubicBezTo>
                  <a:pt x="254719" y="326155"/>
                  <a:pt x="254822" y="326027"/>
                  <a:pt x="254822" y="325797"/>
                </a:cubicBezTo>
                <a:cubicBezTo>
                  <a:pt x="254822" y="325592"/>
                  <a:pt x="254719" y="325489"/>
                  <a:pt x="254515" y="325489"/>
                </a:cubicBezTo>
                <a:cubicBezTo>
                  <a:pt x="254361" y="325489"/>
                  <a:pt x="254284" y="325592"/>
                  <a:pt x="254284" y="325797"/>
                </a:cubicBezTo>
                <a:cubicBezTo>
                  <a:pt x="254284" y="326027"/>
                  <a:pt x="254361" y="326155"/>
                  <a:pt x="254515" y="326155"/>
                </a:cubicBezTo>
                <a:close/>
                <a:moveTo>
                  <a:pt x="255052" y="325003"/>
                </a:moveTo>
                <a:cubicBezTo>
                  <a:pt x="255155" y="325003"/>
                  <a:pt x="255206" y="324926"/>
                  <a:pt x="255206" y="324773"/>
                </a:cubicBezTo>
                <a:cubicBezTo>
                  <a:pt x="255206" y="324645"/>
                  <a:pt x="255155" y="324568"/>
                  <a:pt x="255001" y="324568"/>
                </a:cubicBezTo>
                <a:cubicBezTo>
                  <a:pt x="254873" y="324568"/>
                  <a:pt x="254847" y="324645"/>
                  <a:pt x="254898" y="324773"/>
                </a:cubicBezTo>
                <a:cubicBezTo>
                  <a:pt x="254898" y="324926"/>
                  <a:pt x="254950" y="325003"/>
                  <a:pt x="255052" y="325003"/>
                </a:cubicBezTo>
                <a:close/>
                <a:moveTo>
                  <a:pt x="256562" y="325797"/>
                </a:moveTo>
                <a:cubicBezTo>
                  <a:pt x="256793" y="325797"/>
                  <a:pt x="256895" y="325694"/>
                  <a:pt x="256895" y="325438"/>
                </a:cubicBezTo>
                <a:cubicBezTo>
                  <a:pt x="256895" y="325182"/>
                  <a:pt x="256793" y="325080"/>
                  <a:pt x="256562" y="325080"/>
                </a:cubicBezTo>
                <a:cubicBezTo>
                  <a:pt x="256434" y="325080"/>
                  <a:pt x="256357" y="325182"/>
                  <a:pt x="256357" y="325438"/>
                </a:cubicBezTo>
                <a:cubicBezTo>
                  <a:pt x="256357" y="325720"/>
                  <a:pt x="256434" y="325797"/>
                  <a:pt x="256562" y="325797"/>
                </a:cubicBezTo>
                <a:close/>
                <a:moveTo>
                  <a:pt x="258380" y="324107"/>
                </a:moveTo>
                <a:cubicBezTo>
                  <a:pt x="257509" y="324209"/>
                  <a:pt x="256895" y="324465"/>
                  <a:pt x="256562" y="324773"/>
                </a:cubicBezTo>
                <a:cubicBezTo>
                  <a:pt x="257407" y="324926"/>
                  <a:pt x="258021" y="325054"/>
                  <a:pt x="258380" y="325157"/>
                </a:cubicBezTo>
                <a:cubicBezTo>
                  <a:pt x="258764" y="325259"/>
                  <a:pt x="259301" y="325131"/>
                  <a:pt x="260095" y="324773"/>
                </a:cubicBezTo>
                <a:cubicBezTo>
                  <a:pt x="259813" y="324209"/>
                  <a:pt x="259250" y="324005"/>
                  <a:pt x="258380" y="324107"/>
                </a:cubicBezTo>
                <a:close/>
                <a:moveTo>
                  <a:pt x="253542" y="322059"/>
                </a:moveTo>
                <a:cubicBezTo>
                  <a:pt x="253542" y="322264"/>
                  <a:pt x="253644" y="322418"/>
                  <a:pt x="253849" y="322418"/>
                </a:cubicBezTo>
                <a:cubicBezTo>
                  <a:pt x="254003" y="322418"/>
                  <a:pt x="254079" y="322264"/>
                  <a:pt x="254079" y="322059"/>
                </a:cubicBezTo>
                <a:cubicBezTo>
                  <a:pt x="254079" y="321803"/>
                  <a:pt x="254003" y="321675"/>
                  <a:pt x="253849" y="321675"/>
                </a:cubicBezTo>
                <a:cubicBezTo>
                  <a:pt x="253644" y="321675"/>
                  <a:pt x="253542" y="321803"/>
                  <a:pt x="253542" y="322059"/>
                </a:cubicBezTo>
                <a:close/>
                <a:moveTo>
                  <a:pt x="253465" y="324491"/>
                </a:moveTo>
                <a:cubicBezTo>
                  <a:pt x="254003" y="324619"/>
                  <a:pt x="254771" y="324517"/>
                  <a:pt x="255718" y="324158"/>
                </a:cubicBezTo>
                <a:cubicBezTo>
                  <a:pt x="256614" y="323800"/>
                  <a:pt x="257279" y="323569"/>
                  <a:pt x="257612" y="323442"/>
                </a:cubicBezTo>
                <a:cubicBezTo>
                  <a:pt x="257100" y="322955"/>
                  <a:pt x="256562" y="322827"/>
                  <a:pt x="255922" y="323006"/>
                </a:cubicBezTo>
                <a:cubicBezTo>
                  <a:pt x="255282" y="323237"/>
                  <a:pt x="254668" y="323467"/>
                  <a:pt x="254182" y="323749"/>
                </a:cubicBezTo>
                <a:cubicBezTo>
                  <a:pt x="254131" y="323800"/>
                  <a:pt x="254028" y="323902"/>
                  <a:pt x="253823" y="324056"/>
                </a:cubicBezTo>
                <a:cubicBezTo>
                  <a:pt x="253644" y="324209"/>
                  <a:pt x="253516" y="324338"/>
                  <a:pt x="253465" y="324491"/>
                </a:cubicBezTo>
                <a:close/>
                <a:moveTo>
                  <a:pt x="252825" y="322418"/>
                </a:moveTo>
                <a:cubicBezTo>
                  <a:pt x="252825" y="322571"/>
                  <a:pt x="252902" y="322623"/>
                  <a:pt x="252979" y="322623"/>
                </a:cubicBezTo>
                <a:cubicBezTo>
                  <a:pt x="253107" y="322623"/>
                  <a:pt x="253158" y="322571"/>
                  <a:pt x="253158" y="322418"/>
                </a:cubicBezTo>
                <a:cubicBezTo>
                  <a:pt x="253158" y="322264"/>
                  <a:pt x="253056" y="322213"/>
                  <a:pt x="252928" y="322213"/>
                </a:cubicBezTo>
                <a:cubicBezTo>
                  <a:pt x="252800" y="322213"/>
                  <a:pt x="252748" y="322264"/>
                  <a:pt x="252825" y="322418"/>
                </a:cubicBezTo>
                <a:close/>
                <a:moveTo>
                  <a:pt x="252390" y="325797"/>
                </a:moveTo>
                <a:cubicBezTo>
                  <a:pt x="252544" y="325797"/>
                  <a:pt x="252748" y="325797"/>
                  <a:pt x="252979" y="325694"/>
                </a:cubicBezTo>
                <a:cubicBezTo>
                  <a:pt x="253235" y="325643"/>
                  <a:pt x="253388" y="325566"/>
                  <a:pt x="253465" y="325489"/>
                </a:cubicBezTo>
                <a:cubicBezTo>
                  <a:pt x="253619" y="325361"/>
                  <a:pt x="253619" y="325208"/>
                  <a:pt x="253465" y="325080"/>
                </a:cubicBezTo>
                <a:cubicBezTo>
                  <a:pt x="252953" y="324926"/>
                  <a:pt x="252620" y="325080"/>
                  <a:pt x="252416" y="325489"/>
                </a:cubicBezTo>
                <a:lnTo>
                  <a:pt x="252416" y="325797"/>
                </a:lnTo>
                <a:close/>
                <a:moveTo>
                  <a:pt x="252109" y="328202"/>
                </a:moveTo>
                <a:cubicBezTo>
                  <a:pt x="251955" y="328202"/>
                  <a:pt x="251904" y="328331"/>
                  <a:pt x="251904" y="328587"/>
                </a:cubicBezTo>
                <a:cubicBezTo>
                  <a:pt x="251904" y="328817"/>
                  <a:pt x="251955" y="328971"/>
                  <a:pt x="252109" y="328971"/>
                </a:cubicBezTo>
                <a:cubicBezTo>
                  <a:pt x="252262" y="328971"/>
                  <a:pt x="252313" y="328817"/>
                  <a:pt x="252313" y="328587"/>
                </a:cubicBezTo>
                <a:cubicBezTo>
                  <a:pt x="252313" y="328331"/>
                  <a:pt x="252262" y="328202"/>
                  <a:pt x="252109" y="328202"/>
                </a:cubicBezTo>
                <a:close/>
                <a:moveTo>
                  <a:pt x="251469" y="322059"/>
                </a:moveTo>
                <a:cubicBezTo>
                  <a:pt x="251469" y="322264"/>
                  <a:pt x="251597" y="322418"/>
                  <a:pt x="251776" y="322418"/>
                </a:cubicBezTo>
                <a:cubicBezTo>
                  <a:pt x="251929" y="322418"/>
                  <a:pt x="252006" y="322264"/>
                  <a:pt x="252006" y="322059"/>
                </a:cubicBezTo>
                <a:cubicBezTo>
                  <a:pt x="252006" y="321803"/>
                  <a:pt x="251929" y="321675"/>
                  <a:pt x="251776" y="321675"/>
                </a:cubicBezTo>
                <a:cubicBezTo>
                  <a:pt x="251597" y="321675"/>
                  <a:pt x="251469" y="321803"/>
                  <a:pt x="251469" y="322059"/>
                </a:cubicBezTo>
                <a:close/>
                <a:moveTo>
                  <a:pt x="247962" y="321983"/>
                </a:moveTo>
                <a:lnTo>
                  <a:pt x="248269" y="321983"/>
                </a:lnTo>
                <a:cubicBezTo>
                  <a:pt x="248423" y="322059"/>
                  <a:pt x="248551" y="322187"/>
                  <a:pt x="248704" y="322366"/>
                </a:cubicBezTo>
                <a:cubicBezTo>
                  <a:pt x="248806" y="322469"/>
                  <a:pt x="248883" y="322546"/>
                  <a:pt x="248935" y="322623"/>
                </a:cubicBezTo>
                <a:lnTo>
                  <a:pt x="251392" y="321368"/>
                </a:lnTo>
                <a:cubicBezTo>
                  <a:pt x="251289" y="321317"/>
                  <a:pt x="250982" y="321215"/>
                  <a:pt x="250598" y="321164"/>
                </a:cubicBezTo>
                <a:cubicBezTo>
                  <a:pt x="250138" y="321087"/>
                  <a:pt x="249754" y="321061"/>
                  <a:pt x="249293" y="321061"/>
                </a:cubicBezTo>
                <a:cubicBezTo>
                  <a:pt x="248832" y="321061"/>
                  <a:pt x="248474" y="321112"/>
                  <a:pt x="248141" y="321266"/>
                </a:cubicBezTo>
                <a:cubicBezTo>
                  <a:pt x="247808" y="321419"/>
                  <a:pt x="247757" y="321650"/>
                  <a:pt x="247962" y="321983"/>
                </a:cubicBezTo>
                <a:close/>
                <a:moveTo>
                  <a:pt x="247015" y="322059"/>
                </a:moveTo>
                <a:cubicBezTo>
                  <a:pt x="247015" y="322264"/>
                  <a:pt x="247117" y="322418"/>
                  <a:pt x="247245" y="322418"/>
                </a:cubicBezTo>
                <a:cubicBezTo>
                  <a:pt x="247450" y="322418"/>
                  <a:pt x="247578" y="322264"/>
                  <a:pt x="247578" y="322059"/>
                </a:cubicBezTo>
                <a:cubicBezTo>
                  <a:pt x="247578" y="321803"/>
                  <a:pt x="247450" y="321675"/>
                  <a:pt x="247245" y="321675"/>
                </a:cubicBezTo>
                <a:cubicBezTo>
                  <a:pt x="247117" y="321675"/>
                  <a:pt x="247015" y="321803"/>
                  <a:pt x="247015" y="322059"/>
                </a:cubicBezTo>
                <a:close/>
                <a:moveTo>
                  <a:pt x="243124" y="323288"/>
                </a:moveTo>
                <a:cubicBezTo>
                  <a:pt x="242740" y="323518"/>
                  <a:pt x="242510" y="323698"/>
                  <a:pt x="242458" y="323774"/>
                </a:cubicBezTo>
                <a:cubicBezTo>
                  <a:pt x="242407" y="323774"/>
                  <a:pt x="242356" y="323825"/>
                  <a:pt x="242356" y="323928"/>
                </a:cubicBezTo>
                <a:cubicBezTo>
                  <a:pt x="242356" y="324030"/>
                  <a:pt x="242407" y="324082"/>
                  <a:pt x="242458" y="324082"/>
                </a:cubicBezTo>
                <a:cubicBezTo>
                  <a:pt x="242612" y="324030"/>
                  <a:pt x="242868" y="323928"/>
                  <a:pt x="243252" y="323877"/>
                </a:cubicBezTo>
                <a:cubicBezTo>
                  <a:pt x="243610" y="323825"/>
                  <a:pt x="243994" y="323723"/>
                  <a:pt x="244429" y="323621"/>
                </a:cubicBezTo>
                <a:cubicBezTo>
                  <a:pt x="244865" y="323493"/>
                  <a:pt x="245223" y="323390"/>
                  <a:pt x="245556" y="323237"/>
                </a:cubicBezTo>
                <a:cubicBezTo>
                  <a:pt x="245914" y="323083"/>
                  <a:pt x="246093" y="322904"/>
                  <a:pt x="246170" y="322699"/>
                </a:cubicBezTo>
                <a:cubicBezTo>
                  <a:pt x="246042" y="322494"/>
                  <a:pt x="245786" y="322392"/>
                  <a:pt x="245453" y="322443"/>
                </a:cubicBezTo>
                <a:cubicBezTo>
                  <a:pt x="245095" y="322494"/>
                  <a:pt x="244762" y="322571"/>
                  <a:pt x="244302" y="322699"/>
                </a:cubicBezTo>
                <a:cubicBezTo>
                  <a:pt x="243917" y="322853"/>
                  <a:pt x="243508" y="323032"/>
                  <a:pt x="243124" y="323288"/>
                </a:cubicBezTo>
                <a:close/>
                <a:moveTo>
                  <a:pt x="242049" y="320959"/>
                </a:moveTo>
                <a:cubicBezTo>
                  <a:pt x="242510" y="320805"/>
                  <a:pt x="242868" y="320600"/>
                  <a:pt x="243073" y="320319"/>
                </a:cubicBezTo>
                <a:cubicBezTo>
                  <a:pt x="242587" y="320114"/>
                  <a:pt x="242254" y="320216"/>
                  <a:pt x="242049" y="320651"/>
                </a:cubicBezTo>
                <a:lnTo>
                  <a:pt x="242049" y="320959"/>
                </a:lnTo>
                <a:close/>
                <a:moveTo>
                  <a:pt x="242049" y="324773"/>
                </a:moveTo>
                <a:cubicBezTo>
                  <a:pt x="242151" y="325054"/>
                  <a:pt x="242305" y="325054"/>
                  <a:pt x="242458" y="324773"/>
                </a:cubicBezTo>
                <a:cubicBezTo>
                  <a:pt x="242458" y="324645"/>
                  <a:pt x="242407" y="324568"/>
                  <a:pt x="242254" y="324568"/>
                </a:cubicBezTo>
                <a:cubicBezTo>
                  <a:pt x="242100" y="324593"/>
                  <a:pt x="242049" y="324670"/>
                  <a:pt x="242049" y="324773"/>
                </a:cubicBezTo>
                <a:close/>
                <a:moveTo>
                  <a:pt x="241409" y="326846"/>
                </a:moveTo>
                <a:lnTo>
                  <a:pt x="241716" y="326539"/>
                </a:lnTo>
                <a:cubicBezTo>
                  <a:pt x="241614" y="326129"/>
                  <a:pt x="241358" y="326001"/>
                  <a:pt x="241025" y="326129"/>
                </a:cubicBezTo>
                <a:cubicBezTo>
                  <a:pt x="240820" y="326539"/>
                  <a:pt x="240795" y="326897"/>
                  <a:pt x="240974" y="327256"/>
                </a:cubicBezTo>
                <a:cubicBezTo>
                  <a:pt x="241128" y="327588"/>
                  <a:pt x="241383" y="327870"/>
                  <a:pt x="241639" y="328126"/>
                </a:cubicBezTo>
                <a:cubicBezTo>
                  <a:pt x="241921" y="328382"/>
                  <a:pt x="242151" y="328587"/>
                  <a:pt x="242356" y="328740"/>
                </a:cubicBezTo>
                <a:cubicBezTo>
                  <a:pt x="242561" y="328919"/>
                  <a:pt x="242612" y="329073"/>
                  <a:pt x="242458" y="329226"/>
                </a:cubicBezTo>
                <a:lnTo>
                  <a:pt x="243073" y="329226"/>
                </a:lnTo>
                <a:lnTo>
                  <a:pt x="243073" y="329918"/>
                </a:lnTo>
                <a:lnTo>
                  <a:pt x="242049" y="329918"/>
                </a:lnTo>
                <a:cubicBezTo>
                  <a:pt x="241947" y="330071"/>
                  <a:pt x="241998" y="330199"/>
                  <a:pt x="242074" y="330301"/>
                </a:cubicBezTo>
                <a:cubicBezTo>
                  <a:pt x="242203" y="330430"/>
                  <a:pt x="242305" y="330532"/>
                  <a:pt x="242458" y="330685"/>
                </a:cubicBezTo>
                <a:cubicBezTo>
                  <a:pt x="242894" y="330967"/>
                  <a:pt x="243252" y="331044"/>
                  <a:pt x="243559" y="330941"/>
                </a:cubicBezTo>
                <a:cubicBezTo>
                  <a:pt x="243866" y="330839"/>
                  <a:pt x="244097" y="330660"/>
                  <a:pt x="244378" y="330430"/>
                </a:cubicBezTo>
                <a:cubicBezTo>
                  <a:pt x="244609" y="330174"/>
                  <a:pt x="244839" y="329892"/>
                  <a:pt x="245095" y="329636"/>
                </a:cubicBezTo>
                <a:cubicBezTo>
                  <a:pt x="245325" y="329380"/>
                  <a:pt x="245607" y="329124"/>
                  <a:pt x="245863" y="328945"/>
                </a:cubicBezTo>
                <a:cubicBezTo>
                  <a:pt x="245940" y="328842"/>
                  <a:pt x="246093" y="328791"/>
                  <a:pt x="246298" y="328766"/>
                </a:cubicBezTo>
                <a:cubicBezTo>
                  <a:pt x="246503" y="328740"/>
                  <a:pt x="246708" y="328689"/>
                  <a:pt x="246887" y="328638"/>
                </a:cubicBezTo>
                <a:cubicBezTo>
                  <a:pt x="247091" y="328612"/>
                  <a:pt x="247296" y="328561"/>
                  <a:pt x="247424" y="328433"/>
                </a:cubicBezTo>
                <a:cubicBezTo>
                  <a:pt x="247578" y="328331"/>
                  <a:pt x="247655" y="328151"/>
                  <a:pt x="247655" y="327895"/>
                </a:cubicBezTo>
                <a:cubicBezTo>
                  <a:pt x="247117" y="328305"/>
                  <a:pt x="246452" y="328535"/>
                  <a:pt x="245761" y="328587"/>
                </a:cubicBezTo>
                <a:cubicBezTo>
                  <a:pt x="245095" y="328689"/>
                  <a:pt x="244429" y="328894"/>
                  <a:pt x="243815" y="329226"/>
                </a:cubicBezTo>
                <a:cubicBezTo>
                  <a:pt x="243662" y="328996"/>
                  <a:pt x="243764" y="328766"/>
                  <a:pt x="244071" y="328561"/>
                </a:cubicBezTo>
                <a:cubicBezTo>
                  <a:pt x="244404" y="328305"/>
                  <a:pt x="244711" y="328075"/>
                  <a:pt x="245069" y="327895"/>
                </a:cubicBezTo>
                <a:cubicBezTo>
                  <a:pt x="245428" y="327691"/>
                  <a:pt x="245684" y="327435"/>
                  <a:pt x="245888" y="327204"/>
                </a:cubicBezTo>
                <a:cubicBezTo>
                  <a:pt x="246119" y="327000"/>
                  <a:pt x="245991" y="326743"/>
                  <a:pt x="245556" y="326564"/>
                </a:cubicBezTo>
                <a:cubicBezTo>
                  <a:pt x="245556" y="326488"/>
                  <a:pt x="245863" y="326308"/>
                  <a:pt x="246400" y="326104"/>
                </a:cubicBezTo>
                <a:cubicBezTo>
                  <a:pt x="246938" y="325848"/>
                  <a:pt x="247603" y="325566"/>
                  <a:pt x="248295" y="325182"/>
                </a:cubicBezTo>
                <a:cubicBezTo>
                  <a:pt x="249037" y="324773"/>
                  <a:pt x="249728" y="324389"/>
                  <a:pt x="250394" y="323979"/>
                </a:cubicBezTo>
                <a:cubicBezTo>
                  <a:pt x="251034" y="323569"/>
                  <a:pt x="251494" y="323134"/>
                  <a:pt x="251776" y="322725"/>
                </a:cubicBezTo>
                <a:cubicBezTo>
                  <a:pt x="251648" y="322725"/>
                  <a:pt x="251238" y="322827"/>
                  <a:pt x="250547" y="323006"/>
                </a:cubicBezTo>
                <a:cubicBezTo>
                  <a:pt x="249856" y="323186"/>
                  <a:pt x="249088" y="323390"/>
                  <a:pt x="248295" y="323621"/>
                </a:cubicBezTo>
                <a:cubicBezTo>
                  <a:pt x="247501" y="323851"/>
                  <a:pt x="246733" y="324107"/>
                  <a:pt x="245965" y="324312"/>
                </a:cubicBezTo>
                <a:cubicBezTo>
                  <a:pt x="245223" y="324568"/>
                  <a:pt x="244737" y="324721"/>
                  <a:pt x="244481" y="324798"/>
                </a:cubicBezTo>
                <a:cubicBezTo>
                  <a:pt x="244429" y="324798"/>
                  <a:pt x="244225" y="325003"/>
                  <a:pt x="243943" y="325361"/>
                </a:cubicBezTo>
                <a:cubicBezTo>
                  <a:pt x="243636" y="325771"/>
                  <a:pt x="243303" y="326104"/>
                  <a:pt x="242894" y="326462"/>
                </a:cubicBezTo>
                <a:cubicBezTo>
                  <a:pt x="242510" y="326820"/>
                  <a:pt x="242203" y="327076"/>
                  <a:pt x="241870" y="327204"/>
                </a:cubicBezTo>
                <a:cubicBezTo>
                  <a:pt x="241588" y="327409"/>
                  <a:pt x="241409" y="327281"/>
                  <a:pt x="241409" y="326846"/>
                </a:cubicBezTo>
                <a:close/>
                <a:moveTo>
                  <a:pt x="240513" y="321317"/>
                </a:moveTo>
                <a:cubicBezTo>
                  <a:pt x="240513" y="321573"/>
                  <a:pt x="240564" y="321701"/>
                  <a:pt x="240718" y="321701"/>
                </a:cubicBezTo>
                <a:cubicBezTo>
                  <a:pt x="240846" y="321701"/>
                  <a:pt x="240923" y="321573"/>
                  <a:pt x="240923" y="321317"/>
                </a:cubicBezTo>
                <a:cubicBezTo>
                  <a:pt x="240923" y="321061"/>
                  <a:pt x="240846" y="320959"/>
                  <a:pt x="240718" y="320959"/>
                </a:cubicBezTo>
                <a:cubicBezTo>
                  <a:pt x="240564" y="320959"/>
                  <a:pt x="240513" y="321061"/>
                  <a:pt x="240513" y="321317"/>
                </a:cubicBezTo>
                <a:close/>
                <a:moveTo>
                  <a:pt x="240385" y="324491"/>
                </a:moveTo>
                <a:cubicBezTo>
                  <a:pt x="240308" y="324491"/>
                  <a:pt x="240155" y="324593"/>
                  <a:pt x="239950" y="324798"/>
                </a:cubicBezTo>
                <a:lnTo>
                  <a:pt x="240999" y="324798"/>
                </a:lnTo>
                <a:lnTo>
                  <a:pt x="240999" y="324491"/>
                </a:lnTo>
                <a:cubicBezTo>
                  <a:pt x="240795" y="324261"/>
                  <a:pt x="240590" y="324261"/>
                  <a:pt x="240385" y="324491"/>
                </a:cubicBezTo>
                <a:close/>
                <a:moveTo>
                  <a:pt x="239669" y="321983"/>
                </a:moveTo>
                <a:lnTo>
                  <a:pt x="239976" y="321675"/>
                </a:lnTo>
                <a:lnTo>
                  <a:pt x="239669" y="321675"/>
                </a:lnTo>
                <a:lnTo>
                  <a:pt x="239669" y="321983"/>
                </a:lnTo>
                <a:close/>
                <a:moveTo>
                  <a:pt x="239310" y="326360"/>
                </a:moveTo>
                <a:cubicBezTo>
                  <a:pt x="239105" y="326257"/>
                  <a:pt x="239003" y="326206"/>
                  <a:pt x="238900" y="326155"/>
                </a:cubicBezTo>
                <a:lnTo>
                  <a:pt x="238900" y="326564"/>
                </a:lnTo>
                <a:cubicBezTo>
                  <a:pt x="239054" y="326923"/>
                  <a:pt x="239310" y="327025"/>
                  <a:pt x="239643" y="326872"/>
                </a:cubicBezTo>
                <a:cubicBezTo>
                  <a:pt x="239694" y="326872"/>
                  <a:pt x="239745" y="326820"/>
                  <a:pt x="239745" y="326718"/>
                </a:cubicBezTo>
                <a:cubicBezTo>
                  <a:pt x="239745" y="326616"/>
                  <a:pt x="239694" y="326564"/>
                  <a:pt x="239643" y="326564"/>
                </a:cubicBezTo>
                <a:cubicBezTo>
                  <a:pt x="239592" y="326488"/>
                  <a:pt x="239464" y="326411"/>
                  <a:pt x="239310" y="326360"/>
                </a:cubicBezTo>
                <a:close/>
                <a:moveTo>
                  <a:pt x="237902" y="323006"/>
                </a:moveTo>
                <a:cubicBezTo>
                  <a:pt x="238107" y="323083"/>
                  <a:pt x="238312" y="323109"/>
                  <a:pt x="238491" y="323058"/>
                </a:cubicBezTo>
                <a:cubicBezTo>
                  <a:pt x="238696" y="323032"/>
                  <a:pt x="238849" y="322904"/>
                  <a:pt x="238900" y="322699"/>
                </a:cubicBezTo>
                <a:lnTo>
                  <a:pt x="237902" y="323006"/>
                </a:lnTo>
                <a:close/>
                <a:moveTo>
                  <a:pt x="237365" y="322699"/>
                </a:moveTo>
                <a:cubicBezTo>
                  <a:pt x="237365" y="322904"/>
                  <a:pt x="237467" y="323006"/>
                  <a:pt x="237595" y="323006"/>
                </a:cubicBezTo>
                <a:cubicBezTo>
                  <a:pt x="237723" y="323006"/>
                  <a:pt x="237800" y="322904"/>
                  <a:pt x="237800" y="322699"/>
                </a:cubicBezTo>
                <a:cubicBezTo>
                  <a:pt x="237800" y="322494"/>
                  <a:pt x="237723" y="322392"/>
                  <a:pt x="237595" y="322392"/>
                </a:cubicBezTo>
                <a:cubicBezTo>
                  <a:pt x="237467" y="322418"/>
                  <a:pt x="237365" y="322520"/>
                  <a:pt x="237365" y="322699"/>
                </a:cubicBezTo>
                <a:close/>
                <a:moveTo>
                  <a:pt x="237365" y="326513"/>
                </a:moveTo>
                <a:cubicBezTo>
                  <a:pt x="237365" y="326743"/>
                  <a:pt x="237467" y="326872"/>
                  <a:pt x="237595" y="326872"/>
                </a:cubicBezTo>
                <a:cubicBezTo>
                  <a:pt x="237723" y="326872"/>
                  <a:pt x="237800" y="326743"/>
                  <a:pt x="237800" y="326513"/>
                </a:cubicBezTo>
                <a:cubicBezTo>
                  <a:pt x="237800" y="326257"/>
                  <a:pt x="237723" y="326155"/>
                  <a:pt x="237595" y="326155"/>
                </a:cubicBezTo>
                <a:cubicBezTo>
                  <a:pt x="237467" y="326155"/>
                  <a:pt x="237365" y="326257"/>
                  <a:pt x="237365" y="326513"/>
                </a:cubicBezTo>
                <a:close/>
                <a:moveTo>
                  <a:pt x="237288" y="327895"/>
                </a:moveTo>
                <a:cubicBezTo>
                  <a:pt x="237339" y="328049"/>
                  <a:pt x="237416" y="328151"/>
                  <a:pt x="237544" y="328254"/>
                </a:cubicBezTo>
                <a:cubicBezTo>
                  <a:pt x="237646" y="328356"/>
                  <a:pt x="237774" y="328356"/>
                  <a:pt x="237928" y="328202"/>
                </a:cubicBezTo>
                <a:lnTo>
                  <a:pt x="237928" y="327895"/>
                </a:lnTo>
                <a:lnTo>
                  <a:pt x="237288" y="327895"/>
                </a:lnTo>
                <a:close/>
                <a:moveTo>
                  <a:pt x="236648" y="326846"/>
                </a:moveTo>
                <a:cubicBezTo>
                  <a:pt x="236648" y="327051"/>
                  <a:pt x="236699" y="327153"/>
                  <a:pt x="236853" y="327153"/>
                </a:cubicBezTo>
                <a:cubicBezTo>
                  <a:pt x="237058" y="327153"/>
                  <a:pt x="237160" y="327051"/>
                  <a:pt x="237160" y="326846"/>
                </a:cubicBezTo>
                <a:cubicBezTo>
                  <a:pt x="237160" y="326641"/>
                  <a:pt x="237058" y="326539"/>
                  <a:pt x="236853" y="326539"/>
                </a:cubicBezTo>
                <a:cubicBezTo>
                  <a:pt x="236699" y="326564"/>
                  <a:pt x="236648" y="326667"/>
                  <a:pt x="236648" y="326846"/>
                </a:cubicBezTo>
                <a:close/>
                <a:moveTo>
                  <a:pt x="235496" y="325105"/>
                </a:moveTo>
                <a:cubicBezTo>
                  <a:pt x="235650" y="325157"/>
                  <a:pt x="235803" y="325157"/>
                  <a:pt x="236034" y="325054"/>
                </a:cubicBezTo>
                <a:cubicBezTo>
                  <a:pt x="236238" y="324952"/>
                  <a:pt x="236418" y="324849"/>
                  <a:pt x="236546" y="324773"/>
                </a:cubicBezTo>
                <a:lnTo>
                  <a:pt x="235522" y="324773"/>
                </a:lnTo>
                <a:lnTo>
                  <a:pt x="235522" y="325105"/>
                </a:lnTo>
                <a:close/>
                <a:moveTo>
                  <a:pt x="235291" y="326513"/>
                </a:moveTo>
                <a:cubicBezTo>
                  <a:pt x="235291" y="326743"/>
                  <a:pt x="235368" y="326872"/>
                  <a:pt x="235522" y="326872"/>
                </a:cubicBezTo>
                <a:cubicBezTo>
                  <a:pt x="235675" y="326872"/>
                  <a:pt x="235726" y="326743"/>
                  <a:pt x="235726" y="326513"/>
                </a:cubicBezTo>
                <a:cubicBezTo>
                  <a:pt x="235726" y="326257"/>
                  <a:pt x="235675" y="326155"/>
                  <a:pt x="235522" y="326155"/>
                </a:cubicBezTo>
                <a:cubicBezTo>
                  <a:pt x="235368" y="326155"/>
                  <a:pt x="235291" y="326257"/>
                  <a:pt x="235291" y="326513"/>
                </a:cubicBezTo>
                <a:close/>
                <a:moveTo>
                  <a:pt x="233730" y="324056"/>
                </a:moveTo>
                <a:lnTo>
                  <a:pt x="234165" y="323749"/>
                </a:lnTo>
                <a:lnTo>
                  <a:pt x="233730" y="323749"/>
                </a:lnTo>
                <a:lnTo>
                  <a:pt x="233730" y="324056"/>
                </a:lnTo>
                <a:close/>
                <a:moveTo>
                  <a:pt x="234165" y="326846"/>
                </a:moveTo>
                <a:lnTo>
                  <a:pt x="234472" y="327153"/>
                </a:lnTo>
                <a:lnTo>
                  <a:pt x="234472" y="326846"/>
                </a:lnTo>
                <a:lnTo>
                  <a:pt x="234165" y="326846"/>
                </a:lnTo>
                <a:close/>
                <a:moveTo>
                  <a:pt x="232271" y="328945"/>
                </a:moveTo>
                <a:cubicBezTo>
                  <a:pt x="230889" y="329482"/>
                  <a:pt x="229890" y="330199"/>
                  <a:pt x="229250" y="330993"/>
                </a:cubicBezTo>
                <a:lnTo>
                  <a:pt x="229250" y="331325"/>
                </a:lnTo>
                <a:cubicBezTo>
                  <a:pt x="229481" y="331530"/>
                  <a:pt x="229609" y="331530"/>
                  <a:pt x="229609" y="331325"/>
                </a:cubicBezTo>
                <a:cubicBezTo>
                  <a:pt x="230351" y="330967"/>
                  <a:pt x="230991" y="330737"/>
                  <a:pt x="231503" y="330660"/>
                </a:cubicBezTo>
                <a:cubicBezTo>
                  <a:pt x="232015" y="330583"/>
                  <a:pt x="232783" y="330557"/>
                  <a:pt x="233730" y="330711"/>
                </a:cubicBezTo>
                <a:cubicBezTo>
                  <a:pt x="233884" y="330199"/>
                  <a:pt x="234191" y="329713"/>
                  <a:pt x="234779" y="329226"/>
                </a:cubicBezTo>
                <a:cubicBezTo>
                  <a:pt x="235291" y="328689"/>
                  <a:pt x="235675" y="328382"/>
                  <a:pt x="235803" y="328228"/>
                </a:cubicBezTo>
                <a:cubicBezTo>
                  <a:pt x="234856" y="328151"/>
                  <a:pt x="233679" y="328382"/>
                  <a:pt x="232271" y="328945"/>
                </a:cubicBezTo>
                <a:close/>
                <a:moveTo>
                  <a:pt x="230095" y="328842"/>
                </a:moveTo>
                <a:cubicBezTo>
                  <a:pt x="230146" y="328842"/>
                  <a:pt x="230249" y="328766"/>
                  <a:pt x="230300" y="328612"/>
                </a:cubicBezTo>
                <a:cubicBezTo>
                  <a:pt x="230402" y="328510"/>
                  <a:pt x="230326" y="328407"/>
                  <a:pt x="230146" y="328407"/>
                </a:cubicBezTo>
                <a:cubicBezTo>
                  <a:pt x="229993" y="328407"/>
                  <a:pt x="229942" y="328510"/>
                  <a:pt x="229993" y="328612"/>
                </a:cubicBezTo>
                <a:cubicBezTo>
                  <a:pt x="229993" y="328766"/>
                  <a:pt x="230070" y="328842"/>
                  <a:pt x="230095" y="328842"/>
                </a:cubicBezTo>
                <a:close/>
                <a:moveTo>
                  <a:pt x="231068" y="325105"/>
                </a:moveTo>
                <a:lnTo>
                  <a:pt x="231375" y="324773"/>
                </a:lnTo>
                <a:lnTo>
                  <a:pt x="231068" y="324773"/>
                </a:lnTo>
                <a:lnTo>
                  <a:pt x="231068" y="325105"/>
                </a:lnTo>
                <a:close/>
                <a:moveTo>
                  <a:pt x="230735" y="327895"/>
                </a:moveTo>
                <a:cubicBezTo>
                  <a:pt x="230735" y="328100"/>
                  <a:pt x="230863" y="328202"/>
                  <a:pt x="231068" y="328202"/>
                </a:cubicBezTo>
                <a:cubicBezTo>
                  <a:pt x="231196" y="328202"/>
                  <a:pt x="231273" y="328100"/>
                  <a:pt x="231273" y="327895"/>
                </a:cubicBezTo>
                <a:cubicBezTo>
                  <a:pt x="231273" y="327691"/>
                  <a:pt x="231196" y="327563"/>
                  <a:pt x="231068" y="327563"/>
                </a:cubicBezTo>
                <a:cubicBezTo>
                  <a:pt x="230863" y="327588"/>
                  <a:pt x="230735" y="327716"/>
                  <a:pt x="230735" y="327895"/>
                </a:cubicBezTo>
                <a:close/>
                <a:moveTo>
                  <a:pt x="230735" y="328945"/>
                </a:moveTo>
                <a:cubicBezTo>
                  <a:pt x="230735" y="329150"/>
                  <a:pt x="230863" y="329252"/>
                  <a:pt x="231068" y="329252"/>
                </a:cubicBezTo>
                <a:cubicBezTo>
                  <a:pt x="231196" y="329252"/>
                  <a:pt x="231273" y="329150"/>
                  <a:pt x="231273" y="328945"/>
                </a:cubicBezTo>
                <a:cubicBezTo>
                  <a:pt x="231273" y="328715"/>
                  <a:pt x="231196" y="328587"/>
                  <a:pt x="231068" y="328587"/>
                </a:cubicBezTo>
                <a:cubicBezTo>
                  <a:pt x="230863" y="328612"/>
                  <a:pt x="230735" y="328740"/>
                  <a:pt x="230735" y="328945"/>
                </a:cubicBezTo>
                <a:close/>
                <a:moveTo>
                  <a:pt x="229993" y="323006"/>
                </a:moveTo>
                <a:lnTo>
                  <a:pt x="230607" y="323749"/>
                </a:lnTo>
                <a:cubicBezTo>
                  <a:pt x="230761" y="323544"/>
                  <a:pt x="230735" y="323339"/>
                  <a:pt x="230505" y="323186"/>
                </a:cubicBezTo>
                <a:cubicBezTo>
                  <a:pt x="230300" y="323006"/>
                  <a:pt x="230121" y="322955"/>
                  <a:pt x="229993" y="323006"/>
                </a:cubicBezTo>
                <a:close/>
                <a:moveTo>
                  <a:pt x="229609" y="325515"/>
                </a:moveTo>
                <a:cubicBezTo>
                  <a:pt x="229967" y="325668"/>
                  <a:pt x="230146" y="325515"/>
                  <a:pt x="230300" y="325105"/>
                </a:cubicBezTo>
                <a:lnTo>
                  <a:pt x="229609" y="325105"/>
                </a:lnTo>
                <a:lnTo>
                  <a:pt x="229609" y="325515"/>
                </a:lnTo>
                <a:close/>
                <a:moveTo>
                  <a:pt x="229046" y="322699"/>
                </a:moveTo>
                <a:cubicBezTo>
                  <a:pt x="229046" y="322904"/>
                  <a:pt x="229148" y="323006"/>
                  <a:pt x="229250" y="323006"/>
                </a:cubicBezTo>
                <a:cubicBezTo>
                  <a:pt x="229404" y="323006"/>
                  <a:pt x="229481" y="322904"/>
                  <a:pt x="229481" y="322699"/>
                </a:cubicBezTo>
                <a:cubicBezTo>
                  <a:pt x="229481" y="322494"/>
                  <a:pt x="229404" y="322392"/>
                  <a:pt x="229250" y="322392"/>
                </a:cubicBezTo>
                <a:cubicBezTo>
                  <a:pt x="229148" y="322418"/>
                  <a:pt x="229046" y="322520"/>
                  <a:pt x="229046" y="322699"/>
                </a:cubicBezTo>
                <a:close/>
                <a:moveTo>
                  <a:pt x="228355" y="322366"/>
                </a:moveTo>
                <a:cubicBezTo>
                  <a:pt x="228355" y="322623"/>
                  <a:pt x="228406" y="322725"/>
                  <a:pt x="228559" y="322725"/>
                </a:cubicBezTo>
                <a:cubicBezTo>
                  <a:pt x="228764" y="322725"/>
                  <a:pt x="228867" y="322623"/>
                  <a:pt x="228867" y="322366"/>
                </a:cubicBezTo>
                <a:cubicBezTo>
                  <a:pt x="228867" y="322110"/>
                  <a:pt x="228764" y="321983"/>
                  <a:pt x="228559" y="321983"/>
                </a:cubicBezTo>
                <a:cubicBezTo>
                  <a:pt x="228406" y="321983"/>
                  <a:pt x="228355" y="322110"/>
                  <a:pt x="228355" y="322366"/>
                </a:cubicBezTo>
                <a:close/>
                <a:moveTo>
                  <a:pt x="226153" y="323006"/>
                </a:moveTo>
                <a:cubicBezTo>
                  <a:pt x="226307" y="323083"/>
                  <a:pt x="226409" y="323083"/>
                  <a:pt x="226460" y="323006"/>
                </a:cubicBezTo>
                <a:cubicBezTo>
                  <a:pt x="226563" y="322955"/>
                  <a:pt x="226563" y="322853"/>
                  <a:pt x="226460" y="322699"/>
                </a:cubicBezTo>
                <a:cubicBezTo>
                  <a:pt x="226409" y="322571"/>
                  <a:pt x="226307" y="322571"/>
                  <a:pt x="226153" y="322699"/>
                </a:cubicBezTo>
                <a:cubicBezTo>
                  <a:pt x="226025" y="322853"/>
                  <a:pt x="226025" y="322955"/>
                  <a:pt x="226153" y="323006"/>
                </a:cubicBezTo>
                <a:close/>
                <a:moveTo>
                  <a:pt x="224413" y="322699"/>
                </a:moveTo>
                <a:lnTo>
                  <a:pt x="224822" y="322699"/>
                </a:lnTo>
                <a:lnTo>
                  <a:pt x="224822" y="322392"/>
                </a:lnTo>
                <a:lnTo>
                  <a:pt x="224413" y="322699"/>
                </a:lnTo>
                <a:close/>
                <a:moveTo>
                  <a:pt x="220752" y="324414"/>
                </a:moveTo>
                <a:cubicBezTo>
                  <a:pt x="220752" y="324670"/>
                  <a:pt x="220855" y="324798"/>
                  <a:pt x="220957" y="324798"/>
                </a:cubicBezTo>
                <a:cubicBezTo>
                  <a:pt x="221111" y="324798"/>
                  <a:pt x="221213" y="324670"/>
                  <a:pt x="221213" y="324414"/>
                </a:cubicBezTo>
                <a:cubicBezTo>
                  <a:pt x="221213" y="324209"/>
                  <a:pt x="221111" y="324056"/>
                  <a:pt x="220957" y="324056"/>
                </a:cubicBezTo>
                <a:cubicBezTo>
                  <a:pt x="220855" y="324056"/>
                  <a:pt x="220752" y="324209"/>
                  <a:pt x="220752" y="324414"/>
                </a:cubicBezTo>
                <a:close/>
                <a:moveTo>
                  <a:pt x="217860" y="326846"/>
                </a:moveTo>
                <a:cubicBezTo>
                  <a:pt x="218295" y="327000"/>
                  <a:pt x="218653" y="326872"/>
                  <a:pt x="219012" y="326488"/>
                </a:cubicBezTo>
                <a:cubicBezTo>
                  <a:pt x="219370" y="326078"/>
                  <a:pt x="219754" y="326001"/>
                  <a:pt x="220266" y="326129"/>
                </a:cubicBezTo>
                <a:cubicBezTo>
                  <a:pt x="220420" y="325617"/>
                  <a:pt x="220394" y="325336"/>
                  <a:pt x="220215" y="325233"/>
                </a:cubicBezTo>
                <a:cubicBezTo>
                  <a:pt x="220036" y="325131"/>
                  <a:pt x="219780" y="325131"/>
                  <a:pt x="219473" y="325233"/>
                </a:cubicBezTo>
                <a:cubicBezTo>
                  <a:pt x="219165" y="325336"/>
                  <a:pt x="218884" y="325541"/>
                  <a:pt x="218500" y="325771"/>
                </a:cubicBezTo>
                <a:cubicBezTo>
                  <a:pt x="218142" y="326078"/>
                  <a:pt x="217962" y="326308"/>
                  <a:pt x="217885" y="326513"/>
                </a:cubicBezTo>
                <a:lnTo>
                  <a:pt x="217885" y="326846"/>
                </a:lnTo>
                <a:close/>
                <a:moveTo>
                  <a:pt x="216836" y="327895"/>
                </a:moveTo>
                <a:lnTo>
                  <a:pt x="217169" y="327563"/>
                </a:lnTo>
                <a:lnTo>
                  <a:pt x="216836" y="327563"/>
                </a:lnTo>
                <a:lnTo>
                  <a:pt x="216836" y="327895"/>
                </a:lnTo>
                <a:close/>
                <a:moveTo>
                  <a:pt x="214430" y="330276"/>
                </a:moveTo>
                <a:lnTo>
                  <a:pt x="215787" y="331760"/>
                </a:lnTo>
                <a:lnTo>
                  <a:pt x="215070" y="332759"/>
                </a:lnTo>
                <a:lnTo>
                  <a:pt x="216119" y="332759"/>
                </a:lnTo>
                <a:lnTo>
                  <a:pt x="218628" y="330276"/>
                </a:lnTo>
                <a:cubicBezTo>
                  <a:pt x="218961" y="329994"/>
                  <a:pt x="219728" y="329559"/>
                  <a:pt x="220880" y="328945"/>
                </a:cubicBezTo>
                <a:cubicBezTo>
                  <a:pt x="222083" y="328305"/>
                  <a:pt x="223286" y="327665"/>
                  <a:pt x="224541" y="327000"/>
                </a:cubicBezTo>
                <a:cubicBezTo>
                  <a:pt x="225795" y="326360"/>
                  <a:pt x="226896" y="325694"/>
                  <a:pt x="227791" y="325054"/>
                </a:cubicBezTo>
                <a:cubicBezTo>
                  <a:pt x="228739" y="324414"/>
                  <a:pt x="229148" y="323851"/>
                  <a:pt x="228995" y="323442"/>
                </a:cubicBezTo>
                <a:cubicBezTo>
                  <a:pt x="228483" y="323237"/>
                  <a:pt x="227996" y="323262"/>
                  <a:pt x="227382" y="323493"/>
                </a:cubicBezTo>
                <a:cubicBezTo>
                  <a:pt x="226793" y="323749"/>
                  <a:pt x="226179" y="324030"/>
                  <a:pt x="225590" y="324363"/>
                </a:cubicBezTo>
                <a:cubicBezTo>
                  <a:pt x="224950" y="324721"/>
                  <a:pt x="224310" y="325003"/>
                  <a:pt x="223671" y="325310"/>
                </a:cubicBezTo>
                <a:cubicBezTo>
                  <a:pt x="223005" y="325592"/>
                  <a:pt x="222365" y="325668"/>
                  <a:pt x="221751" y="325515"/>
                </a:cubicBezTo>
                <a:cubicBezTo>
                  <a:pt x="221699" y="325438"/>
                  <a:pt x="221546" y="325413"/>
                  <a:pt x="221367" y="325413"/>
                </a:cubicBezTo>
                <a:cubicBezTo>
                  <a:pt x="221188" y="325413"/>
                  <a:pt x="221085" y="325438"/>
                  <a:pt x="220983" y="325515"/>
                </a:cubicBezTo>
                <a:lnTo>
                  <a:pt x="222032" y="326564"/>
                </a:lnTo>
                <a:cubicBezTo>
                  <a:pt x="221904" y="326564"/>
                  <a:pt x="221392" y="326718"/>
                  <a:pt x="220522" y="327025"/>
                </a:cubicBezTo>
                <a:cubicBezTo>
                  <a:pt x="219652" y="327358"/>
                  <a:pt x="218730" y="327716"/>
                  <a:pt x="217732" y="328126"/>
                </a:cubicBezTo>
                <a:cubicBezTo>
                  <a:pt x="216734" y="328561"/>
                  <a:pt x="215889" y="328971"/>
                  <a:pt x="215172" y="329380"/>
                </a:cubicBezTo>
                <a:cubicBezTo>
                  <a:pt x="214456" y="329764"/>
                  <a:pt x="214225" y="330071"/>
                  <a:pt x="214430" y="330276"/>
                </a:cubicBezTo>
                <a:close/>
                <a:moveTo>
                  <a:pt x="218602" y="331018"/>
                </a:moveTo>
                <a:cubicBezTo>
                  <a:pt x="218398" y="331018"/>
                  <a:pt x="218269" y="331146"/>
                  <a:pt x="218269" y="331402"/>
                </a:cubicBezTo>
                <a:cubicBezTo>
                  <a:pt x="218269" y="331633"/>
                  <a:pt x="218398" y="331786"/>
                  <a:pt x="218602" y="331786"/>
                </a:cubicBezTo>
                <a:cubicBezTo>
                  <a:pt x="218730" y="331786"/>
                  <a:pt x="218807" y="331633"/>
                  <a:pt x="218807" y="331402"/>
                </a:cubicBezTo>
                <a:cubicBezTo>
                  <a:pt x="218807" y="331121"/>
                  <a:pt x="218730" y="331018"/>
                  <a:pt x="218602" y="331018"/>
                </a:cubicBezTo>
                <a:close/>
                <a:moveTo>
                  <a:pt x="217169" y="333092"/>
                </a:moveTo>
                <a:lnTo>
                  <a:pt x="217578" y="333092"/>
                </a:lnTo>
                <a:lnTo>
                  <a:pt x="217578" y="332759"/>
                </a:lnTo>
                <a:lnTo>
                  <a:pt x="217169" y="333092"/>
                </a:lnTo>
                <a:close/>
                <a:moveTo>
                  <a:pt x="216836" y="334423"/>
                </a:moveTo>
                <a:cubicBezTo>
                  <a:pt x="216708" y="334423"/>
                  <a:pt x="216606" y="334551"/>
                  <a:pt x="216606" y="334807"/>
                </a:cubicBezTo>
                <a:cubicBezTo>
                  <a:pt x="216606" y="335037"/>
                  <a:pt x="216708" y="335165"/>
                  <a:pt x="216836" y="335165"/>
                </a:cubicBezTo>
                <a:cubicBezTo>
                  <a:pt x="216964" y="335165"/>
                  <a:pt x="217041" y="335037"/>
                  <a:pt x="217041" y="334807"/>
                </a:cubicBezTo>
                <a:cubicBezTo>
                  <a:pt x="217041" y="334551"/>
                  <a:pt x="216964" y="334423"/>
                  <a:pt x="216836" y="334423"/>
                </a:cubicBezTo>
                <a:close/>
                <a:moveTo>
                  <a:pt x="213713" y="332068"/>
                </a:moveTo>
                <a:lnTo>
                  <a:pt x="214046" y="332375"/>
                </a:lnTo>
                <a:lnTo>
                  <a:pt x="215070" y="331351"/>
                </a:lnTo>
                <a:lnTo>
                  <a:pt x="213713" y="332068"/>
                </a:lnTo>
                <a:close/>
                <a:moveTo>
                  <a:pt x="214763" y="332068"/>
                </a:moveTo>
                <a:cubicBezTo>
                  <a:pt x="214609" y="332068"/>
                  <a:pt x="214558" y="332196"/>
                  <a:pt x="214558" y="332426"/>
                </a:cubicBezTo>
                <a:cubicBezTo>
                  <a:pt x="214558" y="332682"/>
                  <a:pt x="214609" y="332784"/>
                  <a:pt x="214763" y="332784"/>
                </a:cubicBezTo>
                <a:cubicBezTo>
                  <a:pt x="214891" y="332784"/>
                  <a:pt x="214967" y="332682"/>
                  <a:pt x="214967" y="332426"/>
                </a:cubicBezTo>
                <a:cubicBezTo>
                  <a:pt x="214967" y="332170"/>
                  <a:pt x="214891" y="332068"/>
                  <a:pt x="214763" y="332068"/>
                </a:cubicBezTo>
                <a:close/>
                <a:moveTo>
                  <a:pt x="213406" y="333399"/>
                </a:moveTo>
                <a:cubicBezTo>
                  <a:pt x="213406" y="333527"/>
                  <a:pt x="213457" y="333604"/>
                  <a:pt x="213560" y="333604"/>
                </a:cubicBezTo>
                <a:cubicBezTo>
                  <a:pt x="213662" y="333604"/>
                  <a:pt x="213713" y="333527"/>
                  <a:pt x="213713" y="333399"/>
                </a:cubicBezTo>
                <a:cubicBezTo>
                  <a:pt x="213713" y="333245"/>
                  <a:pt x="213636" y="333194"/>
                  <a:pt x="213508" y="333194"/>
                </a:cubicBezTo>
                <a:cubicBezTo>
                  <a:pt x="213355" y="333220"/>
                  <a:pt x="213329" y="333245"/>
                  <a:pt x="213406" y="333399"/>
                </a:cubicBezTo>
                <a:close/>
                <a:moveTo>
                  <a:pt x="211640" y="335447"/>
                </a:moveTo>
                <a:cubicBezTo>
                  <a:pt x="211768" y="335549"/>
                  <a:pt x="212075" y="335498"/>
                  <a:pt x="212459" y="335421"/>
                </a:cubicBezTo>
                <a:cubicBezTo>
                  <a:pt x="212894" y="335293"/>
                  <a:pt x="213304" y="335165"/>
                  <a:pt x="213765" y="334986"/>
                </a:cubicBezTo>
                <a:cubicBezTo>
                  <a:pt x="214225" y="334807"/>
                  <a:pt x="214609" y="334627"/>
                  <a:pt x="214967" y="334474"/>
                </a:cubicBezTo>
                <a:cubicBezTo>
                  <a:pt x="215326" y="334269"/>
                  <a:pt x="215505" y="334167"/>
                  <a:pt x="215505" y="334090"/>
                </a:cubicBezTo>
                <a:lnTo>
                  <a:pt x="215505" y="333757"/>
                </a:lnTo>
                <a:cubicBezTo>
                  <a:pt x="215019" y="333629"/>
                  <a:pt x="214507" y="333655"/>
                  <a:pt x="213995" y="333808"/>
                </a:cubicBezTo>
                <a:cubicBezTo>
                  <a:pt x="213457" y="334013"/>
                  <a:pt x="213022" y="334167"/>
                  <a:pt x="212689" y="334371"/>
                </a:cubicBezTo>
                <a:cubicBezTo>
                  <a:pt x="212536" y="334448"/>
                  <a:pt x="212357" y="334602"/>
                  <a:pt x="212126" y="334858"/>
                </a:cubicBezTo>
                <a:cubicBezTo>
                  <a:pt x="211870" y="335165"/>
                  <a:pt x="211717" y="335344"/>
                  <a:pt x="211640" y="335447"/>
                </a:cubicBezTo>
                <a:close/>
                <a:moveTo>
                  <a:pt x="214711" y="335318"/>
                </a:moveTo>
                <a:cubicBezTo>
                  <a:pt x="214251" y="335574"/>
                  <a:pt x="213944" y="335856"/>
                  <a:pt x="213713" y="336214"/>
                </a:cubicBezTo>
                <a:lnTo>
                  <a:pt x="213713" y="336522"/>
                </a:lnTo>
                <a:cubicBezTo>
                  <a:pt x="213944" y="336675"/>
                  <a:pt x="214353" y="336419"/>
                  <a:pt x="214967" y="335856"/>
                </a:cubicBezTo>
                <a:cubicBezTo>
                  <a:pt x="215607" y="335293"/>
                  <a:pt x="215863" y="334807"/>
                  <a:pt x="215787" y="334448"/>
                </a:cubicBezTo>
                <a:cubicBezTo>
                  <a:pt x="215505" y="334781"/>
                  <a:pt x="215147" y="335063"/>
                  <a:pt x="214711" y="335318"/>
                </a:cubicBezTo>
                <a:close/>
                <a:moveTo>
                  <a:pt x="212689" y="336931"/>
                </a:moveTo>
                <a:lnTo>
                  <a:pt x="212689" y="337238"/>
                </a:lnTo>
                <a:lnTo>
                  <a:pt x="212997" y="336931"/>
                </a:lnTo>
                <a:lnTo>
                  <a:pt x="212689" y="336931"/>
                </a:lnTo>
                <a:close/>
                <a:moveTo>
                  <a:pt x="211307" y="337545"/>
                </a:moveTo>
                <a:cubicBezTo>
                  <a:pt x="211461" y="337699"/>
                  <a:pt x="211640" y="337648"/>
                  <a:pt x="211870" y="337417"/>
                </a:cubicBezTo>
                <a:cubicBezTo>
                  <a:pt x="212075" y="337213"/>
                  <a:pt x="212101" y="337033"/>
                  <a:pt x="211973" y="336906"/>
                </a:cubicBezTo>
                <a:lnTo>
                  <a:pt x="211307" y="337545"/>
                </a:lnTo>
                <a:close/>
                <a:moveTo>
                  <a:pt x="210309" y="339619"/>
                </a:moveTo>
                <a:cubicBezTo>
                  <a:pt x="210309" y="339721"/>
                  <a:pt x="210411" y="339824"/>
                  <a:pt x="210718" y="339951"/>
                </a:cubicBezTo>
                <a:cubicBezTo>
                  <a:pt x="211000" y="340080"/>
                  <a:pt x="211230" y="340131"/>
                  <a:pt x="211307" y="340080"/>
                </a:cubicBezTo>
                <a:lnTo>
                  <a:pt x="214020" y="338288"/>
                </a:lnTo>
                <a:lnTo>
                  <a:pt x="214430" y="338288"/>
                </a:lnTo>
                <a:cubicBezTo>
                  <a:pt x="214916" y="338083"/>
                  <a:pt x="215351" y="337853"/>
                  <a:pt x="215787" y="337597"/>
                </a:cubicBezTo>
                <a:cubicBezTo>
                  <a:pt x="216145" y="337392"/>
                  <a:pt x="216503" y="337187"/>
                  <a:pt x="216862" y="337033"/>
                </a:cubicBezTo>
                <a:cubicBezTo>
                  <a:pt x="217271" y="336854"/>
                  <a:pt x="217604" y="336701"/>
                  <a:pt x="217860" y="336547"/>
                </a:cubicBezTo>
                <a:cubicBezTo>
                  <a:pt x="217937" y="336547"/>
                  <a:pt x="218218" y="336393"/>
                  <a:pt x="218705" y="336138"/>
                </a:cubicBezTo>
                <a:cubicBezTo>
                  <a:pt x="219191" y="335856"/>
                  <a:pt x="219344" y="335549"/>
                  <a:pt x="219217" y="335190"/>
                </a:cubicBezTo>
                <a:lnTo>
                  <a:pt x="219959" y="335190"/>
                </a:lnTo>
                <a:lnTo>
                  <a:pt x="219959" y="334474"/>
                </a:lnTo>
                <a:cubicBezTo>
                  <a:pt x="219728" y="334397"/>
                  <a:pt x="219165" y="334627"/>
                  <a:pt x="218167" y="335088"/>
                </a:cubicBezTo>
                <a:cubicBezTo>
                  <a:pt x="217220" y="335574"/>
                  <a:pt x="216170" y="336138"/>
                  <a:pt x="215019" y="336726"/>
                </a:cubicBezTo>
                <a:cubicBezTo>
                  <a:pt x="213867" y="337366"/>
                  <a:pt x="212817" y="337929"/>
                  <a:pt x="211870" y="338492"/>
                </a:cubicBezTo>
                <a:cubicBezTo>
                  <a:pt x="210872" y="339030"/>
                  <a:pt x="210360" y="339414"/>
                  <a:pt x="210309" y="339619"/>
                </a:cubicBezTo>
                <a:close/>
                <a:moveTo>
                  <a:pt x="210181" y="350062"/>
                </a:moveTo>
                <a:cubicBezTo>
                  <a:pt x="210181" y="349806"/>
                  <a:pt x="210078" y="349704"/>
                  <a:pt x="209874" y="349704"/>
                </a:cubicBezTo>
                <a:cubicBezTo>
                  <a:pt x="209720" y="349704"/>
                  <a:pt x="209643" y="349806"/>
                  <a:pt x="209643" y="350062"/>
                </a:cubicBezTo>
                <a:cubicBezTo>
                  <a:pt x="209643" y="350293"/>
                  <a:pt x="209720" y="350421"/>
                  <a:pt x="209874" y="350421"/>
                </a:cubicBezTo>
                <a:cubicBezTo>
                  <a:pt x="210078" y="350395"/>
                  <a:pt x="210181" y="350267"/>
                  <a:pt x="210181" y="350062"/>
                </a:cubicBezTo>
                <a:close/>
                <a:moveTo>
                  <a:pt x="209567" y="340668"/>
                </a:moveTo>
                <a:lnTo>
                  <a:pt x="209899" y="340361"/>
                </a:lnTo>
                <a:lnTo>
                  <a:pt x="209567" y="340361"/>
                </a:lnTo>
                <a:lnTo>
                  <a:pt x="209567" y="340668"/>
                </a:lnTo>
                <a:close/>
                <a:moveTo>
                  <a:pt x="208645" y="342946"/>
                </a:moveTo>
                <a:cubicBezTo>
                  <a:pt x="208645" y="343049"/>
                  <a:pt x="208722" y="343151"/>
                  <a:pt x="208850" y="343151"/>
                </a:cubicBezTo>
                <a:cubicBezTo>
                  <a:pt x="209131" y="342998"/>
                  <a:pt x="209131" y="342870"/>
                  <a:pt x="208850" y="342716"/>
                </a:cubicBezTo>
                <a:cubicBezTo>
                  <a:pt x="208722" y="342742"/>
                  <a:pt x="208645" y="342818"/>
                  <a:pt x="208645" y="342946"/>
                </a:cubicBezTo>
                <a:close/>
                <a:moveTo>
                  <a:pt x="208645" y="345148"/>
                </a:moveTo>
                <a:cubicBezTo>
                  <a:pt x="208645" y="345404"/>
                  <a:pt x="208722" y="345532"/>
                  <a:pt x="208850" y="345532"/>
                </a:cubicBezTo>
                <a:cubicBezTo>
                  <a:pt x="209080" y="345532"/>
                  <a:pt x="209183" y="345404"/>
                  <a:pt x="209183" y="345148"/>
                </a:cubicBezTo>
                <a:cubicBezTo>
                  <a:pt x="209183" y="344917"/>
                  <a:pt x="209080" y="344789"/>
                  <a:pt x="208850" y="344789"/>
                </a:cubicBezTo>
                <a:cubicBezTo>
                  <a:pt x="208722" y="344815"/>
                  <a:pt x="208645" y="344943"/>
                  <a:pt x="208645" y="345148"/>
                </a:cubicBezTo>
                <a:close/>
                <a:moveTo>
                  <a:pt x="208517" y="347605"/>
                </a:moveTo>
                <a:cubicBezTo>
                  <a:pt x="208824" y="347682"/>
                  <a:pt x="209208" y="347656"/>
                  <a:pt x="209669" y="347503"/>
                </a:cubicBezTo>
                <a:cubicBezTo>
                  <a:pt x="210181" y="347375"/>
                  <a:pt x="210207" y="347042"/>
                  <a:pt x="209899" y="346581"/>
                </a:cubicBezTo>
                <a:lnTo>
                  <a:pt x="208517" y="347605"/>
                </a:lnTo>
                <a:close/>
                <a:moveTo>
                  <a:pt x="208210" y="355182"/>
                </a:moveTo>
                <a:lnTo>
                  <a:pt x="207800" y="355617"/>
                </a:lnTo>
                <a:cubicBezTo>
                  <a:pt x="208159" y="355770"/>
                  <a:pt x="208389" y="355617"/>
                  <a:pt x="208492" y="355182"/>
                </a:cubicBezTo>
                <a:lnTo>
                  <a:pt x="208210" y="355182"/>
                </a:lnTo>
                <a:close/>
                <a:moveTo>
                  <a:pt x="207596" y="347963"/>
                </a:moveTo>
                <a:cubicBezTo>
                  <a:pt x="207596" y="348245"/>
                  <a:pt x="207647" y="348347"/>
                  <a:pt x="207800" y="348347"/>
                </a:cubicBezTo>
                <a:cubicBezTo>
                  <a:pt x="208005" y="348347"/>
                  <a:pt x="208108" y="348245"/>
                  <a:pt x="208108" y="347963"/>
                </a:cubicBezTo>
                <a:cubicBezTo>
                  <a:pt x="208108" y="347758"/>
                  <a:pt x="208005" y="347605"/>
                  <a:pt x="207800" y="347605"/>
                </a:cubicBezTo>
                <a:cubicBezTo>
                  <a:pt x="207672" y="347605"/>
                  <a:pt x="207596" y="347758"/>
                  <a:pt x="207596" y="347963"/>
                </a:cubicBezTo>
                <a:close/>
                <a:moveTo>
                  <a:pt x="208210" y="360352"/>
                </a:moveTo>
                <a:cubicBezTo>
                  <a:pt x="208056" y="360352"/>
                  <a:pt x="208005" y="360455"/>
                  <a:pt x="208005" y="360583"/>
                </a:cubicBezTo>
                <a:cubicBezTo>
                  <a:pt x="208005" y="360711"/>
                  <a:pt x="208056" y="360787"/>
                  <a:pt x="208210" y="360787"/>
                </a:cubicBezTo>
                <a:cubicBezTo>
                  <a:pt x="208492" y="360659"/>
                  <a:pt x="208492" y="360506"/>
                  <a:pt x="208210" y="360352"/>
                </a:cubicBezTo>
                <a:close/>
                <a:moveTo>
                  <a:pt x="208517" y="362144"/>
                </a:moveTo>
                <a:cubicBezTo>
                  <a:pt x="208824" y="362246"/>
                  <a:pt x="209464" y="362067"/>
                  <a:pt x="210437" y="361555"/>
                </a:cubicBezTo>
                <a:cubicBezTo>
                  <a:pt x="211461" y="361043"/>
                  <a:pt x="212536" y="360455"/>
                  <a:pt x="213713" y="359815"/>
                </a:cubicBezTo>
                <a:cubicBezTo>
                  <a:pt x="214891" y="359175"/>
                  <a:pt x="216017" y="358458"/>
                  <a:pt x="217041" y="357793"/>
                </a:cubicBezTo>
                <a:cubicBezTo>
                  <a:pt x="218065" y="357101"/>
                  <a:pt x="218705" y="356589"/>
                  <a:pt x="218909" y="356231"/>
                </a:cubicBezTo>
                <a:cubicBezTo>
                  <a:pt x="216759" y="357101"/>
                  <a:pt x="215044" y="357869"/>
                  <a:pt x="213713" y="358458"/>
                </a:cubicBezTo>
                <a:cubicBezTo>
                  <a:pt x="212408" y="359072"/>
                  <a:pt x="211205" y="359610"/>
                  <a:pt x="210130" y="360096"/>
                </a:cubicBezTo>
                <a:cubicBezTo>
                  <a:pt x="210130" y="360071"/>
                  <a:pt x="210181" y="360096"/>
                  <a:pt x="210181" y="360045"/>
                </a:cubicBezTo>
                <a:cubicBezTo>
                  <a:pt x="210181" y="359840"/>
                  <a:pt x="210078" y="359738"/>
                  <a:pt x="209874" y="359738"/>
                </a:cubicBezTo>
                <a:cubicBezTo>
                  <a:pt x="209720" y="359738"/>
                  <a:pt x="209643" y="359840"/>
                  <a:pt x="209643" y="360045"/>
                </a:cubicBezTo>
                <a:cubicBezTo>
                  <a:pt x="209643" y="360224"/>
                  <a:pt x="209720" y="360250"/>
                  <a:pt x="209797" y="360301"/>
                </a:cubicBezTo>
                <a:cubicBezTo>
                  <a:pt x="209106" y="360659"/>
                  <a:pt x="208492" y="360967"/>
                  <a:pt x="208492" y="361095"/>
                </a:cubicBezTo>
                <a:lnTo>
                  <a:pt x="208492" y="362144"/>
                </a:lnTo>
                <a:close/>
                <a:moveTo>
                  <a:pt x="209567" y="364192"/>
                </a:moveTo>
                <a:cubicBezTo>
                  <a:pt x="210334" y="364064"/>
                  <a:pt x="211205" y="363731"/>
                  <a:pt x="212177" y="363219"/>
                </a:cubicBezTo>
                <a:cubicBezTo>
                  <a:pt x="213150" y="362681"/>
                  <a:pt x="213918" y="362093"/>
                  <a:pt x="214456" y="361402"/>
                </a:cubicBezTo>
                <a:cubicBezTo>
                  <a:pt x="214046" y="361351"/>
                  <a:pt x="213585" y="361402"/>
                  <a:pt x="212997" y="361555"/>
                </a:cubicBezTo>
                <a:cubicBezTo>
                  <a:pt x="212459" y="361760"/>
                  <a:pt x="212024" y="361914"/>
                  <a:pt x="211640" y="362144"/>
                </a:cubicBezTo>
                <a:cubicBezTo>
                  <a:pt x="211512" y="362246"/>
                  <a:pt x="211307" y="362400"/>
                  <a:pt x="211077" y="362554"/>
                </a:cubicBezTo>
                <a:cubicBezTo>
                  <a:pt x="210846" y="362681"/>
                  <a:pt x="210616" y="362835"/>
                  <a:pt x="210437" y="362963"/>
                </a:cubicBezTo>
                <a:cubicBezTo>
                  <a:pt x="210130" y="363168"/>
                  <a:pt x="209899" y="363373"/>
                  <a:pt x="209592" y="363501"/>
                </a:cubicBezTo>
                <a:lnTo>
                  <a:pt x="209592" y="364192"/>
                </a:lnTo>
                <a:close/>
              </a:path>
            </a:pathLst>
          </a:custGeom>
          <a:solidFill>
            <a:srgbClr val="9DDAD7"/>
          </a:solidFill>
          <a:ln w="25591" cap="flat">
            <a:noFill/>
            <a:prstDash val="solid"/>
            <a:miter/>
          </a:ln>
        </p:spPr>
        <p:txBody>
          <a:bodyPr rtlCol="0" anchor="ctr"/>
          <a:lstStyle/>
          <a:p>
            <a:endParaRPr lang="pt-BR"/>
          </a:p>
        </p:txBody>
      </p:sp>
      <p:sp>
        <p:nvSpPr>
          <p:cNvPr id="481" name="Forma Livre: Forma 480">
            <a:extLst>
              <a:ext uri="{FF2B5EF4-FFF2-40B4-BE49-F238E27FC236}">
                <a16:creationId xmlns:a16="http://schemas.microsoft.com/office/drawing/2014/main" id="{0E6C7507-E0FD-6C4F-A548-464164BE1690}"/>
              </a:ext>
            </a:extLst>
          </p:cNvPr>
          <p:cNvSpPr/>
          <p:nvPr/>
        </p:nvSpPr>
        <p:spPr>
          <a:xfrm>
            <a:off x="11552414" y="-3857290"/>
            <a:ext cx="512346" cy="898346"/>
          </a:xfrm>
          <a:custGeom>
            <a:avLst/>
            <a:gdLst>
              <a:gd name="connsiteX0" fmla="*/ 275601 w 512346"/>
              <a:gd name="connsiteY0" fmla="*/ 592183 h 898346"/>
              <a:gd name="connsiteX1" fmla="*/ 291266 w 512346"/>
              <a:gd name="connsiteY1" fmla="*/ 593155 h 898346"/>
              <a:gd name="connsiteX2" fmla="*/ 291010 w 512346"/>
              <a:gd name="connsiteY2" fmla="*/ 596278 h 898346"/>
              <a:gd name="connsiteX3" fmla="*/ 275473 w 512346"/>
              <a:gd name="connsiteY3" fmla="*/ 595305 h 898346"/>
              <a:gd name="connsiteX4" fmla="*/ 275601 w 512346"/>
              <a:gd name="connsiteY4" fmla="*/ 592183 h 898346"/>
              <a:gd name="connsiteX5" fmla="*/ 228579 w 512346"/>
              <a:gd name="connsiteY5" fmla="*/ 592618 h 898346"/>
              <a:gd name="connsiteX6" fmla="*/ 212965 w 512346"/>
              <a:gd name="connsiteY6" fmla="*/ 593923 h 898346"/>
              <a:gd name="connsiteX7" fmla="*/ 213298 w 512346"/>
              <a:gd name="connsiteY7" fmla="*/ 597046 h 898346"/>
              <a:gd name="connsiteX8" fmla="*/ 228785 w 512346"/>
              <a:gd name="connsiteY8" fmla="*/ 595741 h 898346"/>
              <a:gd name="connsiteX9" fmla="*/ 228579 w 512346"/>
              <a:gd name="connsiteY9" fmla="*/ 592618 h 898346"/>
              <a:gd name="connsiteX10" fmla="*/ 40571 w 512346"/>
              <a:gd name="connsiteY10" fmla="*/ 662190 h 898346"/>
              <a:gd name="connsiteX11" fmla="*/ 42721 w 512346"/>
              <a:gd name="connsiteY11" fmla="*/ 664494 h 898346"/>
              <a:gd name="connsiteX12" fmla="*/ 54470 w 512346"/>
              <a:gd name="connsiteY12" fmla="*/ 654460 h 898346"/>
              <a:gd name="connsiteX13" fmla="*/ 52550 w 512346"/>
              <a:gd name="connsiteY13" fmla="*/ 651977 h 898346"/>
              <a:gd name="connsiteX14" fmla="*/ 40571 w 512346"/>
              <a:gd name="connsiteY14" fmla="*/ 662190 h 898346"/>
              <a:gd name="connsiteX15" fmla="*/ 65298 w 512346"/>
              <a:gd name="connsiteY15" fmla="*/ 642762 h 898346"/>
              <a:gd name="connsiteX16" fmla="*/ 67012 w 512346"/>
              <a:gd name="connsiteY16" fmla="*/ 645373 h 898346"/>
              <a:gd name="connsiteX17" fmla="*/ 80195 w 512346"/>
              <a:gd name="connsiteY17" fmla="*/ 637233 h 898346"/>
              <a:gd name="connsiteX18" fmla="*/ 78634 w 512346"/>
              <a:gd name="connsiteY18" fmla="*/ 634520 h 898346"/>
              <a:gd name="connsiteX19" fmla="*/ 65298 w 512346"/>
              <a:gd name="connsiteY19" fmla="*/ 642762 h 898346"/>
              <a:gd name="connsiteX20" fmla="*/ 166507 w 512346"/>
              <a:gd name="connsiteY20" fmla="*/ 601372 h 898346"/>
              <a:gd name="connsiteX21" fmla="*/ 151303 w 512346"/>
              <a:gd name="connsiteY21" fmla="*/ 605109 h 898346"/>
              <a:gd name="connsiteX22" fmla="*/ 152096 w 512346"/>
              <a:gd name="connsiteY22" fmla="*/ 608130 h 898346"/>
              <a:gd name="connsiteX23" fmla="*/ 167198 w 512346"/>
              <a:gd name="connsiteY23" fmla="*/ 604392 h 898346"/>
              <a:gd name="connsiteX24" fmla="*/ 166507 w 512346"/>
              <a:gd name="connsiteY24" fmla="*/ 601372 h 898346"/>
              <a:gd name="connsiteX25" fmla="*/ 181891 w 512346"/>
              <a:gd name="connsiteY25" fmla="*/ 598249 h 898346"/>
              <a:gd name="connsiteX26" fmla="*/ 182429 w 512346"/>
              <a:gd name="connsiteY26" fmla="*/ 601321 h 898346"/>
              <a:gd name="connsiteX27" fmla="*/ 197838 w 512346"/>
              <a:gd name="connsiteY27" fmla="*/ 598838 h 898346"/>
              <a:gd name="connsiteX28" fmla="*/ 197377 w 512346"/>
              <a:gd name="connsiteY28" fmla="*/ 595766 h 898346"/>
              <a:gd name="connsiteX29" fmla="*/ 181891 w 512346"/>
              <a:gd name="connsiteY29" fmla="*/ 598249 h 898346"/>
              <a:gd name="connsiteX30" fmla="*/ 92507 w 512346"/>
              <a:gd name="connsiteY30" fmla="*/ 627046 h 898346"/>
              <a:gd name="connsiteX31" fmla="*/ 93915 w 512346"/>
              <a:gd name="connsiteY31" fmla="*/ 629836 h 898346"/>
              <a:gd name="connsiteX32" fmla="*/ 108044 w 512346"/>
              <a:gd name="connsiteY32" fmla="*/ 623334 h 898346"/>
              <a:gd name="connsiteX33" fmla="*/ 106790 w 512346"/>
              <a:gd name="connsiteY33" fmla="*/ 620467 h 898346"/>
              <a:gd name="connsiteX34" fmla="*/ 92507 w 512346"/>
              <a:gd name="connsiteY34" fmla="*/ 627046 h 898346"/>
              <a:gd name="connsiteX35" fmla="*/ 367468 w 512346"/>
              <a:gd name="connsiteY35" fmla="*/ 610126 h 898346"/>
              <a:gd name="connsiteX36" fmla="*/ 382289 w 512346"/>
              <a:gd name="connsiteY36" fmla="*/ 614836 h 898346"/>
              <a:gd name="connsiteX37" fmla="*/ 383261 w 512346"/>
              <a:gd name="connsiteY37" fmla="*/ 611867 h 898346"/>
              <a:gd name="connsiteX38" fmla="*/ 368313 w 512346"/>
              <a:gd name="connsiteY38" fmla="*/ 607131 h 898346"/>
              <a:gd name="connsiteX39" fmla="*/ 367468 w 512346"/>
              <a:gd name="connsiteY39" fmla="*/ 610126 h 898346"/>
              <a:gd name="connsiteX40" fmla="*/ 396879 w 512346"/>
              <a:gd name="connsiteY40" fmla="*/ 620237 h 898346"/>
              <a:gd name="connsiteX41" fmla="*/ 411162 w 512346"/>
              <a:gd name="connsiteY41" fmla="*/ 626354 h 898346"/>
              <a:gd name="connsiteX42" fmla="*/ 412467 w 512346"/>
              <a:gd name="connsiteY42" fmla="*/ 623513 h 898346"/>
              <a:gd name="connsiteX43" fmla="*/ 398056 w 512346"/>
              <a:gd name="connsiteY43" fmla="*/ 617319 h 898346"/>
              <a:gd name="connsiteX44" fmla="*/ 396879 w 512346"/>
              <a:gd name="connsiteY44" fmla="*/ 620237 h 898346"/>
              <a:gd name="connsiteX45" fmla="*/ 306522 w 512346"/>
              <a:gd name="connsiteY45" fmla="*/ 597865 h 898346"/>
              <a:gd name="connsiteX46" fmla="*/ 321931 w 512346"/>
              <a:gd name="connsiteY46" fmla="*/ 599990 h 898346"/>
              <a:gd name="connsiteX47" fmla="*/ 322443 w 512346"/>
              <a:gd name="connsiteY47" fmla="*/ 596918 h 898346"/>
              <a:gd name="connsiteX48" fmla="*/ 306906 w 512346"/>
              <a:gd name="connsiteY48" fmla="*/ 594768 h 898346"/>
              <a:gd name="connsiteX49" fmla="*/ 306522 w 512346"/>
              <a:gd name="connsiteY49" fmla="*/ 597865 h 898346"/>
              <a:gd name="connsiteX50" fmla="*/ 451451 w 512346"/>
              <a:gd name="connsiteY50" fmla="*/ 649571 h 898346"/>
              <a:gd name="connsiteX51" fmla="*/ 463687 w 512346"/>
              <a:gd name="connsiteY51" fmla="*/ 659093 h 898346"/>
              <a:gd name="connsiteX52" fmla="*/ 465709 w 512346"/>
              <a:gd name="connsiteY52" fmla="*/ 656712 h 898346"/>
              <a:gd name="connsiteX53" fmla="*/ 453268 w 512346"/>
              <a:gd name="connsiteY53" fmla="*/ 647037 h 898346"/>
              <a:gd name="connsiteX54" fmla="*/ 451451 w 512346"/>
              <a:gd name="connsiteY54" fmla="*/ 649571 h 898346"/>
              <a:gd name="connsiteX55" fmla="*/ 425061 w 512346"/>
              <a:gd name="connsiteY55" fmla="*/ 633265 h 898346"/>
              <a:gd name="connsiteX56" fmla="*/ 438499 w 512346"/>
              <a:gd name="connsiteY56" fmla="*/ 640996 h 898346"/>
              <a:gd name="connsiteX57" fmla="*/ 440137 w 512346"/>
              <a:gd name="connsiteY57" fmla="*/ 638334 h 898346"/>
              <a:gd name="connsiteX58" fmla="*/ 426546 w 512346"/>
              <a:gd name="connsiteY58" fmla="*/ 630475 h 898346"/>
              <a:gd name="connsiteX59" fmla="*/ 425061 w 512346"/>
              <a:gd name="connsiteY59" fmla="*/ 633265 h 898346"/>
              <a:gd name="connsiteX60" fmla="*/ 337238 w 512346"/>
              <a:gd name="connsiteY60" fmla="*/ 602703 h 898346"/>
              <a:gd name="connsiteX61" fmla="*/ 352417 w 512346"/>
              <a:gd name="connsiteY61" fmla="*/ 606107 h 898346"/>
              <a:gd name="connsiteX62" fmla="*/ 353159 w 512346"/>
              <a:gd name="connsiteY62" fmla="*/ 603112 h 898346"/>
              <a:gd name="connsiteX63" fmla="*/ 337853 w 512346"/>
              <a:gd name="connsiteY63" fmla="*/ 599683 h 898346"/>
              <a:gd name="connsiteX64" fmla="*/ 337238 w 512346"/>
              <a:gd name="connsiteY64" fmla="*/ 602703 h 898346"/>
              <a:gd name="connsiteX65" fmla="*/ 136201 w 512346"/>
              <a:gd name="connsiteY65" fmla="*/ 609537 h 898346"/>
              <a:gd name="connsiteX66" fmla="*/ 121354 w 512346"/>
              <a:gd name="connsiteY66" fmla="*/ 614631 h 898346"/>
              <a:gd name="connsiteX67" fmla="*/ 122455 w 512346"/>
              <a:gd name="connsiteY67" fmla="*/ 617575 h 898346"/>
              <a:gd name="connsiteX68" fmla="*/ 137148 w 512346"/>
              <a:gd name="connsiteY68" fmla="*/ 612532 h 898346"/>
              <a:gd name="connsiteX69" fmla="*/ 136201 w 512346"/>
              <a:gd name="connsiteY69" fmla="*/ 609537 h 898346"/>
              <a:gd name="connsiteX70" fmla="*/ 512346 w 512346"/>
              <a:gd name="connsiteY70" fmla="*/ 745047 h 898346"/>
              <a:gd name="connsiteX71" fmla="*/ 256224 w 512346"/>
              <a:gd name="connsiteY71" fmla="*/ 898346 h 898346"/>
              <a:gd name="connsiteX72" fmla="*/ 0 w 512346"/>
              <a:gd name="connsiteY72" fmla="*/ 745047 h 898346"/>
              <a:gd name="connsiteX73" fmla="*/ 20093 w 512346"/>
              <a:gd name="connsiteY73" fmla="*/ 686123 h 898346"/>
              <a:gd name="connsiteX74" fmla="*/ 19735 w 512346"/>
              <a:gd name="connsiteY74" fmla="*/ 685867 h 898346"/>
              <a:gd name="connsiteX75" fmla="*/ 20477 w 512346"/>
              <a:gd name="connsiteY75" fmla="*/ 684920 h 898346"/>
              <a:gd name="connsiteX76" fmla="*/ 254688 w 512346"/>
              <a:gd name="connsiteY76" fmla="*/ 0 h 898346"/>
              <a:gd name="connsiteX77" fmla="*/ 256199 w 512346"/>
              <a:gd name="connsiteY77" fmla="*/ 512 h 898346"/>
              <a:gd name="connsiteX78" fmla="*/ 257658 w 512346"/>
              <a:gd name="connsiteY78" fmla="*/ 0 h 898346"/>
              <a:gd name="connsiteX79" fmla="*/ 512346 w 512346"/>
              <a:gd name="connsiteY79" fmla="*/ 745047 h 898346"/>
              <a:gd name="connsiteX80" fmla="*/ 509249 w 512346"/>
              <a:gd name="connsiteY80" fmla="*/ 745303 h 898346"/>
              <a:gd name="connsiteX81" fmla="*/ 486877 w 512346"/>
              <a:gd name="connsiteY81" fmla="*/ 679877 h 898346"/>
              <a:gd name="connsiteX82" fmla="*/ 485264 w 512346"/>
              <a:gd name="connsiteY82" fmla="*/ 681183 h 898346"/>
              <a:gd name="connsiteX83" fmla="*/ 475026 w 512346"/>
              <a:gd name="connsiteY83" fmla="*/ 669639 h 898346"/>
              <a:gd name="connsiteX84" fmla="*/ 477278 w 512346"/>
              <a:gd name="connsiteY84" fmla="*/ 667437 h 898346"/>
              <a:gd name="connsiteX85" fmla="*/ 486033 w 512346"/>
              <a:gd name="connsiteY85" fmla="*/ 677343 h 898346"/>
              <a:gd name="connsiteX86" fmla="*/ 257811 w 512346"/>
              <a:gd name="connsiteY86" fmla="*/ 9932 h 898346"/>
              <a:gd name="connsiteX87" fmla="*/ 257811 w 512346"/>
              <a:gd name="connsiteY87" fmla="*/ 591799 h 898346"/>
              <a:gd name="connsiteX88" fmla="*/ 259962 w 512346"/>
              <a:gd name="connsiteY88" fmla="*/ 591773 h 898346"/>
              <a:gd name="connsiteX89" fmla="*/ 259936 w 512346"/>
              <a:gd name="connsiteY89" fmla="*/ 594870 h 898346"/>
              <a:gd name="connsiteX90" fmla="*/ 257811 w 512346"/>
              <a:gd name="connsiteY90" fmla="*/ 594870 h 898346"/>
              <a:gd name="connsiteX91" fmla="*/ 257811 w 512346"/>
              <a:gd name="connsiteY91" fmla="*/ 745047 h 898346"/>
              <a:gd name="connsiteX92" fmla="*/ 256250 w 512346"/>
              <a:gd name="connsiteY92" fmla="*/ 745047 h 898346"/>
              <a:gd name="connsiteX93" fmla="*/ 257351 w 512346"/>
              <a:gd name="connsiteY93" fmla="*/ 746173 h 898346"/>
              <a:gd name="connsiteX94" fmla="*/ 246293 w 512346"/>
              <a:gd name="connsiteY94" fmla="*/ 757231 h 898346"/>
              <a:gd name="connsiteX95" fmla="*/ 244066 w 512346"/>
              <a:gd name="connsiteY95" fmla="*/ 755004 h 898346"/>
              <a:gd name="connsiteX96" fmla="*/ 254637 w 512346"/>
              <a:gd name="connsiteY96" fmla="*/ 744433 h 898346"/>
              <a:gd name="connsiteX97" fmla="*/ 254637 w 512346"/>
              <a:gd name="connsiteY97" fmla="*/ 594921 h 898346"/>
              <a:gd name="connsiteX98" fmla="*/ 244347 w 512346"/>
              <a:gd name="connsiteY98" fmla="*/ 595050 h 898346"/>
              <a:gd name="connsiteX99" fmla="*/ 244271 w 512346"/>
              <a:gd name="connsiteY99" fmla="*/ 591927 h 898346"/>
              <a:gd name="connsiteX100" fmla="*/ 254637 w 512346"/>
              <a:gd name="connsiteY100" fmla="*/ 591799 h 898346"/>
              <a:gd name="connsiteX101" fmla="*/ 254637 w 512346"/>
              <a:gd name="connsiteY101" fmla="*/ 9906 h 898346"/>
              <a:gd name="connsiteX102" fmla="*/ 26314 w 512346"/>
              <a:gd name="connsiteY102" fmla="*/ 677548 h 898346"/>
              <a:gd name="connsiteX103" fmla="*/ 29539 w 512346"/>
              <a:gd name="connsiteY103" fmla="*/ 673504 h 898346"/>
              <a:gd name="connsiteX104" fmla="*/ 31894 w 512346"/>
              <a:gd name="connsiteY104" fmla="*/ 675577 h 898346"/>
              <a:gd name="connsiteX105" fmla="*/ 23293 w 512346"/>
              <a:gd name="connsiteY105" fmla="*/ 686481 h 898346"/>
              <a:gd name="connsiteX106" fmla="*/ 3200 w 512346"/>
              <a:gd name="connsiteY106" fmla="*/ 745252 h 898346"/>
              <a:gd name="connsiteX107" fmla="*/ 256250 w 512346"/>
              <a:gd name="connsiteY107" fmla="*/ 895249 h 898346"/>
              <a:gd name="connsiteX108" fmla="*/ 509249 w 512346"/>
              <a:gd name="connsiteY108" fmla="*/ 745303 h 898346"/>
              <a:gd name="connsiteX109" fmla="*/ 177770 w 512346"/>
              <a:gd name="connsiteY109" fmla="*/ 821274 h 898346"/>
              <a:gd name="connsiteX110" fmla="*/ 179997 w 512346"/>
              <a:gd name="connsiteY110" fmla="*/ 823475 h 898346"/>
              <a:gd name="connsiteX111" fmla="*/ 191055 w 512346"/>
              <a:gd name="connsiteY111" fmla="*/ 812418 h 898346"/>
              <a:gd name="connsiteX112" fmla="*/ 188828 w 512346"/>
              <a:gd name="connsiteY112" fmla="*/ 810216 h 898346"/>
              <a:gd name="connsiteX113" fmla="*/ 177770 w 512346"/>
              <a:gd name="connsiteY113" fmla="*/ 821274 h 898346"/>
              <a:gd name="connsiteX114" fmla="*/ 199860 w 512346"/>
              <a:gd name="connsiteY114" fmla="*/ 799184 h 898346"/>
              <a:gd name="connsiteX115" fmla="*/ 202061 w 512346"/>
              <a:gd name="connsiteY115" fmla="*/ 801386 h 898346"/>
              <a:gd name="connsiteX116" fmla="*/ 213119 w 512346"/>
              <a:gd name="connsiteY116" fmla="*/ 790328 h 898346"/>
              <a:gd name="connsiteX117" fmla="*/ 210892 w 512346"/>
              <a:gd name="connsiteY117" fmla="*/ 788126 h 898346"/>
              <a:gd name="connsiteX118" fmla="*/ 199860 w 512346"/>
              <a:gd name="connsiteY118" fmla="*/ 799184 h 898346"/>
              <a:gd name="connsiteX119" fmla="*/ 221950 w 512346"/>
              <a:gd name="connsiteY119" fmla="*/ 777094 h 898346"/>
              <a:gd name="connsiteX120" fmla="*/ 224177 w 512346"/>
              <a:gd name="connsiteY120" fmla="*/ 779295 h 898346"/>
              <a:gd name="connsiteX121" fmla="*/ 235260 w 512346"/>
              <a:gd name="connsiteY121" fmla="*/ 768238 h 898346"/>
              <a:gd name="connsiteX122" fmla="*/ 233008 w 512346"/>
              <a:gd name="connsiteY122" fmla="*/ 766036 h 898346"/>
              <a:gd name="connsiteX123" fmla="*/ 221950 w 512346"/>
              <a:gd name="connsiteY123" fmla="*/ 777094 h 898346"/>
              <a:gd name="connsiteX124" fmla="*/ 155654 w 512346"/>
              <a:gd name="connsiteY124" fmla="*/ 843416 h 898346"/>
              <a:gd name="connsiteX125" fmla="*/ 157881 w 512346"/>
              <a:gd name="connsiteY125" fmla="*/ 845591 h 898346"/>
              <a:gd name="connsiteX126" fmla="*/ 168913 w 512346"/>
              <a:gd name="connsiteY126" fmla="*/ 834533 h 898346"/>
              <a:gd name="connsiteX127" fmla="*/ 166712 w 512346"/>
              <a:gd name="connsiteY127" fmla="*/ 832306 h 898346"/>
              <a:gd name="connsiteX128" fmla="*/ 155654 w 512346"/>
              <a:gd name="connsiteY128" fmla="*/ 843416 h 898346"/>
              <a:gd name="connsiteX129" fmla="*/ 133539 w 512346"/>
              <a:gd name="connsiteY129" fmla="*/ 865505 h 898346"/>
              <a:gd name="connsiteX130" fmla="*/ 135766 w 512346"/>
              <a:gd name="connsiteY130" fmla="*/ 867707 h 898346"/>
              <a:gd name="connsiteX131" fmla="*/ 146823 w 512346"/>
              <a:gd name="connsiteY131" fmla="*/ 856649 h 898346"/>
              <a:gd name="connsiteX132" fmla="*/ 144597 w 512346"/>
              <a:gd name="connsiteY132" fmla="*/ 854448 h 898346"/>
              <a:gd name="connsiteX133" fmla="*/ 133539 w 512346"/>
              <a:gd name="connsiteY133" fmla="*/ 865505 h 89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12346" h="898346">
                <a:moveTo>
                  <a:pt x="275601" y="592183"/>
                </a:moveTo>
                <a:cubicBezTo>
                  <a:pt x="280720" y="592387"/>
                  <a:pt x="285993" y="592720"/>
                  <a:pt x="291266" y="593155"/>
                </a:cubicBezTo>
                <a:lnTo>
                  <a:pt x="291010" y="596278"/>
                </a:lnTo>
                <a:cubicBezTo>
                  <a:pt x="285763" y="595843"/>
                  <a:pt x="280541" y="595536"/>
                  <a:pt x="275473" y="595305"/>
                </a:cubicBezTo>
                <a:lnTo>
                  <a:pt x="275601" y="592183"/>
                </a:lnTo>
                <a:close/>
                <a:moveTo>
                  <a:pt x="228579" y="592618"/>
                </a:moveTo>
                <a:cubicBezTo>
                  <a:pt x="223179" y="593002"/>
                  <a:pt x="217931" y="593411"/>
                  <a:pt x="212965" y="593923"/>
                </a:cubicBezTo>
                <a:lnTo>
                  <a:pt x="213298" y="597046"/>
                </a:lnTo>
                <a:cubicBezTo>
                  <a:pt x="218187" y="596534"/>
                  <a:pt x="223435" y="596099"/>
                  <a:pt x="228785" y="595741"/>
                </a:cubicBezTo>
                <a:lnTo>
                  <a:pt x="228579" y="592618"/>
                </a:lnTo>
                <a:close/>
                <a:moveTo>
                  <a:pt x="40571" y="662190"/>
                </a:moveTo>
                <a:lnTo>
                  <a:pt x="42721" y="664494"/>
                </a:lnTo>
                <a:cubicBezTo>
                  <a:pt x="46433" y="661012"/>
                  <a:pt x="50375" y="657659"/>
                  <a:pt x="54470" y="654460"/>
                </a:cubicBezTo>
                <a:lnTo>
                  <a:pt x="52550" y="651977"/>
                </a:lnTo>
                <a:cubicBezTo>
                  <a:pt x="48352" y="655253"/>
                  <a:pt x="44334" y="658709"/>
                  <a:pt x="40571" y="662190"/>
                </a:cubicBezTo>
                <a:close/>
                <a:moveTo>
                  <a:pt x="65298" y="642762"/>
                </a:moveTo>
                <a:lnTo>
                  <a:pt x="67012" y="645373"/>
                </a:lnTo>
                <a:cubicBezTo>
                  <a:pt x="71159" y="642608"/>
                  <a:pt x="75588" y="639844"/>
                  <a:pt x="80195" y="637233"/>
                </a:cubicBezTo>
                <a:lnTo>
                  <a:pt x="78634" y="634520"/>
                </a:lnTo>
                <a:cubicBezTo>
                  <a:pt x="74001" y="637156"/>
                  <a:pt x="69495" y="639946"/>
                  <a:pt x="65298" y="642762"/>
                </a:cubicBezTo>
                <a:close/>
                <a:moveTo>
                  <a:pt x="166507" y="601372"/>
                </a:moveTo>
                <a:cubicBezTo>
                  <a:pt x="161465" y="602498"/>
                  <a:pt x="156371" y="603727"/>
                  <a:pt x="151303" y="605109"/>
                </a:cubicBezTo>
                <a:lnTo>
                  <a:pt x="152096" y="608130"/>
                </a:lnTo>
                <a:cubicBezTo>
                  <a:pt x="157113" y="606747"/>
                  <a:pt x="162207" y="605467"/>
                  <a:pt x="167198" y="604392"/>
                </a:cubicBezTo>
                <a:lnTo>
                  <a:pt x="166507" y="601372"/>
                </a:lnTo>
                <a:close/>
                <a:moveTo>
                  <a:pt x="181891" y="598249"/>
                </a:moveTo>
                <a:lnTo>
                  <a:pt x="182429" y="601321"/>
                </a:lnTo>
                <a:cubicBezTo>
                  <a:pt x="187317" y="600450"/>
                  <a:pt x="192539" y="599631"/>
                  <a:pt x="197838" y="598838"/>
                </a:cubicBezTo>
                <a:lnTo>
                  <a:pt x="197377" y="595766"/>
                </a:lnTo>
                <a:cubicBezTo>
                  <a:pt x="192053" y="596560"/>
                  <a:pt x="186857" y="597379"/>
                  <a:pt x="181891" y="598249"/>
                </a:cubicBezTo>
                <a:close/>
                <a:moveTo>
                  <a:pt x="92507" y="627046"/>
                </a:moveTo>
                <a:lnTo>
                  <a:pt x="93915" y="629836"/>
                </a:lnTo>
                <a:cubicBezTo>
                  <a:pt x="98369" y="627634"/>
                  <a:pt x="103104" y="625407"/>
                  <a:pt x="108044" y="623334"/>
                </a:cubicBezTo>
                <a:lnTo>
                  <a:pt x="106790" y="620467"/>
                </a:lnTo>
                <a:cubicBezTo>
                  <a:pt x="101824" y="622617"/>
                  <a:pt x="97012" y="624818"/>
                  <a:pt x="92507" y="627046"/>
                </a:cubicBezTo>
                <a:close/>
                <a:moveTo>
                  <a:pt x="367468" y="610126"/>
                </a:moveTo>
                <a:cubicBezTo>
                  <a:pt x="372562" y="611636"/>
                  <a:pt x="377579" y="613198"/>
                  <a:pt x="382289" y="614836"/>
                </a:cubicBezTo>
                <a:lnTo>
                  <a:pt x="383261" y="611867"/>
                </a:lnTo>
                <a:cubicBezTo>
                  <a:pt x="378500" y="610228"/>
                  <a:pt x="373458" y="608641"/>
                  <a:pt x="368313" y="607131"/>
                </a:cubicBezTo>
                <a:lnTo>
                  <a:pt x="367468" y="610126"/>
                </a:lnTo>
                <a:close/>
                <a:moveTo>
                  <a:pt x="396879" y="620237"/>
                </a:moveTo>
                <a:cubicBezTo>
                  <a:pt x="401640" y="622131"/>
                  <a:pt x="406452" y="624179"/>
                  <a:pt x="411162" y="626354"/>
                </a:cubicBezTo>
                <a:lnTo>
                  <a:pt x="412467" y="623513"/>
                </a:lnTo>
                <a:cubicBezTo>
                  <a:pt x="407732" y="621312"/>
                  <a:pt x="402894" y="619264"/>
                  <a:pt x="398056" y="617319"/>
                </a:cubicBezTo>
                <a:lnTo>
                  <a:pt x="396879" y="620237"/>
                </a:lnTo>
                <a:close/>
                <a:moveTo>
                  <a:pt x="306522" y="597865"/>
                </a:moveTo>
                <a:cubicBezTo>
                  <a:pt x="311795" y="598454"/>
                  <a:pt x="316965" y="599222"/>
                  <a:pt x="321931" y="599990"/>
                </a:cubicBezTo>
                <a:lnTo>
                  <a:pt x="322443" y="596918"/>
                </a:lnTo>
                <a:cubicBezTo>
                  <a:pt x="317452" y="596099"/>
                  <a:pt x="312205" y="595382"/>
                  <a:pt x="306906" y="594768"/>
                </a:cubicBezTo>
                <a:lnTo>
                  <a:pt x="306522" y="597865"/>
                </a:lnTo>
                <a:close/>
                <a:moveTo>
                  <a:pt x="451451" y="649571"/>
                </a:moveTo>
                <a:cubicBezTo>
                  <a:pt x="455700" y="652617"/>
                  <a:pt x="459796" y="655842"/>
                  <a:pt x="463687" y="659093"/>
                </a:cubicBezTo>
                <a:lnTo>
                  <a:pt x="465709" y="656712"/>
                </a:lnTo>
                <a:cubicBezTo>
                  <a:pt x="461818" y="653385"/>
                  <a:pt x="457620" y="650108"/>
                  <a:pt x="453268" y="647037"/>
                </a:cubicBezTo>
                <a:lnTo>
                  <a:pt x="451451" y="649571"/>
                </a:lnTo>
                <a:close/>
                <a:moveTo>
                  <a:pt x="425061" y="633265"/>
                </a:moveTo>
                <a:cubicBezTo>
                  <a:pt x="429719" y="635748"/>
                  <a:pt x="434250" y="638334"/>
                  <a:pt x="438499" y="640996"/>
                </a:cubicBezTo>
                <a:lnTo>
                  <a:pt x="440137" y="638334"/>
                </a:lnTo>
                <a:cubicBezTo>
                  <a:pt x="435812" y="635672"/>
                  <a:pt x="431230" y="633010"/>
                  <a:pt x="426546" y="630475"/>
                </a:cubicBezTo>
                <a:lnTo>
                  <a:pt x="425061" y="633265"/>
                </a:lnTo>
                <a:close/>
                <a:moveTo>
                  <a:pt x="337238" y="602703"/>
                </a:moveTo>
                <a:cubicBezTo>
                  <a:pt x="342435" y="603778"/>
                  <a:pt x="347528" y="604930"/>
                  <a:pt x="352417" y="606107"/>
                </a:cubicBezTo>
                <a:lnTo>
                  <a:pt x="353159" y="603112"/>
                </a:lnTo>
                <a:cubicBezTo>
                  <a:pt x="348245" y="601884"/>
                  <a:pt x="343100" y="600732"/>
                  <a:pt x="337853" y="599683"/>
                </a:cubicBezTo>
                <a:lnTo>
                  <a:pt x="337238" y="602703"/>
                </a:lnTo>
                <a:close/>
                <a:moveTo>
                  <a:pt x="136201" y="609537"/>
                </a:moveTo>
                <a:cubicBezTo>
                  <a:pt x="131158" y="611150"/>
                  <a:pt x="126167" y="612865"/>
                  <a:pt x="121354" y="614631"/>
                </a:cubicBezTo>
                <a:lnTo>
                  <a:pt x="122455" y="617575"/>
                </a:lnTo>
                <a:cubicBezTo>
                  <a:pt x="127216" y="615808"/>
                  <a:pt x="132156" y="614093"/>
                  <a:pt x="137148" y="612532"/>
                </a:cubicBezTo>
                <a:lnTo>
                  <a:pt x="136201" y="609537"/>
                </a:lnTo>
                <a:close/>
                <a:moveTo>
                  <a:pt x="512346" y="745047"/>
                </a:moveTo>
                <a:cubicBezTo>
                  <a:pt x="512346" y="829619"/>
                  <a:pt x="397442" y="898346"/>
                  <a:pt x="256224" y="898346"/>
                </a:cubicBezTo>
                <a:cubicBezTo>
                  <a:pt x="114930" y="898346"/>
                  <a:pt x="0" y="829593"/>
                  <a:pt x="0" y="745047"/>
                </a:cubicBezTo>
                <a:cubicBezTo>
                  <a:pt x="0" y="739774"/>
                  <a:pt x="20093" y="686123"/>
                  <a:pt x="20093" y="686123"/>
                </a:cubicBezTo>
                <a:lnTo>
                  <a:pt x="19735" y="685867"/>
                </a:lnTo>
                <a:cubicBezTo>
                  <a:pt x="19965" y="685560"/>
                  <a:pt x="20273" y="685253"/>
                  <a:pt x="20477" y="684920"/>
                </a:cubicBezTo>
                <a:lnTo>
                  <a:pt x="254688" y="0"/>
                </a:lnTo>
                <a:lnTo>
                  <a:pt x="256199" y="512"/>
                </a:lnTo>
                <a:lnTo>
                  <a:pt x="257658" y="0"/>
                </a:lnTo>
                <a:lnTo>
                  <a:pt x="512346" y="745047"/>
                </a:lnTo>
                <a:close/>
                <a:moveTo>
                  <a:pt x="509249" y="745303"/>
                </a:moveTo>
                <a:lnTo>
                  <a:pt x="486877" y="679877"/>
                </a:lnTo>
                <a:lnTo>
                  <a:pt x="485264" y="681183"/>
                </a:lnTo>
                <a:cubicBezTo>
                  <a:pt x="482168" y="677292"/>
                  <a:pt x="478712" y="673376"/>
                  <a:pt x="475026" y="669639"/>
                </a:cubicBezTo>
                <a:lnTo>
                  <a:pt x="477278" y="667437"/>
                </a:lnTo>
                <a:cubicBezTo>
                  <a:pt x="480427" y="670662"/>
                  <a:pt x="483268" y="674016"/>
                  <a:pt x="486033" y="677343"/>
                </a:cubicBezTo>
                <a:lnTo>
                  <a:pt x="257811" y="9932"/>
                </a:lnTo>
                <a:lnTo>
                  <a:pt x="257811" y="591799"/>
                </a:lnTo>
                <a:cubicBezTo>
                  <a:pt x="258528" y="591799"/>
                  <a:pt x="259245" y="591773"/>
                  <a:pt x="259962" y="591773"/>
                </a:cubicBezTo>
                <a:lnTo>
                  <a:pt x="259936" y="594870"/>
                </a:lnTo>
                <a:cubicBezTo>
                  <a:pt x="259219" y="594870"/>
                  <a:pt x="258502" y="594921"/>
                  <a:pt x="257811" y="594870"/>
                </a:cubicBezTo>
                <a:lnTo>
                  <a:pt x="257811" y="745047"/>
                </a:lnTo>
                <a:lnTo>
                  <a:pt x="256250" y="745047"/>
                </a:lnTo>
                <a:lnTo>
                  <a:pt x="257351" y="746173"/>
                </a:lnTo>
                <a:lnTo>
                  <a:pt x="246293" y="757231"/>
                </a:lnTo>
                <a:lnTo>
                  <a:pt x="244066" y="755004"/>
                </a:lnTo>
                <a:lnTo>
                  <a:pt x="254637" y="744433"/>
                </a:lnTo>
                <a:lnTo>
                  <a:pt x="254637" y="594921"/>
                </a:lnTo>
                <a:cubicBezTo>
                  <a:pt x="251207" y="594947"/>
                  <a:pt x="247752" y="594921"/>
                  <a:pt x="244347" y="595050"/>
                </a:cubicBezTo>
                <a:lnTo>
                  <a:pt x="244271" y="591927"/>
                </a:lnTo>
                <a:cubicBezTo>
                  <a:pt x="247701" y="591850"/>
                  <a:pt x="251207" y="591850"/>
                  <a:pt x="254637" y="591799"/>
                </a:cubicBezTo>
                <a:lnTo>
                  <a:pt x="254637" y="9906"/>
                </a:lnTo>
                <a:lnTo>
                  <a:pt x="26314" y="677548"/>
                </a:lnTo>
                <a:cubicBezTo>
                  <a:pt x="27414" y="676191"/>
                  <a:pt x="28387" y="674809"/>
                  <a:pt x="29539" y="673504"/>
                </a:cubicBezTo>
                <a:lnTo>
                  <a:pt x="31894" y="675577"/>
                </a:lnTo>
                <a:cubicBezTo>
                  <a:pt x="28771" y="679058"/>
                  <a:pt x="25981" y="682744"/>
                  <a:pt x="23293" y="686481"/>
                </a:cubicBezTo>
                <a:lnTo>
                  <a:pt x="3200" y="745252"/>
                </a:lnTo>
                <a:cubicBezTo>
                  <a:pt x="3379" y="827980"/>
                  <a:pt x="116824" y="895249"/>
                  <a:pt x="256250" y="895249"/>
                </a:cubicBezTo>
                <a:cubicBezTo>
                  <a:pt x="395624" y="895249"/>
                  <a:pt x="509044" y="827980"/>
                  <a:pt x="509249" y="745303"/>
                </a:cubicBezTo>
                <a:close/>
                <a:moveTo>
                  <a:pt x="177770" y="821274"/>
                </a:moveTo>
                <a:lnTo>
                  <a:pt x="179997" y="823475"/>
                </a:lnTo>
                <a:lnTo>
                  <a:pt x="191055" y="812418"/>
                </a:lnTo>
                <a:lnTo>
                  <a:pt x="188828" y="810216"/>
                </a:lnTo>
                <a:lnTo>
                  <a:pt x="177770" y="821274"/>
                </a:lnTo>
                <a:close/>
                <a:moveTo>
                  <a:pt x="199860" y="799184"/>
                </a:moveTo>
                <a:lnTo>
                  <a:pt x="202061" y="801386"/>
                </a:lnTo>
                <a:lnTo>
                  <a:pt x="213119" y="790328"/>
                </a:lnTo>
                <a:lnTo>
                  <a:pt x="210892" y="788126"/>
                </a:lnTo>
                <a:lnTo>
                  <a:pt x="199860" y="799184"/>
                </a:lnTo>
                <a:close/>
                <a:moveTo>
                  <a:pt x="221950" y="777094"/>
                </a:moveTo>
                <a:lnTo>
                  <a:pt x="224177" y="779295"/>
                </a:lnTo>
                <a:lnTo>
                  <a:pt x="235260" y="768238"/>
                </a:lnTo>
                <a:lnTo>
                  <a:pt x="233008" y="766036"/>
                </a:lnTo>
                <a:lnTo>
                  <a:pt x="221950" y="777094"/>
                </a:lnTo>
                <a:close/>
                <a:moveTo>
                  <a:pt x="155654" y="843416"/>
                </a:moveTo>
                <a:lnTo>
                  <a:pt x="157881" y="845591"/>
                </a:lnTo>
                <a:lnTo>
                  <a:pt x="168913" y="834533"/>
                </a:lnTo>
                <a:lnTo>
                  <a:pt x="166712" y="832306"/>
                </a:lnTo>
                <a:lnTo>
                  <a:pt x="155654" y="843416"/>
                </a:lnTo>
                <a:close/>
                <a:moveTo>
                  <a:pt x="133539" y="865505"/>
                </a:moveTo>
                <a:lnTo>
                  <a:pt x="135766" y="867707"/>
                </a:lnTo>
                <a:lnTo>
                  <a:pt x="146823" y="856649"/>
                </a:lnTo>
                <a:lnTo>
                  <a:pt x="144597" y="854448"/>
                </a:lnTo>
                <a:lnTo>
                  <a:pt x="133539" y="865505"/>
                </a:lnTo>
                <a:close/>
              </a:path>
            </a:pathLst>
          </a:custGeom>
          <a:solidFill>
            <a:srgbClr val="9DDAD7"/>
          </a:solidFill>
          <a:ln w="25591" cap="flat">
            <a:noFill/>
            <a:prstDash val="solid"/>
            <a:miter/>
          </a:ln>
        </p:spPr>
        <p:txBody>
          <a:bodyPr rtlCol="0" anchor="ctr"/>
          <a:lstStyle/>
          <a:p>
            <a:endParaRPr lang="pt-BR"/>
          </a:p>
        </p:txBody>
      </p:sp>
      <p:sp>
        <p:nvSpPr>
          <p:cNvPr id="482" name="Forma Livre: Forma 481">
            <a:extLst>
              <a:ext uri="{FF2B5EF4-FFF2-40B4-BE49-F238E27FC236}">
                <a16:creationId xmlns:a16="http://schemas.microsoft.com/office/drawing/2014/main" id="{52071942-BEDB-90C7-5E7C-D169B9C8977F}"/>
              </a:ext>
            </a:extLst>
          </p:cNvPr>
          <p:cNvSpPr/>
          <p:nvPr/>
        </p:nvSpPr>
        <p:spPr>
          <a:xfrm>
            <a:off x="7728834" y="-7078114"/>
            <a:ext cx="486314" cy="512576"/>
          </a:xfrm>
          <a:custGeom>
            <a:avLst/>
            <a:gdLst>
              <a:gd name="connsiteX0" fmla="*/ 1664 w 486314"/>
              <a:gd name="connsiteY0" fmla="*/ 339004 h 512576"/>
              <a:gd name="connsiteX1" fmla="*/ 1971 w 486314"/>
              <a:gd name="connsiteY1" fmla="*/ 335319 h 512576"/>
              <a:gd name="connsiteX2" fmla="*/ 1664 w 486314"/>
              <a:gd name="connsiteY2" fmla="*/ 339004 h 512576"/>
              <a:gd name="connsiteX3" fmla="*/ 251310 w 486314"/>
              <a:gd name="connsiteY3" fmla="*/ 13899 h 512576"/>
              <a:gd name="connsiteX4" fmla="*/ 251182 w 486314"/>
              <a:gd name="connsiteY4" fmla="*/ 14104 h 512576"/>
              <a:gd name="connsiteX5" fmla="*/ 253639 w 486314"/>
              <a:gd name="connsiteY5" fmla="*/ 13208 h 512576"/>
              <a:gd name="connsiteX6" fmla="*/ 251310 w 486314"/>
              <a:gd name="connsiteY6" fmla="*/ 13899 h 512576"/>
              <a:gd name="connsiteX7" fmla="*/ 29539 w 486314"/>
              <a:gd name="connsiteY7" fmla="*/ 223512 h 512576"/>
              <a:gd name="connsiteX8" fmla="*/ 29360 w 486314"/>
              <a:gd name="connsiteY8" fmla="*/ 226122 h 512576"/>
              <a:gd name="connsiteX9" fmla="*/ 29539 w 486314"/>
              <a:gd name="connsiteY9" fmla="*/ 223512 h 512576"/>
              <a:gd name="connsiteX10" fmla="*/ 440521 w 486314"/>
              <a:gd name="connsiteY10" fmla="*/ 425547 h 512576"/>
              <a:gd name="connsiteX11" fmla="*/ 426034 w 486314"/>
              <a:gd name="connsiteY11" fmla="*/ 430692 h 512576"/>
              <a:gd name="connsiteX12" fmla="*/ 295413 w 486314"/>
              <a:gd name="connsiteY12" fmla="*/ 476101 h 512576"/>
              <a:gd name="connsiteX13" fmla="*/ 272657 w 486314"/>
              <a:gd name="connsiteY13" fmla="*/ 483319 h 512576"/>
              <a:gd name="connsiteX14" fmla="*/ 272913 w 486314"/>
              <a:gd name="connsiteY14" fmla="*/ 482705 h 512576"/>
              <a:gd name="connsiteX15" fmla="*/ 264185 w 486314"/>
              <a:gd name="connsiteY15" fmla="*/ 487005 h 512576"/>
              <a:gd name="connsiteX16" fmla="*/ 215960 w 486314"/>
              <a:gd name="connsiteY16" fmla="*/ 504053 h 512576"/>
              <a:gd name="connsiteX17" fmla="*/ 216498 w 486314"/>
              <a:gd name="connsiteY17" fmla="*/ 502875 h 512576"/>
              <a:gd name="connsiteX18" fmla="*/ 213401 w 486314"/>
              <a:gd name="connsiteY18" fmla="*/ 504667 h 512576"/>
              <a:gd name="connsiteX19" fmla="*/ 212786 w 486314"/>
              <a:gd name="connsiteY19" fmla="*/ 504590 h 512576"/>
              <a:gd name="connsiteX20" fmla="*/ 210867 w 486314"/>
              <a:gd name="connsiteY20" fmla="*/ 506382 h 512576"/>
              <a:gd name="connsiteX21" fmla="*/ 193794 w 486314"/>
              <a:gd name="connsiteY21" fmla="*/ 512577 h 512576"/>
              <a:gd name="connsiteX22" fmla="*/ 167890 w 486314"/>
              <a:gd name="connsiteY22" fmla="*/ 490230 h 512576"/>
              <a:gd name="connsiteX23" fmla="*/ 145620 w 486314"/>
              <a:gd name="connsiteY23" fmla="*/ 470495 h 512576"/>
              <a:gd name="connsiteX24" fmla="*/ 101133 w 486314"/>
              <a:gd name="connsiteY24" fmla="*/ 431486 h 512576"/>
              <a:gd name="connsiteX25" fmla="*/ 73233 w 486314"/>
              <a:gd name="connsiteY25" fmla="*/ 407783 h 512576"/>
              <a:gd name="connsiteX26" fmla="*/ 0 w 486314"/>
              <a:gd name="connsiteY26" fmla="*/ 342793 h 512576"/>
              <a:gd name="connsiteX27" fmla="*/ 16331 w 486314"/>
              <a:gd name="connsiteY27" fmla="*/ 352212 h 512576"/>
              <a:gd name="connsiteX28" fmla="*/ 63864 w 486314"/>
              <a:gd name="connsiteY28" fmla="*/ 390940 h 512576"/>
              <a:gd name="connsiteX29" fmla="*/ 66680 w 486314"/>
              <a:gd name="connsiteY29" fmla="*/ 394703 h 512576"/>
              <a:gd name="connsiteX30" fmla="*/ 121124 w 486314"/>
              <a:gd name="connsiteY30" fmla="*/ 442416 h 512576"/>
              <a:gd name="connsiteX31" fmla="*/ 119793 w 486314"/>
              <a:gd name="connsiteY31" fmla="*/ 441776 h 512576"/>
              <a:gd name="connsiteX32" fmla="*/ 131337 w 486314"/>
              <a:gd name="connsiteY32" fmla="*/ 450607 h 512576"/>
              <a:gd name="connsiteX33" fmla="*/ 130544 w 486314"/>
              <a:gd name="connsiteY33" fmla="*/ 450888 h 512576"/>
              <a:gd name="connsiteX34" fmla="*/ 139144 w 486314"/>
              <a:gd name="connsiteY34" fmla="*/ 456980 h 512576"/>
              <a:gd name="connsiteX35" fmla="*/ 141371 w 486314"/>
              <a:gd name="connsiteY35" fmla="*/ 460589 h 512576"/>
              <a:gd name="connsiteX36" fmla="*/ 143982 w 486314"/>
              <a:gd name="connsiteY36" fmla="*/ 461690 h 512576"/>
              <a:gd name="connsiteX37" fmla="*/ 166098 w 486314"/>
              <a:gd name="connsiteY37" fmla="*/ 479377 h 512576"/>
              <a:gd name="connsiteX38" fmla="*/ 165176 w 486314"/>
              <a:gd name="connsiteY38" fmla="*/ 479352 h 512576"/>
              <a:gd name="connsiteX39" fmla="*/ 195432 w 486314"/>
              <a:gd name="connsiteY39" fmla="*/ 503669 h 512576"/>
              <a:gd name="connsiteX40" fmla="*/ 210176 w 486314"/>
              <a:gd name="connsiteY40" fmla="*/ 498217 h 512576"/>
              <a:gd name="connsiteX41" fmla="*/ 210304 w 486314"/>
              <a:gd name="connsiteY41" fmla="*/ 499471 h 512576"/>
              <a:gd name="connsiteX42" fmla="*/ 220619 w 486314"/>
              <a:gd name="connsiteY42" fmla="*/ 494403 h 512576"/>
              <a:gd name="connsiteX43" fmla="*/ 233853 w 486314"/>
              <a:gd name="connsiteY43" fmla="*/ 489386 h 512576"/>
              <a:gd name="connsiteX44" fmla="*/ 233469 w 486314"/>
              <a:gd name="connsiteY44" fmla="*/ 489770 h 512576"/>
              <a:gd name="connsiteX45" fmla="*/ 242453 w 486314"/>
              <a:gd name="connsiteY45" fmla="*/ 485956 h 512576"/>
              <a:gd name="connsiteX46" fmla="*/ 245243 w 486314"/>
              <a:gd name="connsiteY46" fmla="*/ 485777 h 512576"/>
              <a:gd name="connsiteX47" fmla="*/ 254330 w 486314"/>
              <a:gd name="connsiteY47" fmla="*/ 482577 h 512576"/>
              <a:gd name="connsiteX48" fmla="*/ 254125 w 486314"/>
              <a:gd name="connsiteY48" fmla="*/ 482347 h 512576"/>
              <a:gd name="connsiteX49" fmla="*/ 261804 w 486314"/>
              <a:gd name="connsiteY49" fmla="*/ 479761 h 512576"/>
              <a:gd name="connsiteX50" fmla="*/ 262163 w 486314"/>
              <a:gd name="connsiteY50" fmla="*/ 479838 h 512576"/>
              <a:gd name="connsiteX51" fmla="*/ 272504 w 486314"/>
              <a:gd name="connsiteY51" fmla="*/ 475487 h 512576"/>
              <a:gd name="connsiteX52" fmla="*/ 270175 w 486314"/>
              <a:gd name="connsiteY52" fmla="*/ 478046 h 512576"/>
              <a:gd name="connsiteX53" fmla="*/ 337648 w 486314"/>
              <a:gd name="connsiteY53" fmla="*/ 453371 h 512576"/>
              <a:gd name="connsiteX54" fmla="*/ 342690 w 486314"/>
              <a:gd name="connsiteY54" fmla="*/ 452603 h 512576"/>
              <a:gd name="connsiteX55" fmla="*/ 352929 w 486314"/>
              <a:gd name="connsiteY55" fmla="*/ 448252 h 512576"/>
              <a:gd name="connsiteX56" fmla="*/ 355745 w 486314"/>
              <a:gd name="connsiteY56" fmla="*/ 447842 h 512576"/>
              <a:gd name="connsiteX57" fmla="*/ 364473 w 486314"/>
              <a:gd name="connsiteY57" fmla="*/ 444054 h 512576"/>
              <a:gd name="connsiteX58" fmla="*/ 363014 w 486314"/>
              <a:gd name="connsiteY58" fmla="*/ 445666 h 512576"/>
              <a:gd name="connsiteX59" fmla="*/ 376171 w 486314"/>
              <a:gd name="connsiteY59" fmla="*/ 440010 h 512576"/>
              <a:gd name="connsiteX60" fmla="*/ 374738 w 486314"/>
              <a:gd name="connsiteY60" fmla="*/ 441187 h 512576"/>
              <a:gd name="connsiteX61" fmla="*/ 387971 w 486314"/>
              <a:gd name="connsiteY61" fmla="*/ 436119 h 512576"/>
              <a:gd name="connsiteX62" fmla="*/ 386563 w 486314"/>
              <a:gd name="connsiteY62" fmla="*/ 437296 h 512576"/>
              <a:gd name="connsiteX63" fmla="*/ 394370 w 486314"/>
              <a:gd name="connsiteY63" fmla="*/ 433636 h 512576"/>
              <a:gd name="connsiteX64" fmla="*/ 393398 w 486314"/>
              <a:gd name="connsiteY64" fmla="*/ 434737 h 512576"/>
              <a:gd name="connsiteX65" fmla="*/ 413389 w 486314"/>
              <a:gd name="connsiteY65" fmla="*/ 426520 h 512576"/>
              <a:gd name="connsiteX66" fmla="*/ 413184 w 486314"/>
              <a:gd name="connsiteY66" fmla="*/ 426827 h 512576"/>
              <a:gd name="connsiteX67" fmla="*/ 431972 w 486314"/>
              <a:gd name="connsiteY67" fmla="*/ 419942 h 512576"/>
              <a:gd name="connsiteX68" fmla="*/ 434276 w 486314"/>
              <a:gd name="connsiteY68" fmla="*/ 420223 h 512576"/>
              <a:gd name="connsiteX69" fmla="*/ 435300 w 486314"/>
              <a:gd name="connsiteY69" fmla="*/ 416102 h 512576"/>
              <a:gd name="connsiteX70" fmla="*/ 434839 w 486314"/>
              <a:gd name="connsiteY70" fmla="*/ 408270 h 512576"/>
              <a:gd name="connsiteX71" fmla="*/ 438602 w 486314"/>
              <a:gd name="connsiteY71" fmla="*/ 389609 h 512576"/>
              <a:gd name="connsiteX72" fmla="*/ 439830 w 486314"/>
              <a:gd name="connsiteY72" fmla="*/ 391913 h 512576"/>
              <a:gd name="connsiteX73" fmla="*/ 441238 w 486314"/>
              <a:gd name="connsiteY73" fmla="*/ 388406 h 512576"/>
              <a:gd name="connsiteX74" fmla="*/ 441238 w 486314"/>
              <a:gd name="connsiteY74" fmla="*/ 391068 h 512576"/>
              <a:gd name="connsiteX75" fmla="*/ 443055 w 486314"/>
              <a:gd name="connsiteY75" fmla="*/ 379448 h 512576"/>
              <a:gd name="connsiteX76" fmla="*/ 443695 w 486314"/>
              <a:gd name="connsiteY76" fmla="*/ 363296 h 512576"/>
              <a:gd name="connsiteX77" fmla="*/ 445180 w 486314"/>
              <a:gd name="connsiteY77" fmla="*/ 363961 h 512576"/>
              <a:gd name="connsiteX78" fmla="*/ 444719 w 486314"/>
              <a:gd name="connsiteY78" fmla="*/ 353467 h 512576"/>
              <a:gd name="connsiteX79" fmla="*/ 446127 w 486314"/>
              <a:gd name="connsiteY79" fmla="*/ 349602 h 512576"/>
              <a:gd name="connsiteX80" fmla="*/ 445794 w 486314"/>
              <a:gd name="connsiteY80" fmla="*/ 347093 h 512576"/>
              <a:gd name="connsiteX81" fmla="*/ 448764 w 486314"/>
              <a:gd name="connsiteY81" fmla="*/ 336240 h 512576"/>
              <a:gd name="connsiteX82" fmla="*/ 449224 w 486314"/>
              <a:gd name="connsiteY82" fmla="*/ 337648 h 512576"/>
              <a:gd name="connsiteX83" fmla="*/ 450453 w 486314"/>
              <a:gd name="connsiteY83" fmla="*/ 328484 h 512576"/>
              <a:gd name="connsiteX84" fmla="*/ 450658 w 486314"/>
              <a:gd name="connsiteY84" fmla="*/ 328433 h 512576"/>
              <a:gd name="connsiteX85" fmla="*/ 450504 w 486314"/>
              <a:gd name="connsiteY85" fmla="*/ 322776 h 512576"/>
              <a:gd name="connsiteX86" fmla="*/ 450427 w 486314"/>
              <a:gd name="connsiteY86" fmla="*/ 325080 h 512576"/>
              <a:gd name="connsiteX87" fmla="*/ 451733 w 486314"/>
              <a:gd name="connsiteY87" fmla="*/ 313280 h 512576"/>
              <a:gd name="connsiteX88" fmla="*/ 452219 w 486314"/>
              <a:gd name="connsiteY88" fmla="*/ 315379 h 512576"/>
              <a:gd name="connsiteX89" fmla="*/ 454037 w 486314"/>
              <a:gd name="connsiteY89" fmla="*/ 296923 h 512576"/>
              <a:gd name="connsiteX90" fmla="*/ 454216 w 486314"/>
              <a:gd name="connsiteY90" fmla="*/ 299765 h 512576"/>
              <a:gd name="connsiteX91" fmla="*/ 458900 w 486314"/>
              <a:gd name="connsiteY91" fmla="*/ 275115 h 512576"/>
              <a:gd name="connsiteX92" fmla="*/ 458158 w 486314"/>
              <a:gd name="connsiteY92" fmla="*/ 275524 h 512576"/>
              <a:gd name="connsiteX93" fmla="*/ 460001 w 486314"/>
              <a:gd name="connsiteY93" fmla="*/ 269074 h 512576"/>
              <a:gd name="connsiteX94" fmla="*/ 460794 w 486314"/>
              <a:gd name="connsiteY94" fmla="*/ 262931 h 512576"/>
              <a:gd name="connsiteX95" fmla="*/ 460794 w 486314"/>
              <a:gd name="connsiteY95" fmla="*/ 264620 h 512576"/>
              <a:gd name="connsiteX96" fmla="*/ 465606 w 486314"/>
              <a:gd name="connsiteY96" fmla="*/ 236515 h 512576"/>
              <a:gd name="connsiteX97" fmla="*/ 465862 w 486314"/>
              <a:gd name="connsiteY97" fmla="*/ 228861 h 512576"/>
              <a:gd name="connsiteX98" fmla="*/ 466477 w 486314"/>
              <a:gd name="connsiteY98" fmla="*/ 229783 h 512576"/>
              <a:gd name="connsiteX99" fmla="*/ 467142 w 486314"/>
              <a:gd name="connsiteY99" fmla="*/ 227223 h 512576"/>
              <a:gd name="connsiteX100" fmla="*/ 467219 w 486314"/>
              <a:gd name="connsiteY100" fmla="*/ 226865 h 512576"/>
              <a:gd name="connsiteX101" fmla="*/ 467936 w 486314"/>
              <a:gd name="connsiteY101" fmla="*/ 223588 h 512576"/>
              <a:gd name="connsiteX102" fmla="*/ 469625 w 486314"/>
              <a:gd name="connsiteY102" fmla="*/ 214629 h 512576"/>
              <a:gd name="connsiteX103" fmla="*/ 470623 w 486314"/>
              <a:gd name="connsiteY103" fmla="*/ 214834 h 512576"/>
              <a:gd name="connsiteX104" fmla="*/ 471186 w 486314"/>
              <a:gd name="connsiteY104" fmla="*/ 208358 h 512576"/>
              <a:gd name="connsiteX105" fmla="*/ 471442 w 486314"/>
              <a:gd name="connsiteY105" fmla="*/ 205338 h 512576"/>
              <a:gd name="connsiteX106" fmla="*/ 471289 w 486314"/>
              <a:gd name="connsiteY106" fmla="*/ 202189 h 512576"/>
              <a:gd name="connsiteX107" fmla="*/ 473593 w 486314"/>
              <a:gd name="connsiteY107" fmla="*/ 194459 h 512576"/>
              <a:gd name="connsiteX108" fmla="*/ 474412 w 486314"/>
              <a:gd name="connsiteY108" fmla="*/ 195483 h 512576"/>
              <a:gd name="connsiteX109" fmla="*/ 474104 w 486314"/>
              <a:gd name="connsiteY109" fmla="*/ 189084 h 512576"/>
              <a:gd name="connsiteX110" fmla="*/ 474719 w 486314"/>
              <a:gd name="connsiteY110" fmla="*/ 188342 h 512576"/>
              <a:gd name="connsiteX111" fmla="*/ 475359 w 486314"/>
              <a:gd name="connsiteY111" fmla="*/ 179152 h 512576"/>
              <a:gd name="connsiteX112" fmla="*/ 476946 w 486314"/>
              <a:gd name="connsiteY112" fmla="*/ 172651 h 512576"/>
              <a:gd name="connsiteX113" fmla="*/ 475461 w 486314"/>
              <a:gd name="connsiteY113" fmla="*/ 171166 h 512576"/>
              <a:gd name="connsiteX114" fmla="*/ 473567 w 486314"/>
              <a:gd name="connsiteY114" fmla="*/ 168888 h 512576"/>
              <a:gd name="connsiteX115" fmla="*/ 463559 w 486314"/>
              <a:gd name="connsiteY115" fmla="*/ 161183 h 512576"/>
              <a:gd name="connsiteX116" fmla="*/ 465785 w 486314"/>
              <a:gd name="connsiteY116" fmla="*/ 162437 h 512576"/>
              <a:gd name="connsiteX117" fmla="*/ 460794 w 486314"/>
              <a:gd name="connsiteY117" fmla="*/ 158419 h 512576"/>
              <a:gd name="connsiteX118" fmla="*/ 454753 w 486314"/>
              <a:gd name="connsiteY118" fmla="*/ 151405 h 512576"/>
              <a:gd name="connsiteX119" fmla="*/ 451272 w 486314"/>
              <a:gd name="connsiteY119" fmla="*/ 150714 h 512576"/>
              <a:gd name="connsiteX120" fmla="*/ 439190 w 486314"/>
              <a:gd name="connsiteY120" fmla="*/ 139836 h 512576"/>
              <a:gd name="connsiteX121" fmla="*/ 441852 w 486314"/>
              <a:gd name="connsiteY121" fmla="*/ 140655 h 512576"/>
              <a:gd name="connsiteX122" fmla="*/ 431307 w 486314"/>
              <a:gd name="connsiteY122" fmla="*/ 132105 h 512576"/>
              <a:gd name="connsiteX123" fmla="*/ 431639 w 486314"/>
              <a:gd name="connsiteY123" fmla="*/ 133999 h 512576"/>
              <a:gd name="connsiteX124" fmla="*/ 425701 w 486314"/>
              <a:gd name="connsiteY124" fmla="*/ 128189 h 512576"/>
              <a:gd name="connsiteX125" fmla="*/ 420300 w 486314"/>
              <a:gd name="connsiteY125" fmla="*/ 124580 h 512576"/>
              <a:gd name="connsiteX126" fmla="*/ 398363 w 486314"/>
              <a:gd name="connsiteY126" fmla="*/ 103744 h 512576"/>
              <a:gd name="connsiteX127" fmla="*/ 394754 w 486314"/>
              <a:gd name="connsiteY127" fmla="*/ 101440 h 512576"/>
              <a:gd name="connsiteX128" fmla="*/ 397928 w 486314"/>
              <a:gd name="connsiteY128" fmla="*/ 104128 h 512576"/>
              <a:gd name="connsiteX129" fmla="*/ 396316 w 486314"/>
              <a:gd name="connsiteY129" fmla="*/ 103437 h 512576"/>
              <a:gd name="connsiteX130" fmla="*/ 395215 w 486314"/>
              <a:gd name="connsiteY130" fmla="*/ 100749 h 512576"/>
              <a:gd name="connsiteX131" fmla="*/ 382212 w 486314"/>
              <a:gd name="connsiteY131" fmla="*/ 91662 h 512576"/>
              <a:gd name="connsiteX132" fmla="*/ 382084 w 486314"/>
              <a:gd name="connsiteY132" fmla="*/ 90869 h 512576"/>
              <a:gd name="connsiteX133" fmla="*/ 377835 w 486314"/>
              <a:gd name="connsiteY133" fmla="*/ 97550 h 512576"/>
              <a:gd name="connsiteX134" fmla="*/ 376581 w 486314"/>
              <a:gd name="connsiteY134" fmla="*/ 97345 h 512576"/>
              <a:gd name="connsiteX135" fmla="*/ 369311 w 486314"/>
              <a:gd name="connsiteY135" fmla="*/ 104691 h 512576"/>
              <a:gd name="connsiteX136" fmla="*/ 369132 w 486314"/>
              <a:gd name="connsiteY136" fmla="*/ 104282 h 512576"/>
              <a:gd name="connsiteX137" fmla="*/ 368441 w 486314"/>
              <a:gd name="connsiteY137" fmla="*/ 106406 h 512576"/>
              <a:gd name="connsiteX138" fmla="*/ 367903 w 486314"/>
              <a:gd name="connsiteY138" fmla="*/ 105869 h 512576"/>
              <a:gd name="connsiteX139" fmla="*/ 367647 w 486314"/>
              <a:gd name="connsiteY139" fmla="*/ 107635 h 512576"/>
              <a:gd name="connsiteX140" fmla="*/ 366291 w 486314"/>
              <a:gd name="connsiteY140" fmla="*/ 107225 h 512576"/>
              <a:gd name="connsiteX141" fmla="*/ 366751 w 486314"/>
              <a:gd name="connsiteY141" fmla="*/ 108095 h 512576"/>
              <a:gd name="connsiteX142" fmla="*/ 364832 w 486314"/>
              <a:gd name="connsiteY142" fmla="*/ 111807 h 512576"/>
              <a:gd name="connsiteX143" fmla="*/ 364448 w 486314"/>
              <a:gd name="connsiteY143" fmla="*/ 111346 h 512576"/>
              <a:gd name="connsiteX144" fmla="*/ 360506 w 486314"/>
              <a:gd name="connsiteY144" fmla="*/ 118283 h 512576"/>
              <a:gd name="connsiteX145" fmla="*/ 359610 w 486314"/>
              <a:gd name="connsiteY145" fmla="*/ 117438 h 512576"/>
              <a:gd name="connsiteX146" fmla="*/ 359559 w 486314"/>
              <a:gd name="connsiteY146" fmla="*/ 119563 h 512576"/>
              <a:gd name="connsiteX147" fmla="*/ 358535 w 486314"/>
              <a:gd name="connsiteY147" fmla="*/ 121329 h 512576"/>
              <a:gd name="connsiteX148" fmla="*/ 358407 w 486314"/>
              <a:gd name="connsiteY148" fmla="*/ 121124 h 512576"/>
              <a:gd name="connsiteX149" fmla="*/ 357997 w 486314"/>
              <a:gd name="connsiteY149" fmla="*/ 122583 h 512576"/>
              <a:gd name="connsiteX150" fmla="*/ 357153 w 486314"/>
              <a:gd name="connsiteY150" fmla="*/ 122379 h 512576"/>
              <a:gd name="connsiteX151" fmla="*/ 356257 w 486314"/>
              <a:gd name="connsiteY151" fmla="*/ 123428 h 512576"/>
              <a:gd name="connsiteX152" fmla="*/ 356487 w 486314"/>
              <a:gd name="connsiteY152" fmla="*/ 123582 h 512576"/>
              <a:gd name="connsiteX153" fmla="*/ 355642 w 486314"/>
              <a:gd name="connsiteY153" fmla="*/ 124375 h 512576"/>
              <a:gd name="connsiteX154" fmla="*/ 355489 w 486314"/>
              <a:gd name="connsiteY154" fmla="*/ 124324 h 512576"/>
              <a:gd name="connsiteX155" fmla="*/ 354951 w 486314"/>
              <a:gd name="connsiteY155" fmla="*/ 125937 h 512576"/>
              <a:gd name="connsiteX156" fmla="*/ 353979 w 486314"/>
              <a:gd name="connsiteY156" fmla="*/ 124554 h 512576"/>
              <a:gd name="connsiteX157" fmla="*/ 348014 w 486314"/>
              <a:gd name="connsiteY157" fmla="*/ 132899 h 512576"/>
              <a:gd name="connsiteX158" fmla="*/ 346811 w 486314"/>
              <a:gd name="connsiteY158" fmla="*/ 132796 h 512576"/>
              <a:gd name="connsiteX159" fmla="*/ 346325 w 486314"/>
              <a:gd name="connsiteY159" fmla="*/ 134486 h 512576"/>
              <a:gd name="connsiteX160" fmla="*/ 345634 w 486314"/>
              <a:gd name="connsiteY160" fmla="*/ 134409 h 512576"/>
              <a:gd name="connsiteX161" fmla="*/ 345250 w 486314"/>
              <a:gd name="connsiteY161" fmla="*/ 135894 h 512576"/>
              <a:gd name="connsiteX162" fmla="*/ 344661 w 486314"/>
              <a:gd name="connsiteY162" fmla="*/ 134998 h 512576"/>
              <a:gd name="connsiteX163" fmla="*/ 344073 w 486314"/>
              <a:gd name="connsiteY163" fmla="*/ 137199 h 512576"/>
              <a:gd name="connsiteX164" fmla="*/ 343740 w 486314"/>
              <a:gd name="connsiteY164" fmla="*/ 136610 h 512576"/>
              <a:gd name="connsiteX165" fmla="*/ 342742 w 486314"/>
              <a:gd name="connsiteY165" fmla="*/ 138402 h 512576"/>
              <a:gd name="connsiteX166" fmla="*/ 342409 w 486314"/>
              <a:gd name="connsiteY166" fmla="*/ 137813 h 512576"/>
              <a:gd name="connsiteX167" fmla="*/ 342255 w 486314"/>
              <a:gd name="connsiteY167" fmla="*/ 139324 h 512576"/>
              <a:gd name="connsiteX168" fmla="*/ 341846 w 486314"/>
              <a:gd name="connsiteY168" fmla="*/ 138735 h 512576"/>
              <a:gd name="connsiteX169" fmla="*/ 340694 w 486314"/>
              <a:gd name="connsiteY169" fmla="*/ 141781 h 512576"/>
              <a:gd name="connsiteX170" fmla="*/ 340540 w 486314"/>
              <a:gd name="connsiteY170" fmla="*/ 141627 h 512576"/>
              <a:gd name="connsiteX171" fmla="*/ 338876 w 486314"/>
              <a:gd name="connsiteY171" fmla="*/ 144008 h 512576"/>
              <a:gd name="connsiteX172" fmla="*/ 337315 w 486314"/>
              <a:gd name="connsiteY172" fmla="*/ 143829 h 512576"/>
              <a:gd name="connsiteX173" fmla="*/ 338057 w 486314"/>
              <a:gd name="connsiteY173" fmla="*/ 145876 h 512576"/>
              <a:gd name="connsiteX174" fmla="*/ 336112 w 486314"/>
              <a:gd name="connsiteY174" fmla="*/ 147771 h 512576"/>
              <a:gd name="connsiteX175" fmla="*/ 335062 w 486314"/>
              <a:gd name="connsiteY175" fmla="*/ 146491 h 512576"/>
              <a:gd name="connsiteX176" fmla="*/ 334167 w 486314"/>
              <a:gd name="connsiteY176" fmla="*/ 146414 h 512576"/>
              <a:gd name="connsiteX177" fmla="*/ 334039 w 486314"/>
              <a:gd name="connsiteY177" fmla="*/ 145825 h 512576"/>
              <a:gd name="connsiteX178" fmla="*/ 333219 w 486314"/>
              <a:gd name="connsiteY178" fmla="*/ 147335 h 512576"/>
              <a:gd name="connsiteX179" fmla="*/ 333501 w 486314"/>
              <a:gd name="connsiteY179" fmla="*/ 150586 h 512576"/>
              <a:gd name="connsiteX180" fmla="*/ 332324 w 486314"/>
              <a:gd name="connsiteY180" fmla="*/ 149511 h 512576"/>
              <a:gd name="connsiteX181" fmla="*/ 333168 w 486314"/>
              <a:gd name="connsiteY181" fmla="*/ 152173 h 512576"/>
              <a:gd name="connsiteX182" fmla="*/ 332324 w 486314"/>
              <a:gd name="connsiteY182" fmla="*/ 152173 h 512576"/>
              <a:gd name="connsiteX183" fmla="*/ 332708 w 486314"/>
              <a:gd name="connsiteY183" fmla="*/ 152941 h 512576"/>
              <a:gd name="connsiteX184" fmla="*/ 330967 w 486314"/>
              <a:gd name="connsiteY184" fmla="*/ 153555 h 512576"/>
              <a:gd name="connsiteX185" fmla="*/ 330557 w 486314"/>
              <a:gd name="connsiteY185" fmla="*/ 152941 h 512576"/>
              <a:gd name="connsiteX186" fmla="*/ 330046 w 486314"/>
              <a:gd name="connsiteY186" fmla="*/ 154247 h 512576"/>
              <a:gd name="connsiteX187" fmla="*/ 329918 w 486314"/>
              <a:gd name="connsiteY187" fmla="*/ 154144 h 512576"/>
              <a:gd name="connsiteX188" fmla="*/ 330148 w 486314"/>
              <a:gd name="connsiteY188" fmla="*/ 155347 h 512576"/>
              <a:gd name="connsiteX189" fmla="*/ 329815 w 486314"/>
              <a:gd name="connsiteY189" fmla="*/ 156909 h 512576"/>
              <a:gd name="connsiteX190" fmla="*/ 329354 w 486314"/>
              <a:gd name="connsiteY190" fmla="*/ 156166 h 512576"/>
              <a:gd name="connsiteX191" fmla="*/ 328842 w 486314"/>
              <a:gd name="connsiteY191" fmla="*/ 159315 h 512576"/>
              <a:gd name="connsiteX192" fmla="*/ 328586 w 486314"/>
              <a:gd name="connsiteY192" fmla="*/ 158470 h 512576"/>
              <a:gd name="connsiteX193" fmla="*/ 326232 w 486314"/>
              <a:gd name="connsiteY193" fmla="*/ 161132 h 512576"/>
              <a:gd name="connsiteX194" fmla="*/ 326769 w 486314"/>
              <a:gd name="connsiteY194" fmla="*/ 161516 h 512576"/>
              <a:gd name="connsiteX195" fmla="*/ 325668 w 486314"/>
              <a:gd name="connsiteY195" fmla="*/ 161849 h 512576"/>
              <a:gd name="connsiteX196" fmla="*/ 325310 w 486314"/>
              <a:gd name="connsiteY196" fmla="*/ 162719 h 512576"/>
              <a:gd name="connsiteX197" fmla="*/ 325259 w 486314"/>
              <a:gd name="connsiteY197" fmla="*/ 162335 h 512576"/>
              <a:gd name="connsiteX198" fmla="*/ 322955 w 486314"/>
              <a:gd name="connsiteY198" fmla="*/ 165714 h 512576"/>
              <a:gd name="connsiteX199" fmla="*/ 323134 w 486314"/>
              <a:gd name="connsiteY199" fmla="*/ 167327 h 512576"/>
              <a:gd name="connsiteX200" fmla="*/ 322622 w 486314"/>
              <a:gd name="connsiteY200" fmla="*/ 166738 h 512576"/>
              <a:gd name="connsiteX201" fmla="*/ 321854 w 486314"/>
              <a:gd name="connsiteY201" fmla="*/ 167096 h 512576"/>
              <a:gd name="connsiteX202" fmla="*/ 321983 w 486314"/>
              <a:gd name="connsiteY202" fmla="*/ 166789 h 512576"/>
              <a:gd name="connsiteX203" fmla="*/ 321957 w 486314"/>
              <a:gd name="connsiteY203" fmla="*/ 166764 h 512576"/>
              <a:gd name="connsiteX204" fmla="*/ 321854 w 486314"/>
              <a:gd name="connsiteY204" fmla="*/ 167096 h 512576"/>
              <a:gd name="connsiteX205" fmla="*/ 321496 w 486314"/>
              <a:gd name="connsiteY205" fmla="*/ 167147 h 512576"/>
              <a:gd name="connsiteX206" fmla="*/ 321829 w 486314"/>
              <a:gd name="connsiteY206" fmla="*/ 167147 h 512576"/>
              <a:gd name="connsiteX207" fmla="*/ 320959 w 486314"/>
              <a:gd name="connsiteY207" fmla="*/ 168197 h 512576"/>
              <a:gd name="connsiteX208" fmla="*/ 320216 w 486314"/>
              <a:gd name="connsiteY208" fmla="*/ 167557 h 512576"/>
              <a:gd name="connsiteX209" fmla="*/ 320088 w 486314"/>
              <a:gd name="connsiteY209" fmla="*/ 168658 h 512576"/>
              <a:gd name="connsiteX210" fmla="*/ 320012 w 486314"/>
              <a:gd name="connsiteY210" fmla="*/ 169195 h 512576"/>
              <a:gd name="connsiteX211" fmla="*/ 320293 w 486314"/>
              <a:gd name="connsiteY211" fmla="*/ 169989 h 512576"/>
              <a:gd name="connsiteX212" fmla="*/ 318911 w 486314"/>
              <a:gd name="connsiteY212" fmla="*/ 170296 h 512576"/>
              <a:gd name="connsiteX213" fmla="*/ 318271 w 486314"/>
              <a:gd name="connsiteY213" fmla="*/ 169605 h 512576"/>
              <a:gd name="connsiteX214" fmla="*/ 318783 w 486314"/>
              <a:gd name="connsiteY214" fmla="*/ 171217 h 512576"/>
              <a:gd name="connsiteX215" fmla="*/ 318373 w 486314"/>
              <a:gd name="connsiteY215" fmla="*/ 171012 h 512576"/>
              <a:gd name="connsiteX216" fmla="*/ 318297 w 486314"/>
              <a:gd name="connsiteY216" fmla="*/ 172651 h 512576"/>
              <a:gd name="connsiteX217" fmla="*/ 316044 w 486314"/>
              <a:gd name="connsiteY217" fmla="*/ 173777 h 512576"/>
              <a:gd name="connsiteX218" fmla="*/ 315404 w 486314"/>
              <a:gd name="connsiteY218" fmla="*/ 175569 h 512576"/>
              <a:gd name="connsiteX219" fmla="*/ 315225 w 486314"/>
              <a:gd name="connsiteY219" fmla="*/ 174980 h 512576"/>
              <a:gd name="connsiteX220" fmla="*/ 314790 w 486314"/>
              <a:gd name="connsiteY220" fmla="*/ 175799 h 512576"/>
              <a:gd name="connsiteX221" fmla="*/ 312870 w 486314"/>
              <a:gd name="connsiteY221" fmla="*/ 175901 h 512576"/>
              <a:gd name="connsiteX222" fmla="*/ 313919 w 486314"/>
              <a:gd name="connsiteY222" fmla="*/ 177360 h 512576"/>
              <a:gd name="connsiteX223" fmla="*/ 312102 w 486314"/>
              <a:gd name="connsiteY223" fmla="*/ 178871 h 512576"/>
              <a:gd name="connsiteX224" fmla="*/ 311539 w 486314"/>
              <a:gd name="connsiteY224" fmla="*/ 177872 h 512576"/>
              <a:gd name="connsiteX225" fmla="*/ 310566 w 486314"/>
              <a:gd name="connsiteY225" fmla="*/ 179588 h 512576"/>
              <a:gd name="connsiteX226" fmla="*/ 311641 w 486314"/>
              <a:gd name="connsiteY226" fmla="*/ 180202 h 512576"/>
              <a:gd name="connsiteX227" fmla="*/ 310438 w 486314"/>
              <a:gd name="connsiteY227" fmla="*/ 180739 h 512576"/>
              <a:gd name="connsiteX228" fmla="*/ 310438 w 486314"/>
              <a:gd name="connsiteY228" fmla="*/ 181968 h 512576"/>
              <a:gd name="connsiteX229" fmla="*/ 306496 w 486314"/>
              <a:gd name="connsiteY229" fmla="*/ 184246 h 512576"/>
              <a:gd name="connsiteX230" fmla="*/ 306573 w 486314"/>
              <a:gd name="connsiteY230" fmla="*/ 185091 h 512576"/>
              <a:gd name="connsiteX231" fmla="*/ 306932 w 486314"/>
              <a:gd name="connsiteY231" fmla="*/ 184656 h 512576"/>
              <a:gd name="connsiteX232" fmla="*/ 307213 w 486314"/>
              <a:gd name="connsiteY232" fmla="*/ 185167 h 512576"/>
              <a:gd name="connsiteX233" fmla="*/ 305933 w 486314"/>
              <a:gd name="connsiteY233" fmla="*/ 184579 h 512576"/>
              <a:gd name="connsiteX234" fmla="*/ 305652 w 486314"/>
              <a:gd name="connsiteY234" fmla="*/ 187318 h 512576"/>
              <a:gd name="connsiteX235" fmla="*/ 304935 w 486314"/>
              <a:gd name="connsiteY235" fmla="*/ 187215 h 512576"/>
              <a:gd name="connsiteX236" fmla="*/ 305114 w 486314"/>
              <a:gd name="connsiteY236" fmla="*/ 188290 h 512576"/>
              <a:gd name="connsiteX237" fmla="*/ 303348 w 486314"/>
              <a:gd name="connsiteY237" fmla="*/ 187395 h 512576"/>
              <a:gd name="connsiteX238" fmla="*/ 303143 w 486314"/>
              <a:gd name="connsiteY238" fmla="*/ 188725 h 512576"/>
              <a:gd name="connsiteX239" fmla="*/ 301991 w 486314"/>
              <a:gd name="connsiteY239" fmla="*/ 188470 h 512576"/>
              <a:gd name="connsiteX240" fmla="*/ 302171 w 486314"/>
              <a:gd name="connsiteY240" fmla="*/ 189314 h 512576"/>
              <a:gd name="connsiteX241" fmla="*/ 302145 w 486314"/>
              <a:gd name="connsiteY241" fmla="*/ 189033 h 512576"/>
              <a:gd name="connsiteX242" fmla="*/ 301582 w 486314"/>
              <a:gd name="connsiteY242" fmla="*/ 189621 h 512576"/>
              <a:gd name="connsiteX243" fmla="*/ 302810 w 486314"/>
              <a:gd name="connsiteY243" fmla="*/ 189545 h 512576"/>
              <a:gd name="connsiteX244" fmla="*/ 302810 w 486314"/>
              <a:gd name="connsiteY244" fmla="*/ 190671 h 512576"/>
              <a:gd name="connsiteX245" fmla="*/ 301607 w 486314"/>
              <a:gd name="connsiteY245" fmla="*/ 191029 h 512576"/>
              <a:gd name="connsiteX246" fmla="*/ 301787 w 486314"/>
              <a:gd name="connsiteY246" fmla="*/ 191899 h 512576"/>
              <a:gd name="connsiteX247" fmla="*/ 301070 w 486314"/>
              <a:gd name="connsiteY247" fmla="*/ 191720 h 512576"/>
              <a:gd name="connsiteX248" fmla="*/ 301454 w 486314"/>
              <a:gd name="connsiteY248" fmla="*/ 191336 h 512576"/>
              <a:gd name="connsiteX249" fmla="*/ 300584 w 486314"/>
              <a:gd name="connsiteY249" fmla="*/ 191592 h 512576"/>
              <a:gd name="connsiteX250" fmla="*/ 300993 w 486314"/>
              <a:gd name="connsiteY250" fmla="*/ 192795 h 512576"/>
              <a:gd name="connsiteX251" fmla="*/ 300609 w 486314"/>
              <a:gd name="connsiteY251" fmla="*/ 192002 h 512576"/>
              <a:gd name="connsiteX252" fmla="*/ 299816 w 486314"/>
              <a:gd name="connsiteY252" fmla="*/ 192258 h 512576"/>
              <a:gd name="connsiteX253" fmla="*/ 300353 w 486314"/>
              <a:gd name="connsiteY253" fmla="*/ 192770 h 512576"/>
              <a:gd name="connsiteX254" fmla="*/ 300020 w 486314"/>
              <a:gd name="connsiteY254" fmla="*/ 192616 h 512576"/>
              <a:gd name="connsiteX255" fmla="*/ 300072 w 486314"/>
              <a:gd name="connsiteY255" fmla="*/ 194306 h 512576"/>
              <a:gd name="connsiteX256" fmla="*/ 298869 w 486314"/>
              <a:gd name="connsiteY256" fmla="*/ 194715 h 512576"/>
              <a:gd name="connsiteX257" fmla="*/ 298869 w 486314"/>
              <a:gd name="connsiteY257" fmla="*/ 194638 h 512576"/>
              <a:gd name="connsiteX258" fmla="*/ 298280 w 486314"/>
              <a:gd name="connsiteY258" fmla="*/ 195893 h 512576"/>
              <a:gd name="connsiteX259" fmla="*/ 298177 w 486314"/>
              <a:gd name="connsiteY259" fmla="*/ 195765 h 512576"/>
              <a:gd name="connsiteX260" fmla="*/ 297819 w 486314"/>
              <a:gd name="connsiteY260" fmla="*/ 196891 h 512576"/>
              <a:gd name="connsiteX261" fmla="*/ 295874 w 486314"/>
              <a:gd name="connsiteY261" fmla="*/ 196302 h 512576"/>
              <a:gd name="connsiteX262" fmla="*/ 296821 w 486314"/>
              <a:gd name="connsiteY262" fmla="*/ 198017 h 512576"/>
              <a:gd name="connsiteX263" fmla="*/ 294364 w 486314"/>
              <a:gd name="connsiteY263" fmla="*/ 200193 h 512576"/>
              <a:gd name="connsiteX264" fmla="*/ 294619 w 486314"/>
              <a:gd name="connsiteY264" fmla="*/ 200910 h 512576"/>
              <a:gd name="connsiteX265" fmla="*/ 291215 w 486314"/>
              <a:gd name="connsiteY265" fmla="*/ 203981 h 512576"/>
              <a:gd name="connsiteX266" fmla="*/ 290345 w 486314"/>
              <a:gd name="connsiteY266" fmla="*/ 203213 h 512576"/>
              <a:gd name="connsiteX267" fmla="*/ 290294 w 486314"/>
              <a:gd name="connsiteY267" fmla="*/ 203930 h 512576"/>
              <a:gd name="connsiteX268" fmla="*/ 291573 w 486314"/>
              <a:gd name="connsiteY268" fmla="*/ 204442 h 512576"/>
              <a:gd name="connsiteX269" fmla="*/ 289500 w 486314"/>
              <a:gd name="connsiteY269" fmla="*/ 206438 h 512576"/>
              <a:gd name="connsiteX270" fmla="*/ 289961 w 486314"/>
              <a:gd name="connsiteY270" fmla="*/ 207002 h 512576"/>
              <a:gd name="connsiteX271" fmla="*/ 288553 w 486314"/>
              <a:gd name="connsiteY271" fmla="*/ 207334 h 512576"/>
              <a:gd name="connsiteX272" fmla="*/ 289014 w 486314"/>
              <a:gd name="connsiteY272" fmla="*/ 207795 h 512576"/>
              <a:gd name="connsiteX273" fmla="*/ 288272 w 486314"/>
              <a:gd name="connsiteY273" fmla="*/ 207616 h 512576"/>
              <a:gd name="connsiteX274" fmla="*/ 288374 w 486314"/>
              <a:gd name="connsiteY274" fmla="*/ 208665 h 512576"/>
              <a:gd name="connsiteX275" fmla="*/ 287760 w 486314"/>
              <a:gd name="connsiteY275" fmla="*/ 208333 h 512576"/>
              <a:gd name="connsiteX276" fmla="*/ 287222 w 486314"/>
              <a:gd name="connsiteY276" fmla="*/ 210329 h 512576"/>
              <a:gd name="connsiteX277" fmla="*/ 286173 w 486314"/>
              <a:gd name="connsiteY277" fmla="*/ 210073 h 512576"/>
              <a:gd name="connsiteX278" fmla="*/ 286736 w 486314"/>
              <a:gd name="connsiteY278" fmla="*/ 210841 h 512576"/>
              <a:gd name="connsiteX279" fmla="*/ 284355 w 486314"/>
              <a:gd name="connsiteY279" fmla="*/ 211379 h 512576"/>
              <a:gd name="connsiteX280" fmla="*/ 281770 w 486314"/>
              <a:gd name="connsiteY280" fmla="*/ 217343 h 512576"/>
              <a:gd name="connsiteX281" fmla="*/ 281437 w 486314"/>
              <a:gd name="connsiteY281" fmla="*/ 216959 h 512576"/>
              <a:gd name="connsiteX282" fmla="*/ 281386 w 486314"/>
              <a:gd name="connsiteY282" fmla="*/ 217803 h 512576"/>
              <a:gd name="connsiteX283" fmla="*/ 280208 w 486314"/>
              <a:gd name="connsiteY283" fmla="*/ 216754 h 512576"/>
              <a:gd name="connsiteX284" fmla="*/ 280055 w 486314"/>
              <a:gd name="connsiteY284" fmla="*/ 218571 h 512576"/>
              <a:gd name="connsiteX285" fmla="*/ 280567 w 486314"/>
              <a:gd name="connsiteY285" fmla="*/ 218597 h 512576"/>
              <a:gd name="connsiteX286" fmla="*/ 280132 w 486314"/>
              <a:gd name="connsiteY286" fmla="*/ 219800 h 512576"/>
              <a:gd name="connsiteX287" fmla="*/ 279057 w 486314"/>
              <a:gd name="connsiteY287" fmla="*/ 218802 h 512576"/>
              <a:gd name="connsiteX288" fmla="*/ 279082 w 486314"/>
              <a:gd name="connsiteY288" fmla="*/ 219442 h 512576"/>
              <a:gd name="connsiteX289" fmla="*/ 276958 w 486314"/>
              <a:gd name="connsiteY289" fmla="*/ 216703 h 512576"/>
              <a:gd name="connsiteX290" fmla="*/ 276804 w 486314"/>
              <a:gd name="connsiteY290" fmla="*/ 217112 h 512576"/>
              <a:gd name="connsiteX291" fmla="*/ 275703 w 486314"/>
              <a:gd name="connsiteY291" fmla="*/ 216114 h 512576"/>
              <a:gd name="connsiteX292" fmla="*/ 277162 w 486314"/>
              <a:gd name="connsiteY292" fmla="*/ 217957 h 512576"/>
              <a:gd name="connsiteX293" fmla="*/ 277879 w 486314"/>
              <a:gd name="connsiteY293" fmla="*/ 220568 h 512576"/>
              <a:gd name="connsiteX294" fmla="*/ 277572 w 486314"/>
              <a:gd name="connsiteY294" fmla="*/ 219467 h 512576"/>
              <a:gd name="connsiteX295" fmla="*/ 276778 w 486314"/>
              <a:gd name="connsiteY295" fmla="*/ 220670 h 512576"/>
              <a:gd name="connsiteX296" fmla="*/ 277751 w 486314"/>
              <a:gd name="connsiteY296" fmla="*/ 221848 h 512576"/>
              <a:gd name="connsiteX297" fmla="*/ 276727 w 486314"/>
              <a:gd name="connsiteY297" fmla="*/ 221464 h 512576"/>
              <a:gd name="connsiteX298" fmla="*/ 277623 w 486314"/>
              <a:gd name="connsiteY298" fmla="*/ 222539 h 512576"/>
              <a:gd name="connsiteX299" fmla="*/ 277316 w 486314"/>
              <a:gd name="connsiteY299" fmla="*/ 223870 h 512576"/>
              <a:gd name="connsiteX300" fmla="*/ 275371 w 486314"/>
              <a:gd name="connsiteY300" fmla="*/ 222257 h 512576"/>
              <a:gd name="connsiteX301" fmla="*/ 276881 w 486314"/>
              <a:gd name="connsiteY301" fmla="*/ 224305 h 512576"/>
              <a:gd name="connsiteX302" fmla="*/ 275678 w 486314"/>
              <a:gd name="connsiteY302" fmla="*/ 223460 h 512576"/>
              <a:gd name="connsiteX303" fmla="*/ 274731 w 486314"/>
              <a:gd name="connsiteY303" fmla="*/ 224356 h 512576"/>
              <a:gd name="connsiteX304" fmla="*/ 275319 w 486314"/>
              <a:gd name="connsiteY304" fmla="*/ 225022 h 512576"/>
              <a:gd name="connsiteX305" fmla="*/ 274193 w 486314"/>
              <a:gd name="connsiteY305" fmla="*/ 224843 h 512576"/>
              <a:gd name="connsiteX306" fmla="*/ 273246 w 486314"/>
              <a:gd name="connsiteY306" fmla="*/ 225713 h 512576"/>
              <a:gd name="connsiteX307" fmla="*/ 273553 w 486314"/>
              <a:gd name="connsiteY307" fmla="*/ 226890 h 512576"/>
              <a:gd name="connsiteX308" fmla="*/ 274628 w 486314"/>
              <a:gd name="connsiteY308" fmla="*/ 226532 h 512576"/>
              <a:gd name="connsiteX309" fmla="*/ 274193 w 486314"/>
              <a:gd name="connsiteY309" fmla="*/ 227709 h 512576"/>
              <a:gd name="connsiteX310" fmla="*/ 273758 w 486314"/>
              <a:gd name="connsiteY310" fmla="*/ 227428 h 512576"/>
              <a:gd name="connsiteX311" fmla="*/ 273732 w 486314"/>
              <a:gd name="connsiteY311" fmla="*/ 228426 h 512576"/>
              <a:gd name="connsiteX312" fmla="*/ 273118 w 486314"/>
              <a:gd name="connsiteY312" fmla="*/ 227991 h 512576"/>
              <a:gd name="connsiteX313" fmla="*/ 273605 w 486314"/>
              <a:gd name="connsiteY313" fmla="*/ 228657 h 512576"/>
              <a:gd name="connsiteX314" fmla="*/ 272069 w 486314"/>
              <a:gd name="connsiteY314" fmla="*/ 228657 h 512576"/>
              <a:gd name="connsiteX315" fmla="*/ 271992 w 486314"/>
              <a:gd name="connsiteY315" fmla="*/ 227812 h 512576"/>
              <a:gd name="connsiteX316" fmla="*/ 271224 w 486314"/>
              <a:gd name="connsiteY316" fmla="*/ 228170 h 512576"/>
              <a:gd name="connsiteX317" fmla="*/ 272478 w 486314"/>
              <a:gd name="connsiteY317" fmla="*/ 229962 h 512576"/>
              <a:gd name="connsiteX318" fmla="*/ 271992 w 486314"/>
              <a:gd name="connsiteY318" fmla="*/ 230423 h 512576"/>
              <a:gd name="connsiteX319" fmla="*/ 271710 w 486314"/>
              <a:gd name="connsiteY319" fmla="*/ 229424 h 512576"/>
              <a:gd name="connsiteX320" fmla="*/ 270175 w 486314"/>
              <a:gd name="connsiteY320" fmla="*/ 229424 h 512576"/>
              <a:gd name="connsiteX321" fmla="*/ 271198 w 486314"/>
              <a:gd name="connsiteY321" fmla="*/ 230781 h 512576"/>
              <a:gd name="connsiteX322" fmla="*/ 270175 w 486314"/>
              <a:gd name="connsiteY322" fmla="*/ 230525 h 512576"/>
              <a:gd name="connsiteX323" fmla="*/ 270763 w 486314"/>
              <a:gd name="connsiteY323" fmla="*/ 231677 h 512576"/>
              <a:gd name="connsiteX324" fmla="*/ 268460 w 486314"/>
              <a:gd name="connsiteY324" fmla="*/ 231575 h 512576"/>
              <a:gd name="connsiteX325" fmla="*/ 267922 w 486314"/>
              <a:gd name="connsiteY325" fmla="*/ 230320 h 512576"/>
              <a:gd name="connsiteX326" fmla="*/ 267640 w 486314"/>
              <a:gd name="connsiteY326" fmla="*/ 230653 h 512576"/>
              <a:gd name="connsiteX327" fmla="*/ 266309 w 486314"/>
              <a:gd name="connsiteY327" fmla="*/ 229476 h 512576"/>
              <a:gd name="connsiteX328" fmla="*/ 266079 w 486314"/>
              <a:gd name="connsiteY328" fmla="*/ 230423 h 512576"/>
              <a:gd name="connsiteX329" fmla="*/ 268460 w 486314"/>
              <a:gd name="connsiteY329" fmla="*/ 233366 h 512576"/>
              <a:gd name="connsiteX330" fmla="*/ 266284 w 486314"/>
              <a:gd name="connsiteY330" fmla="*/ 233904 h 512576"/>
              <a:gd name="connsiteX331" fmla="*/ 267308 w 486314"/>
              <a:gd name="connsiteY331" fmla="*/ 234365 h 512576"/>
              <a:gd name="connsiteX332" fmla="*/ 267154 w 486314"/>
              <a:gd name="connsiteY332" fmla="*/ 235926 h 512576"/>
              <a:gd name="connsiteX333" fmla="*/ 265490 w 486314"/>
              <a:gd name="connsiteY333" fmla="*/ 234211 h 512576"/>
              <a:gd name="connsiteX334" fmla="*/ 266079 w 486314"/>
              <a:gd name="connsiteY334" fmla="*/ 233878 h 512576"/>
              <a:gd name="connsiteX335" fmla="*/ 264518 w 486314"/>
              <a:gd name="connsiteY335" fmla="*/ 233418 h 512576"/>
              <a:gd name="connsiteX336" fmla="*/ 264620 w 486314"/>
              <a:gd name="connsiteY336" fmla="*/ 234723 h 512576"/>
              <a:gd name="connsiteX337" fmla="*/ 265465 w 486314"/>
              <a:gd name="connsiteY337" fmla="*/ 234953 h 512576"/>
              <a:gd name="connsiteX338" fmla="*/ 264927 w 486314"/>
              <a:gd name="connsiteY338" fmla="*/ 236310 h 512576"/>
              <a:gd name="connsiteX339" fmla="*/ 266412 w 486314"/>
              <a:gd name="connsiteY339" fmla="*/ 236694 h 512576"/>
              <a:gd name="connsiteX340" fmla="*/ 266258 w 486314"/>
              <a:gd name="connsiteY340" fmla="*/ 237385 h 512576"/>
              <a:gd name="connsiteX341" fmla="*/ 265900 w 486314"/>
              <a:gd name="connsiteY341" fmla="*/ 236924 h 512576"/>
              <a:gd name="connsiteX342" fmla="*/ 265695 w 486314"/>
              <a:gd name="connsiteY342" fmla="*/ 238460 h 512576"/>
              <a:gd name="connsiteX343" fmla="*/ 264569 w 486314"/>
              <a:gd name="connsiteY343" fmla="*/ 238076 h 512576"/>
              <a:gd name="connsiteX344" fmla="*/ 264543 w 486314"/>
              <a:gd name="connsiteY344" fmla="*/ 236412 h 512576"/>
              <a:gd name="connsiteX345" fmla="*/ 263852 w 486314"/>
              <a:gd name="connsiteY345" fmla="*/ 237743 h 512576"/>
              <a:gd name="connsiteX346" fmla="*/ 263903 w 486314"/>
              <a:gd name="connsiteY346" fmla="*/ 237206 h 512576"/>
              <a:gd name="connsiteX347" fmla="*/ 262291 w 486314"/>
              <a:gd name="connsiteY347" fmla="*/ 237641 h 512576"/>
              <a:gd name="connsiteX348" fmla="*/ 263059 w 486314"/>
              <a:gd name="connsiteY348" fmla="*/ 238486 h 512576"/>
              <a:gd name="connsiteX349" fmla="*/ 262419 w 486314"/>
              <a:gd name="connsiteY349" fmla="*/ 240559 h 512576"/>
              <a:gd name="connsiteX350" fmla="*/ 261164 w 486314"/>
              <a:gd name="connsiteY350" fmla="*/ 240047 h 512576"/>
              <a:gd name="connsiteX351" fmla="*/ 262240 w 486314"/>
              <a:gd name="connsiteY351" fmla="*/ 238102 h 512576"/>
              <a:gd name="connsiteX352" fmla="*/ 262009 w 486314"/>
              <a:gd name="connsiteY352" fmla="*/ 236540 h 512576"/>
              <a:gd name="connsiteX353" fmla="*/ 259705 w 486314"/>
              <a:gd name="connsiteY353" fmla="*/ 235798 h 512576"/>
              <a:gd name="connsiteX354" fmla="*/ 259680 w 486314"/>
              <a:gd name="connsiteY354" fmla="*/ 236489 h 512576"/>
              <a:gd name="connsiteX355" fmla="*/ 261062 w 486314"/>
              <a:gd name="connsiteY355" fmla="*/ 237411 h 512576"/>
              <a:gd name="connsiteX356" fmla="*/ 260371 w 486314"/>
              <a:gd name="connsiteY356" fmla="*/ 239842 h 512576"/>
              <a:gd name="connsiteX357" fmla="*/ 259475 w 486314"/>
              <a:gd name="connsiteY357" fmla="*/ 238870 h 512576"/>
              <a:gd name="connsiteX358" fmla="*/ 257248 w 486314"/>
              <a:gd name="connsiteY358" fmla="*/ 241301 h 512576"/>
              <a:gd name="connsiteX359" fmla="*/ 257837 w 486314"/>
              <a:gd name="connsiteY359" fmla="*/ 242760 h 512576"/>
              <a:gd name="connsiteX360" fmla="*/ 259731 w 486314"/>
              <a:gd name="connsiteY360" fmla="*/ 243400 h 512576"/>
              <a:gd name="connsiteX361" fmla="*/ 258989 w 486314"/>
              <a:gd name="connsiteY361" fmla="*/ 242940 h 512576"/>
              <a:gd name="connsiteX362" fmla="*/ 258246 w 486314"/>
              <a:gd name="connsiteY362" fmla="*/ 243784 h 512576"/>
              <a:gd name="connsiteX363" fmla="*/ 256480 w 486314"/>
              <a:gd name="connsiteY363" fmla="*/ 241736 h 512576"/>
              <a:gd name="connsiteX364" fmla="*/ 255456 w 486314"/>
              <a:gd name="connsiteY364" fmla="*/ 241788 h 512576"/>
              <a:gd name="connsiteX365" fmla="*/ 254842 w 486314"/>
              <a:gd name="connsiteY365" fmla="*/ 244450 h 512576"/>
              <a:gd name="connsiteX366" fmla="*/ 252641 w 486314"/>
              <a:gd name="connsiteY366" fmla="*/ 247061 h 512576"/>
              <a:gd name="connsiteX367" fmla="*/ 250772 w 486314"/>
              <a:gd name="connsiteY367" fmla="*/ 246318 h 512576"/>
              <a:gd name="connsiteX368" fmla="*/ 251028 w 486314"/>
              <a:gd name="connsiteY368" fmla="*/ 247112 h 512576"/>
              <a:gd name="connsiteX369" fmla="*/ 250900 w 486314"/>
              <a:gd name="connsiteY369" fmla="*/ 246907 h 512576"/>
              <a:gd name="connsiteX370" fmla="*/ 250363 w 486314"/>
              <a:gd name="connsiteY370" fmla="*/ 248904 h 512576"/>
              <a:gd name="connsiteX371" fmla="*/ 249543 w 486314"/>
              <a:gd name="connsiteY371" fmla="*/ 247854 h 512576"/>
              <a:gd name="connsiteX372" fmla="*/ 249518 w 486314"/>
              <a:gd name="connsiteY372" fmla="*/ 248392 h 512576"/>
              <a:gd name="connsiteX373" fmla="*/ 248750 w 486314"/>
              <a:gd name="connsiteY373" fmla="*/ 247649 h 512576"/>
              <a:gd name="connsiteX374" fmla="*/ 247752 w 486314"/>
              <a:gd name="connsiteY374" fmla="*/ 249108 h 512576"/>
              <a:gd name="connsiteX375" fmla="*/ 248571 w 486314"/>
              <a:gd name="connsiteY375" fmla="*/ 249313 h 512576"/>
              <a:gd name="connsiteX376" fmla="*/ 246907 w 486314"/>
              <a:gd name="connsiteY376" fmla="*/ 251412 h 512576"/>
              <a:gd name="connsiteX377" fmla="*/ 246369 w 486314"/>
              <a:gd name="connsiteY377" fmla="*/ 250875 h 512576"/>
              <a:gd name="connsiteX378" fmla="*/ 246318 w 486314"/>
              <a:gd name="connsiteY378" fmla="*/ 251617 h 512576"/>
              <a:gd name="connsiteX379" fmla="*/ 245422 w 486314"/>
              <a:gd name="connsiteY379" fmla="*/ 251771 h 512576"/>
              <a:gd name="connsiteX380" fmla="*/ 245013 w 486314"/>
              <a:gd name="connsiteY380" fmla="*/ 249441 h 512576"/>
              <a:gd name="connsiteX381" fmla="*/ 246139 w 486314"/>
              <a:gd name="connsiteY381" fmla="*/ 250644 h 512576"/>
              <a:gd name="connsiteX382" fmla="*/ 246753 w 486314"/>
              <a:gd name="connsiteY382" fmla="*/ 249492 h 512576"/>
              <a:gd name="connsiteX383" fmla="*/ 246600 w 486314"/>
              <a:gd name="connsiteY383" fmla="*/ 250183 h 512576"/>
              <a:gd name="connsiteX384" fmla="*/ 245755 w 486314"/>
              <a:gd name="connsiteY384" fmla="*/ 248571 h 512576"/>
              <a:gd name="connsiteX385" fmla="*/ 245499 w 486314"/>
              <a:gd name="connsiteY385" fmla="*/ 248980 h 512576"/>
              <a:gd name="connsiteX386" fmla="*/ 245909 w 486314"/>
              <a:gd name="connsiteY386" fmla="*/ 247573 h 512576"/>
              <a:gd name="connsiteX387" fmla="*/ 246651 w 486314"/>
              <a:gd name="connsiteY387" fmla="*/ 248136 h 512576"/>
              <a:gd name="connsiteX388" fmla="*/ 246805 w 486314"/>
              <a:gd name="connsiteY388" fmla="*/ 246523 h 512576"/>
              <a:gd name="connsiteX389" fmla="*/ 247982 w 486314"/>
              <a:gd name="connsiteY389" fmla="*/ 244552 h 512576"/>
              <a:gd name="connsiteX390" fmla="*/ 248673 w 486314"/>
              <a:gd name="connsiteY390" fmla="*/ 246882 h 512576"/>
              <a:gd name="connsiteX391" fmla="*/ 249723 w 486314"/>
              <a:gd name="connsiteY391" fmla="*/ 246344 h 512576"/>
              <a:gd name="connsiteX392" fmla="*/ 248827 w 486314"/>
              <a:gd name="connsiteY392" fmla="*/ 244040 h 512576"/>
              <a:gd name="connsiteX393" fmla="*/ 249364 w 486314"/>
              <a:gd name="connsiteY393" fmla="*/ 244475 h 512576"/>
              <a:gd name="connsiteX394" fmla="*/ 249415 w 486314"/>
              <a:gd name="connsiteY394" fmla="*/ 242632 h 512576"/>
              <a:gd name="connsiteX395" fmla="*/ 252231 w 486314"/>
              <a:gd name="connsiteY395" fmla="*/ 239996 h 512576"/>
              <a:gd name="connsiteX396" fmla="*/ 252769 w 486314"/>
              <a:gd name="connsiteY396" fmla="*/ 240406 h 512576"/>
              <a:gd name="connsiteX397" fmla="*/ 253639 w 486314"/>
              <a:gd name="connsiteY397" fmla="*/ 237564 h 512576"/>
              <a:gd name="connsiteX398" fmla="*/ 256378 w 486314"/>
              <a:gd name="connsiteY398" fmla="*/ 235158 h 512576"/>
              <a:gd name="connsiteX399" fmla="*/ 260243 w 486314"/>
              <a:gd name="connsiteY399" fmla="*/ 229399 h 512576"/>
              <a:gd name="connsiteX400" fmla="*/ 260755 w 486314"/>
              <a:gd name="connsiteY400" fmla="*/ 230371 h 512576"/>
              <a:gd name="connsiteX401" fmla="*/ 261548 w 486314"/>
              <a:gd name="connsiteY401" fmla="*/ 230090 h 512576"/>
              <a:gd name="connsiteX402" fmla="*/ 260908 w 486314"/>
              <a:gd name="connsiteY402" fmla="*/ 228349 h 512576"/>
              <a:gd name="connsiteX403" fmla="*/ 262547 w 486314"/>
              <a:gd name="connsiteY403" fmla="*/ 225227 h 512576"/>
              <a:gd name="connsiteX404" fmla="*/ 263084 w 486314"/>
              <a:gd name="connsiteY404" fmla="*/ 225662 h 512576"/>
              <a:gd name="connsiteX405" fmla="*/ 265337 w 486314"/>
              <a:gd name="connsiteY405" fmla="*/ 223153 h 512576"/>
              <a:gd name="connsiteX406" fmla="*/ 266463 w 486314"/>
              <a:gd name="connsiteY406" fmla="*/ 223153 h 512576"/>
              <a:gd name="connsiteX407" fmla="*/ 266437 w 486314"/>
              <a:gd name="connsiteY407" fmla="*/ 220517 h 512576"/>
              <a:gd name="connsiteX408" fmla="*/ 268664 w 486314"/>
              <a:gd name="connsiteY408" fmla="*/ 218981 h 512576"/>
              <a:gd name="connsiteX409" fmla="*/ 272837 w 486314"/>
              <a:gd name="connsiteY409" fmla="*/ 211865 h 512576"/>
              <a:gd name="connsiteX410" fmla="*/ 273579 w 486314"/>
              <a:gd name="connsiteY410" fmla="*/ 212249 h 512576"/>
              <a:gd name="connsiteX411" fmla="*/ 278161 w 486314"/>
              <a:gd name="connsiteY411" fmla="*/ 205287 h 512576"/>
              <a:gd name="connsiteX412" fmla="*/ 279057 w 486314"/>
              <a:gd name="connsiteY412" fmla="*/ 206362 h 512576"/>
              <a:gd name="connsiteX413" fmla="*/ 279005 w 486314"/>
              <a:gd name="connsiteY413" fmla="*/ 204391 h 512576"/>
              <a:gd name="connsiteX414" fmla="*/ 280823 w 486314"/>
              <a:gd name="connsiteY414" fmla="*/ 202983 h 512576"/>
              <a:gd name="connsiteX415" fmla="*/ 281207 w 486314"/>
              <a:gd name="connsiteY415" fmla="*/ 201319 h 512576"/>
              <a:gd name="connsiteX416" fmla="*/ 283357 w 486314"/>
              <a:gd name="connsiteY416" fmla="*/ 199067 h 512576"/>
              <a:gd name="connsiteX417" fmla="*/ 284074 w 486314"/>
              <a:gd name="connsiteY417" fmla="*/ 199527 h 512576"/>
              <a:gd name="connsiteX418" fmla="*/ 284022 w 486314"/>
              <a:gd name="connsiteY418" fmla="*/ 197659 h 512576"/>
              <a:gd name="connsiteX419" fmla="*/ 287606 w 486314"/>
              <a:gd name="connsiteY419" fmla="*/ 194254 h 512576"/>
              <a:gd name="connsiteX420" fmla="*/ 287222 w 486314"/>
              <a:gd name="connsiteY420" fmla="*/ 193435 h 512576"/>
              <a:gd name="connsiteX421" fmla="*/ 289756 w 486314"/>
              <a:gd name="connsiteY421" fmla="*/ 190696 h 512576"/>
              <a:gd name="connsiteX422" fmla="*/ 290473 w 486314"/>
              <a:gd name="connsiteY422" fmla="*/ 191080 h 512576"/>
              <a:gd name="connsiteX423" fmla="*/ 290114 w 486314"/>
              <a:gd name="connsiteY423" fmla="*/ 190261 h 512576"/>
              <a:gd name="connsiteX424" fmla="*/ 294594 w 486314"/>
              <a:gd name="connsiteY424" fmla="*/ 185961 h 512576"/>
              <a:gd name="connsiteX425" fmla="*/ 300840 w 486314"/>
              <a:gd name="connsiteY425" fmla="*/ 177872 h 512576"/>
              <a:gd name="connsiteX426" fmla="*/ 301070 w 486314"/>
              <a:gd name="connsiteY426" fmla="*/ 178103 h 512576"/>
              <a:gd name="connsiteX427" fmla="*/ 302836 w 486314"/>
              <a:gd name="connsiteY427" fmla="*/ 175108 h 512576"/>
              <a:gd name="connsiteX428" fmla="*/ 303962 w 486314"/>
              <a:gd name="connsiteY428" fmla="*/ 174980 h 512576"/>
              <a:gd name="connsiteX429" fmla="*/ 306138 w 486314"/>
              <a:gd name="connsiteY429" fmla="*/ 172036 h 512576"/>
              <a:gd name="connsiteX430" fmla="*/ 306061 w 486314"/>
              <a:gd name="connsiteY430" fmla="*/ 172395 h 512576"/>
              <a:gd name="connsiteX431" fmla="*/ 308826 w 486314"/>
              <a:gd name="connsiteY431" fmla="*/ 169784 h 512576"/>
              <a:gd name="connsiteX432" fmla="*/ 308954 w 486314"/>
              <a:gd name="connsiteY432" fmla="*/ 170475 h 512576"/>
              <a:gd name="connsiteX433" fmla="*/ 310080 w 486314"/>
              <a:gd name="connsiteY433" fmla="*/ 169477 h 512576"/>
              <a:gd name="connsiteX434" fmla="*/ 309542 w 486314"/>
              <a:gd name="connsiteY434" fmla="*/ 168939 h 512576"/>
              <a:gd name="connsiteX435" fmla="*/ 314918 w 486314"/>
              <a:gd name="connsiteY435" fmla="*/ 161516 h 512576"/>
              <a:gd name="connsiteX436" fmla="*/ 317247 w 486314"/>
              <a:gd name="connsiteY436" fmla="*/ 161055 h 512576"/>
              <a:gd name="connsiteX437" fmla="*/ 317119 w 486314"/>
              <a:gd name="connsiteY437" fmla="*/ 160774 h 512576"/>
              <a:gd name="connsiteX438" fmla="*/ 318808 w 486314"/>
              <a:gd name="connsiteY438" fmla="*/ 160236 h 512576"/>
              <a:gd name="connsiteX439" fmla="*/ 318169 w 486314"/>
              <a:gd name="connsiteY439" fmla="*/ 159238 h 512576"/>
              <a:gd name="connsiteX440" fmla="*/ 320472 w 486314"/>
              <a:gd name="connsiteY440" fmla="*/ 157728 h 512576"/>
              <a:gd name="connsiteX441" fmla="*/ 320831 w 486314"/>
              <a:gd name="connsiteY441" fmla="*/ 158112 h 512576"/>
              <a:gd name="connsiteX442" fmla="*/ 321471 w 486314"/>
              <a:gd name="connsiteY442" fmla="*/ 153786 h 512576"/>
              <a:gd name="connsiteX443" fmla="*/ 333475 w 486314"/>
              <a:gd name="connsiteY443" fmla="*/ 137660 h 512576"/>
              <a:gd name="connsiteX444" fmla="*/ 346658 w 486314"/>
              <a:gd name="connsiteY444" fmla="*/ 122993 h 512576"/>
              <a:gd name="connsiteX445" fmla="*/ 349473 w 486314"/>
              <a:gd name="connsiteY445" fmla="*/ 120894 h 512576"/>
              <a:gd name="connsiteX446" fmla="*/ 349755 w 486314"/>
              <a:gd name="connsiteY446" fmla="*/ 121252 h 512576"/>
              <a:gd name="connsiteX447" fmla="*/ 349806 w 486314"/>
              <a:gd name="connsiteY447" fmla="*/ 119460 h 512576"/>
              <a:gd name="connsiteX448" fmla="*/ 354490 w 486314"/>
              <a:gd name="connsiteY448" fmla="*/ 113855 h 512576"/>
              <a:gd name="connsiteX449" fmla="*/ 355105 w 486314"/>
              <a:gd name="connsiteY449" fmla="*/ 114546 h 512576"/>
              <a:gd name="connsiteX450" fmla="*/ 354900 w 486314"/>
              <a:gd name="connsiteY450" fmla="*/ 113727 h 512576"/>
              <a:gd name="connsiteX451" fmla="*/ 355182 w 486314"/>
              <a:gd name="connsiteY451" fmla="*/ 113855 h 512576"/>
              <a:gd name="connsiteX452" fmla="*/ 354618 w 486314"/>
              <a:gd name="connsiteY452" fmla="*/ 112908 h 512576"/>
              <a:gd name="connsiteX453" fmla="*/ 367698 w 486314"/>
              <a:gd name="connsiteY453" fmla="*/ 99188 h 512576"/>
              <a:gd name="connsiteX454" fmla="*/ 370975 w 486314"/>
              <a:gd name="connsiteY454" fmla="*/ 95118 h 512576"/>
              <a:gd name="connsiteX455" fmla="*/ 378884 w 486314"/>
              <a:gd name="connsiteY455" fmla="*/ 88463 h 512576"/>
              <a:gd name="connsiteX456" fmla="*/ 376171 w 486314"/>
              <a:gd name="connsiteY456" fmla="*/ 86850 h 512576"/>
              <a:gd name="connsiteX457" fmla="*/ 374917 w 486314"/>
              <a:gd name="connsiteY457" fmla="*/ 83164 h 512576"/>
              <a:gd name="connsiteX458" fmla="*/ 368287 w 486314"/>
              <a:gd name="connsiteY458" fmla="*/ 78429 h 512576"/>
              <a:gd name="connsiteX459" fmla="*/ 366188 w 486314"/>
              <a:gd name="connsiteY459" fmla="*/ 75280 h 512576"/>
              <a:gd name="connsiteX460" fmla="*/ 362784 w 486314"/>
              <a:gd name="connsiteY460" fmla="*/ 73258 h 512576"/>
              <a:gd name="connsiteX461" fmla="*/ 363987 w 486314"/>
              <a:gd name="connsiteY461" fmla="*/ 74026 h 512576"/>
              <a:gd name="connsiteX462" fmla="*/ 359584 w 486314"/>
              <a:gd name="connsiteY462" fmla="*/ 70238 h 512576"/>
              <a:gd name="connsiteX463" fmla="*/ 363501 w 486314"/>
              <a:gd name="connsiteY463" fmla="*/ 74743 h 512576"/>
              <a:gd name="connsiteX464" fmla="*/ 358509 w 486314"/>
              <a:gd name="connsiteY464" fmla="*/ 71390 h 512576"/>
              <a:gd name="connsiteX465" fmla="*/ 353415 w 486314"/>
              <a:gd name="connsiteY465" fmla="*/ 66142 h 512576"/>
              <a:gd name="connsiteX466" fmla="*/ 349985 w 486314"/>
              <a:gd name="connsiteY466" fmla="*/ 64146 h 512576"/>
              <a:gd name="connsiteX467" fmla="*/ 348629 w 486314"/>
              <a:gd name="connsiteY467" fmla="*/ 62098 h 512576"/>
              <a:gd name="connsiteX468" fmla="*/ 351393 w 486314"/>
              <a:gd name="connsiteY468" fmla="*/ 64555 h 512576"/>
              <a:gd name="connsiteX469" fmla="*/ 347656 w 486314"/>
              <a:gd name="connsiteY469" fmla="*/ 60665 h 512576"/>
              <a:gd name="connsiteX470" fmla="*/ 343407 w 486314"/>
              <a:gd name="connsiteY470" fmla="*/ 58463 h 512576"/>
              <a:gd name="connsiteX471" fmla="*/ 346044 w 486314"/>
              <a:gd name="connsiteY471" fmla="*/ 59641 h 512576"/>
              <a:gd name="connsiteX472" fmla="*/ 342511 w 486314"/>
              <a:gd name="connsiteY472" fmla="*/ 56032 h 512576"/>
              <a:gd name="connsiteX473" fmla="*/ 341871 w 486314"/>
              <a:gd name="connsiteY473" fmla="*/ 56467 h 512576"/>
              <a:gd name="connsiteX474" fmla="*/ 341692 w 486314"/>
              <a:gd name="connsiteY474" fmla="*/ 55878 h 512576"/>
              <a:gd name="connsiteX475" fmla="*/ 334243 w 486314"/>
              <a:gd name="connsiteY475" fmla="*/ 50989 h 512576"/>
              <a:gd name="connsiteX476" fmla="*/ 328740 w 486314"/>
              <a:gd name="connsiteY476" fmla="*/ 45460 h 512576"/>
              <a:gd name="connsiteX477" fmla="*/ 329175 w 486314"/>
              <a:gd name="connsiteY477" fmla="*/ 45742 h 512576"/>
              <a:gd name="connsiteX478" fmla="*/ 321803 w 486314"/>
              <a:gd name="connsiteY478" fmla="*/ 39880 h 512576"/>
              <a:gd name="connsiteX479" fmla="*/ 322034 w 486314"/>
              <a:gd name="connsiteY479" fmla="*/ 39829 h 512576"/>
              <a:gd name="connsiteX480" fmla="*/ 316044 w 486314"/>
              <a:gd name="connsiteY480" fmla="*/ 35324 h 512576"/>
              <a:gd name="connsiteX481" fmla="*/ 312768 w 486314"/>
              <a:gd name="connsiteY481" fmla="*/ 30076 h 512576"/>
              <a:gd name="connsiteX482" fmla="*/ 307930 w 486314"/>
              <a:gd name="connsiteY482" fmla="*/ 28336 h 512576"/>
              <a:gd name="connsiteX483" fmla="*/ 290882 w 486314"/>
              <a:gd name="connsiteY483" fmla="*/ 13131 h 512576"/>
              <a:gd name="connsiteX484" fmla="*/ 288783 w 486314"/>
              <a:gd name="connsiteY484" fmla="*/ 12184 h 512576"/>
              <a:gd name="connsiteX485" fmla="*/ 287811 w 486314"/>
              <a:gd name="connsiteY485" fmla="*/ 11288 h 512576"/>
              <a:gd name="connsiteX486" fmla="*/ 276215 w 486314"/>
              <a:gd name="connsiteY486" fmla="*/ 15588 h 512576"/>
              <a:gd name="connsiteX487" fmla="*/ 263366 w 486314"/>
              <a:gd name="connsiteY487" fmla="*/ 19300 h 512576"/>
              <a:gd name="connsiteX488" fmla="*/ 263135 w 486314"/>
              <a:gd name="connsiteY488" fmla="*/ 18148 h 512576"/>
              <a:gd name="connsiteX489" fmla="*/ 259398 w 486314"/>
              <a:gd name="connsiteY489" fmla="*/ 19940 h 512576"/>
              <a:gd name="connsiteX490" fmla="*/ 262751 w 486314"/>
              <a:gd name="connsiteY490" fmla="*/ 20145 h 512576"/>
              <a:gd name="connsiteX491" fmla="*/ 243707 w 486314"/>
              <a:gd name="connsiteY491" fmla="*/ 26544 h 512576"/>
              <a:gd name="connsiteX492" fmla="*/ 242991 w 486314"/>
              <a:gd name="connsiteY492" fmla="*/ 27542 h 512576"/>
              <a:gd name="connsiteX493" fmla="*/ 235158 w 486314"/>
              <a:gd name="connsiteY493" fmla="*/ 29385 h 512576"/>
              <a:gd name="connsiteX494" fmla="*/ 234877 w 486314"/>
              <a:gd name="connsiteY494" fmla="*/ 30179 h 512576"/>
              <a:gd name="connsiteX495" fmla="*/ 232419 w 486314"/>
              <a:gd name="connsiteY495" fmla="*/ 30332 h 512576"/>
              <a:gd name="connsiteX496" fmla="*/ 227761 w 486314"/>
              <a:gd name="connsiteY496" fmla="*/ 32739 h 512576"/>
              <a:gd name="connsiteX497" fmla="*/ 226532 w 486314"/>
              <a:gd name="connsiteY497" fmla="*/ 32431 h 512576"/>
              <a:gd name="connsiteX498" fmla="*/ 214373 w 486314"/>
              <a:gd name="connsiteY498" fmla="*/ 37627 h 512576"/>
              <a:gd name="connsiteX499" fmla="*/ 210892 w 486314"/>
              <a:gd name="connsiteY499" fmla="*/ 37832 h 512576"/>
              <a:gd name="connsiteX500" fmla="*/ 209689 w 486314"/>
              <a:gd name="connsiteY500" fmla="*/ 39291 h 512576"/>
              <a:gd name="connsiteX501" fmla="*/ 196328 w 486314"/>
              <a:gd name="connsiteY501" fmla="*/ 42440 h 512576"/>
              <a:gd name="connsiteX502" fmla="*/ 155936 w 486314"/>
              <a:gd name="connsiteY502" fmla="*/ 58694 h 512576"/>
              <a:gd name="connsiteX503" fmla="*/ 156192 w 486314"/>
              <a:gd name="connsiteY503" fmla="*/ 58105 h 512576"/>
              <a:gd name="connsiteX504" fmla="*/ 152045 w 486314"/>
              <a:gd name="connsiteY504" fmla="*/ 60101 h 512576"/>
              <a:gd name="connsiteX505" fmla="*/ 151584 w 486314"/>
              <a:gd name="connsiteY505" fmla="*/ 58591 h 512576"/>
              <a:gd name="connsiteX506" fmla="*/ 142114 w 486314"/>
              <a:gd name="connsiteY506" fmla="*/ 63045 h 512576"/>
              <a:gd name="connsiteX507" fmla="*/ 144264 w 486314"/>
              <a:gd name="connsiteY507" fmla="*/ 62687 h 512576"/>
              <a:gd name="connsiteX508" fmla="*/ 136610 w 486314"/>
              <a:gd name="connsiteY508" fmla="*/ 65886 h 512576"/>
              <a:gd name="connsiteX509" fmla="*/ 136508 w 486314"/>
              <a:gd name="connsiteY509" fmla="*/ 64325 h 512576"/>
              <a:gd name="connsiteX510" fmla="*/ 133590 w 486314"/>
              <a:gd name="connsiteY510" fmla="*/ 65861 h 512576"/>
              <a:gd name="connsiteX511" fmla="*/ 137097 w 486314"/>
              <a:gd name="connsiteY511" fmla="*/ 60997 h 512576"/>
              <a:gd name="connsiteX512" fmla="*/ 134307 w 486314"/>
              <a:gd name="connsiteY512" fmla="*/ 62149 h 512576"/>
              <a:gd name="connsiteX513" fmla="*/ 134204 w 486314"/>
              <a:gd name="connsiteY513" fmla="*/ 60588 h 512576"/>
              <a:gd name="connsiteX514" fmla="*/ 131977 w 486314"/>
              <a:gd name="connsiteY514" fmla="*/ 63839 h 512576"/>
              <a:gd name="connsiteX515" fmla="*/ 122762 w 486314"/>
              <a:gd name="connsiteY515" fmla="*/ 69444 h 512576"/>
              <a:gd name="connsiteX516" fmla="*/ 126653 w 486314"/>
              <a:gd name="connsiteY516" fmla="*/ 67089 h 512576"/>
              <a:gd name="connsiteX517" fmla="*/ 117233 w 486314"/>
              <a:gd name="connsiteY517" fmla="*/ 70596 h 512576"/>
              <a:gd name="connsiteX518" fmla="*/ 116158 w 486314"/>
              <a:gd name="connsiteY518" fmla="*/ 72593 h 512576"/>
              <a:gd name="connsiteX519" fmla="*/ 113087 w 486314"/>
              <a:gd name="connsiteY519" fmla="*/ 72567 h 512576"/>
              <a:gd name="connsiteX520" fmla="*/ 112114 w 486314"/>
              <a:gd name="connsiteY520" fmla="*/ 74359 h 512576"/>
              <a:gd name="connsiteX521" fmla="*/ 104358 w 486314"/>
              <a:gd name="connsiteY521" fmla="*/ 77738 h 512576"/>
              <a:gd name="connsiteX522" fmla="*/ 103155 w 486314"/>
              <a:gd name="connsiteY522" fmla="*/ 75485 h 512576"/>
              <a:gd name="connsiteX523" fmla="*/ 100109 w 486314"/>
              <a:gd name="connsiteY523" fmla="*/ 79197 h 512576"/>
              <a:gd name="connsiteX524" fmla="*/ 98778 w 486314"/>
              <a:gd name="connsiteY524" fmla="*/ 78096 h 512576"/>
              <a:gd name="connsiteX525" fmla="*/ 90254 w 486314"/>
              <a:gd name="connsiteY525" fmla="*/ 80937 h 512576"/>
              <a:gd name="connsiteX526" fmla="*/ 89512 w 486314"/>
              <a:gd name="connsiteY526" fmla="*/ 82166 h 512576"/>
              <a:gd name="connsiteX527" fmla="*/ 85237 w 486314"/>
              <a:gd name="connsiteY527" fmla="*/ 82601 h 512576"/>
              <a:gd name="connsiteX528" fmla="*/ 76688 w 486314"/>
              <a:gd name="connsiteY528" fmla="*/ 85494 h 512576"/>
              <a:gd name="connsiteX529" fmla="*/ 72337 w 486314"/>
              <a:gd name="connsiteY529" fmla="*/ 88053 h 512576"/>
              <a:gd name="connsiteX530" fmla="*/ 79120 w 486314"/>
              <a:gd name="connsiteY530" fmla="*/ 86287 h 512576"/>
              <a:gd name="connsiteX531" fmla="*/ 71492 w 486314"/>
              <a:gd name="connsiteY531" fmla="*/ 89487 h 512576"/>
              <a:gd name="connsiteX532" fmla="*/ 70954 w 486314"/>
              <a:gd name="connsiteY532" fmla="*/ 89103 h 512576"/>
              <a:gd name="connsiteX533" fmla="*/ 65963 w 486314"/>
              <a:gd name="connsiteY533" fmla="*/ 91560 h 512576"/>
              <a:gd name="connsiteX534" fmla="*/ 65144 w 486314"/>
              <a:gd name="connsiteY534" fmla="*/ 91022 h 512576"/>
              <a:gd name="connsiteX535" fmla="*/ 64018 w 486314"/>
              <a:gd name="connsiteY535" fmla="*/ 92225 h 512576"/>
              <a:gd name="connsiteX536" fmla="*/ 57107 w 486314"/>
              <a:gd name="connsiteY536" fmla="*/ 93454 h 512576"/>
              <a:gd name="connsiteX537" fmla="*/ 60895 w 486314"/>
              <a:gd name="connsiteY537" fmla="*/ 91483 h 512576"/>
              <a:gd name="connsiteX538" fmla="*/ 55596 w 486314"/>
              <a:gd name="connsiteY538" fmla="*/ 92993 h 512576"/>
              <a:gd name="connsiteX539" fmla="*/ 55673 w 486314"/>
              <a:gd name="connsiteY539" fmla="*/ 95195 h 512576"/>
              <a:gd name="connsiteX540" fmla="*/ 55647 w 486314"/>
              <a:gd name="connsiteY540" fmla="*/ 95271 h 512576"/>
              <a:gd name="connsiteX541" fmla="*/ 55468 w 486314"/>
              <a:gd name="connsiteY541" fmla="*/ 95502 h 512576"/>
              <a:gd name="connsiteX542" fmla="*/ 55059 w 486314"/>
              <a:gd name="connsiteY542" fmla="*/ 94811 h 512576"/>
              <a:gd name="connsiteX543" fmla="*/ 54828 w 486314"/>
              <a:gd name="connsiteY543" fmla="*/ 94504 h 512576"/>
              <a:gd name="connsiteX544" fmla="*/ 54496 w 486314"/>
              <a:gd name="connsiteY544" fmla="*/ 94299 h 512576"/>
              <a:gd name="connsiteX545" fmla="*/ 52985 w 486314"/>
              <a:gd name="connsiteY545" fmla="*/ 97498 h 512576"/>
              <a:gd name="connsiteX546" fmla="*/ 54163 w 486314"/>
              <a:gd name="connsiteY546" fmla="*/ 100391 h 512576"/>
              <a:gd name="connsiteX547" fmla="*/ 52601 w 486314"/>
              <a:gd name="connsiteY547" fmla="*/ 103539 h 512576"/>
              <a:gd name="connsiteX548" fmla="*/ 53190 w 486314"/>
              <a:gd name="connsiteY548" fmla="*/ 107200 h 512576"/>
              <a:gd name="connsiteX549" fmla="*/ 49504 w 486314"/>
              <a:gd name="connsiteY549" fmla="*/ 116747 h 512576"/>
              <a:gd name="connsiteX550" fmla="*/ 49095 w 486314"/>
              <a:gd name="connsiteY550" fmla="*/ 112293 h 512576"/>
              <a:gd name="connsiteX551" fmla="*/ 48557 w 486314"/>
              <a:gd name="connsiteY551" fmla="*/ 115083 h 512576"/>
              <a:gd name="connsiteX552" fmla="*/ 46893 w 486314"/>
              <a:gd name="connsiteY552" fmla="*/ 114572 h 512576"/>
              <a:gd name="connsiteX553" fmla="*/ 46202 w 486314"/>
              <a:gd name="connsiteY553" fmla="*/ 120715 h 512576"/>
              <a:gd name="connsiteX554" fmla="*/ 48967 w 486314"/>
              <a:gd name="connsiteY554" fmla="*/ 126013 h 512576"/>
              <a:gd name="connsiteX555" fmla="*/ 45306 w 486314"/>
              <a:gd name="connsiteY555" fmla="*/ 138607 h 512576"/>
              <a:gd name="connsiteX556" fmla="*/ 46817 w 486314"/>
              <a:gd name="connsiteY556" fmla="*/ 136406 h 512576"/>
              <a:gd name="connsiteX557" fmla="*/ 46023 w 486314"/>
              <a:gd name="connsiteY557" fmla="*/ 145467 h 512576"/>
              <a:gd name="connsiteX558" fmla="*/ 44001 w 486314"/>
              <a:gd name="connsiteY558" fmla="*/ 143470 h 512576"/>
              <a:gd name="connsiteX559" fmla="*/ 44999 w 486314"/>
              <a:gd name="connsiteY559" fmla="*/ 139221 h 512576"/>
              <a:gd name="connsiteX560" fmla="*/ 42721 w 486314"/>
              <a:gd name="connsiteY560" fmla="*/ 143419 h 512576"/>
              <a:gd name="connsiteX561" fmla="*/ 42414 w 486314"/>
              <a:gd name="connsiteY561" fmla="*/ 150074 h 512576"/>
              <a:gd name="connsiteX562" fmla="*/ 43643 w 486314"/>
              <a:gd name="connsiteY562" fmla="*/ 147566 h 512576"/>
              <a:gd name="connsiteX563" fmla="*/ 42388 w 486314"/>
              <a:gd name="connsiteY563" fmla="*/ 157062 h 512576"/>
              <a:gd name="connsiteX564" fmla="*/ 44564 w 486314"/>
              <a:gd name="connsiteY564" fmla="*/ 152685 h 512576"/>
              <a:gd name="connsiteX565" fmla="*/ 44078 w 486314"/>
              <a:gd name="connsiteY565" fmla="*/ 157113 h 512576"/>
              <a:gd name="connsiteX566" fmla="*/ 43694 w 486314"/>
              <a:gd name="connsiteY566" fmla="*/ 156166 h 512576"/>
              <a:gd name="connsiteX567" fmla="*/ 42875 w 486314"/>
              <a:gd name="connsiteY567" fmla="*/ 165176 h 512576"/>
              <a:gd name="connsiteX568" fmla="*/ 41211 w 486314"/>
              <a:gd name="connsiteY568" fmla="*/ 168120 h 512576"/>
              <a:gd name="connsiteX569" fmla="*/ 41723 w 486314"/>
              <a:gd name="connsiteY569" fmla="*/ 159263 h 512576"/>
              <a:gd name="connsiteX570" fmla="*/ 40110 w 486314"/>
              <a:gd name="connsiteY570" fmla="*/ 169349 h 512576"/>
              <a:gd name="connsiteX571" fmla="*/ 40417 w 486314"/>
              <a:gd name="connsiteY571" fmla="*/ 166200 h 512576"/>
              <a:gd name="connsiteX572" fmla="*/ 37730 w 486314"/>
              <a:gd name="connsiteY572" fmla="*/ 175441 h 512576"/>
              <a:gd name="connsiteX573" fmla="*/ 38677 w 486314"/>
              <a:gd name="connsiteY573" fmla="*/ 176567 h 512576"/>
              <a:gd name="connsiteX574" fmla="*/ 36936 w 486314"/>
              <a:gd name="connsiteY574" fmla="*/ 190492 h 512576"/>
              <a:gd name="connsiteX575" fmla="*/ 35144 w 486314"/>
              <a:gd name="connsiteY575" fmla="*/ 193256 h 512576"/>
              <a:gd name="connsiteX576" fmla="*/ 37499 w 486314"/>
              <a:gd name="connsiteY576" fmla="*/ 178128 h 512576"/>
              <a:gd name="connsiteX577" fmla="*/ 37679 w 486314"/>
              <a:gd name="connsiteY577" fmla="*/ 170859 h 512576"/>
              <a:gd name="connsiteX578" fmla="*/ 34300 w 486314"/>
              <a:gd name="connsiteY578" fmla="*/ 176746 h 512576"/>
              <a:gd name="connsiteX579" fmla="*/ 33993 w 486314"/>
              <a:gd name="connsiteY579" fmla="*/ 180842 h 512576"/>
              <a:gd name="connsiteX580" fmla="*/ 35861 w 486314"/>
              <a:gd name="connsiteY580" fmla="*/ 179639 h 512576"/>
              <a:gd name="connsiteX581" fmla="*/ 33890 w 486314"/>
              <a:gd name="connsiteY581" fmla="*/ 195739 h 512576"/>
              <a:gd name="connsiteX582" fmla="*/ 32815 w 486314"/>
              <a:gd name="connsiteY582" fmla="*/ 194434 h 512576"/>
              <a:gd name="connsiteX583" fmla="*/ 28438 w 486314"/>
              <a:gd name="connsiteY583" fmla="*/ 217138 h 512576"/>
              <a:gd name="connsiteX584" fmla="*/ 28515 w 486314"/>
              <a:gd name="connsiteY584" fmla="*/ 222590 h 512576"/>
              <a:gd name="connsiteX585" fmla="*/ 27056 w 486314"/>
              <a:gd name="connsiteY585" fmla="*/ 222949 h 512576"/>
              <a:gd name="connsiteX586" fmla="*/ 25443 w 486314"/>
              <a:gd name="connsiteY586" fmla="*/ 227505 h 512576"/>
              <a:gd name="connsiteX587" fmla="*/ 23600 w 486314"/>
              <a:gd name="connsiteY587" fmla="*/ 244245 h 512576"/>
              <a:gd name="connsiteX588" fmla="*/ 19172 w 486314"/>
              <a:gd name="connsiteY588" fmla="*/ 267871 h 512576"/>
              <a:gd name="connsiteX589" fmla="*/ 16433 w 486314"/>
              <a:gd name="connsiteY589" fmla="*/ 272043 h 512576"/>
              <a:gd name="connsiteX590" fmla="*/ 16587 w 486314"/>
              <a:gd name="connsiteY590" fmla="*/ 275217 h 512576"/>
              <a:gd name="connsiteX591" fmla="*/ 16459 w 486314"/>
              <a:gd name="connsiteY591" fmla="*/ 274603 h 512576"/>
              <a:gd name="connsiteX592" fmla="*/ 14949 w 486314"/>
              <a:gd name="connsiteY592" fmla="*/ 287708 h 512576"/>
              <a:gd name="connsiteX593" fmla="*/ 14027 w 486314"/>
              <a:gd name="connsiteY593" fmla="*/ 285610 h 512576"/>
              <a:gd name="connsiteX594" fmla="*/ 13746 w 486314"/>
              <a:gd name="connsiteY594" fmla="*/ 288784 h 512576"/>
              <a:gd name="connsiteX595" fmla="*/ 12798 w 486314"/>
              <a:gd name="connsiteY595" fmla="*/ 288118 h 512576"/>
              <a:gd name="connsiteX596" fmla="*/ 10725 w 486314"/>
              <a:gd name="connsiteY596" fmla="*/ 300123 h 512576"/>
              <a:gd name="connsiteX597" fmla="*/ 11954 w 486314"/>
              <a:gd name="connsiteY597" fmla="*/ 297614 h 512576"/>
              <a:gd name="connsiteX598" fmla="*/ 8626 w 486314"/>
              <a:gd name="connsiteY598" fmla="*/ 316044 h 512576"/>
              <a:gd name="connsiteX599" fmla="*/ 7935 w 486314"/>
              <a:gd name="connsiteY599" fmla="*/ 315711 h 512576"/>
              <a:gd name="connsiteX600" fmla="*/ 7730 w 486314"/>
              <a:gd name="connsiteY600" fmla="*/ 319832 h 512576"/>
              <a:gd name="connsiteX601" fmla="*/ 6220 w 486314"/>
              <a:gd name="connsiteY601" fmla="*/ 324568 h 512576"/>
              <a:gd name="connsiteX602" fmla="*/ 6425 w 486314"/>
              <a:gd name="connsiteY602" fmla="*/ 313792 h 512576"/>
              <a:gd name="connsiteX603" fmla="*/ 7781 w 486314"/>
              <a:gd name="connsiteY603" fmla="*/ 315404 h 512576"/>
              <a:gd name="connsiteX604" fmla="*/ 9164 w 486314"/>
              <a:gd name="connsiteY604" fmla="*/ 306573 h 512576"/>
              <a:gd name="connsiteX605" fmla="*/ 8677 w 486314"/>
              <a:gd name="connsiteY605" fmla="*/ 311001 h 512576"/>
              <a:gd name="connsiteX606" fmla="*/ 7884 w 486314"/>
              <a:gd name="connsiteY606" fmla="*/ 306061 h 512576"/>
              <a:gd name="connsiteX607" fmla="*/ 7346 w 486314"/>
              <a:gd name="connsiteY607" fmla="*/ 309363 h 512576"/>
              <a:gd name="connsiteX608" fmla="*/ 8447 w 486314"/>
              <a:gd name="connsiteY608" fmla="*/ 300225 h 512576"/>
              <a:gd name="connsiteX609" fmla="*/ 9445 w 486314"/>
              <a:gd name="connsiteY609" fmla="*/ 299944 h 512576"/>
              <a:gd name="connsiteX610" fmla="*/ 10290 w 486314"/>
              <a:gd name="connsiteY610" fmla="*/ 290473 h 512576"/>
              <a:gd name="connsiteX611" fmla="*/ 12798 w 486314"/>
              <a:gd name="connsiteY611" fmla="*/ 275012 h 512576"/>
              <a:gd name="connsiteX612" fmla="*/ 13106 w 486314"/>
              <a:gd name="connsiteY612" fmla="*/ 284381 h 512576"/>
              <a:gd name="connsiteX613" fmla="*/ 15000 w 486314"/>
              <a:gd name="connsiteY613" fmla="*/ 276676 h 512576"/>
              <a:gd name="connsiteX614" fmla="*/ 14360 w 486314"/>
              <a:gd name="connsiteY614" fmla="*/ 268383 h 512576"/>
              <a:gd name="connsiteX615" fmla="*/ 15051 w 486314"/>
              <a:gd name="connsiteY615" fmla="*/ 268255 h 512576"/>
              <a:gd name="connsiteX616" fmla="*/ 15793 w 486314"/>
              <a:gd name="connsiteY616" fmla="*/ 258118 h 512576"/>
              <a:gd name="connsiteX617" fmla="*/ 21194 w 486314"/>
              <a:gd name="connsiteY617" fmla="*/ 231677 h 512576"/>
              <a:gd name="connsiteX618" fmla="*/ 21885 w 486314"/>
              <a:gd name="connsiteY618" fmla="*/ 231523 h 512576"/>
              <a:gd name="connsiteX619" fmla="*/ 24291 w 486314"/>
              <a:gd name="connsiteY619" fmla="*/ 212428 h 512576"/>
              <a:gd name="connsiteX620" fmla="*/ 29462 w 486314"/>
              <a:gd name="connsiteY620" fmla="*/ 187727 h 512576"/>
              <a:gd name="connsiteX621" fmla="*/ 37576 w 486314"/>
              <a:gd name="connsiteY621" fmla="*/ 140143 h 512576"/>
              <a:gd name="connsiteX622" fmla="*/ 38037 w 486314"/>
              <a:gd name="connsiteY622" fmla="*/ 143163 h 512576"/>
              <a:gd name="connsiteX623" fmla="*/ 39394 w 486314"/>
              <a:gd name="connsiteY623" fmla="*/ 138300 h 512576"/>
              <a:gd name="connsiteX624" fmla="*/ 38958 w 486314"/>
              <a:gd name="connsiteY624" fmla="*/ 131798 h 512576"/>
              <a:gd name="connsiteX625" fmla="*/ 42696 w 486314"/>
              <a:gd name="connsiteY625" fmla="*/ 107788 h 512576"/>
              <a:gd name="connsiteX626" fmla="*/ 43387 w 486314"/>
              <a:gd name="connsiteY626" fmla="*/ 107635 h 512576"/>
              <a:gd name="connsiteX627" fmla="*/ 44411 w 486314"/>
              <a:gd name="connsiteY627" fmla="*/ 98983 h 512576"/>
              <a:gd name="connsiteX628" fmla="*/ 46970 w 486314"/>
              <a:gd name="connsiteY628" fmla="*/ 87746 h 512576"/>
              <a:gd name="connsiteX629" fmla="*/ 53805 w 486314"/>
              <a:gd name="connsiteY629" fmla="*/ 85570 h 512576"/>
              <a:gd name="connsiteX630" fmla="*/ 58873 w 486314"/>
              <a:gd name="connsiteY630" fmla="*/ 84700 h 512576"/>
              <a:gd name="connsiteX631" fmla="*/ 71364 w 486314"/>
              <a:gd name="connsiteY631" fmla="*/ 78506 h 512576"/>
              <a:gd name="connsiteX632" fmla="*/ 88667 w 486314"/>
              <a:gd name="connsiteY632" fmla="*/ 73156 h 512576"/>
              <a:gd name="connsiteX633" fmla="*/ 142062 w 486314"/>
              <a:gd name="connsiteY633" fmla="*/ 52806 h 512576"/>
              <a:gd name="connsiteX634" fmla="*/ 143675 w 486314"/>
              <a:gd name="connsiteY634" fmla="*/ 53114 h 512576"/>
              <a:gd name="connsiteX635" fmla="*/ 198068 w 486314"/>
              <a:gd name="connsiteY635" fmla="*/ 32918 h 512576"/>
              <a:gd name="connsiteX636" fmla="*/ 197044 w 486314"/>
              <a:gd name="connsiteY636" fmla="*/ 34709 h 512576"/>
              <a:gd name="connsiteX637" fmla="*/ 206234 w 486314"/>
              <a:gd name="connsiteY637" fmla="*/ 30076 h 512576"/>
              <a:gd name="connsiteX638" fmla="*/ 221310 w 486314"/>
              <a:gd name="connsiteY638" fmla="*/ 25264 h 512576"/>
              <a:gd name="connsiteX639" fmla="*/ 231063 w 486314"/>
              <a:gd name="connsiteY639" fmla="*/ 21015 h 512576"/>
              <a:gd name="connsiteX640" fmla="*/ 251207 w 486314"/>
              <a:gd name="connsiteY640" fmla="*/ 14104 h 512576"/>
              <a:gd name="connsiteX641" fmla="*/ 252820 w 486314"/>
              <a:gd name="connsiteY641" fmla="*/ 14411 h 512576"/>
              <a:gd name="connsiteX642" fmla="*/ 261600 w 486314"/>
              <a:gd name="connsiteY642" fmla="*/ 9983 h 512576"/>
              <a:gd name="connsiteX643" fmla="*/ 274168 w 486314"/>
              <a:gd name="connsiteY643" fmla="*/ 5811 h 512576"/>
              <a:gd name="connsiteX644" fmla="*/ 290089 w 486314"/>
              <a:gd name="connsiteY644" fmla="*/ 0 h 512576"/>
              <a:gd name="connsiteX645" fmla="*/ 295029 w 486314"/>
              <a:gd name="connsiteY645" fmla="*/ 4454 h 512576"/>
              <a:gd name="connsiteX646" fmla="*/ 297742 w 486314"/>
              <a:gd name="connsiteY646" fmla="*/ 7193 h 512576"/>
              <a:gd name="connsiteX647" fmla="*/ 300404 w 486314"/>
              <a:gd name="connsiteY647" fmla="*/ 8396 h 512576"/>
              <a:gd name="connsiteX648" fmla="*/ 320037 w 486314"/>
              <a:gd name="connsiteY648" fmla="*/ 25392 h 512576"/>
              <a:gd name="connsiteX649" fmla="*/ 320575 w 486314"/>
              <a:gd name="connsiteY649" fmla="*/ 26953 h 512576"/>
              <a:gd name="connsiteX650" fmla="*/ 323237 w 486314"/>
              <a:gd name="connsiteY650" fmla="*/ 28105 h 512576"/>
              <a:gd name="connsiteX651" fmla="*/ 355719 w 486314"/>
              <a:gd name="connsiteY651" fmla="*/ 56851 h 512576"/>
              <a:gd name="connsiteX652" fmla="*/ 410496 w 486314"/>
              <a:gd name="connsiteY652" fmla="*/ 103130 h 512576"/>
              <a:gd name="connsiteX653" fmla="*/ 410087 w 486314"/>
              <a:gd name="connsiteY653" fmla="*/ 103207 h 512576"/>
              <a:gd name="connsiteX654" fmla="*/ 428824 w 486314"/>
              <a:gd name="connsiteY654" fmla="*/ 118462 h 512576"/>
              <a:gd name="connsiteX655" fmla="*/ 432535 w 486314"/>
              <a:gd name="connsiteY655" fmla="*/ 122660 h 512576"/>
              <a:gd name="connsiteX656" fmla="*/ 452373 w 486314"/>
              <a:gd name="connsiteY656" fmla="*/ 139349 h 512576"/>
              <a:gd name="connsiteX657" fmla="*/ 450581 w 486314"/>
              <a:gd name="connsiteY657" fmla="*/ 138018 h 512576"/>
              <a:gd name="connsiteX658" fmla="*/ 470214 w 486314"/>
              <a:gd name="connsiteY658" fmla="*/ 155373 h 512576"/>
              <a:gd name="connsiteX659" fmla="*/ 467577 w 486314"/>
              <a:gd name="connsiteY659" fmla="*/ 153837 h 512576"/>
              <a:gd name="connsiteX660" fmla="*/ 475512 w 486314"/>
              <a:gd name="connsiteY660" fmla="*/ 160902 h 512576"/>
              <a:gd name="connsiteX661" fmla="*/ 476152 w 486314"/>
              <a:gd name="connsiteY661" fmla="*/ 160467 h 512576"/>
              <a:gd name="connsiteX662" fmla="*/ 486314 w 486314"/>
              <a:gd name="connsiteY662" fmla="*/ 169451 h 512576"/>
              <a:gd name="connsiteX663" fmla="*/ 483447 w 486314"/>
              <a:gd name="connsiteY663" fmla="*/ 185014 h 512576"/>
              <a:gd name="connsiteX664" fmla="*/ 481272 w 486314"/>
              <a:gd name="connsiteY664" fmla="*/ 198145 h 512576"/>
              <a:gd name="connsiteX665" fmla="*/ 476920 w 486314"/>
              <a:gd name="connsiteY665" fmla="*/ 224510 h 512576"/>
              <a:gd name="connsiteX666" fmla="*/ 473081 w 486314"/>
              <a:gd name="connsiteY666" fmla="*/ 237052 h 512576"/>
              <a:gd name="connsiteX667" fmla="*/ 473209 w 486314"/>
              <a:gd name="connsiteY667" fmla="*/ 237974 h 512576"/>
              <a:gd name="connsiteX668" fmla="*/ 470342 w 486314"/>
              <a:gd name="connsiteY668" fmla="*/ 248161 h 512576"/>
              <a:gd name="connsiteX669" fmla="*/ 471007 w 486314"/>
              <a:gd name="connsiteY669" fmla="*/ 250593 h 512576"/>
              <a:gd name="connsiteX670" fmla="*/ 466809 w 486314"/>
              <a:gd name="connsiteY670" fmla="*/ 268844 h 512576"/>
              <a:gd name="connsiteX671" fmla="*/ 466400 w 486314"/>
              <a:gd name="connsiteY671" fmla="*/ 268204 h 512576"/>
              <a:gd name="connsiteX672" fmla="*/ 463866 w 486314"/>
              <a:gd name="connsiteY672" fmla="*/ 294312 h 512576"/>
              <a:gd name="connsiteX673" fmla="*/ 440521 w 486314"/>
              <a:gd name="connsiteY673" fmla="*/ 425547 h 512576"/>
              <a:gd name="connsiteX674" fmla="*/ 322392 w 486314"/>
              <a:gd name="connsiteY674" fmla="*/ 166277 h 512576"/>
              <a:gd name="connsiteX675" fmla="*/ 322443 w 486314"/>
              <a:gd name="connsiteY675" fmla="*/ 166072 h 512576"/>
              <a:gd name="connsiteX676" fmla="*/ 322392 w 486314"/>
              <a:gd name="connsiteY676" fmla="*/ 166277 h 512576"/>
              <a:gd name="connsiteX677" fmla="*/ 467987 w 486314"/>
              <a:gd name="connsiteY677" fmla="*/ 223614 h 512576"/>
              <a:gd name="connsiteX678" fmla="*/ 468448 w 486314"/>
              <a:gd name="connsiteY678" fmla="*/ 222795 h 512576"/>
              <a:gd name="connsiteX679" fmla="*/ 467987 w 486314"/>
              <a:gd name="connsiteY679" fmla="*/ 223614 h 512576"/>
              <a:gd name="connsiteX680" fmla="*/ 467526 w 486314"/>
              <a:gd name="connsiteY680" fmla="*/ 226762 h 512576"/>
              <a:gd name="connsiteX681" fmla="*/ 467603 w 486314"/>
              <a:gd name="connsiteY681" fmla="*/ 226711 h 512576"/>
              <a:gd name="connsiteX682" fmla="*/ 467936 w 486314"/>
              <a:gd name="connsiteY682" fmla="*/ 224100 h 512576"/>
              <a:gd name="connsiteX683" fmla="*/ 467526 w 486314"/>
              <a:gd name="connsiteY683" fmla="*/ 226762 h 512576"/>
              <a:gd name="connsiteX684" fmla="*/ 466835 w 486314"/>
              <a:gd name="connsiteY684" fmla="*/ 232086 h 512576"/>
              <a:gd name="connsiteX685" fmla="*/ 466937 w 486314"/>
              <a:gd name="connsiteY685" fmla="*/ 231319 h 512576"/>
              <a:gd name="connsiteX686" fmla="*/ 466835 w 486314"/>
              <a:gd name="connsiteY686" fmla="*/ 232086 h 512576"/>
              <a:gd name="connsiteX687" fmla="*/ 28873 w 486314"/>
              <a:gd name="connsiteY687" fmla="*/ 222513 h 512576"/>
              <a:gd name="connsiteX688" fmla="*/ 28668 w 486314"/>
              <a:gd name="connsiteY688" fmla="*/ 222667 h 512576"/>
              <a:gd name="connsiteX689" fmla="*/ 28873 w 486314"/>
              <a:gd name="connsiteY689" fmla="*/ 222513 h 512576"/>
              <a:gd name="connsiteX690" fmla="*/ 454088 w 486314"/>
              <a:gd name="connsiteY690" fmla="*/ 296949 h 512576"/>
              <a:gd name="connsiteX691" fmla="*/ 454190 w 486314"/>
              <a:gd name="connsiteY691" fmla="*/ 296207 h 512576"/>
              <a:gd name="connsiteX692" fmla="*/ 454088 w 486314"/>
              <a:gd name="connsiteY692" fmla="*/ 296949 h 512576"/>
              <a:gd name="connsiteX693" fmla="*/ 29539 w 486314"/>
              <a:gd name="connsiteY693" fmla="*/ 223512 h 512576"/>
              <a:gd name="connsiteX694" fmla="*/ 30691 w 486314"/>
              <a:gd name="connsiteY694" fmla="*/ 219621 h 512576"/>
              <a:gd name="connsiteX695" fmla="*/ 31075 w 486314"/>
              <a:gd name="connsiteY695" fmla="*/ 219518 h 512576"/>
              <a:gd name="connsiteX696" fmla="*/ 32303 w 486314"/>
              <a:gd name="connsiteY696" fmla="*/ 220773 h 512576"/>
              <a:gd name="connsiteX697" fmla="*/ 32508 w 486314"/>
              <a:gd name="connsiteY697" fmla="*/ 219723 h 512576"/>
              <a:gd name="connsiteX698" fmla="*/ 32457 w 486314"/>
              <a:gd name="connsiteY698" fmla="*/ 220030 h 512576"/>
              <a:gd name="connsiteX699" fmla="*/ 32636 w 486314"/>
              <a:gd name="connsiteY699" fmla="*/ 219365 h 512576"/>
              <a:gd name="connsiteX700" fmla="*/ 32431 w 486314"/>
              <a:gd name="connsiteY700" fmla="*/ 220286 h 512576"/>
              <a:gd name="connsiteX701" fmla="*/ 33020 w 486314"/>
              <a:gd name="connsiteY701" fmla="*/ 220312 h 512576"/>
              <a:gd name="connsiteX702" fmla="*/ 33353 w 486314"/>
              <a:gd name="connsiteY702" fmla="*/ 219186 h 512576"/>
              <a:gd name="connsiteX703" fmla="*/ 33250 w 486314"/>
              <a:gd name="connsiteY703" fmla="*/ 219646 h 512576"/>
              <a:gd name="connsiteX704" fmla="*/ 33353 w 486314"/>
              <a:gd name="connsiteY704" fmla="*/ 220440 h 512576"/>
              <a:gd name="connsiteX705" fmla="*/ 34735 w 486314"/>
              <a:gd name="connsiteY705" fmla="*/ 221131 h 512576"/>
              <a:gd name="connsiteX706" fmla="*/ 36450 w 486314"/>
              <a:gd name="connsiteY706" fmla="*/ 220030 h 512576"/>
              <a:gd name="connsiteX707" fmla="*/ 37141 w 486314"/>
              <a:gd name="connsiteY707" fmla="*/ 217778 h 512576"/>
              <a:gd name="connsiteX708" fmla="*/ 37064 w 486314"/>
              <a:gd name="connsiteY708" fmla="*/ 218316 h 512576"/>
              <a:gd name="connsiteX709" fmla="*/ 37090 w 486314"/>
              <a:gd name="connsiteY709" fmla="*/ 219083 h 512576"/>
              <a:gd name="connsiteX710" fmla="*/ 37346 w 486314"/>
              <a:gd name="connsiteY710" fmla="*/ 217983 h 512576"/>
              <a:gd name="connsiteX711" fmla="*/ 37269 w 486314"/>
              <a:gd name="connsiteY711" fmla="*/ 218904 h 512576"/>
              <a:gd name="connsiteX712" fmla="*/ 37320 w 486314"/>
              <a:gd name="connsiteY712" fmla="*/ 218623 h 512576"/>
              <a:gd name="connsiteX713" fmla="*/ 37192 w 486314"/>
              <a:gd name="connsiteY713" fmla="*/ 220133 h 512576"/>
              <a:gd name="connsiteX714" fmla="*/ 37986 w 486314"/>
              <a:gd name="connsiteY714" fmla="*/ 219544 h 512576"/>
              <a:gd name="connsiteX715" fmla="*/ 38139 w 486314"/>
              <a:gd name="connsiteY715" fmla="*/ 218802 h 512576"/>
              <a:gd name="connsiteX716" fmla="*/ 38216 w 486314"/>
              <a:gd name="connsiteY716" fmla="*/ 219006 h 512576"/>
              <a:gd name="connsiteX717" fmla="*/ 38088 w 486314"/>
              <a:gd name="connsiteY717" fmla="*/ 219544 h 512576"/>
              <a:gd name="connsiteX718" fmla="*/ 38293 w 486314"/>
              <a:gd name="connsiteY718" fmla="*/ 220005 h 512576"/>
              <a:gd name="connsiteX719" fmla="*/ 38216 w 486314"/>
              <a:gd name="connsiteY719" fmla="*/ 220158 h 512576"/>
              <a:gd name="connsiteX720" fmla="*/ 38574 w 486314"/>
              <a:gd name="connsiteY720" fmla="*/ 219928 h 512576"/>
              <a:gd name="connsiteX721" fmla="*/ 38472 w 486314"/>
              <a:gd name="connsiteY721" fmla="*/ 220696 h 512576"/>
              <a:gd name="connsiteX722" fmla="*/ 38830 w 486314"/>
              <a:gd name="connsiteY722" fmla="*/ 220158 h 512576"/>
              <a:gd name="connsiteX723" fmla="*/ 38779 w 486314"/>
              <a:gd name="connsiteY723" fmla="*/ 220517 h 512576"/>
              <a:gd name="connsiteX724" fmla="*/ 39624 w 486314"/>
              <a:gd name="connsiteY724" fmla="*/ 220056 h 512576"/>
              <a:gd name="connsiteX725" fmla="*/ 39957 w 486314"/>
              <a:gd name="connsiteY725" fmla="*/ 220798 h 512576"/>
              <a:gd name="connsiteX726" fmla="*/ 40136 w 486314"/>
              <a:gd name="connsiteY726" fmla="*/ 219954 h 512576"/>
              <a:gd name="connsiteX727" fmla="*/ 40008 w 486314"/>
              <a:gd name="connsiteY727" fmla="*/ 220747 h 512576"/>
              <a:gd name="connsiteX728" fmla="*/ 40289 w 486314"/>
              <a:gd name="connsiteY728" fmla="*/ 220952 h 512576"/>
              <a:gd name="connsiteX729" fmla="*/ 40469 w 486314"/>
              <a:gd name="connsiteY729" fmla="*/ 220158 h 512576"/>
              <a:gd name="connsiteX730" fmla="*/ 40725 w 486314"/>
              <a:gd name="connsiteY730" fmla="*/ 220696 h 512576"/>
              <a:gd name="connsiteX731" fmla="*/ 41057 w 486314"/>
              <a:gd name="connsiteY731" fmla="*/ 219467 h 512576"/>
              <a:gd name="connsiteX732" fmla="*/ 40929 w 486314"/>
              <a:gd name="connsiteY732" fmla="*/ 220338 h 512576"/>
              <a:gd name="connsiteX733" fmla="*/ 41134 w 486314"/>
              <a:gd name="connsiteY733" fmla="*/ 220517 h 512576"/>
              <a:gd name="connsiteX734" fmla="*/ 41390 w 486314"/>
              <a:gd name="connsiteY734" fmla="*/ 219749 h 512576"/>
              <a:gd name="connsiteX735" fmla="*/ 41492 w 486314"/>
              <a:gd name="connsiteY735" fmla="*/ 220261 h 512576"/>
              <a:gd name="connsiteX736" fmla="*/ 41825 w 486314"/>
              <a:gd name="connsiteY736" fmla="*/ 218955 h 512576"/>
              <a:gd name="connsiteX737" fmla="*/ 41569 w 486314"/>
              <a:gd name="connsiteY737" fmla="*/ 220312 h 512576"/>
              <a:gd name="connsiteX738" fmla="*/ 42363 w 486314"/>
              <a:gd name="connsiteY738" fmla="*/ 219416 h 512576"/>
              <a:gd name="connsiteX739" fmla="*/ 42209 w 486314"/>
              <a:gd name="connsiteY739" fmla="*/ 220184 h 512576"/>
              <a:gd name="connsiteX740" fmla="*/ 43079 w 486314"/>
              <a:gd name="connsiteY740" fmla="*/ 218853 h 512576"/>
              <a:gd name="connsiteX741" fmla="*/ 43131 w 486314"/>
              <a:gd name="connsiteY741" fmla="*/ 219544 h 512576"/>
              <a:gd name="connsiteX742" fmla="*/ 43591 w 486314"/>
              <a:gd name="connsiteY742" fmla="*/ 217906 h 512576"/>
              <a:gd name="connsiteX743" fmla="*/ 43515 w 486314"/>
              <a:gd name="connsiteY743" fmla="*/ 218751 h 512576"/>
              <a:gd name="connsiteX744" fmla="*/ 43745 w 486314"/>
              <a:gd name="connsiteY744" fmla="*/ 218853 h 512576"/>
              <a:gd name="connsiteX745" fmla="*/ 43617 w 486314"/>
              <a:gd name="connsiteY745" fmla="*/ 219493 h 512576"/>
              <a:gd name="connsiteX746" fmla="*/ 44027 w 486314"/>
              <a:gd name="connsiteY746" fmla="*/ 218802 h 512576"/>
              <a:gd name="connsiteX747" fmla="*/ 44411 w 486314"/>
              <a:gd name="connsiteY747" fmla="*/ 217189 h 512576"/>
              <a:gd name="connsiteX748" fmla="*/ 44385 w 486314"/>
              <a:gd name="connsiteY748" fmla="*/ 217650 h 512576"/>
              <a:gd name="connsiteX749" fmla="*/ 44155 w 486314"/>
              <a:gd name="connsiteY749" fmla="*/ 218597 h 512576"/>
              <a:gd name="connsiteX750" fmla="*/ 44794 w 486314"/>
              <a:gd name="connsiteY750" fmla="*/ 217931 h 512576"/>
              <a:gd name="connsiteX751" fmla="*/ 44974 w 486314"/>
              <a:gd name="connsiteY751" fmla="*/ 218495 h 512576"/>
              <a:gd name="connsiteX752" fmla="*/ 45409 w 486314"/>
              <a:gd name="connsiteY752" fmla="*/ 217394 h 512576"/>
              <a:gd name="connsiteX753" fmla="*/ 45255 w 486314"/>
              <a:gd name="connsiteY753" fmla="*/ 218034 h 512576"/>
              <a:gd name="connsiteX754" fmla="*/ 45486 w 486314"/>
              <a:gd name="connsiteY754" fmla="*/ 218495 h 512576"/>
              <a:gd name="connsiteX755" fmla="*/ 45818 w 486314"/>
              <a:gd name="connsiteY755" fmla="*/ 217368 h 512576"/>
              <a:gd name="connsiteX756" fmla="*/ 45690 w 486314"/>
              <a:gd name="connsiteY756" fmla="*/ 218034 h 512576"/>
              <a:gd name="connsiteX757" fmla="*/ 46177 w 486314"/>
              <a:gd name="connsiteY757" fmla="*/ 215935 h 512576"/>
              <a:gd name="connsiteX758" fmla="*/ 46177 w 486314"/>
              <a:gd name="connsiteY758" fmla="*/ 216396 h 512576"/>
              <a:gd name="connsiteX759" fmla="*/ 45690 w 486314"/>
              <a:gd name="connsiteY759" fmla="*/ 218341 h 512576"/>
              <a:gd name="connsiteX760" fmla="*/ 45946 w 486314"/>
              <a:gd name="connsiteY760" fmla="*/ 218008 h 512576"/>
              <a:gd name="connsiteX761" fmla="*/ 46228 w 486314"/>
              <a:gd name="connsiteY761" fmla="*/ 217087 h 512576"/>
              <a:gd name="connsiteX762" fmla="*/ 46049 w 486314"/>
              <a:gd name="connsiteY762" fmla="*/ 218034 h 512576"/>
              <a:gd name="connsiteX763" fmla="*/ 46279 w 486314"/>
              <a:gd name="connsiteY763" fmla="*/ 217445 h 512576"/>
              <a:gd name="connsiteX764" fmla="*/ 46228 w 486314"/>
              <a:gd name="connsiteY764" fmla="*/ 217496 h 512576"/>
              <a:gd name="connsiteX765" fmla="*/ 46586 w 486314"/>
              <a:gd name="connsiteY765" fmla="*/ 215884 h 512576"/>
              <a:gd name="connsiteX766" fmla="*/ 46458 w 486314"/>
              <a:gd name="connsiteY766" fmla="*/ 216217 h 512576"/>
              <a:gd name="connsiteX767" fmla="*/ 46612 w 486314"/>
              <a:gd name="connsiteY767" fmla="*/ 215961 h 512576"/>
              <a:gd name="connsiteX768" fmla="*/ 46279 w 486314"/>
              <a:gd name="connsiteY768" fmla="*/ 217573 h 512576"/>
              <a:gd name="connsiteX769" fmla="*/ 46765 w 486314"/>
              <a:gd name="connsiteY769" fmla="*/ 215807 h 512576"/>
              <a:gd name="connsiteX770" fmla="*/ 46817 w 486314"/>
              <a:gd name="connsiteY770" fmla="*/ 215244 h 512576"/>
              <a:gd name="connsiteX771" fmla="*/ 46689 w 486314"/>
              <a:gd name="connsiteY771" fmla="*/ 215705 h 512576"/>
              <a:gd name="connsiteX772" fmla="*/ 46817 w 486314"/>
              <a:gd name="connsiteY772" fmla="*/ 214962 h 512576"/>
              <a:gd name="connsiteX773" fmla="*/ 46612 w 486314"/>
              <a:gd name="connsiteY773" fmla="*/ 215039 h 512576"/>
              <a:gd name="connsiteX774" fmla="*/ 46484 w 486314"/>
              <a:gd name="connsiteY774" fmla="*/ 215756 h 512576"/>
              <a:gd name="connsiteX775" fmla="*/ 46330 w 486314"/>
              <a:gd name="connsiteY775" fmla="*/ 215935 h 512576"/>
              <a:gd name="connsiteX776" fmla="*/ 46509 w 486314"/>
              <a:gd name="connsiteY776" fmla="*/ 214860 h 512576"/>
              <a:gd name="connsiteX777" fmla="*/ 46407 w 486314"/>
              <a:gd name="connsiteY777" fmla="*/ 215167 h 512576"/>
              <a:gd name="connsiteX778" fmla="*/ 46714 w 486314"/>
              <a:gd name="connsiteY778" fmla="*/ 213913 h 512576"/>
              <a:gd name="connsiteX779" fmla="*/ 46381 w 486314"/>
              <a:gd name="connsiteY779" fmla="*/ 214758 h 512576"/>
              <a:gd name="connsiteX780" fmla="*/ 46458 w 486314"/>
              <a:gd name="connsiteY780" fmla="*/ 214553 h 512576"/>
              <a:gd name="connsiteX781" fmla="*/ 46279 w 486314"/>
              <a:gd name="connsiteY781" fmla="*/ 215244 h 512576"/>
              <a:gd name="connsiteX782" fmla="*/ 46586 w 486314"/>
              <a:gd name="connsiteY782" fmla="*/ 213350 h 512576"/>
              <a:gd name="connsiteX783" fmla="*/ 46330 w 486314"/>
              <a:gd name="connsiteY783" fmla="*/ 213350 h 512576"/>
              <a:gd name="connsiteX784" fmla="*/ 45921 w 486314"/>
              <a:gd name="connsiteY784" fmla="*/ 214553 h 512576"/>
              <a:gd name="connsiteX785" fmla="*/ 45997 w 486314"/>
              <a:gd name="connsiteY785" fmla="*/ 213810 h 512576"/>
              <a:gd name="connsiteX786" fmla="*/ 46535 w 486314"/>
              <a:gd name="connsiteY786" fmla="*/ 211200 h 512576"/>
              <a:gd name="connsiteX787" fmla="*/ 46484 w 486314"/>
              <a:gd name="connsiteY787" fmla="*/ 211046 h 512576"/>
              <a:gd name="connsiteX788" fmla="*/ 46305 w 486314"/>
              <a:gd name="connsiteY788" fmla="*/ 212121 h 512576"/>
              <a:gd name="connsiteX789" fmla="*/ 45997 w 486314"/>
              <a:gd name="connsiteY789" fmla="*/ 213503 h 512576"/>
              <a:gd name="connsiteX790" fmla="*/ 45767 w 486314"/>
              <a:gd name="connsiteY790" fmla="*/ 213350 h 512576"/>
              <a:gd name="connsiteX791" fmla="*/ 46023 w 486314"/>
              <a:gd name="connsiteY791" fmla="*/ 212070 h 512576"/>
              <a:gd name="connsiteX792" fmla="*/ 45639 w 486314"/>
              <a:gd name="connsiteY792" fmla="*/ 213043 h 512576"/>
              <a:gd name="connsiteX793" fmla="*/ 45358 w 486314"/>
              <a:gd name="connsiteY793" fmla="*/ 214655 h 512576"/>
              <a:gd name="connsiteX794" fmla="*/ 45230 w 486314"/>
              <a:gd name="connsiteY794" fmla="*/ 215090 h 512576"/>
              <a:gd name="connsiteX795" fmla="*/ 45562 w 486314"/>
              <a:gd name="connsiteY795" fmla="*/ 212889 h 512576"/>
              <a:gd name="connsiteX796" fmla="*/ 45895 w 486314"/>
              <a:gd name="connsiteY796" fmla="*/ 211737 h 512576"/>
              <a:gd name="connsiteX797" fmla="*/ 46125 w 486314"/>
              <a:gd name="connsiteY797" fmla="*/ 211276 h 512576"/>
              <a:gd name="connsiteX798" fmla="*/ 46330 w 486314"/>
              <a:gd name="connsiteY798" fmla="*/ 210022 h 512576"/>
              <a:gd name="connsiteX799" fmla="*/ 46023 w 486314"/>
              <a:gd name="connsiteY799" fmla="*/ 210815 h 512576"/>
              <a:gd name="connsiteX800" fmla="*/ 45793 w 486314"/>
              <a:gd name="connsiteY800" fmla="*/ 211967 h 512576"/>
              <a:gd name="connsiteX801" fmla="*/ 45870 w 486314"/>
              <a:gd name="connsiteY801" fmla="*/ 211071 h 512576"/>
              <a:gd name="connsiteX802" fmla="*/ 45972 w 486314"/>
              <a:gd name="connsiteY802" fmla="*/ 210764 h 512576"/>
              <a:gd name="connsiteX803" fmla="*/ 45793 w 486314"/>
              <a:gd name="connsiteY803" fmla="*/ 211071 h 512576"/>
              <a:gd name="connsiteX804" fmla="*/ 46074 w 486314"/>
              <a:gd name="connsiteY804" fmla="*/ 209971 h 512576"/>
              <a:gd name="connsiteX805" fmla="*/ 46279 w 486314"/>
              <a:gd name="connsiteY805" fmla="*/ 208870 h 512576"/>
              <a:gd name="connsiteX806" fmla="*/ 46023 w 486314"/>
              <a:gd name="connsiteY806" fmla="*/ 209689 h 512576"/>
              <a:gd name="connsiteX807" fmla="*/ 46125 w 486314"/>
              <a:gd name="connsiteY807" fmla="*/ 209152 h 512576"/>
              <a:gd name="connsiteX808" fmla="*/ 46023 w 486314"/>
              <a:gd name="connsiteY808" fmla="*/ 209485 h 512576"/>
              <a:gd name="connsiteX809" fmla="*/ 45818 w 486314"/>
              <a:gd name="connsiteY809" fmla="*/ 210815 h 512576"/>
              <a:gd name="connsiteX810" fmla="*/ 45639 w 486314"/>
              <a:gd name="connsiteY810" fmla="*/ 211276 h 512576"/>
              <a:gd name="connsiteX811" fmla="*/ 45511 w 486314"/>
              <a:gd name="connsiteY811" fmla="*/ 212019 h 512576"/>
              <a:gd name="connsiteX812" fmla="*/ 45255 w 486314"/>
              <a:gd name="connsiteY812" fmla="*/ 212966 h 512576"/>
              <a:gd name="connsiteX813" fmla="*/ 45486 w 486314"/>
              <a:gd name="connsiteY813" fmla="*/ 211481 h 512576"/>
              <a:gd name="connsiteX814" fmla="*/ 45486 w 486314"/>
              <a:gd name="connsiteY814" fmla="*/ 211711 h 512576"/>
              <a:gd name="connsiteX815" fmla="*/ 45921 w 486314"/>
              <a:gd name="connsiteY815" fmla="*/ 209356 h 512576"/>
              <a:gd name="connsiteX816" fmla="*/ 45665 w 486314"/>
              <a:gd name="connsiteY816" fmla="*/ 210201 h 512576"/>
              <a:gd name="connsiteX817" fmla="*/ 45486 w 486314"/>
              <a:gd name="connsiteY817" fmla="*/ 211276 h 512576"/>
              <a:gd name="connsiteX818" fmla="*/ 45588 w 486314"/>
              <a:gd name="connsiteY818" fmla="*/ 209996 h 512576"/>
              <a:gd name="connsiteX819" fmla="*/ 44871 w 486314"/>
              <a:gd name="connsiteY819" fmla="*/ 213606 h 512576"/>
              <a:gd name="connsiteX820" fmla="*/ 44718 w 486314"/>
              <a:gd name="connsiteY820" fmla="*/ 214066 h 512576"/>
              <a:gd name="connsiteX821" fmla="*/ 45050 w 486314"/>
              <a:gd name="connsiteY821" fmla="*/ 212351 h 512576"/>
              <a:gd name="connsiteX822" fmla="*/ 45025 w 486314"/>
              <a:gd name="connsiteY822" fmla="*/ 212326 h 512576"/>
              <a:gd name="connsiteX823" fmla="*/ 45306 w 486314"/>
              <a:gd name="connsiteY823" fmla="*/ 211174 h 512576"/>
              <a:gd name="connsiteX824" fmla="*/ 45537 w 486314"/>
              <a:gd name="connsiteY824" fmla="*/ 209331 h 512576"/>
              <a:gd name="connsiteX825" fmla="*/ 45255 w 486314"/>
              <a:gd name="connsiteY825" fmla="*/ 210534 h 512576"/>
              <a:gd name="connsiteX826" fmla="*/ 45409 w 486314"/>
              <a:gd name="connsiteY826" fmla="*/ 209587 h 512576"/>
              <a:gd name="connsiteX827" fmla="*/ 45076 w 486314"/>
              <a:gd name="connsiteY827" fmla="*/ 211225 h 512576"/>
              <a:gd name="connsiteX828" fmla="*/ 45204 w 486314"/>
              <a:gd name="connsiteY828" fmla="*/ 210073 h 512576"/>
              <a:gd name="connsiteX829" fmla="*/ 45409 w 486314"/>
              <a:gd name="connsiteY829" fmla="*/ 209229 h 512576"/>
              <a:gd name="connsiteX830" fmla="*/ 45383 w 486314"/>
              <a:gd name="connsiteY830" fmla="*/ 209126 h 512576"/>
              <a:gd name="connsiteX831" fmla="*/ 44922 w 486314"/>
              <a:gd name="connsiteY831" fmla="*/ 211225 h 512576"/>
              <a:gd name="connsiteX832" fmla="*/ 44948 w 486314"/>
              <a:gd name="connsiteY832" fmla="*/ 210867 h 512576"/>
              <a:gd name="connsiteX833" fmla="*/ 45127 w 486314"/>
              <a:gd name="connsiteY833" fmla="*/ 210278 h 512576"/>
              <a:gd name="connsiteX834" fmla="*/ 45255 w 486314"/>
              <a:gd name="connsiteY834" fmla="*/ 209126 h 512576"/>
              <a:gd name="connsiteX835" fmla="*/ 45102 w 486314"/>
              <a:gd name="connsiteY835" fmla="*/ 209894 h 512576"/>
              <a:gd name="connsiteX836" fmla="*/ 45204 w 486314"/>
              <a:gd name="connsiteY836" fmla="*/ 209126 h 512576"/>
              <a:gd name="connsiteX837" fmla="*/ 45025 w 486314"/>
              <a:gd name="connsiteY837" fmla="*/ 209766 h 512576"/>
              <a:gd name="connsiteX838" fmla="*/ 45127 w 486314"/>
              <a:gd name="connsiteY838" fmla="*/ 209254 h 512576"/>
              <a:gd name="connsiteX839" fmla="*/ 44974 w 486314"/>
              <a:gd name="connsiteY839" fmla="*/ 209689 h 512576"/>
              <a:gd name="connsiteX840" fmla="*/ 44922 w 486314"/>
              <a:gd name="connsiteY840" fmla="*/ 210278 h 512576"/>
              <a:gd name="connsiteX841" fmla="*/ 44692 w 486314"/>
              <a:gd name="connsiteY841" fmla="*/ 211276 h 512576"/>
              <a:gd name="connsiteX842" fmla="*/ 44615 w 486314"/>
              <a:gd name="connsiteY842" fmla="*/ 211097 h 512576"/>
              <a:gd name="connsiteX843" fmla="*/ 44743 w 486314"/>
              <a:gd name="connsiteY843" fmla="*/ 210124 h 512576"/>
              <a:gd name="connsiteX844" fmla="*/ 44590 w 486314"/>
              <a:gd name="connsiteY844" fmla="*/ 210969 h 512576"/>
              <a:gd name="connsiteX845" fmla="*/ 44487 w 486314"/>
              <a:gd name="connsiteY845" fmla="*/ 210815 h 512576"/>
              <a:gd name="connsiteX846" fmla="*/ 44769 w 486314"/>
              <a:gd name="connsiteY846" fmla="*/ 209408 h 512576"/>
              <a:gd name="connsiteX847" fmla="*/ 44257 w 486314"/>
              <a:gd name="connsiteY847" fmla="*/ 211814 h 512576"/>
              <a:gd name="connsiteX848" fmla="*/ 44743 w 486314"/>
              <a:gd name="connsiteY848" fmla="*/ 209305 h 512576"/>
              <a:gd name="connsiteX849" fmla="*/ 44538 w 486314"/>
              <a:gd name="connsiteY849" fmla="*/ 209894 h 512576"/>
              <a:gd name="connsiteX850" fmla="*/ 44257 w 486314"/>
              <a:gd name="connsiteY850" fmla="*/ 211276 h 512576"/>
              <a:gd name="connsiteX851" fmla="*/ 44411 w 486314"/>
              <a:gd name="connsiteY851" fmla="*/ 210252 h 512576"/>
              <a:gd name="connsiteX852" fmla="*/ 44103 w 486314"/>
              <a:gd name="connsiteY852" fmla="*/ 211737 h 512576"/>
              <a:gd name="connsiteX853" fmla="*/ 43975 w 486314"/>
              <a:gd name="connsiteY853" fmla="*/ 211891 h 512576"/>
              <a:gd name="connsiteX854" fmla="*/ 44206 w 486314"/>
              <a:gd name="connsiteY854" fmla="*/ 210995 h 512576"/>
              <a:gd name="connsiteX855" fmla="*/ 43668 w 486314"/>
              <a:gd name="connsiteY855" fmla="*/ 213145 h 512576"/>
              <a:gd name="connsiteX856" fmla="*/ 43207 w 486314"/>
              <a:gd name="connsiteY856" fmla="*/ 215423 h 512576"/>
              <a:gd name="connsiteX857" fmla="*/ 43515 w 486314"/>
              <a:gd name="connsiteY857" fmla="*/ 213938 h 512576"/>
              <a:gd name="connsiteX858" fmla="*/ 43438 w 486314"/>
              <a:gd name="connsiteY858" fmla="*/ 214092 h 512576"/>
              <a:gd name="connsiteX859" fmla="*/ 44103 w 486314"/>
              <a:gd name="connsiteY859" fmla="*/ 210739 h 512576"/>
              <a:gd name="connsiteX860" fmla="*/ 44001 w 486314"/>
              <a:gd name="connsiteY860" fmla="*/ 211200 h 512576"/>
              <a:gd name="connsiteX861" fmla="*/ 44283 w 486314"/>
              <a:gd name="connsiteY861" fmla="*/ 209740 h 512576"/>
              <a:gd name="connsiteX862" fmla="*/ 44103 w 486314"/>
              <a:gd name="connsiteY862" fmla="*/ 210176 h 512576"/>
              <a:gd name="connsiteX863" fmla="*/ 44052 w 486314"/>
              <a:gd name="connsiteY863" fmla="*/ 210611 h 512576"/>
              <a:gd name="connsiteX864" fmla="*/ 43719 w 486314"/>
              <a:gd name="connsiteY864" fmla="*/ 211609 h 512576"/>
              <a:gd name="connsiteX865" fmla="*/ 44027 w 486314"/>
              <a:gd name="connsiteY865" fmla="*/ 210048 h 512576"/>
              <a:gd name="connsiteX866" fmla="*/ 43873 w 486314"/>
              <a:gd name="connsiteY866" fmla="*/ 210560 h 512576"/>
              <a:gd name="connsiteX867" fmla="*/ 43975 w 486314"/>
              <a:gd name="connsiteY867" fmla="*/ 210099 h 512576"/>
              <a:gd name="connsiteX868" fmla="*/ 43156 w 486314"/>
              <a:gd name="connsiteY868" fmla="*/ 211891 h 512576"/>
              <a:gd name="connsiteX869" fmla="*/ 43310 w 486314"/>
              <a:gd name="connsiteY869" fmla="*/ 210432 h 512576"/>
              <a:gd name="connsiteX870" fmla="*/ 43105 w 486314"/>
              <a:gd name="connsiteY870" fmla="*/ 211328 h 512576"/>
              <a:gd name="connsiteX871" fmla="*/ 43259 w 486314"/>
              <a:gd name="connsiteY871" fmla="*/ 210380 h 512576"/>
              <a:gd name="connsiteX872" fmla="*/ 42926 w 486314"/>
              <a:gd name="connsiteY872" fmla="*/ 211251 h 512576"/>
              <a:gd name="connsiteX873" fmla="*/ 43079 w 486314"/>
              <a:gd name="connsiteY873" fmla="*/ 210560 h 512576"/>
              <a:gd name="connsiteX874" fmla="*/ 42875 w 486314"/>
              <a:gd name="connsiteY874" fmla="*/ 211276 h 512576"/>
              <a:gd name="connsiteX875" fmla="*/ 42977 w 486314"/>
              <a:gd name="connsiteY875" fmla="*/ 210611 h 512576"/>
              <a:gd name="connsiteX876" fmla="*/ 42824 w 486314"/>
              <a:gd name="connsiteY876" fmla="*/ 211225 h 512576"/>
              <a:gd name="connsiteX877" fmla="*/ 42926 w 486314"/>
              <a:gd name="connsiteY877" fmla="*/ 210380 h 512576"/>
              <a:gd name="connsiteX878" fmla="*/ 42772 w 486314"/>
              <a:gd name="connsiteY878" fmla="*/ 211123 h 512576"/>
              <a:gd name="connsiteX879" fmla="*/ 42593 w 486314"/>
              <a:gd name="connsiteY879" fmla="*/ 210790 h 512576"/>
              <a:gd name="connsiteX880" fmla="*/ 42388 w 486314"/>
              <a:gd name="connsiteY880" fmla="*/ 212044 h 512576"/>
              <a:gd name="connsiteX881" fmla="*/ 42260 w 486314"/>
              <a:gd name="connsiteY881" fmla="*/ 212479 h 512576"/>
              <a:gd name="connsiteX882" fmla="*/ 42491 w 486314"/>
              <a:gd name="connsiteY882" fmla="*/ 211328 h 512576"/>
              <a:gd name="connsiteX883" fmla="*/ 42260 w 486314"/>
              <a:gd name="connsiteY883" fmla="*/ 210688 h 512576"/>
              <a:gd name="connsiteX884" fmla="*/ 42107 w 486314"/>
              <a:gd name="connsiteY884" fmla="*/ 211379 h 512576"/>
              <a:gd name="connsiteX885" fmla="*/ 41928 w 486314"/>
              <a:gd name="connsiteY885" fmla="*/ 210867 h 512576"/>
              <a:gd name="connsiteX886" fmla="*/ 41518 w 486314"/>
              <a:gd name="connsiteY886" fmla="*/ 212659 h 512576"/>
              <a:gd name="connsiteX887" fmla="*/ 41825 w 486314"/>
              <a:gd name="connsiteY887" fmla="*/ 210815 h 512576"/>
              <a:gd name="connsiteX888" fmla="*/ 41672 w 486314"/>
              <a:gd name="connsiteY888" fmla="*/ 211276 h 512576"/>
              <a:gd name="connsiteX889" fmla="*/ 41697 w 486314"/>
              <a:gd name="connsiteY889" fmla="*/ 211097 h 512576"/>
              <a:gd name="connsiteX890" fmla="*/ 41518 w 486314"/>
              <a:gd name="connsiteY890" fmla="*/ 211455 h 512576"/>
              <a:gd name="connsiteX891" fmla="*/ 41544 w 486314"/>
              <a:gd name="connsiteY891" fmla="*/ 211404 h 512576"/>
              <a:gd name="connsiteX892" fmla="*/ 41569 w 486314"/>
              <a:gd name="connsiteY892" fmla="*/ 210764 h 512576"/>
              <a:gd name="connsiteX893" fmla="*/ 41262 w 486314"/>
              <a:gd name="connsiteY893" fmla="*/ 211865 h 512576"/>
              <a:gd name="connsiteX894" fmla="*/ 41339 w 486314"/>
              <a:gd name="connsiteY894" fmla="*/ 211507 h 512576"/>
              <a:gd name="connsiteX895" fmla="*/ 41185 w 486314"/>
              <a:gd name="connsiteY895" fmla="*/ 212249 h 512576"/>
              <a:gd name="connsiteX896" fmla="*/ 41211 w 486314"/>
              <a:gd name="connsiteY896" fmla="*/ 211814 h 512576"/>
              <a:gd name="connsiteX897" fmla="*/ 41390 w 486314"/>
              <a:gd name="connsiteY897" fmla="*/ 211020 h 512576"/>
              <a:gd name="connsiteX898" fmla="*/ 41134 w 486314"/>
              <a:gd name="connsiteY898" fmla="*/ 212095 h 512576"/>
              <a:gd name="connsiteX899" fmla="*/ 41185 w 486314"/>
              <a:gd name="connsiteY899" fmla="*/ 211558 h 512576"/>
              <a:gd name="connsiteX900" fmla="*/ 41211 w 486314"/>
              <a:gd name="connsiteY900" fmla="*/ 211609 h 512576"/>
              <a:gd name="connsiteX901" fmla="*/ 41313 w 486314"/>
              <a:gd name="connsiteY901" fmla="*/ 210969 h 512576"/>
              <a:gd name="connsiteX902" fmla="*/ 41134 w 486314"/>
              <a:gd name="connsiteY902" fmla="*/ 211660 h 512576"/>
              <a:gd name="connsiteX903" fmla="*/ 41185 w 486314"/>
              <a:gd name="connsiteY903" fmla="*/ 210969 h 512576"/>
              <a:gd name="connsiteX904" fmla="*/ 41006 w 486314"/>
              <a:gd name="connsiteY904" fmla="*/ 211660 h 512576"/>
              <a:gd name="connsiteX905" fmla="*/ 40878 w 486314"/>
              <a:gd name="connsiteY905" fmla="*/ 212530 h 512576"/>
              <a:gd name="connsiteX906" fmla="*/ 40827 w 486314"/>
              <a:gd name="connsiteY906" fmla="*/ 212505 h 512576"/>
              <a:gd name="connsiteX907" fmla="*/ 40878 w 486314"/>
              <a:gd name="connsiteY907" fmla="*/ 212300 h 512576"/>
              <a:gd name="connsiteX908" fmla="*/ 40699 w 486314"/>
              <a:gd name="connsiteY908" fmla="*/ 212966 h 512576"/>
              <a:gd name="connsiteX909" fmla="*/ 40853 w 486314"/>
              <a:gd name="connsiteY909" fmla="*/ 211942 h 512576"/>
              <a:gd name="connsiteX910" fmla="*/ 40648 w 486314"/>
              <a:gd name="connsiteY910" fmla="*/ 212607 h 512576"/>
              <a:gd name="connsiteX911" fmla="*/ 40955 w 486314"/>
              <a:gd name="connsiteY911" fmla="*/ 210688 h 512576"/>
              <a:gd name="connsiteX912" fmla="*/ 40750 w 486314"/>
              <a:gd name="connsiteY912" fmla="*/ 211507 h 512576"/>
              <a:gd name="connsiteX913" fmla="*/ 40853 w 486314"/>
              <a:gd name="connsiteY913" fmla="*/ 210918 h 512576"/>
              <a:gd name="connsiteX914" fmla="*/ 40366 w 486314"/>
              <a:gd name="connsiteY914" fmla="*/ 212454 h 512576"/>
              <a:gd name="connsiteX915" fmla="*/ 40622 w 486314"/>
              <a:gd name="connsiteY915" fmla="*/ 211097 h 512576"/>
              <a:gd name="connsiteX916" fmla="*/ 40494 w 486314"/>
              <a:gd name="connsiteY916" fmla="*/ 211635 h 512576"/>
              <a:gd name="connsiteX917" fmla="*/ 40545 w 486314"/>
              <a:gd name="connsiteY917" fmla="*/ 211609 h 512576"/>
              <a:gd name="connsiteX918" fmla="*/ 40366 w 486314"/>
              <a:gd name="connsiteY918" fmla="*/ 212198 h 512576"/>
              <a:gd name="connsiteX919" fmla="*/ 40341 w 486314"/>
              <a:gd name="connsiteY919" fmla="*/ 210636 h 512576"/>
              <a:gd name="connsiteX920" fmla="*/ 40136 w 486314"/>
              <a:gd name="connsiteY920" fmla="*/ 211379 h 512576"/>
              <a:gd name="connsiteX921" fmla="*/ 40136 w 486314"/>
              <a:gd name="connsiteY921" fmla="*/ 210841 h 512576"/>
              <a:gd name="connsiteX922" fmla="*/ 39931 w 486314"/>
              <a:gd name="connsiteY922" fmla="*/ 212044 h 512576"/>
              <a:gd name="connsiteX923" fmla="*/ 39701 w 486314"/>
              <a:gd name="connsiteY923" fmla="*/ 212403 h 512576"/>
              <a:gd name="connsiteX924" fmla="*/ 39931 w 486314"/>
              <a:gd name="connsiteY924" fmla="*/ 211328 h 512576"/>
              <a:gd name="connsiteX925" fmla="*/ 39854 w 486314"/>
              <a:gd name="connsiteY925" fmla="*/ 210918 h 512576"/>
              <a:gd name="connsiteX926" fmla="*/ 39470 w 486314"/>
              <a:gd name="connsiteY926" fmla="*/ 212607 h 512576"/>
              <a:gd name="connsiteX927" fmla="*/ 39649 w 486314"/>
              <a:gd name="connsiteY927" fmla="*/ 211225 h 512576"/>
              <a:gd name="connsiteX928" fmla="*/ 39547 w 486314"/>
              <a:gd name="connsiteY928" fmla="*/ 211379 h 512576"/>
              <a:gd name="connsiteX929" fmla="*/ 39649 w 486314"/>
              <a:gd name="connsiteY929" fmla="*/ 210892 h 512576"/>
              <a:gd name="connsiteX930" fmla="*/ 39394 w 486314"/>
              <a:gd name="connsiteY930" fmla="*/ 211507 h 512576"/>
              <a:gd name="connsiteX931" fmla="*/ 39419 w 486314"/>
              <a:gd name="connsiteY931" fmla="*/ 210508 h 512576"/>
              <a:gd name="connsiteX932" fmla="*/ 39112 w 486314"/>
              <a:gd name="connsiteY932" fmla="*/ 211507 h 512576"/>
              <a:gd name="connsiteX933" fmla="*/ 39189 w 486314"/>
              <a:gd name="connsiteY933" fmla="*/ 211046 h 512576"/>
              <a:gd name="connsiteX934" fmla="*/ 38856 w 486314"/>
              <a:gd name="connsiteY934" fmla="*/ 212479 h 512576"/>
              <a:gd name="connsiteX935" fmla="*/ 39035 w 486314"/>
              <a:gd name="connsiteY935" fmla="*/ 211507 h 512576"/>
              <a:gd name="connsiteX936" fmla="*/ 39112 w 486314"/>
              <a:gd name="connsiteY936" fmla="*/ 210662 h 512576"/>
              <a:gd name="connsiteX937" fmla="*/ 38958 w 486314"/>
              <a:gd name="connsiteY937" fmla="*/ 211379 h 512576"/>
              <a:gd name="connsiteX938" fmla="*/ 38856 w 486314"/>
              <a:gd name="connsiteY938" fmla="*/ 211711 h 512576"/>
              <a:gd name="connsiteX939" fmla="*/ 38677 w 486314"/>
              <a:gd name="connsiteY939" fmla="*/ 212300 h 512576"/>
              <a:gd name="connsiteX940" fmla="*/ 38856 w 486314"/>
              <a:gd name="connsiteY940" fmla="*/ 211276 h 512576"/>
              <a:gd name="connsiteX941" fmla="*/ 38728 w 486314"/>
              <a:gd name="connsiteY941" fmla="*/ 211328 h 512576"/>
              <a:gd name="connsiteX942" fmla="*/ 38754 w 486314"/>
              <a:gd name="connsiteY942" fmla="*/ 210944 h 512576"/>
              <a:gd name="connsiteX943" fmla="*/ 38933 w 486314"/>
              <a:gd name="connsiteY943" fmla="*/ 210201 h 512576"/>
              <a:gd name="connsiteX944" fmla="*/ 38600 w 486314"/>
              <a:gd name="connsiteY944" fmla="*/ 211328 h 512576"/>
              <a:gd name="connsiteX945" fmla="*/ 38216 w 486314"/>
              <a:gd name="connsiteY945" fmla="*/ 211737 h 512576"/>
              <a:gd name="connsiteX946" fmla="*/ 38267 w 486314"/>
              <a:gd name="connsiteY946" fmla="*/ 211455 h 512576"/>
              <a:gd name="connsiteX947" fmla="*/ 38165 w 486314"/>
              <a:gd name="connsiteY947" fmla="*/ 211737 h 512576"/>
              <a:gd name="connsiteX948" fmla="*/ 38216 w 486314"/>
              <a:gd name="connsiteY948" fmla="*/ 211123 h 512576"/>
              <a:gd name="connsiteX949" fmla="*/ 38088 w 486314"/>
              <a:gd name="connsiteY949" fmla="*/ 211788 h 512576"/>
              <a:gd name="connsiteX950" fmla="*/ 37832 w 486314"/>
              <a:gd name="connsiteY950" fmla="*/ 211711 h 512576"/>
              <a:gd name="connsiteX951" fmla="*/ 37986 w 486314"/>
              <a:gd name="connsiteY951" fmla="*/ 210969 h 512576"/>
              <a:gd name="connsiteX952" fmla="*/ 37474 w 486314"/>
              <a:gd name="connsiteY952" fmla="*/ 212582 h 512576"/>
              <a:gd name="connsiteX953" fmla="*/ 37679 w 486314"/>
              <a:gd name="connsiteY953" fmla="*/ 211737 h 512576"/>
              <a:gd name="connsiteX954" fmla="*/ 37423 w 486314"/>
              <a:gd name="connsiteY954" fmla="*/ 212530 h 512576"/>
              <a:gd name="connsiteX955" fmla="*/ 37192 w 486314"/>
              <a:gd name="connsiteY955" fmla="*/ 213426 h 512576"/>
              <a:gd name="connsiteX956" fmla="*/ 37192 w 486314"/>
              <a:gd name="connsiteY956" fmla="*/ 213247 h 512576"/>
              <a:gd name="connsiteX957" fmla="*/ 37039 w 486314"/>
              <a:gd name="connsiteY957" fmla="*/ 213682 h 512576"/>
              <a:gd name="connsiteX958" fmla="*/ 37192 w 486314"/>
              <a:gd name="connsiteY958" fmla="*/ 213017 h 512576"/>
              <a:gd name="connsiteX959" fmla="*/ 37218 w 486314"/>
              <a:gd name="connsiteY959" fmla="*/ 212095 h 512576"/>
              <a:gd name="connsiteX960" fmla="*/ 37039 w 486314"/>
              <a:gd name="connsiteY960" fmla="*/ 212889 h 512576"/>
              <a:gd name="connsiteX961" fmla="*/ 37141 w 486314"/>
              <a:gd name="connsiteY961" fmla="*/ 212249 h 512576"/>
              <a:gd name="connsiteX962" fmla="*/ 36603 w 486314"/>
              <a:gd name="connsiteY962" fmla="*/ 214553 h 512576"/>
              <a:gd name="connsiteX963" fmla="*/ 36885 w 486314"/>
              <a:gd name="connsiteY963" fmla="*/ 212991 h 512576"/>
              <a:gd name="connsiteX964" fmla="*/ 36296 w 486314"/>
              <a:gd name="connsiteY964" fmla="*/ 215244 h 512576"/>
              <a:gd name="connsiteX965" fmla="*/ 36092 w 486314"/>
              <a:gd name="connsiteY965" fmla="*/ 215551 h 512576"/>
              <a:gd name="connsiteX966" fmla="*/ 36220 w 486314"/>
              <a:gd name="connsiteY966" fmla="*/ 215116 h 512576"/>
              <a:gd name="connsiteX967" fmla="*/ 36296 w 486314"/>
              <a:gd name="connsiteY967" fmla="*/ 214373 h 512576"/>
              <a:gd name="connsiteX968" fmla="*/ 36629 w 486314"/>
              <a:gd name="connsiteY968" fmla="*/ 212812 h 512576"/>
              <a:gd name="connsiteX969" fmla="*/ 36501 w 486314"/>
              <a:gd name="connsiteY969" fmla="*/ 212505 h 512576"/>
              <a:gd name="connsiteX970" fmla="*/ 36066 w 486314"/>
              <a:gd name="connsiteY970" fmla="*/ 214348 h 512576"/>
              <a:gd name="connsiteX971" fmla="*/ 36245 w 486314"/>
              <a:gd name="connsiteY971" fmla="*/ 213094 h 512576"/>
              <a:gd name="connsiteX972" fmla="*/ 35964 w 486314"/>
              <a:gd name="connsiteY972" fmla="*/ 213324 h 512576"/>
              <a:gd name="connsiteX973" fmla="*/ 36040 w 486314"/>
              <a:gd name="connsiteY973" fmla="*/ 213094 h 512576"/>
              <a:gd name="connsiteX974" fmla="*/ 35631 w 486314"/>
              <a:gd name="connsiteY974" fmla="*/ 214169 h 512576"/>
              <a:gd name="connsiteX975" fmla="*/ 35784 w 486314"/>
              <a:gd name="connsiteY975" fmla="*/ 213503 h 512576"/>
              <a:gd name="connsiteX976" fmla="*/ 35503 w 486314"/>
              <a:gd name="connsiteY976" fmla="*/ 214322 h 512576"/>
              <a:gd name="connsiteX977" fmla="*/ 35656 w 486314"/>
              <a:gd name="connsiteY977" fmla="*/ 213734 h 512576"/>
              <a:gd name="connsiteX978" fmla="*/ 35426 w 486314"/>
              <a:gd name="connsiteY978" fmla="*/ 214092 h 512576"/>
              <a:gd name="connsiteX979" fmla="*/ 35554 w 486314"/>
              <a:gd name="connsiteY979" fmla="*/ 213503 h 512576"/>
              <a:gd name="connsiteX980" fmla="*/ 35221 w 486314"/>
              <a:gd name="connsiteY980" fmla="*/ 214425 h 512576"/>
              <a:gd name="connsiteX981" fmla="*/ 35452 w 486314"/>
              <a:gd name="connsiteY981" fmla="*/ 213426 h 512576"/>
              <a:gd name="connsiteX982" fmla="*/ 35221 w 486314"/>
              <a:gd name="connsiteY982" fmla="*/ 214092 h 512576"/>
              <a:gd name="connsiteX983" fmla="*/ 35298 w 486314"/>
              <a:gd name="connsiteY983" fmla="*/ 213503 h 512576"/>
              <a:gd name="connsiteX984" fmla="*/ 35042 w 486314"/>
              <a:gd name="connsiteY984" fmla="*/ 214194 h 512576"/>
              <a:gd name="connsiteX985" fmla="*/ 35170 w 486314"/>
              <a:gd name="connsiteY985" fmla="*/ 213247 h 512576"/>
              <a:gd name="connsiteX986" fmla="*/ 34249 w 486314"/>
              <a:gd name="connsiteY986" fmla="*/ 213989 h 512576"/>
              <a:gd name="connsiteX987" fmla="*/ 34581 w 486314"/>
              <a:gd name="connsiteY987" fmla="*/ 212377 h 512576"/>
              <a:gd name="connsiteX988" fmla="*/ 34325 w 486314"/>
              <a:gd name="connsiteY988" fmla="*/ 212991 h 512576"/>
              <a:gd name="connsiteX989" fmla="*/ 34377 w 486314"/>
              <a:gd name="connsiteY989" fmla="*/ 212838 h 512576"/>
              <a:gd name="connsiteX990" fmla="*/ 34300 w 486314"/>
              <a:gd name="connsiteY990" fmla="*/ 212710 h 512576"/>
              <a:gd name="connsiteX991" fmla="*/ 34249 w 486314"/>
              <a:gd name="connsiteY991" fmla="*/ 212991 h 512576"/>
              <a:gd name="connsiteX992" fmla="*/ 34146 w 486314"/>
              <a:gd name="connsiteY992" fmla="*/ 212940 h 512576"/>
              <a:gd name="connsiteX993" fmla="*/ 34274 w 486314"/>
              <a:gd name="connsiteY993" fmla="*/ 212223 h 512576"/>
              <a:gd name="connsiteX994" fmla="*/ 34044 w 486314"/>
              <a:gd name="connsiteY994" fmla="*/ 212787 h 512576"/>
              <a:gd name="connsiteX995" fmla="*/ 34095 w 486314"/>
              <a:gd name="connsiteY995" fmla="*/ 212582 h 512576"/>
              <a:gd name="connsiteX996" fmla="*/ 33890 w 486314"/>
              <a:gd name="connsiteY996" fmla="*/ 212914 h 512576"/>
              <a:gd name="connsiteX997" fmla="*/ 33506 w 486314"/>
              <a:gd name="connsiteY997" fmla="*/ 214246 h 512576"/>
              <a:gd name="connsiteX998" fmla="*/ 33737 w 486314"/>
              <a:gd name="connsiteY998" fmla="*/ 213017 h 512576"/>
              <a:gd name="connsiteX999" fmla="*/ 32866 w 486314"/>
              <a:gd name="connsiteY999" fmla="*/ 214399 h 512576"/>
              <a:gd name="connsiteX1000" fmla="*/ 32994 w 486314"/>
              <a:gd name="connsiteY1000" fmla="*/ 213862 h 512576"/>
              <a:gd name="connsiteX1001" fmla="*/ 32534 w 486314"/>
              <a:gd name="connsiteY1001" fmla="*/ 214758 h 512576"/>
              <a:gd name="connsiteX1002" fmla="*/ 32303 w 486314"/>
              <a:gd name="connsiteY1002" fmla="*/ 215602 h 512576"/>
              <a:gd name="connsiteX1003" fmla="*/ 32534 w 486314"/>
              <a:gd name="connsiteY1003" fmla="*/ 214348 h 512576"/>
              <a:gd name="connsiteX1004" fmla="*/ 32201 w 486314"/>
              <a:gd name="connsiteY1004" fmla="*/ 215244 h 512576"/>
              <a:gd name="connsiteX1005" fmla="*/ 32354 w 486314"/>
              <a:gd name="connsiteY1005" fmla="*/ 214553 h 512576"/>
              <a:gd name="connsiteX1006" fmla="*/ 32047 w 486314"/>
              <a:gd name="connsiteY1006" fmla="*/ 215346 h 512576"/>
              <a:gd name="connsiteX1007" fmla="*/ 32124 w 486314"/>
              <a:gd name="connsiteY1007" fmla="*/ 214937 h 512576"/>
              <a:gd name="connsiteX1008" fmla="*/ 31535 w 486314"/>
              <a:gd name="connsiteY1008" fmla="*/ 214092 h 512576"/>
              <a:gd name="connsiteX1009" fmla="*/ 31689 w 486314"/>
              <a:gd name="connsiteY1009" fmla="*/ 213043 h 512576"/>
              <a:gd name="connsiteX1010" fmla="*/ 30742 w 486314"/>
              <a:gd name="connsiteY1010" fmla="*/ 214502 h 512576"/>
              <a:gd name="connsiteX1011" fmla="*/ 29897 w 486314"/>
              <a:gd name="connsiteY1011" fmla="*/ 217906 h 512576"/>
              <a:gd name="connsiteX1012" fmla="*/ 30486 w 486314"/>
              <a:gd name="connsiteY1012" fmla="*/ 218392 h 512576"/>
              <a:gd name="connsiteX1013" fmla="*/ 29078 w 486314"/>
              <a:gd name="connsiteY1013" fmla="*/ 222334 h 512576"/>
              <a:gd name="connsiteX1014" fmla="*/ 28848 w 486314"/>
              <a:gd name="connsiteY1014" fmla="*/ 222564 h 512576"/>
              <a:gd name="connsiteX1015" fmla="*/ 29539 w 486314"/>
              <a:gd name="connsiteY1015" fmla="*/ 223512 h 512576"/>
              <a:gd name="connsiteX1016" fmla="*/ 3097 w 486314"/>
              <a:gd name="connsiteY1016" fmla="*/ 328715 h 512576"/>
              <a:gd name="connsiteX1017" fmla="*/ 5017 w 486314"/>
              <a:gd name="connsiteY1017" fmla="*/ 327076 h 512576"/>
              <a:gd name="connsiteX1018" fmla="*/ 3097 w 486314"/>
              <a:gd name="connsiteY1018" fmla="*/ 328715 h 512576"/>
              <a:gd name="connsiteX1019" fmla="*/ 27875 w 486314"/>
              <a:gd name="connsiteY1019" fmla="*/ 227326 h 512576"/>
              <a:gd name="connsiteX1020" fmla="*/ 28080 w 486314"/>
              <a:gd name="connsiteY1020" fmla="*/ 229092 h 512576"/>
              <a:gd name="connsiteX1021" fmla="*/ 28540 w 486314"/>
              <a:gd name="connsiteY1021" fmla="*/ 225585 h 512576"/>
              <a:gd name="connsiteX1022" fmla="*/ 27875 w 486314"/>
              <a:gd name="connsiteY1022" fmla="*/ 227326 h 512576"/>
              <a:gd name="connsiteX1023" fmla="*/ 32278 w 486314"/>
              <a:gd name="connsiteY1023" fmla="*/ 210662 h 512576"/>
              <a:gd name="connsiteX1024" fmla="*/ 33097 w 486314"/>
              <a:gd name="connsiteY1024" fmla="*/ 201191 h 512576"/>
              <a:gd name="connsiteX1025" fmla="*/ 32278 w 486314"/>
              <a:gd name="connsiteY1025" fmla="*/ 210662 h 512576"/>
              <a:gd name="connsiteX1026" fmla="*/ 39675 w 486314"/>
              <a:gd name="connsiteY1026" fmla="*/ 177181 h 512576"/>
              <a:gd name="connsiteX1027" fmla="*/ 40059 w 486314"/>
              <a:gd name="connsiteY1027" fmla="*/ 178589 h 512576"/>
              <a:gd name="connsiteX1028" fmla="*/ 39675 w 486314"/>
              <a:gd name="connsiteY1028" fmla="*/ 177181 h 512576"/>
              <a:gd name="connsiteX1029" fmla="*/ 38907 w 486314"/>
              <a:gd name="connsiteY1029" fmla="*/ 175236 h 512576"/>
              <a:gd name="connsiteX1030" fmla="*/ 40238 w 486314"/>
              <a:gd name="connsiteY1030" fmla="*/ 171320 h 512576"/>
              <a:gd name="connsiteX1031" fmla="*/ 38907 w 486314"/>
              <a:gd name="connsiteY1031" fmla="*/ 175236 h 512576"/>
              <a:gd name="connsiteX1032" fmla="*/ 50247 w 486314"/>
              <a:gd name="connsiteY1032" fmla="*/ 122481 h 512576"/>
              <a:gd name="connsiteX1033" fmla="*/ 51322 w 486314"/>
              <a:gd name="connsiteY1033" fmla="*/ 117310 h 512576"/>
              <a:gd name="connsiteX1034" fmla="*/ 50247 w 486314"/>
              <a:gd name="connsiteY1034" fmla="*/ 122481 h 512576"/>
              <a:gd name="connsiteX1035" fmla="*/ 54521 w 486314"/>
              <a:gd name="connsiteY1035" fmla="*/ 95707 h 512576"/>
              <a:gd name="connsiteX1036" fmla="*/ 54137 w 486314"/>
              <a:gd name="connsiteY1036" fmla="*/ 97729 h 512576"/>
              <a:gd name="connsiteX1037" fmla="*/ 54880 w 486314"/>
              <a:gd name="connsiteY1037" fmla="*/ 97140 h 512576"/>
              <a:gd name="connsiteX1038" fmla="*/ 54521 w 486314"/>
              <a:gd name="connsiteY1038" fmla="*/ 95707 h 512576"/>
              <a:gd name="connsiteX1039" fmla="*/ 433713 w 486314"/>
              <a:gd name="connsiteY1039" fmla="*/ 134998 h 512576"/>
              <a:gd name="connsiteX1040" fmla="*/ 433098 w 486314"/>
              <a:gd name="connsiteY1040" fmla="*/ 135126 h 512576"/>
              <a:gd name="connsiteX1041" fmla="*/ 435325 w 486314"/>
              <a:gd name="connsiteY1041" fmla="*/ 136713 h 512576"/>
              <a:gd name="connsiteX1042" fmla="*/ 433713 w 486314"/>
              <a:gd name="connsiteY1042" fmla="*/ 134998 h 512576"/>
              <a:gd name="connsiteX1043" fmla="*/ 450351 w 486314"/>
              <a:gd name="connsiteY1043" fmla="*/ 312819 h 512576"/>
              <a:gd name="connsiteX1044" fmla="*/ 451272 w 486314"/>
              <a:gd name="connsiteY1044" fmla="*/ 310643 h 512576"/>
              <a:gd name="connsiteX1045" fmla="*/ 450351 w 486314"/>
              <a:gd name="connsiteY1045" fmla="*/ 312819 h 512576"/>
              <a:gd name="connsiteX1046" fmla="*/ 433917 w 486314"/>
              <a:gd name="connsiteY1046" fmla="*/ 416128 h 512576"/>
              <a:gd name="connsiteX1047" fmla="*/ 433789 w 486314"/>
              <a:gd name="connsiteY1047" fmla="*/ 416793 h 512576"/>
              <a:gd name="connsiteX1048" fmla="*/ 434813 w 486314"/>
              <a:gd name="connsiteY1048" fmla="*/ 416588 h 512576"/>
              <a:gd name="connsiteX1049" fmla="*/ 433917 w 486314"/>
              <a:gd name="connsiteY1049" fmla="*/ 416128 h 512576"/>
              <a:gd name="connsiteX1050" fmla="*/ 330301 w 486314"/>
              <a:gd name="connsiteY1050" fmla="*/ 155424 h 512576"/>
              <a:gd name="connsiteX1051" fmla="*/ 330353 w 486314"/>
              <a:gd name="connsiteY1051" fmla="*/ 155142 h 512576"/>
              <a:gd name="connsiteX1052" fmla="*/ 330301 w 486314"/>
              <a:gd name="connsiteY1052" fmla="*/ 155424 h 512576"/>
              <a:gd name="connsiteX1053" fmla="*/ 322008 w 486314"/>
              <a:gd name="connsiteY1053" fmla="*/ 167224 h 512576"/>
              <a:gd name="connsiteX1054" fmla="*/ 322034 w 486314"/>
              <a:gd name="connsiteY1054" fmla="*/ 167173 h 512576"/>
              <a:gd name="connsiteX1055" fmla="*/ 322034 w 486314"/>
              <a:gd name="connsiteY1055" fmla="*/ 167173 h 512576"/>
              <a:gd name="connsiteX1056" fmla="*/ 322008 w 486314"/>
              <a:gd name="connsiteY1056" fmla="*/ 167224 h 512576"/>
              <a:gd name="connsiteX1057" fmla="*/ 330301 w 486314"/>
              <a:gd name="connsiteY1057" fmla="*/ 155424 h 512576"/>
              <a:gd name="connsiteX1058" fmla="*/ 330276 w 486314"/>
              <a:gd name="connsiteY1058" fmla="*/ 155475 h 512576"/>
              <a:gd name="connsiteX1059" fmla="*/ 330429 w 486314"/>
              <a:gd name="connsiteY1059" fmla="*/ 155654 h 512576"/>
              <a:gd name="connsiteX1060" fmla="*/ 330301 w 486314"/>
              <a:gd name="connsiteY1060" fmla="*/ 155424 h 512576"/>
              <a:gd name="connsiteX1061" fmla="*/ 283434 w 486314"/>
              <a:gd name="connsiteY1061" fmla="*/ 199118 h 512576"/>
              <a:gd name="connsiteX1062" fmla="*/ 283562 w 486314"/>
              <a:gd name="connsiteY1062" fmla="*/ 199169 h 512576"/>
              <a:gd name="connsiteX1063" fmla="*/ 283715 w 486314"/>
              <a:gd name="connsiteY1063" fmla="*/ 198913 h 512576"/>
              <a:gd name="connsiteX1064" fmla="*/ 283434 w 486314"/>
              <a:gd name="connsiteY1064" fmla="*/ 199118 h 512576"/>
              <a:gd name="connsiteX1065" fmla="*/ 257734 w 486314"/>
              <a:gd name="connsiteY1065" fmla="*/ 243272 h 512576"/>
              <a:gd name="connsiteX1066" fmla="*/ 257299 w 486314"/>
              <a:gd name="connsiteY1066" fmla="*/ 243272 h 512576"/>
              <a:gd name="connsiteX1067" fmla="*/ 257555 w 486314"/>
              <a:gd name="connsiteY1067" fmla="*/ 243784 h 512576"/>
              <a:gd name="connsiteX1068" fmla="*/ 257734 w 486314"/>
              <a:gd name="connsiteY1068" fmla="*/ 243272 h 512576"/>
              <a:gd name="connsiteX1069" fmla="*/ 260038 w 486314"/>
              <a:gd name="connsiteY1069" fmla="*/ 240585 h 512576"/>
              <a:gd name="connsiteX1070" fmla="*/ 259885 w 486314"/>
              <a:gd name="connsiteY1070" fmla="*/ 242223 h 512576"/>
              <a:gd name="connsiteX1071" fmla="*/ 260038 w 486314"/>
              <a:gd name="connsiteY1071" fmla="*/ 240585 h 512576"/>
              <a:gd name="connsiteX1072" fmla="*/ 264006 w 486314"/>
              <a:gd name="connsiteY1072" fmla="*/ 238230 h 512576"/>
              <a:gd name="connsiteX1073" fmla="*/ 263187 w 486314"/>
              <a:gd name="connsiteY1073" fmla="*/ 238332 h 512576"/>
              <a:gd name="connsiteX1074" fmla="*/ 264006 w 486314"/>
              <a:gd name="connsiteY1074" fmla="*/ 238230 h 512576"/>
              <a:gd name="connsiteX1075" fmla="*/ 269253 w 486314"/>
              <a:gd name="connsiteY1075" fmla="*/ 233392 h 512576"/>
              <a:gd name="connsiteX1076" fmla="*/ 269816 w 486314"/>
              <a:gd name="connsiteY1076" fmla="*/ 232854 h 512576"/>
              <a:gd name="connsiteX1077" fmla="*/ 269253 w 486314"/>
              <a:gd name="connsiteY1077" fmla="*/ 233392 h 512576"/>
              <a:gd name="connsiteX1078" fmla="*/ 271019 w 486314"/>
              <a:gd name="connsiteY1078" fmla="*/ 230218 h 512576"/>
              <a:gd name="connsiteX1079" fmla="*/ 271557 w 486314"/>
              <a:gd name="connsiteY1079" fmla="*/ 230525 h 512576"/>
              <a:gd name="connsiteX1080" fmla="*/ 271198 w 486314"/>
              <a:gd name="connsiteY1080" fmla="*/ 229962 h 512576"/>
              <a:gd name="connsiteX1081" fmla="*/ 271019 w 486314"/>
              <a:gd name="connsiteY1081" fmla="*/ 230218 h 512576"/>
              <a:gd name="connsiteX1082" fmla="*/ 311846 w 486314"/>
              <a:gd name="connsiteY1082" fmla="*/ 180023 h 512576"/>
              <a:gd name="connsiteX1083" fmla="*/ 311923 w 486314"/>
              <a:gd name="connsiteY1083" fmla="*/ 179562 h 512576"/>
              <a:gd name="connsiteX1084" fmla="*/ 311488 w 486314"/>
              <a:gd name="connsiteY1084" fmla="*/ 179664 h 512576"/>
              <a:gd name="connsiteX1085" fmla="*/ 311846 w 486314"/>
              <a:gd name="connsiteY1085" fmla="*/ 180023 h 512576"/>
              <a:gd name="connsiteX1086" fmla="*/ 331069 w 486314"/>
              <a:gd name="connsiteY1086" fmla="*/ 158035 h 512576"/>
              <a:gd name="connsiteX1087" fmla="*/ 330481 w 486314"/>
              <a:gd name="connsiteY1087" fmla="*/ 157933 h 512576"/>
              <a:gd name="connsiteX1088" fmla="*/ 331069 w 486314"/>
              <a:gd name="connsiteY1088" fmla="*/ 158035 h 512576"/>
              <a:gd name="connsiteX1089" fmla="*/ 338569 w 486314"/>
              <a:gd name="connsiteY1089" fmla="*/ 144801 h 512576"/>
              <a:gd name="connsiteX1090" fmla="*/ 338620 w 486314"/>
              <a:gd name="connsiteY1090" fmla="*/ 144673 h 512576"/>
              <a:gd name="connsiteX1091" fmla="*/ 337827 w 486314"/>
              <a:gd name="connsiteY1091" fmla="*/ 144136 h 512576"/>
              <a:gd name="connsiteX1092" fmla="*/ 338569 w 486314"/>
              <a:gd name="connsiteY1092" fmla="*/ 144801 h 512576"/>
              <a:gd name="connsiteX1093" fmla="*/ 243477 w 486314"/>
              <a:gd name="connsiteY1093" fmla="*/ 255021 h 512576"/>
              <a:gd name="connsiteX1094" fmla="*/ 243579 w 486314"/>
              <a:gd name="connsiteY1094" fmla="*/ 254637 h 512576"/>
              <a:gd name="connsiteX1095" fmla="*/ 243477 w 486314"/>
              <a:gd name="connsiteY1095" fmla="*/ 255021 h 512576"/>
              <a:gd name="connsiteX1096" fmla="*/ 228349 w 486314"/>
              <a:gd name="connsiteY1096" fmla="*/ 249953 h 512576"/>
              <a:gd name="connsiteX1097" fmla="*/ 228170 w 486314"/>
              <a:gd name="connsiteY1097" fmla="*/ 251002 h 512576"/>
              <a:gd name="connsiteX1098" fmla="*/ 228836 w 486314"/>
              <a:gd name="connsiteY1098" fmla="*/ 251873 h 512576"/>
              <a:gd name="connsiteX1099" fmla="*/ 228733 w 486314"/>
              <a:gd name="connsiteY1099" fmla="*/ 252257 h 512576"/>
              <a:gd name="connsiteX1100" fmla="*/ 229066 w 486314"/>
              <a:gd name="connsiteY1100" fmla="*/ 251489 h 512576"/>
              <a:gd name="connsiteX1101" fmla="*/ 228912 w 486314"/>
              <a:gd name="connsiteY1101" fmla="*/ 252206 h 512576"/>
              <a:gd name="connsiteX1102" fmla="*/ 229194 w 486314"/>
              <a:gd name="connsiteY1102" fmla="*/ 251259 h 512576"/>
              <a:gd name="connsiteX1103" fmla="*/ 229015 w 486314"/>
              <a:gd name="connsiteY1103" fmla="*/ 252538 h 512576"/>
              <a:gd name="connsiteX1104" fmla="*/ 229194 w 486314"/>
              <a:gd name="connsiteY1104" fmla="*/ 251668 h 512576"/>
              <a:gd name="connsiteX1105" fmla="*/ 229706 w 486314"/>
              <a:gd name="connsiteY1105" fmla="*/ 250772 h 512576"/>
              <a:gd name="connsiteX1106" fmla="*/ 229578 w 486314"/>
              <a:gd name="connsiteY1106" fmla="*/ 251361 h 512576"/>
              <a:gd name="connsiteX1107" fmla="*/ 230474 w 486314"/>
              <a:gd name="connsiteY1107" fmla="*/ 249979 h 512576"/>
              <a:gd name="connsiteX1108" fmla="*/ 230218 w 486314"/>
              <a:gd name="connsiteY1108" fmla="*/ 251207 h 512576"/>
              <a:gd name="connsiteX1109" fmla="*/ 230602 w 486314"/>
              <a:gd name="connsiteY1109" fmla="*/ 249876 h 512576"/>
              <a:gd name="connsiteX1110" fmla="*/ 230832 w 486314"/>
              <a:gd name="connsiteY1110" fmla="*/ 249543 h 512576"/>
              <a:gd name="connsiteX1111" fmla="*/ 230781 w 486314"/>
              <a:gd name="connsiteY1111" fmla="*/ 249774 h 512576"/>
              <a:gd name="connsiteX1112" fmla="*/ 231011 w 486314"/>
              <a:gd name="connsiteY1112" fmla="*/ 249160 h 512576"/>
              <a:gd name="connsiteX1113" fmla="*/ 230909 w 486314"/>
              <a:gd name="connsiteY1113" fmla="*/ 249927 h 512576"/>
              <a:gd name="connsiteX1114" fmla="*/ 230986 w 486314"/>
              <a:gd name="connsiteY1114" fmla="*/ 249979 h 512576"/>
              <a:gd name="connsiteX1115" fmla="*/ 231037 w 486314"/>
              <a:gd name="connsiteY1115" fmla="*/ 249672 h 512576"/>
              <a:gd name="connsiteX1116" fmla="*/ 231139 w 486314"/>
              <a:gd name="connsiteY1116" fmla="*/ 249825 h 512576"/>
              <a:gd name="connsiteX1117" fmla="*/ 231088 w 486314"/>
              <a:gd name="connsiteY1117" fmla="*/ 249979 h 512576"/>
              <a:gd name="connsiteX1118" fmla="*/ 231344 w 486314"/>
              <a:gd name="connsiteY1118" fmla="*/ 249339 h 512576"/>
              <a:gd name="connsiteX1119" fmla="*/ 230986 w 486314"/>
              <a:gd name="connsiteY1119" fmla="*/ 250951 h 512576"/>
              <a:gd name="connsiteX1120" fmla="*/ 231933 w 486314"/>
              <a:gd name="connsiteY1120" fmla="*/ 250209 h 512576"/>
              <a:gd name="connsiteX1121" fmla="*/ 231830 w 486314"/>
              <a:gd name="connsiteY1121" fmla="*/ 251182 h 512576"/>
              <a:gd name="connsiteX1122" fmla="*/ 232086 w 486314"/>
              <a:gd name="connsiteY1122" fmla="*/ 250439 h 512576"/>
              <a:gd name="connsiteX1123" fmla="*/ 231984 w 486314"/>
              <a:gd name="connsiteY1123" fmla="*/ 251054 h 512576"/>
              <a:gd name="connsiteX1124" fmla="*/ 232240 w 486314"/>
              <a:gd name="connsiteY1124" fmla="*/ 250388 h 512576"/>
              <a:gd name="connsiteX1125" fmla="*/ 232010 w 486314"/>
              <a:gd name="connsiteY1125" fmla="*/ 251387 h 512576"/>
              <a:gd name="connsiteX1126" fmla="*/ 232368 w 486314"/>
              <a:gd name="connsiteY1126" fmla="*/ 250465 h 512576"/>
              <a:gd name="connsiteX1127" fmla="*/ 232214 w 486314"/>
              <a:gd name="connsiteY1127" fmla="*/ 251079 h 512576"/>
              <a:gd name="connsiteX1128" fmla="*/ 232445 w 486314"/>
              <a:gd name="connsiteY1128" fmla="*/ 250695 h 512576"/>
              <a:gd name="connsiteX1129" fmla="*/ 232317 w 486314"/>
              <a:gd name="connsiteY1129" fmla="*/ 251284 h 512576"/>
              <a:gd name="connsiteX1130" fmla="*/ 232573 w 486314"/>
              <a:gd name="connsiteY1130" fmla="*/ 250491 h 512576"/>
              <a:gd name="connsiteX1131" fmla="*/ 232419 w 486314"/>
              <a:gd name="connsiteY1131" fmla="*/ 251156 h 512576"/>
              <a:gd name="connsiteX1132" fmla="*/ 232906 w 486314"/>
              <a:gd name="connsiteY1132" fmla="*/ 250081 h 512576"/>
              <a:gd name="connsiteX1133" fmla="*/ 232829 w 486314"/>
              <a:gd name="connsiteY1133" fmla="*/ 250312 h 512576"/>
              <a:gd name="connsiteX1134" fmla="*/ 233085 w 486314"/>
              <a:gd name="connsiteY1134" fmla="*/ 250081 h 512576"/>
              <a:gd name="connsiteX1135" fmla="*/ 232957 w 486314"/>
              <a:gd name="connsiteY1135" fmla="*/ 251361 h 512576"/>
              <a:gd name="connsiteX1136" fmla="*/ 233392 w 486314"/>
              <a:gd name="connsiteY1136" fmla="*/ 249518 h 512576"/>
              <a:gd name="connsiteX1137" fmla="*/ 233545 w 486314"/>
              <a:gd name="connsiteY1137" fmla="*/ 249800 h 512576"/>
              <a:gd name="connsiteX1138" fmla="*/ 233213 w 486314"/>
              <a:gd name="connsiteY1138" fmla="*/ 251387 h 512576"/>
              <a:gd name="connsiteX1139" fmla="*/ 233110 w 486314"/>
              <a:gd name="connsiteY1139" fmla="*/ 252129 h 512576"/>
              <a:gd name="connsiteX1140" fmla="*/ 232982 w 486314"/>
              <a:gd name="connsiteY1140" fmla="*/ 252590 h 512576"/>
              <a:gd name="connsiteX1141" fmla="*/ 233187 w 486314"/>
              <a:gd name="connsiteY1141" fmla="*/ 252282 h 512576"/>
              <a:gd name="connsiteX1142" fmla="*/ 233776 w 486314"/>
              <a:gd name="connsiteY1142" fmla="*/ 250030 h 512576"/>
              <a:gd name="connsiteX1143" fmla="*/ 233469 w 486314"/>
              <a:gd name="connsiteY1143" fmla="*/ 251566 h 512576"/>
              <a:gd name="connsiteX1144" fmla="*/ 234006 w 486314"/>
              <a:gd name="connsiteY1144" fmla="*/ 249262 h 512576"/>
              <a:gd name="connsiteX1145" fmla="*/ 233929 w 486314"/>
              <a:gd name="connsiteY1145" fmla="*/ 249902 h 512576"/>
              <a:gd name="connsiteX1146" fmla="*/ 234134 w 486314"/>
              <a:gd name="connsiteY1146" fmla="*/ 249134 h 512576"/>
              <a:gd name="connsiteX1147" fmla="*/ 234057 w 486314"/>
              <a:gd name="connsiteY1147" fmla="*/ 250030 h 512576"/>
              <a:gd name="connsiteX1148" fmla="*/ 233904 w 486314"/>
              <a:gd name="connsiteY1148" fmla="*/ 250721 h 512576"/>
              <a:gd name="connsiteX1149" fmla="*/ 234109 w 486314"/>
              <a:gd name="connsiteY1149" fmla="*/ 250286 h 512576"/>
              <a:gd name="connsiteX1150" fmla="*/ 234083 w 486314"/>
              <a:gd name="connsiteY1150" fmla="*/ 250465 h 512576"/>
              <a:gd name="connsiteX1151" fmla="*/ 234339 w 486314"/>
              <a:gd name="connsiteY1151" fmla="*/ 249467 h 512576"/>
              <a:gd name="connsiteX1152" fmla="*/ 234569 w 486314"/>
              <a:gd name="connsiteY1152" fmla="*/ 248776 h 512576"/>
              <a:gd name="connsiteX1153" fmla="*/ 234390 w 486314"/>
              <a:gd name="connsiteY1153" fmla="*/ 249620 h 512576"/>
              <a:gd name="connsiteX1154" fmla="*/ 234928 w 486314"/>
              <a:gd name="connsiteY1154" fmla="*/ 248008 h 512576"/>
              <a:gd name="connsiteX1155" fmla="*/ 234723 w 486314"/>
              <a:gd name="connsiteY1155" fmla="*/ 248750 h 512576"/>
              <a:gd name="connsiteX1156" fmla="*/ 235004 w 486314"/>
              <a:gd name="connsiteY1156" fmla="*/ 248801 h 512576"/>
              <a:gd name="connsiteX1157" fmla="*/ 235107 w 486314"/>
              <a:gd name="connsiteY1157" fmla="*/ 248187 h 512576"/>
              <a:gd name="connsiteX1158" fmla="*/ 235081 w 486314"/>
              <a:gd name="connsiteY1158" fmla="*/ 248776 h 512576"/>
              <a:gd name="connsiteX1159" fmla="*/ 235209 w 486314"/>
              <a:gd name="connsiteY1159" fmla="*/ 248494 h 512576"/>
              <a:gd name="connsiteX1160" fmla="*/ 235132 w 486314"/>
              <a:gd name="connsiteY1160" fmla="*/ 248776 h 512576"/>
              <a:gd name="connsiteX1161" fmla="*/ 235542 w 486314"/>
              <a:gd name="connsiteY1161" fmla="*/ 248392 h 512576"/>
              <a:gd name="connsiteX1162" fmla="*/ 235824 w 486314"/>
              <a:gd name="connsiteY1162" fmla="*/ 247240 h 512576"/>
              <a:gd name="connsiteX1163" fmla="*/ 235696 w 486314"/>
              <a:gd name="connsiteY1163" fmla="*/ 247982 h 512576"/>
              <a:gd name="connsiteX1164" fmla="*/ 235696 w 486314"/>
              <a:gd name="connsiteY1164" fmla="*/ 248366 h 512576"/>
              <a:gd name="connsiteX1165" fmla="*/ 235798 w 486314"/>
              <a:gd name="connsiteY1165" fmla="*/ 248341 h 512576"/>
              <a:gd name="connsiteX1166" fmla="*/ 235593 w 486314"/>
              <a:gd name="connsiteY1166" fmla="*/ 249313 h 512576"/>
              <a:gd name="connsiteX1167" fmla="*/ 235798 w 486314"/>
              <a:gd name="connsiteY1167" fmla="*/ 248750 h 512576"/>
              <a:gd name="connsiteX1168" fmla="*/ 235900 w 486314"/>
              <a:gd name="connsiteY1168" fmla="*/ 248443 h 512576"/>
              <a:gd name="connsiteX1169" fmla="*/ 236080 w 486314"/>
              <a:gd name="connsiteY1169" fmla="*/ 247726 h 512576"/>
              <a:gd name="connsiteX1170" fmla="*/ 236003 w 486314"/>
              <a:gd name="connsiteY1170" fmla="*/ 248571 h 512576"/>
              <a:gd name="connsiteX1171" fmla="*/ 235798 w 486314"/>
              <a:gd name="connsiteY1171" fmla="*/ 249543 h 512576"/>
              <a:gd name="connsiteX1172" fmla="*/ 236131 w 486314"/>
              <a:gd name="connsiteY1172" fmla="*/ 248084 h 512576"/>
              <a:gd name="connsiteX1173" fmla="*/ 236080 w 486314"/>
              <a:gd name="connsiteY1173" fmla="*/ 248545 h 512576"/>
              <a:gd name="connsiteX1174" fmla="*/ 236361 w 486314"/>
              <a:gd name="connsiteY1174" fmla="*/ 247547 h 512576"/>
              <a:gd name="connsiteX1175" fmla="*/ 236361 w 486314"/>
              <a:gd name="connsiteY1175" fmla="*/ 248545 h 512576"/>
              <a:gd name="connsiteX1176" fmla="*/ 236617 w 486314"/>
              <a:gd name="connsiteY1176" fmla="*/ 247905 h 512576"/>
              <a:gd name="connsiteX1177" fmla="*/ 236515 w 486314"/>
              <a:gd name="connsiteY1177" fmla="*/ 248417 h 512576"/>
              <a:gd name="connsiteX1178" fmla="*/ 236617 w 486314"/>
              <a:gd name="connsiteY1178" fmla="*/ 248238 h 512576"/>
              <a:gd name="connsiteX1179" fmla="*/ 236464 w 486314"/>
              <a:gd name="connsiteY1179" fmla="*/ 249646 h 512576"/>
              <a:gd name="connsiteX1180" fmla="*/ 236796 w 486314"/>
              <a:gd name="connsiteY1180" fmla="*/ 247931 h 512576"/>
              <a:gd name="connsiteX1181" fmla="*/ 236924 w 486314"/>
              <a:gd name="connsiteY1181" fmla="*/ 248392 h 512576"/>
              <a:gd name="connsiteX1182" fmla="*/ 236694 w 486314"/>
              <a:gd name="connsiteY1182" fmla="*/ 249441 h 512576"/>
              <a:gd name="connsiteX1183" fmla="*/ 236899 w 486314"/>
              <a:gd name="connsiteY1183" fmla="*/ 249083 h 512576"/>
              <a:gd name="connsiteX1184" fmla="*/ 237129 w 486314"/>
              <a:gd name="connsiteY1184" fmla="*/ 247880 h 512576"/>
              <a:gd name="connsiteX1185" fmla="*/ 237103 w 486314"/>
              <a:gd name="connsiteY1185" fmla="*/ 248417 h 512576"/>
              <a:gd name="connsiteX1186" fmla="*/ 237334 w 486314"/>
              <a:gd name="connsiteY1186" fmla="*/ 247675 h 512576"/>
              <a:gd name="connsiteX1187" fmla="*/ 237385 w 486314"/>
              <a:gd name="connsiteY1187" fmla="*/ 249236 h 512576"/>
              <a:gd name="connsiteX1188" fmla="*/ 237539 w 486314"/>
              <a:gd name="connsiteY1188" fmla="*/ 248648 h 512576"/>
              <a:gd name="connsiteX1189" fmla="*/ 237462 w 486314"/>
              <a:gd name="connsiteY1189" fmla="*/ 248673 h 512576"/>
              <a:gd name="connsiteX1190" fmla="*/ 237615 w 486314"/>
              <a:gd name="connsiteY1190" fmla="*/ 248136 h 512576"/>
              <a:gd name="connsiteX1191" fmla="*/ 237385 w 486314"/>
              <a:gd name="connsiteY1191" fmla="*/ 249492 h 512576"/>
              <a:gd name="connsiteX1192" fmla="*/ 237846 w 486314"/>
              <a:gd name="connsiteY1192" fmla="*/ 247982 h 512576"/>
              <a:gd name="connsiteX1193" fmla="*/ 237769 w 486314"/>
              <a:gd name="connsiteY1193" fmla="*/ 248545 h 512576"/>
              <a:gd name="connsiteX1194" fmla="*/ 237974 w 486314"/>
              <a:gd name="connsiteY1194" fmla="*/ 247752 h 512576"/>
              <a:gd name="connsiteX1195" fmla="*/ 237641 w 486314"/>
              <a:gd name="connsiteY1195" fmla="*/ 249672 h 512576"/>
              <a:gd name="connsiteX1196" fmla="*/ 237871 w 486314"/>
              <a:gd name="connsiteY1196" fmla="*/ 248980 h 512576"/>
              <a:gd name="connsiteX1197" fmla="*/ 237718 w 486314"/>
              <a:gd name="connsiteY1197" fmla="*/ 250030 h 512576"/>
              <a:gd name="connsiteX1198" fmla="*/ 237897 w 486314"/>
              <a:gd name="connsiteY1198" fmla="*/ 249339 h 512576"/>
              <a:gd name="connsiteX1199" fmla="*/ 237846 w 486314"/>
              <a:gd name="connsiteY1199" fmla="*/ 249543 h 512576"/>
              <a:gd name="connsiteX1200" fmla="*/ 237897 w 486314"/>
              <a:gd name="connsiteY1200" fmla="*/ 249595 h 512576"/>
              <a:gd name="connsiteX1201" fmla="*/ 237999 w 486314"/>
              <a:gd name="connsiteY1201" fmla="*/ 248699 h 512576"/>
              <a:gd name="connsiteX1202" fmla="*/ 238204 w 486314"/>
              <a:gd name="connsiteY1202" fmla="*/ 248059 h 512576"/>
              <a:gd name="connsiteX1203" fmla="*/ 238153 w 486314"/>
              <a:gd name="connsiteY1203" fmla="*/ 248699 h 512576"/>
              <a:gd name="connsiteX1204" fmla="*/ 238332 w 486314"/>
              <a:gd name="connsiteY1204" fmla="*/ 248008 h 512576"/>
              <a:gd name="connsiteX1205" fmla="*/ 238230 w 486314"/>
              <a:gd name="connsiteY1205" fmla="*/ 248673 h 512576"/>
              <a:gd name="connsiteX1206" fmla="*/ 238204 w 486314"/>
              <a:gd name="connsiteY1206" fmla="*/ 248622 h 512576"/>
              <a:gd name="connsiteX1207" fmla="*/ 238153 w 486314"/>
              <a:gd name="connsiteY1207" fmla="*/ 249160 h 512576"/>
              <a:gd name="connsiteX1208" fmla="*/ 238434 w 486314"/>
              <a:gd name="connsiteY1208" fmla="*/ 248084 h 512576"/>
              <a:gd name="connsiteX1209" fmla="*/ 238230 w 486314"/>
              <a:gd name="connsiteY1209" fmla="*/ 248878 h 512576"/>
              <a:gd name="connsiteX1210" fmla="*/ 238204 w 486314"/>
              <a:gd name="connsiteY1210" fmla="*/ 249313 h 512576"/>
              <a:gd name="connsiteX1211" fmla="*/ 238332 w 486314"/>
              <a:gd name="connsiteY1211" fmla="*/ 248597 h 512576"/>
              <a:gd name="connsiteX1212" fmla="*/ 238281 w 486314"/>
              <a:gd name="connsiteY1212" fmla="*/ 248955 h 512576"/>
              <a:gd name="connsiteX1213" fmla="*/ 238588 w 486314"/>
              <a:gd name="connsiteY1213" fmla="*/ 247854 h 512576"/>
              <a:gd name="connsiteX1214" fmla="*/ 238562 w 486314"/>
              <a:gd name="connsiteY1214" fmla="*/ 248468 h 512576"/>
              <a:gd name="connsiteX1215" fmla="*/ 238537 w 486314"/>
              <a:gd name="connsiteY1215" fmla="*/ 248520 h 512576"/>
              <a:gd name="connsiteX1216" fmla="*/ 238716 w 486314"/>
              <a:gd name="connsiteY1216" fmla="*/ 248187 h 512576"/>
              <a:gd name="connsiteX1217" fmla="*/ 238665 w 486314"/>
              <a:gd name="connsiteY1217" fmla="*/ 248341 h 512576"/>
              <a:gd name="connsiteX1218" fmla="*/ 238870 w 486314"/>
              <a:gd name="connsiteY1218" fmla="*/ 247880 h 512576"/>
              <a:gd name="connsiteX1219" fmla="*/ 238588 w 486314"/>
              <a:gd name="connsiteY1219" fmla="*/ 249697 h 512576"/>
              <a:gd name="connsiteX1220" fmla="*/ 238972 w 486314"/>
              <a:gd name="connsiteY1220" fmla="*/ 247931 h 512576"/>
              <a:gd name="connsiteX1221" fmla="*/ 239151 w 486314"/>
              <a:gd name="connsiteY1221" fmla="*/ 248417 h 512576"/>
              <a:gd name="connsiteX1222" fmla="*/ 239305 w 486314"/>
              <a:gd name="connsiteY1222" fmla="*/ 247777 h 512576"/>
              <a:gd name="connsiteX1223" fmla="*/ 239535 w 486314"/>
              <a:gd name="connsiteY1223" fmla="*/ 248417 h 512576"/>
              <a:gd name="connsiteX1224" fmla="*/ 239330 w 486314"/>
              <a:gd name="connsiteY1224" fmla="*/ 249569 h 512576"/>
              <a:gd name="connsiteX1225" fmla="*/ 239458 w 486314"/>
              <a:gd name="connsiteY1225" fmla="*/ 249108 h 512576"/>
              <a:gd name="connsiteX1226" fmla="*/ 239663 w 486314"/>
              <a:gd name="connsiteY1226" fmla="*/ 247854 h 512576"/>
              <a:gd name="connsiteX1227" fmla="*/ 239842 w 486314"/>
              <a:gd name="connsiteY1227" fmla="*/ 248161 h 512576"/>
              <a:gd name="connsiteX1228" fmla="*/ 239970 w 486314"/>
              <a:gd name="connsiteY1228" fmla="*/ 247470 h 512576"/>
              <a:gd name="connsiteX1229" fmla="*/ 239893 w 486314"/>
              <a:gd name="connsiteY1229" fmla="*/ 248315 h 512576"/>
              <a:gd name="connsiteX1230" fmla="*/ 240021 w 486314"/>
              <a:gd name="connsiteY1230" fmla="*/ 247675 h 512576"/>
              <a:gd name="connsiteX1231" fmla="*/ 239919 w 486314"/>
              <a:gd name="connsiteY1231" fmla="*/ 248341 h 512576"/>
              <a:gd name="connsiteX1232" fmla="*/ 240124 w 486314"/>
              <a:gd name="connsiteY1232" fmla="*/ 247624 h 512576"/>
              <a:gd name="connsiteX1233" fmla="*/ 239996 w 486314"/>
              <a:gd name="connsiteY1233" fmla="*/ 248315 h 512576"/>
              <a:gd name="connsiteX1234" fmla="*/ 240303 w 486314"/>
              <a:gd name="connsiteY1234" fmla="*/ 247470 h 512576"/>
              <a:gd name="connsiteX1235" fmla="*/ 240175 w 486314"/>
              <a:gd name="connsiteY1235" fmla="*/ 248417 h 512576"/>
              <a:gd name="connsiteX1236" fmla="*/ 240380 w 486314"/>
              <a:gd name="connsiteY1236" fmla="*/ 247470 h 512576"/>
              <a:gd name="connsiteX1237" fmla="*/ 240252 w 486314"/>
              <a:gd name="connsiteY1237" fmla="*/ 248980 h 512576"/>
              <a:gd name="connsiteX1238" fmla="*/ 241071 w 486314"/>
              <a:gd name="connsiteY1238" fmla="*/ 247138 h 512576"/>
              <a:gd name="connsiteX1239" fmla="*/ 240969 w 486314"/>
              <a:gd name="connsiteY1239" fmla="*/ 247624 h 512576"/>
              <a:gd name="connsiteX1240" fmla="*/ 241122 w 486314"/>
              <a:gd name="connsiteY1240" fmla="*/ 247112 h 512576"/>
              <a:gd name="connsiteX1241" fmla="*/ 240815 w 486314"/>
              <a:gd name="connsiteY1241" fmla="*/ 248699 h 512576"/>
              <a:gd name="connsiteX1242" fmla="*/ 241148 w 486314"/>
              <a:gd name="connsiteY1242" fmla="*/ 247649 h 512576"/>
              <a:gd name="connsiteX1243" fmla="*/ 241199 w 486314"/>
              <a:gd name="connsiteY1243" fmla="*/ 247240 h 512576"/>
              <a:gd name="connsiteX1244" fmla="*/ 241378 w 486314"/>
              <a:gd name="connsiteY1244" fmla="*/ 246779 h 512576"/>
              <a:gd name="connsiteX1245" fmla="*/ 241097 w 486314"/>
              <a:gd name="connsiteY1245" fmla="*/ 248264 h 512576"/>
              <a:gd name="connsiteX1246" fmla="*/ 241199 w 486314"/>
              <a:gd name="connsiteY1246" fmla="*/ 247803 h 512576"/>
              <a:gd name="connsiteX1247" fmla="*/ 240533 w 486314"/>
              <a:gd name="connsiteY1247" fmla="*/ 251182 h 512576"/>
              <a:gd name="connsiteX1248" fmla="*/ 240610 w 486314"/>
              <a:gd name="connsiteY1248" fmla="*/ 251028 h 512576"/>
              <a:gd name="connsiteX1249" fmla="*/ 240303 w 486314"/>
              <a:gd name="connsiteY1249" fmla="*/ 252487 h 512576"/>
              <a:gd name="connsiteX1250" fmla="*/ 240789 w 486314"/>
              <a:gd name="connsiteY1250" fmla="*/ 250235 h 512576"/>
              <a:gd name="connsiteX1251" fmla="*/ 241224 w 486314"/>
              <a:gd name="connsiteY1251" fmla="*/ 248494 h 512576"/>
              <a:gd name="connsiteX1252" fmla="*/ 241097 w 486314"/>
              <a:gd name="connsiteY1252" fmla="*/ 249006 h 512576"/>
              <a:gd name="connsiteX1253" fmla="*/ 241224 w 486314"/>
              <a:gd name="connsiteY1253" fmla="*/ 248852 h 512576"/>
              <a:gd name="connsiteX1254" fmla="*/ 241532 w 486314"/>
              <a:gd name="connsiteY1254" fmla="*/ 247342 h 512576"/>
              <a:gd name="connsiteX1255" fmla="*/ 241404 w 486314"/>
              <a:gd name="connsiteY1255" fmla="*/ 248341 h 512576"/>
              <a:gd name="connsiteX1256" fmla="*/ 241660 w 486314"/>
              <a:gd name="connsiteY1256" fmla="*/ 246984 h 512576"/>
              <a:gd name="connsiteX1257" fmla="*/ 241864 w 486314"/>
              <a:gd name="connsiteY1257" fmla="*/ 246395 h 512576"/>
              <a:gd name="connsiteX1258" fmla="*/ 241404 w 486314"/>
              <a:gd name="connsiteY1258" fmla="*/ 248852 h 512576"/>
              <a:gd name="connsiteX1259" fmla="*/ 241916 w 486314"/>
              <a:gd name="connsiteY1259" fmla="*/ 246446 h 512576"/>
              <a:gd name="connsiteX1260" fmla="*/ 241660 w 486314"/>
              <a:gd name="connsiteY1260" fmla="*/ 247905 h 512576"/>
              <a:gd name="connsiteX1261" fmla="*/ 241711 w 486314"/>
              <a:gd name="connsiteY1261" fmla="*/ 248059 h 512576"/>
              <a:gd name="connsiteX1262" fmla="*/ 241890 w 486314"/>
              <a:gd name="connsiteY1262" fmla="*/ 247214 h 512576"/>
              <a:gd name="connsiteX1263" fmla="*/ 241762 w 486314"/>
              <a:gd name="connsiteY1263" fmla="*/ 248161 h 512576"/>
              <a:gd name="connsiteX1264" fmla="*/ 241839 w 486314"/>
              <a:gd name="connsiteY1264" fmla="*/ 248315 h 512576"/>
              <a:gd name="connsiteX1265" fmla="*/ 242069 w 486314"/>
              <a:gd name="connsiteY1265" fmla="*/ 247368 h 512576"/>
              <a:gd name="connsiteX1266" fmla="*/ 242095 w 486314"/>
              <a:gd name="connsiteY1266" fmla="*/ 246779 h 512576"/>
              <a:gd name="connsiteX1267" fmla="*/ 242300 w 486314"/>
              <a:gd name="connsiteY1267" fmla="*/ 246344 h 512576"/>
              <a:gd name="connsiteX1268" fmla="*/ 242197 w 486314"/>
              <a:gd name="connsiteY1268" fmla="*/ 246882 h 512576"/>
              <a:gd name="connsiteX1269" fmla="*/ 242376 w 486314"/>
              <a:gd name="connsiteY1269" fmla="*/ 246242 h 512576"/>
              <a:gd name="connsiteX1270" fmla="*/ 242248 w 486314"/>
              <a:gd name="connsiteY1270" fmla="*/ 246984 h 512576"/>
              <a:gd name="connsiteX1271" fmla="*/ 242402 w 486314"/>
              <a:gd name="connsiteY1271" fmla="*/ 246242 h 512576"/>
              <a:gd name="connsiteX1272" fmla="*/ 242274 w 486314"/>
              <a:gd name="connsiteY1272" fmla="*/ 247393 h 512576"/>
              <a:gd name="connsiteX1273" fmla="*/ 242095 w 486314"/>
              <a:gd name="connsiteY1273" fmla="*/ 247957 h 512576"/>
              <a:gd name="connsiteX1274" fmla="*/ 242095 w 486314"/>
              <a:gd name="connsiteY1274" fmla="*/ 248341 h 512576"/>
              <a:gd name="connsiteX1275" fmla="*/ 242530 w 486314"/>
              <a:gd name="connsiteY1275" fmla="*/ 246242 h 512576"/>
              <a:gd name="connsiteX1276" fmla="*/ 242581 w 486314"/>
              <a:gd name="connsiteY1276" fmla="*/ 246344 h 512576"/>
              <a:gd name="connsiteX1277" fmla="*/ 242376 w 486314"/>
              <a:gd name="connsiteY1277" fmla="*/ 247163 h 512576"/>
              <a:gd name="connsiteX1278" fmla="*/ 242248 w 486314"/>
              <a:gd name="connsiteY1278" fmla="*/ 248315 h 512576"/>
              <a:gd name="connsiteX1279" fmla="*/ 242581 w 486314"/>
              <a:gd name="connsiteY1279" fmla="*/ 246702 h 512576"/>
              <a:gd name="connsiteX1280" fmla="*/ 242428 w 486314"/>
              <a:gd name="connsiteY1280" fmla="*/ 247624 h 512576"/>
              <a:gd name="connsiteX1281" fmla="*/ 242709 w 486314"/>
              <a:gd name="connsiteY1281" fmla="*/ 246446 h 512576"/>
              <a:gd name="connsiteX1282" fmla="*/ 242479 w 486314"/>
              <a:gd name="connsiteY1282" fmla="*/ 248289 h 512576"/>
              <a:gd name="connsiteX1283" fmla="*/ 242197 w 486314"/>
              <a:gd name="connsiteY1283" fmla="*/ 249441 h 512576"/>
              <a:gd name="connsiteX1284" fmla="*/ 242223 w 486314"/>
              <a:gd name="connsiteY1284" fmla="*/ 249467 h 512576"/>
              <a:gd name="connsiteX1285" fmla="*/ 241890 w 486314"/>
              <a:gd name="connsiteY1285" fmla="*/ 251156 h 512576"/>
              <a:gd name="connsiteX1286" fmla="*/ 242018 w 486314"/>
              <a:gd name="connsiteY1286" fmla="*/ 250721 h 512576"/>
              <a:gd name="connsiteX1287" fmla="*/ 242760 w 486314"/>
              <a:gd name="connsiteY1287" fmla="*/ 247086 h 512576"/>
              <a:gd name="connsiteX1288" fmla="*/ 242684 w 486314"/>
              <a:gd name="connsiteY1288" fmla="*/ 248392 h 512576"/>
              <a:gd name="connsiteX1289" fmla="*/ 242837 w 486314"/>
              <a:gd name="connsiteY1289" fmla="*/ 247317 h 512576"/>
              <a:gd name="connsiteX1290" fmla="*/ 243119 w 486314"/>
              <a:gd name="connsiteY1290" fmla="*/ 246472 h 512576"/>
              <a:gd name="connsiteX1291" fmla="*/ 242632 w 486314"/>
              <a:gd name="connsiteY1291" fmla="*/ 248827 h 512576"/>
              <a:gd name="connsiteX1292" fmla="*/ 242658 w 486314"/>
              <a:gd name="connsiteY1292" fmla="*/ 248571 h 512576"/>
              <a:gd name="connsiteX1293" fmla="*/ 242402 w 486314"/>
              <a:gd name="connsiteY1293" fmla="*/ 250056 h 512576"/>
              <a:gd name="connsiteX1294" fmla="*/ 242658 w 486314"/>
              <a:gd name="connsiteY1294" fmla="*/ 249160 h 512576"/>
              <a:gd name="connsiteX1295" fmla="*/ 242786 w 486314"/>
              <a:gd name="connsiteY1295" fmla="*/ 248392 h 512576"/>
              <a:gd name="connsiteX1296" fmla="*/ 242991 w 486314"/>
              <a:gd name="connsiteY1296" fmla="*/ 247905 h 512576"/>
              <a:gd name="connsiteX1297" fmla="*/ 243170 w 486314"/>
              <a:gd name="connsiteY1297" fmla="*/ 246574 h 512576"/>
              <a:gd name="connsiteX1298" fmla="*/ 243272 w 486314"/>
              <a:gd name="connsiteY1298" fmla="*/ 246216 h 512576"/>
              <a:gd name="connsiteX1299" fmla="*/ 243170 w 486314"/>
              <a:gd name="connsiteY1299" fmla="*/ 246754 h 512576"/>
              <a:gd name="connsiteX1300" fmla="*/ 243451 w 486314"/>
              <a:gd name="connsiteY1300" fmla="*/ 245960 h 512576"/>
              <a:gd name="connsiteX1301" fmla="*/ 243272 w 486314"/>
              <a:gd name="connsiteY1301" fmla="*/ 247061 h 512576"/>
              <a:gd name="connsiteX1302" fmla="*/ 242940 w 486314"/>
              <a:gd name="connsiteY1302" fmla="*/ 248161 h 512576"/>
              <a:gd name="connsiteX1303" fmla="*/ 243144 w 486314"/>
              <a:gd name="connsiteY1303" fmla="*/ 247829 h 512576"/>
              <a:gd name="connsiteX1304" fmla="*/ 243042 w 486314"/>
              <a:gd name="connsiteY1304" fmla="*/ 248136 h 512576"/>
              <a:gd name="connsiteX1305" fmla="*/ 242965 w 486314"/>
              <a:gd name="connsiteY1305" fmla="*/ 249057 h 512576"/>
              <a:gd name="connsiteX1306" fmla="*/ 243195 w 486314"/>
              <a:gd name="connsiteY1306" fmla="*/ 247931 h 512576"/>
              <a:gd name="connsiteX1307" fmla="*/ 243528 w 486314"/>
              <a:gd name="connsiteY1307" fmla="*/ 247112 h 512576"/>
              <a:gd name="connsiteX1308" fmla="*/ 243298 w 486314"/>
              <a:gd name="connsiteY1308" fmla="*/ 248366 h 512576"/>
              <a:gd name="connsiteX1309" fmla="*/ 243042 w 486314"/>
              <a:gd name="connsiteY1309" fmla="*/ 248827 h 512576"/>
              <a:gd name="connsiteX1310" fmla="*/ 242735 w 486314"/>
              <a:gd name="connsiteY1310" fmla="*/ 249979 h 512576"/>
              <a:gd name="connsiteX1311" fmla="*/ 242402 w 486314"/>
              <a:gd name="connsiteY1311" fmla="*/ 252180 h 512576"/>
              <a:gd name="connsiteX1312" fmla="*/ 242504 w 486314"/>
              <a:gd name="connsiteY1312" fmla="*/ 251719 h 512576"/>
              <a:gd name="connsiteX1313" fmla="*/ 242812 w 486314"/>
              <a:gd name="connsiteY1313" fmla="*/ 250107 h 512576"/>
              <a:gd name="connsiteX1314" fmla="*/ 243170 w 486314"/>
              <a:gd name="connsiteY1314" fmla="*/ 249134 h 512576"/>
              <a:gd name="connsiteX1315" fmla="*/ 242940 w 486314"/>
              <a:gd name="connsiteY1315" fmla="*/ 250414 h 512576"/>
              <a:gd name="connsiteX1316" fmla="*/ 243170 w 486314"/>
              <a:gd name="connsiteY1316" fmla="*/ 250567 h 512576"/>
              <a:gd name="connsiteX1317" fmla="*/ 243477 w 486314"/>
              <a:gd name="connsiteY1317" fmla="*/ 249160 h 512576"/>
              <a:gd name="connsiteX1318" fmla="*/ 243656 w 486314"/>
              <a:gd name="connsiteY1318" fmla="*/ 248161 h 512576"/>
              <a:gd name="connsiteX1319" fmla="*/ 243707 w 486314"/>
              <a:gd name="connsiteY1319" fmla="*/ 248264 h 512576"/>
              <a:gd name="connsiteX1320" fmla="*/ 243554 w 486314"/>
              <a:gd name="connsiteY1320" fmla="*/ 249108 h 512576"/>
              <a:gd name="connsiteX1321" fmla="*/ 243605 w 486314"/>
              <a:gd name="connsiteY1321" fmla="*/ 248904 h 512576"/>
              <a:gd name="connsiteX1322" fmla="*/ 243503 w 486314"/>
              <a:gd name="connsiteY1322" fmla="*/ 249441 h 512576"/>
              <a:gd name="connsiteX1323" fmla="*/ 243528 w 486314"/>
              <a:gd name="connsiteY1323" fmla="*/ 249134 h 512576"/>
              <a:gd name="connsiteX1324" fmla="*/ 243170 w 486314"/>
              <a:gd name="connsiteY1324" fmla="*/ 250823 h 512576"/>
              <a:gd name="connsiteX1325" fmla="*/ 243093 w 486314"/>
              <a:gd name="connsiteY1325" fmla="*/ 251566 h 512576"/>
              <a:gd name="connsiteX1326" fmla="*/ 243503 w 486314"/>
              <a:gd name="connsiteY1326" fmla="*/ 250337 h 512576"/>
              <a:gd name="connsiteX1327" fmla="*/ 243784 w 486314"/>
              <a:gd name="connsiteY1327" fmla="*/ 250363 h 512576"/>
              <a:gd name="connsiteX1328" fmla="*/ 243682 w 486314"/>
              <a:gd name="connsiteY1328" fmla="*/ 250951 h 512576"/>
              <a:gd name="connsiteX1329" fmla="*/ 243912 w 486314"/>
              <a:gd name="connsiteY1329" fmla="*/ 251002 h 512576"/>
              <a:gd name="connsiteX1330" fmla="*/ 243912 w 486314"/>
              <a:gd name="connsiteY1330" fmla="*/ 250926 h 512576"/>
              <a:gd name="connsiteX1331" fmla="*/ 243912 w 486314"/>
              <a:gd name="connsiteY1331" fmla="*/ 250977 h 512576"/>
              <a:gd name="connsiteX1332" fmla="*/ 244936 w 486314"/>
              <a:gd name="connsiteY1332" fmla="*/ 251719 h 512576"/>
              <a:gd name="connsiteX1333" fmla="*/ 243861 w 486314"/>
              <a:gd name="connsiteY1333" fmla="*/ 251105 h 512576"/>
              <a:gd name="connsiteX1334" fmla="*/ 243656 w 486314"/>
              <a:gd name="connsiteY1334" fmla="*/ 252180 h 512576"/>
              <a:gd name="connsiteX1335" fmla="*/ 243733 w 486314"/>
              <a:gd name="connsiteY1335" fmla="*/ 251873 h 512576"/>
              <a:gd name="connsiteX1336" fmla="*/ 243528 w 486314"/>
              <a:gd name="connsiteY1336" fmla="*/ 252897 h 512576"/>
              <a:gd name="connsiteX1337" fmla="*/ 243707 w 486314"/>
              <a:gd name="connsiteY1337" fmla="*/ 252769 h 512576"/>
              <a:gd name="connsiteX1338" fmla="*/ 243810 w 486314"/>
              <a:gd name="connsiteY1338" fmla="*/ 252001 h 512576"/>
              <a:gd name="connsiteX1339" fmla="*/ 244040 w 486314"/>
              <a:gd name="connsiteY1339" fmla="*/ 251950 h 512576"/>
              <a:gd name="connsiteX1340" fmla="*/ 243912 w 486314"/>
              <a:gd name="connsiteY1340" fmla="*/ 252692 h 512576"/>
              <a:gd name="connsiteX1341" fmla="*/ 244015 w 486314"/>
              <a:gd name="connsiteY1341" fmla="*/ 252231 h 512576"/>
              <a:gd name="connsiteX1342" fmla="*/ 243963 w 486314"/>
              <a:gd name="connsiteY1342" fmla="*/ 252820 h 512576"/>
              <a:gd name="connsiteX1343" fmla="*/ 243503 w 486314"/>
              <a:gd name="connsiteY1343" fmla="*/ 254560 h 512576"/>
              <a:gd name="connsiteX1344" fmla="*/ 243835 w 486314"/>
              <a:gd name="connsiteY1344" fmla="*/ 252948 h 512576"/>
              <a:gd name="connsiteX1345" fmla="*/ 243682 w 486314"/>
              <a:gd name="connsiteY1345" fmla="*/ 253204 h 512576"/>
              <a:gd name="connsiteX1346" fmla="*/ 243810 w 486314"/>
              <a:gd name="connsiteY1346" fmla="*/ 252846 h 512576"/>
              <a:gd name="connsiteX1347" fmla="*/ 243426 w 486314"/>
              <a:gd name="connsiteY1347" fmla="*/ 254484 h 512576"/>
              <a:gd name="connsiteX1348" fmla="*/ 243477 w 486314"/>
              <a:gd name="connsiteY1348" fmla="*/ 254458 h 512576"/>
              <a:gd name="connsiteX1349" fmla="*/ 243247 w 486314"/>
              <a:gd name="connsiteY1349" fmla="*/ 255047 h 512576"/>
              <a:gd name="connsiteX1350" fmla="*/ 243426 w 486314"/>
              <a:gd name="connsiteY1350" fmla="*/ 254125 h 512576"/>
              <a:gd name="connsiteX1351" fmla="*/ 243144 w 486314"/>
              <a:gd name="connsiteY1351" fmla="*/ 255021 h 512576"/>
              <a:gd name="connsiteX1352" fmla="*/ 242914 w 486314"/>
              <a:gd name="connsiteY1352" fmla="*/ 255380 h 512576"/>
              <a:gd name="connsiteX1353" fmla="*/ 243375 w 486314"/>
              <a:gd name="connsiteY1353" fmla="*/ 253409 h 512576"/>
              <a:gd name="connsiteX1354" fmla="*/ 243375 w 486314"/>
              <a:gd name="connsiteY1354" fmla="*/ 252948 h 512576"/>
              <a:gd name="connsiteX1355" fmla="*/ 242888 w 486314"/>
              <a:gd name="connsiteY1355" fmla="*/ 255047 h 512576"/>
              <a:gd name="connsiteX1356" fmla="*/ 243016 w 486314"/>
              <a:gd name="connsiteY1356" fmla="*/ 254407 h 512576"/>
              <a:gd name="connsiteX1357" fmla="*/ 242658 w 486314"/>
              <a:gd name="connsiteY1357" fmla="*/ 255508 h 512576"/>
              <a:gd name="connsiteX1358" fmla="*/ 242453 w 486314"/>
              <a:gd name="connsiteY1358" fmla="*/ 255047 h 512576"/>
              <a:gd name="connsiteX1359" fmla="*/ 242607 w 486314"/>
              <a:gd name="connsiteY1359" fmla="*/ 254381 h 512576"/>
              <a:gd name="connsiteX1360" fmla="*/ 242146 w 486314"/>
              <a:gd name="connsiteY1360" fmla="*/ 255508 h 512576"/>
              <a:gd name="connsiteX1361" fmla="*/ 241967 w 486314"/>
              <a:gd name="connsiteY1361" fmla="*/ 254945 h 512576"/>
              <a:gd name="connsiteX1362" fmla="*/ 241327 w 486314"/>
              <a:gd name="connsiteY1362" fmla="*/ 255610 h 512576"/>
              <a:gd name="connsiteX1363" fmla="*/ 241532 w 486314"/>
              <a:gd name="connsiteY1363" fmla="*/ 254663 h 512576"/>
              <a:gd name="connsiteX1364" fmla="*/ 241557 w 486314"/>
              <a:gd name="connsiteY1364" fmla="*/ 254202 h 512576"/>
              <a:gd name="connsiteX1365" fmla="*/ 241173 w 486314"/>
              <a:gd name="connsiteY1365" fmla="*/ 255815 h 512576"/>
              <a:gd name="connsiteX1366" fmla="*/ 240764 w 486314"/>
              <a:gd name="connsiteY1366" fmla="*/ 256506 h 512576"/>
              <a:gd name="connsiteX1367" fmla="*/ 240892 w 486314"/>
              <a:gd name="connsiteY1367" fmla="*/ 255866 h 512576"/>
              <a:gd name="connsiteX1368" fmla="*/ 240636 w 486314"/>
              <a:gd name="connsiteY1368" fmla="*/ 255738 h 512576"/>
              <a:gd name="connsiteX1369" fmla="*/ 240738 w 486314"/>
              <a:gd name="connsiteY1369" fmla="*/ 254919 h 512576"/>
              <a:gd name="connsiteX1370" fmla="*/ 240303 w 486314"/>
              <a:gd name="connsiteY1370" fmla="*/ 256557 h 512576"/>
              <a:gd name="connsiteX1371" fmla="*/ 240252 w 486314"/>
              <a:gd name="connsiteY1371" fmla="*/ 255840 h 512576"/>
              <a:gd name="connsiteX1372" fmla="*/ 239356 w 486314"/>
              <a:gd name="connsiteY1372" fmla="*/ 257171 h 512576"/>
              <a:gd name="connsiteX1373" fmla="*/ 239458 w 486314"/>
              <a:gd name="connsiteY1373" fmla="*/ 256378 h 512576"/>
              <a:gd name="connsiteX1374" fmla="*/ 238665 w 486314"/>
              <a:gd name="connsiteY1374" fmla="*/ 257274 h 512576"/>
              <a:gd name="connsiteX1375" fmla="*/ 238946 w 486314"/>
              <a:gd name="connsiteY1375" fmla="*/ 255943 h 512576"/>
              <a:gd name="connsiteX1376" fmla="*/ 238562 w 486314"/>
              <a:gd name="connsiteY1376" fmla="*/ 257223 h 512576"/>
              <a:gd name="connsiteX1377" fmla="*/ 238486 w 486314"/>
              <a:gd name="connsiteY1377" fmla="*/ 256736 h 512576"/>
              <a:gd name="connsiteX1378" fmla="*/ 238230 w 486314"/>
              <a:gd name="connsiteY1378" fmla="*/ 257504 h 512576"/>
              <a:gd name="connsiteX1379" fmla="*/ 237999 w 486314"/>
              <a:gd name="connsiteY1379" fmla="*/ 257351 h 512576"/>
              <a:gd name="connsiteX1380" fmla="*/ 238153 w 486314"/>
              <a:gd name="connsiteY1380" fmla="*/ 256455 h 512576"/>
              <a:gd name="connsiteX1381" fmla="*/ 237820 w 486314"/>
              <a:gd name="connsiteY1381" fmla="*/ 257683 h 512576"/>
              <a:gd name="connsiteX1382" fmla="*/ 237539 w 486314"/>
              <a:gd name="connsiteY1382" fmla="*/ 257120 h 512576"/>
              <a:gd name="connsiteX1383" fmla="*/ 237359 w 486314"/>
              <a:gd name="connsiteY1383" fmla="*/ 257939 h 512576"/>
              <a:gd name="connsiteX1384" fmla="*/ 237078 w 486314"/>
              <a:gd name="connsiteY1384" fmla="*/ 257734 h 512576"/>
              <a:gd name="connsiteX1385" fmla="*/ 237206 w 486314"/>
              <a:gd name="connsiteY1385" fmla="*/ 256967 h 512576"/>
              <a:gd name="connsiteX1386" fmla="*/ 237027 w 486314"/>
              <a:gd name="connsiteY1386" fmla="*/ 257760 h 512576"/>
              <a:gd name="connsiteX1387" fmla="*/ 236668 w 486314"/>
              <a:gd name="connsiteY1387" fmla="*/ 257069 h 512576"/>
              <a:gd name="connsiteX1388" fmla="*/ 235798 w 486314"/>
              <a:gd name="connsiteY1388" fmla="*/ 257479 h 512576"/>
              <a:gd name="connsiteX1389" fmla="*/ 235849 w 486314"/>
              <a:gd name="connsiteY1389" fmla="*/ 257146 h 512576"/>
              <a:gd name="connsiteX1390" fmla="*/ 235465 w 486314"/>
              <a:gd name="connsiteY1390" fmla="*/ 257683 h 512576"/>
              <a:gd name="connsiteX1391" fmla="*/ 235542 w 486314"/>
              <a:gd name="connsiteY1391" fmla="*/ 256941 h 512576"/>
              <a:gd name="connsiteX1392" fmla="*/ 235209 w 486314"/>
              <a:gd name="connsiteY1392" fmla="*/ 257171 h 512576"/>
              <a:gd name="connsiteX1393" fmla="*/ 235260 w 486314"/>
              <a:gd name="connsiteY1393" fmla="*/ 256992 h 512576"/>
              <a:gd name="connsiteX1394" fmla="*/ 235081 w 486314"/>
              <a:gd name="connsiteY1394" fmla="*/ 256557 h 512576"/>
              <a:gd name="connsiteX1395" fmla="*/ 235209 w 486314"/>
              <a:gd name="connsiteY1395" fmla="*/ 255994 h 512576"/>
              <a:gd name="connsiteX1396" fmla="*/ 235107 w 486314"/>
              <a:gd name="connsiteY1396" fmla="*/ 255789 h 512576"/>
              <a:gd name="connsiteX1397" fmla="*/ 234979 w 486314"/>
              <a:gd name="connsiteY1397" fmla="*/ 256531 h 512576"/>
              <a:gd name="connsiteX1398" fmla="*/ 234160 w 486314"/>
              <a:gd name="connsiteY1398" fmla="*/ 257120 h 512576"/>
              <a:gd name="connsiteX1399" fmla="*/ 234288 w 486314"/>
              <a:gd name="connsiteY1399" fmla="*/ 255610 h 512576"/>
              <a:gd name="connsiteX1400" fmla="*/ 234237 w 486314"/>
              <a:gd name="connsiteY1400" fmla="*/ 255892 h 512576"/>
              <a:gd name="connsiteX1401" fmla="*/ 234288 w 486314"/>
              <a:gd name="connsiteY1401" fmla="*/ 254970 h 512576"/>
              <a:gd name="connsiteX1402" fmla="*/ 234032 w 486314"/>
              <a:gd name="connsiteY1402" fmla="*/ 256071 h 512576"/>
              <a:gd name="connsiteX1403" fmla="*/ 233981 w 486314"/>
              <a:gd name="connsiteY1403" fmla="*/ 255277 h 512576"/>
              <a:gd name="connsiteX1404" fmla="*/ 234083 w 486314"/>
              <a:gd name="connsiteY1404" fmla="*/ 254765 h 512576"/>
              <a:gd name="connsiteX1405" fmla="*/ 233392 w 486314"/>
              <a:gd name="connsiteY1405" fmla="*/ 257018 h 512576"/>
              <a:gd name="connsiteX1406" fmla="*/ 231600 w 486314"/>
              <a:gd name="connsiteY1406" fmla="*/ 258118 h 512576"/>
              <a:gd name="connsiteX1407" fmla="*/ 230192 w 486314"/>
              <a:gd name="connsiteY1407" fmla="*/ 257402 h 512576"/>
              <a:gd name="connsiteX1408" fmla="*/ 230090 w 486314"/>
              <a:gd name="connsiteY1408" fmla="*/ 256608 h 512576"/>
              <a:gd name="connsiteX1409" fmla="*/ 230167 w 486314"/>
              <a:gd name="connsiteY1409" fmla="*/ 256148 h 512576"/>
              <a:gd name="connsiteX1410" fmla="*/ 229834 w 486314"/>
              <a:gd name="connsiteY1410" fmla="*/ 257274 h 512576"/>
              <a:gd name="connsiteX1411" fmla="*/ 229271 w 486314"/>
              <a:gd name="connsiteY1411" fmla="*/ 257223 h 512576"/>
              <a:gd name="connsiteX1412" fmla="*/ 229476 w 486314"/>
              <a:gd name="connsiteY1412" fmla="*/ 256327 h 512576"/>
              <a:gd name="connsiteX1413" fmla="*/ 229296 w 486314"/>
              <a:gd name="connsiteY1413" fmla="*/ 257018 h 512576"/>
              <a:gd name="connsiteX1414" fmla="*/ 229348 w 486314"/>
              <a:gd name="connsiteY1414" fmla="*/ 256711 h 512576"/>
              <a:gd name="connsiteX1415" fmla="*/ 229092 w 486314"/>
              <a:gd name="connsiteY1415" fmla="*/ 257709 h 512576"/>
              <a:gd name="connsiteX1416" fmla="*/ 227863 w 486314"/>
              <a:gd name="connsiteY1416" fmla="*/ 256480 h 512576"/>
              <a:gd name="connsiteX1417" fmla="*/ 227428 w 486314"/>
              <a:gd name="connsiteY1417" fmla="*/ 256608 h 512576"/>
              <a:gd name="connsiteX1418" fmla="*/ 226660 w 486314"/>
              <a:gd name="connsiteY1418" fmla="*/ 254816 h 512576"/>
              <a:gd name="connsiteX1419" fmla="*/ 227505 w 486314"/>
              <a:gd name="connsiteY1419" fmla="*/ 251412 h 512576"/>
              <a:gd name="connsiteX1420" fmla="*/ 228349 w 486314"/>
              <a:gd name="connsiteY1420" fmla="*/ 249953 h 512576"/>
              <a:gd name="connsiteX1421" fmla="*/ 243477 w 486314"/>
              <a:gd name="connsiteY1421" fmla="*/ 250951 h 512576"/>
              <a:gd name="connsiteX1422" fmla="*/ 243272 w 486314"/>
              <a:gd name="connsiteY1422" fmla="*/ 252231 h 512576"/>
              <a:gd name="connsiteX1423" fmla="*/ 243426 w 486314"/>
              <a:gd name="connsiteY1423" fmla="*/ 251540 h 512576"/>
              <a:gd name="connsiteX1424" fmla="*/ 243375 w 486314"/>
              <a:gd name="connsiteY1424" fmla="*/ 251745 h 512576"/>
              <a:gd name="connsiteX1425" fmla="*/ 243656 w 486314"/>
              <a:gd name="connsiteY1425" fmla="*/ 251079 h 512576"/>
              <a:gd name="connsiteX1426" fmla="*/ 243477 w 486314"/>
              <a:gd name="connsiteY1426" fmla="*/ 250951 h 512576"/>
              <a:gd name="connsiteX1427" fmla="*/ 235542 w 486314"/>
              <a:gd name="connsiteY1427" fmla="*/ 248622 h 512576"/>
              <a:gd name="connsiteX1428" fmla="*/ 235491 w 486314"/>
              <a:gd name="connsiteY1428" fmla="*/ 248673 h 512576"/>
              <a:gd name="connsiteX1429" fmla="*/ 235542 w 486314"/>
              <a:gd name="connsiteY1429" fmla="*/ 248622 h 512576"/>
              <a:gd name="connsiteX1430" fmla="*/ 234288 w 486314"/>
              <a:gd name="connsiteY1430" fmla="*/ 249569 h 512576"/>
              <a:gd name="connsiteX1431" fmla="*/ 234339 w 486314"/>
              <a:gd name="connsiteY1431" fmla="*/ 249467 h 512576"/>
              <a:gd name="connsiteX1432" fmla="*/ 234390 w 486314"/>
              <a:gd name="connsiteY1432" fmla="*/ 249288 h 512576"/>
              <a:gd name="connsiteX1433" fmla="*/ 234288 w 486314"/>
              <a:gd name="connsiteY1433" fmla="*/ 249569 h 512576"/>
              <a:gd name="connsiteX1434" fmla="*/ 241148 w 486314"/>
              <a:gd name="connsiteY1434" fmla="*/ 247982 h 512576"/>
              <a:gd name="connsiteX1435" fmla="*/ 241045 w 486314"/>
              <a:gd name="connsiteY1435" fmla="*/ 248417 h 512576"/>
              <a:gd name="connsiteX1436" fmla="*/ 241148 w 486314"/>
              <a:gd name="connsiteY1436" fmla="*/ 247982 h 512576"/>
              <a:gd name="connsiteX1437" fmla="*/ 237795 w 486314"/>
              <a:gd name="connsiteY1437" fmla="*/ 257427 h 512576"/>
              <a:gd name="connsiteX1438" fmla="*/ 237820 w 486314"/>
              <a:gd name="connsiteY1438" fmla="*/ 257376 h 512576"/>
              <a:gd name="connsiteX1439" fmla="*/ 237795 w 486314"/>
              <a:gd name="connsiteY1439" fmla="*/ 257325 h 512576"/>
              <a:gd name="connsiteX1440" fmla="*/ 237795 w 486314"/>
              <a:gd name="connsiteY1440" fmla="*/ 257427 h 512576"/>
              <a:gd name="connsiteX1441" fmla="*/ 234288 w 486314"/>
              <a:gd name="connsiteY1441" fmla="*/ 249569 h 512576"/>
              <a:gd name="connsiteX1442" fmla="*/ 234262 w 486314"/>
              <a:gd name="connsiteY1442" fmla="*/ 249672 h 512576"/>
              <a:gd name="connsiteX1443" fmla="*/ 234288 w 486314"/>
              <a:gd name="connsiteY1443" fmla="*/ 249569 h 512576"/>
              <a:gd name="connsiteX1444" fmla="*/ 243579 w 486314"/>
              <a:gd name="connsiteY1444" fmla="*/ 247265 h 512576"/>
              <a:gd name="connsiteX1445" fmla="*/ 243451 w 486314"/>
              <a:gd name="connsiteY1445" fmla="*/ 248059 h 512576"/>
              <a:gd name="connsiteX1446" fmla="*/ 243400 w 486314"/>
              <a:gd name="connsiteY1446" fmla="*/ 248110 h 512576"/>
              <a:gd name="connsiteX1447" fmla="*/ 243579 w 486314"/>
              <a:gd name="connsiteY1447" fmla="*/ 247265 h 512576"/>
              <a:gd name="connsiteX1448" fmla="*/ 243016 w 486314"/>
              <a:gd name="connsiteY1448" fmla="*/ 247496 h 512576"/>
              <a:gd name="connsiteX1449" fmla="*/ 242965 w 486314"/>
              <a:gd name="connsiteY1449" fmla="*/ 248033 h 512576"/>
              <a:gd name="connsiteX1450" fmla="*/ 243016 w 486314"/>
              <a:gd name="connsiteY1450" fmla="*/ 247496 h 512576"/>
              <a:gd name="connsiteX1451" fmla="*/ 242607 w 486314"/>
              <a:gd name="connsiteY1451" fmla="*/ 246523 h 512576"/>
              <a:gd name="connsiteX1452" fmla="*/ 242581 w 486314"/>
              <a:gd name="connsiteY1452" fmla="*/ 246421 h 512576"/>
              <a:gd name="connsiteX1453" fmla="*/ 242607 w 486314"/>
              <a:gd name="connsiteY1453" fmla="*/ 246523 h 512576"/>
              <a:gd name="connsiteX1454" fmla="*/ 242223 w 486314"/>
              <a:gd name="connsiteY1454" fmla="*/ 247214 h 512576"/>
              <a:gd name="connsiteX1455" fmla="*/ 242325 w 486314"/>
              <a:gd name="connsiteY1455" fmla="*/ 246625 h 512576"/>
              <a:gd name="connsiteX1456" fmla="*/ 242197 w 486314"/>
              <a:gd name="connsiteY1456" fmla="*/ 247214 h 512576"/>
              <a:gd name="connsiteX1457" fmla="*/ 242223 w 486314"/>
              <a:gd name="connsiteY1457" fmla="*/ 247214 h 512576"/>
              <a:gd name="connsiteX1458" fmla="*/ 237001 w 486314"/>
              <a:gd name="connsiteY1458" fmla="*/ 247957 h 512576"/>
              <a:gd name="connsiteX1459" fmla="*/ 236924 w 486314"/>
              <a:gd name="connsiteY1459" fmla="*/ 248213 h 512576"/>
              <a:gd name="connsiteX1460" fmla="*/ 236924 w 486314"/>
              <a:gd name="connsiteY1460" fmla="*/ 248468 h 512576"/>
              <a:gd name="connsiteX1461" fmla="*/ 237001 w 486314"/>
              <a:gd name="connsiteY1461" fmla="*/ 247957 h 512576"/>
              <a:gd name="connsiteX1462" fmla="*/ 234825 w 486314"/>
              <a:gd name="connsiteY1462" fmla="*/ 247317 h 512576"/>
              <a:gd name="connsiteX1463" fmla="*/ 234748 w 486314"/>
              <a:gd name="connsiteY1463" fmla="*/ 247829 h 512576"/>
              <a:gd name="connsiteX1464" fmla="*/ 234825 w 486314"/>
              <a:gd name="connsiteY1464" fmla="*/ 247317 h 512576"/>
              <a:gd name="connsiteX1465" fmla="*/ 233161 w 486314"/>
              <a:gd name="connsiteY1465" fmla="*/ 250004 h 512576"/>
              <a:gd name="connsiteX1466" fmla="*/ 232957 w 486314"/>
              <a:gd name="connsiteY1466" fmla="*/ 250951 h 512576"/>
              <a:gd name="connsiteX1467" fmla="*/ 233161 w 486314"/>
              <a:gd name="connsiteY1467" fmla="*/ 250004 h 512576"/>
              <a:gd name="connsiteX1468" fmla="*/ 233161 w 486314"/>
              <a:gd name="connsiteY1468" fmla="*/ 250004 h 512576"/>
              <a:gd name="connsiteX1469" fmla="*/ 210713 w 486314"/>
              <a:gd name="connsiteY1469" fmla="*/ 248468 h 512576"/>
              <a:gd name="connsiteX1470" fmla="*/ 210611 w 486314"/>
              <a:gd name="connsiteY1470" fmla="*/ 248827 h 512576"/>
              <a:gd name="connsiteX1471" fmla="*/ 210713 w 486314"/>
              <a:gd name="connsiteY1471" fmla="*/ 248468 h 512576"/>
              <a:gd name="connsiteX1472" fmla="*/ 204595 w 486314"/>
              <a:gd name="connsiteY1472" fmla="*/ 242453 h 512576"/>
              <a:gd name="connsiteX1473" fmla="*/ 204595 w 486314"/>
              <a:gd name="connsiteY1473" fmla="*/ 242581 h 512576"/>
              <a:gd name="connsiteX1474" fmla="*/ 204595 w 486314"/>
              <a:gd name="connsiteY1474" fmla="*/ 242453 h 512576"/>
              <a:gd name="connsiteX1475" fmla="*/ 204595 w 486314"/>
              <a:gd name="connsiteY1475" fmla="*/ 242453 h 512576"/>
              <a:gd name="connsiteX1476" fmla="*/ 201447 w 486314"/>
              <a:gd name="connsiteY1476" fmla="*/ 243349 h 512576"/>
              <a:gd name="connsiteX1477" fmla="*/ 201447 w 486314"/>
              <a:gd name="connsiteY1477" fmla="*/ 243349 h 512576"/>
              <a:gd name="connsiteX1478" fmla="*/ 201498 w 486314"/>
              <a:gd name="connsiteY1478" fmla="*/ 243119 h 512576"/>
              <a:gd name="connsiteX1479" fmla="*/ 201447 w 486314"/>
              <a:gd name="connsiteY1479" fmla="*/ 243349 h 512576"/>
              <a:gd name="connsiteX1480" fmla="*/ 204544 w 486314"/>
              <a:gd name="connsiteY1480" fmla="*/ 242479 h 512576"/>
              <a:gd name="connsiteX1481" fmla="*/ 204595 w 486314"/>
              <a:gd name="connsiteY1481" fmla="*/ 242453 h 512576"/>
              <a:gd name="connsiteX1482" fmla="*/ 204672 w 486314"/>
              <a:gd name="connsiteY1482" fmla="*/ 241941 h 512576"/>
              <a:gd name="connsiteX1483" fmla="*/ 204544 w 486314"/>
              <a:gd name="connsiteY1483" fmla="*/ 242479 h 512576"/>
              <a:gd name="connsiteX1484" fmla="*/ 201447 w 486314"/>
              <a:gd name="connsiteY1484" fmla="*/ 243349 h 512576"/>
              <a:gd name="connsiteX1485" fmla="*/ 201421 w 486314"/>
              <a:gd name="connsiteY1485" fmla="*/ 243477 h 512576"/>
              <a:gd name="connsiteX1486" fmla="*/ 201447 w 486314"/>
              <a:gd name="connsiteY1486" fmla="*/ 243349 h 512576"/>
              <a:gd name="connsiteX1487" fmla="*/ 210713 w 486314"/>
              <a:gd name="connsiteY1487" fmla="*/ 241071 h 512576"/>
              <a:gd name="connsiteX1488" fmla="*/ 210585 w 486314"/>
              <a:gd name="connsiteY1488" fmla="*/ 241839 h 512576"/>
              <a:gd name="connsiteX1489" fmla="*/ 210559 w 486314"/>
              <a:gd name="connsiteY1489" fmla="*/ 241916 h 512576"/>
              <a:gd name="connsiteX1490" fmla="*/ 210713 w 486314"/>
              <a:gd name="connsiteY1490" fmla="*/ 241071 h 512576"/>
              <a:gd name="connsiteX1491" fmla="*/ 195483 w 486314"/>
              <a:gd name="connsiteY1491" fmla="*/ 243784 h 512576"/>
              <a:gd name="connsiteX1492" fmla="*/ 195329 w 486314"/>
              <a:gd name="connsiteY1492" fmla="*/ 244859 h 512576"/>
              <a:gd name="connsiteX1493" fmla="*/ 195969 w 486314"/>
              <a:gd name="connsiteY1493" fmla="*/ 245704 h 512576"/>
              <a:gd name="connsiteX1494" fmla="*/ 195867 w 486314"/>
              <a:gd name="connsiteY1494" fmla="*/ 246114 h 512576"/>
              <a:gd name="connsiteX1495" fmla="*/ 196200 w 486314"/>
              <a:gd name="connsiteY1495" fmla="*/ 245320 h 512576"/>
              <a:gd name="connsiteX1496" fmla="*/ 196072 w 486314"/>
              <a:gd name="connsiteY1496" fmla="*/ 246011 h 512576"/>
              <a:gd name="connsiteX1497" fmla="*/ 196353 w 486314"/>
              <a:gd name="connsiteY1497" fmla="*/ 245090 h 512576"/>
              <a:gd name="connsiteX1498" fmla="*/ 196148 w 486314"/>
              <a:gd name="connsiteY1498" fmla="*/ 246369 h 512576"/>
              <a:gd name="connsiteX1499" fmla="*/ 196353 w 486314"/>
              <a:gd name="connsiteY1499" fmla="*/ 245499 h 512576"/>
              <a:gd name="connsiteX1500" fmla="*/ 196840 w 486314"/>
              <a:gd name="connsiteY1500" fmla="*/ 244629 h 512576"/>
              <a:gd name="connsiteX1501" fmla="*/ 196712 w 486314"/>
              <a:gd name="connsiteY1501" fmla="*/ 245166 h 512576"/>
              <a:gd name="connsiteX1502" fmla="*/ 197582 w 486314"/>
              <a:gd name="connsiteY1502" fmla="*/ 243784 h 512576"/>
              <a:gd name="connsiteX1503" fmla="*/ 197352 w 486314"/>
              <a:gd name="connsiteY1503" fmla="*/ 245013 h 512576"/>
              <a:gd name="connsiteX1504" fmla="*/ 197710 w 486314"/>
              <a:gd name="connsiteY1504" fmla="*/ 243656 h 512576"/>
              <a:gd name="connsiteX1505" fmla="*/ 197940 w 486314"/>
              <a:gd name="connsiteY1505" fmla="*/ 243349 h 512576"/>
              <a:gd name="connsiteX1506" fmla="*/ 197889 w 486314"/>
              <a:gd name="connsiteY1506" fmla="*/ 243554 h 512576"/>
              <a:gd name="connsiteX1507" fmla="*/ 198119 w 486314"/>
              <a:gd name="connsiteY1507" fmla="*/ 242965 h 512576"/>
              <a:gd name="connsiteX1508" fmla="*/ 198017 w 486314"/>
              <a:gd name="connsiteY1508" fmla="*/ 243733 h 512576"/>
              <a:gd name="connsiteX1509" fmla="*/ 198119 w 486314"/>
              <a:gd name="connsiteY1509" fmla="*/ 243759 h 512576"/>
              <a:gd name="connsiteX1510" fmla="*/ 198171 w 486314"/>
              <a:gd name="connsiteY1510" fmla="*/ 243477 h 512576"/>
              <a:gd name="connsiteX1511" fmla="*/ 198247 w 486314"/>
              <a:gd name="connsiteY1511" fmla="*/ 243605 h 512576"/>
              <a:gd name="connsiteX1512" fmla="*/ 198196 w 486314"/>
              <a:gd name="connsiteY1512" fmla="*/ 243784 h 512576"/>
              <a:gd name="connsiteX1513" fmla="*/ 198478 w 486314"/>
              <a:gd name="connsiteY1513" fmla="*/ 243170 h 512576"/>
              <a:gd name="connsiteX1514" fmla="*/ 198119 w 486314"/>
              <a:gd name="connsiteY1514" fmla="*/ 244783 h 512576"/>
              <a:gd name="connsiteX1515" fmla="*/ 199067 w 486314"/>
              <a:gd name="connsiteY1515" fmla="*/ 244040 h 512576"/>
              <a:gd name="connsiteX1516" fmla="*/ 198939 w 486314"/>
              <a:gd name="connsiteY1516" fmla="*/ 244987 h 512576"/>
              <a:gd name="connsiteX1517" fmla="*/ 199220 w 486314"/>
              <a:gd name="connsiteY1517" fmla="*/ 244296 h 512576"/>
              <a:gd name="connsiteX1518" fmla="*/ 199118 w 486314"/>
              <a:gd name="connsiteY1518" fmla="*/ 244910 h 512576"/>
              <a:gd name="connsiteX1519" fmla="*/ 199348 w 486314"/>
              <a:gd name="connsiteY1519" fmla="*/ 244245 h 512576"/>
              <a:gd name="connsiteX1520" fmla="*/ 199143 w 486314"/>
              <a:gd name="connsiteY1520" fmla="*/ 245243 h 512576"/>
              <a:gd name="connsiteX1521" fmla="*/ 199450 w 486314"/>
              <a:gd name="connsiteY1521" fmla="*/ 244322 h 512576"/>
              <a:gd name="connsiteX1522" fmla="*/ 199348 w 486314"/>
              <a:gd name="connsiteY1522" fmla="*/ 244936 h 512576"/>
              <a:gd name="connsiteX1523" fmla="*/ 199578 w 486314"/>
              <a:gd name="connsiteY1523" fmla="*/ 244578 h 512576"/>
              <a:gd name="connsiteX1524" fmla="*/ 199425 w 486314"/>
              <a:gd name="connsiteY1524" fmla="*/ 245166 h 512576"/>
              <a:gd name="connsiteX1525" fmla="*/ 199706 w 486314"/>
              <a:gd name="connsiteY1525" fmla="*/ 244373 h 512576"/>
              <a:gd name="connsiteX1526" fmla="*/ 199553 w 486314"/>
              <a:gd name="connsiteY1526" fmla="*/ 245013 h 512576"/>
              <a:gd name="connsiteX1527" fmla="*/ 199988 w 486314"/>
              <a:gd name="connsiteY1527" fmla="*/ 243964 h 512576"/>
              <a:gd name="connsiteX1528" fmla="*/ 199962 w 486314"/>
              <a:gd name="connsiteY1528" fmla="*/ 244219 h 512576"/>
              <a:gd name="connsiteX1529" fmla="*/ 200218 w 486314"/>
              <a:gd name="connsiteY1529" fmla="*/ 243964 h 512576"/>
              <a:gd name="connsiteX1530" fmla="*/ 200065 w 486314"/>
              <a:gd name="connsiteY1530" fmla="*/ 245243 h 512576"/>
              <a:gd name="connsiteX1531" fmla="*/ 200526 w 486314"/>
              <a:gd name="connsiteY1531" fmla="*/ 243375 h 512576"/>
              <a:gd name="connsiteX1532" fmla="*/ 200654 w 486314"/>
              <a:gd name="connsiteY1532" fmla="*/ 243682 h 512576"/>
              <a:gd name="connsiteX1533" fmla="*/ 200321 w 486314"/>
              <a:gd name="connsiteY1533" fmla="*/ 245294 h 512576"/>
              <a:gd name="connsiteX1534" fmla="*/ 200244 w 486314"/>
              <a:gd name="connsiteY1534" fmla="*/ 246011 h 512576"/>
              <a:gd name="connsiteX1535" fmla="*/ 200116 w 486314"/>
              <a:gd name="connsiteY1535" fmla="*/ 246446 h 512576"/>
              <a:gd name="connsiteX1536" fmla="*/ 200321 w 486314"/>
              <a:gd name="connsiteY1536" fmla="*/ 246139 h 512576"/>
              <a:gd name="connsiteX1537" fmla="*/ 200910 w 486314"/>
              <a:gd name="connsiteY1537" fmla="*/ 243887 h 512576"/>
              <a:gd name="connsiteX1538" fmla="*/ 200577 w 486314"/>
              <a:gd name="connsiteY1538" fmla="*/ 245448 h 512576"/>
              <a:gd name="connsiteX1539" fmla="*/ 201165 w 486314"/>
              <a:gd name="connsiteY1539" fmla="*/ 243119 h 512576"/>
              <a:gd name="connsiteX1540" fmla="*/ 201089 w 486314"/>
              <a:gd name="connsiteY1540" fmla="*/ 243759 h 512576"/>
              <a:gd name="connsiteX1541" fmla="*/ 201268 w 486314"/>
              <a:gd name="connsiteY1541" fmla="*/ 242991 h 512576"/>
              <a:gd name="connsiteX1542" fmla="*/ 201217 w 486314"/>
              <a:gd name="connsiteY1542" fmla="*/ 243912 h 512576"/>
              <a:gd name="connsiteX1543" fmla="*/ 201063 w 486314"/>
              <a:gd name="connsiteY1543" fmla="*/ 244552 h 512576"/>
              <a:gd name="connsiteX1544" fmla="*/ 201268 w 486314"/>
              <a:gd name="connsiteY1544" fmla="*/ 244143 h 512576"/>
              <a:gd name="connsiteX1545" fmla="*/ 201217 w 486314"/>
              <a:gd name="connsiteY1545" fmla="*/ 244296 h 512576"/>
              <a:gd name="connsiteX1546" fmla="*/ 201473 w 486314"/>
              <a:gd name="connsiteY1546" fmla="*/ 243349 h 512576"/>
              <a:gd name="connsiteX1547" fmla="*/ 201703 w 486314"/>
              <a:gd name="connsiteY1547" fmla="*/ 242632 h 512576"/>
              <a:gd name="connsiteX1548" fmla="*/ 201549 w 486314"/>
              <a:gd name="connsiteY1548" fmla="*/ 243477 h 512576"/>
              <a:gd name="connsiteX1549" fmla="*/ 202061 w 486314"/>
              <a:gd name="connsiteY1549" fmla="*/ 241865 h 512576"/>
              <a:gd name="connsiteX1550" fmla="*/ 201882 w 486314"/>
              <a:gd name="connsiteY1550" fmla="*/ 242607 h 512576"/>
              <a:gd name="connsiteX1551" fmla="*/ 202138 w 486314"/>
              <a:gd name="connsiteY1551" fmla="*/ 242684 h 512576"/>
              <a:gd name="connsiteX1552" fmla="*/ 202266 w 486314"/>
              <a:gd name="connsiteY1552" fmla="*/ 242044 h 512576"/>
              <a:gd name="connsiteX1553" fmla="*/ 202215 w 486314"/>
              <a:gd name="connsiteY1553" fmla="*/ 242632 h 512576"/>
              <a:gd name="connsiteX1554" fmla="*/ 202369 w 486314"/>
              <a:gd name="connsiteY1554" fmla="*/ 242325 h 512576"/>
              <a:gd name="connsiteX1555" fmla="*/ 202266 w 486314"/>
              <a:gd name="connsiteY1555" fmla="*/ 242632 h 512576"/>
              <a:gd name="connsiteX1556" fmla="*/ 202701 w 486314"/>
              <a:gd name="connsiteY1556" fmla="*/ 242223 h 512576"/>
              <a:gd name="connsiteX1557" fmla="*/ 202983 w 486314"/>
              <a:gd name="connsiteY1557" fmla="*/ 241097 h 512576"/>
              <a:gd name="connsiteX1558" fmla="*/ 202855 w 486314"/>
              <a:gd name="connsiteY1558" fmla="*/ 241839 h 512576"/>
              <a:gd name="connsiteX1559" fmla="*/ 202829 w 486314"/>
              <a:gd name="connsiteY1559" fmla="*/ 242197 h 512576"/>
              <a:gd name="connsiteX1560" fmla="*/ 202957 w 486314"/>
              <a:gd name="connsiteY1560" fmla="*/ 242172 h 512576"/>
              <a:gd name="connsiteX1561" fmla="*/ 202752 w 486314"/>
              <a:gd name="connsiteY1561" fmla="*/ 243170 h 512576"/>
              <a:gd name="connsiteX1562" fmla="*/ 202957 w 486314"/>
              <a:gd name="connsiteY1562" fmla="*/ 242581 h 512576"/>
              <a:gd name="connsiteX1563" fmla="*/ 203034 w 486314"/>
              <a:gd name="connsiteY1563" fmla="*/ 242274 h 512576"/>
              <a:gd name="connsiteX1564" fmla="*/ 203213 w 486314"/>
              <a:gd name="connsiteY1564" fmla="*/ 241583 h 512576"/>
              <a:gd name="connsiteX1565" fmla="*/ 203136 w 486314"/>
              <a:gd name="connsiteY1565" fmla="*/ 242428 h 512576"/>
              <a:gd name="connsiteX1566" fmla="*/ 202957 w 486314"/>
              <a:gd name="connsiteY1566" fmla="*/ 243375 h 512576"/>
              <a:gd name="connsiteX1567" fmla="*/ 203290 w 486314"/>
              <a:gd name="connsiteY1567" fmla="*/ 241967 h 512576"/>
              <a:gd name="connsiteX1568" fmla="*/ 203213 w 486314"/>
              <a:gd name="connsiteY1568" fmla="*/ 242402 h 512576"/>
              <a:gd name="connsiteX1569" fmla="*/ 203495 w 486314"/>
              <a:gd name="connsiteY1569" fmla="*/ 241404 h 512576"/>
              <a:gd name="connsiteX1570" fmla="*/ 203520 w 486314"/>
              <a:gd name="connsiteY1570" fmla="*/ 242402 h 512576"/>
              <a:gd name="connsiteX1571" fmla="*/ 203776 w 486314"/>
              <a:gd name="connsiteY1571" fmla="*/ 241788 h 512576"/>
              <a:gd name="connsiteX1572" fmla="*/ 203648 w 486314"/>
              <a:gd name="connsiteY1572" fmla="*/ 242274 h 512576"/>
              <a:gd name="connsiteX1573" fmla="*/ 203751 w 486314"/>
              <a:gd name="connsiteY1573" fmla="*/ 242095 h 512576"/>
              <a:gd name="connsiteX1574" fmla="*/ 203572 w 486314"/>
              <a:gd name="connsiteY1574" fmla="*/ 243503 h 512576"/>
              <a:gd name="connsiteX1575" fmla="*/ 203956 w 486314"/>
              <a:gd name="connsiteY1575" fmla="*/ 241813 h 512576"/>
              <a:gd name="connsiteX1576" fmla="*/ 204058 w 486314"/>
              <a:gd name="connsiteY1576" fmla="*/ 242223 h 512576"/>
              <a:gd name="connsiteX1577" fmla="*/ 203828 w 486314"/>
              <a:gd name="connsiteY1577" fmla="*/ 243298 h 512576"/>
              <a:gd name="connsiteX1578" fmla="*/ 204058 w 486314"/>
              <a:gd name="connsiteY1578" fmla="*/ 242965 h 512576"/>
              <a:gd name="connsiteX1579" fmla="*/ 204263 w 486314"/>
              <a:gd name="connsiteY1579" fmla="*/ 241736 h 512576"/>
              <a:gd name="connsiteX1580" fmla="*/ 204263 w 486314"/>
              <a:gd name="connsiteY1580" fmla="*/ 242300 h 512576"/>
              <a:gd name="connsiteX1581" fmla="*/ 204467 w 486314"/>
              <a:gd name="connsiteY1581" fmla="*/ 241532 h 512576"/>
              <a:gd name="connsiteX1582" fmla="*/ 204544 w 486314"/>
              <a:gd name="connsiteY1582" fmla="*/ 243119 h 512576"/>
              <a:gd name="connsiteX1583" fmla="*/ 204672 w 486314"/>
              <a:gd name="connsiteY1583" fmla="*/ 242632 h 512576"/>
              <a:gd name="connsiteX1584" fmla="*/ 204519 w 486314"/>
              <a:gd name="connsiteY1584" fmla="*/ 243324 h 512576"/>
              <a:gd name="connsiteX1585" fmla="*/ 204979 w 486314"/>
              <a:gd name="connsiteY1585" fmla="*/ 241813 h 512576"/>
              <a:gd name="connsiteX1586" fmla="*/ 204928 w 486314"/>
              <a:gd name="connsiteY1586" fmla="*/ 242402 h 512576"/>
              <a:gd name="connsiteX1587" fmla="*/ 205107 w 486314"/>
              <a:gd name="connsiteY1587" fmla="*/ 241609 h 512576"/>
              <a:gd name="connsiteX1588" fmla="*/ 204800 w 486314"/>
              <a:gd name="connsiteY1588" fmla="*/ 243528 h 512576"/>
              <a:gd name="connsiteX1589" fmla="*/ 205005 w 486314"/>
              <a:gd name="connsiteY1589" fmla="*/ 242812 h 512576"/>
              <a:gd name="connsiteX1590" fmla="*/ 204851 w 486314"/>
              <a:gd name="connsiteY1590" fmla="*/ 243861 h 512576"/>
              <a:gd name="connsiteX1591" fmla="*/ 205031 w 486314"/>
              <a:gd name="connsiteY1591" fmla="*/ 243170 h 512576"/>
              <a:gd name="connsiteX1592" fmla="*/ 204979 w 486314"/>
              <a:gd name="connsiteY1592" fmla="*/ 243375 h 512576"/>
              <a:gd name="connsiteX1593" fmla="*/ 205031 w 486314"/>
              <a:gd name="connsiteY1593" fmla="*/ 243426 h 512576"/>
              <a:gd name="connsiteX1594" fmla="*/ 205133 w 486314"/>
              <a:gd name="connsiteY1594" fmla="*/ 242581 h 512576"/>
              <a:gd name="connsiteX1595" fmla="*/ 205338 w 486314"/>
              <a:gd name="connsiteY1595" fmla="*/ 241890 h 512576"/>
              <a:gd name="connsiteX1596" fmla="*/ 205287 w 486314"/>
              <a:gd name="connsiteY1596" fmla="*/ 242530 h 512576"/>
              <a:gd name="connsiteX1597" fmla="*/ 205491 w 486314"/>
              <a:gd name="connsiteY1597" fmla="*/ 241890 h 512576"/>
              <a:gd name="connsiteX1598" fmla="*/ 205363 w 486314"/>
              <a:gd name="connsiteY1598" fmla="*/ 242530 h 512576"/>
              <a:gd name="connsiteX1599" fmla="*/ 205338 w 486314"/>
              <a:gd name="connsiteY1599" fmla="*/ 242479 h 512576"/>
              <a:gd name="connsiteX1600" fmla="*/ 205287 w 486314"/>
              <a:gd name="connsiteY1600" fmla="*/ 242991 h 512576"/>
              <a:gd name="connsiteX1601" fmla="*/ 205568 w 486314"/>
              <a:gd name="connsiteY1601" fmla="*/ 241941 h 512576"/>
              <a:gd name="connsiteX1602" fmla="*/ 205389 w 486314"/>
              <a:gd name="connsiteY1602" fmla="*/ 242735 h 512576"/>
              <a:gd name="connsiteX1603" fmla="*/ 205363 w 486314"/>
              <a:gd name="connsiteY1603" fmla="*/ 243196 h 512576"/>
              <a:gd name="connsiteX1604" fmla="*/ 205491 w 486314"/>
              <a:gd name="connsiteY1604" fmla="*/ 242453 h 512576"/>
              <a:gd name="connsiteX1605" fmla="*/ 205440 w 486314"/>
              <a:gd name="connsiteY1605" fmla="*/ 242812 h 512576"/>
              <a:gd name="connsiteX1606" fmla="*/ 205747 w 486314"/>
              <a:gd name="connsiteY1606" fmla="*/ 241711 h 512576"/>
              <a:gd name="connsiteX1607" fmla="*/ 205722 w 486314"/>
              <a:gd name="connsiteY1607" fmla="*/ 242325 h 512576"/>
              <a:gd name="connsiteX1608" fmla="*/ 205696 w 486314"/>
              <a:gd name="connsiteY1608" fmla="*/ 242376 h 512576"/>
              <a:gd name="connsiteX1609" fmla="*/ 205875 w 486314"/>
              <a:gd name="connsiteY1609" fmla="*/ 242044 h 512576"/>
              <a:gd name="connsiteX1610" fmla="*/ 205824 w 486314"/>
              <a:gd name="connsiteY1610" fmla="*/ 242197 h 512576"/>
              <a:gd name="connsiteX1611" fmla="*/ 206029 w 486314"/>
              <a:gd name="connsiteY1611" fmla="*/ 241762 h 512576"/>
              <a:gd name="connsiteX1612" fmla="*/ 205722 w 486314"/>
              <a:gd name="connsiteY1612" fmla="*/ 243605 h 512576"/>
              <a:gd name="connsiteX1613" fmla="*/ 206131 w 486314"/>
              <a:gd name="connsiteY1613" fmla="*/ 241813 h 512576"/>
              <a:gd name="connsiteX1614" fmla="*/ 206285 w 486314"/>
              <a:gd name="connsiteY1614" fmla="*/ 242300 h 512576"/>
              <a:gd name="connsiteX1615" fmla="*/ 206464 w 486314"/>
              <a:gd name="connsiteY1615" fmla="*/ 241685 h 512576"/>
              <a:gd name="connsiteX1616" fmla="*/ 206694 w 486314"/>
              <a:gd name="connsiteY1616" fmla="*/ 242274 h 512576"/>
              <a:gd name="connsiteX1617" fmla="*/ 206464 w 486314"/>
              <a:gd name="connsiteY1617" fmla="*/ 243426 h 512576"/>
              <a:gd name="connsiteX1618" fmla="*/ 206592 w 486314"/>
              <a:gd name="connsiteY1618" fmla="*/ 243016 h 512576"/>
              <a:gd name="connsiteX1619" fmla="*/ 206797 w 486314"/>
              <a:gd name="connsiteY1619" fmla="*/ 241711 h 512576"/>
              <a:gd name="connsiteX1620" fmla="*/ 206976 w 486314"/>
              <a:gd name="connsiteY1620" fmla="*/ 242044 h 512576"/>
              <a:gd name="connsiteX1621" fmla="*/ 207130 w 486314"/>
              <a:gd name="connsiteY1621" fmla="*/ 241353 h 512576"/>
              <a:gd name="connsiteX1622" fmla="*/ 207053 w 486314"/>
              <a:gd name="connsiteY1622" fmla="*/ 242197 h 512576"/>
              <a:gd name="connsiteX1623" fmla="*/ 207181 w 486314"/>
              <a:gd name="connsiteY1623" fmla="*/ 241583 h 512576"/>
              <a:gd name="connsiteX1624" fmla="*/ 207078 w 486314"/>
              <a:gd name="connsiteY1624" fmla="*/ 242223 h 512576"/>
              <a:gd name="connsiteX1625" fmla="*/ 207283 w 486314"/>
              <a:gd name="connsiteY1625" fmla="*/ 241506 h 512576"/>
              <a:gd name="connsiteX1626" fmla="*/ 207155 w 486314"/>
              <a:gd name="connsiteY1626" fmla="*/ 242172 h 512576"/>
              <a:gd name="connsiteX1627" fmla="*/ 207462 w 486314"/>
              <a:gd name="connsiteY1627" fmla="*/ 241353 h 512576"/>
              <a:gd name="connsiteX1628" fmla="*/ 207309 w 486314"/>
              <a:gd name="connsiteY1628" fmla="*/ 242274 h 512576"/>
              <a:gd name="connsiteX1629" fmla="*/ 207513 w 486314"/>
              <a:gd name="connsiteY1629" fmla="*/ 241378 h 512576"/>
              <a:gd name="connsiteX1630" fmla="*/ 207411 w 486314"/>
              <a:gd name="connsiteY1630" fmla="*/ 242837 h 512576"/>
              <a:gd name="connsiteX1631" fmla="*/ 208230 w 486314"/>
              <a:gd name="connsiteY1631" fmla="*/ 241045 h 512576"/>
              <a:gd name="connsiteX1632" fmla="*/ 208128 w 486314"/>
              <a:gd name="connsiteY1632" fmla="*/ 241506 h 512576"/>
              <a:gd name="connsiteX1633" fmla="*/ 208256 w 486314"/>
              <a:gd name="connsiteY1633" fmla="*/ 240994 h 512576"/>
              <a:gd name="connsiteX1634" fmla="*/ 207974 w 486314"/>
              <a:gd name="connsiteY1634" fmla="*/ 242581 h 512576"/>
              <a:gd name="connsiteX1635" fmla="*/ 208281 w 486314"/>
              <a:gd name="connsiteY1635" fmla="*/ 241557 h 512576"/>
              <a:gd name="connsiteX1636" fmla="*/ 208333 w 486314"/>
              <a:gd name="connsiteY1636" fmla="*/ 241148 h 512576"/>
              <a:gd name="connsiteX1637" fmla="*/ 208537 w 486314"/>
              <a:gd name="connsiteY1637" fmla="*/ 240687 h 512576"/>
              <a:gd name="connsiteX1638" fmla="*/ 208230 w 486314"/>
              <a:gd name="connsiteY1638" fmla="*/ 242146 h 512576"/>
              <a:gd name="connsiteX1639" fmla="*/ 208358 w 486314"/>
              <a:gd name="connsiteY1639" fmla="*/ 241685 h 512576"/>
              <a:gd name="connsiteX1640" fmla="*/ 207667 w 486314"/>
              <a:gd name="connsiteY1640" fmla="*/ 245039 h 512576"/>
              <a:gd name="connsiteX1641" fmla="*/ 207769 w 486314"/>
              <a:gd name="connsiteY1641" fmla="*/ 244910 h 512576"/>
              <a:gd name="connsiteX1642" fmla="*/ 207462 w 486314"/>
              <a:gd name="connsiteY1642" fmla="*/ 246395 h 512576"/>
              <a:gd name="connsiteX1643" fmla="*/ 207923 w 486314"/>
              <a:gd name="connsiteY1643" fmla="*/ 244091 h 512576"/>
              <a:gd name="connsiteX1644" fmla="*/ 208461 w 486314"/>
              <a:gd name="connsiteY1644" fmla="*/ 241941 h 512576"/>
              <a:gd name="connsiteX1645" fmla="*/ 208230 w 486314"/>
              <a:gd name="connsiteY1645" fmla="*/ 242837 h 512576"/>
              <a:gd name="connsiteX1646" fmla="*/ 208358 w 486314"/>
              <a:gd name="connsiteY1646" fmla="*/ 242684 h 512576"/>
              <a:gd name="connsiteX1647" fmla="*/ 208665 w 486314"/>
              <a:gd name="connsiteY1647" fmla="*/ 241199 h 512576"/>
              <a:gd name="connsiteX1648" fmla="*/ 208512 w 486314"/>
              <a:gd name="connsiteY1648" fmla="*/ 242197 h 512576"/>
              <a:gd name="connsiteX1649" fmla="*/ 208793 w 486314"/>
              <a:gd name="connsiteY1649" fmla="*/ 240815 h 512576"/>
              <a:gd name="connsiteX1650" fmla="*/ 208998 w 486314"/>
              <a:gd name="connsiteY1650" fmla="*/ 240226 h 512576"/>
              <a:gd name="connsiteX1651" fmla="*/ 208537 w 486314"/>
              <a:gd name="connsiteY1651" fmla="*/ 242735 h 512576"/>
              <a:gd name="connsiteX1652" fmla="*/ 209024 w 486314"/>
              <a:gd name="connsiteY1652" fmla="*/ 240303 h 512576"/>
              <a:gd name="connsiteX1653" fmla="*/ 208768 w 486314"/>
              <a:gd name="connsiteY1653" fmla="*/ 241762 h 512576"/>
              <a:gd name="connsiteX1654" fmla="*/ 208845 w 486314"/>
              <a:gd name="connsiteY1654" fmla="*/ 241916 h 512576"/>
              <a:gd name="connsiteX1655" fmla="*/ 209024 w 486314"/>
              <a:gd name="connsiteY1655" fmla="*/ 241045 h 512576"/>
              <a:gd name="connsiteX1656" fmla="*/ 208896 w 486314"/>
              <a:gd name="connsiteY1656" fmla="*/ 242044 h 512576"/>
              <a:gd name="connsiteX1657" fmla="*/ 208947 w 486314"/>
              <a:gd name="connsiteY1657" fmla="*/ 242197 h 512576"/>
              <a:gd name="connsiteX1658" fmla="*/ 209203 w 486314"/>
              <a:gd name="connsiteY1658" fmla="*/ 241199 h 512576"/>
              <a:gd name="connsiteX1659" fmla="*/ 209228 w 486314"/>
              <a:gd name="connsiteY1659" fmla="*/ 240661 h 512576"/>
              <a:gd name="connsiteX1660" fmla="*/ 209408 w 486314"/>
              <a:gd name="connsiteY1660" fmla="*/ 240226 h 512576"/>
              <a:gd name="connsiteX1661" fmla="*/ 209331 w 486314"/>
              <a:gd name="connsiteY1661" fmla="*/ 240713 h 512576"/>
              <a:gd name="connsiteX1662" fmla="*/ 209510 w 486314"/>
              <a:gd name="connsiteY1662" fmla="*/ 240124 h 512576"/>
              <a:gd name="connsiteX1663" fmla="*/ 209356 w 486314"/>
              <a:gd name="connsiteY1663" fmla="*/ 240841 h 512576"/>
              <a:gd name="connsiteX1664" fmla="*/ 209510 w 486314"/>
              <a:gd name="connsiteY1664" fmla="*/ 240073 h 512576"/>
              <a:gd name="connsiteX1665" fmla="*/ 209382 w 486314"/>
              <a:gd name="connsiteY1665" fmla="*/ 241250 h 512576"/>
              <a:gd name="connsiteX1666" fmla="*/ 209228 w 486314"/>
              <a:gd name="connsiteY1666" fmla="*/ 241839 h 512576"/>
              <a:gd name="connsiteX1667" fmla="*/ 209228 w 486314"/>
              <a:gd name="connsiteY1667" fmla="*/ 242197 h 512576"/>
              <a:gd name="connsiteX1668" fmla="*/ 209664 w 486314"/>
              <a:gd name="connsiteY1668" fmla="*/ 240098 h 512576"/>
              <a:gd name="connsiteX1669" fmla="*/ 209715 w 486314"/>
              <a:gd name="connsiteY1669" fmla="*/ 240201 h 512576"/>
              <a:gd name="connsiteX1670" fmla="*/ 209484 w 486314"/>
              <a:gd name="connsiteY1670" fmla="*/ 241045 h 512576"/>
              <a:gd name="connsiteX1671" fmla="*/ 209356 w 486314"/>
              <a:gd name="connsiteY1671" fmla="*/ 242197 h 512576"/>
              <a:gd name="connsiteX1672" fmla="*/ 209715 w 486314"/>
              <a:gd name="connsiteY1672" fmla="*/ 240559 h 512576"/>
              <a:gd name="connsiteX1673" fmla="*/ 209536 w 486314"/>
              <a:gd name="connsiteY1673" fmla="*/ 241506 h 512576"/>
              <a:gd name="connsiteX1674" fmla="*/ 209817 w 486314"/>
              <a:gd name="connsiteY1674" fmla="*/ 240329 h 512576"/>
              <a:gd name="connsiteX1675" fmla="*/ 209587 w 486314"/>
              <a:gd name="connsiteY1675" fmla="*/ 242146 h 512576"/>
              <a:gd name="connsiteX1676" fmla="*/ 209305 w 486314"/>
              <a:gd name="connsiteY1676" fmla="*/ 243298 h 512576"/>
              <a:gd name="connsiteX1677" fmla="*/ 209331 w 486314"/>
              <a:gd name="connsiteY1677" fmla="*/ 243349 h 512576"/>
              <a:gd name="connsiteX1678" fmla="*/ 208998 w 486314"/>
              <a:gd name="connsiteY1678" fmla="*/ 245039 h 512576"/>
              <a:gd name="connsiteX1679" fmla="*/ 209152 w 486314"/>
              <a:gd name="connsiteY1679" fmla="*/ 244603 h 512576"/>
              <a:gd name="connsiteX1680" fmla="*/ 209868 w 486314"/>
              <a:gd name="connsiteY1680" fmla="*/ 240969 h 512576"/>
              <a:gd name="connsiteX1681" fmla="*/ 209792 w 486314"/>
              <a:gd name="connsiteY1681" fmla="*/ 242274 h 512576"/>
              <a:gd name="connsiteX1682" fmla="*/ 209971 w 486314"/>
              <a:gd name="connsiteY1682" fmla="*/ 241199 h 512576"/>
              <a:gd name="connsiteX1683" fmla="*/ 210227 w 486314"/>
              <a:gd name="connsiteY1683" fmla="*/ 240380 h 512576"/>
              <a:gd name="connsiteX1684" fmla="*/ 209766 w 486314"/>
              <a:gd name="connsiteY1684" fmla="*/ 242709 h 512576"/>
              <a:gd name="connsiteX1685" fmla="*/ 209766 w 486314"/>
              <a:gd name="connsiteY1685" fmla="*/ 242453 h 512576"/>
              <a:gd name="connsiteX1686" fmla="*/ 209536 w 486314"/>
              <a:gd name="connsiteY1686" fmla="*/ 243938 h 512576"/>
              <a:gd name="connsiteX1687" fmla="*/ 209792 w 486314"/>
              <a:gd name="connsiteY1687" fmla="*/ 243042 h 512576"/>
              <a:gd name="connsiteX1688" fmla="*/ 209894 w 486314"/>
              <a:gd name="connsiteY1688" fmla="*/ 242300 h 512576"/>
              <a:gd name="connsiteX1689" fmla="*/ 210099 w 486314"/>
              <a:gd name="connsiteY1689" fmla="*/ 241788 h 512576"/>
              <a:gd name="connsiteX1690" fmla="*/ 210278 w 486314"/>
              <a:gd name="connsiteY1690" fmla="*/ 240457 h 512576"/>
              <a:gd name="connsiteX1691" fmla="*/ 210406 w 486314"/>
              <a:gd name="connsiteY1691" fmla="*/ 240124 h 512576"/>
              <a:gd name="connsiteX1692" fmla="*/ 210304 w 486314"/>
              <a:gd name="connsiteY1692" fmla="*/ 240661 h 512576"/>
              <a:gd name="connsiteX1693" fmla="*/ 210559 w 486314"/>
              <a:gd name="connsiteY1693" fmla="*/ 239817 h 512576"/>
              <a:gd name="connsiteX1694" fmla="*/ 210380 w 486314"/>
              <a:gd name="connsiteY1694" fmla="*/ 240917 h 512576"/>
              <a:gd name="connsiteX1695" fmla="*/ 210073 w 486314"/>
              <a:gd name="connsiteY1695" fmla="*/ 242018 h 512576"/>
              <a:gd name="connsiteX1696" fmla="*/ 210252 w 486314"/>
              <a:gd name="connsiteY1696" fmla="*/ 241711 h 512576"/>
              <a:gd name="connsiteX1697" fmla="*/ 210150 w 486314"/>
              <a:gd name="connsiteY1697" fmla="*/ 242018 h 512576"/>
              <a:gd name="connsiteX1698" fmla="*/ 210073 w 486314"/>
              <a:gd name="connsiteY1698" fmla="*/ 242914 h 512576"/>
              <a:gd name="connsiteX1699" fmla="*/ 210304 w 486314"/>
              <a:gd name="connsiteY1699" fmla="*/ 241813 h 512576"/>
              <a:gd name="connsiteX1700" fmla="*/ 210636 w 486314"/>
              <a:gd name="connsiteY1700" fmla="*/ 241020 h 512576"/>
              <a:gd name="connsiteX1701" fmla="*/ 210406 w 486314"/>
              <a:gd name="connsiteY1701" fmla="*/ 242274 h 512576"/>
              <a:gd name="connsiteX1702" fmla="*/ 210150 w 486314"/>
              <a:gd name="connsiteY1702" fmla="*/ 242709 h 512576"/>
              <a:gd name="connsiteX1703" fmla="*/ 209868 w 486314"/>
              <a:gd name="connsiteY1703" fmla="*/ 243835 h 512576"/>
              <a:gd name="connsiteX1704" fmla="*/ 209510 w 486314"/>
              <a:gd name="connsiteY1704" fmla="*/ 246062 h 512576"/>
              <a:gd name="connsiteX1705" fmla="*/ 209638 w 486314"/>
              <a:gd name="connsiteY1705" fmla="*/ 245627 h 512576"/>
              <a:gd name="connsiteX1706" fmla="*/ 209920 w 486314"/>
              <a:gd name="connsiteY1706" fmla="*/ 244015 h 512576"/>
              <a:gd name="connsiteX1707" fmla="*/ 210304 w 486314"/>
              <a:gd name="connsiteY1707" fmla="*/ 243042 h 512576"/>
              <a:gd name="connsiteX1708" fmla="*/ 210048 w 486314"/>
              <a:gd name="connsiteY1708" fmla="*/ 244296 h 512576"/>
              <a:gd name="connsiteX1709" fmla="*/ 210278 w 486314"/>
              <a:gd name="connsiteY1709" fmla="*/ 244501 h 512576"/>
              <a:gd name="connsiteX1710" fmla="*/ 210611 w 486314"/>
              <a:gd name="connsiteY1710" fmla="*/ 243093 h 512576"/>
              <a:gd name="connsiteX1711" fmla="*/ 210764 w 486314"/>
              <a:gd name="connsiteY1711" fmla="*/ 242018 h 512576"/>
              <a:gd name="connsiteX1712" fmla="*/ 210841 w 486314"/>
              <a:gd name="connsiteY1712" fmla="*/ 242146 h 512576"/>
              <a:gd name="connsiteX1713" fmla="*/ 210304 w 486314"/>
              <a:gd name="connsiteY1713" fmla="*/ 244783 h 512576"/>
              <a:gd name="connsiteX1714" fmla="*/ 210227 w 486314"/>
              <a:gd name="connsiteY1714" fmla="*/ 245525 h 512576"/>
              <a:gd name="connsiteX1715" fmla="*/ 210611 w 486314"/>
              <a:gd name="connsiteY1715" fmla="*/ 244296 h 512576"/>
              <a:gd name="connsiteX1716" fmla="*/ 210892 w 486314"/>
              <a:gd name="connsiteY1716" fmla="*/ 244322 h 512576"/>
              <a:gd name="connsiteX1717" fmla="*/ 210611 w 486314"/>
              <a:gd name="connsiteY1717" fmla="*/ 246242 h 512576"/>
              <a:gd name="connsiteX1718" fmla="*/ 210739 w 486314"/>
              <a:gd name="connsiteY1718" fmla="*/ 245499 h 512576"/>
              <a:gd name="connsiteX1719" fmla="*/ 210713 w 486314"/>
              <a:gd name="connsiteY1719" fmla="*/ 245755 h 512576"/>
              <a:gd name="connsiteX1720" fmla="*/ 211046 w 486314"/>
              <a:gd name="connsiteY1720" fmla="*/ 244910 h 512576"/>
              <a:gd name="connsiteX1721" fmla="*/ 210764 w 486314"/>
              <a:gd name="connsiteY1721" fmla="*/ 246165 h 512576"/>
              <a:gd name="connsiteX1722" fmla="*/ 210841 w 486314"/>
              <a:gd name="connsiteY1722" fmla="*/ 245858 h 512576"/>
              <a:gd name="connsiteX1723" fmla="*/ 210636 w 486314"/>
              <a:gd name="connsiteY1723" fmla="*/ 246907 h 512576"/>
              <a:gd name="connsiteX1724" fmla="*/ 210815 w 486314"/>
              <a:gd name="connsiteY1724" fmla="*/ 246754 h 512576"/>
              <a:gd name="connsiteX1725" fmla="*/ 210943 w 486314"/>
              <a:gd name="connsiteY1725" fmla="*/ 246011 h 512576"/>
              <a:gd name="connsiteX1726" fmla="*/ 211148 w 486314"/>
              <a:gd name="connsiteY1726" fmla="*/ 245934 h 512576"/>
              <a:gd name="connsiteX1727" fmla="*/ 211020 w 486314"/>
              <a:gd name="connsiteY1727" fmla="*/ 246651 h 512576"/>
              <a:gd name="connsiteX1728" fmla="*/ 211123 w 486314"/>
              <a:gd name="connsiteY1728" fmla="*/ 246216 h 512576"/>
              <a:gd name="connsiteX1729" fmla="*/ 211097 w 486314"/>
              <a:gd name="connsiteY1729" fmla="*/ 246779 h 512576"/>
              <a:gd name="connsiteX1730" fmla="*/ 210611 w 486314"/>
              <a:gd name="connsiteY1730" fmla="*/ 248520 h 512576"/>
              <a:gd name="connsiteX1731" fmla="*/ 210943 w 486314"/>
              <a:gd name="connsiteY1731" fmla="*/ 246958 h 512576"/>
              <a:gd name="connsiteX1732" fmla="*/ 210790 w 486314"/>
              <a:gd name="connsiteY1732" fmla="*/ 247189 h 512576"/>
              <a:gd name="connsiteX1733" fmla="*/ 210892 w 486314"/>
              <a:gd name="connsiteY1733" fmla="*/ 246856 h 512576"/>
              <a:gd name="connsiteX1734" fmla="*/ 210559 w 486314"/>
              <a:gd name="connsiteY1734" fmla="*/ 248494 h 512576"/>
              <a:gd name="connsiteX1735" fmla="*/ 210611 w 486314"/>
              <a:gd name="connsiteY1735" fmla="*/ 248443 h 512576"/>
              <a:gd name="connsiteX1736" fmla="*/ 210380 w 486314"/>
              <a:gd name="connsiteY1736" fmla="*/ 248980 h 512576"/>
              <a:gd name="connsiteX1737" fmla="*/ 210559 w 486314"/>
              <a:gd name="connsiteY1737" fmla="*/ 248084 h 512576"/>
              <a:gd name="connsiteX1738" fmla="*/ 210278 w 486314"/>
              <a:gd name="connsiteY1738" fmla="*/ 248980 h 512576"/>
              <a:gd name="connsiteX1739" fmla="*/ 210022 w 486314"/>
              <a:gd name="connsiteY1739" fmla="*/ 249339 h 512576"/>
              <a:gd name="connsiteX1740" fmla="*/ 210508 w 486314"/>
              <a:gd name="connsiteY1740" fmla="*/ 247368 h 512576"/>
              <a:gd name="connsiteX1741" fmla="*/ 210508 w 486314"/>
              <a:gd name="connsiteY1741" fmla="*/ 246907 h 512576"/>
              <a:gd name="connsiteX1742" fmla="*/ 210022 w 486314"/>
              <a:gd name="connsiteY1742" fmla="*/ 249006 h 512576"/>
              <a:gd name="connsiteX1743" fmla="*/ 210150 w 486314"/>
              <a:gd name="connsiteY1743" fmla="*/ 248341 h 512576"/>
              <a:gd name="connsiteX1744" fmla="*/ 209817 w 486314"/>
              <a:gd name="connsiteY1744" fmla="*/ 249467 h 512576"/>
              <a:gd name="connsiteX1745" fmla="*/ 209612 w 486314"/>
              <a:gd name="connsiteY1745" fmla="*/ 248980 h 512576"/>
              <a:gd name="connsiteX1746" fmla="*/ 209740 w 486314"/>
              <a:gd name="connsiteY1746" fmla="*/ 248341 h 512576"/>
              <a:gd name="connsiteX1747" fmla="*/ 209280 w 486314"/>
              <a:gd name="connsiteY1747" fmla="*/ 249441 h 512576"/>
              <a:gd name="connsiteX1748" fmla="*/ 209101 w 486314"/>
              <a:gd name="connsiteY1748" fmla="*/ 248904 h 512576"/>
              <a:gd name="connsiteX1749" fmla="*/ 208461 w 486314"/>
              <a:gd name="connsiteY1749" fmla="*/ 249569 h 512576"/>
              <a:gd name="connsiteX1750" fmla="*/ 208691 w 486314"/>
              <a:gd name="connsiteY1750" fmla="*/ 248597 h 512576"/>
              <a:gd name="connsiteX1751" fmla="*/ 208691 w 486314"/>
              <a:gd name="connsiteY1751" fmla="*/ 248187 h 512576"/>
              <a:gd name="connsiteX1752" fmla="*/ 208333 w 486314"/>
              <a:gd name="connsiteY1752" fmla="*/ 249800 h 512576"/>
              <a:gd name="connsiteX1753" fmla="*/ 207897 w 486314"/>
              <a:gd name="connsiteY1753" fmla="*/ 250439 h 512576"/>
              <a:gd name="connsiteX1754" fmla="*/ 208051 w 486314"/>
              <a:gd name="connsiteY1754" fmla="*/ 249800 h 512576"/>
              <a:gd name="connsiteX1755" fmla="*/ 207795 w 486314"/>
              <a:gd name="connsiteY1755" fmla="*/ 249697 h 512576"/>
              <a:gd name="connsiteX1756" fmla="*/ 207897 w 486314"/>
              <a:gd name="connsiteY1756" fmla="*/ 248852 h 512576"/>
              <a:gd name="connsiteX1757" fmla="*/ 207462 w 486314"/>
              <a:gd name="connsiteY1757" fmla="*/ 250491 h 512576"/>
              <a:gd name="connsiteX1758" fmla="*/ 207385 w 486314"/>
              <a:gd name="connsiteY1758" fmla="*/ 249800 h 512576"/>
              <a:gd name="connsiteX1759" fmla="*/ 206490 w 486314"/>
              <a:gd name="connsiteY1759" fmla="*/ 251131 h 512576"/>
              <a:gd name="connsiteX1760" fmla="*/ 206618 w 486314"/>
              <a:gd name="connsiteY1760" fmla="*/ 250363 h 512576"/>
              <a:gd name="connsiteX1761" fmla="*/ 205799 w 486314"/>
              <a:gd name="connsiteY1761" fmla="*/ 251259 h 512576"/>
              <a:gd name="connsiteX1762" fmla="*/ 206106 w 486314"/>
              <a:gd name="connsiteY1762" fmla="*/ 249902 h 512576"/>
              <a:gd name="connsiteX1763" fmla="*/ 205722 w 486314"/>
              <a:gd name="connsiteY1763" fmla="*/ 251207 h 512576"/>
              <a:gd name="connsiteX1764" fmla="*/ 205619 w 486314"/>
              <a:gd name="connsiteY1764" fmla="*/ 250695 h 512576"/>
              <a:gd name="connsiteX1765" fmla="*/ 205389 w 486314"/>
              <a:gd name="connsiteY1765" fmla="*/ 251463 h 512576"/>
              <a:gd name="connsiteX1766" fmla="*/ 205133 w 486314"/>
              <a:gd name="connsiteY1766" fmla="*/ 251284 h 512576"/>
              <a:gd name="connsiteX1767" fmla="*/ 205287 w 486314"/>
              <a:gd name="connsiteY1767" fmla="*/ 250414 h 512576"/>
              <a:gd name="connsiteX1768" fmla="*/ 204954 w 486314"/>
              <a:gd name="connsiteY1768" fmla="*/ 251642 h 512576"/>
              <a:gd name="connsiteX1769" fmla="*/ 204672 w 486314"/>
              <a:gd name="connsiteY1769" fmla="*/ 251079 h 512576"/>
              <a:gd name="connsiteX1770" fmla="*/ 204467 w 486314"/>
              <a:gd name="connsiteY1770" fmla="*/ 251898 h 512576"/>
              <a:gd name="connsiteX1771" fmla="*/ 204237 w 486314"/>
              <a:gd name="connsiteY1771" fmla="*/ 251694 h 512576"/>
              <a:gd name="connsiteX1772" fmla="*/ 204365 w 486314"/>
              <a:gd name="connsiteY1772" fmla="*/ 250900 h 512576"/>
              <a:gd name="connsiteX1773" fmla="*/ 204186 w 486314"/>
              <a:gd name="connsiteY1773" fmla="*/ 251694 h 512576"/>
              <a:gd name="connsiteX1774" fmla="*/ 203802 w 486314"/>
              <a:gd name="connsiteY1774" fmla="*/ 251002 h 512576"/>
              <a:gd name="connsiteX1775" fmla="*/ 202932 w 486314"/>
              <a:gd name="connsiteY1775" fmla="*/ 251412 h 512576"/>
              <a:gd name="connsiteX1776" fmla="*/ 203008 w 486314"/>
              <a:gd name="connsiteY1776" fmla="*/ 251105 h 512576"/>
              <a:gd name="connsiteX1777" fmla="*/ 202624 w 486314"/>
              <a:gd name="connsiteY1777" fmla="*/ 251642 h 512576"/>
              <a:gd name="connsiteX1778" fmla="*/ 202701 w 486314"/>
              <a:gd name="connsiteY1778" fmla="*/ 250849 h 512576"/>
              <a:gd name="connsiteX1779" fmla="*/ 202369 w 486314"/>
              <a:gd name="connsiteY1779" fmla="*/ 251105 h 512576"/>
              <a:gd name="connsiteX1780" fmla="*/ 202420 w 486314"/>
              <a:gd name="connsiteY1780" fmla="*/ 250926 h 512576"/>
              <a:gd name="connsiteX1781" fmla="*/ 202189 w 486314"/>
              <a:gd name="connsiteY1781" fmla="*/ 250491 h 512576"/>
              <a:gd name="connsiteX1782" fmla="*/ 202343 w 486314"/>
              <a:gd name="connsiteY1782" fmla="*/ 249953 h 512576"/>
              <a:gd name="connsiteX1783" fmla="*/ 202266 w 486314"/>
              <a:gd name="connsiteY1783" fmla="*/ 249748 h 512576"/>
              <a:gd name="connsiteX1784" fmla="*/ 202113 w 486314"/>
              <a:gd name="connsiteY1784" fmla="*/ 250439 h 512576"/>
              <a:gd name="connsiteX1785" fmla="*/ 201293 w 486314"/>
              <a:gd name="connsiteY1785" fmla="*/ 251054 h 512576"/>
              <a:gd name="connsiteX1786" fmla="*/ 201447 w 486314"/>
              <a:gd name="connsiteY1786" fmla="*/ 249569 h 512576"/>
              <a:gd name="connsiteX1787" fmla="*/ 201370 w 486314"/>
              <a:gd name="connsiteY1787" fmla="*/ 249851 h 512576"/>
              <a:gd name="connsiteX1788" fmla="*/ 201421 w 486314"/>
              <a:gd name="connsiteY1788" fmla="*/ 248878 h 512576"/>
              <a:gd name="connsiteX1789" fmla="*/ 201191 w 486314"/>
              <a:gd name="connsiteY1789" fmla="*/ 250004 h 512576"/>
              <a:gd name="connsiteX1790" fmla="*/ 201140 w 486314"/>
              <a:gd name="connsiteY1790" fmla="*/ 249236 h 512576"/>
              <a:gd name="connsiteX1791" fmla="*/ 201217 w 486314"/>
              <a:gd name="connsiteY1791" fmla="*/ 248750 h 512576"/>
              <a:gd name="connsiteX1792" fmla="*/ 200526 w 486314"/>
              <a:gd name="connsiteY1792" fmla="*/ 250951 h 512576"/>
              <a:gd name="connsiteX1793" fmla="*/ 198759 w 486314"/>
              <a:gd name="connsiteY1793" fmla="*/ 252078 h 512576"/>
              <a:gd name="connsiteX1794" fmla="*/ 197352 w 486314"/>
              <a:gd name="connsiteY1794" fmla="*/ 251361 h 512576"/>
              <a:gd name="connsiteX1795" fmla="*/ 197198 w 486314"/>
              <a:gd name="connsiteY1795" fmla="*/ 250567 h 512576"/>
              <a:gd name="connsiteX1796" fmla="*/ 197300 w 486314"/>
              <a:gd name="connsiteY1796" fmla="*/ 250107 h 512576"/>
              <a:gd name="connsiteX1797" fmla="*/ 196993 w 486314"/>
              <a:gd name="connsiteY1797" fmla="*/ 251207 h 512576"/>
              <a:gd name="connsiteX1798" fmla="*/ 196430 w 486314"/>
              <a:gd name="connsiteY1798" fmla="*/ 251207 h 512576"/>
              <a:gd name="connsiteX1799" fmla="*/ 196609 w 486314"/>
              <a:gd name="connsiteY1799" fmla="*/ 250286 h 512576"/>
              <a:gd name="connsiteX1800" fmla="*/ 196456 w 486314"/>
              <a:gd name="connsiteY1800" fmla="*/ 250951 h 512576"/>
              <a:gd name="connsiteX1801" fmla="*/ 196481 w 486314"/>
              <a:gd name="connsiteY1801" fmla="*/ 250644 h 512576"/>
              <a:gd name="connsiteX1802" fmla="*/ 196251 w 486314"/>
              <a:gd name="connsiteY1802" fmla="*/ 251694 h 512576"/>
              <a:gd name="connsiteX1803" fmla="*/ 195022 w 486314"/>
              <a:gd name="connsiteY1803" fmla="*/ 250439 h 512576"/>
              <a:gd name="connsiteX1804" fmla="*/ 194561 w 486314"/>
              <a:gd name="connsiteY1804" fmla="*/ 250542 h 512576"/>
              <a:gd name="connsiteX1805" fmla="*/ 193819 w 486314"/>
              <a:gd name="connsiteY1805" fmla="*/ 248776 h 512576"/>
              <a:gd name="connsiteX1806" fmla="*/ 194638 w 486314"/>
              <a:gd name="connsiteY1806" fmla="*/ 245397 h 512576"/>
              <a:gd name="connsiteX1807" fmla="*/ 195483 w 486314"/>
              <a:gd name="connsiteY1807" fmla="*/ 243784 h 512576"/>
              <a:gd name="connsiteX1808" fmla="*/ 202650 w 486314"/>
              <a:gd name="connsiteY1808" fmla="*/ 242428 h 512576"/>
              <a:gd name="connsiteX1809" fmla="*/ 202624 w 486314"/>
              <a:gd name="connsiteY1809" fmla="*/ 242505 h 512576"/>
              <a:gd name="connsiteX1810" fmla="*/ 202650 w 486314"/>
              <a:gd name="connsiteY1810" fmla="*/ 242428 h 512576"/>
              <a:gd name="connsiteX1811" fmla="*/ 204954 w 486314"/>
              <a:gd name="connsiteY1811" fmla="*/ 251207 h 512576"/>
              <a:gd name="connsiteX1812" fmla="*/ 204954 w 486314"/>
              <a:gd name="connsiteY1812" fmla="*/ 251156 h 512576"/>
              <a:gd name="connsiteX1813" fmla="*/ 204928 w 486314"/>
              <a:gd name="connsiteY1813" fmla="*/ 251156 h 512576"/>
              <a:gd name="connsiteX1814" fmla="*/ 204954 w 486314"/>
              <a:gd name="connsiteY1814" fmla="*/ 251207 h 512576"/>
              <a:gd name="connsiteX1815" fmla="*/ 210534 w 486314"/>
              <a:gd name="connsiteY1815" fmla="*/ 242658 h 512576"/>
              <a:gd name="connsiteX1816" fmla="*/ 210483 w 486314"/>
              <a:gd name="connsiteY1816" fmla="*/ 242863 h 512576"/>
              <a:gd name="connsiteX1817" fmla="*/ 210432 w 486314"/>
              <a:gd name="connsiteY1817" fmla="*/ 243170 h 512576"/>
              <a:gd name="connsiteX1818" fmla="*/ 210534 w 486314"/>
              <a:gd name="connsiteY1818" fmla="*/ 242658 h 512576"/>
              <a:gd name="connsiteX1819" fmla="*/ 210124 w 486314"/>
              <a:gd name="connsiteY1819" fmla="*/ 241327 h 512576"/>
              <a:gd name="connsiteX1820" fmla="*/ 210099 w 486314"/>
              <a:gd name="connsiteY1820" fmla="*/ 241865 h 512576"/>
              <a:gd name="connsiteX1821" fmla="*/ 210124 w 486314"/>
              <a:gd name="connsiteY1821" fmla="*/ 241327 h 512576"/>
              <a:gd name="connsiteX1822" fmla="*/ 209766 w 486314"/>
              <a:gd name="connsiteY1822" fmla="*/ 240354 h 512576"/>
              <a:gd name="connsiteX1823" fmla="*/ 209715 w 486314"/>
              <a:gd name="connsiteY1823" fmla="*/ 240252 h 512576"/>
              <a:gd name="connsiteX1824" fmla="*/ 209766 w 486314"/>
              <a:gd name="connsiteY1824" fmla="*/ 240354 h 512576"/>
              <a:gd name="connsiteX1825" fmla="*/ 209331 w 486314"/>
              <a:gd name="connsiteY1825" fmla="*/ 241020 h 512576"/>
              <a:gd name="connsiteX1826" fmla="*/ 209459 w 486314"/>
              <a:gd name="connsiteY1826" fmla="*/ 240431 h 512576"/>
              <a:gd name="connsiteX1827" fmla="*/ 209331 w 486314"/>
              <a:gd name="connsiteY1827" fmla="*/ 241020 h 512576"/>
              <a:gd name="connsiteX1828" fmla="*/ 209331 w 486314"/>
              <a:gd name="connsiteY1828" fmla="*/ 241020 h 512576"/>
              <a:gd name="connsiteX1829" fmla="*/ 204135 w 486314"/>
              <a:gd name="connsiteY1829" fmla="*/ 241788 h 512576"/>
              <a:gd name="connsiteX1830" fmla="*/ 204058 w 486314"/>
              <a:gd name="connsiteY1830" fmla="*/ 242018 h 512576"/>
              <a:gd name="connsiteX1831" fmla="*/ 204032 w 486314"/>
              <a:gd name="connsiteY1831" fmla="*/ 242274 h 512576"/>
              <a:gd name="connsiteX1832" fmla="*/ 204135 w 486314"/>
              <a:gd name="connsiteY1832" fmla="*/ 241788 h 512576"/>
              <a:gd name="connsiteX1833" fmla="*/ 201985 w 486314"/>
              <a:gd name="connsiteY1833" fmla="*/ 241122 h 512576"/>
              <a:gd name="connsiteX1834" fmla="*/ 201908 w 486314"/>
              <a:gd name="connsiteY1834" fmla="*/ 241685 h 512576"/>
              <a:gd name="connsiteX1835" fmla="*/ 201985 w 486314"/>
              <a:gd name="connsiteY1835" fmla="*/ 241122 h 512576"/>
              <a:gd name="connsiteX1836" fmla="*/ 200321 w 486314"/>
              <a:gd name="connsiteY1836" fmla="*/ 243810 h 512576"/>
              <a:gd name="connsiteX1837" fmla="*/ 200321 w 486314"/>
              <a:gd name="connsiteY1837" fmla="*/ 243810 h 512576"/>
              <a:gd name="connsiteX1838" fmla="*/ 200116 w 486314"/>
              <a:gd name="connsiteY1838" fmla="*/ 244808 h 512576"/>
              <a:gd name="connsiteX1839" fmla="*/ 200321 w 486314"/>
              <a:gd name="connsiteY1839" fmla="*/ 243810 h 512576"/>
              <a:gd name="connsiteX1840" fmla="*/ 177872 w 486314"/>
              <a:gd name="connsiteY1840" fmla="*/ 242325 h 512576"/>
              <a:gd name="connsiteX1841" fmla="*/ 177770 w 486314"/>
              <a:gd name="connsiteY1841" fmla="*/ 242684 h 512576"/>
              <a:gd name="connsiteX1842" fmla="*/ 177872 w 486314"/>
              <a:gd name="connsiteY1842" fmla="*/ 242325 h 512576"/>
              <a:gd name="connsiteX1843" fmla="*/ 168581 w 486314"/>
              <a:gd name="connsiteY1843" fmla="*/ 237129 h 512576"/>
              <a:gd name="connsiteX1844" fmla="*/ 168581 w 486314"/>
              <a:gd name="connsiteY1844" fmla="*/ 237129 h 512576"/>
              <a:gd name="connsiteX1845" fmla="*/ 168632 w 486314"/>
              <a:gd name="connsiteY1845" fmla="*/ 236924 h 512576"/>
              <a:gd name="connsiteX1846" fmla="*/ 168581 w 486314"/>
              <a:gd name="connsiteY1846" fmla="*/ 237129 h 512576"/>
              <a:gd name="connsiteX1847" fmla="*/ 172113 w 486314"/>
              <a:gd name="connsiteY1847" fmla="*/ 245064 h 512576"/>
              <a:gd name="connsiteX1848" fmla="*/ 172113 w 486314"/>
              <a:gd name="connsiteY1848" fmla="*/ 245013 h 512576"/>
              <a:gd name="connsiteX1849" fmla="*/ 172087 w 486314"/>
              <a:gd name="connsiteY1849" fmla="*/ 244987 h 512576"/>
              <a:gd name="connsiteX1850" fmla="*/ 172113 w 486314"/>
              <a:gd name="connsiteY1850" fmla="*/ 245064 h 512576"/>
              <a:gd name="connsiteX1851" fmla="*/ 169477 w 486314"/>
              <a:gd name="connsiteY1851" fmla="*/ 236208 h 512576"/>
              <a:gd name="connsiteX1852" fmla="*/ 169502 w 486314"/>
              <a:gd name="connsiteY1852" fmla="*/ 236156 h 512576"/>
              <a:gd name="connsiteX1853" fmla="*/ 169477 w 486314"/>
              <a:gd name="connsiteY1853" fmla="*/ 236208 h 512576"/>
              <a:gd name="connsiteX1854" fmla="*/ 177719 w 486314"/>
              <a:gd name="connsiteY1854" fmla="*/ 235773 h 512576"/>
              <a:gd name="connsiteX1855" fmla="*/ 177744 w 486314"/>
              <a:gd name="connsiteY1855" fmla="*/ 235670 h 512576"/>
              <a:gd name="connsiteX1856" fmla="*/ 177872 w 486314"/>
              <a:gd name="connsiteY1856" fmla="*/ 234928 h 512576"/>
              <a:gd name="connsiteX1857" fmla="*/ 177719 w 486314"/>
              <a:gd name="connsiteY1857" fmla="*/ 235773 h 512576"/>
              <a:gd name="connsiteX1858" fmla="*/ 168581 w 486314"/>
              <a:gd name="connsiteY1858" fmla="*/ 237129 h 512576"/>
              <a:gd name="connsiteX1859" fmla="*/ 168530 w 486314"/>
              <a:gd name="connsiteY1859" fmla="*/ 237308 h 512576"/>
              <a:gd name="connsiteX1860" fmla="*/ 168581 w 486314"/>
              <a:gd name="connsiteY1860" fmla="*/ 237129 h 512576"/>
              <a:gd name="connsiteX1861" fmla="*/ 162617 w 486314"/>
              <a:gd name="connsiteY1861" fmla="*/ 237615 h 512576"/>
              <a:gd name="connsiteX1862" fmla="*/ 162489 w 486314"/>
              <a:gd name="connsiteY1862" fmla="*/ 238665 h 512576"/>
              <a:gd name="connsiteX1863" fmla="*/ 163129 w 486314"/>
              <a:gd name="connsiteY1863" fmla="*/ 239510 h 512576"/>
              <a:gd name="connsiteX1864" fmla="*/ 163026 w 486314"/>
              <a:gd name="connsiteY1864" fmla="*/ 239919 h 512576"/>
              <a:gd name="connsiteX1865" fmla="*/ 163359 w 486314"/>
              <a:gd name="connsiteY1865" fmla="*/ 239126 h 512576"/>
              <a:gd name="connsiteX1866" fmla="*/ 163205 w 486314"/>
              <a:gd name="connsiteY1866" fmla="*/ 239842 h 512576"/>
              <a:gd name="connsiteX1867" fmla="*/ 163513 w 486314"/>
              <a:gd name="connsiteY1867" fmla="*/ 238921 h 512576"/>
              <a:gd name="connsiteX1868" fmla="*/ 163282 w 486314"/>
              <a:gd name="connsiteY1868" fmla="*/ 240201 h 512576"/>
              <a:gd name="connsiteX1869" fmla="*/ 163513 w 486314"/>
              <a:gd name="connsiteY1869" fmla="*/ 239330 h 512576"/>
              <a:gd name="connsiteX1870" fmla="*/ 163999 w 486314"/>
              <a:gd name="connsiteY1870" fmla="*/ 238460 h 512576"/>
              <a:gd name="connsiteX1871" fmla="*/ 163871 w 486314"/>
              <a:gd name="connsiteY1871" fmla="*/ 239049 h 512576"/>
              <a:gd name="connsiteX1872" fmla="*/ 164741 w 486314"/>
              <a:gd name="connsiteY1872" fmla="*/ 237641 h 512576"/>
              <a:gd name="connsiteX1873" fmla="*/ 164511 w 486314"/>
              <a:gd name="connsiteY1873" fmla="*/ 238844 h 512576"/>
              <a:gd name="connsiteX1874" fmla="*/ 164895 w 486314"/>
              <a:gd name="connsiteY1874" fmla="*/ 237539 h 512576"/>
              <a:gd name="connsiteX1875" fmla="*/ 165125 w 486314"/>
              <a:gd name="connsiteY1875" fmla="*/ 237180 h 512576"/>
              <a:gd name="connsiteX1876" fmla="*/ 165074 w 486314"/>
              <a:gd name="connsiteY1876" fmla="*/ 237436 h 512576"/>
              <a:gd name="connsiteX1877" fmla="*/ 165304 w 486314"/>
              <a:gd name="connsiteY1877" fmla="*/ 236822 h 512576"/>
              <a:gd name="connsiteX1878" fmla="*/ 165176 w 486314"/>
              <a:gd name="connsiteY1878" fmla="*/ 237564 h 512576"/>
              <a:gd name="connsiteX1879" fmla="*/ 165304 w 486314"/>
              <a:gd name="connsiteY1879" fmla="*/ 237590 h 512576"/>
              <a:gd name="connsiteX1880" fmla="*/ 165356 w 486314"/>
              <a:gd name="connsiteY1880" fmla="*/ 237308 h 512576"/>
              <a:gd name="connsiteX1881" fmla="*/ 165407 w 486314"/>
              <a:gd name="connsiteY1881" fmla="*/ 237462 h 512576"/>
              <a:gd name="connsiteX1882" fmla="*/ 165381 w 486314"/>
              <a:gd name="connsiteY1882" fmla="*/ 237615 h 512576"/>
              <a:gd name="connsiteX1883" fmla="*/ 165637 w 486314"/>
              <a:gd name="connsiteY1883" fmla="*/ 236976 h 512576"/>
              <a:gd name="connsiteX1884" fmla="*/ 165304 w 486314"/>
              <a:gd name="connsiteY1884" fmla="*/ 238588 h 512576"/>
              <a:gd name="connsiteX1885" fmla="*/ 166251 w 486314"/>
              <a:gd name="connsiteY1885" fmla="*/ 237846 h 512576"/>
              <a:gd name="connsiteX1886" fmla="*/ 166098 w 486314"/>
              <a:gd name="connsiteY1886" fmla="*/ 238793 h 512576"/>
              <a:gd name="connsiteX1887" fmla="*/ 166379 w 486314"/>
              <a:gd name="connsiteY1887" fmla="*/ 238076 h 512576"/>
              <a:gd name="connsiteX1888" fmla="*/ 166303 w 486314"/>
              <a:gd name="connsiteY1888" fmla="*/ 238691 h 512576"/>
              <a:gd name="connsiteX1889" fmla="*/ 166533 w 486314"/>
              <a:gd name="connsiteY1889" fmla="*/ 238025 h 512576"/>
              <a:gd name="connsiteX1890" fmla="*/ 166303 w 486314"/>
              <a:gd name="connsiteY1890" fmla="*/ 239023 h 512576"/>
              <a:gd name="connsiteX1891" fmla="*/ 166635 w 486314"/>
              <a:gd name="connsiteY1891" fmla="*/ 238127 h 512576"/>
              <a:gd name="connsiteX1892" fmla="*/ 166507 w 486314"/>
              <a:gd name="connsiteY1892" fmla="*/ 238716 h 512576"/>
              <a:gd name="connsiteX1893" fmla="*/ 166738 w 486314"/>
              <a:gd name="connsiteY1893" fmla="*/ 238307 h 512576"/>
              <a:gd name="connsiteX1894" fmla="*/ 166610 w 486314"/>
              <a:gd name="connsiteY1894" fmla="*/ 238921 h 512576"/>
              <a:gd name="connsiteX1895" fmla="*/ 166866 w 486314"/>
              <a:gd name="connsiteY1895" fmla="*/ 238102 h 512576"/>
              <a:gd name="connsiteX1896" fmla="*/ 166712 w 486314"/>
              <a:gd name="connsiteY1896" fmla="*/ 238793 h 512576"/>
              <a:gd name="connsiteX1897" fmla="*/ 167173 w 486314"/>
              <a:gd name="connsiteY1897" fmla="*/ 237718 h 512576"/>
              <a:gd name="connsiteX1898" fmla="*/ 167122 w 486314"/>
              <a:gd name="connsiteY1898" fmla="*/ 237948 h 512576"/>
              <a:gd name="connsiteX1899" fmla="*/ 167403 w 486314"/>
              <a:gd name="connsiteY1899" fmla="*/ 237718 h 512576"/>
              <a:gd name="connsiteX1900" fmla="*/ 167224 w 486314"/>
              <a:gd name="connsiteY1900" fmla="*/ 238998 h 512576"/>
              <a:gd name="connsiteX1901" fmla="*/ 167685 w 486314"/>
              <a:gd name="connsiteY1901" fmla="*/ 237155 h 512576"/>
              <a:gd name="connsiteX1902" fmla="*/ 167838 w 486314"/>
              <a:gd name="connsiteY1902" fmla="*/ 237436 h 512576"/>
              <a:gd name="connsiteX1903" fmla="*/ 167506 w 486314"/>
              <a:gd name="connsiteY1903" fmla="*/ 239023 h 512576"/>
              <a:gd name="connsiteX1904" fmla="*/ 167403 w 486314"/>
              <a:gd name="connsiteY1904" fmla="*/ 239766 h 512576"/>
              <a:gd name="connsiteX1905" fmla="*/ 167275 w 486314"/>
              <a:gd name="connsiteY1905" fmla="*/ 240226 h 512576"/>
              <a:gd name="connsiteX1906" fmla="*/ 167506 w 486314"/>
              <a:gd name="connsiteY1906" fmla="*/ 239919 h 512576"/>
              <a:gd name="connsiteX1907" fmla="*/ 168069 w 486314"/>
              <a:gd name="connsiteY1907" fmla="*/ 237667 h 512576"/>
              <a:gd name="connsiteX1908" fmla="*/ 167762 w 486314"/>
              <a:gd name="connsiteY1908" fmla="*/ 239228 h 512576"/>
              <a:gd name="connsiteX1909" fmla="*/ 168299 w 486314"/>
              <a:gd name="connsiteY1909" fmla="*/ 236873 h 512576"/>
              <a:gd name="connsiteX1910" fmla="*/ 168222 w 486314"/>
              <a:gd name="connsiteY1910" fmla="*/ 237513 h 512576"/>
              <a:gd name="connsiteX1911" fmla="*/ 168427 w 486314"/>
              <a:gd name="connsiteY1911" fmla="*/ 236771 h 512576"/>
              <a:gd name="connsiteX1912" fmla="*/ 168350 w 486314"/>
              <a:gd name="connsiteY1912" fmla="*/ 237667 h 512576"/>
              <a:gd name="connsiteX1913" fmla="*/ 168222 w 486314"/>
              <a:gd name="connsiteY1913" fmla="*/ 238358 h 512576"/>
              <a:gd name="connsiteX1914" fmla="*/ 168402 w 486314"/>
              <a:gd name="connsiteY1914" fmla="*/ 237897 h 512576"/>
              <a:gd name="connsiteX1915" fmla="*/ 168376 w 486314"/>
              <a:gd name="connsiteY1915" fmla="*/ 238102 h 512576"/>
              <a:gd name="connsiteX1916" fmla="*/ 168632 w 486314"/>
              <a:gd name="connsiteY1916" fmla="*/ 237103 h 512576"/>
              <a:gd name="connsiteX1917" fmla="*/ 168862 w 486314"/>
              <a:gd name="connsiteY1917" fmla="*/ 236412 h 512576"/>
              <a:gd name="connsiteX1918" fmla="*/ 168683 w 486314"/>
              <a:gd name="connsiteY1918" fmla="*/ 237257 h 512576"/>
              <a:gd name="connsiteX1919" fmla="*/ 169221 w 486314"/>
              <a:gd name="connsiteY1919" fmla="*/ 235644 h 512576"/>
              <a:gd name="connsiteX1920" fmla="*/ 169041 w 486314"/>
              <a:gd name="connsiteY1920" fmla="*/ 236387 h 512576"/>
              <a:gd name="connsiteX1921" fmla="*/ 169297 w 486314"/>
              <a:gd name="connsiteY1921" fmla="*/ 236489 h 512576"/>
              <a:gd name="connsiteX1922" fmla="*/ 169425 w 486314"/>
              <a:gd name="connsiteY1922" fmla="*/ 235824 h 512576"/>
              <a:gd name="connsiteX1923" fmla="*/ 169374 w 486314"/>
              <a:gd name="connsiteY1923" fmla="*/ 236438 h 512576"/>
              <a:gd name="connsiteX1924" fmla="*/ 169502 w 486314"/>
              <a:gd name="connsiteY1924" fmla="*/ 236182 h 512576"/>
              <a:gd name="connsiteX1925" fmla="*/ 169425 w 486314"/>
              <a:gd name="connsiteY1925" fmla="*/ 236412 h 512576"/>
              <a:gd name="connsiteX1926" fmla="*/ 169835 w 486314"/>
              <a:gd name="connsiteY1926" fmla="*/ 236003 h 512576"/>
              <a:gd name="connsiteX1927" fmla="*/ 170142 w 486314"/>
              <a:gd name="connsiteY1927" fmla="*/ 234877 h 512576"/>
              <a:gd name="connsiteX1928" fmla="*/ 169989 w 486314"/>
              <a:gd name="connsiteY1928" fmla="*/ 235619 h 512576"/>
              <a:gd name="connsiteX1929" fmla="*/ 169963 w 486314"/>
              <a:gd name="connsiteY1929" fmla="*/ 235977 h 512576"/>
              <a:gd name="connsiteX1930" fmla="*/ 170091 w 486314"/>
              <a:gd name="connsiteY1930" fmla="*/ 235977 h 512576"/>
              <a:gd name="connsiteX1931" fmla="*/ 169912 w 486314"/>
              <a:gd name="connsiteY1931" fmla="*/ 236950 h 512576"/>
              <a:gd name="connsiteX1932" fmla="*/ 170091 w 486314"/>
              <a:gd name="connsiteY1932" fmla="*/ 236387 h 512576"/>
              <a:gd name="connsiteX1933" fmla="*/ 170193 w 486314"/>
              <a:gd name="connsiteY1933" fmla="*/ 236080 h 512576"/>
              <a:gd name="connsiteX1934" fmla="*/ 170372 w 486314"/>
              <a:gd name="connsiteY1934" fmla="*/ 235363 h 512576"/>
              <a:gd name="connsiteX1935" fmla="*/ 170296 w 486314"/>
              <a:gd name="connsiteY1935" fmla="*/ 236208 h 512576"/>
              <a:gd name="connsiteX1936" fmla="*/ 170091 w 486314"/>
              <a:gd name="connsiteY1936" fmla="*/ 237180 h 512576"/>
              <a:gd name="connsiteX1937" fmla="*/ 170424 w 486314"/>
              <a:gd name="connsiteY1937" fmla="*/ 235721 h 512576"/>
              <a:gd name="connsiteX1938" fmla="*/ 170347 w 486314"/>
              <a:gd name="connsiteY1938" fmla="*/ 236182 h 512576"/>
              <a:gd name="connsiteX1939" fmla="*/ 170654 w 486314"/>
              <a:gd name="connsiteY1939" fmla="*/ 235184 h 512576"/>
              <a:gd name="connsiteX1940" fmla="*/ 170654 w 486314"/>
              <a:gd name="connsiteY1940" fmla="*/ 236182 h 512576"/>
              <a:gd name="connsiteX1941" fmla="*/ 170936 w 486314"/>
              <a:gd name="connsiteY1941" fmla="*/ 235568 h 512576"/>
              <a:gd name="connsiteX1942" fmla="*/ 170808 w 486314"/>
              <a:gd name="connsiteY1942" fmla="*/ 236054 h 512576"/>
              <a:gd name="connsiteX1943" fmla="*/ 170884 w 486314"/>
              <a:gd name="connsiteY1943" fmla="*/ 235875 h 512576"/>
              <a:gd name="connsiteX1944" fmla="*/ 170731 w 486314"/>
              <a:gd name="connsiteY1944" fmla="*/ 237257 h 512576"/>
              <a:gd name="connsiteX1945" fmla="*/ 171115 w 486314"/>
              <a:gd name="connsiteY1945" fmla="*/ 235619 h 512576"/>
              <a:gd name="connsiteX1946" fmla="*/ 171192 w 486314"/>
              <a:gd name="connsiteY1946" fmla="*/ 236028 h 512576"/>
              <a:gd name="connsiteX1947" fmla="*/ 170961 w 486314"/>
              <a:gd name="connsiteY1947" fmla="*/ 237078 h 512576"/>
              <a:gd name="connsiteX1948" fmla="*/ 171192 w 486314"/>
              <a:gd name="connsiteY1948" fmla="*/ 236719 h 512576"/>
              <a:gd name="connsiteX1949" fmla="*/ 171396 w 486314"/>
              <a:gd name="connsiteY1949" fmla="*/ 235517 h 512576"/>
              <a:gd name="connsiteX1950" fmla="*/ 171396 w 486314"/>
              <a:gd name="connsiteY1950" fmla="*/ 236054 h 512576"/>
              <a:gd name="connsiteX1951" fmla="*/ 171627 w 486314"/>
              <a:gd name="connsiteY1951" fmla="*/ 235312 h 512576"/>
              <a:gd name="connsiteX1952" fmla="*/ 171678 w 486314"/>
              <a:gd name="connsiteY1952" fmla="*/ 236873 h 512576"/>
              <a:gd name="connsiteX1953" fmla="*/ 171831 w 486314"/>
              <a:gd name="connsiteY1953" fmla="*/ 236259 h 512576"/>
              <a:gd name="connsiteX1954" fmla="*/ 171780 w 486314"/>
              <a:gd name="connsiteY1954" fmla="*/ 236284 h 512576"/>
              <a:gd name="connsiteX1955" fmla="*/ 171908 w 486314"/>
              <a:gd name="connsiteY1955" fmla="*/ 235747 h 512576"/>
              <a:gd name="connsiteX1956" fmla="*/ 171678 w 486314"/>
              <a:gd name="connsiteY1956" fmla="*/ 237103 h 512576"/>
              <a:gd name="connsiteX1957" fmla="*/ 172139 w 486314"/>
              <a:gd name="connsiteY1957" fmla="*/ 235593 h 512576"/>
              <a:gd name="connsiteX1958" fmla="*/ 172062 w 486314"/>
              <a:gd name="connsiteY1958" fmla="*/ 236156 h 512576"/>
              <a:gd name="connsiteX1959" fmla="*/ 172267 w 486314"/>
              <a:gd name="connsiteY1959" fmla="*/ 235363 h 512576"/>
              <a:gd name="connsiteX1960" fmla="*/ 171934 w 486314"/>
              <a:gd name="connsiteY1960" fmla="*/ 237283 h 512576"/>
              <a:gd name="connsiteX1961" fmla="*/ 172164 w 486314"/>
              <a:gd name="connsiteY1961" fmla="*/ 236592 h 512576"/>
              <a:gd name="connsiteX1962" fmla="*/ 171985 w 486314"/>
              <a:gd name="connsiteY1962" fmla="*/ 237615 h 512576"/>
              <a:gd name="connsiteX1963" fmla="*/ 172164 w 486314"/>
              <a:gd name="connsiteY1963" fmla="*/ 236950 h 512576"/>
              <a:gd name="connsiteX1964" fmla="*/ 172113 w 486314"/>
              <a:gd name="connsiteY1964" fmla="*/ 237155 h 512576"/>
              <a:gd name="connsiteX1965" fmla="*/ 172190 w 486314"/>
              <a:gd name="connsiteY1965" fmla="*/ 237206 h 512576"/>
              <a:gd name="connsiteX1966" fmla="*/ 172267 w 486314"/>
              <a:gd name="connsiteY1966" fmla="*/ 236310 h 512576"/>
              <a:gd name="connsiteX1967" fmla="*/ 172471 w 486314"/>
              <a:gd name="connsiteY1967" fmla="*/ 235619 h 512576"/>
              <a:gd name="connsiteX1968" fmla="*/ 172446 w 486314"/>
              <a:gd name="connsiteY1968" fmla="*/ 236310 h 512576"/>
              <a:gd name="connsiteX1969" fmla="*/ 172599 w 486314"/>
              <a:gd name="connsiteY1969" fmla="*/ 235644 h 512576"/>
              <a:gd name="connsiteX1970" fmla="*/ 172523 w 486314"/>
              <a:gd name="connsiteY1970" fmla="*/ 236284 h 512576"/>
              <a:gd name="connsiteX1971" fmla="*/ 172471 w 486314"/>
              <a:gd name="connsiteY1971" fmla="*/ 236233 h 512576"/>
              <a:gd name="connsiteX1972" fmla="*/ 172446 w 486314"/>
              <a:gd name="connsiteY1972" fmla="*/ 236771 h 512576"/>
              <a:gd name="connsiteX1973" fmla="*/ 172702 w 486314"/>
              <a:gd name="connsiteY1973" fmla="*/ 235696 h 512576"/>
              <a:gd name="connsiteX1974" fmla="*/ 172523 w 486314"/>
              <a:gd name="connsiteY1974" fmla="*/ 236489 h 512576"/>
              <a:gd name="connsiteX1975" fmla="*/ 172497 w 486314"/>
              <a:gd name="connsiteY1975" fmla="*/ 236924 h 512576"/>
              <a:gd name="connsiteX1976" fmla="*/ 172625 w 486314"/>
              <a:gd name="connsiteY1976" fmla="*/ 236208 h 512576"/>
              <a:gd name="connsiteX1977" fmla="*/ 172574 w 486314"/>
              <a:gd name="connsiteY1977" fmla="*/ 236540 h 512576"/>
              <a:gd name="connsiteX1978" fmla="*/ 172881 w 486314"/>
              <a:gd name="connsiteY1978" fmla="*/ 235491 h 512576"/>
              <a:gd name="connsiteX1979" fmla="*/ 172855 w 486314"/>
              <a:gd name="connsiteY1979" fmla="*/ 236080 h 512576"/>
              <a:gd name="connsiteX1980" fmla="*/ 172855 w 486314"/>
              <a:gd name="connsiteY1980" fmla="*/ 236131 h 512576"/>
              <a:gd name="connsiteX1981" fmla="*/ 173009 w 486314"/>
              <a:gd name="connsiteY1981" fmla="*/ 235798 h 512576"/>
              <a:gd name="connsiteX1982" fmla="*/ 172983 w 486314"/>
              <a:gd name="connsiteY1982" fmla="*/ 235952 h 512576"/>
              <a:gd name="connsiteX1983" fmla="*/ 173137 w 486314"/>
              <a:gd name="connsiteY1983" fmla="*/ 235465 h 512576"/>
              <a:gd name="connsiteX1984" fmla="*/ 172855 w 486314"/>
              <a:gd name="connsiteY1984" fmla="*/ 237308 h 512576"/>
              <a:gd name="connsiteX1985" fmla="*/ 173265 w 486314"/>
              <a:gd name="connsiteY1985" fmla="*/ 235542 h 512576"/>
              <a:gd name="connsiteX1986" fmla="*/ 173418 w 486314"/>
              <a:gd name="connsiteY1986" fmla="*/ 236028 h 512576"/>
              <a:gd name="connsiteX1987" fmla="*/ 173598 w 486314"/>
              <a:gd name="connsiteY1987" fmla="*/ 235389 h 512576"/>
              <a:gd name="connsiteX1988" fmla="*/ 173854 w 486314"/>
              <a:gd name="connsiteY1988" fmla="*/ 236028 h 512576"/>
              <a:gd name="connsiteX1989" fmla="*/ 173623 w 486314"/>
              <a:gd name="connsiteY1989" fmla="*/ 237180 h 512576"/>
              <a:gd name="connsiteX1990" fmla="*/ 173751 w 486314"/>
              <a:gd name="connsiteY1990" fmla="*/ 236719 h 512576"/>
              <a:gd name="connsiteX1991" fmla="*/ 173956 w 486314"/>
              <a:gd name="connsiteY1991" fmla="*/ 235465 h 512576"/>
              <a:gd name="connsiteX1992" fmla="*/ 174135 w 486314"/>
              <a:gd name="connsiteY1992" fmla="*/ 235773 h 512576"/>
              <a:gd name="connsiteX1993" fmla="*/ 174263 w 486314"/>
              <a:gd name="connsiteY1993" fmla="*/ 235081 h 512576"/>
              <a:gd name="connsiteX1994" fmla="*/ 174186 w 486314"/>
              <a:gd name="connsiteY1994" fmla="*/ 235926 h 512576"/>
              <a:gd name="connsiteX1995" fmla="*/ 174314 w 486314"/>
              <a:gd name="connsiteY1995" fmla="*/ 235286 h 512576"/>
              <a:gd name="connsiteX1996" fmla="*/ 174238 w 486314"/>
              <a:gd name="connsiteY1996" fmla="*/ 235926 h 512576"/>
              <a:gd name="connsiteX1997" fmla="*/ 174442 w 486314"/>
              <a:gd name="connsiteY1997" fmla="*/ 235235 h 512576"/>
              <a:gd name="connsiteX1998" fmla="*/ 174314 w 486314"/>
              <a:gd name="connsiteY1998" fmla="*/ 235926 h 512576"/>
              <a:gd name="connsiteX1999" fmla="*/ 174622 w 486314"/>
              <a:gd name="connsiteY1999" fmla="*/ 235081 h 512576"/>
              <a:gd name="connsiteX2000" fmla="*/ 174468 w 486314"/>
              <a:gd name="connsiteY2000" fmla="*/ 236028 h 512576"/>
              <a:gd name="connsiteX2001" fmla="*/ 174673 w 486314"/>
              <a:gd name="connsiteY2001" fmla="*/ 235081 h 512576"/>
              <a:gd name="connsiteX2002" fmla="*/ 174545 w 486314"/>
              <a:gd name="connsiteY2002" fmla="*/ 236566 h 512576"/>
              <a:gd name="connsiteX2003" fmla="*/ 175389 w 486314"/>
              <a:gd name="connsiteY2003" fmla="*/ 234749 h 512576"/>
              <a:gd name="connsiteX2004" fmla="*/ 175287 w 486314"/>
              <a:gd name="connsiteY2004" fmla="*/ 235235 h 512576"/>
              <a:gd name="connsiteX2005" fmla="*/ 175415 w 486314"/>
              <a:gd name="connsiteY2005" fmla="*/ 234723 h 512576"/>
              <a:gd name="connsiteX2006" fmla="*/ 175108 w 486314"/>
              <a:gd name="connsiteY2006" fmla="*/ 236310 h 512576"/>
              <a:gd name="connsiteX2007" fmla="*/ 175441 w 486314"/>
              <a:gd name="connsiteY2007" fmla="*/ 235260 h 512576"/>
              <a:gd name="connsiteX2008" fmla="*/ 175492 w 486314"/>
              <a:gd name="connsiteY2008" fmla="*/ 234877 h 512576"/>
              <a:gd name="connsiteX2009" fmla="*/ 175671 w 486314"/>
              <a:gd name="connsiteY2009" fmla="*/ 234416 h 512576"/>
              <a:gd name="connsiteX2010" fmla="*/ 175389 w 486314"/>
              <a:gd name="connsiteY2010" fmla="*/ 235875 h 512576"/>
              <a:gd name="connsiteX2011" fmla="*/ 175492 w 486314"/>
              <a:gd name="connsiteY2011" fmla="*/ 235414 h 512576"/>
              <a:gd name="connsiteX2012" fmla="*/ 174826 w 486314"/>
              <a:gd name="connsiteY2012" fmla="*/ 238793 h 512576"/>
              <a:gd name="connsiteX2013" fmla="*/ 174903 w 486314"/>
              <a:gd name="connsiteY2013" fmla="*/ 238639 h 512576"/>
              <a:gd name="connsiteX2014" fmla="*/ 174622 w 486314"/>
              <a:gd name="connsiteY2014" fmla="*/ 240098 h 512576"/>
              <a:gd name="connsiteX2015" fmla="*/ 175057 w 486314"/>
              <a:gd name="connsiteY2015" fmla="*/ 237846 h 512576"/>
              <a:gd name="connsiteX2016" fmla="*/ 175620 w 486314"/>
              <a:gd name="connsiteY2016" fmla="*/ 235644 h 512576"/>
              <a:gd name="connsiteX2017" fmla="*/ 175389 w 486314"/>
              <a:gd name="connsiteY2017" fmla="*/ 236566 h 512576"/>
              <a:gd name="connsiteX2018" fmla="*/ 175543 w 486314"/>
              <a:gd name="connsiteY2018" fmla="*/ 236438 h 512576"/>
              <a:gd name="connsiteX2019" fmla="*/ 175850 w 486314"/>
              <a:gd name="connsiteY2019" fmla="*/ 234928 h 512576"/>
              <a:gd name="connsiteX2020" fmla="*/ 175697 w 486314"/>
              <a:gd name="connsiteY2020" fmla="*/ 235926 h 512576"/>
              <a:gd name="connsiteX2021" fmla="*/ 175953 w 486314"/>
              <a:gd name="connsiteY2021" fmla="*/ 234569 h 512576"/>
              <a:gd name="connsiteX2022" fmla="*/ 176157 w 486314"/>
              <a:gd name="connsiteY2022" fmla="*/ 233981 h 512576"/>
              <a:gd name="connsiteX2023" fmla="*/ 175697 w 486314"/>
              <a:gd name="connsiteY2023" fmla="*/ 236464 h 512576"/>
              <a:gd name="connsiteX2024" fmla="*/ 176209 w 486314"/>
              <a:gd name="connsiteY2024" fmla="*/ 234058 h 512576"/>
              <a:gd name="connsiteX2025" fmla="*/ 175927 w 486314"/>
              <a:gd name="connsiteY2025" fmla="*/ 235491 h 512576"/>
              <a:gd name="connsiteX2026" fmla="*/ 176029 w 486314"/>
              <a:gd name="connsiteY2026" fmla="*/ 235644 h 512576"/>
              <a:gd name="connsiteX2027" fmla="*/ 176183 w 486314"/>
              <a:gd name="connsiteY2027" fmla="*/ 234800 h 512576"/>
              <a:gd name="connsiteX2028" fmla="*/ 176055 w 486314"/>
              <a:gd name="connsiteY2028" fmla="*/ 235747 h 512576"/>
              <a:gd name="connsiteX2029" fmla="*/ 176132 w 486314"/>
              <a:gd name="connsiteY2029" fmla="*/ 235900 h 512576"/>
              <a:gd name="connsiteX2030" fmla="*/ 176362 w 486314"/>
              <a:gd name="connsiteY2030" fmla="*/ 234953 h 512576"/>
              <a:gd name="connsiteX2031" fmla="*/ 176413 w 486314"/>
              <a:gd name="connsiteY2031" fmla="*/ 234365 h 512576"/>
              <a:gd name="connsiteX2032" fmla="*/ 176567 w 486314"/>
              <a:gd name="connsiteY2032" fmla="*/ 233929 h 512576"/>
              <a:gd name="connsiteX2033" fmla="*/ 176490 w 486314"/>
              <a:gd name="connsiteY2033" fmla="*/ 234416 h 512576"/>
              <a:gd name="connsiteX2034" fmla="*/ 176669 w 486314"/>
              <a:gd name="connsiteY2034" fmla="*/ 233827 h 512576"/>
              <a:gd name="connsiteX2035" fmla="*/ 176541 w 486314"/>
              <a:gd name="connsiteY2035" fmla="*/ 234569 h 512576"/>
              <a:gd name="connsiteX2036" fmla="*/ 176695 w 486314"/>
              <a:gd name="connsiteY2036" fmla="*/ 233827 h 512576"/>
              <a:gd name="connsiteX2037" fmla="*/ 176567 w 486314"/>
              <a:gd name="connsiteY2037" fmla="*/ 234979 h 512576"/>
              <a:gd name="connsiteX2038" fmla="*/ 176413 w 486314"/>
              <a:gd name="connsiteY2038" fmla="*/ 235542 h 512576"/>
              <a:gd name="connsiteX2039" fmla="*/ 176388 w 486314"/>
              <a:gd name="connsiteY2039" fmla="*/ 235926 h 512576"/>
              <a:gd name="connsiteX2040" fmla="*/ 176848 w 486314"/>
              <a:gd name="connsiteY2040" fmla="*/ 233827 h 512576"/>
              <a:gd name="connsiteX2041" fmla="*/ 176874 w 486314"/>
              <a:gd name="connsiteY2041" fmla="*/ 233929 h 512576"/>
              <a:gd name="connsiteX2042" fmla="*/ 176669 w 486314"/>
              <a:gd name="connsiteY2042" fmla="*/ 234749 h 512576"/>
              <a:gd name="connsiteX2043" fmla="*/ 176516 w 486314"/>
              <a:gd name="connsiteY2043" fmla="*/ 235926 h 512576"/>
              <a:gd name="connsiteX2044" fmla="*/ 176874 w 486314"/>
              <a:gd name="connsiteY2044" fmla="*/ 234288 h 512576"/>
              <a:gd name="connsiteX2045" fmla="*/ 176720 w 486314"/>
              <a:gd name="connsiteY2045" fmla="*/ 235209 h 512576"/>
              <a:gd name="connsiteX2046" fmla="*/ 177002 w 486314"/>
              <a:gd name="connsiteY2046" fmla="*/ 234032 h 512576"/>
              <a:gd name="connsiteX2047" fmla="*/ 176746 w 486314"/>
              <a:gd name="connsiteY2047" fmla="*/ 235849 h 512576"/>
              <a:gd name="connsiteX2048" fmla="*/ 176465 w 486314"/>
              <a:gd name="connsiteY2048" fmla="*/ 237027 h 512576"/>
              <a:gd name="connsiteX2049" fmla="*/ 176516 w 486314"/>
              <a:gd name="connsiteY2049" fmla="*/ 237027 h 512576"/>
              <a:gd name="connsiteX2050" fmla="*/ 176183 w 486314"/>
              <a:gd name="connsiteY2050" fmla="*/ 238742 h 512576"/>
              <a:gd name="connsiteX2051" fmla="*/ 176337 w 486314"/>
              <a:gd name="connsiteY2051" fmla="*/ 238307 h 512576"/>
              <a:gd name="connsiteX2052" fmla="*/ 177053 w 486314"/>
              <a:gd name="connsiteY2052" fmla="*/ 234672 h 512576"/>
              <a:gd name="connsiteX2053" fmla="*/ 176976 w 486314"/>
              <a:gd name="connsiteY2053" fmla="*/ 235952 h 512576"/>
              <a:gd name="connsiteX2054" fmla="*/ 177156 w 486314"/>
              <a:gd name="connsiteY2054" fmla="*/ 234902 h 512576"/>
              <a:gd name="connsiteX2055" fmla="*/ 177412 w 486314"/>
              <a:gd name="connsiteY2055" fmla="*/ 234058 h 512576"/>
              <a:gd name="connsiteX2056" fmla="*/ 176925 w 486314"/>
              <a:gd name="connsiteY2056" fmla="*/ 236412 h 512576"/>
              <a:gd name="connsiteX2057" fmla="*/ 176925 w 486314"/>
              <a:gd name="connsiteY2057" fmla="*/ 236156 h 512576"/>
              <a:gd name="connsiteX2058" fmla="*/ 176669 w 486314"/>
              <a:gd name="connsiteY2058" fmla="*/ 237641 h 512576"/>
              <a:gd name="connsiteX2059" fmla="*/ 176951 w 486314"/>
              <a:gd name="connsiteY2059" fmla="*/ 236745 h 512576"/>
              <a:gd name="connsiteX2060" fmla="*/ 177053 w 486314"/>
              <a:gd name="connsiteY2060" fmla="*/ 235977 h 512576"/>
              <a:gd name="connsiteX2061" fmla="*/ 177258 w 486314"/>
              <a:gd name="connsiteY2061" fmla="*/ 235491 h 512576"/>
              <a:gd name="connsiteX2062" fmla="*/ 177463 w 486314"/>
              <a:gd name="connsiteY2062" fmla="*/ 234160 h 512576"/>
              <a:gd name="connsiteX2063" fmla="*/ 177591 w 486314"/>
              <a:gd name="connsiteY2063" fmla="*/ 233801 h 512576"/>
              <a:gd name="connsiteX2064" fmla="*/ 177463 w 486314"/>
              <a:gd name="connsiteY2064" fmla="*/ 234390 h 512576"/>
              <a:gd name="connsiteX2065" fmla="*/ 177744 w 486314"/>
              <a:gd name="connsiteY2065" fmla="*/ 233520 h 512576"/>
              <a:gd name="connsiteX2066" fmla="*/ 177540 w 486314"/>
              <a:gd name="connsiteY2066" fmla="*/ 234621 h 512576"/>
              <a:gd name="connsiteX2067" fmla="*/ 177258 w 486314"/>
              <a:gd name="connsiteY2067" fmla="*/ 235747 h 512576"/>
              <a:gd name="connsiteX2068" fmla="*/ 177412 w 486314"/>
              <a:gd name="connsiteY2068" fmla="*/ 235440 h 512576"/>
              <a:gd name="connsiteX2069" fmla="*/ 177309 w 486314"/>
              <a:gd name="connsiteY2069" fmla="*/ 235721 h 512576"/>
              <a:gd name="connsiteX2070" fmla="*/ 177258 w 486314"/>
              <a:gd name="connsiteY2070" fmla="*/ 236617 h 512576"/>
              <a:gd name="connsiteX2071" fmla="*/ 177488 w 486314"/>
              <a:gd name="connsiteY2071" fmla="*/ 235491 h 512576"/>
              <a:gd name="connsiteX2072" fmla="*/ 177796 w 486314"/>
              <a:gd name="connsiteY2072" fmla="*/ 234697 h 512576"/>
              <a:gd name="connsiteX2073" fmla="*/ 177591 w 486314"/>
              <a:gd name="connsiteY2073" fmla="*/ 235952 h 512576"/>
              <a:gd name="connsiteX2074" fmla="*/ 177335 w 486314"/>
              <a:gd name="connsiteY2074" fmla="*/ 236387 h 512576"/>
              <a:gd name="connsiteX2075" fmla="*/ 177028 w 486314"/>
              <a:gd name="connsiteY2075" fmla="*/ 237539 h 512576"/>
              <a:gd name="connsiteX2076" fmla="*/ 176669 w 486314"/>
              <a:gd name="connsiteY2076" fmla="*/ 239740 h 512576"/>
              <a:gd name="connsiteX2077" fmla="*/ 176823 w 486314"/>
              <a:gd name="connsiteY2077" fmla="*/ 239279 h 512576"/>
              <a:gd name="connsiteX2078" fmla="*/ 177104 w 486314"/>
              <a:gd name="connsiteY2078" fmla="*/ 237667 h 512576"/>
              <a:gd name="connsiteX2079" fmla="*/ 177488 w 486314"/>
              <a:gd name="connsiteY2079" fmla="*/ 236694 h 512576"/>
              <a:gd name="connsiteX2080" fmla="*/ 177232 w 486314"/>
              <a:gd name="connsiteY2080" fmla="*/ 237974 h 512576"/>
              <a:gd name="connsiteX2081" fmla="*/ 177463 w 486314"/>
              <a:gd name="connsiteY2081" fmla="*/ 238127 h 512576"/>
              <a:gd name="connsiteX2082" fmla="*/ 177770 w 486314"/>
              <a:gd name="connsiteY2082" fmla="*/ 236719 h 512576"/>
              <a:gd name="connsiteX2083" fmla="*/ 177949 w 486314"/>
              <a:gd name="connsiteY2083" fmla="*/ 235670 h 512576"/>
              <a:gd name="connsiteX2084" fmla="*/ 178000 w 486314"/>
              <a:gd name="connsiteY2084" fmla="*/ 235824 h 512576"/>
              <a:gd name="connsiteX2085" fmla="*/ 177463 w 486314"/>
              <a:gd name="connsiteY2085" fmla="*/ 238409 h 512576"/>
              <a:gd name="connsiteX2086" fmla="*/ 177386 w 486314"/>
              <a:gd name="connsiteY2086" fmla="*/ 239151 h 512576"/>
              <a:gd name="connsiteX2087" fmla="*/ 177796 w 486314"/>
              <a:gd name="connsiteY2087" fmla="*/ 237923 h 512576"/>
              <a:gd name="connsiteX2088" fmla="*/ 178077 w 486314"/>
              <a:gd name="connsiteY2088" fmla="*/ 237948 h 512576"/>
              <a:gd name="connsiteX2089" fmla="*/ 177770 w 486314"/>
              <a:gd name="connsiteY2089" fmla="*/ 239842 h 512576"/>
              <a:gd name="connsiteX2090" fmla="*/ 177924 w 486314"/>
              <a:gd name="connsiteY2090" fmla="*/ 239151 h 512576"/>
              <a:gd name="connsiteX2091" fmla="*/ 177872 w 486314"/>
              <a:gd name="connsiteY2091" fmla="*/ 239382 h 512576"/>
              <a:gd name="connsiteX2092" fmla="*/ 178205 w 486314"/>
              <a:gd name="connsiteY2092" fmla="*/ 238511 h 512576"/>
              <a:gd name="connsiteX2093" fmla="*/ 177924 w 486314"/>
              <a:gd name="connsiteY2093" fmla="*/ 239791 h 512576"/>
              <a:gd name="connsiteX2094" fmla="*/ 178026 w 486314"/>
              <a:gd name="connsiteY2094" fmla="*/ 239458 h 512576"/>
              <a:gd name="connsiteX2095" fmla="*/ 177821 w 486314"/>
              <a:gd name="connsiteY2095" fmla="*/ 240533 h 512576"/>
              <a:gd name="connsiteX2096" fmla="*/ 177975 w 486314"/>
              <a:gd name="connsiteY2096" fmla="*/ 240354 h 512576"/>
              <a:gd name="connsiteX2097" fmla="*/ 178103 w 486314"/>
              <a:gd name="connsiteY2097" fmla="*/ 239637 h 512576"/>
              <a:gd name="connsiteX2098" fmla="*/ 178333 w 486314"/>
              <a:gd name="connsiteY2098" fmla="*/ 239561 h 512576"/>
              <a:gd name="connsiteX2099" fmla="*/ 178180 w 486314"/>
              <a:gd name="connsiteY2099" fmla="*/ 240277 h 512576"/>
              <a:gd name="connsiteX2100" fmla="*/ 178307 w 486314"/>
              <a:gd name="connsiteY2100" fmla="*/ 239842 h 512576"/>
              <a:gd name="connsiteX2101" fmla="*/ 178282 w 486314"/>
              <a:gd name="connsiteY2101" fmla="*/ 240431 h 512576"/>
              <a:gd name="connsiteX2102" fmla="*/ 177796 w 486314"/>
              <a:gd name="connsiteY2102" fmla="*/ 242172 h 512576"/>
              <a:gd name="connsiteX2103" fmla="*/ 178128 w 486314"/>
              <a:gd name="connsiteY2103" fmla="*/ 240559 h 512576"/>
              <a:gd name="connsiteX2104" fmla="*/ 177975 w 486314"/>
              <a:gd name="connsiteY2104" fmla="*/ 240815 h 512576"/>
              <a:gd name="connsiteX2105" fmla="*/ 178077 w 486314"/>
              <a:gd name="connsiteY2105" fmla="*/ 240457 h 512576"/>
              <a:gd name="connsiteX2106" fmla="*/ 177719 w 486314"/>
              <a:gd name="connsiteY2106" fmla="*/ 242095 h 512576"/>
              <a:gd name="connsiteX2107" fmla="*/ 177770 w 486314"/>
              <a:gd name="connsiteY2107" fmla="*/ 242044 h 512576"/>
              <a:gd name="connsiteX2108" fmla="*/ 177565 w 486314"/>
              <a:gd name="connsiteY2108" fmla="*/ 242632 h 512576"/>
              <a:gd name="connsiteX2109" fmla="*/ 177719 w 486314"/>
              <a:gd name="connsiteY2109" fmla="*/ 241711 h 512576"/>
              <a:gd name="connsiteX2110" fmla="*/ 177463 w 486314"/>
              <a:gd name="connsiteY2110" fmla="*/ 242607 h 512576"/>
              <a:gd name="connsiteX2111" fmla="*/ 177181 w 486314"/>
              <a:gd name="connsiteY2111" fmla="*/ 242965 h 512576"/>
              <a:gd name="connsiteX2112" fmla="*/ 177693 w 486314"/>
              <a:gd name="connsiteY2112" fmla="*/ 240994 h 512576"/>
              <a:gd name="connsiteX2113" fmla="*/ 177693 w 486314"/>
              <a:gd name="connsiteY2113" fmla="*/ 240559 h 512576"/>
              <a:gd name="connsiteX2114" fmla="*/ 177156 w 486314"/>
              <a:gd name="connsiteY2114" fmla="*/ 242658 h 512576"/>
              <a:gd name="connsiteX2115" fmla="*/ 177309 w 486314"/>
              <a:gd name="connsiteY2115" fmla="*/ 242018 h 512576"/>
              <a:gd name="connsiteX2116" fmla="*/ 176976 w 486314"/>
              <a:gd name="connsiteY2116" fmla="*/ 243119 h 512576"/>
              <a:gd name="connsiteX2117" fmla="*/ 176772 w 486314"/>
              <a:gd name="connsiteY2117" fmla="*/ 242658 h 512576"/>
              <a:gd name="connsiteX2118" fmla="*/ 176874 w 486314"/>
              <a:gd name="connsiteY2118" fmla="*/ 241967 h 512576"/>
              <a:gd name="connsiteX2119" fmla="*/ 176439 w 486314"/>
              <a:gd name="connsiteY2119" fmla="*/ 243119 h 512576"/>
              <a:gd name="connsiteX2120" fmla="*/ 176260 w 486314"/>
              <a:gd name="connsiteY2120" fmla="*/ 242556 h 512576"/>
              <a:gd name="connsiteX2121" fmla="*/ 175594 w 486314"/>
              <a:gd name="connsiteY2121" fmla="*/ 243221 h 512576"/>
              <a:gd name="connsiteX2122" fmla="*/ 175825 w 486314"/>
              <a:gd name="connsiteY2122" fmla="*/ 242274 h 512576"/>
              <a:gd name="connsiteX2123" fmla="*/ 175850 w 486314"/>
              <a:gd name="connsiteY2123" fmla="*/ 241813 h 512576"/>
              <a:gd name="connsiteX2124" fmla="*/ 175466 w 486314"/>
              <a:gd name="connsiteY2124" fmla="*/ 243426 h 512576"/>
              <a:gd name="connsiteX2125" fmla="*/ 175057 w 486314"/>
              <a:gd name="connsiteY2125" fmla="*/ 244117 h 512576"/>
              <a:gd name="connsiteX2126" fmla="*/ 175185 w 486314"/>
              <a:gd name="connsiteY2126" fmla="*/ 243451 h 512576"/>
              <a:gd name="connsiteX2127" fmla="*/ 174929 w 486314"/>
              <a:gd name="connsiteY2127" fmla="*/ 243349 h 512576"/>
              <a:gd name="connsiteX2128" fmla="*/ 175031 w 486314"/>
              <a:gd name="connsiteY2128" fmla="*/ 242530 h 512576"/>
              <a:gd name="connsiteX2129" fmla="*/ 174570 w 486314"/>
              <a:gd name="connsiteY2129" fmla="*/ 244143 h 512576"/>
              <a:gd name="connsiteX2130" fmla="*/ 174494 w 486314"/>
              <a:gd name="connsiteY2130" fmla="*/ 243426 h 512576"/>
              <a:gd name="connsiteX2131" fmla="*/ 173598 w 486314"/>
              <a:gd name="connsiteY2131" fmla="*/ 244783 h 512576"/>
              <a:gd name="connsiteX2132" fmla="*/ 173751 w 486314"/>
              <a:gd name="connsiteY2132" fmla="*/ 243989 h 512576"/>
              <a:gd name="connsiteX2133" fmla="*/ 172907 w 486314"/>
              <a:gd name="connsiteY2133" fmla="*/ 244885 h 512576"/>
              <a:gd name="connsiteX2134" fmla="*/ 173188 w 486314"/>
              <a:gd name="connsiteY2134" fmla="*/ 243580 h 512576"/>
              <a:gd name="connsiteX2135" fmla="*/ 172830 w 486314"/>
              <a:gd name="connsiteY2135" fmla="*/ 244834 h 512576"/>
              <a:gd name="connsiteX2136" fmla="*/ 172753 w 486314"/>
              <a:gd name="connsiteY2136" fmla="*/ 244322 h 512576"/>
              <a:gd name="connsiteX2137" fmla="*/ 172471 w 486314"/>
              <a:gd name="connsiteY2137" fmla="*/ 245115 h 512576"/>
              <a:gd name="connsiteX2138" fmla="*/ 172267 w 486314"/>
              <a:gd name="connsiteY2138" fmla="*/ 244962 h 512576"/>
              <a:gd name="connsiteX2139" fmla="*/ 172420 w 486314"/>
              <a:gd name="connsiteY2139" fmla="*/ 244066 h 512576"/>
              <a:gd name="connsiteX2140" fmla="*/ 172087 w 486314"/>
              <a:gd name="connsiteY2140" fmla="*/ 245294 h 512576"/>
              <a:gd name="connsiteX2141" fmla="*/ 171780 w 486314"/>
              <a:gd name="connsiteY2141" fmla="*/ 244731 h 512576"/>
              <a:gd name="connsiteX2142" fmla="*/ 171601 w 486314"/>
              <a:gd name="connsiteY2142" fmla="*/ 245525 h 512576"/>
              <a:gd name="connsiteX2143" fmla="*/ 171345 w 486314"/>
              <a:gd name="connsiteY2143" fmla="*/ 245346 h 512576"/>
              <a:gd name="connsiteX2144" fmla="*/ 171473 w 486314"/>
              <a:gd name="connsiteY2144" fmla="*/ 244578 h 512576"/>
              <a:gd name="connsiteX2145" fmla="*/ 171294 w 486314"/>
              <a:gd name="connsiteY2145" fmla="*/ 245371 h 512576"/>
              <a:gd name="connsiteX2146" fmla="*/ 170936 w 486314"/>
              <a:gd name="connsiteY2146" fmla="*/ 244655 h 512576"/>
              <a:gd name="connsiteX2147" fmla="*/ 170040 w 486314"/>
              <a:gd name="connsiteY2147" fmla="*/ 245090 h 512576"/>
              <a:gd name="connsiteX2148" fmla="*/ 170117 w 486314"/>
              <a:gd name="connsiteY2148" fmla="*/ 244757 h 512576"/>
              <a:gd name="connsiteX2149" fmla="*/ 169733 w 486314"/>
              <a:gd name="connsiteY2149" fmla="*/ 245294 h 512576"/>
              <a:gd name="connsiteX2150" fmla="*/ 169835 w 486314"/>
              <a:gd name="connsiteY2150" fmla="*/ 244552 h 512576"/>
              <a:gd name="connsiteX2151" fmla="*/ 169502 w 486314"/>
              <a:gd name="connsiteY2151" fmla="*/ 244783 h 512576"/>
              <a:gd name="connsiteX2152" fmla="*/ 169553 w 486314"/>
              <a:gd name="connsiteY2152" fmla="*/ 244603 h 512576"/>
              <a:gd name="connsiteX2153" fmla="*/ 169323 w 486314"/>
              <a:gd name="connsiteY2153" fmla="*/ 244168 h 512576"/>
              <a:gd name="connsiteX2154" fmla="*/ 169451 w 486314"/>
              <a:gd name="connsiteY2154" fmla="*/ 243605 h 512576"/>
              <a:gd name="connsiteX2155" fmla="*/ 169374 w 486314"/>
              <a:gd name="connsiteY2155" fmla="*/ 243400 h 512576"/>
              <a:gd name="connsiteX2156" fmla="*/ 169246 w 486314"/>
              <a:gd name="connsiteY2156" fmla="*/ 244117 h 512576"/>
              <a:gd name="connsiteX2157" fmla="*/ 168427 w 486314"/>
              <a:gd name="connsiteY2157" fmla="*/ 244706 h 512576"/>
              <a:gd name="connsiteX2158" fmla="*/ 168555 w 486314"/>
              <a:gd name="connsiteY2158" fmla="*/ 243247 h 512576"/>
              <a:gd name="connsiteX2159" fmla="*/ 168478 w 486314"/>
              <a:gd name="connsiteY2159" fmla="*/ 243528 h 512576"/>
              <a:gd name="connsiteX2160" fmla="*/ 168555 w 486314"/>
              <a:gd name="connsiteY2160" fmla="*/ 242581 h 512576"/>
              <a:gd name="connsiteX2161" fmla="*/ 168325 w 486314"/>
              <a:gd name="connsiteY2161" fmla="*/ 243682 h 512576"/>
              <a:gd name="connsiteX2162" fmla="*/ 168248 w 486314"/>
              <a:gd name="connsiteY2162" fmla="*/ 242888 h 512576"/>
              <a:gd name="connsiteX2163" fmla="*/ 168325 w 486314"/>
              <a:gd name="connsiteY2163" fmla="*/ 242376 h 512576"/>
              <a:gd name="connsiteX2164" fmla="*/ 167634 w 486314"/>
              <a:gd name="connsiteY2164" fmla="*/ 244629 h 512576"/>
              <a:gd name="connsiteX2165" fmla="*/ 165893 w 486314"/>
              <a:gd name="connsiteY2165" fmla="*/ 245730 h 512576"/>
              <a:gd name="connsiteX2166" fmla="*/ 164460 w 486314"/>
              <a:gd name="connsiteY2166" fmla="*/ 245013 h 512576"/>
              <a:gd name="connsiteX2167" fmla="*/ 164332 w 486314"/>
              <a:gd name="connsiteY2167" fmla="*/ 244219 h 512576"/>
              <a:gd name="connsiteX2168" fmla="*/ 164434 w 486314"/>
              <a:gd name="connsiteY2168" fmla="*/ 243759 h 512576"/>
              <a:gd name="connsiteX2169" fmla="*/ 164101 w 486314"/>
              <a:gd name="connsiteY2169" fmla="*/ 244885 h 512576"/>
              <a:gd name="connsiteX2170" fmla="*/ 163538 w 486314"/>
              <a:gd name="connsiteY2170" fmla="*/ 244834 h 512576"/>
              <a:gd name="connsiteX2171" fmla="*/ 163743 w 486314"/>
              <a:gd name="connsiteY2171" fmla="*/ 243938 h 512576"/>
              <a:gd name="connsiteX2172" fmla="*/ 163564 w 486314"/>
              <a:gd name="connsiteY2172" fmla="*/ 244603 h 512576"/>
              <a:gd name="connsiteX2173" fmla="*/ 163589 w 486314"/>
              <a:gd name="connsiteY2173" fmla="*/ 244322 h 512576"/>
              <a:gd name="connsiteX2174" fmla="*/ 163385 w 486314"/>
              <a:gd name="connsiteY2174" fmla="*/ 245320 h 512576"/>
              <a:gd name="connsiteX2175" fmla="*/ 162130 w 486314"/>
              <a:gd name="connsiteY2175" fmla="*/ 244091 h 512576"/>
              <a:gd name="connsiteX2176" fmla="*/ 161695 w 486314"/>
              <a:gd name="connsiteY2176" fmla="*/ 244219 h 512576"/>
              <a:gd name="connsiteX2177" fmla="*/ 160953 w 486314"/>
              <a:gd name="connsiteY2177" fmla="*/ 242428 h 512576"/>
              <a:gd name="connsiteX2178" fmla="*/ 161772 w 486314"/>
              <a:gd name="connsiteY2178" fmla="*/ 239023 h 512576"/>
              <a:gd name="connsiteX2179" fmla="*/ 162617 w 486314"/>
              <a:gd name="connsiteY2179" fmla="*/ 237615 h 512576"/>
              <a:gd name="connsiteX2180" fmla="*/ 169809 w 486314"/>
              <a:gd name="connsiteY2180" fmla="*/ 236233 h 512576"/>
              <a:gd name="connsiteX2181" fmla="*/ 169758 w 486314"/>
              <a:gd name="connsiteY2181" fmla="*/ 236310 h 512576"/>
              <a:gd name="connsiteX2182" fmla="*/ 169809 w 486314"/>
              <a:gd name="connsiteY2182" fmla="*/ 236233 h 512576"/>
              <a:gd name="connsiteX2183" fmla="*/ 177693 w 486314"/>
              <a:gd name="connsiteY2183" fmla="*/ 236464 h 512576"/>
              <a:gd name="connsiteX2184" fmla="*/ 177642 w 486314"/>
              <a:gd name="connsiteY2184" fmla="*/ 236694 h 512576"/>
              <a:gd name="connsiteX2185" fmla="*/ 177591 w 486314"/>
              <a:gd name="connsiteY2185" fmla="*/ 237001 h 512576"/>
              <a:gd name="connsiteX2186" fmla="*/ 177693 w 486314"/>
              <a:gd name="connsiteY2186" fmla="*/ 236464 h 512576"/>
              <a:gd name="connsiteX2187" fmla="*/ 177284 w 486314"/>
              <a:gd name="connsiteY2187" fmla="*/ 235107 h 512576"/>
              <a:gd name="connsiteX2188" fmla="*/ 177232 w 486314"/>
              <a:gd name="connsiteY2188" fmla="*/ 235670 h 512576"/>
              <a:gd name="connsiteX2189" fmla="*/ 177284 w 486314"/>
              <a:gd name="connsiteY2189" fmla="*/ 235107 h 512576"/>
              <a:gd name="connsiteX2190" fmla="*/ 176874 w 486314"/>
              <a:gd name="connsiteY2190" fmla="*/ 234058 h 512576"/>
              <a:gd name="connsiteX2191" fmla="*/ 176900 w 486314"/>
              <a:gd name="connsiteY2191" fmla="*/ 234160 h 512576"/>
              <a:gd name="connsiteX2192" fmla="*/ 176874 w 486314"/>
              <a:gd name="connsiteY2192" fmla="*/ 234058 h 512576"/>
              <a:gd name="connsiteX2193" fmla="*/ 176490 w 486314"/>
              <a:gd name="connsiteY2193" fmla="*/ 234877 h 512576"/>
              <a:gd name="connsiteX2194" fmla="*/ 176618 w 486314"/>
              <a:gd name="connsiteY2194" fmla="*/ 234288 h 512576"/>
              <a:gd name="connsiteX2195" fmla="*/ 176490 w 486314"/>
              <a:gd name="connsiteY2195" fmla="*/ 234877 h 512576"/>
              <a:gd name="connsiteX2196" fmla="*/ 176490 w 486314"/>
              <a:gd name="connsiteY2196" fmla="*/ 234877 h 512576"/>
              <a:gd name="connsiteX2197" fmla="*/ 171294 w 486314"/>
              <a:gd name="connsiteY2197" fmla="*/ 235619 h 512576"/>
              <a:gd name="connsiteX2198" fmla="*/ 171192 w 486314"/>
              <a:gd name="connsiteY2198" fmla="*/ 235875 h 512576"/>
              <a:gd name="connsiteX2199" fmla="*/ 171192 w 486314"/>
              <a:gd name="connsiteY2199" fmla="*/ 236131 h 512576"/>
              <a:gd name="connsiteX2200" fmla="*/ 171294 w 486314"/>
              <a:gd name="connsiteY2200" fmla="*/ 235619 h 512576"/>
              <a:gd name="connsiteX2201" fmla="*/ 169144 w 486314"/>
              <a:gd name="connsiteY2201" fmla="*/ 234979 h 512576"/>
              <a:gd name="connsiteX2202" fmla="*/ 169067 w 486314"/>
              <a:gd name="connsiteY2202" fmla="*/ 235491 h 512576"/>
              <a:gd name="connsiteX2203" fmla="*/ 169144 w 486314"/>
              <a:gd name="connsiteY2203" fmla="*/ 234979 h 512576"/>
              <a:gd name="connsiteX2204" fmla="*/ 167429 w 486314"/>
              <a:gd name="connsiteY2204" fmla="*/ 237641 h 512576"/>
              <a:gd name="connsiteX2205" fmla="*/ 167403 w 486314"/>
              <a:gd name="connsiteY2205" fmla="*/ 237667 h 512576"/>
              <a:gd name="connsiteX2206" fmla="*/ 167250 w 486314"/>
              <a:gd name="connsiteY2206" fmla="*/ 238614 h 512576"/>
              <a:gd name="connsiteX2207" fmla="*/ 167429 w 486314"/>
              <a:gd name="connsiteY2207" fmla="*/ 237641 h 512576"/>
              <a:gd name="connsiteX2208" fmla="*/ 145006 w 486314"/>
              <a:gd name="connsiteY2208" fmla="*/ 236105 h 512576"/>
              <a:gd name="connsiteX2209" fmla="*/ 144878 w 486314"/>
              <a:gd name="connsiteY2209" fmla="*/ 236489 h 512576"/>
              <a:gd name="connsiteX2210" fmla="*/ 145006 w 486314"/>
              <a:gd name="connsiteY2210" fmla="*/ 236105 h 512576"/>
              <a:gd name="connsiteX2211" fmla="*/ 135740 w 486314"/>
              <a:gd name="connsiteY2211" fmla="*/ 230935 h 512576"/>
              <a:gd name="connsiteX2212" fmla="*/ 135689 w 486314"/>
              <a:gd name="connsiteY2212" fmla="*/ 231114 h 512576"/>
              <a:gd name="connsiteX2213" fmla="*/ 135740 w 486314"/>
              <a:gd name="connsiteY2213" fmla="*/ 230935 h 512576"/>
              <a:gd name="connsiteX2214" fmla="*/ 129776 w 486314"/>
              <a:gd name="connsiteY2214" fmla="*/ 231447 h 512576"/>
              <a:gd name="connsiteX2215" fmla="*/ 129622 w 486314"/>
              <a:gd name="connsiteY2215" fmla="*/ 232522 h 512576"/>
              <a:gd name="connsiteX2216" fmla="*/ 130262 w 486314"/>
              <a:gd name="connsiteY2216" fmla="*/ 233366 h 512576"/>
              <a:gd name="connsiteX2217" fmla="*/ 130185 w 486314"/>
              <a:gd name="connsiteY2217" fmla="*/ 233776 h 512576"/>
              <a:gd name="connsiteX2218" fmla="*/ 130493 w 486314"/>
              <a:gd name="connsiteY2218" fmla="*/ 232957 h 512576"/>
              <a:gd name="connsiteX2219" fmla="*/ 130339 w 486314"/>
              <a:gd name="connsiteY2219" fmla="*/ 233674 h 512576"/>
              <a:gd name="connsiteX2220" fmla="*/ 130672 w 486314"/>
              <a:gd name="connsiteY2220" fmla="*/ 232778 h 512576"/>
              <a:gd name="connsiteX2221" fmla="*/ 130441 w 486314"/>
              <a:gd name="connsiteY2221" fmla="*/ 234032 h 512576"/>
              <a:gd name="connsiteX2222" fmla="*/ 130646 w 486314"/>
              <a:gd name="connsiteY2222" fmla="*/ 233162 h 512576"/>
              <a:gd name="connsiteX2223" fmla="*/ 131133 w 486314"/>
              <a:gd name="connsiteY2223" fmla="*/ 232291 h 512576"/>
              <a:gd name="connsiteX2224" fmla="*/ 131005 w 486314"/>
              <a:gd name="connsiteY2224" fmla="*/ 232854 h 512576"/>
              <a:gd name="connsiteX2225" fmla="*/ 131875 w 486314"/>
              <a:gd name="connsiteY2225" fmla="*/ 231421 h 512576"/>
              <a:gd name="connsiteX2226" fmla="*/ 131619 w 486314"/>
              <a:gd name="connsiteY2226" fmla="*/ 232675 h 512576"/>
              <a:gd name="connsiteX2227" fmla="*/ 132028 w 486314"/>
              <a:gd name="connsiteY2227" fmla="*/ 231344 h 512576"/>
              <a:gd name="connsiteX2228" fmla="*/ 132259 w 486314"/>
              <a:gd name="connsiteY2228" fmla="*/ 231011 h 512576"/>
              <a:gd name="connsiteX2229" fmla="*/ 132208 w 486314"/>
              <a:gd name="connsiteY2229" fmla="*/ 231216 h 512576"/>
              <a:gd name="connsiteX2230" fmla="*/ 132438 w 486314"/>
              <a:gd name="connsiteY2230" fmla="*/ 230653 h 512576"/>
              <a:gd name="connsiteX2231" fmla="*/ 132310 w 486314"/>
              <a:gd name="connsiteY2231" fmla="*/ 231395 h 512576"/>
              <a:gd name="connsiteX2232" fmla="*/ 132412 w 486314"/>
              <a:gd name="connsiteY2232" fmla="*/ 231421 h 512576"/>
              <a:gd name="connsiteX2233" fmla="*/ 132464 w 486314"/>
              <a:gd name="connsiteY2233" fmla="*/ 231140 h 512576"/>
              <a:gd name="connsiteX2234" fmla="*/ 132540 w 486314"/>
              <a:gd name="connsiteY2234" fmla="*/ 231267 h 512576"/>
              <a:gd name="connsiteX2235" fmla="*/ 132515 w 486314"/>
              <a:gd name="connsiteY2235" fmla="*/ 231447 h 512576"/>
              <a:gd name="connsiteX2236" fmla="*/ 132771 w 486314"/>
              <a:gd name="connsiteY2236" fmla="*/ 230832 h 512576"/>
              <a:gd name="connsiteX2237" fmla="*/ 132412 w 486314"/>
              <a:gd name="connsiteY2237" fmla="*/ 232445 h 512576"/>
              <a:gd name="connsiteX2238" fmla="*/ 133334 w 486314"/>
              <a:gd name="connsiteY2238" fmla="*/ 231703 h 512576"/>
              <a:gd name="connsiteX2239" fmla="*/ 133231 w 486314"/>
              <a:gd name="connsiteY2239" fmla="*/ 232650 h 512576"/>
              <a:gd name="connsiteX2240" fmla="*/ 133487 w 486314"/>
              <a:gd name="connsiteY2240" fmla="*/ 231959 h 512576"/>
              <a:gd name="connsiteX2241" fmla="*/ 133411 w 486314"/>
              <a:gd name="connsiteY2241" fmla="*/ 232547 h 512576"/>
              <a:gd name="connsiteX2242" fmla="*/ 133641 w 486314"/>
              <a:gd name="connsiteY2242" fmla="*/ 231882 h 512576"/>
              <a:gd name="connsiteX2243" fmla="*/ 133436 w 486314"/>
              <a:gd name="connsiteY2243" fmla="*/ 232906 h 512576"/>
              <a:gd name="connsiteX2244" fmla="*/ 133769 w 486314"/>
              <a:gd name="connsiteY2244" fmla="*/ 231959 h 512576"/>
              <a:gd name="connsiteX2245" fmla="*/ 133641 w 486314"/>
              <a:gd name="connsiteY2245" fmla="*/ 232547 h 512576"/>
              <a:gd name="connsiteX2246" fmla="*/ 133871 w 486314"/>
              <a:gd name="connsiteY2246" fmla="*/ 232189 h 512576"/>
              <a:gd name="connsiteX2247" fmla="*/ 133718 w 486314"/>
              <a:gd name="connsiteY2247" fmla="*/ 232778 h 512576"/>
              <a:gd name="connsiteX2248" fmla="*/ 133974 w 486314"/>
              <a:gd name="connsiteY2248" fmla="*/ 231984 h 512576"/>
              <a:gd name="connsiteX2249" fmla="*/ 133820 w 486314"/>
              <a:gd name="connsiteY2249" fmla="*/ 232624 h 512576"/>
              <a:gd name="connsiteX2250" fmla="*/ 134307 w 486314"/>
              <a:gd name="connsiteY2250" fmla="*/ 231575 h 512576"/>
              <a:gd name="connsiteX2251" fmla="*/ 134255 w 486314"/>
              <a:gd name="connsiteY2251" fmla="*/ 231831 h 512576"/>
              <a:gd name="connsiteX2252" fmla="*/ 134537 w 486314"/>
              <a:gd name="connsiteY2252" fmla="*/ 231575 h 512576"/>
              <a:gd name="connsiteX2253" fmla="*/ 134358 w 486314"/>
              <a:gd name="connsiteY2253" fmla="*/ 232854 h 512576"/>
              <a:gd name="connsiteX2254" fmla="*/ 134793 w 486314"/>
              <a:gd name="connsiteY2254" fmla="*/ 230986 h 512576"/>
              <a:gd name="connsiteX2255" fmla="*/ 134946 w 486314"/>
              <a:gd name="connsiteY2255" fmla="*/ 231293 h 512576"/>
              <a:gd name="connsiteX2256" fmla="*/ 134639 w 486314"/>
              <a:gd name="connsiteY2256" fmla="*/ 232906 h 512576"/>
              <a:gd name="connsiteX2257" fmla="*/ 134511 w 486314"/>
              <a:gd name="connsiteY2257" fmla="*/ 233622 h 512576"/>
              <a:gd name="connsiteX2258" fmla="*/ 134409 w 486314"/>
              <a:gd name="connsiteY2258" fmla="*/ 234109 h 512576"/>
              <a:gd name="connsiteX2259" fmla="*/ 134588 w 486314"/>
              <a:gd name="connsiteY2259" fmla="*/ 233776 h 512576"/>
              <a:gd name="connsiteX2260" fmla="*/ 135202 w 486314"/>
              <a:gd name="connsiteY2260" fmla="*/ 231498 h 512576"/>
              <a:gd name="connsiteX2261" fmla="*/ 134895 w 486314"/>
              <a:gd name="connsiteY2261" fmla="*/ 233059 h 512576"/>
              <a:gd name="connsiteX2262" fmla="*/ 135433 w 486314"/>
              <a:gd name="connsiteY2262" fmla="*/ 230756 h 512576"/>
              <a:gd name="connsiteX2263" fmla="*/ 135356 w 486314"/>
              <a:gd name="connsiteY2263" fmla="*/ 231395 h 512576"/>
              <a:gd name="connsiteX2264" fmla="*/ 135535 w 486314"/>
              <a:gd name="connsiteY2264" fmla="*/ 230602 h 512576"/>
              <a:gd name="connsiteX2265" fmla="*/ 135458 w 486314"/>
              <a:gd name="connsiteY2265" fmla="*/ 231549 h 512576"/>
              <a:gd name="connsiteX2266" fmla="*/ 135330 w 486314"/>
              <a:gd name="connsiteY2266" fmla="*/ 232189 h 512576"/>
              <a:gd name="connsiteX2267" fmla="*/ 135510 w 486314"/>
              <a:gd name="connsiteY2267" fmla="*/ 231779 h 512576"/>
              <a:gd name="connsiteX2268" fmla="*/ 135484 w 486314"/>
              <a:gd name="connsiteY2268" fmla="*/ 231933 h 512576"/>
              <a:gd name="connsiteX2269" fmla="*/ 135740 w 486314"/>
              <a:gd name="connsiteY2269" fmla="*/ 230960 h 512576"/>
              <a:gd name="connsiteX2270" fmla="*/ 135996 w 486314"/>
              <a:gd name="connsiteY2270" fmla="*/ 230269 h 512576"/>
              <a:gd name="connsiteX2271" fmla="*/ 135791 w 486314"/>
              <a:gd name="connsiteY2271" fmla="*/ 231114 h 512576"/>
              <a:gd name="connsiteX2272" fmla="*/ 136329 w 486314"/>
              <a:gd name="connsiteY2272" fmla="*/ 229501 h 512576"/>
              <a:gd name="connsiteX2273" fmla="*/ 136150 w 486314"/>
              <a:gd name="connsiteY2273" fmla="*/ 230218 h 512576"/>
              <a:gd name="connsiteX2274" fmla="*/ 136431 w 486314"/>
              <a:gd name="connsiteY2274" fmla="*/ 230320 h 512576"/>
              <a:gd name="connsiteX2275" fmla="*/ 136533 w 486314"/>
              <a:gd name="connsiteY2275" fmla="*/ 229680 h 512576"/>
              <a:gd name="connsiteX2276" fmla="*/ 136508 w 486314"/>
              <a:gd name="connsiteY2276" fmla="*/ 230269 h 512576"/>
              <a:gd name="connsiteX2277" fmla="*/ 136636 w 486314"/>
              <a:gd name="connsiteY2277" fmla="*/ 229962 h 512576"/>
              <a:gd name="connsiteX2278" fmla="*/ 136559 w 486314"/>
              <a:gd name="connsiteY2278" fmla="*/ 230269 h 512576"/>
              <a:gd name="connsiteX2279" fmla="*/ 136943 w 486314"/>
              <a:gd name="connsiteY2279" fmla="*/ 229860 h 512576"/>
              <a:gd name="connsiteX2280" fmla="*/ 137250 w 486314"/>
              <a:gd name="connsiteY2280" fmla="*/ 228733 h 512576"/>
              <a:gd name="connsiteX2281" fmla="*/ 137097 w 486314"/>
              <a:gd name="connsiteY2281" fmla="*/ 229476 h 512576"/>
              <a:gd name="connsiteX2282" fmla="*/ 137097 w 486314"/>
              <a:gd name="connsiteY2282" fmla="*/ 229860 h 512576"/>
              <a:gd name="connsiteX2283" fmla="*/ 137199 w 486314"/>
              <a:gd name="connsiteY2283" fmla="*/ 229808 h 512576"/>
              <a:gd name="connsiteX2284" fmla="*/ 137020 w 486314"/>
              <a:gd name="connsiteY2284" fmla="*/ 230807 h 512576"/>
              <a:gd name="connsiteX2285" fmla="*/ 137199 w 486314"/>
              <a:gd name="connsiteY2285" fmla="*/ 230218 h 512576"/>
              <a:gd name="connsiteX2286" fmla="*/ 137301 w 486314"/>
              <a:gd name="connsiteY2286" fmla="*/ 229911 h 512576"/>
              <a:gd name="connsiteX2287" fmla="*/ 137481 w 486314"/>
              <a:gd name="connsiteY2287" fmla="*/ 229220 h 512576"/>
              <a:gd name="connsiteX2288" fmla="*/ 137378 w 486314"/>
              <a:gd name="connsiteY2288" fmla="*/ 230064 h 512576"/>
              <a:gd name="connsiteX2289" fmla="*/ 137199 w 486314"/>
              <a:gd name="connsiteY2289" fmla="*/ 231011 h 512576"/>
              <a:gd name="connsiteX2290" fmla="*/ 137557 w 486314"/>
              <a:gd name="connsiteY2290" fmla="*/ 229604 h 512576"/>
              <a:gd name="connsiteX2291" fmla="*/ 137481 w 486314"/>
              <a:gd name="connsiteY2291" fmla="*/ 230039 h 512576"/>
              <a:gd name="connsiteX2292" fmla="*/ 137762 w 486314"/>
              <a:gd name="connsiteY2292" fmla="*/ 229041 h 512576"/>
              <a:gd name="connsiteX2293" fmla="*/ 137762 w 486314"/>
              <a:gd name="connsiteY2293" fmla="*/ 230013 h 512576"/>
              <a:gd name="connsiteX2294" fmla="*/ 138044 w 486314"/>
              <a:gd name="connsiteY2294" fmla="*/ 229424 h 512576"/>
              <a:gd name="connsiteX2295" fmla="*/ 137916 w 486314"/>
              <a:gd name="connsiteY2295" fmla="*/ 229885 h 512576"/>
              <a:gd name="connsiteX2296" fmla="*/ 138018 w 486314"/>
              <a:gd name="connsiteY2296" fmla="*/ 229706 h 512576"/>
              <a:gd name="connsiteX2297" fmla="*/ 137865 w 486314"/>
              <a:gd name="connsiteY2297" fmla="*/ 231114 h 512576"/>
              <a:gd name="connsiteX2298" fmla="*/ 138223 w 486314"/>
              <a:gd name="connsiteY2298" fmla="*/ 229424 h 512576"/>
              <a:gd name="connsiteX2299" fmla="*/ 138325 w 486314"/>
              <a:gd name="connsiteY2299" fmla="*/ 229834 h 512576"/>
              <a:gd name="connsiteX2300" fmla="*/ 138095 w 486314"/>
              <a:gd name="connsiteY2300" fmla="*/ 230909 h 512576"/>
              <a:gd name="connsiteX2301" fmla="*/ 138300 w 486314"/>
              <a:gd name="connsiteY2301" fmla="*/ 230551 h 512576"/>
              <a:gd name="connsiteX2302" fmla="*/ 138530 w 486314"/>
              <a:gd name="connsiteY2302" fmla="*/ 229348 h 512576"/>
              <a:gd name="connsiteX2303" fmla="*/ 138530 w 486314"/>
              <a:gd name="connsiteY2303" fmla="*/ 229885 h 512576"/>
              <a:gd name="connsiteX2304" fmla="*/ 138735 w 486314"/>
              <a:gd name="connsiteY2304" fmla="*/ 229117 h 512576"/>
              <a:gd name="connsiteX2305" fmla="*/ 138786 w 486314"/>
              <a:gd name="connsiteY2305" fmla="*/ 230704 h 512576"/>
              <a:gd name="connsiteX2306" fmla="*/ 138965 w 486314"/>
              <a:gd name="connsiteY2306" fmla="*/ 230141 h 512576"/>
              <a:gd name="connsiteX2307" fmla="*/ 138888 w 486314"/>
              <a:gd name="connsiteY2307" fmla="*/ 230141 h 512576"/>
              <a:gd name="connsiteX2308" fmla="*/ 139016 w 486314"/>
              <a:gd name="connsiteY2308" fmla="*/ 229604 h 512576"/>
              <a:gd name="connsiteX2309" fmla="*/ 138786 w 486314"/>
              <a:gd name="connsiteY2309" fmla="*/ 230935 h 512576"/>
              <a:gd name="connsiteX2310" fmla="*/ 139272 w 486314"/>
              <a:gd name="connsiteY2310" fmla="*/ 229450 h 512576"/>
              <a:gd name="connsiteX2311" fmla="*/ 139170 w 486314"/>
              <a:gd name="connsiteY2311" fmla="*/ 230013 h 512576"/>
              <a:gd name="connsiteX2312" fmla="*/ 139375 w 486314"/>
              <a:gd name="connsiteY2312" fmla="*/ 229220 h 512576"/>
              <a:gd name="connsiteX2313" fmla="*/ 139068 w 486314"/>
              <a:gd name="connsiteY2313" fmla="*/ 231114 h 512576"/>
              <a:gd name="connsiteX2314" fmla="*/ 139272 w 486314"/>
              <a:gd name="connsiteY2314" fmla="*/ 230423 h 512576"/>
              <a:gd name="connsiteX2315" fmla="*/ 139119 w 486314"/>
              <a:gd name="connsiteY2315" fmla="*/ 231472 h 512576"/>
              <a:gd name="connsiteX2316" fmla="*/ 139298 w 486314"/>
              <a:gd name="connsiteY2316" fmla="*/ 230781 h 512576"/>
              <a:gd name="connsiteX2317" fmla="*/ 139247 w 486314"/>
              <a:gd name="connsiteY2317" fmla="*/ 231011 h 512576"/>
              <a:gd name="connsiteX2318" fmla="*/ 139324 w 486314"/>
              <a:gd name="connsiteY2318" fmla="*/ 231037 h 512576"/>
              <a:gd name="connsiteX2319" fmla="*/ 139400 w 486314"/>
              <a:gd name="connsiteY2319" fmla="*/ 230192 h 512576"/>
              <a:gd name="connsiteX2320" fmla="*/ 139605 w 486314"/>
              <a:gd name="connsiteY2320" fmla="*/ 229501 h 512576"/>
              <a:gd name="connsiteX2321" fmla="*/ 139580 w 486314"/>
              <a:gd name="connsiteY2321" fmla="*/ 230167 h 512576"/>
              <a:gd name="connsiteX2322" fmla="*/ 139733 w 486314"/>
              <a:gd name="connsiteY2322" fmla="*/ 229476 h 512576"/>
              <a:gd name="connsiteX2323" fmla="*/ 139656 w 486314"/>
              <a:gd name="connsiteY2323" fmla="*/ 230141 h 512576"/>
              <a:gd name="connsiteX2324" fmla="*/ 139605 w 486314"/>
              <a:gd name="connsiteY2324" fmla="*/ 230090 h 512576"/>
              <a:gd name="connsiteX2325" fmla="*/ 139580 w 486314"/>
              <a:gd name="connsiteY2325" fmla="*/ 230627 h 512576"/>
              <a:gd name="connsiteX2326" fmla="*/ 139810 w 486314"/>
              <a:gd name="connsiteY2326" fmla="*/ 229552 h 512576"/>
              <a:gd name="connsiteX2327" fmla="*/ 139656 w 486314"/>
              <a:gd name="connsiteY2327" fmla="*/ 230346 h 512576"/>
              <a:gd name="connsiteX2328" fmla="*/ 139605 w 486314"/>
              <a:gd name="connsiteY2328" fmla="*/ 230781 h 512576"/>
              <a:gd name="connsiteX2329" fmla="*/ 139707 w 486314"/>
              <a:gd name="connsiteY2329" fmla="*/ 230346 h 512576"/>
              <a:gd name="connsiteX2330" fmla="*/ 140015 w 486314"/>
              <a:gd name="connsiteY2330" fmla="*/ 229322 h 512576"/>
              <a:gd name="connsiteX2331" fmla="*/ 139989 w 486314"/>
              <a:gd name="connsiteY2331" fmla="*/ 229885 h 512576"/>
              <a:gd name="connsiteX2332" fmla="*/ 139963 w 486314"/>
              <a:gd name="connsiteY2332" fmla="*/ 229988 h 512576"/>
              <a:gd name="connsiteX2333" fmla="*/ 140117 w 486314"/>
              <a:gd name="connsiteY2333" fmla="*/ 229629 h 512576"/>
              <a:gd name="connsiteX2334" fmla="*/ 140117 w 486314"/>
              <a:gd name="connsiteY2334" fmla="*/ 229783 h 512576"/>
              <a:gd name="connsiteX2335" fmla="*/ 140271 w 486314"/>
              <a:gd name="connsiteY2335" fmla="*/ 229322 h 512576"/>
              <a:gd name="connsiteX2336" fmla="*/ 139989 w 486314"/>
              <a:gd name="connsiteY2336" fmla="*/ 231165 h 512576"/>
              <a:gd name="connsiteX2337" fmla="*/ 140373 w 486314"/>
              <a:gd name="connsiteY2337" fmla="*/ 229373 h 512576"/>
              <a:gd name="connsiteX2338" fmla="*/ 140552 w 486314"/>
              <a:gd name="connsiteY2338" fmla="*/ 229860 h 512576"/>
              <a:gd name="connsiteX2339" fmla="*/ 140706 w 486314"/>
              <a:gd name="connsiteY2339" fmla="*/ 229220 h 512576"/>
              <a:gd name="connsiteX2340" fmla="*/ 140936 w 486314"/>
              <a:gd name="connsiteY2340" fmla="*/ 229834 h 512576"/>
              <a:gd name="connsiteX2341" fmla="*/ 140731 w 486314"/>
              <a:gd name="connsiteY2341" fmla="*/ 230986 h 512576"/>
              <a:gd name="connsiteX2342" fmla="*/ 140859 w 486314"/>
              <a:gd name="connsiteY2342" fmla="*/ 230525 h 512576"/>
              <a:gd name="connsiteX2343" fmla="*/ 141064 w 486314"/>
              <a:gd name="connsiteY2343" fmla="*/ 229296 h 512576"/>
              <a:gd name="connsiteX2344" fmla="*/ 141243 w 486314"/>
              <a:gd name="connsiteY2344" fmla="*/ 229604 h 512576"/>
              <a:gd name="connsiteX2345" fmla="*/ 141371 w 486314"/>
              <a:gd name="connsiteY2345" fmla="*/ 228887 h 512576"/>
              <a:gd name="connsiteX2346" fmla="*/ 141320 w 486314"/>
              <a:gd name="connsiteY2346" fmla="*/ 229783 h 512576"/>
              <a:gd name="connsiteX2347" fmla="*/ 141448 w 486314"/>
              <a:gd name="connsiteY2347" fmla="*/ 229143 h 512576"/>
              <a:gd name="connsiteX2348" fmla="*/ 141346 w 486314"/>
              <a:gd name="connsiteY2348" fmla="*/ 229783 h 512576"/>
              <a:gd name="connsiteX2349" fmla="*/ 141550 w 486314"/>
              <a:gd name="connsiteY2349" fmla="*/ 229066 h 512576"/>
              <a:gd name="connsiteX2350" fmla="*/ 141422 w 486314"/>
              <a:gd name="connsiteY2350" fmla="*/ 229757 h 512576"/>
              <a:gd name="connsiteX2351" fmla="*/ 141730 w 486314"/>
              <a:gd name="connsiteY2351" fmla="*/ 228887 h 512576"/>
              <a:gd name="connsiteX2352" fmla="*/ 141602 w 486314"/>
              <a:gd name="connsiteY2352" fmla="*/ 229860 h 512576"/>
              <a:gd name="connsiteX2353" fmla="*/ 141781 w 486314"/>
              <a:gd name="connsiteY2353" fmla="*/ 228938 h 512576"/>
              <a:gd name="connsiteX2354" fmla="*/ 141678 w 486314"/>
              <a:gd name="connsiteY2354" fmla="*/ 230397 h 512576"/>
              <a:gd name="connsiteX2355" fmla="*/ 142498 w 486314"/>
              <a:gd name="connsiteY2355" fmla="*/ 228580 h 512576"/>
              <a:gd name="connsiteX2356" fmla="*/ 142370 w 486314"/>
              <a:gd name="connsiteY2356" fmla="*/ 229066 h 512576"/>
              <a:gd name="connsiteX2357" fmla="*/ 142549 w 486314"/>
              <a:gd name="connsiteY2357" fmla="*/ 228554 h 512576"/>
              <a:gd name="connsiteX2358" fmla="*/ 142216 w 486314"/>
              <a:gd name="connsiteY2358" fmla="*/ 230141 h 512576"/>
              <a:gd name="connsiteX2359" fmla="*/ 142549 w 486314"/>
              <a:gd name="connsiteY2359" fmla="*/ 229117 h 512576"/>
              <a:gd name="connsiteX2360" fmla="*/ 142600 w 486314"/>
              <a:gd name="connsiteY2360" fmla="*/ 228708 h 512576"/>
              <a:gd name="connsiteX2361" fmla="*/ 142779 w 486314"/>
              <a:gd name="connsiteY2361" fmla="*/ 228247 h 512576"/>
              <a:gd name="connsiteX2362" fmla="*/ 142523 w 486314"/>
              <a:gd name="connsiteY2362" fmla="*/ 229706 h 512576"/>
              <a:gd name="connsiteX2363" fmla="*/ 142626 w 486314"/>
              <a:gd name="connsiteY2363" fmla="*/ 229245 h 512576"/>
              <a:gd name="connsiteX2364" fmla="*/ 141960 w 486314"/>
              <a:gd name="connsiteY2364" fmla="*/ 232599 h 512576"/>
              <a:gd name="connsiteX2365" fmla="*/ 142011 w 486314"/>
              <a:gd name="connsiteY2365" fmla="*/ 232445 h 512576"/>
              <a:gd name="connsiteX2366" fmla="*/ 141730 w 486314"/>
              <a:gd name="connsiteY2366" fmla="*/ 233955 h 512576"/>
              <a:gd name="connsiteX2367" fmla="*/ 142190 w 486314"/>
              <a:gd name="connsiteY2367" fmla="*/ 231651 h 512576"/>
              <a:gd name="connsiteX2368" fmla="*/ 142728 w 486314"/>
              <a:gd name="connsiteY2368" fmla="*/ 229476 h 512576"/>
              <a:gd name="connsiteX2369" fmla="*/ 142498 w 486314"/>
              <a:gd name="connsiteY2369" fmla="*/ 230397 h 512576"/>
              <a:gd name="connsiteX2370" fmla="*/ 142651 w 486314"/>
              <a:gd name="connsiteY2370" fmla="*/ 230244 h 512576"/>
              <a:gd name="connsiteX2371" fmla="*/ 142984 w 486314"/>
              <a:gd name="connsiteY2371" fmla="*/ 228733 h 512576"/>
              <a:gd name="connsiteX2372" fmla="*/ 142805 w 486314"/>
              <a:gd name="connsiteY2372" fmla="*/ 229732 h 512576"/>
              <a:gd name="connsiteX2373" fmla="*/ 143061 w 486314"/>
              <a:gd name="connsiteY2373" fmla="*/ 228401 h 512576"/>
              <a:gd name="connsiteX2374" fmla="*/ 143291 w 486314"/>
              <a:gd name="connsiteY2374" fmla="*/ 227786 h 512576"/>
              <a:gd name="connsiteX2375" fmla="*/ 142830 w 486314"/>
              <a:gd name="connsiteY2375" fmla="*/ 230295 h 512576"/>
              <a:gd name="connsiteX2376" fmla="*/ 143342 w 486314"/>
              <a:gd name="connsiteY2376" fmla="*/ 227889 h 512576"/>
              <a:gd name="connsiteX2377" fmla="*/ 143061 w 486314"/>
              <a:gd name="connsiteY2377" fmla="*/ 229296 h 512576"/>
              <a:gd name="connsiteX2378" fmla="*/ 143137 w 486314"/>
              <a:gd name="connsiteY2378" fmla="*/ 229476 h 512576"/>
              <a:gd name="connsiteX2379" fmla="*/ 143317 w 486314"/>
              <a:gd name="connsiteY2379" fmla="*/ 228605 h 512576"/>
              <a:gd name="connsiteX2380" fmla="*/ 143163 w 486314"/>
              <a:gd name="connsiteY2380" fmla="*/ 229604 h 512576"/>
              <a:gd name="connsiteX2381" fmla="*/ 143265 w 486314"/>
              <a:gd name="connsiteY2381" fmla="*/ 229757 h 512576"/>
              <a:gd name="connsiteX2382" fmla="*/ 143496 w 486314"/>
              <a:gd name="connsiteY2382" fmla="*/ 228785 h 512576"/>
              <a:gd name="connsiteX2383" fmla="*/ 143521 w 486314"/>
              <a:gd name="connsiteY2383" fmla="*/ 228221 h 512576"/>
              <a:gd name="connsiteX2384" fmla="*/ 143701 w 486314"/>
              <a:gd name="connsiteY2384" fmla="*/ 227761 h 512576"/>
              <a:gd name="connsiteX2385" fmla="*/ 143598 w 486314"/>
              <a:gd name="connsiteY2385" fmla="*/ 228273 h 512576"/>
              <a:gd name="connsiteX2386" fmla="*/ 143803 w 486314"/>
              <a:gd name="connsiteY2386" fmla="*/ 227658 h 512576"/>
              <a:gd name="connsiteX2387" fmla="*/ 143649 w 486314"/>
              <a:gd name="connsiteY2387" fmla="*/ 228426 h 512576"/>
              <a:gd name="connsiteX2388" fmla="*/ 143803 w 486314"/>
              <a:gd name="connsiteY2388" fmla="*/ 227633 h 512576"/>
              <a:gd name="connsiteX2389" fmla="*/ 143675 w 486314"/>
              <a:gd name="connsiteY2389" fmla="*/ 228785 h 512576"/>
              <a:gd name="connsiteX2390" fmla="*/ 143496 w 486314"/>
              <a:gd name="connsiteY2390" fmla="*/ 229373 h 512576"/>
              <a:gd name="connsiteX2391" fmla="*/ 143496 w 486314"/>
              <a:gd name="connsiteY2391" fmla="*/ 229732 h 512576"/>
              <a:gd name="connsiteX2392" fmla="*/ 143957 w 486314"/>
              <a:gd name="connsiteY2392" fmla="*/ 227684 h 512576"/>
              <a:gd name="connsiteX2393" fmla="*/ 143982 w 486314"/>
              <a:gd name="connsiteY2393" fmla="*/ 227735 h 512576"/>
              <a:gd name="connsiteX2394" fmla="*/ 143777 w 486314"/>
              <a:gd name="connsiteY2394" fmla="*/ 228580 h 512576"/>
              <a:gd name="connsiteX2395" fmla="*/ 143649 w 486314"/>
              <a:gd name="connsiteY2395" fmla="*/ 229732 h 512576"/>
              <a:gd name="connsiteX2396" fmla="*/ 143982 w 486314"/>
              <a:gd name="connsiteY2396" fmla="*/ 228093 h 512576"/>
              <a:gd name="connsiteX2397" fmla="*/ 143829 w 486314"/>
              <a:gd name="connsiteY2397" fmla="*/ 229041 h 512576"/>
              <a:gd name="connsiteX2398" fmla="*/ 144110 w 486314"/>
              <a:gd name="connsiteY2398" fmla="*/ 227837 h 512576"/>
              <a:gd name="connsiteX2399" fmla="*/ 143880 w 486314"/>
              <a:gd name="connsiteY2399" fmla="*/ 229680 h 512576"/>
              <a:gd name="connsiteX2400" fmla="*/ 143598 w 486314"/>
              <a:gd name="connsiteY2400" fmla="*/ 230832 h 512576"/>
              <a:gd name="connsiteX2401" fmla="*/ 143624 w 486314"/>
              <a:gd name="connsiteY2401" fmla="*/ 230883 h 512576"/>
              <a:gd name="connsiteX2402" fmla="*/ 143317 w 486314"/>
              <a:gd name="connsiteY2402" fmla="*/ 232573 h 512576"/>
              <a:gd name="connsiteX2403" fmla="*/ 143445 w 486314"/>
              <a:gd name="connsiteY2403" fmla="*/ 232138 h 512576"/>
              <a:gd name="connsiteX2404" fmla="*/ 144187 w 486314"/>
              <a:gd name="connsiteY2404" fmla="*/ 228503 h 512576"/>
              <a:gd name="connsiteX2405" fmla="*/ 144085 w 486314"/>
              <a:gd name="connsiteY2405" fmla="*/ 229783 h 512576"/>
              <a:gd name="connsiteX2406" fmla="*/ 144238 w 486314"/>
              <a:gd name="connsiteY2406" fmla="*/ 228733 h 512576"/>
              <a:gd name="connsiteX2407" fmla="*/ 144520 w 486314"/>
              <a:gd name="connsiteY2407" fmla="*/ 227914 h 512576"/>
              <a:gd name="connsiteX2408" fmla="*/ 144059 w 486314"/>
              <a:gd name="connsiteY2408" fmla="*/ 230218 h 512576"/>
              <a:gd name="connsiteX2409" fmla="*/ 144059 w 486314"/>
              <a:gd name="connsiteY2409" fmla="*/ 229962 h 512576"/>
              <a:gd name="connsiteX2410" fmla="*/ 143803 w 486314"/>
              <a:gd name="connsiteY2410" fmla="*/ 231472 h 512576"/>
              <a:gd name="connsiteX2411" fmla="*/ 144059 w 486314"/>
              <a:gd name="connsiteY2411" fmla="*/ 230576 h 512576"/>
              <a:gd name="connsiteX2412" fmla="*/ 144187 w 486314"/>
              <a:gd name="connsiteY2412" fmla="*/ 229808 h 512576"/>
              <a:gd name="connsiteX2413" fmla="*/ 144392 w 486314"/>
              <a:gd name="connsiteY2413" fmla="*/ 229322 h 512576"/>
              <a:gd name="connsiteX2414" fmla="*/ 144596 w 486314"/>
              <a:gd name="connsiteY2414" fmla="*/ 228017 h 512576"/>
              <a:gd name="connsiteX2415" fmla="*/ 144699 w 486314"/>
              <a:gd name="connsiteY2415" fmla="*/ 227658 h 512576"/>
              <a:gd name="connsiteX2416" fmla="*/ 144417 w 486314"/>
              <a:gd name="connsiteY2416" fmla="*/ 228170 h 512576"/>
              <a:gd name="connsiteX2417" fmla="*/ 144673 w 486314"/>
              <a:gd name="connsiteY2417" fmla="*/ 227326 h 512576"/>
              <a:gd name="connsiteX2418" fmla="*/ 144494 w 486314"/>
              <a:gd name="connsiteY2418" fmla="*/ 228426 h 512576"/>
              <a:gd name="connsiteX2419" fmla="*/ 144187 w 486314"/>
              <a:gd name="connsiteY2419" fmla="*/ 229527 h 512576"/>
              <a:gd name="connsiteX2420" fmla="*/ 144366 w 486314"/>
              <a:gd name="connsiteY2420" fmla="*/ 229220 h 512576"/>
              <a:gd name="connsiteX2421" fmla="*/ 144264 w 486314"/>
              <a:gd name="connsiteY2421" fmla="*/ 229527 h 512576"/>
              <a:gd name="connsiteX2422" fmla="*/ 144213 w 486314"/>
              <a:gd name="connsiteY2422" fmla="*/ 230423 h 512576"/>
              <a:gd name="connsiteX2423" fmla="*/ 144417 w 486314"/>
              <a:gd name="connsiteY2423" fmla="*/ 229322 h 512576"/>
              <a:gd name="connsiteX2424" fmla="*/ 144750 w 486314"/>
              <a:gd name="connsiteY2424" fmla="*/ 228503 h 512576"/>
              <a:gd name="connsiteX2425" fmla="*/ 144545 w 486314"/>
              <a:gd name="connsiteY2425" fmla="*/ 229757 h 512576"/>
              <a:gd name="connsiteX2426" fmla="*/ 144264 w 486314"/>
              <a:gd name="connsiteY2426" fmla="*/ 230218 h 512576"/>
              <a:gd name="connsiteX2427" fmla="*/ 143982 w 486314"/>
              <a:gd name="connsiteY2427" fmla="*/ 231370 h 512576"/>
              <a:gd name="connsiteX2428" fmla="*/ 143624 w 486314"/>
              <a:gd name="connsiteY2428" fmla="*/ 233545 h 512576"/>
              <a:gd name="connsiteX2429" fmla="*/ 143752 w 486314"/>
              <a:gd name="connsiteY2429" fmla="*/ 233136 h 512576"/>
              <a:gd name="connsiteX2430" fmla="*/ 144059 w 486314"/>
              <a:gd name="connsiteY2430" fmla="*/ 231523 h 512576"/>
              <a:gd name="connsiteX2431" fmla="*/ 144417 w 486314"/>
              <a:gd name="connsiteY2431" fmla="*/ 230551 h 512576"/>
              <a:gd name="connsiteX2432" fmla="*/ 144161 w 486314"/>
              <a:gd name="connsiteY2432" fmla="*/ 231805 h 512576"/>
              <a:gd name="connsiteX2433" fmla="*/ 144392 w 486314"/>
              <a:gd name="connsiteY2433" fmla="*/ 231984 h 512576"/>
              <a:gd name="connsiteX2434" fmla="*/ 144724 w 486314"/>
              <a:gd name="connsiteY2434" fmla="*/ 230602 h 512576"/>
              <a:gd name="connsiteX2435" fmla="*/ 144878 w 486314"/>
              <a:gd name="connsiteY2435" fmla="*/ 229501 h 512576"/>
              <a:gd name="connsiteX2436" fmla="*/ 144929 w 486314"/>
              <a:gd name="connsiteY2436" fmla="*/ 229655 h 512576"/>
              <a:gd name="connsiteX2437" fmla="*/ 144443 w 486314"/>
              <a:gd name="connsiteY2437" fmla="*/ 232291 h 512576"/>
              <a:gd name="connsiteX2438" fmla="*/ 144341 w 486314"/>
              <a:gd name="connsiteY2438" fmla="*/ 233008 h 512576"/>
              <a:gd name="connsiteX2439" fmla="*/ 144776 w 486314"/>
              <a:gd name="connsiteY2439" fmla="*/ 231805 h 512576"/>
              <a:gd name="connsiteX2440" fmla="*/ 145032 w 486314"/>
              <a:gd name="connsiteY2440" fmla="*/ 231831 h 512576"/>
              <a:gd name="connsiteX2441" fmla="*/ 144724 w 486314"/>
              <a:gd name="connsiteY2441" fmla="*/ 233725 h 512576"/>
              <a:gd name="connsiteX2442" fmla="*/ 144904 w 486314"/>
              <a:gd name="connsiteY2442" fmla="*/ 233034 h 512576"/>
              <a:gd name="connsiteX2443" fmla="*/ 144852 w 486314"/>
              <a:gd name="connsiteY2443" fmla="*/ 233264 h 512576"/>
              <a:gd name="connsiteX2444" fmla="*/ 145160 w 486314"/>
              <a:gd name="connsiteY2444" fmla="*/ 232419 h 512576"/>
              <a:gd name="connsiteX2445" fmla="*/ 144904 w 486314"/>
              <a:gd name="connsiteY2445" fmla="*/ 233674 h 512576"/>
              <a:gd name="connsiteX2446" fmla="*/ 145006 w 486314"/>
              <a:gd name="connsiteY2446" fmla="*/ 233366 h 512576"/>
              <a:gd name="connsiteX2447" fmla="*/ 144801 w 486314"/>
              <a:gd name="connsiteY2447" fmla="*/ 234416 h 512576"/>
              <a:gd name="connsiteX2448" fmla="*/ 144955 w 486314"/>
              <a:gd name="connsiteY2448" fmla="*/ 234262 h 512576"/>
              <a:gd name="connsiteX2449" fmla="*/ 145057 w 486314"/>
              <a:gd name="connsiteY2449" fmla="*/ 233520 h 512576"/>
              <a:gd name="connsiteX2450" fmla="*/ 145288 w 486314"/>
              <a:gd name="connsiteY2450" fmla="*/ 233443 h 512576"/>
              <a:gd name="connsiteX2451" fmla="*/ 145160 w 486314"/>
              <a:gd name="connsiteY2451" fmla="*/ 234160 h 512576"/>
              <a:gd name="connsiteX2452" fmla="*/ 145288 w 486314"/>
              <a:gd name="connsiteY2452" fmla="*/ 233725 h 512576"/>
              <a:gd name="connsiteX2453" fmla="*/ 145236 w 486314"/>
              <a:gd name="connsiteY2453" fmla="*/ 234314 h 512576"/>
              <a:gd name="connsiteX2454" fmla="*/ 144776 w 486314"/>
              <a:gd name="connsiteY2454" fmla="*/ 236054 h 512576"/>
              <a:gd name="connsiteX2455" fmla="*/ 145083 w 486314"/>
              <a:gd name="connsiteY2455" fmla="*/ 234467 h 512576"/>
              <a:gd name="connsiteX2456" fmla="*/ 144955 w 486314"/>
              <a:gd name="connsiteY2456" fmla="*/ 234723 h 512576"/>
              <a:gd name="connsiteX2457" fmla="*/ 145057 w 486314"/>
              <a:gd name="connsiteY2457" fmla="*/ 234390 h 512576"/>
              <a:gd name="connsiteX2458" fmla="*/ 144673 w 486314"/>
              <a:gd name="connsiteY2458" fmla="*/ 236028 h 512576"/>
              <a:gd name="connsiteX2459" fmla="*/ 144724 w 486314"/>
              <a:gd name="connsiteY2459" fmla="*/ 235977 h 512576"/>
              <a:gd name="connsiteX2460" fmla="*/ 144520 w 486314"/>
              <a:gd name="connsiteY2460" fmla="*/ 236515 h 512576"/>
              <a:gd name="connsiteX2461" fmla="*/ 144699 w 486314"/>
              <a:gd name="connsiteY2461" fmla="*/ 235619 h 512576"/>
              <a:gd name="connsiteX2462" fmla="*/ 144417 w 486314"/>
              <a:gd name="connsiteY2462" fmla="*/ 236515 h 512576"/>
              <a:gd name="connsiteX2463" fmla="*/ 144161 w 486314"/>
              <a:gd name="connsiteY2463" fmla="*/ 236873 h 512576"/>
              <a:gd name="connsiteX2464" fmla="*/ 144648 w 486314"/>
              <a:gd name="connsiteY2464" fmla="*/ 234902 h 512576"/>
              <a:gd name="connsiteX2465" fmla="*/ 144648 w 486314"/>
              <a:gd name="connsiteY2465" fmla="*/ 234441 h 512576"/>
              <a:gd name="connsiteX2466" fmla="*/ 144161 w 486314"/>
              <a:gd name="connsiteY2466" fmla="*/ 236540 h 512576"/>
              <a:gd name="connsiteX2467" fmla="*/ 144315 w 486314"/>
              <a:gd name="connsiteY2467" fmla="*/ 235875 h 512576"/>
              <a:gd name="connsiteX2468" fmla="*/ 143982 w 486314"/>
              <a:gd name="connsiteY2468" fmla="*/ 237001 h 512576"/>
              <a:gd name="connsiteX2469" fmla="*/ 143726 w 486314"/>
              <a:gd name="connsiteY2469" fmla="*/ 236515 h 512576"/>
              <a:gd name="connsiteX2470" fmla="*/ 143880 w 486314"/>
              <a:gd name="connsiteY2470" fmla="*/ 235875 h 512576"/>
              <a:gd name="connsiteX2471" fmla="*/ 143445 w 486314"/>
              <a:gd name="connsiteY2471" fmla="*/ 236976 h 512576"/>
              <a:gd name="connsiteX2472" fmla="*/ 143240 w 486314"/>
              <a:gd name="connsiteY2472" fmla="*/ 236438 h 512576"/>
              <a:gd name="connsiteX2473" fmla="*/ 142600 w 486314"/>
              <a:gd name="connsiteY2473" fmla="*/ 237103 h 512576"/>
              <a:gd name="connsiteX2474" fmla="*/ 142805 w 486314"/>
              <a:gd name="connsiteY2474" fmla="*/ 236131 h 512576"/>
              <a:gd name="connsiteX2475" fmla="*/ 142856 w 486314"/>
              <a:gd name="connsiteY2475" fmla="*/ 235721 h 512576"/>
              <a:gd name="connsiteX2476" fmla="*/ 142446 w 486314"/>
              <a:gd name="connsiteY2476" fmla="*/ 237283 h 512576"/>
              <a:gd name="connsiteX2477" fmla="*/ 142037 w 486314"/>
              <a:gd name="connsiteY2477" fmla="*/ 237974 h 512576"/>
              <a:gd name="connsiteX2478" fmla="*/ 142165 w 486314"/>
              <a:gd name="connsiteY2478" fmla="*/ 237334 h 512576"/>
              <a:gd name="connsiteX2479" fmla="*/ 141934 w 486314"/>
              <a:gd name="connsiteY2479" fmla="*/ 237232 h 512576"/>
              <a:gd name="connsiteX2480" fmla="*/ 142037 w 486314"/>
              <a:gd name="connsiteY2480" fmla="*/ 236387 h 512576"/>
              <a:gd name="connsiteX2481" fmla="*/ 141550 w 486314"/>
              <a:gd name="connsiteY2481" fmla="*/ 238051 h 512576"/>
              <a:gd name="connsiteX2482" fmla="*/ 141499 w 486314"/>
              <a:gd name="connsiteY2482" fmla="*/ 237359 h 512576"/>
              <a:gd name="connsiteX2483" fmla="*/ 140603 w 486314"/>
              <a:gd name="connsiteY2483" fmla="*/ 238691 h 512576"/>
              <a:gd name="connsiteX2484" fmla="*/ 140731 w 486314"/>
              <a:gd name="connsiteY2484" fmla="*/ 237923 h 512576"/>
              <a:gd name="connsiteX2485" fmla="*/ 139912 w 486314"/>
              <a:gd name="connsiteY2485" fmla="*/ 238818 h 512576"/>
              <a:gd name="connsiteX2486" fmla="*/ 140194 w 486314"/>
              <a:gd name="connsiteY2486" fmla="*/ 237462 h 512576"/>
              <a:gd name="connsiteX2487" fmla="*/ 139810 w 486314"/>
              <a:gd name="connsiteY2487" fmla="*/ 238742 h 512576"/>
              <a:gd name="connsiteX2488" fmla="*/ 139759 w 486314"/>
              <a:gd name="connsiteY2488" fmla="*/ 238255 h 512576"/>
              <a:gd name="connsiteX2489" fmla="*/ 139477 w 486314"/>
              <a:gd name="connsiteY2489" fmla="*/ 239023 h 512576"/>
              <a:gd name="connsiteX2490" fmla="*/ 139272 w 486314"/>
              <a:gd name="connsiteY2490" fmla="*/ 238844 h 512576"/>
              <a:gd name="connsiteX2491" fmla="*/ 139426 w 486314"/>
              <a:gd name="connsiteY2491" fmla="*/ 237974 h 512576"/>
              <a:gd name="connsiteX2492" fmla="*/ 139068 w 486314"/>
              <a:gd name="connsiteY2492" fmla="*/ 239202 h 512576"/>
              <a:gd name="connsiteX2493" fmla="*/ 138786 w 486314"/>
              <a:gd name="connsiteY2493" fmla="*/ 238639 h 512576"/>
              <a:gd name="connsiteX2494" fmla="*/ 138607 w 486314"/>
              <a:gd name="connsiteY2494" fmla="*/ 239433 h 512576"/>
              <a:gd name="connsiteX2495" fmla="*/ 138351 w 486314"/>
              <a:gd name="connsiteY2495" fmla="*/ 239254 h 512576"/>
              <a:gd name="connsiteX2496" fmla="*/ 138453 w 486314"/>
              <a:gd name="connsiteY2496" fmla="*/ 238460 h 512576"/>
              <a:gd name="connsiteX2497" fmla="*/ 138274 w 486314"/>
              <a:gd name="connsiteY2497" fmla="*/ 239279 h 512576"/>
              <a:gd name="connsiteX2498" fmla="*/ 137916 w 486314"/>
              <a:gd name="connsiteY2498" fmla="*/ 238562 h 512576"/>
              <a:gd name="connsiteX2499" fmla="*/ 137045 w 486314"/>
              <a:gd name="connsiteY2499" fmla="*/ 238972 h 512576"/>
              <a:gd name="connsiteX2500" fmla="*/ 137097 w 486314"/>
              <a:gd name="connsiteY2500" fmla="*/ 238665 h 512576"/>
              <a:gd name="connsiteX2501" fmla="*/ 136738 w 486314"/>
              <a:gd name="connsiteY2501" fmla="*/ 239202 h 512576"/>
              <a:gd name="connsiteX2502" fmla="*/ 136815 w 486314"/>
              <a:gd name="connsiteY2502" fmla="*/ 238409 h 512576"/>
              <a:gd name="connsiteX2503" fmla="*/ 136482 w 486314"/>
              <a:gd name="connsiteY2503" fmla="*/ 238665 h 512576"/>
              <a:gd name="connsiteX2504" fmla="*/ 136533 w 486314"/>
              <a:gd name="connsiteY2504" fmla="*/ 238511 h 512576"/>
              <a:gd name="connsiteX2505" fmla="*/ 136329 w 486314"/>
              <a:gd name="connsiteY2505" fmla="*/ 238051 h 512576"/>
              <a:gd name="connsiteX2506" fmla="*/ 136457 w 486314"/>
              <a:gd name="connsiteY2506" fmla="*/ 237513 h 512576"/>
              <a:gd name="connsiteX2507" fmla="*/ 136380 w 486314"/>
              <a:gd name="connsiteY2507" fmla="*/ 237257 h 512576"/>
              <a:gd name="connsiteX2508" fmla="*/ 136252 w 486314"/>
              <a:gd name="connsiteY2508" fmla="*/ 237999 h 512576"/>
              <a:gd name="connsiteX2509" fmla="*/ 135407 w 486314"/>
              <a:gd name="connsiteY2509" fmla="*/ 238614 h 512576"/>
              <a:gd name="connsiteX2510" fmla="*/ 135535 w 486314"/>
              <a:gd name="connsiteY2510" fmla="*/ 237129 h 512576"/>
              <a:gd name="connsiteX2511" fmla="*/ 135484 w 486314"/>
              <a:gd name="connsiteY2511" fmla="*/ 237411 h 512576"/>
              <a:gd name="connsiteX2512" fmla="*/ 135535 w 486314"/>
              <a:gd name="connsiteY2512" fmla="*/ 236515 h 512576"/>
              <a:gd name="connsiteX2513" fmla="*/ 135279 w 486314"/>
              <a:gd name="connsiteY2513" fmla="*/ 237564 h 512576"/>
              <a:gd name="connsiteX2514" fmla="*/ 135228 w 486314"/>
              <a:gd name="connsiteY2514" fmla="*/ 236822 h 512576"/>
              <a:gd name="connsiteX2515" fmla="*/ 135330 w 486314"/>
              <a:gd name="connsiteY2515" fmla="*/ 236310 h 512576"/>
              <a:gd name="connsiteX2516" fmla="*/ 134639 w 486314"/>
              <a:gd name="connsiteY2516" fmla="*/ 238537 h 512576"/>
              <a:gd name="connsiteX2517" fmla="*/ 132848 w 486314"/>
              <a:gd name="connsiteY2517" fmla="*/ 239612 h 512576"/>
              <a:gd name="connsiteX2518" fmla="*/ 131440 w 486314"/>
              <a:gd name="connsiteY2518" fmla="*/ 238921 h 512576"/>
              <a:gd name="connsiteX2519" fmla="*/ 131337 w 486314"/>
              <a:gd name="connsiteY2519" fmla="*/ 238127 h 512576"/>
              <a:gd name="connsiteX2520" fmla="*/ 131414 w 486314"/>
              <a:gd name="connsiteY2520" fmla="*/ 237667 h 512576"/>
              <a:gd name="connsiteX2521" fmla="*/ 131107 w 486314"/>
              <a:gd name="connsiteY2521" fmla="*/ 238767 h 512576"/>
              <a:gd name="connsiteX2522" fmla="*/ 130544 w 486314"/>
              <a:gd name="connsiteY2522" fmla="*/ 238767 h 512576"/>
              <a:gd name="connsiteX2523" fmla="*/ 130723 w 486314"/>
              <a:gd name="connsiteY2523" fmla="*/ 237846 h 512576"/>
              <a:gd name="connsiteX2524" fmla="*/ 130544 w 486314"/>
              <a:gd name="connsiteY2524" fmla="*/ 238511 h 512576"/>
              <a:gd name="connsiteX2525" fmla="*/ 130621 w 486314"/>
              <a:gd name="connsiteY2525" fmla="*/ 238204 h 512576"/>
              <a:gd name="connsiteX2526" fmla="*/ 130390 w 486314"/>
              <a:gd name="connsiteY2526" fmla="*/ 239254 h 512576"/>
              <a:gd name="connsiteX2527" fmla="*/ 129136 w 486314"/>
              <a:gd name="connsiteY2527" fmla="*/ 237999 h 512576"/>
              <a:gd name="connsiteX2528" fmla="*/ 128675 w 486314"/>
              <a:gd name="connsiteY2528" fmla="*/ 238102 h 512576"/>
              <a:gd name="connsiteX2529" fmla="*/ 127933 w 486314"/>
              <a:gd name="connsiteY2529" fmla="*/ 236336 h 512576"/>
              <a:gd name="connsiteX2530" fmla="*/ 128778 w 486314"/>
              <a:gd name="connsiteY2530" fmla="*/ 232957 h 512576"/>
              <a:gd name="connsiteX2531" fmla="*/ 129776 w 486314"/>
              <a:gd name="connsiteY2531" fmla="*/ 231447 h 512576"/>
              <a:gd name="connsiteX2532" fmla="*/ 136969 w 486314"/>
              <a:gd name="connsiteY2532" fmla="*/ 230064 h 512576"/>
              <a:gd name="connsiteX2533" fmla="*/ 136917 w 486314"/>
              <a:gd name="connsiteY2533" fmla="*/ 230116 h 512576"/>
              <a:gd name="connsiteX2534" fmla="*/ 136969 w 486314"/>
              <a:gd name="connsiteY2534" fmla="*/ 230064 h 512576"/>
              <a:gd name="connsiteX2535" fmla="*/ 139656 w 486314"/>
              <a:gd name="connsiteY2535" fmla="*/ 230013 h 512576"/>
              <a:gd name="connsiteX2536" fmla="*/ 139605 w 486314"/>
              <a:gd name="connsiteY2536" fmla="*/ 230320 h 512576"/>
              <a:gd name="connsiteX2537" fmla="*/ 139605 w 486314"/>
              <a:gd name="connsiteY2537" fmla="*/ 230346 h 512576"/>
              <a:gd name="connsiteX2538" fmla="*/ 139656 w 486314"/>
              <a:gd name="connsiteY2538" fmla="*/ 230013 h 512576"/>
              <a:gd name="connsiteX2539" fmla="*/ 135740 w 486314"/>
              <a:gd name="connsiteY2539" fmla="*/ 230935 h 512576"/>
              <a:gd name="connsiteX2540" fmla="*/ 135740 w 486314"/>
              <a:gd name="connsiteY2540" fmla="*/ 230935 h 512576"/>
              <a:gd name="connsiteX2541" fmla="*/ 135791 w 486314"/>
              <a:gd name="connsiteY2541" fmla="*/ 230756 h 512576"/>
              <a:gd name="connsiteX2542" fmla="*/ 135740 w 486314"/>
              <a:gd name="connsiteY2542" fmla="*/ 230935 h 512576"/>
              <a:gd name="connsiteX2543" fmla="*/ 144852 w 486314"/>
              <a:gd name="connsiteY2543" fmla="*/ 229578 h 512576"/>
              <a:gd name="connsiteX2544" fmla="*/ 144878 w 486314"/>
              <a:gd name="connsiteY2544" fmla="*/ 229476 h 512576"/>
              <a:gd name="connsiteX2545" fmla="*/ 145032 w 486314"/>
              <a:gd name="connsiteY2545" fmla="*/ 228733 h 512576"/>
              <a:gd name="connsiteX2546" fmla="*/ 144852 w 486314"/>
              <a:gd name="connsiteY2546" fmla="*/ 229578 h 512576"/>
              <a:gd name="connsiteX2547" fmla="*/ 139247 w 486314"/>
              <a:gd name="connsiteY2547" fmla="*/ 238895 h 512576"/>
              <a:gd name="connsiteX2548" fmla="*/ 139247 w 486314"/>
              <a:gd name="connsiteY2548" fmla="*/ 238895 h 512576"/>
              <a:gd name="connsiteX2549" fmla="*/ 139221 w 486314"/>
              <a:gd name="connsiteY2549" fmla="*/ 238818 h 512576"/>
              <a:gd name="connsiteX2550" fmla="*/ 139247 w 486314"/>
              <a:gd name="connsiteY2550" fmla="*/ 238895 h 512576"/>
              <a:gd name="connsiteX2551" fmla="*/ 144852 w 486314"/>
              <a:gd name="connsiteY2551" fmla="*/ 230320 h 512576"/>
              <a:gd name="connsiteX2552" fmla="*/ 144776 w 486314"/>
              <a:gd name="connsiteY2552" fmla="*/ 230525 h 512576"/>
              <a:gd name="connsiteX2553" fmla="*/ 144724 w 486314"/>
              <a:gd name="connsiteY2553" fmla="*/ 230832 h 512576"/>
              <a:gd name="connsiteX2554" fmla="*/ 144852 w 486314"/>
              <a:gd name="connsiteY2554" fmla="*/ 230320 h 512576"/>
              <a:gd name="connsiteX2555" fmla="*/ 144417 w 486314"/>
              <a:gd name="connsiteY2555" fmla="*/ 228964 h 512576"/>
              <a:gd name="connsiteX2556" fmla="*/ 144366 w 486314"/>
              <a:gd name="connsiteY2556" fmla="*/ 229501 h 512576"/>
              <a:gd name="connsiteX2557" fmla="*/ 144417 w 486314"/>
              <a:gd name="connsiteY2557" fmla="*/ 228964 h 512576"/>
              <a:gd name="connsiteX2558" fmla="*/ 144008 w 486314"/>
              <a:gd name="connsiteY2558" fmla="*/ 227914 h 512576"/>
              <a:gd name="connsiteX2559" fmla="*/ 144059 w 486314"/>
              <a:gd name="connsiteY2559" fmla="*/ 228017 h 512576"/>
              <a:gd name="connsiteX2560" fmla="*/ 144008 w 486314"/>
              <a:gd name="connsiteY2560" fmla="*/ 227914 h 512576"/>
              <a:gd name="connsiteX2561" fmla="*/ 143649 w 486314"/>
              <a:gd name="connsiteY2561" fmla="*/ 228657 h 512576"/>
              <a:gd name="connsiteX2562" fmla="*/ 143752 w 486314"/>
              <a:gd name="connsiteY2562" fmla="*/ 228068 h 512576"/>
              <a:gd name="connsiteX2563" fmla="*/ 143649 w 486314"/>
              <a:gd name="connsiteY2563" fmla="*/ 228657 h 512576"/>
              <a:gd name="connsiteX2564" fmla="*/ 143649 w 486314"/>
              <a:gd name="connsiteY2564" fmla="*/ 228657 h 512576"/>
              <a:gd name="connsiteX2565" fmla="*/ 138428 w 486314"/>
              <a:gd name="connsiteY2565" fmla="*/ 229476 h 512576"/>
              <a:gd name="connsiteX2566" fmla="*/ 138351 w 486314"/>
              <a:gd name="connsiteY2566" fmla="*/ 229680 h 512576"/>
              <a:gd name="connsiteX2567" fmla="*/ 138351 w 486314"/>
              <a:gd name="connsiteY2567" fmla="*/ 229936 h 512576"/>
              <a:gd name="connsiteX2568" fmla="*/ 138428 w 486314"/>
              <a:gd name="connsiteY2568" fmla="*/ 229476 h 512576"/>
              <a:gd name="connsiteX2569" fmla="*/ 136278 w 486314"/>
              <a:gd name="connsiteY2569" fmla="*/ 228759 h 512576"/>
              <a:gd name="connsiteX2570" fmla="*/ 136226 w 486314"/>
              <a:gd name="connsiteY2570" fmla="*/ 229296 h 512576"/>
              <a:gd name="connsiteX2571" fmla="*/ 136278 w 486314"/>
              <a:gd name="connsiteY2571" fmla="*/ 228759 h 512576"/>
              <a:gd name="connsiteX2572" fmla="*/ 134563 w 486314"/>
              <a:gd name="connsiteY2572" fmla="*/ 231472 h 512576"/>
              <a:gd name="connsiteX2573" fmla="*/ 134563 w 486314"/>
              <a:gd name="connsiteY2573" fmla="*/ 231472 h 512576"/>
              <a:gd name="connsiteX2574" fmla="*/ 134383 w 486314"/>
              <a:gd name="connsiteY2574" fmla="*/ 232470 h 512576"/>
              <a:gd name="connsiteX2575" fmla="*/ 134563 w 486314"/>
              <a:gd name="connsiteY2575" fmla="*/ 231472 h 512576"/>
              <a:gd name="connsiteX2576" fmla="*/ 112165 w 486314"/>
              <a:gd name="connsiteY2576" fmla="*/ 229936 h 512576"/>
              <a:gd name="connsiteX2577" fmla="*/ 112012 w 486314"/>
              <a:gd name="connsiteY2577" fmla="*/ 230320 h 512576"/>
              <a:gd name="connsiteX2578" fmla="*/ 112165 w 486314"/>
              <a:gd name="connsiteY2578" fmla="*/ 229936 h 512576"/>
              <a:gd name="connsiteX2579" fmla="*/ 106380 w 486314"/>
              <a:gd name="connsiteY2579" fmla="*/ 232726 h 512576"/>
              <a:gd name="connsiteX2580" fmla="*/ 106406 w 486314"/>
              <a:gd name="connsiteY2580" fmla="*/ 232650 h 512576"/>
              <a:gd name="connsiteX2581" fmla="*/ 106380 w 486314"/>
              <a:gd name="connsiteY2581" fmla="*/ 232624 h 512576"/>
              <a:gd name="connsiteX2582" fmla="*/ 106380 w 486314"/>
              <a:gd name="connsiteY2582" fmla="*/ 232726 h 512576"/>
              <a:gd name="connsiteX2583" fmla="*/ 109708 w 486314"/>
              <a:gd name="connsiteY2583" fmla="*/ 223281 h 512576"/>
              <a:gd name="connsiteX2584" fmla="*/ 109478 w 486314"/>
              <a:gd name="connsiteY2584" fmla="*/ 224203 h 512576"/>
              <a:gd name="connsiteX2585" fmla="*/ 109478 w 486314"/>
              <a:gd name="connsiteY2585" fmla="*/ 224203 h 512576"/>
              <a:gd name="connsiteX2586" fmla="*/ 109708 w 486314"/>
              <a:gd name="connsiteY2586" fmla="*/ 223281 h 512576"/>
              <a:gd name="connsiteX2587" fmla="*/ 95886 w 486314"/>
              <a:gd name="connsiteY2587" fmla="*/ 231907 h 512576"/>
              <a:gd name="connsiteX2588" fmla="*/ 95118 w 486314"/>
              <a:gd name="connsiteY2588" fmla="*/ 230116 h 512576"/>
              <a:gd name="connsiteX2589" fmla="*/ 95963 w 486314"/>
              <a:gd name="connsiteY2589" fmla="*/ 226711 h 512576"/>
              <a:gd name="connsiteX2590" fmla="*/ 96935 w 486314"/>
              <a:gd name="connsiteY2590" fmla="*/ 225252 h 512576"/>
              <a:gd name="connsiteX2591" fmla="*/ 96782 w 486314"/>
              <a:gd name="connsiteY2591" fmla="*/ 226302 h 512576"/>
              <a:gd name="connsiteX2592" fmla="*/ 97396 w 486314"/>
              <a:gd name="connsiteY2592" fmla="*/ 227146 h 512576"/>
              <a:gd name="connsiteX2593" fmla="*/ 97319 w 486314"/>
              <a:gd name="connsiteY2593" fmla="*/ 227556 h 512576"/>
              <a:gd name="connsiteX2594" fmla="*/ 97626 w 486314"/>
              <a:gd name="connsiteY2594" fmla="*/ 226762 h 512576"/>
              <a:gd name="connsiteX2595" fmla="*/ 97498 w 486314"/>
              <a:gd name="connsiteY2595" fmla="*/ 227479 h 512576"/>
              <a:gd name="connsiteX2596" fmla="*/ 97805 w 486314"/>
              <a:gd name="connsiteY2596" fmla="*/ 226558 h 512576"/>
              <a:gd name="connsiteX2597" fmla="*/ 97575 w 486314"/>
              <a:gd name="connsiteY2597" fmla="*/ 227863 h 512576"/>
              <a:gd name="connsiteX2598" fmla="*/ 97805 w 486314"/>
              <a:gd name="connsiteY2598" fmla="*/ 226967 h 512576"/>
              <a:gd name="connsiteX2599" fmla="*/ 98266 w 486314"/>
              <a:gd name="connsiteY2599" fmla="*/ 226071 h 512576"/>
              <a:gd name="connsiteX2600" fmla="*/ 98164 w 486314"/>
              <a:gd name="connsiteY2600" fmla="*/ 226660 h 512576"/>
              <a:gd name="connsiteX2601" fmla="*/ 99060 w 486314"/>
              <a:gd name="connsiteY2601" fmla="*/ 225252 h 512576"/>
              <a:gd name="connsiteX2602" fmla="*/ 98804 w 486314"/>
              <a:gd name="connsiteY2602" fmla="*/ 226455 h 512576"/>
              <a:gd name="connsiteX2603" fmla="*/ 99188 w 486314"/>
              <a:gd name="connsiteY2603" fmla="*/ 225150 h 512576"/>
              <a:gd name="connsiteX2604" fmla="*/ 99418 w 486314"/>
              <a:gd name="connsiteY2604" fmla="*/ 224817 h 512576"/>
              <a:gd name="connsiteX2605" fmla="*/ 99367 w 486314"/>
              <a:gd name="connsiteY2605" fmla="*/ 225047 h 512576"/>
              <a:gd name="connsiteX2606" fmla="*/ 99597 w 486314"/>
              <a:gd name="connsiteY2606" fmla="*/ 224459 h 512576"/>
              <a:gd name="connsiteX2607" fmla="*/ 99495 w 486314"/>
              <a:gd name="connsiteY2607" fmla="*/ 225201 h 512576"/>
              <a:gd name="connsiteX2608" fmla="*/ 99597 w 486314"/>
              <a:gd name="connsiteY2608" fmla="*/ 225227 h 512576"/>
              <a:gd name="connsiteX2609" fmla="*/ 99623 w 486314"/>
              <a:gd name="connsiteY2609" fmla="*/ 224945 h 512576"/>
              <a:gd name="connsiteX2610" fmla="*/ 99700 w 486314"/>
              <a:gd name="connsiteY2610" fmla="*/ 225073 h 512576"/>
              <a:gd name="connsiteX2611" fmla="*/ 99674 w 486314"/>
              <a:gd name="connsiteY2611" fmla="*/ 225252 h 512576"/>
              <a:gd name="connsiteX2612" fmla="*/ 99930 w 486314"/>
              <a:gd name="connsiteY2612" fmla="*/ 224612 h 512576"/>
              <a:gd name="connsiteX2613" fmla="*/ 99597 w 486314"/>
              <a:gd name="connsiteY2613" fmla="*/ 226225 h 512576"/>
              <a:gd name="connsiteX2614" fmla="*/ 100519 w 486314"/>
              <a:gd name="connsiteY2614" fmla="*/ 225508 h 512576"/>
              <a:gd name="connsiteX2615" fmla="*/ 100416 w 486314"/>
              <a:gd name="connsiteY2615" fmla="*/ 226455 h 512576"/>
              <a:gd name="connsiteX2616" fmla="*/ 100672 w 486314"/>
              <a:gd name="connsiteY2616" fmla="*/ 225738 h 512576"/>
              <a:gd name="connsiteX2617" fmla="*/ 100570 w 486314"/>
              <a:gd name="connsiteY2617" fmla="*/ 226327 h 512576"/>
              <a:gd name="connsiteX2618" fmla="*/ 100800 w 486314"/>
              <a:gd name="connsiteY2618" fmla="*/ 225687 h 512576"/>
              <a:gd name="connsiteX2619" fmla="*/ 100596 w 486314"/>
              <a:gd name="connsiteY2619" fmla="*/ 226686 h 512576"/>
              <a:gd name="connsiteX2620" fmla="*/ 100954 w 486314"/>
              <a:gd name="connsiteY2620" fmla="*/ 225790 h 512576"/>
              <a:gd name="connsiteX2621" fmla="*/ 100800 w 486314"/>
              <a:gd name="connsiteY2621" fmla="*/ 226378 h 512576"/>
              <a:gd name="connsiteX2622" fmla="*/ 101056 w 486314"/>
              <a:gd name="connsiteY2622" fmla="*/ 225994 h 512576"/>
              <a:gd name="connsiteX2623" fmla="*/ 100903 w 486314"/>
              <a:gd name="connsiteY2623" fmla="*/ 226609 h 512576"/>
              <a:gd name="connsiteX2624" fmla="*/ 101159 w 486314"/>
              <a:gd name="connsiteY2624" fmla="*/ 225764 h 512576"/>
              <a:gd name="connsiteX2625" fmla="*/ 101005 w 486314"/>
              <a:gd name="connsiteY2625" fmla="*/ 226455 h 512576"/>
              <a:gd name="connsiteX2626" fmla="*/ 101466 w 486314"/>
              <a:gd name="connsiteY2626" fmla="*/ 225354 h 512576"/>
              <a:gd name="connsiteX2627" fmla="*/ 101415 w 486314"/>
              <a:gd name="connsiteY2627" fmla="*/ 225611 h 512576"/>
              <a:gd name="connsiteX2628" fmla="*/ 101696 w 486314"/>
              <a:gd name="connsiteY2628" fmla="*/ 225380 h 512576"/>
              <a:gd name="connsiteX2629" fmla="*/ 101517 w 486314"/>
              <a:gd name="connsiteY2629" fmla="*/ 226660 h 512576"/>
              <a:gd name="connsiteX2630" fmla="*/ 101952 w 486314"/>
              <a:gd name="connsiteY2630" fmla="*/ 224817 h 512576"/>
              <a:gd name="connsiteX2631" fmla="*/ 102080 w 486314"/>
              <a:gd name="connsiteY2631" fmla="*/ 225099 h 512576"/>
              <a:gd name="connsiteX2632" fmla="*/ 101773 w 486314"/>
              <a:gd name="connsiteY2632" fmla="*/ 226711 h 512576"/>
              <a:gd name="connsiteX2633" fmla="*/ 101671 w 486314"/>
              <a:gd name="connsiteY2633" fmla="*/ 227428 h 512576"/>
              <a:gd name="connsiteX2634" fmla="*/ 101568 w 486314"/>
              <a:gd name="connsiteY2634" fmla="*/ 227914 h 512576"/>
              <a:gd name="connsiteX2635" fmla="*/ 101747 w 486314"/>
              <a:gd name="connsiteY2635" fmla="*/ 227582 h 512576"/>
              <a:gd name="connsiteX2636" fmla="*/ 102362 w 486314"/>
              <a:gd name="connsiteY2636" fmla="*/ 225303 h 512576"/>
              <a:gd name="connsiteX2637" fmla="*/ 102055 w 486314"/>
              <a:gd name="connsiteY2637" fmla="*/ 226890 h 512576"/>
              <a:gd name="connsiteX2638" fmla="*/ 102592 w 486314"/>
              <a:gd name="connsiteY2638" fmla="*/ 224561 h 512576"/>
              <a:gd name="connsiteX2639" fmla="*/ 102541 w 486314"/>
              <a:gd name="connsiteY2639" fmla="*/ 225201 h 512576"/>
              <a:gd name="connsiteX2640" fmla="*/ 102694 w 486314"/>
              <a:gd name="connsiteY2640" fmla="*/ 224433 h 512576"/>
              <a:gd name="connsiteX2641" fmla="*/ 102643 w 486314"/>
              <a:gd name="connsiteY2641" fmla="*/ 225329 h 512576"/>
              <a:gd name="connsiteX2642" fmla="*/ 102515 w 486314"/>
              <a:gd name="connsiteY2642" fmla="*/ 226020 h 512576"/>
              <a:gd name="connsiteX2643" fmla="*/ 102694 w 486314"/>
              <a:gd name="connsiteY2643" fmla="*/ 225559 h 512576"/>
              <a:gd name="connsiteX2644" fmla="*/ 102643 w 486314"/>
              <a:gd name="connsiteY2644" fmla="*/ 225738 h 512576"/>
              <a:gd name="connsiteX2645" fmla="*/ 102899 w 486314"/>
              <a:gd name="connsiteY2645" fmla="*/ 224817 h 512576"/>
              <a:gd name="connsiteX2646" fmla="*/ 103181 w 486314"/>
              <a:gd name="connsiteY2646" fmla="*/ 224075 h 512576"/>
              <a:gd name="connsiteX2647" fmla="*/ 102976 w 486314"/>
              <a:gd name="connsiteY2647" fmla="*/ 224919 h 512576"/>
              <a:gd name="connsiteX2648" fmla="*/ 103514 w 486314"/>
              <a:gd name="connsiteY2648" fmla="*/ 223307 h 512576"/>
              <a:gd name="connsiteX2649" fmla="*/ 103309 w 486314"/>
              <a:gd name="connsiteY2649" fmla="*/ 224049 h 512576"/>
              <a:gd name="connsiteX2650" fmla="*/ 103590 w 486314"/>
              <a:gd name="connsiteY2650" fmla="*/ 224126 h 512576"/>
              <a:gd name="connsiteX2651" fmla="*/ 103718 w 486314"/>
              <a:gd name="connsiteY2651" fmla="*/ 223486 h 512576"/>
              <a:gd name="connsiteX2652" fmla="*/ 103667 w 486314"/>
              <a:gd name="connsiteY2652" fmla="*/ 224075 h 512576"/>
              <a:gd name="connsiteX2653" fmla="*/ 103795 w 486314"/>
              <a:gd name="connsiteY2653" fmla="*/ 223793 h 512576"/>
              <a:gd name="connsiteX2654" fmla="*/ 103718 w 486314"/>
              <a:gd name="connsiteY2654" fmla="*/ 224049 h 512576"/>
              <a:gd name="connsiteX2655" fmla="*/ 104128 w 486314"/>
              <a:gd name="connsiteY2655" fmla="*/ 223639 h 512576"/>
              <a:gd name="connsiteX2656" fmla="*/ 104435 w 486314"/>
              <a:gd name="connsiteY2656" fmla="*/ 222539 h 512576"/>
              <a:gd name="connsiteX2657" fmla="*/ 104230 w 486314"/>
              <a:gd name="connsiteY2657" fmla="*/ 223307 h 512576"/>
              <a:gd name="connsiteX2658" fmla="*/ 104205 w 486314"/>
              <a:gd name="connsiteY2658" fmla="*/ 223691 h 512576"/>
              <a:gd name="connsiteX2659" fmla="*/ 104333 w 486314"/>
              <a:gd name="connsiteY2659" fmla="*/ 223665 h 512576"/>
              <a:gd name="connsiteX2660" fmla="*/ 104128 w 486314"/>
              <a:gd name="connsiteY2660" fmla="*/ 224663 h 512576"/>
              <a:gd name="connsiteX2661" fmla="*/ 104333 w 486314"/>
              <a:gd name="connsiteY2661" fmla="*/ 224075 h 512576"/>
              <a:gd name="connsiteX2662" fmla="*/ 104409 w 486314"/>
              <a:gd name="connsiteY2662" fmla="*/ 223742 h 512576"/>
              <a:gd name="connsiteX2663" fmla="*/ 104614 w 486314"/>
              <a:gd name="connsiteY2663" fmla="*/ 223025 h 512576"/>
              <a:gd name="connsiteX2664" fmla="*/ 104512 w 486314"/>
              <a:gd name="connsiteY2664" fmla="*/ 223895 h 512576"/>
              <a:gd name="connsiteX2665" fmla="*/ 104333 w 486314"/>
              <a:gd name="connsiteY2665" fmla="*/ 224868 h 512576"/>
              <a:gd name="connsiteX2666" fmla="*/ 104691 w 486314"/>
              <a:gd name="connsiteY2666" fmla="*/ 223409 h 512576"/>
              <a:gd name="connsiteX2667" fmla="*/ 104614 w 486314"/>
              <a:gd name="connsiteY2667" fmla="*/ 223870 h 512576"/>
              <a:gd name="connsiteX2668" fmla="*/ 104896 w 486314"/>
              <a:gd name="connsiteY2668" fmla="*/ 222872 h 512576"/>
              <a:gd name="connsiteX2669" fmla="*/ 104896 w 486314"/>
              <a:gd name="connsiteY2669" fmla="*/ 223870 h 512576"/>
              <a:gd name="connsiteX2670" fmla="*/ 105152 w 486314"/>
              <a:gd name="connsiteY2670" fmla="*/ 223256 h 512576"/>
              <a:gd name="connsiteX2671" fmla="*/ 105049 w 486314"/>
              <a:gd name="connsiteY2671" fmla="*/ 223742 h 512576"/>
              <a:gd name="connsiteX2672" fmla="*/ 105152 w 486314"/>
              <a:gd name="connsiteY2672" fmla="*/ 223588 h 512576"/>
              <a:gd name="connsiteX2673" fmla="*/ 104998 w 486314"/>
              <a:gd name="connsiteY2673" fmla="*/ 224971 h 512576"/>
              <a:gd name="connsiteX2674" fmla="*/ 105331 w 486314"/>
              <a:gd name="connsiteY2674" fmla="*/ 223281 h 512576"/>
              <a:gd name="connsiteX2675" fmla="*/ 105459 w 486314"/>
              <a:gd name="connsiteY2675" fmla="*/ 223691 h 512576"/>
              <a:gd name="connsiteX2676" fmla="*/ 105229 w 486314"/>
              <a:gd name="connsiteY2676" fmla="*/ 224766 h 512576"/>
              <a:gd name="connsiteX2677" fmla="*/ 105433 w 486314"/>
              <a:gd name="connsiteY2677" fmla="*/ 224408 h 512576"/>
              <a:gd name="connsiteX2678" fmla="*/ 105664 w 486314"/>
              <a:gd name="connsiteY2678" fmla="*/ 223204 h 512576"/>
              <a:gd name="connsiteX2679" fmla="*/ 105638 w 486314"/>
              <a:gd name="connsiteY2679" fmla="*/ 223742 h 512576"/>
              <a:gd name="connsiteX2680" fmla="*/ 105868 w 486314"/>
              <a:gd name="connsiteY2680" fmla="*/ 222974 h 512576"/>
              <a:gd name="connsiteX2681" fmla="*/ 105894 w 486314"/>
              <a:gd name="connsiteY2681" fmla="*/ 224561 h 512576"/>
              <a:gd name="connsiteX2682" fmla="*/ 106048 w 486314"/>
              <a:gd name="connsiteY2682" fmla="*/ 223972 h 512576"/>
              <a:gd name="connsiteX2683" fmla="*/ 106022 w 486314"/>
              <a:gd name="connsiteY2683" fmla="*/ 223972 h 512576"/>
              <a:gd name="connsiteX2684" fmla="*/ 106150 w 486314"/>
              <a:gd name="connsiteY2684" fmla="*/ 223460 h 512576"/>
              <a:gd name="connsiteX2685" fmla="*/ 105920 w 486314"/>
              <a:gd name="connsiteY2685" fmla="*/ 224817 h 512576"/>
              <a:gd name="connsiteX2686" fmla="*/ 106380 w 486314"/>
              <a:gd name="connsiteY2686" fmla="*/ 223307 h 512576"/>
              <a:gd name="connsiteX2687" fmla="*/ 106304 w 486314"/>
              <a:gd name="connsiteY2687" fmla="*/ 223895 h 512576"/>
              <a:gd name="connsiteX2688" fmla="*/ 106508 w 486314"/>
              <a:gd name="connsiteY2688" fmla="*/ 223076 h 512576"/>
              <a:gd name="connsiteX2689" fmla="*/ 106176 w 486314"/>
              <a:gd name="connsiteY2689" fmla="*/ 224996 h 512576"/>
              <a:gd name="connsiteX2690" fmla="*/ 106406 w 486314"/>
              <a:gd name="connsiteY2690" fmla="*/ 224305 h 512576"/>
              <a:gd name="connsiteX2691" fmla="*/ 106252 w 486314"/>
              <a:gd name="connsiteY2691" fmla="*/ 225329 h 512576"/>
              <a:gd name="connsiteX2692" fmla="*/ 106432 w 486314"/>
              <a:gd name="connsiteY2692" fmla="*/ 224663 h 512576"/>
              <a:gd name="connsiteX2693" fmla="*/ 106380 w 486314"/>
              <a:gd name="connsiteY2693" fmla="*/ 224868 h 512576"/>
              <a:gd name="connsiteX2694" fmla="*/ 106432 w 486314"/>
              <a:gd name="connsiteY2694" fmla="*/ 224919 h 512576"/>
              <a:gd name="connsiteX2695" fmla="*/ 106534 w 486314"/>
              <a:gd name="connsiteY2695" fmla="*/ 224049 h 512576"/>
              <a:gd name="connsiteX2696" fmla="*/ 106739 w 486314"/>
              <a:gd name="connsiteY2696" fmla="*/ 223358 h 512576"/>
              <a:gd name="connsiteX2697" fmla="*/ 106688 w 486314"/>
              <a:gd name="connsiteY2697" fmla="*/ 224024 h 512576"/>
              <a:gd name="connsiteX2698" fmla="*/ 106867 w 486314"/>
              <a:gd name="connsiteY2698" fmla="*/ 223332 h 512576"/>
              <a:gd name="connsiteX2699" fmla="*/ 106764 w 486314"/>
              <a:gd name="connsiteY2699" fmla="*/ 223972 h 512576"/>
              <a:gd name="connsiteX2700" fmla="*/ 106739 w 486314"/>
              <a:gd name="connsiteY2700" fmla="*/ 223947 h 512576"/>
              <a:gd name="connsiteX2701" fmla="*/ 106688 w 486314"/>
              <a:gd name="connsiteY2701" fmla="*/ 224484 h 512576"/>
              <a:gd name="connsiteX2702" fmla="*/ 106944 w 486314"/>
              <a:gd name="connsiteY2702" fmla="*/ 223409 h 512576"/>
              <a:gd name="connsiteX2703" fmla="*/ 106764 w 486314"/>
              <a:gd name="connsiteY2703" fmla="*/ 224177 h 512576"/>
              <a:gd name="connsiteX2704" fmla="*/ 106739 w 486314"/>
              <a:gd name="connsiteY2704" fmla="*/ 224638 h 512576"/>
              <a:gd name="connsiteX2705" fmla="*/ 106867 w 486314"/>
              <a:gd name="connsiteY2705" fmla="*/ 223921 h 512576"/>
              <a:gd name="connsiteX2706" fmla="*/ 106841 w 486314"/>
              <a:gd name="connsiteY2706" fmla="*/ 224279 h 512576"/>
              <a:gd name="connsiteX2707" fmla="*/ 107123 w 486314"/>
              <a:gd name="connsiteY2707" fmla="*/ 223204 h 512576"/>
              <a:gd name="connsiteX2708" fmla="*/ 107097 w 486314"/>
              <a:gd name="connsiteY2708" fmla="*/ 223793 h 512576"/>
              <a:gd name="connsiteX2709" fmla="*/ 107072 w 486314"/>
              <a:gd name="connsiteY2709" fmla="*/ 223844 h 512576"/>
              <a:gd name="connsiteX2710" fmla="*/ 107251 w 486314"/>
              <a:gd name="connsiteY2710" fmla="*/ 223512 h 512576"/>
              <a:gd name="connsiteX2711" fmla="*/ 107225 w 486314"/>
              <a:gd name="connsiteY2711" fmla="*/ 223691 h 512576"/>
              <a:gd name="connsiteX2712" fmla="*/ 107404 w 486314"/>
              <a:gd name="connsiteY2712" fmla="*/ 223179 h 512576"/>
              <a:gd name="connsiteX2713" fmla="*/ 107123 w 486314"/>
              <a:gd name="connsiteY2713" fmla="*/ 225047 h 512576"/>
              <a:gd name="connsiteX2714" fmla="*/ 107507 w 486314"/>
              <a:gd name="connsiteY2714" fmla="*/ 223230 h 512576"/>
              <a:gd name="connsiteX2715" fmla="*/ 107686 w 486314"/>
              <a:gd name="connsiteY2715" fmla="*/ 223742 h 512576"/>
              <a:gd name="connsiteX2716" fmla="*/ 107839 w 486314"/>
              <a:gd name="connsiteY2716" fmla="*/ 223102 h 512576"/>
              <a:gd name="connsiteX2717" fmla="*/ 108070 w 486314"/>
              <a:gd name="connsiteY2717" fmla="*/ 223716 h 512576"/>
              <a:gd name="connsiteX2718" fmla="*/ 107839 w 486314"/>
              <a:gd name="connsiteY2718" fmla="*/ 224868 h 512576"/>
              <a:gd name="connsiteX2719" fmla="*/ 107993 w 486314"/>
              <a:gd name="connsiteY2719" fmla="*/ 224433 h 512576"/>
              <a:gd name="connsiteX2720" fmla="*/ 108172 w 486314"/>
              <a:gd name="connsiteY2720" fmla="*/ 223179 h 512576"/>
              <a:gd name="connsiteX2721" fmla="*/ 108377 w 486314"/>
              <a:gd name="connsiteY2721" fmla="*/ 223486 h 512576"/>
              <a:gd name="connsiteX2722" fmla="*/ 108505 w 486314"/>
              <a:gd name="connsiteY2722" fmla="*/ 222795 h 512576"/>
              <a:gd name="connsiteX2723" fmla="*/ 108454 w 486314"/>
              <a:gd name="connsiteY2723" fmla="*/ 223639 h 512576"/>
              <a:gd name="connsiteX2724" fmla="*/ 108556 w 486314"/>
              <a:gd name="connsiteY2724" fmla="*/ 223000 h 512576"/>
              <a:gd name="connsiteX2725" fmla="*/ 108479 w 486314"/>
              <a:gd name="connsiteY2725" fmla="*/ 223665 h 512576"/>
              <a:gd name="connsiteX2726" fmla="*/ 108659 w 486314"/>
              <a:gd name="connsiteY2726" fmla="*/ 222949 h 512576"/>
              <a:gd name="connsiteX2727" fmla="*/ 108531 w 486314"/>
              <a:gd name="connsiteY2727" fmla="*/ 223639 h 512576"/>
              <a:gd name="connsiteX2728" fmla="*/ 108863 w 486314"/>
              <a:gd name="connsiteY2728" fmla="*/ 222795 h 512576"/>
              <a:gd name="connsiteX2729" fmla="*/ 108710 w 486314"/>
              <a:gd name="connsiteY2729" fmla="*/ 223742 h 512576"/>
              <a:gd name="connsiteX2730" fmla="*/ 108915 w 486314"/>
              <a:gd name="connsiteY2730" fmla="*/ 222795 h 512576"/>
              <a:gd name="connsiteX2731" fmla="*/ 108787 w 486314"/>
              <a:gd name="connsiteY2731" fmla="*/ 224279 h 512576"/>
              <a:gd name="connsiteX2732" fmla="*/ 109606 w 486314"/>
              <a:gd name="connsiteY2732" fmla="*/ 222462 h 512576"/>
              <a:gd name="connsiteX2733" fmla="*/ 109503 w 486314"/>
              <a:gd name="connsiteY2733" fmla="*/ 222974 h 512576"/>
              <a:gd name="connsiteX2734" fmla="*/ 109657 w 486314"/>
              <a:gd name="connsiteY2734" fmla="*/ 222462 h 512576"/>
              <a:gd name="connsiteX2735" fmla="*/ 109350 w 486314"/>
              <a:gd name="connsiteY2735" fmla="*/ 224024 h 512576"/>
              <a:gd name="connsiteX2736" fmla="*/ 109682 w 486314"/>
              <a:gd name="connsiteY2736" fmla="*/ 222974 h 512576"/>
              <a:gd name="connsiteX2737" fmla="*/ 109734 w 486314"/>
              <a:gd name="connsiteY2737" fmla="*/ 222564 h 512576"/>
              <a:gd name="connsiteX2738" fmla="*/ 109887 w 486314"/>
              <a:gd name="connsiteY2738" fmla="*/ 222104 h 512576"/>
              <a:gd name="connsiteX2739" fmla="*/ 109631 w 486314"/>
              <a:gd name="connsiteY2739" fmla="*/ 223614 h 512576"/>
              <a:gd name="connsiteX2740" fmla="*/ 109759 w 486314"/>
              <a:gd name="connsiteY2740" fmla="*/ 223153 h 512576"/>
              <a:gd name="connsiteX2741" fmla="*/ 109094 w 486314"/>
              <a:gd name="connsiteY2741" fmla="*/ 226506 h 512576"/>
              <a:gd name="connsiteX2742" fmla="*/ 109145 w 486314"/>
              <a:gd name="connsiteY2742" fmla="*/ 226353 h 512576"/>
              <a:gd name="connsiteX2743" fmla="*/ 108838 w 486314"/>
              <a:gd name="connsiteY2743" fmla="*/ 227812 h 512576"/>
              <a:gd name="connsiteX2744" fmla="*/ 109298 w 486314"/>
              <a:gd name="connsiteY2744" fmla="*/ 225559 h 512576"/>
              <a:gd name="connsiteX2745" fmla="*/ 109606 w 486314"/>
              <a:gd name="connsiteY2745" fmla="*/ 224279 h 512576"/>
              <a:gd name="connsiteX2746" fmla="*/ 109734 w 486314"/>
              <a:gd name="connsiteY2746" fmla="*/ 224152 h 512576"/>
              <a:gd name="connsiteX2747" fmla="*/ 110066 w 486314"/>
              <a:gd name="connsiteY2747" fmla="*/ 222641 h 512576"/>
              <a:gd name="connsiteX2748" fmla="*/ 109887 w 486314"/>
              <a:gd name="connsiteY2748" fmla="*/ 223639 h 512576"/>
              <a:gd name="connsiteX2749" fmla="*/ 110169 w 486314"/>
              <a:gd name="connsiteY2749" fmla="*/ 222283 h 512576"/>
              <a:gd name="connsiteX2750" fmla="*/ 110374 w 486314"/>
              <a:gd name="connsiteY2750" fmla="*/ 221694 h 512576"/>
              <a:gd name="connsiteX2751" fmla="*/ 109938 w 486314"/>
              <a:gd name="connsiteY2751" fmla="*/ 224152 h 512576"/>
              <a:gd name="connsiteX2752" fmla="*/ 110425 w 486314"/>
              <a:gd name="connsiteY2752" fmla="*/ 221745 h 512576"/>
              <a:gd name="connsiteX2753" fmla="*/ 110169 w 486314"/>
              <a:gd name="connsiteY2753" fmla="*/ 223204 h 512576"/>
              <a:gd name="connsiteX2754" fmla="*/ 110220 w 486314"/>
              <a:gd name="connsiteY2754" fmla="*/ 223358 h 512576"/>
              <a:gd name="connsiteX2755" fmla="*/ 110425 w 486314"/>
              <a:gd name="connsiteY2755" fmla="*/ 222513 h 512576"/>
              <a:gd name="connsiteX2756" fmla="*/ 110271 w 486314"/>
              <a:gd name="connsiteY2756" fmla="*/ 223460 h 512576"/>
              <a:gd name="connsiteX2757" fmla="*/ 110348 w 486314"/>
              <a:gd name="connsiteY2757" fmla="*/ 223614 h 512576"/>
              <a:gd name="connsiteX2758" fmla="*/ 110604 w 486314"/>
              <a:gd name="connsiteY2758" fmla="*/ 222641 h 512576"/>
              <a:gd name="connsiteX2759" fmla="*/ 110604 w 486314"/>
              <a:gd name="connsiteY2759" fmla="*/ 222053 h 512576"/>
              <a:gd name="connsiteX2760" fmla="*/ 110809 w 486314"/>
              <a:gd name="connsiteY2760" fmla="*/ 221617 h 512576"/>
              <a:gd name="connsiteX2761" fmla="*/ 110706 w 486314"/>
              <a:gd name="connsiteY2761" fmla="*/ 222155 h 512576"/>
              <a:gd name="connsiteX2762" fmla="*/ 110885 w 486314"/>
              <a:gd name="connsiteY2762" fmla="*/ 221541 h 512576"/>
              <a:gd name="connsiteX2763" fmla="*/ 110757 w 486314"/>
              <a:gd name="connsiteY2763" fmla="*/ 222283 h 512576"/>
              <a:gd name="connsiteX2764" fmla="*/ 110911 w 486314"/>
              <a:gd name="connsiteY2764" fmla="*/ 221541 h 512576"/>
              <a:gd name="connsiteX2765" fmla="*/ 110757 w 486314"/>
              <a:gd name="connsiteY2765" fmla="*/ 222667 h 512576"/>
              <a:gd name="connsiteX2766" fmla="*/ 110604 w 486314"/>
              <a:gd name="connsiteY2766" fmla="*/ 223256 h 512576"/>
              <a:gd name="connsiteX2767" fmla="*/ 110604 w 486314"/>
              <a:gd name="connsiteY2767" fmla="*/ 223639 h 512576"/>
              <a:gd name="connsiteX2768" fmla="*/ 111039 w 486314"/>
              <a:gd name="connsiteY2768" fmla="*/ 221541 h 512576"/>
              <a:gd name="connsiteX2769" fmla="*/ 111090 w 486314"/>
              <a:gd name="connsiteY2769" fmla="*/ 221617 h 512576"/>
              <a:gd name="connsiteX2770" fmla="*/ 110860 w 486314"/>
              <a:gd name="connsiteY2770" fmla="*/ 222436 h 512576"/>
              <a:gd name="connsiteX2771" fmla="*/ 110732 w 486314"/>
              <a:gd name="connsiteY2771" fmla="*/ 223614 h 512576"/>
              <a:gd name="connsiteX2772" fmla="*/ 111065 w 486314"/>
              <a:gd name="connsiteY2772" fmla="*/ 222001 h 512576"/>
              <a:gd name="connsiteX2773" fmla="*/ 110937 w 486314"/>
              <a:gd name="connsiteY2773" fmla="*/ 222949 h 512576"/>
              <a:gd name="connsiteX2774" fmla="*/ 111193 w 486314"/>
              <a:gd name="connsiteY2774" fmla="*/ 221745 h 512576"/>
              <a:gd name="connsiteX2775" fmla="*/ 110962 w 486314"/>
              <a:gd name="connsiteY2775" fmla="*/ 223563 h 512576"/>
              <a:gd name="connsiteX2776" fmla="*/ 110706 w 486314"/>
              <a:gd name="connsiteY2776" fmla="*/ 224740 h 512576"/>
              <a:gd name="connsiteX2777" fmla="*/ 110732 w 486314"/>
              <a:gd name="connsiteY2777" fmla="*/ 224740 h 512576"/>
              <a:gd name="connsiteX2778" fmla="*/ 110399 w 486314"/>
              <a:gd name="connsiteY2778" fmla="*/ 226430 h 512576"/>
              <a:gd name="connsiteX2779" fmla="*/ 110553 w 486314"/>
              <a:gd name="connsiteY2779" fmla="*/ 226020 h 512576"/>
              <a:gd name="connsiteX2780" fmla="*/ 111269 w 486314"/>
              <a:gd name="connsiteY2780" fmla="*/ 222411 h 512576"/>
              <a:gd name="connsiteX2781" fmla="*/ 111167 w 486314"/>
              <a:gd name="connsiteY2781" fmla="*/ 223665 h 512576"/>
              <a:gd name="connsiteX2782" fmla="*/ 111346 w 486314"/>
              <a:gd name="connsiteY2782" fmla="*/ 222616 h 512576"/>
              <a:gd name="connsiteX2783" fmla="*/ 111602 w 486314"/>
              <a:gd name="connsiteY2783" fmla="*/ 221771 h 512576"/>
              <a:gd name="connsiteX2784" fmla="*/ 111141 w 486314"/>
              <a:gd name="connsiteY2784" fmla="*/ 224126 h 512576"/>
              <a:gd name="connsiteX2785" fmla="*/ 111141 w 486314"/>
              <a:gd name="connsiteY2785" fmla="*/ 223870 h 512576"/>
              <a:gd name="connsiteX2786" fmla="*/ 110911 w 486314"/>
              <a:gd name="connsiteY2786" fmla="*/ 225354 h 512576"/>
              <a:gd name="connsiteX2787" fmla="*/ 111167 w 486314"/>
              <a:gd name="connsiteY2787" fmla="*/ 224433 h 512576"/>
              <a:gd name="connsiteX2788" fmla="*/ 111269 w 486314"/>
              <a:gd name="connsiteY2788" fmla="*/ 223691 h 512576"/>
              <a:gd name="connsiteX2789" fmla="*/ 111474 w 486314"/>
              <a:gd name="connsiteY2789" fmla="*/ 223230 h 512576"/>
              <a:gd name="connsiteX2790" fmla="*/ 111705 w 486314"/>
              <a:gd name="connsiteY2790" fmla="*/ 221899 h 512576"/>
              <a:gd name="connsiteX2791" fmla="*/ 111807 w 486314"/>
              <a:gd name="connsiteY2791" fmla="*/ 221566 h 512576"/>
              <a:gd name="connsiteX2792" fmla="*/ 111705 w 486314"/>
              <a:gd name="connsiteY2792" fmla="*/ 222078 h 512576"/>
              <a:gd name="connsiteX2793" fmla="*/ 111935 w 486314"/>
              <a:gd name="connsiteY2793" fmla="*/ 221234 h 512576"/>
              <a:gd name="connsiteX2794" fmla="*/ 111756 w 486314"/>
              <a:gd name="connsiteY2794" fmla="*/ 222360 h 512576"/>
              <a:gd name="connsiteX2795" fmla="*/ 111449 w 486314"/>
              <a:gd name="connsiteY2795" fmla="*/ 223460 h 512576"/>
              <a:gd name="connsiteX2796" fmla="*/ 111653 w 486314"/>
              <a:gd name="connsiteY2796" fmla="*/ 223153 h 512576"/>
              <a:gd name="connsiteX2797" fmla="*/ 111551 w 486314"/>
              <a:gd name="connsiteY2797" fmla="*/ 223460 h 512576"/>
              <a:gd name="connsiteX2798" fmla="*/ 111474 w 486314"/>
              <a:gd name="connsiteY2798" fmla="*/ 224382 h 512576"/>
              <a:gd name="connsiteX2799" fmla="*/ 111705 w 486314"/>
              <a:gd name="connsiteY2799" fmla="*/ 223230 h 512576"/>
              <a:gd name="connsiteX2800" fmla="*/ 112012 w 486314"/>
              <a:gd name="connsiteY2800" fmla="*/ 222436 h 512576"/>
              <a:gd name="connsiteX2801" fmla="*/ 111833 w 486314"/>
              <a:gd name="connsiteY2801" fmla="*/ 223691 h 512576"/>
              <a:gd name="connsiteX2802" fmla="*/ 111551 w 486314"/>
              <a:gd name="connsiteY2802" fmla="*/ 224152 h 512576"/>
              <a:gd name="connsiteX2803" fmla="*/ 111244 w 486314"/>
              <a:gd name="connsiteY2803" fmla="*/ 225303 h 512576"/>
              <a:gd name="connsiteX2804" fmla="*/ 110885 w 486314"/>
              <a:gd name="connsiteY2804" fmla="*/ 227505 h 512576"/>
              <a:gd name="connsiteX2805" fmla="*/ 111013 w 486314"/>
              <a:gd name="connsiteY2805" fmla="*/ 227070 h 512576"/>
              <a:gd name="connsiteX2806" fmla="*/ 111321 w 486314"/>
              <a:gd name="connsiteY2806" fmla="*/ 225457 h 512576"/>
              <a:gd name="connsiteX2807" fmla="*/ 111705 w 486314"/>
              <a:gd name="connsiteY2807" fmla="*/ 224459 h 512576"/>
              <a:gd name="connsiteX2808" fmla="*/ 111449 w 486314"/>
              <a:gd name="connsiteY2808" fmla="*/ 225764 h 512576"/>
              <a:gd name="connsiteX2809" fmla="*/ 111653 w 486314"/>
              <a:gd name="connsiteY2809" fmla="*/ 225918 h 512576"/>
              <a:gd name="connsiteX2810" fmla="*/ 111986 w 486314"/>
              <a:gd name="connsiteY2810" fmla="*/ 224535 h 512576"/>
              <a:gd name="connsiteX2811" fmla="*/ 112140 w 486314"/>
              <a:gd name="connsiteY2811" fmla="*/ 223512 h 512576"/>
              <a:gd name="connsiteX2812" fmla="*/ 112216 w 486314"/>
              <a:gd name="connsiteY2812" fmla="*/ 223588 h 512576"/>
              <a:gd name="connsiteX2813" fmla="*/ 111705 w 486314"/>
              <a:gd name="connsiteY2813" fmla="*/ 226225 h 512576"/>
              <a:gd name="connsiteX2814" fmla="*/ 111602 w 486314"/>
              <a:gd name="connsiteY2814" fmla="*/ 226967 h 512576"/>
              <a:gd name="connsiteX2815" fmla="*/ 112037 w 486314"/>
              <a:gd name="connsiteY2815" fmla="*/ 225764 h 512576"/>
              <a:gd name="connsiteX2816" fmla="*/ 112293 w 486314"/>
              <a:gd name="connsiteY2816" fmla="*/ 225764 h 512576"/>
              <a:gd name="connsiteX2817" fmla="*/ 111986 w 486314"/>
              <a:gd name="connsiteY2817" fmla="*/ 227658 h 512576"/>
              <a:gd name="connsiteX2818" fmla="*/ 112165 w 486314"/>
              <a:gd name="connsiteY2818" fmla="*/ 226967 h 512576"/>
              <a:gd name="connsiteX2819" fmla="*/ 112089 w 486314"/>
              <a:gd name="connsiteY2819" fmla="*/ 227172 h 512576"/>
              <a:gd name="connsiteX2820" fmla="*/ 112421 w 486314"/>
              <a:gd name="connsiteY2820" fmla="*/ 226327 h 512576"/>
              <a:gd name="connsiteX2821" fmla="*/ 112165 w 486314"/>
              <a:gd name="connsiteY2821" fmla="*/ 227582 h 512576"/>
              <a:gd name="connsiteX2822" fmla="*/ 112242 w 486314"/>
              <a:gd name="connsiteY2822" fmla="*/ 227274 h 512576"/>
              <a:gd name="connsiteX2823" fmla="*/ 112037 w 486314"/>
              <a:gd name="connsiteY2823" fmla="*/ 228324 h 512576"/>
              <a:gd name="connsiteX2824" fmla="*/ 112216 w 486314"/>
              <a:gd name="connsiteY2824" fmla="*/ 228196 h 512576"/>
              <a:gd name="connsiteX2825" fmla="*/ 112319 w 486314"/>
              <a:gd name="connsiteY2825" fmla="*/ 227428 h 512576"/>
              <a:gd name="connsiteX2826" fmla="*/ 112549 w 486314"/>
              <a:gd name="connsiteY2826" fmla="*/ 227377 h 512576"/>
              <a:gd name="connsiteX2827" fmla="*/ 112396 w 486314"/>
              <a:gd name="connsiteY2827" fmla="*/ 228068 h 512576"/>
              <a:gd name="connsiteX2828" fmla="*/ 112549 w 486314"/>
              <a:gd name="connsiteY2828" fmla="*/ 227658 h 512576"/>
              <a:gd name="connsiteX2829" fmla="*/ 112472 w 486314"/>
              <a:gd name="connsiteY2829" fmla="*/ 228221 h 512576"/>
              <a:gd name="connsiteX2830" fmla="*/ 112037 w 486314"/>
              <a:gd name="connsiteY2830" fmla="*/ 229988 h 512576"/>
              <a:gd name="connsiteX2831" fmla="*/ 112319 w 486314"/>
              <a:gd name="connsiteY2831" fmla="*/ 228375 h 512576"/>
              <a:gd name="connsiteX2832" fmla="*/ 112191 w 486314"/>
              <a:gd name="connsiteY2832" fmla="*/ 228631 h 512576"/>
              <a:gd name="connsiteX2833" fmla="*/ 112319 w 486314"/>
              <a:gd name="connsiteY2833" fmla="*/ 228298 h 512576"/>
              <a:gd name="connsiteX2834" fmla="*/ 111935 w 486314"/>
              <a:gd name="connsiteY2834" fmla="*/ 229911 h 512576"/>
              <a:gd name="connsiteX2835" fmla="*/ 111986 w 486314"/>
              <a:gd name="connsiteY2835" fmla="*/ 229860 h 512576"/>
              <a:gd name="connsiteX2836" fmla="*/ 111781 w 486314"/>
              <a:gd name="connsiteY2836" fmla="*/ 230448 h 512576"/>
              <a:gd name="connsiteX2837" fmla="*/ 111935 w 486314"/>
              <a:gd name="connsiteY2837" fmla="*/ 229527 h 512576"/>
              <a:gd name="connsiteX2838" fmla="*/ 111653 w 486314"/>
              <a:gd name="connsiteY2838" fmla="*/ 230423 h 512576"/>
              <a:gd name="connsiteX2839" fmla="*/ 111397 w 486314"/>
              <a:gd name="connsiteY2839" fmla="*/ 230781 h 512576"/>
              <a:gd name="connsiteX2840" fmla="*/ 111884 w 486314"/>
              <a:gd name="connsiteY2840" fmla="*/ 228810 h 512576"/>
              <a:gd name="connsiteX2841" fmla="*/ 111884 w 486314"/>
              <a:gd name="connsiteY2841" fmla="*/ 228349 h 512576"/>
              <a:gd name="connsiteX2842" fmla="*/ 111397 w 486314"/>
              <a:gd name="connsiteY2842" fmla="*/ 230448 h 512576"/>
              <a:gd name="connsiteX2843" fmla="*/ 111500 w 486314"/>
              <a:gd name="connsiteY2843" fmla="*/ 229783 h 512576"/>
              <a:gd name="connsiteX2844" fmla="*/ 111193 w 486314"/>
              <a:gd name="connsiteY2844" fmla="*/ 230909 h 512576"/>
              <a:gd name="connsiteX2845" fmla="*/ 110962 w 486314"/>
              <a:gd name="connsiteY2845" fmla="*/ 230448 h 512576"/>
              <a:gd name="connsiteX2846" fmla="*/ 111090 w 486314"/>
              <a:gd name="connsiteY2846" fmla="*/ 229757 h 512576"/>
              <a:gd name="connsiteX2847" fmla="*/ 110681 w 486314"/>
              <a:gd name="connsiteY2847" fmla="*/ 230909 h 512576"/>
              <a:gd name="connsiteX2848" fmla="*/ 110476 w 486314"/>
              <a:gd name="connsiteY2848" fmla="*/ 230346 h 512576"/>
              <a:gd name="connsiteX2849" fmla="*/ 109810 w 486314"/>
              <a:gd name="connsiteY2849" fmla="*/ 231011 h 512576"/>
              <a:gd name="connsiteX2850" fmla="*/ 110041 w 486314"/>
              <a:gd name="connsiteY2850" fmla="*/ 230064 h 512576"/>
              <a:gd name="connsiteX2851" fmla="*/ 110066 w 486314"/>
              <a:gd name="connsiteY2851" fmla="*/ 229629 h 512576"/>
              <a:gd name="connsiteX2852" fmla="*/ 109682 w 486314"/>
              <a:gd name="connsiteY2852" fmla="*/ 231242 h 512576"/>
              <a:gd name="connsiteX2853" fmla="*/ 109273 w 486314"/>
              <a:gd name="connsiteY2853" fmla="*/ 231933 h 512576"/>
              <a:gd name="connsiteX2854" fmla="*/ 109401 w 486314"/>
              <a:gd name="connsiteY2854" fmla="*/ 231242 h 512576"/>
              <a:gd name="connsiteX2855" fmla="*/ 109145 w 486314"/>
              <a:gd name="connsiteY2855" fmla="*/ 231165 h 512576"/>
              <a:gd name="connsiteX2856" fmla="*/ 109247 w 486314"/>
              <a:gd name="connsiteY2856" fmla="*/ 230320 h 512576"/>
              <a:gd name="connsiteX2857" fmla="*/ 108787 w 486314"/>
              <a:gd name="connsiteY2857" fmla="*/ 231959 h 512576"/>
              <a:gd name="connsiteX2858" fmla="*/ 108710 w 486314"/>
              <a:gd name="connsiteY2858" fmla="*/ 231242 h 512576"/>
              <a:gd name="connsiteX2859" fmla="*/ 107839 w 486314"/>
              <a:gd name="connsiteY2859" fmla="*/ 232599 h 512576"/>
              <a:gd name="connsiteX2860" fmla="*/ 107967 w 486314"/>
              <a:gd name="connsiteY2860" fmla="*/ 231805 h 512576"/>
              <a:gd name="connsiteX2861" fmla="*/ 107148 w 486314"/>
              <a:gd name="connsiteY2861" fmla="*/ 232726 h 512576"/>
              <a:gd name="connsiteX2862" fmla="*/ 107404 w 486314"/>
              <a:gd name="connsiteY2862" fmla="*/ 231370 h 512576"/>
              <a:gd name="connsiteX2863" fmla="*/ 107046 w 486314"/>
              <a:gd name="connsiteY2863" fmla="*/ 232650 h 512576"/>
              <a:gd name="connsiteX2864" fmla="*/ 106969 w 486314"/>
              <a:gd name="connsiteY2864" fmla="*/ 232163 h 512576"/>
              <a:gd name="connsiteX2865" fmla="*/ 106688 w 486314"/>
              <a:gd name="connsiteY2865" fmla="*/ 232931 h 512576"/>
              <a:gd name="connsiteX2866" fmla="*/ 106483 w 486314"/>
              <a:gd name="connsiteY2866" fmla="*/ 232752 h 512576"/>
              <a:gd name="connsiteX2867" fmla="*/ 106662 w 486314"/>
              <a:gd name="connsiteY2867" fmla="*/ 231882 h 512576"/>
              <a:gd name="connsiteX2868" fmla="*/ 106278 w 486314"/>
              <a:gd name="connsiteY2868" fmla="*/ 233085 h 512576"/>
              <a:gd name="connsiteX2869" fmla="*/ 105996 w 486314"/>
              <a:gd name="connsiteY2869" fmla="*/ 232547 h 512576"/>
              <a:gd name="connsiteX2870" fmla="*/ 105817 w 486314"/>
              <a:gd name="connsiteY2870" fmla="*/ 233341 h 512576"/>
              <a:gd name="connsiteX2871" fmla="*/ 105561 w 486314"/>
              <a:gd name="connsiteY2871" fmla="*/ 233162 h 512576"/>
              <a:gd name="connsiteX2872" fmla="*/ 105689 w 486314"/>
              <a:gd name="connsiteY2872" fmla="*/ 232394 h 512576"/>
              <a:gd name="connsiteX2873" fmla="*/ 105510 w 486314"/>
              <a:gd name="connsiteY2873" fmla="*/ 233187 h 512576"/>
              <a:gd name="connsiteX2874" fmla="*/ 105152 w 486314"/>
              <a:gd name="connsiteY2874" fmla="*/ 232496 h 512576"/>
              <a:gd name="connsiteX2875" fmla="*/ 104281 w 486314"/>
              <a:gd name="connsiteY2875" fmla="*/ 232906 h 512576"/>
              <a:gd name="connsiteX2876" fmla="*/ 104333 w 486314"/>
              <a:gd name="connsiteY2876" fmla="*/ 232547 h 512576"/>
              <a:gd name="connsiteX2877" fmla="*/ 103974 w 486314"/>
              <a:gd name="connsiteY2877" fmla="*/ 233085 h 512576"/>
              <a:gd name="connsiteX2878" fmla="*/ 104026 w 486314"/>
              <a:gd name="connsiteY2878" fmla="*/ 232342 h 512576"/>
              <a:gd name="connsiteX2879" fmla="*/ 103693 w 486314"/>
              <a:gd name="connsiteY2879" fmla="*/ 232547 h 512576"/>
              <a:gd name="connsiteX2880" fmla="*/ 103744 w 486314"/>
              <a:gd name="connsiteY2880" fmla="*/ 232394 h 512576"/>
              <a:gd name="connsiteX2881" fmla="*/ 103565 w 486314"/>
              <a:gd name="connsiteY2881" fmla="*/ 231933 h 512576"/>
              <a:gd name="connsiteX2882" fmla="*/ 103693 w 486314"/>
              <a:gd name="connsiteY2882" fmla="*/ 231395 h 512576"/>
              <a:gd name="connsiteX2883" fmla="*/ 103616 w 486314"/>
              <a:gd name="connsiteY2883" fmla="*/ 231191 h 512576"/>
              <a:gd name="connsiteX2884" fmla="*/ 103462 w 486314"/>
              <a:gd name="connsiteY2884" fmla="*/ 231933 h 512576"/>
              <a:gd name="connsiteX2885" fmla="*/ 102643 w 486314"/>
              <a:gd name="connsiteY2885" fmla="*/ 232522 h 512576"/>
              <a:gd name="connsiteX2886" fmla="*/ 102771 w 486314"/>
              <a:gd name="connsiteY2886" fmla="*/ 231011 h 512576"/>
              <a:gd name="connsiteX2887" fmla="*/ 102720 w 486314"/>
              <a:gd name="connsiteY2887" fmla="*/ 231293 h 512576"/>
              <a:gd name="connsiteX2888" fmla="*/ 102771 w 486314"/>
              <a:gd name="connsiteY2888" fmla="*/ 230371 h 512576"/>
              <a:gd name="connsiteX2889" fmla="*/ 102515 w 486314"/>
              <a:gd name="connsiteY2889" fmla="*/ 231472 h 512576"/>
              <a:gd name="connsiteX2890" fmla="*/ 102464 w 486314"/>
              <a:gd name="connsiteY2890" fmla="*/ 230679 h 512576"/>
              <a:gd name="connsiteX2891" fmla="*/ 102566 w 486314"/>
              <a:gd name="connsiteY2891" fmla="*/ 230192 h 512576"/>
              <a:gd name="connsiteX2892" fmla="*/ 101875 w 486314"/>
              <a:gd name="connsiteY2892" fmla="*/ 232419 h 512576"/>
              <a:gd name="connsiteX2893" fmla="*/ 100084 w 486314"/>
              <a:gd name="connsiteY2893" fmla="*/ 233520 h 512576"/>
              <a:gd name="connsiteX2894" fmla="*/ 98676 w 486314"/>
              <a:gd name="connsiteY2894" fmla="*/ 232803 h 512576"/>
              <a:gd name="connsiteX2895" fmla="*/ 98573 w 486314"/>
              <a:gd name="connsiteY2895" fmla="*/ 232010 h 512576"/>
              <a:gd name="connsiteX2896" fmla="*/ 98650 w 486314"/>
              <a:gd name="connsiteY2896" fmla="*/ 231523 h 512576"/>
              <a:gd name="connsiteX2897" fmla="*/ 98317 w 486314"/>
              <a:gd name="connsiteY2897" fmla="*/ 232650 h 512576"/>
              <a:gd name="connsiteX2898" fmla="*/ 97780 w 486314"/>
              <a:gd name="connsiteY2898" fmla="*/ 232650 h 512576"/>
              <a:gd name="connsiteX2899" fmla="*/ 97959 w 486314"/>
              <a:gd name="connsiteY2899" fmla="*/ 231728 h 512576"/>
              <a:gd name="connsiteX2900" fmla="*/ 97780 w 486314"/>
              <a:gd name="connsiteY2900" fmla="*/ 232394 h 512576"/>
              <a:gd name="connsiteX2901" fmla="*/ 97831 w 486314"/>
              <a:gd name="connsiteY2901" fmla="*/ 232086 h 512576"/>
              <a:gd name="connsiteX2902" fmla="*/ 97601 w 486314"/>
              <a:gd name="connsiteY2902" fmla="*/ 233110 h 512576"/>
              <a:gd name="connsiteX2903" fmla="*/ 96346 w 486314"/>
              <a:gd name="connsiteY2903" fmla="*/ 231882 h 512576"/>
              <a:gd name="connsiteX2904" fmla="*/ 95886 w 486314"/>
              <a:gd name="connsiteY2904" fmla="*/ 231907 h 512576"/>
              <a:gd name="connsiteX2905" fmla="*/ 104102 w 486314"/>
              <a:gd name="connsiteY2905" fmla="*/ 223895 h 512576"/>
              <a:gd name="connsiteX2906" fmla="*/ 104051 w 486314"/>
              <a:gd name="connsiteY2906" fmla="*/ 223972 h 512576"/>
              <a:gd name="connsiteX2907" fmla="*/ 104102 w 486314"/>
              <a:gd name="connsiteY2907" fmla="*/ 223895 h 512576"/>
              <a:gd name="connsiteX2908" fmla="*/ 102848 w 486314"/>
              <a:gd name="connsiteY2908" fmla="*/ 224868 h 512576"/>
              <a:gd name="connsiteX2909" fmla="*/ 102822 w 486314"/>
              <a:gd name="connsiteY2909" fmla="*/ 224945 h 512576"/>
              <a:gd name="connsiteX2910" fmla="*/ 102848 w 486314"/>
              <a:gd name="connsiteY2910" fmla="*/ 224868 h 512576"/>
              <a:gd name="connsiteX2911" fmla="*/ 102848 w 486314"/>
              <a:gd name="connsiteY2911" fmla="*/ 224868 h 512576"/>
              <a:gd name="connsiteX2912" fmla="*/ 102874 w 486314"/>
              <a:gd name="connsiteY2912" fmla="*/ 224817 h 512576"/>
              <a:gd name="connsiteX2913" fmla="*/ 102925 w 486314"/>
              <a:gd name="connsiteY2913" fmla="*/ 224561 h 512576"/>
              <a:gd name="connsiteX2914" fmla="*/ 102848 w 486314"/>
              <a:gd name="connsiteY2914" fmla="*/ 224868 h 512576"/>
              <a:gd name="connsiteX2915" fmla="*/ 112140 w 486314"/>
              <a:gd name="connsiteY2915" fmla="*/ 222539 h 512576"/>
              <a:gd name="connsiteX2916" fmla="*/ 111986 w 486314"/>
              <a:gd name="connsiteY2916" fmla="*/ 223358 h 512576"/>
              <a:gd name="connsiteX2917" fmla="*/ 111986 w 486314"/>
              <a:gd name="connsiteY2917" fmla="*/ 223409 h 512576"/>
              <a:gd name="connsiteX2918" fmla="*/ 112140 w 486314"/>
              <a:gd name="connsiteY2918" fmla="*/ 222539 h 512576"/>
              <a:gd name="connsiteX2919" fmla="*/ 111961 w 486314"/>
              <a:gd name="connsiteY2919" fmla="*/ 224152 h 512576"/>
              <a:gd name="connsiteX2920" fmla="*/ 111884 w 486314"/>
              <a:gd name="connsiteY2920" fmla="*/ 224331 h 512576"/>
              <a:gd name="connsiteX2921" fmla="*/ 111833 w 486314"/>
              <a:gd name="connsiteY2921" fmla="*/ 224689 h 512576"/>
              <a:gd name="connsiteX2922" fmla="*/ 111961 w 486314"/>
              <a:gd name="connsiteY2922" fmla="*/ 224152 h 512576"/>
              <a:gd name="connsiteX2923" fmla="*/ 111577 w 486314"/>
              <a:gd name="connsiteY2923" fmla="*/ 222769 h 512576"/>
              <a:gd name="connsiteX2924" fmla="*/ 111525 w 486314"/>
              <a:gd name="connsiteY2924" fmla="*/ 223332 h 512576"/>
              <a:gd name="connsiteX2925" fmla="*/ 111577 w 486314"/>
              <a:gd name="connsiteY2925" fmla="*/ 222769 h 512576"/>
              <a:gd name="connsiteX2926" fmla="*/ 111193 w 486314"/>
              <a:gd name="connsiteY2926" fmla="*/ 221822 h 512576"/>
              <a:gd name="connsiteX2927" fmla="*/ 111167 w 486314"/>
              <a:gd name="connsiteY2927" fmla="*/ 221720 h 512576"/>
              <a:gd name="connsiteX2928" fmla="*/ 111193 w 486314"/>
              <a:gd name="connsiteY2928" fmla="*/ 221822 h 512576"/>
              <a:gd name="connsiteX2929" fmla="*/ 110783 w 486314"/>
              <a:gd name="connsiteY2929" fmla="*/ 222513 h 512576"/>
              <a:gd name="connsiteX2930" fmla="*/ 110885 w 486314"/>
              <a:gd name="connsiteY2930" fmla="*/ 221925 h 512576"/>
              <a:gd name="connsiteX2931" fmla="*/ 110783 w 486314"/>
              <a:gd name="connsiteY2931" fmla="*/ 222513 h 512576"/>
              <a:gd name="connsiteX2932" fmla="*/ 110783 w 486314"/>
              <a:gd name="connsiteY2932" fmla="*/ 222513 h 512576"/>
              <a:gd name="connsiteX2933" fmla="*/ 105561 w 486314"/>
              <a:gd name="connsiteY2933" fmla="*/ 223281 h 512576"/>
              <a:gd name="connsiteX2934" fmla="*/ 105485 w 486314"/>
              <a:gd name="connsiteY2934" fmla="*/ 223537 h 512576"/>
              <a:gd name="connsiteX2935" fmla="*/ 105459 w 486314"/>
              <a:gd name="connsiteY2935" fmla="*/ 223793 h 512576"/>
              <a:gd name="connsiteX2936" fmla="*/ 105561 w 486314"/>
              <a:gd name="connsiteY2936" fmla="*/ 223281 h 512576"/>
              <a:gd name="connsiteX2937" fmla="*/ 103411 w 486314"/>
              <a:gd name="connsiteY2937" fmla="*/ 222616 h 512576"/>
              <a:gd name="connsiteX2938" fmla="*/ 103334 w 486314"/>
              <a:gd name="connsiteY2938" fmla="*/ 223128 h 512576"/>
              <a:gd name="connsiteX2939" fmla="*/ 103411 w 486314"/>
              <a:gd name="connsiteY2939" fmla="*/ 222616 h 512576"/>
              <a:gd name="connsiteX2940" fmla="*/ 101722 w 486314"/>
              <a:gd name="connsiteY2940" fmla="*/ 225329 h 512576"/>
              <a:gd name="connsiteX2941" fmla="*/ 101543 w 486314"/>
              <a:gd name="connsiteY2941" fmla="*/ 226276 h 512576"/>
              <a:gd name="connsiteX2942" fmla="*/ 101722 w 486314"/>
              <a:gd name="connsiteY2942" fmla="*/ 225329 h 512576"/>
              <a:gd name="connsiteX2943" fmla="*/ 101722 w 486314"/>
              <a:gd name="connsiteY2943" fmla="*/ 225329 h 512576"/>
              <a:gd name="connsiteX2944" fmla="*/ 79299 w 486314"/>
              <a:gd name="connsiteY2944" fmla="*/ 223768 h 512576"/>
              <a:gd name="connsiteX2945" fmla="*/ 79171 w 486314"/>
              <a:gd name="connsiteY2945" fmla="*/ 224152 h 512576"/>
              <a:gd name="connsiteX2946" fmla="*/ 79299 w 486314"/>
              <a:gd name="connsiteY2946" fmla="*/ 223768 h 512576"/>
              <a:gd name="connsiteX2947" fmla="*/ 69982 w 486314"/>
              <a:gd name="connsiteY2947" fmla="*/ 218776 h 512576"/>
              <a:gd name="connsiteX2948" fmla="*/ 70007 w 486314"/>
              <a:gd name="connsiteY2948" fmla="*/ 218674 h 512576"/>
              <a:gd name="connsiteX2949" fmla="*/ 70059 w 486314"/>
              <a:gd name="connsiteY2949" fmla="*/ 218418 h 512576"/>
              <a:gd name="connsiteX2950" fmla="*/ 69982 w 486314"/>
              <a:gd name="connsiteY2950" fmla="*/ 218776 h 512576"/>
              <a:gd name="connsiteX2951" fmla="*/ 79120 w 486314"/>
              <a:gd name="connsiteY2951" fmla="*/ 217240 h 512576"/>
              <a:gd name="connsiteX2952" fmla="*/ 79145 w 486314"/>
              <a:gd name="connsiteY2952" fmla="*/ 217164 h 512576"/>
              <a:gd name="connsiteX2953" fmla="*/ 79273 w 486314"/>
              <a:gd name="connsiteY2953" fmla="*/ 216370 h 512576"/>
              <a:gd name="connsiteX2954" fmla="*/ 79120 w 486314"/>
              <a:gd name="connsiteY2954" fmla="*/ 217240 h 512576"/>
              <a:gd name="connsiteX2955" fmla="*/ 76867 w 486314"/>
              <a:gd name="connsiteY2955" fmla="*/ 217112 h 512576"/>
              <a:gd name="connsiteX2956" fmla="*/ 76714 w 486314"/>
              <a:gd name="connsiteY2956" fmla="*/ 217676 h 512576"/>
              <a:gd name="connsiteX2957" fmla="*/ 76867 w 486314"/>
              <a:gd name="connsiteY2957" fmla="*/ 217112 h 512576"/>
              <a:gd name="connsiteX2958" fmla="*/ 73540 w 486314"/>
              <a:gd name="connsiteY2958" fmla="*/ 226532 h 512576"/>
              <a:gd name="connsiteX2959" fmla="*/ 73540 w 486314"/>
              <a:gd name="connsiteY2959" fmla="*/ 226455 h 512576"/>
              <a:gd name="connsiteX2960" fmla="*/ 73540 w 486314"/>
              <a:gd name="connsiteY2960" fmla="*/ 226430 h 512576"/>
              <a:gd name="connsiteX2961" fmla="*/ 73540 w 486314"/>
              <a:gd name="connsiteY2961" fmla="*/ 226532 h 512576"/>
              <a:gd name="connsiteX2962" fmla="*/ 78966 w 486314"/>
              <a:gd name="connsiteY2962" fmla="*/ 223614 h 512576"/>
              <a:gd name="connsiteX2963" fmla="*/ 78915 w 486314"/>
              <a:gd name="connsiteY2963" fmla="*/ 223665 h 512576"/>
              <a:gd name="connsiteX2964" fmla="*/ 79299 w 486314"/>
              <a:gd name="connsiteY2964" fmla="*/ 222027 h 512576"/>
              <a:gd name="connsiteX2965" fmla="*/ 79171 w 486314"/>
              <a:gd name="connsiteY2965" fmla="*/ 222360 h 512576"/>
              <a:gd name="connsiteX2966" fmla="*/ 79325 w 486314"/>
              <a:gd name="connsiteY2966" fmla="*/ 222078 h 512576"/>
              <a:gd name="connsiteX2967" fmla="*/ 79017 w 486314"/>
              <a:gd name="connsiteY2967" fmla="*/ 223691 h 512576"/>
              <a:gd name="connsiteX2968" fmla="*/ 79478 w 486314"/>
              <a:gd name="connsiteY2968" fmla="*/ 221950 h 512576"/>
              <a:gd name="connsiteX2969" fmla="*/ 79529 w 486314"/>
              <a:gd name="connsiteY2969" fmla="*/ 221387 h 512576"/>
              <a:gd name="connsiteX2970" fmla="*/ 79401 w 486314"/>
              <a:gd name="connsiteY2970" fmla="*/ 221771 h 512576"/>
              <a:gd name="connsiteX2971" fmla="*/ 79529 w 486314"/>
              <a:gd name="connsiteY2971" fmla="*/ 221054 h 512576"/>
              <a:gd name="connsiteX2972" fmla="*/ 79325 w 486314"/>
              <a:gd name="connsiteY2972" fmla="*/ 221131 h 512576"/>
              <a:gd name="connsiteX2973" fmla="*/ 79197 w 486314"/>
              <a:gd name="connsiteY2973" fmla="*/ 221873 h 512576"/>
              <a:gd name="connsiteX2974" fmla="*/ 79043 w 486314"/>
              <a:gd name="connsiteY2974" fmla="*/ 222027 h 512576"/>
              <a:gd name="connsiteX2975" fmla="*/ 79248 w 486314"/>
              <a:gd name="connsiteY2975" fmla="*/ 220977 h 512576"/>
              <a:gd name="connsiteX2976" fmla="*/ 79145 w 486314"/>
              <a:gd name="connsiteY2976" fmla="*/ 221285 h 512576"/>
              <a:gd name="connsiteX2977" fmla="*/ 79401 w 486314"/>
              <a:gd name="connsiteY2977" fmla="*/ 220030 h 512576"/>
              <a:gd name="connsiteX2978" fmla="*/ 79094 w 486314"/>
              <a:gd name="connsiteY2978" fmla="*/ 220875 h 512576"/>
              <a:gd name="connsiteX2979" fmla="*/ 79145 w 486314"/>
              <a:gd name="connsiteY2979" fmla="*/ 220619 h 512576"/>
              <a:gd name="connsiteX2980" fmla="*/ 78966 w 486314"/>
              <a:gd name="connsiteY2980" fmla="*/ 221336 h 512576"/>
              <a:gd name="connsiteX2981" fmla="*/ 79273 w 486314"/>
              <a:gd name="connsiteY2981" fmla="*/ 219467 h 512576"/>
              <a:gd name="connsiteX2982" fmla="*/ 79017 w 486314"/>
              <a:gd name="connsiteY2982" fmla="*/ 219416 h 512576"/>
              <a:gd name="connsiteX2983" fmla="*/ 78582 w 486314"/>
              <a:gd name="connsiteY2983" fmla="*/ 220645 h 512576"/>
              <a:gd name="connsiteX2984" fmla="*/ 78685 w 486314"/>
              <a:gd name="connsiteY2984" fmla="*/ 219928 h 512576"/>
              <a:gd name="connsiteX2985" fmla="*/ 79017 w 486314"/>
              <a:gd name="connsiteY2985" fmla="*/ 218264 h 512576"/>
              <a:gd name="connsiteX2986" fmla="*/ 78992 w 486314"/>
              <a:gd name="connsiteY2986" fmla="*/ 218520 h 512576"/>
              <a:gd name="connsiteX2987" fmla="*/ 79120 w 486314"/>
              <a:gd name="connsiteY2987" fmla="*/ 217983 h 512576"/>
              <a:gd name="connsiteX2988" fmla="*/ 79069 w 486314"/>
              <a:gd name="connsiteY2988" fmla="*/ 218085 h 512576"/>
              <a:gd name="connsiteX2989" fmla="*/ 79222 w 486314"/>
              <a:gd name="connsiteY2989" fmla="*/ 217292 h 512576"/>
              <a:gd name="connsiteX2990" fmla="*/ 79145 w 486314"/>
              <a:gd name="connsiteY2990" fmla="*/ 217189 h 512576"/>
              <a:gd name="connsiteX2991" fmla="*/ 78992 w 486314"/>
              <a:gd name="connsiteY2991" fmla="*/ 218213 h 512576"/>
              <a:gd name="connsiteX2992" fmla="*/ 78659 w 486314"/>
              <a:gd name="connsiteY2992" fmla="*/ 219646 h 512576"/>
              <a:gd name="connsiteX2993" fmla="*/ 78429 w 486314"/>
              <a:gd name="connsiteY2993" fmla="*/ 219442 h 512576"/>
              <a:gd name="connsiteX2994" fmla="*/ 78685 w 486314"/>
              <a:gd name="connsiteY2994" fmla="*/ 218187 h 512576"/>
              <a:gd name="connsiteX2995" fmla="*/ 78301 w 486314"/>
              <a:gd name="connsiteY2995" fmla="*/ 219160 h 512576"/>
              <a:gd name="connsiteX2996" fmla="*/ 78019 w 486314"/>
              <a:gd name="connsiteY2996" fmla="*/ 220773 h 512576"/>
              <a:gd name="connsiteX2997" fmla="*/ 77891 w 486314"/>
              <a:gd name="connsiteY2997" fmla="*/ 221234 h 512576"/>
              <a:gd name="connsiteX2998" fmla="*/ 78250 w 486314"/>
              <a:gd name="connsiteY2998" fmla="*/ 219006 h 512576"/>
              <a:gd name="connsiteX2999" fmla="*/ 78557 w 486314"/>
              <a:gd name="connsiteY2999" fmla="*/ 217855 h 512576"/>
              <a:gd name="connsiteX3000" fmla="*/ 78813 w 486314"/>
              <a:gd name="connsiteY3000" fmla="*/ 217420 h 512576"/>
              <a:gd name="connsiteX3001" fmla="*/ 79017 w 486314"/>
              <a:gd name="connsiteY3001" fmla="*/ 216140 h 512576"/>
              <a:gd name="connsiteX3002" fmla="*/ 78710 w 486314"/>
              <a:gd name="connsiteY3002" fmla="*/ 216959 h 512576"/>
              <a:gd name="connsiteX3003" fmla="*/ 78454 w 486314"/>
              <a:gd name="connsiteY3003" fmla="*/ 218085 h 512576"/>
              <a:gd name="connsiteX3004" fmla="*/ 78531 w 486314"/>
              <a:gd name="connsiteY3004" fmla="*/ 217164 h 512576"/>
              <a:gd name="connsiteX3005" fmla="*/ 78633 w 486314"/>
              <a:gd name="connsiteY3005" fmla="*/ 216856 h 512576"/>
              <a:gd name="connsiteX3006" fmla="*/ 78454 w 486314"/>
              <a:gd name="connsiteY3006" fmla="*/ 217164 h 512576"/>
              <a:gd name="connsiteX3007" fmla="*/ 78761 w 486314"/>
              <a:gd name="connsiteY3007" fmla="*/ 216063 h 512576"/>
              <a:gd name="connsiteX3008" fmla="*/ 78941 w 486314"/>
              <a:gd name="connsiteY3008" fmla="*/ 214962 h 512576"/>
              <a:gd name="connsiteX3009" fmla="*/ 78659 w 486314"/>
              <a:gd name="connsiteY3009" fmla="*/ 215807 h 512576"/>
              <a:gd name="connsiteX3010" fmla="*/ 78787 w 486314"/>
              <a:gd name="connsiteY3010" fmla="*/ 215269 h 512576"/>
              <a:gd name="connsiteX3011" fmla="*/ 78685 w 486314"/>
              <a:gd name="connsiteY3011" fmla="*/ 215602 h 512576"/>
              <a:gd name="connsiteX3012" fmla="*/ 78480 w 486314"/>
              <a:gd name="connsiteY3012" fmla="*/ 216933 h 512576"/>
              <a:gd name="connsiteX3013" fmla="*/ 78275 w 486314"/>
              <a:gd name="connsiteY3013" fmla="*/ 217445 h 512576"/>
              <a:gd name="connsiteX3014" fmla="*/ 78173 w 486314"/>
              <a:gd name="connsiteY3014" fmla="*/ 218162 h 512576"/>
              <a:gd name="connsiteX3015" fmla="*/ 77917 w 486314"/>
              <a:gd name="connsiteY3015" fmla="*/ 219083 h 512576"/>
              <a:gd name="connsiteX3016" fmla="*/ 78122 w 486314"/>
              <a:gd name="connsiteY3016" fmla="*/ 217599 h 512576"/>
              <a:gd name="connsiteX3017" fmla="*/ 78147 w 486314"/>
              <a:gd name="connsiteY3017" fmla="*/ 217855 h 512576"/>
              <a:gd name="connsiteX3018" fmla="*/ 78608 w 486314"/>
              <a:gd name="connsiteY3018" fmla="*/ 215500 h 512576"/>
              <a:gd name="connsiteX3019" fmla="*/ 78352 w 486314"/>
              <a:gd name="connsiteY3019" fmla="*/ 216319 h 512576"/>
              <a:gd name="connsiteX3020" fmla="*/ 78173 w 486314"/>
              <a:gd name="connsiteY3020" fmla="*/ 217420 h 512576"/>
              <a:gd name="connsiteX3021" fmla="*/ 78275 w 486314"/>
              <a:gd name="connsiteY3021" fmla="*/ 216114 h 512576"/>
              <a:gd name="connsiteX3022" fmla="*/ 77533 w 486314"/>
              <a:gd name="connsiteY3022" fmla="*/ 219723 h 512576"/>
              <a:gd name="connsiteX3023" fmla="*/ 77379 w 486314"/>
              <a:gd name="connsiteY3023" fmla="*/ 220184 h 512576"/>
              <a:gd name="connsiteX3024" fmla="*/ 77738 w 486314"/>
              <a:gd name="connsiteY3024" fmla="*/ 218495 h 512576"/>
              <a:gd name="connsiteX3025" fmla="*/ 77686 w 486314"/>
              <a:gd name="connsiteY3025" fmla="*/ 218495 h 512576"/>
              <a:gd name="connsiteX3026" fmla="*/ 77942 w 486314"/>
              <a:gd name="connsiteY3026" fmla="*/ 217292 h 512576"/>
              <a:gd name="connsiteX3027" fmla="*/ 78198 w 486314"/>
              <a:gd name="connsiteY3027" fmla="*/ 215448 h 512576"/>
              <a:gd name="connsiteX3028" fmla="*/ 77942 w 486314"/>
              <a:gd name="connsiteY3028" fmla="*/ 216652 h 512576"/>
              <a:gd name="connsiteX3029" fmla="*/ 78070 w 486314"/>
              <a:gd name="connsiteY3029" fmla="*/ 215730 h 512576"/>
              <a:gd name="connsiteX3030" fmla="*/ 77712 w 486314"/>
              <a:gd name="connsiteY3030" fmla="*/ 217343 h 512576"/>
              <a:gd name="connsiteX3031" fmla="*/ 77866 w 486314"/>
              <a:gd name="connsiteY3031" fmla="*/ 216191 h 512576"/>
              <a:gd name="connsiteX3032" fmla="*/ 78096 w 486314"/>
              <a:gd name="connsiteY3032" fmla="*/ 215346 h 512576"/>
              <a:gd name="connsiteX3033" fmla="*/ 78045 w 486314"/>
              <a:gd name="connsiteY3033" fmla="*/ 215295 h 512576"/>
              <a:gd name="connsiteX3034" fmla="*/ 77610 w 486314"/>
              <a:gd name="connsiteY3034" fmla="*/ 217343 h 512576"/>
              <a:gd name="connsiteX3035" fmla="*/ 77610 w 486314"/>
              <a:gd name="connsiteY3035" fmla="*/ 216984 h 512576"/>
              <a:gd name="connsiteX3036" fmla="*/ 77763 w 486314"/>
              <a:gd name="connsiteY3036" fmla="*/ 216396 h 512576"/>
              <a:gd name="connsiteX3037" fmla="*/ 77917 w 486314"/>
              <a:gd name="connsiteY3037" fmla="*/ 215244 h 512576"/>
              <a:gd name="connsiteX3038" fmla="*/ 77738 w 486314"/>
              <a:gd name="connsiteY3038" fmla="*/ 216012 h 512576"/>
              <a:gd name="connsiteX3039" fmla="*/ 77866 w 486314"/>
              <a:gd name="connsiteY3039" fmla="*/ 215269 h 512576"/>
              <a:gd name="connsiteX3040" fmla="*/ 77686 w 486314"/>
              <a:gd name="connsiteY3040" fmla="*/ 215884 h 512576"/>
              <a:gd name="connsiteX3041" fmla="*/ 77789 w 486314"/>
              <a:gd name="connsiteY3041" fmla="*/ 215372 h 512576"/>
              <a:gd name="connsiteX3042" fmla="*/ 77610 w 486314"/>
              <a:gd name="connsiteY3042" fmla="*/ 215833 h 512576"/>
              <a:gd name="connsiteX3043" fmla="*/ 77584 w 486314"/>
              <a:gd name="connsiteY3043" fmla="*/ 216370 h 512576"/>
              <a:gd name="connsiteX3044" fmla="*/ 77328 w 486314"/>
              <a:gd name="connsiteY3044" fmla="*/ 217343 h 512576"/>
              <a:gd name="connsiteX3045" fmla="*/ 77251 w 486314"/>
              <a:gd name="connsiteY3045" fmla="*/ 217189 h 512576"/>
              <a:gd name="connsiteX3046" fmla="*/ 77405 w 486314"/>
              <a:gd name="connsiteY3046" fmla="*/ 216217 h 512576"/>
              <a:gd name="connsiteX3047" fmla="*/ 77226 w 486314"/>
              <a:gd name="connsiteY3047" fmla="*/ 217061 h 512576"/>
              <a:gd name="connsiteX3048" fmla="*/ 77149 w 486314"/>
              <a:gd name="connsiteY3048" fmla="*/ 216933 h 512576"/>
              <a:gd name="connsiteX3049" fmla="*/ 77430 w 486314"/>
              <a:gd name="connsiteY3049" fmla="*/ 215500 h 512576"/>
              <a:gd name="connsiteX3050" fmla="*/ 76918 w 486314"/>
              <a:gd name="connsiteY3050" fmla="*/ 217906 h 512576"/>
              <a:gd name="connsiteX3051" fmla="*/ 77379 w 486314"/>
              <a:gd name="connsiteY3051" fmla="*/ 215423 h 512576"/>
              <a:gd name="connsiteX3052" fmla="*/ 77174 w 486314"/>
              <a:gd name="connsiteY3052" fmla="*/ 216012 h 512576"/>
              <a:gd name="connsiteX3053" fmla="*/ 76893 w 486314"/>
              <a:gd name="connsiteY3053" fmla="*/ 217343 h 512576"/>
              <a:gd name="connsiteX3054" fmla="*/ 77046 w 486314"/>
              <a:gd name="connsiteY3054" fmla="*/ 216344 h 512576"/>
              <a:gd name="connsiteX3055" fmla="*/ 76739 w 486314"/>
              <a:gd name="connsiteY3055" fmla="*/ 217855 h 512576"/>
              <a:gd name="connsiteX3056" fmla="*/ 76611 w 486314"/>
              <a:gd name="connsiteY3056" fmla="*/ 218008 h 512576"/>
              <a:gd name="connsiteX3057" fmla="*/ 76688 w 486314"/>
              <a:gd name="connsiteY3057" fmla="*/ 217676 h 512576"/>
              <a:gd name="connsiteX3058" fmla="*/ 76304 w 486314"/>
              <a:gd name="connsiteY3058" fmla="*/ 219288 h 512576"/>
              <a:gd name="connsiteX3059" fmla="*/ 75792 w 486314"/>
              <a:gd name="connsiteY3059" fmla="*/ 221566 h 512576"/>
              <a:gd name="connsiteX3060" fmla="*/ 76099 w 486314"/>
              <a:gd name="connsiteY3060" fmla="*/ 220056 h 512576"/>
              <a:gd name="connsiteX3061" fmla="*/ 76048 w 486314"/>
              <a:gd name="connsiteY3061" fmla="*/ 220210 h 512576"/>
              <a:gd name="connsiteX3062" fmla="*/ 76714 w 486314"/>
              <a:gd name="connsiteY3062" fmla="*/ 216856 h 512576"/>
              <a:gd name="connsiteX3063" fmla="*/ 76586 w 486314"/>
              <a:gd name="connsiteY3063" fmla="*/ 217317 h 512576"/>
              <a:gd name="connsiteX3064" fmla="*/ 76867 w 486314"/>
              <a:gd name="connsiteY3064" fmla="*/ 215858 h 512576"/>
              <a:gd name="connsiteX3065" fmla="*/ 76688 w 486314"/>
              <a:gd name="connsiteY3065" fmla="*/ 216293 h 512576"/>
              <a:gd name="connsiteX3066" fmla="*/ 76637 w 486314"/>
              <a:gd name="connsiteY3066" fmla="*/ 216728 h 512576"/>
              <a:gd name="connsiteX3067" fmla="*/ 76330 w 486314"/>
              <a:gd name="connsiteY3067" fmla="*/ 217727 h 512576"/>
              <a:gd name="connsiteX3068" fmla="*/ 76637 w 486314"/>
              <a:gd name="connsiteY3068" fmla="*/ 216165 h 512576"/>
              <a:gd name="connsiteX3069" fmla="*/ 76483 w 486314"/>
              <a:gd name="connsiteY3069" fmla="*/ 216677 h 512576"/>
              <a:gd name="connsiteX3070" fmla="*/ 76586 w 486314"/>
              <a:gd name="connsiteY3070" fmla="*/ 216191 h 512576"/>
              <a:gd name="connsiteX3071" fmla="*/ 75741 w 486314"/>
              <a:gd name="connsiteY3071" fmla="*/ 218008 h 512576"/>
              <a:gd name="connsiteX3072" fmla="*/ 75869 w 486314"/>
              <a:gd name="connsiteY3072" fmla="*/ 216524 h 512576"/>
              <a:gd name="connsiteX3073" fmla="*/ 75690 w 486314"/>
              <a:gd name="connsiteY3073" fmla="*/ 217471 h 512576"/>
              <a:gd name="connsiteX3074" fmla="*/ 75843 w 486314"/>
              <a:gd name="connsiteY3074" fmla="*/ 216524 h 512576"/>
              <a:gd name="connsiteX3075" fmla="*/ 75485 w 486314"/>
              <a:gd name="connsiteY3075" fmla="*/ 217343 h 512576"/>
              <a:gd name="connsiteX3076" fmla="*/ 75639 w 486314"/>
              <a:gd name="connsiteY3076" fmla="*/ 216677 h 512576"/>
              <a:gd name="connsiteX3077" fmla="*/ 75434 w 486314"/>
              <a:gd name="connsiteY3077" fmla="*/ 217394 h 512576"/>
              <a:gd name="connsiteX3078" fmla="*/ 75536 w 486314"/>
              <a:gd name="connsiteY3078" fmla="*/ 216728 h 512576"/>
              <a:gd name="connsiteX3079" fmla="*/ 75408 w 486314"/>
              <a:gd name="connsiteY3079" fmla="*/ 217368 h 512576"/>
              <a:gd name="connsiteX3080" fmla="*/ 75485 w 486314"/>
              <a:gd name="connsiteY3080" fmla="*/ 216498 h 512576"/>
              <a:gd name="connsiteX3081" fmla="*/ 75331 w 486314"/>
              <a:gd name="connsiteY3081" fmla="*/ 217189 h 512576"/>
              <a:gd name="connsiteX3082" fmla="*/ 75152 w 486314"/>
              <a:gd name="connsiteY3082" fmla="*/ 216882 h 512576"/>
              <a:gd name="connsiteX3083" fmla="*/ 74973 w 486314"/>
              <a:gd name="connsiteY3083" fmla="*/ 218162 h 512576"/>
              <a:gd name="connsiteX3084" fmla="*/ 74820 w 486314"/>
              <a:gd name="connsiteY3084" fmla="*/ 218597 h 512576"/>
              <a:gd name="connsiteX3085" fmla="*/ 75050 w 486314"/>
              <a:gd name="connsiteY3085" fmla="*/ 217445 h 512576"/>
              <a:gd name="connsiteX3086" fmla="*/ 74794 w 486314"/>
              <a:gd name="connsiteY3086" fmla="*/ 216805 h 512576"/>
              <a:gd name="connsiteX3087" fmla="*/ 74666 w 486314"/>
              <a:gd name="connsiteY3087" fmla="*/ 217471 h 512576"/>
              <a:gd name="connsiteX3088" fmla="*/ 74487 w 486314"/>
              <a:gd name="connsiteY3088" fmla="*/ 216959 h 512576"/>
              <a:gd name="connsiteX3089" fmla="*/ 74077 w 486314"/>
              <a:gd name="connsiteY3089" fmla="*/ 218776 h 512576"/>
              <a:gd name="connsiteX3090" fmla="*/ 74384 w 486314"/>
              <a:gd name="connsiteY3090" fmla="*/ 216933 h 512576"/>
              <a:gd name="connsiteX3091" fmla="*/ 74205 w 486314"/>
              <a:gd name="connsiteY3091" fmla="*/ 217394 h 512576"/>
              <a:gd name="connsiteX3092" fmla="*/ 74231 w 486314"/>
              <a:gd name="connsiteY3092" fmla="*/ 217240 h 512576"/>
              <a:gd name="connsiteX3093" fmla="*/ 74052 w 486314"/>
              <a:gd name="connsiteY3093" fmla="*/ 217547 h 512576"/>
              <a:gd name="connsiteX3094" fmla="*/ 74077 w 486314"/>
              <a:gd name="connsiteY3094" fmla="*/ 217496 h 512576"/>
              <a:gd name="connsiteX3095" fmla="*/ 74103 w 486314"/>
              <a:gd name="connsiteY3095" fmla="*/ 216908 h 512576"/>
              <a:gd name="connsiteX3096" fmla="*/ 73796 w 486314"/>
              <a:gd name="connsiteY3096" fmla="*/ 218008 h 512576"/>
              <a:gd name="connsiteX3097" fmla="*/ 73847 w 486314"/>
              <a:gd name="connsiteY3097" fmla="*/ 217650 h 512576"/>
              <a:gd name="connsiteX3098" fmla="*/ 73693 w 486314"/>
              <a:gd name="connsiteY3098" fmla="*/ 218341 h 512576"/>
              <a:gd name="connsiteX3099" fmla="*/ 73719 w 486314"/>
              <a:gd name="connsiteY3099" fmla="*/ 217931 h 512576"/>
              <a:gd name="connsiteX3100" fmla="*/ 73898 w 486314"/>
              <a:gd name="connsiteY3100" fmla="*/ 217138 h 512576"/>
              <a:gd name="connsiteX3101" fmla="*/ 73668 w 486314"/>
              <a:gd name="connsiteY3101" fmla="*/ 218187 h 512576"/>
              <a:gd name="connsiteX3102" fmla="*/ 73693 w 486314"/>
              <a:gd name="connsiteY3102" fmla="*/ 217676 h 512576"/>
              <a:gd name="connsiteX3103" fmla="*/ 73719 w 486314"/>
              <a:gd name="connsiteY3103" fmla="*/ 217727 h 512576"/>
              <a:gd name="connsiteX3104" fmla="*/ 73821 w 486314"/>
              <a:gd name="connsiteY3104" fmla="*/ 217087 h 512576"/>
              <a:gd name="connsiteX3105" fmla="*/ 73642 w 486314"/>
              <a:gd name="connsiteY3105" fmla="*/ 217752 h 512576"/>
              <a:gd name="connsiteX3106" fmla="*/ 73719 w 486314"/>
              <a:gd name="connsiteY3106" fmla="*/ 217087 h 512576"/>
              <a:gd name="connsiteX3107" fmla="*/ 73489 w 486314"/>
              <a:gd name="connsiteY3107" fmla="*/ 217778 h 512576"/>
              <a:gd name="connsiteX3108" fmla="*/ 73386 w 486314"/>
              <a:gd name="connsiteY3108" fmla="*/ 218623 h 512576"/>
              <a:gd name="connsiteX3109" fmla="*/ 73335 w 486314"/>
              <a:gd name="connsiteY3109" fmla="*/ 218597 h 512576"/>
              <a:gd name="connsiteX3110" fmla="*/ 73386 w 486314"/>
              <a:gd name="connsiteY3110" fmla="*/ 218367 h 512576"/>
              <a:gd name="connsiteX3111" fmla="*/ 73233 w 486314"/>
              <a:gd name="connsiteY3111" fmla="*/ 219058 h 512576"/>
              <a:gd name="connsiteX3112" fmla="*/ 73386 w 486314"/>
              <a:gd name="connsiteY3112" fmla="*/ 218034 h 512576"/>
              <a:gd name="connsiteX3113" fmla="*/ 73130 w 486314"/>
              <a:gd name="connsiteY3113" fmla="*/ 218699 h 512576"/>
              <a:gd name="connsiteX3114" fmla="*/ 73463 w 486314"/>
              <a:gd name="connsiteY3114" fmla="*/ 216805 h 512576"/>
              <a:gd name="connsiteX3115" fmla="*/ 73258 w 486314"/>
              <a:gd name="connsiteY3115" fmla="*/ 217599 h 512576"/>
              <a:gd name="connsiteX3116" fmla="*/ 73335 w 486314"/>
              <a:gd name="connsiteY3116" fmla="*/ 216984 h 512576"/>
              <a:gd name="connsiteX3117" fmla="*/ 72900 w 486314"/>
              <a:gd name="connsiteY3117" fmla="*/ 218495 h 512576"/>
              <a:gd name="connsiteX3118" fmla="*/ 73130 w 486314"/>
              <a:gd name="connsiteY3118" fmla="*/ 217189 h 512576"/>
              <a:gd name="connsiteX3119" fmla="*/ 73028 w 486314"/>
              <a:gd name="connsiteY3119" fmla="*/ 217701 h 512576"/>
              <a:gd name="connsiteX3120" fmla="*/ 73053 w 486314"/>
              <a:gd name="connsiteY3120" fmla="*/ 217676 h 512576"/>
              <a:gd name="connsiteX3121" fmla="*/ 72874 w 486314"/>
              <a:gd name="connsiteY3121" fmla="*/ 218239 h 512576"/>
              <a:gd name="connsiteX3122" fmla="*/ 72849 w 486314"/>
              <a:gd name="connsiteY3122" fmla="*/ 216677 h 512576"/>
              <a:gd name="connsiteX3123" fmla="*/ 72618 w 486314"/>
              <a:gd name="connsiteY3123" fmla="*/ 217445 h 512576"/>
              <a:gd name="connsiteX3124" fmla="*/ 72644 w 486314"/>
              <a:gd name="connsiteY3124" fmla="*/ 216908 h 512576"/>
              <a:gd name="connsiteX3125" fmla="*/ 72439 w 486314"/>
              <a:gd name="connsiteY3125" fmla="*/ 218111 h 512576"/>
              <a:gd name="connsiteX3126" fmla="*/ 72209 w 486314"/>
              <a:gd name="connsiteY3126" fmla="*/ 218469 h 512576"/>
              <a:gd name="connsiteX3127" fmla="*/ 72439 w 486314"/>
              <a:gd name="connsiteY3127" fmla="*/ 217394 h 512576"/>
              <a:gd name="connsiteX3128" fmla="*/ 72337 w 486314"/>
              <a:gd name="connsiteY3128" fmla="*/ 216984 h 512576"/>
              <a:gd name="connsiteX3129" fmla="*/ 71978 w 486314"/>
              <a:gd name="connsiteY3129" fmla="*/ 218674 h 512576"/>
              <a:gd name="connsiteX3130" fmla="*/ 72132 w 486314"/>
              <a:gd name="connsiteY3130" fmla="*/ 217266 h 512576"/>
              <a:gd name="connsiteX3131" fmla="*/ 72029 w 486314"/>
              <a:gd name="connsiteY3131" fmla="*/ 217471 h 512576"/>
              <a:gd name="connsiteX3132" fmla="*/ 72157 w 486314"/>
              <a:gd name="connsiteY3132" fmla="*/ 216959 h 512576"/>
              <a:gd name="connsiteX3133" fmla="*/ 71901 w 486314"/>
              <a:gd name="connsiteY3133" fmla="*/ 217573 h 512576"/>
              <a:gd name="connsiteX3134" fmla="*/ 71901 w 486314"/>
              <a:gd name="connsiteY3134" fmla="*/ 216600 h 512576"/>
              <a:gd name="connsiteX3135" fmla="*/ 71620 w 486314"/>
              <a:gd name="connsiteY3135" fmla="*/ 217573 h 512576"/>
              <a:gd name="connsiteX3136" fmla="*/ 71671 w 486314"/>
              <a:gd name="connsiteY3136" fmla="*/ 217138 h 512576"/>
              <a:gd name="connsiteX3137" fmla="*/ 71313 w 486314"/>
              <a:gd name="connsiteY3137" fmla="*/ 218546 h 512576"/>
              <a:gd name="connsiteX3138" fmla="*/ 71518 w 486314"/>
              <a:gd name="connsiteY3138" fmla="*/ 217599 h 512576"/>
              <a:gd name="connsiteX3139" fmla="*/ 71594 w 486314"/>
              <a:gd name="connsiteY3139" fmla="*/ 216754 h 512576"/>
              <a:gd name="connsiteX3140" fmla="*/ 71415 w 486314"/>
              <a:gd name="connsiteY3140" fmla="*/ 217445 h 512576"/>
              <a:gd name="connsiteX3141" fmla="*/ 71466 w 486314"/>
              <a:gd name="connsiteY3141" fmla="*/ 217880 h 512576"/>
              <a:gd name="connsiteX3142" fmla="*/ 71262 w 486314"/>
              <a:gd name="connsiteY3142" fmla="*/ 218469 h 512576"/>
              <a:gd name="connsiteX3143" fmla="*/ 71466 w 486314"/>
              <a:gd name="connsiteY3143" fmla="*/ 217496 h 512576"/>
              <a:gd name="connsiteX3144" fmla="*/ 71338 w 486314"/>
              <a:gd name="connsiteY3144" fmla="*/ 217522 h 512576"/>
              <a:gd name="connsiteX3145" fmla="*/ 71338 w 486314"/>
              <a:gd name="connsiteY3145" fmla="*/ 217112 h 512576"/>
              <a:gd name="connsiteX3146" fmla="*/ 71518 w 486314"/>
              <a:gd name="connsiteY3146" fmla="*/ 216396 h 512576"/>
              <a:gd name="connsiteX3147" fmla="*/ 71210 w 486314"/>
              <a:gd name="connsiteY3147" fmla="*/ 217522 h 512576"/>
              <a:gd name="connsiteX3148" fmla="*/ 70775 w 486314"/>
              <a:gd name="connsiteY3148" fmla="*/ 217931 h 512576"/>
              <a:gd name="connsiteX3149" fmla="*/ 70852 w 486314"/>
              <a:gd name="connsiteY3149" fmla="*/ 217624 h 512576"/>
              <a:gd name="connsiteX3150" fmla="*/ 70724 w 486314"/>
              <a:gd name="connsiteY3150" fmla="*/ 217931 h 512576"/>
              <a:gd name="connsiteX3151" fmla="*/ 70775 w 486314"/>
              <a:gd name="connsiteY3151" fmla="*/ 217343 h 512576"/>
              <a:gd name="connsiteX3152" fmla="*/ 70647 w 486314"/>
              <a:gd name="connsiteY3152" fmla="*/ 217983 h 512576"/>
              <a:gd name="connsiteX3153" fmla="*/ 70391 w 486314"/>
              <a:gd name="connsiteY3153" fmla="*/ 217880 h 512576"/>
              <a:gd name="connsiteX3154" fmla="*/ 70570 w 486314"/>
              <a:gd name="connsiteY3154" fmla="*/ 217189 h 512576"/>
              <a:gd name="connsiteX3155" fmla="*/ 70059 w 486314"/>
              <a:gd name="connsiteY3155" fmla="*/ 218802 h 512576"/>
              <a:gd name="connsiteX3156" fmla="*/ 70238 w 486314"/>
              <a:gd name="connsiteY3156" fmla="*/ 217931 h 512576"/>
              <a:gd name="connsiteX3157" fmla="*/ 69956 w 486314"/>
              <a:gd name="connsiteY3157" fmla="*/ 218699 h 512576"/>
              <a:gd name="connsiteX3158" fmla="*/ 69726 w 486314"/>
              <a:gd name="connsiteY3158" fmla="*/ 219595 h 512576"/>
              <a:gd name="connsiteX3159" fmla="*/ 69777 w 486314"/>
              <a:gd name="connsiteY3159" fmla="*/ 219442 h 512576"/>
              <a:gd name="connsiteX3160" fmla="*/ 69572 w 486314"/>
              <a:gd name="connsiteY3160" fmla="*/ 219877 h 512576"/>
              <a:gd name="connsiteX3161" fmla="*/ 69726 w 486314"/>
              <a:gd name="connsiteY3161" fmla="*/ 219211 h 512576"/>
              <a:gd name="connsiteX3162" fmla="*/ 69777 w 486314"/>
              <a:gd name="connsiteY3162" fmla="*/ 218290 h 512576"/>
              <a:gd name="connsiteX3163" fmla="*/ 69598 w 486314"/>
              <a:gd name="connsiteY3163" fmla="*/ 219058 h 512576"/>
              <a:gd name="connsiteX3164" fmla="*/ 69675 w 486314"/>
              <a:gd name="connsiteY3164" fmla="*/ 218418 h 512576"/>
              <a:gd name="connsiteX3165" fmla="*/ 69137 w 486314"/>
              <a:gd name="connsiteY3165" fmla="*/ 220721 h 512576"/>
              <a:gd name="connsiteX3166" fmla="*/ 69444 w 486314"/>
              <a:gd name="connsiteY3166" fmla="*/ 219160 h 512576"/>
              <a:gd name="connsiteX3167" fmla="*/ 68830 w 486314"/>
              <a:gd name="connsiteY3167" fmla="*/ 221438 h 512576"/>
              <a:gd name="connsiteX3168" fmla="*/ 68651 w 486314"/>
              <a:gd name="connsiteY3168" fmla="*/ 221771 h 512576"/>
              <a:gd name="connsiteX3169" fmla="*/ 68753 w 486314"/>
              <a:gd name="connsiteY3169" fmla="*/ 221310 h 512576"/>
              <a:gd name="connsiteX3170" fmla="*/ 68855 w 486314"/>
              <a:gd name="connsiteY3170" fmla="*/ 220542 h 512576"/>
              <a:gd name="connsiteX3171" fmla="*/ 69188 w 486314"/>
              <a:gd name="connsiteY3171" fmla="*/ 218955 h 512576"/>
              <a:gd name="connsiteX3172" fmla="*/ 69035 w 486314"/>
              <a:gd name="connsiteY3172" fmla="*/ 218648 h 512576"/>
              <a:gd name="connsiteX3173" fmla="*/ 68574 w 486314"/>
              <a:gd name="connsiteY3173" fmla="*/ 220517 h 512576"/>
              <a:gd name="connsiteX3174" fmla="*/ 68753 w 486314"/>
              <a:gd name="connsiteY3174" fmla="*/ 219237 h 512576"/>
              <a:gd name="connsiteX3175" fmla="*/ 68472 w 486314"/>
              <a:gd name="connsiteY3175" fmla="*/ 219493 h 512576"/>
              <a:gd name="connsiteX3176" fmla="*/ 68548 w 486314"/>
              <a:gd name="connsiteY3176" fmla="*/ 219237 h 512576"/>
              <a:gd name="connsiteX3177" fmla="*/ 68088 w 486314"/>
              <a:gd name="connsiteY3177" fmla="*/ 220312 h 512576"/>
              <a:gd name="connsiteX3178" fmla="*/ 68241 w 486314"/>
              <a:gd name="connsiteY3178" fmla="*/ 219646 h 512576"/>
              <a:gd name="connsiteX3179" fmla="*/ 67960 w 486314"/>
              <a:gd name="connsiteY3179" fmla="*/ 220440 h 512576"/>
              <a:gd name="connsiteX3180" fmla="*/ 68113 w 486314"/>
              <a:gd name="connsiteY3180" fmla="*/ 219851 h 512576"/>
              <a:gd name="connsiteX3181" fmla="*/ 67883 w 486314"/>
              <a:gd name="connsiteY3181" fmla="*/ 220210 h 512576"/>
              <a:gd name="connsiteX3182" fmla="*/ 68011 w 486314"/>
              <a:gd name="connsiteY3182" fmla="*/ 219621 h 512576"/>
              <a:gd name="connsiteX3183" fmla="*/ 67678 w 486314"/>
              <a:gd name="connsiteY3183" fmla="*/ 220568 h 512576"/>
              <a:gd name="connsiteX3184" fmla="*/ 67883 w 486314"/>
              <a:gd name="connsiteY3184" fmla="*/ 219544 h 512576"/>
              <a:gd name="connsiteX3185" fmla="*/ 67652 w 486314"/>
              <a:gd name="connsiteY3185" fmla="*/ 220210 h 512576"/>
              <a:gd name="connsiteX3186" fmla="*/ 67729 w 486314"/>
              <a:gd name="connsiteY3186" fmla="*/ 219621 h 512576"/>
              <a:gd name="connsiteX3187" fmla="*/ 67473 w 486314"/>
              <a:gd name="connsiteY3187" fmla="*/ 220312 h 512576"/>
              <a:gd name="connsiteX3188" fmla="*/ 67576 w 486314"/>
              <a:gd name="connsiteY3188" fmla="*/ 219365 h 512576"/>
              <a:gd name="connsiteX3189" fmla="*/ 66654 w 486314"/>
              <a:gd name="connsiteY3189" fmla="*/ 220107 h 512576"/>
              <a:gd name="connsiteX3190" fmla="*/ 67012 w 486314"/>
              <a:gd name="connsiteY3190" fmla="*/ 218495 h 512576"/>
              <a:gd name="connsiteX3191" fmla="*/ 66757 w 486314"/>
              <a:gd name="connsiteY3191" fmla="*/ 219109 h 512576"/>
              <a:gd name="connsiteX3192" fmla="*/ 66757 w 486314"/>
              <a:gd name="connsiteY3192" fmla="*/ 218930 h 512576"/>
              <a:gd name="connsiteX3193" fmla="*/ 66705 w 486314"/>
              <a:gd name="connsiteY3193" fmla="*/ 218776 h 512576"/>
              <a:gd name="connsiteX3194" fmla="*/ 66654 w 486314"/>
              <a:gd name="connsiteY3194" fmla="*/ 219083 h 512576"/>
              <a:gd name="connsiteX3195" fmla="*/ 66552 w 486314"/>
              <a:gd name="connsiteY3195" fmla="*/ 219032 h 512576"/>
              <a:gd name="connsiteX3196" fmla="*/ 66680 w 486314"/>
              <a:gd name="connsiteY3196" fmla="*/ 218290 h 512576"/>
              <a:gd name="connsiteX3197" fmla="*/ 66424 w 486314"/>
              <a:gd name="connsiteY3197" fmla="*/ 218879 h 512576"/>
              <a:gd name="connsiteX3198" fmla="*/ 66475 w 486314"/>
              <a:gd name="connsiteY3198" fmla="*/ 218674 h 512576"/>
              <a:gd name="connsiteX3199" fmla="*/ 66270 w 486314"/>
              <a:gd name="connsiteY3199" fmla="*/ 218981 h 512576"/>
              <a:gd name="connsiteX3200" fmla="*/ 65886 w 486314"/>
              <a:gd name="connsiteY3200" fmla="*/ 220338 h 512576"/>
              <a:gd name="connsiteX3201" fmla="*/ 66117 w 486314"/>
              <a:gd name="connsiteY3201" fmla="*/ 219083 h 512576"/>
              <a:gd name="connsiteX3202" fmla="*/ 65246 w 486314"/>
              <a:gd name="connsiteY3202" fmla="*/ 220491 h 512576"/>
              <a:gd name="connsiteX3203" fmla="*/ 65349 w 486314"/>
              <a:gd name="connsiteY3203" fmla="*/ 219954 h 512576"/>
              <a:gd name="connsiteX3204" fmla="*/ 64862 w 486314"/>
              <a:gd name="connsiteY3204" fmla="*/ 220850 h 512576"/>
              <a:gd name="connsiteX3205" fmla="*/ 64658 w 486314"/>
              <a:gd name="connsiteY3205" fmla="*/ 221694 h 512576"/>
              <a:gd name="connsiteX3206" fmla="*/ 64862 w 486314"/>
              <a:gd name="connsiteY3206" fmla="*/ 220440 h 512576"/>
              <a:gd name="connsiteX3207" fmla="*/ 64581 w 486314"/>
              <a:gd name="connsiteY3207" fmla="*/ 221336 h 512576"/>
              <a:gd name="connsiteX3208" fmla="*/ 64709 w 486314"/>
              <a:gd name="connsiteY3208" fmla="*/ 220645 h 512576"/>
              <a:gd name="connsiteX3209" fmla="*/ 64376 w 486314"/>
              <a:gd name="connsiteY3209" fmla="*/ 221413 h 512576"/>
              <a:gd name="connsiteX3210" fmla="*/ 64478 w 486314"/>
              <a:gd name="connsiteY3210" fmla="*/ 221029 h 512576"/>
              <a:gd name="connsiteX3211" fmla="*/ 63838 w 486314"/>
              <a:gd name="connsiteY3211" fmla="*/ 220158 h 512576"/>
              <a:gd name="connsiteX3212" fmla="*/ 63992 w 486314"/>
              <a:gd name="connsiteY3212" fmla="*/ 219109 h 512576"/>
              <a:gd name="connsiteX3213" fmla="*/ 63045 w 486314"/>
              <a:gd name="connsiteY3213" fmla="*/ 220568 h 512576"/>
              <a:gd name="connsiteX3214" fmla="*/ 62200 w 486314"/>
              <a:gd name="connsiteY3214" fmla="*/ 223947 h 512576"/>
              <a:gd name="connsiteX3215" fmla="*/ 62943 w 486314"/>
              <a:gd name="connsiteY3215" fmla="*/ 225738 h 512576"/>
              <a:gd name="connsiteX3216" fmla="*/ 63378 w 486314"/>
              <a:gd name="connsiteY3216" fmla="*/ 225636 h 512576"/>
              <a:gd name="connsiteX3217" fmla="*/ 64658 w 486314"/>
              <a:gd name="connsiteY3217" fmla="*/ 226890 h 512576"/>
              <a:gd name="connsiteX3218" fmla="*/ 64888 w 486314"/>
              <a:gd name="connsiteY3218" fmla="*/ 225841 h 512576"/>
              <a:gd name="connsiteX3219" fmla="*/ 64837 w 486314"/>
              <a:gd name="connsiteY3219" fmla="*/ 226148 h 512576"/>
              <a:gd name="connsiteX3220" fmla="*/ 64990 w 486314"/>
              <a:gd name="connsiteY3220" fmla="*/ 225483 h 512576"/>
              <a:gd name="connsiteX3221" fmla="*/ 64811 w 486314"/>
              <a:gd name="connsiteY3221" fmla="*/ 226404 h 512576"/>
              <a:gd name="connsiteX3222" fmla="*/ 65374 w 486314"/>
              <a:gd name="connsiteY3222" fmla="*/ 226404 h 512576"/>
              <a:gd name="connsiteX3223" fmla="*/ 65707 w 486314"/>
              <a:gd name="connsiteY3223" fmla="*/ 225303 h 512576"/>
              <a:gd name="connsiteX3224" fmla="*/ 65605 w 486314"/>
              <a:gd name="connsiteY3224" fmla="*/ 225764 h 512576"/>
              <a:gd name="connsiteX3225" fmla="*/ 65733 w 486314"/>
              <a:gd name="connsiteY3225" fmla="*/ 226558 h 512576"/>
              <a:gd name="connsiteX3226" fmla="*/ 67166 w 486314"/>
              <a:gd name="connsiteY3226" fmla="*/ 227274 h 512576"/>
              <a:gd name="connsiteX3227" fmla="*/ 68932 w 486314"/>
              <a:gd name="connsiteY3227" fmla="*/ 226174 h 512576"/>
              <a:gd name="connsiteX3228" fmla="*/ 69649 w 486314"/>
              <a:gd name="connsiteY3228" fmla="*/ 223947 h 512576"/>
              <a:gd name="connsiteX3229" fmla="*/ 69521 w 486314"/>
              <a:gd name="connsiteY3229" fmla="*/ 224459 h 512576"/>
              <a:gd name="connsiteX3230" fmla="*/ 69598 w 486314"/>
              <a:gd name="connsiteY3230" fmla="*/ 225227 h 512576"/>
              <a:gd name="connsiteX3231" fmla="*/ 69854 w 486314"/>
              <a:gd name="connsiteY3231" fmla="*/ 224100 h 512576"/>
              <a:gd name="connsiteX3232" fmla="*/ 69777 w 486314"/>
              <a:gd name="connsiteY3232" fmla="*/ 225047 h 512576"/>
              <a:gd name="connsiteX3233" fmla="*/ 69854 w 486314"/>
              <a:gd name="connsiteY3233" fmla="*/ 224791 h 512576"/>
              <a:gd name="connsiteX3234" fmla="*/ 69700 w 486314"/>
              <a:gd name="connsiteY3234" fmla="*/ 226276 h 512576"/>
              <a:gd name="connsiteX3235" fmla="*/ 70519 w 486314"/>
              <a:gd name="connsiteY3235" fmla="*/ 225662 h 512576"/>
              <a:gd name="connsiteX3236" fmla="*/ 70698 w 486314"/>
              <a:gd name="connsiteY3236" fmla="*/ 224945 h 512576"/>
              <a:gd name="connsiteX3237" fmla="*/ 70750 w 486314"/>
              <a:gd name="connsiteY3237" fmla="*/ 225175 h 512576"/>
              <a:gd name="connsiteX3238" fmla="*/ 70622 w 486314"/>
              <a:gd name="connsiteY3238" fmla="*/ 225738 h 512576"/>
              <a:gd name="connsiteX3239" fmla="*/ 70826 w 486314"/>
              <a:gd name="connsiteY3239" fmla="*/ 226174 h 512576"/>
              <a:gd name="connsiteX3240" fmla="*/ 70775 w 486314"/>
              <a:gd name="connsiteY3240" fmla="*/ 226353 h 512576"/>
              <a:gd name="connsiteX3241" fmla="*/ 71108 w 486314"/>
              <a:gd name="connsiteY3241" fmla="*/ 226097 h 512576"/>
              <a:gd name="connsiteX3242" fmla="*/ 71031 w 486314"/>
              <a:gd name="connsiteY3242" fmla="*/ 226890 h 512576"/>
              <a:gd name="connsiteX3243" fmla="*/ 71415 w 486314"/>
              <a:gd name="connsiteY3243" fmla="*/ 226353 h 512576"/>
              <a:gd name="connsiteX3244" fmla="*/ 71338 w 486314"/>
              <a:gd name="connsiteY3244" fmla="*/ 226686 h 512576"/>
              <a:gd name="connsiteX3245" fmla="*/ 72234 w 486314"/>
              <a:gd name="connsiteY3245" fmla="*/ 226250 h 512576"/>
              <a:gd name="connsiteX3246" fmla="*/ 72567 w 486314"/>
              <a:gd name="connsiteY3246" fmla="*/ 226942 h 512576"/>
              <a:gd name="connsiteX3247" fmla="*/ 72746 w 486314"/>
              <a:gd name="connsiteY3247" fmla="*/ 226148 h 512576"/>
              <a:gd name="connsiteX3248" fmla="*/ 72644 w 486314"/>
              <a:gd name="connsiteY3248" fmla="*/ 226942 h 512576"/>
              <a:gd name="connsiteX3249" fmla="*/ 72900 w 486314"/>
              <a:gd name="connsiteY3249" fmla="*/ 227146 h 512576"/>
              <a:gd name="connsiteX3250" fmla="*/ 73079 w 486314"/>
              <a:gd name="connsiteY3250" fmla="*/ 226327 h 512576"/>
              <a:gd name="connsiteX3251" fmla="*/ 73361 w 486314"/>
              <a:gd name="connsiteY3251" fmla="*/ 226890 h 512576"/>
              <a:gd name="connsiteX3252" fmla="*/ 73693 w 486314"/>
              <a:gd name="connsiteY3252" fmla="*/ 225636 h 512576"/>
              <a:gd name="connsiteX3253" fmla="*/ 73540 w 486314"/>
              <a:gd name="connsiteY3253" fmla="*/ 226532 h 512576"/>
              <a:gd name="connsiteX3254" fmla="*/ 73744 w 486314"/>
              <a:gd name="connsiteY3254" fmla="*/ 226711 h 512576"/>
              <a:gd name="connsiteX3255" fmla="*/ 74026 w 486314"/>
              <a:gd name="connsiteY3255" fmla="*/ 225943 h 512576"/>
              <a:gd name="connsiteX3256" fmla="*/ 74128 w 486314"/>
              <a:gd name="connsiteY3256" fmla="*/ 226455 h 512576"/>
              <a:gd name="connsiteX3257" fmla="*/ 74461 w 486314"/>
              <a:gd name="connsiteY3257" fmla="*/ 225150 h 512576"/>
              <a:gd name="connsiteX3258" fmla="*/ 74231 w 486314"/>
              <a:gd name="connsiteY3258" fmla="*/ 226506 h 512576"/>
              <a:gd name="connsiteX3259" fmla="*/ 75024 w 486314"/>
              <a:gd name="connsiteY3259" fmla="*/ 225611 h 512576"/>
              <a:gd name="connsiteX3260" fmla="*/ 74896 w 486314"/>
              <a:gd name="connsiteY3260" fmla="*/ 226378 h 512576"/>
              <a:gd name="connsiteX3261" fmla="*/ 75767 w 486314"/>
              <a:gd name="connsiteY3261" fmla="*/ 225047 h 512576"/>
              <a:gd name="connsiteX3262" fmla="*/ 75843 w 486314"/>
              <a:gd name="connsiteY3262" fmla="*/ 225738 h 512576"/>
              <a:gd name="connsiteX3263" fmla="*/ 76330 w 486314"/>
              <a:gd name="connsiteY3263" fmla="*/ 224075 h 512576"/>
              <a:gd name="connsiteX3264" fmla="*/ 76227 w 486314"/>
              <a:gd name="connsiteY3264" fmla="*/ 224919 h 512576"/>
              <a:gd name="connsiteX3265" fmla="*/ 76458 w 486314"/>
              <a:gd name="connsiteY3265" fmla="*/ 225022 h 512576"/>
              <a:gd name="connsiteX3266" fmla="*/ 76355 w 486314"/>
              <a:gd name="connsiteY3266" fmla="*/ 225687 h 512576"/>
              <a:gd name="connsiteX3267" fmla="*/ 76739 w 486314"/>
              <a:gd name="connsiteY3267" fmla="*/ 224971 h 512576"/>
              <a:gd name="connsiteX3268" fmla="*/ 77123 w 486314"/>
              <a:gd name="connsiteY3268" fmla="*/ 223384 h 512576"/>
              <a:gd name="connsiteX3269" fmla="*/ 77098 w 486314"/>
              <a:gd name="connsiteY3269" fmla="*/ 223819 h 512576"/>
              <a:gd name="connsiteX3270" fmla="*/ 76893 w 486314"/>
              <a:gd name="connsiteY3270" fmla="*/ 224791 h 512576"/>
              <a:gd name="connsiteX3271" fmla="*/ 77533 w 486314"/>
              <a:gd name="connsiteY3271" fmla="*/ 224126 h 512576"/>
              <a:gd name="connsiteX3272" fmla="*/ 77738 w 486314"/>
              <a:gd name="connsiteY3272" fmla="*/ 224663 h 512576"/>
              <a:gd name="connsiteX3273" fmla="*/ 78173 w 486314"/>
              <a:gd name="connsiteY3273" fmla="*/ 223563 h 512576"/>
              <a:gd name="connsiteX3274" fmla="*/ 78045 w 486314"/>
              <a:gd name="connsiteY3274" fmla="*/ 224203 h 512576"/>
              <a:gd name="connsiteX3275" fmla="*/ 78250 w 486314"/>
              <a:gd name="connsiteY3275" fmla="*/ 224689 h 512576"/>
              <a:gd name="connsiteX3276" fmla="*/ 78582 w 486314"/>
              <a:gd name="connsiteY3276" fmla="*/ 223563 h 512576"/>
              <a:gd name="connsiteX3277" fmla="*/ 78480 w 486314"/>
              <a:gd name="connsiteY3277" fmla="*/ 224228 h 512576"/>
              <a:gd name="connsiteX3278" fmla="*/ 78966 w 486314"/>
              <a:gd name="connsiteY3278" fmla="*/ 222104 h 512576"/>
              <a:gd name="connsiteX3279" fmla="*/ 78966 w 486314"/>
              <a:gd name="connsiteY3279" fmla="*/ 222590 h 512576"/>
              <a:gd name="connsiteX3280" fmla="*/ 78480 w 486314"/>
              <a:gd name="connsiteY3280" fmla="*/ 224561 h 512576"/>
              <a:gd name="connsiteX3281" fmla="*/ 78710 w 486314"/>
              <a:gd name="connsiteY3281" fmla="*/ 224203 h 512576"/>
              <a:gd name="connsiteX3282" fmla="*/ 79017 w 486314"/>
              <a:gd name="connsiteY3282" fmla="*/ 223307 h 512576"/>
              <a:gd name="connsiteX3283" fmla="*/ 78838 w 486314"/>
              <a:gd name="connsiteY3283" fmla="*/ 224203 h 512576"/>
              <a:gd name="connsiteX3284" fmla="*/ 78966 w 486314"/>
              <a:gd name="connsiteY3284" fmla="*/ 223614 h 512576"/>
              <a:gd name="connsiteX3285" fmla="*/ 78736 w 486314"/>
              <a:gd name="connsiteY3285" fmla="*/ 216600 h 512576"/>
              <a:gd name="connsiteX3286" fmla="*/ 78659 w 486314"/>
              <a:gd name="connsiteY3286" fmla="*/ 217164 h 512576"/>
              <a:gd name="connsiteX3287" fmla="*/ 78736 w 486314"/>
              <a:gd name="connsiteY3287" fmla="*/ 216600 h 512576"/>
              <a:gd name="connsiteX3288" fmla="*/ 78326 w 486314"/>
              <a:gd name="connsiteY3288" fmla="*/ 215679 h 512576"/>
              <a:gd name="connsiteX3289" fmla="*/ 78301 w 486314"/>
              <a:gd name="connsiteY3289" fmla="*/ 215577 h 512576"/>
              <a:gd name="connsiteX3290" fmla="*/ 78326 w 486314"/>
              <a:gd name="connsiteY3290" fmla="*/ 215679 h 512576"/>
              <a:gd name="connsiteX3291" fmla="*/ 77917 w 486314"/>
              <a:gd name="connsiteY3291" fmla="*/ 216319 h 512576"/>
              <a:gd name="connsiteX3292" fmla="*/ 78019 w 486314"/>
              <a:gd name="connsiteY3292" fmla="*/ 215730 h 512576"/>
              <a:gd name="connsiteX3293" fmla="*/ 77917 w 486314"/>
              <a:gd name="connsiteY3293" fmla="*/ 216319 h 512576"/>
              <a:gd name="connsiteX3294" fmla="*/ 77917 w 486314"/>
              <a:gd name="connsiteY3294" fmla="*/ 216319 h 512576"/>
              <a:gd name="connsiteX3295" fmla="*/ 72695 w 486314"/>
              <a:gd name="connsiteY3295" fmla="*/ 217112 h 512576"/>
              <a:gd name="connsiteX3296" fmla="*/ 72644 w 486314"/>
              <a:gd name="connsiteY3296" fmla="*/ 217317 h 512576"/>
              <a:gd name="connsiteX3297" fmla="*/ 72618 w 486314"/>
              <a:gd name="connsiteY3297" fmla="*/ 217573 h 512576"/>
              <a:gd name="connsiteX3298" fmla="*/ 72695 w 486314"/>
              <a:gd name="connsiteY3298" fmla="*/ 217112 h 512576"/>
              <a:gd name="connsiteX3299" fmla="*/ 70519 w 486314"/>
              <a:gd name="connsiteY3299" fmla="*/ 216421 h 512576"/>
              <a:gd name="connsiteX3300" fmla="*/ 70468 w 486314"/>
              <a:gd name="connsiteY3300" fmla="*/ 216959 h 512576"/>
              <a:gd name="connsiteX3301" fmla="*/ 70519 w 486314"/>
              <a:gd name="connsiteY3301" fmla="*/ 216421 h 512576"/>
              <a:gd name="connsiteX3302" fmla="*/ 68855 w 486314"/>
              <a:gd name="connsiteY3302" fmla="*/ 219109 h 512576"/>
              <a:gd name="connsiteX3303" fmla="*/ 68676 w 486314"/>
              <a:gd name="connsiteY3303" fmla="*/ 220082 h 512576"/>
              <a:gd name="connsiteX3304" fmla="*/ 68855 w 486314"/>
              <a:gd name="connsiteY3304" fmla="*/ 219109 h 512576"/>
              <a:gd name="connsiteX3305" fmla="*/ 68855 w 486314"/>
              <a:gd name="connsiteY3305" fmla="*/ 219109 h 512576"/>
              <a:gd name="connsiteX3306" fmla="*/ 46433 w 486314"/>
              <a:gd name="connsiteY3306" fmla="*/ 217599 h 512576"/>
              <a:gd name="connsiteX3307" fmla="*/ 46330 w 486314"/>
              <a:gd name="connsiteY3307" fmla="*/ 217983 h 512576"/>
              <a:gd name="connsiteX3308" fmla="*/ 46433 w 486314"/>
              <a:gd name="connsiteY3308" fmla="*/ 217599 h 512576"/>
              <a:gd name="connsiteX3309" fmla="*/ 37448 w 486314"/>
              <a:gd name="connsiteY3309" fmla="*/ 212582 h 512576"/>
              <a:gd name="connsiteX3310" fmla="*/ 37423 w 486314"/>
              <a:gd name="connsiteY3310" fmla="*/ 212684 h 512576"/>
              <a:gd name="connsiteX3311" fmla="*/ 37448 w 486314"/>
              <a:gd name="connsiteY3311" fmla="*/ 212582 h 512576"/>
              <a:gd name="connsiteX3312" fmla="*/ 37448 w 486314"/>
              <a:gd name="connsiteY3312" fmla="*/ 212582 h 512576"/>
              <a:gd name="connsiteX3313" fmla="*/ 37474 w 486314"/>
              <a:gd name="connsiteY3313" fmla="*/ 212582 h 512576"/>
              <a:gd name="connsiteX3314" fmla="*/ 37525 w 486314"/>
              <a:gd name="connsiteY3314" fmla="*/ 212275 h 512576"/>
              <a:gd name="connsiteX3315" fmla="*/ 37448 w 486314"/>
              <a:gd name="connsiteY3315" fmla="*/ 212582 h 512576"/>
              <a:gd name="connsiteX3316" fmla="*/ 46330 w 486314"/>
              <a:gd name="connsiteY3316" fmla="*/ 211071 h 512576"/>
              <a:gd name="connsiteX3317" fmla="*/ 46356 w 486314"/>
              <a:gd name="connsiteY3317" fmla="*/ 210969 h 512576"/>
              <a:gd name="connsiteX3318" fmla="*/ 46484 w 486314"/>
              <a:gd name="connsiteY3318" fmla="*/ 210201 h 512576"/>
              <a:gd name="connsiteX3319" fmla="*/ 46330 w 486314"/>
              <a:gd name="connsiteY3319" fmla="*/ 211071 h 512576"/>
              <a:gd name="connsiteX3320" fmla="*/ 40827 w 486314"/>
              <a:gd name="connsiteY3320" fmla="*/ 220414 h 512576"/>
              <a:gd name="connsiteX3321" fmla="*/ 40853 w 486314"/>
              <a:gd name="connsiteY3321" fmla="*/ 220312 h 512576"/>
              <a:gd name="connsiteX3322" fmla="*/ 40827 w 486314"/>
              <a:gd name="connsiteY3322" fmla="*/ 220312 h 512576"/>
              <a:gd name="connsiteX3323" fmla="*/ 40827 w 486314"/>
              <a:gd name="connsiteY3323" fmla="*/ 220414 h 512576"/>
              <a:gd name="connsiteX3324" fmla="*/ 46228 w 486314"/>
              <a:gd name="connsiteY3324" fmla="*/ 211993 h 512576"/>
              <a:gd name="connsiteX3325" fmla="*/ 46202 w 486314"/>
              <a:gd name="connsiteY3325" fmla="*/ 212326 h 512576"/>
              <a:gd name="connsiteX3326" fmla="*/ 46279 w 486314"/>
              <a:gd name="connsiteY3326" fmla="*/ 211788 h 512576"/>
              <a:gd name="connsiteX3327" fmla="*/ 46228 w 486314"/>
              <a:gd name="connsiteY3327" fmla="*/ 211993 h 512576"/>
              <a:gd name="connsiteX3328" fmla="*/ 45895 w 486314"/>
              <a:gd name="connsiteY3328" fmla="*/ 210457 h 512576"/>
              <a:gd name="connsiteX3329" fmla="*/ 45844 w 486314"/>
              <a:gd name="connsiteY3329" fmla="*/ 210995 h 512576"/>
              <a:gd name="connsiteX3330" fmla="*/ 45895 w 486314"/>
              <a:gd name="connsiteY3330" fmla="*/ 210457 h 512576"/>
              <a:gd name="connsiteX3331" fmla="*/ 45537 w 486314"/>
              <a:gd name="connsiteY3331" fmla="*/ 209485 h 512576"/>
              <a:gd name="connsiteX3332" fmla="*/ 45537 w 486314"/>
              <a:gd name="connsiteY3332" fmla="*/ 209356 h 512576"/>
              <a:gd name="connsiteX3333" fmla="*/ 45537 w 486314"/>
              <a:gd name="connsiteY3333" fmla="*/ 209485 h 512576"/>
              <a:gd name="connsiteX3334" fmla="*/ 45153 w 486314"/>
              <a:gd name="connsiteY3334" fmla="*/ 210176 h 512576"/>
              <a:gd name="connsiteX3335" fmla="*/ 45255 w 486314"/>
              <a:gd name="connsiteY3335" fmla="*/ 209587 h 512576"/>
              <a:gd name="connsiteX3336" fmla="*/ 45153 w 486314"/>
              <a:gd name="connsiteY3336" fmla="*/ 210176 h 512576"/>
              <a:gd name="connsiteX3337" fmla="*/ 45153 w 486314"/>
              <a:gd name="connsiteY3337" fmla="*/ 210176 h 512576"/>
              <a:gd name="connsiteX3338" fmla="*/ 40110 w 486314"/>
              <a:gd name="connsiteY3338" fmla="*/ 210969 h 512576"/>
              <a:gd name="connsiteX3339" fmla="*/ 40033 w 486314"/>
              <a:gd name="connsiteY3339" fmla="*/ 211225 h 512576"/>
              <a:gd name="connsiteX3340" fmla="*/ 40008 w 486314"/>
              <a:gd name="connsiteY3340" fmla="*/ 211455 h 512576"/>
              <a:gd name="connsiteX3341" fmla="*/ 40110 w 486314"/>
              <a:gd name="connsiteY3341" fmla="*/ 210969 h 512576"/>
              <a:gd name="connsiteX3342" fmla="*/ 38011 w 486314"/>
              <a:gd name="connsiteY3342" fmla="*/ 210329 h 512576"/>
              <a:gd name="connsiteX3343" fmla="*/ 37935 w 486314"/>
              <a:gd name="connsiteY3343" fmla="*/ 210841 h 512576"/>
              <a:gd name="connsiteX3344" fmla="*/ 38011 w 486314"/>
              <a:gd name="connsiteY3344" fmla="*/ 210329 h 512576"/>
              <a:gd name="connsiteX3345" fmla="*/ 36347 w 486314"/>
              <a:gd name="connsiteY3345" fmla="*/ 213017 h 512576"/>
              <a:gd name="connsiteX3346" fmla="*/ 36347 w 486314"/>
              <a:gd name="connsiteY3346" fmla="*/ 213017 h 512576"/>
              <a:gd name="connsiteX3347" fmla="*/ 36168 w 486314"/>
              <a:gd name="connsiteY3347" fmla="*/ 213989 h 512576"/>
              <a:gd name="connsiteX3348" fmla="*/ 36347 w 486314"/>
              <a:gd name="connsiteY3348" fmla="*/ 213017 h 512576"/>
              <a:gd name="connsiteX3349" fmla="*/ 245730 w 486314"/>
              <a:gd name="connsiteY3349" fmla="*/ 253153 h 512576"/>
              <a:gd name="connsiteX3350" fmla="*/ 245192 w 486314"/>
              <a:gd name="connsiteY3350" fmla="*/ 252769 h 512576"/>
              <a:gd name="connsiteX3351" fmla="*/ 245730 w 486314"/>
              <a:gd name="connsiteY3351" fmla="*/ 253153 h 512576"/>
              <a:gd name="connsiteX3352" fmla="*/ 285174 w 486314"/>
              <a:gd name="connsiteY3352" fmla="*/ 377016 h 512576"/>
              <a:gd name="connsiteX3353" fmla="*/ 285149 w 486314"/>
              <a:gd name="connsiteY3353" fmla="*/ 376990 h 512576"/>
              <a:gd name="connsiteX3354" fmla="*/ 285097 w 486314"/>
              <a:gd name="connsiteY3354" fmla="*/ 376990 h 512576"/>
              <a:gd name="connsiteX3355" fmla="*/ 285174 w 486314"/>
              <a:gd name="connsiteY3355" fmla="*/ 377016 h 512576"/>
              <a:gd name="connsiteX3356" fmla="*/ 270917 w 486314"/>
              <a:gd name="connsiteY3356" fmla="*/ 314559 h 512576"/>
              <a:gd name="connsiteX3357" fmla="*/ 270789 w 486314"/>
              <a:gd name="connsiteY3357" fmla="*/ 314636 h 512576"/>
              <a:gd name="connsiteX3358" fmla="*/ 270968 w 486314"/>
              <a:gd name="connsiteY3358" fmla="*/ 314918 h 512576"/>
              <a:gd name="connsiteX3359" fmla="*/ 270917 w 486314"/>
              <a:gd name="connsiteY3359" fmla="*/ 314559 h 512576"/>
              <a:gd name="connsiteX3360" fmla="*/ 244143 w 486314"/>
              <a:gd name="connsiteY3360" fmla="*/ 255405 h 512576"/>
              <a:gd name="connsiteX3361" fmla="*/ 246369 w 486314"/>
              <a:gd name="connsiteY3361" fmla="*/ 256224 h 512576"/>
              <a:gd name="connsiteX3362" fmla="*/ 244757 w 486314"/>
              <a:gd name="connsiteY3362" fmla="*/ 256583 h 512576"/>
              <a:gd name="connsiteX3363" fmla="*/ 245448 w 486314"/>
              <a:gd name="connsiteY3363" fmla="*/ 257709 h 512576"/>
              <a:gd name="connsiteX3364" fmla="*/ 244910 w 486314"/>
              <a:gd name="connsiteY3364" fmla="*/ 257197 h 512576"/>
              <a:gd name="connsiteX3365" fmla="*/ 246702 w 486314"/>
              <a:gd name="connsiteY3365" fmla="*/ 257299 h 512576"/>
              <a:gd name="connsiteX3366" fmla="*/ 246677 w 486314"/>
              <a:gd name="connsiteY3366" fmla="*/ 257043 h 512576"/>
              <a:gd name="connsiteX3367" fmla="*/ 247496 w 486314"/>
              <a:gd name="connsiteY3367" fmla="*/ 257888 h 512576"/>
              <a:gd name="connsiteX3368" fmla="*/ 246625 w 486314"/>
              <a:gd name="connsiteY3368" fmla="*/ 258247 h 512576"/>
              <a:gd name="connsiteX3369" fmla="*/ 247956 w 486314"/>
              <a:gd name="connsiteY3369" fmla="*/ 259194 h 512576"/>
              <a:gd name="connsiteX3370" fmla="*/ 249083 w 486314"/>
              <a:gd name="connsiteY3370" fmla="*/ 261190 h 512576"/>
              <a:gd name="connsiteX3371" fmla="*/ 246728 w 486314"/>
              <a:gd name="connsiteY3371" fmla="*/ 260653 h 512576"/>
              <a:gd name="connsiteX3372" fmla="*/ 246677 w 486314"/>
              <a:gd name="connsiteY3372" fmla="*/ 261856 h 512576"/>
              <a:gd name="connsiteX3373" fmla="*/ 249083 w 486314"/>
              <a:gd name="connsiteY3373" fmla="*/ 262214 h 512576"/>
              <a:gd name="connsiteX3374" fmla="*/ 248494 w 486314"/>
              <a:gd name="connsiteY3374" fmla="*/ 262496 h 512576"/>
              <a:gd name="connsiteX3375" fmla="*/ 250055 w 486314"/>
              <a:gd name="connsiteY3375" fmla="*/ 263468 h 512576"/>
              <a:gd name="connsiteX3376" fmla="*/ 250926 w 486314"/>
              <a:gd name="connsiteY3376" fmla="*/ 267205 h 512576"/>
              <a:gd name="connsiteX3377" fmla="*/ 250311 w 486314"/>
              <a:gd name="connsiteY3377" fmla="*/ 267487 h 512576"/>
              <a:gd name="connsiteX3378" fmla="*/ 252334 w 486314"/>
              <a:gd name="connsiteY3378" fmla="*/ 269688 h 512576"/>
              <a:gd name="connsiteX3379" fmla="*/ 253025 w 486314"/>
              <a:gd name="connsiteY3379" fmla="*/ 273246 h 512576"/>
              <a:gd name="connsiteX3380" fmla="*/ 256045 w 486314"/>
              <a:gd name="connsiteY3380" fmla="*/ 279492 h 512576"/>
              <a:gd name="connsiteX3381" fmla="*/ 254970 w 486314"/>
              <a:gd name="connsiteY3381" fmla="*/ 279441 h 512576"/>
              <a:gd name="connsiteX3382" fmla="*/ 254791 w 486314"/>
              <a:gd name="connsiteY3382" fmla="*/ 280234 h 512576"/>
              <a:gd name="connsiteX3383" fmla="*/ 256634 w 486314"/>
              <a:gd name="connsiteY3383" fmla="*/ 280567 h 512576"/>
              <a:gd name="connsiteX3384" fmla="*/ 258502 w 486314"/>
              <a:gd name="connsiteY3384" fmla="*/ 283562 h 512576"/>
              <a:gd name="connsiteX3385" fmla="*/ 257862 w 486314"/>
              <a:gd name="connsiteY3385" fmla="*/ 283818 h 512576"/>
              <a:gd name="connsiteX3386" fmla="*/ 258938 w 486314"/>
              <a:gd name="connsiteY3386" fmla="*/ 287017 h 512576"/>
              <a:gd name="connsiteX3387" fmla="*/ 258400 w 486314"/>
              <a:gd name="connsiteY3387" fmla="*/ 287990 h 512576"/>
              <a:gd name="connsiteX3388" fmla="*/ 260653 w 486314"/>
              <a:gd name="connsiteY3388" fmla="*/ 289270 h 512576"/>
              <a:gd name="connsiteX3389" fmla="*/ 260857 w 486314"/>
              <a:gd name="connsiteY3389" fmla="*/ 291932 h 512576"/>
              <a:gd name="connsiteX3390" fmla="*/ 264953 w 486314"/>
              <a:gd name="connsiteY3390" fmla="*/ 299125 h 512576"/>
              <a:gd name="connsiteX3391" fmla="*/ 264287 w 486314"/>
              <a:gd name="connsiteY3391" fmla="*/ 299585 h 512576"/>
              <a:gd name="connsiteX3392" fmla="*/ 267999 w 486314"/>
              <a:gd name="connsiteY3392" fmla="*/ 307060 h 512576"/>
              <a:gd name="connsiteX3393" fmla="*/ 266642 w 486314"/>
              <a:gd name="connsiteY3393" fmla="*/ 307316 h 512576"/>
              <a:gd name="connsiteX3394" fmla="*/ 268357 w 486314"/>
              <a:gd name="connsiteY3394" fmla="*/ 308211 h 512576"/>
              <a:gd name="connsiteX3395" fmla="*/ 268690 w 486314"/>
              <a:gd name="connsiteY3395" fmla="*/ 310515 h 512576"/>
              <a:gd name="connsiteX3396" fmla="*/ 269970 w 486314"/>
              <a:gd name="connsiteY3396" fmla="*/ 311667 h 512576"/>
              <a:gd name="connsiteX3397" fmla="*/ 270789 w 486314"/>
              <a:gd name="connsiteY3397" fmla="*/ 314636 h 512576"/>
              <a:gd name="connsiteX3398" fmla="*/ 270072 w 486314"/>
              <a:gd name="connsiteY3398" fmla="*/ 315072 h 512576"/>
              <a:gd name="connsiteX3399" fmla="*/ 271710 w 486314"/>
              <a:gd name="connsiteY3399" fmla="*/ 315967 h 512576"/>
              <a:gd name="connsiteX3400" fmla="*/ 272862 w 486314"/>
              <a:gd name="connsiteY3400" fmla="*/ 320780 h 512576"/>
              <a:gd name="connsiteX3401" fmla="*/ 273784 w 486314"/>
              <a:gd name="connsiteY3401" fmla="*/ 320882 h 512576"/>
              <a:gd name="connsiteX3402" fmla="*/ 274884 w 486314"/>
              <a:gd name="connsiteY3402" fmla="*/ 324414 h 512576"/>
              <a:gd name="connsiteX3403" fmla="*/ 274193 w 486314"/>
              <a:gd name="connsiteY3403" fmla="*/ 324901 h 512576"/>
              <a:gd name="connsiteX3404" fmla="*/ 275115 w 486314"/>
              <a:gd name="connsiteY3404" fmla="*/ 324978 h 512576"/>
              <a:gd name="connsiteX3405" fmla="*/ 276548 w 486314"/>
              <a:gd name="connsiteY3405" fmla="*/ 330993 h 512576"/>
              <a:gd name="connsiteX3406" fmla="*/ 280490 w 486314"/>
              <a:gd name="connsiteY3406" fmla="*/ 340463 h 512576"/>
              <a:gd name="connsiteX3407" fmla="*/ 280157 w 486314"/>
              <a:gd name="connsiteY3407" fmla="*/ 340540 h 512576"/>
              <a:gd name="connsiteX3408" fmla="*/ 281847 w 486314"/>
              <a:gd name="connsiteY3408" fmla="*/ 343586 h 512576"/>
              <a:gd name="connsiteX3409" fmla="*/ 281386 w 486314"/>
              <a:gd name="connsiteY3409" fmla="*/ 344585 h 512576"/>
              <a:gd name="connsiteX3410" fmla="*/ 282871 w 486314"/>
              <a:gd name="connsiteY3410" fmla="*/ 347989 h 512576"/>
              <a:gd name="connsiteX3411" fmla="*/ 282589 w 486314"/>
              <a:gd name="connsiteY3411" fmla="*/ 347733 h 512576"/>
              <a:gd name="connsiteX3412" fmla="*/ 283485 w 486314"/>
              <a:gd name="connsiteY3412" fmla="*/ 351445 h 512576"/>
              <a:gd name="connsiteX3413" fmla="*/ 282819 w 486314"/>
              <a:gd name="connsiteY3413" fmla="*/ 351189 h 512576"/>
              <a:gd name="connsiteX3414" fmla="*/ 283127 w 486314"/>
              <a:gd name="connsiteY3414" fmla="*/ 352699 h 512576"/>
              <a:gd name="connsiteX3415" fmla="*/ 283843 w 486314"/>
              <a:gd name="connsiteY3415" fmla="*/ 352468 h 512576"/>
              <a:gd name="connsiteX3416" fmla="*/ 287555 w 486314"/>
              <a:gd name="connsiteY3416" fmla="*/ 360838 h 512576"/>
              <a:gd name="connsiteX3417" fmla="*/ 286787 w 486314"/>
              <a:gd name="connsiteY3417" fmla="*/ 363091 h 512576"/>
              <a:gd name="connsiteX3418" fmla="*/ 287120 w 486314"/>
              <a:gd name="connsiteY3418" fmla="*/ 363091 h 512576"/>
              <a:gd name="connsiteX3419" fmla="*/ 286710 w 486314"/>
              <a:gd name="connsiteY3419" fmla="*/ 364832 h 512576"/>
              <a:gd name="connsiteX3420" fmla="*/ 287888 w 486314"/>
              <a:gd name="connsiteY3420" fmla="*/ 364755 h 512576"/>
              <a:gd name="connsiteX3421" fmla="*/ 288067 w 486314"/>
              <a:gd name="connsiteY3421" fmla="*/ 367519 h 512576"/>
              <a:gd name="connsiteX3422" fmla="*/ 287529 w 486314"/>
              <a:gd name="connsiteY3422" fmla="*/ 367622 h 512576"/>
              <a:gd name="connsiteX3423" fmla="*/ 290985 w 486314"/>
              <a:gd name="connsiteY3423" fmla="*/ 370335 h 512576"/>
              <a:gd name="connsiteX3424" fmla="*/ 298945 w 486314"/>
              <a:gd name="connsiteY3424" fmla="*/ 388790 h 512576"/>
              <a:gd name="connsiteX3425" fmla="*/ 305037 w 486314"/>
              <a:gd name="connsiteY3425" fmla="*/ 407553 h 512576"/>
              <a:gd name="connsiteX3426" fmla="*/ 305473 w 486314"/>
              <a:gd name="connsiteY3426" fmla="*/ 411034 h 512576"/>
              <a:gd name="connsiteX3427" fmla="*/ 304986 w 486314"/>
              <a:gd name="connsiteY3427" fmla="*/ 411136 h 512576"/>
              <a:gd name="connsiteX3428" fmla="*/ 306548 w 486314"/>
              <a:gd name="connsiteY3428" fmla="*/ 412032 h 512576"/>
              <a:gd name="connsiteX3429" fmla="*/ 309082 w 486314"/>
              <a:gd name="connsiteY3429" fmla="*/ 418892 h 512576"/>
              <a:gd name="connsiteX3430" fmla="*/ 308135 w 486314"/>
              <a:gd name="connsiteY3430" fmla="*/ 419097 h 512576"/>
              <a:gd name="connsiteX3431" fmla="*/ 308954 w 486314"/>
              <a:gd name="connsiteY3431" fmla="*/ 419327 h 512576"/>
              <a:gd name="connsiteX3432" fmla="*/ 308698 w 486314"/>
              <a:gd name="connsiteY3432" fmla="*/ 419532 h 512576"/>
              <a:gd name="connsiteX3433" fmla="*/ 309824 w 486314"/>
              <a:gd name="connsiteY3433" fmla="*/ 419506 h 512576"/>
              <a:gd name="connsiteX3434" fmla="*/ 315148 w 486314"/>
              <a:gd name="connsiteY3434" fmla="*/ 437680 h 512576"/>
              <a:gd name="connsiteX3435" fmla="*/ 317068 w 486314"/>
              <a:gd name="connsiteY3435" fmla="*/ 442544 h 512576"/>
              <a:gd name="connsiteX3436" fmla="*/ 320165 w 486314"/>
              <a:gd name="connsiteY3436" fmla="*/ 456238 h 512576"/>
              <a:gd name="connsiteX3437" fmla="*/ 315993 w 486314"/>
              <a:gd name="connsiteY3437" fmla="*/ 454907 h 512576"/>
              <a:gd name="connsiteX3438" fmla="*/ 311565 w 486314"/>
              <a:gd name="connsiteY3438" fmla="*/ 447177 h 512576"/>
              <a:gd name="connsiteX3439" fmla="*/ 312358 w 486314"/>
              <a:gd name="connsiteY3439" fmla="*/ 446230 h 512576"/>
              <a:gd name="connsiteX3440" fmla="*/ 309645 w 486314"/>
              <a:gd name="connsiteY3440" fmla="*/ 436221 h 512576"/>
              <a:gd name="connsiteX3441" fmla="*/ 310080 w 486314"/>
              <a:gd name="connsiteY3441" fmla="*/ 436272 h 512576"/>
              <a:gd name="connsiteX3442" fmla="*/ 308621 w 486314"/>
              <a:gd name="connsiteY3442" fmla="*/ 434609 h 512576"/>
              <a:gd name="connsiteX3443" fmla="*/ 309312 w 486314"/>
              <a:gd name="connsiteY3443" fmla="*/ 434429 h 512576"/>
              <a:gd name="connsiteX3444" fmla="*/ 307904 w 486314"/>
              <a:gd name="connsiteY3444" fmla="*/ 433329 h 512576"/>
              <a:gd name="connsiteX3445" fmla="*/ 308928 w 486314"/>
              <a:gd name="connsiteY3445" fmla="*/ 432382 h 512576"/>
              <a:gd name="connsiteX3446" fmla="*/ 307930 w 486314"/>
              <a:gd name="connsiteY3446" fmla="*/ 432279 h 512576"/>
              <a:gd name="connsiteX3447" fmla="*/ 305729 w 486314"/>
              <a:gd name="connsiteY3447" fmla="*/ 428824 h 512576"/>
              <a:gd name="connsiteX3448" fmla="*/ 306266 w 486314"/>
              <a:gd name="connsiteY3448" fmla="*/ 428721 h 512576"/>
              <a:gd name="connsiteX3449" fmla="*/ 302222 w 486314"/>
              <a:gd name="connsiteY3449" fmla="*/ 421810 h 512576"/>
              <a:gd name="connsiteX3450" fmla="*/ 303425 w 486314"/>
              <a:gd name="connsiteY3450" fmla="*/ 421426 h 512576"/>
              <a:gd name="connsiteX3451" fmla="*/ 301582 w 486314"/>
              <a:gd name="connsiteY3451" fmla="*/ 420326 h 512576"/>
              <a:gd name="connsiteX3452" fmla="*/ 300584 w 486314"/>
              <a:gd name="connsiteY3452" fmla="*/ 418559 h 512576"/>
              <a:gd name="connsiteX3453" fmla="*/ 300840 w 486314"/>
              <a:gd name="connsiteY3453" fmla="*/ 418559 h 512576"/>
              <a:gd name="connsiteX3454" fmla="*/ 299764 w 486314"/>
              <a:gd name="connsiteY3454" fmla="*/ 417459 h 512576"/>
              <a:gd name="connsiteX3455" fmla="*/ 300379 w 486314"/>
              <a:gd name="connsiteY3455" fmla="*/ 416844 h 512576"/>
              <a:gd name="connsiteX3456" fmla="*/ 299918 w 486314"/>
              <a:gd name="connsiteY3456" fmla="*/ 415513 h 512576"/>
              <a:gd name="connsiteX3457" fmla="*/ 299662 w 486314"/>
              <a:gd name="connsiteY3457" fmla="*/ 415641 h 512576"/>
              <a:gd name="connsiteX3458" fmla="*/ 299381 w 486314"/>
              <a:gd name="connsiteY3458" fmla="*/ 414515 h 512576"/>
              <a:gd name="connsiteX3459" fmla="*/ 299508 w 486314"/>
              <a:gd name="connsiteY3459" fmla="*/ 414413 h 512576"/>
              <a:gd name="connsiteX3460" fmla="*/ 298357 w 486314"/>
              <a:gd name="connsiteY3460" fmla="*/ 413107 h 512576"/>
              <a:gd name="connsiteX3461" fmla="*/ 300046 w 486314"/>
              <a:gd name="connsiteY3461" fmla="*/ 413005 h 512576"/>
              <a:gd name="connsiteX3462" fmla="*/ 295771 w 486314"/>
              <a:gd name="connsiteY3462" fmla="*/ 403611 h 512576"/>
              <a:gd name="connsiteX3463" fmla="*/ 296462 w 486314"/>
              <a:gd name="connsiteY3463" fmla="*/ 402613 h 512576"/>
              <a:gd name="connsiteX3464" fmla="*/ 295234 w 486314"/>
              <a:gd name="connsiteY3464" fmla="*/ 401410 h 512576"/>
              <a:gd name="connsiteX3465" fmla="*/ 295669 w 486314"/>
              <a:gd name="connsiteY3465" fmla="*/ 400821 h 512576"/>
              <a:gd name="connsiteX3466" fmla="*/ 294543 w 486314"/>
              <a:gd name="connsiteY3466" fmla="*/ 399771 h 512576"/>
              <a:gd name="connsiteX3467" fmla="*/ 295643 w 486314"/>
              <a:gd name="connsiteY3467" fmla="*/ 399695 h 512576"/>
              <a:gd name="connsiteX3468" fmla="*/ 294031 w 486314"/>
              <a:gd name="connsiteY3468" fmla="*/ 398082 h 512576"/>
              <a:gd name="connsiteX3469" fmla="*/ 294671 w 486314"/>
              <a:gd name="connsiteY3469" fmla="*/ 398107 h 512576"/>
              <a:gd name="connsiteX3470" fmla="*/ 293647 w 486314"/>
              <a:gd name="connsiteY3470" fmla="*/ 396316 h 512576"/>
              <a:gd name="connsiteX3471" fmla="*/ 294287 w 486314"/>
              <a:gd name="connsiteY3471" fmla="*/ 396367 h 512576"/>
              <a:gd name="connsiteX3472" fmla="*/ 293084 w 486314"/>
              <a:gd name="connsiteY3472" fmla="*/ 395522 h 512576"/>
              <a:gd name="connsiteX3473" fmla="*/ 293775 w 486314"/>
              <a:gd name="connsiteY3473" fmla="*/ 395446 h 512576"/>
              <a:gd name="connsiteX3474" fmla="*/ 291701 w 486314"/>
              <a:gd name="connsiteY3474" fmla="*/ 392911 h 512576"/>
              <a:gd name="connsiteX3475" fmla="*/ 291957 w 486314"/>
              <a:gd name="connsiteY3475" fmla="*/ 392860 h 512576"/>
              <a:gd name="connsiteX3476" fmla="*/ 290831 w 486314"/>
              <a:gd name="connsiteY3476" fmla="*/ 390198 h 512576"/>
              <a:gd name="connsiteX3477" fmla="*/ 291727 w 486314"/>
              <a:gd name="connsiteY3477" fmla="*/ 388944 h 512576"/>
              <a:gd name="connsiteX3478" fmla="*/ 289577 w 486314"/>
              <a:gd name="connsiteY3478" fmla="*/ 388534 h 512576"/>
              <a:gd name="connsiteX3479" fmla="*/ 288911 w 486314"/>
              <a:gd name="connsiteY3479" fmla="*/ 385898 h 512576"/>
              <a:gd name="connsiteX3480" fmla="*/ 290550 w 486314"/>
              <a:gd name="connsiteY3480" fmla="*/ 385616 h 512576"/>
              <a:gd name="connsiteX3481" fmla="*/ 291062 w 486314"/>
              <a:gd name="connsiteY3481" fmla="*/ 384874 h 512576"/>
              <a:gd name="connsiteX3482" fmla="*/ 291625 w 486314"/>
              <a:gd name="connsiteY3482" fmla="*/ 385079 h 512576"/>
              <a:gd name="connsiteX3483" fmla="*/ 290754 w 486314"/>
              <a:gd name="connsiteY3483" fmla="*/ 383620 h 512576"/>
              <a:gd name="connsiteX3484" fmla="*/ 287811 w 486314"/>
              <a:gd name="connsiteY3484" fmla="*/ 382212 h 512576"/>
              <a:gd name="connsiteX3485" fmla="*/ 289321 w 486314"/>
              <a:gd name="connsiteY3485" fmla="*/ 381751 h 512576"/>
              <a:gd name="connsiteX3486" fmla="*/ 286582 w 486314"/>
              <a:gd name="connsiteY3486" fmla="*/ 381163 h 512576"/>
              <a:gd name="connsiteX3487" fmla="*/ 287017 w 486314"/>
              <a:gd name="connsiteY3487" fmla="*/ 380420 h 512576"/>
              <a:gd name="connsiteX3488" fmla="*/ 286147 w 486314"/>
              <a:gd name="connsiteY3488" fmla="*/ 380343 h 512576"/>
              <a:gd name="connsiteX3489" fmla="*/ 286505 w 486314"/>
              <a:gd name="connsiteY3489" fmla="*/ 378552 h 512576"/>
              <a:gd name="connsiteX3490" fmla="*/ 287196 w 486314"/>
              <a:gd name="connsiteY3490" fmla="*/ 378475 h 512576"/>
              <a:gd name="connsiteX3491" fmla="*/ 286352 w 486314"/>
              <a:gd name="connsiteY3491" fmla="*/ 377425 h 512576"/>
              <a:gd name="connsiteX3492" fmla="*/ 286505 w 486314"/>
              <a:gd name="connsiteY3492" fmla="*/ 377323 h 512576"/>
              <a:gd name="connsiteX3493" fmla="*/ 285174 w 486314"/>
              <a:gd name="connsiteY3493" fmla="*/ 376965 h 512576"/>
              <a:gd name="connsiteX3494" fmla="*/ 284150 w 486314"/>
              <a:gd name="connsiteY3494" fmla="*/ 375864 h 512576"/>
              <a:gd name="connsiteX3495" fmla="*/ 285046 w 486314"/>
              <a:gd name="connsiteY3495" fmla="*/ 375864 h 512576"/>
              <a:gd name="connsiteX3496" fmla="*/ 282589 w 486314"/>
              <a:gd name="connsiteY3496" fmla="*/ 373816 h 512576"/>
              <a:gd name="connsiteX3497" fmla="*/ 283434 w 486314"/>
              <a:gd name="connsiteY3497" fmla="*/ 374072 h 512576"/>
              <a:gd name="connsiteX3498" fmla="*/ 282282 w 486314"/>
              <a:gd name="connsiteY3498" fmla="*/ 370668 h 512576"/>
              <a:gd name="connsiteX3499" fmla="*/ 281693 w 486314"/>
              <a:gd name="connsiteY3499" fmla="*/ 370975 h 512576"/>
              <a:gd name="connsiteX3500" fmla="*/ 281949 w 486314"/>
              <a:gd name="connsiteY3500" fmla="*/ 369874 h 512576"/>
              <a:gd name="connsiteX3501" fmla="*/ 281360 w 486314"/>
              <a:gd name="connsiteY3501" fmla="*/ 369132 h 512576"/>
              <a:gd name="connsiteX3502" fmla="*/ 281744 w 486314"/>
              <a:gd name="connsiteY3502" fmla="*/ 369260 h 512576"/>
              <a:gd name="connsiteX3503" fmla="*/ 279953 w 486314"/>
              <a:gd name="connsiteY3503" fmla="*/ 365574 h 512576"/>
              <a:gd name="connsiteX3504" fmla="*/ 278468 w 486314"/>
              <a:gd name="connsiteY3504" fmla="*/ 364934 h 512576"/>
              <a:gd name="connsiteX3505" fmla="*/ 279236 w 486314"/>
              <a:gd name="connsiteY3505" fmla="*/ 364781 h 512576"/>
              <a:gd name="connsiteX3506" fmla="*/ 279338 w 486314"/>
              <a:gd name="connsiteY3506" fmla="*/ 363961 h 512576"/>
              <a:gd name="connsiteX3507" fmla="*/ 278801 w 486314"/>
              <a:gd name="connsiteY3507" fmla="*/ 362630 h 512576"/>
              <a:gd name="connsiteX3508" fmla="*/ 279748 w 486314"/>
              <a:gd name="connsiteY3508" fmla="*/ 362272 h 512576"/>
              <a:gd name="connsiteX3509" fmla="*/ 278852 w 486314"/>
              <a:gd name="connsiteY3509" fmla="*/ 361632 h 512576"/>
              <a:gd name="connsiteX3510" fmla="*/ 278417 w 486314"/>
              <a:gd name="connsiteY3510" fmla="*/ 361325 h 512576"/>
              <a:gd name="connsiteX3511" fmla="*/ 277572 w 486314"/>
              <a:gd name="connsiteY3511" fmla="*/ 361120 h 512576"/>
              <a:gd name="connsiteX3512" fmla="*/ 278007 w 486314"/>
              <a:gd name="connsiteY3512" fmla="*/ 359763 h 512576"/>
              <a:gd name="connsiteX3513" fmla="*/ 278954 w 486314"/>
              <a:gd name="connsiteY3513" fmla="*/ 359559 h 512576"/>
              <a:gd name="connsiteX3514" fmla="*/ 277316 w 486314"/>
              <a:gd name="connsiteY3514" fmla="*/ 359200 h 512576"/>
              <a:gd name="connsiteX3515" fmla="*/ 277700 w 486314"/>
              <a:gd name="connsiteY3515" fmla="*/ 358944 h 512576"/>
              <a:gd name="connsiteX3516" fmla="*/ 276267 w 486314"/>
              <a:gd name="connsiteY3516" fmla="*/ 358049 h 512576"/>
              <a:gd name="connsiteX3517" fmla="*/ 276446 w 486314"/>
              <a:gd name="connsiteY3517" fmla="*/ 355540 h 512576"/>
              <a:gd name="connsiteX3518" fmla="*/ 275217 w 486314"/>
              <a:gd name="connsiteY3518" fmla="*/ 354030 h 512576"/>
              <a:gd name="connsiteX3519" fmla="*/ 275806 w 486314"/>
              <a:gd name="connsiteY3519" fmla="*/ 354209 h 512576"/>
              <a:gd name="connsiteX3520" fmla="*/ 275319 w 486314"/>
              <a:gd name="connsiteY3520" fmla="*/ 353441 h 512576"/>
              <a:gd name="connsiteX3521" fmla="*/ 276190 w 486314"/>
              <a:gd name="connsiteY3521" fmla="*/ 351752 h 512576"/>
              <a:gd name="connsiteX3522" fmla="*/ 274449 w 486314"/>
              <a:gd name="connsiteY3522" fmla="*/ 351905 h 512576"/>
              <a:gd name="connsiteX3523" fmla="*/ 274014 w 486314"/>
              <a:gd name="connsiteY3523" fmla="*/ 349602 h 512576"/>
              <a:gd name="connsiteX3524" fmla="*/ 275140 w 486314"/>
              <a:gd name="connsiteY3524" fmla="*/ 349550 h 512576"/>
              <a:gd name="connsiteX3525" fmla="*/ 274168 w 486314"/>
              <a:gd name="connsiteY3525" fmla="*/ 347861 h 512576"/>
              <a:gd name="connsiteX3526" fmla="*/ 273067 w 486314"/>
              <a:gd name="connsiteY3526" fmla="*/ 348450 h 512576"/>
              <a:gd name="connsiteX3527" fmla="*/ 273195 w 486314"/>
              <a:gd name="connsiteY3527" fmla="*/ 347195 h 512576"/>
              <a:gd name="connsiteX3528" fmla="*/ 272171 w 486314"/>
              <a:gd name="connsiteY3528" fmla="*/ 346581 h 512576"/>
              <a:gd name="connsiteX3529" fmla="*/ 272197 w 486314"/>
              <a:gd name="connsiteY3529" fmla="*/ 341974 h 512576"/>
              <a:gd name="connsiteX3530" fmla="*/ 271429 w 486314"/>
              <a:gd name="connsiteY3530" fmla="*/ 341615 h 512576"/>
              <a:gd name="connsiteX3531" fmla="*/ 271634 w 486314"/>
              <a:gd name="connsiteY3531" fmla="*/ 342153 h 512576"/>
              <a:gd name="connsiteX3532" fmla="*/ 271019 w 486314"/>
              <a:gd name="connsiteY3532" fmla="*/ 342102 h 512576"/>
              <a:gd name="connsiteX3533" fmla="*/ 272197 w 486314"/>
              <a:gd name="connsiteY3533" fmla="*/ 341308 h 512576"/>
              <a:gd name="connsiteX3534" fmla="*/ 269944 w 486314"/>
              <a:gd name="connsiteY3534" fmla="*/ 339696 h 512576"/>
              <a:gd name="connsiteX3535" fmla="*/ 270405 w 486314"/>
              <a:gd name="connsiteY3535" fmla="*/ 339081 h 512576"/>
              <a:gd name="connsiteX3536" fmla="*/ 269407 w 486314"/>
              <a:gd name="connsiteY3536" fmla="*/ 338723 h 512576"/>
              <a:gd name="connsiteX3537" fmla="*/ 271070 w 486314"/>
              <a:gd name="connsiteY3537" fmla="*/ 337622 h 512576"/>
              <a:gd name="connsiteX3538" fmla="*/ 270021 w 486314"/>
              <a:gd name="connsiteY3538" fmla="*/ 336778 h 512576"/>
              <a:gd name="connsiteX3539" fmla="*/ 270840 w 486314"/>
              <a:gd name="connsiteY3539" fmla="*/ 335933 h 512576"/>
              <a:gd name="connsiteX3540" fmla="*/ 269995 w 486314"/>
              <a:gd name="connsiteY3540" fmla="*/ 335626 h 512576"/>
              <a:gd name="connsiteX3541" fmla="*/ 270251 w 486314"/>
              <a:gd name="connsiteY3541" fmla="*/ 335754 h 512576"/>
              <a:gd name="connsiteX3542" fmla="*/ 269995 w 486314"/>
              <a:gd name="connsiteY3542" fmla="*/ 334986 h 512576"/>
              <a:gd name="connsiteX3543" fmla="*/ 269432 w 486314"/>
              <a:gd name="connsiteY3543" fmla="*/ 336086 h 512576"/>
              <a:gd name="connsiteX3544" fmla="*/ 268485 w 486314"/>
              <a:gd name="connsiteY3544" fmla="*/ 335498 h 512576"/>
              <a:gd name="connsiteX3545" fmla="*/ 268767 w 486314"/>
              <a:gd name="connsiteY3545" fmla="*/ 334295 h 512576"/>
              <a:gd name="connsiteX3546" fmla="*/ 267922 w 486314"/>
              <a:gd name="connsiteY3546" fmla="*/ 333988 h 512576"/>
              <a:gd name="connsiteX3547" fmla="*/ 268460 w 486314"/>
              <a:gd name="connsiteY3547" fmla="*/ 333475 h 512576"/>
              <a:gd name="connsiteX3548" fmla="*/ 268613 w 486314"/>
              <a:gd name="connsiteY3548" fmla="*/ 333988 h 512576"/>
              <a:gd name="connsiteX3549" fmla="*/ 268843 w 486314"/>
              <a:gd name="connsiteY3549" fmla="*/ 333092 h 512576"/>
              <a:gd name="connsiteX3550" fmla="*/ 267564 w 486314"/>
              <a:gd name="connsiteY3550" fmla="*/ 332836 h 512576"/>
              <a:gd name="connsiteX3551" fmla="*/ 268485 w 486314"/>
              <a:gd name="connsiteY3551" fmla="*/ 332912 h 512576"/>
              <a:gd name="connsiteX3552" fmla="*/ 268664 w 486314"/>
              <a:gd name="connsiteY3552" fmla="*/ 332119 h 512576"/>
              <a:gd name="connsiteX3553" fmla="*/ 267948 w 486314"/>
              <a:gd name="connsiteY3553" fmla="*/ 332349 h 512576"/>
              <a:gd name="connsiteX3554" fmla="*/ 268255 w 486314"/>
              <a:gd name="connsiteY3554" fmla="*/ 332145 h 512576"/>
              <a:gd name="connsiteX3555" fmla="*/ 266770 w 486314"/>
              <a:gd name="connsiteY3555" fmla="*/ 331300 h 512576"/>
              <a:gd name="connsiteX3556" fmla="*/ 266975 w 486314"/>
              <a:gd name="connsiteY3556" fmla="*/ 330097 h 512576"/>
              <a:gd name="connsiteX3557" fmla="*/ 267077 w 486314"/>
              <a:gd name="connsiteY3557" fmla="*/ 330122 h 512576"/>
              <a:gd name="connsiteX3558" fmla="*/ 266284 w 486314"/>
              <a:gd name="connsiteY3558" fmla="*/ 328971 h 512576"/>
              <a:gd name="connsiteX3559" fmla="*/ 266463 w 486314"/>
              <a:gd name="connsiteY3559" fmla="*/ 328945 h 512576"/>
              <a:gd name="connsiteX3560" fmla="*/ 265618 w 486314"/>
              <a:gd name="connsiteY3560" fmla="*/ 328100 h 512576"/>
              <a:gd name="connsiteX3561" fmla="*/ 267154 w 486314"/>
              <a:gd name="connsiteY3561" fmla="*/ 326692 h 512576"/>
              <a:gd name="connsiteX3562" fmla="*/ 265183 w 486314"/>
              <a:gd name="connsiteY3562" fmla="*/ 326641 h 512576"/>
              <a:gd name="connsiteX3563" fmla="*/ 264543 w 486314"/>
              <a:gd name="connsiteY3563" fmla="*/ 323442 h 512576"/>
              <a:gd name="connsiteX3564" fmla="*/ 263775 w 486314"/>
              <a:gd name="connsiteY3564" fmla="*/ 323288 h 512576"/>
              <a:gd name="connsiteX3565" fmla="*/ 262828 w 486314"/>
              <a:gd name="connsiteY3565" fmla="*/ 318809 h 512576"/>
              <a:gd name="connsiteX3566" fmla="*/ 263929 w 486314"/>
              <a:gd name="connsiteY3566" fmla="*/ 318425 h 512576"/>
              <a:gd name="connsiteX3567" fmla="*/ 263315 w 486314"/>
              <a:gd name="connsiteY3567" fmla="*/ 318015 h 512576"/>
              <a:gd name="connsiteX3568" fmla="*/ 262265 w 486314"/>
              <a:gd name="connsiteY3568" fmla="*/ 318860 h 512576"/>
              <a:gd name="connsiteX3569" fmla="*/ 261548 w 486314"/>
              <a:gd name="connsiteY3569" fmla="*/ 316070 h 512576"/>
              <a:gd name="connsiteX3570" fmla="*/ 260832 w 486314"/>
              <a:gd name="connsiteY3570" fmla="*/ 316172 h 512576"/>
              <a:gd name="connsiteX3571" fmla="*/ 261267 w 486314"/>
              <a:gd name="connsiteY3571" fmla="*/ 314815 h 512576"/>
              <a:gd name="connsiteX3572" fmla="*/ 260627 w 486314"/>
              <a:gd name="connsiteY3572" fmla="*/ 314943 h 512576"/>
              <a:gd name="connsiteX3573" fmla="*/ 261164 w 486314"/>
              <a:gd name="connsiteY3573" fmla="*/ 314406 h 512576"/>
              <a:gd name="connsiteX3574" fmla="*/ 260217 w 486314"/>
              <a:gd name="connsiteY3574" fmla="*/ 313945 h 512576"/>
              <a:gd name="connsiteX3575" fmla="*/ 260780 w 486314"/>
              <a:gd name="connsiteY3575" fmla="*/ 313561 h 512576"/>
              <a:gd name="connsiteX3576" fmla="*/ 259321 w 486314"/>
              <a:gd name="connsiteY3576" fmla="*/ 312077 h 512576"/>
              <a:gd name="connsiteX3577" fmla="*/ 260064 w 486314"/>
              <a:gd name="connsiteY3577" fmla="*/ 311309 h 512576"/>
              <a:gd name="connsiteX3578" fmla="*/ 259065 w 486314"/>
              <a:gd name="connsiteY3578" fmla="*/ 311411 h 512576"/>
              <a:gd name="connsiteX3579" fmla="*/ 259833 w 486314"/>
              <a:gd name="connsiteY3579" fmla="*/ 309082 h 512576"/>
              <a:gd name="connsiteX3580" fmla="*/ 255943 w 486314"/>
              <a:gd name="connsiteY3580" fmla="*/ 303886 h 512576"/>
              <a:gd name="connsiteX3581" fmla="*/ 256429 w 486314"/>
              <a:gd name="connsiteY3581" fmla="*/ 303783 h 512576"/>
              <a:gd name="connsiteX3582" fmla="*/ 255764 w 486314"/>
              <a:gd name="connsiteY3582" fmla="*/ 303323 h 512576"/>
              <a:gd name="connsiteX3583" fmla="*/ 257223 w 486314"/>
              <a:gd name="connsiteY3583" fmla="*/ 302836 h 512576"/>
              <a:gd name="connsiteX3584" fmla="*/ 255712 w 486314"/>
              <a:gd name="connsiteY3584" fmla="*/ 301761 h 512576"/>
              <a:gd name="connsiteX3585" fmla="*/ 255431 w 486314"/>
              <a:gd name="connsiteY3585" fmla="*/ 302196 h 512576"/>
              <a:gd name="connsiteX3586" fmla="*/ 254637 w 486314"/>
              <a:gd name="connsiteY3586" fmla="*/ 301249 h 512576"/>
              <a:gd name="connsiteX3587" fmla="*/ 256045 w 486314"/>
              <a:gd name="connsiteY3587" fmla="*/ 300789 h 512576"/>
              <a:gd name="connsiteX3588" fmla="*/ 255482 w 486314"/>
              <a:gd name="connsiteY3588" fmla="*/ 300532 h 512576"/>
              <a:gd name="connsiteX3589" fmla="*/ 258938 w 486314"/>
              <a:gd name="connsiteY3589" fmla="*/ 300020 h 512576"/>
              <a:gd name="connsiteX3590" fmla="*/ 258656 w 486314"/>
              <a:gd name="connsiteY3590" fmla="*/ 299662 h 512576"/>
              <a:gd name="connsiteX3591" fmla="*/ 260089 w 486314"/>
              <a:gd name="connsiteY3591" fmla="*/ 299227 h 512576"/>
              <a:gd name="connsiteX3592" fmla="*/ 257734 w 486314"/>
              <a:gd name="connsiteY3592" fmla="*/ 299560 h 512576"/>
              <a:gd name="connsiteX3593" fmla="*/ 255124 w 486314"/>
              <a:gd name="connsiteY3593" fmla="*/ 298894 h 512576"/>
              <a:gd name="connsiteX3594" fmla="*/ 256224 w 486314"/>
              <a:gd name="connsiteY3594" fmla="*/ 299176 h 512576"/>
              <a:gd name="connsiteX3595" fmla="*/ 255610 w 486314"/>
              <a:gd name="connsiteY3595" fmla="*/ 297870 h 512576"/>
              <a:gd name="connsiteX3596" fmla="*/ 254074 w 486314"/>
              <a:gd name="connsiteY3596" fmla="*/ 298178 h 512576"/>
              <a:gd name="connsiteX3597" fmla="*/ 254893 w 486314"/>
              <a:gd name="connsiteY3597" fmla="*/ 297461 h 512576"/>
              <a:gd name="connsiteX3598" fmla="*/ 253511 w 486314"/>
              <a:gd name="connsiteY3598" fmla="*/ 297717 h 512576"/>
              <a:gd name="connsiteX3599" fmla="*/ 252513 w 486314"/>
              <a:gd name="connsiteY3599" fmla="*/ 296795 h 512576"/>
              <a:gd name="connsiteX3600" fmla="*/ 254868 w 486314"/>
              <a:gd name="connsiteY3600" fmla="*/ 295899 h 512576"/>
              <a:gd name="connsiteX3601" fmla="*/ 252359 w 486314"/>
              <a:gd name="connsiteY3601" fmla="*/ 296155 h 512576"/>
              <a:gd name="connsiteX3602" fmla="*/ 253690 w 486314"/>
              <a:gd name="connsiteY3602" fmla="*/ 295567 h 512576"/>
              <a:gd name="connsiteX3603" fmla="*/ 253409 w 486314"/>
              <a:gd name="connsiteY3603" fmla="*/ 294312 h 512576"/>
              <a:gd name="connsiteX3604" fmla="*/ 252513 w 486314"/>
              <a:gd name="connsiteY3604" fmla="*/ 294466 h 512576"/>
              <a:gd name="connsiteX3605" fmla="*/ 253255 w 486314"/>
              <a:gd name="connsiteY3605" fmla="*/ 293596 h 512576"/>
              <a:gd name="connsiteX3606" fmla="*/ 252948 w 486314"/>
              <a:gd name="connsiteY3606" fmla="*/ 292316 h 512576"/>
              <a:gd name="connsiteX3607" fmla="*/ 251770 w 486314"/>
              <a:gd name="connsiteY3607" fmla="*/ 292009 h 512576"/>
              <a:gd name="connsiteX3608" fmla="*/ 251540 w 486314"/>
              <a:gd name="connsiteY3608" fmla="*/ 293109 h 512576"/>
              <a:gd name="connsiteX3609" fmla="*/ 250695 w 486314"/>
              <a:gd name="connsiteY3609" fmla="*/ 292162 h 512576"/>
              <a:gd name="connsiteX3610" fmla="*/ 251182 w 486314"/>
              <a:gd name="connsiteY3610" fmla="*/ 291932 h 512576"/>
              <a:gd name="connsiteX3611" fmla="*/ 250311 w 486314"/>
              <a:gd name="connsiteY3611" fmla="*/ 291394 h 512576"/>
              <a:gd name="connsiteX3612" fmla="*/ 251002 w 486314"/>
              <a:gd name="connsiteY3612" fmla="*/ 291036 h 512576"/>
              <a:gd name="connsiteX3613" fmla="*/ 250209 w 486314"/>
              <a:gd name="connsiteY3613" fmla="*/ 291087 h 512576"/>
              <a:gd name="connsiteX3614" fmla="*/ 250951 w 486314"/>
              <a:gd name="connsiteY3614" fmla="*/ 289782 h 512576"/>
              <a:gd name="connsiteX3615" fmla="*/ 251719 w 486314"/>
              <a:gd name="connsiteY3615" fmla="*/ 290140 h 512576"/>
              <a:gd name="connsiteX3616" fmla="*/ 251822 w 486314"/>
              <a:gd name="connsiteY3616" fmla="*/ 289295 h 512576"/>
              <a:gd name="connsiteX3617" fmla="*/ 249620 w 486314"/>
              <a:gd name="connsiteY3617" fmla="*/ 289500 h 512576"/>
              <a:gd name="connsiteX3618" fmla="*/ 249467 w 486314"/>
              <a:gd name="connsiteY3618" fmla="*/ 288886 h 512576"/>
              <a:gd name="connsiteX3619" fmla="*/ 250465 w 486314"/>
              <a:gd name="connsiteY3619" fmla="*/ 289142 h 512576"/>
              <a:gd name="connsiteX3620" fmla="*/ 251233 w 486314"/>
              <a:gd name="connsiteY3620" fmla="*/ 287836 h 512576"/>
              <a:gd name="connsiteX3621" fmla="*/ 249518 w 486314"/>
              <a:gd name="connsiteY3621" fmla="*/ 288016 h 512576"/>
              <a:gd name="connsiteX3622" fmla="*/ 250260 w 486314"/>
              <a:gd name="connsiteY3622" fmla="*/ 287273 h 512576"/>
              <a:gd name="connsiteX3623" fmla="*/ 248929 w 486314"/>
              <a:gd name="connsiteY3623" fmla="*/ 287222 h 512576"/>
              <a:gd name="connsiteX3624" fmla="*/ 250235 w 486314"/>
              <a:gd name="connsiteY3624" fmla="*/ 285251 h 512576"/>
              <a:gd name="connsiteX3625" fmla="*/ 251540 w 486314"/>
              <a:gd name="connsiteY3625" fmla="*/ 285430 h 512576"/>
              <a:gd name="connsiteX3626" fmla="*/ 251438 w 486314"/>
              <a:gd name="connsiteY3626" fmla="*/ 285021 h 512576"/>
              <a:gd name="connsiteX3627" fmla="*/ 253101 w 486314"/>
              <a:gd name="connsiteY3627" fmla="*/ 284483 h 512576"/>
              <a:gd name="connsiteX3628" fmla="*/ 252410 w 486314"/>
              <a:gd name="connsiteY3628" fmla="*/ 283818 h 512576"/>
              <a:gd name="connsiteX3629" fmla="*/ 248673 w 486314"/>
              <a:gd name="connsiteY3629" fmla="*/ 284381 h 512576"/>
              <a:gd name="connsiteX3630" fmla="*/ 249288 w 486314"/>
              <a:gd name="connsiteY3630" fmla="*/ 282231 h 512576"/>
              <a:gd name="connsiteX3631" fmla="*/ 248366 w 486314"/>
              <a:gd name="connsiteY3631" fmla="*/ 282896 h 512576"/>
              <a:gd name="connsiteX3632" fmla="*/ 247137 w 486314"/>
              <a:gd name="connsiteY3632" fmla="*/ 281975 h 512576"/>
              <a:gd name="connsiteX3633" fmla="*/ 249441 w 486314"/>
              <a:gd name="connsiteY3633" fmla="*/ 281412 h 512576"/>
              <a:gd name="connsiteX3634" fmla="*/ 249441 w 486314"/>
              <a:gd name="connsiteY3634" fmla="*/ 282052 h 512576"/>
              <a:gd name="connsiteX3635" fmla="*/ 250644 w 486314"/>
              <a:gd name="connsiteY3635" fmla="*/ 280977 h 512576"/>
              <a:gd name="connsiteX3636" fmla="*/ 249415 w 486314"/>
              <a:gd name="connsiteY3636" fmla="*/ 280388 h 512576"/>
              <a:gd name="connsiteX3637" fmla="*/ 248827 w 486314"/>
              <a:gd name="connsiteY3637" fmla="*/ 281028 h 512576"/>
              <a:gd name="connsiteX3638" fmla="*/ 247880 w 486314"/>
              <a:gd name="connsiteY3638" fmla="*/ 279901 h 512576"/>
              <a:gd name="connsiteX3639" fmla="*/ 246856 w 486314"/>
              <a:gd name="connsiteY3639" fmla="*/ 280977 h 512576"/>
              <a:gd name="connsiteX3640" fmla="*/ 246318 w 486314"/>
              <a:gd name="connsiteY3640" fmla="*/ 280516 h 512576"/>
              <a:gd name="connsiteX3641" fmla="*/ 246881 w 486314"/>
              <a:gd name="connsiteY3641" fmla="*/ 280464 h 512576"/>
              <a:gd name="connsiteX3642" fmla="*/ 245627 w 486314"/>
              <a:gd name="connsiteY3642" fmla="*/ 279518 h 512576"/>
              <a:gd name="connsiteX3643" fmla="*/ 246523 w 486314"/>
              <a:gd name="connsiteY3643" fmla="*/ 278724 h 512576"/>
              <a:gd name="connsiteX3644" fmla="*/ 248008 w 486314"/>
              <a:gd name="connsiteY3644" fmla="*/ 279518 h 512576"/>
              <a:gd name="connsiteX3645" fmla="*/ 247214 w 486314"/>
              <a:gd name="connsiteY3645" fmla="*/ 278263 h 512576"/>
              <a:gd name="connsiteX3646" fmla="*/ 247675 w 486314"/>
              <a:gd name="connsiteY3646" fmla="*/ 278570 h 512576"/>
              <a:gd name="connsiteX3647" fmla="*/ 248110 w 486314"/>
              <a:gd name="connsiteY3647" fmla="*/ 277009 h 512576"/>
              <a:gd name="connsiteX3648" fmla="*/ 246984 w 486314"/>
              <a:gd name="connsiteY3648" fmla="*/ 277265 h 512576"/>
              <a:gd name="connsiteX3649" fmla="*/ 245499 w 486314"/>
              <a:gd name="connsiteY3649" fmla="*/ 275652 h 512576"/>
              <a:gd name="connsiteX3650" fmla="*/ 246549 w 486314"/>
              <a:gd name="connsiteY3650" fmla="*/ 274808 h 512576"/>
              <a:gd name="connsiteX3651" fmla="*/ 247726 w 486314"/>
              <a:gd name="connsiteY3651" fmla="*/ 276702 h 512576"/>
              <a:gd name="connsiteX3652" fmla="*/ 249185 w 486314"/>
              <a:gd name="connsiteY3652" fmla="*/ 277265 h 512576"/>
              <a:gd name="connsiteX3653" fmla="*/ 250977 w 486314"/>
              <a:gd name="connsiteY3653" fmla="*/ 275652 h 512576"/>
              <a:gd name="connsiteX3654" fmla="*/ 250388 w 486314"/>
              <a:gd name="connsiteY3654" fmla="*/ 275243 h 512576"/>
              <a:gd name="connsiteX3655" fmla="*/ 248904 w 486314"/>
              <a:gd name="connsiteY3655" fmla="*/ 275960 h 512576"/>
              <a:gd name="connsiteX3656" fmla="*/ 247163 w 486314"/>
              <a:gd name="connsiteY3656" fmla="*/ 274142 h 512576"/>
              <a:gd name="connsiteX3657" fmla="*/ 248443 w 486314"/>
              <a:gd name="connsiteY3657" fmla="*/ 273861 h 512576"/>
              <a:gd name="connsiteX3658" fmla="*/ 247470 w 486314"/>
              <a:gd name="connsiteY3658" fmla="*/ 270712 h 512576"/>
              <a:gd name="connsiteX3659" fmla="*/ 245883 w 486314"/>
              <a:gd name="connsiteY3659" fmla="*/ 270507 h 512576"/>
              <a:gd name="connsiteX3660" fmla="*/ 244347 w 486314"/>
              <a:gd name="connsiteY3660" fmla="*/ 271813 h 512576"/>
              <a:gd name="connsiteX3661" fmla="*/ 245115 w 486314"/>
              <a:gd name="connsiteY3661" fmla="*/ 271403 h 512576"/>
              <a:gd name="connsiteX3662" fmla="*/ 244782 w 486314"/>
              <a:gd name="connsiteY3662" fmla="*/ 270354 h 512576"/>
              <a:gd name="connsiteX3663" fmla="*/ 247419 w 486314"/>
              <a:gd name="connsiteY3663" fmla="*/ 269791 h 512576"/>
              <a:gd name="connsiteX3664" fmla="*/ 247905 w 486314"/>
              <a:gd name="connsiteY3664" fmla="*/ 268920 h 512576"/>
              <a:gd name="connsiteX3665" fmla="*/ 245934 w 486314"/>
              <a:gd name="connsiteY3665" fmla="*/ 267077 h 512576"/>
              <a:gd name="connsiteX3666" fmla="*/ 244757 w 486314"/>
              <a:gd name="connsiteY3666" fmla="*/ 263852 h 512576"/>
              <a:gd name="connsiteX3667" fmla="*/ 246369 w 486314"/>
              <a:gd name="connsiteY3667" fmla="*/ 262598 h 512576"/>
              <a:gd name="connsiteX3668" fmla="*/ 245525 w 486314"/>
              <a:gd name="connsiteY3668" fmla="*/ 262419 h 512576"/>
              <a:gd name="connsiteX3669" fmla="*/ 245806 w 486314"/>
              <a:gd name="connsiteY3669" fmla="*/ 262419 h 512576"/>
              <a:gd name="connsiteX3670" fmla="*/ 244322 w 486314"/>
              <a:gd name="connsiteY3670" fmla="*/ 260934 h 512576"/>
              <a:gd name="connsiteX3671" fmla="*/ 245627 w 486314"/>
              <a:gd name="connsiteY3671" fmla="*/ 260755 h 512576"/>
              <a:gd name="connsiteX3672" fmla="*/ 245192 w 486314"/>
              <a:gd name="connsiteY3672" fmla="*/ 260422 h 512576"/>
              <a:gd name="connsiteX3673" fmla="*/ 246216 w 486314"/>
              <a:gd name="connsiteY3673" fmla="*/ 260115 h 512576"/>
              <a:gd name="connsiteX3674" fmla="*/ 245499 w 486314"/>
              <a:gd name="connsiteY3674" fmla="*/ 258554 h 512576"/>
              <a:gd name="connsiteX3675" fmla="*/ 244885 w 486314"/>
              <a:gd name="connsiteY3675" fmla="*/ 259168 h 512576"/>
              <a:gd name="connsiteX3676" fmla="*/ 243912 w 486314"/>
              <a:gd name="connsiteY3676" fmla="*/ 256659 h 512576"/>
              <a:gd name="connsiteX3677" fmla="*/ 244603 w 486314"/>
              <a:gd name="connsiteY3677" fmla="*/ 256455 h 512576"/>
              <a:gd name="connsiteX3678" fmla="*/ 243989 w 486314"/>
              <a:gd name="connsiteY3678" fmla="*/ 256020 h 512576"/>
              <a:gd name="connsiteX3679" fmla="*/ 244143 w 486314"/>
              <a:gd name="connsiteY3679" fmla="*/ 255405 h 512576"/>
              <a:gd name="connsiteX3680" fmla="*/ 279517 w 486314"/>
              <a:gd name="connsiteY3680" fmla="*/ 364192 h 512576"/>
              <a:gd name="connsiteX3681" fmla="*/ 279313 w 486314"/>
              <a:gd name="connsiteY3681" fmla="*/ 363987 h 512576"/>
              <a:gd name="connsiteX3682" fmla="*/ 279517 w 486314"/>
              <a:gd name="connsiteY3682" fmla="*/ 364243 h 512576"/>
              <a:gd name="connsiteX3683" fmla="*/ 279517 w 486314"/>
              <a:gd name="connsiteY3683" fmla="*/ 364192 h 512576"/>
              <a:gd name="connsiteX3684" fmla="*/ 279338 w 486314"/>
              <a:gd name="connsiteY3684" fmla="*/ 363987 h 512576"/>
              <a:gd name="connsiteX3685" fmla="*/ 279466 w 486314"/>
              <a:gd name="connsiteY3685" fmla="*/ 363654 h 512576"/>
              <a:gd name="connsiteX3686" fmla="*/ 279338 w 486314"/>
              <a:gd name="connsiteY3686" fmla="*/ 363987 h 512576"/>
              <a:gd name="connsiteX3687" fmla="*/ 285174 w 486314"/>
              <a:gd name="connsiteY3687" fmla="*/ 377016 h 512576"/>
              <a:gd name="connsiteX3688" fmla="*/ 285558 w 486314"/>
              <a:gd name="connsiteY3688" fmla="*/ 377195 h 512576"/>
              <a:gd name="connsiteX3689" fmla="*/ 285174 w 486314"/>
              <a:gd name="connsiteY3689" fmla="*/ 377016 h 512576"/>
              <a:gd name="connsiteX3690" fmla="*/ 246523 w 486314"/>
              <a:gd name="connsiteY3690" fmla="*/ 256864 h 512576"/>
              <a:gd name="connsiteX3691" fmla="*/ 246702 w 486314"/>
              <a:gd name="connsiteY3691" fmla="*/ 257069 h 512576"/>
              <a:gd name="connsiteX3692" fmla="*/ 246523 w 486314"/>
              <a:gd name="connsiteY3692" fmla="*/ 256864 h 512576"/>
              <a:gd name="connsiteX3693" fmla="*/ 246165 w 486314"/>
              <a:gd name="connsiteY3693" fmla="*/ 254023 h 512576"/>
              <a:gd name="connsiteX3694" fmla="*/ 244731 w 486314"/>
              <a:gd name="connsiteY3694" fmla="*/ 254791 h 512576"/>
              <a:gd name="connsiteX3695" fmla="*/ 246165 w 486314"/>
              <a:gd name="connsiteY3695" fmla="*/ 254023 h 512576"/>
              <a:gd name="connsiteX3696" fmla="*/ 245755 w 486314"/>
              <a:gd name="connsiteY3696" fmla="*/ 269919 h 512576"/>
              <a:gd name="connsiteX3697" fmla="*/ 245141 w 486314"/>
              <a:gd name="connsiteY3697" fmla="*/ 269842 h 512576"/>
              <a:gd name="connsiteX3698" fmla="*/ 245550 w 486314"/>
              <a:gd name="connsiteY3698" fmla="*/ 270277 h 512576"/>
              <a:gd name="connsiteX3699" fmla="*/ 245755 w 486314"/>
              <a:gd name="connsiteY3699" fmla="*/ 269919 h 512576"/>
              <a:gd name="connsiteX3700" fmla="*/ 246779 w 486314"/>
              <a:gd name="connsiteY3700" fmla="*/ 278186 h 512576"/>
              <a:gd name="connsiteX3701" fmla="*/ 247112 w 486314"/>
              <a:gd name="connsiteY3701" fmla="*/ 277470 h 512576"/>
              <a:gd name="connsiteX3702" fmla="*/ 246779 w 486314"/>
              <a:gd name="connsiteY3702" fmla="*/ 278186 h 512576"/>
              <a:gd name="connsiteX3703" fmla="*/ 248468 w 486314"/>
              <a:gd name="connsiteY3703" fmla="*/ 285942 h 512576"/>
              <a:gd name="connsiteX3704" fmla="*/ 248289 w 486314"/>
              <a:gd name="connsiteY3704" fmla="*/ 285174 h 512576"/>
              <a:gd name="connsiteX3705" fmla="*/ 248468 w 486314"/>
              <a:gd name="connsiteY3705" fmla="*/ 285942 h 512576"/>
              <a:gd name="connsiteX3706" fmla="*/ 249671 w 486314"/>
              <a:gd name="connsiteY3706" fmla="*/ 288604 h 512576"/>
              <a:gd name="connsiteX3707" fmla="*/ 250311 w 486314"/>
              <a:gd name="connsiteY3707" fmla="*/ 288604 h 512576"/>
              <a:gd name="connsiteX3708" fmla="*/ 250158 w 486314"/>
              <a:gd name="connsiteY3708" fmla="*/ 288297 h 512576"/>
              <a:gd name="connsiteX3709" fmla="*/ 249671 w 486314"/>
              <a:gd name="connsiteY3709" fmla="*/ 288604 h 512576"/>
              <a:gd name="connsiteX3710" fmla="*/ 273605 w 486314"/>
              <a:gd name="connsiteY3710" fmla="*/ 349013 h 512576"/>
              <a:gd name="connsiteX3711" fmla="*/ 273732 w 486314"/>
              <a:gd name="connsiteY3711" fmla="*/ 348603 h 512576"/>
              <a:gd name="connsiteX3712" fmla="*/ 273272 w 486314"/>
              <a:gd name="connsiteY3712" fmla="*/ 348757 h 512576"/>
              <a:gd name="connsiteX3713" fmla="*/ 273605 w 486314"/>
              <a:gd name="connsiteY3713" fmla="*/ 349013 h 512576"/>
              <a:gd name="connsiteX3714" fmla="*/ 283101 w 486314"/>
              <a:gd name="connsiteY3714" fmla="*/ 375890 h 512576"/>
              <a:gd name="connsiteX3715" fmla="*/ 282691 w 486314"/>
              <a:gd name="connsiteY3715" fmla="*/ 376350 h 512576"/>
              <a:gd name="connsiteX3716" fmla="*/ 283101 w 486314"/>
              <a:gd name="connsiteY3716" fmla="*/ 375890 h 512576"/>
              <a:gd name="connsiteX3717" fmla="*/ 290473 w 486314"/>
              <a:gd name="connsiteY3717" fmla="*/ 389609 h 512576"/>
              <a:gd name="connsiteX3718" fmla="*/ 291394 w 486314"/>
              <a:gd name="connsiteY3718" fmla="*/ 389200 h 512576"/>
              <a:gd name="connsiteX3719" fmla="*/ 290422 w 486314"/>
              <a:gd name="connsiteY3719" fmla="*/ 389456 h 512576"/>
              <a:gd name="connsiteX3720" fmla="*/ 290473 w 486314"/>
              <a:gd name="connsiteY3720" fmla="*/ 389609 h 51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Lst>
            <a:rect l="l" t="t" r="r" b="b"/>
            <a:pathLst>
              <a:path w="486314" h="512576">
                <a:moveTo>
                  <a:pt x="1664" y="339004"/>
                </a:moveTo>
                <a:cubicBezTo>
                  <a:pt x="1408" y="338160"/>
                  <a:pt x="1331" y="337059"/>
                  <a:pt x="1971" y="335319"/>
                </a:cubicBezTo>
                <a:cubicBezTo>
                  <a:pt x="1152" y="340847"/>
                  <a:pt x="3379" y="332554"/>
                  <a:pt x="1664" y="339004"/>
                </a:cubicBezTo>
                <a:close/>
                <a:moveTo>
                  <a:pt x="251310" y="13899"/>
                </a:moveTo>
                <a:cubicBezTo>
                  <a:pt x="251182" y="14002"/>
                  <a:pt x="251258" y="14027"/>
                  <a:pt x="251182" y="14104"/>
                </a:cubicBezTo>
                <a:cubicBezTo>
                  <a:pt x="252001" y="13797"/>
                  <a:pt x="252692" y="13566"/>
                  <a:pt x="253639" y="13208"/>
                </a:cubicBezTo>
                <a:lnTo>
                  <a:pt x="251310" y="13899"/>
                </a:lnTo>
                <a:close/>
                <a:moveTo>
                  <a:pt x="29539" y="223512"/>
                </a:moveTo>
                <a:cubicBezTo>
                  <a:pt x="29308" y="224254"/>
                  <a:pt x="29180" y="225099"/>
                  <a:pt x="29360" y="226122"/>
                </a:cubicBezTo>
                <a:cubicBezTo>
                  <a:pt x="29513" y="224843"/>
                  <a:pt x="29539" y="224075"/>
                  <a:pt x="29539" y="223512"/>
                </a:cubicBezTo>
                <a:close/>
                <a:moveTo>
                  <a:pt x="440521" y="425547"/>
                </a:moveTo>
                <a:lnTo>
                  <a:pt x="426034" y="430692"/>
                </a:lnTo>
                <a:cubicBezTo>
                  <a:pt x="382391" y="445718"/>
                  <a:pt x="339951" y="461408"/>
                  <a:pt x="295413" y="476101"/>
                </a:cubicBezTo>
                <a:cubicBezTo>
                  <a:pt x="284611" y="478507"/>
                  <a:pt x="283869" y="478789"/>
                  <a:pt x="272657" y="483319"/>
                </a:cubicBezTo>
                <a:cubicBezTo>
                  <a:pt x="273016" y="482935"/>
                  <a:pt x="273732" y="482679"/>
                  <a:pt x="272913" y="482705"/>
                </a:cubicBezTo>
                <a:cubicBezTo>
                  <a:pt x="272709" y="483959"/>
                  <a:pt x="264902" y="485597"/>
                  <a:pt x="264185" y="487005"/>
                </a:cubicBezTo>
                <a:cubicBezTo>
                  <a:pt x="247803" y="492816"/>
                  <a:pt x="232752" y="498114"/>
                  <a:pt x="215960" y="504053"/>
                </a:cubicBezTo>
                <a:cubicBezTo>
                  <a:pt x="218571" y="503003"/>
                  <a:pt x="219621" y="501698"/>
                  <a:pt x="216498" y="502875"/>
                </a:cubicBezTo>
                <a:lnTo>
                  <a:pt x="213401" y="504667"/>
                </a:lnTo>
                <a:lnTo>
                  <a:pt x="212786" y="504590"/>
                </a:lnTo>
                <a:cubicBezTo>
                  <a:pt x="210662" y="505486"/>
                  <a:pt x="208486" y="506843"/>
                  <a:pt x="210867" y="506382"/>
                </a:cubicBezTo>
                <a:cubicBezTo>
                  <a:pt x="205107" y="508430"/>
                  <a:pt x="199425" y="510529"/>
                  <a:pt x="193794" y="512577"/>
                </a:cubicBezTo>
                <a:cubicBezTo>
                  <a:pt x="185116" y="505077"/>
                  <a:pt x="176490" y="497679"/>
                  <a:pt x="167890" y="490230"/>
                </a:cubicBezTo>
                <a:lnTo>
                  <a:pt x="145620" y="470495"/>
                </a:lnTo>
                <a:cubicBezTo>
                  <a:pt x="130851" y="457339"/>
                  <a:pt x="116133" y="444207"/>
                  <a:pt x="101133" y="431486"/>
                </a:cubicBezTo>
                <a:cubicBezTo>
                  <a:pt x="93505" y="424344"/>
                  <a:pt x="81961" y="415001"/>
                  <a:pt x="73233" y="407783"/>
                </a:cubicBezTo>
                <a:cubicBezTo>
                  <a:pt x="48711" y="384823"/>
                  <a:pt x="26544" y="364217"/>
                  <a:pt x="0" y="342793"/>
                </a:cubicBezTo>
                <a:cubicBezTo>
                  <a:pt x="0" y="342793"/>
                  <a:pt x="5222" y="343535"/>
                  <a:pt x="16331" y="352212"/>
                </a:cubicBezTo>
                <a:cubicBezTo>
                  <a:pt x="31638" y="361965"/>
                  <a:pt x="47892" y="379345"/>
                  <a:pt x="63864" y="390940"/>
                </a:cubicBezTo>
                <a:cubicBezTo>
                  <a:pt x="65707" y="392348"/>
                  <a:pt x="62533" y="391580"/>
                  <a:pt x="66680" y="394703"/>
                </a:cubicBezTo>
                <a:cubicBezTo>
                  <a:pt x="82447" y="405633"/>
                  <a:pt x="104486" y="426136"/>
                  <a:pt x="121124" y="442416"/>
                </a:cubicBezTo>
                <a:lnTo>
                  <a:pt x="119793" y="441776"/>
                </a:lnTo>
                <a:cubicBezTo>
                  <a:pt x="122942" y="444873"/>
                  <a:pt x="127882" y="447433"/>
                  <a:pt x="131337" y="450607"/>
                </a:cubicBezTo>
                <a:cubicBezTo>
                  <a:pt x="131184" y="450837"/>
                  <a:pt x="129955" y="449941"/>
                  <a:pt x="130544" y="450888"/>
                </a:cubicBezTo>
                <a:cubicBezTo>
                  <a:pt x="131977" y="451042"/>
                  <a:pt x="137250" y="456135"/>
                  <a:pt x="139144" y="456980"/>
                </a:cubicBezTo>
                <a:cubicBezTo>
                  <a:pt x="140347" y="458439"/>
                  <a:pt x="139784" y="458772"/>
                  <a:pt x="141371" y="460589"/>
                </a:cubicBezTo>
                <a:lnTo>
                  <a:pt x="143982" y="461690"/>
                </a:lnTo>
                <a:cubicBezTo>
                  <a:pt x="151021" y="464915"/>
                  <a:pt x="157651" y="473618"/>
                  <a:pt x="166098" y="479377"/>
                </a:cubicBezTo>
                <a:cubicBezTo>
                  <a:pt x="165560" y="479198"/>
                  <a:pt x="164716" y="478712"/>
                  <a:pt x="165176" y="479352"/>
                </a:cubicBezTo>
                <a:cubicBezTo>
                  <a:pt x="174545" y="486186"/>
                  <a:pt x="185423" y="495324"/>
                  <a:pt x="195432" y="503669"/>
                </a:cubicBezTo>
                <a:cubicBezTo>
                  <a:pt x="200398" y="501826"/>
                  <a:pt x="205363" y="499957"/>
                  <a:pt x="210176" y="498217"/>
                </a:cubicBezTo>
                <a:cubicBezTo>
                  <a:pt x="209612" y="498729"/>
                  <a:pt x="209152" y="499522"/>
                  <a:pt x="210304" y="499471"/>
                </a:cubicBezTo>
                <a:cubicBezTo>
                  <a:pt x="210841" y="498294"/>
                  <a:pt x="216088" y="496220"/>
                  <a:pt x="220619" y="494403"/>
                </a:cubicBezTo>
                <a:cubicBezTo>
                  <a:pt x="223025" y="494582"/>
                  <a:pt x="228247" y="490768"/>
                  <a:pt x="233853" y="489386"/>
                </a:cubicBezTo>
                <a:lnTo>
                  <a:pt x="233469" y="489770"/>
                </a:lnTo>
                <a:cubicBezTo>
                  <a:pt x="237129" y="487389"/>
                  <a:pt x="239586" y="488234"/>
                  <a:pt x="242453" y="485956"/>
                </a:cubicBezTo>
                <a:lnTo>
                  <a:pt x="245243" y="485777"/>
                </a:lnTo>
                <a:cubicBezTo>
                  <a:pt x="246549" y="483857"/>
                  <a:pt x="251258" y="484394"/>
                  <a:pt x="254330" y="482577"/>
                </a:cubicBezTo>
                <a:lnTo>
                  <a:pt x="254125" y="482347"/>
                </a:lnTo>
                <a:cubicBezTo>
                  <a:pt x="257146" y="480939"/>
                  <a:pt x="258989" y="481041"/>
                  <a:pt x="261804" y="479761"/>
                </a:cubicBezTo>
                <a:lnTo>
                  <a:pt x="262163" y="479838"/>
                </a:lnTo>
                <a:cubicBezTo>
                  <a:pt x="268818" y="477099"/>
                  <a:pt x="273016" y="476434"/>
                  <a:pt x="272504" y="475487"/>
                </a:cubicBezTo>
                <a:cubicBezTo>
                  <a:pt x="275166" y="475461"/>
                  <a:pt x="266028" y="478149"/>
                  <a:pt x="270175" y="478046"/>
                </a:cubicBezTo>
                <a:cubicBezTo>
                  <a:pt x="292137" y="469139"/>
                  <a:pt x="315199" y="461281"/>
                  <a:pt x="337648" y="453371"/>
                </a:cubicBezTo>
                <a:cubicBezTo>
                  <a:pt x="340310" y="452859"/>
                  <a:pt x="341999" y="452424"/>
                  <a:pt x="342690" y="452603"/>
                </a:cubicBezTo>
                <a:cubicBezTo>
                  <a:pt x="344866" y="451631"/>
                  <a:pt x="351086" y="449455"/>
                  <a:pt x="352929" y="448252"/>
                </a:cubicBezTo>
                <a:cubicBezTo>
                  <a:pt x="352187" y="448533"/>
                  <a:pt x="354567" y="448252"/>
                  <a:pt x="355745" y="447842"/>
                </a:cubicBezTo>
                <a:cubicBezTo>
                  <a:pt x="359968" y="446818"/>
                  <a:pt x="359840" y="445180"/>
                  <a:pt x="364473" y="444054"/>
                </a:cubicBezTo>
                <a:cubicBezTo>
                  <a:pt x="362809" y="444975"/>
                  <a:pt x="362297" y="445513"/>
                  <a:pt x="363014" y="445666"/>
                </a:cubicBezTo>
                <a:cubicBezTo>
                  <a:pt x="366572" y="443567"/>
                  <a:pt x="371743" y="441904"/>
                  <a:pt x="376171" y="440010"/>
                </a:cubicBezTo>
                <a:cubicBezTo>
                  <a:pt x="375557" y="440445"/>
                  <a:pt x="374482" y="440957"/>
                  <a:pt x="374738" y="441187"/>
                </a:cubicBezTo>
                <a:cubicBezTo>
                  <a:pt x="379396" y="438551"/>
                  <a:pt x="383824" y="438218"/>
                  <a:pt x="387971" y="436119"/>
                </a:cubicBezTo>
                <a:lnTo>
                  <a:pt x="386563" y="437296"/>
                </a:lnTo>
                <a:cubicBezTo>
                  <a:pt x="393782" y="435556"/>
                  <a:pt x="388176" y="435351"/>
                  <a:pt x="394370" y="433636"/>
                </a:cubicBezTo>
                <a:cubicBezTo>
                  <a:pt x="392962" y="434327"/>
                  <a:pt x="393577" y="434378"/>
                  <a:pt x="393398" y="434737"/>
                </a:cubicBezTo>
                <a:cubicBezTo>
                  <a:pt x="398671" y="431691"/>
                  <a:pt x="407860" y="428849"/>
                  <a:pt x="413389" y="426520"/>
                </a:cubicBezTo>
                <a:cubicBezTo>
                  <a:pt x="413056" y="426699"/>
                  <a:pt x="413184" y="426827"/>
                  <a:pt x="413184" y="426827"/>
                </a:cubicBezTo>
                <a:cubicBezTo>
                  <a:pt x="419097" y="424600"/>
                  <a:pt x="426136" y="422553"/>
                  <a:pt x="431972" y="419942"/>
                </a:cubicBezTo>
                <a:cubicBezTo>
                  <a:pt x="433380" y="419609"/>
                  <a:pt x="433226" y="420198"/>
                  <a:pt x="434276" y="420223"/>
                </a:cubicBezTo>
                <a:cubicBezTo>
                  <a:pt x="434532" y="419916"/>
                  <a:pt x="434865" y="418841"/>
                  <a:pt x="435300" y="416102"/>
                </a:cubicBezTo>
                <a:cubicBezTo>
                  <a:pt x="434020" y="416128"/>
                  <a:pt x="436963" y="404558"/>
                  <a:pt x="434839" y="408270"/>
                </a:cubicBezTo>
                <a:cubicBezTo>
                  <a:pt x="436119" y="402536"/>
                  <a:pt x="438320" y="393526"/>
                  <a:pt x="438602" y="389609"/>
                </a:cubicBezTo>
                <a:cubicBezTo>
                  <a:pt x="438550" y="392272"/>
                  <a:pt x="440598" y="387075"/>
                  <a:pt x="439830" y="391913"/>
                </a:cubicBezTo>
                <a:lnTo>
                  <a:pt x="441238" y="388406"/>
                </a:lnTo>
                <a:cubicBezTo>
                  <a:pt x="441648" y="389046"/>
                  <a:pt x="440393" y="392118"/>
                  <a:pt x="441238" y="391068"/>
                </a:cubicBezTo>
                <a:cubicBezTo>
                  <a:pt x="441622" y="388637"/>
                  <a:pt x="442467" y="381572"/>
                  <a:pt x="443055" y="379448"/>
                </a:cubicBezTo>
                <a:cubicBezTo>
                  <a:pt x="443132" y="374866"/>
                  <a:pt x="442518" y="370514"/>
                  <a:pt x="443695" y="363296"/>
                </a:cubicBezTo>
                <a:cubicBezTo>
                  <a:pt x="443542" y="366751"/>
                  <a:pt x="445385" y="361632"/>
                  <a:pt x="445180" y="363961"/>
                </a:cubicBezTo>
                <a:lnTo>
                  <a:pt x="444719" y="353467"/>
                </a:lnTo>
                <a:cubicBezTo>
                  <a:pt x="445129" y="351061"/>
                  <a:pt x="445794" y="353134"/>
                  <a:pt x="446127" y="349602"/>
                </a:cubicBezTo>
                <a:cubicBezTo>
                  <a:pt x="445743" y="349730"/>
                  <a:pt x="445846" y="348194"/>
                  <a:pt x="445794" y="347093"/>
                </a:cubicBezTo>
                <a:cubicBezTo>
                  <a:pt x="446101" y="346197"/>
                  <a:pt x="447381" y="337059"/>
                  <a:pt x="448764" y="336240"/>
                </a:cubicBezTo>
                <a:cubicBezTo>
                  <a:pt x="449404" y="335293"/>
                  <a:pt x="448252" y="340182"/>
                  <a:pt x="449224" y="337648"/>
                </a:cubicBezTo>
                <a:cubicBezTo>
                  <a:pt x="449992" y="333194"/>
                  <a:pt x="449659" y="332912"/>
                  <a:pt x="450453" y="328484"/>
                </a:cubicBezTo>
                <a:lnTo>
                  <a:pt x="450658" y="328433"/>
                </a:lnTo>
                <a:cubicBezTo>
                  <a:pt x="451349" y="325541"/>
                  <a:pt x="451733" y="319730"/>
                  <a:pt x="450504" y="322776"/>
                </a:cubicBezTo>
                <a:cubicBezTo>
                  <a:pt x="450043" y="324798"/>
                  <a:pt x="451349" y="322136"/>
                  <a:pt x="450427" y="325080"/>
                </a:cubicBezTo>
                <a:cubicBezTo>
                  <a:pt x="450120" y="322879"/>
                  <a:pt x="450888" y="317733"/>
                  <a:pt x="451733" y="313280"/>
                </a:cubicBezTo>
                <a:cubicBezTo>
                  <a:pt x="451630" y="314841"/>
                  <a:pt x="451989" y="314713"/>
                  <a:pt x="452219" y="315379"/>
                </a:cubicBezTo>
                <a:cubicBezTo>
                  <a:pt x="452398" y="309491"/>
                  <a:pt x="453243" y="303374"/>
                  <a:pt x="454037" y="296923"/>
                </a:cubicBezTo>
                <a:cubicBezTo>
                  <a:pt x="454190" y="297768"/>
                  <a:pt x="454497" y="299176"/>
                  <a:pt x="454216" y="299765"/>
                </a:cubicBezTo>
                <a:cubicBezTo>
                  <a:pt x="456596" y="291420"/>
                  <a:pt x="456391" y="281975"/>
                  <a:pt x="458900" y="275115"/>
                </a:cubicBezTo>
                <a:cubicBezTo>
                  <a:pt x="458772" y="276292"/>
                  <a:pt x="457978" y="275601"/>
                  <a:pt x="458158" y="275524"/>
                </a:cubicBezTo>
                <a:cubicBezTo>
                  <a:pt x="459002" y="271454"/>
                  <a:pt x="459796" y="271787"/>
                  <a:pt x="460001" y="269074"/>
                </a:cubicBezTo>
                <a:cubicBezTo>
                  <a:pt x="460513" y="268869"/>
                  <a:pt x="460461" y="265670"/>
                  <a:pt x="460794" y="262931"/>
                </a:cubicBezTo>
                <a:cubicBezTo>
                  <a:pt x="460743" y="261421"/>
                  <a:pt x="461178" y="262240"/>
                  <a:pt x="460794" y="264620"/>
                </a:cubicBezTo>
                <a:cubicBezTo>
                  <a:pt x="461101" y="260729"/>
                  <a:pt x="463226" y="245269"/>
                  <a:pt x="465606" y="236515"/>
                </a:cubicBezTo>
                <a:cubicBezTo>
                  <a:pt x="465248" y="236668"/>
                  <a:pt x="465453" y="230858"/>
                  <a:pt x="465862" y="228861"/>
                </a:cubicBezTo>
                <a:lnTo>
                  <a:pt x="466477" y="229783"/>
                </a:lnTo>
                <a:cubicBezTo>
                  <a:pt x="466733" y="229220"/>
                  <a:pt x="466963" y="228247"/>
                  <a:pt x="467142" y="227223"/>
                </a:cubicBezTo>
                <a:cubicBezTo>
                  <a:pt x="467168" y="227070"/>
                  <a:pt x="467193" y="226993"/>
                  <a:pt x="467219" y="226865"/>
                </a:cubicBezTo>
                <a:cubicBezTo>
                  <a:pt x="467475" y="225611"/>
                  <a:pt x="467705" y="224382"/>
                  <a:pt x="467936" y="223588"/>
                </a:cubicBezTo>
                <a:cubicBezTo>
                  <a:pt x="468294" y="220517"/>
                  <a:pt x="468550" y="217496"/>
                  <a:pt x="469625" y="214629"/>
                </a:cubicBezTo>
                <a:cubicBezTo>
                  <a:pt x="469292" y="215730"/>
                  <a:pt x="470060" y="218162"/>
                  <a:pt x="470623" y="214834"/>
                </a:cubicBezTo>
                <a:cubicBezTo>
                  <a:pt x="471570" y="208998"/>
                  <a:pt x="470546" y="213119"/>
                  <a:pt x="471186" y="208358"/>
                </a:cubicBezTo>
                <a:lnTo>
                  <a:pt x="471442" y="205338"/>
                </a:lnTo>
                <a:cubicBezTo>
                  <a:pt x="470751" y="205005"/>
                  <a:pt x="472492" y="200167"/>
                  <a:pt x="471289" y="202189"/>
                </a:cubicBezTo>
                <a:cubicBezTo>
                  <a:pt x="472006" y="201601"/>
                  <a:pt x="472492" y="193640"/>
                  <a:pt x="473593" y="194459"/>
                </a:cubicBezTo>
                <a:lnTo>
                  <a:pt x="474412" y="195483"/>
                </a:lnTo>
                <a:cubicBezTo>
                  <a:pt x="474821" y="192923"/>
                  <a:pt x="474181" y="191157"/>
                  <a:pt x="474104" y="189084"/>
                </a:cubicBezTo>
                <a:cubicBezTo>
                  <a:pt x="474284" y="188802"/>
                  <a:pt x="474616" y="188188"/>
                  <a:pt x="474719" y="188342"/>
                </a:cubicBezTo>
                <a:cubicBezTo>
                  <a:pt x="473311" y="187650"/>
                  <a:pt x="475947" y="182352"/>
                  <a:pt x="475359" y="179152"/>
                </a:cubicBezTo>
                <a:cubicBezTo>
                  <a:pt x="475896" y="177105"/>
                  <a:pt x="476408" y="174801"/>
                  <a:pt x="476946" y="172651"/>
                </a:cubicBezTo>
                <a:cubicBezTo>
                  <a:pt x="476408" y="172113"/>
                  <a:pt x="475922" y="171601"/>
                  <a:pt x="475461" y="171166"/>
                </a:cubicBezTo>
                <a:cubicBezTo>
                  <a:pt x="474565" y="170245"/>
                  <a:pt x="473900" y="169502"/>
                  <a:pt x="473567" y="168888"/>
                </a:cubicBezTo>
                <a:cubicBezTo>
                  <a:pt x="470111" y="166533"/>
                  <a:pt x="466937" y="164485"/>
                  <a:pt x="463559" y="161183"/>
                </a:cubicBezTo>
                <a:cubicBezTo>
                  <a:pt x="464352" y="161721"/>
                  <a:pt x="465350" y="162514"/>
                  <a:pt x="465785" y="162437"/>
                </a:cubicBezTo>
                <a:cubicBezTo>
                  <a:pt x="463815" y="160159"/>
                  <a:pt x="463021" y="159980"/>
                  <a:pt x="460794" y="158419"/>
                </a:cubicBezTo>
                <a:cubicBezTo>
                  <a:pt x="461408" y="158649"/>
                  <a:pt x="456903" y="153939"/>
                  <a:pt x="454753" y="151405"/>
                </a:cubicBezTo>
                <a:cubicBezTo>
                  <a:pt x="451374" y="149050"/>
                  <a:pt x="451938" y="150612"/>
                  <a:pt x="451272" y="150714"/>
                </a:cubicBezTo>
                <a:cubicBezTo>
                  <a:pt x="449404" y="147156"/>
                  <a:pt x="441904" y="143880"/>
                  <a:pt x="439190" y="139836"/>
                </a:cubicBezTo>
                <a:cubicBezTo>
                  <a:pt x="440393" y="140603"/>
                  <a:pt x="444182" y="143163"/>
                  <a:pt x="441852" y="140655"/>
                </a:cubicBezTo>
                <a:cubicBezTo>
                  <a:pt x="439984" y="137122"/>
                  <a:pt x="435428" y="136559"/>
                  <a:pt x="431307" y="132105"/>
                </a:cubicBezTo>
                <a:lnTo>
                  <a:pt x="431639" y="133999"/>
                </a:lnTo>
                <a:cubicBezTo>
                  <a:pt x="430078" y="131645"/>
                  <a:pt x="424472" y="128752"/>
                  <a:pt x="425701" y="128189"/>
                </a:cubicBezTo>
                <a:cubicBezTo>
                  <a:pt x="423883" y="127191"/>
                  <a:pt x="420556" y="123249"/>
                  <a:pt x="420300" y="124580"/>
                </a:cubicBezTo>
                <a:cubicBezTo>
                  <a:pt x="413414" y="117336"/>
                  <a:pt x="401640" y="109324"/>
                  <a:pt x="398363" y="103744"/>
                </a:cubicBezTo>
                <a:cubicBezTo>
                  <a:pt x="397135" y="103002"/>
                  <a:pt x="394601" y="100493"/>
                  <a:pt x="394754" y="101440"/>
                </a:cubicBezTo>
                <a:cubicBezTo>
                  <a:pt x="396085" y="103488"/>
                  <a:pt x="397544" y="103232"/>
                  <a:pt x="397928" y="104128"/>
                </a:cubicBezTo>
                <a:cubicBezTo>
                  <a:pt x="396930" y="103334"/>
                  <a:pt x="396495" y="103411"/>
                  <a:pt x="396316" y="103437"/>
                </a:cubicBezTo>
                <a:cubicBezTo>
                  <a:pt x="394166" y="101236"/>
                  <a:pt x="392374" y="99597"/>
                  <a:pt x="395215" y="100749"/>
                </a:cubicBezTo>
                <a:cubicBezTo>
                  <a:pt x="390480" y="95758"/>
                  <a:pt x="388509" y="97703"/>
                  <a:pt x="382212" y="91662"/>
                </a:cubicBezTo>
                <a:cubicBezTo>
                  <a:pt x="382570" y="91611"/>
                  <a:pt x="382493" y="91304"/>
                  <a:pt x="382084" y="90869"/>
                </a:cubicBezTo>
                <a:cubicBezTo>
                  <a:pt x="381546" y="93557"/>
                  <a:pt x="378347" y="94683"/>
                  <a:pt x="377835" y="97550"/>
                </a:cubicBezTo>
                <a:cubicBezTo>
                  <a:pt x="377681" y="97882"/>
                  <a:pt x="376811" y="96577"/>
                  <a:pt x="376581" y="97345"/>
                </a:cubicBezTo>
                <a:cubicBezTo>
                  <a:pt x="376299" y="100698"/>
                  <a:pt x="372639" y="103181"/>
                  <a:pt x="369311" y="104691"/>
                </a:cubicBezTo>
                <a:lnTo>
                  <a:pt x="369132" y="104282"/>
                </a:lnTo>
                <a:cubicBezTo>
                  <a:pt x="368518" y="104563"/>
                  <a:pt x="369004" y="105997"/>
                  <a:pt x="368441" y="106406"/>
                </a:cubicBezTo>
                <a:cubicBezTo>
                  <a:pt x="368236" y="106227"/>
                  <a:pt x="368287" y="105971"/>
                  <a:pt x="367903" y="105869"/>
                </a:cubicBezTo>
                <a:cubicBezTo>
                  <a:pt x="368415" y="106508"/>
                  <a:pt x="367391" y="107046"/>
                  <a:pt x="367647" y="107635"/>
                </a:cubicBezTo>
                <a:cubicBezTo>
                  <a:pt x="367238" y="107635"/>
                  <a:pt x="366803" y="107200"/>
                  <a:pt x="366291" y="107225"/>
                </a:cubicBezTo>
                <a:lnTo>
                  <a:pt x="366751" y="108095"/>
                </a:lnTo>
                <a:cubicBezTo>
                  <a:pt x="367647" y="110297"/>
                  <a:pt x="364934" y="109939"/>
                  <a:pt x="364832" y="111807"/>
                </a:cubicBezTo>
                <a:cubicBezTo>
                  <a:pt x="364729" y="111602"/>
                  <a:pt x="364704" y="111398"/>
                  <a:pt x="364448" y="111346"/>
                </a:cubicBezTo>
                <a:cubicBezTo>
                  <a:pt x="363910" y="113957"/>
                  <a:pt x="361837" y="116005"/>
                  <a:pt x="360506" y="118283"/>
                </a:cubicBezTo>
                <a:cubicBezTo>
                  <a:pt x="360352" y="118001"/>
                  <a:pt x="359994" y="117541"/>
                  <a:pt x="359610" y="117438"/>
                </a:cubicBezTo>
                <a:cubicBezTo>
                  <a:pt x="360224" y="118129"/>
                  <a:pt x="359891" y="118923"/>
                  <a:pt x="359559" y="119563"/>
                </a:cubicBezTo>
                <a:cubicBezTo>
                  <a:pt x="358612" y="119153"/>
                  <a:pt x="359456" y="121047"/>
                  <a:pt x="358535" y="121329"/>
                </a:cubicBezTo>
                <a:lnTo>
                  <a:pt x="358407" y="121124"/>
                </a:lnTo>
                <a:cubicBezTo>
                  <a:pt x="358816" y="122225"/>
                  <a:pt x="357383" y="121431"/>
                  <a:pt x="357997" y="122583"/>
                </a:cubicBezTo>
                <a:lnTo>
                  <a:pt x="357153" y="122379"/>
                </a:lnTo>
                <a:cubicBezTo>
                  <a:pt x="357997" y="123479"/>
                  <a:pt x="356026" y="122583"/>
                  <a:pt x="356257" y="123428"/>
                </a:cubicBezTo>
                <a:lnTo>
                  <a:pt x="356487" y="123582"/>
                </a:lnTo>
                <a:cubicBezTo>
                  <a:pt x="356436" y="124170"/>
                  <a:pt x="355770" y="123914"/>
                  <a:pt x="355642" y="124375"/>
                </a:cubicBezTo>
                <a:lnTo>
                  <a:pt x="355489" y="124324"/>
                </a:lnTo>
                <a:cubicBezTo>
                  <a:pt x="355079" y="125322"/>
                  <a:pt x="354107" y="125271"/>
                  <a:pt x="354951" y="125937"/>
                </a:cubicBezTo>
                <a:cubicBezTo>
                  <a:pt x="354055" y="125655"/>
                  <a:pt x="355284" y="124913"/>
                  <a:pt x="353979" y="124554"/>
                </a:cubicBezTo>
                <a:cubicBezTo>
                  <a:pt x="352622" y="127805"/>
                  <a:pt x="350216" y="130314"/>
                  <a:pt x="348014" y="132899"/>
                </a:cubicBezTo>
                <a:cubicBezTo>
                  <a:pt x="347451" y="132899"/>
                  <a:pt x="347195" y="133001"/>
                  <a:pt x="346811" y="132796"/>
                </a:cubicBezTo>
                <a:cubicBezTo>
                  <a:pt x="346760" y="133206"/>
                  <a:pt x="346120" y="133897"/>
                  <a:pt x="346325" y="134486"/>
                </a:cubicBezTo>
                <a:cubicBezTo>
                  <a:pt x="346376" y="134383"/>
                  <a:pt x="345788" y="134281"/>
                  <a:pt x="345634" y="134409"/>
                </a:cubicBezTo>
                <a:cubicBezTo>
                  <a:pt x="344917" y="134588"/>
                  <a:pt x="346069" y="135689"/>
                  <a:pt x="345250" y="135894"/>
                </a:cubicBezTo>
                <a:cubicBezTo>
                  <a:pt x="345199" y="135484"/>
                  <a:pt x="345020" y="135203"/>
                  <a:pt x="344661" y="134998"/>
                </a:cubicBezTo>
                <a:cubicBezTo>
                  <a:pt x="344943" y="135996"/>
                  <a:pt x="344303" y="136508"/>
                  <a:pt x="344073" y="137199"/>
                </a:cubicBezTo>
                <a:cubicBezTo>
                  <a:pt x="343996" y="136994"/>
                  <a:pt x="344021" y="136789"/>
                  <a:pt x="343740" y="136610"/>
                </a:cubicBezTo>
                <a:cubicBezTo>
                  <a:pt x="343970" y="137813"/>
                  <a:pt x="342690" y="137506"/>
                  <a:pt x="342742" y="138402"/>
                </a:cubicBezTo>
                <a:lnTo>
                  <a:pt x="342409" y="137813"/>
                </a:lnTo>
                <a:cubicBezTo>
                  <a:pt x="341155" y="138121"/>
                  <a:pt x="343202" y="138914"/>
                  <a:pt x="342255" y="139324"/>
                </a:cubicBezTo>
                <a:cubicBezTo>
                  <a:pt x="342255" y="139016"/>
                  <a:pt x="342025" y="138914"/>
                  <a:pt x="341846" y="138735"/>
                </a:cubicBezTo>
                <a:cubicBezTo>
                  <a:pt x="342153" y="140143"/>
                  <a:pt x="340975" y="140936"/>
                  <a:pt x="340694" y="141781"/>
                </a:cubicBezTo>
                <a:cubicBezTo>
                  <a:pt x="340668" y="141704"/>
                  <a:pt x="340540" y="141627"/>
                  <a:pt x="340540" y="141627"/>
                </a:cubicBezTo>
                <a:cubicBezTo>
                  <a:pt x="340028" y="142395"/>
                  <a:pt x="339132" y="142907"/>
                  <a:pt x="338876" y="144008"/>
                </a:cubicBezTo>
                <a:cubicBezTo>
                  <a:pt x="338390" y="144085"/>
                  <a:pt x="337801" y="142933"/>
                  <a:pt x="337315" y="143829"/>
                </a:cubicBezTo>
                <a:cubicBezTo>
                  <a:pt x="338288" y="144597"/>
                  <a:pt x="336624" y="145416"/>
                  <a:pt x="338057" y="145876"/>
                </a:cubicBezTo>
                <a:cubicBezTo>
                  <a:pt x="337366" y="146388"/>
                  <a:pt x="336163" y="147079"/>
                  <a:pt x="336112" y="147771"/>
                </a:cubicBezTo>
                <a:cubicBezTo>
                  <a:pt x="335984" y="147182"/>
                  <a:pt x="334653" y="147105"/>
                  <a:pt x="335062" y="146491"/>
                </a:cubicBezTo>
                <a:lnTo>
                  <a:pt x="334167" y="146414"/>
                </a:lnTo>
                <a:cubicBezTo>
                  <a:pt x="333808" y="146004"/>
                  <a:pt x="334602" y="146107"/>
                  <a:pt x="334039" y="145825"/>
                </a:cubicBezTo>
                <a:cubicBezTo>
                  <a:pt x="333834" y="146132"/>
                  <a:pt x="333552" y="147233"/>
                  <a:pt x="333219" y="147335"/>
                </a:cubicBezTo>
                <a:cubicBezTo>
                  <a:pt x="333373" y="148308"/>
                  <a:pt x="334064" y="149690"/>
                  <a:pt x="333501" y="150586"/>
                </a:cubicBezTo>
                <a:cubicBezTo>
                  <a:pt x="333450" y="149895"/>
                  <a:pt x="332272" y="149921"/>
                  <a:pt x="332324" y="149511"/>
                </a:cubicBezTo>
                <a:lnTo>
                  <a:pt x="333168" y="152173"/>
                </a:lnTo>
                <a:cubicBezTo>
                  <a:pt x="333015" y="152480"/>
                  <a:pt x="332400" y="151585"/>
                  <a:pt x="332324" y="152173"/>
                </a:cubicBezTo>
                <a:cubicBezTo>
                  <a:pt x="332580" y="152378"/>
                  <a:pt x="332605" y="152685"/>
                  <a:pt x="332708" y="152941"/>
                </a:cubicBezTo>
                <a:cubicBezTo>
                  <a:pt x="332503" y="152967"/>
                  <a:pt x="332016" y="154247"/>
                  <a:pt x="330967" y="153555"/>
                </a:cubicBezTo>
                <a:cubicBezTo>
                  <a:pt x="330506" y="153351"/>
                  <a:pt x="331172" y="152941"/>
                  <a:pt x="330557" y="152941"/>
                </a:cubicBezTo>
                <a:cubicBezTo>
                  <a:pt x="330148" y="153453"/>
                  <a:pt x="330455" y="153735"/>
                  <a:pt x="330046" y="154247"/>
                </a:cubicBezTo>
                <a:lnTo>
                  <a:pt x="329918" y="154144"/>
                </a:lnTo>
                <a:cubicBezTo>
                  <a:pt x="329534" y="154323"/>
                  <a:pt x="329585" y="155091"/>
                  <a:pt x="330148" y="155347"/>
                </a:cubicBezTo>
                <a:cubicBezTo>
                  <a:pt x="330250" y="155936"/>
                  <a:pt x="330148" y="156499"/>
                  <a:pt x="329815" y="156909"/>
                </a:cubicBezTo>
                <a:cubicBezTo>
                  <a:pt x="329815" y="156601"/>
                  <a:pt x="329534" y="156397"/>
                  <a:pt x="329354" y="156166"/>
                </a:cubicBezTo>
                <a:cubicBezTo>
                  <a:pt x="329534" y="157421"/>
                  <a:pt x="329175" y="158317"/>
                  <a:pt x="328842" y="159315"/>
                </a:cubicBezTo>
                <a:cubicBezTo>
                  <a:pt x="329278" y="159724"/>
                  <a:pt x="328254" y="158342"/>
                  <a:pt x="328586" y="158470"/>
                </a:cubicBezTo>
                <a:cubicBezTo>
                  <a:pt x="327153" y="158880"/>
                  <a:pt x="327793" y="161132"/>
                  <a:pt x="326232" y="161132"/>
                </a:cubicBezTo>
                <a:cubicBezTo>
                  <a:pt x="326257" y="160902"/>
                  <a:pt x="326897" y="161618"/>
                  <a:pt x="326769" y="161516"/>
                </a:cubicBezTo>
                <a:cubicBezTo>
                  <a:pt x="326308" y="161926"/>
                  <a:pt x="325694" y="161337"/>
                  <a:pt x="325668" y="161849"/>
                </a:cubicBezTo>
                <a:cubicBezTo>
                  <a:pt x="325259" y="161542"/>
                  <a:pt x="325464" y="162335"/>
                  <a:pt x="325310" y="162719"/>
                </a:cubicBezTo>
                <a:cubicBezTo>
                  <a:pt x="325464" y="163129"/>
                  <a:pt x="325080" y="162617"/>
                  <a:pt x="325259" y="162335"/>
                </a:cubicBezTo>
                <a:cubicBezTo>
                  <a:pt x="325233" y="163001"/>
                  <a:pt x="324337" y="165202"/>
                  <a:pt x="322955" y="165714"/>
                </a:cubicBezTo>
                <a:cubicBezTo>
                  <a:pt x="323237" y="165919"/>
                  <a:pt x="323365" y="167122"/>
                  <a:pt x="323134" y="167327"/>
                </a:cubicBezTo>
                <a:lnTo>
                  <a:pt x="322622" y="166738"/>
                </a:lnTo>
                <a:cubicBezTo>
                  <a:pt x="322238" y="166687"/>
                  <a:pt x="322085" y="166943"/>
                  <a:pt x="321854" y="167096"/>
                </a:cubicBezTo>
                <a:cubicBezTo>
                  <a:pt x="321906" y="166994"/>
                  <a:pt x="321931" y="166891"/>
                  <a:pt x="321983" y="166789"/>
                </a:cubicBezTo>
                <a:cubicBezTo>
                  <a:pt x="321983" y="166789"/>
                  <a:pt x="321983" y="166789"/>
                  <a:pt x="321957" y="166764"/>
                </a:cubicBezTo>
                <a:cubicBezTo>
                  <a:pt x="321880" y="166840"/>
                  <a:pt x="321880" y="166994"/>
                  <a:pt x="321854" y="167096"/>
                </a:cubicBezTo>
                <a:cubicBezTo>
                  <a:pt x="321727" y="167147"/>
                  <a:pt x="321650" y="167250"/>
                  <a:pt x="321496" y="167147"/>
                </a:cubicBezTo>
                <a:cubicBezTo>
                  <a:pt x="321599" y="167454"/>
                  <a:pt x="321701" y="167352"/>
                  <a:pt x="321829" y="167147"/>
                </a:cubicBezTo>
                <a:cubicBezTo>
                  <a:pt x="321675" y="167634"/>
                  <a:pt x="321675" y="168248"/>
                  <a:pt x="320959" y="168197"/>
                </a:cubicBezTo>
                <a:cubicBezTo>
                  <a:pt x="321163" y="168146"/>
                  <a:pt x="320498" y="167147"/>
                  <a:pt x="320216" y="167557"/>
                </a:cubicBezTo>
                <a:cubicBezTo>
                  <a:pt x="319756" y="168299"/>
                  <a:pt x="320344" y="167992"/>
                  <a:pt x="320088" y="168658"/>
                </a:cubicBezTo>
                <a:lnTo>
                  <a:pt x="320012" y="169195"/>
                </a:lnTo>
                <a:cubicBezTo>
                  <a:pt x="320549" y="169707"/>
                  <a:pt x="319474" y="169707"/>
                  <a:pt x="320293" y="169989"/>
                </a:cubicBezTo>
                <a:cubicBezTo>
                  <a:pt x="319756" y="169656"/>
                  <a:pt x="319756" y="171166"/>
                  <a:pt x="318911" y="170296"/>
                </a:cubicBezTo>
                <a:lnTo>
                  <a:pt x="318271" y="169605"/>
                </a:lnTo>
                <a:cubicBezTo>
                  <a:pt x="318066" y="169912"/>
                  <a:pt x="318655" y="170705"/>
                  <a:pt x="318783" y="171217"/>
                </a:cubicBezTo>
                <a:cubicBezTo>
                  <a:pt x="318706" y="171192"/>
                  <a:pt x="318476" y="171166"/>
                  <a:pt x="318373" y="171012"/>
                </a:cubicBezTo>
                <a:cubicBezTo>
                  <a:pt x="319448" y="172036"/>
                  <a:pt x="317708" y="171601"/>
                  <a:pt x="318297" y="172651"/>
                </a:cubicBezTo>
                <a:cubicBezTo>
                  <a:pt x="317401" y="172907"/>
                  <a:pt x="316991" y="174135"/>
                  <a:pt x="316044" y="173777"/>
                </a:cubicBezTo>
                <a:cubicBezTo>
                  <a:pt x="316018" y="174519"/>
                  <a:pt x="316070" y="175287"/>
                  <a:pt x="315404" y="175569"/>
                </a:cubicBezTo>
                <a:cubicBezTo>
                  <a:pt x="315379" y="175390"/>
                  <a:pt x="315455" y="175185"/>
                  <a:pt x="315225" y="174980"/>
                </a:cubicBezTo>
                <a:cubicBezTo>
                  <a:pt x="314662" y="175006"/>
                  <a:pt x="314867" y="175364"/>
                  <a:pt x="314790" y="175799"/>
                </a:cubicBezTo>
                <a:cubicBezTo>
                  <a:pt x="314687" y="175594"/>
                  <a:pt x="313587" y="175876"/>
                  <a:pt x="312870" y="175901"/>
                </a:cubicBezTo>
                <a:cubicBezTo>
                  <a:pt x="312844" y="176593"/>
                  <a:pt x="313587" y="177002"/>
                  <a:pt x="313919" y="177360"/>
                </a:cubicBezTo>
                <a:cubicBezTo>
                  <a:pt x="312460" y="176823"/>
                  <a:pt x="313561" y="179229"/>
                  <a:pt x="312102" y="178871"/>
                </a:cubicBezTo>
                <a:cubicBezTo>
                  <a:pt x="312102" y="178589"/>
                  <a:pt x="312128" y="177770"/>
                  <a:pt x="311539" y="177872"/>
                </a:cubicBezTo>
                <a:cubicBezTo>
                  <a:pt x="310080" y="177335"/>
                  <a:pt x="311667" y="179434"/>
                  <a:pt x="310566" y="179588"/>
                </a:cubicBezTo>
                <a:lnTo>
                  <a:pt x="311641" y="180202"/>
                </a:lnTo>
                <a:cubicBezTo>
                  <a:pt x="310822" y="179997"/>
                  <a:pt x="311334" y="181661"/>
                  <a:pt x="310438" y="180739"/>
                </a:cubicBezTo>
                <a:cubicBezTo>
                  <a:pt x="310618" y="181277"/>
                  <a:pt x="309491" y="181277"/>
                  <a:pt x="310438" y="181968"/>
                </a:cubicBezTo>
                <a:cubicBezTo>
                  <a:pt x="308775" y="182377"/>
                  <a:pt x="308698" y="184988"/>
                  <a:pt x="306496" y="184246"/>
                </a:cubicBezTo>
                <a:cubicBezTo>
                  <a:pt x="306522" y="184553"/>
                  <a:pt x="306010" y="184784"/>
                  <a:pt x="306573" y="185091"/>
                </a:cubicBezTo>
                <a:cubicBezTo>
                  <a:pt x="307290" y="185270"/>
                  <a:pt x="306522" y="184451"/>
                  <a:pt x="306932" y="184656"/>
                </a:cubicBezTo>
                <a:cubicBezTo>
                  <a:pt x="306855" y="184809"/>
                  <a:pt x="307085" y="185065"/>
                  <a:pt x="307213" y="185167"/>
                </a:cubicBezTo>
                <a:cubicBezTo>
                  <a:pt x="306676" y="185321"/>
                  <a:pt x="306420" y="185551"/>
                  <a:pt x="305933" y="184579"/>
                </a:cubicBezTo>
                <a:cubicBezTo>
                  <a:pt x="304730" y="184886"/>
                  <a:pt x="306804" y="186678"/>
                  <a:pt x="305652" y="187318"/>
                </a:cubicBezTo>
                <a:cubicBezTo>
                  <a:pt x="305293" y="186934"/>
                  <a:pt x="305089" y="186883"/>
                  <a:pt x="304935" y="187215"/>
                </a:cubicBezTo>
                <a:lnTo>
                  <a:pt x="305114" y="188290"/>
                </a:lnTo>
                <a:cubicBezTo>
                  <a:pt x="304449" y="188751"/>
                  <a:pt x="303962" y="187906"/>
                  <a:pt x="303348" y="187395"/>
                </a:cubicBezTo>
                <a:cubicBezTo>
                  <a:pt x="303169" y="187830"/>
                  <a:pt x="302810" y="188188"/>
                  <a:pt x="303143" y="188725"/>
                </a:cubicBezTo>
                <a:lnTo>
                  <a:pt x="301991" y="188470"/>
                </a:lnTo>
                <a:cubicBezTo>
                  <a:pt x="302810" y="188674"/>
                  <a:pt x="302145" y="189033"/>
                  <a:pt x="302171" y="189314"/>
                </a:cubicBezTo>
                <a:lnTo>
                  <a:pt x="302145" y="189033"/>
                </a:lnTo>
                <a:cubicBezTo>
                  <a:pt x="301812" y="188854"/>
                  <a:pt x="301659" y="189391"/>
                  <a:pt x="301582" y="189621"/>
                </a:cubicBezTo>
                <a:cubicBezTo>
                  <a:pt x="302017" y="189929"/>
                  <a:pt x="302503" y="189673"/>
                  <a:pt x="302810" y="189545"/>
                </a:cubicBezTo>
                <a:cubicBezTo>
                  <a:pt x="302964" y="189954"/>
                  <a:pt x="302657" y="190159"/>
                  <a:pt x="302810" y="190671"/>
                </a:cubicBezTo>
                <a:cubicBezTo>
                  <a:pt x="302222" y="190082"/>
                  <a:pt x="301915" y="190824"/>
                  <a:pt x="301607" y="191029"/>
                </a:cubicBezTo>
                <a:cubicBezTo>
                  <a:pt x="301223" y="191208"/>
                  <a:pt x="301889" y="191848"/>
                  <a:pt x="301787" y="191899"/>
                </a:cubicBezTo>
                <a:cubicBezTo>
                  <a:pt x="301454" y="191643"/>
                  <a:pt x="301326" y="192360"/>
                  <a:pt x="301070" y="191720"/>
                </a:cubicBezTo>
                <a:cubicBezTo>
                  <a:pt x="301044" y="191541"/>
                  <a:pt x="301607" y="191772"/>
                  <a:pt x="301454" y="191336"/>
                </a:cubicBezTo>
                <a:cubicBezTo>
                  <a:pt x="301044" y="191336"/>
                  <a:pt x="300532" y="190824"/>
                  <a:pt x="300584" y="191592"/>
                </a:cubicBezTo>
                <a:cubicBezTo>
                  <a:pt x="300609" y="192155"/>
                  <a:pt x="301838" y="192565"/>
                  <a:pt x="300993" y="192795"/>
                </a:cubicBezTo>
                <a:cubicBezTo>
                  <a:pt x="300967" y="192514"/>
                  <a:pt x="300712" y="192283"/>
                  <a:pt x="300609" y="192002"/>
                </a:cubicBezTo>
                <a:lnTo>
                  <a:pt x="299816" y="192258"/>
                </a:lnTo>
                <a:lnTo>
                  <a:pt x="300353" y="192770"/>
                </a:lnTo>
                <a:cubicBezTo>
                  <a:pt x="300123" y="192719"/>
                  <a:pt x="300123" y="192616"/>
                  <a:pt x="300020" y="192616"/>
                </a:cubicBezTo>
                <a:cubicBezTo>
                  <a:pt x="300481" y="193256"/>
                  <a:pt x="299508" y="193614"/>
                  <a:pt x="300072" y="194306"/>
                </a:cubicBezTo>
                <a:cubicBezTo>
                  <a:pt x="299892" y="194613"/>
                  <a:pt x="299176" y="194536"/>
                  <a:pt x="298869" y="194715"/>
                </a:cubicBezTo>
                <a:lnTo>
                  <a:pt x="298869" y="194638"/>
                </a:lnTo>
                <a:cubicBezTo>
                  <a:pt x="298280" y="194664"/>
                  <a:pt x="298126" y="195304"/>
                  <a:pt x="298280" y="195893"/>
                </a:cubicBezTo>
                <a:lnTo>
                  <a:pt x="298177" y="195765"/>
                </a:lnTo>
                <a:cubicBezTo>
                  <a:pt x="297973" y="195918"/>
                  <a:pt x="297691" y="196405"/>
                  <a:pt x="297819" y="196891"/>
                </a:cubicBezTo>
                <a:cubicBezTo>
                  <a:pt x="297026" y="196968"/>
                  <a:pt x="295567" y="195227"/>
                  <a:pt x="295874" y="196302"/>
                </a:cubicBezTo>
                <a:cubicBezTo>
                  <a:pt x="295515" y="196814"/>
                  <a:pt x="296334" y="197915"/>
                  <a:pt x="296821" y="198017"/>
                </a:cubicBezTo>
                <a:cubicBezTo>
                  <a:pt x="295746" y="198504"/>
                  <a:pt x="295874" y="200193"/>
                  <a:pt x="294364" y="200193"/>
                </a:cubicBezTo>
                <a:cubicBezTo>
                  <a:pt x="294492" y="200526"/>
                  <a:pt x="294722" y="200577"/>
                  <a:pt x="294619" y="200910"/>
                </a:cubicBezTo>
                <a:cubicBezTo>
                  <a:pt x="293391" y="201882"/>
                  <a:pt x="293135" y="203981"/>
                  <a:pt x="291215" y="203981"/>
                </a:cubicBezTo>
                <a:cubicBezTo>
                  <a:pt x="291292" y="203444"/>
                  <a:pt x="290678" y="203469"/>
                  <a:pt x="290345" y="203213"/>
                </a:cubicBezTo>
                <a:cubicBezTo>
                  <a:pt x="290626" y="203930"/>
                  <a:pt x="289551" y="203085"/>
                  <a:pt x="290294" y="203930"/>
                </a:cubicBezTo>
                <a:cubicBezTo>
                  <a:pt x="290857" y="204340"/>
                  <a:pt x="291062" y="204570"/>
                  <a:pt x="291573" y="204442"/>
                </a:cubicBezTo>
                <a:cubicBezTo>
                  <a:pt x="291241" y="205363"/>
                  <a:pt x="290294" y="206438"/>
                  <a:pt x="289500" y="206438"/>
                </a:cubicBezTo>
                <a:cubicBezTo>
                  <a:pt x="289935" y="206438"/>
                  <a:pt x="289935" y="206746"/>
                  <a:pt x="289961" y="207002"/>
                </a:cubicBezTo>
                <a:cubicBezTo>
                  <a:pt x="289193" y="206259"/>
                  <a:pt x="288604" y="206669"/>
                  <a:pt x="288553" y="207334"/>
                </a:cubicBezTo>
                <a:lnTo>
                  <a:pt x="289014" y="207795"/>
                </a:lnTo>
                <a:lnTo>
                  <a:pt x="288272" y="207616"/>
                </a:lnTo>
                <a:cubicBezTo>
                  <a:pt x="288323" y="207949"/>
                  <a:pt x="289167" y="208691"/>
                  <a:pt x="288374" y="208665"/>
                </a:cubicBezTo>
                <a:cubicBezTo>
                  <a:pt x="288143" y="208512"/>
                  <a:pt x="287939" y="208384"/>
                  <a:pt x="287760" y="208333"/>
                </a:cubicBezTo>
                <a:cubicBezTo>
                  <a:pt x="287811" y="209075"/>
                  <a:pt x="288016" y="210227"/>
                  <a:pt x="287222" y="210329"/>
                </a:cubicBezTo>
                <a:lnTo>
                  <a:pt x="286173" y="210073"/>
                </a:lnTo>
                <a:cubicBezTo>
                  <a:pt x="286096" y="210329"/>
                  <a:pt x="286275" y="210995"/>
                  <a:pt x="286736" y="210841"/>
                </a:cubicBezTo>
                <a:cubicBezTo>
                  <a:pt x="285661" y="211225"/>
                  <a:pt x="285200" y="211660"/>
                  <a:pt x="284355" y="211379"/>
                </a:cubicBezTo>
                <a:cubicBezTo>
                  <a:pt x="284765" y="213989"/>
                  <a:pt x="283203" y="215935"/>
                  <a:pt x="281770" y="217343"/>
                </a:cubicBezTo>
                <a:lnTo>
                  <a:pt x="281437" y="216959"/>
                </a:lnTo>
                <a:cubicBezTo>
                  <a:pt x="280746" y="217087"/>
                  <a:pt x="281923" y="217752"/>
                  <a:pt x="281386" y="217803"/>
                </a:cubicBezTo>
                <a:cubicBezTo>
                  <a:pt x="281156" y="217343"/>
                  <a:pt x="280362" y="217445"/>
                  <a:pt x="280208" y="216754"/>
                </a:cubicBezTo>
                <a:cubicBezTo>
                  <a:pt x="279313" y="217010"/>
                  <a:pt x="280208" y="218059"/>
                  <a:pt x="280055" y="218571"/>
                </a:cubicBezTo>
                <a:cubicBezTo>
                  <a:pt x="280490" y="219058"/>
                  <a:pt x="280004" y="218008"/>
                  <a:pt x="280567" y="218597"/>
                </a:cubicBezTo>
                <a:cubicBezTo>
                  <a:pt x="280695" y="218827"/>
                  <a:pt x="279492" y="219109"/>
                  <a:pt x="280132" y="219800"/>
                </a:cubicBezTo>
                <a:cubicBezTo>
                  <a:pt x="279722" y="219698"/>
                  <a:pt x="279287" y="219160"/>
                  <a:pt x="279057" y="218802"/>
                </a:cubicBezTo>
                <a:lnTo>
                  <a:pt x="279082" y="219442"/>
                </a:lnTo>
                <a:cubicBezTo>
                  <a:pt x="277854" y="219135"/>
                  <a:pt x="278417" y="217138"/>
                  <a:pt x="276958" y="216703"/>
                </a:cubicBezTo>
                <a:lnTo>
                  <a:pt x="276804" y="217112"/>
                </a:lnTo>
                <a:cubicBezTo>
                  <a:pt x="275729" y="216754"/>
                  <a:pt x="276651" y="215500"/>
                  <a:pt x="275703" y="216114"/>
                </a:cubicBezTo>
                <a:cubicBezTo>
                  <a:pt x="275729" y="216754"/>
                  <a:pt x="276548" y="218008"/>
                  <a:pt x="277162" y="217957"/>
                </a:cubicBezTo>
                <a:cubicBezTo>
                  <a:pt x="276727" y="218853"/>
                  <a:pt x="278621" y="219800"/>
                  <a:pt x="277879" y="220568"/>
                </a:cubicBezTo>
                <a:cubicBezTo>
                  <a:pt x="277265" y="220414"/>
                  <a:pt x="278314" y="219826"/>
                  <a:pt x="277572" y="219467"/>
                </a:cubicBezTo>
                <a:cubicBezTo>
                  <a:pt x="276676" y="219339"/>
                  <a:pt x="277239" y="220517"/>
                  <a:pt x="276778" y="220670"/>
                </a:cubicBezTo>
                <a:cubicBezTo>
                  <a:pt x="277367" y="220517"/>
                  <a:pt x="277854" y="221464"/>
                  <a:pt x="277751" y="221848"/>
                </a:cubicBezTo>
                <a:cubicBezTo>
                  <a:pt x="277060" y="221976"/>
                  <a:pt x="277290" y="220977"/>
                  <a:pt x="276727" y="221464"/>
                </a:cubicBezTo>
                <a:cubicBezTo>
                  <a:pt x="277060" y="221976"/>
                  <a:pt x="276932" y="222769"/>
                  <a:pt x="277623" y="222539"/>
                </a:cubicBezTo>
                <a:cubicBezTo>
                  <a:pt x="278391" y="223563"/>
                  <a:pt x="276830" y="222923"/>
                  <a:pt x="277316" y="223870"/>
                </a:cubicBezTo>
                <a:cubicBezTo>
                  <a:pt x="276471" y="223460"/>
                  <a:pt x="276241" y="221925"/>
                  <a:pt x="275371" y="222257"/>
                </a:cubicBezTo>
                <a:cubicBezTo>
                  <a:pt x="276087" y="222744"/>
                  <a:pt x="275601" y="223819"/>
                  <a:pt x="276881" y="224305"/>
                </a:cubicBezTo>
                <a:cubicBezTo>
                  <a:pt x="276446" y="224408"/>
                  <a:pt x="275908" y="223947"/>
                  <a:pt x="275678" y="223460"/>
                </a:cubicBezTo>
                <a:cubicBezTo>
                  <a:pt x="274987" y="223460"/>
                  <a:pt x="276113" y="225329"/>
                  <a:pt x="274731" y="224356"/>
                </a:cubicBezTo>
                <a:lnTo>
                  <a:pt x="275319" y="225022"/>
                </a:lnTo>
                <a:cubicBezTo>
                  <a:pt x="274961" y="224971"/>
                  <a:pt x="274731" y="224919"/>
                  <a:pt x="274193" y="224843"/>
                </a:cubicBezTo>
                <a:cubicBezTo>
                  <a:pt x="273886" y="225150"/>
                  <a:pt x="274219" y="226609"/>
                  <a:pt x="273246" y="225713"/>
                </a:cubicBezTo>
                <a:cubicBezTo>
                  <a:pt x="273272" y="225892"/>
                  <a:pt x="272606" y="226583"/>
                  <a:pt x="273553" y="226890"/>
                </a:cubicBezTo>
                <a:cubicBezTo>
                  <a:pt x="274347" y="226813"/>
                  <a:pt x="273477" y="225969"/>
                  <a:pt x="274628" y="226532"/>
                </a:cubicBezTo>
                <a:cubicBezTo>
                  <a:pt x="273605" y="226174"/>
                  <a:pt x="274193" y="227223"/>
                  <a:pt x="274193" y="227709"/>
                </a:cubicBezTo>
                <a:lnTo>
                  <a:pt x="273758" y="227428"/>
                </a:lnTo>
                <a:cubicBezTo>
                  <a:pt x="273809" y="227709"/>
                  <a:pt x="273400" y="227965"/>
                  <a:pt x="273732" y="228426"/>
                </a:cubicBezTo>
                <a:cubicBezTo>
                  <a:pt x="273630" y="228119"/>
                  <a:pt x="273297" y="227965"/>
                  <a:pt x="273118" y="227991"/>
                </a:cubicBezTo>
                <a:lnTo>
                  <a:pt x="273605" y="228657"/>
                </a:lnTo>
                <a:cubicBezTo>
                  <a:pt x="273349" y="229527"/>
                  <a:pt x="272427" y="227914"/>
                  <a:pt x="272069" y="228657"/>
                </a:cubicBezTo>
                <a:lnTo>
                  <a:pt x="271992" y="227812"/>
                </a:lnTo>
                <a:cubicBezTo>
                  <a:pt x="272018" y="227991"/>
                  <a:pt x="271301" y="227709"/>
                  <a:pt x="271224" y="228170"/>
                </a:cubicBezTo>
                <a:cubicBezTo>
                  <a:pt x="271659" y="228759"/>
                  <a:pt x="272145" y="229501"/>
                  <a:pt x="272478" y="229962"/>
                </a:cubicBezTo>
                <a:cubicBezTo>
                  <a:pt x="272427" y="230500"/>
                  <a:pt x="271736" y="229578"/>
                  <a:pt x="271992" y="230423"/>
                </a:cubicBezTo>
                <a:lnTo>
                  <a:pt x="271710" y="229424"/>
                </a:lnTo>
                <a:cubicBezTo>
                  <a:pt x="271582" y="229168"/>
                  <a:pt x="270558" y="228912"/>
                  <a:pt x="270175" y="229424"/>
                </a:cubicBezTo>
                <a:cubicBezTo>
                  <a:pt x="270123" y="229885"/>
                  <a:pt x="270507" y="230986"/>
                  <a:pt x="271198" y="230781"/>
                </a:cubicBezTo>
                <a:cubicBezTo>
                  <a:pt x="271019" y="231037"/>
                  <a:pt x="270431" y="231037"/>
                  <a:pt x="270175" y="230525"/>
                </a:cubicBezTo>
                <a:cubicBezTo>
                  <a:pt x="269919" y="231191"/>
                  <a:pt x="270814" y="230986"/>
                  <a:pt x="270763" y="231677"/>
                </a:cubicBezTo>
                <a:cubicBezTo>
                  <a:pt x="270277" y="231575"/>
                  <a:pt x="269253" y="231703"/>
                  <a:pt x="268460" y="231575"/>
                </a:cubicBezTo>
                <a:lnTo>
                  <a:pt x="267922" y="230320"/>
                </a:lnTo>
                <a:lnTo>
                  <a:pt x="267640" y="230653"/>
                </a:lnTo>
                <a:cubicBezTo>
                  <a:pt x="267256" y="229604"/>
                  <a:pt x="266898" y="230371"/>
                  <a:pt x="266309" y="229476"/>
                </a:cubicBezTo>
                <a:cubicBezTo>
                  <a:pt x="266028" y="229578"/>
                  <a:pt x="266079" y="230064"/>
                  <a:pt x="266079" y="230423"/>
                </a:cubicBezTo>
                <a:cubicBezTo>
                  <a:pt x="267845" y="230883"/>
                  <a:pt x="267180" y="232573"/>
                  <a:pt x="268460" y="233366"/>
                </a:cubicBezTo>
                <a:cubicBezTo>
                  <a:pt x="268024" y="234467"/>
                  <a:pt x="265286" y="231549"/>
                  <a:pt x="266284" y="233904"/>
                </a:cubicBezTo>
                <a:cubicBezTo>
                  <a:pt x="266693" y="234032"/>
                  <a:pt x="267180" y="235158"/>
                  <a:pt x="267308" y="234365"/>
                </a:cubicBezTo>
                <a:cubicBezTo>
                  <a:pt x="266719" y="234800"/>
                  <a:pt x="268127" y="235696"/>
                  <a:pt x="267154" y="235926"/>
                </a:cubicBezTo>
                <a:cubicBezTo>
                  <a:pt x="267052" y="235081"/>
                  <a:pt x="265567" y="235414"/>
                  <a:pt x="265490" y="234211"/>
                </a:cubicBezTo>
                <a:cubicBezTo>
                  <a:pt x="265849" y="234595"/>
                  <a:pt x="266079" y="234083"/>
                  <a:pt x="266079" y="233878"/>
                </a:cubicBezTo>
                <a:cubicBezTo>
                  <a:pt x="265465" y="233725"/>
                  <a:pt x="264978" y="232880"/>
                  <a:pt x="264518" y="233418"/>
                </a:cubicBezTo>
                <a:cubicBezTo>
                  <a:pt x="264338" y="233827"/>
                  <a:pt x="263980" y="234288"/>
                  <a:pt x="264620" y="234723"/>
                </a:cubicBezTo>
                <a:cubicBezTo>
                  <a:pt x="265286" y="235260"/>
                  <a:pt x="265004" y="234185"/>
                  <a:pt x="265465" y="234953"/>
                </a:cubicBezTo>
                <a:cubicBezTo>
                  <a:pt x="265132" y="235773"/>
                  <a:pt x="264031" y="235056"/>
                  <a:pt x="264927" y="236310"/>
                </a:cubicBezTo>
                <a:cubicBezTo>
                  <a:pt x="265234" y="235824"/>
                  <a:pt x="265951" y="236284"/>
                  <a:pt x="266412" y="236694"/>
                </a:cubicBezTo>
                <a:lnTo>
                  <a:pt x="266258" y="237385"/>
                </a:lnTo>
                <a:lnTo>
                  <a:pt x="265900" y="236924"/>
                </a:lnTo>
                <a:cubicBezTo>
                  <a:pt x="264927" y="237436"/>
                  <a:pt x="266463" y="237820"/>
                  <a:pt x="265695" y="238460"/>
                </a:cubicBezTo>
                <a:lnTo>
                  <a:pt x="264569" y="238076"/>
                </a:lnTo>
                <a:cubicBezTo>
                  <a:pt x="264006" y="237283"/>
                  <a:pt x="265823" y="237283"/>
                  <a:pt x="264543" y="236412"/>
                </a:cubicBezTo>
                <a:cubicBezTo>
                  <a:pt x="264082" y="236848"/>
                  <a:pt x="264518" y="237539"/>
                  <a:pt x="263852" y="237743"/>
                </a:cubicBezTo>
                <a:cubicBezTo>
                  <a:pt x="263852" y="237487"/>
                  <a:pt x="263852" y="237385"/>
                  <a:pt x="263903" y="237206"/>
                </a:cubicBezTo>
                <a:cubicBezTo>
                  <a:pt x="263699" y="237334"/>
                  <a:pt x="261984" y="236156"/>
                  <a:pt x="262291" y="237641"/>
                </a:cubicBezTo>
                <a:cubicBezTo>
                  <a:pt x="262367" y="238307"/>
                  <a:pt x="262649" y="238102"/>
                  <a:pt x="263059" y="238486"/>
                </a:cubicBezTo>
                <a:cubicBezTo>
                  <a:pt x="262521" y="239382"/>
                  <a:pt x="262803" y="240022"/>
                  <a:pt x="262419" y="240559"/>
                </a:cubicBezTo>
                <a:cubicBezTo>
                  <a:pt x="261676" y="239714"/>
                  <a:pt x="261600" y="241353"/>
                  <a:pt x="261164" y="240047"/>
                </a:cubicBezTo>
                <a:cubicBezTo>
                  <a:pt x="261907" y="240252"/>
                  <a:pt x="262803" y="239049"/>
                  <a:pt x="262240" y="238102"/>
                </a:cubicBezTo>
                <a:cubicBezTo>
                  <a:pt x="260960" y="237513"/>
                  <a:pt x="262879" y="237590"/>
                  <a:pt x="262009" y="236540"/>
                </a:cubicBezTo>
                <a:cubicBezTo>
                  <a:pt x="261472" y="237129"/>
                  <a:pt x="260473" y="236233"/>
                  <a:pt x="259705" y="235798"/>
                </a:cubicBezTo>
                <a:cubicBezTo>
                  <a:pt x="259526" y="235926"/>
                  <a:pt x="259654" y="236336"/>
                  <a:pt x="259680" y="236489"/>
                </a:cubicBezTo>
                <a:cubicBezTo>
                  <a:pt x="260217" y="237078"/>
                  <a:pt x="260397" y="236899"/>
                  <a:pt x="261062" y="237411"/>
                </a:cubicBezTo>
                <a:cubicBezTo>
                  <a:pt x="260320" y="237974"/>
                  <a:pt x="260089" y="238947"/>
                  <a:pt x="260371" y="239842"/>
                </a:cubicBezTo>
                <a:cubicBezTo>
                  <a:pt x="259833" y="239791"/>
                  <a:pt x="259296" y="239202"/>
                  <a:pt x="259475" y="238870"/>
                </a:cubicBezTo>
                <a:cubicBezTo>
                  <a:pt x="258938" y="239868"/>
                  <a:pt x="258093" y="240661"/>
                  <a:pt x="257248" y="241301"/>
                </a:cubicBezTo>
                <a:cubicBezTo>
                  <a:pt x="258707" y="241685"/>
                  <a:pt x="256711" y="242402"/>
                  <a:pt x="257837" y="242760"/>
                </a:cubicBezTo>
                <a:cubicBezTo>
                  <a:pt x="258426" y="242556"/>
                  <a:pt x="259475" y="242812"/>
                  <a:pt x="259731" y="243400"/>
                </a:cubicBezTo>
                <a:cubicBezTo>
                  <a:pt x="259424" y="243605"/>
                  <a:pt x="259296" y="243016"/>
                  <a:pt x="258989" y="242940"/>
                </a:cubicBezTo>
                <a:cubicBezTo>
                  <a:pt x="259270" y="243759"/>
                  <a:pt x="257658" y="242684"/>
                  <a:pt x="258246" y="243784"/>
                </a:cubicBezTo>
                <a:cubicBezTo>
                  <a:pt x="258579" y="242735"/>
                  <a:pt x="257146" y="242581"/>
                  <a:pt x="256480" y="241736"/>
                </a:cubicBezTo>
                <a:cubicBezTo>
                  <a:pt x="256455" y="242684"/>
                  <a:pt x="255943" y="241225"/>
                  <a:pt x="255456" y="241788"/>
                </a:cubicBezTo>
                <a:cubicBezTo>
                  <a:pt x="255431" y="242709"/>
                  <a:pt x="255200" y="243682"/>
                  <a:pt x="254842" y="244450"/>
                </a:cubicBezTo>
                <a:cubicBezTo>
                  <a:pt x="253434" y="244552"/>
                  <a:pt x="253178" y="246344"/>
                  <a:pt x="252641" y="247061"/>
                </a:cubicBezTo>
                <a:cubicBezTo>
                  <a:pt x="251950" y="247061"/>
                  <a:pt x="251207" y="246062"/>
                  <a:pt x="250772" y="246318"/>
                </a:cubicBezTo>
                <a:cubicBezTo>
                  <a:pt x="250388" y="246805"/>
                  <a:pt x="252026" y="246830"/>
                  <a:pt x="251028" y="247112"/>
                </a:cubicBezTo>
                <a:lnTo>
                  <a:pt x="250900" y="246907"/>
                </a:lnTo>
                <a:cubicBezTo>
                  <a:pt x="250951" y="247291"/>
                  <a:pt x="249262" y="247598"/>
                  <a:pt x="250363" y="248904"/>
                </a:cubicBezTo>
                <a:lnTo>
                  <a:pt x="249543" y="247854"/>
                </a:lnTo>
                <a:cubicBezTo>
                  <a:pt x="249364" y="247905"/>
                  <a:pt x="249492" y="248238"/>
                  <a:pt x="249518" y="248392"/>
                </a:cubicBezTo>
                <a:cubicBezTo>
                  <a:pt x="249185" y="248136"/>
                  <a:pt x="248776" y="248033"/>
                  <a:pt x="248750" y="247649"/>
                </a:cubicBezTo>
                <a:cubicBezTo>
                  <a:pt x="247701" y="247496"/>
                  <a:pt x="248110" y="248622"/>
                  <a:pt x="247752" y="249108"/>
                </a:cubicBezTo>
                <a:lnTo>
                  <a:pt x="248571" y="249313"/>
                </a:lnTo>
                <a:cubicBezTo>
                  <a:pt x="248366" y="250465"/>
                  <a:pt x="247342" y="250491"/>
                  <a:pt x="246907" y="251412"/>
                </a:cubicBezTo>
                <a:lnTo>
                  <a:pt x="246369" y="250875"/>
                </a:lnTo>
                <a:lnTo>
                  <a:pt x="246318" y="251617"/>
                </a:lnTo>
                <a:cubicBezTo>
                  <a:pt x="245883" y="251054"/>
                  <a:pt x="245166" y="251156"/>
                  <a:pt x="245422" y="251771"/>
                </a:cubicBezTo>
                <a:lnTo>
                  <a:pt x="245013" y="249441"/>
                </a:lnTo>
                <a:cubicBezTo>
                  <a:pt x="245627" y="249390"/>
                  <a:pt x="245422" y="250363"/>
                  <a:pt x="246139" y="250644"/>
                </a:cubicBezTo>
                <a:cubicBezTo>
                  <a:pt x="246753" y="250900"/>
                  <a:pt x="247214" y="250081"/>
                  <a:pt x="246753" y="249492"/>
                </a:cubicBezTo>
                <a:cubicBezTo>
                  <a:pt x="246446" y="249697"/>
                  <a:pt x="246549" y="249825"/>
                  <a:pt x="246600" y="250183"/>
                </a:cubicBezTo>
                <a:cubicBezTo>
                  <a:pt x="245755" y="249620"/>
                  <a:pt x="246139" y="249236"/>
                  <a:pt x="245755" y="248571"/>
                </a:cubicBezTo>
                <a:cubicBezTo>
                  <a:pt x="245653" y="248724"/>
                  <a:pt x="245294" y="248724"/>
                  <a:pt x="245499" y="248980"/>
                </a:cubicBezTo>
                <a:cubicBezTo>
                  <a:pt x="245320" y="248392"/>
                  <a:pt x="245525" y="248059"/>
                  <a:pt x="245909" y="247573"/>
                </a:cubicBezTo>
                <a:cubicBezTo>
                  <a:pt x="245934" y="248136"/>
                  <a:pt x="246497" y="247829"/>
                  <a:pt x="246651" y="248136"/>
                </a:cubicBezTo>
                <a:cubicBezTo>
                  <a:pt x="246011" y="247521"/>
                  <a:pt x="246113" y="246882"/>
                  <a:pt x="246805" y="246523"/>
                </a:cubicBezTo>
                <a:cubicBezTo>
                  <a:pt x="247956" y="246779"/>
                  <a:pt x="247214" y="245013"/>
                  <a:pt x="247982" y="244552"/>
                </a:cubicBezTo>
                <a:cubicBezTo>
                  <a:pt x="248417" y="245423"/>
                  <a:pt x="248724" y="246216"/>
                  <a:pt x="248673" y="246882"/>
                </a:cubicBezTo>
                <a:cubicBezTo>
                  <a:pt x="249364" y="246779"/>
                  <a:pt x="249057" y="246421"/>
                  <a:pt x="249723" y="246344"/>
                </a:cubicBezTo>
                <a:cubicBezTo>
                  <a:pt x="249364" y="245704"/>
                  <a:pt x="248724" y="244834"/>
                  <a:pt x="248827" y="244040"/>
                </a:cubicBezTo>
                <a:lnTo>
                  <a:pt x="249364" y="244475"/>
                </a:lnTo>
                <a:cubicBezTo>
                  <a:pt x="249518" y="243784"/>
                  <a:pt x="248750" y="243093"/>
                  <a:pt x="249415" y="242632"/>
                </a:cubicBezTo>
                <a:cubicBezTo>
                  <a:pt x="250567" y="241813"/>
                  <a:pt x="251489" y="240713"/>
                  <a:pt x="252231" y="239996"/>
                </a:cubicBezTo>
                <a:lnTo>
                  <a:pt x="252769" y="240406"/>
                </a:lnTo>
                <a:cubicBezTo>
                  <a:pt x="252026" y="238998"/>
                  <a:pt x="253613" y="238562"/>
                  <a:pt x="253639" y="237564"/>
                </a:cubicBezTo>
                <a:cubicBezTo>
                  <a:pt x="255021" y="236976"/>
                  <a:pt x="255072" y="234928"/>
                  <a:pt x="256378" y="235158"/>
                </a:cubicBezTo>
                <a:cubicBezTo>
                  <a:pt x="257530" y="233008"/>
                  <a:pt x="258477" y="231114"/>
                  <a:pt x="260243" y="229399"/>
                </a:cubicBezTo>
                <a:lnTo>
                  <a:pt x="260755" y="230371"/>
                </a:lnTo>
                <a:cubicBezTo>
                  <a:pt x="260473" y="229552"/>
                  <a:pt x="261369" y="230525"/>
                  <a:pt x="261548" y="230090"/>
                </a:cubicBezTo>
                <a:cubicBezTo>
                  <a:pt x="260627" y="229936"/>
                  <a:pt x="261139" y="228964"/>
                  <a:pt x="260908" y="228349"/>
                </a:cubicBezTo>
                <a:cubicBezTo>
                  <a:pt x="262188" y="228017"/>
                  <a:pt x="262470" y="226430"/>
                  <a:pt x="262547" y="225227"/>
                </a:cubicBezTo>
                <a:lnTo>
                  <a:pt x="263084" y="225662"/>
                </a:lnTo>
                <a:cubicBezTo>
                  <a:pt x="262751" y="224075"/>
                  <a:pt x="264390" y="223947"/>
                  <a:pt x="265337" y="223153"/>
                </a:cubicBezTo>
                <a:cubicBezTo>
                  <a:pt x="265644" y="223204"/>
                  <a:pt x="266284" y="223460"/>
                  <a:pt x="266463" y="223153"/>
                </a:cubicBezTo>
                <a:cubicBezTo>
                  <a:pt x="266028" y="221899"/>
                  <a:pt x="266335" y="221694"/>
                  <a:pt x="266437" y="220517"/>
                </a:cubicBezTo>
                <a:cubicBezTo>
                  <a:pt x="266924" y="219979"/>
                  <a:pt x="267871" y="219288"/>
                  <a:pt x="268664" y="218981"/>
                </a:cubicBezTo>
                <a:cubicBezTo>
                  <a:pt x="269253" y="215986"/>
                  <a:pt x="271736" y="214553"/>
                  <a:pt x="272837" y="211865"/>
                </a:cubicBezTo>
                <a:lnTo>
                  <a:pt x="273579" y="212249"/>
                </a:lnTo>
                <a:cubicBezTo>
                  <a:pt x="274040" y="209101"/>
                  <a:pt x="277316" y="207590"/>
                  <a:pt x="278161" y="205287"/>
                </a:cubicBezTo>
                <a:lnTo>
                  <a:pt x="279057" y="206362"/>
                </a:lnTo>
                <a:cubicBezTo>
                  <a:pt x="279850" y="206080"/>
                  <a:pt x="279850" y="204852"/>
                  <a:pt x="279005" y="204391"/>
                </a:cubicBezTo>
                <a:cubicBezTo>
                  <a:pt x="279773" y="204109"/>
                  <a:pt x="279645" y="202599"/>
                  <a:pt x="280823" y="202983"/>
                </a:cubicBezTo>
                <a:cubicBezTo>
                  <a:pt x="281463" y="202548"/>
                  <a:pt x="280900" y="201857"/>
                  <a:pt x="281207" y="201319"/>
                </a:cubicBezTo>
                <a:cubicBezTo>
                  <a:pt x="282410" y="200628"/>
                  <a:pt x="282743" y="200065"/>
                  <a:pt x="283357" y="199067"/>
                </a:cubicBezTo>
                <a:cubicBezTo>
                  <a:pt x="283510" y="199374"/>
                  <a:pt x="283843" y="199681"/>
                  <a:pt x="284074" y="199527"/>
                </a:cubicBezTo>
                <a:cubicBezTo>
                  <a:pt x="284125" y="198887"/>
                  <a:pt x="285584" y="198299"/>
                  <a:pt x="284022" y="197659"/>
                </a:cubicBezTo>
                <a:cubicBezTo>
                  <a:pt x="285686" y="197121"/>
                  <a:pt x="285686" y="194536"/>
                  <a:pt x="287606" y="194254"/>
                </a:cubicBezTo>
                <a:cubicBezTo>
                  <a:pt x="287171" y="194050"/>
                  <a:pt x="287350" y="193717"/>
                  <a:pt x="287222" y="193435"/>
                </a:cubicBezTo>
                <a:cubicBezTo>
                  <a:pt x="288041" y="192437"/>
                  <a:pt x="289654" y="191976"/>
                  <a:pt x="289756" y="190696"/>
                </a:cubicBezTo>
                <a:cubicBezTo>
                  <a:pt x="290038" y="190696"/>
                  <a:pt x="290114" y="191439"/>
                  <a:pt x="290473" y="191080"/>
                </a:cubicBezTo>
                <a:cubicBezTo>
                  <a:pt x="290550" y="190748"/>
                  <a:pt x="290012" y="190696"/>
                  <a:pt x="290114" y="190261"/>
                </a:cubicBezTo>
                <a:cubicBezTo>
                  <a:pt x="290806" y="188111"/>
                  <a:pt x="293519" y="187574"/>
                  <a:pt x="294594" y="185961"/>
                </a:cubicBezTo>
                <a:cubicBezTo>
                  <a:pt x="296207" y="182838"/>
                  <a:pt x="298817" y="180407"/>
                  <a:pt x="300840" y="177872"/>
                </a:cubicBezTo>
                <a:lnTo>
                  <a:pt x="301070" y="178103"/>
                </a:lnTo>
                <a:cubicBezTo>
                  <a:pt x="300840" y="176490"/>
                  <a:pt x="303732" y="176977"/>
                  <a:pt x="302836" y="175108"/>
                </a:cubicBezTo>
                <a:cubicBezTo>
                  <a:pt x="303246" y="175134"/>
                  <a:pt x="303578" y="174468"/>
                  <a:pt x="303962" y="174980"/>
                </a:cubicBezTo>
                <a:cubicBezTo>
                  <a:pt x="303834" y="173777"/>
                  <a:pt x="306164" y="173700"/>
                  <a:pt x="306138" y="172036"/>
                </a:cubicBezTo>
                <a:cubicBezTo>
                  <a:pt x="306036" y="172087"/>
                  <a:pt x="306036" y="172190"/>
                  <a:pt x="306061" y="172395"/>
                </a:cubicBezTo>
                <a:cubicBezTo>
                  <a:pt x="307443" y="171883"/>
                  <a:pt x="307443" y="170398"/>
                  <a:pt x="308826" y="169784"/>
                </a:cubicBezTo>
                <a:cubicBezTo>
                  <a:pt x="308826" y="169989"/>
                  <a:pt x="308723" y="170245"/>
                  <a:pt x="308954" y="170475"/>
                </a:cubicBezTo>
                <a:cubicBezTo>
                  <a:pt x="309773" y="170475"/>
                  <a:pt x="308723" y="168632"/>
                  <a:pt x="310080" y="169477"/>
                </a:cubicBezTo>
                <a:cubicBezTo>
                  <a:pt x="310285" y="169221"/>
                  <a:pt x="309619" y="168786"/>
                  <a:pt x="309542" y="168939"/>
                </a:cubicBezTo>
                <a:cubicBezTo>
                  <a:pt x="311923" y="167122"/>
                  <a:pt x="313203" y="164076"/>
                  <a:pt x="314918" y="161516"/>
                </a:cubicBezTo>
                <a:cubicBezTo>
                  <a:pt x="317042" y="160467"/>
                  <a:pt x="317017" y="163154"/>
                  <a:pt x="317247" y="161055"/>
                </a:cubicBezTo>
                <a:cubicBezTo>
                  <a:pt x="317580" y="161158"/>
                  <a:pt x="316838" y="160595"/>
                  <a:pt x="317119" y="160774"/>
                </a:cubicBezTo>
                <a:cubicBezTo>
                  <a:pt x="317247" y="160006"/>
                  <a:pt x="319141" y="161158"/>
                  <a:pt x="318808" y="160236"/>
                </a:cubicBezTo>
                <a:cubicBezTo>
                  <a:pt x="317938" y="159724"/>
                  <a:pt x="318578" y="159647"/>
                  <a:pt x="318169" y="159238"/>
                </a:cubicBezTo>
                <a:cubicBezTo>
                  <a:pt x="319525" y="158649"/>
                  <a:pt x="320344" y="158982"/>
                  <a:pt x="320472" y="157728"/>
                </a:cubicBezTo>
                <a:lnTo>
                  <a:pt x="320831" y="158112"/>
                </a:lnTo>
                <a:cubicBezTo>
                  <a:pt x="320523" y="156243"/>
                  <a:pt x="322085" y="155654"/>
                  <a:pt x="321471" y="153786"/>
                </a:cubicBezTo>
                <a:cubicBezTo>
                  <a:pt x="325694" y="148385"/>
                  <a:pt x="329278" y="142830"/>
                  <a:pt x="333475" y="137660"/>
                </a:cubicBezTo>
                <a:cubicBezTo>
                  <a:pt x="338006" y="132848"/>
                  <a:pt x="341615" y="127472"/>
                  <a:pt x="346658" y="122993"/>
                </a:cubicBezTo>
                <a:cubicBezTo>
                  <a:pt x="348706" y="122660"/>
                  <a:pt x="348731" y="122532"/>
                  <a:pt x="349473" y="120894"/>
                </a:cubicBezTo>
                <a:cubicBezTo>
                  <a:pt x="349576" y="121073"/>
                  <a:pt x="349550" y="121201"/>
                  <a:pt x="349755" y="121252"/>
                </a:cubicBezTo>
                <a:cubicBezTo>
                  <a:pt x="349013" y="120484"/>
                  <a:pt x="350472" y="120254"/>
                  <a:pt x="349806" y="119460"/>
                </a:cubicBezTo>
                <a:cubicBezTo>
                  <a:pt x="351547" y="117720"/>
                  <a:pt x="352827" y="115800"/>
                  <a:pt x="354490" y="113855"/>
                </a:cubicBezTo>
                <a:cubicBezTo>
                  <a:pt x="354286" y="114264"/>
                  <a:pt x="354874" y="115007"/>
                  <a:pt x="355105" y="114546"/>
                </a:cubicBezTo>
                <a:lnTo>
                  <a:pt x="354900" y="113727"/>
                </a:lnTo>
                <a:lnTo>
                  <a:pt x="355182" y="113855"/>
                </a:lnTo>
                <a:cubicBezTo>
                  <a:pt x="355284" y="113496"/>
                  <a:pt x="355105" y="112908"/>
                  <a:pt x="354618" y="112908"/>
                </a:cubicBezTo>
                <a:cubicBezTo>
                  <a:pt x="358074" y="107456"/>
                  <a:pt x="363808" y="104102"/>
                  <a:pt x="367698" y="99188"/>
                </a:cubicBezTo>
                <a:cubicBezTo>
                  <a:pt x="369029" y="98369"/>
                  <a:pt x="370079" y="96526"/>
                  <a:pt x="370975" y="95118"/>
                </a:cubicBezTo>
                <a:cubicBezTo>
                  <a:pt x="374046" y="93173"/>
                  <a:pt x="376657" y="91048"/>
                  <a:pt x="378884" y="88463"/>
                </a:cubicBezTo>
                <a:lnTo>
                  <a:pt x="376171" y="86850"/>
                </a:lnTo>
                <a:cubicBezTo>
                  <a:pt x="372024" y="83011"/>
                  <a:pt x="374482" y="83906"/>
                  <a:pt x="374917" y="83164"/>
                </a:cubicBezTo>
                <a:cubicBezTo>
                  <a:pt x="372511" y="81296"/>
                  <a:pt x="369746" y="78889"/>
                  <a:pt x="368287" y="78429"/>
                </a:cubicBezTo>
                <a:lnTo>
                  <a:pt x="366188" y="75280"/>
                </a:lnTo>
                <a:cubicBezTo>
                  <a:pt x="367750" y="77584"/>
                  <a:pt x="363987" y="74026"/>
                  <a:pt x="362784" y="73258"/>
                </a:cubicBezTo>
                <a:lnTo>
                  <a:pt x="363987" y="74026"/>
                </a:lnTo>
                <a:cubicBezTo>
                  <a:pt x="363782" y="73386"/>
                  <a:pt x="360992" y="71287"/>
                  <a:pt x="359584" y="70238"/>
                </a:cubicBezTo>
                <a:cubicBezTo>
                  <a:pt x="359584" y="70878"/>
                  <a:pt x="362144" y="73386"/>
                  <a:pt x="363501" y="74743"/>
                </a:cubicBezTo>
                <a:cubicBezTo>
                  <a:pt x="362093" y="74052"/>
                  <a:pt x="360327" y="72388"/>
                  <a:pt x="358509" y="71390"/>
                </a:cubicBezTo>
                <a:cubicBezTo>
                  <a:pt x="359559" y="71211"/>
                  <a:pt x="355156" y="67755"/>
                  <a:pt x="353415" y="66142"/>
                </a:cubicBezTo>
                <a:cubicBezTo>
                  <a:pt x="351444" y="64197"/>
                  <a:pt x="350574" y="64632"/>
                  <a:pt x="349985" y="64146"/>
                </a:cubicBezTo>
                <a:cubicBezTo>
                  <a:pt x="350216" y="63736"/>
                  <a:pt x="346632" y="61151"/>
                  <a:pt x="348629" y="62098"/>
                </a:cubicBezTo>
                <a:cubicBezTo>
                  <a:pt x="349422" y="62610"/>
                  <a:pt x="349985" y="63787"/>
                  <a:pt x="351393" y="64555"/>
                </a:cubicBezTo>
                <a:cubicBezTo>
                  <a:pt x="350241" y="63122"/>
                  <a:pt x="350856" y="62712"/>
                  <a:pt x="347656" y="60665"/>
                </a:cubicBezTo>
                <a:cubicBezTo>
                  <a:pt x="345224" y="59103"/>
                  <a:pt x="347119" y="62354"/>
                  <a:pt x="343407" y="58463"/>
                </a:cubicBezTo>
                <a:cubicBezTo>
                  <a:pt x="344636" y="59231"/>
                  <a:pt x="345020" y="59154"/>
                  <a:pt x="346044" y="59641"/>
                </a:cubicBezTo>
                <a:lnTo>
                  <a:pt x="342511" y="56032"/>
                </a:lnTo>
                <a:lnTo>
                  <a:pt x="341871" y="56467"/>
                </a:lnTo>
                <a:cubicBezTo>
                  <a:pt x="341462" y="55878"/>
                  <a:pt x="341871" y="56134"/>
                  <a:pt x="341692" y="55878"/>
                </a:cubicBezTo>
                <a:cubicBezTo>
                  <a:pt x="340054" y="55468"/>
                  <a:pt x="335728" y="51066"/>
                  <a:pt x="334243" y="50989"/>
                </a:cubicBezTo>
                <a:cubicBezTo>
                  <a:pt x="332298" y="49376"/>
                  <a:pt x="330506" y="47124"/>
                  <a:pt x="328740" y="45460"/>
                </a:cubicBezTo>
                <a:lnTo>
                  <a:pt x="329175" y="45742"/>
                </a:lnTo>
                <a:cubicBezTo>
                  <a:pt x="327204" y="43464"/>
                  <a:pt x="324030" y="41109"/>
                  <a:pt x="321803" y="39880"/>
                </a:cubicBezTo>
                <a:lnTo>
                  <a:pt x="322034" y="39829"/>
                </a:lnTo>
                <a:cubicBezTo>
                  <a:pt x="320831" y="38728"/>
                  <a:pt x="317836" y="36322"/>
                  <a:pt x="316044" y="35324"/>
                </a:cubicBezTo>
                <a:cubicBezTo>
                  <a:pt x="313305" y="32252"/>
                  <a:pt x="316812" y="32303"/>
                  <a:pt x="312768" y="30076"/>
                </a:cubicBezTo>
                <a:cubicBezTo>
                  <a:pt x="309619" y="27389"/>
                  <a:pt x="306932" y="26877"/>
                  <a:pt x="307930" y="28336"/>
                </a:cubicBezTo>
                <a:cubicBezTo>
                  <a:pt x="302606" y="23088"/>
                  <a:pt x="295362" y="18481"/>
                  <a:pt x="290882" y="13131"/>
                </a:cubicBezTo>
                <a:cubicBezTo>
                  <a:pt x="290012" y="12747"/>
                  <a:pt x="289961" y="12952"/>
                  <a:pt x="288783" y="12184"/>
                </a:cubicBezTo>
                <a:lnTo>
                  <a:pt x="287811" y="11288"/>
                </a:lnTo>
                <a:cubicBezTo>
                  <a:pt x="283971" y="12722"/>
                  <a:pt x="279978" y="14181"/>
                  <a:pt x="276215" y="15588"/>
                </a:cubicBezTo>
                <a:cubicBezTo>
                  <a:pt x="271659" y="17227"/>
                  <a:pt x="267256" y="18635"/>
                  <a:pt x="263366" y="19300"/>
                </a:cubicBezTo>
                <a:cubicBezTo>
                  <a:pt x="266258" y="17969"/>
                  <a:pt x="263340" y="18558"/>
                  <a:pt x="263135" y="18148"/>
                </a:cubicBezTo>
                <a:cubicBezTo>
                  <a:pt x="260857" y="19684"/>
                  <a:pt x="259936" y="18558"/>
                  <a:pt x="259398" y="19940"/>
                </a:cubicBezTo>
                <a:cubicBezTo>
                  <a:pt x="259885" y="20478"/>
                  <a:pt x="259731" y="20887"/>
                  <a:pt x="262751" y="20145"/>
                </a:cubicBezTo>
                <a:cubicBezTo>
                  <a:pt x="256711" y="22653"/>
                  <a:pt x="247317" y="25930"/>
                  <a:pt x="243707" y="26544"/>
                </a:cubicBezTo>
                <a:cubicBezTo>
                  <a:pt x="245525" y="26237"/>
                  <a:pt x="244245" y="26902"/>
                  <a:pt x="242991" y="27542"/>
                </a:cubicBezTo>
                <a:cubicBezTo>
                  <a:pt x="243067" y="26390"/>
                  <a:pt x="238460" y="27849"/>
                  <a:pt x="235158" y="29385"/>
                </a:cubicBezTo>
                <a:lnTo>
                  <a:pt x="234877" y="30179"/>
                </a:lnTo>
                <a:lnTo>
                  <a:pt x="232419" y="30332"/>
                </a:lnTo>
                <a:cubicBezTo>
                  <a:pt x="231165" y="30972"/>
                  <a:pt x="231395" y="32124"/>
                  <a:pt x="227761" y="32739"/>
                </a:cubicBezTo>
                <a:cubicBezTo>
                  <a:pt x="227505" y="32559"/>
                  <a:pt x="227249" y="32380"/>
                  <a:pt x="226532" y="32431"/>
                </a:cubicBezTo>
                <a:cubicBezTo>
                  <a:pt x="223153" y="34172"/>
                  <a:pt x="218443" y="36783"/>
                  <a:pt x="214373" y="37627"/>
                </a:cubicBezTo>
                <a:lnTo>
                  <a:pt x="210892" y="37832"/>
                </a:lnTo>
                <a:cubicBezTo>
                  <a:pt x="209280" y="38523"/>
                  <a:pt x="206720" y="40034"/>
                  <a:pt x="209689" y="39291"/>
                </a:cubicBezTo>
                <a:cubicBezTo>
                  <a:pt x="202906" y="41057"/>
                  <a:pt x="198657" y="42491"/>
                  <a:pt x="196328" y="42440"/>
                </a:cubicBezTo>
                <a:cubicBezTo>
                  <a:pt x="185628" y="48301"/>
                  <a:pt x="169144" y="54189"/>
                  <a:pt x="155936" y="58694"/>
                </a:cubicBezTo>
                <a:lnTo>
                  <a:pt x="156192" y="58105"/>
                </a:lnTo>
                <a:cubicBezTo>
                  <a:pt x="152455" y="58898"/>
                  <a:pt x="154630" y="59564"/>
                  <a:pt x="152045" y="60101"/>
                </a:cubicBezTo>
                <a:cubicBezTo>
                  <a:pt x="153018" y="59257"/>
                  <a:pt x="148999" y="60101"/>
                  <a:pt x="151584" y="58591"/>
                </a:cubicBezTo>
                <a:cubicBezTo>
                  <a:pt x="146337" y="59871"/>
                  <a:pt x="145339" y="61637"/>
                  <a:pt x="142114" y="63045"/>
                </a:cubicBezTo>
                <a:cubicBezTo>
                  <a:pt x="141832" y="63813"/>
                  <a:pt x="144648" y="61714"/>
                  <a:pt x="144264" y="62687"/>
                </a:cubicBezTo>
                <a:cubicBezTo>
                  <a:pt x="143752" y="63122"/>
                  <a:pt x="137071" y="64683"/>
                  <a:pt x="136610" y="65886"/>
                </a:cubicBezTo>
                <a:cubicBezTo>
                  <a:pt x="135202" y="65989"/>
                  <a:pt x="135970" y="64939"/>
                  <a:pt x="136508" y="64325"/>
                </a:cubicBezTo>
                <a:lnTo>
                  <a:pt x="133590" y="65861"/>
                </a:lnTo>
                <a:cubicBezTo>
                  <a:pt x="129418" y="66142"/>
                  <a:pt x="141550" y="60921"/>
                  <a:pt x="137097" y="60997"/>
                </a:cubicBezTo>
                <a:lnTo>
                  <a:pt x="134307" y="62149"/>
                </a:lnTo>
                <a:cubicBezTo>
                  <a:pt x="131261" y="62149"/>
                  <a:pt x="141448" y="58412"/>
                  <a:pt x="134204" y="60588"/>
                </a:cubicBezTo>
                <a:cubicBezTo>
                  <a:pt x="131261" y="62149"/>
                  <a:pt x="129059" y="64376"/>
                  <a:pt x="131977" y="63839"/>
                </a:cubicBezTo>
                <a:cubicBezTo>
                  <a:pt x="125578" y="66398"/>
                  <a:pt x="129750" y="67089"/>
                  <a:pt x="122762" y="69444"/>
                </a:cubicBezTo>
                <a:cubicBezTo>
                  <a:pt x="120663" y="69598"/>
                  <a:pt x="128291" y="67371"/>
                  <a:pt x="126653" y="67089"/>
                </a:cubicBezTo>
                <a:cubicBezTo>
                  <a:pt x="123121" y="67499"/>
                  <a:pt x="120228" y="69777"/>
                  <a:pt x="117233" y="70596"/>
                </a:cubicBezTo>
                <a:cubicBezTo>
                  <a:pt x="120612" y="69803"/>
                  <a:pt x="118181" y="71646"/>
                  <a:pt x="116158" y="72593"/>
                </a:cubicBezTo>
                <a:cubicBezTo>
                  <a:pt x="112472" y="73386"/>
                  <a:pt x="118129" y="70878"/>
                  <a:pt x="113087" y="72567"/>
                </a:cubicBezTo>
                <a:cubicBezTo>
                  <a:pt x="112472" y="73386"/>
                  <a:pt x="107993" y="75383"/>
                  <a:pt x="112114" y="74359"/>
                </a:cubicBezTo>
                <a:cubicBezTo>
                  <a:pt x="110706" y="76176"/>
                  <a:pt x="106790" y="75869"/>
                  <a:pt x="104358" y="77738"/>
                </a:cubicBezTo>
                <a:cubicBezTo>
                  <a:pt x="102439" y="77482"/>
                  <a:pt x="108838" y="74001"/>
                  <a:pt x="103155" y="75485"/>
                </a:cubicBezTo>
                <a:cubicBezTo>
                  <a:pt x="104333" y="76023"/>
                  <a:pt x="96756" y="78992"/>
                  <a:pt x="100109" y="79197"/>
                </a:cubicBezTo>
                <a:cubicBezTo>
                  <a:pt x="97857" y="79709"/>
                  <a:pt x="97396" y="79145"/>
                  <a:pt x="98778" y="78096"/>
                </a:cubicBezTo>
                <a:cubicBezTo>
                  <a:pt x="95527" y="78659"/>
                  <a:pt x="91816" y="82192"/>
                  <a:pt x="90254" y="80937"/>
                </a:cubicBezTo>
                <a:lnTo>
                  <a:pt x="89512" y="82166"/>
                </a:lnTo>
                <a:cubicBezTo>
                  <a:pt x="88335" y="82268"/>
                  <a:pt x="87157" y="82422"/>
                  <a:pt x="85237" y="82601"/>
                </a:cubicBezTo>
                <a:cubicBezTo>
                  <a:pt x="82550" y="83574"/>
                  <a:pt x="76893" y="86850"/>
                  <a:pt x="76688" y="85494"/>
                </a:cubicBezTo>
                <a:cubicBezTo>
                  <a:pt x="75869" y="85929"/>
                  <a:pt x="69649" y="88053"/>
                  <a:pt x="72337" y="88053"/>
                </a:cubicBezTo>
                <a:cubicBezTo>
                  <a:pt x="76381" y="87234"/>
                  <a:pt x="76560" y="85852"/>
                  <a:pt x="79120" y="86287"/>
                </a:cubicBezTo>
                <a:cubicBezTo>
                  <a:pt x="76074" y="86287"/>
                  <a:pt x="73591" y="88360"/>
                  <a:pt x="71492" y="89487"/>
                </a:cubicBezTo>
                <a:lnTo>
                  <a:pt x="70954" y="89103"/>
                </a:lnTo>
                <a:cubicBezTo>
                  <a:pt x="69675" y="89743"/>
                  <a:pt x="66603" y="90715"/>
                  <a:pt x="65963" y="91560"/>
                </a:cubicBezTo>
                <a:cubicBezTo>
                  <a:pt x="66910" y="90946"/>
                  <a:pt x="66245" y="90792"/>
                  <a:pt x="65144" y="91022"/>
                </a:cubicBezTo>
                <a:lnTo>
                  <a:pt x="64018" y="92225"/>
                </a:lnTo>
                <a:cubicBezTo>
                  <a:pt x="58745" y="94504"/>
                  <a:pt x="62277" y="91381"/>
                  <a:pt x="57107" y="93454"/>
                </a:cubicBezTo>
                <a:lnTo>
                  <a:pt x="60895" y="91483"/>
                </a:lnTo>
                <a:cubicBezTo>
                  <a:pt x="60076" y="91918"/>
                  <a:pt x="58054" y="91842"/>
                  <a:pt x="55596" y="92993"/>
                </a:cubicBezTo>
                <a:cubicBezTo>
                  <a:pt x="54880" y="93992"/>
                  <a:pt x="55340" y="94708"/>
                  <a:pt x="55673" y="95195"/>
                </a:cubicBezTo>
                <a:lnTo>
                  <a:pt x="55647" y="95271"/>
                </a:lnTo>
                <a:cubicBezTo>
                  <a:pt x="55699" y="95400"/>
                  <a:pt x="54931" y="94939"/>
                  <a:pt x="55468" y="95502"/>
                </a:cubicBezTo>
                <a:cubicBezTo>
                  <a:pt x="55238" y="95323"/>
                  <a:pt x="55008" y="95016"/>
                  <a:pt x="55059" y="94811"/>
                </a:cubicBezTo>
                <a:lnTo>
                  <a:pt x="54828" y="94504"/>
                </a:lnTo>
                <a:cubicBezTo>
                  <a:pt x="54803" y="94452"/>
                  <a:pt x="54700" y="94376"/>
                  <a:pt x="54496" y="94299"/>
                </a:cubicBezTo>
                <a:cubicBezTo>
                  <a:pt x="54035" y="94683"/>
                  <a:pt x="53753" y="93659"/>
                  <a:pt x="52985" y="97498"/>
                </a:cubicBezTo>
                <a:cubicBezTo>
                  <a:pt x="52755" y="100186"/>
                  <a:pt x="53011" y="104461"/>
                  <a:pt x="54163" y="100391"/>
                </a:cubicBezTo>
                <a:cubicBezTo>
                  <a:pt x="53779" y="102439"/>
                  <a:pt x="52832" y="105280"/>
                  <a:pt x="52601" y="103539"/>
                </a:cubicBezTo>
                <a:cubicBezTo>
                  <a:pt x="51987" y="108249"/>
                  <a:pt x="53472" y="103053"/>
                  <a:pt x="53190" y="107200"/>
                </a:cubicBezTo>
                <a:cubicBezTo>
                  <a:pt x="52397" y="108761"/>
                  <a:pt x="50733" y="113778"/>
                  <a:pt x="49504" y="116747"/>
                </a:cubicBezTo>
                <a:lnTo>
                  <a:pt x="49095" y="112293"/>
                </a:lnTo>
                <a:lnTo>
                  <a:pt x="48557" y="115083"/>
                </a:lnTo>
                <a:cubicBezTo>
                  <a:pt x="48301" y="111295"/>
                  <a:pt x="47482" y="116773"/>
                  <a:pt x="46893" y="114572"/>
                </a:cubicBezTo>
                <a:cubicBezTo>
                  <a:pt x="46407" y="116414"/>
                  <a:pt x="46279" y="118821"/>
                  <a:pt x="46202" y="120715"/>
                </a:cubicBezTo>
                <a:cubicBezTo>
                  <a:pt x="48864" y="115416"/>
                  <a:pt x="47226" y="127396"/>
                  <a:pt x="48967" y="126013"/>
                </a:cubicBezTo>
                <a:cubicBezTo>
                  <a:pt x="47943" y="133769"/>
                  <a:pt x="44538" y="130160"/>
                  <a:pt x="45306" y="138607"/>
                </a:cubicBezTo>
                <a:cubicBezTo>
                  <a:pt x="45921" y="137353"/>
                  <a:pt x="46330" y="141295"/>
                  <a:pt x="46817" y="136406"/>
                </a:cubicBezTo>
                <a:cubicBezTo>
                  <a:pt x="45767" y="141167"/>
                  <a:pt x="47661" y="139912"/>
                  <a:pt x="46023" y="145467"/>
                </a:cubicBezTo>
                <a:cubicBezTo>
                  <a:pt x="46202" y="141192"/>
                  <a:pt x="43719" y="149665"/>
                  <a:pt x="44001" y="143470"/>
                </a:cubicBezTo>
                <a:cubicBezTo>
                  <a:pt x="44385" y="143982"/>
                  <a:pt x="44974" y="140168"/>
                  <a:pt x="44999" y="139221"/>
                </a:cubicBezTo>
                <a:cubicBezTo>
                  <a:pt x="44103" y="141090"/>
                  <a:pt x="43617" y="138581"/>
                  <a:pt x="42721" y="143419"/>
                </a:cubicBezTo>
                <a:cubicBezTo>
                  <a:pt x="42286" y="146414"/>
                  <a:pt x="41544" y="150509"/>
                  <a:pt x="42414" y="150074"/>
                </a:cubicBezTo>
                <a:cubicBezTo>
                  <a:pt x="43259" y="150126"/>
                  <a:pt x="43182" y="145518"/>
                  <a:pt x="43643" y="147566"/>
                </a:cubicBezTo>
                <a:cubicBezTo>
                  <a:pt x="42824" y="153555"/>
                  <a:pt x="41390" y="154323"/>
                  <a:pt x="42388" y="157062"/>
                </a:cubicBezTo>
                <a:cubicBezTo>
                  <a:pt x="43003" y="153300"/>
                  <a:pt x="44027" y="152506"/>
                  <a:pt x="44564" y="152685"/>
                </a:cubicBezTo>
                <a:lnTo>
                  <a:pt x="44078" y="157113"/>
                </a:lnTo>
                <a:lnTo>
                  <a:pt x="43694" y="156166"/>
                </a:lnTo>
                <a:cubicBezTo>
                  <a:pt x="42004" y="163077"/>
                  <a:pt x="44283" y="158419"/>
                  <a:pt x="42875" y="165176"/>
                </a:cubicBezTo>
                <a:lnTo>
                  <a:pt x="41211" y="168120"/>
                </a:lnTo>
                <a:cubicBezTo>
                  <a:pt x="40597" y="166328"/>
                  <a:pt x="43463" y="158368"/>
                  <a:pt x="41723" y="159263"/>
                </a:cubicBezTo>
                <a:cubicBezTo>
                  <a:pt x="40827" y="163666"/>
                  <a:pt x="41288" y="165253"/>
                  <a:pt x="40110" y="169349"/>
                </a:cubicBezTo>
                <a:lnTo>
                  <a:pt x="40417" y="166200"/>
                </a:lnTo>
                <a:cubicBezTo>
                  <a:pt x="40059" y="167787"/>
                  <a:pt x="37730" y="168965"/>
                  <a:pt x="37730" y="175441"/>
                </a:cubicBezTo>
                <a:cubicBezTo>
                  <a:pt x="37602" y="178768"/>
                  <a:pt x="38114" y="176413"/>
                  <a:pt x="38677" y="176567"/>
                </a:cubicBezTo>
                <a:cubicBezTo>
                  <a:pt x="37525" y="183683"/>
                  <a:pt x="37730" y="185910"/>
                  <a:pt x="36936" y="190492"/>
                </a:cubicBezTo>
                <a:cubicBezTo>
                  <a:pt x="36015" y="189314"/>
                  <a:pt x="35324" y="198504"/>
                  <a:pt x="35144" y="193256"/>
                </a:cubicBezTo>
                <a:cubicBezTo>
                  <a:pt x="36245" y="191055"/>
                  <a:pt x="38088" y="180842"/>
                  <a:pt x="37499" y="178128"/>
                </a:cubicBezTo>
                <a:cubicBezTo>
                  <a:pt x="35708" y="180458"/>
                  <a:pt x="38728" y="172600"/>
                  <a:pt x="37679" y="170859"/>
                </a:cubicBezTo>
                <a:cubicBezTo>
                  <a:pt x="36578" y="176516"/>
                  <a:pt x="35324" y="175978"/>
                  <a:pt x="34300" y="176746"/>
                </a:cubicBezTo>
                <a:cubicBezTo>
                  <a:pt x="33941" y="178308"/>
                  <a:pt x="34018" y="179895"/>
                  <a:pt x="33993" y="180842"/>
                </a:cubicBezTo>
                <a:cubicBezTo>
                  <a:pt x="34633" y="181661"/>
                  <a:pt x="35016" y="179588"/>
                  <a:pt x="35861" y="179639"/>
                </a:cubicBezTo>
                <a:cubicBezTo>
                  <a:pt x="34453" y="185935"/>
                  <a:pt x="33737" y="192079"/>
                  <a:pt x="33890" y="195739"/>
                </a:cubicBezTo>
                <a:cubicBezTo>
                  <a:pt x="33097" y="197761"/>
                  <a:pt x="32406" y="196942"/>
                  <a:pt x="32815" y="194434"/>
                </a:cubicBezTo>
                <a:cubicBezTo>
                  <a:pt x="31638" y="202010"/>
                  <a:pt x="30025" y="209996"/>
                  <a:pt x="28438" y="217138"/>
                </a:cubicBezTo>
                <a:cubicBezTo>
                  <a:pt x="30281" y="213375"/>
                  <a:pt x="28105" y="221950"/>
                  <a:pt x="28515" y="222590"/>
                </a:cubicBezTo>
                <a:cubicBezTo>
                  <a:pt x="28003" y="222949"/>
                  <a:pt x="27389" y="223588"/>
                  <a:pt x="27056" y="222949"/>
                </a:cubicBezTo>
                <a:cubicBezTo>
                  <a:pt x="26672" y="228017"/>
                  <a:pt x="26365" y="222590"/>
                  <a:pt x="25443" y="227505"/>
                </a:cubicBezTo>
                <a:cubicBezTo>
                  <a:pt x="25085" y="232547"/>
                  <a:pt x="24394" y="238716"/>
                  <a:pt x="23600" y="244245"/>
                </a:cubicBezTo>
                <a:cubicBezTo>
                  <a:pt x="21322" y="250951"/>
                  <a:pt x="20298" y="261702"/>
                  <a:pt x="19172" y="267871"/>
                </a:cubicBezTo>
                <a:cubicBezTo>
                  <a:pt x="18046" y="270994"/>
                  <a:pt x="17278" y="268588"/>
                  <a:pt x="16433" y="272043"/>
                </a:cubicBezTo>
                <a:cubicBezTo>
                  <a:pt x="15716" y="276139"/>
                  <a:pt x="18276" y="269253"/>
                  <a:pt x="16587" y="275217"/>
                </a:cubicBezTo>
                <a:lnTo>
                  <a:pt x="16459" y="274603"/>
                </a:lnTo>
                <a:cubicBezTo>
                  <a:pt x="16408" y="276497"/>
                  <a:pt x="13592" y="285610"/>
                  <a:pt x="14949" y="287708"/>
                </a:cubicBezTo>
                <a:lnTo>
                  <a:pt x="14027" y="285610"/>
                </a:lnTo>
                <a:cubicBezTo>
                  <a:pt x="13694" y="286710"/>
                  <a:pt x="13797" y="287811"/>
                  <a:pt x="13746" y="288784"/>
                </a:cubicBezTo>
                <a:cubicBezTo>
                  <a:pt x="13336" y="288758"/>
                  <a:pt x="12696" y="290012"/>
                  <a:pt x="12798" y="288118"/>
                </a:cubicBezTo>
                <a:cubicBezTo>
                  <a:pt x="11211" y="291727"/>
                  <a:pt x="11467" y="296027"/>
                  <a:pt x="10725" y="300123"/>
                </a:cubicBezTo>
                <a:lnTo>
                  <a:pt x="11954" y="297614"/>
                </a:lnTo>
                <a:cubicBezTo>
                  <a:pt x="11263" y="304705"/>
                  <a:pt x="9624" y="309210"/>
                  <a:pt x="8626" y="316044"/>
                </a:cubicBezTo>
                <a:lnTo>
                  <a:pt x="7935" y="315711"/>
                </a:lnTo>
                <a:lnTo>
                  <a:pt x="7730" y="319832"/>
                </a:lnTo>
                <a:cubicBezTo>
                  <a:pt x="7218" y="318706"/>
                  <a:pt x="6066" y="322315"/>
                  <a:pt x="6220" y="324568"/>
                </a:cubicBezTo>
                <a:lnTo>
                  <a:pt x="6425" y="313792"/>
                </a:lnTo>
                <a:cubicBezTo>
                  <a:pt x="7397" y="310976"/>
                  <a:pt x="6706" y="317119"/>
                  <a:pt x="7781" y="315404"/>
                </a:cubicBezTo>
                <a:cubicBezTo>
                  <a:pt x="8677" y="313996"/>
                  <a:pt x="9676" y="307700"/>
                  <a:pt x="9164" y="306573"/>
                </a:cubicBezTo>
                <a:cubicBezTo>
                  <a:pt x="8626" y="308954"/>
                  <a:pt x="8754" y="309107"/>
                  <a:pt x="8677" y="311001"/>
                </a:cubicBezTo>
                <a:cubicBezTo>
                  <a:pt x="7500" y="311590"/>
                  <a:pt x="8217" y="307956"/>
                  <a:pt x="7884" y="306061"/>
                </a:cubicBezTo>
                <a:cubicBezTo>
                  <a:pt x="7705" y="307316"/>
                  <a:pt x="7065" y="309031"/>
                  <a:pt x="7346" y="309363"/>
                </a:cubicBezTo>
                <a:cubicBezTo>
                  <a:pt x="7295" y="306804"/>
                  <a:pt x="7705" y="304321"/>
                  <a:pt x="8447" y="300225"/>
                </a:cubicBezTo>
                <a:cubicBezTo>
                  <a:pt x="8319" y="303067"/>
                  <a:pt x="9368" y="298817"/>
                  <a:pt x="9445" y="299944"/>
                </a:cubicBezTo>
                <a:cubicBezTo>
                  <a:pt x="8626" y="299406"/>
                  <a:pt x="9061" y="295464"/>
                  <a:pt x="10290" y="290473"/>
                </a:cubicBezTo>
                <a:cubicBezTo>
                  <a:pt x="11979" y="287017"/>
                  <a:pt x="11416" y="280823"/>
                  <a:pt x="12798" y="275012"/>
                </a:cubicBezTo>
                <a:cubicBezTo>
                  <a:pt x="13259" y="277598"/>
                  <a:pt x="13413" y="280746"/>
                  <a:pt x="13106" y="284381"/>
                </a:cubicBezTo>
                <a:cubicBezTo>
                  <a:pt x="14257" y="280772"/>
                  <a:pt x="13848" y="280260"/>
                  <a:pt x="15000" y="276676"/>
                </a:cubicBezTo>
                <a:cubicBezTo>
                  <a:pt x="14641" y="274756"/>
                  <a:pt x="13848" y="273272"/>
                  <a:pt x="14360" y="268383"/>
                </a:cubicBezTo>
                <a:lnTo>
                  <a:pt x="15051" y="268255"/>
                </a:lnTo>
                <a:cubicBezTo>
                  <a:pt x="15537" y="263827"/>
                  <a:pt x="14565" y="263622"/>
                  <a:pt x="15793" y="258118"/>
                </a:cubicBezTo>
                <a:cubicBezTo>
                  <a:pt x="17739" y="248545"/>
                  <a:pt x="19710" y="238921"/>
                  <a:pt x="21194" y="231677"/>
                </a:cubicBezTo>
                <a:lnTo>
                  <a:pt x="21885" y="231523"/>
                </a:lnTo>
                <a:cubicBezTo>
                  <a:pt x="21220" y="227223"/>
                  <a:pt x="23882" y="218008"/>
                  <a:pt x="24291" y="212428"/>
                </a:cubicBezTo>
                <a:cubicBezTo>
                  <a:pt x="26672" y="203341"/>
                  <a:pt x="27414" y="192258"/>
                  <a:pt x="29462" y="187727"/>
                </a:cubicBezTo>
                <a:cubicBezTo>
                  <a:pt x="31996" y="171320"/>
                  <a:pt x="34197" y="156985"/>
                  <a:pt x="37576" y="140143"/>
                </a:cubicBezTo>
                <a:lnTo>
                  <a:pt x="38037" y="143163"/>
                </a:lnTo>
                <a:cubicBezTo>
                  <a:pt x="37883" y="139989"/>
                  <a:pt x="38958" y="141295"/>
                  <a:pt x="39394" y="138300"/>
                </a:cubicBezTo>
                <a:cubicBezTo>
                  <a:pt x="37960" y="141576"/>
                  <a:pt x="39138" y="133999"/>
                  <a:pt x="38958" y="131798"/>
                </a:cubicBezTo>
                <a:cubicBezTo>
                  <a:pt x="41109" y="124401"/>
                  <a:pt x="42107" y="114597"/>
                  <a:pt x="42696" y="107788"/>
                </a:cubicBezTo>
                <a:lnTo>
                  <a:pt x="43387" y="107635"/>
                </a:lnTo>
                <a:cubicBezTo>
                  <a:pt x="43387" y="104896"/>
                  <a:pt x="43822" y="101978"/>
                  <a:pt x="44411" y="98983"/>
                </a:cubicBezTo>
                <a:cubicBezTo>
                  <a:pt x="45204" y="95451"/>
                  <a:pt x="46049" y="91637"/>
                  <a:pt x="46970" y="87746"/>
                </a:cubicBezTo>
                <a:lnTo>
                  <a:pt x="53805" y="85570"/>
                </a:lnTo>
                <a:cubicBezTo>
                  <a:pt x="54828" y="85519"/>
                  <a:pt x="56492" y="85596"/>
                  <a:pt x="58873" y="84700"/>
                </a:cubicBezTo>
                <a:cubicBezTo>
                  <a:pt x="62866" y="82115"/>
                  <a:pt x="65170" y="81398"/>
                  <a:pt x="71364" y="78506"/>
                </a:cubicBezTo>
                <a:cubicBezTo>
                  <a:pt x="76048" y="76842"/>
                  <a:pt x="83753" y="74461"/>
                  <a:pt x="88667" y="73156"/>
                </a:cubicBezTo>
                <a:cubicBezTo>
                  <a:pt x="105741" y="65528"/>
                  <a:pt x="124093" y="60153"/>
                  <a:pt x="142062" y="52806"/>
                </a:cubicBezTo>
                <a:lnTo>
                  <a:pt x="143675" y="53114"/>
                </a:lnTo>
                <a:cubicBezTo>
                  <a:pt x="160876" y="45281"/>
                  <a:pt x="183222" y="39061"/>
                  <a:pt x="198068" y="32918"/>
                </a:cubicBezTo>
                <a:lnTo>
                  <a:pt x="197044" y="34709"/>
                </a:lnTo>
                <a:cubicBezTo>
                  <a:pt x="201933" y="33455"/>
                  <a:pt x="207769" y="30563"/>
                  <a:pt x="206234" y="30076"/>
                </a:cubicBezTo>
                <a:cubicBezTo>
                  <a:pt x="211123" y="28796"/>
                  <a:pt x="217906" y="25264"/>
                  <a:pt x="221310" y="25264"/>
                </a:cubicBezTo>
                <a:cubicBezTo>
                  <a:pt x="226250" y="23805"/>
                  <a:pt x="227069" y="22602"/>
                  <a:pt x="231063" y="21015"/>
                </a:cubicBezTo>
                <a:cubicBezTo>
                  <a:pt x="239970" y="18353"/>
                  <a:pt x="243938" y="16920"/>
                  <a:pt x="251207" y="14104"/>
                </a:cubicBezTo>
                <a:cubicBezTo>
                  <a:pt x="250670" y="14642"/>
                  <a:pt x="250823" y="15025"/>
                  <a:pt x="252820" y="14411"/>
                </a:cubicBezTo>
                <a:cubicBezTo>
                  <a:pt x="256147" y="12850"/>
                  <a:pt x="265567" y="10341"/>
                  <a:pt x="261600" y="9983"/>
                </a:cubicBezTo>
                <a:cubicBezTo>
                  <a:pt x="265516" y="9010"/>
                  <a:pt x="269791" y="7449"/>
                  <a:pt x="274168" y="5811"/>
                </a:cubicBezTo>
                <a:cubicBezTo>
                  <a:pt x="279031" y="4019"/>
                  <a:pt x="281232" y="3072"/>
                  <a:pt x="290089" y="0"/>
                </a:cubicBezTo>
                <a:cubicBezTo>
                  <a:pt x="291778" y="1510"/>
                  <a:pt x="293416" y="2969"/>
                  <a:pt x="295029" y="4454"/>
                </a:cubicBezTo>
                <a:cubicBezTo>
                  <a:pt x="296386" y="5708"/>
                  <a:pt x="296872" y="6271"/>
                  <a:pt x="297742" y="7193"/>
                </a:cubicBezTo>
                <a:cubicBezTo>
                  <a:pt x="297384" y="6322"/>
                  <a:pt x="299355" y="7884"/>
                  <a:pt x="300404" y="8396"/>
                </a:cubicBezTo>
                <a:cubicBezTo>
                  <a:pt x="307341" y="14283"/>
                  <a:pt x="313996" y="21245"/>
                  <a:pt x="320037" y="25392"/>
                </a:cubicBezTo>
                <a:cubicBezTo>
                  <a:pt x="321010" y="26544"/>
                  <a:pt x="317785" y="24496"/>
                  <a:pt x="320575" y="26953"/>
                </a:cubicBezTo>
                <a:cubicBezTo>
                  <a:pt x="322341" y="28259"/>
                  <a:pt x="321010" y="26544"/>
                  <a:pt x="323237" y="28105"/>
                </a:cubicBezTo>
                <a:cubicBezTo>
                  <a:pt x="334960" y="37116"/>
                  <a:pt x="345352" y="48250"/>
                  <a:pt x="355719" y="56851"/>
                </a:cubicBezTo>
                <a:cubicBezTo>
                  <a:pt x="374405" y="71748"/>
                  <a:pt x="393039" y="88309"/>
                  <a:pt x="410496" y="103130"/>
                </a:cubicBezTo>
                <a:lnTo>
                  <a:pt x="410087" y="103207"/>
                </a:lnTo>
                <a:cubicBezTo>
                  <a:pt x="416742" y="107251"/>
                  <a:pt x="422911" y="115902"/>
                  <a:pt x="428824" y="118462"/>
                </a:cubicBezTo>
                <a:cubicBezTo>
                  <a:pt x="429976" y="119870"/>
                  <a:pt x="433969" y="123121"/>
                  <a:pt x="432535" y="122660"/>
                </a:cubicBezTo>
                <a:cubicBezTo>
                  <a:pt x="437731" y="125988"/>
                  <a:pt x="444950" y="134460"/>
                  <a:pt x="452373" y="139349"/>
                </a:cubicBezTo>
                <a:cubicBezTo>
                  <a:pt x="451784" y="138786"/>
                  <a:pt x="451400" y="138530"/>
                  <a:pt x="450581" y="138018"/>
                </a:cubicBezTo>
                <a:cubicBezTo>
                  <a:pt x="456878" y="144366"/>
                  <a:pt x="463507" y="148743"/>
                  <a:pt x="470214" y="155373"/>
                </a:cubicBezTo>
                <a:cubicBezTo>
                  <a:pt x="469395" y="154835"/>
                  <a:pt x="468038" y="153786"/>
                  <a:pt x="467577" y="153837"/>
                </a:cubicBezTo>
                <a:cubicBezTo>
                  <a:pt x="469958" y="156704"/>
                  <a:pt x="475026" y="158444"/>
                  <a:pt x="475512" y="160902"/>
                </a:cubicBezTo>
                <a:cubicBezTo>
                  <a:pt x="477125" y="162258"/>
                  <a:pt x="477176" y="161286"/>
                  <a:pt x="476152" y="160467"/>
                </a:cubicBezTo>
                <a:cubicBezTo>
                  <a:pt x="479505" y="163436"/>
                  <a:pt x="482910" y="166405"/>
                  <a:pt x="486314" y="169451"/>
                </a:cubicBezTo>
                <a:cubicBezTo>
                  <a:pt x="485367" y="174596"/>
                  <a:pt x="484420" y="179767"/>
                  <a:pt x="483447" y="185014"/>
                </a:cubicBezTo>
                <a:cubicBezTo>
                  <a:pt x="482756" y="189365"/>
                  <a:pt x="481988" y="193742"/>
                  <a:pt x="481272" y="198145"/>
                </a:cubicBezTo>
                <a:cubicBezTo>
                  <a:pt x="479813" y="206951"/>
                  <a:pt x="478379" y="215807"/>
                  <a:pt x="476920" y="224510"/>
                </a:cubicBezTo>
                <a:cubicBezTo>
                  <a:pt x="473183" y="239433"/>
                  <a:pt x="474181" y="224971"/>
                  <a:pt x="473081" y="237052"/>
                </a:cubicBezTo>
                <a:cubicBezTo>
                  <a:pt x="472569" y="237974"/>
                  <a:pt x="473541" y="237871"/>
                  <a:pt x="473209" y="237974"/>
                </a:cubicBezTo>
                <a:cubicBezTo>
                  <a:pt x="472748" y="242658"/>
                  <a:pt x="470111" y="244859"/>
                  <a:pt x="470342" y="248161"/>
                </a:cubicBezTo>
                <a:cubicBezTo>
                  <a:pt x="471519" y="247035"/>
                  <a:pt x="470444" y="250388"/>
                  <a:pt x="471007" y="250593"/>
                </a:cubicBezTo>
                <a:cubicBezTo>
                  <a:pt x="468678" y="259731"/>
                  <a:pt x="467449" y="261421"/>
                  <a:pt x="466809" y="268844"/>
                </a:cubicBezTo>
                <a:lnTo>
                  <a:pt x="466400" y="268204"/>
                </a:lnTo>
                <a:cubicBezTo>
                  <a:pt x="466221" y="277035"/>
                  <a:pt x="463610" y="286761"/>
                  <a:pt x="463866" y="294312"/>
                </a:cubicBezTo>
                <a:cubicBezTo>
                  <a:pt x="455905" y="338979"/>
                  <a:pt x="448252" y="382058"/>
                  <a:pt x="440521" y="425547"/>
                </a:cubicBezTo>
                <a:close/>
                <a:moveTo>
                  <a:pt x="322392" y="166277"/>
                </a:moveTo>
                <a:cubicBezTo>
                  <a:pt x="322418" y="166226"/>
                  <a:pt x="322443" y="166149"/>
                  <a:pt x="322443" y="166072"/>
                </a:cubicBezTo>
                <a:cubicBezTo>
                  <a:pt x="322418" y="166149"/>
                  <a:pt x="322366" y="166175"/>
                  <a:pt x="322392" y="166277"/>
                </a:cubicBezTo>
                <a:close/>
                <a:moveTo>
                  <a:pt x="467987" y="223614"/>
                </a:moveTo>
                <a:cubicBezTo>
                  <a:pt x="468115" y="223153"/>
                  <a:pt x="468268" y="222846"/>
                  <a:pt x="468448" y="222795"/>
                </a:cubicBezTo>
                <a:cubicBezTo>
                  <a:pt x="468396" y="221617"/>
                  <a:pt x="468217" y="222232"/>
                  <a:pt x="467987" y="223614"/>
                </a:cubicBezTo>
                <a:close/>
                <a:moveTo>
                  <a:pt x="467526" y="226762"/>
                </a:moveTo>
                <a:cubicBezTo>
                  <a:pt x="467552" y="226762"/>
                  <a:pt x="467552" y="226660"/>
                  <a:pt x="467603" y="226711"/>
                </a:cubicBezTo>
                <a:cubicBezTo>
                  <a:pt x="467731" y="225841"/>
                  <a:pt x="467833" y="224996"/>
                  <a:pt x="467936" y="224100"/>
                </a:cubicBezTo>
                <a:cubicBezTo>
                  <a:pt x="467808" y="224868"/>
                  <a:pt x="467654" y="225764"/>
                  <a:pt x="467526" y="226762"/>
                </a:cubicBezTo>
                <a:close/>
                <a:moveTo>
                  <a:pt x="466835" y="232086"/>
                </a:moveTo>
                <a:cubicBezTo>
                  <a:pt x="466861" y="231805"/>
                  <a:pt x="466886" y="231626"/>
                  <a:pt x="466937" y="231319"/>
                </a:cubicBezTo>
                <a:cubicBezTo>
                  <a:pt x="466886" y="231600"/>
                  <a:pt x="466861" y="231831"/>
                  <a:pt x="466835" y="232086"/>
                </a:cubicBezTo>
                <a:close/>
                <a:moveTo>
                  <a:pt x="28873" y="222513"/>
                </a:moveTo>
                <a:cubicBezTo>
                  <a:pt x="28822" y="222539"/>
                  <a:pt x="28720" y="222616"/>
                  <a:pt x="28668" y="222667"/>
                </a:cubicBezTo>
                <a:cubicBezTo>
                  <a:pt x="28694" y="222718"/>
                  <a:pt x="28796" y="222616"/>
                  <a:pt x="28873" y="222513"/>
                </a:cubicBezTo>
                <a:close/>
                <a:moveTo>
                  <a:pt x="454088" y="296949"/>
                </a:moveTo>
                <a:cubicBezTo>
                  <a:pt x="454139" y="296693"/>
                  <a:pt x="454165" y="296462"/>
                  <a:pt x="454190" y="296207"/>
                </a:cubicBezTo>
                <a:cubicBezTo>
                  <a:pt x="453985" y="296155"/>
                  <a:pt x="454037" y="296514"/>
                  <a:pt x="454088" y="296949"/>
                </a:cubicBezTo>
                <a:close/>
                <a:moveTo>
                  <a:pt x="29539" y="223512"/>
                </a:moveTo>
                <a:cubicBezTo>
                  <a:pt x="29897" y="222206"/>
                  <a:pt x="30460" y="221054"/>
                  <a:pt x="30691" y="219621"/>
                </a:cubicBezTo>
                <a:cubicBezTo>
                  <a:pt x="30844" y="219416"/>
                  <a:pt x="31049" y="219083"/>
                  <a:pt x="31075" y="219518"/>
                </a:cubicBezTo>
                <a:cubicBezTo>
                  <a:pt x="31586" y="219365"/>
                  <a:pt x="31663" y="221617"/>
                  <a:pt x="32303" y="220773"/>
                </a:cubicBezTo>
                <a:cubicBezTo>
                  <a:pt x="32380" y="220414"/>
                  <a:pt x="32482" y="219902"/>
                  <a:pt x="32508" y="219723"/>
                </a:cubicBezTo>
                <a:lnTo>
                  <a:pt x="32457" y="220030"/>
                </a:lnTo>
                <a:lnTo>
                  <a:pt x="32636" y="219365"/>
                </a:lnTo>
                <a:cubicBezTo>
                  <a:pt x="32687" y="219288"/>
                  <a:pt x="32508" y="220184"/>
                  <a:pt x="32431" y="220286"/>
                </a:cubicBezTo>
                <a:cubicBezTo>
                  <a:pt x="32636" y="220338"/>
                  <a:pt x="32866" y="220056"/>
                  <a:pt x="33020" y="220312"/>
                </a:cubicBezTo>
                <a:cubicBezTo>
                  <a:pt x="33225" y="219288"/>
                  <a:pt x="33122" y="220261"/>
                  <a:pt x="33353" y="219186"/>
                </a:cubicBezTo>
                <a:cubicBezTo>
                  <a:pt x="33301" y="219391"/>
                  <a:pt x="33276" y="219442"/>
                  <a:pt x="33250" y="219646"/>
                </a:cubicBezTo>
                <a:cubicBezTo>
                  <a:pt x="33481" y="219135"/>
                  <a:pt x="33506" y="219109"/>
                  <a:pt x="33353" y="220440"/>
                </a:cubicBezTo>
                <a:cubicBezTo>
                  <a:pt x="33685" y="221387"/>
                  <a:pt x="34300" y="220747"/>
                  <a:pt x="34735" y="221131"/>
                </a:cubicBezTo>
                <a:cubicBezTo>
                  <a:pt x="35221" y="221029"/>
                  <a:pt x="35912" y="220235"/>
                  <a:pt x="36450" y="220030"/>
                </a:cubicBezTo>
                <a:cubicBezTo>
                  <a:pt x="36834" y="218418"/>
                  <a:pt x="36783" y="219186"/>
                  <a:pt x="37141" y="217778"/>
                </a:cubicBezTo>
                <a:lnTo>
                  <a:pt x="37064" y="218316"/>
                </a:lnTo>
                <a:cubicBezTo>
                  <a:pt x="37243" y="217599"/>
                  <a:pt x="37115" y="218443"/>
                  <a:pt x="37090" y="219083"/>
                </a:cubicBezTo>
                <a:cubicBezTo>
                  <a:pt x="37218" y="218520"/>
                  <a:pt x="37115" y="218930"/>
                  <a:pt x="37346" y="217983"/>
                </a:cubicBezTo>
                <a:cubicBezTo>
                  <a:pt x="37525" y="217189"/>
                  <a:pt x="37141" y="219339"/>
                  <a:pt x="37269" y="218904"/>
                </a:cubicBezTo>
                <a:cubicBezTo>
                  <a:pt x="37192" y="219237"/>
                  <a:pt x="37346" y="218341"/>
                  <a:pt x="37320" y="218623"/>
                </a:cubicBezTo>
                <a:cubicBezTo>
                  <a:pt x="37679" y="217522"/>
                  <a:pt x="37192" y="219160"/>
                  <a:pt x="37192" y="220133"/>
                </a:cubicBezTo>
                <a:cubicBezTo>
                  <a:pt x="37499" y="219800"/>
                  <a:pt x="37883" y="218879"/>
                  <a:pt x="37986" y="219544"/>
                </a:cubicBezTo>
                <a:cubicBezTo>
                  <a:pt x="37986" y="219493"/>
                  <a:pt x="38139" y="218802"/>
                  <a:pt x="38139" y="218802"/>
                </a:cubicBezTo>
                <a:cubicBezTo>
                  <a:pt x="37858" y="220363"/>
                  <a:pt x="38293" y="218392"/>
                  <a:pt x="38216" y="219006"/>
                </a:cubicBezTo>
                <a:cubicBezTo>
                  <a:pt x="38114" y="219339"/>
                  <a:pt x="38114" y="219442"/>
                  <a:pt x="38088" y="219544"/>
                </a:cubicBezTo>
                <a:cubicBezTo>
                  <a:pt x="38037" y="220210"/>
                  <a:pt x="38318" y="219262"/>
                  <a:pt x="38293" y="220005"/>
                </a:cubicBezTo>
                <a:cubicBezTo>
                  <a:pt x="38242" y="220158"/>
                  <a:pt x="38242" y="220210"/>
                  <a:pt x="38216" y="220158"/>
                </a:cubicBezTo>
                <a:cubicBezTo>
                  <a:pt x="38523" y="219109"/>
                  <a:pt x="38318" y="220798"/>
                  <a:pt x="38574" y="219928"/>
                </a:cubicBezTo>
                <a:cubicBezTo>
                  <a:pt x="38421" y="220542"/>
                  <a:pt x="38498" y="220389"/>
                  <a:pt x="38472" y="220696"/>
                </a:cubicBezTo>
                <a:cubicBezTo>
                  <a:pt x="38882" y="218853"/>
                  <a:pt x="38523" y="221361"/>
                  <a:pt x="38830" y="220158"/>
                </a:cubicBezTo>
                <a:lnTo>
                  <a:pt x="38779" y="220517"/>
                </a:lnTo>
                <a:cubicBezTo>
                  <a:pt x="39061" y="220389"/>
                  <a:pt x="39240" y="220875"/>
                  <a:pt x="39624" y="220056"/>
                </a:cubicBezTo>
                <a:cubicBezTo>
                  <a:pt x="39803" y="219877"/>
                  <a:pt x="39649" y="221566"/>
                  <a:pt x="39957" y="220798"/>
                </a:cubicBezTo>
                <a:cubicBezTo>
                  <a:pt x="40033" y="220517"/>
                  <a:pt x="40110" y="220133"/>
                  <a:pt x="40136" y="219954"/>
                </a:cubicBezTo>
                <a:cubicBezTo>
                  <a:pt x="40187" y="220030"/>
                  <a:pt x="40033" y="220542"/>
                  <a:pt x="40008" y="220747"/>
                </a:cubicBezTo>
                <a:cubicBezTo>
                  <a:pt x="40238" y="220056"/>
                  <a:pt x="40161" y="220952"/>
                  <a:pt x="40289" y="220952"/>
                </a:cubicBezTo>
                <a:cubicBezTo>
                  <a:pt x="40341" y="220645"/>
                  <a:pt x="40341" y="220568"/>
                  <a:pt x="40469" y="220158"/>
                </a:cubicBezTo>
                <a:cubicBezTo>
                  <a:pt x="40341" y="221413"/>
                  <a:pt x="40801" y="219749"/>
                  <a:pt x="40725" y="220696"/>
                </a:cubicBezTo>
                <a:cubicBezTo>
                  <a:pt x="41006" y="219083"/>
                  <a:pt x="40955" y="219826"/>
                  <a:pt x="41057" y="219467"/>
                </a:cubicBezTo>
                <a:cubicBezTo>
                  <a:pt x="41057" y="219544"/>
                  <a:pt x="40955" y="220030"/>
                  <a:pt x="40929" y="220338"/>
                </a:cubicBezTo>
                <a:cubicBezTo>
                  <a:pt x="41057" y="220133"/>
                  <a:pt x="41109" y="220030"/>
                  <a:pt x="41134" y="220517"/>
                </a:cubicBezTo>
                <a:cubicBezTo>
                  <a:pt x="41185" y="220338"/>
                  <a:pt x="41390" y="219493"/>
                  <a:pt x="41390" y="219749"/>
                </a:cubicBezTo>
                <a:cubicBezTo>
                  <a:pt x="41185" y="220850"/>
                  <a:pt x="41492" y="219800"/>
                  <a:pt x="41492" y="220261"/>
                </a:cubicBezTo>
                <a:cubicBezTo>
                  <a:pt x="41620" y="219314"/>
                  <a:pt x="41851" y="218571"/>
                  <a:pt x="41825" y="218955"/>
                </a:cubicBezTo>
                <a:lnTo>
                  <a:pt x="41569" y="220312"/>
                </a:lnTo>
                <a:cubicBezTo>
                  <a:pt x="41902" y="219467"/>
                  <a:pt x="41851" y="221029"/>
                  <a:pt x="42363" y="219416"/>
                </a:cubicBezTo>
                <a:lnTo>
                  <a:pt x="42209" y="220184"/>
                </a:lnTo>
                <a:cubicBezTo>
                  <a:pt x="42593" y="219314"/>
                  <a:pt x="42619" y="220338"/>
                  <a:pt x="43079" y="218853"/>
                </a:cubicBezTo>
                <a:cubicBezTo>
                  <a:pt x="43028" y="219262"/>
                  <a:pt x="43079" y="219544"/>
                  <a:pt x="43131" y="219544"/>
                </a:cubicBezTo>
                <a:cubicBezTo>
                  <a:pt x="43310" y="218904"/>
                  <a:pt x="43310" y="218955"/>
                  <a:pt x="43591" y="217906"/>
                </a:cubicBezTo>
                <a:cubicBezTo>
                  <a:pt x="43643" y="217829"/>
                  <a:pt x="43566" y="218469"/>
                  <a:pt x="43515" y="218751"/>
                </a:cubicBezTo>
                <a:cubicBezTo>
                  <a:pt x="43566" y="218955"/>
                  <a:pt x="43438" y="220107"/>
                  <a:pt x="43745" y="218853"/>
                </a:cubicBezTo>
                <a:lnTo>
                  <a:pt x="43617" y="219493"/>
                </a:lnTo>
                <a:cubicBezTo>
                  <a:pt x="43822" y="218853"/>
                  <a:pt x="44078" y="218034"/>
                  <a:pt x="44027" y="218802"/>
                </a:cubicBezTo>
                <a:cubicBezTo>
                  <a:pt x="44180" y="218239"/>
                  <a:pt x="44283" y="218008"/>
                  <a:pt x="44411" y="217189"/>
                </a:cubicBezTo>
                <a:cubicBezTo>
                  <a:pt x="44462" y="217087"/>
                  <a:pt x="44206" y="218341"/>
                  <a:pt x="44385" y="217650"/>
                </a:cubicBezTo>
                <a:lnTo>
                  <a:pt x="44155" y="218597"/>
                </a:lnTo>
                <a:cubicBezTo>
                  <a:pt x="44283" y="218904"/>
                  <a:pt x="44564" y="218392"/>
                  <a:pt x="44794" y="217931"/>
                </a:cubicBezTo>
                <a:cubicBezTo>
                  <a:pt x="44641" y="219109"/>
                  <a:pt x="44999" y="217855"/>
                  <a:pt x="44974" y="218495"/>
                </a:cubicBezTo>
                <a:cubicBezTo>
                  <a:pt x="45153" y="217880"/>
                  <a:pt x="45076" y="218802"/>
                  <a:pt x="45409" y="217394"/>
                </a:cubicBezTo>
                <a:lnTo>
                  <a:pt x="45255" y="218034"/>
                </a:lnTo>
                <a:cubicBezTo>
                  <a:pt x="45332" y="218136"/>
                  <a:pt x="45434" y="218136"/>
                  <a:pt x="45486" y="218495"/>
                </a:cubicBezTo>
                <a:cubicBezTo>
                  <a:pt x="45511" y="218699"/>
                  <a:pt x="45690" y="217701"/>
                  <a:pt x="45818" y="217368"/>
                </a:cubicBezTo>
                <a:lnTo>
                  <a:pt x="45690" y="218034"/>
                </a:lnTo>
                <a:cubicBezTo>
                  <a:pt x="45793" y="217624"/>
                  <a:pt x="46023" y="216600"/>
                  <a:pt x="46177" y="215935"/>
                </a:cubicBezTo>
                <a:cubicBezTo>
                  <a:pt x="46177" y="216396"/>
                  <a:pt x="46177" y="215909"/>
                  <a:pt x="46177" y="216396"/>
                </a:cubicBezTo>
                <a:cubicBezTo>
                  <a:pt x="46074" y="216754"/>
                  <a:pt x="45921" y="217471"/>
                  <a:pt x="45690" y="218341"/>
                </a:cubicBezTo>
                <a:cubicBezTo>
                  <a:pt x="45690" y="218674"/>
                  <a:pt x="46100" y="216984"/>
                  <a:pt x="45946" y="218008"/>
                </a:cubicBezTo>
                <a:cubicBezTo>
                  <a:pt x="45946" y="218290"/>
                  <a:pt x="46023" y="217983"/>
                  <a:pt x="46228" y="217087"/>
                </a:cubicBezTo>
                <a:cubicBezTo>
                  <a:pt x="46177" y="217420"/>
                  <a:pt x="46125" y="217624"/>
                  <a:pt x="46049" y="218034"/>
                </a:cubicBezTo>
                <a:cubicBezTo>
                  <a:pt x="46100" y="218008"/>
                  <a:pt x="46125" y="217931"/>
                  <a:pt x="46279" y="217445"/>
                </a:cubicBezTo>
                <a:cubicBezTo>
                  <a:pt x="46202" y="217803"/>
                  <a:pt x="46228" y="217471"/>
                  <a:pt x="46228" y="217496"/>
                </a:cubicBezTo>
                <a:cubicBezTo>
                  <a:pt x="46381" y="216856"/>
                  <a:pt x="46381" y="216882"/>
                  <a:pt x="46586" y="215884"/>
                </a:cubicBezTo>
                <a:cubicBezTo>
                  <a:pt x="46509" y="216140"/>
                  <a:pt x="46484" y="216319"/>
                  <a:pt x="46458" y="216217"/>
                </a:cubicBezTo>
                <a:cubicBezTo>
                  <a:pt x="46612" y="215525"/>
                  <a:pt x="46714" y="215346"/>
                  <a:pt x="46612" y="215961"/>
                </a:cubicBezTo>
                <a:cubicBezTo>
                  <a:pt x="46458" y="216677"/>
                  <a:pt x="46381" y="217112"/>
                  <a:pt x="46279" y="217573"/>
                </a:cubicBezTo>
                <a:lnTo>
                  <a:pt x="46765" y="215807"/>
                </a:lnTo>
                <a:cubicBezTo>
                  <a:pt x="46612" y="216370"/>
                  <a:pt x="46663" y="215935"/>
                  <a:pt x="46817" y="215244"/>
                </a:cubicBezTo>
                <a:lnTo>
                  <a:pt x="46689" y="215705"/>
                </a:lnTo>
                <a:lnTo>
                  <a:pt x="46817" y="214962"/>
                </a:lnTo>
                <a:cubicBezTo>
                  <a:pt x="46714" y="215218"/>
                  <a:pt x="46817" y="214450"/>
                  <a:pt x="46612" y="215039"/>
                </a:cubicBezTo>
                <a:lnTo>
                  <a:pt x="46484" y="215756"/>
                </a:lnTo>
                <a:cubicBezTo>
                  <a:pt x="46433" y="215807"/>
                  <a:pt x="46202" y="216805"/>
                  <a:pt x="46330" y="215935"/>
                </a:cubicBezTo>
                <a:cubicBezTo>
                  <a:pt x="46381" y="215653"/>
                  <a:pt x="46458" y="215321"/>
                  <a:pt x="46509" y="214860"/>
                </a:cubicBezTo>
                <a:cubicBezTo>
                  <a:pt x="46509" y="215013"/>
                  <a:pt x="46407" y="215295"/>
                  <a:pt x="46407" y="215167"/>
                </a:cubicBezTo>
                <a:lnTo>
                  <a:pt x="46714" y="213913"/>
                </a:lnTo>
                <a:cubicBezTo>
                  <a:pt x="46381" y="215602"/>
                  <a:pt x="46458" y="214502"/>
                  <a:pt x="46381" y="214758"/>
                </a:cubicBezTo>
                <a:lnTo>
                  <a:pt x="46458" y="214553"/>
                </a:lnTo>
                <a:cubicBezTo>
                  <a:pt x="46484" y="213989"/>
                  <a:pt x="46330" y="215244"/>
                  <a:pt x="46279" y="215244"/>
                </a:cubicBezTo>
                <a:cubicBezTo>
                  <a:pt x="46330" y="215039"/>
                  <a:pt x="46509" y="213862"/>
                  <a:pt x="46586" y="213350"/>
                </a:cubicBezTo>
                <a:cubicBezTo>
                  <a:pt x="46509" y="213375"/>
                  <a:pt x="46202" y="214322"/>
                  <a:pt x="46330" y="213350"/>
                </a:cubicBezTo>
                <a:cubicBezTo>
                  <a:pt x="46228" y="213554"/>
                  <a:pt x="46100" y="213989"/>
                  <a:pt x="45921" y="214553"/>
                </a:cubicBezTo>
                <a:cubicBezTo>
                  <a:pt x="45844" y="214553"/>
                  <a:pt x="46151" y="213247"/>
                  <a:pt x="45997" y="213810"/>
                </a:cubicBezTo>
                <a:cubicBezTo>
                  <a:pt x="46177" y="212787"/>
                  <a:pt x="46356" y="211609"/>
                  <a:pt x="46535" y="211200"/>
                </a:cubicBezTo>
                <a:cubicBezTo>
                  <a:pt x="46330" y="212095"/>
                  <a:pt x="46484" y="211097"/>
                  <a:pt x="46484" y="211046"/>
                </a:cubicBezTo>
                <a:cubicBezTo>
                  <a:pt x="46407" y="211455"/>
                  <a:pt x="46330" y="211942"/>
                  <a:pt x="46305" y="212121"/>
                </a:cubicBezTo>
                <a:cubicBezTo>
                  <a:pt x="46125" y="213196"/>
                  <a:pt x="46177" y="212198"/>
                  <a:pt x="45997" y="213503"/>
                </a:cubicBezTo>
                <a:cubicBezTo>
                  <a:pt x="45946" y="213247"/>
                  <a:pt x="45895" y="213119"/>
                  <a:pt x="45767" y="213350"/>
                </a:cubicBezTo>
                <a:cubicBezTo>
                  <a:pt x="45767" y="213247"/>
                  <a:pt x="45946" y="212479"/>
                  <a:pt x="46023" y="212070"/>
                </a:cubicBezTo>
                <a:cubicBezTo>
                  <a:pt x="45818" y="212838"/>
                  <a:pt x="45665" y="213298"/>
                  <a:pt x="45639" y="213043"/>
                </a:cubicBezTo>
                <a:cubicBezTo>
                  <a:pt x="45486" y="213887"/>
                  <a:pt x="45511" y="213862"/>
                  <a:pt x="45358" y="214655"/>
                </a:cubicBezTo>
                <a:cubicBezTo>
                  <a:pt x="45306" y="214783"/>
                  <a:pt x="45230" y="215167"/>
                  <a:pt x="45230" y="215090"/>
                </a:cubicBezTo>
                <a:cubicBezTo>
                  <a:pt x="45383" y="214246"/>
                  <a:pt x="45614" y="212940"/>
                  <a:pt x="45562" y="212889"/>
                </a:cubicBezTo>
                <a:cubicBezTo>
                  <a:pt x="45844" y="211532"/>
                  <a:pt x="45639" y="213094"/>
                  <a:pt x="45895" y="211737"/>
                </a:cubicBezTo>
                <a:cubicBezTo>
                  <a:pt x="46125" y="210688"/>
                  <a:pt x="46228" y="210636"/>
                  <a:pt x="46125" y="211276"/>
                </a:cubicBezTo>
                <a:cubicBezTo>
                  <a:pt x="46407" y="210150"/>
                  <a:pt x="46100" y="211148"/>
                  <a:pt x="46330" y="210022"/>
                </a:cubicBezTo>
                <a:cubicBezTo>
                  <a:pt x="46305" y="210124"/>
                  <a:pt x="46074" y="210662"/>
                  <a:pt x="46023" y="210815"/>
                </a:cubicBezTo>
                <a:cubicBezTo>
                  <a:pt x="45921" y="211430"/>
                  <a:pt x="45895" y="211481"/>
                  <a:pt x="45793" y="211967"/>
                </a:cubicBezTo>
                <a:cubicBezTo>
                  <a:pt x="45511" y="213119"/>
                  <a:pt x="45870" y="211123"/>
                  <a:pt x="45870" y="211071"/>
                </a:cubicBezTo>
                <a:cubicBezTo>
                  <a:pt x="45895" y="210918"/>
                  <a:pt x="45946" y="210892"/>
                  <a:pt x="45972" y="210764"/>
                </a:cubicBezTo>
                <a:cubicBezTo>
                  <a:pt x="45997" y="210355"/>
                  <a:pt x="45818" y="211123"/>
                  <a:pt x="45793" y="211071"/>
                </a:cubicBezTo>
                <a:cubicBezTo>
                  <a:pt x="46074" y="209510"/>
                  <a:pt x="45895" y="210892"/>
                  <a:pt x="46074" y="209971"/>
                </a:cubicBezTo>
                <a:lnTo>
                  <a:pt x="46279" y="208870"/>
                </a:lnTo>
                <a:cubicBezTo>
                  <a:pt x="46228" y="208691"/>
                  <a:pt x="46023" y="210124"/>
                  <a:pt x="46023" y="209689"/>
                </a:cubicBezTo>
                <a:lnTo>
                  <a:pt x="46125" y="209152"/>
                </a:lnTo>
                <a:lnTo>
                  <a:pt x="46023" y="209485"/>
                </a:lnTo>
                <a:cubicBezTo>
                  <a:pt x="45921" y="210048"/>
                  <a:pt x="45742" y="210918"/>
                  <a:pt x="45818" y="210815"/>
                </a:cubicBezTo>
                <a:cubicBezTo>
                  <a:pt x="45511" y="212275"/>
                  <a:pt x="45742" y="211020"/>
                  <a:pt x="45639" y="211276"/>
                </a:cubicBezTo>
                <a:cubicBezTo>
                  <a:pt x="45409" y="212121"/>
                  <a:pt x="45639" y="211225"/>
                  <a:pt x="45511" y="212019"/>
                </a:cubicBezTo>
                <a:cubicBezTo>
                  <a:pt x="45358" y="212812"/>
                  <a:pt x="45306" y="212812"/>
                  <a:pt x="45255" y="212966"/>
                </a:cubicBezTo>
                <a:cubicBezTo>
                  <a:pt x="45178" y="212940"/>
                  <a:pt x="45409" y="212044"/>
                  <a:pt x="45486" y="211481"/>
                </a:cubicBezTo>
                <a:cubicBezTo>
                  <a:pt x="45537" y="211328"/>
                  <a:pt x="45588" y="211225"/>
                  <a:pt x="45486" y="211711"/>
                </a:cubicBezTo>
                <a:cubicBezTo>
                  <a:pt x="45639" y="210867"/>
                  <a:pt x="45844" y="209971"/>
                  <a:pt x="45921" y="209356"/>
                </a:cubicBezTo>
                <a:cubicBezTo>
                  <a:pt x="45972" y="208768"/>
                  <a:pt x="45690" y="210355"/>
                  <a:pt x="45665" y="210201"/>
                </a:cubicBezTo>
                <a:cubicBezTo>
                  <a:pt x="45793" y="209792"/>
                  <a:pt x="45537" y="210892"/>
                  <a:pt x="45486" y="211276"/>
                </a:cubicBezTo>
                <a:cubicBezTo>
                  <a:pt x="44999" y="213554"/>
                  <a:pt x="45742" y="209612"/>
                  <a:pt x="45588" y="209996"/>
                </a:cubicBezTo>
                <a:cubicBezTo>
                  <a:pt x="45281" y="211430"/>
                  <a:pt x="45153" y="211993"/>
                  <a:pt x="44871" y="213606"/>
                </a:cubicBezTo>
                <a:cubicBezTo>
                  <a:pt x="44794" y="213862"/>
                  <a:pt x="44718" y="214194"/>
                  <a:pt x="44718" y="214066"/>
                </a:cubicBezTo>
                <a:cubicBezTo>
                  <a:pt x="44897" y="213068"/>
                  <a:pt x="44871" y="213273"/>
                  <a:pt x="45050" y="212351"/>
                </a:cubicBezTo>
                <a:lnTo>
                  <a:pt x="45025" y="212326"/>
                </a:lnTo>
                <a:lnTo>
                  <a:pt x="45306" y="211174"/>
                </a:lnTo>
                <a:cubicBezTo>
                  <a:pt x="45383" y="210483"/>
                  <a:pt x="45486" y="209817"/>
                  <a:pt x="45537" y="209331"/>
                </a:cubicBezTo>
                <a:cubicBezTo>
                  <a:pt x="45434" y="209766"/>
                  <a:pt x="45306" y="210278"/>
                  <a:pt x="45255" y="210534"/>
                </a:cubicBezTo>
                <a:cubicBezTo>
                  <a:pt x="45383" y="210022"/>
                  <a:pt x="45409" y="209587"/>
                  <a:pt x="45409" y="209587"/>
                </a:cubicBezTo>
                <a:cubicBezTo>
                  <a:pt x="45383" y="209996"/>
                  <a:pt x="45153" y="210995"/>
                  <a:pt x="45076" y="211225"/>
                </a:cubicBezTo>
                <a:cubicBezTo>
                  <a:pt x="45025" y="211225"/>
                  <a:pt x="45178" y="210304"/>
                  <a:pt x="45204" y="210073"/>
                </a:cubicBezTo>
                <a:lnTo>
                  <a:pt x="45409" y="209229"/>
                </a:lnTo>
                <a:cubicBezTo>
                  <a:pt x="45230" y="209920"/>
                  <a:pt x="45486" y="208845"/>
                  <a:pt x="45383" y="209126"/>
                </a:cubicBezTo>
                <a:cubicBezTo>
                  <a:pt x="45281" y="209664"/>
                  <a:pt x="45102" y="210534"/>
                  <a:pt x="44922" y="211225"/>
                </a:cubicBezTo>
                <a:cubicBezTo>
                  <a:pt x="44871" y="211481"/>
                  <a:pt x="44974" y="210713"/>
                  <a:pt x="44948" y="210867"/>
                </a:cubicBezTo>
                <a:lnTo>
                  <a:pt x="45127" y="210278"/>
                </a:lnTo>
                <a:cubicBezTo>
                  <a:pt x="45025" y="210483"/>
                  <a:pt x="45383" y="208768"/>
                  <a:pt x="45255" y="209126"/>
                </a:cubicBezTo>
                <a:lnTo>
                  <a:pt x="45102" y="209894"/>
                </a:lnTo>
                <a:cubicBezTo>
                  <a:pt x="45127" y="209766"/>
                  <a:pt x="45178" y="209408"/>
                  <a:pt x="45204" y="209126"/>
                </a:cubicBezTo>
                <a:cubicBezTo>
                  <a:pt x="45127" y="209664"/>
                  <a:pt x="45102" y="209587"/>
                  <a:pt x="45025" y="209766"/>
                </a:cubicBezTo>
                <a:lnTo>
                  <a:pt x="45127" y="209254"/>
                </a:lnTo>
                <a:cubicBezTo>
                  <a:pt x="45050" y="209561"/>
                  <a:pt x="44794" y="210688"/>
                  <a:pt x="44974" y="209689"/>
                </a:cubicBezTo>
                <a:cubicBezTo>
                  <a:pt x="44743" y="210918"/>
                  <a:pt x="44974" y="209715"/>
                  <a:pt x="44922" y="210278"/>
                </a:cubicBezTo>
                <a:cubicBezTo>
                  <a:pt x="44794" y="211174"/>
                  <a:pt x="44743" y="211123"/>
                  <a:pt x="44692" y="211276"/>
                </a:cubicBezTo>
                <a:cubicBezTo>
                  <a:pt x="44948" y="209920"/>
                  <a:pt x="44641" y="211123"/>
                  <a:pt x="44615" y="211097"/>
                </a:cubicBezTo>
                <a:cubicBezTo>
                  <a:pt x="44692" y="210611"/>
                  <a:pt x="44718" y="210432"/>
                  <a:pt x="44743" y="210124"/>
                </a:cubicBezTo>
                <a:lnTo>
                  <a:pt x="44590" y="210969"/>
                </a:lnTo>
                <a:cubicBezTo>
                  <a:pt x="44897" y="209331"/>
                  <a:pt x="44436" y="211379"/>
                  <a:pt x="44487" y="210815"/>
                </a:cubicBezTo>
                <a:cubicBezTo>
                  <a:pt x="44590" y="210329"/>
                  <a:pt x="44743" y="209664"/>
                  <a:pt x="44769" y="209408"/>
                </a:cubicBezTo>
                <a:cubicBezTo>
                  <a:pt x="44513" y="210636"/>
                  <a:pt x="44436" y="210969"/>
                  <a:pt x="44257" y="211814"/>
                </a:cubicBezTo>
                <a:cubicBezTo>
                  <a:pt x="44359" y="211353"/>
                  <a:pt x="44590" y="210201"/>
                  <a:pt x="44743" y="209305"/>
                </a:cubicBezTo>
                <a:cubicBezTo>
                  <a:pt x="44513" y="210278"/>
                  <a:pt x="44769" y="208691"/>
                  <a:pt x="44538" y="209894"/>
                </a:cubicBezTo>
                <a:cubicBezTo>
                  <a:pt x="44487" y="210304"/>
                  <a:pt x="44359" y="210688"/>
                  <a:pt x="44257" y="211276"/>
                </a:cubicBezTo>
                <a:cubicBezTo>
                  <a:pt x="44206" y="211148"/>
                  <a:pt x="44359" y="210713"/>
                  <a:pt x="44411" y="210252"/>
                </a:cubicBezTo>
                <a:cubicBezTo>
                  <a:pt x="44385" y="210457"/>
                  <a:pt x="44180" y="211404"/>
                  <a:pt x="44103" y="211737"/>
                </a:cubicBezTo>
                <a:cubicBezTo>
                  <a:pt x="44129" y="211455"/>
                  <a:pt x="43873" y="212659"/>
                  <a:pt x="43975" y="211891"/>
                </a:cubicBezTo>
                <a:cubicBezTo>
                  <a:pt x="44155" y="211097"/>
                  <a:pt x="44052" y="211532"/>
                  <a:pt x="44206" y="210995"/>
                </a:cubicBezTo>
                <a:cubicBezTo>
                  <a:pt x="44103" y="210892"/>
                  <a:pt x="43796" y="212889"/>
                  <a:pt x="43668" y="213145"/>
                </a:cubicBezTo>
                <a:cubicBezTo>
                  <a:pt x="43566" y="213606"/>
                  <a:pt x="43284" y="214937"/>
                  <a:pt x="43207" y="215423"/>
                </a:cubicBezTo>
                <a:cubicBezTo>
                  <a:pt x="43182" y="215065"/>
                  <a:pt x="43335" y="214937"/>
                  <a:pt x="43515" y="213938"/>
                </a:cubicBezTo>
                <a:lnTo>
                  <a:pt x="43438" y="214092"/>
                </a:lnTo>
                <a:cubicBezTo>
                  <a:pt x="43719" y="212735"/>
                  <a:pt x="43873" y="211839"/>
                  <a:pt x="44103" y="210739"/>
                </a:cubicBezTo>
                <a:lnTo>
                  <a:pt x="44001" y="211200"/>
                </a:lnTo>
                <a:cubicBezTo>
                  <a:pt x="44052" y="210790"/>
                  <a:pt x="44206" y="210099"/>
                  <a:pt x="44283" y="209740"/>
                </a:cubicBezTo>
                <a:cubicBezTo>
                  <a:pt x="44078" y="210688"/>
                  <a:pt x="44155" y="209945"/>
                  <a:pt x="44103" y="210176"/>
                </a:cubicBezTo>
                <a:cubicBezTo>
                  <a:pt x="43924" y="210995"/>
                  <a:pt x="44180" y="209945"/>
                  <a:pt x="44052" y="210611"/>
                </a:cubicBezTo>
                <a:cubicBezTo>
                  <a:pt x="43950" y="210815"/>
                  <a:pt x="43668" y="212147"/>
                  <a:pt x="43719" y="211609"/>
                </a:cubicBezTo>
                <a:cubicBezTo>
                  <a:pt x="43822" y="211071"/>
                  <a:pt x="43950" y="210534"/>
                  <a:pt x="44027" y="210048"/>
                </a:cubicBezTo>
                <a:cubicBezTo>
                  <a:pt x="44078" y="209715"/>
                  <a:pt x="43822" y="210995"/>
                  <a:pt x="43873" y="210560"/>
                </a:cubicBezTo>
                <a:lnTo>
                  <a:pt x="43975" y="210099"/>
                </a:lnTo>
                <a:cubicBezTo>
                  <a:pt x="43873" y="209894"/>
                  <a:pt x="43643" y="209945"/>
                  <a:pt x="43156" y="211891"/>
                </a:cubicBezTo>
                <a:cubicBezTo>
                  <a:pt x="43310" y="211097"/>
                  <a:pt x="43259" y="210995"/>
                  <a:pt x="43310" y="210432"/>
                </a:cubicBezTo>
                <a:cubicBezTo>
                  <a:pt x="43284" y="210688"/>
                  <a:pt x="43131" y="211225"/>
                  <a:pt x="43105" y="211328"/>
                </a:cubicBezTo>
                <a:lnTo>
                  <a:pt x="43259" y="210380"/>
                </a:lnTo>
                <a:cubicBezTo>
                  <a:pt x="43310" y="209843"/>
                  <a:pt x="43079" y="210739"/>
                  <a:pt x="42926" y="211251"/>
                </a:cubicBezTo>
                <a:cubicBezTo>
                  <a:pt x="42977" y="211071"/>
                  <a:pt x="43028" y="210815"/>
                  <a:pt x="43079" y="210560"/>
                </a:cubicBezTo>
                <a:cubicBezTo>
                  <a:pt x="43156" y="209945"/>
                  <a:pt x="42926" y="211097"/>
                  <a:pt x="42875" y="211276"/>
                </a:cubicBezTo>
                <a:lnTo>
                  <a:pt x="42977" y="210611"/>
                </a:lnTo>
                <a:lnTo>
                  <a:pt x="42824" y="211225"/>
                </a:lnTo>
                <a:cubicBezTo>
                  <a:pt x="42747" y="211635"/>
                  <a:pt x="42696" y="211430"/>
                  <a:pt x="42926" y="210380"/>
                </a:cubicBezTo>
                <a:cubicBezTo>
                  <a:pt x="42875" y="210585"/>
                  <a:pt x="42824" y="210790"/>
                  <a:pt x="42772" y="211123"/>
                </a:cubicBezTo>
                <a:cubicBezTo>
                  <a:pt x="42849" y="210483"/>
                  <a:pt x="42747" y="210457"/>
                  <a:pt x="42593" y="210790"/>
                </a:cubicBezTo>
                <a:cubicBezTo>
                  <a:pt x="42542" y="211046"/>
                  <a:pt x="42491" y="211379"/>
                  <a:pt x="42388" y="212044"/>
                </a:cubicBezTo>
                <a:cubicBezTo>
                  <a:pt x="42158" y="213170"/>
                  <a:pt x="42414" y="211839"/>
                  <a:pt x="42260" y="212479"/>
                </a:cubicBezTo>
                <a:cubicBezTo>
                  <a:pt x="42337" y="212070"/>
                  <a:pt x="42440" y="211686"/>
                  <a:pt x="42491" y="211328"/>
                </a:cubicBezTo>
                <a:cubicBezTo>
                  <a:pt x="42670" y="209869"/>
                  <a:pt x="42312" y="211020"/>
                  <a:pt x="42260" y="210688"/>
                </a:cubicBezTo>
                <a:cubicBezTo>
                  <a:pt x="42209" y="210892"/>
                  <a:pt x="42184" y="211097"/>
                  <a:pt x="42107" y="211379"/>
                </a:cubicBezTo>
                <a:cubicBezTo>
                  <a:pt x="42260" y="210227"/>
                  <a:pt x="41928" y="211379"/>
                  <a:pt x="41928" y="210867"/>
                </a:cubicBezTo>
                <a:cubicBezTo>
                  <a:pt x="41876" y="211328"/>
                  <a:pt x="41595" y="212633"/>
                  <a:pt x="41518" y="212659"/>
                </a:cubicBezTo>
                <a:cubicBezTo>
                  <a:pt x="41313" y="213554"/>
                  <a:pt x="41774" y="211353"/>
                  <a:pt x="41825" y="210815"/>
                </a:cubicBezTo>
                <a:cubicBezTo>
                  <a:pt x="41723" y="211225"/>
                  <a:pt x="41672" y="211353"/>
                  <a:pt x="41672" y="211276"/>
                </a:cubicBezTo>
                <a:lnTo>
                  <a:pt x="41697" y="211097"/>
                </a:lnTo>
                <a:cubicBezTo>
                  <a:pt x="41569" y="211609"/>
                  <a:pt x="41492" y="211839"/>
                  <a:pt x="41518" y="211455"/>
                </a:cubicBezTo>
                <a:lnTo>
                  <a:pt x="41544" y="211404"/>
                </a:lnTo>
                <a:cubicBezTo>
                  <a:pt x="41518" y="211302"/>
                  <a:pt x="41620" y="210713"/>
                  <a:pt x="41569" y="210764"/>
                </a:cubicBezTo>
                <a:cubicBezTo>
                  <a:pt x="41339" y="211609"/>
                  <a:pt x="41492" y="211123"/>
                  <a:pt x="41262" y="211865"/>
                </a:cubicBezTo>
                <a:cubicBezTo>
                  <a:pt x="41288" y="211763"/>
                  <a:pt x="41288" y="211711"/>
                  <a:pt x="41339" y="211507"/>
                </a:cubicBezTo>
                <a:lnTo>
                  <a:pt x="41185" y="212249"/>
                </a:lnTo>
                <a:lnTo>
                  <a:pt x="41211" y="211814"/>
                </a:lnTo>
                <a:cubicBezTo>
                  <a:pt x="41288" y="211558"/>
                  <a:pt x="41339" y="211200"/>
                  <a:pt x="41390" y="211020"/>
                </a:cubicBezTo>
                <a:cubicBezTo>
                  <a:pt x="41441" y="210508"/>
                  <a:pt x="41236" y="211686"/>
                  <a:pt x="41134" y="212095"/>
                </a:cubicBezTo>
                <a:cubicBezTo>
                  <a:pt x="41006" y="212633"/>
                  <a:pt x="41134" y="211865"/>
                  <a:pt x="41185" y="211558"/>
                </a:cubicBezTo>
                <a:cubicBezTo>
                  <a:pt x="41262" y="211200"/>
                  <a:pt x="41185" y="211763"/>
                  <a:pt x="41211" y="211609"/>
                </a:cubicBezTo>
                <a:cubicBezTo>
                  <a:pt x="41339" y="211046"/>
                  <a:pt x="41236" y="211353"/>
                  <a:pt x="41313" y="210969"/>
                </a:cubicBezTo>
                <a:cubicBezTo>
                  <a:pt x="41288" y="210918"/>
                  <a:pt x="41134" y="211814"/>
                  <a:pt x="41134" y="211660"/>
                </a:cubicBezTo>
                <a:cubicBezTo>
                  <a:pt x="41134" y="211558"/>
                  <a:pt x="41032" y="211788"/>
                  <a:pt x="41185" y="210969"/>
                </a:cubicBezTo>
                <a:cubicBezTo>
                  <a:pt x="41057" y="211404"/>
                  <a:pt x="41083" y="211328"/>
                  <a:pt x="41006" y="211660"/>
                </a:cubicBezTo>
                <a:cubicBezTo>
                  <a:pt x="40955" y="211814"/>
                  <a:pt x="40955" y="212019"/>
                  <a:pt x="40878" y="212530"/>
                </a:cubicBezTo>
                <a:cubicBezTo>
                  <a:pt x="40853" y="212633"/>
                  <a:pt x="40750" y="212812"/>
                  <a:pt x="40827" y="212505"/>
                </a:cubicBezTo>
                <a:lnTo>
                  <a:pt x="40878" y="212300"/>
                </a:lnTo>
                <a:cubicBezTo>
                  <a:pt x="40827" y="212505"/>
                  <a:pt x="40801" y="212198"/>
                  <a:pt x="40699" y="212966"/>
                </a:cubicBezTo>
                <a:lnTo>
                  <a:pt x="40853" y="211942"/>
                </a:lnTo>
                <a:cubicBezTo>
                  <a:pt x="40725" y="212530"/>
                  <a:pt x="40699" y="212479"/>
                  <a:pt x="40648" y="212607"/>
                </a:cubicBezTo>
                <a:cubicBezTo>
                  <a:pt x="40801" y="211788"/>
                  <a:pt x="41006" y="210892"/>
                  <a:pt x="40955" y="210688"/>
                </a:cubicBezTo>
                <a:lnTo>
                  <a:pt x="40750" y="211507"/>
                </a:lnTo>
                <a:cubicBezTo>
                  <a:pt x="40699" y="211584"/>
                  <a:pt x="40750" y="211379"/>
                  <a:pt x="40853" y="210918"/>
                </a:cubicBezTo>
                <a:cubicBezTo>
                  <a:pt x="40853" y="210432"/>
                  <a:pt x="40315" y="213145"/>
                  <a:pt x="40366" y="212454"/>
                </a:cubicBezTo>
                <a:cubicBezTo>
                  <a:pt x="40597" y="211455"/>
                  <a:pt x="40571" y="211379"/>
                  <a:pt x="40622" y="211097"/>
                </a:cubicBezTo>
                <a:cubicBezTo>
                  <a:pt x="40571" y="211251"/>
                  <a:pt x="40494" y="211558"/>
                  <a:pt x="40494" y="211635"/>
                </a:cubicBezTo>
                <a:cubicBezTo>
                  <a:pt x="40417" y="212070"/>
                  <a:pt x="40648" y="210969"/>
                  <a:pt x="40545" y="211609"/>
                </a:cubicBezTo>
                <a:cubicBezTo>
                  <a:pt x="40417" y="212198"/>
                  <a:pt x="40417" y="212019"/>
                  <a:pt x="40366" y="212198"/>
                </a:cubicBezTo>
                <a:cubicBezTo>
                  <a:pt x="40699" y="210073"/>
                  <a:pt x="40264" y="211660"/>
                  <a:pt x="40341" y="210636"/>
                </a:cubicBezTo>
                <a:cubicBezTo>
                  <a:pt x="40136" y="211788"/>
                  <a:pt x="40238" y="210944"/>
                  <a:pt x="40136" y="211379"/>
                </a:cubicBezTo>
                <a:cubicBezTo>
                  <a:pt x="40366" y="210124"/>
                  <a:pt x="40033" y="211584"/>
                  <a:pt x="40136" y="210841"/>
                </a:cubicBezTo>
                <a:lnTo>
                  <a:pt x="39931" y="212044"/>
                </a:lnTo>
                <a:cubicBezTo>
                  <a:pt x="39982" y="211353"/>
                  <a:pt x="39470" y="213836"/>
                  <a:pt x="39701" y="212403"/>
                </a:cubicBezTo>
                <a:cubicBezTo>
                  <a:pt x="39752" y="212019"/>
                  <a:pt x="39880" y="211507"/>
                  <a:pt x="39931" y="211328"/>
                </a:cubicBezTo>
                <a:cubicBezTo>
                  <a:pt x="40136" y="209996"/>
                  <a:pt x="39598" y="212351"/>
                  <a:pt x="39854" y="210918"/>
                </a:cubicBezTo>
                <a:cubicBezTo>
                  <a:pt x="39726" y="211404"/>
                  <a:pt x="39547" y="212172"/>
                  <a:pt x="39470" y="212607"/>
                </a:cubicBezTo>
                <a:cubicBezTo>
                  <a:pt x="39547" y="212070"/>
                  <a:pt x="39598" y="211430"/>
                  <a:pt x="39649" y="211225"/>
                </a:cubicBezTo>
                <a:cubicBezTo>
                  <a:pt x="39573" y="211430"/>
                  <a:pt x="39496" y="211814"/>
                  <a:pt x="39547" y="211379"/>
                </a:cubicBezTo>
                <a:cubicBezTo>
                  <a:pt x="39598" y="211071"/>
                  <a:pt x="39624" y="211020"/>
                  <a:pt x="39649" y="210892"/>
                </a:cubicBezTo>
                <a:cubicBezTo>
                  <a:pt x="39675" y="210560"/>
                  <a:pt x="39522" y="211071"/>
                  <a:pt x="39394" y="211507"/>
                </a:cubicBezTo>
                <a:cubicBezTo>
                  <a:pt x="39547" y="210611"/>
                  <a:pt x="39368" y="210995"/>
                  <a:pt x="39419" y="210508"/>
                </a:cubicBezTo>
                <a:cubicBezTo>
                  <a:pt x="39163" y="211660"/>
                  <a:pt x="39419" y="210048"/>
                  <a:pt x="39112" y="211507"/>
                </a:cubicBezTo>
                <a:cubicBezTo>
                  <a:pt x="39163" y="211353"/>
                  <a:pt x="39163" y="211148"/>
                  <a:pt x="39189" y="211046"/>
                </a:cubicBezTo>
                <a:cubicBezTo>
                  <a:pt x="39086" y="211455"/>
                  <a:pt x="38882" y="212403"/>
                  <a:pt x="38856" y="212479"/>
                </a:cubicBezTo>
                <a:lnTo>
                  <a:pt x="39035" y="211507"/>
                </a:lnTo>
                <a:cubicBezTo>
                  <a:pt x="39291" y="210304"/>
                  <a:pt x="39010" y="211276"/>
                  <a:pt x="39112" y="210662"/>
                </a:cubicBezTo>
                <a:cubicBezTo>
                  <a:pt x="38984" y="211507"/>
                  <a:pt x="39086" y="210662"/>
                  <a:pt x="38958" y="211379"/>
                </a:cubicBezTo>
                <a:lnTo>
                  <a:pt x="38856" y="211711"/>
                </a:lnTo>
                <a:cubicBezTo>
                  <a:pt x="38754" y="211942"/>
                  <a:pt x="38754" y="212172"/>
                  <a:pt x="38677" y="212300"/>
                </a:cubicBezTo>
                <a:cubicBezTo>
                  <a:pt x="38626" y="212326"/>
                  <a:pt x="38882" y="211148"/>
                  <a:pt x="38856" y="211276"/>
                </a:cubicBezTo>
                <a:cubicBezTo>
                  <a:pt x="38933" y="210688"/>
                  <a:pt x="38805" y="211148"/>
                  <a:pt x="38728" y="211328"/>
                </a:cubicBezTo>
                <a:cubicBezTo>
                  <a:pt x="38754" y="211225"/>
                  <a:pt x="38728" y="211251"/>
                  <a:pt x="38754" y="210944"/>
                </a:cubicBezTo>
                <a:lnTo>
                  <a:pt x="38933" y="210201"/>
                </a:lnTo>
                <a:cubicBezTo>
                  <a:pt x="38882" y="210150"/>
                  <a:pt x="38651" y="210995"/>
                  <a:pt x="38600" y="211328"/>
                </a:cubicBezTo>
                <a:cubicBezTo>
                  <a:pt x="38651" y="210611"/>
                  <a:pt x="38344" y="211328"/>
                  <a:pt x="38216" y="211737"/>
                </a:cubicBezTo>
                <a:cubicBezTo>
                  <a:pt x="38242" y="211686"/>
                  <a:pt x="38370" y="211123"/>
                  <a:pt x="38267" y="211455"/>
                </a:cubicBezTo>
                <a:cubicBezTo>
                  <a:pt x="38242" y="211609"/>
                  <a:pt x="38062" y="212198"/>
                  <a:pt x="38165" y="211737"/>
                </a:cubicBezTo>
                <a:cubicBezTo>
                  <a:pt x="38062" y="212044"/>
                  <a:pt x="38242" y="211225"/>
                  <a:pt x="38216" y="211123"/>
                </a:cubicBezTo>
                <a:cubicBezTo>
                  <a:pt x="38190" y="211302"/>
                  <a:pt x="38114" y="211686"/>
                  <a:pt x="38088" y="211788"/>
                </a:cubicBezTo>
                <a:cubicBezTo>
                  <a:pt x="38216" y="210611"/>
                  <a:pt x="37781" y="212505"/>
                  <a:pt x="37832" y="211711"/>
                </a:cubicBezTo>
                <a:cubicBezTo>
                  <a:pt x="37781" y="212019"/>
                  <a:pt x="38114" y="210406"/>
                  <a:pt x="37986" y="210969"/>
                </a:cubicBezTo>
                <a:cubicBezTo>
                  <a:pt x="37858" y="211379"/>
                  <a:pt x="37730" y="211609"/>
                  <a:pt x="37474" y="212582"/>
                </a:cubicBezTo>
                <a:cubicBezTo>
                  <a:pt x="37551" y="212223"/>
                  <a:pt x="37627" y="211942"/>
                  <a:pt x="37679" y="211737"/>
                </a:cubicBezTo>
                <a:cubicBezTo>
                  <a:pt x="37627" y="211737"/>
                  <a:pt x="37525" y="212044"/>
                  <a:pt x="37423" y="212530"/>
                </a:cubicBezTo>
                <a:cubicBezTo>
                  <a:pt x="37295" y="213068"/>
                  <a:pt x="37192" y="213580"/>
                  <a:pt x="37192" y="213426"/>
                </a:cubicBezTo>
                <a:lnTo>
                  <a:pt x="37192" y="213247"/>
                </a:lnTo>
                <a:cubicBezTo>
                  <a:pt x="37167" y="213247"/>
                  <a:pt x="37090" y="213682"/>
                  <a:pt x="37039" y="213682"/>
                </a:cubicBezTo>
                <a:cubicBezTo>
                  <a:pt x="37115" y="213222"/>
                  <a:pt x="37064" y="213478"/>
                  <a:pt x="37192" y="213017"/>
                </a:cubicBezTo>
                <a:cubicBezTo>
                  <a:pt x="37397" y="211814"/>
                  <a:pt x="37218" y="212249"/>
                  <a:pt x="37218" y="212095"/>
                </a:cubicBezTo>
                <a:cubicBezTo>
                  <a:pt x="37167" y="212351"/>
                  <a:pt x="37115" y="212556"/>
                  <a:pt x="37039" y="212889"/>
                </a:cubicBezTo>
                <a:cubicBezTo>
                  <a:pt x="36962" y="213196"/>
                  <a:pt x="37167" y="212172"/>
                  <a:pt x="37141" y="212249"/>
                </a:cubicBezTo>
                <a:lnTo>
                  <a:pt x="36603" y="214553"/>
                </a:lnTo>
                <a:cubicBezTo>
                  <a:pt x="36629" y="214348"/>
                  <a:pt x="36783" y="213478"/>
                  <a:pt x="36885" y="212991"/>
                </a:cubicBezTo>
                <a:cubicBezTo>
                  <a:pt x="36783" y="213145"/>
                  <a:pt x="36475" y="214527"/>
                  <a:pt x="36296" y="215244"/>
                </a:cubicBezTo>
                <a:cubicBezTo>
                  <a:pt x="36296" y="215039"/>
                  <a:pt x="36117" y="215500"/>
                  <a:pt x="36092" y="215551"/>
                </a:cubicBezTo>
                <a:cubicBezTo>
                  <a:pt x="36220" y="214937"/>
                  <a:pt x="36117" y="215602"/>
                  <a:pt x="36220" y="215116"/>
                </a:cubicBezTo>
                <a:lnTo>
                  <a:pt x="36296" y="214373"/>
                </a:lnTo>
                <a:cubicBezTo>
                  <a:pt x="36347" y="214297"/>
                  <a:pt x="36552" y="213273"/>
                  <a:pt x="36629" y="212812"/>
                </a:cubicBezTo>
                <a:cubicBezTo>
                  <a:pt x="36527" y="213222"/>
                  <a:pt x="36501" y="212710"/>
                  <a:pt x="36501" y="212505"/>
                </a:cubicBezTo>
                <a:cubicBezTo>
                  <a:pt x="36245" y="213913"/>
                  <a:pt x="36271" y="213145"/>
                  <a:pt x="36066" y="214348"/>
                </a:cubicBezTo>
                <a:cubicBezTo>
                  <a:pt x="35938" y="214578"/>
                  <a:pt x="36245" y="213375"/>
                  <a:pt x="36245" y="213094"/>
                </a:cubicBezTo>
                <a:cubicBezTo>
                  <a:pt x="36066" y="213554"/>
                  <a:pt x="36066" y="213196"/>
                  <a:pt x="35964" y="213324"/>
                </a:cubicBezTo>
                <a:cubicBezTo>
                  <a:pt x="35964" y="213324"/>
                  <a:pt x="36015" y="213170"/>
                  <a:pt x="36040" y="213094"/>
                </a:cubicBezTo>
                <a:cubicBezTo>
                  <a:pt x="35938" y="213478"/>
                  <a:pt x="35887" y="213068"/>
                  <a:pt x="35631" y="214169"/>
                </a:cubicBezTo>
                <a:cubicBezTo>
                  <a:pt x="35682" y="213913"/>
                  <a:pt x="35733" y="213682"/>
                  <a:pt x="35784" y="213503"/>
                </a:cubicBezTo>
                <a:cubicBezTo>
                  <a:pt x="35784" y="213068"/>
                  <a:pt x="35477" y="215090"/>
                  <a:pt x="35503" y="214322"/>
                </a:cubicBezTo>
                <a:lnTo>
                  <a:pt x="35656" y="213734"/>
                </a:lnTo>
                <a:cubicBezTo>
                  <a:pt x="35503" y="214297"/>
                  <a:pt x="35656" y="213170"/>
                  <a:pt x="35426" y="214092"/>
                </a:cubicBezTo>
                <a:cubicBezTo>
                  <a:pt x="35503" y="213734"/>
                  <a:pt x="35528" y="213657"/>
                  <a:pt x="35554" y="213503"/>
                </a:cubicBezTo>
                <a:cubicBezTo>
                  <a:pt x="35477" y="213759"/>
                  <a:pt x="35426" y="213606"/>
                  <a:pt x="35221" y="214425"/>
                </a:cubicBezTo>
                <a:cubicBezTo>
                  <a:pt x="35298" y="214041"/>
                  <a:pt x="35375" y="213708"/>
                  <a:pt x="35452" y="213426"/>
                </a:cubicBezTo>
                <a:cubicBezTo>
                  <a:pt x="35477" y="212914"/>
                  <a:pt x="35170" y="214502"/>
                  <a:pt x="35221" y="214092"/>
                </a:cubicBezTo>
                <a:cubicBezTo>
                  <a:pt x="35221" y="214041"/>
                  <a:pt x="35272" y="213503"/>
                  <a:pt x="35298" y="213503"/>
                </a:cubicBezTo>
                <a:cubicBezTo>
                  <a:pt x="35170" y="214041"/>
                  <a:pt x="35093" y="213989"/>
                  <a:pt x="35042" y="214194"/>
                </a:cubicBezTo>
                <a:cubicBezTo>
                  <a:pt x="35068" y="213785"/>
                  <a:pt x="35119" y="213657"/>
                  <a:pt x="35170" y="213247"/>
                </a:cubicBezTo>
                <a:cubicBezTo>
                  <a:pt x="34914" y="213196"/>
                  <a:pt x="34684" y="212940"/>
                  <a:pt x="34249" y="213989"/>
                </a:cubicBezTo>
                <a:cubicBezTo>
                  <a:pt x="34505" y="212735"/>
                  <a:pt x="34428" y="213222"/>
                  <a:pt x="34581" y="212377"/>
                </a:cubicBezTo>
                <a:cubicBezTo>
                  <a:pt x="34377" y="213452"/>
                  <a:pt x="34479" y="212710"/>
                  <a:pt x="34325" y="212991"/>
                </a:cubicBezTo>
                <a:lnTo>
                  <a:pt x="34377" y="212838"/>
                </a:lnTo>
                <a:cubicBezTo>
                  <a:pt x="34274" y="213094"/>
                  <a:pt x="34402" y="212377"/>
                  <a:pt x="34300" y="212710"/>
                </a:cubicBezTo>
                <a:lnTo>
                  <a:pt x="34249" y="212991"/>
                </a:lnTo>
                <a:cubicBezTo>
                  <a:pt x="34095" y="213682"/>
                  <a:pt x="34428" y="211609"/>
                  <a:pt x="34146" y="212940"/>
                </a:cubicBezTo>
                <a:lnTo>
                  <a:pt x="34274" y="212223"/>
                </a:lnTo>
                <a:cubicBezTo>
                  <a:pt x="33993" y="213401"/>
                  <a:pt x="34274" y="211814"/>
                  <a:pt x="34044" y="212787"/>
                </a:cubicBezTo>
                <a:lnTo>
                  <a:pt x="34095" y="212582"/>
                </a:lnTo>
                <a:cubicBezTo>
                  <a:pt x="34146" y="212044"/>
                  <a:pt x="33711" y="213862"/>
                  <a:pt x="33890" y="212914"/>
                </a:cubicBezTo>
                <a:cubicBezTo>
                  <a:pt x="33788" y="213094"/>
                  <a:pt x="33660" y="213298"/>
                  <a:pt x="33506" y="214246"/>
                </a:cubicBezTo>
                <a:cubicBezTo>
                  <a:pt x="33557" y="213887"/>
                  <a:pt x="33660" y="213324"/>
                  <a:pt x="33737" y="213017"/>
                </a:cubicBezTo>
                <a:cubicBezTo>
                  <a:pt x="33455" y="213452"/>
                  <a:pt x="33276" y="213145"/>
                  <a:pt x="32866" y="214399"/>
                </a:cubicBezTo>
                <a:lnTo>
                  <a:pt x="32994" y="213862"/>
                </a:lnTo>
                <a:cubicBezTo>
                  <a:pt x="32687" y="214911"/>
                  <a:pt x="32994" y="212659"/>
                  <a:pt x="32534" y="214758"/>
                </a:cubicBezTo>
                <a:lnTo>
                  <a:pt x="32303" y="215602"/>
                </a:lnTo>
                <a:cubicBezTo>
                  <a:pt x="32380" y="215269"/>
                  <a:pt x="32457" y="214681"/>
                  <a:pt x="32534" y="214348"/>
                </a:cubicBezTo>
                <a:cubicBezTo>
                  <a:pt x="32380" y="214885"/>
                  <a:pt x="32380" y="214502"/>
                  <a:pt x="32201" y="215244"/>
                </a:cubicBezTo>
                <a:cubicBezTo>
                  <a:pt x="32278" y="214885"/>
                  <a:pt x="32303" y="214783"/>
                  <a:pt x="32354" y="214553"/>
                </a:cubicBezTo>
                <a:cubicBezTo>
                  <a:pt x="32329" y="214348"/>
                  <a:pt x="32047" y="215628"/>
                  <a:pt x="32047" y="215346"/>
                </a:cubicBezTo>
                <a:lnTo>
                  <a:pt x="32124" y="214937"/>
                </a:lnTo>
                <a:cubicBezTo>
                  <a:pt x="32150" y="213375"/>
                  <a:pt x="32098" y="212198"/>
                  <a:pt x="31535" y="214092"/>
                </a:cubicBezTo>
                <a:cubicBezTo>
                  <a:pt x="31407" y="214425"/>
                  <a:pt x="31714" y="212940"/>
                  <a:pt x="31689" y="213043"/>
                </a:cubicBezTo>
                <a:cubicBezTo>
                  <a:pt x="31151" y="214604"/>
                  <a:pt x="31407" y="212019"/>
                  <a:pt x="30742" y="214502"/>
                </a:cubicBezTo>
                <a:cubicBezTo>
                  <a:pt x="30460" y="215090"/>
                  <a:pt x="29897" y="217906"/>
                  <a:pt x="29897" y="217906"/>
                </a:cubicBezTo>
                <a:cubicBezTo>
                  <a:pt x="30255" y="217317"/>
                  <a:pt x="30409" y="217701"/>
                  <a:pt x="30486" y="218392"/>
                </a:cubicBezTo>
                <a:cubicBezTo>
                  <a:pt x="29999" y="219391"/>
                  <a:pt x="29513" y="220773"/>
                  <a:pt x="29078" y="222334"/>
                </a:cubicBezTo>
                <a:cubicBezTo>
                  <a:pt x="28950" y="222513"/>
                  <a:pt x="28950" y="222488"/>
                  <a:pt x="28848" y="222564"/>
                </a:cubicBezTo>
                <a:cubicBezTo>
                  <a:pt x="29257" y="222309"/>
                  <a:pt x="29488" y="222513"/>
                  <a:pt x="29539" y="223512"/>
                </a:cubicBezTo>
                <a:close/>
                <a:moveTo>
                  <a:pt x="3097" y="328715"/>
                </a:moveTo>
                <a:cubicBezTo>
                  <a:pt x="3532" y="329226"/>
                  <a:pt x="4454" y="327358"/>
                  <a:pt x="5017" y="327076"/>
                </a:cubicBezTo>
                <a:cubicBezTo>
                  <a:pt x="4889" y="323851"/>
                  <a:pt x="3865" y="327665"/>
                  <a:pt x="3097" y="328715"/>
                </a:cubicBezTo>
                <a:close/>
                <a:moveTo>
                  <a:pt x="27875" y="227326"/>
                </a:moveTo>
                <a:cubicBezTo>
                  <a:pt x="27977" y="227940"/>
                  <a:pt x="28310" y="227812"/>
                  <a:pt x="28080" y="229092"/>
                </a:cubicBezTo>
                <a:cubicBezTo>
                  <a:pt x="28566" y="228119"/>
                  <a:pt x="28336" y="226865"/>
                  <a:pt x="28540" y="225585"/>
                </a:cubicBezTo>
                <a:cubicBezTo>
                  <a:pt x="28361" y="225918"/>
                  <a:pt x="27747" y="227172"/>
                  <a:pt x="27875" y="227326"/>
                </a:cubicBezTo>
                <a:close/>
                <a:moveTo>
                  <a:pt x="32278" y="210662"/>
                </a:moveTo>
                <a:cubicBezTo>
                  <a:pt x="32841" y="207334"/>
                  <a:pt x="33532" y="201678"/>
                  <a:pt x="33097" y="201191"/>
                </a:cubicBezTo>
                <a:lnTo>
                  <a:pt x="32278" y="210662"/>
                </a:lnTo>
                <a:close/>
                <a:moveTo>
                  <a:pt x="39675" y="177181"/>
                </a:moveTo>
                <a:cubicBezTo>
                  <a:pt x="39803" y="177796"/>
                  <a:pt x="39752" y="178743"/>
                  <a:pt x="40059" y="178589"/>
                </a:cubicBezTo>
                <a:cubicBezTo>
                  <a:pt x="40597" y="175748"/>
                  <a:pt x="40469" y="175134"/>
                  <a:pt x="39675" y="177181"/>
                </a:cubicBezTo>
                <a:close/>
                <a:moveTo>
                  <a:pt x="38907" y="175236"/>
                </a:moveTo>
                <a:cubicBezTo>
                  <a:pt x="39573" y="176055"/>
                  <a:pt x="39803" y="171320"/>
                  <a:pt x="40238" y="171320"/>
                </a:cubicBezTo>
                <a:cubicBezTo>
                  <a:pt x="39752" y="172216"/>
                  <a:pt x="39291" y="173163"/>
                  <a:pt x="38907" y="175236"/>
                </a:cubicBezTo>
                <a:close/>
                <a:moveTo>
                  <a:pt x="50247" y="122481"/>
                </a:moveTo>
                <a:cubicBezTo>
                  <a:pt x="50784" y="123607"/>
                  <a:pt x="50707" y="118565"/>
                  <a:pt x="51322" y="117310"/>
                </a:cubicBezTo>
                <a:cubicBezTo>
                  <a:pt x="50605" y="118385"/>
                  <a:pt x="50451" y="121227"/>
                  <a:pt x="50247" y="122481"/>
                </a:cubicBezTo>
                <a:close/>
                <a:moveTo>
                  <a:pt x="54521" y="95707"/>
                </a:moveTo>
                <a:cubicBezTo>
                  <a:pt x="54496" y="96628"/>
                  <a:pt x="54316" y="96961"/>
                  <a:pt x="54137" y="97729"/>
                </a:cubicBezTo>
                <a:lnTo>
                  <a:pt x="54880" y="97140"/>
                </a:lnTo>
                <a:cubicBezTo>
                  <a:pt x="55136" y="95630"/>
                  <a:pt x="54931" y="94734"/>
                  <a:pt x="54521" y="95707"/>
                </a:cubicBezTo>
                <a:close/>
                <a:moveTo>
                  <a:pt x="433713" y="134998"/>
                </a:moveTo>
                <a:lnTo>
                  <a:pt x="433098" y="135126"/>
                </a:lnTo>
                <a:lnTo>
                  <a:pt x="435325" y="136713"/>
                </a:lnTo>
                <a:lnTo>
                  <a:pt x="433713" y="134998"/>
                </a:lnTo>
                <a:close/>
                <a:moveTo>
                  <a:pt x="450351" y="312819"/>
                </a:moveTo>
                <a:cubicBezTo>
                  <a:pt x="450504" y="312409"/>
                  <a:pt x="451093" y="313356"/>
                  <a:pt x="451272" y="310643"/>
                </a:cubicBezTo>
                <a:cubicBezTo>
                  <a:pt x="450786" y="313843"/>
                  <a:pt x="450760" y="310413"/>
                  <a:pt x="450351" y="312819"/>
                </a:cubicBezTo>
                <a:close/>
                <a:moveTo>
                  <a:pt x="433917" y="416128"/>
                </a:moveTo>
                <a:lnTo>
                  <a:pt x="433789" y="416793"/>
                </a:lnTo>
                <a:lnTo>
                  <a:pt x="434813" y="416588"/>
                </a:lnTo>
                <a:lnTo>
                  <a:pt x="433917" y="416128"/>
                </a:lnTo>
                <a:close/>
                <a:moveTo>
                  <a:pt x="330301" y="155424"/>
                </a:moveTo>
                <a:cubicBezTo>
                  <a:pt x="330276" y="155322"/>
                  <a:pt x="330404" y="155245"/>
                  <a:pt x="330353" y="155142"/>
                </a:cubicBezTo>
                <a:cubicBezTo>
                  <a:pt x="330020" y="155219"/>
                  <a:pt x="330148" y="155322"/>
                  <a:pt x="330301" y="155424"/>
                </a:cubicBezTo>
                <a:close/>
                <a:moveTo>
                  <a:pt x="322008" y="167224"/>
                </a:moveTo>
                <a:cubicBezTo>
                  <a:pt x="322034" y="167199"/>
                  <a:pt x="322008" y="167173"/>
                  <a:pt x="322034" y="167173"/>
                </a:cubicBezTo>
                <a:lnTo>
                  <a:pt x="322034" y="167173"/>
                </a:lnTo>
                <a:cubicBezTo>
                  <a:pt x="322008" y="167173"/>
                  <a:pt x="322008" y="167173"/>
                  <a:pt x="322008" y="167224"/>
                </a:cubicBezTo>
                <a:close/>
                <a:moveTo>
                  <a:pt x="330301" y="155424"/>
                </a:moveTo>
                <a:lnTo>
                  <a:pt x="330276" y="155475"/>
                </a:lnTo>
                <a:cubicBezTo>
                  <a:pt x="330353" y="155526"/>
                  <a:pt x="330327" y="155654"/>
                  <a:pt x="330429" y="155654"/>
                </a:cubicBezTo>
                <a:cubicBezTo>
                  <a:pt x="330532" y="155578"/>
                  <a:pt x="330404" y="155475"/>
                  <a:pt x="330301" y="155424"/>
                </a:cubicBezTo>
                <a:close/>
                <a:moveTo>
                  <a:pt x="283434" y="199118"/>
                </a:moveTo>
                <a:cubicBezTo>
                  <a:pt x="283434" y="199169"/>
                  <a:pt x="283510" y="199143"/>
                  <a:pt x="283562" y="199169"/>
                </a:cubicBezTo>
                <a:cubicBezTo>
                  <a:pt x="283613" y="199067"/>
                  <a:pt x="283664" y="199041"/>
                  <a:pt x="283715" y="198913"/>
                </a:cubicBezTo>
                <a:lnTo>
                  <a:pt x="283434" y="199118"/>
                </a:lnTo>
                <a:close/>
                <a:moveTo>
                  <a:pt x="257734" y="243272"/>
                </a:moveTo>
                <a:cubicBezTo>
                  <a:pt x="257632" y="243272"/>
                  <a:pt x="257197" y="243144"/>
                  <a:pt x="257299" y="243272"/>
                </a:cubicBezTo>
                <a:cubicBezTo>
                  <a:pt x="257427" y="243477"/>
                  <a:pt x="257632" y="243631"/>
                  <a:pt x="257555" y="243784"/>
                </a:cubicBezTo>
                <a:cubicBezTo>
                  <a:pt x="257862" y="243861"/>
                  <a:pt x="257632" y="243451"/>
                  <a:pt x="257734" y="243272"/>
                </a:cubicBezTo>
                <a:close/>
                <a:moveTo>
                  <a:pt x="260038" y="240585"/>
                </a:moveTo>
                <a:lnTo>
                  <a:pt x="259885" y="242223"/>
                </a:lnTo>
                <a:cubicBezTo>
                  <a:pt x="260141" y="241813"/>
                  <a:pt x="260345" y="240969"/>
                  <a:pt x="260038" y="240585"/>
                </a:cubicBezTo>
                <a:close/>
                <a:moveTo>
                  <a:pt x="264006" y="238230"/>
                </a:moveTo>
                <a:cubicBezTo>
                  <a:pt x="263673" y="238153"/>
                  <a:pt x="263366" y="238076"/>
                  <a:pt x="263187" y="238332"/>
                </a:cubicBezTo>
                <a:cubicBezTo>
                  <a:pt x="263750" y="238921"/>
                  <a:pt x="263647" y="237974"/>
                  <a:pt x="264006" y="238230"/>
                </a:cubicBezTo>
                <a:close/>
                <a:moveTo>
                  <a:pt x="269253" y="233392"/>
                </a:moveTo>
                <a:cubicBezTo>
                  <a:pt x="269714" y="233955"/>
                  <a:pt x="269432" y="232803"/>
                  <a:pt x="269816" y="232854"/>
                </a:cubicBezTo>
                <a:cubicBezTo>
                  <a:pt x="269330" y="232675"/>
                  <a:pt x="269355" y="233213"/>
                  <a:pt x="269253" y="233392"/>
                </a:cubicBezTo>
                <a:close/>
                <a:moveTo>
                  <a:pt x="271019" y="230218"/>
                </a:moveTo>
                <a:lnTo>
                  <a:pt x="271557" y="230525"/>
                </a:lnTo>
                <a:cubicBezTo>
                  <a:pt x="271634" y="230371"/>
                  <a:pt x="271506" y="229962"/>
                  <a:pt x="271198" y="229962"/>
                </a:cubicBezTo>
                <a:cubicBezTo>
                  <a:pt x="271224" y="230167"/>
                  <a:pt x="271147" y="230141"/>
                  <a:pt x="271019" y="230218"/>
                </a:cubicBezTo>
                <a:close/>
                <a:moveTo>
                  <a:pt x="311846" y="180023"/>
                </a:moveTo>
                <a:lnTo>
                  <a:pt x="311923" y="179562"/>
                </a:lnTo>
                <a:lnTo>
                  <a:pt x="311488" y="179664"/>
                </a:lnTo>
                <a:lnTo>
                  <a:pt x="311846" y="180023"/>
                </a:lnTo>
                <a:close/>
                <a:moveTo>
                  <a:pt x="331069" y="158035"/>
                </a:moveTo>
                <a:cubicBezTo>
                  <a:pt x="330967" y="158035"/>
                  <a:pt x="330481" y="157472"/>
                  <a:pt x="330481" y="157933"/>
                </a:cubicBezTo>
                <a:cubicBezTo>
                  <a:pt x="330685" y="157549"/>
                  <a:pt x="330890" y="158317"/>
                  <a:pt x="331069" y="158035"/>
                </a:cubicBezTo>
                <a:close/>
                <a:moveTo>
                  <a:pt x="338569" y="144801"/>
                </a:moveTo>
                <a:lnTo>
                  <a:pt x="338620" y="144673"/>
                </a:lnTo>
                <a:lnTo>
                  <a:pt x="337827" y="144136"/>
                </a:lnTo>
                <a:lnTo>
                  <a:pt x="338569" y="144801"/>
                </a:lnTo>
                <a:close/>
                <a:moveTo>
                  <a:pt x="243477" y="255021"/>
                </a:moveTo>
                <a:cubicBezTo>
                  <a:pt x="243426" y="255329"/>
                  <a:pt x="243503" y="255047"/>
                  <a:pt x="243579" y="254637"/>
                </a:cubicBezTo>
                <a:cubicBezTo>
                  <a:pt x="243605" y="254177"/>
                  <a:pt x="243579" y="254816"/>
                  <a:pt x="243477" y="255021"/>
                </a:cubicBezTo>
                <a:close/>
                <a:moveTo>
                  <a:pt x="228349" y="249953"/>
                </a:moveTo>
                <a:cubicBezTo>
                  <a:pt x="228401" y="249851"/>
                  <a:pt x="228068" y="251335"/>
                  <a:pt x="228170" y="251002"/>
                </a:cubicBezTo>
                <a:cubicBezTo>
                  <a:pt x="228759" y="249108"/>
                  <a:pt x="228861" y="250337"/>
                  <a:pt x="228836" y="251873"/>
                </a:cubicBezTo>
                <a:lnTo>
                  <a:pt x="228733" y="252257"/>
                </a:lnTo>
                <a:cubicBezTo>
                  <a:pt x="228733" y="252564"/>
                  <a:pt x="229040" y="251284"/>
                  <a:pt x="229066" y="251489"/>
                </a:cubicBezTo>
                <a:cubicBezTo>
                  <a:pt x="228989" y="251719"/>
                  <a:pt x="228964" y="251847"/>
                  <a:pt x="228912" y="252206"/>
                </a:cubicBezTo>
                <a:cubicBezTo>
                  <a:pt x="229092" y="251412"/>
                  <a:pt x="229066" y="251847"/>
                  <a:pt x="229194" y="251259"/>
                </a:cubicBezTo>
                <a:cubicBezTo>
                  <a:pt x="229143" y="251566"/>
                  <a:pt x="229040" y="252180"/>
                  <a:pt x="229015" y="252538"/>
                </a:cubicBezTo>
                <a:lnTo>
                  <a:pt x="229194" y="251668"/>
                </a:lnTo>
                <a:cubicBezTo>
                  <a:pt x="229706" y="249569"/>
                  <a:pt x="229373" y="251873"/>
                  <a:pt x="229706" y="250772"/>
                </a:cubicBezTo>
                <a:lnTo>
                  <a:pt x="229578" y="251361"/>
                </a:lnTo>
                <a:cubicBezTo>
                  <a:pt x="230013" y="250132"/>
                  <a:pt x="230167" y="250414"/>
                  <a:pt x="230474" y="249979"/>
                </a:cubicBezTo>
                <a:cubicBezTo>
                  <a:pt x="230397" y="250286"/>
                  <a:pt x="230295" y="250849"/>
                  <a:pt x="230218" y="251207"/>
                </a:cubicBezTo>
                <a:cubicBezTo>
                  <a:pt x="230423" y="250286"/>
                  <a:pt x="230525" y="250030"/>
                  <a:pt x="230602" y="249876"/>
                </a:cubicBezTo>
                <a:cubicBezTo>
                  <a:pt x="230448" y="250823"/>
                  <a:pt x="230858" y="249032"/>
                  <a:pt x="230832" y="249543"/>
                </a:cubicBezTo>
                <a:lnTo>
                  <a:pt x="230781" y="249774"/>
                </a:lnTo>
                <a:cubicBezTo>
                  <a:pt x="231037" y="248776"/>
                  <a:pt x="230755" y="250337"/>
                  <a:pt x="231011" y="249160"/>
                </a:cubicBezTo>
                <a:lnTo>
                  <a:pt x="230909" y="249927"/>
                </a:lnTo>
                <a:cubicBezTo>
                  <a:pt x="231165" y="248571"/>
                  <a:pt x="230832" y="250619"/>
                  <a:pt x="230986" y="249979"/>
                </a:cubicBezTo>
                <a:lnTo>
                  <a:pt x="231037" y="249672"/>
                </a:lnTo>
                <a:cubicBezTo>
                  <a:pt x="231139" y="249339"/>
                  <a:pt x="231037" y="250030"/>
                  <a:pt x="231139" y="249825"/>
                </a:cubicBezTo>
                <a:lnTo>
                  <a:pt x="231088" y="249979"/>
                </a:lnTo>
                <a:cubicBezTo>
                  <a:pt x="231242" y="249620"/>
                  <a:pt x="231139" y="250388"/>
                  <a:pt x="231344" y="249339"/>
                </a:cubicBezTo>
                <a:cubicBezTo>
                  <a:pt x="231165" y="250183"/>
                  <a:pt x="231267" y="249748"/>
                  <a:pt x="230986" y="250951"/>
                </a:cubicBezTo>
                <a:cubicBezTo>
                  <a:pt x="231472" y="249927"/>
                  <a:pt x="231677" y="250183"/>
                  <a:pt x="231933" y="250209"/>
                </a:cubicBezTo>
                <a:cubicBezTo>
                  <a:pt x="231882" y="250644"/>
                  <a:pt x="231856" y="250772"/>
                  <a:pt x="231830" y="251182"/>
                </a:cubicBezTo>
                <a:cubicBezTo>
                  <a:pt x="231882" y="250951"/>
                  <a:pt x="231933" y="250977"/>
                  <a:pt x="232086" y="250439"/>
                </a:cubicBezTo>
                <a:cubicBezTo>
                  <a:pt x="232086" y="250491"/>
                  <a:pt x="232010" y="251002"/>
                  <a:pt x="231984" y="251054"/>
                </a:cubicBezTo>
                <a:cubicBezTo>
                  <a:pt x="231958" y="251463"/>
                  <a:pt x="232266" y="249902"/>
                  <a:pt x="232240" y="250388"/>
                </a:cubicBezTo>
                <a:cubicBezTo>
                  <a:pt x="232163" y="250695"/>
                  <a:pt x="232086" y="251002"/>
                  <a:pt x="232010" y="251387"/>
                </a:cubicBezTo>
                <a:cubicBezTo>
                  <a:pt x="232214" y="250593"/>
                  <a:pt x="232266" y="250747"/>
                  <a:pt x="232368" y="250465"/>
                </a:cubicBezTo>
                <a:cubicBezTo>
                  <a:pt x="232317" y="250644"/>
                  <a:pt x="232266" y="250747"/>
                  <a:pt x="232214" y="251079"/>
                </a:cubicBezTo>
                <a:cubicBezTo>
                  <a:pt x="232445" y="250132"/>
                  <a:pt x="232291" y="251284"/>
                  <a:pt x="232445" y="250695"/>
                </a:cubicBezTo>
                <a:lnTo>
                  <a:pt x="232317" y="251284"/>
                </a:lnTo>
                <a:cubicBezTo>
                  <a:pt x="232266" y="252052"/>
                  <a:pt x="232598" y="250004"/>
                  <a:pt x="232573" y="250491"/>
                </a:cubicBezTo>
                <a:cubicBezTo>
                  <a:pt x="232522" y="250670"/>
                  <a:pt x="232470" y="250926"/>
                  <a:pt x="232419" y="251156"/>
                </a:cubicBezTo>
                <a:cubicBezTo>
                  <a:pt x="232701" y="250056"/>
                  <a:pt x="232752" y="250465"/>
                  <a:pt x="232906" y="250081"/>
                </a:cubicBezTo>
                <a:cubicBezTo>
                  <a:pt x="232854" y="250158"/>
                  <a:pt x="232829" y="250312"/>
                  <a:pt x="232829" y="250312"/>
                </a:cubicBezTo>
                <a:cubicBezTo>
                  <a:pt x="232906" y="250183"/>
                  <a:pt x="232957" y="250567"/>
                  <a:pt x="233085" y="250081"/>
                </a:cubicBezTo>
                <a:cubicBezTo>
                  <a:pt x="233085" y="250363"/>
                  <a:pt x="232803" y="251566"/>
                  <a:pt x="232957" y="251361"/>
                </a:cubicBezTo>
                <a:cubicBezTo>
                  <a:pt x="233161" y="250132"/>
                  <a:pt x="233136" y="250875"/>
                  <a:pt x="233392" y="249518"/>
                </a:cubicBezTo>
                <a:cubicBezTo>
                  <a:pt x="233417" y="249723"/>
                  <a:pt x="233417" y="250183"/>
                  <a:pt x="233545" y="249800"/>
                </a:cubicBezTo>
                <a:cubicBezTo>
                  <a:pt x="233417" y="250260"/>
                  <a:pt x="233289" y="251284"/>
                  <a:pt x="233213" y="251387"/>
                </a:cubicBezTo>
                <a:lnTo>
                  <a:pt x="233110" y="252129"/>
                </a:lnTo>
                <a:cubicBezTo>
                  <a:pt x="232982" y="252641"/>
                  <a:pt x="233085" y="251950"/>
                  <a:pt x="232982" y="252590"/>
                </a:cubicBezTo>
                <a:cubicBezTo>
                  <a:pt x="233034" y="252538"/>
                  <a:pt x="233213" y="252078"/>
                  <a:pt x="233187" y="252282"/>
                </a:cubicBezTo>
                <a:cubicBezTo>
                  <a:pt x="233392" y="251540"/>
                  <a:pt x="233673" y="250158"/>
                  <a:pt x="233776" y="250030"/>
                </a:cubicBezTo>
                <a:cubicBezTo>
                  <a:pt x="233699" y="250491"/>
                  <a:pt x="233520" y="251361"/>
                  <a:pt x="233469" y="251566"/>
                </a:cubicBezTo>
                <a:lnTo>
                  <a:pt x="234006" y="249262"/>
                </a:lnTo>
                <a:cubicBezTo>
                  <a:pt x="234057" y="249211"/>
                  <a:pt x="233827" y="250235"/>
                  <a:pt x="233929" y="249902"/>
                </a:cubicBezTo>
                <a:cubicBezTo>
                  <a:pt x="234006" y="249569"/>
                  <a:pt x="234057" y="249364"/>
                  <a:pt x="234134" y="249134"/>
                </a:cubicBezTo>
                <a:cubicBezTo>
                  <a:pt x="234109" y="249288"/>
                  <a:pt x="234288" y="248827"/>
                  <a:pt x="234057" y="250030"/>
                </a:cubicBezTo>
                <a:cubicBezTo>
                  <a:pt x="233955" y="250542"/>
                  <a:pt x="234006" y="250312"/>
                  <a:pt x="233904" y="250721"/>
                </a:cubicBezTo>
                <a:cubicBezTo>
                  <a:pt x="233955" y="250721"/>
                  <a:pt x="234057" y="250312"/>
                  <a:pt x="234109" y="250286"/>
                </a:cubicBezTo>
                <a:lnTo>
                  <a:pt x="234083" y="250465"/>
                </a:lnTo>
                <a:cubicBezTo>
                  <a:pt x="234057" y="250619"/>
                  <a:pt x="234237" y="250056"/>
                  <a:pt x="234339" y="249467"/>
                </a:cubicBezTo>
                <a:cubicBezTo>
                  <a:pt x="234441" y="249057"/>
                  <a:pt x="234518" y="248776"/>
                  <a:pt x="234569" y="248776"/>
                </a:cubicBezTo>
                <a:cubicBezTo>
                  <a:pt x="234544" y="248980"/>
                  <a:pt x="234467" y="249313"/>
                  <a:pt x="234390" y="249620"/>
                </a:cubicBezTo>
                <a:cubicBezTo>
                  <a:pt x="234621" y="248699"/>
                  <a:pt x="234774" y="248417"/>
                  <a:pt x="234928" y="248008"/>
                </a:cubicBezTo>
                <a:cubicBezTo>
                  <a:pt x="235004" y="247445"/>
                  <a:pt x="234672" y="249057"/>
                  <a:pt x="234723" y="248750"/>
                </a:cubicBezTo>
                <a:cubicBezTo>
                  <a:pt x="234672" y="249543"/>
                  <a:pt x="235132" y="247649"/>
                  <a:pt x="235004" y="248801"/>
                </a:cubicBezTo>
                <a:cubicBezTo>
                  <a:pt x="235030" y="248750"/>
                  <a:pt x="235107" y="248315"/>
                  <a:pt x="235107" y="248187"/>
                </a:cubicBezTo>
                <a:cubicBezTo>
                  <a:pt x="235158" y="248264"/>
                  <a:pt x="234979" y="249083"/>
                  <a:pt x="235081" y="248776"/>
                </a:cubicBezTo>
                <a:cubicBezTo>
                  <a:pt x="235004" y="249262"/>
                  <a:pt x="235158" y="248648"/>
                  <a:pt x="235209" y="248494"/>
                </a:cubicBezTo>
                <a:cubicBezTo>
                  <a:pt x="235286" y="248110"/>
                  <a:pt x="235158" y="248699"/>
                  <a:pt x="235132" y="248776"/>
                </a:cubicBezTo>
                <a:cubicBezTo>
                  <a:pt x="235260" y="248341"/>
                  <a:pt x="235568" y="247649"/>
                  <a:pt x="235542" y="248392"/>
                </a:cubicBezTo>
                <a:cubicBezTo>
                  <a:pt x="235593" y="248033"/>
                  <a:pt x="235824" y="247189"/>
                  <a:pt x="235824" y="247240"/>
                </a:cubicBezTo>
                <a:lnTo>
                  <a:pt x="235696" y="247982"/>
                </a:lnTo>
                <a:cubicBezTo>
                  <a:pt x="235644" y="248289"/>
                  <a:pt x="235670" y="248264"/>
                  <a:pt x="235696" y="248366"/>
                </a:cubicBezTo>
                <a:cubicBezTo>
                  <a:pt x="235772" y="248187"/>
                  <a:pt x="235875" y="247752"/>
                  <a:pt x="235798" y="248341"/>
                </a:cubicBezTo>
                <a:cubicBezTo>
                  <a:pt x="235798" y="248187"/>
                  <a:pt x="235568" y="249364"/>
                  <a:pt x="235593" y="249313"/>
                </a:cubicBezTo>
                <a:cubicBezTo>
                  <a:pt x="235696" y="249185"/>
                  <a:pt x="235696" y="248955"/>
                  <a:pt x="235798" y="248750"/>
                </a:cubicBezTo>
                <a:lnTo>
                  <a:pt x="235900" y="248443"/>
                </a:lnTo>
                <a:cubicBezTo>
                  <a:pt x="236028" y="247701"/>
                  <a:pt x="235926" y="248545"/>
                  <a:pt x="236080" y="247726"/>
                </a:cubicBezTo>
                <a:cubicBezTo>
                  <a:pt x="235952" y="248315"/>
                  <a:pt x="236208" y="247342"/>
                  <a:pt x="236003" y="248571"/>
                </a:cubicBezTo>
                <a:lnTo>
                  <a:pt x="235798" y="249543"/>
                </a:lnTo>
                <a:cubicBezTo>
                  <a:pt x="235824" y="249441"/>
                  <a:pt x="236028" y="248520"/>
                  <a:pt x="236131" y="248084"/>
                </a:cubicBezTo>
                <a:cubicBezTo>
                  <a:pt x="236131" y="248187"/>
                  <a:pt x="236105" y="248392"/>
                  <a:pt x="236080" y="248545"/>
                </a:cubicBezTo>
                <a:cubicBezTo>
                  <a:pt x="236361" y="247086"/>
                  <a:pt x="236131" y="248699"/>
                  <a:pt x="236361" y="247547"/>
                </a:cubicBezTo>
                <a:cubicBezTo>
                  <a:pt x="236310" y="248110"/>
                  <a:pt x="236515" y="247649"/>
                  <a:pt x="236361" y="248545"/>
                </a:cubicBezTo>
                <a:cubicBezTo>
                  <a:pt x="236489" y="248110"/>
                  <a:pt x="236643" y="247598"/>
                  <a:pt x="236617" y="247905"/>
                </a:cubicBezTo>
                <a:cubicBezTo>
                  <a:pt x="236591" y="248059"/>
                  <a:pt x="236566" y="248110"/>
                  <a:pt x="236515" y="248417"/>
                </a:cubicBezTo>
                <a:cubicBezTo>
                  <a:pt x="236438" y="248878"/>
                  <a:pt x="236540" y="248468"/>
                  <a:pt x="236617" y="248238"/>
                </a:cubicBezTo>
                <a:cubicBezTo>
                  <a:pt x="236591" y="248468"/>
                  <a:pt x="236515" y="249108"/>
                  <a:pt x="236464" y="249646"/>
                </a:cubicBezTo>
                <a:cubicBezTo>
                  <a:pt x="236540" y="249211"/>
                  <a:pt x="236694" y="248417"/>
                  <a:pt x="236796" y="247931"/>
                </a:cubicBezTo>
                <a:cubicBezTo>
                  <a:pt x="236566" y="249416"/>
                  <a:pt x="237103" y="247035"/>
                  <a:pt x="236924" y="248392"/>
                </a:cubicBezTo>
                <a:cubicBezTo>
                  <a:pt x="236873" y="248597"/>
                  <a:pt x="236694" y="249057"/>
                  <a:pt x="236694" y="249441"/>
                </a:cubicBezTo>
                <a:cubicBezTo>
                  <a:pt x="236464" y="250900"/>
                  <a:pt x="236975" y="248392"/>
                  <a:pt x="236899" y="249083"/>
                </a:cubicBezTo>
                <a:lnTo>
                  <a:pt x="237129" y="247880"/>
                </a:lnTo>
                <a:cubicBezTo>
                  <a:pt x="237001" y="248622"/>
                  <a:pt x="237359" y="247240"/>
                  <a:pt x="237103" y="248417"/>
                </a:cubicBezTo>
                <a:cubicBezTo>
                  <a:pt x="237206" y="247982"/>
                  <a:pt x="237103" y="248827"/>
                  <a:pt x="237334" y="247675"/>
                </a:cubicBezTo>
                <a:cubicBezTo>
                  <a:pt x="237257" y="248673"/>
                  <a:pt x="237718" y="247138"/>
                  <a:pt x="237385" y="249236"/>
                </a:cubicBezTo>
                <a:cubicBezTo>
                  <a:pt x="237436" y="249032"/>
                  <a:pt x="237436" y="249236"/>
                  <a:pt x="237539" y="248648"/>
                </a:cubicBezTo>
                <a:cubicBezTo>
                  <a:pt x="237641" y="248008"/>
                  <a:pt x="237411" y="249108"/>
                  <a:pt x="237462" y="248673"/>
                </a:cubicBezTo>
                <a:cubicBezTo>
                  <a:pt x="237487" y="248622"/>
                  <a:pt x="237564" y="248315"/>
                  <a:pt x="237615" y="248136"/>
                </a:cubicBezTo>
                <a:cubicBezTo>
                  <a:pt x="237564" y="248417"/>
                  <a:pt x="237590" y="248520"/>
                  <a:pt x="237385" y="249492"/>
                </a:cubicBezTo>
                <a:cubicBezTo>
                  <a:pt x="237334" y="250209"/>
                  <a:pt x="237846" y="247496"/>
                  <a:pt x="237846" y="247982"/>
                </a:cubicBezTo>
                <a:cubicBezTo>
                  <a:pt x="237743" y="248443"/>
                  <a:pt x="237718" y="248622"/>
                  <a:pt x="237769" y="248545"/>
                </a:cubicBezTo>
                <a:lnTo>
                  <a:pt x="237974" y="247752"/>
                </a:lnTo>
                <a:cubicBezTo>
                  <a:pt x="237999" y="247957"/>
                  <a:pt x="237820" y="248852"/>
                  <a:pt x="237641" y="249672"/>
                </a:cubicBezTo>
                <a:cubicBezTo>
                  <a:pt x="237692" y="249518"/>
                  <a:pt x="237743" y="249569"/>
                  <a:pt x="237871" y="248980"/>
                </a:cubicBezTo>
                <a:lnTo>
                  <a:pt x="237718" y="250030"/>
                </a:lnTo>
                <a:cubicBezTo>
                  <a:pt x="237820" y="249288"/>
                  <a:pt x="237846" y="249518"/>
                  <a:pt x="237897" y="249339"/>
                </a:cubicBezTo>
                <a:lnTo>
                  <a:pt x="237846" y="249543"/>
                </a:lnTo>
                <a:cubicBezTo>
                  <a:pt x="237769" y="249902"/>
                  <a:pt x="237846" y="249697"/>
                  <a:pt x="237897" y="249595"/>
                </a:cubicBezTo>
                <a:cubicBezTo>
                  <a:pt x="237948" y="249057"/>
                  <a:pt x="237999" y="248878"/>
                  <a:pt x="237999" y="248699"/>
                </a:cubicBezTo>
                <a:cubicBezTo>
                  <a:pt x="238102" y="248341"/>
                  <a:pt x="238076" y="248443"/>
                  <a:pt x="238204" y="248059"/>
                </a:cubicBezTo>
                <a:cubicBezTo>
                  <a:pt x="238025" y="248827"/>
                  <a:pt x="238153" y="248597"/>
                  <a:pt x="238153" y="248699"/>
                </a:cubicBezTo>
                <a:cubicBezTo>
                  <a:pt x="238153" y="248904"/>
                  <a:pt x="238332" y="248008"/>
                  <a:pt x="238332" y="248008"/>
                </a:cubicBezTo>
                <a:cubicBezTo>
                  <a:pt x="238255" y="248443"/>
                  <a:pt x="238358" y="248110"/>
                  <a:pt x="238230" y="248673"/>
                </a:cubicBezTo>
                <a:cubicBezTo>
                  <a:pt x="238204" y="248801"/>
                  <a:pt x="238281" y="248238"/>
                  <a:pt x="238204" y="248622"/>
                </a:cubicBezTo>
                <a:cubicBezTo>
                  <a:pt x="238153" y="248955"/>
                  <a:pt x="237999" y="249646"/>
                  <a:pt x="238153" y="249160"/>
                </a:cubicBezTo>
                <a:cubicBezTo>
                  <a:pt x="238255" y="248750"/>
                  <a:pt x="238434" y="247547"/>
                  <a:pt x="238434" y="248084"/>
                </a:cubicBezTo>
                <a:cubicBezTo>
                  <a:pt x="238383" y="248289"/>
                  <a:pt x="238281" y="248622"/>
                  <a:pt x="238230" y="248878"/>
                </a:cubicBezTo>
                <a:lnTo>
                  <a:pt x="238204" y="249313"/>
                </a:lnTo>
                <a:lnTo>
                  <a:pt x="238332" y="248597"/>
                </a:lnTo>
                <a:cubicBezTo>
                  <a:pt x="238306" y="248776"/>
                  <a:pt x="238281" y="248827"/>
                  <a:pt x="238281" y="248955"/>
                </a:cubicBezTo>
                <a:cubicBezTo>
                  <a:pt x="238486" y="248187"/>
                  <a:pt x="238332" y="248724"/>
                  <a:pt x="238588" y="247854"/>
                </a:cubicBezTo>
                <a:cubicBezTo>
                  <a:pt x="238639" y="247803"/>
                  <a:pt x="238562" y="248392"/>
                  <a:pt x="238562" y="248468"/>
                </a:cubicBezTo>
                <a:lnTo>
                  <a:pt x="238537" y="248520"/>
                </a:lnTo>
                <a:cubicBezTo>
                  <a:pt x="238486" y="248980"/>
                  <a:pt x="238614" y="248699"/>
                  <a:pt x="238716" y="248187"/>
                </a:cubicBezTo>
                <a:lnTo>
                  <a:pt x="238665" y="248341"/>
                </a:lnTo>
                <a:cubicBezTo>
                  <a:pt x="238716" y="248417"/>
                  <a:pt x="238767" y="248315"/>
                  <a:pt x="238870" y="247880"/>
                </a:cubicBezTo>
                <a:cubicBezTo>
                  <a:pt x="238818" y="248443"/>
                  <a:pt x="238358" y="250619"/>
                  <a:pt x="238588" y="249697"/>
                </a:cubicBezTo>
                <a:cubicBezTo>
                  <a:pt x="238639" y="249697"/>
                  <a:pt x="238895" y="248392"/>
                  <a:pt x="238972" y="247931"/>
                </a:cubicBezTo>
                <a:cubicBezTo>
                  <a:pt x="238972" y="248417"/>
                  <a:pt x="239279" y="247265"/>
                  <a:pt x="239151" y="248417"/>
                </a:cubicBezTo>
                <a:cubicBezTo>
                  <a:pt x="239228" y="248110"/>
                  <a:pt x="239254" y="247931"/>
                  <a:pt x="239305" y="247777"/>
                </a:cubicBezTo>
                <a:cubicBezTo>
                  <a:pt x="239356" y="248084"/>
                  <a:pt x="239740" y="246984"/>
                  <a:pt x="239535" y="248417"/>
                </a:cubicBezTo>
                <a:cubicBezTo>
                  <a:pt x="239484" y="248724"/>
                  <a:pt x="239407" y="249134"/>
                  <a:pt x="239330" y="249569"/>
                </a:cubicBezTo>
                <a:cubicBezTo>
                  <a:pt x="239484" y="248929"/>
                  <a:pt x="239228" y="250235"/>
                  <a:pt x="239458" y="249108"/>
                </a:cubicBezTo>
                <a:cubicBezTo>
                  <a:pt x="239561" y="248468"/>
                  <a:pt x="239612" y="248110"/>
                  <a:pt x="239663" y="247854"/>
                </a:cubicBezTo>
                <a:cubicBezTo>
                  <a:pt x="239791" y="247496"/>
                  <a:pt x="239919" y="247547"/>
                  <a:pt x="239842" y="248161"/>
                </a:cubicBezTo>
                <a:cubicBezTo>
                  <a:pt x="239893" y="247854"/>
                  <a:pt x="239945" y="247649"/>
                  <a:pt x="239970" y="247470"/>
                </a:cubicBezTo>
                <a:cubicBezTo>
                  <a:pt x="239765" y="248520"/>
                  <a:pt x="239791" y="248699"/>
                  <a:pt x="239893" y="248315"/>
                </a:cubicBezTo>
                <a:lnTo>
                  <a:pt x="240021" y="247675"/>
                </a:lnTo>
                <a:lnTo>
                  <a:pt x="239919" y="248341"/>
                </a:lnTo>
                <a:cubicBezTo>
                  <a:pt x="239970" y="248136"/>
                  <a:pt x="240226" y="247009"/>
                  <a:pt x="240124" y="247624"/>
                </a:cubicBezTo>
                <a:cubicBezTo>
                  <a:pt x="240073" y="247880"/>
                  <a:pt x="240047" y="248136"/>
                  <a:pt x="239996" y="248315"/>
                </a:cubicBezTo>
                <a:cubicBezTo>
                  <a:pt x="240149" y="247777"/>
                  <a:pt x="240380" y="246907"/>
                  <a:pt x="240303" y="247470"/>
                </a:cubicBezTo>
                <a:lnTo>
                  <a:pt x="240175" y="248417"/>
                </a:lnTo>
                <a:cubicBezTo>
                  <a:pt x="240226" y="248315"/>
                  <a:pt x="240354" y="247777"/>
                  <a:pt x="240380" y="247470"/>
                </a:cubicBezTo>
                <a:cubicBezTo>
                  <a:pt x="240354" y="248059"/>
                  <a:pt x="240354" y="248110"/>
                  <a:pt x="240252" y="248980"/>
                </a:cubicBezTo>
                <a:cubicBezTo>
                  <a:pt x="240713" y="247009"/>
                  <a:pt x="240943" y="246984"/>
                  <a:pt x="241071" y="247138"/>
                </a:cubicBezTo>
                <a:lnTo>
                  <a:pt x="240969" y="247624"/>
                </a:lnTo>
                <a:cubicBezTo>
                  <a:pt x="240943" y="248084"/>
                  <a:pt x="241148" y="246779"/>
                  <a:pt x="241122" y="247112"/>
                </a:cubicBezTo>
                <a:cubicBezTo>
                  <a:pt x="241020" y="247598"/>
                  <a:pt x="240943" y="248136"/>
                  <a:pt x="240815" y="248699"/>
                </a:cubicBezTo>
                <a:cubicBezTo>
                  <a:pt x="240789" y="249185"/>
                  <a:pt x="241071" y="247880"/>
                  <a:pt x="241148" y="247649"/>
                </a:cubicBezTo>
                <a:cubicBezTo>
                  <a:pt x="241276" y="247035"/>
                  <a:pt x="241045" y="248084"/>
                  <a:pt x="241199" y="247240"/>
                </a:cubicBezTo>
                <a:cubicBezTo>
                  <a:pt x="241250" y="247035"/>
                  <a:pt x="241173" y="247777"/>
                  <a:pt x="241378" y="246779"/>
                </a:cubicBezTo>
                <a:cubicBezTo>
                  <a:pt x="241301" y="247189"/>
                  <a:pt x="241148" y="247880"/>
                  <a:pt x="241097" y="248264"/>
                </a:cubicBezTo>
                <a:lnTo>
                  <a:pt x="241199" y="247803"/>
                </a:lnTo>
                <a:cubicBezTo>
                  <a:pt x="240969" y="248929"/>
                  <a:pt x="240789" y="249774"/>
                  <a:pt x="240533" y="251182"/>
                </a:cubicBezTo>
                <a:lnTo>
                  <a:pt x="240610" y="251028"/>
                </a:lnTo>
                <a:cubicBezTo>
                  <a:pt x="240431" y="252026"/>
                  <a:pt x="240303" y="252129"/>
                  <a:pt x="240303" y="252487"/>
                </a:cubicBezTo>
                <a:cubicBezTo>
                  <a:pt x="240405" y="252026"/>
                  <a:pt x="240687" y="250644"/>
                  <a:pt x="240789" y="250235"/>
                </a:cubicBezTo>
                <a:cubicBezTo>
                  <a:pt x="240892" y="250030"/>
                  <a:pt x="241097" y="248980"/>
                  <a:pt x="241224" y="248494"/>
                </a:cubicBezTo>
                <a:cubicBezTo>
                  <a:pt x="241199" y="248545"/>
                  <a:pt x="241199" y="248622"/>
                  <a:pt x="241097" y="249006"/>
                </a:cubicBezTo>
                <a:cubicBezTo>
                  <a:pt x="240994" y="249748"/>
                  <a:pt x="241250" y="248545"/>
                  <a:pt x="241224" y="248852"/>
                </a:cubicBezTo>
                <a:cubicBezTo>
                  <a:pt x="241327" y="248494"/>
                  <a:pt x="241532" y="247496"/>
                  <a:pt x="241532" y="247342"/>
                </a:cubicBezTo>
                <a:cubicBezTo>
                  <a:pt x="241480" y="247803"/>
                  <a:pt x="241353" y="248213"/>
                  <a:pt x="241404" y="248341"/>
                </a:cubicBezTo>
                <a:cubicBezTo>
                  <a:pt x="241480" y="247803"/>
                  <a:pt x="241608" y="247393"/>
                  <a:pt x="241660" y="246984"/>
                </a:cubicBezTo>
                <a:cubicBezTo>
                  <a:pt x="241916" y="245730"/>
                  <a:pt x="241660" y="247342"/>
                  <a:pt x="241864" y="246395"/>
                </a:cubicBezTo>
                <a:cubicBezTo>
                  <a:pt x="241711" y="247240"/>
                  <a:pt x="241506" y="248443"/>
                  <a:pt x="241404" y="248852"/>
                </a:cubicBezTo>
                <a:cubicBezTo>
                  <a:pt x="241583" y="248033"/>
                  <a:pt x="241634" y="247701"/>
                  <a:pt x="241916" y="246446"/>
                </a:cubicBezTo>
                <a:cubicBezTo>
                  <a:pt x="241864" y="246702"/>
                  <a:pt x="241762" y="247368"/>
                  <a:pt x="241660" y="247905"/>
                </a:cubicBezTo>
                <a:cubicBezTo>
                  <a:pt x="241583" y="248443"/>
                  <a:pt x="242044" y="246369"/>
                  <a:pt x="241711" y="248059"/>
                </a:cubicBezTo>
                <a:lnTo>
                  <a:pt x="241890" y="247214"/>
                </a:lnTo>
                <a:cubicBezTo>
                  <a:pt x="241864" y="247496"/>
                  <a:pt x="241839" y="247726"/>
                  <a:pt x="241762" y="248161"/>
                </a:cubicBezTo>
                <a:cubicBezTo>
                  <a:pt x="241788" y="248213"/>
                  <a:pt x="242095" y="247009"/>
                  <a:pt x="241839" y="248315"/>
                </a:cubicBezTo>
                <a:cubicBezTo>
                  <a:pt x="241864" y="248213"/>
                  <a:pt x="241916" y="248264"/>
                  <a:pt x="242069" y="247368"/>
                </a:cubicBezTo>
                <a:cubicBezTo>
                  <a:pt x="242146" y="246805"/>
                  <a:pt x="241890" y="248008"/>
                  <a:pt x="242095" y="246779"/>
                </a:cubicBezTo>
                <a:cubicBezTo>
                  <a:pt x="241941" y="247803"/>
                  <a:pt x="242197" y="246677"/>
                  <a:pt x="242300" y="246344"/>
                </a:cubicBezTo>
                <a:lnTo>
                  <a:pt x="242197" y="246882"/>
                </a:lnTo>
                <a:cubicBezTo>
                  <a:pt x="242248" y="246651"/>
                  <a:pt x="242274" y="246779"/>
                  <a:pt x="242376" y="246242"/>
                </a:cubicBezTo>
                <a:cubicBezTo>
                  <a:pt x="242325" y="246549"/>
                  <a:pt x="242274" y="246882"/>
                  <a:pt x="242248" y="246984"/>
                </a:cubicBezTo>
                <a:lnTo>
                  <a:pt x="242402" y="246242"/>
                </a:lnTo>
                <a:cubicBezTo>
                  <a:pt x="242530" y="245832"/>
                  <a:pt x="242146" y="247598"/>
                  <a:pt x="242274" y="247393"/>
                </a:cubicBezTo>
                <a:lnTo>
                  <a:pt x="242095" y="247957"/>
                </a:lnTo>
                <a:cubicBezTo>
                  <a:pt x="242146" y="247829"/>
                  <a:pt x="242018" y="248520"/>
                  <a:pt x="242095" y="248341"/>
                </a:cubicBezTo>
                <a:cubicBezTo>
                  <a:pt x="242248" y="247649"/>
                  <a:pt x="242428" y="246779"/>
                  <a:pt x="242530" y="246242"/>
                </a:cubicBezTo>
                <a:cubicBezTo>
                  <a:pt x="242632" y="245934"/>
                  <a:pt x="242402" y="247035"/>
                  <a:pt x="242581" y="246344"/>
                </a:cubicBezTo>
                <a:lnTo>
                  <a:pt x="242376" y="247163"/>
                </a:lnTo>
                <a:cubicBezTo>
                  <a:pt x="242325" y="247393"/>
                  <a:pt x="242172" y="248341"/>
                  <a:pt x="242248" y="248315"/>
                </a:cubicBezTo>
                <a:cubicBezTo>
                  <a:pt x="242300" y="248084"/>
                  <a:pt x="242556" y="247086"/>
                  <a:pt x="242581" y="246702"/>
                </a:cubicBezTo>
                <a:cubicBezTo>
                  <a:pt x="242581" y="246702"/>
                  <a:pt x="242530" y="247138"/>
                  <a:pt x="242428" y="247624"/>
                </a:cubicBezTo>
                <a:cubicBezTo>
                  <a:pt x="242479" y="247393"/>
                  <a:pt x="242607" y="246882"/>
                  <a:pt x="242709" y="246446"/>
                </a:cubicBezTo>
                <a:cubicBezTo>
                  <a:pt x="242632" y="246907"/>
                  <a:pt x="242530" y="247598"/>
                  <a:pt x="242479" y="248289"/>
                </a:cubicBezTo>
                <a:lnTo>
                  <a:pt x="242197" y="249441"/>
                </a:lnTo>
                <a:lnTo>
                  <a:pt x="242223" y="249467"/>
                </a:lnTo>
                <a:cubicBezTo>
                  <a:pt x="242044" y="250388"/>
                  <a:pt x="242069" y="250183"/>
                  <a:pt x="241890" y="251156"/>
                </a:cubicBezTo>
                <a:cubicBezTo>
                  <a:pt x="241890" y="251335"/>
                  <a:pt x="241967" y="250977"/>
                  <a:pt x="242018" y="250721"/>
                </a:cubicBezTo>
                <a:cubicBezTo>
                  <a:pt x="242351" y="249108"/>
                  <a:pt x="242453" y="248520"/>
                  <a:pt x="242760" y="247086"/>
                </a:cubicBezTo>
                <a:cubicBezTo>
                  <a:pt x="242914" y="246702"/>
                  <a:pt x="242172" y="250644"/>
                  <a:pt x="242684" y="248392"/>
                </a:cubicBezTo>
                <a:cubicBezTo>
                  <a:pt x="242709" y="247982"/>
                  <a:pt x="242965" y="246907"/>
                  <a:pt x="242837" y="247317"/>
                </a:cubicBezTo>
                <a:cubicBezTo>
                  <a:pt x="242863" y="247470"/>
                  <a:pt x="243170" y="245858"/>
                  <a:pt x="243119" y="246472"/>
                </a:cubicBezTo>
                <a:cubicBezTo>
                  <a:pt x="242991" y="247061"/>
                  <a:pt x="242786" y="247957"/>
                  <a:pt x="242632" y="248827"/>
                </a:cubicBezTo>
                <a:cubicBezTo>
                  <a:pt x="242735" y="248315"/>
                  <a:pt x="242684" y="248443"/>
                  <a:pt x="242658" y="248571"/>
                </a:cubicBezTo>
                <a:cubicBezTo>
                  <a:pt x="242556" y="249108"/>
                  <a:pt x="242351" y="250030"/>
                  <a:pt x="242402" y="250056"/>
                </a:cubicBezTo>
                <a:cubicBezTo>
                  <a:pt x="242453" y="249927"/>
                  <a:pt x="242504" y="249876"/>
                  <a:pt x="242658" y="249160"/>
                </a:cubicBezTo>
                <a:cubicBezTo>
                  <a:pt x="242812" y="248341"/>
                  <a:pt x="242607" y="249236"/>
                  <a:pt x="242786" y="248392"/>
                </a:cubicBezTo>
                <a:cubicBezTo>
                  <a:pt x="242888" y="248110"/>
                  <a:pt x="242658" y="249390"/>
                  <a:pt x="242991" y="247905"/>
                </a:cubicBezTo>
                <a:cubicBezTo>
                  <a:pt x="242888" y="248033"/>
                  <a:pt x="243067" y="247163"/>
                  <a:pt x="243170" y="246574"/>
                </a:cubicBezTo>
                <a:lnTo>
                  <a:pt x="243272" y="246216"/>
                </a:lnTo>
                <a:lnTo>
                  <a:pt x="243170" y="246754"/>
                </a:lnTo>
                <a:cubicBezTo>
                  <a:pt x="243170" y="247214"/>
                  <a:pt x="243375" y="245755"/>
                  <a:pt x="243451" y="245960"/>
                </a:cubicBezTo>
                <a:lnTo>
                  <a:pt x="243272" y="247061"/>
                </a:lnTo>
                <a:cubicBezTo>
                  <a:pt x="243067" y="247982"/>
                  <a:pt x="243221" y="246600"/>
                  <a:pt x="242940" y="248161"/>
                </a:cubicBezTo>
                <a:cubicBezTo>
                  <a:pt x="242991" y="248213"/>
                  <a:pt x="243144" y="247445"/>
                  <a:pt x="243144" y="247829"/>
                </a:cubicBezTo>
                <a:cubicBezTo>
                  <a:pt x="243093" y="247957"/>
                  <a:pt x="243067" y="248008"/>
                  <a:pt x="243042" y="248136"/>
                </a:cubicBezTo>
                <a:cubicBezTo>
                  <a:pt x="243042" y="248213"/>
                  <a:pt x="242658" y="250209"/>
                  <a:pt x="242965" y="249057"/>
                </a:cubicBezTo>
                <a:cubicBezTo>
                  <a:pt x="243067" y="248597"/>
                  <a:pt x="243093" y="248520"/>
                  <a:pt x="243195" y="247931"/>
                </a:cubicBezTo>
                <a:cubicBezTo>
                  <a:pt x="243272" y="247752"/>
                  <a:pt x="243477" y="247214"/>
                  <a:pt x="243528" y="247112"/>
                </a:cubicBezTo>
                <a:cubicBezTo>
                  <a:pt x="243272" y="248238"/>
                  <a:pt x="243579" y="247265"/>
                  <a:pt x="243298" y="248366"/>
                </a:cubicBezTo>
                <a:cubicBezTo>
                  <a:pt x="243400" y="247726"/>
                  <a:pt x="243272" y="247777"/>
                  <a:pt x="243042" y="248827"/>
                </a:cubicBezTo>
                <a:cubicBezTo>
                  <a:pt x="242812" y="250158"/>
                  <a:pt x="243016" y="248622"/>
                  <a:pt x="242735" y="249979"/>
                </a:cubicBezTo>
                <a:cubicBezTo>
                  <a:pt x="242786" y="250030"/>
                  <a:pt x="242530" y="251335"/>
                  <a:pt x="242402" y="252180"/>
                </a:cubicBezTo>
                <a:cubicBezTo>
                  <a:pt x="242376" y="252231"/>
                  <a:pt x="242479" y="251873"/>
                  <a:pt x="242504" y="251719"/>
                </a:cubicBezTo>
                <a:cubicBezTo>
                  <a:pt x="242658" y="250926"/>
                  <a:pt x="242658" y="250977"/>
                  <a:pt x="242812" y="250107"/>
                </a:cubicBezTo>
                <a:cubicBezTo>
                  <a:pt x="242837" y="250337"/>
                  <a:pt x="242991" y="249902"/>
                  <a:pt x="243170" y="249134"/>
                </a:cubicBezTo>
                <a:cubicBezTo>
                  <a:pt x="243119" y="249543"/>
                  <a:pt x="242940" y="250337"/>
                  <a:pt x="242940" y="250414"/>
                </a:cubicBezTo>
                <a:cubicBezTo>
                  <a:pt x="243067" y="250183"/>
                  <a:pt x="243144" y="250312"/>
                  <a:pt x="243170" y="250567"/>
                </a:cubicBezTo>
                <a:cubicBezTo>
                  <a:pt x="243375" y="249262"/>
                  <a:pt x="243323" y="250260"/>
                  <a:pt x="243477" y="249160"/>
                </a:cubicBezTo>
                <a:cubicBezTo>
                  <a:pt x="243477" y="249006"/>
                  <a:pt x="243579" y="248571"/>
                  <a:pt x="243656" y="248161"/>
                </a:cubicBezTo>
                <a:cubicBezTo>
                  <a:pt x="243707" y="248008"/>
                  <a:pt x="243503" y="249211"/>
                  <a:pt x="243707" y="248264"/>
                </a:cubicBezTo>
                <a:cubicBezTo>
                  <a:pt x="243656" y="248392"/>
                  <a:pt x="243605" y="248827"/>
                  <a:pt x="243554" y="249108"/>
                </a:cubicBezTo>
                <a:cubicBezTo>
                  <a:pt x="243554" y="249006"/>
                  <a:pt x="243656" y="248648"/>
                  <a:pt x="243605" y="248904"/>
                </a:cubicBezTo>
                <a:cubicBezTo>
                  <a:pt x="243605" y="248955"/>
                  <a:pt x="243554" y="249211"/>
                  <a:pt x="243503" y="249441"/>
                </a:cubicBezTo>
                <a:cubicBezTo>
                  <a:pt x="243477" y="249569"/>
                  <a:pt x="243503" y="249236"/>
                  <a:pt x="243528" y="249134"/>
                </a:cubicBezTo>
                <a:cubicBezTo>
                  <a:pt x="243426" y="249672"/>
                  <a:pt x="243323" y="250183"/>
                  <a:pt x="243170" y="250823"/>
                </a:cubicBezTo>
                <a:cubicBezTo>
                  <a:pt x="243323" y="250260"/>
                  <a:pt x="243042" y="251540"/>
                  <a:pt x="243093" y="251566"/>
                </a:cubicBezTo>
                <a:cubicBezTo>
                  <a:pt x="243272" y="251028"/>
                  <a:pt x="243451" y="250567"/>
                  <a:pt x="243503" y="250337"/>
                </a:cubicBezTo>
                <a:cubicBezTo>
                  <a:pt x="243400" y="251310"/>
                  <a:pt x="243707" y="250414"/>
                  <a:pt x="243784" y="250363"/>
                </a:cubicBezTo>
                <a:cubicBezTo>
                  <a:pt x="243759" y="250516"/>
                  <a:pt x="243707" y="250772"/>
                  <a:pt x="243682" y="250951"/>
                </a:cubicBezTo>
                <a:cubicBezTo>
                  <a:pt x="243759" y="250951"/>
                  <a:pt x="243810" y="250977"/>
                  <a:pt x="243912" y="251002"/>
                </a:cubicBezTo>
                <a:cubicBezTo>
                  <a:pt x="243912" y="250951"/>
                  <a:pt x="243912" y="250977"/>
                  <a:pt x="243912" y="250926"/>
                </a:cubicBezTo>
                <a:lnTo>
                  <a:pt x="243912" y="250977"/>
                </a:lnTo>
                <a:cubicBezTo>
                  <a:pt x="244347" y="251079"/>
                  <a:pt x="244731" y="251105"/>
                  <a:pt x="244936" y="251719"/>
                </a:cubicBezTo>
                <a:cubicBezTo>
                  <a:pt x="244603" y="251489"/>
                  <a:pt x="244245" y="251284"/>
                  <a:pt x="243861" y="251105"/>
                </a:cubicBezTo>
                <a:lnTo>
                  <a:pt x="243656" y="252180"/>
                </a:lnTo>
                <a:cubicBezTo>
                  <a:pt x="243631" y="252308"/>
                  <a:pt x="243707" y="252001"/>
                  <a:pt x="243733" y="251873"/>
                </a:cubicBezTo>
                <a:cubicBezTo>
                  <a:pt x="243656" y="252282"/>
                  <a:pt x="243579" y="252641"/>
                  <a:pt x="243528" y="252897"/>
                </a:cubicBezTo>
                <a:cubicBezTo>
                  <a:pt x="243426" y="253793"/>
                  <a:pt x="243631" y="252794"/>
                  <a:pt x="243707" y="252769"/>
                </a:cubicBezTo>
                <a:lnTo>
                  <a:pt x="243810" y="252001"/>
                </a:lnTo>
                <a:cubicBezTo>
                  <a:pt x="243989" y="251463"/>
                  <a:pt x="243912" y="252206"/>
                  <a:pt x="244040" y="251950"/>
                </a:cubicBezTo>
                <a:lnTo>
                  <a:pt x="243912" y="252692"/>
                </a:lnTo>
                <a:lnTo>
                  <a:pt x="244015" y="252231"/>
                </a:lnTo>
                <a:cubicBezTo>
                  <a:pt x="243887" y="252922"/>
                  <a:pt x="243835" y="253409"/>
                  <a:pt x="243963" y="252820"/>
                </a:cubicBezTo>
                <a:lnTo>
                  <a:pt x="243503" y="254560"/>
                </a:lnTo>
                <a:cubicBezTo>
                  <a:pt x="243605" y="254100"/>
                  <a:pt x="243707" y="253690"/>
                  <a:pt x="243835" y="252948"/>
                </a:cubicBezTo>
                <a:cubicBezTo>
                  <a:pt x="243938" y="252334"/>
                  <a:pt x="243810" y="252487"/>
                  <a:pt x="243682" y="253204"/>
                </a:cubicBezTo>
                <a:cubicBezTo>
                  <a:pt x="243682" y="253306"/>
                  <a:pt x="243733" y="253153"/>
                  <a:pt x="243810" y="252846"/>
                </a:cubicBezTo>
                <a:cubicBezTo>
                  <a:pt x="243554" y="253870"/>
                  <a:pt x="243579" y="253844"/>
                  <a:pt x="243426" y="254484"/>
                </a:cubicBezTo>
                <a:cubicBezTo>
                  <a:pt x="243451" y="254433"/>
                  <a:pt x="243426" y="254791"/>
                  <a:pt x="243477" y="254458"/>
                </a:cubicBezTo>
                <a:cubicBezTo>
                  <a:pt x="243375" y="254945"/>
                  <a:pt x="243298" y="255021"/>
                  <a:pt x="243247" y="255047"/>
                </a:cubicBezTo>
                <a:cubicBezTo>
                  <a:pt x="243323" y="254637"/>
                  <a:pt x="243375" y="254407"/>
                  <a:pt x="243426" y="254125"/>
                </a:cubicBezTo>
                <a:cubicBezTo>
                  <a:pt x="243272" y="255021"/>
                  <a:pt x="243170" y="255303"/>
                  <a:pt x="243144" y="255021"/>
                </a:cubicBezTo>
                <a:cubicBezTo>
                  <a:pt x="243298" y="253972"/>
                  <a:pt x="242914" y="255636"/>
                  <a:pt x="242914" y="255380"/>
                </a:cubicBezTo>
                <a:cubicBezTo>
                  <a:pt x="243144" y="254484"/>
                  <a:pt x="243298" y="253767"/>
                  <a:pt x="243375" y="253409"/>
                </a:cubicBezTo>
                <a:cubicBezTo>
                  <a:pt x="243426" y="252922"/>
                  <a:pt x="243323" y="253409"/>
                  <a:pt x="243375" y="252948"/>
                </a:cubicBezTo>
                <a:cubicBezTo>
                  <a:pt x="243221" y="253588"/>
                  <a:pt x="242991" y="254637"/>
                  <a:pt x="242888" y="255047"/>
                </a:cubicBezTo>
                <a:lnTo>
                  <a:pt x="243016" y="254407"/>
                </a:lnTo>
                <a:cubicBezTo>
                  <a:pt x="242888" y="254740"/>
                  <a:pt x="242709" y="255712"/>
                  <a:pt x="242658" y="255508"/>
                </a:cubicBezTo>
                <a:cubicBezTo>
                  <a:pt x="242632" y="255149"/>
                  <a:pt x="242530" y="255149"/>
                  <a:pt x="242453" y="255047"/>
                </a:cubicBezTo>
                <a:lnTo>
                  <a:pt x="242607" y="254381"/>
                </a:lnTo>
                <a:cubicBezTo>
                  <a:pt x="242274" y="255815"/>
                  <a:pt x="242325" y="254893"/>
                  <a:pt x="242146" y="255508"/>
                </a:cubicBezTo>
                <a:cubicBezTo>
                  <a:pt x="242172" y="254842"/>
                  <a:pt x="241788" y="256096"/>
                  <a:pt x="241967" y="254945"/>
                </a:cubicBezTo>
                <a:cubicBezTo>
                  <a:pt x="241685" y="255431"/>
                  <a:pt x="241429" y="255892"/>
                  <a:pt x="241327" y="255610"/>
                </a:cubicBezTo>
                <a:lnTo>
                  <a:pt x="241532" y="254663"/>
                </a:lnTo>
                <a:cubicBezTo>
                  <a:pt x="241353" y="255354"/>
                  <a:pt x="241608" y="254100"/>
                  <a:pt x="241557" y="254202"/>
                </a:cubicBezTo>
                <a:cubicBezTo>
                  <a:pt x="241429" y="254996"/>
                  <a:pt x="241327" y="255200"/>
                  <a:pt x="241173" y="255815"/>
                </a:cubicBezTo>
                <a:cubicBezTo>
                  <a:pt x="241224" y="255047"/>
                  <a:pt x="240969" y="255840"/>
                  <a:pt x="240764" y="256506"/>
                </a:cubicBezTo>
                <a:lnTo>
                  <a:pt x="240892" y="255866"/>
                </a:lnTo>
                <a:cubicBezTo>
                  <a:pt x="240559" y="257069"/>
                  <a:pt x="240713" y="255968"/>
                  <a:pt x="240636" y="255738"/>
                </a:cubicBezTo>
                <a:cubicBezTo>
                  <a:pt x="240687" y="255456"/>
                  <a:pt x="240789" y="254816"/>
                  <a:pt x="240738" y="254919"/>
                </a:cubicBezTo>
                <a:cubicBezTo>
                  <a:pt x="240457" y="255968"/>
                  <a:pt x="240457" y="255917"/>
                  <a:pt x="240303" y="256557"/>
                </a:cubicBezTo>
                <a:cubicBezTo>
                  <a:pt x="240252" y="256531"/>
                  <a:pt x="240201" y="256250"/>
                  <a:pt x="240252" y="255840"/>
                </a:cubicBezTo>
                <a:cubicBezTo>
                  <a:pt x="239740" y="257325"/>
                  <a:pt x="239689" y="256327"/>
                  <a:pt x="239356" y="257171"/>
                </a:cubicBezTo>
                <a:lnTo>
                  <a:pt x="239458" y="256378"/>
                </a:lnTo>
                <a:cubicBezTo>
                  <a:pt x="238946" y="258016"/>
                  <a:pt x="238972" y="256480"/>
                  <a:pt x="238665" y="257274"/>
                </a:cubicBezTo>
                <a:lnTo>
                  <a:pt x="238946" y="255943"/>
                </a:lnTo>
                <a:cubicBezTo>
                  <a:pt x="238972" y="255508"/>
                  <a:pt x="238742" y="256275"/>
                  <a:pt x="238562" y="257223"/>
                </a:cubicBezTo>
                <a:cubicBezTo>
                  <a:pt x="238588" y="256813"/>
                  <a:pt x="238306" y="257837"/>
                  <a:pt x="238486" y="256736"/>
                </a:cubicBezTo>
                <a:cubicBezTo>
                  <a:pt x="238486" y="256455"/>
                  <a:pt x="238306" y="257325"/>
                  <a:pt x="238230" y="257504"/>
                </a:cubicBezTo>
                <a:cubicBezTo>
                  <a:pt x="238204" y="257043"/>
                  <a:pt x="238127" y="257146"/>
                  <a:pt x="237999" y="257351"/>
                </a:cubicBezTo>
                <a:cubicBezTo>
                  <a:pt x="238051" y="257018"/>
                  <a:pt x="238153" y="256531"/>
                  <a:pt x="238153" y="256455"/>
                </a:cubicBezTo>
                <a:cubicBezTo>
                  <a:pt x="238051" y="256813"/>
                  <a:pt x="238076" y="256071"/>
                  <a:pt x="237820" y="257683"/>
                </a:cubicBezTo>
                <a:cubicBezTo>
                  <a:pt x="237871" y="256736"/>
                  <a:pt x="237385" y="258349"/>
                  <a:pt x="237539" y="257120"/>
                </a:cubicBezTo>
                <a:cubicBezTo>
                  <a:pt x="237411" y="257581"/>
                  <a:pt x="237411" y="257658"/>
                  <a:pt x="237359" y="257939"/>
                </a:cubicBezTo>
                <a:cubicBezTo>
                  <a:pt x="237231" y="257914"/>
                  <a:pt x="237308" y="257018"/>
                  <a:pt x="237078" y="257734"/>
                </a:cubicBezTo>
                <a:cubicBezTo>
                  <a:pt x="237103" y="257504"/>
                  <a:pt x="237257" y="257018"/>
                  <a:pt x="237206" y="256967"/>
                </a:cubicBezTo>
                <a:cubicBezTo>
                  <a:pt x="237155" y="257120"/>
                  <a:pt x="237078" y="257504"/>
                  <a:pt x="237027" y="257760"/>
                </a:cubicBezTo>
                <a:cubicBezTo>
                  <a:pt x="236719" y="258554"/>
                  <a:pt x="236847" y="256864"/>
                  <a:pt x="236668" y="257069"/>
                </a:cubicBezTo>
                <a:cubicBezTo>
                  <a:pt x="236233" y="257837"/>
                  <a:pt x="236054" y="257376"/>
                  <a:pt x="235798" y="257479"/>
                </a:cubicBezTo>
                <a:lnTo>
                  <a:pt x="235849" y="257146"/>
                </a:lnTo>
                <a:cubicBezTo>
                  <a:pt x="235542" y="258374"/>
                  <a:pt x="235900" y="255840"/>
                  <a:pt x="235465" y="257683"/>
                </a:cubicBezTo>
                <a:cubicBezTo>
                  <a:pt x="235516" y="257376"/>
                  <a:pt x="235414" y="257555"/>
                  <a:pt x="235542" y="256941"/>
                </a:cubicBezTo>
                <a:cubicBezTo>
                  <a:pt x="235312" y="257786"/>
                  <a:pt x="235542" y="256096"/>
                  <a:pt x="235209" y="257171"/>
                </a:cubicBezTo>
                <a:cubicBezTo>
                  <a:pt x="235209" y="257197"/>
                  <a:pt x="235235" y="257146"/>
                  <a:pt x="235260" y="256992"/>
                </a:cubicBezTo>
                <a:cubicBezTo>
                  <a:pt x="235312" y="256275"/>
                  <a:pt x="235030" y="257223"/>
                  <a:pt x="235081" y="256557"/>
                </a:cubicBezTo>
                <a:cubicBezTo>
                  <a:pt x="235107" y="256429"/>
                  <a:pt x="235107" y="256327"/>
                  <a:pt x="235209" y="255994"/>
                </a:cubicBezTo>
                <a:cubicBezTo>
                  <a:pt x="235260" y="255405"/>
                  <a:pt x="234825" y="257351"/>
                  <a:pt x="235107" y="255789"/>
                </a:cubicBezTo>
                <a:cubicBezTo>
                  <a:pt x="235107" y="255789"/>
                  <a:pt x="234979" y="256480"/>
                  <a:pt x="234979" y="256531"/>
                </a:cubicBezTo>
                <a:cubicBezTo>
                  <a:pt x="234877" y="255892"/>
                  <a:pt x="234441" y="256839"/>
                  <a:pt x="234160" y="257120"/>
                </a:cubicBezTo>
                <a:cubicBezTo>
                  <a:pt x="234160" y="256173"/>
                  <a:pt x="234646" y="254509"/>
                  <a:pt x="234288" y="255610"/>
                </a:cubicBezTo>
                <a:cubicBezTo>
                  <a:pt x="234339" y="255329"/>
                  <a:pt x="234160" y="256199"/>
                  <a:pt x="234237" y="255892"/>
                </a:cubicBezTo>
                <a:cubicBezTo>
                  <a:pt x="234083" y="256327"/>
                  <a:pt x="234467" y="254177"/>
                  <a:pt x="234288" y="254970"/>
                </a:cubicBezTo>
                <a:cubicBezTo>
                  <a:pt x="234083" y="255917"/>
                  <a:pt x="234160" y="255508"/>
                  <a:pt x="234032" y="256071"/>
                </a:cubicBezTo>
                <a:cubicBezTo>
                  <a:pt x="234057" y="255431"/>
                  <a:pt x="234211" y="254560"/>
                  <a:pt x="233981" y="255277"/>
                </a:cubicBezTo>
                <a:lnTo>
                  <a:pt x="234083" y="254765"/>
                </a:lnTo>
                <a:cubicBezTo>
                  <a:pt x="233725" y="256173"/>
                  <a:pt x="233750" y="255380"/>
                  <a:pt x="233392" y="257018"/>
                </a:cubicBezTo>
                <a:cubicBezTo>
                  <a:pt x="232829" y="257223"/>
                  <a:pt x="232138" y="258016"/>
                  <a:pt x="231600" y="258118"/>
                </a:cubicBezTo>
                <a:cubicBezTo>
                  <a:pt x="231165" y="257709"/>
                  <a:pt x="230525" y="258374"/>
                  <a:pt x="230192" y="257402"/>
                </a:cubicBezTo>
                <a:cubicBezTo>
                  <a:pt x="230320" y="256071"/>
                  <a:pt x="230295" y="256096"/>
                  <a:pt x="230090" y="256608"/>
                </a:cubicBezTo>
                <a:cubicBezTo>
                  <a:pt x="230115" y="256378"/>
                  <a:pt x="230141" y="256352"/>
                  <a:pt x="230167" y="256148"/>
                </a:cubicBezTo>
                <a:cubicBezTo>
                  <a:pt x="229936" y="257223"/>
                  <a:pt x="230039" y="256224"/>
                  <a:pt x="229834" y="257274"/>
                </a:cubicBezTo>
                <a:cubicBezTo>
                  <a:pt x="229680" y="257018"/>
                  <a:pt x="229450" y="257274"/>
                  <a:pt x="229271" y="257223"/>
                </a:cubicBezTo>
                <a:cubicBezTo>
                  <a:pt x="229322" y="257120"/>
                  <a:pt x="229527" y="256275"/>
                  <a:pt x="229476" y="256327"/>
                </a:cubicBezTo>
                <a:lnTo>
                  <a:pt x="229296" y="257018"/>
                </a:lnTo>
                <a:lnTo>
                  <a:pt x="229348" y="256711"/>
                </a:lnTo>
                <a:cubicBezTo>
                  <a:pt x="229296" y="256864"/>
                  <a:pt x="229143" y="257351"/>
                  <a:pt x="229092" y="257709"/>
                </a:cubicBezTo>
                <a:cubicBezTo>
                  <a:pt x="228477" y="258554"/>
                  <a:pt x="228401" y="256301"/>
                  <a:pt x="227863" y="256480"/>
                </a:cubicBezTo>
                <a:cubicBezTo>
                  <a:pt x="227837" y="255994"/>
                  <a:pt x="227581" y="256404"/>
                  <a:pt x="227428" y="256608"/>
                </a:cubicBezTo>
                <a:cubicBezTo>
                  <a:pt x="227325" y="255072"/>
                  <a:pt x="227223" y="253870"/>
                  <a:pt x="226660" y="254816"/>
                </a:cubicBezTo>
                <a:cubicBezTo>
                  <a:pt x="226660" y="254816"/>
                  <a:pt x="227223" y="252026"/>
                  <a:pt x="227505" y="251412"/>
                </a:cubicBezTo>
                <a:cubicBezTo>
                  <a:pt x="228068" y="248929"/>
                  <a:pt x="227837" y="251515"/>
                  <a:pt x="228349" y="249953"/>
                </a:cubicBezTo>
                <a:close/>
                <a:moveTo>
                  <a:pt x="243477" y="250951"/>
                </a:moveTo>
                <a:cubicBezTo>
                  <a:pt x="243375" y="251489"/>
                  <a:pt x="243298" y="252078"/>
                  <a:pt x="243272" y="252231"/>
                </a:cubicBezTo>
                <a:cubicBezTo>
                  <a:pt x="243323" y="252206"/>
                  <a:pt x="243477" y="250977"/>
                  <a:pt x="243426" y="251540"/>
                </a:cubicBezTo>
                <a:lnTo>
                  <a:pt x="243375" y="251745"/>
                </a:lnTo>
                <a:cubicBezTo>
                  <a:pt x="243451" y="251540"/>
                  <a:pt x="243400" y="252206"/>
                  <a:pt x="243656" y="251079"/>
                </a:cubicBezTo>
                <a:cubicBezTo>
                  <a:pt x="243605" y="251028"/>
                  <a:pt x="243528" y="251002"/>
                  <a:pt x="243477" y="250951"/>
                </a:cubicBezTo>
                <a:close/>
                <a:moveTo>
                  <a:pt x="235542" y="248622"/>
                </a:moveTo>
                <a:cubicBezTo>
                  <a:pt x="235516" y="248699"/>
                  <a:pt x="235440" y="248878"/>
                  <a:pt x="235491" y="248673"/>
                </a:cubicBezTo>
                <a:cubicBezTo>
                  <a:pt x="235465" y="248904"/>
                  <a:pt x="235516" y="248776"/>
                  <a:pt x="235542" y="248622"/>
                </a:cubicBezTo>
                <a:close/>
                <a:moveTo>
                  <a:pt x="234288" y="249569"/>
                </a:moveTo>
                <a:cubicBezTo>
                  <a:pt x="234339" y="249492"/>
                  <a:pt x="234313" y="249518"/>
                  <a:pt x="234339" y="249467"/>
                </a:cubicBezTo>
                <a:cubicBezTo>
                  <a:pt x="234339" y="249390"/>
                  <a:pt x="234365" y="249339"/>
                  <a:pt x="234390" y="249288"/>
                </a:cubicBezTo>
                <a:cubicBezTo>
                  <a:pt x="234365" y="249262"/>
                  <a:pt x="234339" y="249416"/>
                  <a:pt x="234288" y="249569"/>
                </a:cubicBezTo>
                <a:close/>
                <a:moveTo>
                  <a:pt x="241148" y="247982"/>
                </a:moveTo>
                <a:cubicBezTo>
                  <a:pt x="241148" y="247957"/>
                  <a:pt x="241097" y="248264"/>
                  <a:pt x="241045" y="248417"/>
                </a:cubicBezTo>
                <a:cubicBezTo>
                  <a:pt x="241045" y="248315"/>
                  <a:pt x="241071" y="248289"/>
                  <a:pt x="241148" y="247982"/>
                </a:cubicBezTo>
                <a:close/>
                <a:moveTo>
                  <a:pt x="237795" y="257427"/>
                </a:moveTo>
                <a:cubicBezTo>
                  <a:pt x="237795" y="257402"/>
                  <a:pt x="237820" y="257376"/>
                  <a:pt x="237820" y="257376"/>
                </a:cubicBezTo>
                <a:cubicBezTo>
                  <a:pt x="237795" y="257376"/>
                  <a:pt x="237820" y="257325"/>
                  <a:pt x="237795" y="257325"/>
                </a:cubicBezTo>
                <a:lnTo>
                  <a:pt x="237795" y="257427"/>
                </a:lnTo>
                <a:close/>
                <a:moveTo>
                  <a:pt x="234288" y="249569"/>
                </a:moveTo>
                <a:cubicBezTo>
                  <a:pt x="234288" y="249620"/>
                  <a:pt x="234288" y="249569"/>
                  <a:pt x="234262" y="249672"/>
                </a:cubicBezTo>
                <a:cubicBezTo>
                  <a:pt x="234237" y="249876"/>
                  <a:pt x="234262" y="249723"/>
                  <a:pt x="234288" y="249569"/>
                </a:cubicBezTo>
                <a:close/>
                <a:moveTo>
                  <a:pt x="243579" y="247265"/>
                </a:moveTo>
                <a:cubicBezTo>
                  <a:pt x="243503" y="247521"/>
                  <a:pt x="243503" y="247752"/>
                  <a:pt x="243451" y="248059"/>
                </a:cubicBezTo>
                <a:cubicBezTo>
                  <a:pt x="243451" y="248059"/>
                  <a:pt x="243451" y="248008"/>
                  <a:pt x="243400" y="248110"/>
                </a:cubicBezTo>
                <a:cubicBezTo>
                  <a:pt x="243451" y="247829"/>
                  <a:pt x="243554" y="247342"/>
                  <a:pt x="243579" y="247265"/>
                </a:cubicBezTo>
                <a:close/>
                <a:moveTo>
                  <a:pt x="243016" y="247496"/>
                </a:moveTo>
                <a:cubicBezTo>
                  <a:pt x="242965" y="247777"/>
                  <a:pt x="242940" y="248033"/>
                  <a:pt x="242965" y="248033"/>
                </a:cubicBezTo>
                <a:cubicBezTo>
                  <a:pt x="243093" y="247214"/>
                  <a:pt x="242940" y="247880"/>
                  <a:pt x="243016" y="247496"/>
                </a:cubicBezTo>
                <a:close/>
                <a:moveTo>
                  <a:pt x="242607" y="246523"/>
                </a:moveTo>
                <a:cubicBezTo>
                  <a:pt x="242760" y="245832"/>
                  <a:pt x="242530" y="246830"/>
                  <a:pt x="242581" y="246421"/>
                </a:cubicBezTo>
                <a:cubicBezTo>
                  <a:pt x="242530" y="246958"/>
                  <a:pt x="242607" y="246574"/>
                  <a:pt x="242607" y="246523"/>
                </a:cubicBezTo>
                <a:close/>
                <a:moveTo>
                  <a:pt x="242223" y="247214"/>
                </a:moveTo>
                <a:lnTo>
                  <a:pt x="242325" y="246625"/>
                </a:lnTo>
                <a:cubicBezTo>
                  <a:pt x="242300" y="246651"/>
                  <a:pt x="242223" y="247009"/>
                  <a:pt x="242197" y="247214"/>
                </a:cubicBezTo>
                <a:cubicBezTo>
                  <a:pt x="242223" y="247086"/>
                  <a:pt x="242197" y="247163"/>
                  <a:pt x="242223" y="247214"/>
                </a:cubicBezTo>
                <a:close/>
                <a:moveTo>
                  <a:pt x="237001" y="247957"/>
                </a:moveTo>
                <a:lnTo>
                  <a:pt x="236924" y="248213"/>
                </a:lnTo>
                <a:lnTo>
                  <a:pt x="236924" y="248468"/>
                </a:lnTo>
                <a:lnTo>
                  <a:pt x="237001" y="247957"/>
                </a:lnTo>
                <a:close/>
                <a:moveTo>
                  <a:pt x="234825" y="247317"/>
                </a:moveTo>
                <a:cubicBezTo>
                  <a:pt x="234825" y="247368"/>
                  <a:pt x="234672" y="248110"/>
                  <a:pt x="234748" y="247829"/>
                </a:cubicBezTo>
                <a:cubicBezTo>
                  <a:pt x="234697" y="247880"/>
                  <a:pt x="234851" y="247265"/>
                  <a:pt x="234825" y="247317"/>
                </a:cubicBezTo>
                <a:close/>
                <a:moveTo>
                  <a:pt x="233161" y="250004"/>
                </a:moveTo>
                <a:lnTo>
                  <a:pt x="232957" y="250951"/>
                </a:lnTo>
                <a:lnTo>
                  <a:pt x="233161" y="250004"/>
                </a:lnTo>
                <a:lnTo>
                  <a:pt x="233161" y="250004"/>
                </a:lnTo>
                <a:close/>
                <a:moveTo>
                  <a:pt x="210713" y="248468"/>
                </a:moveTo>
                <a:cubicBezTo>
                  <a:pt x="210739" y="247957"/>
                  <a:pt x="210713" y="248622"/>
                  <a:pt x="210611" y="248827"/>
                </a:cubicBezTo>
                <a:cubicBezTo>
                  <a:pt x="210559" y="249134"/>
                  <a:pt x="210636" y="248878"/>
                  <a:pt x="210713" y="248468"/>
                </a:cubicBezTo>
                <a:close/>
                <a:moveTo>
                  <a:pt x="204595" y="242453"/>
                </a:moveTo>
                <a:cubicBezTo>
                  <a:pt x="204595" y="242479"/>
                  <a:pt x="204595" y="242530"/>
                  <a:pt x="204595" y="242581"/>
                </a:cubicBezTo>
                <a:cubicBezTo>
                  <a:pt x="204595" y="242505"/>
                  <a:pt x="204595" y="242505"/>
                  <a:pt x="204595" y="242453"/>
                </a:cubicBezTo>
                <a:cubicBezTo>
                  <a:pt x="204595" y="242428"/>
                  <a:pt x="204595" y="242479"/>
                  <a:pt x="204595" y="242453"/>
                </a:cubicBezTo>
                <a:close/>
                <a:moveTo>
                  <a:pt x="201447" y="243349"/>
                </a:moveTo>
                <a:cubicBezTo>
                  <a:pt x="201447" y="243324"/>
                  <a:pt x="201473" y="243324"/>
                  <a:pt x="201447" y="243349"/>
                </a:cubicBezTo>
                <a:cubicBezTo>
                  <a:pt x="201498" y="243272"/>
                  <a:pt x="201498" y="243196"/>
                  <a:pt x="201498" y="243119"/>
                </a:cubicBezTo>
                <a:cubicBezTo>
                  <a:pt x="201473" y="243093"/>
                  <a:pt x="201473" y="243221"/>
                  <a:pt x="201447" y="243349"/>
                </a:cubicBezTo>
                <a:close/>
                <a:moveTo>
                  <a:pt x="204544" y="242479"/>
                </a:moveTo>
                <a:cubicBezTo>
                  <a:pt x="204493" y="242888"/>
                  <a:pt x="204647" y="242069"/>
                  <a:pt x="204595" y="242453"/>
                </a:cubicBezTo>
                <a:cubicBezTo>
                  <a:pt x="204647" y="242223"/>
                  <a:pt x="204647" y="242120"/>
                  <a:pt x="204672" y="241941"/>
                </a:cubicBezTo>
                <a:cubicBezTo>
                  <a:pt x="204647" y="242120"/>
                  <a:pt x="204544" y="242428"/>
                  <a:pt x="204544" y="242479"/>
                </a:cubicBezTo>
                <a:close/>
                <a:moveTo>
                  <a:pt x="201447" y="243349"/>
                </a:moveTo>
                <a:cubicBezTo>
                  <a:pt x="201447" y="243426"/>
                  <a:pt x="201447" y="243375"/>
                  <a:pt x="201421" y="243477"/>
                </a:cubicBezTo>
                <a:cubicBezTo>
                  <a:pt x="201396" y="243656"/>
                  <a:pt x="201421" y="243528"/>
                  <a:pt x="201447" y="243349"/>
                </a:cubicBezTo>
                <a:close/>
                <a:moveTo>
                  <a:pt x="210713" y="241071"/>
                </a:moveTo>
                <a:cubicBezTo>
                  <a:pt x="210662" y="241327"/>
                  <a:pt x="210636" y="241557"/>
                  <a:pt x="210585" y="241839"/>
                </a:cubicBezTo>
                <a:cubicBezTo>
                  <a:pt x="210585" y="241865"/>
                  <a:pt x="210585" y="241813"/>
                  <a:pt x="210559" y="241916"/>
                </a:cubicBezTo>
                <a:cubicBezTo>
                  <a:pt x="210611" y="241660"/>
                  <a:pt x="210713" y="241173"/>
                  <a:pt x="210713" y="241071"/>
                </a:cubicBezTo>
                <a:close/>
                <a:moveTo>
                  <a:pt x="195483" y="243784"/>
                </a:moveTo>
                <a:cubicBezTo>
                  <a:pt x="195534" y="243707"/>
                  <a:pt x="195201" y="245166"/>
                  <a:pt x="195329" y="244859"/>
                </a:cubicBezTo>
                <a:cubicBezTo>
                  <a:pt x="195893" y="242965"/>
                  <a:pt x="196021" y="244168"/>
                  <a:pt x="195969" y="245704"/>
                </a:cubicBezTo>
                <a:lnTo>
                  <a:pt x="195867" y="246114"/>
                </a:lnTo>
                <a:cubicBezTo>
                  <a:pt x="195867" y="246395"/>
                  <a:pt x="196200" y="245115"/>
                  <a:pt x="196200" y="245320"/>
                </a:cubicBezTo>
                <a:cubicBezTo>
                  <a:pt x="196148" y="245576"/>
                  <a:pt x="196123" y="245678"/>
                  <a:pt x="196072" y="246011"/>
                </a:cubicBezTo>
                <a:cubicBezTo>
                  <a:pt x="196200" y="245243"/>
                  <a:pt x="196225" y="245653"/>
                  <a:pt x="196353" y="245090"/>
                </a:cubicBezTo>
                <a:cubicBezTo>
                  <a:pt x="196302" y="245423"/>
                  <a:pt x="196200" y="246011"/>
                  <a:pt x="196148" y="246369"/>
                </a:cubicBezTo>
                <a:lnTo>
                  <a:pt x="196353" y="245499"/>
                </a:lnTo>
                <a:cubicBezTo>
                  <a:pt x="196840" y="243426"/>
                  <a:pt x="196532" y="245678"/>
                  <a:pt x="196840" y="244629"/>
                </a:cubicBezTo>
                <a:lnTo>
                  <a:pt x="196712" y="245166"/>
                </a:lnTo>
                <a:cubicBezTo>
                  <a:pt x="197147" y="243912"/>
                  <a:pt x="197326" y="244219"/>
                  <a:pt x="197582" y="243784"/>
                </a:cubicBezTo>
                <a:cubicBezTo>
                  <a:pt x="197531" y="244117"/>
                  <a:pt x="197403" y="244655"/>
                  <a:pt x="197352" y="245013"/>
                </a:cubicBezTo>
                <a:cubicBezTo>
                  <a:pt x="197531" y="244091"/>
                  <a:pt x="197659" y="243861"/>
                  <a:pt x="197710" y="243656"/>
                </a:cubicBezTo>
                <a:cubicBezTo>
                  <a:pt x="197556" y="244655"/>
                  <a:pt x="197991" y="242812"/>
                  <a:pt x="197940" y="243349"/>
                </a:cubicBezTo>
                <a:lnTo>
                  <a:pt x="197889" y="243554"/>
                </a:lnTo>
                <a:cubicBezTo>
                  <a:pt x="198145" y="242581"/>
                  <a:pt x="197863" y="244143"/>
                  <a:pt x="198119" y="242965"/>
                </a:cubicBezTo>
                <a:lnTo>
                  <a:pt x="198017" y="243733"/>
                </a:lnTo>
                <a:cubicBezTo>
                  <a:pt x="198299" y="242351"/>
                  <a:pt x="197940" y="244424"/>
                  <a:pt x="198119" y="243759"/>
                </a:cubicBezTo>
                <a:lnTo>
                  <a:pt x="198171" y="243477"/>
                </a:lnTo>
                <a:cubicBezTo>
                  <a:pt x="198273" y="243144"/>
                  <a:pt x="198171" y="243835"/>
                  <a:pt x="198247" y="243605"/>
                </a:cubicBezTo>
                <a:lnTo>
                  <a:pt x="198196" y="243784"/>
                </a:lnTo>
                <a:cubicBezTo>
                  <a:pt x="198375" y="243426"/>
                  <a:pt x="198273" y="244219"/>
                  <a:pt x="198478" y="243170"/>
                </a:cubicBezTo>
                <a:cubicBezTo>
                  <a:pt x="198273" y="243964"/>
                  <a:pt x="198375" y="243528"/>
                  <a:pt x="198119" y="244783"/>
                </a:cubicBezTo>
                <a:cubicBezTo>
                  <a:pt x="198580" y="243733"/>
                  <a:pt x="198785" y="243989"/>
                  <a:pt x="199067" y="244040"/>
                </a:cubicBezTo>
                <a:cubicBezTo>
                  <a:pt x="199015" y="244475"/>
                  <a:pt x="198964" y="244578"/>
                  <a:pt x="198939" y="244987"/>
                </a:cubicBezTo>
                <a:cubicBezTo>
                  <a:pt x="198990" y="244783"/>
                  <a:pt x="199067" y="244808"/>
                  <a:pt x="199220" y="244296"/>
                </a:cubicBezTo>
                <a:cubicBezTo>
                  <a:pt x="199195" y="244296"/>
                  <a:pt x="199118" y="244834"/>
                  <a:pt x="199118" y="244910"/>
                </a:cubicBezTo>
                <a:cubicBezTo>
                  <a:pt x="199067" y="245320"/>
                  <a:pt x="199399" y="243759"/>
                  <a:pt x="199348" y="244245"/>
                </a:cubicBezTo>
                <a:cubicBezTo>
                  <a:pt x="199297" y="244527"/>
                  <a:pt x="199220" y="244859"/>
                  <a:pt x="199143" y="245243"/>
                </a:cubicBezTo>
                <a:cubicBezTo>
                  <a:pt x="199348" y="244450"/>
                  <a:pt x="199374" y="244578"/>
                  <a:pt x="199450" y="244322"/>
                </a:cubicBezTo>
                <a:cubicBezTo>
                  <a:pt x="199450" y="244527"/>
                  <a:pt x="199399" y="244603"/>
                  <a:pt x="199348" y="244936"/>
                </a:cubicBezTo>
                <a:cubicBezTo>
                  <a:pt x="199578" y="244040"/>
                  <a:pt x="199399" y="245166"/>
                  <a:pt x="199578" y="244578"/>
                </a:cubicBezTo>
                <a:lnTo>
                  <a:pt x="199425" y="245166"/>
                </a:lnTo>
                <a:cubicBezTo>
                  <a:pt x="199374" y="245909"/>
                  <a:pt x="199706" y="243912"/>
                  <a:pt x="199706" y="244373"/>
                </a:cubicBezTo>
                <a:cubicBezTo>
                  <a:pt x="199655" y="244578"/>
                  <a:pt x="199604" y="244783"/>
                  <a:pt x="199553" y="245013"/>
                </a:cubicBezTo>
                <a:cubicBezTo>
                  <a:pt x="199834" y="243912"/>
                  <a:pt x="199860" y="244322"/>
                  <a:pt x="199988" y="243964"/>
                </a:cubicBezTo>
                <a:cubicBezTo>
                  <a:pt x="199988" y="244015"/>
                  <a:pt x="199962" y="244219"/>
                  <a:pt x="199962" y="244219"/>
                </a:cubicBezTo>
                <a:cubicBezTo>
                  <a:pt x="200039" y="244066"/>
                  <a:pt x="200065" y="244475"/>
                  <a:pt x="200218" y="243964"/>
                </a:cubicBezTo>
                <a:cubicBezTo>
                  <a:pt x="200218" y="244271"/>
                  <a:pt x="199937" y="245474"/>
                  <a:pt x="200065" y="245243"/>
                </a:cubicBezTo>
                <a:cubicBezTo>
                  <a:pt x="200270" y="244015"/>
                  <a:pt x="200270" y="244757"/>
                  <a:pt x="200526" y="243375"/>
                </a:cubicBezTo>
                <a:cubicBezTo>
                  <a:pt x="200526" y="243605"/>
                  <a:pt x="200526" y="244066"/>
                  <a:pt x="200654" y="243682"/>
                </a:cubicBezTo>
                <a:cubicBezTo>
                  <a:pt x="200551" y="244143"/>
                  <a:pt x="200423" y="245192"/>
                  <a:pt x="200321" y="245294"/>
                </a:cubicBezTo>
                <a:lnTo>
                  <a:pt x="200244" y="246011"/>
                </a:lnTo>
                <a:cubicBezTo>
                  <a:pt x="200116" y="246498"/>
                  <a:pt x="200218" y="245832"/>
                  <a:pt x="200116" y="246446"/>
                </a:cubicBezTo>
                <a:cubicBezTo>
                  <a:pt x="200142" y="246421"/>
                  <a:pt x="200321" y="245934"/>
                  <a:pt x="200321" y="246139"/>
                </a:cubicBezTo>
                <a:cubicBezTo>
                  <a:pt x="200500" y="245397"/>
                  <a:pt x="200833" y="244015"/>
                  <a:pt x="200910" y="243887"/>
                </a:cubicBezTo>
                <a:cubicBezTo>
                  <a:pt x="200833" y="244373"/>
                  <a:pt x="200628" y="245218"/>
                  <a:pt x="200577" y="245448"/>
                </a:cubicBezTo>
                <a:lnTo>
                  <a:pt x="201165" y="243119"/>
                </a:lnTo>
                <a:cubicBezTo>
                  <a:pt x="201217" y="243068"/>
                  <a:pt x="200961" y="244066"/>
                  <a:pt x="201089" y="243759"/>
                </a:cubicBezTo>
                <a:cubicBezTo>
                  <a:pt x="201165" y="243426"/>
                  <a:pt x="201217" y="243247"/>
                  <a:pt x="201268" y="242991"/>
                </a:cubicBezTo>
                <a:cubicBezTo>
                  <a:pt x="201242" y="243119"/>
                  <a:pt x="201421" y="242709"/>
                  <a:pt x="201217" y="243912"/>
                </a:cubicBezTo>
                <a:cubicBezTo>
                  <a:pt x="201114" y="244373"/>
                  <a:pt x="201165" y="244168"/>
                  <a:pt x="201063" y="244552"/>
                </a:cubicBezTo>
                <a:cubicBezTo>
                  <a:pt x="201114" y="244552"/>
                  <a:pt x="201191" y="244143"/>
                  <a:pt x="201268" y="244143"/>
                </a:cubicBezTo>
                <a:lnTo>
                  <a:pt x="201217" y="244296"/>
                </a:lnTo>
                <a:cubicBezTo>
                  <a:pt x="201217" y="244450"/>
                  <a:pt x="201370" y="243912"/>
                  <a:pt x="201473" y="243349"/>
                </a:cubicBezTo>
                <a:cubicBezTo>
                  <a:pt x="201575" y="242914"/>
                  <a:pt x="201652" y="242632"/>
                  <a:pt x="201703" y="242632"/>
                </a:cubicBezTo>
                <a:cubicBezTo>
                  <a:pt x="201677" y="242812"/>
                  <a:pt x="201601" y="243170"/>
                  <a:pt x="201549" y="243477"/>
                </a:cubicBezTo>
                <a:cubicBezTo>
                  <a:pt x="201780" y="242556"/>
                  <a:pt x="201908" y="242248"/>
                  <a:pt x="202061" y="241865"/>
                </a:cubicBezTo>
                <a:cubicBezTo>
                  <a:pt x="202164" y="241301"/>
                  <a:pt x="201831" y="242888"/>
                  <a:pt x="201882" y="242607"/>
                </a:cubicBezTo>
                <a:cubicBezTo>
                  <a:pt x="201831" y="243375"/>
                  <a:pt x="202292" y="241506"/>
                  <a:pt x="202138" y="242684"/>
                </a:cubicBezTo>
                <a:cubicBezTo>
                  <a:pt x="202164" y="242581"/>
                  <a:pt x="202241" y="242172"/>
                  <a:pt x="202266" y="242044"/>
                </a:cubicBezTo>
                <a:cubicBezTo>
                  <a:pt x="202292" y="242120"/>
                  <a:pt x="202138" y="242940"/>
                  <a:pt x="202215" y="242632"/>
                </a:cubicBezTo>
                <a:cubicBezTo>
                  <a:pt x="202138" y="243144"/>
                  <a:pt x="202292" y="242479"/>
                  <a:pt x="202369" y="242325"/>
                </a:cubicBezTo>
                <a:cubicBezTo>
                  <a:pt x="202445" y="241967"/>
                  <a:pt x="202317" y="242581"/>
                  <a:pt x="202266" y="242632"/>
                </a:cubicBezTo>
                <a:cubicBezTo>
                  <a:pt x="202394" y="242223"/>
                  <a:pt x="202701" y="241506"/>
                  <a:pt x="202701" y="242223"/>
                </a:cubicBezTo>
                <a:cubicBezTo>
                  <a:pt x="202752" y="241916"/>
                  <a:pt x="202983" y="241071"/>
                  <a:pt x="202983" y="241097"/>
                </a:cubicBezTo>
                <a:lnTo>
                  <a:pt x="202855" y="241839"/>
                </a:lnTo>
                <a:cubicBezTo>
                  <a:pt x="202778" y="242146"/>
                  <a:pt x="202829" y="242120"/>
                  <a:pt x="202829" y="242197"/>
                </a:cubicBezTo>
                <a:cubicBezTo>
                  <a:pt x="202906" y="242018"/>
                  <a:pt x="203034" y="241634"/>
                  <a:pt x="202957" y="242172"/>
                </a:cubicBezTo>
                <a:cubicBezTo>
                  <a:pt x="202957" y="242069"/>
                  <a:pt x="202701" y="243221"/>
                  <a:pt x="202752" y="243170"/>
                </a:cubicBezTo>
                <a:cubicBezTo>
                  <a:pt x="202855" y="243042"/>
                  <a:pt x="202855" y="242812"/>
                  <a:pt x="202957" y="242581"/>
                </a:cubicBezTo>
                <a:lnTo>
                  <a:pt x="203034" y="242274"/>
                </a:lnTo>
                <a:cubicBezTo>
                  <a:pt x="203188" y="241557"/>
                  <a:pt x="203085" y="242376"/>
                  <a:pt x="203213" y="241583"/>
                </a:cubicBezTo>
                <a:cubicBezTo>
                  <a:pt x="203085" y="242172"/>
                  <a:pt x="203367" y="241225"/>
                  <a:pt x="203136" y="242428"/>
                </a:cubicBezTo>
                <a:lnTo>
                  <a:pt x="202957" y="243375"/>
                </a:lnTo>
                <a:cubicBezTo>
                  <a:pt x="202983" y="243324"/>
                  <a:pt x="203188" y="242376"/>
                  <a:pt x="203290" y="241967"/>
                </a:cubicBezTo>
                <a:cubicBezTo>
                  <a:pt x="203264" y="242044"/>
                  <a:pt x="203239" y="242248"/>
                  <a:pt x="203213" y="242402"/>
                </a:cubicBezTo>
                <a:cubicBezTo>
                  <a:pt x="203495" y="240917"/>
                  <a:pt x="203264" y="242530"/>
                  <a:pt x="203495" y="241404"/>
                </a:cubicBezTo>
                <a:cubicBezTo>
                  <a:pt x="203469" y="241941"/>
                  <a:pt x="203674" y="241481"/>
                  <a:pt x="203520" y="242402"/>
                </a:cubicBezTo>
                <a:cubicBezTo>
                  <a:pt x="203623" y="241967"/>
                  <a:pt x="203776" y="241455"/>
                  <a:pt x="203776" y="241788"/>
                </a:cubicBezTo>
                <a:cubicBezTo>
                  <a:pt x="203725" y="241916"/>
                  <a:pt x="203725" y="241967"/>
                  <a:pt x="203648" y="242274"/>
                </a:cubicBezTo>
                <a:cubicBezTo>
                  <a:pt x="203597" y="242735"/>
                  <a:pt x="203674" y="242351"/>
                  <a:pt x="203751" y="242095"/>
                </a:cubicBezTo>
                <a:cubicBezTo>
                  <a:pt x="203725" y="242325"/>
                  <a:pt x="203648" y="242940"/>
                  <a:pt x="203572" y="243503"/>
                </a:cubicBezTo>
                <a:cubicBezTo>
                  <a:pt x="203674" y="243042"/>
                  <a:pt x="203853" y="242300"/>
                  <a:pt x="203956" y="241813"/>
                </a:cubicBezTo>
                <a:cubicBezTo>
                  <a:pt x="203725" y="243272"/>
                  <a:pt x="204237" y="240917"/>
                  <a:pt x="204058" y="242223"/>
                </a:cubicBezTo>
                <a:cubicBezTo>
                  <a:pt x="204007" y="242428"/>
                  <a:pt x="203853" y="242914"/>
                  <a:pt x="203828" y="243298"/>
                </a:cubicBezTo>
                <a:cubicBezTo>
                  <a:pt x="203597" y="244757"/>
                  <a:pt x="204109" y="242248"/>
                  <a:pt x="204058" y="242965"/>
                </a:cubicBezTo>
                <a:lnTo>
                  <a:pt x="204263" y="241736"/>
                </a:lnTo>
                <a:cubicBezTo>
                  <a:pt x="204160" y="242505"/>
                  <a:pt x="204493" y="241071"/>
                  <a:pt x="204263" y="242300"/>
                </a:cubicBezTo>
                <a:cubicBezTo>
                  <a:pt x="204339" y="241865"/>
                  <a:pt x="204237" y="242735"/>
                  <a:pt x="204467" y="241532"/>
                </a:cubicBezTo>
                <a:cubicBezTo>
                  <a:pt x="204391" y="242556"/>
                  <a:pt x="204826" y="240994"/>
                  <a:pt x="204544" y="243119"/>
                </a:cubicBezTo>
                <a:cubicBezTo>
                  <a:pt x="204570" y="242940"/>
                  <a:pt x="204595" y="243016"/>
                  <a:pt x="204672" y="242632"/>
                </a:cubicBezTo>
                <a:cubicBezTo>
                  <a:pt x="204621" y="242786"/>
                  <a:pt x="204595" y="242991"/>
                  <a:pt x="204519" y="243324"/>
                </a:cubicBezTo>
                <a:cubicBezTo>
                  <a:pt x="204467" y="244066"/>
                  <a:pt x="204979" y="241378"/>
                  <a:pt x="204979" y="241813"/>
                </a:cubicBezTo>
                <a:cubicBezTo>
                  <a:pt x="204903" y="242325"/>
                  <a:pt x="204877" y="242505"/>
                  <a:pt x="204928" y="242402"/>
                </a:cubicBezTo>
                <a:lnTo>
                  <a:pt x="205107" y="241609"/>
                </a:lnTo>
                <a:cubicBezTo>
                  <a:pt x="205159" y="241813"/>
                  <a:pt x="204954" y="242709"/>
                  <a:pt x="204800" y="243528"/>
                </a:cubicBezTo>
                <a:cubicBezTo>
                  <a:pt x="204851" y="243375"/>
                  <a:pt x="204877" y="243426"/>
                  <a:pt x="205005" y="242812"/>
                </a:cubicBezTo>
                <a:lnTo>
                  <a:pt x="204851" y="243861"/>
                </a:lnTo>
                <a:cubicBezTo>
                  <a:pt x="204979" y="243119"/>
                  <a:pt x="204979" y="243349"/>
                  <a:pt x="205031" y="243170"/>
                </a:cubicBezTo>
                <a:lnTo>
                  <a:pt x="204979" y="243375"/>
                </a:lnTo>
                <a:cubicBezTo>
                  <a:pt x="204928" y="243759"/>
                  <a:pt x="205005" y="243528"/>
                  <a:pt x="205031" y="243426"/>
                </a:cubicBezTo>
                <a:cubicBezTo>
                  <a:pt x="205107" y="242914"/>
                  <a:pt x="205107" y="242735"/>
                  <a:pt x="205133" y="242581"/>
                </a:cubicBezTo>
                <a:cubicBezTo>
                  <a:pt x="205261" y="242197"/>
                  <a:pt x="205210" y="242300"/>
                  <a:pt x="205338" y="241890"/>
                </a:cubicBezTo>
                <a:cubicBezTo>
                  <a:pt x="205159" y="242684"/>
                  <a:pt x="205261" y="242453"/>
                  <a:pt x="205287" y="242530"/>
                </a:cubicBezTo>
                <a:cubicBezTo>
                  <a:pt x="205312" y="242735"/>
                  <a:pt x="205466" y="241839"/>
                  <a:pt x="205491" y="241890"/>
                </a:cubicBezTo>
                <a:cubicBezTo>
                  <a:pt x="205389" y="242300"/>
                  <a:pt x="205491" y="241967"/>
                  <a:pt x="205363" y="242530"/>
                </a:cubicBezTo>
                <a:cubicBezTo>
                  <a:pt x="205338" y="242658"/>
                  <a:pt x="205440" y="242120"/>
                  <a:pt x="205338" y="242479"/>
                </a:cubicBezTo>
                <a:cubicBezTo>
                  <a:pt x="205287" y="242786"/>
                  <a:pt x="205159" y="243528"/>
                  <a:pt x="205287" y="242991"/>
                </a:cubicBezTo>
                <a:cubicBezTo>
                  <a:pt x="205415" y="242607"/>
                  <a:pt x="205594" y="241404"/>
                  <a:pt x="205568" y="241941"/>
                </a:cubicBezTo>
                <a:cubicBezTo>
                  <a:pt x="205517" y="242146"/>
                  <a:pt x="205440" y="242453"/>
                  <a:pt x="205389" y="242735"/>
                </a:cubicBezTo>
                <a:lnTo>
                  <a:pt x="205363" y="243196"/>
                </a:lnTo>
                <a:lnTo>
                  <a:pt x="205491" y="242453"/>
                </a:lnTo>
                <a:cubicBezTo>
                  <a:pt x="205440" y="242632"/>
                  <a:pt x="205440" y="242709"/>
                  <a:pt x="205440" y="242812"/>
                </a:cubicBezTo>
                <a:cubicBezTo>
                  <a:pt x="205645" y="242069"/>
                  <a:pt x="205491" y="242556"/>
                  <a:pt x="205747" y="241711"/>
                </a:cubicBezTo>
                <a:cubicBezTo>
                  <a:pt x="205799" y="241660"/>
                  <a:pt x="205696" y="242248"/>
                  <a:pt x="205722" y="242325"/>
                </a:cubicBezTo>
                <a:lnTo>
                  <a:pt x="205696" y="242376"/>
                </a:lnTo>
                <a:cubicBezTo>
                  <a:pt x="205645" y="242812"/>
                  <a:pt x="205747" y="242556"/>
                  <a:pt x="205875" y="242044"/>
                </a:cubicBezTo>
                <a:lnTo>
                  <a:pt x="205824" y="242197"/>
                </a:lnTo>
                <a:cubicBezTo>
                  <a:pt x="205850" y="242274"/>
                  <a:pt x="205901" y="242146"/>
                  <a:pt x="206029" y="241762"/>
                </a:cubicBezTo>
                <a:cubicBezTo>
                  <a:pt x="205952" y="242300"/>
                  <a:pt x="205491" y="244501"/>
                  <a:pt x="205722" y="243605"/>
                </a:cubicBezTo>
                <a:cubicBezTo>
                  <a:pt x="205773" y="243580"/>
                  <a:pt x="206054" y="242248"/>
                  <a:pt x="206131" y="241813"/>
                </a:cubicBezTo>
                <a:cubicBezTo>
                  <a:pt x="206106" y="242325"/>
                  <a:pt x="206413" y="241122"/>
                  <a:pt x="206285" y="242300"/>
                </a:cubicBezTo>
                <a:cubicBezTo>
                  <a:pt x="206362" y="242018"/>
                  <a:pt x="206413" y="241813"/>
                  <a:pt x="206464" y="241685"/>
                </a:cubicBezTo>
                <a:cubicBezTo>
                  <a:pt x="206515" y="241967"/>
                  <a:pt x="206874" y="240841"/>
                  <a:pt x="206694" y="242274"/>
                </a:cubicBezTo>
                <a:cubicBezTo>
                  <a:pt x="206618" y="242581"/>
                  <a:pt x="206541" y="243016"/>
                  <a:pt x="206464" y="243426"/>
                </a:cubicBezTo>
                <a:cubicBezTo>
                  <a:pt x="206618" y="242786"/>
                  <a:pt x="206362" y="244117"/>
                  <a:pt x="206592" y="243016"/>
                </a:cubicBezTo>
                <a:cubicBezTo>
                  <a:pt x="206694" y="242325"/>
                  <a:pt x="206746" y="242018"/>
                  <a:pt x="206797" y="241711"/>
                </a:cubicBezTo>
                <a:cubicBezTo>
                  <a:pt x="206950" y="241404"/>
                  <a:pt x="207053" y="241404"/>
                  <a:pt x="206976" y="242044"/>
                </a:cubicBezTo>
                <a:cubicBezTo>
                  <a:pt x="207053" y="241711"/>
                  <a:pt x="207078" y="241532"/>
                  <a:pt x="207130" y="241353"/>
                </a:cubicBezTo>
                <a:cubicBezTo>
                  <a:pt x="206899" y="242402"/>
                  <a:pt x="206950" y="242581"/>
                  <a:pt x="207053" y="242197"/>
                </a:cubicBezTo>
                <a:lnTo>
                  <a:pt x="207181" y="241583"/>
                </a:lnTo>
                <a:lnTo>
                  <a:pt x="207078" y="242223"/>
                </a:lnTo>
                <a:cubicBezTo>
                  <a:pt x="207130" y="242018"/>
                  <a:pt x="207360" y="240866"/>
                  <a:pt x="207283" y="241506"/>
                </a:cubicBezTo>
                <a:cubicBezTo>
                  <a:pt x="207232" y="241762"/>
                  <a:pt x="207181" y="242018"/>
                  <a:pt x="207155" y="242172"/>
                </a:cubicBezTo>
                <a:cubicBezTo>
                  <a:pt x="207283" y="241660"/>
                  <a:pt x="207513" y="240789"/>
                  <a:pt x="207462" y="241353"/>
                </a:cubicBezTo>
                <a:lnTo>
                  <a:pt x="207309" y="242274"/>
                </a:lnTo>
                <a:cubicBezTo>
                  <a:pt x="207360" y="242172"/>
                  <a:pt x="207488" y="241634"/>
                  <a:pt x="207513" y="241378"/>
                </a:cubicBezTo>
                <a:cubicBezTo>
                  <a:pt x="207488" y="241916"/>
                  <a:pt x="207513" y="242018"/>
                  <a:pt x="207411" y="242837"/>
                </a:cubicBezTo>
                <a:cubicBezTo>
                  <a:pt x="207897" y="240892"/>
                  <a:pt x="208077" y="240841"/>
                  <a:pt x="208230" y="241045"/>
                </a:cubicBezTo>
                <a:lnTo>
                  <a:pt x="208128" y="241506"/>
                </a:lnTo>
                <a:cubicBezTo>
                  <a:pt x="208077" y="241992"/>
                  <a:pt x="208307" y="240687"/>
                  <a:pt x="208256" y="240994"/>
                </a:cubicBezTo>
                <a:cubicBezTo>
                  <a:pt x="208179" y="241455"/>
                  <a:pt x="208077" y="241992"/>
                  <a:pt x="207974" y="242581"/>
                </a:cubicBezTo>
                <a:cubicBezTo>
                  <a:pt x="207923" y="243119"/>
                  <a:pt x="208230" y="241762"/>
                  <a:pt x="208281" y="241557"/>
                </a:cubicBezTo>
                <a:cubicBezTo>
                  <a:pt x="208409" y="240917"/>
                  <a:pt x="208179" y="241967"/>
                  <a:pt x="208333" y="241148"/>
                </a:cubicBezTo>
                <a:cubicBezTo>
                  <a:pt x="208384" y="240892"/>
                  <a:pt x="208307" y="241660"/>
                  <a:pt x="208537" y="240687"/>
                </a:cubicBezTo>
                <a:cubicBezTo>
                  <a:pt x="208461" y="241045"/>
                  <a:pt x="208307" y="241736"/>
                  <a:pt x="208230" y="242146"/>
                </a:cubicBezTo>
                <a:lnTo>
                  <a:pt x="208358" y="241685"/>
                </a:lnTo>
                <a:cubicBezTo>
                  <a:pt x="208128" y="242786"/>
                  <a:pt x="207949" y="243682"/>
                  <a:pt x="207667" y="245039"/>
                </a:cubicBezTo>
                <a:lnTo>
                  <a:pt x="207769" y="244910"/>
                </a:lnTo>
                <a:cubicBezTo>
                  <a:pt x="207565" y="245909"/>
                  <a:pt x="207437" y="246011"/>
                  <a:pt x="207462" y="246395"/>
                </a:cubicBezTo>
                <a:cubicBezTo>
                  <a:pt x="207565" y="245909"/>
                  <a:pt x="207846" y="244552"/>
                  <a:pt x="207923" y="244091"/>
                </a:cubicBezTo>
                <a:cubicBezTo>
                  <a:pt x="208051" y="243861"/>
                  <a:pt x="208409" y="241839"/>
                  <a:pt x="208461" y="241941"/>
                </a:cubicBezTo>
                <a:cubicBezTo>
                  <a:pt x="208307" y="242479"/>
                  <a:pt x="208409" y="242069"/>
                  <a:pt x="208230" y="242837"/>
                </a:cubicBezTo>
                <a:cubicBezTo>
                  <a:pt x="208128" y="243631"/>
                  <a:pt x="208358" y="242402"/>
                  <a:pt x="208358" y="242684"/>
                </a:cubicBezTo>
                <a:cubicBezTo>
                  <a:pt x="208435" y="242325"/>
                  <a:pt x="208640" y="241378"/>
                  <a:pt x="208665" y="241199"/>
                </a:cubicBezTo>
                <a:cubicBezTo>
                  <a:pt x="208614" y="241634"/>
                  <a:pt x="208461" y="242069"/>
                  <a:pt x="208512" y="242197"/>
                </a:cubicBezTo>
                <a:cubicBezTo>
                  <a:pt x="208614" y="241634"/>
                  <a:pt x="208742" y="241225"/>
                  <a:pt x="208793" y="240815"/>
                </a:cubicBezTo>
                <a:cubicBezTo>
                  <a:pt x="209049" y="239586"/>
                  <a:pt x="208768" y="241199"/>
                  <a:pt x="208998" y="240226"/>
                </a:cubicBezTo>
                <a:cubicBezTo>
                  <a:pt x="208845" y="241122"/>
                  <a:pt x="208614" y="242274"/>
                  <a:pt x="208537" y="242735"/>
                </a:cubicBezTo>
                <a:cubicBezTo>
                  <a:pt x="208691" y="241890"/>
                  <a:pt x="208768" y="241583"/>
                  <a:pt x="209024" y="240303"/>
                </a:cubicBezTo>
                <a:cubicBezTo>
                  <a:pt x="208998" y="240585"/>
                  <a:pt x="208870" y="241225"/>
                  <a:pt x="208768" y="241762"/>
                </a:cubicBezTo>
                <a:cubicBezTo>
                  <a:pt x="208691" y="242300"/>
                  <a:pt x="209152" y="240226"/>
                  <a:pt x="208845" y="241916"/>
                </a:cubicBezTo>
                <a:lnTo>
                  <a:pt x="209024" y="241045"/>
                </a:lnTo>
                <a:cubicBezTo>
                  <a:pt x="208972" y="241353"/>
                  <a:pt x="208947" y="241557"/>
                  <a:pt x="208896" y="242044"/>
                </a:cubicBezTo>
                <a:cubicBezTo>
                  <a:pt x="208921" y="242044"/>
                  <a:pt x="209203" y="240866"/>
                  <a:pt x="208947" y="242197"/>
                </a:cubicBezTo>
                <a:cubicBezTo>
                  <a:pt x="208998" y="242044"/>
                  <a:pt x="209049" y="242146"/>
                  <a:pt x="209203" y="241199"/>
                </a:cubicBezTo>
                <a:cubicBezTo>
                  <a:pt x="209280" y="240661"/>
                  <a:pt x="209024" y="241839"/>
                  <a:pt x="209228" y="240661"/>
                </a:cubicBezTo>
                <a:cubicBezTo>
                  <a:pt x="209075" y="241660"/>
                  <a:pt x="209331" y="240533"/>
                  <a:pt x="209408" y="240226"/>
                </a:cubicBezTo>
                <a:lnTo>
                  <a:pt x="209331" y="240713"/>
                </a:lnTo>
                <a:cubicBezTo>
                  <a:pt x="209382" y="240508"/>
                  <a:pt x="209382" y="240636"/>
                  <a:pt x="209510" y="240124"/>
                </a:cubicBezTo>
                <a:cubicBezTo>
                  <a:pt x="209433" y="240380"/>
                  <a:pt x="209382" y="240713"/>
                  <a:pt x="209356" y="240841"/>
                </a:cubicBezTo>
                <a:lnTo>
                  <a:pt x="209510" y="240073"/>
                </a:lnTo>
                <a:cubicBezTo>
                  <a:pt x="209664" y="239714"/>
                  <a:pt x="209280" y="241455"/>
                  <a:pt x="209382" y="241250"/>
                </a:cubicBezTo>
                <a:lnTo>
                  <a:pt x="209228" y="241839"/>
                </a:lnTo>
                <a:cubicBezTo>
                  <a:pt x="209254" y="241711"/>
                  <a:pt x="209152" y="242428"/>
                  <a:pt x="209228" y="242197"/>
                </a:cubicBezTo>
                <a:cubicBezTo>
                  <a:pt x="209356" y="241506"/>
                  <a:pt x="209561" y="240636"/>
                  <a:pt x="209664" y="240098"/>
                </a:cubicBezTo>
                <a:cubicBezTo>
                  <a:pt x="209766" y="239817"/>
                  <a:pt x="209510" y="240892"/>
                  <a:pt x="209715" y="240201"/>
                </a:cubicBezTo>
                <a:lnTo>
                  <a:pt x="209484" y="241045"/>
                </a:lnTo>
                <a:cubicBezTo>
                  <a:pt x="209433" y="241276"/>
                  <a:pt x="209305" y="242223"/>
                  <a:pt x="209356" y="242197"/>
                </a:cubicBezTo>
                <a:cubicBezTo>
                  <a:pt x="209433" y="241941"/>
                  <a:pt x="209664" y="240943"/>
                  <a:pt x="209715" y="240559"/>
                </a:cubicBezTo>
                <a:cubicBezTo>
                  <a:pt x="209715" y="240559"/>
                  <a:pt x="209664" y="241020"/>
                  <a:pt x="209536" y="241506"/>
                </a:cubicBezTo>
                <a:cubicBezTo>
                  <a:pt x="209612" y="241276"/>
                  <a:pt x="209715" y="240764"/>
                  <a:pt x="209817" y="240329"/>
                </a:cubicBezTo>
                <a:cubicBezTo>
                  <a:pt x="209766" y="240815"/>
                  <a:pt x="209664" y="241455"/>
                  <a:pt x="209587" y="242146"/>
                </a:cubicBezTo>
                <a:lnTo>
                  <a:pt x="209305" y="243298"/>
                </a:lnTo>
                <a:lnTo>
                  <a:pt x="209331" y="243349"/>
                </a:lnTo>
                <a:cubicBezTo>
                  <a:pt x="209177" y="244296"/>
                  <a:pt x="209177" y="244040"/>
                  <a:pt x="208998" y="245039"/>
                </a:cubicBezTo>
                <a:cubicBezTo>
                  <a:pt x="208998" y="245192"/>
                  <a:pt x="209075" y="244859"/>
                  <a:pt x="209152" y="244603"/>
                </a:cubicBezTo>
                <a:cubicBezTo>
                  <a:pt x="209484" y="243016"/>
                  <a:pt x="209612" y="242428"/>
                  <a:pt x="209868" y="240969"/>
                </a:cubicBezTo>
                <a:cubicBezTo>
                  <a:pt x="210048" y="240585"/>
                  <a:pt x="209254" y="244527"/>
                  <a:pt x="209792" y="242274"/>
                </a:cubicBezTo>
                <a:cubicBezTo>
                  <a:pt x="209843" y="241865"/>
                  <a:pt x="210099" y="240789"/>
                  <a:pt x="209971" y="241199"/>
                </a:cubicBezTo>
                <a:cubicBezTo>
                  <a:pt x="209971" y="241378"/>
                  <a:pt x="210278" y="239740"/>
                  <a:pt x="210227" y="240380"/>
                </a:cubicBezTo>
                <a:cubicBezTo>
                  <a:pt x="210124" y="240943"/>
                  <a:pt x="209920" y="241839"/>
                  <a:pt x="209766" y="242709"/>
                </a:cubicBezTo>
                <a:cubicBezTo>
                  <a:pt x="209843" y="242197"/>
                  <a:pt x="209792" y="242325"/>
                  <a:pt x="209766" y="242453"/>
                </a:cubicBezTo>
                <a:cubicBezTo>
                  <a:pt x="209664" y="243016"/>
                  <a:pt x="209459" y="243938"/>
                  <a:pt x="209536" y="243938"/>
                </a:cubicBezTo>
                <a:cubicBezTo>
                  <a:pt x="209587" y="243784"/>
                  <a:pt x="209638" y="243784"/>
                  <a:pt x="209792" y="243042"/>
                </a:cubicBezTo>
                <a:cubicBezTo>
                  <a:pt x="209920" y="242197"/>
                  <a:pt x="209715" y="243093"/>
                  <a:pt x="209894" y="242300"/>
                </a:cubicBezTo>
                <a:cubicBezTo>
                  <a:pt x="209996" y="241992"/>
                  <a:pt x="209766" y="243272"/>
                  <a:pt x="210099" y="241788"/>
                </a:cubicBezTo>
                <a:cubicBezTo>
                  <a:pt x="210022" y="241890"/>
                  <a:pt x="210176" y="241045"/>
                  <a:pt x="210278" y="240457"/>
                </a:cubicBezTo>
                <a:lnTo>
                  <a:pt x="210406" y="240124"/>
                </a:lnTo>
                <a:lnTo>
                  <a:pt x="210304" y="240661"/>
                </a:lnTo>
                <a:cubicBezTo>
                  <a:pt x="210304" y="241071"/>
                  <a:pt x="210508" y="239663"/>
                  <a:pt x="210559" y="239817"/>
                </a:cubicBezTo>
                <a:lnTo>
                  <a:pt x="210380" y="240917"/>
                </a:lnTo>
                <a:cubicBezTo>
                  <a:pt x="210176" y="241865"/>
                  <a:pt x="210355" y="240457"/>
                  <a:pt x="210073" y="242018"/>
                </a:cubicBezTo>
                <a:cubicBezTo>
                  <a:pt x="210124" y="242095"/>
                  <a:pt x="210278" y="241327"/>
                  <a:pt x="210252" y="241711"/>
                </a:cubicBezTo>
                <a:cubicBezTo>
                  <a:pt x="210201" y="241839"/>
                  <a:pt x="210201" y="241890"/>
                  <a:pt x="210150" y="242018"/>
                </a:cubicBezTo>
                <a:cubicBezTo>
                  <a:pt x="210176" y="242069"/>
                  <a:pt x="209792" y="244117"/>
                  <a:pt x="210073" y="242914"/>
                </a:cubicBezTo>
                <a:cubicBezTo>
                  <a:pt x="210176" y="242479"/>
                  <a:pt x="210201" y="242402"/>
                  <a:pt x="210304" y="241813"/>
                </a:cubicBezTo>
                <a:cubicBezTo>
                  <a:pt x="210380" y="241634"/>
                  <a:pt x="210611" y="241097"/>
                  <a:pt x="210636" y="241020"/>
                </a:cubicBezTo>
                <a:cubicBezTo>
                  <a:pt x="210406" y="242120"/>
                  <a:pt x="210688" y="241122"/>
                  <a:pt x="210406" y="242274"/>
                </a:cubicBezTo>
                <a:cubicBezTo>
                  <a:pt x="210508" y="241609"/>
                  <a:pt x="210380" y="241634"/>
                  <a:pt x="210150" y="242709"/>
                </a:cubicBezTo>
                <a:cubicBezTo>
                  <a:pt x="209920" y="244040"/>
                  <a:pt x="210124" y="242505"/>
                  <a:pt x="209868" y="243835"/>
                </a:cubicBezTo>
                <a:cubicBezTo>
                  <a:pt x="209920" y="243887"/>
                  <a:pt x="209664" y="245218"/>
                  <a:pt x="209510" y="246062"/>
                </a:cubicBezTo>
                <a:cubicBezTo>
                  <a:pt x="209510" y="246139"/>
                  <a:pt x="209587" y="245755"/>
                  <a:pt x="209638" y="245627"/>
                </a:cubicBezTo>
                <a:cubicBezTo>
                  <a:pt x="209792" y="244834"/>
                  <a:pt x="209792" y="244834"/>
                  <a:pt x="209920" y="244015"/>
                </a:cubicBezTo>
                <a:cubicBezTo>
                  <a:pt x="209971" y="244245"/>
                  <a:pt x="210124" y="243784"/>
                  <a:pt x="210304" y="243042"/>
                </a:cubicBezTo>
                <a:cubicBezTo>
                  <a:pt x="210227" y="243451"/>
                  <a:pt x="210073" y="244245"/>
                  <a:pt x="210048" y="244296"/>
                </a:cubicBezTo>
                <a:cubicBezTo>
                  <a:pt x="210176" y="244091"/>
                  <a:pt x="210252" y="244219"/>
                  <a:pt x="210278" y="244501"/>
                </a:cubicBezTo>
                <a:cubicBezTo>
                  <a:pt x="210483" y="243144"/>
                  <a:pt x="210406" y="244168"/>
                  <a:pt x="210611" y="243093"/>
                </a:cubicBezTo>
                <a:cubicBezTo>
                  <a:pt x="210611" y="242914"/>
                  <a:pt x="210713" y="242453"/>
                  <a:pt x="210764" y="242018"/>
                </a:cubicBezTo>
                <a:cubicBezTo>
                  <a:pt x="210815" y="241967"/>
                  <a:pt x="210611" y="243093"/>
                  <a:pt x="210841" y="242146"/>
                </a:cubicBezTo>
                <a:cubicBezTo>
                  <a:pt x="210662" y="242556"/>
                  <a:pt x="210508" y="243759"/>
                  <a:pt x="210304" y="244783"/>
                </a:cubicBezTo>
                <a:cubicBezTo>
                  <a:pt x="210457" y="244219"/>
                  <a:pt x="210150" y="245499"/>
                  <a:pt x="210227" y="245525"/>
                </a:cubicBezTo>
                <a:cubicBezTo>
                  <a:pt x="210406" y="244962"/>
                  <a:pt x="210559" y="244527"/>
                  <a:pt x="210611" y="244296"/>
                </a:cubicBezTo>
                <a:cubicBezTo>
                  <a:pt x="210508" y="245294"/>
                  <a:pt x="210841" y="244373"/>
                  <a:pt x="210892" y="244322"/>
                </a:cubicBezTo>
                <a:cubicBezTo>
                  <a:pt x="210815" y="244859"/>
                  <a:pt x="210611" y="246011"/>
                  <a:pt x="210611" y="246242"/>
                </a:cubicBezTo>
                <a:cubicBezTo>
                  <a:pt x="210662" y="246190"/>
                  <a:pt x="210790" y="244936"/>
                  <a:pt x="210739" y="245499"/>
                </a:cubicBezTo>
                <a:lnTo>
                  <a:pt x="210713" y="245755"/>
                </a:lnTo>
                <a:cubicBezTo>
                  <a:pt x="210790" y="245474"/>
                  <a:pt x="210688" y="246549"/>
                  <a:pt x="211046" y="244910"/>
                </a:cubicBezTo>
                <a:lnTo>
                  <a:pt x="210764" y="246165"/>
                </a:lnTo>
                <a:cubicBezTo>
                  <a:pt x="210739" y="246267"/>
                  <a:pt x="210815" y="245986"/>
                  <a:pt x="210841" y="245858"/>
                </a:cubicBezTo>
                <a:cubicBezTo>
                  <a:pt x="210790" y="246267"/>
                  <a:pt x="210688" y="246600"/>
                  <a:pt x="210636" y="246907"/>
                </a:cubicBezTo>
                <a:cubicBezTo>
                  <a:pt x="210534" y="247777"/>
                  <a:pt x="210764" y="246779"/>
                  <a:pt x="210815" y="246754"/>
                </a:cubicBezTo>
                <a:lnTo>
                  <a:pt x="210943" y="246011"/>
                </a:lnTo>
                <a:cubicBezTo>
                  <a:pt x="211123" y="245474"/>
                  <a:pt x="211046" y="246216"/>
                  <a:pt x="211148" y="245934"/>
                </a:cubicBezTo>
                <a:lnTo>
                  <a:pt x="211020" y="246651"/>
                </a:lnTo>
                <a:lnTo>
                  <a:pt x="211123" y="246216"/>
                </a:lnTo>
                <a:cubicBezTo>
                  <a:pt x="210995" y="246933"/>
                  <a:pt x="210943" y="247393"/>
                  <a:pt x="211097" y="246779"/>
                </a:cubicBezTo>
                <a:lnTo>
                  <a:pt x="210611" y="248520"/>
                </a:lnTo>
                <a:cubicBezTo>
                  <a:pt x="210739" y="248110"/>
                  <a:pt x="210815" y="247675"/>
                  <a:pt x="210943" y="246958"/>
                </a:cubicBezTo>
                <a:cubicBezTo>
                  <a:pt x="211046" y="246318"/>
                  <a:pt x="210943" y="246498"/>
                  <a:pt x="210790" y="247189"/>
                </a:cubicBezTo>
                <a:cubicBezTo>
                  <a:pt x="210815" y="247265"/>
                  <a:pt x="210841" y="247112"/>
                  <a:pt x="210892" y="246856"/>
                </a:cubicBezTo>
                <a:cubicBezTo>
                  <a:pt x="210688" y="247854"/>
                  <a:pt x="210688" y="247803"/>
                  <a:pt x="210559" y="248494"/>
                </a:cubicBezTo>
                <a:cubicBezTo>
                  <a:pt x="210559" y="248443"/>
                  <a:pt x="210534" y="248750"/>
                  <a:pt x="210611" y="248443"/>
                </a:cubicBezTo>
                <a:cubicBezTo>
                  <a:pt x="210457" y="248955"/>
                  <a:pt x="210406" y="248980"/>
                  <a:pt x="210380" y="248980"/>
                </a:cubicBezTo>
                <a:cubicBezTo>
                  <a:pt x="210457" y="248597"/>
                  <a:pt x="210508" y="248392"/>
                  <a:pt x="210559" y="248084"/>
                </a:cubicBezTo>
                <a:cubicBezTo>
                  <a:pt x="210380" y="248980"/>
                  <a:pt x="210278" y="249236"/>
                  <a:pt x="210278" y="248980"/>
                </a:cubicBezTo>
                <a:cubicBezTo>
                  <a:pt x="210432" y="247931"/>
                  <a:pt x="210022" y="249620"/>
                  <a:pt x="210022" y="249339"/>
                </a:cubicBezTo>
                <a:cubicBezTo>
                  <a:pt x="210227" y="248443"/>
                  <a:pt x="210432" y="247726"/>
                  <a:pt x="210508" y="247368"/>
                </a:cubicBezTo>
                <a:cubicBezTo>
                  <a:pt x="210559" y="246882"/>
                  <a:pt x="210457" y="247393"/>
                  <a:pt x="210508" y="246907"/>
                </a:cubicBezTo>
                <a:cubicBezTo>
                  <a:pt x="210329" y="247573"/>
                  <a:pt x="210099" y="248571"/>
                  <a:pt x="210022" y="249006"/>
                </a:cubicBezTo>
                <a:lnTo>
                  <a:pt x="210150" y="248341"/>
                </a:lnTo>
                <a:cubicBezTo>
                  <a:pt x="210048" y="248699"/>
                  <a:pt x="209843" y="249672"/>
                  <a:pt x="209817" y="249467"/>
                </a:cubicBezTo>
                <a:cubicBezTo>
                  <a:pt x="209766" y="249108"/>
                  <a:pt x="209689" y="249083"/>
                  <a:pt x="209612" y="248980"/>
                </a:cubicBezTo>
                <a:lnTo>
                  <a:pt x="209740" y="248341"/>
                </a:lnTo>
                <a:cubicBezTo>
                  <a:pt x="209433" y="249748"/>
                  <a:pt x="209484" y="248852"/>
                  <a:pt x="209280" y="249441"/>
                </a:cubicBezTo>
                <a:cubicBezTo>
                  <a:pt x="209331" y="248801"/>
                  <a:pt x="208947" y="250030"/>
                  <a:pt x="209101" y="248904"/>
                </a:cubicBezTo>
                <a:cubicBezTo>
                  <a:pt x="208819" y="249416"/>
                  <a:pt x="208589" y="249851"/>
                  <a:pt x="208461" y="249569"/>
                </a:cubicBezTo>
                <a:lnTo>
                  <a:pt x="208691" y="248597"/>
                </a:lnTo>
                <a:cubicBezTo>
                  <a:pt x="208512" y="249288"/>
                  <a:pt x="208742" y="248059"/>
                  <a:pt x="208691" y="248187"/>
                </a:cubicBezTo>
                <a:cubicBezTo>
                  <a:pt x="208589" y="248955"/>
                  <a:pt x="208461" y="249160"/>
                  <a:pt x="208333" y="249800"/>
                </a:cubicBezTo>
                <a:cubicBezTo>
                  <a:pt x="208384" y="249006"/>
                  <a:pt x="208128" y="249800"/>
                  <a:pt x="207897" y="250439"/>
                </a:cubicBezTo>
                <a:lnTo>
                  <a:pt x="208051" y="249800"/>
                </a:lnTo>
                <a:cubicBezTo>
                  <a:pt x="207718" y="251054"/>
                  <a:pt x="207846" y="249953"/>
                  <a:pt x="207795" y="249697"/>
                </a:cubicBezTo>
                <a:cubicBezTo>
                  <a:pt x="207821" y="249416"/>
                  <a:pt x="207897" y="248801"/>
                  <a:pt x="207897" y="248852"/>
                </a:cubicBezTo>
                <a:cubicBezTo>
                  <a:pt x="207565" y="249927"/>
                  <a:pt x="207616" y="249851"/>
                  <a:pt x="207462" y="250491"/>
                </a:cubicBezTo>
                <a:cubicBezTo>
                  <a:pt x="207385" y="250491"/>
                  <a:pt x="207360" y="250183"/>
                  <a:pt x="207385" y="249800"/>
                </a:cubicBezTo>
                <a:cubicBezTo>
                  <a:pt x="206874" y="251259"/>
                  <a:pt x="206848" y="250235"/>
                  <a:pt x="206490" y="251131"/>
                </a:cubicBezTo>
                <a:lnTo>
                  <a:pt x="206618" y="250363"/>
                </a:lnTo>
                <a:cubicBezTo>
                  <a:pt x="206080" y="251975"/>
                  <a:pt x="206131" y="250414"/>
                  <a:pt x="205799" y="251259"/>
                </a:cubicBezTo>
                <a:lnTo>
                  <a:pt x="206106" y="249902"/>
                </a:lnTo>
                <a:cubicBezTo>
                  <a:pt x="206106" y="249467"/>
                  <a:pt x="205901" y="250260"/>
                  <a:pt x="205722" y="251207"/>
                </a:cubicBezTo>
                <a:cubicBezTo>
                  <a:pt x="205747" y="250747"/>
                  <a:pt x="205466" y="251796"/>
                  <a:pt x="205619" y="250695"/>
                </a:cubicBezTo>
                <a:cubicBezTo>
                  <a:pt x="205619" y="250439"/>
                  <a:pt x="205440" y="251284"/>
                  <a:pt x="205389" y="251463"/>
                </a:cubicBezTo>
                <a:cubicBezTo>
                  <a:pt x="205338" y="250977"/>
                  <a:pt x="205287" y="251131"/>
                  <a:pt x="205133" y="251284"/>
                </a:cubicBezTo>
                <a:cubicBezTo>
                  <a:pt x="205210" y="250977"/>
                  <a:pt x="205287" y="250491"/>
                  <a:pt x="205287" y="250414"/>
                </a:cubicBezTo>
                <a:cubicBezTo>
                  <a:pt x="205184" y="250798"/>
                  <a:pt x="205235" y="250030"/>
                  <a:pt x="204954" y="251642"/>
                </a:cubicBezTo>
                <a:cubicBezTo>
                  <a:pt x="205031" y="250695"/>
                  <a:pt x="204544" y="252334"/>
                  <a:pt x="204672" y="251079"/>
                </a:cubicBezTo>
                <a:cubicBezTo>
                  <a:pt x="204570" y="251515"/>
                  <a:pt x="204570" y="251617"/>
                  <a:pt x="204467" y="251898"/>
                </a:cubicBezTo>
                <a:cubicBezTo>
                  <a:pt x="204365" y="251898"/>
                  <a:pt x="204442" y="251002"/>
                  <a:pt x="204237" y="251694"/>
                </a:cubicBezTo>
                <a:cubicBezTo>
                  <a:pt x="204237" y="251463"/>
                  <a:pt x="204365" y="250977"/>
                  <a:pt x="204365" y="250900"/>
                </a:cubicBezTo>
                <a:cubicBezTo>
                  <a:pt x="204314" y="251079"/>
                  <a:pt x="204237" y="251489"/>
                  <a:pt x="204186" y="251694"/>
                </a:cubicBezTo>
                <a:cubicBezTo>
                  <a:pt x="203853" y="252487"/>
                  <a:pt x="204007" y="250823"/>
                  <a:pt x="203802" y="251002"/>
                </a:cubicBezTo>
                <a:cubicBezTo>
                  <a:pt x="203367" y="251796"/>
                  <a:pt x="203188" y="251335"/>
                  <a:pt x="202932" y="251412"/>
                </a:cubicBezTo>
                <a:lnTo>
                  <a:pt x="203008" y="251105"/>
                </a:lnTo>
                <a:cubicBezTo>
                  <a:pt x="202676" y="252308"/>
                  <a:pt x="203034" y="249800"/>
                  <a:pt x="202624" y="251642"/>
                </a:cubicBezTo>
                <a:cubicBezTo>
                  <a:pt x="202650" y="251335"/>
                  <a:pt x="202573" y="251463"/>
                  <a:pt x="202701" y="250849"/>
                </a:cubicBezTo>
                <a:cubicBezTo>
                  <a:pt x="202471" y="251694"/>
                  <a:pt x="202676" y="250004"/>
                  <a:pt x="202369" y="251105"/>
                </a:cubicBezTo>
                <a:cubicBezTo>
                  <a:pt x="202369" y="251131"/>
                  <a:pt x="202394" y="251054"/>
                  <a:pt x="202420" y="250926"/>
                </a:cubicBezTo>
                <a:cubicBezTo>
                  <a:pt x="202471" y="250209"/>
                  <a:pt x="202189" y="251156"/>
                  <a:pt x="202189" y="250491"/>
                </a:cubicBezTo>
                <a:cubicBezTo>
                  <a:pt x="202241" y="250337"/>
                  <a:pt x="202266" y="250235"/>
                  <a:pt x="202343" y="249953"/>
                </a:cubicBezTo>
                <a:cubicBezTo>
                  <a:pt x="202420" y="249313"/>
                  <a:pt x="201985" y="251284"/>
                  <a:pt x="202266" y="249748"/>
                </a:cubicBezTo>
                <a:cubicBezTo>
                  <a:pt x="202266" y="249748"/>
                  <a:pt x="202138" y="250414"/>
                  <a:pt x="202113" y="250439"/>
                </a:cubicBezTo>
                <a:cubicBezTo>
                  <a:pt x="202010" y="249800"/>
                  <a:pt x="201575" y="250747"/>
                  <a:pt x="201293" y="251054"/>
                </a:cubicBezTo>
                <a:cubicBezTo>
                  <a:pt x="201293" y="250081"/>
                  <a:pt x="201780" y="248417"/>
                  <a:pt x="201447" y="249569"/>
                </a:cubicBezTo>
                <a:cubicBezTo>
                  <a:pt x="201473" y="249262"/>
                  <a:pt x="201319" y="250158"/>
                  <a:pt x="201370" y="249851"/>
                </a:cubicBezTo>
                <a:cubicBezTo>
                  <a:pt x="201242" y="250260"/>
                  <a:pt x="201626" y="248110"/>
                  <a:pt x="201421" y="248878"/>
                </a:cubicBezTo>
                <a:cubicBezTo>
                  <a:pt x="201217" y="249851"/>
                  <a:pt x="201293" y="249416"/>
                  <a:pt x="201191" y="250004"/>
                </a:cubicBezTo>
                <a:cubicBezTo>
                  <a:pt x="201191" y="249390"/>
                  <a:pt x="201370" y="248494"/>
                  <a:pt x="201140" y="249236"/>
                </a:cubicBezTo>
                <a:lnTo>
                  <a:pt x="201217" y="248750"/>
                </a:lnTo>
                <a:cubicBezTo>
                  <a:pt x="200858" y="250158"/>
                  <a:pt x="200910" y="249339"/>
                  <a:pt x="200526" y="250951"/>
                </a:cubicBezTo>
                <a:cubicBezTo>
                  <a:pt x="199962" y="251182"/>
                  <a:pt x="199297" y="251975"/>
                  <a:pt x="198759" y="252078"/>
                </a:cubicBezTo>
                <a:cubicBezTo>
                  <a:pt x="198299" y="251642"/>
                  <a:pt x="197684" y="252308"/>
                  <a:pt x="197352" y="251361"/>
                </a:cubicBezTo>
                <a:cubicBezTo>
                  <a:pt x="197480" y="250030"/>
                  <a:pt x="197454" y="250056"/>
                  <a:pt x="197198" y="250567"/>
                </a:cubicBezTo>
                <a:cubicBezTo>
                  <a:pt x="197275" y="250363"/>
                  <a:pt x="197275" y="250312"/>
                  <a:pt x="197300" y="250107"/>
                </a:cubicBezTo>
                <a:cubicBezTo>
                  <a:pt x="197096" y="251182"/>
                  <a:pt x="197198" y="250183"/>
                  <a:pt x="196993" y="251207"/>
                </a:cubicBezTo>
                <a:cubicBezTo>
                  <a:pt x="196814" y="250951"/>
                  <a:pt x="196609" y="251233"/>
                  <a:pt x="196430" y="251207"/>
                </a:cubicBezTo>
                <a:cubicBezTo>
                  <a:pt x="196481" y="251079"/>
                  <a:pt x="196660" y="250209"/>
                  <a:pt x="196609" y="250286"/>
                </a:cubicBezTo>
                <a:lnTo>
                  <a:pt x="196456" y="250951"/>
                </a:lnTo>
                <a:lnTo>
                  <a:pt x="196481" y="250644"/>
                </a:lnTo>
                <a:cubicBezTo>
                  <a:pt x="196456" y="250798"/>
                  <a:pt x="196302" y="251335"/>
                  <a:pt x="196251" y="251694"/>
                </a:cubicBezTo>
                <a:cubicBezTo>
                  <a:pt x="195611" y="252538"/>
                  <a:pt x="195534" y="250260"/>
                  <a:pt x="195022" y="250439"/>
                </a:cubicBezTo>
                <a:cubicBezTo>
                  <a:pt x="194997" y="249979"/>
                  <a:pt x="194741" y="250337"/>
                  <a:pt x="194561" y="250542"/>
                </a:cubicBezTo>
                <a:cubicBezTo>
                  <a:pt x="194485" y="249032"/>
                  <a:pt x="194357" y="247854"/>
                  <a:pt x="193819" y="248776"/>
                </a:cubicBezTo>
                <a:cubicBezTo>
                  <a:pt x="193819" y="248776"/>
                  <a:pt x="194382" y="246011"/>
                  <a:pt x="194638" y="245397"/>
                </a:cubicBezTo>
                <a:cubicBezTo>
                  <a:pt x="195176" y="242760"/>
                  <a:pt x="194997" y="245371"/>
                  <a:pt x="195483" y="243784"/>
                </a:cubicBezTo>
                <a:close/>
                <a:moveTo>
                  <a:pt x="202650" y="242428"/>
                </a:moveTo>
                <a:cubicBezTo>
                  <a:pt x="202624" y="242530"/>
                  <a:pt x="202548" y="242735"/>
                  <a:pt x="202624" y="242505"/>
                </a:cubicBezTo>
                <a:cubicBezTo>
                  <a:pt x="202573" y="242709"/>
                  <a:pt x="202624" y="242581"/>
                  <a:pt x="202650" y="242428"/>
                </a:cubicBezTo>
                <a:close/>
                <a:moveTo>
                  <a:pt x="204954" y="251207"/>
                </a:moveTo>
                <a:cubicBezTo>
                  <a:pt x="204954" y="251207"/>
                  <a:pt x="204954" y="251207"/>
                  <a:pt x="204954" y="251156"/>
                </a:cubicBezTo>
                <a:cubicBezTo>
                  <a:pt x="204954" y="251156"/>
                  <a:pt x="204954" y="251105"/>
                  <a:pt x="204928" y="251156"/>
                </a:cubicBezTo>
                <a:lnTo>
                  <a:pt x="204954" y="251207"/>
                </a:lnTo>
                <a:close/>
                <a:moveTo>
                  <a:pt x="210534" y="242658"/>
                </a:moveTo>
                <a:cubicBezTo>
                  <a:pt x="210611" y="242351"/>
                  <a:pt x="210508" y="242812"/>
                  <a:pt x="210483" y="242863"/>
                </a:cubicBezTo>
                <a:cubicBezTo>
                  <a:pt x="210457" y="242940"/>
                  <a:pt x="210406" y="243349"/>
                  <a:pt x="210432" y="243170"/>
                </a:cubicBezTo>
                <a:cubicBezTo>
                  <a:pt x="210483" y="242965"/>
                  <a:pt x="210559" y="242709"/>
                  <a:pt x="210534" y="242658"/>
                </a:cubicBezTo>
                <a:close/>
                <a:moveTo>
                  <a:pt x="210124" y="241327"/>
                </a:moveTo>
                <a:cubicBezTo>
                  <a:pt x="210099" y="241583"/>
                  <a:pt x="210048" y="241865"/>
                  <a:pt x="210099" y="241865"/>
                </a:cubicBezTo>
                <a:cubicBezTo>
                  <a:pt x="210227" y="241071"/>
                  <a:pt x="210073" y="241711"/>
                  <a:pt x="210124" y="241327"/>
                </a:cubicBezTo>
                <a:close/>
                <a:moveTo>
                  <a:pt x="209766" y="240354"/>
                </a:moveTo>
                <a:cubicBezTo>
                  <a:pt x="209920" y="239663"/>
                  <a:pt x="209689" y="240610"/>
                  <a:pt x="209715" y="240252"/>
                </a:cubicBezTo>
                <a:cubicBezTo>
                  <a:pt x="209638" y="240789"/>
                  <a:pt x="209766" y="240380"/>
                  <a:pt x="209766" y="240354"/>
                </a:cubicBezTo>
                <a:close/>
                <a:moveTo>
                  <a:pt x="209331" y="241020"/>
                </a:moveTo>
                <a:lnTo>
                  <a:pt x="209459" y="240431"/>
                </a:lnTo>
                <a:cubicBezTo>
                  <a:pt x="209433" y="240457"/>
                  <a:pt x="209382" y="240815"/>
                  <a:pt x="209331" y="241020"/>
                </a:cubicBezTo>
                <a:cubicBezTo>
                  <a:pt x="209382" y="240917"/>
                  <a:pt x="209356" y="241020"/>
                  <a:pt x="209331" y="241020"/>
                </a:cubicBezTo>
                <a:close/>
                <a:moveTo>
                  <a:pt x="204135" y="241788"/>
                </a:moveTo>
                <a:lnTo>
                  <a:pt x="204058" y="242018"/>
                </a:lnTo>
                <a:lnTo>
                  <a:pt x="204032" y="242274"/>
                </a:lnTo>
                <a:lnTo>
                  <a:pt x="204135" y="241788"/>
                </a:lnTo>
                <a:close/>
                <a:moveTo>
                  <a:pt x="201985" y="241122"/>
                </a:moveTo>
                <a:cubicBezTo>
                  <a:pt x="201959" y="241225"/>
                  <a:pt x="201805" y="241941"/>
                  <a:pt x="201908" y="241685"/>
                </a:cubicBezTo>
                <a:cubicBezTo>
                  <a:pt x="201857" y="241711"/>
                  <a:pt x="202010" y="241071"/>
                  <a:pt x="201985" y="241122"/>
                </a:cubicBezTo>
                <a:close/>
                <a:moveTo>
                  <a:pt x="200321" y="243810"/>
                </a:moveTo>
                <a:lnTo>
                  <a:pt x="200321" y="243810"/>
                </a:lnTo>
                <a:lnTo>
                  <a:pt x="200116" y="244808"/>
                </a:lnTo>
                <a:lnTo>
                  <a:pt x="200321" y="243810"/>
                </a:lnTo>
                <a:close/>
                <a:moveTo>
                  <a:pt x="177872" y="242325"/>
                </a:moveTo>
                <a:cubicBezTo>
                  <a:pt x="177872" y="241813"/>
                  <a:pt x="177872" y="242479"/>
                  <a:pt x="177770" y="242684"/>
                </a:cubicBezTo>
                <a:cubicBezTo>
                  <a:pt x="177719" y="242965"/>
                  <a:pt x="177770" y="242658"/>
                  <a:pt x="177872" y="242325"/>
                </a:cubicBezTo>
                <a:close/>
                <a:moveTo>
                  <a:pt x="168581" y="237129"/>
                </a:moveTo>
                <a:cubicBezTo>
                  <a:pt x="168581" y="237129"/>
                  <a:pt x="168581" y="237129"/>
                  <a:pt x="168581" y="237129"/>
                </a:cubicBezTo>
                <a:cubicBezTo>
                  <a:pt x="168606" y="237052"/>
                  <a:pt x="168632" y="237001"/>
                  <a:pt x="168632" y="236924"/>
                </a:cubicBezTo>
                <a:cubicBezTo>
                  <a:pt x="168632" y="236924"/>
                  <a:pt x="168606" y="237052"/>
                  <a:pt x="168581" y="237129"/>
                </a:cubicBezTo>
                <a:close/>
                <a:moveTo>
                  <a:pt x="172113" y="245064"/>
                </a:moveTo>
                <a:cubicBezTo>
                  <a:pt x="172113" y="245039"/>
                  <a:pt x="172113" y="245039"/>
                  <a:pt x="172113" y="245013"/>
                </a:cubicBezTo>
                <a:cubicBezTo>
                  <a:pt x="172113" y="245013"/>
                  <a:pt x="172113" y="244962"/>
                  <a:pt x="172087" y="244987"/>
                </a:cubicBezTo>
                <a:lnTo>
                  <a:pt x="172113" y="245064"/>
                </a:lnTo>
                <a:close/>
                <a:moveTo>
                  <a:pt x="169477" y="236208"/>
                </a:moveTo>
                <a:cubicBezTo>
                  <a:pt x="169477" y="236182"/>
                  <a:pt x="169477" y="236156"/>
                  <a:pt x="169502" y="236156"/>
                </a:cubicBezTo>
                <a:cubicBezTo>
                  <a:pt x="169502" y="235952"/>
                  <a:pt x="169477" y="236080"/>
                  <a:pt x="169477" y="236208"/>
                </a:cubicBezTo>
                <a:close/>
                <a:moveTo>
                  <a:pt x="177719" y="235773"/>
                </a:moveTo>
                <a:cubicBezTo>
                  <a:pt x="177744" y="235670"/>
                  <a:pt x="177719" y="235696"/>
                  <a:pt x="177744" y="235670"/>
                </a:cubicBezTo>
                <a:cubicBezTo>
                  <a:pt x="177770" y="235363"/>
                  <a:pt x="177821" y="235158"/>
                  <a:pt x="177872" y="234928"/>
                </a:cubicBezTo>
                <a:cubicBezTo>
                  <a:pt x="177847" y="235004"/>
                  <a:pt x="177770" y="235465"/>
                  <a:pt x="177719" y="235773"/>
                </a:cubicBezTo>
                <a:close/>
                <a:moveTo>
                  <a:pt x="168581" y="237129"/>
                </a:moveTo>
                <a:cubicBezTo>
                  <a:pt x="168555" y="237232"/>
                  <a:pt x="168555" y="237180"/>
                  <a:pt x="168530" y="237308"/>
                </a:cubicBezTo>
                <a:cubicBezTo>
                  <a:pt x="168504" y="237513"/>
                  <a:pt x="168555" y="237308"/>
                  <a:pt x="168581" y="237129"/>
                </a:cubicBezTo>
                <a:close/>
                <a:moveTo>
                  <a:pt x="162617" y="237615"/>
                </a:moveTo>
                <a:cubicBezTo>
                  <a:pt x="162668" y="237513"/>
                  <a:pt x="162335" y="238998"/>
                  <a:pt x="162489" y="238665"/>
                </a:cubicBezTo>
                <a:cubicBezTo>
                  <a:pt x="163026" y="236771"/>
                  <a:pt x="163154" y="237999"/>
                  <a:pt x="163129" y="239510"/>
                </a:cubicBezTo>
                <a:lnTo>
                  <a:pt x="163026" y="239919"/>
                </a:lnTo>
                <a:cubicBezTo>
                  <a:pt x="163026" y="240226"/>
                  <a:pt x="163333" y="238947"/>
                  <a:pt x="163359" y="239126"/>
                </a:cubicBezTo>
                <a:cubicBezTo>
                  <a:pt x="163308" y="239382"/>
                  <a:pt x="163257" y="239510"/>
                  <a:pt x="163205" y="239842"/>
                </a:cubicBezTo>
                <a:cubicBezTo>
                  <a:pt x="163359" y="239074"/>
                  <a:pt x="163359" y="239510"/>
                  <a:pt x="163513" y="238921"/>
                </a:cubicBezTo>
                <a:cubicBezTo>
                  <a:pt x="163461" y="239228"/>
                  <a:pt x="163359" y="239868"/>
                  <a:pt x="163282" y="240201"/>
                </a:cubicBezTo>
                <a:lnTo>
                  <a:pt x="163513" y="239330"/>
                </a:lnTo>
                <a:cubicBezTo>
                  <a:pt x="163999" y="237232"/>
                  <a:pt x="163666" y="239535"/>
                  <a:pt x="163999" y="238460"/>
                </a:cubicBezTo>
                <a:lnTo>
                  <a:pt x="163871" y="239049"/>
                </a:lnTo>
                <a:cubicBezTo>
                  <a:pt x="164306" y="237795"/>
                  <a:pt x="164460" y="238051"/>
                  <a:pt x="164741" y="237641"/>
                </a:cubicBezTo>
                <a:cubicBezTo>
                  <a:pt x="164690" y="237948"/>
                  <a:pt x="164588" y="238511"/>
                  <a:pt x="164511" y="238844"/>
                </a:cubicBezTo>
                <a:cubicBezTo>
                  <a:pt x="164690" y="237948"/>
                  <a:pt x="164818" y="237692"/>
                  <a:pt x="164895" y="237539"/>
                </a:cubicBezTo>
                <a:cubicBezTo>
                  <a:pt x="164741" y="238486"/>
                  <a:pt x="165176" y="236694"/>
                  <a:pt x="165125" y="237180"/>
                </a:cubicBezTo>
                <a:lnTo>
                  <a:pt x="165074" y="237436"/>
                </a:lnTo>
                <a:cubicBezTo>
                  <a:pt x="165304" y="236438"/>
                  <a:pt x="165023" y="237999"/>
                  <a:pt x="165304" y="236822"/>
                </a:cubicBezTo>
                <a:lnTo>
                  <a:pt x="165176" y="237564"/>
                </a:lnTo>
                <a:cubicBezTo>
                  <a:pt x="165458" y="236208"/>
                  <a:pt x="165125" y="238255"/>
                  <a:pt x="165304" y="237590"/>
                </a:cubicBezTo>
                <a:lnTo>
                  <a:pt x="165356" y="237308"/>
                </a:lnTo>
                <a:cubicBezTo>
                  <a:pt x="165458" y="236976"/>
                  <a:pt x="165330" y="237667"/>
                  <a:pt x="165407" y="237462"/>
                </a:cubicBezTo>
                <a:lnTo>
                  <a:pt x="165381" y="237615"/>
                </a:lnTo>
                <a:cubicBezTo>
                  <a:pt x="165535" y="237257"/>
                  <a:pt x="165432" y="238025"/>
                  <a:pt x="165637" y="236976"/>
                </a:cubicBezTo>
                <a:cubicBezTo>
                  <a:pt x="165458" y="237820"/>
                  <a:pt x="165560" y="237359"/>
                  <a:pt x="165304" y="238588"/>
                </a:cubicBezTo>
                <a:cubicBezTo>
                  <a:pt x="165765" y="237564"/>
                  <a:pt x="165970" y="237820"/>
                  <a:pt x="166251" y="237846"/>
                </a:cubicBezTo>
                <a:cubicBezTo>
                  <a:pt x="166175" y="238281"/>
                  <a:pt x="166149" y="238383"/>
                  <a:pt x="166098" y="238793"/>
                </a:cubicBezTo>
                <a:cubicBezTo>
                  <a:pt x="166175" y="238588"/>
                  <a:pt x="166251" y="238614"/>
                  <a:pt x="166379" y="238076"/>
                </a:cubicBezTo>
                <a:cubicBezTo>
                  <a:pt x="166354" y="238127"/>
                  <a:pt x="166303" y="238614"/>
                  <a:pt x="166303" y="238691"/>
                </a:cubicBezTo>
                <a:cubicBezTo>
                  <a:pt x="166251" y="239100"/>
                  <a:pt x="166559" y="237513"/>
                  <a:pt x="166533" y="238025"/>
                </a:cubicBezTo>
                <a:cubicBezTo>
                  <a:pt x="166456" y="238307"/>
                  <a:pt x="166379" y="238614"/>
                  <a:pt x="166303" y="239023"/>
                </a:cubicBezTo>
                <a:cubicBezTo>
                  <a:pt x="166507" y="238230"/>
                  <a:pt x="166533" y="238383"/>
                  <a:pt x="166635" y="238127"/>
                </a:cubicBezTo>
                <a:cubicBezTo>
                  <a:pt x="166610" y="238281"/>
                  <a:pt x="166584" y="238383"/>
                  <a:pt x="166507" y="238716"/>
                </a:cubicBezTo>
                <a:cubicBezTo>
                  <a:pt x="166738" y="237769"/>
                  <a:pt x="166584" y="238921"/>
                  <a:pt x="166738" y="238307"/>
                </a:cubicBezTo>
                <a:lnTo>
                  <a:pt x="166610" y="238921"/>
                </a:lnTo>
                <a:cubicBezTo>
                  <a:pt x="166533" y="239663"/>
                  <a:pt x="166866" y="237641"/>
                  <a:pt x="166866" y="238102"/>
                </a:cubicBezTo>
                <a:cubicBezTo>
                  <a:pt x="166840" y="238307"/>
                  <a:pt x="166789" y="238562"/>
                  <a:pt x="166712" y="238793"/>
                </a:cubicBezTo>
                <a:cubicBezTo>
                  <a:pt x="167019" y="237692"/>
                  <a:pt x="167019" y="238102"/>
                  <a:pt x="167173" y="237718"/>
                </a:cubicBezTo>
                <a:cubicBezTo>
                  <a:pt x="167173" y="237795"/>
                  <a:pt x="167122" y="237948"/>
                  <a:pt x="167122" y="237948"/>
                </a:cubicBezTo>
                <a:cubicBezTo>
                  <a:pt x="167224" y="237846"/>
                  <a:pt x="167224" y="238204"/>
                  <a:pt x="167403" y="237718"/>
                </a:cubicBezTo>
                <a:cubicBezTo>
                  <a:pt x="167378" y="237999"/>
                  <a:pt x="167096" y="239202"/>
                  <a:pt x="167224" y="238998"/>
                </a:cubicBezTo>
                <a:cubicBezTo>
                  <a:pt x="167454" y="237795"/>
                  <a:pt x="167454" y="238511"/>
                  <a:pt x="167685" y="237155"/>
                </a:cubicBezTo>
                <a:cubicBezTo>
                  <a:pt x="167710" y="237359"/>
                  <a:pt x="167710" y="237820"/>
                  <a:pt x="167838" y="237436"/>
                </a:cubicBezTo>
                <a:cubicBezTo>
                  <a:pt x="167710" y="237923"/>
                  <a:pt x="167582" y="238921"/>
                  <a:pt x="167506" y="239023"/>
                </a:cubicBezTo>
                <a:lnTo>
                  <a:pt x="167403" y="239766"/>
                </a:lnTo>
                <a:cubicBezTo>
                  <a:pt x="167301" y="240277"/>
                  <a:pt x="167403" y="239561"/>
                  <a:pt x="167275" y="240226"/>
                </a:cubicBezTo>
                <a:cubicBezTo>
                  <a:pt x="167326" y="240175"/>
                  <a:pt x="167506" y="239714"/>
                  <a:pt x="167506" y="239919"/>
                </a:cubicBezTo>
                <a:cubicBezTo>
                  <a:pt x="167659" y="239177"/>
                  <a:pt x="167966" y="237795"/>
                  <a:pt x="168069" y="237667"/>
                </a:cubicBezTo>
                <a:cubicBezTo>
                  <a:pt x="167992" y="238127"/>
                  <a:pt x="167813" y="238998"/>
                  <a:pt x="167762" y="239228"/>
                </a:cubicBezTo>
                <a:lnTo>
                  <a:pt x="168299" y="236873"/>
                </a:lnTo>
                <a:cubicBezTo>
                  <a:pt x="168350" y="236822"/>
                  <a:pt x="168120" y="237871"/>
                  <a:pt x="168222" y="237513"/>
                </a:cubicBezTo>
                <a:cubicBezTo>
                  <a:pt x="168299" y="237206"/>
                  <a:pt x="168350" y="237001"/>
                  <a:pt x="168427" y="236771"/>
                </a:cubicBezTo>
                <a:cubicBezTo>
                  <a:pt x="168402" y="236924"/>
                  <a:pt x="168581" y="236464"/>
                  <a:pt x="168350" y="237667"/>
                </a:cubicBezTo>
                <a:cubicBezTo>
                  <a:pt x="168248" y="238153"/>
                  <a:pt x="168299" y="237923"/>
                  <a:pt x="168222" y="238358"/>
                </a:cubicBezTo>
                <a:cubicBezTo>
                  <a:pt x="168274" y="238358"/>
                  <a:pt x="168325" y="237948"/>
                  <a:pt x="168402" y="237897"/>
                </a:cubicBezTo>
                <a:lnTo>
                  <a:pt x="168376" y="238102"/>
                </a:lnTo>
                <a:cubicBezTo>
                  <a:pt x="168376" y="238255"/>
                  <a:pt x="168530" y="237692"/>
                  <a:pt x="168632" y="237103"/>
                </a:cubicBezTo>
                <a:cubicBezTo>
                  <a:pt x="168734" y="236694"/>
                  <a:pt x="168811" y="236412"/>
                  <a:pt x="168862" y="236412"/>
                </a:cubicBezTo>
                <a:cubicBezTo>
                  <a:pt x="168837" y="236617"/>
                  <a:pt x="168760" y="236924"/>
                  <a:pt x="168683" y="237257"/>
                </a:cubicBezTo>
                <a:cubicBezTo>
                  <a:pt x="168913" y="236310"/>
                  <a:pt x="169041" y="236054"/>
                  <a:pt x="169221" y="235644"/>
                </a:cubicBezTo>
                <a:cubicBezTo>
                  <a:pt x="169323" y="235107"/>
                  <a:pt x="168990" y="236694"/>
                  <a:pt x="169041" y="236387"/>
                </a:cubicBezTo>
                <a:cubicBezTo>
                  <a:pt x="168990" y="237180"/>
                  <a:pt x="169425" y="235286"/>
                  <a:pt x="169297" y="236489"/>
                </a:cubicBezTo>
                <a:cubicBezTo>
                  <a:pt x="169297" y="236361"/>
                  <a:pt x="169400" y="235952"/>
                  <a:pt x="169425" y="235824"/>
                </a:cubicBezTo>
                <a:cubicBezTo>
                  <a:pt x="169451" y="235900"/>
                  <a:pt x="169297" y="236719"/>
                  <a:pt x="169374" y="236438"/>
                </a:cubicBezTo>
                <a:cubicBezTo>
                  <a:pt x="169297" y="236899"/>
                  <a:pt x="169425" y="236336"/>
                  <a:pt x="169502" y="236182"/>
                </a:cubicBezTo>
                <a:cubicBezTo>
                  <a:pt x="169477" y="236284"/>
                  <a:pt x="169451" y="236387"/>
                  <a:pt x="169425" y="236412"/>
                </a:cubicBezTo>
                <a:cubicBezTo>
                  <a:pt x="169553" y="236003"/>
                  <a:pt x="169861" y="235286"/>
                  <a:pt x="169835" y="236003"/>
                </a:cubicBezTo>
                <a:cubicBezTo>
                  <a:pt x="169912" y="235670"/>
                  <a:pt x="170117" y="234825"/>
                  <a:pt x="170142" y="234877"/>
                </a:cubicBezTo>
                <a:lnTo>
                  <a:pt x="169989" y="235619"/>
                </a:lnTo>
                <a:cubicBezTo>
                  <a:pt x="169937" y="235926"/>
                  <a:pt x="169963" y="235900"/>
                  <a:pt x="169963" y="235977"/>
                </a:cubicBezTo>
                <a:cubicBezTo>
                  <a:pt x="170065" y="235747"/>
                  <a:pt x="170168" y="235414"/>
                  <a:pt x="170091" y="235977"/>
                </a:cubicBezTo>
                <a:cubicBezTo>
                  <a:pt x="170117" y="235824"/>
                  <a:pt x="169835" y="237001"/>
                  <a:pt x="169912" y="236950"/>
                </a:cubicBezTo>
                <a:cubicBezTo>
                  <a:pt x="169989" y="236822"/>
                  <a:pt x="169989" y="236592"/>
                  <a:pt x="170091" y="236387"/>
                </a:cubicBezTo>
                <a:lnTo>
                  <a:pt x="170193" y="236080"/>
                </a:lnTo>
                <a:cubicBezTo>
                  <a:pt x="170347" y="235337"/>
                  <a:pt x="170219" y="236182"/>
                  <a:pt x="170372" y="235363"/>
                </a:cubicBezTo>
                <a:cubicBezTo>
                  <a:pt x="170245" y="235952"/>
                  <a:pt x="170526" y="234979"/>
                  <a:pt x="170296" y="236208"/>
                </a:cubicBezTo>
                <a:lnTo>
                  <a:pt x="170091" y="237180"/>
                </a:lnTo>
                <a:cubicBezTo>
                  <a:pt x="170117" y="237078"/>
                  <a:pt x="170321" y="236156"/>
                  <a:pt x="170424" y="235721"/>
                </a:cubicBezTo>
                <a:cubicBezTo>
                  <a:pt x="170424" y="235824"/>
                  <a:pt x="170398" y="236028"/>
                  <a:pt x="170347" y="236182"/>
                </a:cubicBezTo>
                <a:cubicBezTo>
                  <a:pt x="170654" y="234723"/>
                  <a:pt x="170398" y="236310"/>
                  <a:pt x="170654" y="235184"/>
                </a:cubicBezTo>
                <a:cubicBezTo>
                  <a:pt x="170628" y="235721"/>
                  <a:pt x="170808" y="235286"/>
                  <a:pt x="170654" y="236182"/>
                </a:cubicBezTo>
                <a:cubicBezTo>
                  <a:pt x="170782" y="235721"/>
                  <a:pt x="170936" y="235235"/>
                  <a:pt x="170936" y="235568"/>
                </a:cubicBezTo>
                <a:cubicBezTo>
                  <a:pt x="170884" y="235696"/>
                  <a:pt x="170884" y="235747"/>
                  <a:pt x="170808" y="236054"/>
                </a:cubicBezTo>
                <a:cubicBezTo>
                  <a:pt x="170731" y="236515"/>
                  <a:pt x="170833" y="236105"/>
                  <a:pt x="170884" y="235875"/>
                </a:cubicBezTo>
                <a:cubicBezTo>
                  <a:pt x="170884" y="236105"/>
                  <a:pt x="170782" y="236745"/>
                  <a:pt x="170731" y="237257"/>
                </a:cubicBezTo>
                <a:cubicBezTo>
                  <a:pt x="170833" y="236848"/>
                  <a:pt x="171012" y="236054"/>
                  <a:pt x="171115" y="235619"/>
                </a:cubicBezTo>
                <a:cubicBezTo>
                  <a:pt x="170859" y="237027"/>
                  <a:pt x="171396" y="234697"/>
                  <a:pt x="171192" y="236028"/>
                </a:cubicBezTo>
                <a:cubicBezTo>
                  <a:pt x="171166" y="236208"/>
                  <a:pt x="171012" y="236694"/>
                  <a:pt x="170961" y="237078"/>
                </a:cubicBezTo>
                <a:cubicBezTo>
                  <a:pt x="170731" y="238537"/>
                  <a:pt x="171268" y="236028"/>
                  <a:pt x="171192" y="236719"/>
                </a:cubicBezTo>
                <a:lnTo>
                  <a:pt x="171396" y="235517"/>
                </a:lnTo>
                <a:cubicBezTo>
                  <a:pt x="171320" y="236259"/>
                  <a:pt x="171652" y="234851"/>
                  <a:pt x="171396" y="236054"/>
                </a:cubicBezTo>
                <a:cubicBezTo>
                  <a:pt x="171499" y="235619"/>
                  <a:pt x="171396" y="236464"/>
                  <a:pt x="171627" y="235312"/>
                </a:cubicBezTo>
                <a:cubicBezTo>
                  <a:pt x="171550" y="236310"/>
                  <a:pt x="171985" y="234749"/>
                  <a:pt x="171678" y="236873"/>
                </a:cubicBezTo>
                <a:cubicBezTo>
                  <a:pt x="171704" y="236668"/>
                  <a:pt x="171704" y="236873"/>
                  <a:pt x="171831" y="236259"/>
                </a:cubicBezTo>
                <a:cubicBezTo>
                  <a:pt x="171934" y="235619"/>
                  <a:pt x="171704" y="236719"/>
                  <a:pt x="171780" y="236284"/>
                </a:cubicBezTo>
                <a:cubicBezTo>
                  <a:pt x="171780" y="236259"/>
                  <a:pt x="171883" y="235900"/>
                  <a:pt x="171908" y="235747"/>
                </a:cubicBezTo>
                <a:cubicBezTo>
                  <a:pt x="171883" y="236054"/>
                  <a:pt x="171883" y="236131"/>
                  <a:pt x="171678" y="237103"/>
                </a:cubicBezTo>
                <a:cubicBezTo>
                  <a:pt x="171601" y="237820"/>
                  <a:pt x="172139" y="235107"/>
                  <a:pt x="172139" y="235593"/>
                </a:cubicBezTo>
                <a:cubicBezTo>
                  <a:pt x="172036" y="236054"/>
                  <a:pt x="172011" y="236233"/>
                  <a:pt x="172062" y="236156"/>
                </a:cubicBezTo>
                <a:lnTo>
                  <a:pt x="172267" y="235363"/>
                </a:lnTo>
                <a:cubicBezTo>
                  <a:pt x="172318" y="235568"/>
                  <a:pt x="172087" y="236464"/>
                  <a:pt x="171934" y="237283"/>
                </a:cubicBezTo>
                <a:cubicBezTo>
                  <a:pt x="171985" y="237129"/>
                  <a:pt x="172011" y="237180"/>
                  <a:pt x="172164" y="236592"/>
                </a:cubicBezTo>
                <a:lnTo>
                  <a:pt x="171985" y="237615"/>
                </a:lnTo>
                <a:cubicBezTo>
                  <a:pt x="172139" y="236899"/>
                  <a:pt x="172113" y="237129"/>
                  <a:pt x="172164" y="236950"/>
                </a:cubicBezTo>
                <a:lnTo>
                  <a:pt x="172113" y="237155"/>
                </a:lnTo>
                <a:cubicBezTo>
                  <a:pt x="172087" y="237513"/>
                  <a:pt x="172139" y="237308"/>
                  <a:pt x="172190" y="237206"/>
                </a:cubicBezTo>
                <a:cubicBezTo>
                  <a:pt x="172241" y="236668"/>
                  <a:pt x="172267" y="236464"/>
                  <a:pt x="172267" y="236310"/>
                </a:cubicBezTo>
                <a:cubicBezTo>
                  <a:pt x="172395" y="235977"/>
                  <a:pt x="172369" y="236054"/>
                  <a:pt x="172471" y="235619"/>
                </a:cubicBezTo>
                <a:cubicBezTo>
                  <a:pt x="172318" y="236464"/>
                  <a:pt x="172420" y="236208"/>
                  <a:pt x="172446" y="236310"/>
                </a:cubicBezTo>
                <a:cubicBezTo>
                  <a:pt x="172420" y="236515"/>
                  <a:pt x="172599" y="235593"/>
                  <a:pt x="172599" y="235644"/>
                </a:cubicBezTo>
                <a:cubicBezTo>
                  <a:pt x="172548" y="236080"/>
                  <a:pt x="172651" y="235721"/>
                  <a:pt x="172523" y="236284"/>
                </a:cubicBezTo>
                <a:cubicBezTo>
                  <a:pt x="172497" y="236412"/>
                  <a:pt x="172574" y="235875"/>
                  <a:pt x="172471" y="236233"/>
                </a:cubicBezTo>
                <a:cubicBezTo>
                  <a:pt x="172446" y="236566"/>
                  <a:pt x="172318" y="237257"/>
                  <a:pt x="172446" y="236771"/>
                </a:cubicBezTo>
                <a:cubicBezTo>
                  <a:pt x="172574" y="236361"/>
                  <a:pt x="172753" y="235158"/>
                  <a:pt x="172702" y="235696"/>
                </a:cubicBezTo>
                <a:cubicBezTo>
                  <a:pt x="172651" y="235900"/>
                  <a:pt x="172599" y="236233"/>
                  <a:pt x="172523" y="236489"/>
                </a:cubicBezTo>
                <a:lnTo>
                  <a:pt x="172497" y="236924"/>
                </a:lnTo>
                <a:lnTo>
                  <a:pt x="172625" y="236208"/>
                </a:lnTo>
                <a:cubicBezTo>
                  <a:pt x="172599" y="236387"/>
                  <a:pt x="172599" y="236464"/>
                  <a:pt x="172574" y="236540"/>
                </a:cubicBezTo>
                <a:cubicBezTo>
                  <a:pt x="172804" y="235824"/>
                  <a:pt x="172651" y="236336"/>
                  <a:pt x="172881" y="235491"/>
                </a:cubicBezTo>
                <a:cubicBezTo>
                  <a:pt x="172932" y="235389"/>
                  <a:pt x="172855" y="236003"/>
                  <a:pt x="172855" y="236080"/>
                </a:cubicBezTo>
                <a:lnTo>
                  <a:pt x="172855" y="236131"/>
                </a:lnTo>
                <a:cubicBezTo>
                  <a:pt x="172779" y="236566"/>
                  <a:pt x="172907" y="236284"/>
                  <a:pt x="173009" y="235798"/>
                </a:cubicBezTo>
                <a:lnTo>
                  <a:pt x="172983" y="235952"/>
                </a:lnTo>
                <a:cubicBezTo>
                  <a:pt x="172983" y="236028"/>
                  <a:pt x="173035" y="235900"/>
                  <a:pt x="173137" y="235465"/>
                </a:cubicBezTo>
                <a:cubicBezTo>
                  <a:pt x="173086" y="236028"/>
                  <a:pt x="172651" y="238230"/>
                  <a:pt x="172855" y="237308"/>
                </a:cubicBezTo>
                <a:cubicBezTo>
                  <a:pt x="172932" y="237308"/>
                  <a:pt x="173188" y="236003"/>
                  <a:pt x="173265" y="235542"/>
                </a:cubicBezTo>
                <a:cubicBezTo>
                  <a:pt x="173265" y="236080"/>
                  <a:pt x="173572" y="234877"/>
                  <a:pt x="173418" y="236028"/>
                </a:cubicBezTo>
                <a:cubicBezTo>
                  <a:pt x="173521" y="235721"/>
                  <a:pt x="173547" y="235517"/>
                  <a:pt x="173598" y="235389"/>
                </a:cubicBezTo>
                <a:cubicBezTo>
                  <a:pt x="173674" y="235696"/>
                  <a:pt x="174007" y="234569"/>
                  <a:pt x="173854" y="236028"/>
                </a:cubicBezTo>
                <a:cubicBezTo>
                  <a:pt x="173777" y="236336"/>
                  <a:pt x="173674" y="236719"/>
                  <a:pt x="173623" y="237180"/>
                </a:cubicBezTo>
                <a:cubicBezTo>
                  <a:pt x="173777" y="236540"/>
                  <a:pt x="173521" y="237820"/>
                  <a:pt x="173751" y="236719"/>
                </a:cubicBezTo>
                <a:cubicBezTo>
                  <a:pt x="173854" y="236054"/>
                  <a:pt x="173905" y="235721"/>
                  <a:pt x="173956" y="235465"/>
                </a:cubicBezTo>
                <a:cubicBezTo>
                  <a:pt x="174110" y="235107"/>
                  <a:pt x="174212" y="235107"/>
                  <a:pt x="174135" y="235773"/>
                </a:cubicBezTo>
                <a:cubicBezTo>
                  <a:pt x="174186" y="235465"/>
                  <a:pt x="174212" y="235286"/>
                  <a:pt x="174263" y="235081"/>
                </a:cubicBezTo>
                <a:cubicBezTo>
                  <a:pt x="174058" y="236131"/>
                  <a:pt x="174084" y="236284"/>
                  <a:pt x="174186" y="235926"/>
                </a:cubicBezTo>
                <a:lnTo>
                  <a:pt x="174314" y="235286"/>
                </a:lnTo>
                <a:lnTo>
                  <a:pt x="174238" y="235926"/>
                </a:lnTo>
                <a:cubicBezTo>
                  <a:pt x="174289" y="235747"/>
                  <a:pt x="174494" y="234595"/>
                  <a:pt x="174442" y="235235"/>
                </a:cubicBezTo>
                <a:cubicBezTo>
                  <a:pt x="174391" y="235517"/>
                  <a:pt x="174340" y="235747"/>
                  <a:pt x="174314" y="235926"/>
                </a:cubicBezTo>
                <a:cubicBezTo>
                  <a:pt x="174442" y="235389"/>
                  <a:pt x="174673" y="234518"/>
                  <a:pt x="174622" y="235081"/>
                </a:cubicBezTo>
                <a:lnTo>
                  <a:pt x="174468" y="236028"/>
                </a:lnTo>
                <a:cubicBezTo>
                  <a:pt x="174519" y="235926"/>
                  <a:pt x="174647" y="235363"/>
                  <a:pt x="174673" y="235081"/>
                </a:cubicBezTo>
                <a:cubicBezTo>
                  <a:pt x="174622" y="235670"/>
                  <a:pt x="174673" y="235747"/>
                  <a:pt x="174545" y="236566"/>
                </a:cubicBezTo>
                <a:cubicBezTo>
                  <a:pt x="175031" y="234621"/>
                  <a:pt x="175236" y="234569"/>
                  <a:pt x="175389" y="234749"/>
                </a:cubicBezTo>
                <a:lnTo>
                  <a:pt x="175287" y="235235"/>
                </a:lnTo>
                <a:cubicBezTo>
                  <a:pt x="175236" y="235721"/>
                  <a:pt x="175466" y="234416"/>
                  <a:pt x="175415" y="234723"/>
                </a:cubicBezTo>
                <a:cubicBezTo>
                  <a:pt x="175338" y="235209"/>
                  <a:pt x="175236" y="235747"/>
                  <a:pt x="175108" y="236310"/>
                </a:cubicBezTo>
                <a:cubicBezTo>
                  <a:pt x="175082" y="236822"/>
                  <a:pt x="175364" y="235491"/>
                  <a:pt x="175441" y="235260"/>
                </a:cubicBezTo>
                <a:cubicBezTo>
                  <a:pt x="175569" y="234672"/>
                  <a:pt x="175338" y="235670"/>
                  <a:pt x="175492" y="234877"/>
                </a:cubicBezTo>
                <a:cubicBezTo>
                  <a:pt x="175517" y="234621"/>
                  <a:pt x="175466" y="235389"/>
                  <a:pt x="175671" y="234416"/>
                </a:cubicBezTo>
                <a:cubicBezTo>
                  <a:pt x="175620" y="234800"/>
                  <a:pt x="175466" y="235491"/>
                  <a:pt x="175389" y="235875"/>
                </a:cubicBezTo>
                <a:lnTo>
                  <a:pt x="175492" y="235414"/>
                </a:lnTo>
                <a:cubicBezTo>
                  <a:pt x="175261" y="236540"/>
                  <a:pt x="175082" y="237411"/>
                  <a:pt x="174826" y="238793"/>
                </a:cubicBezTo>
                <a:lnTo>
                  <a:pt x="174903" y="238639"/>
                </a:lnTo>
                <a:cubicBezTo>
                  <a:pt x="174724" y="239637"/>
                  <a:pt x="174596" y="239740"/>
                  <a:pt x="174622" y="240098"/>
                </a:cubicBezTo>
                <a:cubicBezTo>
                  <a:pt x="174698" y="239637"/>
                  <a:pt x="174980" y="238255"/>
                  <a:pt x="175057" y="237846"/>
                </a:cubicBezTo>
                <a:cubicBezTo>
                  <a:pt x="175210" y="237590"/>
                  <a:pt x="175543" y="235542"/>
                  <a:pt x="175620" y="235644"/>
                </a:cubicBezTo>
                <a:cubicBezTo>
                  <a:pt x="175492" y="236208"/>
                  <a:pt x="175594" y="235798"/>
                  <a:pt x="175389" y="236566"/>
                </a:cubicBezTo>
                <a:cubicBezTo>
                  <a:pt x="175287" y="237334"/>
                  <a:pt x="175543" y="236131"/>
                  <a:pt x="175543" y="236438"/>
                </a:cubicBezTo>
                <a:cubicBezTo>
                  <a:pt x="175594" y="236054"/>
                  <a:pt x="175799" y="235081"/>
                  <a:pt x="175850" y="234928"/>
                </a:cubicBezTo>
                <a:cubicBezTo>
                  <a:pt x="175799" y="235389"/>
                  <a:pt x="175645" y="235824"/>
                  <a:pt x="175697" y="235926"/>
                </a:cubicBezTo>
                <a:cubicBezTo>
                  <a:pt x="175799" y="235389"/>
                  <a:pt x="175927" y="234979"/>
                  <a:pt x="175953" y="234569"/>
                </a:cubicBezTo>
                <a:cubicBezTo>
                  <a:pt x="176234" y="233315"/>
                  <a:pt x="175953" y="234928"/>
                  <a:pt x="176157" y="233981"/>
                </a:cubicBezTo>
                <a:cubicBezTo>
                  <a:pt x="176004" y="234851"/>
                  <a:pt x="175799" y="236003"/>
                  <a:pt x="175697" y="236464"/>
                </a:cubicBezTo>
                <a:cubicBezTo>
                  <a:pt x="175876" y="235619"/>
                  <a:pt x="175927" y="235286"/>
                  <a:pt x="176209" y="234058"/>
                </a:cubicBezTo>
                <a:cubicBezTo>
                  <a:pt x="176157" y="234288"/>
                  <a:pt x="176029" y="234979"/>
                  <a:pt x="175927" y="235491"/>
                </a:cubicBezTo>
                <a:cubicBezTo>
                  <a:pt x="175876" y="236028"/>
                  <a:pt x="176311" y="233929"/>
                  <a:pt x="176029" y="235644"/>
                </a:cubicBezTo>
                <a:lnTo>
                  <a:pt x="176183" y="234800"/>
                </a:lnTo>
                <a:cubicBezTo>
                  <a:pt x="176157" y="235056"/>
                  <a:pt x="176132" y="235312"/>
                  <a:pt x="176055" y="235747"/>
                </a:cubicBezTo>
                <a:cubicBezTo>
                  <a:pt x="176081" y="235773"/>
                  <a:pt x="176362" y="234595"/>
                  <a:pt x="176132" y="235900"/>
                </a:cubicBezTo>
                <a:cubicBezTo>
                  <a:pt x="176183" y="235798"/>
                  <a:pt x="176234" y="235849"/>
                  <a:pt x="176362" y="234953"/>
                </a:cubicBezTo>
                <a:cubicBezTo>
                  <a:pt x="176439" y="234390"/>
                  <a:pt x="176209" y="235593"/>
                  <a:pt x="176413" y="234365"/>
                </a:cubicBezTo>
                <a:cubicBezTo>
                  <a:pt x="176234" y="235363"/>
                  <a:pt x="176490" y="234262"/>
                  <a:pt x="176567" y="233929"/>
                </a:cubicBezTo>
                <a:lnTo>
                  <a:pt x="176490" y="234416"/>
                </a:lnTo>
                <a:cubicBezTo>
                  <a:pt x="176541" y="234237"/>
                  <a:pt x="176567" y="234365"/>
                  <a:pt x="176669" y="233827"/>
                </a:cubicBezTo>
                <a:cubicBezTo>
                  <a:pt x="176618" y="234134"/>
                  <a:pt x="176567" y="234467"/>
                  <a:pt x="176541" y="234569"/>
                </a:cubicBezTo>
                <a:lnTo>
                  <a:pt x="176695" y="233827"/>
                </a:lnTo>
                <a:cubicBezTo>
                  <a:pt x="176848" y="233443"/>
                  <a:pt x="176465" y="235184"/>
                  <a:pt x="176567" y="234979"/>
                </a:cubicBezTo>
                <a:lnTo>
                  <a:pt x="176413" y="235542"/>
                </a:lnTo>
                <a:cubicBezTo>
                  <a:pt x="176413" y="235414"/>
                  <a:pt x="176311" y="236131"/>
                  <a:pt x="176388" y="235926"/>
                </a:cubicBezTo>
                <a:cubicBezTo>
                  <a:pt x="176541" y="235235"/>
                  <a:pt x="176720" y="234365"/>
                  <a:pt x="176848" y="233827"/>
                </a:cubicBezTo>
                <a:cubicBezTo>
                  <a:pt x="176951" y="233520"/>
                  <a:pt x="176695" y="234621"/>
                  <a:pt x="176874" y="233929"/>
                </a:cubicBezTo>
                <a:lnTo>
                  <a:pt x="176669" y="234749"/>
                </a:lnTo>
                <a:cubicBezTo>
                  <a:pt x="176618" y="234979"/>
                  <a:pt x="176465" y="235926"/>
                  <a:pt x="176516" y="235926"/>
                </a:cubicBezTo>
                <a:cubicBezTo>
                  <a:pt x="176618" y="235670"/>
                  <a:pt x="176848" y="234646"/>
                  <a:pt x="176874" y="234288"/>
                </a:cubicBezTo>
                <a:cubicBezTo>
                  <a:pt x="176900" y="234288"/>
                  <a:pt x="176848" y="234723"/>
                  <a:pt x="176720" y="235209"/>
                </a:cubicBezTo>
                <a:cubicBezTo>
                  <a:pt x="176772" y="234979"/>
                  <a:pt x="176900" y="234441"/>
                  <a:pt x="177002" y="234032"/>
                </a:cubicBezTo>
                <a:cubicBezTo>
                  <a:pt x="176925" y="234493"/>
                  <a:pt x="176823" y="235184"/>
                  <a:pt x="176746" y="235849"/>
                </a:cubicBezTo>
                <a:lnTo>
                  <a:pt x="176465" y="237027"/>
                </a:lnTo>
                <a:lnTo>
                  <a:pt x="176516" y="237027"/>
                </a:lnTo>
                <a:cubicBezTo>
                  <a:pt x="176311" y="237974"/>
                  <a:pt x="176362" y="237718"/>
                  <a:pt x="176183" y="238742"/>
                </a:cubicBezTo>
                <a:cubicBezTo>
                  <a:pt x="176183" y="238921"/>
                  <a:pt x="176260" y="238562"/>
                  <a:pt x="176337" y="238307"/>
                </a:cubicBezTo>
                <a:cubicBezTo>
                  <a:pt x="176669" y="236694"/>
                  <a:pt x="176772" y="236131"/>
                  <a:pt x="177053" y="234672"/>
                </a:cubicBezTo>
                <a:cubicBezTo>
                  <a:pt x="177232" y="234288"/>
                  <a:pt x="176465" y="238230"/>
                  <a:pt x="176976" y="235952"/>
                </a:cubicBezTo>
                <a:cubicBezTo>
                  <a:pt x="177028" y="235593"/>
                  <a:pt x="177258" y="234493"/>
                  <a:pt x="177156" y="234902"/>
                </a:cubicBezTo>
                <a:cubicBezTo>
                  <a:pt x="177156" y="235056"/>
                  <a:pt x="177463" y="233443"/>
                  <a:pt x="177412" y="234058"/>
                </a:cubicBezTo>
                <a:cubicBezTo>
                  <a:pt x="177284" y="234646"/>
                  <a:pt x="177104" y="235542"/>
                  <a:pt x="176925" y="236412"/>
                </a:cubicBezTo>
                <a:cubicBezTo>
                  <a:pt x="177028" y="235926"/>
                  <a:pt x="176951" y="236003"/>
                  <a:pt x="176925" y="236156"/>
                </a:cubicBezTo>
                <a:cubicBezTo>
                  <a:pt x="176823" y="236694"/>
                  <a:pt x="176644" y="237615"/>
                  <a:pt x="176669" y="237641"/>
                </a:cubicBezTo>
                <a:cubicBezTo>
                  <a:pt x="176772" y="237513"/>
                  <a:pt x="176823" y="237487"/>
                  <a:pt x="176951" y="236745"/>
                </a:cubicBezTo>
                <a:cubicBezTo>
                  <a:pt x="177104" y="235926"/>
                  <a:pt x="176874" y="236822"/>
                  <a:pt x="177053" y="235977"/>
                </a:cubicBezTo>
                <a:cubicBezTo>
                  <a:pt x="177181" y="235696"/>
                  <a:pt x="176951" y="236976"/>
                  <a:pt x="177258" y="235491"/>
                </a:cubicBezTo>
                <a:cubicBezTo>
                  <a:pt x="177207" y="235619"/>
                  <a:pt x="177335" y="234749"/>
                  <a:pt x="177463" y="234160"/>
                </a:cubicBezTo>
                <a:lnTo>
                  <a:pt x="177591" y="233801"/>
                </a:lnTo>
                <a:lnTo>
                  <a:pt x="177463" y="234390"/>
                </a:lnTo>
                <a:cubicBezTo>
                  <a:pt x="177463" y="234800"/>
                  <a:pt x="177693" y="233366"/>
                  <a:pt x="177744" y="233520"/>
                </a:cubicBezTo>
                <a:lnTo>
                  <a:pt x="177540" y="234621"/>
                </a:lnTo>
                <a:cubicBezTo>
                  <a:pt x="177360" y="235542"/>
                  <a:pt x="177514" y="234185"/>
                  <a:pt x="177258" y="235747"/>
                </a:cubicBezTo>
                <a:cubicBezTo>
                  <a:pt x="177284" y="235798"/>
                  <a:pt x="177437" y="235030"/>
                  <a:pt x="177412" y="235440"/>
                </a:cubicBezTo>
                <a:cubicBezTo>
                  <a:pt x="177360" y="235542"/>
                  <a:pt x="177360" y="235593"/>
                  <a:pt x="177309" y="235721"/>
                </a:cubicBezTo>
                <a:cubicBezTo>
                  <a:pt x="177335" y="235773"/>
                  <a:pt x="176976" y="237795"/>
                  <a:pt x="177258" y="236617"/>
                </a:cubicBezTo>
                <a:cubicBezTo>
                  <a:pt x="177360" y="236156"/>
                  <a:pt x="177386" y="236080"/>
                  <a:pt x="177488" y="235491"/>
                </a:cubicBezTo>
                <a:cubicBezTo>
                  <a:pt x="177540" y="235337"/>
                  <a:pt x="177770" y="234800"/>
                  <a:pt x="177796" y="234697"/>
                </a:cubicBezTo>
                <a:cubicBezTo>
                  <a:pt x="177565" y="235824"/>
                  <a:pt x="177872" y="234825"/>
                  <a:pt x="177591" y="235952"/>
                </a:cubicBezTo>
                <a:cubicBezTo>
                  <a:pt x="177693" y="235312"/>
                  <a:pt x="177565" y="235363"/>
                  <a:pt x="177335" y="236387"/>
                </a:cubicBezTo>
                <a:cubicBezTo>
                  <a:pt x="177104" y="237743"/>
                  <a:pt x="177309" y="236182"/>
                  <a:pt x="177028" y="237539"/>
                </a:cubicBezTo>
                <a:cubicBezTo>
                  <a:pt x="177079" y="237590"/>
                  <a:pt x="176823" y="238895"/>
                  <a:pt x="176669" y="239740"/>
                </a:cubicBezTo>
                <a:cubicBezTo>
                  <a:pt x="176669" y="239791"/>
                  <a:pt x="176772" y="239433"/>
                  <a:pt x="176823" y="239279"/>
                </a:cubicBezTo>
                <a:cubicBezTo>
                  <a:pt x="176976" y="238486"/>
                  <a:pt x="176951" y="238537"/>
                  <a:pt x="177104" y="237667"/>
                </a:cubicBezTo>
                <a:cubicBezTo>
                  <a:pt x="177130" y="237897"/>
                  <a:pt x="177284" y="237462"/>
                  <a:pt x="177488" y="236694"/>
                </a:cubicBezTo>
                <a:cubicBezTo>
                  <a:pt x="177412" y="237103"/>
                  <a:pt x="177232" y="237871"/>
                  <a:pt x="177232" y="237974"/>
                </a:cubicBezTo>
                <a:cubicBezTo>
                  <a:pt x="177360" y="237743"/>
                  <a:pt x="177412" y="237871"/>
                  <a:pt x="177463" y="238127"/>
                </a:cubicBezTo>
                <a:cubicBezTo>
                  <a:pt x="177642" y="236822"/>
                  <a:pt x="177591" y="237820"/>
                  <a:pt x="177770" y="236719"/>
                </a:cubicBezTo>
                <a:cubicBezTo>
                  <a:pt x="177796" y="236566"/>
                  <a:pt x="177872" y="236105"/>
                  <a:pt x="177949" y="235670"/>
                </a:cubicBezTo>
                <a:cubicBezTo>
                  <a:pt x="177975" y="235619"/>
                  <a:pt x="177796" y="236771"/>
                  <a:pt x="178000" y="235824"/>
                </a:cubicBezTo>
                <a:cubicBezTo>
                  <a:pt x="177847" y="236233"/>
                  <a:pt x="177693" y="237385"/>
                  <a:pt x="177463" y="238409"/>
                </a:cubicBezTo>
                <a:cubicBezTo>
                  <a:pt x="177642" y="237846"/>
                  <a:pt x="177309" y="239151"/>
                  <a:pt x="177386" y="239151"/>
                </a:cubicBezTo>
                <a:cubicBezTo>
                  <a:pt x="177565" y="238614"/>
                  <a:pt x="177744" y="238153"/>
                  <a:pt x="177796" y="237923"/>
                </a:cubicBezTo>
                <a:cubicBezTo>
                  <a:pt x="177693" y="238921"/>
                  <a:pt x="178000" y="237999"/>
                  <a:pt x="178077" y="237948"/>
                </a:cubicBezTo>
                <a:cubicBezTo>
                  <a:pt x="177975" y="238511"/>
                  <a:pt x="177796" y="239637"/>
                  <a:pt x="177770" y="239842"/>
                </a:cubicBezTo>
                <a:cubicBezTo>
                  <a:pt x="177847" y="239842"/>
                  <a:pt x="177975" y="238562"/>
                  <a:pt x="177924" y="239151"/>
                </a:cubicBezTo>
                <a:lnTo>
                  <a:pt x="177872" y="239382"/>
                </a:lnTo>
                <a:cubicBezTo>
                  <a:pt x="177949" y="239100"/>
                  <a:pt x="177847" y="240201"/>
                  <a:pt x="178205" y="238511"/>
                </a:cubicBezTo>
                <a:lnTo>
                  <a:pt x="177924" y="239791"/>
                </a:lnTo>
                <a:cubicBezTo>
                  <a:pt x="177924" y="239894"/>
                  <a:pt x="178000" y="239612"/>
                  <a:pt x="178026" y="239458"/>
                </a:cubicBezTo>
                <a:cubicBezTo>
                  <a:pt x="177949" y="239894"/>
                  <a:pt x="177872" y="240252"/>
                  <a:pt x="177821" y="240533"/>
                </a:cubicBezTo>
                <a:cubicBezTo>
                  <a:pt x="177693" y="241404"/>
                  <a:pt x="177949" y="240406"/>
                  <a:pt x="177975" y="240354"/>
                </a:cubicBezTo>
                <a:lnTo>
                  <a:pt x="178103" y="239637"/>
                </a:lnTo>
                <a:cubicBezTo>
                  <a:pt x="178307" y="239074"/>
                  <a:pt x="178231" y="239817"/>
                  <a:pt x="178333" y="239561"/>
                </a:cubicBezTo>
                <a:lnTo>
                  <a:pt x="178180" y="240277"/>
                </a:lnTo>
                <a:lnTo>
                  <a:pt x="178307" y="239842"/>
                </a:lnTo>
                <a:cubicBezTo>
                  <a:pt x="178180" y="240533"/>
                  <a:pt x="178128" y="240994"/>
                  <a:pt x="178282" y="240431"/>
                </a:cubicBezTo>
                <a:lnTo>
                  <a:pt x="177796" y="242172"/>
                </a:lnTo>
                <a:cubicBezTo>
                  <a:pt x="177898" y="241736"/>
                  <a:pt x="177975" y="241301"/>
                  <a:pt x="178128" y="240559"/>
                </a:cubicBezTo>
                <a:cubicBezTo>
                  <a:pt x="178231" y="239919"/>
                  <a:pt x="178128" y="240098"/>
                  <a:pt x="177975" y="240815"/>
                </a:cubicBezTo>
                <a:cubicBezTo>
                  <a:pt x="177975" y="240917"/>
                  <a:pt x="178026" y="240738"/>
                  <a:pt x="178077" y="240457"/>
                </a:cubicBezTo>
                <a:cubicBezTo>
                  <a:pt x="177872" y="241481"/>
                  <a:pt x="177872" y="241455"/>
                  <a:pt x="177719" y="242095"/>
                </a:cubicBezTo>
                <a:cubicBezTo>
                  <a:pt x="177744" y="242095"/>
                  <a:pt x="177693" y="242402"/>
                  <a:pt x="177770" y="242044"/>
                </a:cubicBezTo>
                <a:cubicBezTo>
                  <a:pt x="177642" y="242556"/>
                  <a:pt x="177591" y="242607"/>
                  <a:pt x="177565" y="242632"/>
                </a:cubicBezTo>
                <a:cubicBezTo>
                  <a:pt x="177642" y="242223"/>
                  <a:pt x="177668" y="242018"/>
                  <a:pt x="177719" y="241711"/>
                </a:cubicBezTo>
                <a:cubicBezTo>
                  <a:pt x="177540" y="242581"/>
                  <a:pt x="177437" y="242888"/>
                  <a:pt x="177463" y="242607"/>
                </a:cubicBezTo>
                <a:cubicBezTo>
                  <a:pt x="177616" y="241583"/>
                  <a:pt x="177207" y="243221"/>
                  <a:pt x="177181" y="242965"/>
                </a:cubicBezTo>
                <a:cubicBezTo>
                  <a:pt x="177412" y="242044"/>
                  <a:pt x="177591" y="241353"/>
                  <a:pt x="177693" y="240994"/>
                </a:cubicBezTo>
                <a:cubicBezTo>
                  <a:pt x="177744" y="240508"/>
                  <a:pt x="177642" y="241020"/>
                  <a:pt x="177693" y="240559"/>
                </a:cubicBezTo>
                <a:cubicBezTo>
                  <a:pt x="177514" y="241199"/>
                  <a:pt x="177258" y="242223"/>
                  <a:pt x="177156" y="242658"/>
                </a:cubicBezTo>
                <a:lnTo>
                  <a:pt x="177309" y="242018"/>
                </a:lnTo>
                <a:cubicBezTo>
                  <a:pt x="177207" y="242325"/>
                  <a:pt x="177002" y="243324"/>
                  <a:pt x="176976" y="243119"/>
                </a:cubicBezTo>
                <a:cubicBezTo>
                  <a:pt x="176925" y="242760"/>
                  <a:pt x="176823" y="242760"/>
                  <a:pt x="176772" y="242658"/>
                </a:cubicBezTo>
                <a:lnTo>
                  <a:pt x="176874" y="241967"/>
                </a:lnTo>
                <a:cubicBezTo>
                  <a:pt x="176541" y="243426"/>
                  <a:pt x="176644" y="242479"/>
                  <a:pt x="176439" y="243119"/>
                </a:cubicBezTo>
                <a:cubicBezTo>
                  <a:pt x="176465" y="242479"/>
                  <a:pt x="176106" y="243707"/>
                  <a:pt x="176260" y="242556"/>
                </a:cubicBezTo>
                <a:cubicBezTo>
                  <a:pt x="175953" y="243042"/>
                  <a:pt x="175722" y="243503"/>
                  <a:pt x="175594" y="243221"/>
                </a:cubicBezTo>
                <a:lnTo>
                  <a:pt x="175825" y="242274"/>
                </a:lnTo>
                <a:cubicBezTo>
                  <a:pt x="175645" y="242965"/>
                  <a:pt x="175901" y="241711"/>
                  <a:pt x="175850" y="241813"/>
                </a:cubicBezTo>
                <a:cubicBezTo>
                  <a:pt x="175748" y="242607"/>
                  <a:pt x="175594" y="242812"/>
                  <a:pt x="175466" y="243426"/>
                </a:cubicBezTo>
                <a:cubicBezTo>
                  <a:pt x="175543" y="242658"/>
                  <a:pt x="175261" y="243451"/>
                  <a:pt x="175057" y="244117"/>
                </a:cubicBezTo>
                <a:lnTo>
                  <a:pt x="175185" y="243451"/>
                </a:lnTo>
                <a:cubicBezTo>
                  <a:pt x="174878" y="244680"/>
                  <a:pt x="174980" y="243580"/>
                  <a:pt x="174929" y="243349"/>
                </a:cubicBezTo>
                <a:cubicBezTo>
                  <a:pt x="174980" y="243068"/>
                  <a:pt x="175082" y="242428"/>
                  <a:pt x="175031" y="242530"/>
                </a:cubicBezTo>
                <a:cubicBezTo>
                  <a:pt x="174724" y="243580"/>
                  <a:pt x="174750" y="243477"/>
                  <a:pt x="174570" y="244143"/>
                </a:cubicBezTo>
                <a:cubicBezTo>
                  <a:pt x="174494" y="244143"/>
                  <a:pt x="174468" y="243861"/>
                  <a:pt x="174494" y="243426"/>
                </a:cubicBezTo>
                <a:cubicBezTo>
                  <a:pt x="174033" y="244910"/>
                  <a:pt x="173956" y="243938"/>
                  <a:pt x="173598" y="244783"/>
                </a:cubicBezTo>
                <a:lnTo>
                  <a:pt x="173751" y="243989"/>
                </a:lnTo>
                <a:cubicBezTo>
                  <a:pt x="173214" y="245627"/>
                  <a:pt x="173239" y="244091"/>
                  <a:pt x="172907" y="244885"/>
                </a:cubicBezTo>
                <a:lnTo>
                  <a:pt x="173188" y="243580"/>
                </a:lnTo>
                <a:cubicBezTo>
                  <a:pt x="173239" y="243119"/>
                  <a:pt x="173009" y="243887"/>
                  <a:pt x="172830" y="244834"/>
                </a:cubicBezTo>
                <a:cubicBezTo>
                  <a:pt x="172855" y="244424"/>
                  <a:pt x="172574" y="245448"/>
                  <a:pt x="172753" y="244322"/>
                </a:cubicBezTo>
                <a:cubicBezTo>
                  <a:pt x="172727" y="244066"/>
                  <a:pt x="172574" y="244936"/>
                  <a:pt x="172471" y="245115"/>
                </a:cubicBezTo>
                <a:cubicBezTo>
                  <a:pt x="172471" y="244655"/>
                  <a:pt x="172395" y="244783"/>
                  <a:pt x="172267" y="244962"/>
                </a:cubicBezTo>
                <a:cubicBezTo>
                  <a:pt x="172318" y="244655"/>
                  <a:pt x="172420" y="244143"/>
                  <a:pt x="172420" y="244066"/>
                </a:cubicBezTo>
                <a:cubicBezTo>
                  <a:pt x="172292" y="244424"/>
                  <a:pt x="172343" y="243656"/>
                  <a:pt x="172087" y="245294"/>
                </a:cubicBezTo>
                <a:cubicBezTo>
                  <a:pt x="172139" y="244322"/>
                  <a:pt x="171678" y="245986"/>
                  <a:pt x="171780" y="244731"/>
                </a:cubicBezTo>
                <a:cubicBezTo>
                  <a:pt x="171704" y="245192"/>
                  <a:pt x="171678" y="245243"/>
                  <a:pt x="171601" y="245525"/>
                </a:cubicBezTo>
                <a:cubicBezTo>
                  <a:pt x="171499" y="245550"/>
                  <a:pt x="171550" y="244629"/>
                  <a:pt x="171345" y="245346"/>
                </a:cubicBezTo>
                <a:cubicBezTo>
                  <a:pt x="171371" y="245115"/>
                  <a:pt x="171524" y="244629"/>
                  <a:pt x="171473" y="244578"/>
                </a:cubicBezTo>
                <a:cubicBezTo>
                  <a:pt x="171448" y="244731"/>
                  <a:pt x="171345" y="245115"/>
                  <a:pt x="171294" y="245371"/>
                </a:cubicBezTo>
                <a:cubicBezTo>
                  <a:pt x="170961" y="246139"/>
                  <a:pt x="171115" y="244475"/>
                  <a:pt x="170936" y="244655"/>
                </a:cubicBezTo>
                <a:cubicBezTo>
                  <a:pt x="170500" y="245448"/>
                  <a:pt x="170321" y="244987"/>
                  <a:pt x="170040" y="245090"/>
                </a:cubicBezTo>
                <a:lnTo>
                  <a:pt x="170117" y="244757"/>
                </a:lnTo>
                <a:cubicBezTo>
                  <a:pt x="169784" y="245960"/>
                  <a:pt x="170142" y="243451"/>
                  <a:pt x="169733" y="245294"/>
                </a:cubicBezTo>
                <a:cubicBezTo>
                  <a:pt x="169784" y="244987"/>
                  <a:pt x="169707" y="245141"/>
                  <a:pt x="169835" y="244552"/>
                </a:cubicBezTo>
                <a:cubicBezTo>
                  <a:pt x="169605" y="245397"/>
                  <a:pt x="169784" y="243707"/>
                  <a:pt x="169502" y="244783"/>
                </a:cubicBezTo>
                <a:cubicBezTo>
                  <a:pt x="169477" y="244808"/>
                  <a:pt x="169502" y="244757"/>
                  <a:pt x="169553" y="244603"/>
                </a:cubicBezTo>
                <a:cubicBezTo>
                  <a:pt x="169579" y="243887"/>
                  <a:pt x="169323" y="244859"/>
                  <a:pt x="169323" y="244168"/>
                </a:cubicBezTo>
                <a:cubicBezTo>
                  <a:pt x="169374" y="244040"/>
                  <a:pt x="169400" y="243938"/>
                  <a:pt x="169451" y="243605"/>
                </a:cubicBezTo>
                <a:cubicBezTo>
                  <a:pt x="169553" y="243016"/>
                  <a:pt x="169118" y="244962"/>
                  <a:pt x="169374" y="243400"/>
                </a:cubicBezTo>
                <a:cubicBezTo>
                  <a:pt x="169400" y="243400"/>
                  <a:pt x="169246" y="244091"/>
                  <a:pt x="169246" y="244117"/>
                </a:cubicBezTo>
                <a:cubicBezTo>
                  <a:pt x="169118" y="243477"/>
                  <a:pt x="168709" y="244424"/>
                  <a:pt x="168427" y="244706"/>
                </a:cubicBezTo>
                <a:cubicBezTo>
                  <a:pt x="168427" y="243784"/>
                  <a:pt x="168913" y="242095"/>
                  <a:pt x="168555" y="243247"/>
                </a:cubicBezTo>
                <a:cubicBezTo>
                  <a:pt x="168606" y="242914"/>
                  <a:pt x="168427" y="243835"/>
                  <a:pt x="168478" y="243528"/>
                </a:cubicBezTo>
                <a:cubicBezTo>
                  <a:pt x="168350" y="243938"/>
                  <a:pt x="168734" y="241788"/>
                  <a:pt x="168555" y="242581"/>
                </a:cubicBezTo>
                <a:cubicBezTo>
                  <a:pt x="168350" y="243528"/>
                  <a:pt x="168427" y="243119"/>
                  <a:pt x="168325" y="243682"/>
                </a:cubicBezTo>
                <a:cubicBezTo>
                  <a:pt x="168325" y="243068"/>
                  <a:pt x="168478" y="242197"/>
                  <a:pt x="168248" y="242888"/>
                </a:cubicBezTo>
                <a:lnTo>
                  <a:pt x="168325" y="242376"/>
                </a:lnTo>
                <a:cubicBezTo>
                  <a:pt x="167992" y="243784"/>
                  <a:pt x="168018" y="242991"/>
                  <a:pt x="167634" y="244629"/>
                </a:cubicBezTo>
                <a:cubicBezTo>
                  <a:pt x="167071" y="244834"/>
                  <a:pt x="166405" y="245627"/>
                  <a:pt x="165893" y="245730"/>
                </a:cubicBezTo>
                <a:cubicBezTo>
                  <a:pt x="165432" y="245320"/>
                  <a:pt x="164818" y="245986"/>
                  <a:pt x="164460" y="245013"/>
                </a:cubicBezTo>
                <a:cubicBezTo>
                  <a:pt x="164588" y="243682"/>
                  <a:pt x="164562" y="243682"/>
                  <a:pt x="164332" y="244219"/>
                </a:cubicBezTo>
                <a:cubicBezTo>
                  <a:pt x="164383" y="243989"/>
                  <a:pt x="164383" y="243938"/>
                  <a:pt x="164434" y="243759"/>
                </a:cubicBezTo>
                <a:cubicBezTo>
                  <a:pt x="164229" y="244834"/>
                  <a:pt x="164306" y="243835"/>
                  <a:pt x="164101" y="244885"/>
                </a:cubicBezTo>
                <a:cubicBezTo>
                  <a:pt x="163948" y="244629"/>
                  <a:pt x="163717" y="244885"/>
                  <a:pt x="163538" y="244834"/>
                </a:cubicBezTo>
                <a:cubicBezTo>
                  <a:pt x="163589" y="244731"/>
                  <a:pt x="163794" y="243861"/>
                  <a:pt x="163743" y="243938"/>
                </a:cubicBezTo>
                <a:lnTo>
                  <a:pt x="163564" y="244603"/>
                </a:lnTo>
                <a:lnTo>
                  <a:pt x="163589" y="244322"/>
                </a:lnTo>
                <a:cubicBezTo>
                  <a:pt x="163564" y="244475"/>
                  <a:pt x="163436" y="244962"/>
                  <a:pt x="163385" y="245320"/>
                </a:cubicBezTo>
                <a:cubicBezTo>
                  <a:pt x="162745" y="246165"/>
                  <a:pt x="162668" y="243912"/>
                  <a:pt x="162130" y="244091"/>
                </a:cubicBezTo>
                <a:cubicBezTo>
                  <a:pt x="162105" y="243605"/>
                  <a:pt x="161874" y="244015"/>
                  <a:pt x="161695" y="244219"/>
                </a:cubicBezTo>
                <a:cubicBezTo>
                  <a:pt x="161593" y="242709"/>
                  <a:pt x="161490" y="241481"/>
                  <a:pt x="160953" y="242428"/>
                </a:cubicBezTo>
                <a:cubicBezTo>
                  <a:pt x="160953" y="242428"/>
                  <a:pt x="161542" y="239663"/>
                  <a:pt x="161772" y="239023"/>
                </a:cubicBezTo>
                <a:cubicBezTo>
                  <a:pt x="162335" y="236592"/>
                  <a:pt x="162105" y="239177"/>
                  <a:pt x="162617" y="237615"/>
                </a:cubicBezTo>
                <a:close/>
                <a:moveTo>
                  <a:pt x="169809" y="236233"/>
                </a:moveTo>
                <a:cubicBezTo>
                  <a:pt x="169758" y="236361"/>
                  <a:pt x="169681" y="236566"/>
                  <a:pt x="169758" y="236310"/>
                </a:cubicBezTo>
                <a:cubicBezTo>
                  <a:pt x="169733" y="236566"/>
                  <a:pt x="169758" y="236412"/>
                  <a:pt x="169809" y="236233"/>
                </a:cubicBezTo>
                <a:close/>
                <a:moveTo>
                  <a:pt x="177693" y="236464"/>
                </a:moveTo>
                <a:cubicBezTo>
                  <a:pt x="177744" y="236182"/>
                  <a:pt x="177642" y="236643"/>
                  <a:pt x="177642" y="236694"/>
                </a:cubicBezTo>
                <a:cubicBezTo>
                  <a:pt x="177591" y="236771"/>
                  <a:pt x="177540" y="237180"/>
                  <a:pt x="177591" y="237001"/>
                </a:cubicBezTo>
                <a:cubicBezTo>
                  <a:pt x="177642" y="236771"/>
                  <a:pt x="177693" y="236515"/>
                  <a:pt x="177693" y="236464"/>
                </a:cubicBezTo>
                <a:close/>
                <a:moveTo>
                  <a:pt x="177284" y="235107"/>
                </a:moveTo>
                <a:cubicBezTo>
                  <a:pt x="177258" y="235414"/>
                  <a:pt x="177207" y="235696"/>
                  <a:pt x="177232" y="235670"/>
                </a:cubicBezTo>
                <a:cubicBezTo>
                  <a:pt x="177386" y="234877"/>
                  <a:pt x="177207" y="235542"/>
                  <a:pt x="177284" y="235107"/>
                </a:cubicBezTo>
                <a:close/>
                <a:moveTo>
                  <a:pt x="176874" y="234058"/>
                </a:moveTo>
                <a:cubicBezTo>
                  <a:pt x="176797" y="234595"/>
                  <a:pt x="176900" y="234211"/>
                  <a:pt x="176900" y="234160"/>
                </a:cubicBezTo>
                <a:cubicBezTo>
                  <a:pt x="177053" y="233494"/>
                  <a:pt x="176823" y="234467"/>
                  <a:pt x="176874" y="234058"/>
                </a:cubicBezTo>
                <a:close/>
                <a:moveTo>
                  <a:pt x="176490" y="234877"/>
                </a:moveTo>
                <a:lnTo>
                  <a:pt x="176618" y="234288"/>
                </a:lnTo>
                <a:cubicBezTo>
                  <a:pt x="176593" y="234288"/>
                  <a:pt x="176541" y="234672"/>
                  <a:pt x="176490" y="234877"/>
                </a:cubicBezTo>
                <a:cubicBezTo>
                  <a:pt x="176516" y="234723"/>
                  <a:pt x="176490" y="234825"/>
                  <a:pt x="176490" y="234877"/>
                </a:cubicBezTo>
                <a:close/>
                <a:moveTo>
                  <a:pt x="171294" y="235619"/>
                </a:moveTo>
                <a:lnTo>
                  <a:pt x="171192" y="235875"/>
                </a:lnTo>
                <a:lnTo>
                  <a:pt x="171192" y="236131"/>
                </a:lnTo>
                <a:lnTo>
                  <a:pt x="171294" y="235619"/>
                </a:lnTo>
                <a:close/>
                <a:moveTo>
                  <a:pt x="169144" y="234979"/>
                </a:moveTo>
                <a:cubicBezTo>
                  <a:pt x="169118" y="235030"/>
                  <a:pt x="168965" y="235773"/>
                  <a:pt x="169067" y="235491"/>
                </a:cubicBezTo>
                <a:cubicBezTo>
                  <a:pt x="169016" y="235542"/>
                  <a:pt x="169169" y="234928"/>
                  <a:pt x="169144" y="234979"/>
                </a:cubicBezTo>
                <a:close/>
                <a:moveTo>
                  <a:pt x="167429" y="237641"/>
                </a:moveTo>
                <a:lnTo>
                  <a:pt x="167403" y="237667"/>
                </a:lnTo>
                <a:lnTo>
                  <a:pt x="167250" y="238614"/>
                </a:lnTo>
                <a:lnTo>
                  <a:pt x="167429" y="237641"/>
                </a:lnTo>
                <a:close/>
                <a:moveTo>
                  <a:pt x="145006" y="236105"/>
                </a:moveTo>
                <a:cubicBezTo>
                  <a:pt x="145006" y="235593"/>
                  <a:pt x="144980" y="236259"/>
                  <a:pt x="144878" y="236489"/>
                </a:cubicBezTo>
                <a:cubicBezTo>
                  <a:pt x="144878" y="236822"/>
                  <a:pt x="144904" y="236515"/>
                  <a:pt x="145006" y="236105"/>
                </a:cubicBezTo>
                <a:close/>
                <a:moveTo>
                  <a:pt x="135740" y="230935"/>
                </a:moveTo>
                <a:cubicBezTo>
                  <a:pt x="135714" y="231063"/>
                  <a:pt x="135689" y="230986"/>
                  <a:pt x="135689" y="231114"/>
                </a:cubicBezTo>
                <a:cubicBezTo>
                  <a:pt x="135663" y="231370"/>
                  <a:pt x="135689" y="231140"/>
                  <a:pt x="135740" y="230935"/>
                </a:cubicBezTo>
                <a:close/>
                <a:moveTo>
                  <a:pt x="129776" y="231447"/>
                </a:moveTo>
                <a:cubicBezTo>
                  <a:pt x="129827" y="231344"/>
                  <a:pt x="129494" y="232829"/>
                  <a:pt x="129622" y="232522"/>
                </a:cubicBezTo>
                <a:cubicBezTo>
                  <a:pt x="130185" y="230602"/>
                  <a:pt x="130288" y="231831"/>
                  <a:pt x="130262" y="233366"/>
                </a:cubicBezTo>
                <a:lnTo>
                  <a:pt x="130185" y="233776"/>
                </a:lnTo>
                <a:cubicBezTo>
                  <a:pt x="130185" y="234032"/>
                  <a:pt x="130467" y="232778"/>
                  <a:pt x="130493" y="232957"/>
                </a:cubicBezTo>
                <a:cubicBezTo>
                  <a:pt x="130441" y="233238"/>
                  <a:pt x="130416" y="233341"/>
                  <a:pt x="130339" y="233674"/>
                </a:cubicBezTo>
                <a:cubicBezTo>
                  <a:pt x="130518" y="232931"/>
                  <a:pt x="130518" y="233315"/>
                  <a:pt x="130672" y="232778"/>
                </a:cubicBezTo>
                <a:cubicBezTo>
                  <a:pt x="130621" y="233085"/>
                  <a:pt x="130518" y="233699"/>
                  <a:pt x="130441" y="234032"/>
                </a:cubicBezTo>
                <a:lnTo>
                  <a:pt x="130646" y="233162"/>
                </a:lnTo>
                <a:cubicBezTo>
                  <a:pt x="131133" y="231088"/>
                  <a:pt x="130825" y="233341"/>
                  <a:pt x="131133" y="232291"/>
                </a:cubicBezTo>
                <a:lnTo>
                  <a:pt x="131005" y="232854"/>
                </a:lnTo>
                <a:cubicBezTo>
                  <a:pt x="131414" y="231575"/>
                  <a:pt x="131593" y="231882"/>
                  <a:pt x="131875" y="231421"/>
                </a:cubicBezTo>
                <a:cubicBezTo>
                  <a:pt x="131824" y="231728"/>
                  <a:pt x="131721" y="232317"/>
                  <a:pt x="131619" y="232675"/>
                </a:cubicBezTo>
                <a:cubicBezTo>
                  <a:pt x="131824" y="231728"/>
                  <a:pt x="131926" y="231523"/>
                  <a:pt x="132028" y="231344"/>
                </a:cubicBezTo>
                <a:cubicBezTo>
                  <a:pt x="131849" y="232317"/>
                  <a:pt x="132284" y="230474"/>
                  <a:pt x="132259" y="231011"/>
                </a:cubicBezTo>
                <a:lnTo>
                  <a:pt x="132208" y="231216"/>
                </a:lnTo>
                <a:cubicBezTo>
                  <a:pt x="132438" y="230218"/>
                  <a:pt x="132156" y="231805"/>
                  <a:pt x="132438" y="230653"/>
                </a:cubicBezTo>
                <a:lnTo>
                  <a:pt x="132310" y="231395"/>
                </a:lnTo>
                <a:cubicBezTo>
                  <a:pt x="132592" y="230039"/>
                  <a:pt x="132259" y="232112"/>
                  <a:pt x="132412" y="231421"/>
                </a:cubicBezTo>
                <a:lnTo>
                  <a:pt x="132464" y="231140"/>
                </a:lnTo>
                <a:cubicBezTo>
                  <a:pt x="132592" y="230807"/>
                  <a:pt x="132464" y="231523"/>
                  <a:pt x="132540" y="231267"/>
                </a:cubicBezTo>
                <a:lnTo>
                  <a:pt x="132515" y="231447"/>
                </a:lnTo>
                <a:cubicBezTo>
                  <a:pt x="132643" y="231088"/>
                  <a:pt x="132540" y="231882"/>
                  <a:pt x="132771" y="230832"/>
                </a:cubicBezTo>
                <a:cubicBezTo>
                  <a:pt x="132566" y="231626"/>
                  <a:pt x="132694" y="231191"/>
                  <a:pt x="132412" y="232445"/>
                </a:cubicBezTo>
                <a:cubicBezTo>
                  <a:pt x="132873" y="231395"/>
                  <a:pt x="133078" y="231651"/>
                  <a:pt x="133334" y="231703"/>
                </a:cubicBezTo>
                <a:cubicBezTo>
                  <a:pt x="133283" y="232112"/>
                  <a:pt x="133283" y="232240"/>
                  <a:pt x="133231" y="232650"/>
                </a:cubicBezTo>
                <a:cubicBezTo>
                  <a:pt x="133308" y="232445"/>
                  <a:pt x="133359" y="232496"/>
                  <a:pt x="133487" y="231959"/>
                </a:cubicBezTo>
                <a:cubicBezTo>
                  <a:pt x="133487" y="231959"/>
                  <a:pt x="133411" y="232496"/>
                  <a:pt x="133411" y="232547"/>
                </a:cubicBezTo>
                <a:cubicBezTo>
                  <a:pt x="133385" y="232957"/>
                  <a:pt x="133667" y="231395"/>
                  <a:pt x="133641" y="231882"/>
                </a:cubicBezTo>
                <a:cubicBezTo>
                  <a:pt x="133590" y="232163"/>
                  <a:pt x="133513" y="232496"/>
                  <a:pt x="133436" y="232906"/>
                </a:cubicBezTo>
                <a:cubicBezTo>
                  <a:pt x="133641" y="232061"/>
                  <a:pt x="133667" y="232240"/>
                  <a:pt x="133769" y="231959"/>
                </a:cubicBezTo>
                <a:cubicBezTo>
                  <a:pt x="133718" y="232138"/>
                  <a:pt x="133718" y="232266"/>
                  <a:pt x="133641" y="232547"/>
                </a:cubicBezTo>
                <a:cubicBezTo>
                  <a:pt x="133871" y="231651"/>
                  <a:pt x="133692" y="232803"/>
                  <a:pt x="133871" y="232189"/>
                </a:cubicBezTo>
                <a:lnTo>
                  <a:pt x="133718" y="232778"/>
                </a:lnTo>
                <a:cubicBezTo>
                  <a:pt x="133667" y="233520"/>
                  <a:pt x="133999" y="231523"/>
                  <a:pt x="133974" y="231984"/>
                </a:cubicBezTo>
                <a:cubicBezTo>
                  <a:pt x="133948" y="232163"/>
                  <a:pt x="133923" y="232394"/>
                  <a:pt x="133820" y="232624"/>
                </a:cubicBezTo>
                <a:cubicBezTo>
                  <a:pt x="134127" y="231523"/>
                  <a:pt x="134153" y="231933"/>
                  <a:pt x="134307" y="231575"/>
                </a:cubicBezTo>
                <a:cubicBezTo>
                  <a:pt x="134281" y="231651"/>
                  <a:pt x="134255" y="231831"/>
                  <a:pt x="134255" y="231831"/>
                </a:cubicBezTo>
                <a:cubicBezTo>
                  <a:pt x="134358" y="231677"/>
                  <a:pt x="134358" y="232061"/>
                  <a:pt x="134537" y="231575"/>
                </a:cubicBezTo>
                <a:cubicBezTo>
                  <a:pt x="134486" y="231882"/>
                  <a:pt x="134230" y="233085"/>
                  <a:pt x="134358" y="232854"/>
                </a:cubicBezTo>
                <a:cubicBezTo>
                  <a:pt x="134588" y="231626"/>
                  <a:pt x="134588" y="232368"/>
                  <a:pt x="134793" y="230986"/>
                </a:cubicBezTo>
                <a:cubicBezTo>
                  <a:pt x="134818" y="231216"/>
                  <a:pt x="134844" y="231677"/>
                  <a:pt x="134946" y="231293"/>
                </a:cubicBezTo>
                <a:cubicBezTo>
                  <a:pt x="134844" y="231754"/>
                  <a:pt x="134691" y="232803"/>
                  <a:pt x="134639" y="232906"/>
                </a:cubicBezTo>
                <a:lnTo>
                  <a:pt x="134511" y="233622"/>
                </a:lnTo>
                <a:cubicBezTo>
                  <a:pt x="134435" y="234160"/>
                  <a:pt x="134511" y="233443"/>
                  <a:pt x="134409" y="234109"/>
                </a:cubicBezTo>
                <a:cubicBezTo>
                  <a:pt x="134435" y="234058"/>
                  <a:pt x="134614" y="233571"/>
                  <a:pt x="134588" y="233776"/>
                </a:cubicBezTo>
                <a:cubicBezTo>
                  <a:pt x="134793" y="233059"/>
                  <a:pt x="135126" y="231651"/>
                  <a:pt x="135202" y="231498"/>
                </a:cubicBezTo>
                <a:cubicBezTo>
                  <a:pt x="135100" y="232010"/>
                  <a:pt x="134946" y="232854"/>
                  <a:pt x="134895" y="233059"/>
                </a:cubicBezTo>
                <a:lnTo>
                  <a:pt x="135433" y="230756"/>
                </a:lnTo>
                <a:cubicBezTo>
                  <a:pt x="135458" y="230704"/>
                  <a:pt x="135254" y="231703"/>
                  <a:pt x="135356" y="231395"/>
                </a:cubicBezTo>
                <a:cubicBezTo>
                  <a:pt x="135407" y="231088"/>
                  <a:pt x="135458" y="230883"/>
                  <a:pt x="135535" y="230602"/>
                </a:cubicBezTo>
                <a:cubicBezTo>
                  <a:pt x="135510" y="230756"/>
                  <a:pt x="135689" y="230320"/>
                  <a:pt x="135458" y="231549"/>
                </a:cubicBezTo>
                <a:cubicBezTo>
                  <a:pt x="135382" y="232010"/>
                  <a:pt x="135407" y="231805"/>
                  <a:pt x="135330" y="232189"/>
                </a:cubicBezTo>
                <a:cubicBezTo>
                  <a:pt x="135407" y="232215"/>
                  <a:pt x="135458" y="231779"/>
                  <a:pt x="135510" y="231779"/>
                </a:cubicBezTo>
                <a:lnTo>
                  <a:pt x="135484" y="231933"/>
                </a:lnTo>
                <a:cubicBezTo>
                  <a:pt x="135484" y="232086"/>
                  <a:pt x="135638" y="231549"/>
                  <a:pt x="135740" y="230960"/>
                </a:cubicBezTo>
                <a:cubicBezTo>
                  <a:pt x="135842" y="230551"/>
                  <a:pt x="135945" y="230295"/>
                  <a:pt x="135996" y="230269"/>
                </a:cubicBezTo>
                <a:cubicBezTo>
                  <a:pt x="135945" y="230448"/>
                  <a:pt x="135868" y="230781"/>
                  <a:pt x="135791" y="231114"/>
                </a:cubicBezTo>
                <a:cubicBezTo>
                  <a:pt x="136047" y="230192"/>
                  <a:pt x="136175" y="229911"/>
                  <a:pt x="136329" y="229501"/>
                </a:cubicBezTo>
                <a:cubicBezTo>
                  <a:pt x="136457" y="228938"/>
                  <a:pt x="136098" y="230525"/>
                  <a:pt x="136150" y="230218"/>
                </a:cubicBezTo>
                <a:cubicBezTo>
                  <a:pt x="136098" y="231037"/>
                  <a:pt x="136559" y="229168"/>
                  <a:pt x="136431" y="230320"/>
                </a:cubicBezTo>
                <a:cubicBezTo>
                  <a:pt x="136431" y="230218"/>
                  <a:pt x="136508" y="229808"/>
                  <a:pt x="136533" y="229680"/>
                </a:cubicBezTo>
                <a:cubicBezTo>
                  <a:pt x="136559" y="229757"/>
                  <a:pt x="136431" y="230576"/>
                  <a:pt x="136508" y="230269"/>
                </a:cubicBezTo>
                <a:cubicBezTo>
                  <a:pt x="136406" y="230781"/>
                  <a:pt x="136559" y="230116"/>
                  <a:pt x="136636" y="229962"/>
                </a:cubicBezTo>
                <a:cubicBezTo>
                  <a:pt x="136713" y="229629"/>
                  <a:pt x="136585" y="230218"/>
                  <a:pt x="136559" y="230269"/>
                </a:cubicBezTo>
                <a:cubicBezTo>
                  <a:pt x="136661" y="229860"/>
                  <a:pt x="136994" y="229143"/>
                  <a:pt x="136943" y="229860"/>
                </a:cubicBezTo>
                <a:cubicBezTo>
                  <a:pt x="136994" y="229527"/>
                  <a:pt x="137225" y="228682"/>
                  <a:pt x="137250" y="228733"/>
                </a:cubicBezTo>
                <a:lnTo>
                  <a:pt x="137097" y="229476"/>
                </a:lnTo>
                <a:cubicBezTo>
                  <a:pt x="137045" y="229808"/>
                  <a:pt x="137097" y="229757"/>
                  <a:pt x="137097" y="229860"/>
                </a:cubicBezTo>
                <a:cubicBezTo>
                  <a:pt x="137173" y="229655"/>
                  <a:pt x="137276" y="229220"/>
                  <a:pt x="137199" y="229808"/>
                </a:cubicBezTo>
                <a:cubicBezTo>
                  <a:pt x="137225" y="229706"/>
                  <a:pt x="136969" y="230858"/>
                  <a:pt x="137020" y="230807"/>
                </a:cubicBezTo>
                <a:cubicBezTo>
                  <a:pt x="137097" y="230679"/>
                  <a:pt x="137097" y="230448"/>
                  <a:pt x="137199" y="230218"/>
                </a:cubicBezTo>
                <a:lnTo>
                  <a:pt x="137301" y="229911"/>
                </a:lnTo>
                <a:cubicBezTo>
                  <a:pt x="137455" y="229194"/>
                  <a:pt x="137327" y="230013"/>
                  <a:pt x="137481" y="229220"/>
                </a:cubicBezTo>
                <a:cubicBezTo>
                  <a:pt x="137378" y="229808"/>
                  <a:pt x="137634" y="228861"/>
                  <a:pt x="137378" y="230064"/>
                </a:cubicBezTo>
                <a:lnTo>
                  <a:pt x="137199" y="231011"/>
                </a:lnTo>
                <a:cubicBezTo>
                  <a:pt x="137225" y="230960"/>
                  <a:pt x="137455" y="230013"/>
                  <a:pt x="137557" y="229604"/>
                </a:cubicBezTo>
                <a:cubicBezTo>
                  <a:pt x="137532" y="229680"/>
                  <a:pt x="137506" y="229860"/>
                  <a:pt x="137481" y="230039"/>
                </a:cubicBezTo>
                <a:cubicBezTo>
                  <a:pt x="137762" y="228580"/>
                  <a:pt x="137532" y="230167"/>
                  <a:pt x="137762" y="229041"/>
                </a:cubicBezTo>
                <a:cubicBezTo>
                  <a:pt x="137737" y="229578"/>
                  <a:pt x="137916" y="229117"/>
                  <a:pt x="137762" y="230013"/>
                </a:cubicBezTo>
                <a:cubicBezTo>
                  <a:pt x="137916" y="229604"/>
                  <a:pt x="138044" y="229066"/>
                  <a:pt x="138044" y="229424"/>
                </a:cubicBezTo>
                <a:cubicBezTo>
                  <a:pt x="138018" y="229552"/>
                  <a:pt x="137992" y="229604"/>
                  <a:pt x="137916" y="229885"/>
                </a:cubicBezTo>
                <a:cubicBezTo>
                  <a:pt x="137865" y="230346"/>
                  <a:pt x="137941" y="229962"/>
                  <a:pt x="138018" y="229706"/>
                </a:cubicBezTo>
                <a:cubicBezTo>
                  <a:pt x="137992" y="229911"/>
                  <a:pt x="137916" y="230576"/>
                  <a:pt x="137865" y="231114"/>
                </a:cubicBezTo>
                <a:cubicBezTo>
                  <a:pt x="137967" y="230653"/>
                  <a:pt x="138120" y="229885"/>
                  <a:pt x="138223" y="229424"/>
                </a:cubicBezTo>
                <a:cubicBezTo>
                  <a:pt x="137992" y="230883"/>
                  <a:pt x="138530" y="228529"/>
                  <a:pt x="138325" y="229834"/>
                </a:cubicBezTo>
                <a:cubicBezTo>
                  <a:pt x="138274" y="230039"/>
                  <a:pt x="138120" y="230525"/>
                  <a:pt x="138095" y="230909"/>
                </a:cubicBezTo>
                <a:cubicBezTo>
                  <a:pt x="137865" y="232368"/>
                  <a:pt x="138402" y="229860"/>
                  <a:pt x="138300" y="230551"/>
                </a:cubicBezTo>
                <a:lnTo>
                  <a:pt x="138530" y="229348"/>
                </a:lnTo>
                <a:cubicBezTo>
                  <a:pt x="138428" y="230116"/>
                  <a:pt x="138760" y="228682"/>
                  <a:pt x="138530" y="229885"/>
                </a:cubicBezTo>
                <a:cubicBezTo>
                  <a:pt x="138632" y="229450"/>
                  <a:pt x="138504" y="230295"/>
                  <a:pt x="138735" y="229117"/>
                </a:cubicBezTo>
                <a:cubicBezTo>
                  <a:pt x="138658" y="230116"/>
                  <a:pt x="139119" y="228580"/>
                  <a:pt x="138786" y="230704"/>
                </a:cubicBezTo>
                <a:cubicBezTo>
                  <a:pt x="138837" y="230525"/>
                  <a:pt x="138837" y="230704"/>
                  <a:pt x="138965" y="230141"/>
                </a:cubicBezTo>
                <a:cubicBezTo>
                  <a:pt x="139042" y="229476"/>
                  <a:pt x="138812" y="230602"/>
                  <a:pt x="138888" y="230141"/>
                </a:cubicBezTo>
                <a:cubicBezTo>
                  <a:pt x="138914" y="230090"/>
                  <a:pt x="138965" y="229783"/>
                  <a:pt x="139016" y="229604"/>
                </a:cubicBezTo>
                <a:cubicBezTo>
                  <a:pt x="139016" y="229911"/>
                  <a:pt x="139016" y="229988"/>
                  <a:pt x="138786" y="230935"/>
                </a:cubicBezTo>
                <a:cubicBezTo>
                  <a:pt x="138735" y="231677"/>
                  <a:pt x="139272" y="228964"/>
                  <a:pt x="139272" y="229450"/>
                </a:cubicBezTo>
                <a:cubicBezTo>
                  <a:pt x="139170" y="229936"/>
                  <a:pt x="139119" y="230116"/>
                  <a:pt x="139170" y="230013"/>
                </a:cubicBezTo>
                <a:lnTo>
                  <a:pt x="139375" y="229220"/>
                </a:lnTo>
                <a:cubicBezTo>
                  <a:pt x="139426" y="229424"/>
                  <a:pt x="139221" y="230320"/>
                  <a:pt x="139068" y="231114"/>
                </a:cubicBezTo>
                <a:cubicBezTo>
                  <a:pt x="139119" y="230986"/>
                  <a:pt x="139170" y="231037"/>
                  <a:pt x="139272" y="230423"/>
                </a:cubicBezTo>
                <a:lnTo>
                  <a:pt x="139119" y="231472"/>
                </a:lnTo>
                <a:cubicBezTo>
                  <a:pt x="139247" y="230730"/>
                  <a:pt x="139247" y="230986"/>
                  <a:pt x="139298" y="230781"/>
                </a:cubicBezTo>
                <a:lnTo>
                  <a:pt x="139247" y="231011"/>
                </a:lnTo>
                <a:cubicBezTo>
                  <a:pt x="139196" y="231344"/>
                  <a:pt x="139272" y="231140"/>
                  <a:pt x="139324" y="231037"/>
                </a:cubicBezTo>
                <a:cubicBezTo>
                  <a:pt x="139375" y="230525"/>
                  <a:pt x="139375" y="230346"/>
                  <a:pt x="139400" y="230192"/>
                </a:cubicBezTo>
                <a:cubicBezTo>
                  <a:pt x="139503" y="229834"/>
                  <a:pt x="139503" y="229911"/>
                  <a:pt x="139605" y="229501"/>
                </a:cubicBezTo>
                <a:cubicBezTo>
                  <a:pt x="139452" y="230295"/>
                  <a:pt x="139554" y="230090"/>
                  <a:pt x="139580" y="230167"/>
                </a:cubicBezTo>
                <a:cubicBezTo>
                  <a:pt x="139554" y="230346"/>
                  <a:pt x="139733" y="229450"/>
                  <a:pt x="139733" y="229476"/>
                </a:cubicBezTo>
                <a:cubicBezTo>
                  <a:pt x="139656" y="229911"/>
                  <a:pt x="139784" y="229552"/>
                  <a:pt x="139656" y="230141"/>
                </a:cubicBezTo>
                <a:cubicBezTo>
                  <a:pt x="139605" y="230269"/>
                  <a:pt x="139707" y="229732"/>
                  <a:pt x="139605" y="230090"/>
                </a:cubicBezTo>
                <a:cubicBezTo>
                  <a:pt x="139554" y="230397"/>
                  <a:pt x="139426" y="231140"/>
                  <a:pt x="139580" y="230627"/>
                </a:cubicBezTo>
                <a:cubicBezTo>
                  <a:pt x="139656" y="230192"/>
                  <a:pt x="139887" y="229015"/>
                  <a:pt x="139810" y="229552"/>
                </a:cubicBezTo>
                <a:cubicBezTo>
                  <a:pt x="139784" y="229757"/>
                  <a:pt x="139707" y="230064"/>
                  <a:pt x="139656" y="230346"/>
                </a:cubicBezTo>
                <a:lnTo>
                  <a:pt x="139605" y="230781"/>
                </a:lnTo>
                <a:lnTo>
                  <a:pt x="139707" y="230346"/>
                </a:lnTo>
                <a:cubicBezTo>
                  <a:pt x="139887" y="229706"/>
                  <a:pt x="139759" y="230141"/>
                  <a:pt x="140015" y="229322"/>
                </a:cubicBezTo>
                <a:cubicBezTo>
                  <a:pt x="140040" y="229245"/>
                  <a:pt x="139963" y="229834"/>
                  <a:pt x="139989" y="229885"/>
                </a:cubicBezTo>
                <a:lnTo>
                  <a:pt x="139963" y="229988"/>
                </a:lnTo>
                <a:cubicBezTo>
                  <a:pt x="139912" y="230397"/>
                  <a:pt x="140015" y="230141"/>
                  <a:pt x="140117" y="229629"/>
                </a:cubicBezTo>
                <a:lnTo>
                  <a:pt x="140117" y="229783"/>
                </a:lnTo>
                <a:cubicBezTo>
                  <a:pt x="140091" y="229860"/>
                  <a:pt x="140168" y="229732"/>
                  <a:pt x="140271" y="229322"/>
                </a:cubicBezTo>
                <a:cubicBezTo>
                  <a:pt x="140219" y="229860"/>
                  <a:pt x="139784" y="232086"/>
                  <a:pt x="139989" y="231165"/>
                </a:cubicBezTo>
                <a:cubicBezTo>
                  <a:pt x="140040" y="231114"/>
                  <a:pt x="140322" y="229808"/>
                  <a:pt x="140373" y="229373"/>
                </a:cubicBezTo>
                <a:cubicBezTo>
                  <a:pt x="140373" y="229885"/>
                  <a:pt x="140706" y="228733"/>
                  <a:pt x="140552" y="229860"/>
                </a:cubicBezTo>
                <a:cubicBezTo>
                  <a:pt x="140629" y="229552"/>
                  <a:pt x="140655" y="229373"/>
                  <a:pt x="140706" y="229220"/>
                </a:cubicBezTo>
                <a:cubicBezTo>
                  <a:pt x="140808" y="229552"/>
                  <a:pt x="141141" y="228401"/>
                  <a:pt x="140936" y="229834"/>
                </a:cubicBezTo>
                <a:cubicBezTo>
                  <a:pt x="140911" y="230167"/>
                  <a:pt x="140808" y="230576"/>
                  <a:pt x="140731" y="230986"/>
                </a:cubicBezTo>
                <a:cubicBezTo>
                  <a:pt x="140885" y="230346"/>
                  <a:pt x="140629" y="231677"/>
                  <a:pt x="140859" y="230525"/>
                </a:cubicBezTo>
                <a:cubicBezTo>
                  <a:pt x="140962" y="229885"/>
                  <a:pt x="141013" y="229578"/>
                  <a:pt x="141064" y="229296"/>
                </a:cubicBezTo>
                <a:cubicBezTo>
                  <a:pt x="141192" y="228912"/>
                  <a:pt x="141320" y="228964"/>
                  <a:pt x="141243" y="229604"/>
                </a:cubicBezTo>
                <a:cubicBezTo>
                  <a:pt x="141295" y="229271"/>
                  <a:pt x="141346" y="229066"/>
                  <a:pt x="141371" y="228887"/>
                </a:cubicBezTo>
                <a:cubicBezTo>
                  <a:pt x="141192" y="229962"/>
                  <a:pt x="141192" y="230141"/>
                  <a:pt x="141320" y="229783"/>
                </a:cubicBezTo>
                <a:lnTo>
                  <a:pt x="141448" y="229143"/>
                </a:lnTo>
                <a:lnTo>
                  <a:pt x="141346" y="229783"/>
                </a:lnTo>
                <a:cubicBezTo>
                  <a:pt x="141397" y="229578"/>
                  <a:pt x="141627" y="228426"/>
                  <a:pt x="141550" y="229066"/>
                </a:cubicBezTo>
                <a:cubicBezTo>
                  <a:pt x="141499" y="229348"/>
                  <a:pt x="141448" y="229604"/>
                  <a:pt x="141422" y="229757"/>
                </a:cubicBezTo>
                <a:cubicBezTo>
                  <a:pt x="141576" y="229220"/>
                  <a:pt x="141806" y="228324"/>
                  <a:pt x="141730" y="228887"/>
                </a:cubicBezTo>
                <a:lnTo>
                  <a:pt x="141602" y="229860"/>
                </a:lnTo>
                <a:cubicBezTo>
                  <a:pt x="141627" y="229757"/>
                  <a:pt x="141781" y="229194"/>
                  <a:pt x="141781" y="228938"/>
                </a:cubicBezTo>
                <a:cubicBezTo>
                  <a:pt x="141755" y="229501"/>
                  <a:pt x="141806" y="229578"/>
                  <a:pt x="141678" y="230397"/>
                </a:cubicBezTo>
                <a:cubicBezTo>
                  <a:pt x="142165" y="228452"/>
                  <a:pt x="142370" y="228401"/>
                  <a:pt x="142498" y="228580"/>
                </a:cubicBezTo>
                <a:lnTo>
                  <a:pt x="142370" y="229066"/>
                </a:lnTo>
                <a:cubicBezTo>
                  <a:pt x="142344" y="229552"/>
                  <a:pt x="142574" y="228247"/>
                  <a:pt x="142549" y="228554"/>
                </a:cubicBezTo>
                <a:cubicBezTo>
                  <a:pt x="142472" y="229041"/>
                  <a:pt x="142344" y="229552"/>
                  <a:pt x="142216" y="230141"/>
                </a:cubicBezTo>
                <a:cubicBezTo>
                  <a:pt x="142190" y="230679"/>
                  <a:pt x="142472" y="229322"/>
                  <a:pt x="142549" y="229117"/>
                </a:cubicBezTo>
                <a:cubicBezTo>
                  <a:pt x="142677" y="228477"/>
                  <a:pt x="142446" y="229527"/>
                  <a:pt x="142600" y="228708"/>
                </a:cubicBezTo>
                <a:cubicBezTo>
                  <a:pt x="142651" y="228452"/>
                  <a:pt x="142600" y="229220"/>
                  <a:pt x="142779" y="228247"/>
                </a:cubicBezTo>
                <a:cubicBezTo>
                  <a:pt x="142702" y="228631"/>
                  <a:pt x="142574" y="229322"/>
                  <a:pt x="142523" y="229706"/>
                </a:cubicBezTo>
                <a:lnTo>
                  <a:pt x="142626" y="229245"/>
                </a:lnTo>
                <a:cubicBezTo>
                  <a:pt x="142395" y="230346"/>
                  <a:pt x="142216" y="231242"/>
                  <a:pt x="141960" y="232599"/>
                </a:cubicBezTo>
                <a:lnTo>
                  <a:pt x="142011" y="232445"/>
                </a:lnTo>
                <a:cubicBezTo>
                  <a:pt x="141858" y="233469"/>
                  <a:pt x="141704" y="233571"/>
                  <a:pt x="141730" y="233955"/>
                </a:cubicBezTo>
                <a:cubicBezTo>
                  <a:pt x="141832" y="233469"/>
                  <a:pt x="142114" y="232112"/>
                  <a:pt x="142190" y="231651"/>
                </a:cubicBezTo>
                <a:cubicBezTo>
                  <a:pt x="142318" y="231395"/>
                  <a:pt x="142677" y="229399"/>
                  <a:pt x="142728" y="229476"/>
                </a:cubicBezTo>
                <a:cubicBezTo>
                  <a:pt x="142600" y="230039"/>
                  <a:pt x="142702" y="229604"/>
                  <a:pt x="142498" y="230397"/>
                </a:cubicBezTo>
                <a:cubicBezTo>
                  <a:pt x="142395" y="231140"/>
                  <a:pt x="142677" y="229962"/>
                  <a:pt x="142651" y="230244"/>
                </a:cubicBezTo>
                <a:cubicBezTo>
                  <a:pt x="142728" y="229885"/>
                  <a:pt x="142933" y="228938"/>
                  <a:pt x="142984" y="228733"/>
                </a:cubicBezTo>
                <a:cubicBezTo>
                  <a:pt x="142933" y="229194"/>
                  <a:pt x="142754" y="229629"/>
                  <a:pt x="142805" y="229732"/>
                </a:cubicBezTo>
                <a:cubicBezTo>
                  <a:pt x="142933" y="229194"/>
                  <a:pt x="143061" y="228785"/>
                  <a:pt x="143061" y="228401"/>
                </a:cubicBezTo>
                <a:cubicBezTo>
                  <a:pt x="143342" y="227172"/>
                  <a:pt x="143061" y="228785"/>
                  <a:pt x="143291" y="227786"/>
                </a:cubicBezTo>
                <a:cubicBezTo>
                  <a:pt x="143112" y="228682"/>
                  <a:pt x="142907" y="229834"/>
                  <a:pt x="142830" y="230295"/>
                </a:cubicBezTo>
                <a:cubicBezTo>
                  <a:pt x="142984" y="229450"/>
                  <a:pt x="143061" y="229143"/>
                  <a:pt x="143342" y="227889"/>
                </a:cubicBezTo>
                <a:cubicBezTo>
                  <a:pt x="143265" y="228145"/>
                  <a:pt x="143163" y="228785"/>
                  <a:pt x="143061" y="229296"/>
                </a:cubicBezTo>
                <a:cubicBezTo>
                  <a:pt x="142984" y="229834"/>
                  <a:pt x="143445" y="227786"/>
                  <a:pt x="143137" y="229476"/>
                </a:cubicBezTo>
                <a:lnTo>
                  <a:pt x="143317" y="228605"/>
                </a:lnTo>
                <a:cubicBezTo>
                  <a:pt x="143265" y="228912"/>
                  <a:pt x="143240" y="229117"/>
                  <a:pt x="143163" y="229604"/>
                </a:cubicBezTo>
                <a:cubicBezTo>
                  <a:pt x="143214" y="229604"/>
                  <a:pt x="143496" y="228452"/>
                  <a:pt x="143265" y="229757"/>
                </a:cubicBezTo>
                <a:cubicBezTo>
                  <a:pt x="143291" y="229604"/>
                  <a:pt x="143368" y="229706"/>
                  <a:pt x="143496" y="228785"/>
                </a:cubicBezTo>
                <a:cubicBezTo>
                  <a:pt x="143547" y="228221"/>
                  <a:pt x="143317" y="229424"/>
                  <a:pt x="143521" y="228221"/>
                </a:cubicBezTo>
                <a:cubicBezTo>
                  <a:pt x="143368" y="229220"/>
                  <a:pt x="143624" y="228119"/>
                  <a:pt x="143701" y="227761"/>
                </a:cubicBezTo>
                <a:lnTo>
                  <a:pt x="143598" y="228273"/>
                </a:lnTo>
                <a:cubicBezTo>
                  <a:pt x="143649" y="228068"/>
                  <a:pt x="143675" y="228196"/>
                  <a:pt x="143803" y="227658"/>
                </a:cubicBezTo>
                <a:cubicBezTo>
                  <a:pt x="143752" y="227940"/>
                  <a:pt x="143675" y="228273"/>
                  <a:pt x="143649" y="228426"/>
                </a:cubicBezTo>
                <a:lnTo>
                  <a:pt x="143803" y="227633"/>
                </a:lnTo>
                <a:cubicBezTo>
                  <a:pt x="143957" y="227274"/>
                  <a:pt x="143573" y="229015"/>
                  <a:pt x="143675" y="228785"/>
                </a:cubicBezTo>
                <a:lnTo>
                  <a:pt x="143496" y="229373"/>
                </a:lnTo>
                <a:cubicBezTo>
                  <a:pt x="143547" y="229220"/>
                  <a:pt x="143419" y="229962"/>
                  <a:pt x="143496" y="229732"/>
                </a:cubicBezTo>
                <a:cubicBezTo>
                  <a:pt x="143649" y="229041"/>
                  <a:pt x="143829" y="228170"/>
                  <a:pt x="143957" y="227684"/>
                </a:cubicBezTo>
                <a:cubicBezTo>
                  <a:pt x="144059" y="227377"/>
                  <a:pt x="143829" y="228452"/>
                  <a:pt x="143982" y="227735"/>
                </a:cubicBezTo>
                <a:lnTo>
                  <a:pt x="143777" y="228580"/>
                </a:lnTo>
                <a:cubicBezTo>
                  <a:pt x="143726" y="228810"/>
                  <a:pt x="143598" y="229732"/>
                  <a:pt x="143649" y="229732"/>
                </a:cubicBezTo>
                <a:cubicBezTo>
                  <a:pt x="143726" y="229476"/>
                  <a:pt x="143957" y="228477"/>
                  <a:pt x="143982" y="228093"/>
                </a:cubicBezTo>
                <a:cubicBezTo>
                  <a:pt x="144008" y="228093"/>
                  <a:pt x="143957" y="228554"/>
                  <a:pt x="143829" y="229041"/>
                </a:cubicBezTo>
                <a:cubicBezTo>
                  <a:pt x="143880" y="228785"/>
                  <a:pt x="144033" y="228298"/>
                  <a:pt x="144110" y="227837"/>
                </a:cubicBezTo>
                <a:cubicBezTo>
                  <a:pt x="144033" y="228349"/>
                  <a:pt x="143957" y="229015"/>
                  <a:pt x="143880" y="229680"/>
                </a:cubicBezTo>
                <a:lnTo>
                  <a:pt x="143598" y="230832"/>
                </a:lnTo>
                <a:lnTo>
                  <a:pt x="143624" y="230883"/>
                </a:lnTo>
                <a:cubicBezTo>
                  <a:pt x="143445" y="231831"/>
                  <a:pt x="143496" y="231575"/>
                  <a:pt x="143317" y="232573"/>
                </a:cubicBezTo>
                <a:cubicBezTo>
                  <a:pt x="143291" y="232726"/>
                  <a:pt x="143368" y="232368"/>
                  <a:pt x="143445" y="232138"/>
                </a:cubicBezTo>
                <a:cubicBezTo>
                  <a:pt x="143803" y="230576"/>
                  <a:pt x="143905" y="229962"/>
                  <a:pt x="144187" y="228503"/>
                </a:cubicBezTo>
                <a:cubicBezTo>
                  <a:pt x="144341" y="228145"/>
                  <a:pt x="143573" y="232061"/>
                  <a:pt x="144085" y="229783"/>
                </a:cubicBezTo>
                <a:cubicBezTo>
                  <a:pt x="144161" y="229399"/>
                  <a:pt x="144392" y="228298"/>
                  <a:pt x="144238" y="228733"/>
                </a:cubicBezTo>
                <a:cubicBezTo>
                  <a:pt x="144289" y="228912"/>
                  <a:pt x="144571" y="227249"/>
                  <a:pt x="144520" y="227914"/>
                </a:cubicBezTo>
                <a:cubicBezTo>
                  <a:pt x="144392" y="228477"/>
                  <a:pt x="144238" y="229373"/>
                  <a:pt x="144059" y="230218"/>
                </a:cubicBezTo>
                <a:cubicBezTo>
                  <a:pt x="144161" y="229757"/>
                  <a:pt x="144085" y="229860"/>
                  <a:pt x="144059" y="229962"/>
                </a:cubicBezTo>
                <a:cubicBezTo>
                  <a:pt x="143957" y="230551"/>
                  <a:pt x="143777" y="231472"/>
                  <a:pt x="143803" y="231472"/>
                </a:cubicBezTo>
                <a:cubicBezTo>
                  <a:pt x="143880" y="231319"/>
                  <a:pt x="143931" y="231319"/>
                  <a:pt x="144059" y="230576"/>
                </a:cubicBezTo>
                <a:cubicBezTo>
                  <a:pt x="144238" y="229732"/>
                  <a:pt x="144008" y="230653"/>
                  <a:pt x="144187" y="229808"/>
                </a:cubicBezTo>
                <a:cubicBezTo>
                  <a:pt x="144315" y="229527"/>
                  <a:pt x="144085" y="230807"/>
                  <a:pt x="144392" y="229322"/>
                </a:cubicBezTo>
                <a:cubicBezTo>
                  <a:pt x="144315" y="229424"/>
                  <a:pt x="144494" y="228580"/>
                  <a:pt x="144596" y="228017"/>
                </a:cubicBezTo>
                <a:lnTo>
                  <a:pt x="144699" y="227658"/>
                </a:lnTo>
                <a:lnTo>
                  <a:pt x="144417" y="228170"/>
                </a:lnTo>
                <a:cubicBezTo>
                  <a:pt x="144417" y="228580"/>
                  <a:pt x="144622" y="227172"/>
                  <a:pt x="144673" y="227326"/>
                </a:cubicBezTo>
                <a:lnTo>
                  <a:pt x="144494" y="228426"/>
                </a:lnTo>
                <a:cubicBezTo>
                  <a:pt x="144289" y="229348"/>
                  <a:pt x="144468" y="227991"/>
                  <a:pt x="144187" y="229527"/>
                </a:cubicBezTo>
                <a:cubicBezTo>
                  <a:pt x="144213" y="229578"/>
                  <a:pt x="144392" y="228836"/>
                  <a:pt x="144366" y="229220"/>
                </a:cubicBezTo>
                <a:cubicBezTo>
                  <a:pt x="144315" y="229348"/>
                  <a:pt x="144315" y="229373"/>
                  <a:pt x="144264" y="229527"/>
                </a:cubicBezTo>
                <a:cubicBezTo>
                  <a:pt x="144264" y="229578"/>
                  <a:pt x="143905" y="231626"/>
                  <a:pt x="144213" y="230423"/>
                </a:cubicBezTo>
                <a:cubicBezTo>
                  <a:pt x="144289" y="229962"/>
                  <a:pt x="144315" y="229885"/>
                  <a:pt x="144417" y="229322"/>
                </a:cubicBezTo>
                <a:cubicBezTo>
                  <a:pt x="144494" y="229168"/>
                  <a:pt x="144699" y="228580"/>
                  <a:pt x="144750" y="228503"/>
                </a:cubicBezTo>
                <a:cubicBezTo>
                  <a:pt x="144494" y="229629"/>
                  <a:pt x="144801" y="228631"/>
                  <a:pt x="144545" y="229757"/>
                </a:cubicBezTo>
                <a:cubicBezTo>
                  <a:pt x="144648" y="229143"/>
                  <a:pt x="144520" y="229168"/>
                  <a:pt x="144264" y="230218"/>
                </a:cubicBezTo>
                <a:cubicBezTo>
                  <a:pt x="144059" y="231549"/>
                  <a:pt x="144264" y="230039"/>
                  <a:pt x="143982" y="231370"/>
                </a:cubicBezTo>
                <a:cubicBezTo>
                  <a:pt x="144008" y="231395"/>
                  <a:pt x="143777" y="232726"/>
                  <a:pt x="143624" y="233545"/>
                </a:cubicBezTo>
                <a:cubicBezTo>
                  <a:pt x="143624" y="233648"/>
                  <a:pt x="143701" y="233290"/>
                  <a:pt x="143752" y="233136"/>
                </a:cubicBezTo>
                <a:cubicBezTo>
                  <a:pt x="143905" y="232342"/>
                  <a:pt x="143880" y="232342"/>
                  <a:pt x="144059" y="231523"/>
                </a:cubicBezTo>
                <a:cubicBezTo>
                  <a:pt x="144059" y="231754"/>
                  <a:pt x="144238" y="231293"/>
                  <a:pt x="144417" y="230551"/>
                </a:cubicBezTo>
                <a:cubicBezTo>
                  <a:pt x="144341" y="230960"/>
                  <a:pt x="144187" y="231754"/>
                  <a:pt x="144161" y="231805"/>
                </a:cubicBezTo>
                <a:cubicBezTo>
                  <a:pt x="144289" y="231600"/>
                  <a:pt x="144366" y="231703"/>
                  <a:pt x="144392" y="231984"/>
                </a:cubicBezTo>
                <a:cubicBezTo>
                  <a:pt x="144596" y="230653"/>
                  <a:pt x="144545" y="231703"/>
                  <a:pt x="144724" y="230602"/>
                </a:cubicBezTo>
                <a:cubicBezTo>
                  <a:pt x="144750" y="230397"/>
                  <a:pt x="144827" y="229962"/>
                  <a:pt x="144878" y="229501"/>
                </a:cubicBezTo>
                <a:cubicBezTo>
                  <a:pt x="144904" y="229552"/>
                  <a:pt x="144750" y="230576"/>
                  <a:pt x="144929" y="229655"/>
                </a:cubicBezTo>
                <a:cubicBezTo>
                  <a:pt x="144801" y="230090"/>
                  <a:pt x="144648" y="231267"/>
                  <a:pt x="144443" y="232291"/>
                </a:cubicBezTo>
                <a:cubicBezTo>
                  <a:pt x="144622" y="231728"/>
                  <a:pt x="144289" y="233008"/>
                  <a:pt x="144341" y="233008"/>
                </a:cubicBezTo>
                <a:cubicBezTo>
                  <a:pt x="144545" y="232470"/>
                  <a:pt x="144699" y="232010"/>
                  <a:pt x="144776" y="231805"/>
                </a:cubicBezTo>
                <a:cubicBezTo>
                  <a:pt x="144673" y="232803"/>
                  <a:pt x="144955" y="231856"/>
                  <a:pt x="145032" y="231831"/>
                </a:cubicBezTo>
                <a:cubicBezTo>
                  <a:pt x="144955" y="232368"/>
                  <a:pt x="144776" y="233520"/>
                  <a:pt x="144724" y="233725"/>
                </a:cubicBezTo>
                <a:cubicBezTo>
                  <a:pt x="144776" y="233699"/>
                  <a:pt x="144929" y="232445"/>
                  <a:pt x="144904" y="233034"/>
                </a:cubicBezTo>
                <a:lnTo>
                  <a:pt x="144852" y="233264"/>
                </a:lnTo>
                <a:cubicBezTo>
                  <a:pt x="144929" y="232982"/>
                  <a:pt x="144827" y="234058"/>
                  <a:pt x="145160" y="232419"/>
                </a:cubicBezTo>
                <a:lnTo>
                  <a:pt x="144904" y="233674"/>
                </a:lnTo>
                <a:cubicBezTo>
                  <a:pt x="144904" y="233776"/>
                  <a:pt x="144955" y="233494"/>
                  <a:pt x="145006" y="233366"/>
                </a:cubicBezTo>
                <a:cubicBezTo>
                  <a:pt x="144904" y="233776"/>
                  <a:pt x="144852" y="234134"/>
                  <a:pt x="144801" y="234416"/>
                </a:cubicBezTo>
                <a:cubicBezTo>
                  <a:pt x="144673" y="235260"/>
                  <a:pt x="144904" y="234288"/>
                  <a:pt x="144955" y="234262"/>
                </a:cubicBezTo>
                <a:lnTo>
                  <a:pt x="145057" y="233520"/>
                </a:lnTo>
                <a:cubicBezTo>
                  <a:pt x="145262" y="232957"/>
                  <a:pt x="145185" y="233699"/>
                  <a:pt x="145288" y="233443"/>
                </a:cubicBezTo>
                <a:lnTo>
                  <a:pt x="145160" y="234160"/>
                </a:lnTo>
                <a:lnTo>
                  <a:pt x="145288" y="233725"/>
                </a:lnTo>
                <a:cubicBezTo>
                  <a:pt x="145134" y="234416"/>
                  <a:pt x="145108" y="234902"/>
                  <a:pt x="145236" y="234314"/>
                </a:cubicBezTo>
                <a:lnTo>
                  <a:pt x="144776" y="236054"/>
                </a:lnTo>
                <a:cubicBezTo>
                  <a:pt x="144852" y="235644"/>
                  <a:pt x="144929" y="235209"/>
                  <a:pt x="145083" y="234467"/>
                </a:cubicBezTo>
                <a:cubicBezTo>
                  <a:pt x="145211" y="233853"/>
                  <a:pt x="145083" y="234006"/>
                  <a:pt x="144955" y="234723"/>
                </a:cubicBezTo>
                <a:cubicBezTo>
                  <a:pt x="144955" y="234800"/>
                  <a:pt x="144980" y="234646"/>
                  <a:pt x="145057" y="234390"/>
                </a:cubicBezTo>
                <a:cubicBezTo>
                  <a:pt x="144827" y="235389"/>
                  <a:pt x="144827" y="235337"/>
                  <a:pt x="144673" y="236028"/>
                </a:cubicBezTo>
                <a:cubicBezTo>
                  <a:pt x="144724" y="235977"/>
                  <a:pt x="144673" y="236284"/>
                  <a:pt x="144724" y="235977"/>
                </a:cubicBezTo>
                <a:cubicBezTo>
                  <a:pt x="144596" y="236489"/>
                  <a:pt x="144571" y="236515"/>
                  <a:pt x="144520" y="236515"/>
                </a:cubicBezTo>
                <a:cubicBezTo>
                  <a:pt x="144596" y="236131"/>
                  <a:pt x="144622" y="235926"/>
                  <a:pt x="144699" y="235619"/>
                </a:cubicBezTo>
                <a:cubicBezTo>
                  <a:pt x="144520" y="236515"/>
                  <a:pt x="144392" y="236771"/>
                  <a:pt x="144417" y="236515"/>
                </a:cubicBezTo>
                <a:cubicBezTo>
                  <a:pt x="144571" y="235465"/>
                  <a:pt x="144187" y="237155"/>
                  <a:pt x="144161" y="236873"/>
                </a:cubicBezTo>
                <a:cubicBezTo>
                  <a:pt x="144392" y="235977"/>
                  <a:pt x="144571" y="235260"/>
                  <a:pt x="144648" y="234902"/>
                </a:cubicBezTo>
                <a:cubicBezTo>
                  <a:pt x="144699" y="234416"/>
                  <a:pt x="144596" y="234928"/>
                  <a:pt x="144648" y="234441"/>
                </a:cubicBezTo>
                <a:cubicBezTo>
                  <a:pt x="144468" y="235107"/>
                  <a:pt x="144238" y="236105"/>
                  <a:pt x="144161" y="236540"/>
                </a:cubicBezTo>
                <a:lnTo>
                  <a:pt x="144315" y="235875"/>
                </a:lnTo>
                <a:cubicBezTo>
                  <a:pt x="144187" y="236233"/>
                  <a:pt x="144008" y="237206"/>
                  <a:pt x="143982" y="237001"/>
                </a:cubicBezTo>
                <a:cubicBezTo>
                  <a:pt x="143931" y="236668"/>
                  <a:pt x="143803" y="236617"/>
                  <a:pt x="143726" y="236515"/>
                </a:cubicBezTo>
                <a:lnTo>
                  <a:pt x="143880" y="235875"/>
                </a:lnTo>
                <a:cubicBezTo>
                  <a:pt x="143547" y="237283"/>
                  <a:pt x="143624" y="236361"/>
                  <a:pt x="143445" y="236976"/>
                </a:cubicBezTo>
                <a:cubicBezTo>
                  <a:pt x="143445" y="236336"/>
                  <a:pt x="143086" y="237564"/>
                  <a:pt x="143240" y="236438"/>
                </a:cubicBezTo>
                <a:cubicBezTo>
                  <a:pt x="142984" y="236899"/>
                  <a:pt x="142754" y="237385"/>
                  <a:pt x="142600" y="237103"/>
                </a:cubicBezTo>
                <a:lnTo>
                  <a:pt x="142805" y="236131"/>
                </a:lnTo>
                <a:cubicBezTo>
                  <a:pt x="142651" y="236822"/>
                  <a:pt x="142881" y="235593"/>
                  <a:pt x="142856" y="235721"/>
                </a:cubicBezTo>
                <a:cubicBezTo>
                  <a:pt x="142728" y="236489"/>
                  <a:pt x="142600" y="236719"/>
                  <a:pt x="142446" y="237283"/>
                </a:cubicBezTo>
                <a:cubicBezTo>
                  <a:pt x="142523" y="236540"/>
                  <a:pt x="142267" y="237334"/>
                  <a:pt x="142037" y="237974"/>
                </a:cubicBezTo>
                <a:lnTo>
                  <a:pt x="142165" y="237334"/>
                </a:lnTo>
                <a:cubicBezTo>
                  <a:pt x="141883" y="238588"/>
                  <a:pt x="141986" y="237462"/>
                  <a:pt x="141934" y="237232"/>
                </a:cubicBezTo>
                <a:cubicBezTo>
                  <a:pt x="141986" y="236950"/>
                  <a:pt x="142062" y="236336"/>
                  <a:pt x="142037" y="236387"/>
                </a:cubicBezTo>
                <a:cubicBezTo>
                  <a:pt x="141730" y="237436"/>
                  <a:pt x="141730" y="237385"/>
                  <a:pt x="141550" y="238051"/>
                </a:cubicBezTo>
                <a:cubicBezTo>
                  <a:pt x="141499" y="238051"/>
                  <a:pt x="141448" y="237743"/>
                  <a:pt x="141499" y="237359"/>
                </a:cubicBezTo>
                <a:cubicBezTo>
                  <a:pt x="141013" y="238818"/>
                  <a:pt x="140962" y="237846"/>
                  <a:pt x="140603" y="238691"/>
                </a:cubicBezTo>
                <a:lnTo>
                  <a:pt x="140731" y="237923"/>
                </a:lnTo>
                <a:cubicBezTo>
                  <a:pt x="140194" y="239535"/>
                  <a:pt x="140245" y="237974"/>
                  <a:pt x="139912" y="238818"/>
                </a:cubicBezTo>
                <a:lnTo>
                  <a:pt x="140194" y="237462"/>
                </a:lnTo>
                <a:cubicBezTo>
                  <a:pt x="140219" y="237027"/>
                  <a:pt x="139989" y="237795"/>
                  <a:pt x="139810" y="238742"/>
                </a:cubicBezTo>
                <a:cubicBezTo>
                  <a:pt x="139861" y="238307"/>
                  <a:pt x="139580" y="239356"/>
                  <a:pt x="139759" y="238255"/>
                </a:cubicBezTo>
                <a:cubicBezTo>
                  <a:pt x="139707" y="237999"/>
                  <a:pt x="139554" y="238844"/>
                  <a:pt x="139477" y="239023"/>
                </a:cubicBezTo>
                <a:cubicBezTo>
                  <a:pt x="139477" y="238537"/>
                  <a:pt x="139375" y="238691"/>
                  <a:pt x="139272" y="238844"/>
                </a:cubicBezTo>
                <a:cubicBezTo>
                  <a:pt x="139324" y="238537"/>
                  <a:pt x="139400" y="238051"/>
                  <a:pt x="139426" y="237974"/>
                </a:cubicBezTo>
                <a:cubicBezTo>
                  <a:pt x="139298" y="238358"/>
                  <a:pt x="139324" y="237564"/>
                  <a:pt x="139068" y="239202"/>
                </a:cubicBezTo>
                <a:cubicBezTo>
                  <a:pt x="139144" y="238255"/>
                  <a:pt x="138658" y="239894"/>
                  <a:pt x="138786" y="238639"/>
                </a:cubicBezTo>
                <a:cubicBezTo>
                  <a:pt x="138684" y="239100"/>
                  <a:pt x="138658" y="239177"/>
                  <a:pt x="138607" y="239433"/>
                </a:cubicBezTo>
                <a:cubicBezTo>
                  <a:pt x="138504" y="239433"/>
                  <a:pt x="138556" y="238537"/>
                  <a:pt x="138351" y="239254"/>
                </a:cubicBezTo>
                <a:cubicBezTo>
                  <a:pt x="138376" y="239049"/>
                  <a:pt x="138504" y="238511"/>
                  <a:pt x="138453" y="238460"/>
                </a:cubicBezTo>
                <a:cubicBezTo>
                  <a:pt x="138428" y="238639"/>
                  <a:pt x="138325" y="238998"/>
                  <a:pt x="138274" y="239279"/>
                </a:cubicBezTo>
                <a:cubicBezTo>
                  <a:pt x="137941" y="240047"/>
                  <a:pt x="138120" y="238383"/>
                  <a:pt x="137916" y="238562"/>
                </a:cubicBezTo>
                <a:cubicBezTo>
                  <a:pt x="137506" y="239356"/>
                  <a:pt x="137327" y="238921"/>
                  <a:pt x="137045" y="238972"/>
                </a:cubicBezTo>
                <a:lnTo>
                  <a:pt x="137097" y="238665"/>
                </a:lnTo>
                <a:cubicBezTo>
                  <a:pt x="136789" y="239868"/>
                  <a:pt x="137148" y="237359"/>
                  <a:pt x="136738" y="239202"/>
                </a:cubicBezTo>
                <a:cubicBezTo>
                  <a:pt x="136764" y="238895"/>
                  <a:pt x="136687" y="239023"/>
                  <a:pt x="136815" y="238409"/>
                </a:cubicBezTo>
                <a:cubicBezTo>
                  <a:pt x="136585" y="239279"/>
                  <a:pt x="136764" y="237564"/>
                  <a:pt x="136482" y="238665"/>
                </a:cubicBezTo>
                <a:cubicBezTo>
                  <a:pt x="136457" y="238691"/>
                  <a:pt x="136508" y="238639"/>
                  <a:pt x="136533" y="238511"/>
                </a:cubicBezTo>
                <a:cubicBezTo>
                  <a:pt x="136559" y="237769"/>
                  <a:pt x="136303" y="238716"/>
                  <a:pt x="136329" y="238051"/>
                </a:cubicBezTo>
                <a:cubicBezTo>
                  <a:pt x="136329" y="237897"/>
                  <a:pt x="136380" y="237795"/>
                  <a:pt x="136457" y="237513"/>
                </a:cubicBezTo>
                <a:cubicBezTo>
                  <a:pt x="136559" y="236873"/>
                  <a:pt x="136098" y="238844"/>
                  <a:pt x="136380" y="237257"/>
                </a:cubicBezTo>
                <a:cubicBezTo>
                  <a:pt x="136380" y="237308"/>
                  <a:pt x="136226" y="237948"/>
                  <a:pt x="136252" y="237999"/>
                </a:cubicBezTo>
                <a:cubicBezTo>
                  <a:pt x="136124" y="237359"/>
                  <a:pt x="135714" y="238307"/>
                  <a:pt x="135407" y="238614"/>
                </a:cubicBezTo>
                <a:cubicBezTo>
                  <a:pt x="135407" y="237667"/>
                  <a:pt x="135894" y="236003"/>
                  <a:pt x="135535" y="237129"/>
                </a:cubicBezTo>
                <a:cubicBezTo>
                  <a:pt x="135586" y="236848"/>
                  <a:pt x="135433" y="237743"/>
                  <a:pt x="135484" y="237411"/>
                </a:cubicBezTo>
                <a:cubicBezTo>
                  <a:pt x="135356" y="237846"/>
                  <a:pt x="135714" y="235696"/>
                  <a:pt x="135535" y="236515"/>
                </a:cubicBezTo>
                <a:cubicBezTo>
                  <a:pt x="135330" y="237411"/>
                  <a:pt x="135433" y="237027"/>
                  <a:pt x="135279" y="237564"/>
                </a:cubicBezTo>
                <a:cubicBezTo>
                  <a:pt x="135330" y="236976"/>
                  <a:pt x="135458" y="236080"/>
                  <a:pt x="135228" y="236822"/>
                </a:cubicBezTo>
                <a:lnTo>
                  <a:pt x="135330" y="236310"/>
                </a:lnTo>
                <a:cubicBezTo>
                  <a:pt x="134972" y="237718"/>
                  <a:pt x="134998" y="236924"/>
                  <a:pt x="134639" y="238537"/>
                </a:cubicBezTo>
                <a:cubicBezTo>
                  <a:pt x="134076" y="238742"/>
                  <a:pt x="133411" y="239535"/>
                  <a:pt x="132848" y="239612"/>
                </a:cubicBezTo>
                <a:cubicBezTo>
                  <a:pt x="132412" y="239228"/>
                  <a:pt x="131798" y="239868"/>
                  <a:pt x="131440" y="238921"/>
                </a:cubicBezTo>
                <a:cubicBezTo>
                  <a:pt x="131593" y="237564"/>
                  <a:pt x="131568" y="237615"/>
                  <a:pt x="131337" y="238127"/>
                </a:cubicBezTo>
                <a:cubicBezTo>
                  <a:pt x="131363" y="237923"/>
                  <a:pt x="131389" y="237846"/>
                  <a:pt x="131414" y="237667"/>
                </a:cubicBezTo>
                <a:cubicBezTo>
                  <a:pt x="131209" y="238742"/>
                  <a:pt x="131286" y="237743"/>
                  <a:pt x="131107" y="238767"/>
                </a:cubicBezTo>
                <a:cubicBezTo>
                  <a:pt x="130953" y="238537"/>
                  <a:pt x="130723" y="238818"/>
                  <a:pt x="130544" y="238767"/>
                </a:cubicBezTo>
                <a:cubicBezTo>
                  <a:pt x="130595" y="238665"/>
                  <a:pt x="130800" y="237769"/>
                  <a:pt x="130723" y="237846"/>
                </a:cubicBezTo>
                <a:lnTo>
                  <a:pt x="130544" y="238511"/>
                </a:lnTo>
                <a:lnTo>
                  <a:pt x="130621" y="238204"/>
                </a:lnTo>
                <a:cubicBezTo>
                  <a:pt x="130544" y="238358"/>
                  <a:pt x="130441" y="238895"/>
                  <a:pt x="130390" y="239254"/>
                </a:cubicBezTo>
                <a:cubicBezTo>
                  <a:pt x="129725" y="240073"/>
                  <a:pt x="129648" y="237846"/>
                  <a:pt x="129136" y="237999"/>
                </a:cubicBezTo>
                <a:cubicBezTo>
                  <a:pt x="129085" y="237539"/>
                  <a:pt x="128854" y="237897"/>
                  <a:pt x="128675" y="238102"/>
                </a:cubicBezTo>
                <a:cubicBezTo>
                  <a:pt x="128598" y="236592"/>
                  <a:pt x="128470" y="235389"/>
                  <a:pt x="127933" y="236336"/>
                </a:cubicBezTo>
                <a:cubicBezTo>
                  <a:pt x="127933" y="236336"/>
                  <a:pt x="128522" y="233571"/>
                  <a:pt x="128778" y="232957"/>
                </a:cubicBezTo>
                <a:cubicBezTo>
                  <a:pt x="129494" y="230423"/>
                  <a:pt x="129238" y="233008"/>
                  <a:pt x="129776" y="231447"/>
                </a:cubicBezTo>
                <a:close/>
                <a:moveTo>
                  <a:pt x="136969" y="230064"/>
                </a:moveTo>
                <a:cubicBezTo>
                  <a:pt x="136917" y="230192"/>
                  <a:pt x="136841" y="230397"/>
                  <a:pt x="136917" y="230116"/>
                </a:cubicBezTo>
                <a:cubicBezTo>
                  <a:pt x="136866" y="230371"/>
                  <a:pt x="136917" y="230244"/>
                  <a:pt x="136969" y="230064"/>
                </a:cubicBezTo>
                <a:close/>
                <a:moveTo>
                  <a:pt x="139656" y="230013"/>
                </a:moveTo>
                <a:lnTo>
                  <a:pt x="139605" y="230320"/>
                </a:lnTo>
                <a:cubicBezTo>
                  <a:pt x="139605" y="230371"/>
                  <a:pt x="139605" y="230346"/>
                  <a:pt x="139605" y="230346"/>
                </a:cubicBezTo>
                <a:cubicBezTo>
                  <a:pt x="139656" y="230269"/>
                  <a:pt x="139656" y="230218"/>
                  <a:pt x="139656" y="230013"/>
                </a:cubicBezTo>
                <a:close/>
                <a:moveTo>
                  <a:pt x="135740" y="230935"/>
                </a:moveTo>
                <a:lnTo>
                  <a:pt x="135740" y="230935"/>
                </a:lnTo>
                <a:cubicBezTo>
                  <a:pt x="135740" y="230858"/>
                  <a:pt x="135766" y="230807"/>
                  <a:pt x="135791" y="230756"/>
                </a:cubicBezTo>
                <a:cubicBezTo>
                  <a:pt x="135766" y="230730"/>
                  <a:pt x="135740" y="230858"/>
                  <a:pt x="135740" y="230935"/>
                </a:cubicBezTo>
                <a:close/>
                <a:moveTo>
                  <a:pt x="144852" y="229578"/>
                </a:moveTo>
                <a:cubicBezTo>
                  <a:pt x="144878" y="229450"/>
                  <a:pt x="144878" y="229476"/>
                  <a:pt x="144878" y="229476"/>
                </a:cubicBezTo>
                <a:cubicBezTo>
                  <a:pt x="144929" y="229168"/>
                  <a:pt x="144955" y="228964"/>
                  <a:pt x="145032" y="228733"/>
                </a:cubicBezTo>
                <a:cubicBezTo>
                  <a:pt x="144955" y="228810"/>
                  <a:pt x="144904" y="229322"/>
                  <a:pt x="144852" y="229578"/>
                </a:cubicBezTo>
                <a:close/>
                <a:moveTo>
                  <a:pt x="139247" y="238895"/>
                </a:moveTo>
                <a:cubicBezTo>
                  <a:pt x="139247" y="238870"/>
                  <a:pt x="139272" y="238870"/>
                  <a:pt x="139247" y="238895"/>
                </a:cubicBezTo>
                <a:cubicBezTo>
                  <a:pt x="139247" y="238870"/>
                  <a:pt x="139247" y="238767"/>
                  <a:pt x="139221" y="238818"/>
                </a:cubicBezTo>
                <a:lnTo>
                  <a:pt x="139247" y="238895"/>
                </a:lnTo>
                <a:close/>
                <a:moveTo>
                  <a:pt x="144852" y="230320"/>
                </a:moveTo>
                <a:cubicBezTo>
                  <a:pt x="144878" y="230013"/>
                  <a:pt x="144801" y="230474"/>
                  <a:pt x="144776" y="230525"/>
                </a:cubicBezTo>
                <a:cubicBezTo>
                  <a:pt x="144750" y="230627"/>
                  <a:pt x="144699" y="231011"/>
                  <a:pt x="144724" y="230832"/>
                </a:cubicBezTo>
                <a:cubicBezTo>
                  <a:pt x="144801" y="230602"/>
                  <a:pt x="144827" y="230320"/>
                  <a:pt x="144852" y="230320"/>
                </a:cubicBezTo>
                <a:close/>
                <a:moveTo>
                  <a:pt x="144417" y="228964"/>
                </a:moveTo>
                <a:cubicBezTo>
                  <a:pt x="144392" y="229220"/>
                  <a:pt x="144341" y="229501"/>
                  <a:pt x="144366" y="229501"/>
                </a:cubicBezTo>
                <a:cubicBezTo>
                  <a:pt x="144545" y="228708"/>
                  <a:pt x="144366" y="229373"/>
                  <a:pt x="144417" y="228964"/>
                </a:cubicBezTo>
                <a:close/>
                <a:moveTo>
                  <a:pt x="144008" y="227914"/>
                </a:moveTo>
                <a:cubicBezTo>
                  <a:pt x="143931" y="228426"/>
                  <a:pt x="144008" y="228068"/>
                  <a:pt x="144059" y="228017"/>
                </a:cubicBezTo>
                <a:cubicBezTo>
                  <a:pt x="144187" y="227326"/>
                  <a:pt x="143957" y="228298"/>
                  <a:pt x="144008" y="227914"/>
                </a:cubicBezTo>
                <a:close/>
                <a:moveTo>
                  <a:pt x="143649" y="228657"/>
                </a:moveTo>
                <a:lnTo>
                  <a:pt x="143752" y="228068"/>
                </a:lnTo>
                <a:cubicBezTo>
                  <a:pt x="143752" y="228119"/>
                  <a:pt x="143675" y="228477"/>
                  <a:pt x="143649" y="228657"/>
                </a:cubicBezTo>
                <a:cubicBezTo>
                  <a:pt x="143649" y="228580"/>
                  <a:pt x="143649" y="228657"/>
                  <a:pt x="143649" y="228657"/>
                </a:cubicBezTo>
                <a:close/>
                <a:moveTo>
                  <a:pt x="138428" y="229476"/>
                </a:moveTo>
                <a:lnTo>
                  <a:pt x="138351" y="229680"/>
                </a:lnTo>
                <a:lnTo>
                  <a:pt x="138351" y="229936"/>
                </a:lnTo>
                <a:lnTo>
                  <a:pt x="138428" y="229476"/>
                </a:lnTo>
                <a:close/>
                <a:moveTo>
                  <a:pt x="136278" y="228759"/>
                </a:moveTo>
                <a:cubicBezTo>
                  <a:pt x="136252" y="228861"/>
                  <a:pt x="136124" y="229578"/>
                  <a:pt x="136226" y="229296"/>
                </a:cubicBezTo>
                <a:cubicBezTo>
                  <a:pt x="136150" y="229373"/>
                  <a:pt x="136329" y="228708"/>
                  <a:pt x="136278" y="228759"/>
                </a:cubicBezTo>
                <a:close/>
                <a:moveTo>
                  <a:pt x="134563" y="231472"/>
                </a:moveTo>
                <a:lnTo>
                  <a:pt x="134563" y="231472"/>
                </a:lnTo>
                <a:lnTo>
                  <a:pt x="134383" y="232470"/>
                </a:lnTo>
                <a:lnTo>
                  <a:pt x="134563" y="231472"/>
                </a:lnTo>
                <a:close/>
                <a:moveTo>
                  <a:pt x="112165" y="229936"/>
                </a:moveTo>
                <a:cubicBezTo>
                  <a:pt x="112165" y="229450"/>
                  <a:pt x="112140" y="230116"/>
                  <a:pt x="112012" y="230320"/>
                </a:cubicBezTo>
                <a:cubicBezTo>
                  <a:pt x="111986" y="230627"/>
                  <a:pt x="112063" y="230320"/>
                  <a:pt x="112165" y="229936"/>
                </a:cubicBezTo>
                <a:close/>
                <a:moveTo>
                  <a:pt x="106380" y="232726"/>
                </a:moveTo>
                <a:cubicBezTo>
                  <a:pt x="106380" y="232726"/>
                  <a:pt x="106380" y="232675"/>
                  <a:pt x="106406" y="232650"/>
                </a:cubicBezTo>
                <a:cubicBezTo>
                  <a:pt x="106380" y="232675"/>
                  <a:pt x="106406" y="232624"/>
                  <a:pt x="106380" y="232624"/>
                </a:cubicBezTo>
                <a:lnTo>
                  <a:pt x="106380" y="232726"/>
                </a:lnTo>
                <a:close/>
                <a:moveTo>
                  <a:pt x="109708" y="223281"/>
                </a:moveTo>
                <a:cubicBezTo>
                  <a:pt x="109657" y="223230"/>
                  <a:pt x="109554" y="223716"/>
                  <a:pt x="109478" y="224203"/>
                </a:cubicBezTo>
                <a:cubicBezTo>
                  <a:pt x="109478" y="224177"/>
                  <a:pt x="109478" y="224228"/>
                  <a:pt x="109478" y="224203"/>
                </a:cubicBezTo>
                <a:cubicBezTo>
                  <a:pt x="109682" y="223409"/>
                  <a:pt x="109580" y="223819"/>
                  <a:pt x="109708" y="223281"/>
                </a:cubicBezTo>
                <a:close/>
                <a:moveTo>
                  <a:pt x="95886" y="231907"/>
                </a:moveTo>
                <a:cubicBezTo>
                  <a:pt x="95783" y="230397"/>
                  <a:pt x="95655" y="229168"/>
                  <a:pt x="95118" y="230116"/>
                </a:cubicBezTo>
                <a:cubicBezTo>
                  <a:pt x="95118" y="230116"/>
                  <a:pt x="95707" y="227326"/>
                  <a:pt x="95963" y="226711"/>
                </a:cubicBezTo>
                <a:cubicBezTo>
                  <a:pt x="96628" y="224228"/>
                  <a:pt x="96423" y="226813"/>
                  <a:pt x="96935" y="225252"/>
                </a:cubicBezTo>
                <a:cubicBezTo>
                  <a:pt x="96961" y="225150"/>
                  <a:pt x="96654" y="226660"/>
                  <a:pt x="96782" y="226302"/>
                </a:cubicBezTo>
                <a:cubicBezTo>
                  <a:pt x="97345" y="224408"/>
                  <a:pt x="97447" y="225636"/>
                  <a:pt x="97396" y="227146"/>
                </a:cubicBezTo>
                <a:lnTo>
                  <a:pt x="97319" y="227556"/>
                </a:lnTo>
                <a:cubicBezTo>
                  <a:pt x="97319" y="227863"/>
                  <a:pt x="97626" y="226583"/>
                  <a:pt x="97626" y="226762"/>
                </a:cubicBezTo>
                <a:cubicBezTo>
                  <a:pt x="97575" y="227018"/>
                  <a:pt x="97575" y="227146"/>
                  <a:pt x="97498" y="227479"/>
                </a:cubicBezTo>
                <a:cubicBezTo>
                  <a:pt x="97652" y="226711"/>
                  <a:pt x="97652" y="227146"/>
                  <a:pt x="97805" y="226558"/>
                </a:cubicBezTo>
                <a:cubicBezTo>
                  <a:pt x="97754" y="226890"/>
                  <a:pt x="97626" y="227505"/>
                  <a:pt x="97575" y="227863"/>
                </a:cubicBezTo>
                <a:lnTo>
                  <a:pt x="97805" y="226967"/>
                </a:lnTo>
                <a:cubicBezTo>
                  <a:pt x="98292" y="224868"/>
                  <a:pt x="97959" y="227172"/>
                  <a:pt x="98266" y="226071"/>
                </a:cubicBezTo>
                <a:lnTo>
                  <a:pt x="98164" y="226660"/>
                </a:lnTo>
                <a:cubicBezTo>
                  <a:pt x="98599" y="225406"/>
                  <a:pt x="98778" y="225687"/>
                  <a:pt x="99060" y="225252"/>
                </a:cubicBezTo>
                <a:cubicBezTo>
                  <a:pt x="98983" y="225559"/>
                  <a:pt x="98881" y="226097"/>
                  <a:pt x="98804" y="226455"/>
                </a:cubicBezTo>
                <a:cubicBezTo>
                  <a:pt x="98983" y="225559"/>
                  <a:pt x="99111" y="225303"/>
                  <a:pt x="99188" y="225150"/>
                </a:cubicBezTo>
                <a:cubicBezTo>
                  <a:pt x="99034" y="226097"/>
                  <a:pt x="99444" y="224305"/>
                  <a:pt x="99418" y="224817"/>
                </a:cubicBezTo>
                <a:lnTo>
                  <a:pt x="99367" y="225047"/>
                </a:lnTo>
                <a:cubicBezTo>
                  <a:pt x="99623" y="224049"/>
                  <a:pt x="99316" y="225662"/>
                  <a:pt x="99597" y="224459"/>
                </a:cubicBezTo>
                <a:lnTo>
                  <a:pt x="99495" y="225201"/>
                </a:lnTo>
                <a:cubicBezTo>
                  <a:pt x="99776" y="223844"/>
                  <a:pt x="99418" y="225892"/>
                  <a:pt x="99597" y="225227"/>
                </a:cubicBezTo>
                <a:lnTo>
                  <a:pt x="99623" y="224945"/>
                </a:lnTo>
                <a:cubicBezTo>
                  <a:pt x="99725" y="224612"/>
                  <a:pt x="99623" y="225303"/>
                  <a:pt x="99700" y="225073"/>
                </a:cubicBezTo>
                <a:lnTo>
                  <a:pt x="99674" y="225252"/>
                </a:lnTo>
                <a:cubicBezTo>
                  <a:pt x="99828" y="224894"/>
                  <a:pt x="99725" y="225662"/>
                  <a:pt x="99930" y="224612"/>
                </a:cubicBezTo>
                <a:cubicBezTo>
                  <a:pt x="99751" y="225457"/>
                  <a:pt x="99853" y="225022"/>
                  <a:pt x="99597" y="226225"/>
                </a:cubicBezTo>
                <a:cubicBezTo>
                  <a:pt x="100058" y="225175"/>
                  <a:pt x="100263" y="225483"/>
                  <a:pt x="100519" y="225508"/>
                </a:cubicBezTo>
                <a:cubicBezTo>
                  <a:pt x="100468" y="225943"/>
                  <a:pt x="100468" y="226046"/>
                  <a:pt x="100416" y="226455"/>
                </a:cubicBezTo>
                <a:cubicBezTo>
                  <a:pt x="100468" y="226250"/>
                  <a:pt x="100519" y="226276"/>
                  <a:pt x="100672" y="225738"/>
                </a:cubicBezTo>
                <a:cubicBezTo>
                  <a:pt x="100672" y="225790"/>
                  <a:pt x="100596" y="226276"/>
                  <a:pt x="100570" y="226327"/>
                </a:cubicBezTo>
                <a:cubicBezTo>
                  <a:pt x="100570" y="226762"/>
                  <a:pt x="100852" y="225201"/>
                  <a:pt x="100800" y="225687"/>
                </a:cubicBezTo>
                <a:cubicBezTo>
                  <a:pt x="100775" y="225969"/>
                  <a:pt x="100698" y="226302"/>
                  <a:pt x="100596" y="226686"/>
                </a:cubicBezTo>
                <a:cubicBezTo>
                  <a:pt x="100800" y="225892"/>
                  <a:pt x="100852" y="226020"/>
                  <a:pt x="100954" y="225790"/>
                </a:cubicBezTo>
                <a:cubicBezTo>
                  <a:pt x="100903" y="225943"/>
                  <a:pt x="100877" y="226046"/>
                  <a:pt x="100800" y="226378"/>
                </a:cubicBezTo>
                <a:cubicBezTo>
                  <a:pt x="101056" y="225457"/>
                  <a:pt x="100877" y="226583"/>
                  <a:pt x="101056" y="225994"/>
                </a:cubicBezTo>
                <a:lnTo>
                  <a:pt x="100903" y="226609"/>
                </a:lnTo>
                <a:cubicBezTo>
                  <a:pt x="100852" y="227326"/>
                  <a:pt x="101184" y="225303"/>
                  <a:pt x="101159" y="225764"/>
                </a:cubicBezTo>
                <a:cubicBezTo>
                  <a:pt x="101107" y="225969"/>
                  <a:pt x="101082" y="226225"/>
                  <a:pt x="101005" y="226455"/>
                </a:cubicBezTo>
                <a:cubicBezTo>
                  <a:pt x="101287" y="225354"/>
                  <a:pt x="101338" y="225738"/>
                  <a:pt x="101466" y="225354"/>
                </a:cubicBezTo>
                <a:cubicBezTo>
                  <a:pt x="101440" y="225457"/>
                  <a:pt x="101415" y="225611"/>
                  <a:pt x="101415" y="225611"/>
                </a:cubicBezTo>
                <a:cubicBezTo>
                  <a:pt x="101517" y="225508"/>
                  <a:pt x="101517" y="225867"/>
                  <a:pt x="101696" y="225380"/>
                </a:cubicBezTo>
                <a:cubicBezTo>
                  <a:pt x="101671" y="225662"/>
                  <a:pt x="101415" y="226865"/>
                  <a:pt x="101517" y="226660"/>
                </a:cubicBezTo>
                <a:cubicBezTo>
                  <a:pt x="101747" y="225431"/>
                  <a:pt x="101747" y="226174"/>
                  <a:pt x="101952" y="224817"/>
                </a:cubicBezTo>
                <a:cubicBezTo>
                  <a:pt x="101952" y="225022"/>
                  <a:pt x="102003" y="225483"/>
                  <a:pt x="102080" y="225099"/>
                </a:cubicBezTo>
                <a:cubicBezTo>
                  <a:pt x="101978" y="225585"/>
                  <a:pt x="101850" y="226583"/>
                  <a:pt x="101773" y="226711"/>
                </a:cubicBezTo>
                <a:lnTo>
                  <a:pt x="101671" y="227428"/>
                </a:lnTo>
                <a:cubicBezTo>
                  <a:pt x="101568" y="227940"/>
                  <a:pt x="101671" y="227274"/>
                  <a:pt x="101568" y="227914"/>
                </a:cubicBezTo>
                <a:cubicBezTo>
                  <a:pt x="101594" y="227863"/>
                  <a:pt x="101747" y="227377"/>
                  <a:pt x="101747" y="227582"/>
                </a:cubicBezTo>
                <a:cubicBezTo>
                  <a:pt x="101952" y="226839"/>
                  <a:pt x="102259" y="225457"/>
                  <a:pt x="102362" y="225303"/>
                </a:cubicBezTo>
                <a:cubicBezTo>
                  <a:pt x="102259" y="225790"/>
                  <a:pt x="102080" y="226686"/>
                  <a:pt x="102055" y="226890"/>
                </a:cubicBezTo>
                <a:lnTo>
                  <a:pt x="102592" y="224561"/>
                </a:lnTo>
                <a:cubicBezTo>
                  <a:pt x="102643" y="224484"/>
                  <a:pt x="102439" y="225534"/>
                  <a:pt x="102541" y="225201"/>
                </a:cubicBezTo>
                <a:cubicBezTo>
                  <a:pt x="102592" y="224868"/>
                  <a:pt x="102643" y="224663"/>
                  <a:pt x="102694" y="224433"/>
                </a:cubicBezTo>
                <a:cubicBezTo>
                  <a:pt x="102694" y="224587"/>
                  <a:pt x="102874" y="224126"/>
                  <a:pt x="102643" y="225329"/>
                </a:cubicBezTo>
                <a:cubicBezTo>
                  <a:pt x="102541" y="225815"/>
                  <a:pt x="102592" y="225585"/>
                  <a:pt x="102515" y="226020"/>
                </a:cubicBezTo>
                <a:cubicBezTo>
                  <a:pt x="102566" y="226020"/>
                  <a:pt x="102643" y="225585"/>
                  <a:pt x="102694" y="225559"/>
                </a:cubicBezTo>
                <a:lnTo>
                  <a:pt x="102643" y="225738"/>
                </a:lnTo>
                <a:cubicBezTo>
                  <a:pt x="102669" y="225918"/>
                  <a:pt x="102797" y="225406"/>
                  <a:pt x="102899" y="224817"/>
                </a:cubicBezTo>
                <a:cubicBezTo>
                  <a:pt x="103027" y="224331"/>
                  <a:pt x="103130" y="224075"/>
                  <a:pt x="103181" y="224075"/>
                </a:cubicBezTo>
                <a:cubicBezTo>
                  <a:pt x="103130" y="224279"/>
                  <a:pt x="103053" y="224561"/>
                  <a:pt x="102976" y="224919"/>
                </a:cubicBezTo>
                <a:cubicBezTo>
                  <a:pt x="103206" y="223972"/>
                  <a:pt x="103360" y="223716"/>
                  <a:pt x="103514" y="223307"/>
                </a:cubicBezTo>
                <a:cubicBezTo>
                  <a:pt x="103616" y="222769"/>
                  <a:pt x="103258" y="224356"/>
                  <a:pt x="103309" y="224049"/>
                </a:cubicBezTo>
                <a:cubicBezTo>
                  <a:pt x="103258" y="224843"/>
                  <a:pt x="103744" y="222949"/>
                  <a:pt x="103590" y="224126"/>
                </a:cubicBezTo>
                <a:cubicBezTo>
                  <a:pt x="103616" y="223998"/>
                  <a:pt x="103667" y="223614"/>
                  <a:pt x="103718" y="223486"/>
                </a:cubicBezTo>
                <a:cubicBezTo>
                  <a:pt x="103744" y="223563"/>
                  <a:pt x="103590" y="224408"/>
                  <a:pt x="103667" y="224075"/>
                </a:cubicBezTo>
                <a:cubicBezTo>
                  <a:pt x="103565" y="224561"/>
                  <a:pt x="103744" y="223921"/>
                  <a:pt x="103795" y="223793"/>
                </a:cubicBezTo>
                <a:cubicBezTo>
                  <a:pt x="103872" y="223435"/>
                  <a:pt x="103744" y="224049"/>
                  <a:pt x="103718" y="224049"/>
                </a:cubicBezTo>
                <a:cubicBezTo>
                  <a:pt x="103846" y="223665"/>
                  <a:pt x="104179" y="222949"/>
                  <a:pt x="104128" y="223639"/>
                </a:cubicBezTo>
                <a:cubicBezTo>
                  <a:pt x="104179" y="223332"/>
                  <a:pt x="104409" y="222488"/>
                  <a:pt x="104435" y="222539"/>
                </a:cubicBezTo>
                <a:lnTo>
                  <a:pt x="104230" y="223307"/>
                </a:lnTo>
                <a:cubicBezTo>
                  <a:pt x="104179" y="223614"/>
                  <a:pt x="104230" y="223563"/>
                  <a:pt x="104205" y="223691"/>
                </a:cubicBezTo>
                <a:cubicBezTo>
                  <a:pt x="104281" y="223512"/>
                  <a:pt x="104409" y="223076"/>
                  <a:pt x="104333" y="223665"/>
                </a:cubicBezTo>
                <a:cubicBezTo>
                  <a:pt x="104333" y="223512"/>
                  <a:pt x="104102" y="224715"/>
                  <a:pt x="104128" y="224663"/>
                </a:cubicBezTo>
                <a:cubicBezTo>
                  <a:pt x="104230" y="224510"/>
                  <a:pt x="104230" y="224305"/>
                  <a:pt x="104333" y="224075"/>
                </a:cubicBezTo>
                <a:lnTo>
                  <a:pt x="104409" y="223742"/>
                </a:lnTo>
                <a:cubicBezTo>
                  <a:pt x="104563" y="223025"/>
                  <a:pt x="104461" y="223870"/>
                  <a:pt x="104614" y="223025"/>
                </a:cubicBezTo>
                <a:cubicBezTo>
                  <a:pt x="104512" y="223639"/>
                  <a:pt x="104768" y="222693"/>
                  <a:pt x="104512" y="223895"/>
                </a:cubicBezTo>
                <a:lnTo>
                  <a:pt x="104333" y="224868"/>
                </a:lnTo>
                <a:cubicBezTo>
                  <a:pt x="104333" y="224766"/>
                  <a:pt x="104563" y="223870"/>
                  <a:pt x="104691" y="223409"/>
                </a:cubicBezTo>
                <a:cubicBezTo>
                  <a:pt x="104665" y="223512"/>
                  <a:pt x="104614" y="223691"/>
                  <a:pt x="104614" y="223870"/>
                </a:cubicBezTo>
                <a:cubicBezTo>
                  <a:pt x="104896" y="222411"/>
                  <a:pt x="104640" y="223998"/>
                  <a:pt x="104896" y="222872"/>
                </a:cubicBezTo>
                <a:cubicBezTo>
                  <a:pt x="104845" y="223409"/>
                  <a:pt x="105024" y="222949"/>
                  <a:pt x="104896" y="223870"/>
                </a:cubicBezTo>
                <a:cubicBezTo>
                  <a:pt x="105024" y="223409"/>
                  <a:pt x="105177" y="222923"/>
                  <a:pt x="105152" y="223256"/>
                </a:cubicBezTo>
                <a:cubicBezTo>
                  <a:pt x="105152" y="223384"/>
                  <a:pt x="105101" y="223435"/>
                  <a:pt x="105049" y="223742"/>
                </a:cubicBezTo>
                <a:cubicBezTo>
                  <a:pt x="104998" y="224177"/>
                  <a:pt x="105075" y="223793"/>
                  <a:pt x="105152" y="223588"/>
                </a:cubicBezTo>
                <a:cubicBezTo>
                  <a:pt x="105126" y="223793"/>
                  <a:pt x="105049" y="224433"/>
                  <a:pt x="104998" y="224971"/>
                </a:cubicBezTo>
                <a:cubicBezTo>
                  <a:pt x="105075" y="224535"/>
                  <a:pt x="105229" y="223742"/>
                  <a:pt x="105331" y="223281"/>
                </a:cubicBezTo>
                <a:cubicBezTo>
                  <a:pt x="105101" y="224740"/>
                  <a:pt x="105664" y="222360"/>
                  <a:pt x="105459" y="223691"/>
                </a:cubicBezTo>
                <a:cubicBezTo>
                  <a:pt x="105382" y="223895"/>
                  <a:pt x="105229" y="224408"/>
                  <a:pt x="105229" y="224766"/>
                </a:cubicBezTo>
                <a:cubicBezTo>
                  <a:pt x="104973" y="226225"/>
                  <a:pt x="105510" y="223716"/>
                  <a:pt x="105433" y="224408"/>
                </a:cubicBezTo>
                <a:lnTo>
                  <a:pt x="105664" y="223204"/>
                </a:lnTo>
                <a:cubicBezTo>
                  <a:pt x="105536" y="223947"/>
                  <a:pt x="105894" y="222539"/>
                  <a:pt x="105638" y="223742"/>
                </a:cubicBezTo>
                <a:cubicBezTo>
                  <a:pt x="105741" y="223281"/>
                  <a:pt x="105638" y="224152"/>
                  <a:pt x="105868" y="222974"/>
                </a:cubicBezTo>
                <a:cubicBezTo>
                  <a:pt x="105766" y="223998"/>
                  <a:pt x="106252" y="222436"/>
                  <a:pt x="105894" y="224561"/>
                </a:cubicBezTo>
                <a:cubicBezTo>
                  <a:pt x="105971" y="224356"/>
                  <a:pt x="105971" y="224561"/>
                  <a:pt x="106048" y="223972"/>
                </a:cubicBezTo>
                <a:cubicBezTo>
                  <a:pt x="106150" y="223332"/>
                  <a:pt x="105945" y="224433"/>
                  <a:pt x="106022" y="223972"/>
                </a:cubicBezTo>
                <a:cubicBezTo>
                  <a:pt x="106022" y="223972"/>
                  <a:pt x="106099" y="223614"/>
                  <a:pt x="106150" y="223460"/>
                </a:cubicBezTo>
                <a:cubicBezTo>
                  <a:pt x="106124" y="223768"/>
                  <a:pt x="106150" y="223844"/>
                  <a:pt x="105920" y="224817"/>
                </a:cubicBezTo>
                <a:cubicBezTo>
                  <a:pt x="105817" y="225534"/>
                  <a:pt x="106355" y="222820"/>
                  <a:pt x="106380" y="223307"/>
                </a:cubicBezTo>
                <a:cubicBezTo>
                  <a:pt x="106278" y="223768"/>
                  <a:pt x="106252" y="223947"/>
                  <a:pt x="106304" y="223895"/>
                </a:cubicBezTo>
                <a:lnTo>
                  <a:pt x="106508" y="223076"/>
                </a:lnTo>
                <a:cubicBezTo>
                  <a:pt x="106534" y="223256"/>
                  <a:pt x="106329" y="224177"/>
                  <a:pt x="106176" y="224996"/>
                </a:cubicBezTo>
                <a:cubicBezTo>
                  <a:pt x="106252" y="224843"/>
                  <a:pt x="106278" y="224894"/>
                  <a:pt x="106406" y="224305"/>
                </a:cubicBezTo>
                <a:lnTo>
                  <a:pt x="106252" y="225329"/>
                </a:lnTo>
                <a:cubicBezTo>
                  <a:pt x="106355" y="224587"/>
                  <a:pt x="106380" y="224843"/>
                  <a:pt x="106432" y="224663"/>
                </a:cubicBezTo>
                <a:lnTo>
                  <a:pt x="106380" y="224868"/>
                </a:lnTo>
                <a:cubicBezTo>
                  <a:pt x="106304" y="225227"/>
                  <a:pt x="106406" y="224996"/>
                  <a:pt x="106432" y="224919"/>
                </a:cubicBezTo>
                <a:cubicBezTo>
                  <a:pt x="106483" y="224382"/>
                  <a:pt x="106508" y="224177"/>
                  <a:pt x="106534" y="224049"/>
                </a:cubicBezTo>
                <a:cubicBezTo>
                  <a:pt x="106636" y="223665"/>
                  <a:pt x="106611" y="223768"/>
                  <a:pt x="106739" y="223358"/>
                </a:cubicBezTo>
                <a:cubicBezTo>
                  <a:pt x="106560" y="224152"/>
                  <a:pt x="106688" y="223921"/>
                  <a:pt x="106688" y="224024"/>
                </a:cubicBezTo>
                <a:cubicBezTo>
                  <a:pt x="106688" y="224177"/>
                  <a:pt x="106867" y="223332"/>
                  <a:pt x="106867" y="223332"/>
                </a:cubicBezTo>
                <a:cubicBezTo>
                  <a:pt x="106790" y="223793"/>
                  <a:pt x="106892" y="223435"/>
                  <a:pt x="106764" y="223972"/>
                </a:cubicBezTo>
                <a:cubicBezTo>
                  <a:pt x="106739" y="224126"/>
                  <a:pt x="106816" y="223563"/>
                  <a:pt x="106739" y="223947"/>
                </a:cubicBezTo>
                <a:cubicBezTo>
                  <a:pt x="106688" y="224279"/>
                  <a:pt x="106534" y="224971"/>
                  <a:pt x="106688" y="224484"/>
                </a:cubicBezTo>
                <a:cubicBezTo>
                  <a:pt x="106790" y="224075"/>
                  <a:pt x="106995" y="222872"/>
                  <a:pt x="106944" y="223409"/>
                </a:cubicBezTo>
                <a:cubicBezTo>
                  <a:pt x="106892" y="223588"/>
                  <a:pt x="106841" y="223947"/>
                  <a:pt x="106764" y="224177"/>
                </a:cubicBezTo>
                <a:lnTo>
                  <a:pt x="106739" y="224638"/>
                </a:lnTo>
                <a:lnTo>
                  <a:pt x="106867" y="223921"/>
                </a:lnTo>
                <a:cubicBezTo>
                  <a:pt x="106841" y="224100"/>
                  <a:pt x="106841" y="224177"/>
                  <a:pt x="106841" y="224279"/>
                </a:cubicBezTo>
                <a:cubicBezTo>
                  <a:pt x="107020" y="223512"/>
                  <a:pt x="106867" y="224049"/>
                  <a:pt x="107123" y="223204"/>
                </a:cubicBezTo>
                <a:cubicBezTo>
                  <a:pt x="107174" y="223102"/>
                  <a:pt x="107072" y="223716"/>
                  <a:pt x="107097" y="223793"/>
                </a:cubicBezTo>
                <a:lnTo>
                  <a:pt x="107072" y="223844"/>
                </a:lnTo>
                <a:cubicBezTo>
                  <a:pt x="107046" y="224305"/>
                  <a:pt x="107123" y="223998"/>
                  <a:pt x="107251" y="223512"/>
                </a:cubicBezTo>
                <a:lnTo>
                  <a:pt x="107225" y="223691"/>
                </a:lnTo>
                <a:cubicBezTo>
                  <a:pt x="107225" y="223742"/>
                  <a:pt x="107302" y="223639"/>
                  <a:pt x="107404" y="223179"/>
                </a:cubicBezTo>
                <a:cubicBezTo>
                  <a:pt x="107327" y="223716"/>
                  <a:pt x="106867" y="225943"/>
                  <a:pt x="107123" y="225047"/>
                </a:cubicBezTo>
                <a:cubicBezTo>
                  <a:pt x="107174" y="225022"/>
                  <a:pt x="107455" y="223716"/>
                  <a:pt x="107507" y="223230"/>
                </a:cubicBezTo>
                <a:cubicBezTo>
                  <a:pt x="107507" y="223768"/>
                  <a:pt x="107839" y="222590"/>
                  <a:pt x="107686" y="223742"/>
                </a:cubicBezTo>
                <a:cubicBezTo>
                  <a:pt x="107737" y="223435"/>
                  <a:pt x="107788" y="223281"/>
                  <a:pt x="107839" y="223102"/>
                </a:cubicBezTo>
                <a:cubicBezTo>
                  <a:pt x="107891" y="223409"/>
                  <a:pt x="108249" y="222309"/>
                  <a:pt x="108070" y="223716"/>
                </a:cubicBezTo>
                <a:cubicBezTo>
                  <a:pt x="108019" y="224049"/>
                  <a:pt x="107942" y="224459"/>
                  <a:pt x="107839" y="224868"/>
                </a:cubicBezTo>
                <a:cubicBezTo>
                  <a:pt x="108019" y="224254"/>
                  <a:pt x="107763" y="225559"/>
                  <a:pt x="107993" y="224433"/>
                </a:cubicBezTo>
                <a:cubicBezTo>
                  <a:pt x="108095" y="223793"/>
                  <a:pt x="108147" y="223435"/>
                  <a:pt x="108172" y="223179"/>
                </a:cubicBezTo>
                <a:cubicBezTo>
                  <a:pt x="108326" y="222820"/>
                  <a:pt x="108428" y="222820"/>
                  <a:pt x="108377" y="223486"/>
                </a:cubicBezTo>
                <a:cubicBezTo>
                  <a:pt x="108428" y="223153"/>
                  <a:pt x="108479" y="222949"/>
                  <a:pt x="108505" y="222795"/>
                </a:cubicBezTo>
                <a:cubicBezTo>
                  <a:pt x="108300" y="223844"/>
                  <a:pt x="108326" y="223998"/>
                  <a:pt x="108454" y="223639"/>
                </a:cubicBezTo>
                <a:lnTo>
                  <a:pt x="108556" y="223000"/>
                </a:lnTo>
                <a:lnTo>
                  <a:pt x="108479" y="223665"/>
                </a:lnTo>
                <a:cubicBezTo>
                  <a:pt x="108505" y="223460"/>
                  <a:pt x="108735" y="222309"/>
                  <a:pt x="108659" y="222949"/>
                </a:cubicBezTo>
                <a:cubicBezTo>
                  <a:pt x="108607" y="223204"/>
                  <a:pt x="108556" y="223460"/>
                  <a:pt x="108531" y="223639"/>
                </a:cubicBezTo>
                <a:cubicBezTo>
                  <a:pt x="108684" y="223128"/>
                  <a:pt x="108915" y="222232"/>
                  <a:pt x="108863" y="222795"/>
                </a:cubicBezTo>
                <a:lnTo>
                  <a:pt x="108710" y="223742"/>
                </a:lnTo>
                <a:cubicBezTo>
                  <a:pt x="108761" y="223639"/>
                  <a:pt x="108889" y="223102"/>
                  <a:pt x="108915" y="222795"/>
                </a:cubicBezTo>
                <a:cubicBezTo>
                  <a:pt x="108863" y="223384"/>
                  <a:pt x="108915" y="223435"/>
                  <a:pt x="108787" y="224279"/>
                </a:cubicBezTo>
                <a:cubicBezTo>
                  <a:pt x="109273" y="222334"/>
                  <a:pt x="109503" y="222309"/>
                  <a:pt x="109606" y="222462"/>
                </a:cubicBezTo>
                <a:lnTo>
                  <a:pt x="109503" y="222974"/>
                </a:lnTo>
                <a:cubicBezTo>
                  <a:pt x="109452" y="223435"/>
                  <a:pt x="109682" y="222129"/>
                  <a:pt x="109657" y="222462"/>
                </a:cubicBezTo>
                <a:cubicBezTo>
                  <a:pt x="109580" y="222923"/>
                  <a:pt x="109452" y="223435"/>
                  <a:pt x="109350" y="224024"/>
                </a:cubicBezTo>
                <a:cubicBezTo>
                  <a:pt x="109324" y="224561"/>
                  <a:pt x="109606" y="223204"/>
                  <a:pt x="109682" y="222974"/>
                </a:cubicBezTo>
                <a:cubicBezTo>
                  <a:pt x="109785" y="222385"/>
                  <a:pt x="109554" y="223384"/>
                  <a:pt x="109734" y="222564"/>
                </a:cubicBezTo>
                <a:cubicBezTo>
                  <a:pt x="109785" y="222360"/>
                  <a:pt x="109708" y="223076"/>
                  <a:pt x="109887" y="222104"/>
                </a:cubicBezTo>
                <a:cubicBezTo>
                  <a:pt x="109836" y="222513"/>
                  <a:pt x="109682" y="223204"/>
                  <a:pt x="109631" y="223614"/>
                </a:cubicBezTo>
                <a:lnTo>
                  <a:pt x="109759" y="223153"/>
                </a:lnTo>
                <a:cubicBezTo>
                  <a:pt x="109503" y="224254"/>
                  <a:pt x="109350" y="225099"/>
                  <a:pt x="109094" y="226506"/>
                </a:cubicBezTo>
                <a:lnTo>
                  <a:pt x="109145" y="226353"/>
                </a:lnTo>
                <a:cubicBezTo>
                  <a:pt x="108991" y="227351"/>
                  <a:pt x="108812" y="227453"/>
                  <a:pt x="108838" y="227812"/>
                </a:cubicBezTo>
                <a:cubicBezTo>
                  <a:pt x="108940" y="227377"/>
                  <a:pt x="109247" y="225994"/>
                  <a:pt x="109298" y="225559"/>
                </a:cubicBezTo>
                <a:cubicBezTo>
                  <a:pt x="109350" y="225406"/>
                  <a:pt x="109478" y="224843"/>
                  <a:pt x="109606" y="224279"/>
                </a:cubicBezTo>
                <a:cubicBezTo>
                  <a:pt x="109529" y="224894"/>
                  <a:pt x="109785" y="223870"/>
                  <a:pt x="109734" y="224152"/>
                </a:cubicBezTo>
                <a:cubicBezTo>
                  <a:pt x="109810" y="223742"/>
                  <a:pt x="110015" y="222795"/>
                  <a:pt x="110066" y="222641"/>
                </a:cubicBezTo>
                <a:cubicBezTo>
                  <a:pt x="110015" y="223102"/>
                  <a:pt x="109836" y="223537"/>
                  <a:pt x="109887" y="223639"/>
                </a:cubicBezTo>
                <a:cubicBezTo>
                  <a:pt x="110015" y="223102"/>
                  <a:pt x="110143" y="222693"/>
                  <a:pt x="110169" y="222283"/>
                </a:cubicBezTo>
                <a:cubicBezTo>
                  <a:pt x="110425" y="221029"/>
                  <a:pt x="110169" y="222641"/>
                  <a:pt x="110374" y="221694"/>
                </a:cubicBezTo>
                <a:cubicBezTo>
                  <a:pt x="110220" y="222539"/>
                  <a:pt x="109990" y="223691"/>
                  <a:pt x="109938" y="224152"/>
                </a:cubicBezTo>
                <a:cubicBezTo>
                  <a:pt x="110118" y="223307"/>
                  <a:pt x="110194" y="223025"/>
                  <a:pt x="110425" y="221745"/>
                </a:cubicBezTo>
                <a:cubicBezTo>
                  <a:pt x="110399" y="222001"/>
                  <a:pt x="110246" y="222667"/>
                  <a:pt x="110169" y="223204"/>
                </a:cubicBezTo>
                <a:cubicBezTo>
                  <a:pt x="110092" y="223742"/>
                  <a:pt x="110553" y="221643"/>
                  <a:pt x="110220" y="223358"/>
                </a:cubicBezTo>
                <a:lnTo>
                  <a:pt x="110425" y="222513"/>
                </a:lnTo>
                <a:cubicBezTo>
                  <a:pt x="110374" y="222795"/>
                  <a:pt x="110322" y="223000"/>
                  <a:pt x="110271" y="223460"/>
                </a:cubicBezTo>
                <a:cubicBezTo>
                  <a:pt x="110297" y="223486"/>
                  <a:pt x="110604" y="222309"/>
                  <a:pt x="110348" y="223614"/>
                </a:cubicBezTo>
                <a:cubicBezTo>
                  <a:pt x="110374" y="223486"/>
                  <a:pt x="110450" y="223563"/>
                  <a:pt x="110604" y="222641"/>
                </a:cubicBezTo>
                <a:cubicBezTo>
                  <a:pt x="110655" y="222104"/>
                  <a:pt x="110425" y="223307"/>
                  <a:pt x="110604" y="222053"/>
                </a:cubicBezTo>
                <a:cubicBezTo>
                  <a:pt x="110476" y="223076"/>
                  <a:pt x="110706" y="221950"/>
                  <a:pt x="110809" y="221617"/>
                </a:cubicBezTo>
                <a:lnTo>
                  <a:pt x="110706" y="222155"/>
                </a:lnTo>
                <a:cubicBezTo>
                  <a:pt x="110757" y="221976"/>
                  <a:pt x="110757" y="222078"/>
                  <a:pt x="110885" y="221541"/>
                </a:cubicBezTo>
                <a:cubicBezTo>
                  <a:pt x="110860" y="221848"/>
                  <a:pt x="110757" y="222180"/>
                  <a:pt x="110757" y="222283"/>
                </a:cubicBezTo>
                <a:lnTo>
                  <a:pt x="110911" y="221541"/>
                </a:lnTo>
                <a:cubicBezTo>
                  <a:pt x="111039" y="221157"/>
                  <a:pt x="110655" y="222897"/>
                  <a:pt x="110757" y="222667"/>
                </a:cubicBezTo>
                <a:lnTo>
                  <a:pt x="110604" y="223256"/>
                </a:lnTo>
                <a:cubicBezTo>
                  <a:pt x="110655" y="223128"/>
                  <a:pt x="110502" y="223844"/>
                  <a:pt x="110604" y="223639"/>
                </a:cubicBezTo>
                <a:cubicBezTo>
                  <a:pt x="110757" y="222949"/>
                  <a:pt x="110937" y="222078"/>
                  <a:pt x="111039" y="221541"/>
                </a:cubicBezTo>
                <a:cubicBezTo>
                  <a:pt x="111141" y="221234"/>
                  <a:pt x="110911" y="222334"/>
                  <a:pt x="111090" y="221617"/>
                </a:cubicBezTo>
                <a:lnTo>
                  <a:pt x="110860" y="222436"/>
                </a:lnTo>
                <a:cubicBezTo>
                  <a:pt x="110834" y="222693"/>
                  <a:pt x="110681" y="223639"/>
                  <a:pt x="110732" y="223614"/>
                </a:cubicBezTo>
                <a:cubicBezTo>
                  <a:pt x="110809" y="223384"/>
                  <a:pt x="111039" y="222360"/>
                  <a:pt x="111065" y="222001"/>
                </a:cubicBezTo>
                <a:cubicBezTo>
                  <a:pt x="111116" y="222001"/>
                  <a:pt x="111039" y="222436"/>
                  <a:pt x="110937" y="222949"/>
                </a:cubicBezTo>
                <a:cubicBezTo>
                  <a:pt x="110988" y="222667"/>
                  <a:pt x="111116" y="222155"/>
                  <a:pt x="111193" y="221745"/>
                </a:cubicBezTo>
                <a:cubicBezTo>
                  <a:pt x="111141" y="222206"/>
                  <a:pt x="111065" y="222897"/>
                  <a:pt x="110962" y="223563"/>
                </a:cubicBezTo>
                <a:lnTo>
                  <a:pt x="110706" y="224740"/>
                </a:lnTo>
                <a:lnTo>
                  <a:pt x="110732" y="224740"/>
                </a:lnTo>
                <a:cubicBezTo>
                  <a:pt x="110553" y="225687"/>
                  <a:pt x="110604" y="225457"/>
                  <a:pt x="110399" y="226430"/>
                </a:cubicBezTo>
                <a:cubicBezTo>
                  <a:pt x="110374" y="226609"/>
                  <a:pt x="110476" y="226276"/>
                  <a:pt x="110553" y="226020"/>
                </a:cubicBezTo>
                <a:cubicBezTo>
                  <a:pt x="110885" y="224408"/>
                  <a:pt x="110988" y="223844"/>
                  <a:pt x="111269" y="222411"/>
                </a:cubicBezTo>
                <a:cubicBezTo>
                  <a:pt x="111423" y="222001"/>
                  <a:pt x="110655" y="225918"/>
                  <a:pt x="111167" y="223665"/>
                </a:cubicBezTo>
                <a:cubicBezTo>
                  <a:pt x="111244" y="223281"/>
                  <a:pt x="111500" y="222180"/>
                  <a:pt x="111346" y="222616"/>
                </a:cubicBezTo>
                <a:cubicBezTo>
                  <a:pt x="111372" y="222795"/>
                  <a:pt x="111653" y="221157"/>
                  <a:pt x="111602" y="221771"/>
                </a:cubicBezTo>
                <a:cubicBezTo>
                  <a:pt x="111500" y="222360"/>
                  <a:pt x="111321" y="223256"/>
                  <a:pt x="111141" y="224126"/>
                </a:cubicBezTo>
                <a:cubicBezTo>
                  <a:pt x="111244" y="223614"/>
                  <a:pt x="111193" y="223716"/>
                  <a:pt x="111141" y="223870"/>
                </a:cubicBezTo>
                <a:cubicBezTo>
                  <a:pt x="111065" y="224433"/>
                  <a:pt x="110860" y="225329"/>
                  <a:pt x="110911" y="225354"/>
                </a:cubicBezTo>
                <a:cubicBezTo>
                  <a:pt x="110962" y="225227"/>
                  <a:pt x="111013" y="225201"/>
                  <a:pt x="111167" y="224433"/>
                </a:cubicBezTo>
                <a:cubicBezTo>
                  <a:pt x="111321" y="223639"/>
                  <a:pt x="111090" y="224535"/>
                  <a:pt x="111269" y="223691"/>
                </a:cubicBezTo>
                <a:cubicBezTo>
                  <a:pt x="111397" y="223409"/>
                  <a:pt x="111167" y="224689"/>
                  <a:pt x="111474" y="223230"/>
                </a:cubicBezTo>
                <a:cubicBezTo>
                  <a:pt x="111397" y="223332"/>
                  <a:pt x="111577" y="222488"/>
                  <a:pt x="111705" y="221899"/>
                </a:cubicBezTo>
                <a:lnTo>
                  <a:pt x="111807" y="221566"/>
                </a:lnTo>
                <a:lnTo>
                  <a:pt x="111705" y="222078"/>
                </a:lnTo>
                <a:cubicBezTo>
                  <a:pt x="111679" y="222488"/>
                  <a:pt x="111884" y="221105"/>
                  <a:pt x="111935" y="221234"/>
                </a:cubicBezTo>
                <a:lnTo>
                  <a:pt x="111756" y="222360"/>
                </a:lnTo>
                <a:cubicBezTo>
                  <a:pt x="111577" y="223281"/>
                  <a:pt x="111730" y="221925"/>
                  <a:pt x="111449" y="223460"/>
                </a:cubicBezTo>
                <a:cubicBezTo>
                  <a:pt x="111500" y="223537"/>
                  <a:pt x="111679" y="222769"/>
                  <a:pt x="111653" y="223153"/>
                </a:cubicBezTo>
                <a:cubicBezTo>
                  <a:pt x="111602" y="223281"/>
                  <a:pt x="111577" y="223332"/>
                  <a:pt x="111551" y="223460"/>
                </a:cubicBezTo>
                <a:cubicBezTo>
                  <a:pt x="111551" y="223512"/>
                  <a:pt x="111167" y="225534"/>
                  <a:pt x="111474" y="224382"/>
                </a:cubicBezTo>
                <a:cubicBezTo>
                  <a:pt x="111551" y="223895"/>
                  <a:pt x="111577" y="223819"/>
                  <a:pt x="111705" y="223230"/>
                </a:cubicBezTo>
                <a:cubicBezTo>
                  <a:pt x="111756" y="223076"/>
                  <a:pt x="111986" y="222539"/>
                  <a:pt x="112012" y="222436"/>
                </a:cubicBezTo>
                <a:cubicBezTo>
                  <a:pt x="111781" y="223563"/>
                  <a:pt x="112089" y="222590"/>
                  <a:pt x="111833" y="223691"/>
                </a:cubicBezTo>
                <a:cubicBezTo>
                  <a:pt x="111909" y="223051"/>
                  <a:pt x="111781" y="223102"/>
                  <a:pt x="111551" y="224152"/>
                </a:cubicBezTo>
                <a:cubicBezTo>
                  <a:pt x="111321" y="225508"/>
                  <a:pt x="111525" y="223947"/>
                  <a:pt x="111244" y="225303"/>
                </a:cubicBezTo>
                <a:cubicBezTo>
                  <a:pt x="111295" y="225354"/>
                  <a:pt x="111065" y="226660"/>
                  <a:pt x="110885" y="227505"/>
                </a:cubicBezTo>
                <a:cubicBezTo>
                  <a:pt x="110911" y="227556"/>
                  <a:pt x="111013" y="227198"/>
                  <a:pt x="111013" y="227070"/>
                </a:cubicBezTo>
                <a:cubicBezTo>
                  <a:pt x="111167" y="226250"/>
                  <a:pt x="111167" y="226302"/>
                  <a:pt x="111321" y="225457"/>
                </a:cubicBezTo>
                <a:cubicBezTo>
                  <a:pt x="111346" y="225713"/>
                  <a:pt x="111500" y="225227"/>
                  <a:pt x="111705" y="224459"/>
                </a:cubicBezTo>
                <a:cubicBezTo>
                  <a:pt x="111602" y="224868"/>
                  <a:pt x="111449" y="225662"/>
                  <a:pt x="111449" y="225764"/>
                </a:cubicBezTo>
                <a:cubicBezTo>
                  <a:pt x="111551" y="225508"/>
                  <a:pt x="111653" y="225662"/>
                  <a:pt x="111653" y="225918"/>
                </a:cubicBezTo>
                <a:cubicBezTo>
                  <a:pt x="111884" y="224587"/>
                  <a:pt x="111833" y="225611"/>
                  <a:pt x="111986" y="224535"/>
                </a:cubicBezTo>
                <a:cubicBezTo>
                  <a:pt x="111986" y="224356"/>
                  <a:pt x="112089" y="223921"/>
                  <a:pt x="112140" y="223512"/>
                </a:cubicBezTo>
                <a:cubicBezTo>
                  <a:pt x="112268" y="223128"/>
                  <a:pt x="111986" y="224638"/>
                  <a:pt x="112216" y="223588"/>
                </a:cubicBezTo>
                <a:cubicBezTo>
                  <a:pt x="112063" y="224024"/>
                  <a:pt x="111884" y="225201"/>
                  <a:pt x="111705" y="226225"/>
                </a:cubicBezTo>
                <a:cubicBezTo>
                  <a:pt x="111858" y="225687"/>
                  <a:pt x="111551" y="226942"/>
                  <a:pt x="111602" y="226967"/>
                </a:cubicBezTo>
                <a:cubicBezTo>
                  <a:pt x="111781" y="226404"/>
                  <a:pt x="111935" y="225969"/>
                  <a:pt x="112037" y="225764"/>
                </a:cubicBezTo>
                <a:cubicBezTo>
                  <a:pt x="111909" y="226711"/>
                  <a:pt x="112216" y="225815"/>
                  <a:pt x="112293" y="225764"/>
                </a:cubicBezTo>
                <a:cubicBezTo>
                  <a:pt x="112216" y="226302"/>
                  <a:pt x="112037" y="227453"/>
                  <a:pt x="111986" y="227658"/>
                </a:cubicBezTo>
                <a:cubicBezTo>
                  <a:pt x="112037" y="227658"/>
                  <a:pt x="112191" y="226404"/>
                  <a:pt x="112165" y="226967"/>
                </a:cubicBezTo>
                <a:lnTo>
                  <a:pt x="112089" y="227172"/>
                </a:lnTo>
                <a:cubicBezTo>
                  <a:pt x="112165" y="226916"/>
                  <a:pt x="112089" y="227991"/>
                  <a:pt x="112421" y="226327"/>
                </a:cubicBezTo>
                <a:lnTo>
                  <a:pt x="112165" y="227582"/>
                </a:lnTo>
                <a:cubicBezTo>
                  <a:pt x="112140" y="227735"/>
                  <a:pt x="112216" y="227428"/>
                  <a:pt x="112242" y="227274"/>
                </a:cubicBezTo>
                <a:cubicBezTo>
                  <a:pt x="112165" y="227735"/>
                  <a:pt x="112089" y="228068"/>
                  <a:pt x="112037" y="228324"/>
                </a:cubicBezTo>
                <a:cubicBezTo>
                  <a:pt x="111909" y="229220"/>
                  <a:pt x="112165" y="228221"/>
                  <a:pt x="112216" y="228196"/>
                </a:cubicBezTo>
                <a:lnTo>
                  <a:pt x="112319" y="227428"/>
                </a:lnTo>
                <a:cubicBezTo>
                  <a:pt x="112524" y="226865"/>
                  <a:pt x="112421" y="227633"/>
                  <a:pt x="112549" y="227377"/>
                </a:cubicBezTo>
                <a:lnTo>
                  <a:pt x="112396" y="228068"/>
                </a:lnTo>
                <a:lnTo>
                  <a:pt x="112549" y="227658"/>
                </a:lnTo>
                <a:cubicBezTo>
                  <a:pt x="112396" y="228349"/>
                  <a:pt x="112344" y="228836"/>
                  <a:pt x="112472" y="228221"/>
                </a:cubicBezTo>
                <a:lnTo>
                  <a:pt x="112037" y="229988"/>
                </a:lnTo>
                <a:cubicBezTo>
                  <a:pt x="112089" y="229552"/>
                  <a:pt x="112165" y="229092"/>
                  <a:pt x="112319" y="228375"/>
                </a:cubicBezTo>
                <a:cubicBezTo>
                  <a:pt x="112447" y="227735"/>
                  <a:pt x="112319" y="227940"/>
                  <a:pt x="112191" y="228631"/>
                </a:cubicBezTo>
                <a:cubicBezTo>
                  <a:pt x="112216" y="228733"/>
                  <a:pt x="112242" y="228580"/>
                  <a:pt x="112319" y="228298"/>
                </a:cubicBezTo>
                <a:cubicBezTo>
                  <a:pt x="112089" y="229322"/>
                  <a:pt x="112089" y="229271"/>
                  <a:pt x="111935" y="229911"/>
                </a:cubicBezTo>
                <a:cubicBezTo>
                  <a:pt x="111961" y="229885"/>
                  <a:pt x="111909" y="230192"/>
                  <a:pt x="111986" y="229860"/>
                </a:cubicBezTo>
                <a:cubicBezTo>
                  <a:pt x="111858" y="230371"/>
                  <a:pt x="111807" y="230448"/>
                  <a:pt x="111781" y="230448"/>
                </a:cubicBezTo>
                <a:cubicBezTo>
                  <a:pt x="111833" y="230039"/>
                  <a:pt x="111884" y="229808"/>
                  <a:pt x="111935" y="229527"/>
                </a:cubicBezTo>
                <a:cubicBezTo>
                  <a:pt x="111756" y="230397"/>
                  <a:pt x="111679" y="230679"/>
                  <a:pt x="111653" y="230423"/>
                </a:cubicBezTo>
                <a:cubicBezTo>
                  <a:pt x="111833" y="229399"/>
                  <a:pt x="111397" y="231063"/>
                  <a:pt x="111397" y="230781"/>
                </a:cubicBezTo>
                <a:cubicBezTo>
                  <a:pt x="111628" y="229885"/>
                  <a:pt x="111781" y="229168"/>
                  <a:pt x="111884" y="228810"/>
                </a:cubicBezTo>
                <a:cubicBezTo>
                  <a:pt x="111935" y="228324"/>
                  <a:pt x="111833" y="228810"/>
                  <a:pt x="111884" y="228349"/>
                </a:cubicBezTo>
                <a:cubicBezTo>
                  <a:pt x="111730" y="228989"/>
                  <a:pt x="111500" y="230039"/>
                  <a:pt x="111397" y="230448"/>
                </a:cubicBezTo>
                <a:lnTo>
                  <a:pt x="111500" y="229783"/>
                </a:lnTo>
                <a:cubicBezTo>
                  <a:pt x="111397" y="230116"/>
                  <a:pt x="111218" y="231114"/>
                  <a:pt x="111193" y="230909"/>
                </a:cubicBezTo>
                <a:cubicBezTo>
                  <a:pt x="111141" y="230551"/>
                  <a:pt x="111013" y="230551"/>
                  <a:pt x="110962" y="230448"/>
                </a:cubicBezTo>
                <a:lnTo>
                  <a:pt x="111090" y="229757"/>
                </a:lnTo>
                <a:cubicBezTo>
                  <a:pt x="110783" y="231191"/>
                  <a:pt x="110834" y="230269"/>
                  <a:pt x="110681" y="230909"/>
                </a:cubicBezTo>
                <a:cubicBezTo>
                  <a:pt x="110681" y="230244"/>
                  <a:pt x="110322" y="231498"/>
                  <a:pt x="110476" y="230346"/>
                </a:cubicBezTo>
                <a:cubicBezTo>
                  <a:pt x="110194" y="230832"/>
                  <a:pt x="109938" y="231267"/>
                  <a:pt x="109810" y="231011"/>
                </a:cubicBezTo>
                <a:lnTo>
                  <a:pt x="110041" y="230064"/>
                </a:lnTo>
                <a:cubicBezTo>
                  <a:pt x="109862" y="230756"/>
                  <a:pt x="110118" y="229501"/>
                  <a:pt x="110066" y="229629"/>
                </a:cubicBezTo>
                <a:cubicBezTo>
                  <a:pt x="109938" y="230423"/>
                  <a:pt x="109810" y="230627"/>
                  <a:pt x="109682" y="231242"/>
                </a:cubicBezTo>
                <a:cubicBezTo>
                  <a:pt x="109734" y="230448"/>
                  <a:pt x="109478" y="231267"/>
                  <a:pt x="109273" y="231933"/>
                </a:cubicBezTo>
                <a:lnTo>
                  <a:pt x="109401" y="231242"/>
                </a:lnTo>
                <a:cubicBezTo>
                  <a:pt x="109068" y="232496"/>
                  <a:pt x="109196" y="231395"/>
                  <a:pt x="109145" y="231165"/>
                </a:cubicBezTo>
                <a:cubicBezTo>
                  <a:pt x="109170" y="230883"/>
                  <a:pt x="109298" y="230269"/>
                  <a:pt x="109247" y="230320"/>
                </a:cubicBezTo>
                <a:cubicBezTo>
                  <a:pt x="108940" y="231395"/>
                  <a:pt x="108966" y="231319"/>
                  <a:pt x="108787" y="231959"/>
                </a:cubicBezTo>
                <a:cubicBezTo>
                  <a:pt x="108735" y="231959"/>
                  <a:pt x="108684" y="231677"/>
                  <a:pt x="108710" y="231242"/>
                </a:cubicBezTo>
                <a:cubicBezTo>
                  <a:pt x="108198" y="232752"/>
                  <a:pt x="108198" y="231754"/>
                  <a:pt x="107839" y="232599"/>
                </a:cubicBezTo>
                <a:lnTo>
                  <a:pt x="107967" y="231805"/>
                </a:lnTo>
                <a:cubicBezTo>
                  <a:pt x="107430" y="233443"/>
                  <a:pt x="107455" y="231907"/>
                  <a:pt x="107148" y="232726"/>
                </a:cubicBezTo>
                <a:lnTo>
                  <a:pt x="107404" y="231370"/>
                </a:lnTo>
                <a:cubicBezTo>
                  <a:pt x="107430" y="230935"/>
                  <a:pt x="107200" y="231703"/>
                  <a:pt x="107046" y="232650"/>
                </a:cubicBezTo>
                <a:cubicBezTo>
                  <a:pt x="107097" y="232240"/>
                  <a:pt x="106790" y="233290"/>
                  <a:pt x="106969" y="232163"/>
                </a:cubicBezTo>
                <a:cubicBezTo>
                  <a:pt x="106944" y="231907"/>
                  <a:pt x="106790" y="232778"/>
                  <a:pt x="106688" y="232931"/>
                </a:cubicBezTo>
                <a:cubicBezTo>
                  <a:pt x="106662" y="232419"/>
                  <a:pt x="106611" y="232573"/>
                  <a:pt x="106483" y="232752"/>
                </a:cubicBezTo>
                <a:cubicBezTo>
                  <a:pt x="106534" y="232419"/>
                  <a:pt x="106611" y="231959"/>
                  <a:pt x="106662" y="231882"/>
                </a:cubicBezTo>
                <a:cubicBezTo>
                  <a:pt x="106508" y="232240"/>
                  <a:pt x="106560" y="231472"/>
                  <a:pt x="106278" y="233085"/>
                </a:cubicBezTo>
                <a:cubicBezTo>
                  <a:pt x="106355" y="232163"/>
                  <a:pt x="105894" y="233776"/>
                  <a:pt x="105996" y="232547"/>
                </a:cubicBezTo>
                <a:cubicBezTo>
                  <a:pt x="105920" y="233008"/>
                  <a:pt x="105894" y="233059"/>
                  <a:pt x="105817" y="233341"/>
                </a:cubicBezTo>
                <a:cubicBezTo>
                  <a:pt x="105715" y="233341"/>
                  <a:pt x="105792" y="232445"/>
                  <a:pt x="105561" y="233162"/>
                </a:cubicBezTo>
                <a:cubicBezTo>
                  <a:pt x="105587" y="232931"/>
                  <a:pt x="105741" y="232445"/>
                  <a:pt x="105689" y="232394"/>
                </a:cubicBezTo>
                <a:cubicBezTo>
                  <a:pt x="105664" y="232547"/>
                  <a:pt x="105561" y="232931"/>
                  <a:pt x="105510" y="233187"/>
                </a:cubicBezTo>
                <a:cubicBezTo>
                  <a:pt x="105177" y="233981"/>
                  <a:pt x="105331" y="232291"/>
                  <a:pt x="105152" y="232496"/>
                </a:cubicBezTo>
                <a:cubicBezTo>
                  <a:pt x="104742" y="233264"/>
                  <a:pt x="104563" y="232803"/>
                  <a:pt x="104281" y="232906"/>
                </a:cubicBezTo>
                <a:lnTo>
                  <a:pt x="104333" y="232547"/>
                </a:lnTo>
                <a:cubicBezTo>
                  <a:pt x="104000" y="233776"/>
                  <a:pt x="104384" y="231293"/>
                  <a:pt x="103974" y="233085"/>
                </a:cubicBezTo>
                <a:cubicBezTo>
                  <a:pt x="104000" y="232778"/>
                  <a:pt x="103898" y="232931"/>
                  <a:pt x="104026" y="232342"/>
                </a:cubicBezTo>
                <a:cubicBezTo>
                  <a:pt x="103795" y="233187"/>
                  <a:pt x="104000" y="231498"/>
                  <a:pt x="103693" y="232547"/>
                </a:cubicBezTo>
                <a:cubicBezTo>
                  <a:pt x="103718" y="232599"/>
                  <a:pt x="103718" y="232547"/>
                  <a:pt x="103744" y="232394"/>
                </a:cubicBezTo>
                <a:cubicBezTo>
                  <a:pt x="103795" y="231651"/>
                  <a:pt x="103514" y="232650"/>
                  <a:pt x="103565" y="231933"/>
                </a:cubicBezTo>
                <a:cubicBezTo>
                  <a:pt x="103565" y="231831"/>
                  <a:pt x="103616" y="231728"/>
                  <a:pt x="103693" y="231395"/>
                </a:cubicBezTo>
                <a:cubicBezTo>
                  <a:pt x="103770" y="230807"/>
                  <a:pt x="103309" y="232752"/>
                  <a:pt x="103616" y="231191"/>
                </a:cubicBezTo>
                <a:cubicBezTo>
                  <a:pt x="103616" y="231216"/>
                  <a:pt x="103462" y="231856"/>
                  <a:pt x="103462" y="231933"/>
                </a:cubicBezTo>
                <a:cubicBezTo>
                  <a:pt x="103360" y="231293"/>
                  <a:pt x="102925" y="232240"/>
                  <a:pt x="102643" y="232522"/>
                </a:cubicBezTo>
                <a:cubicBezTo>
                  <a:pt x="102643" y="231575"/>
                  <a:pt x="103130" y="229911"/>
                  <a:pt x="102771" y="231011"/>
                </a:cubicBezTo>
                <a:cubicBezTo>
                  <a:pt x="102822" y="230704"/>
                  <a:pt x="102643" y="231600"/>
                  <a:pt x="102720" y="231293"/>
                </a:cubicBezTo>
                <a:cubicBezTo>
                  <a:pt x="102566" y="231728"/>
                  <a:pt x="102950" y="229578"/>
                  <a:pt x="102771" y="230371"/>
                </a:cubicBezTo>
                <a:cubicBezTo>
                  <a:pt x="102566" y="231319"/>
                  <a:pt x="102669" y="230909"/>
                  <a:pt x="102515" y="231472"/>
                </a:cubicBezTo>
                <a:cubicBezTo>
                  <a:pt x="102541" y="230832"/>
                  <a:pt x="102669" y="229962"/>
                  <a:pt x="102464" y="230679"/>
                </a:cubicBezTo>
                <a:lnTo>
                  <a:pt x="102566" y="230192"/>
                </a:lnTo>
                <a:cubicBezTo>
                  <a:pt x="102183" y="231575"/>
                  <a:pt x="102234" y="230781"/>
                  <a:pt x="101875" y="232419"/>
                </a:cubicBezTo>
                <a:cubicBezTo>
                  <a:pt x="101287" y="232624"/>
                  <a:pt x="100621" y="233418"/>
                  <a:pt x="100084" y="233520"/>
                </a:cubicBezTo>
                <a:cubicBezTo>
                  <a:pt x="99648" y="233110"/>
                  <a:pt x="99034" y="233750"/>
                  <a:pt x="98676" y="232803"/>
                </a:cubicBezTo>
                <a:cubicBezTo>
                  <a:pt x="98804" y="231447"/>
                  <a:pt x="98804" y="231498"/>
                  <a:pt x="98573" y="232010"/>
                </a:cubicBezTo>
                <a:cubicBezTo>
                  <a:pt x="98573" y="231779"/>
                  <a:pt x="98625" y="231728"/>
                  <a:pt x="98650" y="231523"/>
                </a:cubicBezTo>
                <a:cubicBezTo>
                  <a:pt x="98420" y="232624"/>
                  <a:pt x="98522" y="231626"/>
                  <a:pt x="98317" y="232650"/>
                </a:cubicBezTo>
                <a:cubicBezTo>
                  <a:pt x="98164" y="232419"/>
                  <a:pt x="97933" y="232675"/>
                  <a:pt x="97780" y="232650"/>
                </a:cubicBezTo>
                <a:cubicBezTo>
                  <a:pt x="97831" y="232522"/>
                  <a:pt x="98010" y="231677"/>
                  <a:pt x="97959" y="231728"/>
                </a:cubicBezTo>
                <a:lnTo>
                  <a:pt x="97780" y="232394"/>
                </a:lnTo>
                <a:lnTo>
                  <a:pt x="97831" y="232086"/>
                </a:lnTo>
                <a:cubicBezTo>
                  <a:pt x="97754" y="232240"/>
                  <a:pt x="97652" y="232752"/>
                  <a:pt x="97601" y="233110"/>
                </a:cubicBezTo>
                <a:cubicBezTo>
                  <a:pt x="96961" y="233955"/>
                  <a:pt x="96884" y="231703"/>
                  <a:pt x="96346" y="231882"/>
                </a:cubicBezTo>
                <a:cubicBezTo>
                  <a:pt x="96270" y="231319"/>
                  <a:pt x="96014" y="231728"/>
                  <a:pt x="95886" y="231907"/>
                </a:cubicBezTo>
                <a:close/>
                <a:moveTo>
                  <a:pt x="104102" y="223895"/>
                </a:moveTo>
                <a:cubicBezTo>
                  <a:pt x="104077" y="223998"/>
                  <a:pt x="103974" y="224177"/>
                  <a:pt x="104051" y="223972"/>
                </a:cubicBezTo>
                <a:cubicBezTo>
                  <a:pt x="104026" y="224203"/>
                  <a:pt x="104077" y="224075"/>
                  <a:pt x="104102" y="223895"/>
                </a:cubicBezTo>
                <a:close/>
                <a:moveTo>
                  <a:pt x="102848" y="224868"/>
                </a:moveTo>
                <a:cubicBezTo>
                  <a:pt x="102848" y="224919"/>
                  <a:pt x="102848" y="224868"/>
                  <a:pt x="102822" y="224945"/>
                </a:cubicBezTo>
                <a:cubicBezTo>
                  <a:pt x="102797" y="225175"/>
                  <a:pt x="102848" y="225022"/>
                  <a:pt x="102848" y="224868"/>
                </a:cubicBezTo>
                <a:close/>
                <a:moveTo>
                  <a:pt x="102848" y="224868"/>
                </a:moveTo>
                <a:cubicBezTo>
                  <a:pt x="102848" y="224817"/>
                  <a:pt x="102874" y="224868"/>
                  <a:pt x="102874" y="224817"/>
                </a:cubicBezTo>
                <a:cubicBezTo>
                  <a:pt x="102874" y="224715"/>
                  <a:pt x="102899" y="224663"/>
                  <a:pt x="102925" y="224561"/>
                </a:cubicBezTo>
                <a:cubicBezTo>
                  <a:pt x="102899" y="224561"/>
                  <a:pt x="102874" y="224715"/>
                  <a:pt x="102848" y="224868"/>
                </a:cubicBezTo>
                <a:close/>
                <a:moveTo>
                  <a:pt x="112140" y="222539"/>
                </a:moveTo>
                <a:cubicBezTo>
                  <a:pt x="112063" y="222820"/>
                  <a:pt x="112063" y="223076"/>
                  <a:pt x="111986" y="223358"/>
                </a:cubicBezTo>
                <a:cubicBezTo>
                  <a:pt x="111986" y="223409"/>
                  <a:pt x="112012" y="223358"/>
                  <a:pt x="111986" y="223409"/>
                </a:cubicBezTo>
                <a:cubicBezTo>
                  <a:pt x="112012" y="223128"/>
                  <a:pt x="112114" y="222641"/>
                  <a:pt x="112140" y="222539"/>
                </a:cubicBezTo>
                <a:close/>
                <a:moveTo>
                  <a:pt x="111961" y="224152"/>
                </a:moveTo>
                <a:cubicBezTo>
                  <a:pt x="112012" y="223844"/>
                  <a:pt x="111909" y="224331"/>
                  <a:pt x="111884" y="224331"/>
                </a:cubicBezTo>
                <a:cubicBezTo>
                  <a:pt x="111884" y="224433"/>
                  <a:pt x="111833" y="224843"/>
                  <a:pt x="111833" y="224689"/>
                </a:cubicBezTo>
                <a:cubicBezTo>
                  <a:pt x="111935" y="224408"/>
                  <a:pt x="111961" y="224177"/>
                  <a:pt x="111961" y="224152"/>
                </a:cubicBezTo>
                <a:close/>
                <a:moveTo>
                  <a:pt x="111577" y="222769"/>
                </a:moveTo>
                <a:cubicBezTo>
                  <a:pt x="111525" y="223076"/>
                  <a:pt x="111500" y="223332"/>
                  <a:pt x="111525" y="223332"/>
                </a:cubicBezTo>
                <a:cubicBezTo>
                  <a:pt x="111679" y="222539"/>
                  <a:pt x="111500" y="223230"/>
                  <a:pt x="111577" y="222769"/>
                </a:cubicBezTo>
                <a:close/>
                <a:moveTo>
                  <a:pt x="111193" y="221822"/>
                </a:moveTo>
                <a:cubicBezTo>
                  <a:pt x="111321" y="221131"/>
                  <a:pt x="111090" y="222129"/>
                  <a:pt x="111167" y="221720"/>
                </a:cubicBezTo>
                <a:cubicBezTo>
                  <a:pt x="111065" y="222232"/>
                  <a:pt x="111167" y="221873"/>
                  <a:pt x="111193" y="221822"/>
                </a:cubicBezTo>
                <a:close/>
                <a:moveTo>
                  <a:pt x="110783" y="222513"/>
                </a:moveTo>
                <a:lnTo>
                  <a:pt x="110885" y="221925"/>
                </a:lnTo>
                <a:cubicBezTo>
                  <a:pt x="110885" y="221976"/>
                  <a:pt x="110783" y="222283"/>
                  <a:pt x="110783" y="222513"/>
                </a:cubicBezTo>
                <a:cubicBezTo>
                  <a:pt x="110783" y="222360"/>
                  <a:pt x="110783" y="222462"/>
                  <a:pt x="110783" y="222513"/>
                </a:cubicBezTo>
                <a:close/>
                <a:moveTo>
                  <a:pt x="105561" y="223281"/>
                </a:moveTo>
                <a:lnTo>
                  <a:pt x="105485" y="223537"/>
                </a:lnTo>
                <a:lnTo>
                  <a:pt x="105459" y="223793"/>
                </a:lnTo>
                <a:lnTo>
                  <a:pt x="105561" y="223281"/>
                </a:lnTo>
                <a:close/>
                <a:moveTo>
                  <a:pt x="103411" y="222616"/>
                </a:moveTo>
                <a:cubicBezTo>
                  <a:pt x="103386" y="222667"/>
                  <a:pt x="103258" y="223409"/>
                  <a:pt x="103334" y="223128"/>
                </a:cubicBezTo>
                <a:cubicBezTo>
                  <a:pt x="103283" y="223204"/>
                  <a:pt x="103437" y="222564"/>
                  <a:pt x="103411" y="222616"/>
                </a:cubicBezTo>
                <a:close/>
                <a:moveTo>
                  <a:pt x="101722" y="225329"/>
                </a:moveTo>
                <a:lnTo>
                  <a:pt x="101543" y="226276"/>
                </a:lnTo>
                <a:lnTo>
                  <a:pt x="101722" y="225329"/>
                </a:lnTo>
                <a:lnTo>
                  <a:pt x="101722" y="225329"/>
                </a:lnTo>
                <a:close/>
                <a:moveTo>
                  <a:pt x="79299" y="223768"/>
                </a:moveTo>
                <a:cubicBezTo>
                  <a:pt x="79325" y="223281"/>
                  <a:pt x="79273" y="223921"/>
                  <a:pt x="79171" y="224152"/>
                </a:cubicBezTo>
                <a:cubicBezTo>
                  <a:pt x="79120" y="224459"/>
                  <a:pt x="79222" y="224177"/>
                  <a:pt x="79299" y="223768"/>
                </a:cubicBezTo>
                <a:close/>
                <a:moveTo>
                  <a:pt x="69982" y="218776"/>
                </a:moveTo>
                <a:cubicBezTo>
                  <a:pt x="70007" y="218699"/>
                  <a:pt x="70007" y="218751"/>
                  <a:pt x="70007" y="218674"/>
                </a:cubicBezTo>
                <a:cubicBezTo>
                  <a:pt x="70033" y="218571"/>
                  <a:pt x="70059" y="218495"/>
                  <a:pt x="70059" y="218418"/>
                </a:cubicBezTo>
                <a:cubicBezTo>
                  <a:pt x="70059" y="218367"/>
                  <a:pt x="69931" y="219109"/>
                  <a:pt x="69982" y="218776"/>
                </a:cubicBezTo>
                <a:close/>
                <a:moveTo>
                  <a:pt x="79120" y="217240"/>
                </a:moveTo>
                <a:cubicBezTo>
                  <a:pt x="79145" y="217164"/>
                  <a:pt x="79120" y="217215"/>
                  <a:pt x="79145" y="217164"/>
                </a:cubicBezTo>
                <a:cubicBezTo>
                  <a:pt x="79197" y="216856"/>
                  <a:pt x="79222" y="216652"/>
                  <a:pt x="79273" y="216370"/>
                </a:cubicBezTo>
                <a:cubicBezTo>
                  <a:pt x="79273" y="216472"/>
                  <a:pt x="79171" y="216959"/>
                  <a:pt x="79120" y="217240"/>
                </a:cubicBezTo>
                <a:close/>
                <a:moveTo>
                  <a:pt x="76867" y="217112"/>
                </a:moveTo>
                <a:cubicBezTo>
                  <a:pt x="76842" y="217061"/>
                  <a:pt x="76765" y="217420"/>
                  <a:pt x="76714" y="217676"/>
                </a:cubicBezTo>
                <a:cubicBezTo>
                  <a:pt x="76765" y="217522"/>
                  <a:pt x="76765" y="217496"/>
                  <a:pt x="76867" y="217112"/>
                </a:cubicBezTo>
                <a:close/>
                <a:moveTo>
                  <a:pt x="73540" y="226532"/>
                </a:moveTo>
                <a:cubicBezTo>
                  <a:pt x="73540" y="226506"/>
                  <a:pt x="73540" y="226455"/>
                  <a:pt x="73540" y="226455"/>
                </a:cubicBezTo>
                <a:cubicBezTo>
                  <a:pt x="73540" y="226455"/>
                  <a:pt x="73540" y="226404"/>
                  <a:pt x="73540" y="226430"/>
                </a:cubicBezTo>
                <a:lnTo>
                  <a:pt x="73540" y="226532"/>
                </a:lnTo>
                <a:close/>
                <a:moveTo>
                  <a:pt x="78966" y="223614"/>
                </a:moveTo>
                <a:cubicBezTo>
                  <a:pt x="78915" y="223921"/>
                  <a:pt x="78941" y="223614"/>
                  <a:pt x="78915" y="223665"/>
                </a:cubicBezTo>
                <a:cubicBezTo>
                  <a:pt x="79094" y="223000"/>
                  <a:pt x="79069" y="223025"/>
                  <a:pt x="79299" y="222027"/>
                </a:cubicBezTo>
                <a:cubicBezTo>
                  <a:pt x="79222" y="222283"/>
                  <a:pt x="79171" y="222436"/>
                  <a:pt x="79171" y="222360"/>
                </a:cubicBezTo>
                <a:cubicBezTo>
                  <a:pt x="79325" y="221694"/>
                  <a:pt x="79427" y="221489"/>
                  <a:pt x="79325" y="222078"/>
                </a:cubicBezTo>
                <a:cubicBezTo>
                  <a:pt x="79197" y="222820"/>
                  <a:pt x="79094" y="223281"/>
                  <a:pt x="79017" y="223691"/>
                </a:cubicBezTo>
                <a:lnTo>
                  <a:pt x="79478" y="221950"/>
                </a:lnTo>
                <a:cubicBezTo>
                  <a:pt x="79325" y="222539"/>
                  <a:pt x="79376" y="222104"/>
                  <a:pt x="79529" y="221387"/>
                </a:cubicBezTo>
                <a:lnTo>
                  <a:pt x="79401" y="221771"/>
                </a:lnTo>
                <a:lnTo>
                  <a:pt x="79529" y="221054"/>
                </a:lnTo>
                <a:cubicBezTo>
                  <a:pt x="79401" y="221285"/>
                  <a:pt x="79504" y="220542"/>
                  <a:pt x="79325" y="221131"/>
                </a:cubicBezTo>
                <a:lnTo>
                  <a:pt x="79197" y="221873"/>
                </a:lnTo>
                <a:cubicBezTo>
                  <a:pt x="79145" y="221873"/>
                  <a:pt x="78889" y="222872"/>
                  <a:pt x="79043" y="222027"/>
                </a:cubicBezTo>
                <a:cubicBezTo>
                  <a:pt x="79094" y="221745"/>
                  <a:pt x="79145" y="221387"/>
                  <a:pt x="79248" y="220977"/>
                </a:cubicBezTo>
                <a:cubicBezTo>
                  <a:pt x="79197" y="221105"/>
                  <a:pt x="79145" y="221387"/>
                  <a:pt x="79145" y="221285"/>
                </a:cubicBezTo>
                <a:lnTo>
                  <a:pt x="79401" y="220030"/>
                </a:lnTo>
                <a:cubicBezTo>
                  <a:pt x="79069" y="221669"/>
                  <a:pt x="79171" y="220594"/>
                  <a:pt x="79094" y="220875"/>
                </a:cubicBezTo>
                <a:lnTo>
                  <a:pt x="79145" y="220619"/>
                </a:lnTo>
                <a:cubicBezTo>
                  <a:pt x="79171" y="220082"/>
                  <a:pt x="79017" y="221310"/>
                  <a:pt x="78966" y="221336"/>
                </a:cubicBezTo>
                <a:cubicBezTo>
                  <a:pt x="78992" y="221105"/>
                  <a:pt x="79197" y="219954"/>
                  <a:pt x="79273" y="219467"/>
                </a:cubicBezTo>
                <a:cubicBezTo>
                  <a:pt x="79222" y="219467"/>
                  <a:pt x="78889" y="220414"/>
                  <a:pt x="79017" y="219416"/>
                </a:cubicBezTo>
                <a:cubicBezTo>
                  <a:pt x="78941" y="219646"/>
                  <a:pt x="78787" y="220056"/>
                  <a:pt x="78582" y="220645"/>
                </a:cubicBezTo>
                <a:cubicBezTo>
                  <a:pt x="78531" y="220619"/>
                  <a:pt x="78838" y="219314"/>
                  <a:pt x="78685" y="219928"/>
                </a:cubicBezTo>
                <a:cubicBezTo>
                  <a:pt x="78813" y="219288"/>
                  <a:pt x="78915" y="218802"/>
                  <a:pt x="79017" y="218264"/>
                </a:cubicBezTo>
                <a:cubicBezTo>
                  <a:pt x="78992" y="218392"/>
                  <a:pt x="78966" y="218623"/>
                  <a:pt x="78992" y="218520"/>
                </a:cubicBezTo>
                <a:cubicBezTo>
                  <a:pt x="79043" y="218264"/>
                  <a:pt x="79094" y="218008"/>
                  <a:pt x="79120" y="217983"/>
                </a:cubicBezTo>
                <a:cubicBezTo>
                  <a:pt x="79145" y="217727"/>
                  <a:pt x="79094" y="217931"/>
                  <a:pt x="79069" y="218085"/>
                </a:cubicBezTo>
                <a:cubicBezTo>
                  <a:pt x="79094" y="217829"/>
                  <a:pt x="79171" y="217420"/>
                  <a:pt x="79222" y="217292"/>
                </a:cubicBezTo>
                <a:cubicBezTo>
                  <a:pt x="78992" y="218290"/>
                  <a:pt x="79222" y="216984"/>
                  <a:pt x="79145" y="217189"/>
                </a:cubicBezTo>
                <a:cubicBezTo>
                  <a:pt x="79094" y="217599"/>
                  <a:pt x="78992" y="218034"/>
                  <a:pt x="78992" y="218213"/>
                </a:cubicBezTo>
                <a:cubicBezTo>
                  <a:pt x="78813" y="219314"/>
                  <a:pt x="78889" y="218290"/>
                  <a:pt x="78659" y="219646"/>
                </a:cubicBezTo>
                <a:cubicBezTo>
                  <a:pt x="78633" y="219365"/>
                  <a:pt x="78557" y="219237"/>
                  <a:pt x="78429" y="219442"/>
                </a:cubicBezTo>
                <a:cubicBezTo>
                  <a:pt x="78454" y="219391"/>
                  <a:pt x="78608" y="218571"/>
                  <a:pt x="78685" y="218187"/>
                </a:cubicBezTo>
                <a:cubicBezTo>
                  <a:pt x="78505" y="218930"/>
                  <a:pt x="78352" y="219391"/>
                  <a:pt x="78301" y="219160"/>
                </a:cubicBezTo>
                <a:cubicBezTo>
                  <a:pt x="78173" y="219979"/>
                  <a:pt x="78173" y="219979"/>
                  <a:pt x="78019" y="220773"/>
                </a:cubicBezTo>
                <a:cubicBezTo>
                  <a:pt x="77994" y="220901"/>
                  <a:pt x="77891" y="221259"/>
                  <a:pt x="77891" y="221234"/>
                </a:cubicBezTo>
                <a:cubicBezTo>
                  <a:pt x="78045" y="220338"/>
                  <a:pt x="78301" y="219032"/>
                  <a:pt x="78250" y="219006"/>
                </a:cubicBezTo>
                <a:cubicBezTo>
                  <a:pt x="78505" y="217650"/>
                  <a:pt x="78301" y="219186"/>
                  <a:pt x="78557" y="217855"/>
                </a:cubicBezTo>
                <a:cubicBezTo>
                  <a:pt x="78787" y="216805"/>
                  <a:pt x="78889" y="216754"/>
                  <a:pt x="78813" y="217420"/>
                </a:cubicBezTo>
                <a:cubicBezTo>
                  <a:pt x="79094" y="216268"/>
                  <a:pt x="78787" y="217266"/>
                  <a:pt x="79017" y="216140"/>
                </a:cubicBezTo>
                <a:cubicBezTo>
                  <a:pt x="78992" y="216217"/>
                  <a:pt x="78761" y="216805"/>
                  <a:pt x="78710" y="216959"/>
                </a:cubicBezTo>
                <a:cubicBezTo>
                  <a:pt x="78557" y="217496"/>
                  <a:pt x="78557" y="217599"/>
                  <a:pt x="78454" y="218085"/>
                </a:cubicBezTo>
                <a:cubicBezTo>
                  <a:pt x="78173" y="219237"/>
                  <a:pt x="78531" y="217215"/>
                  <a:pt x="78531" y="217164"/>
                </a:cubicBezTo>
                <a:cubicBezTo>
                  <a:pt x="78557" y="217010"/>
                  <a:pt x="78582" y="217010"/>
                  <a:pt x="78633" y="216856"/>
                </a:cubicBezTo>
                <a:cubicBezTo>
                  <a:pt x="78659" y="216447"/>
                  <a:pt x="78480" y="217240"/>
                  <a:pt x="78454" y="217164"/>
                </a:cubicBezTo>
                <a:cubicBezTo>
                  <a:pt x="78736" y="215628"/>
                  <a:pt x="78557" y="217010"/>
                  <a:pt x="78761" y="216063"/>
                </a:cubicBezTo>
                <a:lnTo>
                  <a:pt x="78941" y="214962"/>
                </a:lnTo>
                <a:cubicBezTo>
                  <a:pt x="78889" y="214809"/>
                  <a:pt x="78685" y="216217"/>
                  <a:pt x="78659" y="215807"/>
                </a:cubicBezTo>
                <a:lnTo>
                  <a:pt x="78787" y="215269"/>
                </a:lnTo>
                <a:lnTo>
                  <a:pt x="78685" y="215602"/>
                </a:lnTo>
                <a:cubicBezTo>
                  <a:pt x="78557" y="216165"/>
                  <a:pt x="78403" y="217036"/>
                  <a:pt x="78480" y="216933"/>
                </a:cubicBezTo>
                <a:cubicBezTo>
                  <a:pt x="78173" y="218392"/>
                  <a:pt x="78403" y="217138"/>
                  <a:pt x="78275" y="217445"/>
                </a:cubicBezTo>
                <a:cubicBezTo>
                  <a:pt x="78070" y="218239"/>
                  <a:pt x="78301" y="217343"/>
                  <a:pt x="78173" y="218162"/>
                </a:cubicBezTo>
                <a:cubicBezTo>
                  <a:pt x="78019" y="218930"/>
                  <a:pt x="77968" y="218930"/>
                  <a:pt x="77917" y="219083"/>
                </a:cubicBezTo>
                <a:cubicBezTo>
                  <a:pt x="77840" y="219058"/>
                  <a:pt x="78070" y="218187"/>
                  <a:pt x="78122" y="217599"/>
                </a:cubicBezTo>
                <a:cubicBezTo>
                  <a:pt x="78173" y="217471"/>
                  <a:pt x="78224" y="217343"/>
                  <a:pt x="78147" y="217855"/>
                </a:cubicBezTo>
                <a:cubicBezTo>
                  <a:pt x="78301" y="216984"/>
                  <a:pt x="78505" y="216140"/>
                  <a:pt x="78608" y="215500"/>
                </a:cubicBezTo>
                <a:cubicBezTo>
                  <a:pt x="78659" y="214911"/>
                  <a:pt x="78352" y="216498"/>
                  <a:pt x="78352" y="216319"/>
                </a:cubicBezTo>
                <a:cubicBezTo>
                  <a:pt x="78480" y="215909"/>
                  <a:pt x="78224" y="217010"/>
                  <a:pt x="78173" y="217420"/>
                </a:cubicBezTo>
                <a:cubicBezTo>
                  <a:pt x="77635" y="219672"/>
                  <a:pt x="78403" y="215756"/>
                  <a:pt x="78275" y="216114"/>
                </a:cubicBezTo>
                <a:cubicBezTo>
                  <a:pt x="77968" y="217573"/>
                  <a:pt x="77840" y="218136"/>
                  <a:pt x="77533" y="219723"/>
                </a:cubicBezTo>
                <a:cubicBezTo>
                  <a:pt x="77482" y="220030"/>
                  <a:pt x="77379" y="220312"/>
                  <a:pt x="77379" y="220184"/>
                </a:cubicBezTo>
                <a:cubicBezTo>
                  <a:pt x="77584" y="219186"/>
                  <a:pt x="77533" y="219416"/>
                  <a:pt x="77738" y="218495"/>
                </a:cubicBezTo>
                <a:lnTo>
                  <a:pt x="77686" y="218495"/>
                </a:lnTo>
                <a:lnTo>
                  <a:pt x="77942" y="217292"/>
                </a:lnTo>
                <a:cubicBezTo>
                  <a:pt x="78045" y="216600"/>
                  <a:pt x="78122" y="215935"/>
                  <a:pt x="78198" y="215448"/>
                </a:cubicBezTo>
                <a:cubicBezTo>
                  <a:pt x="78096" y="215909"/>
                  <a:pt x="77994" y="216396"/>
                  <a:pt x="77942" y="216652"/>
                </a:cubicBezTo>
                <a:cubicBezTo>
                  <a:pt x="78045" y="216140"/>
                  <a:pt x="78096" y="215705"/>
                  <a:pt x="78070" y="215730"/>
                </a:cubicBezTo>
                <a:cubicBezTo>
                  <a:pt x="78045" y="216114"/>
                  <a:pt x="77814" y="217112"/>
                  <a:pt x="77712" y="217343"/>
                </a:cubicBezTo>
                <a:cubicBezTo>
                  <a:pt x="77661" y="217343"/>
                  <a:pt x="77814" y="216447"/>
                  <a:pt x="77866" y="216191"/>
                </a:cubicBezTo>
                <a:lnTo>
                  <a:pt x="78096" y="215346"/>
                </a:lnTo>
                <a:cubicBezTo>
                  <a:pt x="77917" y="216088"/>
                  <a:pt x="78147" y="214962"/>
                  <a:pt x="78045" y="215295"/>
                </a:cubicBezTo>
                <a:cubicBezTo>
                  <a:pt x="77917" y="215807"/>
                  <a:pt x="77763" y="216652"/>
                  <a:pt x="77610" y="217343"/>
                </a:cubicBezTo>
                <a:cubicBezTo>
                  <a:pt x="77507" y="217599"/>
                  <a:pt x="77661" y="216856"/>
                  <a:pt x="77610" y="216984"/>
                </a:cubicBezTo>
                <a:lnTo>
                  <a:pt x="77763" y="216396"/>
                </a:lnTo>
                <a:cubicBezTo>
                  <a:pt x="77661" y="216626"/>
                  <a:pt x="78045" y="214885"/>
                  <a:pt x="77917" y="215244"/>
                </a:cubicBezTo>
                <a:lnTo>
                  <a:pt x="77738" y="216012"/>
                </a:lnTo>
                <a:cubicBezTo>
                  <a:pt x="77763" y="215884"/>
                  <a:pt x="77840" y="215525"/>
                  <a:pt x="77866" y="215269"/>
                </a:cubicBezTo>
                <a:cubicBezTo>
                  <a:pt x="77763" y="215807"/>
                  <a:pt x="77763" y="215705"/>
                  <a:pt x="77686" y="215884"/>
                </a:cubicBezTo>
                <a:lnTo>
                  <a:pt x="77789" y="215372"/>
                </a:lnTo>
                <a:cubicBezTo>
                  <a:pt x="77712" y="215679"/>
                  <a:pt x="77456" y="216831"/>
                  <a:pt x="77610" y="215833"/>
                </a:cubicBezTo>
                <a:cubicBezTo>
                  <a:pt x="77405" y="217061"/>
                  <a:pt x="77635" y="215833"/>
                  <a:pt x="77584" y="216370"/>
                </a:cubicBezTo>
                <a:cubicBezTo>
                  <a:pt x="77430" y="217266"/>
                  <a:pt x="77379" y="217215"/>
                  <a:pt x="77328" y="217343"/>
                </a:cubicBezTo>
                <a:cubicBezTo>
                  <a:pt x="77610" y="216063"/>
                  <a:pt x="77277" y="217215"/>
                  <a:pt x="77251" y="217189"/>
                </a:cubicBezTo>
                <a:cubicBezTo>
                  <a:pt x="77328" y="216703"/>
                  <a:pt x="77379" y="216524"/>
                  <a:pt x="77405" y="216217"/>
                </a:cubicBezTo>
                <a:lnTo>
                  <a:pt x="77226" y="217061"/>
                </a:lnTo>
                <a:cubicBezTo>
                  <a:pt x="77533" y="215423"/>
                  <a:pt x="77098" y="217471"/>
                  <a:pt x="77149" y="216933"/>
                </a:cubicBezTo>
                <a:cubicBezTo>
                  <a:pt x="77226" y="216396"/>
                  <a:pt x="77379" y="215730"/>
                  <a:pt x="77430" y="215500"/>
                </a:cubicBezTo>
                <a:cubicBezTo>
                  <a:pt x="77149" y="216754"/>
                  <a:pt x="77098" y="217061"/>
                  <a:pt x="76918" y="217906"/>
                </a:cubicBezTo>
                <a:cubicBezTo>
                  <a:pt x="77021" y="217445"/>
                  <a:pt x="77226" y="216293"/>
                  <a:pt x="77379" y="215423"/>
                </a:cubicBezTo>
                <a:cubicBezTo>
                  <a:pt x="77149" y="216396"/>
                  <a:pt x="77430" y="214809"/>
                  <a:pt x="77174" y="216012"/>
                </a:cubicBezTo>
                <a:cubicBezTo>
                  <a:pt x="77123" y="216396"/>
                  <a:pt x="76995" y="216780"/>
                  <a:pt x="76893" y="217343"/>
                </a:cubicBezTo>
                <a:cubicBezTo>
                  <a:pt x="76842" y="217240"/>
                  <a:pt x="76995" y="216805"/>
                  <a:pt x="77046" y="216344"/>
                </a:cubicBezTo>
                <a:cubicBezTo>
                  <a:pt x="77021" y="216549"/>
                  <a:pt x="76816" y="217496"/>
                  <a:pt x="76739" y="217855"/>
                </a:cubicBezTo>
                <a:cubicBezTo>
                  <a:pt x="76765" y="217599"/>
                  <a:pt x="76483" y="218776"/>
                  <a:pt x="76611" y="218008"/>
                </a:cubicBezTo>
                <a:cubicBezTo>
                  <a:pt x="76662" y="217752"/>
                  <a:pt x="76662" y="217752"/>
                  <a:pt x="76688" y="217676"/>
                </a:cubicBezTo>
                <a:cubicBezTo>
                  <a:pt x="76560" y="218264"/>
                  <a:pt x="76355" y="219109"/>
                  <a:pt x="76304" y="219288"/>
                </a:cubicBezTo>
                <a:cubicBezTo>
                  <a:pt x="76202" y="219723"/>
                  <a:pt x="75920" y="221054"/>
                  <a:pt x="75792" y="221566"/>
                </a:cubicBezTo>
                <a:cubicBezTo>
                  <a:pt x="75792" y="221208"/>
                  <a:pt x="75946" y="221080"/>
                  <a:pt x="76099" y="220056"/>
                </a:cubicBezTo>
                <a:lnTo>
                  <a:pt x="76048" y="220210"/>
                </a:lnTo>
                <a:cubicBezTo>
                  <a:pt x="76330" y="218853"/>
                  <a:pt x="76483" y="217957"/>
                  <a:pt x="76714" y="216856"/>
                </a:cubicBezTo>
                <a:lnTo>
                  <a:pt x="76586" y="217317"/>
                </a:lnTo>
                <a:cubicBezTo>
                  <a:pt x="76662" y="216933"/>
                  <a:pt x="76790" y="216217"/>
                  <a:pt x="76867" y="215858"/>
                </a:cubicBezTo>
                <a:cubicBezTo>
                  <a:pt x="76688" y="216805"/>
                  <a:pt x="76765" y="216063"/>
                  <a:pt x="76688" y="216293"/>
                </a:cubicBezTo>
                <a:cubicBezTo>
                  <a:pt x="76535" y="217112"/>
                  <a:pt x="76765" y="216063"/>
                  <a:pt x="76637" y="216728"/>
                </a:cubicBezTo>
                <a:cubicBezTo>
                  <a:pt x="76560" y="216933"/>
                  <a:pt x="76279" y="218290"/>
                  <a:pt x="76330" y="217727"/>
                </a:cubicBezTo>
                <a:cubicBezTo>
                  <a:pt x="76432" y="217164"/>
                  <a:pt x="76535" y="216626"/>
                  <a:pt x="76637" y="216165"/>
                </a:cubicBezTo>
                <a:cubicBezTo>
                  <a:pt x="76662" y="215833"/>
                  <a:pt x="76432" y="217112"/>
                  <a:pt x="76483" y="216677"/>
                </a:cubicBezTo>
                <a:lnTo>
                  <a:pt x="76586" y="216191"/>
                </a:lnTo>
                <a:cubicBezTo>
                  <a:pt x="76458" y="216012"/>
                  <a:pt x="76253" y="216063"/>
                  <a:pt x="75741" y="218008"/>
                </a:cubicBezTo>
                <a:cubicBezTo>
                  <a:pt x="75869" y="217215"/>
                  <a:pt x="75843" y="217112"/>
                  <a:pt x="75869" y="216524"/>
                </a:cubicBezTo>
                <a:cubicBezTo>
                  <a:pt x="75869" y="216805"/>
                  <a:pt x="75741" y="217343"/>
                  <a:pt x="75690" y="217471"/>
                </a:cubicBezTo>
                <a:lnTo>
                  <a:pt x="75843" y="216524"/>
                </a:lnTo>
                <a:cubicBezTo>
                  <a:pt x="75895" y="215961"/>
                  <a:pt x="75639" y="216856"/>
                  <a:pt x="75485" y="217343"/>
                </a:cubicBezTo>
                <a:cubicBezTo>
                  <a:pt x="75536" y="217164"/>
                  <a:pt x="75587" y="216908"/>
                  <a:pt x="75639" y="216677"/>
                </a:cubicBezTo>
                <a:cubicBezTo>
                  <a:pt x="75715" y="216063"/>
                  <a:pt x="75485" y="217215"/>
                  <a:pt x="75434" y="217394"/>
                </a:cubicBezTo>
                <a:lnTo>
                  <a:pt x="75536" y="216728"/>
                </a:lnTo>
                <a:lnTo>
                  <a:pt x="75408" y="217368"/>
                </a:lnTo>
                <a:cubicBezTo>
                  <a:pt x="75306" y="217752"/>
                  <a:pt x="75280" y="217547"/>
                  <a:pt x="75485" y="216498"/>
                </a:cubicBezTo>
                <a:cubicBezTo>
                  <a:pt x="75459" y="216703"/>
                  <a:pt x="75408" y="216908"/>
                  <a:pt x="75331" y="217189"/>
                </a:cubicBezTo>
                <a:cubicBezTo>
                  <a:pt x="75408" y="216600"/>
                  <a:pt x="75306" y="216575"/>
                  <a:pt x="75152" y="216882"/>
                </a:cubicBezTo>
                <a:cubicBezTo>
                  <a:pt x="75101" y="217189"/>
                  <a:pt x="75050" y="217471"/>
                  <a:pt x="74973" y="218162"/>
                </a:cubicBezTo>
                <a:cubicBezTo>
                  <a:pt x="74717" y="219288"/>
                  <a:pt x="74973" y="217931"/>
                  <a:pt x="74820" y="218597"/>
                </a:cubicBezTo>
                <a:cubicBezTo>
                  <a:pt x="74896" y="218187"/>
                  <a:pt x="74973" y="217752"/>
                  <a:pt x="75050" y="217445"/>
                </a:cubicBezTo>
                <a:cubicBezTo>
                  <a:pt x="75203" y="215986"/>
                  <a:pt x="74871" y="217138"/>
                  <a:pt x="74794" y="216805"/>
                </a:cubicBezTo>
                <a:cubicBezTo>
                  <a:pt x="74768" y="217010"/>
                  <a:pt x="74717" y="217215"/>
                  <a:pt x="74666" y="217471"/>
                </a:cubicBezTo>
                <a:cubicBezTo>
                  <a:pt x="74794" y="216293"/>
                  <a:pt x="74461" y="217496"/>
                  <a:pt x="74487" y="216959"/>
                </a:cubicBezTo>
                <a:cubicBezTo>
                  <a:pt x="74410" y="217445"/>
                  <a:pt x="74128" y="218751"/>
                  <a:pt x="74077" y="218776"/>
                </a:cubicBezTo>
                <a:cubicBezTo>
                  <a:pt x="73847" y="219672"/>
                  <a:pt x="74308" y="217471"/>
                  <a:pt x="74384" y="216933"/>
                </a:cubicBezTo>
                <a:cubicBezTo>
                  <a:pt x="74282" y="217343"/>
                  <a:pt x="74205" y="217471"/>
                  <a:pt x="74205" y="217394"/>
                </a:cubicBezTo>
                <a:lnTo>
                  <a:pt x="74231" y="217240"/>
                </a:lnTo>
                <a:cubicBezTo>
                  <a:pt x="74103" y="217752"/>
                  <a:pt x="74000" y="218008"/>
                  <a:pt x="74052" y="217547"/>
                </a:cubicBezTo>
                <a:lnTo>
                  <a:pt x="74077" y="217496"/>
                </a:lnTo>
                <a:cubicBezTo>
                  <a:pt x="74052" y="217420"/>
                  <a:pt x="74128" y="216856"/>
                  <a:pt x="74103" y="216908"/>
                </a:cubicBezTo>
                <a:cubicBezTo>
                  <a:pt x="73847" y="217778"/>
                  <a:pt x="74000" y="217240"/>
                  <a:pt x="73796" y="218008"/>
                </a:cubicBezTo>
                <a:cubicBezTo>
                  <a:pt x="73821" y="217906"/>
                  <a:pt x="73821" y="217829"/>
                  <a:pt x="73847" y="217650"/>
                </a:cubicBezTo>
                <a:lnTo>
                  <a:pt x="73693" y="218341"/>
                </a:lnTo>
                <a:lnTo>
                  <a:pt x="73719" y="217931"/>
                </a:lnTo>
                <a:cubicBezTo>
                  <a:pt x="73796" y="217624"/>
                  <a:pt x="73847" y="217343"/>
                  <a:pt x="73898" y="217138"/>
                </a:cubicBezTo>
                <a:cubicBezTo>
                  <a:pt x="73949" y="216626"/>
                  <a:pt x="73770" y="217803"/>
                  <a:pt x="73668" y="218187"/>
                </a:cubicBezTo>
                <a:cubicBezTo>
                  <a:pt x="73514" y="218725"/>
                  <a:pt x="73668" y="217983"/>
                  <a:pt x="73693" y="217676"/>
                </a:cubicBezTo>
                <a:cubicBezTo>
                  <a:pt x="73770" y="217292"/>
                  <a:pt x="73693" y="217855"/>
                  <a:pt x="73719" y="217727"/>
                </a:cubicBezTo>
                <a:cubicBezTo>
                  <a:pt x="73872" y="217112"/>
                  <a:pt x="73744" y="217471"/>
                  <a:pt x="73821" y="217087"/>
                </a:cubicBezTo>
                <a:cubicBezTo>
                  <a:pt x="73821" y="217036"/>
                  <a:pt x="73668" y="217931"/>
                  <a:pt x="73642" y="217752"/>
                </a:cubicBezTo>
                <a:cubicBezTo>
                  <a:pt x="73642" y="217650"/>
                  <a:pt x="73514" y="217880"/>
                  <a:pt x="73719" y="217087"/>
                </a:cubicBezTo>
                <a:cubicBezTo>
                  <a:pt x="73565" y="217496"/>
                  <a:pt x="73591" y="217420"/>
                  <a:pt x="73489" y="217778"/>
                </a:cubicBezTo>
                <a:cubicBezTo>
                  <a:pt x="73489" y="217931"/>
                  <a:pt x="73463" y="218136"/>
                  <a:pt x="73386" y="218623"/>
                </a:cubicBezTo>
                <a:cubicBezTo>
                  <a:pt x="73361" y="218725"/>
                  <a:pt x="73284" y="218930"/>
                  <a:pt x="73335" y="218597"/>
                </a:cubicBezTo>
                <a:lnTo>
                  <a:pt x="73386" y="218367"/>
                </a:lnTo>
                <a:cubicBezTo>
                  <a:pt x="73335" y="218597"/>
                  <a:pt x="73335" y="218316"/>
                  <a:pt x="73233" y="219058"/>
                </a:cubicBezTo>
                <a:lnTo>
                  <a:pt x="73386" y="218034"/>
                </a:lnTo>
                <a:cubicBezTo>
                  <a:pt x="73233" y="218623"/>
                  <a:pt x="73207" y="218571"/>
                  <a:pt x="73130" y="218699"/>
                </a:cubicBezTo>
                <a:cubicBezTo>
                  <a:pt x="73284" y="217906"/>
                  <a:pt x="73489" y="217010"/>
                  <a:pt x="73463" y="216805"/>
                </a:cubicBezTo>
                <a:lnTo>
                  <a:pt x="73258" y="217599"/>
                </a:lnTo>
                <a:cubicBezTo>
                  <a:pt x="73233" y="217676"/>
                  <a:pt x="73258" y="217496"/>
                  <a:pt x="73335" y="216984"/>
                </a:cubicBezTo>
                <a:cubicBezTo>
                  <a:pt x="73335" y="216498"/>
                  <a:pt x="72849" y="219237"/>
                  <a:pt x="72900" y="218495"/>
                </a:cubicBezTo>
                <a:cubicBezTo>
                  <a:pt x="73130" y="217547"/>
                  <a:pt x="73105" y="217445"/>
                  <a:pt x="73130" y="217189"/>
                </a:cubicBezTo>
                <a:cubicBezTo>
                  <a:pt x="73079" y="217343"/>
                  <a:pt x="73028" y="217650"/>
                  <a:pt x="73028" y="217701"/>
                </a:cubicBezTo>
                <a:cubicBezTo>
                  <a:pt x="72925" y="218162"/>
                  <a:pt x="73156" y="217036"/>
                  <a:pt x="73053" y="217676"/>
                </a:cubicBezTo>
                <a:cubicBezTo>
                  <a:pt x="72977" y="218290"/>
                  <a:pt x="72951" y="218111"/>
                  <a:pt x="72874" y="218239"/>
                </a:cubicBezTo>
                <a:cubicBezTo>
                  <a:pt x="73233" y="216165"/>
                  <a:pt x="72772" y="217701"/>
                  <a:pt x="72849" y="216677"/>
                </a:cubicBezTo>
                <a:cubicBezTo>
                  <a:pt x="72644" y="217880"/>
                  <a:pt x="72721" y="217036"/>
                  <a:pt x="72618" y="217445"/>
                </a:cubicBezTo>
                <a:cubicBezTo>
                  <a:pt x="72874" y="216217"/>
                  <a:pt x="72541" y="217624"/>
                  <a:pt x="72644" y="216908"/>
                </a:cubicBezTo>
                <a:lnTo>
                  <a:pt x="72439" y="218111"/>
                </a:lnTo>
                <a:cubicBezTo>
                  <a:pt x="72490" y="217394"/>
                  <a:pt x="71978" y="219877"/>
                  <a:pt x="72209" y="218469"/>
                </a:cubicBezTo>
                <a:cubicBezTo>
                  <a:pt x="72234" y="218085"/>
                  <a:pt x="72388" y="217599"/>
                  <a:pt x="72439" y="217394"/>
                </a:cubicBezTo>
                <a:cubicBezTo>
                  <a:pt x="72644" y="216063"/>
                  <a:pt x="72106" y="218443"/>
                  <a:pt x="72337" y="216984"/>
                </a:cubicBezTo>
                <a:cubicBezTo>
                  <a:pt x="72234" y="217496"/>
                  <a:pt x="72055" y="218239"/>
                  <a:pt x="71978" y="218674"/>
                </a:cubicBezTo>
                <a:cubicBezTo>
                  <a:pt x="72055" y="218162"/>
                  <a:pt x="72106" y="217496"/>
                  <a:pt x="72132" y="217266"/>
                </a:cubicBezTo>
                <a:cubicBezTo>
                  <a:pt x="72081" y="217522"/>
                  <a:pt x="71978" y="217855"/>
                  <a:pt x="72029" y="217471"/>
                </a:cubicBezTo>
                <a:cubicBezTo>
                  <a:pt x="72106" y="217138"/>
                  <a:pt x="72132" y="217112"/>
                  <a:pt x="72157" y="216959"/>
                </a:cubicBezTo>
                <a:cubicBezTo>
                  <a:pt x="72157" y="216626"/>
                  <a:pt x="72029" y="217164"/>
                  <a:pt x="71901" y="217573"/>
                </a:cubicBezTo>
                <a:cubicBezTo>
                  <a:pt x="72029" y="216652"/>
                  <a:pt x="71850" y="217112"/>
                  <a:pt x="71901" y="216600"/>
                </a:cubicBezTo>
                <a:cubicBezTo>
                  <a:pt x="71646" y="217701"/>
                  <a:pt x="71850" y="216088"/>
                  <a:pt x="71620" y="217573"/>
                </a:cubicBezTo>
                <a:cubicBezTo>
                  <a:pt x="71620" y="217394"/>
                  <a:pt x="71646" y="217215"/>
                  <a:pt x="71671" y="217138"/>
                </a:cubicBezTo>
                <a:cubicBezTo>
                  <a:pt x="71569" y="217547"/>
                  <a:pt x="71338" y="218469"/>
                  <a:pt x="71313" y="218546"/>
                </a:cubicBezTo>
                <a:lnTo>
                  <a:pt x="71518" y="217599"/>
                </a:lnTo>
                <a:cubicBezTo>
                  <a:pt x="71774" y="216396"/>
                  <a:pt x="71492" y="217343"/>
                  <a:pt x="71594" y="216754"/>
                </a:cubicBezTo>
                <a:cubicBezTo>
                  <a:pt x="71466" y="217547"/>
                  <a:pt x="71569" y="216703"/>
                  <a:pt x="71415" y="217445"/>
                </a:cubicBezTo>
                <a:lnTo>
                  <a:pt x="71466" y="217880"/>
                </a:lnTo>
                <a:cubicBezTo>
                  <a:pt x="71364" y="218136"/>
                  <a:pt x="71364" y="218392"/>
                  <a:pt x="71262" y="218469"/>
                </a:cubicBezTo>
                <a:cubicBezTo>
                  <a:pt x="71210" y="218520"/>
                  <a:pt x="71466" y="217368"/>
                  <a:pt x="71466" y="217496"/>
                </a:cubicBezTo>
                <a:cubicBezTo>
                  <a:pt x="71543" y="216882"/>
                  <a:pt x="71415" y="217368"/>
                  <a:pt x="71338" y="217522"/>
                </a:cubicBezTo>
                <a:cubicBezTo>
                  <a:pt x="71338" y="217420"/>
                  <a:pt x="71313" y="217471"/>
                  <a:pt x="71338" y="217112"/>
                </a:cubicBezTo>
                <a:lnTo>
                  <a:pt x="71518" y="216396"/>
                </a:lnTo>
                <a:cubicBezTo>
                  <a:pt x="71492" y="216370"/>
                  <a:pt x="71262" y="217215"/>
                  <a:pt x="71210" y="217522"/>
                </a:cubicBezTo>
                <a:cubicBezTo>
                  <a:pt x="71236" y="216831"/>
                  <a:pt x="70929" y="217522"/>
                  <a:pt x="70775" y="217931"/>
                </a:cubicBezTo>
                <a:cubicBezTo>
                  <a:pt x="70826" y="217880"/>
                  <a:pt x="70954" y="217292"/>
                  <a:pt x="70852" y="217624"/>
                </a:cubicBezTo>
                <a:cubicBezTo>
                  <a:pt x="70826" y="217778"/>
                  <a:pt x="70673" y="218418"/>
                  <a:pt x="70724" y="217931"/>
                </a:cubicBezTo>
                <a:cubicBezTo>
                  <a:pt x="70647" y="218239"/>
                  <a:pt x="70801" y="217394"/>
                  <a:pt x="70775" y="217343"/>
                </a:cubicBezTo>
                <a:cubicBezTo>
                  <a:pt x="70724" y="217496"/>
                  <a:pt x="70698" y="217880"/>
                  <a:pt x="70647" y="217983"/>
                </a:cubicBezTo>
                <a:cubicBezTo>
                  <a:pt x="70801" y="216780"/>
                  <a:pt x="70340" y="218699"/>
                  <a:pt x="70391" y="217880"/>
                </a:cubicBezTo>
                <a:cubicBezTo>
                  <a:pt x="70340" y="218187"/>
                  <a:pt x="70698" y="216575"/>
                  <a:pt x="70570" y="217189"/>
                </a:cubicBezTo>
                <a:cubicBezTo>
                  <a:pt x="70417" y="217547"/>
                  <a:pt x="70289" y="217829"/>
                  <a:pt x="70059" y="218802"/>
                </a:cubicBezTo>
                <a:cubicBezTo>
                  <a:pt x="70135" y="218443"/>
                  <a:pt x="70187" y="218136"/>
                  <a:pt x="70238" y="217931"/>
                </a:cubicBezTo>
                <a:cubicBezTo>
                  <a:pt x="70187" y="217931"/>
                  <a:pt x="70084" y="218213"/>
                  <a:pt x="69956" y="218699"/>
                </a:cubicBezTo>
                <a:cubicBezTo>
                  <a:pt x="69879" y="219237"/>
                  <a:pt x="69726" y="219749"/>
                  <a:pt x="69726" y="219595"/>
                </a:cubicBezTo>
                <a:lnTo>
                  <a:pt x="69777" y="219442"/>
                </a:lnTo>
                <a:cubicBezTo>
                  <a:pt x="69726" y="219442"/>
                  <a:pt x="69623" y="219877"/>
                  <a:pt x="69572" y="219877"/>
                </a:cubicBezTo>
                <a:cubicBezTo>
                  <a:pt x="69675" y="219442"/>
                  <a:pt x="69623" y="219646"/>
                  <a:pt x="69726" y="219211"/>
                </a:cubicBezTo>
                <a:cubicBezTo>
                  <a:pt x="69956" y="218008"/>
                  <a:pt x="69777" y="218418"/>
                  <a:pt x="69777" y="218290"/>
                </a:cubicBezTo>
                <a:cubicBezTo>
                  <a:pt x="69700" y="218546"/>
                  <a:pt x="69675" y="218751"/>
                  <a:pt x="69598" y="219058"/>
                </a:cubicBezTo>
                <a:cubicBezTo>
                  <a:pt x="69495" y="219365"/>
                  <a:pt x="69700" y="218367"/>
                  <a:pt x="69675" y="218418"/>
                </a:cubicBezTo>
                <a:lnTo>
                  <a:pt x="69137" y="220721"/>
                </a:lnTo>
                <a:cubicBezTo>
                  <a:pt x="69163" y="220517"/>
                  <a:pt x="69342" y="219672"/>
                  <a:pt x="69444" y="219160"/>
                </a:cubicBezTo>
                <a:cubicBezTo>
                  <a:pt x="69316" y="219314"/>
                  <a:pt x="69009" y="220721"/>
                  <a:pt x="68830" y="221438"/>
                </a:cubicBezTo>
                <a:cubicBezTo>
                  <a:pt x="68855" y="221234"/>
                  <a:pt x="68702" y="221720"/>
                  <a:pt x="68651" y="221771"/>
                </a:cubicBezTo>
                <a:cubicBezTo>
                  <a:pt x="68753" y="221131"/>
                  <a:pt x="68676" y="221797"/>
                  <a:pt x="68753" y="221310"/>
                </a:cubicBezTo>
                <a:lnTo>
                  <a:pt x="68855" y="220542"/>
                </a:lnTo>
                <a:cubicBezTo>
                  <a:pt x="68958" y="220466"/>
                  <a:pt x="69060" y="219416"/>
                  <a:pt x="69188" y="218955"/>
                </a:cubicBezTo>
                <a:cubicBezTo>
                  <a:pt x="69086" y="219365"/>
                  <a:pt x="69060" y="218879"/>
                  <a:pt x="69035" y="218648"/>
                </a:cubicBezTo>
                <a:cubicBezTo>
                  <a:pt x="68804" y="220056"/>
                  <a:pt x="68830" y="219288"/>
                  <a:pt x="68574" y="220517"/>
                </a:cubicBezTo>
                <a:cubicBezTo>
                  <a:pt x="68472" y="220747"/>
                  <a:pt x="68727" y="219544"/>
                  <a:pt x="68753" y="219237"/>
                </a:cubicBezTo>
                <a:cubicBezTo>
                  <a:pt x="68600" y="219698"/>
                  <a:pt x="68574" y="219339"/>
                  <a:pt x="68472" y="219493"/>
                </a:cubicBezTo>
                <a:cubicBezTo>
                  <a:pt x="68472" y="219493"/>
                  <a:pt x="68523" y="219314"/>
                  <a:pt x="68548" y="219237"/>
                </a:cubicBezTo>
                <a:cubicBezTo>
                  <a:pt x="68420" y="219595"/>
                  <a:pt x="68369" y="219186"/>
                  <a:pt x="68088" y="220312"/>
                </a:cubicBezTo>
                <a:cubicBezTo>
                  <a:pt x="68139" y="220030"/>
                  <a:pt x="68190" y="219800"/>
                  <a:pt x="68241" y="219646"/>
                </a:cubicBezTo>
                <a:cubicBezTo>
                  <a:pt x="68241" y="219186"/>
                  <a:pt x="67908" y="221208"/>
                  <a:pt x="67960" y="220440"/>
                </a:cubicBezTo>
                <a:lnTo>
                  <a:pt x="68113" y="219851"/>
                </a:lnTo>
                <a:cubicBezTo>
                  <a:pt x="67934" y="220414"/>
                  <a:pt x="68113" y="219314"/>
                  <a:pt x="67883" y="220210"/>
                </a:cubicBezTo>
                <a:cubicBezTo>
                  <a:pt x="67934" y="219877"/>
                  <a:pt x="67985" y="219775"/>
                  <a:pt x="68011" y="219621"/>
                </a:cubicBezTo>
                <a:cubicBezTo>
                  <a:pt x="67908" y="219877"/>
                  <a:pt x="67883" y="219723"/>
                  <a:pt x="67678" y="220568"/>
                </a:cubicBezTo>
                <a:cubicBezTo>
                  <a:pt x="67755" y="220158"/>
                  <a:pt x="67832" y="219826"/>
                  <a:pt x="67883" y="219544"/>
                </a:cubicBezTo>
                <a:cubicBezTo>
                  <a:pt x="67934" y="219058"/>
                  <a:pt x="67627" y="220619"/>
                  <a:pt x="67652" y="220210"/>
                </a:cubicBezTo>
                <a:cubicBezTo>
                  <a:pt x="67652" y="220133"/>
                  <a:pt x="67729" y="219621"/>
                  <a:pt x="67729" y="219621"/>
                </a:cubicBezTo>
                <a:cubicBezTo>
                  <a:pt x="67601" y="220158"/>
                  <a:pt x="67524" y="220133"/>
                  <a:pt x="67473" y="220312"/>
                </a:cubicBezTo>
                <a:cubicBezTo>
                  <a:pt x="67524" y="219902"/>
                  <a:pt x="67524" y="219775"/>
                  <a:pt x="67576" y="219365"/>
                </a:cubicBezTo>
                <a:cubicBezTo>
                  <a:pt x="67345" y="219314"/>
                  <a:pt x="67089" y="219058"/>
                  <a:pt x="66654" y="220107"/>
                </a:cubicBezTo>
                <a:cubicBezTo>
                  <a:pt x="66910" y="218879"/>
                  <a:pt x="66808" y="219339"/>
                  <a:pt x="67012" y="218495"/>
                </a:cubicBezTo>
                <a:cubicBezTo>
                  <a:pt x="66808" y="219544"/>
                  <a:pt x="66885" y="218802"/>
                  <a:pt x="66757" y="219109"/>
                </a:cubicBezTo>
                <a:lnTo>
                  <a:pt x="66757" y="218930"/>
                </a:lnTo>
                <a:cubicBezTo>
                  <a:pt x="66705" y="219160"/>
                  <a:pt x="66808" y="218469"/>
                  <a:pt x="66705" y="218776"/>
                </a:cubicBezTo>
                <a:lnTo>
                  <a:pt x="66654" y="219083"/>
                </a:lnTo>
                <a:cubicBezTo>
                  <a:pt x="66475" y="219749"/>
                  <a:pt x="66833" y="217701"/>
                  <a:pt x="66552" y="219032"/>
                </a:cubicBezTo>
                <a:lnTo>
                  <a:pt x="66680" y="218290"/>
                </a:lnTo>
                <a:cubicBezTo>
                  <a:pt x="66398" y="219493"/>
                  <a:pt x="66680" y="217906"/>
                  <a:pt x="66424" y="218879"/>
                </a:cubicBezTo>
                <a:lnTo>
                  <a:pt x="66475" y="218674"/>
                </a:lnTo>
                <a:cubicBezTo>
                  <a:pt x="66526" y="218136"/>
                  <a:pt x="66091" y="219954"/>
                  <a:pt x="66270" y="218981"/>
                </a:cubicBezTo>
                <a:cubicBezTo>
                  <a:pt x="66193" y="219186"/>
                  <a:pt x="66065" y="219416"/>
                  <a:pt x="65886" y="220338"/>
                </a:cubicBezTo>
                <a:cubicBezTo>
                  <a:pt x="65937" y="219979"/>
                  <a:pt x="66065" y="219416"/>
                  <a:pt x="66117" y="219083"/>
                </a:cubicBezTo>
                <a:cubicBezTo>
                  <a:pt x="65809" y="219544"/>
                  <a:pt x="65656" y="219237"/>
                  <a:pt x="65246" y="220491"/>
                </a:cubicBezTo>
                <a:lnTo>
                  <a:pt x="65349" y="219954"/>
                </a:lnTo>
                <a:cubicBezTo>
                  <a:pt x="65016" y="221003"/>
                  <a:pt x="65349" y="218751"/>
                  <a:pt x="64862" y="220850"/>
                </a:cubicBezTo>
                <a:lnTo>
                  <a:pt x="64658" y="221694"/>
                </a:lnTo>
                <a:cubicBezTo>
                  <a:pt x="64709" y="221336"/>
                  <a:pt x="64811" y="220747"/>
                  <a:pt x="64862" y="220440"/>
                </a:cubicBezTo>
                <a:cubicBezTo>
                  <a:pt x="64734" y="220977"/>
                  <a:pt x="64734" y="220594"/>
                  <a:pt x="64581" y="221336"/>
                </a:cubicBezTo>
                <a:cubicBezTo>
                  <a:pt x="64632" y="220977"/>
                  <a:pt x="64658" y="220901"/>
                  <a:pt x="64709" y="220645"/>
                </a:cubicBezTo>
                <a:cubicBezTo>
                  <a:pt x="64683" y="220440"/>
                  <a:pt x="64376" y="221720"/>
                  <a:pt x="64376" y="221413"/>
                </a:cubicBezTo>
                <a:lnTo>
                  <a:pt x="64478" y="221029"/>
                </a:lnTo>
                <a:cubicBezTo>
                  <a:pt x="64504" y="219467"/>
                  <a:pt x="64402" y="218264"/>
                  <a:pt x="63838" y="220158"/>
                </a:cubicBezTo>
                <a:cubicBezTo>
                  <a:pt x="63736" y="220491"/>
                  <a:pt x="64018" y="219006"/>
                  <a:pt x="63992" y="219109"/>
                </a:cubicBezTo>
                <a:cubicBezTo>
                  <a:pt x="63480" y="220696"/>
                  <a:pt x="63685" y="218085"/>
                  <a:pt x="63045" y="220568"/>
                </a:cubicBezTo>
                <a:cubicBezTo>
                  <a:pt x="62738" y="221182"/>
                  <a:pt x="62200" y="223947"/>
                  <a:pt x="62200" y="223947"/>
                </a:cubicBezTo>
                <a:cubicBezTo>
                  <a:pt x="62738" y="223025"/>
                  <a:pt x="62840" y="224254"/>
                  <a:pt x="62943" y="225738"/>
                </a:cubicBezTo>
                <a:cubicBezTo>
                  <a:pt x="63122" y="225534"/>
                  <a:pt x="63352" y="225175"/>
                  <a:pt x="63378" y="225636"/>
                </a:cubicBezTo>
                <a:cubicBezTo>
                  <a:pt x="63915" y="225457"/>
                  <a:pt x="63966" y="227709"/>
                  <a:pt x="64658" y="226890"/>
                </a:cubicBezTo>
                <a:cubicBezTo>
                  <a:pt x="64683" y="226506"/>
                  <a:pt x="64811" y="225994"/>
                  <a:pt x="64888" y="225841"/>
                </a:cubicBezTo>
                <a:lnTo>
                  <a:pt x="64837" y="226148"/>
                </a:lnTo>
                <a:lnTo>
                  <a:pt x="64990" y="225483"/>
                </a:lnTo>
                <a:cubicBezTo>
                  <a:pt x="65042" y="225406"/>
                  <a:pt x="64862" y="226302"/>
                  <a:pt x="64811" y="226404"/>
                </a:cubicBezTo>
                <a:cubicBezTo>
                  <a:pt x="64990" y="226430"/>
                  <a:pt x="65246" y="226148"/>
                  <a:pt x="65374" y="226404"/>
                </a:cubicBezTo>
                <a:cubicBezTo>
                  <a:pt x="65605" y="225406"/>
                  <a:pt x="65502" y="226353"/>
                  <a:pt x="65707" y="225303"/>
                </a:cubicBezTo>
                <a:cubicBezTo>
                  <a:pt x="65681" y="225508"/>
                  <a:pt x="65656" y="225559"/>
                  <a:pt x="65605" y="225764"/>
                </a:cubicBezTo>
                <a:cubicBezTo>
                  <a:pt x="65861" y="225252"/>
                  <a:pt x="65886" y="225201"/>
                  <a:pt x="65733" y="226558"/>
                </a:cubicBezTo>
                <a:cubicBezTo>
                  <a:pt x="66091" y="227505"/>
                  <a:pt x="66705" y="226865"/>
                  <a:pt x="67166" y="227274"/>
                </a:cubicBezTo>
                <a:cubicBezTo>
                  <a:pt x="67704" y="227172"/>
                  <a:pt x="68369" y="226353"/>
                  <a:pt x="68932" y="226174"/>
                </a:cubicBezTo>
                <a:cubicBezTo>
                  <a:pt x="69342" y="224561"/>
                  <a:pt x="69291" y="225329"/>
                  <a:pt x="69649" y="223947"/>
                </a:cubicBezTo>
                <a:lnTo>
                  <a:pt x="69521" y="224459"/>
                </a:lnTo>
                <a:cubicBezTo>
                  <a:pt x="69751" y="223716"/>
                  <a:pt x="69598" y="224587"/>
                  <a:pt x="69598" y="225227"/>
                </a:cubicBezTo>
                <a:cubicBezTo>
                  <a:pt x="69726" y="224663"/>
                  <a:pt x="69623" y="225047"/>
                  <a:pt x="69854" y="224100"/>
                </a:cubicBezTo>
                <a:cubicBezTo>
                  <a:pt x="70033" y="223307"/>
                  <a:pt x="69649" y="225508"/>
                  <a:pt x="69777" y="225047"/>
                </a:cubicBezTo>
                <a:cubicBezTo>
                  <a:pt x="69726" y="225380"/>
                  <a:pt x="69879" y="224510"/>
                  <a:pt x="69854" y="224791"/>
                </a:cubicBezTo>
                <a:cubicBezTo>
                  <a:pt x="70187" y="223639"/>
                  <a:pt x="69726" y="225303"/>
                  <a:pt x="69700" y="226276"/>
                </a:cubicBezTo>
                <a:cubicBezTo>
                  <a:pt x="70007" y="225943"/>
                  <a:pt x="70417" y="224996"/>
                  <a:pt x="70519" y="225662"/>
                </a:cubicBezTo>
                <a:cubicBezTo>
                  <a:pt x="70545" y="225611"/>
                  <a:pt x="70673" y="224971"/>
                  <a:pt x="70698" y="224945"/>
                </a:cubicBezTo>
                <a:cubicBezTo>
                  <a:pt x="70391" y="226481"/>
                  <a:pt x="70826" y="224510"/>
                  <a:pt x="70750" y="225175"/>
                </a:cubicBezTo>
                <a:cubicBezTo>
                  <a:pt x="70673" y="225483"/>
                  <a:pt x="70647" y="225585"/>
                  <a:pt x="70622" y="225738"/>
                </a:cubicBezTo>
                <a:cubicBezTo>
                  <a:pt x="70596" y="226378"/>
                  <a:pt x="70852" y="225431"/>
                  <a:pt x="70826" y="226174"/>
                </a:cubicBezTo>
                <a:cubicBezTo>
                  <a:pt x="70775" y="226302"/>
                  <a:pt x="70775" y="226378"/>
                  <a:pt x="70775" y="226353"/>
                </a:cubicBezTo>
                <a:cubicBezTo>
                  <a:pt x="71082" y="225278"/>
                  <a:pt x="70878" y="226942"/>
                  <a:pt x="71108" y="226097"/>
                </a:cubicBezTo>
                <a:cubicBezTo>
                  <a:pt x="70980" y="226711"/>
                  <a:pt x="71082" y="226583"/>
                  <a:pt x="71031" y="226890"/>
                </a:cubicBezTo>
                <a:cubicBezTo>
                  <a:pt x="71466" y="225047"/>
                  <a:pt x="71082" y="227530"/>
                  <a:pt x="71415" y="226353"/>
                </a:cubicBezTo>
                <a:lnTo>
                  <a:pt x="71338" y="226686"/>
                </a:lnTo>
                <a:cubicBezTo>
                  <a:pt x="71620" y="226558"/>
                  <a:pt x="71825" y="227070"/>
                  <a:pt x="72234" y="226250"/>
                </a:cubicBezTo>
                <a:cubicBezTo>
                  <a:pt x="72413" y="226046"/>
                  <a:pt x="72260" y="227761"/>
                  <a:pt x="72567" y="226942"/>
                </a:cubicBezTo>
                <a:cubicBezTo>
                  <a:pt x="72644" y="226711"/>
                  <a:pt x="72721" y="226327"/>
                  <a:pt x="72746" y="226148"/>
                </a:cubicBezTo>
                <a:cubicBezTo>
                  <a:pt x="72797" y="226199"/>
                  <a:pt x="72644" y="226711"/>
                  <a:pt x="72644" y="226942"/>
                </a:cubicBezTo>
                <a:cubicBezTo>
                  <a:pt x="72849" y="226250"/>
                  <a:pt x="72772" y="227121"/>
                  <a:pt x="72900" y="227146"/>
                </a:cubicBezTo>
                <a:cubicBezTo>
                  <a:pt x="72951" y="226839"/>
                  <a:pt x="72977" y="226737"/>
                  <a:pt x="73079" y="226327"/>
                </a:cubicBezTo>
                <a:cubicBezTo>
                  <a:pt x="72951" y="227607"/>
                  <a:pt x="73412" y="225943"/>
                  <a:pt x="73361" y="226890"/>
                </a:cubicBezTo>
                <a:cubicBezTo>
                  <a:pt x="73642" y="225278"/>
                  <a:pt x="73591" y="226046"/>
                  <a:pt x="73693" y="225636"/>
                </a:cubicBezTo>
                <a:cubicBezTo>
                  <a:pt x="73693" y="225738"/>
                  <a:pt x="73591" y="226225"/>
                  <a:pt x="73540" y="226532"/>
                </a:cubicBezTo>
                <a:cubicBezTo>
                  <a:pt x="73668" y="226353"/>
                  <a:pt x="73744" y="226225"/>
                  <a:pt x="73744" y="226711"/>
                </a:cubicBezTo>
                <a:cubicBezTo>
                  <a:pt x="73847" y="226532"/>
                  <a:pt x="74026" y="225687"/>
                  <a:pt x="74026" y="225943"/>
                </a:cubicBezTo>
                <a:cubicBezTo>
                  <a:pt x="73847" y="227044"/>
                  <a:pt x="74154" y="225994"/>
                  <a:pt x="74128" y="226455"/>
                </a:cubicBezTo>
                <a:cubicBezTo>
                  <a:pt x="74308" y="225483"/>
                  <a:pt x="74512" y="224740"/>
                  <a:pt x="74461" y="225150"/>
                </a:cubicBezTo>
                <a:lnTo>
                  <a:pt x="74231" y="226506"/>
                </a:lnTo>
                <a:cubicBezTo>
                  <a:pt x="74564" y="225662"/>
                  <a:pt x="74512" y="227223"/>
                  <a:pt x="75024" y="225611"/>
                </a:cubicBezTo>
                <a:lnTo>
                  <a:pt x="74896" y="226378"/>
                </a:lnTo>
                <a:cubicBezTo>
                  <a:pt x="75280" y="225508"/>
                  <a:pt x="75306" y="226506"/>
                  <a:pt x="75767" y="225047"/>
                </a:cubicBezTo>
                <a:cubicBezTo>
                  <a:pt x="75767" y="225457"/>
                  <a:pt x="75792" y="225738"/>
                  <a:pt x="75843" y="225738"/>
                </a:cubicBezTo>
                <a:cubicBezTo>
                  <a:pt x="76023" y="225099"/>
                  <a:pt x="75997" y="225150"/>
                  <a:pt x="76330" y="224075"/>
                </a:cubicBezTo>
                <a:cubicBezTo>
                  <a:pt x="76355" y="224024"/>
                  <a:pt x="76253" y="224612"/>
                  <a:pt x="76227" y="224919"/>
                </a:cubicBezTo>
                <a:cubicBezTo>
                  <a:pt x="76279" y="225150"/>
                  <a:pt x="76151" y="226276"/>
                  <a:pt x="76458" y="225022"/>
                </a:cubicBezTo>
                <a:lnTo>
                  <a:pt x="76355" y="225687"/>
                </a:lnTo>
                <a:cubicBezTo>
                  <a:pt x="76535" y="225022"/>
                  <a:pt x="76816" y="224203"/>
                  <a:pt x="76739" y="224971"/>
                </a:cubicBezTo>
                <a:cubicBezTo>
                  <a:pt x="76918" y="224408"/>
                  <a:pt x="77021" y="224177"/>
                  <a:pt x="77123" y="223384"/>
                </a:cubicBezTo>
                <a:cubicBezTo>
                  <a:pt x="77200" y="223256"/>
                  <a:pt x="76944" y="224510"/>
                  <a:pt x="77098" y="223819"/>
                </a:cubicBezTo>
                <a:lnTo>
                  <a:pt x="76893" y="224791"/>
                </a:lnTo>
                <a:cubicBezTo>
                  <a:pt x="77021" y="225073"/>
                  <a:pt x="77302" y="224587"/>
                  <a:pt x="77533" y="224126"/>
                </a:cubicBezTo>
                <a:cubicBezTo>
                  <a:pt x="77379" y="225278"/>
                  <a:pt x="77738" y="224024"/>
                  <a:pt x="77738" y="224663"/>
                </a:cubicBezTo>
                <a:cubicBezTo>
                  <a:pt x="77917" y="224049"/>
                  <a:pt x="77866" y="224971"/>
                  <a:pt x="78173" y="223563"/>
                </a:cubicBezTo>
                <a:lnTo>
                  <a:pt x="78045" y="224203"/>
                </a:lnTo>
                <a:cubicBezTo>
                  <a:pt x="78096" y="224305"/>
                  <a:pt x="78198" y="224331"/>
                  <a:pt x="78250" y="224689"/>
                </a:cubicBezTo>
                <a:cubicBezTo>
                  <a:pt x="78301" y="224894"/>
                  <a:pt x="78454" y="223895"/>
                  <a:pt x="78582" y="223563"/>
                </a:cubicBezTo>
                <a:lnTo>
                  <a:pt x="78480" y="224228"/>
                </a:lnTo>
                <a:cubicBezTo>
                  <a:pt x="78582" y="223793"/>
                  <a:pt x="78813" y="222795"/>
                  <a:pt x="78966" y="222104"/>
                </a:cubicBezTo>
                <a:cubicBezTo>
                  <a:pt x="78915" y="222590"/>
                  <a:pt x="79017" y="222104"/>
                  <a:pt x="78966" y="222590"/>
                </a:cubicBezTo>
                <a:cubicBezTo>
                  <a:pt x="78864" y="222949"/>
                  <a:pt x="78710" y="223665"/>
                  <a:pt x="78480" y="224561"/>
                </a:cubicBezTo>
                <a:cubicBezTo>
                  <a:pt x="78480" y="224868"/>
                  <a:pt x="78864" y="223153"/>
                  <a:pt x="78710" y="224203"/>
                </a:cubicBezTo>
                <a:cubicBezTo>
                  <a:pt x="78736" y="224459"/>
                  <a:pt x="78813" y="224203"/>
                  <a:pt x="79017" y="223307"/>
                </a:cubicBezTo>
                <a:cubicBezTo>
                  <a:pt x="78966" y="223588"/>
                  <a:pt x="78915" y="223844"/>
                  <a:pt x="78838" y="224203"/>
                </a:cubicBezTo>
                <a:cubicBezTo>
                  <a:pt x="78838" y="224177"/>
                  <a:pt x="78864" y="224100"/>
                  <a:pt x="78966" y="223614"/>
                </a:cubicBezTo>
                <a:close/>
                <a:moveTo>
                  <a:pt x="78736" y="216600"/>
                </a:moveTo>
                <a:cubicBezTo>
                  <a:pt x="78685" y="216882"/>
                  <a:pt x="78633" y="217164"/>
                  <a:pt x="78659" y="217164"/>
                </a:cubicBezTo>
                <a:cubicBezTo>
                  <a:pt x="78787" y="216370"/>
                  <a:pt x="78659" y="217010"/>
                  <a:pt x="78736" y="216600"/>
                </a:cubicBezTo>
                <a:close/>
                <a:moveTo>
                  <a:pt x="78326" y="215679"/>
                </a:moveTo>
                <a:cubicBezTo>
                  <a:pt x="78480" y="214962"/>
                  <a:pt x="78250" y="215935"/>
                  <a:pt x="78301" y="215577"/>
                </a:cubicBezTo>
                <a:cubicBezTo>
                  <a:pt x="78198" y="216063"/>
                  <a:pt x="78301" y="215705"/>
                  <a:pt x="78326" y="215679"/>
                </a:cubicBezTo>
                <a:close/>
                <a:moveTo>
                  <a:pt x="77917" y="216319"/>
                </a:moveTo>
                <a:lnTo>
                  <a:pt x="78019" y="215730"/>
                </a:lnTo>
                <a:cubicBezTo>
                  <a:pt x="78019" y="215781"/>
                  <a:pt x="77942" y="216114"/>
                  <a:pt x="77917" y="216319"/>
                </a:cubicBezTo>
                <a:cubicBezTo>
                  <a:pt x="77942" y="216217"/>
                  <a:pt x="77917" y="216268"/>
                  <a:pt x="77917" y="216319"/>
                </a:cubicBezTo>
                <a:close/>
                <a:moveTo>
                  <a:pt x="72695" y="217112"/>
                </a:moveTo>
                <a:lnTo>
                  <a:pt x="72644" y="217317"/>
                </a:lnTo>
                <a:lnTo>
                  <a:pt x="72618" y="217573"/>
                </a:lnTo>
                <a:lnTo>
                  <a:pt x="72695" y="217112"/>
                </a:lnTo>
                <a:close/>
                <a:moveTo>
                  <a:pt x="70519" y="216421"/>
                </a:moveTo>
                <a:cubicBezTo>
                  <a:pt x="70545" y="216498"/>
                  <a:pt x="70366" y="217240"/>
                  <a:pt x="70468" y="216959"/>
                </a:cubicBezTo>
                <a:cubicBezTo>
                  <a:pt x="70417" y="217010"/>
                  <a:pt x="70570" y="216370"/>
                  <a:pt x="70519" y="216421"/>
                </a:cubicBezTo>
                <a:close/>
                <a:moveTo>
                  <a:pt x="68855" y="219109"/>
                </a:moveTo>
                <a:lnTo>
                  <a:pt x="68676" y="220082"/>
                </a:lnTo>
                <a:lnTo>
                  <a:pt x="68855" y="219109"/>
                </a:lnTo>
                <a:lnTo>
                  <a:pt x="68855" y="219109"/>
                </a:lnTo>
                <a:close/>
                <a:moveTo>
                  <a:pt x="46433" y="217599"/>
                </a:moveTo>
                <a:cubicBezTo>
                  <a:pt x="46458" y="217112"/>
                  <a:pt x="46433" y="217778"/>
                  <a:pt x="46330" y="217983"/>
                </a:cubicBezTo>
                <a:cubicBezTo>
                  <a:pt x="46279" y="218264"/>
                  <a:pt x="46356" y="217957"/>
                  <a:pt x="46433" y="217599"/>
                </a:cubicBezTo>
                <a:close/>
                <a:moveTo>
                  <a:pt x="37448" y="212582"/>
                </a:moveTo>
                <a:cubicBezTo>
                  <a:pt x="37448" y="212659"/>
                  <a:pt x="37448" y="212607"/>
                  <a:pt x="37423" y="212684"/>
                </a:cubicBezTo>
                <a:cubicBezTo>
                  <a:pt x="37397" y="212863"/>
                  <a:pt x="37448" y="212710"/>
                  <a:pt x="37448" y="212582"/>
                </a:cubicBezTo>
                <a:close/>
                <a:moveTo>
                  <a:pt x="37448" y="212582"/>
                </a:moveTo>
                <a:cubicBezTo>
                  <a:pt x="37474" y="212582"/>
                  <a:pt x="37474" y="212582"/>
                  <a:pt x="37474" y="212582"/>
                </a:cubicBezTo>
                <a:cubicBezTo>
                  <a:pt x="37474" y="212479"/>
                  <a:pt x="37499" y="212403"/>
                  <a:pt x="37525" y="212275"/>
                </a:cubicBezTo>
                <a:cubicBezTo>
                  <a:pt x="37499" y="212275"/>
                  <a:pt x="37474" y="212428"/>
                  <a:pt x="37448" y="212582"/>
                </a:cubicBezTo>
                <a:close/>
                <a:moveTo>
                  <a:pt x="46330" y="211071"/>
                </a:moveTo>
                <a:cubicBezTo>
                  <a:pt x="46330" y="210918"/>
                  <a:pt x="46330" y="210944"/>
                  <a:pt x="46356" y="210969"/>
                </a:cubicBezTo>
                <a:cubicBezTo>
                  <a:pt x="46381" y="210662"/>
                  <a:pt x="46433" y="210457"/>
                  <a:pt x="46484" y="210201"/>
                </a:cubicBezTo>
                <a:cubicBezTo>
                  <a:pt x="46458" y="210304"/>
                  <a:pt x="46381" y="210764"/>
                  <a:pt x="46330" y="211071"/>
                </a:cubicBezTo>
                <a:close/>
                <a:moveTo>
                  <a:pt x="40827" y="220414"/>
                </a:moveTo>
                <a:cubicBezTo>
                  <a:pt x="40827" y="220363"/>
                  <a:pt x="40827" y="220363"/>
                  <a:pt x="40853" y="220312"/>
                </a:cubicBezTo>
                <a:cubicBezTo>
                  <a:pt x="40827" y="220363"/>
                  <a:pt x="40827" y="220286"/>
                  <a:pt x="40827" y="220312"/>
                </a:cubicBezTo>
                <a:lnTo>
                  <a:pt x="40827" y="220414"/>
                </a:lnTo>
                <a:close/>
                <a:moveTo>
                  <a:pt x="46228" y="211993"/>
                </a:moveTo>
                <a:cubicBezTo>
                  <a:pt x="46202" y="212070"/>
                  <a:pt x="46151" y="212479"/>
                  <a:pt x="46202" y="212326"/>
                </a:cubicBezTo>
                <a:cubicBezTo>
                  <a:pt x="46228" y="212070"/>
                  <a:pt x="46279" y="211839"/>
                  <a:pt x="46279" y="211788"/>
                </a:cubicBezTo>
                <a:cubicBezTo>
                  <a:pt x="46330" y="211532"/>
                  <a:pt x="46228" y="211967"/>
                  <a:pt x="46228" y="211993"/>
                </a:cubicBezTo>
                <a:close/>
                <a:moveTo>
                  <a:pt x="45895" y="210457"/>
                </a:moveTo>
                <a:cubicBezTo>
                  <a:pt x="45870" y="210739"/>
                  <a:pt x="45818" y="211020"/>
                  <a:pt x="45844" y="210995"/>
                </a:cubicBezTo>
                <a:cubicBezTo>
                  <a:pt x="45997" y="210201"/>
                  <a:pt x="45818" y="210867"/>
                  <a:pt x="45895" y="210457"/>
                </a:cubicBezTo>
                <a:close/>
                <a:moveTo>
                  <a:pt x="45537" y="209485"/>
                </a:moveTo>
                <a:cubicBezTo>
                  <a:pt x="45716" y="208793"/>
                  <a:pt x="45460" y="209766"/>
                  <a:pt x="45537" y="209356"/>
                </a:cubicBezTo>
                <a:cubicBezTo>
                  <a:pt x="45434" y="209920"/>
                  <a:pt x="45537" y="209510"/>
                  <a:pt x="45537" y="209485"/>
                </a:cubicBezTo>
                <a:close/>
                <a:moveTo>
                  <a:pt x="45153" y="210176"/>
                </a:moveTo>
                <a:lnTo>
                  <a:pt x="45255" y="209587"/>
                </a:lnTo>
                <a:cubicBezTo>
                  <a:pt x="45255" y="209612"/>
                  <a:pt x="45178" y="209971"/>
                  <a:pt x="45153" y="210176"/>
                </a:cubicBezTo>
                <a:cubicBezTo>
                  <a:pt x="45153" y="210073"/>
                  <a:pt x="45153" y="210150"/>
                  <a:pt x="45153" y="210176"/>
                </a:cubicBezTo>
                <a:close/>
                <a:moveTo>
                  <a:pt x="40110" y="210969"/>
                </a:moveTo>
                <a:lnTo>
                  <a:pt x="40033" y="211225"/>
                </a:lnTo>
                <a:lnTo>
                  <a:pt x="40008" y="211455"/>
                </a:lnTo>
                <a:lnTo>
                  <a:pt x="40110" y="210969"/>
                </a:lnTo>
                <a:close/>
                <a:moveTo>
                  <a:pt x="38011" y="210329"/>
                </a:moveTo>
                <a:cubicBezTo>
                  <a:pt x="37986" y="210380"/>
                  <a:pt x="37858" y="211123"/>
                  <a:pt x="37935" y="210841"/>
                </a:cubicBezTo>
                <a:cubicBezTo>
                  <a:pt x="37883" y="210892"/>
                  <a:pt x="38062" y="210278"/>
                  <a:pt x="38011" y="210329"/>
                </a:cubicBezTo>
                <a:close/>
                <a:moveTo>
                  <a:pt x="36347" y="213017"/>
                </a:moveTo>
                <a:lnTo>
                  <a:pt x="36347" y="213017"/>
                </a:lnTo>
                <a:lnTo>
                  <a:pt x="36168" y="213989"/>
                </a:lnTo>
                <a:lnTo>
                  <a:pt x="36347" y="213017"/>
                </a:lnTo>
                <a:close/>
                <a:moveTo>
                  <a:pt x="245730" y="253153"/>
                </a:moveTo>
                <a:cubicBezTo>
                  <a:pt x="245960" y="252794"/>
                  <a:pt x="245602" y="252743"/>
                  <a:pt x="245192" y="252769"/>
                </a:cubicBezTo>
                <a:cubicBezTo>
                  <a:pt x="245064" y="253818"/>
                  <a:pt x="245269" y="252462"/>
                  <a:pt x="245730" y="253153"/>
                </a:cubicBezTo>
                <a:close/>
                <a:moveTo>
                  <a:pt x="285174" y="377016"/>
                </a:moveTo>
                <a:cubicBezTo>
                  <a:pt x="285149" y="376990"/>
                  <a:pt x="285149" y="376990"/>
                  <a:pt x="285149" y="376990"/>
                </a:cubicBezTo>
                <a:cubicBezTo>
                  <a:pt x="285123" y="377016"/>
                  <a:pt x="285097" y="376990"/>
                  <a:pt x="285097" y="376990"/>
                </a:cubicBezTo>
                <a:cubicBezTo>
                  <a:pt x="285097" y="377041"/>
                  <a:pt x="285149" y="376990"/>
                  <a:pt x="285174" y="377016"/>
                </a:cubicBezTo>
                <a:close/>
                <a:moveTo>
                  <a:pt x="270917" y="314559"/>
                </a:moveTo>
                <a:cubicBezTo>
                  <a:pt x="270891" y="314559"/>
                  <a:pt x="270866" y="314636"/>
                  <a:pt x="270789" y="314636"/>
                </a:cubicBezTo>
                <a:cubicBezTo>
                  <a:pt x="270891" y="314764"/>
                  <a:pt x="270891" y="314815"/>
                  <a:pt x="270968" y="314918"/>
                </a:cubicBezTo>
                <a:lnTo>
                  <a:pt x="270917" y="314559"/>
                </a:lnTo>
                <a:close/>
                <a:moveTo>
                  <a:pt x="244143" y="255405"/>
                </a:moveTo>
                <a:lnTo>
                  <a:pt x="246369" y="256224"/>
                </a:lnTo>
                <a:cubicBezTo>
                  <a:pt x="246088" y="256762"/>
                  <a:pt x="245371" y="256096"/>
                  <a:pt x="244757" y="256583"/>
                </a:cubicBezTo>
                <a:cubicBezTo>
                  <a:pt x="244219" y="257018"/>
                  <a:pt x="244706" y="257811"/>
                  <a:pt x="245448" y="257709"/>
                </a:cubicBezTo>
                <a:cubicBezTo>
                  <a:pt x="245397" y="257325"/>
                  <a:pt x="245218" y="257376"/>
                  <a:pt x="244910" y="257197"/>
                </a:cubicBezTo>
                <a:cubicBezTo>
                  <a:pt x="245832" y="256736"/>
                  <a:pt x="245986" y="257274"/>
                  <a:pt x="246702" y="257299"/>
                </a:cubicBezTo>
                <a:cubicBezTo>
                  <a:pt x="246677" y="257197"/>
                  <a:pt x="246677" y="257120"/>
                  <a:pt x="246677" y="257043"/>
                </a:cubicBezTo>
                <a:cubicBezTo>
                  <a:pt x="247061" y="257248"/>
                  <a:pt x="247317" y="257453"/>
                  <a:pt x="247496" y="257888"/>
                </a:cubicBezTo>
                <a:cubicBezTo>
                  <a:pt x="247009" y="257632"/>
                  <a:pt x="246958" y="258298"/>
                  <a:pt x="246625" y="258247"/>
                </a:cubicBezTo>
                <a:cubicBezTo>
                  <a:pt x="247496" y="257990"/>
                  <a:pt x="247982" y="258451"/>
                  <a:pt x="247956" y="259194"/>
                </a:cubicBezTo>
                <a:cubicBezTo>
                  <a:pt x="247163" y="260038"/>
                  <a:pt x="249057" y="260294"/>
                  <a:pt x="249083" y="261190"/>
                </a:cubicBezTo>
                <a:cubicBezTo>
                  <a:pt x="248110" y="261165"/>
                  <a:pt x="247265" y="260985"/>
                  <a:pt x="246728" y="260653"/>
                </a:cubicBezTo>
                <a:cubicBezTo>
                  <a:pt x="246472" y="261292"/>
                  <a:pt x="246958" y="261190"/>
                  <a:pt x="246677" y="261856"/>
                </a:cubicBezTo>
                <a:cubicBezTo>
                  <a:pt x="247393" y="261856"/>
                  <a:pt x="248468" y="261702"/>
                  <a:pt x="249083" y="262214"/>
                </a:cubicBezTo>
                <a:lnTo>
                  <a:pt x="248494" y="262496"/>
                </a:lnTo>
                <a:cubicBezTo>
                  <a:pt x="249032" y="262982"/>
                  <a:pt x="249979" y="262649"/>
                  <a:pt x="250055" y="263468"/>
                </a:cubicBezTo>
                <a:cubicBezTo>
                  <a:pt x="250183" y="264876"/>
                  <a:pt x="250670" y="266233"/>
                  <a:pt x="250926" y="267205"/>
                </a:cubicBezTo>
                <a:lnTo>
                  <a:pt x="250311" y="267487"/>
                </a:lnTo>
                <a:cubicBezTo>
                  <a:pt x="251873" y="267564"/>
                  <a:pt x="251463" y="269151"/>
                  <a:pt x="252334" y="269688"/>
                </a:cubicBezTo>
                <a:cubicBezTo>
                  <a:pt x="252129" y="271173"/>
                  <a:pt x="253895" y="272222"/>
                  <a:pt x="253025" y="273246"/>
                </a:cubicBezTo>
                <a:cubicBezTo>
                  <a:pt x="254304" y="275320"/>
                  <a:pt x="255482" y="277111"/>
                  <a:pt x="256045" y="279492"/>
                </a:cubicBezTo>
                <a:lnTo>
                  <a:pt x="254970" y="279441"/>
                </a:lnTo>
                <a:cubicBezTo>
                  <a:pt x="255789" y="279620"/>
                  <a:pt x="254509" y="279901"/>
                  <a:pt x="254791" y="280234"/>
                </a:cubicBezTo>
                <a:cubicBezTo>
                  <a:pt x="255354" y="279518"/>
                  <a:pt x="255968" y="280464"/>
                  <a:pt x="256634" y="280567"/>
                </a:cubicBezTo>
                <a:cubicBezTo>
                  <a:pt x="256250" y="281821"/>
                  <a:pt x="257504" y="282871"/>
                  <a:pt x="258502" y="283562"/>
                </a:cubicBezTo>
                <a:lnTo>
                  <a:pt x="257862" y="283818"/>
                </a:lnTo>
                <a:cubicBezTo>
                  <a:pt x="259424" y="284355"/>
                  <a:pt x="258733" y="285814"/>
                  <a:pt x="258938" y="287017"/>
                </a:cubicBezTo>
                <a:cubicBezTo>
                  <a:pt x="258707" y="287248"/>
                  <a:pt x="258195" y="287657"/>
                  <a:pt x="258400" y="287990"/>
                </a:cubicBezTo>
                <a:cubicBezTo>
                  <a:pt x="259654" y="288246"/>
                  <a:pt x="259680" y="288579"/>
                  <a:pt x="260653" y="289270"/>
                </a:cubicBezTo>
                <a:cubicBezTo>
                  <a:pt x="260908" y="289935"/>
                  <a:pt x="261036" y="291138"/>
                  <a:pt x="260857" y="291932"/>
                </a:cubicBezTo>
                <a:cubicBezTo>
                  <a:pt x="263212" y="293928"/>
                  <a:pt x="263161" y="296795"/>
                  <a:pt x="264953" y="299125"/>
                </a:cubicBezTo>
                <a:lnTo>
                  <a:pt x="264287" y="299585"/>
                </a:lnTo>
                <a:cubicBezTo>
                  <a:pt x="266796" y="301556"/>
                  <a:pt x="266412" y="305191"/>
                  <a:pt x="267999" y="307060"/>
                </a:cubicBezTo>
                <a:lnTo>
                  <a:pt x="266642" y="307316"/>
                </a:lnTo>
                <a:cubicBezTo>
                  <a:pt x="266463" y="308109"/>
                  <a:pt x="267487" y="308723"/>
                  <a:pt x="268357" y="308211"/>
                </a:cubicBezTo>
                <a:cubicBezTo>
                  <a:pt x="268204" y="309056"/>
                  <a:pt x="269586" y="309722"/>
                  <a:pt x="268690" y="310515"/>
                </a:cubicBezTo>
                <a:cubicBezTo>
                  <a:pt x="268690" y="311283"/>
                  <a:pt x="269586" y="311155"/>
                  <a:pt x="269970" y="311667"/>
                </a:cubicBezTo>
                <a:cubicBezTo>
                  <a:pt x="269970" y="313100"/>
                  <a:pt x="270251" y="313664"/>
                  <a:pt x="270789" y="314636"/>
                </a:cubicBezTo>
                <a:cubicBezTo>
                  <a:pt x="270456" y="314662"/>
                  <a:pt x="270047" y="314764"/>
                  <a:pt x="270072" y="315072"/>
                </a:cubicBezTo>
                <a:cubicBezTo>
                  <a:pt x="270610" y="315455"/>
                  <a:pt x="270379" y="316991"/>
                  <a:pt x="271710" y="315967"/>
                </a:cubicBezTo>
                <a:cubicBezTo>
                  <a:pt x="271301" y="317657"/>
                  <a:pt x="273579" y="318962"/>
                  <a:pt x="272862" y="320780"/>
                </a:cubicBezTo>
                <a:cubicBezTo>
                  <a:pt x="273246" y="320498"/>
                  <a:pt x="273425" y="320831"/>
                  <a:pt x="273784" y="320882"/>
                </a:cubicBezTo>
                <a:cubicBezTo>
                  <a:pt x="274244" y="322085"/>
                  <a:pt x="273835" y="323672"/>
                  <a:pt x="274884" y="324414"/>
                </a:cubicBezTo>
                <a:cubicBezTo>
                  <a:pt x="274731" y="324696"/>
                  <a:pt x="274065" y="324363"/>
                  <a:pt x="274193" y="324901"/>
                </a:cubicBezTo>
                <a:cubicBezTo>
                  <a:pt x="274475" y="325131"/>
                  <a:pt x="274756" y="324696"/>
                  <a:pt x="275115" y="324978"/>
                </a:cubicBezTo>
                <a:cubicBezTo>
                  <a:pt x="276599" y="326692"/>
                  <a:pt x="275729" y="329303"/>
                  <a:pt x="276548" y="330993"/>
                </a:cubicBezTo>
                <a:cubicBezTo>
                  <a:pt x="278494" y="333936"/>
                  <a:pt x="279287" y="337443"/>
                  <a:pt x="280490" y="340463"/>
                </a:cubicBezTo>
                <a:lnTo>
                  <a:pt x="280157" y="340540"/>
                </a:lnTo>
                <a:cubicBezTo>
                  <a:pt x="281693" y="341155"/>
                  <a:pt x="279799" y="343381"/>
                  <a:pt x="281847" y="343586"/>
                </a:cubicBezTo>
                <a:cubicBezTo>
                  <a:pt x="281642" y="343945"/>
                  <a:pt x="282051" y="344585"/>
                  <a:pt x="281386" y="344585"/>
                </a:cubicBezTo>
                <a:cubicBezTo>
                  <a:pt x="282512" y="345122"/>
                  <a:pt x="281386" y="347195"/>
                  <a:pt x="282871" y="347989"/>
                </a:cubicBezTo>
                <a:cubicBezTo>
                  <a:pt x="282871" y="347887"/>
                  <a:pt x="282794" y="347835"/>
                  <a:pt x="282589" y="347733"/>
                </a:cubicBezTo>
                <a:cubicBezTo>
                  <a:pt x="282333" y="349192"/>
                  <a:pt x="283664" y="349934"/>
                  <a:pt x="283485" y="351445"/>
                </a:cubicBezTo>
                <a:cubicBezTo>
                  <a:pt x="283280" y="351342"/>
                  <a:pt x="283127" y="351137"/>
                  <a:pt x="282819" y="351189"/>
                </a:cubicBezTo>
                <a:cubicBezTo>
                  <a:pt x="282384" y="351880"/>
                  <a:pt x="284509" y="351880"/>
                  <a:pt x="283127" y="352699"/>
                </a:cubicBezTo>
                <a:cubicBezTo>
                  <a:pt x="283254" y="352980"/>
                  <a:pt x="283920" y="352622"/>
                  <a:pt x="283843" y="352468"/>
                </a:cubicBezTo>
                <a:cubicBezTo>
                  <a:pt x="284227" y="355438"/>
                  <a:pt x="286224" y="358074"/>
                  <a:pt x="287555" y="360838"/>
                </a:cubicBezTo>
                <a:cubicBezTo>
                  <a:pt x="287401" y="363219"/>
                  <a:pt x="285097" y="361837"/>
                  <a:pt x="286787" y="363091"/>
                </a:cubicBezTo>
                <a:cubicBezTo>
                  <a:pt x="286556" y="363321"/>
                  <a:pt x="287401" y="362963"/>
                  <a:pt x="287120" y="363091"/>
                </a:cubicBezTo>
                <a:cubicBezTo>
                  <a:pt x="287734" y="363603"/>
                  <a:pt x="285789" y="364704"/>
                  <a:pt x="286710" y="364832"/>
                </a:cubicBezTo>
                <a:cubicBezTo>
                  <a:pt x="287555" y="364320"/>
                  <a:pt x="287324" y="364934"/>
                  <a:pt x="287888" y="364755"/>
                </a:cubicBezTo>
                <a:cubicBezTo>
                  <a:pt x="287734" y="366240"/>
                  <a:pt x="287017" y="366777"/>
                  <a:pt x="288067" y="367519"/>
                </a:cubicBezTo>
                <a:lnTo>
                  <a:pt x="287529" y="367622"/>
                </a:lnTo>
                <a:cubicBezTo>
                  <a:pt x="289321" y="368287"/>
                  <a:pt x="289065" y="369925"/>
                  <a:pt x="290985" y="370335"/>
                </a:cubicBezTo>
                <a:cubicBezTo>
                  <a:pt x="293544" y="376709"/>
                  <a:pt x="296590" y="382570"/>
                  <a:pt x="298945" y="388790"/>
                </a:cubicBezTo>
                <a:cubicBezTo>
                  <a:pt x="300840" y="395113"/>
                  <a:pt x="303681" y="400949"/>
                  <a:pt x="305037" y="407553"/>
                </a:cubicBezTo>
                <a:cubicBezTo>
                  <a:pt x="304321" y="409472"/>
                  <a:pt x="304397" y="409575"/>
                  <a:pt x="305473" y="411034"/>
                </a:cubicBezTo>
                <a:cubicBezTo>
                  <a:pt x="305242" y="411034"/>
                  <a:pt x="305165" y="410931"/>
                  <a:pt x="304986" y="411136"/>
                </a:cubicBezTo>
                <a:cubicBezTo>
                  <a:pt x="306061" y="410829"/>
                  <a:pt x="305524" y="412237"/>
                  <a:pt x="306548" y="412032"/>
                </a:cubicBezTo>
                <a:cubicBezTo>
                  <a:pt x="307188" y="414438"/>
                  <a:pt x="308211" y="416486"/>
                  <a:pt x="309082" y="418892"/>
                </a:cubicBezTo>
                <a:cubicBezTo>
                  <a:pt x="308826" y="418559"/>
                  <a:pt x="307930" y="418687"/>
                  <a:pt x="308135" y="419097"/>
                </a:cubicBezTo>
                <a:lnTo>
                  <a:pt x="308954" y="419327"/>
                </a:lnTo>
                <a:lnTo>
                  <a:pt x="308698" y="419532"/>
                </a:lnTo>
                <a:cubicBezTo>
                  <a:pt x="308979" y="419788"/>
                  <a:pt x="309594" y="419967"/>
                  <a:pt x="309824" y="419506"/>
                </a:cubicBezTo>
                <a:cubicBezTo>
                  <a:pt x="312819" y="425214"/>
                  <a:pt x="312819" y="431844"/>
                  <a:pt x="315148" y="437680"/>
                </a:cubicBezTo>
                <a:cubicBezTo>
                  <a:pt x="315251" y="439267"/>
                  <a:pt x="316326" y="441110"/>
                  <a:pt x="317068" y="442544"/>
                </a:cubicBezTo>
                <a:cubicBezTo>
                  <a:pt x="317273" y="447535"/>
                  <a:pt x="317605" y="451989"/>
                  <a:pt x="320165" y="456238"/>
                </a:cubicBezTo>
                <a:cubicBezTo>
                  <a:pt x="320165" y="456238"/>
                  <a:pt x="317298" y="456596"/>
                  <a:pt x="315993" y="454907"/>
                </a:cubicBezTo>
                <a:cubicBezTo>
                  <a:pt x="312742" y="453320"/>
                  <a:pt x="314073" y="449301"/>
                  <a:pt x="311565" y="447177"/>
                </a:cubicBezTo>
                <a:cubicBezTo>
                  <a:pt x="311385" y="446921"/>
                  <a:pt x="312947" y="446767"/>
                  <a:pt x="312358" y="446230"/>
                </a:cubicBezTo>
                <a:cubicBezTo>
                  <a:pt x="309619" y="444310"/>
                  <a:pt x="309312" y="439856"/>
                  <a:pt x="309645" y="436221"/>
                </a:cubicBezTo>
                <a:lnTo>
                  <a:pt x="310080" y="436272"/>
                </a:lnTo>
                <a:cubicBezTo>
                  <a:pt x="310157" y="435607"/>
                  <a:pt x="308647" y="435300"/>
                  <a:pt x="308621" y="434609"/>
                </a:cubicBezTo>
                <a:cubicBezTo>
                  <a:pt x="308851" y="434532"/>
                  <a:pt x="309031" y="434711"/>
                  <a:pt x="309312" y="434429"/>
                </a:cubicBezTo>
                <a:cubicBezTo>
                  <a:pt x="308519" y="434532"/>
                  <a:pt x="308570" y="433406"/>
                  <a:pt x="307904" y="433329"/>
                </a:cubicBezTo>
                <a:cubicBezTo>
                  <a:pt x="308135" y="432996"/>
                  <a:pt x="308698" y="432791"/>
                  <a:pt x="308928" y="432382"/>
                </a:cubicBezTo>
                <a:lnTo>
                  <a:pt x="307930" y="432279"/>
                </a:lnTo>
                <a:cubicBezTo>
                  <a:pt x="305575" y="431998"/>
                  <a:pt x="307239" y="429822"/>
                  <a:pt x="305729" y="428824"/>
                </a:cubicBezTo>
                <a:cubicBezTo>
                  <a:pt x="305933" y="428824"/>
                  <a:pt x="306164" y="428875"/>
                  <a:pt x="306266" y="428721"/>
                </a:cubicBezTo>
                <a:cubicBezTo>
                  <a:pt x="304244" y="426955"/>
                  <a:pt x="303553" y="424114"/>
                  <a:pt x="302222" y="421810"/>
                </a:cubicBezTo>
                <a:cubicBezTo>
                  <a:pt x="302580" y="421785"/>
                  <a:pt x="303118" y="421682"/>
                  <a:pt x="303425" y="421426"/>
                </a:cubicBezTo>
                <a:cubicBezTo>
                  <a:pt x="302503" y="421605"/>
                  <a:pt x="301991" y="420914"/>
                  <a:pt x="301582" y="420326"/>
                </a:cubicBezTo>
                <a:cubicBezTo>
                  <a:pt x="302427" y="419686"/>
                  <a:pt x="300353" y="419506"/>
                  <a:pt x="300584" y="418559"/>
                </a:cubicBezTo>
                <a:lnTo>
                  <a:pt x="300840" y="418559"/>
                </a:lnTo>
                <a:cubicBezTo>
                  <a:pt x="299662" y="418303"/>
                  <a:pt x="301096" y="417510"/>
                  <a:pt x="299764" y="417459"/>
                </a:cubicBezTo>
                <a:lnTo>
                  <a:pt x="300379" y="416844"/>
                </a:lnTo>
                <a:cubicBezTo>
                  <a:pt x="298971" y="417024"/>
                  <a:pt x="300763" y="415769"/>
                  <a:pt x="299918" y="415513"/>
                </a:cubicBezTo>
                <a:lnTo>
                  <a:pt x="299662" y="415641"/>
                </a:lnTo>
                <a:cubicBezTo>
                  <a:pt x="299176" y="415309"/>
                  <a:pt x="299764" y="414873"/>
                  <a:pt x="299381" y="414515"/>
                </a:cubicBezTo>
                <a:lnTo>
                  <a:pt x="299508" y="414413"/>
                </a:lnTo>
                <a:cubicBezTo>
                  <a:pt x="298843" y="413568"/>
                  <a:pt x="299355" y="412775"/>
                  <a:pt x="298357" y="413107"/>
                </a:cubicBezTo>
                <a:cubicBezTo>
                  <a:pt x="299048" y="412519"/>
                  <a:pt x="299073" y="413952"/>
                  <a:pt x="300046" y="413005"/>
                </a:cubicBezTo>
                <a:cubicBezTo>
                  <a:pt x="297896" y="410189"/>
                  <a:pt x="296949" y="406836"/>
                  <a:pt x="295771" y="403611"/>
                </a:cubicBezTo>
                <a:cubicBezTo>
                  <a:pt x="296078" y="403124"/>
                  <a:pt x="296130" y="402843"/>
                  <a:pt x="296462" y="402613"/>
                </a:cubicBezTo>
                <a:cubicBezTo>
                  <a:pt x="296130" y="402382"/>
                  <a:pt x="295848" y="401486"/>
                  <a:pt x="295234" y="401410"/>
                </a:cubicBezTo>
                <a:cubicBezTo>
                  <a:pt x="295285" y="401461"/>
                  <a:pt x="295669" y="400974"/>
                  <a:pt x="295669" y="400821"/>
                </a:cubicBezTo>
                <a:cubicBezTo>
                  <a:pt x="295823" y="400130"/>
                  <a:pt x="294312" y="400565"/>
                  <a:pt x="294543" y="399771"/>
                </a:cubicBezTo>
                <a:cubicBezTo>
                  <a:pt x="294927" y="399925"/>
                  <a:pt x="295259" y="399925"/>
                  <a:pt x="295643" y="399695"/>
                </a:cubicBezTo>
                <a:cubicBezTo>
                  <a:pt x="294645" y="399413"/>
                  <a:pt x="294517" y="398645"/>
                  <a:pt x="294031" y="398082"/>
                </a:cubicBezTo>
                <a:cubicBezTo>
                  <a:pt x="294210" y="398107"/>
                  <a:pt x="294364" y="398236"/>
                  <a:pt x="294671" y="398107"/>
                </a:cubicBezTo>
                <a:cubicBezTo>
                  <a:pt x="293544" y="397698"/>
                  <a:pt x="294415" y="396751"/>
                  <a:pt x="293647" y="396316"/>
                </a:cubicBezTo>
                <a:lnTo>
                  <a:pt x="294287" y="396367"/>
                </a:lnTo>
                <a:cubicBezTo>
                  <a:pt x="294671" y="395113"/>
                  <a:pt x="292956" y="396495"/>
                  <a:pt x="293084" y="395522"/>
                </a:cubicBezTo>
                <a:cubicBezTo>
                  <a:pt x="293340" y="395650"/>
                  <a:pt x="293544" y="395471"/>
                  <a:pt x="293775" y="395446"/>
                </a:cubicBezTo>
                <a:cubicBezTo>
                  <a:pt x="292418" y="395010"/>
                  <a:pt x="292316" y="393577"/>
                  <a:pt x="291701" y="392911"/>
                </a:cubicBezTo>
                <a:cubicBezTo>
                  <a:pt x="291804" y="392911"/>
                  <a:pt x="291957" y="392860"/>
                  <a:pt x="291957" y="392860"/>
                </a:cubicBezTo>
                <a:cubicBezTo>
                  <a:pt x="291599" y="391990"/>
                  <a:pt x="291599" y="390992"/>
                  <a:pt x="290831" y="390198"/>
                </a:cubicBezTo>
                <a:cubicBezTo>
                  <a:pt x="290959" y="389737"/>
                  <a:pt x="292290" y="389789"/>
                  <a:pt x="291727" y="388944"/>
                </a:cubicBezTo>
                <a:cubicBezTo>
                  <a:pt x="290575" y="389405"/>
                  <a:pt x="290703" y="387562"/>
                  <a:pt x="289577" y="388534"/>
                </a:cubicBezTo>
                <a:cubicBezTo>
                  <a:pt x="289475" y="387690"/>
                  <a:pt x="289475" y="386282"/>
                  <a:pt x="288911" y="385898"/>
                </a:cubicBezTo>
                <a:cubicBezTo>
                  <a:pt x="289475" y="386077"/>
                  <a:pt x="290217" y="385027"/>
                  <a:pt x="290550" y="385616"/>
                </a:cubicBezTo>
                <a:lnTo>
                  <a:pt x="291062" y="384874"/>
                </a:lnTo>
                <a:cubicBezTo>
                  <a:pt x="291599" y="384797"/>
                  <a:pt x="291087" y="385463"/>
                  <a:pt x="291625" y="385079"/>
                </a:cubicBezTo>
                <a:cubicBezTo>
                  <a:pt x="291445" y="384772"/>
                  <a:pt x="290678" y="383978"/>
                  <a:pt x="290754" y="383620"/>
                </a:cubicBezTo>
                <a:cubicBezTo>
                  <a:pt x="289807" y="383261"/>
                  <a:pt x="288272" y="383159"/>
                  <a:pt x="287811" y="382212"/>
                </a:cubicBezTo>
                <a:cubicBezTo>
                  <a:pt x="288425" y="382519"/>
                  <a:pt x="289014" y="381521"/>
                  <a:pt x="289321" y="381751"/>
                </a:cubicBezTo>
                <a:lnTo>
                  <a:pt x="286582" y="381163"/>
                </a:lnTo>
                <a:cubicBezTo>
                  <a:pt x="286403" y="380855"/>
                  <a:pt x="287478" y="380753"/>
                  <a:pt x="287017" y="380420"/>
                </a:cubicBezTo>
                <a:cubicBezTo>
                  <a:pt x="286710" y="380523"/>
                  <a:pt x="286454" y="380394"/>
                  <a:pt x="286147" y="380343"/>
                </a:cubicBezTo>
                <a:cubicBezTo>
                  <a:pt x="286249" y="380164"/>
                  <a:pt x="285379" y="379089"/>
                  <a:pt x="286505" y="378552"/>
                </a:cubicBezTo>
                <a:cubicBezTo>
                  <a:pt x="286889" y="378219"/>
                  <a:pt x="286940" y="379012"/>
                  <a:pt x="287196" y="378475"/>
                </a:cubicBezTo>
                <a:cubicBezTo>
                  <a:pt x="286966" y="377886"/>
                  <a:pt x="286608" y="377989"/>
                  <a:pt x="286352" y="377425"/>
                </a:cubicBezTo>
                <a:lnTo>
                  <a:pt x="286505" y="377323"/>
                </a:lnTo>
                <a:cubicBezTo>
                  <a:pt x="286531" y="376862"/>
                  <a:pt x="285661" y="376427"/>
                  <a:pt x="285174" y="376965"/>
                </a:cubicBezTo>
                <a:cubicBezTo>
                  <a:pt x="284688" y="376760"/>
                  <a:pt x="284330" y="376350"/>
                  <a:pt x="284150" y="375864"/>
                </a:cubicBezTo>
                <a:cubicBezTo>
                  <a:pt x="284406" y="376017"/>
                  <a:pt x="284688" y="375864"/>
                  <a:pt x="285046" y="375864"/>
                </a:cubicBezTo>
                <a:cubicBezTo>
                  <a:pt x="283843" y="375352"/>
                  <a:pt x="283280" y="374558"/>
                  <a:pt x="282589" y="373816"/>
                </a:cubicBezTo>
                <a:cubicBezTo>
                  <a:pt x="282026" y="373995"/>
                  <a:pt x="283664" y="373816"/>
                  <a:pt x="283434" y="374072"/>
                </a:cubicBezTo>
                <a:cubicBezTo>
                  <a:pt x="283792" y="372613"/>
                  <a:pt x="281488" y="372024"/>
                  <a:pt x="282282" y="370668"/>
                </a:cubicBezTo>
                <a:cubicBezTo>
                  <a:pt x="282435" y="370770"/>
                  <a:pt x="281540" y="371026"/>
                  <a:pt x="281693" y="370975"/>
                </a:cubicBezTo>
                <a:cubicBezTo>
                  <a:pt x="281540" y="370386"/>
                  <a:pt x="282359" y="370130"/>
                  <a:pt x="281949" y="369874"/>
                </a:cubicBezTo>
                <a:cubicBezTo>
                  <a:pt x="282384" y="369669"/>
                  <a:pt x="281642" y="369465"/>
                  <a:pt x="281360" y="369132"/>
                </a:cubicBezTo>
                <a:cubicBezTo>
                  <a:pt x="280951" y="369055"/>
                  <a:pt x="281540" y="368978"/>
                  <a:pt x="281744" y="369260"/>
                </a:cubicBezTo>
                <a:cubicBezTo>
                  <a:pt x="281130" y="368876"/>
                  <a:pt x="279697" y="367033"/>
                  <a:pt x="279953" y="365574"/>
                </a:cubicBezTo>
                <a:cubicBezTo>
                  <a:pt x="279671" y="365728"/>
                  <a:pt x="278545" y="365216"/>
                  <a:pt x="278468" y="364934"/>
                </a:cubicBezTo>
                <a:lnTo>
                  <a:pt x="279236" y="364781"/>
                </a:lnTo>
                <a:cubicBezTo>
                  <a:pt x="279466" y="364525"/>
                  <a:pt x="279338" y="364243"/>
                  <a:pt x="279338" y="363961"/>
                </a:cubicBezTo>
                <a:cubicBezTo>
                  <a:pt x="278954" y="363577"/>
                  <a:pt x="278417" y="363296"/>
                  <a:pt x="278801" y="362630"/>
                </a:cubicBezTo>
                <a:cubicBezTo>
                  <a:pt x="278724" y="362810"/>
                  <a:pt x="279927" y="362707"/>
                  <a:pt x="279748" y="362272"/>
                </a:cubicBezTo>
                <a:cubicBezTo>
                  <a:pt x="279338" y="361530"/>
                  <a:pt x="279313" y="362170"/>
                  <a:pt x="278852" y="361632"/>
                </a:cubicBezTo>
                <a:lnTo>
                  <a:pt x="278417" y="361325"/>
                </a:lnTo>
                <a:cubicBezTo>
                  <a:pt x="277726" y="361530"/>
                  <a:pt x="278238" y="360583"/>
                  <a:pt x="277572" y="361120"/>
                </a:cubicBezTo>
                <a:cubicBezTo>
                  <a:pt x="278110" y="360838"/>
                  <a:pt x="276830" y="360122"/>
                  <a:pt x="278007" y="359763"/>
                </a:cubicBezTo>
                <a:lnTo>
                  <a:pt x="278954" y="359559"/>
                </a:lnTo>
                <a:cubicBezTo>
                  <a:pt x="278775" y="359226"/>
                  <a:pt x="277777" y="359303"/>
                  <a:pt x="277316" y="359200"/>
                </a:cubicBezTo>
                <a:cubicBezTo>
                  <a:pt x="277367" y="359124"/>
                  <a:pt x="277546" y="358944"/>
                  <a:pt x="277700" y="358944"/>
                </a:cubicBezTo>
                <a:cubicBezTo>
                  <a:pt x="276267" y="359354"/>
                  <a:pt x="277495" y="358049"/>
                  <a:pt x="276267" y="358049"/>
                </a:cubicBezTo>
                <a:cubicBezTo>
                  <a:pt x="276523" y="357153"/>
                  <a:pt x="275678" y="356205"/>
                  <a:pt x="276446" y="355540"/>
                </a:cubicBezTo>
                <a:cubicBezTo>
                  <a:pt x="275831" y="355130"/>
                  <a:pt x="275140" y="354798"/>
                  <a:pt x="275217" y="354030"/>
                </a:cubicBezTo>
                <a:cubicBezTo>
                  <a:pt x="275396" y="354132"/>
                  <a:pt x="275524" y="354286"/>
                  <a:pt x="275806" y="354209"/>
                </a:cubicBezTo>
                <a:cubicBezTo>
                  <a:pt x="276087" y="353671"/>
                  <a:pt x="275652" y="353697"/>
                  <a:pt x="275319" y="353441"/>
                </a:cubicBezTo>
                <a:cubicBezTo>
                  <a:pt x="275575" y="353441"/>
                  <a:pt x="275857" y="352341"/>
                  <a:pt x="276190" y="351752"/>
                </a:cubicBezTo>
                <a:cubicBezTo>
                  <a:pt x="275627" y="351342"/>
                  <a:pt x="274910" y="351803"/>
                  <a:pt x="274449" y="351905"/>
                </a:cubicBezTo>
                <a:cubicBezTo>
                  <a:pt x="275627" y="350907"/>
                  <a:pt x="272965" y="350651"/>
                  <a:pt x="274014" y="349602"/>
                </a:cubicBezTo>
                <a:cubicBezTo>
                  <a:pt x="274296" y="349704"/>
                  <a:pt x="274987" y="350139"/>
                  <a:pt x="275140" y="349550"/>
                </a:cubicBezTo>
                <a:cubicBezTo>
                  <a:pt x="276369" y="348603"/>
                  <a:pt x="273784" y="348910"/>
                  <a:pt x="274168" y="347861"/>
                </a:cubicBezTo>
                <a:lnTo>
                  <a:pt x="273067" y="348450"/>
                </a:lnTo>
                <a:cubicBezTo>
                  <a:pt x="273681" y="347861"/>
                  <a:pt x="271992" y="347528"/>
                  <a:pt x="273195" y="347195"/>
                </a:cubicBezTo>
                <a:cubicBezTo>
                  <a:pt x="272683" y="347042"/>
                  <a:pt x="273246" y="346095"/>
                  <a:pt x="272171" y="346581"/>
                </a:cubicBezTo>
                <a:cubicBezTo>
                  <a:pt x="272657" y="344917"/>
                  <a:pt x="270456" y="343510"/>
                  <a:pt x="272197" y="341974"/>
                </a:cubicBezTo>
                <a:cubicBezTo>
                  <a:pt x="271890" y="341846"/>
                  <a:pt x="271915" y="341334"/>
                  <a:pt x="271429" y="341615"/>
                </a:cubicBezTo>
                <a:cubicBezTo>
                  <a:pt x="270891" y="342153"/>
                  <a:pt x="272018" y="341897"/>
                  <a:pt x="271634" y="342153"/>
                </a:cubicBezTo>
                <a:cubicBezTo>
                  <a:pt x="271531" y="341999"/>
                  <a:pt x="271198" y="342051"/>
                  <a:pt x="271019" y="342102"/>
                </a:cubicBezTo>
                <a:cubicBezTo>
                  <a:pt x="271147" y="341590"/>
                  <a:pt x="271122" y="341257"/>
                  <a:pt x="272197" y="341308"/>
                </a:cubicBezTo>
                <a:cubicBezTo>
                  <a:pt x="272555" y="340131"/>
                  <a:pt x="269944" y="341001"/>
                  <a:pt x="269944" y="339696"/>
                </a:cubicBezTo>
                <a:cubicBezTo>
                  <a:pt x="270456" y="339542"/>
                  <a:pt x="270584" y="339414"/>
                  <a:pt x="270405" y="339081"/>
                </a:cubicBezTo>
                <a:lnTo>
                  <a:pt x="269407" y="338723"/>
                </a:lnTo>
                <a:cubicBezTo>
                  <a:pt x="269279" y="337878"/>
                  <a:pt x="270302" y="337929"/>
                  <a:pt x="271070" y="337622"/>
                </a:cubicBezTo>
                <a:cubicBezTo>
                  <a:pt x="270789" y="337238"/>
                  <a:pt x="270661" y="336726"/>
                  <a:pt x="270021" y="336778"/>
                </a:cubicBezTo>
                <a:lnTo>
                  <a:pt x="270840" y="335933"/>
                </a:lnTo>
                <a:cubicBezTo>
                  <a:pt x="270251" y="336522"/>
                  <a:pt x="270251" y="335754"/>
                  <a:pt x="269995" y="335626"/>
                </a:cubicBezTo>
                <a:lnTo>
                  <a:pt x="270251" y="335754"/>
                </a:lnTo>
                <a:cubicBezTo>
                  <a:pt x="270584" y="335574"/>
                  <a:pt x="270200" y="335190"/>
                  <a:pt x="269995" y="334986"/>
                </a:cubicBezTo>
                <a:cubicBezTo>
                  <a:pt x="269535" y="335216"/>
                  <a:pt x="269509" y="335754"/>
                  <a:pt x="269432" y="336086"/>
                </a:cubicBezTo>
                <a:cubicBezTo>
                  <a:pt x="268997" y="335984"/>
                  <a:pt x="268997" y="335626"/>
                  <a:pt x="268485" y="335498"/>
                </a:cubicBezTo>
                <a:cubicBezTo>
                  <a:pt x="269279" y="335319"/>
                  <a:pt x="268818" y="334679"/>
                  <a:pt x="268767" y="334295"/>
                </a:cubicBezTo>
                <a:cubicBezTo>
                  <a:pt x="268818" y="333860"/>
                  <a:pt x="267948" y="334141"/>
                  <a:pt x="267922" y="333988"/>
                </a:cubicBezTo>
                <a:cubicBezTo>
                  <a:pt x="268357" y="333860"/>
                  <a:pt x="267794" y="333399"/>
                  <a:pt x="268460" y="333475"/>
                </a:cubicBezTo>
                <a:cubicBezTo>
                  <a:pt x="268639" y="333527"/>
                  <a:pt x="268178" y="333911"/>
                  <a:pt x="268613" y="333988"/>
                </a:cubicBezTo>
                <a:cubicBezTo>
                  <a:pt x="268818" y="333629"/>
                  <a:pt x="269509" y="333424"/>
                  <a:pt x="268843" y="333092"/>
                </a:cubicBezTo>
                <a:cubicBezTo>
                  <a:pt x="268306" y="332836"/>
                  <a:pt x="267359" y="333731"/>
                  <a:pt x="267564" y="332836"/>
                </a:cubicBezTo>
                <a:cubicBezTo>
                  <a:pt x="267871" y="332938"/>
                  <a:pt x="268178" y="332887"/>
                  <a:pt x="268485" y="332912"/>
                </a:cubicBezTo>
                <a:lnTo>
                  <a:pt x="268664" y="332119"/>
                </a:lnTo>
                <a:lnTo>
                  <a:pt x="267948" y="332349"/>
                </a:lnTo>
                <a:cubicBezTo>
                  <a:pt x="268101" y="332170"/>
                  <a:pt x="268204" y="332221"/>
                  <a:pt x="268255" y="332145"/>
                </a:cubicBezTo>
                <a:cubicBezTo>
                  <a:pt x="267461" y="332196"/>
                  <a:pt x="267692" y="331197"/>
                  <a:pt x="266770" y="331300"/>
                </a:cubicBezTo>
                <a:cubicBezTo>
                  <a:pt x="266591" y="330993"/>
                  <a:pt x="267026" y="330455"/>
                  <a:pt x="266975" y="330097"/>
                </a:cubicBezTo>
                <a:lnTo>
                  <a:pt x="267077" y="330122"/>
                </a:lnTo>
                <a:cubicBezTo>
                  <a:pt x="267359" y="329585"/>
                  <a:pt x="266873" y="329150"/>
                  <a:pt x="266284" y="328971"/>
                </a:cubicBezTo>
                <a:lnTo>
                  <a:pt x="266463" y="328945"/>
                </a:lnTo>
                <a:cubicBezTo>
                  <a:pt x="266437" y="328689"/>
                  <a:pt x="266156" y="328254"/>
                  <a:pt x="265618" y="328100"/>
                </a:cubicBezTo>
                <a:cubicBezTo>
                  <a:pt x="265977" y="327358"/>
                  <a:pt x="268229" y="327000"/>
                  <a:pt x="267154" y="326692"/>
                </a:cubicBezTo>
                <a:cubicBezTo>
                  <a:pt x="266924" y="326155"/>
                  <a:pt x="265542" y="326232"/>
                  <a:pt x="265183" y="326641"/>
                </a:cubicBezTo>
                <a:cubicBezTo>
                  <a:pt x="265311" y="325489"/>
                  <a:pt x="263750" y="324747"/>
                  <a:pt x="264543" y="323442"/>
                </a:cubicBezTo>
                <a:cubicBezTo>
                  <a:pt x="264185" y="323390"/>
                  <a:pt x="264057" y="323544"/>
                  <a:pt x="263775" y="323288"/>
                </a:cubicBezTo>
                <a:cubicBezTo>
                  <a:pt x="263545" y="321727"/>
                  <a:pt x="261881" y="320498"/>
                  <a:pt x="262828" y="318809"/>
                </a:cubicBezTo>
                <a:cubicBezTo>
                  <a:pt x="263289" y="319141"/>
                  <a:pt x="263519" y="318578"/>
                  <a:pt x="263929" y="318425"/>
                </a:cubicBezTo>
                <a:cubicBezTo>
                  <a:pt x="263187" y="318271"/>
                  <a:pt x="264415" y="317785"/>
                  <a:pt x="263315" y="318015"/>
                </a:cubicBezTo>
                <a:cubicBezTo>
                  <a:pt x="262700" y="318271"/>
                  <a:pt x="262367" y="318373"/>
                  <a:pt x="262265" y="318860"/>
                </a:cubicBezTo>
                <a:cubicBezTo>
                  <a:pt x="261625" y="318092"/>
                  <a:pt x="261113" y="316761"/>
                  <a:pt x="261548" y="316070"/>
                </a:cubicBezTo>
                <a:cubicBezTo>
                  <a:pt x="261344" y="316428"/>
                  <a:pt x="261088" y="316300"/>
                  <a:pt x="260832" y="316172"/>
                </a:cubicBezTo>
                <a:cubicBezTo>
                  <a:pt x="261881" y="315865"/>
                  <a:pt x="261804" y="315174"/>
                  <a:pt x="261267" y="314815"/>
                </a:cubicBezTo>
                <a:lnTo>
                  <a:pt x="260627" y="314943"/>
                </a:lnTo>
                <a:lnTo>
                  <a:pt x="261164" y="314406"/>
                </a:lnTo>
                <a:cubicBezTo>
                  <a:pt x="260883" y="314252"/>
                  <a:pt x="259782" y="314662"/>
                  <a:pt x="260217" y="313945"/>
                </a:cubicBezTo>
                <a:cubicBezTo>
                  <a:pt x="260422" y="313843"/>
                  <a:pt x="260678" y="313715"/>
                  <a:pt x="260780" y="313561"/>
                </a:cubicBezTo>
                <a:cubicBezTo>
                  <a:pt x="260115" y="313228"/>
                  <a:pt x="259014" y="312819"/>
                  <a:pt x="259321" y="312077"/>
                </a:cubicBezTo>
                <a:lnTo>
                  <a:pt x="260064" y="311309"/>
                </a:lnTo>
                <a:cubicBezTo>
                  <a:pt x="259859" y="311130"/>
                  <a:pt x="259219" y="310899"/>
                  <a:pt x="259065" y="311411"/>
                </a:cubicBezTo>
                <a:cubicBezTo>
                  <a:pt x="259321" y="310285"/>
                  <a:pt x="259168" y="309670"/>
                  <a:pt x="259833" y="309082"/>
                </a:cubicBezTo>
                <a:cubicBezTo>
                  <a:pt x="257351" y="308135"/>
                  <a:pt x="256429" y="305805"/>
                  <a:pt x="255943" y="303886"/>
                </a:cubicBezTo>
                <a:lnTo>
                  <a:pt x="256429" y="303783"/>
                </a:lnTo>
                <a:cubicBezTo>
                  <a:pt x="256685" y="303143"/>
                  <a:pt x="255508" y="303783"/>
                  <a:pt x="255764" y="303323"/>
                </a:cubicBezTo>
                <a:cubicBezTo>
                  <a:pt x="256250" y="303323"/>
                  <a:pt x="256557" y="302606"/>
                  <a:pt x="257223" y="302836"/>
                </a:cubicBezTo>
                <a:cubicBezTo>
                  <a:pt x="257478" y="301940"/>
                  <a:pt x="256122" y="302171"/>
                  <a:pt x="255712" y="301761"/>
                </a:cubicBezTo>
                <a:cubicBezTo>
                  <a:pt x="255098" y="301940"/>
                  <a:pt x="256250" y="301991"/>
                  <a:pt x="255431" y="302196"/>
                </a:cubicBezTo>
                <a:cubicBezTo>
                  <a:pt x="255200" y="302196"/>
                  <a:pt x="255559" y="301044"/>
                  <a:pt x="254637" y="301249"/>
                </a:cubicBezTo>
                <a:cubicBezTo>
                  <a:pt x="254919" y="300942"/>
                  <a:pt x="255661" y="300840"/>
                  <a:pt x="256045" y="300789"/>
                </a:cubicBezTo>
                <a:lnTo>
                  <a:pt x="255482" y="300532"/>
                </a:lnTo>
                <a:cubicBezTo>
                  <a:pt x="256327" y="299585"/>
                  <a:pt x="257811" y="301070"/>
                  <a:pt x="258938" y="300020"/>
                </a:cubicBezTo>
                <a:lnTo>
                  <a:pt x="258656" y="299662"/>
                </a:lnTo>
                <a:cubicBezTo>
                  <a:pt x="259475" y="298945"/>
                  <a:pt x="260115" y="300353"/>
                  <a:pt x="260089" y="299227"/>
                </a:cubicBezTo>
                <a:cubicBezTo>
                  <a:pt x="259475" y="298920"/>
                  <a:pt x="257990" y="298997"/>
                  <a:pt x="257734" y="299560"/>
                </a:cubicBezTo>
                <a:cubicBezTo>
                  <a:pt x="257171" y="298715"/>
                  <a:pt x="255405" y="299893"/>
                  <a:pt x="255124" y="298894"/>
                </a:cubicBezTo>
                <a:cubicBezTo>
                  <a:pt x="255584" y="298408"/>
                  <a:pt x="255533" y="299611"/>
                  <a:pt x="256224" y="299176"/>
                </a:cubicBezTo>
                <a:cubicBezTo>
                  <a:pt x="256787" y="298485"/>
                  <a:pt x="255482" y="298382"/>
                  <a:pt x="255610" y="297870"/>
                </a:cubicBezTo>
                <a:cubicBezTo>
                  <a:pt x="255405" y="298459"/>
                  <a:pt x="254356" y="298408"/>
                  <a:pt x="254074" y="298178"/>
                </a:cubicBezTo>
                <a:cubicBezTo>
                  <a:pt x="254330" y="297538"/>
                  <a:pt x="255047" y="298203"/>
                  <a:pt x="254893" y="297461"/>
                </a:cubicBezTo>
                <a:cubicBezTo>
                  <a:pt x="254330" y="297538"/>
                  <a:pt x="253690" y="297000"/>
                  <a:pt x="253511" y="297717"/>
                </a:cubicBezTo>
                <a:cubicBezTo>
                  <a:pt x="252231" y="297870"/>
                  <a:pt x="253588" y="296846"/>
                  <a:pt x="252513" y="296795"/>
                </a:cubicBezTo>
                <a:cubicBezTo>
                  <a:pt x="253255" y="296258"/>
                  <a:pt x="254740" y="296846"/>
                  <a:pt x="254868" y="295899"/>
                </a:cubicBezTo>
                <a:cubicBezTo>
                  <a:pt x="254125" y="296335"/>
                  <a:pt x="253409" y="295311"/>
                  <a:pt x="252359" y="296155"/>
                </a:cubicBezTo>
                <a:cubicBezTo>
                  <a:pt x="252487" y="295771"/>
                  <a:pt x="253101" y="295541"/>
                  <a:pt x="253690" y="295567"/>
                </a:cubicBezTo>
                <a:cubicBezTo>
                  <a:pt x="254049" y="294978"/>
                  <a:pt x="251847" y="295029"/>
                  <a:pt x="253409" y="294312"/>
                </a:cubicBezTo>
                <a:lnTo>
                  <a:pt x="252513" y="294466"/>
                </a:lnTo>
                <a:cubicBezTo>
                  <a:pt x="252718" y="294210"/>
                  <a:pt x="252897" y="294005"/>
                  <a:pt x="253255" y="293596"/>
                </a:cubicBezTo>
                <a:cubicBezTo>
                  <a:pt x="253101" y="293186"/>
                  <a:pt x="251642" y="292725"/>
                  <a:pt x="252948" y="292316"/>
                </a:cubicBezTo>
                <a:cubicBezTo>
                  <a:pt x="252743" y="292239"/>
                  <a:pt x="252513" y="291343"/>
                  <a:pt x="251770" y="292009"/>
                </a:cubicBezTo>
                <a:cubicBezTo>
                  <a:pt x="251412" y="292700"/>
                  <a:pt x="252615" y="292418"/>
                  <a:pt x="251540" y="293109"/>
                </a:cubicBezTo>
                <a:cubicBezTo>
                  <a:pt x="252359" y="292393"/>
                  <a:pt x="251130" y="292367"/>
                  <a:pt x="250695" y="292162"/>
                </a:cubicBezTo>
                <a:lnTo>
                  <a:pt x="251182" y="291932"/>
                </a:lnTo>
                <a:cubicBezTo>
                  <a:pt x="250926" y="291804"/>
                  <a:pt x="250875" y="291343"/>
                  <a:pt x="250311" y="291394"/>
                </a:cubicBezTo>
                <a:cubicBezTo>
                  <a:pt x="250644" y="291446"/>
                  <a:pt x="250951" y="291241"/>
                  <a:pt x="251002" y="291036"/>
                </a:cubicBezTo>
                <a:lnTo>
                  <a:pt x="250209" y="291087"/>
                </a:lnTo>
                <a:cubicBezTo>
                  <a:pt x="249595" y="290473"/>
                  <a:pt x="251438" y="290447"/>
                  <a:pt x="250951" y="289782"/>
                </a:cubicBezTo>
                <a:lnTo>
                  <a:pt x="251719" y="290140"/>
                </a:lnTo>
                <a:cubicBezTo>
                  <a:pt x="251566" y="290089"/>
                  <a:pt x="252180" y="289603"/>
                  <a:pt x="251822" y="289295"/>
                </a:cubicBezTo>
                <a:cubicBezTo>
                  <a:pt x="251079" y="289398"/>
                  <a:pt x="250209" y="289449"/>
                  <a:pt x="249620" y="289500"/>
                </a:cubicBezTo>
                <a:cubicBezTo>
                  <a:pt x="249185" y="289193"/>
                  <a:pt x="250311" y="289039"/>
                  <a:pt x="249467" y="288886"/>
                </a:cubicBezTo>
                <a:lnTo>
                  <a:pt x="250465" y="289142"/>
                </a:lnTo>
                <a:cubicBezTo>
                  <a:pt x="250721" y="289167"/>
                  <a:pt x="251438" y="288374"/>
                  <a:pt x="251233" y="287836"/>
                </a:cubicBezTo>
                <a:cubicBezTo>
                  <a:pt x="250849" y="287555"/>
                  <a:pt x="249671" y="287299"/>
                  <a:pt x="249518" y="288016"/>
                </a:cubicBezTo>
                <a:cubicBezTo>
                  <a:pt x="249415" y="287760"/>
                  <a:pt x="249723" y="287222"/>
                  <a:pt x="250260" y="287273"/>
                </a:cubicBezTo>
                <a:cubicBezTo>
                  <a:pt x="249825" y="286736"/>
                  <a:pt x="249569" y="287632"/>
                  <a:pt x="248929" y="287222"/>
                </a:cubicBezTo>
                <a:cubicBezTo>
                  <a:pt x="249339" y="286813"/>
                  <a:pt x="249697" y="285866"/>
                  <a:pt x="250235" y="285251"/>
                </a:cubicBezTo>
                <a:lnTo>
                  <a:pt x="251540" y="285430"/>
                </a:lnTo>
                <a:lnTo>
                  <a:pt x="251438" y="285021"/>
                </a:lnTo>
                <a:cubicBezTo>
                  <a:pt x="252513" y="285226"/>
                  <a:pt x="252052" y="284534"/>
                  <a:pt x="253101" y="284483"/>
                </a:cubicBezTo>
                <a:cubicBezTo>
                  <a:pt x="253153" y="284176"/>
                  <a:pt x="252718" y="283971"/>
                  <a:pt x="252410" y="283818"/>
                </a:cubicBezTo>
                <a:cubicBezTo>
                  <a:pt x="251105" y="285123"/>
                  <a:pt x="250004" y="283690"/>
                  <a:pt x="248673" y="284381"/>
                </a:cubicBezTo>
                <a:cubicBezTo>
                  <a:pt x="247931" y="283485"/>
                  <a:pt x="251847" y="282563"/>
                  <a:pt x="249288" y="282231"/>
                </a:cubicBezTo>
                <a:cubicBezTo>
                  <a:pt x="248980" y="282538"/>
                  <a:pt x="247726" y="282384"/>
                  <a:pt x="248366" y="282896"/>
                </a:cubicBezTo>
                <a:cubicBezTo>
                  <a:pt x="248289" y="282179"/>
                  <a:pt x="246805" y="282947"/>
                  <a:pt x="247137" y="281975"/>
                </a:cubicBezTo>
                <a:cubicBezTo>
                  <a:pt x="247880" y="282333"/>
                  <a:pt x="248340" y="280874"/>
                  <a:pt x="249441" y="281412"/>
                </a:cubicBezTo>
                <a:cubicBezTo>
                  <a:pt x="248955" y="281514"/>
                  <a:pt x="249262" y="281975"/>
                  <a:pt x="249441" y="282052"/>
                </a:cubicBezTo>
                <a:cubicBezTo>
                  <a:pt x="249876" y="281591"/>
                  <a:pt x="250849" y="281616"/>
                  <a:pt x="250644" y="280977"/>
                </a:cubicBezTo>
                <a:cubicBezTo>
                  <a:pt x="250337" y="280593"/>
                  <a:pt x="250107" y="280055"/>
                  <a:pt x="249415" y="280388"/>
                </a:cubicBezTo>
                <a:cubicBezTo>
                  <a:pt x="248648" y="280695"/>
                  <a:pt x="249748" y="280977"/>
                  <a:pt x="248827" y="281028"/>
                </a:cubicBezTo>
                <a:cubicBezTo>
                  <a:pt x="248264" y="280311"/>
                  <a:pt x="249415" y="279748"/>
                  <a:pt x="247880" y="279901"/>
                </a:cubicBezTo>
                <a:cubicBezTo>
                  <a:pt x="248187" y="280388"/>
                  <a:pt x="247393" y="280797"/>
                  <a:pt x="246856" y="280977"/>
                </a:cubicBezTo>
                <a:lnTo>
                  <a:pt x="246318" y="280516"/>
                </a:lnTo>
                <a:lnTo>
                  <a:pt x="246881" y="280464"/>
                </a:lnTo>
                <a:cubicBezTo>
                  <a:pt x="246907" y="279364"/>
                  <a:pt x="245806" y="280490"/>
                  <a:pt x="245627" y="279518"/>
                </a:cubicBezTo>
                <a:lnTo>
                  <a:pt x="246523" y="278724"/>
                </a:lnTo>
                <a:cubicBezTo>
                  <a:pt x="247496" y="278622"/>
                  <a:pt x="246600" y="280234"/>
                  <a:pt x="248008" y="279518"/>
                </a:cubicBezTo>
                <a:cubicBezTo>
                  <a:pt x="247854" y="278929"/>
                  <a:pt x="247061" y="278980"/>
                  <a:pt x="247214" y="278263"/>
                </a:cubicBezTo>
                <a:cubicBezTo>
                  <a:pt x="247445" y="278417"/>
                  <a:pt x="247496" y="278468"/>
                  <a:pt x="247675" y="278570"/>
                </a:cubicBezTo>
                <a:cubicBezTo>
                  <a:pt x="247675" y="278366"/>
                  <a:pt x="249492" y="277444"/>
                  <a:pt x="248110" y="277009"/>
                </a:cubicBezTo>
                <a:cubicBezTo>
                  <a:pt x="247496" y="276702"/>
                  <a:pt x="247521" y="277060"/>
                  <a:pt x="246984" y="277265"/>
                </a:cubicBezTo>
                <a:cubicBezTo>
                  <a:pt x="246472" y="276318"/>
                  <a:pt x="245832" y="276241"/>
                  <a:pt x="245499" y="275652"/>
                </a:cubicBezTo>
                <a:cubicBezTo>
                  <a:pt x="246625" y="275396"/>
                  <a:pt x="245218" y="274501"/>
                  <a:pt x="246549" y="274808"/>
                </a:cubicBezTo>
                <a:cubicBezTo>
                  <a:pt x="246011" y="275345"/>
                  <a:pt x="246600" y="276702"/>
                  <a:pt x="247726" y="276702"/>
                </a:cubicBezTo>
                <a:cubicBezTo>
                  <a:pt x="248904" y="275908"/>
                  <a:pt x="247829" y="277495"/>
                  <a:pt x="249185" y="277265"/>
                </a:cubicBezTo>
                <a:cubicBezTo>
                  <a:pt x="248955" y="276497"/>
                  <a:pt x="250209" y="276062"/>
                  <a:pt x="250977" y="275652"/>
                </a:cubicBezTo>
                <a:cubicBezTo>
                  <a:pt x="250977" y="275422"/>
                  <a:pt x="250542" y="275320"/>
                  <a:pt x="250388" y="275243"/>
                </a:cubicBezTo>
                <a:cubicBezTo>
                  <a:pt x="249569" y="275422"/>
                  <a:pt x="249723" y="275704"/>
                  <a:pt x="248904" y="275960"/>
                </a:cubicBezTo>
                <a:cubicBezTo>
                  <a:pt x="248801" y="275012"/>
                  <a:pt x="248084" y="274347"/>
                  <a:pt x="247163" y="274142"/>
                </a:cubicBezTo>
                <a:cubicBezTo>
                  <a:pt x="247445" y="273707"/>
                  <a:pt x="248238" y="273528"/>
                  <a:pt x="248443" y="273861"/>
                </a:cubicBezTo>
                <a:cubicBezTo>
                  <a:pt x="247854" y="272913"/>
                  <a:pt x="247573" y="271762"/>
                  <a:pt x="247470" y="270712"/>
                </a:cubicBezTo>
                <a:cubicBezTo>
                  <a:pt x="246421" y="271787"/>
                  <a:pt x="246805" y="269714"/>
                  <a:pt x="245883" y="270507"/>
                </a:cubicBezTo>
                <a:cubicBezTo>
                  <a:pt x="245755" y="271147"/>
                  <a:pt x="245064" y="271915"/>
                  <a:pt x="244347" y="271813"/>
                </a:cubicBezTo>
                <a:cubicBezTo>
                  <a:pt x="244322" y="271454"/>
                  <a:pt x="244910" y="271634"/>
                  <a:pt x="245115" y="271403"/>
                </a:cubicBezTo>
                <a:cubicBezTo>
                  <a:pt x="244296" y="271224"/>
                  <a:pt x="246011" y="270354"/>
                  <a:pt x="244782" y="270354"/>
                </a:cubicBezTo>
                <a:cubicBezTo>
                  <a:pt x="245499" y="271147"/>
                  <a:pt x="246369" y="269970"/>
                  <a:pt x="247419" y="269791"/>
                </a:cubicBezTo>
                <a:cubicBezTo>
                  <a:pt x="246651" y="269304"/>
                  <a:pt x="248136" y="269586"/>
                  <a:pt x="247905" y="268920"/>
                </a:cubicBezTo>
                <a:cubicBezTo>
                  <a:pt x="247137" y="268408"/>
                  <a:pt x="246395" y="267743"/>
                  <a:pt x="245934" y="267077"/>
                </a:cubicBezTo>
                <a:cubicBezTo>
                  <a:pt x="246549" y="265798"/>
                  <a:pt x="245115" y="264697"/>
                  <a:pt x="244757" y="263852"/>
                </a:cubicBezTo>
                <a:cubicBezTo>
                  <a:pt x="245115" y="263238"/>
                  <a:pt x="246369" y="263161"/>
                  <a:pt x="246369" y="262598"/>
                </a:cubicBezTo>
                <a:cubicBezTo>
                  <a:pt x="246139" y="262035"/>
                  <a:pt x="245320" y="263417"/>
                  <a:pt x="245525" y="262419"/>
                </a:cubicBezTo>
                <a:lnTo>
                  <a:pt x="245806" y="262419"/>
                </a:lnTo>
                <a:cubicBezTo>
                  <a:pt x="245448" y="262240"/>
                  <a:pt x="246011" y="260653"/>
                  <a:pt x="244322" y="260934"/>
                </a:cubicBezTo>
                <a:lnTo>
                  <a:pt x="245627" y="260755"/>
                </a:lnTo>
                <a:cubicBezTo>
                  <a:pt x="245678" y="260550"/>
                  <a:pt x="245346" y="260525"/>
                  <a:pt x="245192" y="260422"/>
                </a:cubicBezTo>
                <a:cubicBezTo>
                  <a:pt x="245602" y="260269"/>
                  <a:pt x="245883" y="259962"/>
                  <a:pt x="246216" y="260115"/>
                </a:cubicBezTo>
                <a:cubicBezTo>
                  <a:pt x="246856" y="259322"/>
                  <a:pt x="245730" y="259117"/>
                  <a:pt x="245499" y="258554"/>
                </a:cubicBezTo>
                <a:lnTo>
                  <a:pt x="244885" y="259168"/>
                </a:lnTo>
                <a:cubicBezTo>
                  <a:pt x="243989" y="258426"/>
                  <a:pt x="244450" y="257530"/>
                  <a:pt x="243912" y="256659"/>
                </a:cubicBezTo>
                <a:lnTo>
                  <a:pt x="244603" y="256455"/>
                </a:lnTo>
                <a:lnTo>
                  <a:pt x="243989" y="256020"/>
                </a:lnTo>
                <a:cubicBezTo>
                  <a:pt x="244552" y="256173"/>
                  <a:pt x="244834" y="255482"/>
                  <a:pt x="244143" y="255405"/>
                </a:cubicBezTo>
                <a:close/>
                <a:moveTo>
                  <a:pt x="279517" y="364192"/>
                </a:moveTo>
                <a:cubicBezTo>
                  <a:pt x="279466" y="364115"/>
                  <a:pt x="279389" y="364064"/>
                  <a:pt x="279313" y="363987"/>
                </a:cubicBezTo>
                <a:cubicBezTo>
                  <a:pt x="279364" y="364089"/>
                  <a:pt x="279441" y="364166"/>
                  <a:pt x="279517" y="364243"/>
                </a:cubicBezTo>
                <a:cubicBezTo>
                  <a:pt x="279569" y="364243"/>
                  <a:pt x="279441" y="364217"/>
                  <a:pt x="279517" y="364192"/>
                </a:cubicBezTo>
                <a:close/>
                <a:moveTo>
                  <a:pt x="279338" y="363987"/>
                </a:moveTo>
                <a:cubicBezTo>
                  <a:pt x="279338" y="363859"/>
                  <a:pt x="279261" y="363731"/>
                  <a:pt x="279466" y="363654"/>
                </a:cubicBezTo>
                <a:cubicBezTo>
                  <a:pt x="279133" y="363552"/>
                  <a:pt x="279159" y="363757"/>
                  <a:pt x="279338" y="363987"/>
                </a:cubicBezTo>
                <a:close/>
                <a:moveTo>
                  <a:pt x="285174" y="377016"/>
                </a:moveTo>
                <a:cubicBezTo>
                  <a:pt x="285302" y="377067"/>
                  <a:pt x="285405" y="377169"/>
                  <a:pt x="285558" y="377195"/>
                </a:cubicBezTo>
                <a:cubicBezTo>
                  <a:pt x="285737" y="376760"/>
                  <a:pt x="285353" y="377093"/>
                  <a:pt x="285174" y="377016"/>
                </a:cubicBezTo>
                <a:close/>
                <a:moveTo>
                  <a:pt x="246523" y="256864"/>
                </a:moveTo>
                <a:cubicBezTo>
                  <a:pt x="246625" y="256915"/>
                  <a:pt x="246600" y="257018"/>
                  <a:pt x="246702" y="257069"/>
                </a:cubicBezTo>
                <a:cubicBezTo>
                  <a:pt x="246728" y="256941"/>
                  <a:pt x="246702" y="256813"/>
                  <a:pt x="246523" y="256864"/>
                </a:cubicBezTo>
                <a:close/>
                <a:moveTo>
                  <a:pt x="246165" y="254023"/>
                </a:moveTo>
                <a:cubicBezTo>
                  <a:pt x="245704" y="254125"/>
                  <a:pt x="245218" y="254560"/>
                  <a:pt x="244731" y="254791"/>
                </a:cubicBezTo>
                <a:cubicBezTo>
                  <a:pt x="245576" y="254970"/>
                  <a:pt x="245678" y="254356"/>
                  <a:pt x="246165" y="254023"/>
                </a:cubicBezTo>
                <a:close/>
                <a:moveTo>
                  <a:pt x="245755" y="269919"/>
                </a:moveTo>
                <a:cubicBezTo>
                  <a:pt x="245499" y="269893"/>
                  <a:pt x="245269" y="270021"/>
                  <a:pt x="245141" y="269842"/>
                </a:cubicBezTo>
                <a:cubicBezTo>
                  <a:pt x="244936" y="270072"/>
                  <a:pt x="245422" y="270072"/>
                  <a:pt x="245550" y="270277"/>
                </a:cubicBezTo>
                <a:cubicBezTo>
                  <a:pt x="245627" y="270175"/>
                  <a:pt x="245909" y="269868"/>
                  <a:pt x="245755" y="269919"/>
                </a:cubicBezTo>
                <a:close/>
                <a:moveTo>
                  <a:pt x="246779" y="278186"/>
                </a:moveTo>
                <a:cubicBezTo>
                  <a:pt x="247009" y="277956"/>
                  <a:pt x="247240" y="277726"/>
                  <a:pt x="247112" y="277470"/>
                </a:cubicBezTo>
                <a:cubicBezTo>
                  <a:pt x="246293" y="277649"/>
                  <a:pt x="247163" y="278059"/>
                  <a:pt x="246779" y="278186"/>
                </a:cubicBezTo>
                <a:close/>
                <a:moveTo>
                  <a:pt x="248468" y="285942"/>
                </a:moveTo>
                <a:cubicBezTo>
                  <a:pt x="248929" y="285610"/>
                  <a:pt x="248392" y="285354"/>
                  <a:pt x="248289" y="285174"/>
                </a:cubicBezTo>
                <a:cubicBezTo>
                  <a:pt x="247598" y="285302"/>
                  <a:pt x="248776" y="285635"/>
                  <a:pt x="248468" y="285942"/>
                </a:cubicBezTo>
                <a:close/>
                <a:moveTo>
                  <a:pt x="249671" y="288604"/>
                </a:moveTo>
                <a:cubicBezTo>
                  <a:pt x="249748" y="288758"/>
                  <a:pt x="250158" y="288860"/>
                  <a:pt x="250311" y="288604"/>
                </a:cubicBezTo>
                <a:cubicBezTo>
                  <a:pt x="250132" y="288502"/>
                  <a:pt x="250183" y="288400"/>
                  <a:pt x="250158" y="288297"/>
                </a:cubicBezTo>
                <a:lnTo>
                  <a:pt x="249671" y="288604"/>
                </a:lnTo>
                <a:close/>
                <a:moveTo>
                  <a:pt x="273605" y="349013"/>
                </a:moveTo>
                <a:lnTo>
                  <a:pt x="273732" y="348603"/>
                </a:lnTo>
                <a:lnTo>
                  <a:pt x="273272" y="348757"/>
                </a:lnTo>
                <a:lnTo>
                  <a:pt x="273605" y="349013"/>
                </a:lnTo>
                <a:close/>
                <a:moveTo>
                  <a:pt x="283101" y="375890"/>
                </a:moveTo>
                <a:cubicBezTo>
                  <a:pt x="283306" y="376299"/>
                  <a:pt x="282538" y="376043"/>
                  <a:pt x="282691" y="376350"/>
                </a:cubicBezTo>
                <a:cubicBezTo>
                  <a:pt x="282743" y="376299"/>
                  <a:pt x="283510" y="376145"/>
                  <a:pt x="283101" y="375890"/>
                </a:cubicBezTo>
                <a:close/>
                <a:moveTo>
                  <a:pt x="290473" y="389609"/>
                </a:moveTo>
                <a:lnTo>
                  <a:pt x="291394" y="389200"/>
                </a:lnTo>
                <a:lnTo>
                  <a:pt x="290422" y="389456"/>
                </a:lnTo>
                <a:lnTo>
                  <a:pt x="290473" y="389609"/>
                </a:lnTo>
                <a:close/>
              </a:path>
            </a:pathLst>
          </a:custGeom>
          <a:solidFill>
            <a:srgbClr val="9DDAD7"/>
          </a:solidFill>
          <a:ln w="25591" cap="flat">
            <a:noFill/>
            <a:prstDash val="solid"/>
            <a:miter/>
          </a:ln>
        </p:spPr>
        <p:txBody>
          <a:bodyPr rtlCol="0" anchor="ctr"/>
          <a:lstStyle/>
          <a:p>
            <a:endParaRPr lang="pt-BR"/>
          </a:p>
        </p:txBody>
      </p:sp>
      <p:sp>
        <p:nvSpPr>
          <p:cNvPr id="484" name="Rectangle: Rounded Corners 16">
            <a:extLst>
              <a:ext uri="{FF2B5EF4-FFF2-40B4-BE49-F238E27FC236}">
                <a16:creationId xmlns:a16="http://schemas.microsoft.com/office/drawing/2014/main" id="{CF9CBCE5-303C-0581-42D5-FCAAF772F034}"/>
              </a:ext>
            </a:extLst>
          </p:cNvPr>
          <p:cNvSpPr/>
          <p:nvPr/>
        </p:nvSpPr>
        <p:spPr>
          <a:xfrm>
            <a:off x="-9176363" y="270001"/>
            <a:ext cx="1374372" cy="362077"/>
          </a:xfrm>
          <a:prstGeom prst="roundRect">
            <a:avLst>
              <a:gd name="adj" fmla="val 50000"/>
            </a:avLst>
          </a:prstGeom>
          <a:solidFill>
            <a:schemeClr val="bg1">
              <a:lumMod val="95000"/>
            </a:schemeClr>
          </a:solidFill>
          <a:ln>
            <a:solidFill>
              <a:schemeClr val="bg1">
                <a:lumMod val="85000"/>
              </a:schemeClr>
            </a:solid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600"/>
              </a:spcAft>
            </a:pPr>
            <a:r>
              <a:rPr lang="en-US" sz="1200" dirty="0">
                <a:solidFill>
                  <a:schemeClr val="bg1">
                    <a:lumMod val="75000"/>
                  </a:schemeClr>
                </a:solidFill>
                <a:latin typeface="Sora" pitchFamily="2" charset="0"/>
                <a:cs typeface="Sora" pitchFamily="2" charset="0"/>
              </a:rPr>
              <a:t>Ensino </a:t>
            </a:r>
            <a:r>
              <a:rPr lang="en-US" sz="1200" dirty="0" err="1">
                <a:solidFill>
                  <a:schemeClr val="bg1">
                    <a:lumMod val="75000"/>
                  </a:schemeClr>
                </a:solidFill>
                <a:latin typeface="Sora" pitchFamily="2" charset="0"/>
                <a:cs typeface="Sora" pitchFamily="2" charset="0"/>
              </a:rPr>
              <a:t>Médio</a:t>
            </a:r>
            <a:endParaRPr lang="en-US" sz="1200" dirty="0">
              <a:solidFill>
                <a:schemeClr val="bg1">
                  <a:lumMod val="75000"/>
                </a:schemeClr>
              </a:solidFill>
              <a:latin typeface="Sora" pitchFamily="2" charset="0"/>
              <a:cs typeface="Sora" pitchFamily="2" charset="0"/>
            </a:endParaRPr>
          </a:p>
        </p:txBody>
      </p:sp>
      <p:sp>
        <p:nvSpPr>
          <p:cNvPr id="485" name="Rectangle: Rounded Corners 16">
            <a:extLst>
              <a:ext uri="{FF2B5EF4-FFF2-40B4-BE49-F238E27FC236}">
                <a16:creationId xmlns:a16="http://schemas.microsoft.com/office/drawing/2014/main" id="{C755806E-0DAD-CFBF-E70D-614878C64291}"/>
              </a:ext>
            </a:extLst>
          </p:cNvPr>
          <p:cNvSpPr/>
          <p:nvPr/>
        </p:nvSpPr>
        <p:spPr>
          <a:xfrm>
            <a:off x="-7617267" y="270001"/>
            <a:ext cx="807781" cy="362077"/>
          </a:xfrm>
          <a:prstGeom prst="roundRect">
            <a:avLst>
              <a:gd name="adj" fmla="val 50000"/>
            </a:avLst>
          </a:prstGeom>
          <a:solidFill>
            <a:schemeClr val="bg1">
              <a:lumMod val="95000"/>
            </a:schemeClr>
          </a:solidFill>
          <a:ln>
            <a:solidFill>
              <a:schemeClr val="bg1">
                <a:lumMod val="85000"/>
              </a:schemeClr>
            </a:solid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600"/>
              </a:spcAft>
            </a:pPr>
            <a:r>
              <a:rPr lang="en-US" sz="1200" dirty="0">
                <a:solidFill>
                  <a:schemeClr val="bg1">
                    <a:lumMod val="75000"/>
                  </a:schemeClr>
                </a:solidFill>
                <a:latin typeface="Sora" pitchFamily="2" charset="0"/>
                <a:cs typeface="Sora" pitchFamily="2" charset="0"/>
              </a:rPr>
              <a:t>1º Ano</a:t>
            </a:r>
          </a:p>
        </p:txBody>
      </p:sp>
      <p:sp>
        <p:nvSpPr>
          <p:cNvPr id="486" name="Rectangle: Rounded Corners 16">
            <a:extLst>
              <a:ext uri="{FF2B5EF4-FFF2-40B4-BE49-F238E27FC236}">
                <a16:creationId xmlns:a16="http://schemas.microsoft.com/office/drawing/2014/main" id="{FF24F457-371E-CE3E-0BA8-830F812D7575}"/>
              </a:ext>
            </a:extLst>
          </p:cNvPr>
          <p:cNvSpPr/>
          <p:nvPr/>
        </p:nvSpPr>
        <p:spPr>
          <a:xfrm>
            <a:off x="-10598907" y="270001"/>
            <a:ext cx="1237820" cy="362077"/>
          </a:xfrm>
          <a:prstGeom prst="roundRect">
            <a:avLst>
              <a:gd name="adj" fmla="val 50000"/>
            </a:avLst>
          </a:prstGeom>
          <a:solidFill>
            <a:schemeClr val="bg1">
              <a:lumMod val="95000"/>
            </a:schemeClr>
          </a:solidFill>
          <a:ln>
            <a:solidFill>
              <a:schemeClr val="bg1">
                <a:lumMod val="85000"/>
              </a:schemeClr>
            </a:solid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600"/>
              </a:spcAft>
            </a:pPr>
            <a:r>
              <a:rPr lang="en-US" sz="1200" dirty="0" err="1">
                <a:solidFill>
                  <a:schemeClr val="bg1">
                    <a:lumMod val="75000"/>
                  </a:schemeClr>
                </a:solidFill>
                <a:latin typeface="Sora" pitchFamily="2" charset="0"/>
                <a:cs typeface="Sora" pitchFamily="2" charset="0"/>
              </a:rPr>
              <a:t>Matemática</a:t>
            </a:r>
            <a:endParaRPr lang="en-US" sz="1200" dirty="0">
              <a:solidFill>
                <a:schemeClr val="bg1">
                  <a:lumMod val="75000"/>
                </a:schemeClr>
              </a:solidFill>
              <a:latin typeface="Sora" pitchFamily="2" charset="0"/>
              <a:cs typeface="Sora" pitchFamily="2" charset="0"/>
            </a:endParaRPr>
          </a:p>
        </p:txBody>
      </p:sp>
      <p:sp>
        <p:nvSpPr>
          <p:cNvPr id="2" name="CaixaDeTexto 1">
            <a:extLst>
              <a:ext uri="{FF2B5EF4-FFF2-40B4-BE49-F238E27FC236}">
                <a16:creationId xmlns:a16="http://schemas.microsoft.com/office/drawing/2014/main" id="{63D933DB-020F-170B-EEAE-450F250C9AF2}"/>
              </a:ext>
            </a:extLst>
          </p:cNvPr>
          <p:cNvSpPr txBox="1"/>
          <p:nvPr/>
        </p:nvSpPr>
        <p:spPr>
          <a:xfrm>
            <a:off x="1364665" y="1183362"/>
            <a:ext cx="10368760" cy="5464829"/>
          </a:xfrm>
          <a:prstGeom prst="rect">
            <a:avLst/>
          </a:prstGeom>
          <a:noFill/>
        </p:spPr>
        <p:txBody>
          <a:bodyPr wrap="square" rtlCol="0">
            <a:spAutoFit/>
          </a:bodyPr>
          <a:lstStyle/>
          <a:p>
            <a:pPr lvl="0" algn="just">
              <a:lnSpc>
                <a:spcPct val="150000"/>
              </a:lnSpc>
              <a:defRPr/>
            </a:pPr>
            <a:r>
              <a:rPr lang="pt-BR" sz="1300" dirty="0">
                <a:solidFill>
                  <a:srgbClr val="284E72"/>
                </a:solidFill>
                <a:latin typeface="Sora" pitchFamily="2" charset="0"/>
                <a:cs typeface="Sora" pitchFamily="2" charset="0"/>
              </a:rPr>
              <a:t>(EM13MAT402) Converter representações algébricas de funções polinomiais de 2º grau em representações geométricas no plano cartesiano, distinguindo os casos nos quais uma variável for diretamente proporcional ao quadrado da outra, recorrendo ou não a softwares ou aplicativos de álgebra e geometria dinâmica, entre outros materiais.</a:t>
            </a:r>
          </a:p>
          <a:p>
            <a:pPr lvl="0" algn="just">
              <a:lnSpc>
                <a:spcPct val="150000"/>
              </a:lnSpc>
              <a:defRPr/>
            </a:pPr>
            <a:endParaRPr lang="pt-BR" sz="1300" dirty="0">
              <a:solidFill>
                <a:srgbClr val="284E72"/>
              </a:solidFill>
              <a:latin typeface="Sora" pitchFamily="2" charset="0"/>
              <a:cs typeface="Sora" pitchFamily="2" charset="0"/>
            </a:endParaRPr>
          </a:p>
          <a:p>
            <a:pPr lvl="0" algn="just">
              <a:lnSpc>
                <a:spcPct val="150000"/>
              </a:lnSpc>
              <a:defRPr/>
            </a:pPr>
            <a:r>
              <a:rPr lang="pt-BR" sz="1300" dirty="0">
                <a:solidFill>
                  <a:srgbClr val="284E72"/>
                </a:solidFill>
                <a:latin typeface="Sora" pitchFamily="2" charset="0"/>
                <a:cs typeface="Sora" pitchFamily="2" charset="0"/>
              </a:rPr>
              <a:t>(EM13MAT301) Resolver e elaborar problemas do cotidiano, da Matemática e de outras áreas do conhecimento, que envolvem equações lineares simultâneas, usando técnicas algébricas e gráficas, com ou sem apoio de tecnologias digitais.</a:t>
            </a:r>
          </a:p>
          <a:p>
            <a:pPr lvl="0" algn="just">
              <a:lnSpc>
                <a:spcPct val="150000"/>
              </a:lnSpc>
              <a:defRPr/>
            </a:pPr>
            <a:endParaRPr lang="pt-BR" sz="1300" dirty="0">
              <a:solidFill>
                <a:srgbClr val="284E72"/>
              </a:solidFill>
              <a:latin typeface="Sora" pitchFamily="2" charset="0"/>
              <a:cs typeface="Sora" pitchFamily="2" charset="0"/>
            </a:endParaRPr>
          </a:p>
          <a:p>
            <a:pPr lvl="0" algn="just">
              <a:lnSpc>
                <a:spcPct val="150000"/>
              </a:lnSpc>
              <a:defRPr/>
            </a:pPr>
            <a:r>
              <a:rPr lang="pt-BR" sz="1300" dirty="0">
                <a:solidFill>
                  <a:srgbClr val="284E72"/>
                </a:solidFill>
                <a:latin typeface="Sora" pitchFamily="2" charset="0"/>
                <a:cs typeface="Sora" pitchFamily="2" charset="0"/>
              </a:rPr>
              <a:t>(EM13MAT404) Analisar funções definidas por uma ou mais sentenças (tabela do Imposto de Renda, contas de luz, água, gás etc.), em suas representações algébrica e gráfica, identificando domínios de validade, imagem, crescimento e decrescimento, e convertendo essas representações de uma para outra, com ou sem apoio de tecnologias digitais.</a:t>
            </a:r>
          </a:p>
          <a:p>
            <a:pPr lvl="0" algn="just">
              <a:lnSpc>
                <a:spcPct val="150000"/>
              </a:lnSpc>
              <a:defRPr/>
            </a:pPr>
            <a:endParaRPr lang="pt-BR" sz="1300" dirty="0">
              <a:solidFill>
                <a:srgbClr val="284E72"/>
              </a:solidFill>
              <a:latin typeface="Sora" pitchFamily="2" charset="0"/>
              <a:cs typeface="Sora" pitchFamily="2" charset="0"/>
            </a:endParaRPr>
          </a:p>
          <a:p>
            <a:pPr lvl="0" algn="just">
              <a:lnSpc>
                <a:spcPct val="150000"/>
              </a:lnSpc>
              <a:defRPr/>
            </a:pPr>
            <a:r>
              <a:rPr lang="pt-BR" sz="1300" dirty="0">
                <a:solidFill>
                  <a:srgbClr val="284E72"/>
                </a:solidFill>
                <a:latin typeface="Sora" pitchFamily="2" charset="0"/>
                <a:cs typeface="Sora" pitchFamily="2" charset="0"/>
              </a:rPr>
              <a:t>(EM13MAT201) Propor ou participar de ações adequadas às demandas da região, preferencialmente para sua comunidade, envolvendo medições e cálculos de perímetro, de área, de volume, de capacidade ou de massa.</a:t>
            </a:r>
          </a:p>
          <a:p>
            <a:pPr lvl="0" algn="just">
              <a:lnSpc>
                <a:spcPct val="150000"/>
              </a:lnSpc>
              <a:defRPr/>
            </a:pPr>
            <a:endParaRPr lang="pt-BR" sz="1300" dirty="0">
              <a:solidFill>
                <a:srgbClr val="284E72"/>
              </a:solidFill>
              <a:latin typeface="Sora" pitchFamily="2" charset="0"/>
              <a:cs typeface="Sora" pitchFamily="2" charset="0"/>
            </a:endParaRPr>
          </a:p>
          <a:p>
            <a:pPr lvl="0" algn="just">
              <a:lnSpc>
                <a:spcPct val="150000"/>
              </a:lnSpc>
              <a:defRPr/>
            </a:pPr>
            <a:r>
              <a:rPr lang="pt-BR" sz="1300" dirty="0">
                <a:solidFill>
                  <a:srgbClr val="284E72"/>
                </a:solidFill>
                <a:latin typeface="Sora" pitchFamily="2" charset="0"/>
                <a:cs typeface="Sora" pitchFamily="2" charset="0"/>
              </a:rPr>
              <a:t>(EM13MAT307) Empregar diferentes métodos para a obtenção da medida da área de uma superfície (reconfigurações, aproximação por cortes etc.) e deduzir expressões de cálculo para aplicá-las em situações reais (como o remanejamento e a distribuição de plantações, entre outros), com ou sem apoio de tecnologias digitais.</a:t>
            </a:r>
          </a:p>
        </p:txBody>
      </p:sp>
      <p:sp>
        <p:nvSpPr>
          <p:cNvPr id="54" name="CaixaDeTexto 53">
            <a:extLst>
              <a:ext uri="{FF2B5EF4-FFF2-40B4-BE49-F238E27FC236}">
                <a16:creationId xmlns:a16="http://schemas.microsoft.com/office/drawing/2014/main" id="{2B905545-250F-05AF-32E4-6875BF78A174}"/>
              </a:ext>
            </a:extLst>
          </p:cNvPr>
          <p:cNvSpPr txBox="1"/>
          <p:nvPr/>
        </p:nvSpPr>
        <p:spPr>
          <a:xfrm>
            <a:off x="-11343919" y="1265145"/>
            <a:ext cx="6373028" cy="2099229"/>
          </a:xfrm>
          <a:prstGeom prst="rect">
            <a:avLst/>
          </a:prstGeom>
          <a:noFill/>
        </p:spPr>
        <p:txBody>
          <a:bodyPr wrap="square" rtlCol="0">
            <a:spAutoFit/>
          </a:bodyPr>
          <a:lstStyle/>
          <a:p>
            <a:pPr>
              <a:lnSpc>
                <a:spcPct val="80000"/>
              </a:lnSpc>
            </a:pPr>
            <a:r>
              <a:rPr lang="pt-BR" sz="8000" b="1" dirty="0">
                <a:solidFill>
                  <a:srgbClr val="0E395C"/>
                </a:solidFill>
                <a:latin typeface="Sora" pitchFamily="2" charset="0"/>
                <a:cs typeface="Sora" pitchFamily="2" charset="0"/>
              </a:rPr>
              <a:t>Geometria Espacial</a:t>
            </a:r>
          </a:p>
        </p:txBody>
      </p:sp>
    </p:spTree>
    <p:extLst>
      <p:ext uri="{BB962C8B-B14F-4D97-AF65-F5344CB8AC3E}">
        <p14:creationId xmlns:p14="http://schemas.microsoft.com/office/powerpoint/2010/main" val="322663290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42" presetClass="path" presetSubtype="0" accel="49333" decel="50667" fill="hold" grpId="1" nodeType="withEffect">
                                  <p:stCondLst>
                                    <p:cond delay="0"/>
                                  </p:stCondLst>
                                  <p:childTnLst>
                                    <p:animMotion origin="layout" path="M 6.25E-7 -3.33333E-6 L 6.25E-7 0.07246 " pathEditMode="relative" rAng="0" ptsTypes="AA">
                                      <p:cBhvr>
                                        <p:cTn id="9" dur="750" spd="-100000" fill="hold"/>
                                        <p:tgtEl>
                                          <p:spTgt spid="2"/>
                                        </p:tgtEl>
                                        <p:attrNameLst>
                                          <p:attrName>ppt_x</p:attrName>
                                          <p:attrName>ppt_y</p:attrName>
                                        </p:attrNameLst>
                                      </p:cBhvr>
                                      <p:rCtr x="0"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A893B-01C8-F89D-737A-4B5AA9C6002E}"/>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B384C706-D4D7-4C58-3827-31527E3845FC}"/>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6C02010F-D1B4-82E4-B6F4-2839B898B2FB}"/>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60C9A8E4-E81A-26FA-D649-B2CF3669BB3F}"/>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497F071E-6E02-BAE1-32ED-AC479AA9B083}"/>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3785B1C3-1CC8-0E02-1BA7-A94569C0294A}"/>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5D979459-B777-92E3-13CE-68482E6A84B7}"/>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A212EA48-C245-93BB-8D4E-F83F83990D9A}"/>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7BAA3B19-5B65-26E6-BB65-1F07BF53D16E}"/>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5989B5D3-0352-8C25-9557-2BECEB62332A}"/>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37FC2A77-1CED-FF8F-CFB4-464C1F568B11}"/>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8A7265BF-2702-3923-402B-2EBA8D4D0F3C}"/>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9BE70A4B-4008-DB67-F2FC-550F43893AFC}"/>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0B53E6EA-ABAC-FA47-A1FD-B34BCFD505E4}"/>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EA2D86F1-CC2C-78EA-C81B-BF5314D089F3}"/>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AFA1CBA2-9690-4AA3-8DA1-DAA0321FB9B9}"/>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84FAACDC-017A-0694-B811-8CE5EA427116}"/>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E5C518A3-5576-DEBB-B089-A2DC79E58FDA}"/>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B1502882-BF20-9186-A18A-BB65943DCE52}"/>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396C2B7C-6F83-74B8-7A3B-EB5258F0E1DD}"/>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606A01B0-D733-DF37-A602-C89C898EA9E1}"/>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C01CC7F5-97CC-9106-F1DE-68BAABB5B083}"/>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1EE17838-FCF9-377D-EA7F-FCAB2FFADECD}"/>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BFDDCBCC-718A-2490-3DB0-A226AF590DE4}"/>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4B6B2B66-500A-9D8F-32DD-0E0B18642F34}"/>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A8D28DA7-4B97-6D60-B013-BA2317822EE8}"/>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4C4F64EE-4351-81DE-5156-18C03BFC07D2}"/>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0DF7DF8C-B509-EC8D-96AA-AD3D30AFF321}"/>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AE263088-3D5A-96F6-78F3-82FCEBC6B40D}"/>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F9C2270F-799F-2E77-A298-D0476762A5D8}"/>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E709F0AF-EDE2-54F0-7413-58B89CCA5C8A}"/>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1987A71A-2D51-84AA-004E-84C208CFFDF8}"/>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439B8047-EC6F-3223-5C5C-5532C636398D}"/>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EEEA8412-A07C-4648-90F8-A8DDDC3CE984}"/>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85117412-E123-004E-C65F-3DF813409B0F}"/>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F3441621-338E-4E6B-3A66-E235AD8E7E4B}"/>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D28055F6-47E1-F516-2D34-B7D3800233DD}"/>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560462A0-B45C-DC9F-6FA3-9EDF8AB78415}"/>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D3280467-2392-7839-DB18-C2F85B024DFD}"/>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1B78A84B-A82C-3B75-8C97-D4CF2BBBC0D3}"/>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37B6C720-94EB-A022-5850-3A038F6F2D18}"/>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B7C26FBA-CCF7-D747-65EA-81B429CB251B}"/>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D5FEF15F-DD8D-984A-0494-29360009E864}"/>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E81EDB6D-211B-0901-DDAD-AF84FF164DC8}"/>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2EA2195B-A753-961D-F146-5BF83E171A45}"/>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596CE16D-047F-83FF-5732-27FF1FD58404}"/>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DAEB7129-3962-6130-5181-F01673FB2E7D}"/>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7756B691-D51D-CF64-1D12-4EC08880DF27}"/>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756117FD-A46C-C9EA-01DC-5EA23D5B55D8}"/>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1945DB6F-31CC-6337-FFD3-E639F0FE6B04}"/>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C5CF3FA2-2122-2C69-069D-CC793FC8F1E8}"/>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endParaRPr lang="pt-BR"/>
          </a:p>
        </p:txBody>
      </p:sp>
      <p:sp>
        <p:nvSpPr>
          <p:cNvPr id="53" name="CaixaDeTexto 52">
            <a:extLst>
              <a:ext uri="{FF2B5EF4-FFF2-40B4-BE49-F238E27FC236}">
                <a16:creationId xmlns:a16="http://schemas.microsoft.com/office/drawing/2014/main" id="{C73DE46C-37C8-DAC8-6205-9E875FFCB3A1}"/>
              </a:ext>
            </a:extLst>
          </p:cNvPr>
          <p:cNvSpPr txBox="1"/>
          <p:nvPr/>
        </p:nvSpPr>
        <p:spPr>
          <a:xfrm>
            <a:off x="1074333" y="403541"/>
            <a:ext cx="9211729" cy="782202"/>
          </a:xfrm>
          <a:prstGeom prst="rect">
            <a:avLst/>
          </a:prstGeom>
          <a:noFill/>
        </p:spPr>
        <p:txBody>
          <a:bodyPr wrap="square" rtlCol="0">
            <a:spAutoFit/>
          </a:bodyPr>
          <a:lstStyle/>
          <a:p>
            <a:pPr>
              <a:lnSpc>
                <a:spcPct val="80000"/>
              </a:lnSpc>
            </a:pPr>
            <a:r>
              <a:rPr lang="pt-BR" sz="5400" b="1" dirty="0">
                <a:solidFill>
                  <a:srgbClr val="0E395C"/>
                </a:solidFill>
                <a:latin typeface="Sora" pitchFamily="2" charset="0"/>
                <a:cs typeface="Sora" pitchFamily="2" charset="0"/>
              </a:rPr>
              <a:t>Habilidades da BNCC</a:t>
            </a:r>
          </a:p>
        </p:txBody>
      </p:sp>
      <p:sp>
        <p:nvSpPr>
          <p:cNvPr id="2" name="CaixaDeTexto 1">
            <a:extLst>
              <a:ext uri="{FF2B5EF4-FFF2-40B4-BE49-F238E27FC236}">
                <a16:creationId xmlns:a16="http://schemas.microsoft.com/office/drawing/2014/main" id="{63D933DB-020F-170B-EEAE-450F250C9AF2}"/>
              </a:ext>
            </a:extLst>
          </p:cNvPr>
          <p:cNvSpPr txBox="1"/>
          <p:nvPr/>
        </p:nvSpPr>
        <p:spPr>
          <a:xfrm>
            <a:off x="1364665" y="1335762"/>
            <a:ext cx="10368760" cy="5051576"/>
          </a:xfrm>
          <a:prstGeom prst="rect">
            <a:avLst/>
          </a:prstGeom>
          <a:noFill/>
        </p:spPr>
        <p:txBody>
          <a:bodyPr wrap="square" rtlCol="0">
            <a:spAutoFit/>
          </a:bodyPr>
          <a:lstStyle/>
          <a:p>
            <a:pPr lvl="0" algn="just">
              <a:lnSpc>
                <a:spcPct val="150000"/>
              </a:lnSpc>
              <a:defRPr/>
            </a:pPr>
            <a:r>
              <a:rPr lang="pt-BR" sz="1200" dirty="0">
                <a:solidFill>
                  <a:srgbClr val="284E72"/>
                </a:solidFill>
                <a:latin typeface="Sora" pitchFamily="2" charset="0"/>
                <a:cs typeface="Sora" pitchFamily="2" charset="0"/>
              </a:rPr>
              <a:t>(EM13MAT309) Resolver e elaborar problemas que envolvem o cálculo de áreas totais e de volumes de prismas, pirâmides e corpos redondos em situações reais (como o cálculo do gasto de material para revestimento ou pinturas de objetos cujos formatos sejam composições dos sólidos estudados), com ou sem apoio de tecnologias digitais.</a:t>
            </a:r>
          </a:p>
          <a:p>
            <a:pPr lvl="0" algn="just">
              <a:lnSpc>
                <a:spcPct val="150000"/>
              </a:lnSpc>
              <a:defRPr/>
            </a:pPr>
            <a:endParaRPr lang="pt-BR" sz="1200" dirty="0">
              <a:solidFill>
                <a:srgbClr val="284E72"/>
              </a:solidFill>
              <a:latin typeface="Sora" pitchFamily="2" charset="0"/>
              <a:cs typeface="Sora" pitchFamily="2" charset="0"/>
            </a:endParaRPr>
          </a:p>
          <a:p>
            <a:pPr lvl="0" algn="just">
              <a:lnSpc>
                <a:spcPct val="150000"/>
              </a:lnSpc>
              <a:defRPr/>
            </a:pPr>
            <a:r>
              <a:rPr lang="pt-BR" sz="1200" dirty="0">
                <a:solidFill>
                  <a:srgbClr val="284E72"/>
                </a:solidFill>
                <a:latin typeface="Sora" pitchFamily="2" charset="0"/>
                <a:cs typeface="Sora" pitchFamily="2" charset="0"/>
              </a:rPr>
              <a:t>(EM13MAT313) Utilizar, quando necessário, a notação científica para expressar uma medida, compreendendo as noções de algarismos significativos e algarismos duvidosos, e reconhecendo que toda medida é inevitavelmente acompanhada de erro.</a:t>
            </a:r>
          </a:p>
          <a:p>
            <a:pPr lvl="0" algn="just">
              <a:lnSpc>
                <a:spcPct val="150000"/>
              </a:lnSpc>
              <a:defRPr/>
            </a:pPr>
            <a:endParaRPr lang="pt-BR" sz="1200" dirty="0">
              <a:solidFill>
                <a:srgbClr val="284E72"/>
              </a:solidFill>
              <a:latin typeface="Sora" pitchFamily="2" charset="0"/>
              <a:cs typeface="Sora" pitchFamily="2" charset="0"/>
            </a:endParaRPr>
          </a:p>
          <a:p>
            <a:pPr lvl="0" algn="just">
              <a:lnSpc>
                <a:spcPct val="150000"/>
              </a:lnSpc>
              <a:defRPr/>
            </a:pPr>
            <a:r>
              <a:rPr lang="pt-BR" sz="1200" dirty="0">
                <a:solidFill>
                  <a:srgbClr val="284E72"/>
                </a:solidFill>
                <a:latin typeface="Sora" pitchFamily="2" charset="0"/>
                <a:cs typeface="Sora" pitchFamily="2" charset="0"/>
              </a:rPr>
              <a:t>(EM13MAT504) Investigar processos de obtenção da medida do volume de prismas, pirâmides, cilindros e cones, incluindo o princípio de Cavalieri, para a obtenção das fórmulas de cálculo da medida do volume dessas figuras.</a:t>
            </a:r>
          </a:p>
          <a:p>
            <a:pPr lvl="0" algn="just">
              <a:lnSpc>
                <a:spcPct val="150000"/>
              </a:lnSpc>
              <a:defRPr/>
            </a:pPr>
            <a:endParaRPr lang="pt-BR" sz="1200" dirty="0">
              <a:solidFill>
                <a:srgbClr val="284E72"/>
              </a:solidFill>
              <a:latin typeface="Sora" pitchFamily="2" charset="0"/>
              <a:cs typeface="Sora" pitchFamily="2" charset="0"/>
            </a:endParaRPr>
          </a:p>
          <a:p>
            <a:pPr lvl="0" algn="just">
              <a:lnSpc>
                <a:spcPct val="150000"/>
              </a:lnSpc>
              <a:defRPr/>
            </a:pPr>
            <a:r>
              <a:rPr lang="pt-BR" sz="1200" dirty="0">
                <a:solidFill>
                  <a:srgbClr val="284E72"/>
                </a:solidFill>
                <a:latin typeface="Sora" pitchFamily="2" charset="0"/>
                <a:cs typeface="Sora" pitchFamily="2" charset="0"/>
              </a:rPr>
              <a:t>(EM13MAT506) Representar graficamente a variação da área e do perímetro de um polígono regular quando os comprimentos de seus lados variam, analisando e classificando as funções envolvidas.</a:t>
            </a:r>
          </a:p>
          <a:p>
            <a:pPr lvl="0" algn="just">
              <a:lnSpc>
                <a:spcPct val="150000"/>
              </a:lnSpc>
              <a:defRPr/>
            </a:pPr>
            <a:endParaRPr lang="pt-BR" sz="1200" dirty="0">
              <a:solidFill>
                <a:srgbClr val="284E72"/>
              </a:solidFill>
              <a:latin typeface="Sora" pitchFamily="2" charset="0"/>
              <a:cs typeface="Sora" pitchFamily="2" charset="0"/>
            </a:endParaRPr>
          </a:p>
          <a:p>
            <a:pPr lvl="0" algn="just">
              <a:lnSpc>
                <a:spcPct val="150000"/>
              </a:lnSpc>
              <a:defRPr/>
            </a:pPr>
            <a:r>
              <a:rPr lang="pt-BR" sz="1200" dirty="0">
                <a:solidFill>
                  <a:srgbClr val="284E72"/>
                </a:solidFill>
                <a:latin typeface="Sora" pitchFamily="2" charset="0"/>
                <a:cs typeface="Sora" pitchFamily="2" charset="0"/>
              </a:rPr>
              <a:t>(EM13MAT406) Construir e interpretar tabelas e gráficos de frequências com base em dados obtidos em pesquisas por amostras estatísticas, incluindo ou não o uso de softwares que interrelacionem estatística, geometria e álgebra.</a:t>
            </a:r>
          </a:p>
          <a:p>
            <a:pPr lvl="0" algn="just">
              <a:lnSpc>
                <a:spcPct val="150000"/>
              </a:lnSpc>
              <a:defRPr/>
            </a:pPr>
            <a:endParaRPr lang="pt-BR" sz="1200" dirty="0">
              <a:solidFill>
                <a:srgbClr val="284E72"/>
              </a:solidFill>
              <a:latin typeface="Sora" pitchFamily="2" charset="0"/>
              <a:cs typeface="Sora" pitchFamily="2" charset="0"/>
            </a:endParaRPr>
          </a:p>
          <a:p>
            <a:pPr lvl="0" algn="just">
              <a:lnSpc>
                <a:spcPct val="150000"/>
              </a:lnSpc>
              <a:defRPr/>
            </a:pPr>
            <a:r>
              <a:rPr lang="pt-BR" sz="1200" dirty="0">
                <a:solidFill>
                  <a:srgbClr val="284E72"/>
                </a:solidFill>
                <a:latin typeface="Sora" pitchFamily="2" charset="0"/>
                <a:cs typeface="Sora" pitchFamily="2" charset="0"/>
              </a:rPr>
              <a:t>(EM13MAT509) Investigar a deformação de ângulos e áreas provocada pelas diferentes projeções usadas em cartografia (como a cilíndrica e a cônica), com ou sem suporte de tecnologia digital.</a:t>
            </a:r>
          </a:p>
        </p:txBody>
      </p:sp>
    </p:spTree>
    <p:extLst>
      <p:ext uri="{BB962C8B-B14F-4D97-AF65-F5344CB8AC3E}">
        <p14:creationId xmlns:p14="http://schemas.microsoft.com/office/powerpoint/2010/main" val="151568210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42" presetClass="path" presetSubtype="0" accel="49333" decel="50667" fill="hold" grpId="1" nodeType="withEffect">
                                  <p:stCondLst>
                                    <p:cond delay="0"/>
                                  </p:stCondLst>
                                  <p:childTnLst>
                                    <p:animMotion origin="layout" path="M 6.25E-7 -2.96296E-6 L 6.25E-7 0.07246 " pathEditMode="relative" rAng="0" ptsTypes="AA">
                                      <p:cBhvr>
                                        <p:cTn id="9" dur="750" spd="-100000" fill="hold"/>
                                        <p:tgtEl>
                                          <p:spTgt spid="2"/>
                                        </p:tgtEl>
                                        <p:attrNameLst>
                                          <p:attrName>ppt_x</p:attrName>
                                          <p:attrName>ppt_y</p:attrName>
                                        </p:attrNameLst>
                                      </p:cBhvr>
                                      <p:rCtr x="0"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A893B-01C8-F89D-737A-4B5AA9C6002E}"/>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B384C706-D4D7-4C58-3827-31527E3845FC}"/>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6C02010F-D1B4-82E4-B6F4-2839B898B2FB}"/>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60C9A8E4-E81A-26FA-D649-B2CF3669BB3F}"/>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497F071E-6E02-BAE1-32ED-AC479AA9B083}"/>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3785B1C3-1CC8-0E02-1BA7-A94569C0294A}"/>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5D979459-B777-92E3-13CE-68482E6A84B7}"/>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A212EA48-C245-93BB-8D4E-F83F83990D9A}"/>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7BAA3B19-5B65-26E6-BB65-1F07BF53D16E}"/>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5989B5D3-0352-8C25-9557-2BECEB62332A}"/>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37FC2A77-1CED-FF8F-CFB4-464C1F568B11}"/>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8A7265BF-2702-3923-402B-2EBA8D4D0F3C}"/>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9BE70A4B-4008-DB67-F2FC-550F43893AFC}"/>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0B53E6EA-ABAC-FA47-A1FD-B34BCFD505E4}"/>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EA2D86F1-CC2C-78EA-C81B-BF5314D089F3}"/>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AFA1CBA2-9690-4AA3-8DA1-DAA0321FB9B9}"/>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84FAACDC-017A-0694-B811-8CE5EA427116}"/>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E5C518A3-5576-DEBB-B089-A2DC79E58FDA}"/>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B1502882-BF20-9186-A18A-BB65943DCE52}"/>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396C2B7C-6F83-74B8-7A3B-EB5258F0E1DD}"/>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606A01B0-D733-DF37-A602-C89C898EA9E1}"/>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C01CC7F5-97CC-9106-F1DE-68BAABB5B083}"/>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1EE17838-FCF9-377D-EA7F-FCAB2FFADECD}"/>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BFDDCBCC-718A-2490-3DB0-A226AF590DE4}"/>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4B6B2B66-500A-9D8F-32DD-0E0B18642F34}"/>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A8D28DA7-4B97-6D60-B013-BA2317822EE8}"/>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4C4F64EE-4351-81DE-5156-18C03BFC07D2}"/>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0DF7DF8C-B509-EC8D-96AA-AD3D30AFF321}"/>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AE263088-3D5A-96F6-78F3-82FCEBC6B40D}"/>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F9C2270F-799F-2E77-A298-D0476762A5D8}"/>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E709F0AF-EDE2-54F0-7413-58B89CCA5C8A}"/>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1987A71A-2D51-84AA-004E-84C208CFFDF8}"/>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439B8047-EC6F-3223-5C5C-5532C636398D}"/>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EEEA8412-A07C-4648-90F8-A8DDDC3CE984}"/>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85117412-E123-004E-C65F-3DF813409B0F}"/>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F3441621-338E-4E6B-3A66-E235AD8E7E4B}"/>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D28055F6-47E1-F516-2D34-B7D3800233DD}"/>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560462A0-B45C-DC9F-6FA3-9EDF8AB78415}"/>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D3280467-2392-7839-DB18-C2F85B024DFD}"/>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1B78A84B-A82C-3B75-8C97-D4CF2BBBC0D3}"/>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37B6C720-94EB-A022-5850-3A038F6F2D18}"/>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B7C26FBA-CCF7-D747-65EA-81B429CB251B}"/>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D5FEF15F-DD8D-984A-0494-29360009E864}"/>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E81EDB6D-211B-0901-DDAD-AF84FF164DC8}"/>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2EA2195B-A753-961D-F146-5BF83E171A45}"/>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596CE16D-047F-83FF-5732-27FF1FD58404}"/>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DAEB7129-3962-6130-5181-F01673FB2E7D}"/>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7756B691-D51D-CF64-1D12-4EC08880DF27}"/>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756117FD-A46C-C9EA-01DC-5EA23D5B55D8}"/>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1945DB6F-31CC-6337-FFD3-E639F0FE6B04}"/>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C5CF3FA2-2122-2C69-069D-CC793FC8F1E8}"/>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endParaRPr lang="pt-BR"/>
          </a:p>
        </p:txBody>
      </p:sp>
      <p:sp>
        <p:nvSpPr>
          <p:cNvPr id="2" name="CaixaDeTexto 1">
            <a:extLst>
              <a:ext uri="{FF2B5EF4-FFF2-40B4-BE49-F238E27FC236}">
                <a16:creationId xmlns:a16="http://schemas.microsoft.com/office/drawing/2014/main" id="{62135BA7-A623-460B-D3FF-95D919CC0302}"/>
              </a:ext>
            </a:extLst>
          </p:cNvPr>
          <p:cNvSpPr txBox="1"/>
          <p:nvPr/>
        </p:nvSpPr>
        <p:spPr>
          <a:xfrm>
            <a:off x="1234129" y="978542"/>
            <a:ext cx="6622278" cy="1597489"/>
          </a:xfrm>
          <a:prstGeom prst="rect">
            <a:avLst/>
          </a:prstGeom>
          <a:noFill/>
        </p:spPr>
        <p:txBody>
          <a:bodyPr wrap="square" rtlCol="0">
            <a:spAutoFit/>
          </a:bodyPr>
          <a:lstStyle/>
          <a:p>
            <a:pPr>
              <a:lnSpc>
                <a:spcPct val="80000"/>
              </a:lnSpc>
            </a:pPr>
            <a:r>
              <a:rPr lang="pt-BR" sz="6000" b="1" dirty="0">
                <a:solidFill>
                  <a:srgbClr val="0E395C"/>
                </a:solidFill>
                <a:latin typeface="Sora" pitchFamily="2" charset="0"/>
                <a:cs typeface="Sora" pitchFamily="2" charset="0"/>
              </a:rPr>
              <a:t>Poliedros de Platão</a:t>
            </a:r>
          </a:p>
        </p:txBody>
      </p:sp>
      <p:sp>
        <p:nvSpPr>
          <p:cNvPr id="84" name="Forma Livre: Forma 83">
            <a:extLst>
              <a:ext uri="{FF2B5EF4-FFF2-40B4-BE49-F238E27FC236}">
                <a16:creationId xmlns:a16="http://schemas.microsoft.com/office/drawing/2014/main" id="{A1F89027-502B-9416-0D18-C19BDD1C3392}"/>
              </a:ext>
            </a:extLst>
          </p:cNvPr>
          <p:cNvSpPr/>
          <p:nvPr/>
        </p:nvSpPr>
        <p:spPr>
          <a:xfrm rot="16794625" flipV="1">
            <a:off x="1688640" y="2124789"/>
            <a:ext cx="522149" cy="1263563"/>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endParaRPr lang="pt-BR"/>
          </a:p>
        </p:txBody>
      </p:sp>
      <p:sp>
        <p:nvSpPr>
          <p:cNvPr id="87" name="CaixaDeTexto 86">
            <a:extLst>
              <a:ext uri="{FF2B5EF4-FFF2-40B4-BE49-F238E27FC236}">
                <a16:creationId xmlns:a16="http://schemas.microsoft.com/office/drawing/2014/main" id="{437A82C0-80F6-948F-0417-C8A56C91530A}"/>
              </a:ext>
            </a:extLst>
          </p:cNvPr>
          <p:cNvSpPr txBox="1"/>
          <p:nvPr/>
        </p:nvSpPr>
        <p:spPr>
          <a:xfrm>
            <a:off x="2614900" y="2521654"/>
            <a:ext cx="7479272" cy="1146852"/>
          </a:xfrm>
          <a:prstGeom prst="rect">
            <a:avLst/>
          </a:prstGeom>
          <a:noFill/>
        </p:spPr>
        <p:txBody>
          <a:bodyPr wrap="square" rtlCol="0">
            <a:spAutoFit/>
          </a:bodyPr>
          <a:lstStyle/>
          <a:p>
            <a:pPr algn="just">
              <a:lnSpc>
                <a:spcPct val="150000"/>
              </a:lnSpc>
            </a:pPr>
            <a:r>
              <a:rPr lang="pt-BR" sz="2400" b="1" dirty="0">
                <a:solidFill>
                  <a:srgbClr val="284E72"/>
                </a:solidFill>
                <a:latin typeface="Sora" pitchFamily="2" charset="0"/>
                <a:cs typeface="Sora" pitchFamily="2" charset="0"/>
              </a:rPr>
              <a:t>Um sólido platônico ou poliedro regular, na geometria, é um poliedro convexo em que: </a:t>
            </a:r>
          </a:p>
        </p:txBody>
      </p:sp>
      <p:grpSp>
        <p:nvGrpSpPr>
          <p:cNvPr id="86" name="Group 33">
            <a:extLst>
              <a:ext uri="{FF2B5EF4-FFF2-40B4-BE49-F238E27FC236}">
                <a16:creationId xmlns:a16="http://schemas.microsoft.com/office/drawing/2014/main" id="{7952BBF8-0506-3C15-C367-3C4C297CBA5F}"/>
              </a:ext>
            </a:extLst>
          </p:cNvPr>
          <p:cNvGrpSpPr/>
          <p:nvPr/>
        </p:nvGrpSpPr>
        <p:grpSpPr>
          <a:xfrm>
            <a:off x="2622338" y="3814530"/>
            <a:ext cx="788146" cy="788146"/>
            <a:chOff x="5498354" y="1121097"/>
            <a:chExt cx="788146" cy="788146"/>
          </a:xfrm>
        </p:grpSpPr>
        <p:sp>
          <p:nvSpPr>
            <p:cNvPr id="89" name="Rectangle: Rounded Corners 34">
              <a:extLst>
                <a:ext uri="{FF2B5EF4-FFF2-40B4-BE49-F238E27FC236}">
                  <a16:creationId xmlns:a16="http://schemas.microsoft.com/office/drawing/2014/main" id="{97954D70-CA44-B23F-C9C9-33B003976A78}"/>
                </a:ext>
              </a:extLst>
            </p:cNvPr>
            <p:cNvSpPr/>
            <p:nvPr/>
          </p:nvSpPr>
          <p:spPr>
            <a:xfrm>
              <a:off x="5498354" y="1121097"/>
              <a:ext cx="788146" cy="788146"/>
            </a:xfrm>
            <a:prstGeom prst="roundRect">
              <a:avLst>
                <a:gd name="adj" fmla="val 24171"/>
              </a:avLst>
            </a:prstGeom>
            <a:solidFill>
              <a:srgbClr val="7FB0AD">
                <a:alpha val="85000"/>
              </a:srgb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a:ln>
                  <a:noFill/>
                </a:ln>
                <a:solidFill>
                  <a:prstClr val="white"/>
                </a:solidFill>
                <a:effectLst/>
                <a:uLnTx/>
                <a:uFillTx/>
                <a:latin typeface="Palmer Lake Print" panose="00000500000000000000" pitchFamily="50" charset="0"/>
              </a:endParaRPr>
            </a:p>
          </p:txBody>
        </p:sp>
        <p:sp>
          <p:nvSpPr>
            <p:cNvPr id="90" name="Oval 35">
              <a:extLst>
                <a:ext uri="{FF2B5EF4-FFF2-40B4-BE49-F238E27FC236}">
                  <a16:creationId xmlns:a16="http://schemas.microsoft.com/office/drawing/2014/main" id="{80A058B0-68EE-C09D-37FC-CC99E149D6E2}"/>
                </a:ext>
              </a:extLst>
            </p:cNvPr>
            <p:cNvSpPr/>
            <p:nvPr/>
          </p:nvSpPr>
          <p:spPr>
            <a:xfrm>
              <a:off x="5674047" y="1296790"/>
              <a:ext cx="436760" cy="436760"/>
            </a:xfrm>
            <a:prstGeom prst="ellipse">
              <a:avLst/>
            </a:prstGeom>
            <a:solidFill>
              <a:srgbClr val="284E72"/>
            </a:solidFill>
            <a:ln>
              <a:noFill/>
            </a:ln>
            <a:effectLst>
              <a:outerShdw blurRad="330200" dist="152400" dir="8100000" sx="92000" sy="92000" algn="tr" rotWithShape="0">
                <a:srgbClr val="7FB0A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white"/>
                  </a:solidFill>
                  <a:effectLst/>
                  <a:uLnTx/>
                  <a:uFillTx/>
                  <a:latin typeface="Palmer Lake Print" panose="00000500000000000000" pitchFamily="50" charset="0"/>
                </a:rPr>
                <a:t>1</a:t>
              </a:r>
            </a:p>
          </p:txBody>
        </p:sp>
      </p:grpSp>
      <p:sp>
        <p:nvSpPr>
          <p:cNvPr id="91" name="CaixaDeTexto 90">
            <a:extLst>
              <a:ext uri="{FF2B5EF4-FFF2-40B4-BE49-F238E27FC236}">
                <a16:creationId xmlns:a16="http://schemas.microsoft.com/office/drawing/2014/main" id="{A9F1AD1E-3F79-A3DB-FE2E-3982BF331B35}"/>
              </a:ext>
            </a:extLst>
          </p:cNvPr>
          <p:cNvSpPr txBox="1"/>
          <p:nvPr/>
        </p:nvSpPr>
        <p:spPr>
          <a:xfrm>
            <a:off x="3430187" y="3835785"/>
            <a:ext cx="6789255" cy="777200"/>
          </a:xfrm>
          <a:prstGeom prst="rect">
            <a:avLst/>
          </a:prstGeom>
          <a:noFill/>
        </p:spPr>
        <p:txBody>
          <a:bodyPr wrap="square" rtlCol="0">
            <a:spAutoFit/>
          </a:bodyPr>
          <a:lstStyle/>
          <a:p>
            <a:pPr lvl="0">
              <a:lnSpc>
                <a:spcPct val="114000"/>
              </a:lnSpc>
              <a:defRPr/>
            </a:pPr>
            <a:r>
              <a:rPr lang="pt-BR" sz="2000" dirty="0">
                <a:solidFill>
                  <a:srgbClr val="203E5A"/>
                </a:solidFill>
                <a:latin typeface="Sora" pitchFamily="2" charset="0"/>
                <a:cs typeface="Sora" pitchFamily="2" charset="0"/>
              </a:rPr>
              <a:t>Todas as faces são formadas por polígonos regulares e congruentes</a:t>
            </a:r>
            <a:endParaRPr kumimoji="0" lang="pt-BR" sz="2000" b="0" i="0" u="none" strike="noStrike" kern="1200" cap="none" spc="0" normalizeH="0" baseline="0" noProof="0" dirty="0">
              <a:ln>
                <a:noFill/>
              </a:ln>
              <a:solidFill>
                <a:srgbClr val="203E5A"/>
              </a:solidFill>
              <a:effectLst/>
              <a:uLnTx/>
              <a:uFillTx/>
              <a:latin typeface="Sora" pitchFamily="2" charset="0"/>
              <a:cs typeface="Sora" pitchFamily="2" charset="0"/>
            </a:endParaRPr>
          </a:p>
        </p:txBody>
      </p:sp>
      <p:grpSp>
        <p:nvGrpSpPr>
          <p:cNvPr id="92" name="Group 33">
            <a:extLst>
              <a:ext uri="{FF2B5EF4-FFF2-40B4-BE49-F238E27FC236}">
                <a16:creationId xmlns:a16="http://schemas.microsoft.com/office/drawing/2014/main" id="{A8D67921-54FB-B64E-FF40-C55EC8997BCE}"/>
              </a:ext>
            </a:extLst>
          </p:cNvPr>
          <p:cNvGrpSpPr/>
          <p:nvPr/>
        </p:nvGrpSpPr>
        <p:grpSpPr>
          <a:xfrm>
            <a:off x="2601424" y="5005706"/>
            <a:ext cx="788146" cy="788146"/>
            <a:chOff x="5498354" y="1121097"/>
            <a:chExt cx="788146" cy="788146"/>
          </a:xfrm>
        </p:grpSpPr>
        <p:sp>
          <p:nvSpPr>
            <p:cNvPr id="93" name="Rectangle: Rounded Corners 34">
              <a:extLst>
                <a:ext uri="{FF2B5EF4-FFF2-40B4-BE49-F238E27FC236}">
                  <a16:creationId xmlns:a16="http://schemas.microsoft.com/office/drawing/2014/main" id="{B8EF4FD8-1C6A-0287-B97C-C677F87CA5DD}"/>
                </a:ext>
              </a:extLst>
            </p:cNvPr>
            <p:cNvSpPr/>
            <p:nvPr/>
          </p:nvSpPr>
          <p:spPr>
            <a:xfrm>
              <a:off x="5498354" y="1121097"/>
              <a:ext cx="788146" cy="788146"/>
            </a:xfrm>
            <a:prstGeom prst="roundRect">
              <a:avLst>
                <a:gd name="adj" fmla="val 24171"/>
              </a:avLst>
            </a:prstGeom>
            <a:solidFill>
              <a:srgbClr val="7FB0AD">
                <a:alpha val="85000"/>
              </a:srgb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a:ln>
                  <a:noFill/>
                </a:ln>
                <a:solidFill>
                  <a:prstClr val="white"/>
                </a:solidFill>
                <a:effectLst/>
                <a:uLnTx/>
                <a:uFillTx/>
                <a:latin typeface="Palmer Lake Print" panose="00000500000000000000" pitchFamily="50" charset="0"/>
              </a:endParaRPr>
            </a:p>
          </p:txBody>
        </p:sp>
        <p:sp>
          <p:nvSpPr>
            <p:cNvPr id="94" name="Oval 35">
              <a:extLst>
                <a:ext uri="{FF2B5EF4-FFF2-40B4-BE49-F238E27FC236}">
                  <a16:creationId xmlns:a16="http://schemas.microsoft.com/office/drawing/2014/main" id="{AF9319F9-3FA2-C24F-3252-C34761AF9FA4}"/>
                </a:ext>
              </a:extLst>
            </p:cNvPr>
            <p:cNvSpPr/>
            <p:nvPr/>
          </p:nvSpPr>
          <p:spPr>
            <a:xfrm>
              <a:off x="5674047" y="1296790"/>
              <a:ext cx="436760" cy="436760"/>
            </a:xfrm>
            <a:prstGeom prst="ellipse">
              <a:avLst/>
            </a:prstGeom>
            <a:solidFill>
              <a:srgbClr val="284E72"/>
            </a:solidFill>
            <a:ln>
              <a:noFill/>
            </a:ln>
            <a:effectLst>
              <a:outerShdw blurRad="330200" dist="152400" dir="8100000" sx="92000" sy="92000" algn="tr" rotWithShape="0">
                <a:srgbClr val="7FB0A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white"/>
                  </a:solidFill>
                  <a:effectLst/>
                  <a:uLnTx/>
                  <a:uFillTx/>
                  <a:latin typeface="Palmer Lake Print" panose="00000500000000000000" pitchFamily="50" charset="0"/>
                </a:rPr>
                <a:t>2</a:t>
              </a:r>
            </a:p>
          </p:txBody>
        </p:sp>
      </p:grpSp>
      <p:sp>
        <p:nvSpPr>
          <p:cNvPr id="95" name="CaixaDeTexto 94">
            <a:extLst>
              <a:ext uri="{FF2B5EF4-FFF2-40B4-BE49-F238E27FC236}">
                <a16:creationId xmlns:a16="http://schemas.microsoft.com/office/drawing/2014/main" id="{E725159F-090A-8F72-8AD4-9477BE01A416}"/>
              </a:ext>
            </a:extLst>
          </p:cNvPr>
          <p:cNvSpPr txBox="1"/>
          <p:nvPr/>
        </p:nvSpPr>
        <p:spPr>
          <a:xfrm>
            <a:off x="3409274" y="5026961"/>
            <a:ext cx="6596288" cy="1128066"/>
          </a:xfrm>
          <a:prstGeom prst="rect">
            <a:avLst/>
          </a:prstGeom>
          <a:noFill/>
        </p:spPr>
        <p:txBody>
          <a:bodyPr wrap="square" rtlCol="0">
            <a:spAutoFit/>
          </a:bodyPr>
          <a:lstStyle/>
          <a:p>
            <a:pPr lvl="0">
              <a:lnSpc>
                <a:spcPct val="114000"/>
              </a:lnSpc>
              <a:defRPr/>
            </a:pPr>
            <a:r>
              <a:rPr lang="pt-BR" sz="2000" dirty="0">
                <a:solidFill>
                  <a:srgbClr val="203E5A"/>
                </a:solidFill>
                <a:latin typeface="Sora" pitchFamily="2" charset="0"/>
                <a:cs typeface="Sora" pitchFamily="2" charset="0"/>
              </a:rPr>
              <a:t>O mesmo número de arestas encontra-se em todos os vértices, e portanto, os ângulos poliédricos são congruentes</a:t>
            </a:r>
            <a:endParaRPr kumimoji="0" lang="pt-BR" sz="2000" b="0" i="0" u="none" strike="noStrike" kern="1200" cap="none" spc="0" normalizeH="0" baseline="0" noProof="0" dirty="0">
              <a:ln>
                <a:noFill/>
              </a:ln>
              <a:solidFill>
                <a:srgbClr val="203E5A"/>
              </a:solidFill>
              <a:effectLst/>
              <a:uLnTx/>
              <a:uFillTx/>
              <a:latin typeface="Sora" pitchFamily="2" charset="0"/>
              <a:cs typeface="Sora" pitchFamily="2" charset="0"/>
            </a:endParaRPr>
          </a:p>
        </p:txBody>
      </p:sp>
      <p:sp>
        <p:nvSpPr>
          <p:cNvPr id="527" name="Forma Livre: Forma 526">
            <a:extLst>
              <a:ext uri="{FF2B5EF4-FFF2-40B4-BE49-F238E27FC236}">
                <a16:creationId xmlns:a16="http://schemas.microsoft.com/office/drawing/2014/main" id="{421C5FA6-101D-ED99-FBB0-BF8D03224C43}"/>
              </a:ext>
            </a:extLst>
          </p:cNvPr>
          <p:cNvSpPr/>
          <p:nvPr/>
        </p:nvSpPr>
        <p:spPr>
          <a:xfrm>
            <a:off x="12247677" y="-6835156"/>
            <a:ext cx="2062029" cy="1882057"/>
          </a:xfrm>
          <a:custGeom>
            <a:avLst/>
            <a:gdLst>
              <a:gd name="connsiteX0" fmla="*/ 1765439 w 2062029"/>
              <a:gd name="connsiteY0" fmla="*/ 616090 h 1882057"/>
              <a:gd name="connsiteX1" fmla="*/ 1764645 w 2062029"/>
              <a:gd name="connsiteY1" fmla="*/ 607925 h 1882057"/>
              <a:gd name="connsiteX2" fmla="*/ 1768792 w 2062029"/>
              <a:gd name="connsiteY2" fmla="*/ 607464 h 1882057"/>
              <a:gd name="connsiteX3" fmla="*/ 1769611 w 2062029"/>
              <a:gd name="connsiteY3" fmla="*/ 615757 h 1882057"/>
              <a:gd name="connsiteX4" fmla="*/ 1765439 w 2062029"/>
              <a:gd name="connsiteY4" fmla="*/ 616090 h 1882057"/>
              <a:gd name="connsiteX5" fmla="*/ 767598 w 2062029"/>
              <a:gd name="connsiteY5" fmla="*/ 1881802 h 1882057"/>
              <a:gd name="connsiteX6" fmla="*/ 767444 w 2062029"/>
              <a:gd name="connsiteY6" fmla="*/ 1877630 h 1882057"/>
              <a:gd name="connsiteX7" fmla="*/ 753494 w 2062029"/>
              <a:gd name="connsiteY7" fmla="*/ 1877860 h 1882057"/>
              <a:gd name="connsiteX8" fmla="*/ 750780 w 2062029"/>
              <a:gd name="connsiteY8" fmla="*/ 1877860 h 1882057"/>
              <a:gd name="connsiteX9" fmla="*/ 750780 w 2062029"/>
              <a:gd name="connsiteY9" fmla="*/ 1882032 h 1882057"/>
              <a:gd name="connsiteX10" fmla="*/ 753443 w 2062029"/>
              <a:gd name="connsiteY10" fmla="*/ 1882058 h 1882057"/>
              <a:gd name="connsiteX11" fmla="*/ 767598 w 2062029"/>
              <a:gd name="connsiteY11" fmla="*/ 1881802 h 1882057"/>
              <a:gd name="connsiteX12" fmla="*/ 734194 w 2062029"/>
              <a:gd name="connsiteY12" fmla="*/ 1877374 h 1882057"/>
              <a:gd name="connsiteX13" fmla="*/ 717607 w 2062029"/>
              <a:gd name="connsiteY13" fmla="*/ 1876171 h 1882057"/>
              <a:gd name="connsiteX14" fmla="*/ 717223 w 2062029"/>
              <a:gd name="connsiteY14" fmla="*/ 1880317 h 1882057"/>
              <a:gd name="connsiteX15" fmla="*/ 733989 w 2062029"/>
              <a:gd name="connsiteY15" fmla="*/ 1881546 h 1882057"/>
              <a:gd name="connsiteX16" fmla="*/ 734194 w 2062029"/>
              <a:gd name="connsiteY16" fmla="*/ 1877374 h 1882057"/>
              <a:gd name="connsiteX17" fmla="*/ 801130 w 2062029"/>
              <a:gd name="connsiteY17" fmla="*/ 1879217 h 1882057"/>
              <a:gd name="connsiteX18" fmla="*/ 800643 w 2062029"/>
              <a:gd name="connsiteY18" fmla="*/ 1875070 h 1882057"/>
              <a:gd name="connsiteX19" fmla="*/ 784082 w 2062029"/>
              <a:gd name="connsiteY19" fmla="*/ 1876683 h 1882057"/>
              <a:gd name="connsiteX20" fmla="*/ 784415 w 2062029"/>
              <a:gd name="connsiteY20" fmla="*/ 1880855 h 1882057"/>
              <a:gd name="connsiteX21" fmla="*/ 801130 w 2062029"/>
              <a:gd name="connsiteY21" fmla="*/ 1879217 h 1882057"/>
              <a:gd name="connsiteX22" fmla="*/ 701097 w 2062029"/>
              <a:gd name="connsiteY22" fmla="*/ 1874225 h 1882057"/>
              <a:gd name="connsiteX23" fmla="*/ 684664 w 2062029"/>
              <a:gd name="connsiteY23" fmla="*/ 1871563 h 1882057"/>
              <a:gd name="connsiteX24" fmla="*/ 683896 w 2062029"/>
              <a:gd name="connsiteY24" fmla="*/ 1875659 h 1882057"/>
              <a:gd name="connsiteX25" fmla="*/ 700483 w 2062029"/>
              <a:gd name="connsiteY25" fmla="*/ 1878372 h 1882057"/>
              <a:gd name="connsiteX26" fmla="*/ 701097 w 2062029"/>
              <a:gd name="connsiteY26" fmla="*/ 1874225 h 1882057"/>
              <a:gd name="connsiteX27" fmla="*/ 834303 w 2062029"/>
              <a:gd name="connsiteY27" fmla="*/ 1874046 h 1882057"/>
              <a:gd name="connsiteX28" fmla="*/ 833535 w 2062029"/>
              <a:gd name="connsiteY28" fmla="*/ 1869951 h 1882057"/>
              <a:gd name="connsiteX29" fmla="*/ 817128 w 2062029"/>
              <a:gd name="connsiteY29" fmla="*/ 1872817 h 1882057"/>
              <a:gd name="connsiteX30" fmla="*/ 817742 w 2062029"/>
              <a:gd name="connsiteY30" fmla="*/ 1876913 h 1882057"/>
              <a:gd name="connsiteX31" fmla="*/ 834303 w 2062029"/>
              <a:gd name="connsiteY31" fmla="*/ 1874046 h 1882057"/>
              <a:gd name="connsiteX32" fmla="*/ 668436 w 2062029"/>
              <a:gd name="connsiteY32" fmla="*/ 1868133 h 1882057"/>
              <a:gd name="connsiteX33" fmla="*/ 652361 w 2062029"/>
              <a:gd name="connsiteY33" fmla="*/ 1863910 h 1882057"/>
              <a:gd name="connsiteX34" fmla="*/ 651209 w 2062029"/>
              <a:gd name="connsiteY34" fmla="*/ 1867928 h 1882057"/>
              <a:gd name="connsiteX35" fmla="*/ 667488 w 2062029"/>
              <a:gd name="connsiteY35" fmla="*/ 1872178 h 1882057"/>
              <a:gd name="connsiteX36" fmla="*/ 668436 w 2062029"/>
              <a:gd name="connsiteY36" fmla="*/ 1868133 h 1882057"/>
              <a:gd name="connsiteX37" fmla="*/ 867041 w 2062029"/>
              <a:gd name="connsiteY37" fmla="*/ 1866469 h 1882057"/>
              <a:gd name="connsiteX38" fmla="*/ 865941 w 2062029"/>
              <a:gd name="connsiteY38" fmla="*/ 1862425 h 1882057"/>
              <a:gd name="connsiteX39" fmla="*/ 849789 w 2062029"/>
              <a:gd name="connsiteY39" fmla="*/ 1866469 h 1882057"/>
              <a:gd name="connsiteX40" fmla="*/ 850736 w 2062029"/>
              <a:gd name="connsiteY40" fmla="*/ 1870539 h 1882057"/>
              <a:gd name="connsiteX41" fmla="*/ 867041 w 2062029"/>
              <a:gd name="connsiteY41" fmla="*/ 1866469 h 1882057"/>
              <a:gd name="connsiteX42" fmla="*/ 636439 w 2062029"/>
              <a:gd name="connsiteY42" fmla="*/ 1858944 h 1882057"/>
              <a:gd name="connsiteX43" fmla="*/ 620825 w 2062029"/>
              <a:gd name="connsiteY43" fmla="*/ 1853262 h 1882057"/>
              <a:gd name="connsiteX44" fmla="*/ 619315 w 2062029"/>
              <a:gd name="connsiteY44" fmla="*/ 1857152 h 1882057"/>
              <a:gd name="connsiteX45" fmla="*/ 635109 w 2062029"/>
              <a:gd name="connsiteY45" fmla="*/ 1862886 h 1882057"/>
              <a:gd name="connsiteX46" fmla="*/ 636439 w 2062029"/>
              <a:gd name="connsiteY46" fmla="*/ 1858944 h 1882057"/>
              <a:gd name="connsiteX47" fmla="*/ 899191 w 2062029"/>
              <a:gd name="connsiteY47" fmla="*/ 1856692 h 1882057"/>
              <a:gd name="connsiteX48" fmla="*/ 897834 w 2062029"/>
              <a:gd name="connsiteY48" fmla="*/ 1852750 h 1882057"/>
              <a:gd name="connsiteX49" fmla="*/ 881990 w 2062029"/>
              <a:gd name="connsiteY49" fmla="*/ 1857843 h 1882057"/>
              <a:gd name="connsiteX50" fmla="*/ 883193 w 2062029"/>
              <a:gd name="connsiteY50" fmla="*/ 1861811 h 1882057"/>
              <a:gd name="connsiteX51" fmla="*/ 899191 w 2062029"/>
              <a:gd name="connsiteY51" fmla="*/ 1856692 h 1882057"/>
              <a:gd name="connsiteX52" fmla="*/ 930624 w 2062029"/>
              <a:gd name="connsiteY52" fmla="*/ 1844994 h 1882057"/>
              <a:gd name="connsiteX53" fmla="*/ 929062 w 2062029"/>
              <a:gd name="connsiteY53" fmla="*/ 1841129 h 1882057"/>
              <a:gd name="connsiteX54" fmla="*/ 913551 w 2062029"/>
              <a:gd name="connsiteY54" fmla="*/ 1847169 h 1882057"/>
              <a:gd name="connsiteX55" fmla="*/ 915010 w 2062029"/>
              <a:gd name="connsiteY55" fmla="*/ 1851086 h 1882057"/>
              <a:gd name="connsiteX56" fmla="*/ 930624 w 2062029"/>
              <a:gd name="connsiteY56" fmla="*/ 1844994 h 1882057"/>
              <a:gd name="connsiteX57" fmla="*/ 605493 w 2062029"/>
              <a:gd name="connsiteY57" fmla="*/ 1846888 h 1882057"/>
              <a:gd name="connsiteX58" fmla="*/ 590468 w 2062029"/>
              <a:gd name="connsiteY58" fmla="*/ 1839798 h 1882057"/>
              <a:gd name="connsiteX59" fmla="*/ 588599 w 2062029"/>
              <a:gd name="connsiteY59" fmla="*/ 1843535 h 1882057"/>
              <a:gd name="connsiteX60" fmla="*/ 603803 w 2062029"/>
              <a:gd name="connsiteY60" fmla="*/ 1850727 h 1882057"/>
              <a:gd name="connsiteX61" fmla="*/ 605493 w 2062029"/>
              <a:gd name="connsiteY61" fmla="*/ 1846888 h 1882057"/>
              <a:gd name="connsiteX62" fmla="*/ 961366 w 2062029"/>
              <a:gd name="connsiteY62" fmla="*/ 1831504 h 1882057"/>
              <a:gd name="connsiteX63" fmla="*/ 959600 w 2062029"/>
              <a:gd name="connsiteY63" fmla="*/ 1827741 h 1882057"/>
              <a:gd name="connsiteX64" fmla="*/ 944421 w 2062029"/>
              <a:gd name="connsiteY64" fmla="*/ 1834653 h 1882057"/>
              <a:gd name="connsiteX65" fmla="*/ 946110 w 2062029"/>
              <a:gd name="connsiteY65" fmla="*/ 1838466 h 1882057"/>
              <a:gd name="connsiteX66" fmla="*/ 961366 w 2062029"/>
              <a:gd name="connsiteY66" fmla="*/ 1831504 h 1882057"/>
              <a:gd name="connsiteX67" fmla="*/ 575775 w 2062029"/>
              <a:gd name="connsiteY67" fmla="*/ 1832042 h 1882057"/>
              <a:gd name="connsiteX68" fmla="*/ 561466 w 2062029"/>
              <a:gd name="connsiteY68" fmla="*/ 1823544 h 1882057"/>
              <a:gd name="connsiteX69" fmla="*/ 559239 w 2062029"/>
              <a:gd name="connsiteY69" fmla="*/ 1827101 h 1882057"/>
              <a:gd name="connsiteX70" fmla="*/ 573702 w 2062029"/>
              <a:gd name="connsiteY70" fmla="*/ 1835677 h 1882057"/>
              <a:gd name="connsiteX71" fmla="*/ 575775 w 2062029"/>
              <a:gd name="connsiteY71" fmla="*/ 1832042 h 1882057"/>
              <a:gd name="connsiteX72" fmla="*/ 991365 w 2062029"/>
              <a:gd name="connsiteY72" fmla="*/ 1816479 h 1882057"/>
              <a:gd name="connsiteX73" fmla="*/ 989420 w 2062029"/>
              <a:gd name="connsiteY73" fmla="*/ 1812793 h 1882057"/>
              <a:gd name="connsiteX74" fmla="*/ 974599 w 2062029"/>
              <a:gd name="connsiteY74" fmla="*/ 1820472 h 1882057"/>
              <a:gd name="connsiteX75" fmla="*/ 976468 w 2062029"/>
              <a:gd name="connsiteY75" fmla="*/ 1824183 h 1882057"/>
              <a:gd name="connsiteX76" fmla="*/ 991365 w 2062029"/>
              <a:gd name="connsiteY76" fmla="*/ 1816479 h 1882057"/>
              <a:gd name="connsiteX77" fmla="*/ 1526492 w 2062029"/>
              <a:gd name="connsiteY77" fmla="*/ 1824056 h 1882057"/>
              <a:gd name="connsiteX78" fmla="*/ 1526416 w 2062029"/>
              <a:gd name="connsiteY78" fmla="*/ 1819858 h 1882057"/>
              <a:gd name="connsiteX79" fmla="*/ 1515307 w 2062029"/>
              <a:gd name="connsiteY79" fmla="*/ 1819960 h 1882057"/>
              <a:gd name="connsiteX80" fmla="*/ 1509726 w 2062029"/>
              <a:gd name="connsiteY80" fmla="*/ 1819934 h 1882057"/>
              <a:gd name="connsiteX81" fmla="*/ 1509726 w 2062029"/>
              <a:gd name="connsiteY81" fmla="*/ 1824107 h 1882057"/>
              <a:gd name="connsiteX82" fmla="*/ 1515332 w 2062029"/>
              <a:gd name="connsiteY82" fmla="*/ 1824132 h 1882057"/>
              <a:gd name="connsiteX83" fmla="*/ 1526492 w 2062029"/>
              <a:gd name="connsiteY83" fmla="*/ 1824056 h 1882057"/>
              <a:gd name="connsiteX84" fmla="*/ 1493088 w 2062029"/>
              <a:gd name="connsiteY84" fmla="*/ 1819602 h 1882057"/>
              <a:gd name="connsiteX85" fmla="*/ 1476425 w 2062029"/>
              <a:gd name="connsiteY85" fmla="*/ 1818859 h 1882057"/>
              <a:gd name="connsiteX86" fmla="*/ 1476169 w 2062029"/>
              <a:gd name="connsiteY86" fmla="*/ 1823032 h 1882057"/>
              <a:gd name="connsiteX87" fmla="*/ 1492961 w 2062029"/>
              <a:gd name="connsiteY87" fmla="*/ 1823774 h 1882057"/>
              <a:gd name="connsiteX88" fmla="*/ 1493088 w 2062029"/>
              <a:gd name="connsiteY88" fmla="*/ 1819602 h 1882057"/>
              <a:gd name="connsiteX89" fmla="*/ 1559947 w 2062029"/>
              <a:gd name="connsiteY89" fmla="*/ 1822724 h 1882057"/>
              <a:gd name="connsiteX90" fmla="*/ 1559692 w 2062029"/>
              <a:gd name="connsiteY90" fmla="*/ 1818552 h 1882057"/>
              <a:gd name="connsiteX91" fmla="*/ 1543079 w 2062029"/>
              <a:gd name="connsiteY91" fmla="*/ 1819371 h 1882057"/>
              <a:gd name="connsiteX92" fmla="*/ 1543233 w 2062029"/>
              <a:gd name="connsiteY92" fmla="*/ 1823569 h 1882057"/>
              <a:gd name="connsiteX93" fmla="*/ 1559947 w 2062029"/>
              <a:gd name="connsiteY93" fmla="*/ 1822724 h 1882057"/>
              <a:gd name="connsiteX94" fmla="*/ 1459761 w 2062029"/>
              <a:gd name="connsiteY94" fmla="*/ 1817708 h 1882057"/>
              <a:gd name="connsiteX95" fmla="*/ 1443175 w 2062029"/>
              <a:gd name="connsiteY95" fmla="*/ 1816146 h 1882057"/>
              <a:gd name="connsiteX96" fmla="*/ 1442714 w 2062029"/>
              <a:gd name="connsiteY96" fmla="*/ 1820267 h 1882057"/>
              <a:gd name="connsiteX97" fmla="*/ 1459429 w 2062029"/>
              <a:gd name="connsiteY97" fmla="*/ 1821880 h 1882057"/>
              <a:gd name="connsiteX98" fmla="*/ 1459761 w 2062029"/>
              <a:gd name="connsiteY98" fmla="*/ 1817708 h 1882057"/>
              <a:gd name="connsiteX99" fmla="*/ 1593326 w 2062029"/>
              <a:gd name="connsiteY99" fmla="*/ 1819832 h 1882057"/>
              <a:gd name="connsiteX100" fmla="*/ 1592865 w 2062029"/>
              <a:gd name="connsiteY100" fmla="*/ 1815685 h 1882057"/>
              <a:gd name="connsiteX101" fmla="*/ 1576278 w 2062029"/>
              <a:gd name="connsiteY101" fmla="*/ 1817298 h 1882057"/>
              <a:gd name="connsiteX102" fmla="*/ 1576662 w 2062029"/>
              <a:gd name="connsiteY102" fmla="*/ 1821470 h 1882057"/>
              <a:gd name="connsiteX103" fmla="*/ 1593326 w 2062029"/>
              <a:gd name="connsiteY103" fmla="*/ 1819832 h 1882057"/>
              <a:gd name="connsiteX104" fmla="*/ 1426614 w 2062029"/>
              <a:gd name="connsiteY104" fmla="*/ 1814124 h 1882057"/>
              <a:gd name="connsiteX105" fmla="*/ 1410104 w 2062029"/>
              <a:gd name="connsiteY105" fmla="*/ 1811667 h 1882057"/>
              <a:gd name="connsiteX106" fmla="*/ 1409464 w 2062029"/>
              <a:gd name="connsiteY106" fmla="*/ 1815788 h 1882057"/>
              <a:gd name="connsiteX107" fmla="*/ 1426025 w 2062029"/>
              <a:gd name="connsiteY107" fmla="*/ 1818245 h 1882057"/>
              <a:gd name="connsiteX108" fmla="*/ 1426614 w 2062029"/>
              <a:gd name="connsiteY108" fmla="*/ 1814124 h 1882057"/>
              <a:gd name="connsiteX109" fmla="*/ 547542 w 2062029"/>
              <a:gd name="connsiteY109" fmla="*/ 1814431 h 1882057"/>
              <a:gd name="connsiteX110" fmla="*/ 534052 w 2062029"/>
              <a:gd name="connsiteY110" fmla="*/ 1804679 h 1882057"/>
              <a:gd name="connsiteX111" fmla="*/ 531518 w 2062029"/>
              <a:gd name="connsiteY111" fmla="*/ 1808006 h 1882057"/>
              <a:gd name="connsiteX112" fmla="*/ 545161 w 2062029"/>
              <a:gd name="connsiteY112" fmla="*/ 1817861 h 1882057"/>
              <a:gd name="connsiteX113" fmla="*/ 547542 w 2062029"/>
              <a:gd name="connsiteY113" fmla="*/ 1814431 h 1882057"/>
              <a:gd name="connsiteX114" fmla="*/ 1626576 w 2062029"/>
              <a:gd name="connsiteY114" fmla="*/ 1815353 h 1882057"/>
              <a:gd name="connsiteX115" fmla="*/ 1625911 w 2062029"/>
              <a:gd name="connsiteY115" fmla="*/ 1811257 h 1882057"/>
              <a:gd name="connsiteX116" fmla="*/ 1609400 w 2062029"/>
              <a:gd name="connsiteY116" fmla="*/ 1813663 h 1882057"/>
              <a:gd name="connsiteX117" fmla="*/ 1609964 w 2062029"/>
              <a:gd name="connsiteY117" fmla="*/ 1817784 h 1882057"/>
              <a:gd name="connsiteX118" fmla="*/ 1626576 w 2062029"/>
              <a:gd name="connsiteY118" fmla="*/ 1815353 h 1882057"/>
              <a:gd name="connsiteX119" fmla="*/ 1393671 w 2062029"/>
              <a:gd name="connsiteY119" fmla="*/ 1808800 h 1882057"/>
              <a:gd name="connsiteX120" fmla="*/ 1377314 w 2062029"/>
              <a:gd name="connsiteY120" fmla="*/ 1805472 h 1882057"/>
              <a:gd name="connsiteX121" fmla="*/ 1376444 w 2062029"/>
              <a:gd name="connsiteY121" fmla="*/ 1809542 h 1882057"/>
              <a:gd name="connsiteX122" fmla="*/ 1392902 w 2062029"/>
              <a:gd name="connsiteY122" fmla="*/ 1812921 h 1882057"/>
              <a:gd name="connsiteX123" fmla="*/ 1393671 w 2062029"/>
              <a:gd name="connsiteY123" fmla="*/ 1808800 h 1882057"/>
              <a:gd name="connsiteX124" fmla="*/ 1659596 w 2062029"/>
              <a:gd name="connsiteY124" fmla="*/ 1809337 h 1882057"/>
              <a:gd name="connsiteX125" fmla="*/ 1658751 w 2062029"/>
              <a:gd name="connsiteY125" fmla="*/ 1805267 h 1882057"/>
              <a:gd name="connsiteX126" fmla="*/ 1642344 w 2062029"/>
              <a:gd name="connsiteY126" fmla="*/ 1808441 h 1882057"/>
              <a:gd name="connsiteX127" fmla="*/ 1643086 w 2062029"/>
              <a:gd name="connsiteY127" fmla="*/ 1812563 h 1882057"/>
              <a:gd name="connsiteX128" fmla="*/ 1659596 w 2062029"/>
              <a:gd name="connsiteY128" fmla="*/ 1809337 h 1882057"/>
              <a:gd name="connsiteX129" fmla="*/ 1020622 w 2062029"/>
              <a:gd name="connsiteY129" fmla="*/ 1800071 h 1882057"/>
              <a:gd name="connsiteX130" fmla="*/ 1018498 w 2062029"/>
              <a:gd name="connsiteY130" fmla="*/ 1796462 h 1882057"/>
              <a:gd name="connsiteX131" fmla="*/ 1004036 w 2062029"/>
              <a:gd name="connsiteY131" fmla="*/ 1804781 h 1882057"/>
              <a:gd name="connsiteX132" fmla="*/ 1006109 w 2062029"/>
              <a:gd name="connsiteY132" fmla="*/ 1808441 h 1882057"/>
              <a:gd name="connsiteX133" fmla="*/ 1020622 w 2062029"/>
              <a:gd name="connsiteY133" fmla="*/ 1800071 h 1882057"/>
              <a:gd name="connsiteX134" fmla="*/ 1692334 w 2062029"/>
              <a:gd name="connsiteY134" fmla="*/ 1801735 h 1882057"/>
              <a:gd name="connsiteX135" fmla="*/ 1691285 w 2062029"/>
              <a:gd name="connsiteY135" fmla="*/ 1797691 h 1882057"/>
              <a:gd name="connsiteX136" fmla="*/ 1675056 w 2062029"/>
              <a:gd name="connsiteY136" fmla="*/ 1801684 h 1882057"/>
              <a:gd name="connsiteX137" fmla="*/ 1676004 w 2062029"/>
              <a:gd name="connsiteY137" fmla="*/ 1805754 h 1882057"/>
              <a:gd name="connsiteX138" fmla="*/ 1692334 w 2062029"/>
              <a:gd name="connsiteY138" fmla="*/ 1801735 h 1882057"/>
              <a:gd name="connsiteX139" fmla="*/ 1361086 w 2062029"/>
              <a:gd name="connsiteY139" fmla="*/ 1801684 h 1882057"/>
              <a:gd name="connsiteX140" fmla="*/ 1344985 w 2062029"/>
              <a:gd name="connsiteY140" fmla="*/ 1797358 h 1882057"/>
              <a:gd name="connsiteX141" fmla="*/ 1343833 w 2062029"/>
              <a:gd name="connsiteY141" fmla="*/ 1801377 h 1882057"/>
              <a:gd name="connsiteX142" fmla="*/ 1360087 w 2062029"/>
              <a:gd name="connsiteY142" fmla="*/ 1805703 h 1882057"/>
              <a:gd name="connsiteX143" fmla="*/ 1361086 w 2062029"/>
              <a:gd name="connsiteY143" fmla="*/ 1801684 h 1882057"/>
              <a:gd name="connsiteX144" fmla="*/ 520998 w 2062029"/>
              <a:gd name="connsiteY144" fmla="*/ 1794389 h 1882057"/>
              <a:gd name="connsiteX145" fmla="*/ 508404 w 2062029"/>
              <a:gd name="connsiteY145" fmla="*/ 1783459 h 1882057"/>
              <a:gd name="connsiteX146" fmla="*/ 505614 w 2062029"/>
              <a:gd name="connsiteY146" fmla="*/ 1786556 h 1882057"/>
              <a:gd name="connsiteX147" fmla="*/ 518336 w 2062029"/>
              <a:gd name="connsiteY147" fmla="*/ 1797588 h 1882057"/>
              <a:gd name="connsiteX148" fmla="*/ 520998 w 2062029"/>
              <a:gd name="connsiteY148" fmla="*/ 1794389 h 1882057"/>
              <a:gd name="connsiteX149" fmla="*/ 1724663 w 2062029"/>
              <a:gd name="connsiteY149" fmla="*/ 1792520 h 1882057"/>
              <a:gd name="connsiteX150" fmla="*/ 1723409 w 2062029"/>
              <a:gd name="connsiteY150" fmla="*/ 1788553 h 1882057"/>
              <a:gd name="connsiteX151" fmla="*/ 1707385 w 2062029"/>
              <a:gd name="connsiteY151" fmla="*/ 1793339 h 1882057"/>
              <a:gd name="connsiteX152" fmla="*/ 1708537 w 2062029"/>
              <a:gd name="connsiteY152" fmla="*/ 1797358 h 1882057"/>
              <a:gd name="connsiteX153" fmla="*/ 1724663 w 2062029"/>
              <a:gd name="connsiteY153" fmla="*/ 1792520 h 1882057"/>
              <a:gd name="connsiteX154" fmla="*/ 1329039 w 2062029"/>
              <a:gd name="connsiteY154" fmla="*/ 1792571 h 1882057"/>
              <a:gd name="connsiteX155" fmla="*/ 1313245 w 2062029"/>
              <a:gd name="connsiteY155" fmla="*/ 1787222 h 1882057"/>
              <a:gd name="connsiteX156" fmla="*/ 1311837 w 2062029"/>
              <a:gd name="connsiteY156" fmla="*/ 1791164 h 1882057"/>
              <a:gd name="connsiteX157" fmla="*/ 1327759 w 2062029"/>
              <a:gd name="connsiteY157" fmla="*/ 1796539 h 1882057"/>
              <a:gd name="connsiteX158" fmla="*/ 1329039 w 2062029"/>
              <a:gd name="connsiteY158" fmla="*/ 1792571 h 1882057"/>
              <a:gd name="connsiteX159" fmla="*/ 1049112 w 2062029"/>
              <a:gd name="connsiteY159" fmla="*/ 1782358 h 1882057"/>
              <a:gd name="connsiteX160" fmla="*/ 1046833 w 2062029"/>
              <a:gd name="connsiteY160" fmla="*/ 1778877 h 1882057"/>
              <a:gd name="connsiteX161" fmla="*/ 1032755 w 2062029"/>
              <a:gd name="connsiteY161" fmla="*/ 1787810 h 1882057"/>
              <a:gd name="connsiteX162" fmla="*/ 1034957 w 2062029"/>
              <a:gd name="connsiteY162" fmla="*/ 1791368 h 1882057"/>
              <a:gd name="connsiteX163" fmla="*/ 1049112 w 2062029"/>
              <a:gd name="connsiteY163" fmla="*/ 1782358 h 1882057"/>
              <a:gd name="connsiteX164" fmla="*/ 1756505 w 2062029"/>
              <a:gd name="connsiteY164" fmla="*/ 1781616 h 1882057"/>
              <a:gd name="connsiteX165" fmla="*/ 1755046 w 2062029"/>
              <a:gd name="connsiteY165" fmla="*/ 1777725 h 1882057"/>
              <a:gd name="connsiteX166" fmla="*/ 1739304 w 2062029"/>
              <a:gd name="connsiteY166" fmla="*/ 1783331 h 1882057"/>
              <a:gd name="connsiteX167" fmla="*/ 1740635 w 2062029"/>
              <a:gd name="connsiteY167" fmla="*/ 1787273 h 1882057"/>
              <a:gd name="connsiteX168" fmla="*/ 1756505 w 2062029"/>
              <a:gd name="connsiteY168" fmla="*/ 1781616 h 1882057"/>
              <a:gd name="connsiteX169" fmla="*/ 1297682 w 2062029"/>
              <a:gd name="connsiteY169" fmla="*/ 1781334 h 1882057"/>
              <a:gd name="connsiteX170" fmla="*/ 1282324 w 2062029"/>
              <a:gd name="connsiteY170" fmla="*/ 1774910 h 1882057"/>
              <a:gd name="connsiteX171" fmla="*/ 1280635 w 2062029"/>
              <a:gd name="connsiteY171" fmla="*/ 1778723 h 1882057"/>
              <a:gd name="connsiteX172" fmla="*/ 1296147 w 2062029"/>
              <a:gd name="connsiteY172" fmla="*/ 1785225 h 1882057"/>
              <a:gd name="connsiteX173" fmla="*/ 1297682 w 2062029"/>
              <a:gd name="connsiteY173" fmla="*/ 1781334 h 1882057"/>
              <a:gd name="connsiteX174" fmla="*/ 1787759 w 2062029"/>
              <a:gd name="connsiteY174" fmla="*/ 1769048 h 1882057"/>
              <a:gd name="connsiteX175" fmla="*/ 1786070 w 2062029"/>
              <a:gd name="connsiteY175" fmla="*/ 1765234 h 1882057"/>
              <a:gd name="connsiteX176" fmla="*/ 1770661 w 2062029"/>
              <a:gd name="connsiteY176" fmla="*/ 1771710 h 1882057"/>
              <a:gd name="connsiteX177" fmla="*/ 1772222 w 2062029"/>
              <a:gd name="connsiteY177" fmla="*/ 1775575 h 1882057"/>
              <a:gd name="connsiteX178" fmla="*/ 1787759 w 2062029"/>
              <a:gd name="connsiteY178" fmla="*/ 1769048 h 1882057"/>
              <a:gd name="connsiteX179" fmla="*/ 496322 w 2062029"/>
              <a:gd name="connsiteY179" fmla="*/ 1772043 h 1882057"/>
              <a:gd name="connsiteX180" fmla="*/ 485674 w 2062029"/>
              <a:gd name="connsiteY180" fmla="*/ 1761113 h 1882057"/>
              <a:gd name="connsiteX181" fmla="*/ 500495 w 2062029"/>
              <a:gd name="connsiteY181" fmla="*/ 1758169 h 1882057"/>
              <a:gd name="connsiteX182" fmla="*/ 499496 w 2062029"/>
              <a:gd name="connsiteY182" fmla="*/ 1754125 h 1882057"/>
              <a:gd name="connsiteX183" fmla="*/ 483294 w 2062029"/>
              <a:gd name="connsiteY183" fmla="*/ 1757248 h 1882057"/>
              <a:gd name="connsiteX184" fmla="*/ 483831 w 2062029"/>
              <a:gd name="connsiteY184" fmla="*/ 1760959 h 1882057"/>
              <a:gd name="connsiteX185" fmla="*/ 481681 w 2062029"/>
              <a:gd name="connsiteY185" fmla="*/ 1762956 h 1882057"/>
              <a:gd name="connsiteX186" fmla="*/ 493404 w 2062029"/>
              <a:gd name="connsiteY186" fmla="*/ 1775038 h 1882057"/>
              <a:gd name="connsiteX187" fmla="*/ 496322 w 2062029"/>
              <a:gd name="connsiteY187" fmla="*/ 1772043 h 1882057"/>
              <a:gd name="connsiteX188" fmla="*/ 1076910 w 2062029"/>
              <a:gd name="connsiteY188" fmla="*/ 1763596 h 1882057"/>
              <a:gd name="connsiteX189" fmla="*/ 1074504 w 2062029"/>
              <a:gd name="connsiteY189" fmla="*/ 1760166 h 1882057"/>
              <a:gd name="connsiteX190" fmla="*/ 1060758 w 2062029"/>
              <a:gd name="connsiteY190" fmla="*/ 1769662 h 1882057"/>
              <a:gd name="connsiteX191" fmla="*/ 1063113 w 2062029"/>
              <a:gd name="connsiteY191" fmla="*/ 1773118 h 1882057"/>
              <a:gd name="connsiteX192" fmla="*/ 1076910 w 2062029"/>
              <a:gd name="connsiteY192" fmla="*/ 1763596 h 1882057"/>
              <a:gd name="connsiteX193" fmla="*/ 1267197 w 2062029"/>
              <a:gd name="connsiteY193" fmla="*/ 1767896 h 1882057"/>
              <a:gd name="connsiteX194" fmla="*/ 1252402 w 2062029"/>
              <a:gd name="connsiteY194" fmla="*/ 1760268 h 1882057"/>
              <a:gd name="connsiteX195" fmla="*/ 1250405 w 2062029"/>
              <a:gd name="connsiteY195" fmla="*/ 1763980 h 1882057"/>
              <a:gd name="connsiteX196" fmla="*/ 1265354 w 2062029"/>
              <a:gd name="connsiteY196" fmla="*/ 1771659 h 1882057"/>
              <a:gd name="connsiteX197" fmla="*/ 1267197 w 2062029"/>
              <a:gd name="connsiteY197" fmla="*/ 1767896 h 1882057"/>
              <a:gd name="connsiteX198" fmla="*/ 467091 w 2062029"/>
              <a:gd name="connsiteY198" fmla="*/ 1763033 h 1882057"/>
              <a:gd name="connsiteX199" fmla="*/ 466860 w 2062029"/>
              <a:gd name="connsiteY199" fmla="*/ 1758860 h 1882057"/>
              <a:gd name="connsiteX200" fmla="*/ 455367 w 2062029"/>
              <a:gd name="connsiteY200" fmla="*/ 1759193 h 1882057"/>
              <a:gd name="connsiteX201" fmla="*/ 455367 w 2062029"/>
              <a:gd name="connsiteY201" fmla="*/ 1759193 h 1882057"/>
              <a:gd name="connsiteX202" fmla="*/ 450299 w 2062029"/>
              <a:gd name="connsiteY202" fmla="*/ 1759142 h 1882057"/>
              <a:gd name="connsiteX203" fmla="*/ 450223 w 2062029"/>
              <a:gd name="connsiteY203" fmla="*/ 1763314 h 1882057"/>
              <a:gd name="connsiteX204" fmla="*/ 455393 w 2062029"/>
              <a:gd name="connsiteY204" fmla="*/ 1763365 h 1882057"/>
              <a:gd name="connsiteX205" fmla="*/ 467091 w 2062029"/>
              <a:gd name="connsiteY205" fmla="*/ 1763033 h 1882057"/>
              <a:gd name="connsiteX206" fmla="*/ 433764 w 2062029"/>
              <a:gd name="connsiteY206" fmla="*/ 1758169 h 1882057"/>
              <a:gd name="connsiteX207" fmla="*/ 417305 w 2062029"/>
              <a:gd name="connsiteY207" fmla="*/ 1756045 h 1882057"/>
              <a:gd name="connsiteX208" fmla="*/ 416640 w 2062029"/>
              <a:gd name="connsiteY208" fmla="*/ 1760140 h 1882057"/>
              <a:gd name="connsiteX209" fmla="*/ 433354 w 2062029"/>
              <a:gd name="connsiteY209" fmla="*/ 1762290 h 1882057"/>
              <a:gd name="connsiteX210" fmla="*/ 433764 w 2062029"/>
              <a:gd name="connsiteY210" fmla="*/ 1758169 h 1882057"/>
              <a:gd name="connsiteX211" fmla="*/ 1818219 w 2062029"/>
              <a:gd name="connsiteY211" fmla="*/ 1754714 h 1882057"/>
              <a:gd name="connsiteX212" fmla="*/ 1816325 w 2062029"/>
              <a:gd name="connsiteY212" fmla="*/ 1750977 h 1882057"/>
              <a:gd name="connsiteX213" fmla="*/ 1801300 w 2062029"/>
              <a:gd name="connsiteY213" fmla="*/ 1758297 h 1882057"/>
              <a:gd name="connsiteX214" fmla="*/ 1803066 w 2062029"/>
              <a:gd name="connsiteY214" fmla="*/ 1762086 h 1882057"/>
              <a:gd name="connsiteX215" fmla="*/ 1818219 w 2062029"/>
              <a:gd name="connsiteY215" fmla="*/ 1754714 h 1882057"/>
              <a:gd name="connsiteX216" fmla="*/ 400974 w 2062029"/>
              <a:gd name="connsiteY216" fmla="*/ 1752922 h 1882057"/>
              <a:gd name="connsiteX217" fmla="*/ 384848 w 2062029"/>
              <a:gd name="connsiteY217" fmla="*/ 1748929 h 1882057"/>
              <a:gd name="connsiteX218" fmla="*/ 383748 w 2062029"/>
              <a:gd name="connsiteY218" fmla="*/ 1752948 h 1882057"/>
              <a:gd name="connsiteX219" fmla="*/ 400104 w 2062029"/>
              <a:gd name="connsiteY219" fmla="*/ 1756992 h 1882057"/>
              <a:gd name="connsiteX220" fmla="*/ 400974 w 2062029"/>
              <a:gd name="connsiteY220" fmla="*/ 1752922 h 1882057"/>
              <a:gd name="connsiteX221" fmla="*/ 1237965 w 2062029"/>
              <a:gd name="connsiteY221" fmla="*/ 1752077 h 1882057"/>
              <a:gd name="connsiteX222" fmla="*/ 1223887 w 2062029"/>
              <a:gd name="connsiteY222" fmla="*/ 1743195 h 1882057"/>
              <a:gd name="connsiteX223" fmla="*/ 1221557 w 2062029"/>
              <a:gd name="connsiteY223" fmla="*/ 1746702 h 1882057"/>
              <a:gd name="connsiteX224" fmla="*/ 1235815 w 2062029"/>
              <a:gd name="connsiteY224" fmla="*/ 1755687 h 1882057"/>
              <a:gd name="connsiteX225" fmla="*/ 1237965 w 2062029"/>
              <a:gd name="connsiteY225" fmla="*/ 1752077 h 1882057"/>
              <a:gd name="connsiteX226" fmla="*/ 1103966 w 2062029"/>
              <a:gd name="connsiteY226" fmla="*/ 1743809 h 1882057"/>
              <a:gd name="connsiteX227" fmla="*/ 1101431 w 2062029"/>
              <a:gd name="connsiteY227" fmla="*/ 1740482 h 1882057"/>
              <a:gd name="connsiteX228" fmla="*/ 1088044 w 2062029"/>
              <a:gd name="connsiteY228" fmla="*/ 1750439 h 1882057"/>
              <a:gd name="connsiteX229" fmla="*/ 1090527 w 2062029"/>
              <a:gd name="connsiteY229" fmla="*/ 1753818 h 1882057"/>
              <a:gd name="connsiteX230" fmla="*/ 1103966 w 2062029"/>
              <a:gd name="connsiteY230" fmla="*/ 1743809 h 1882057"/>
              <a:gd name="connsiteX231" fmla="*/ 532312 w 2062029"/>
              <a:gd name="connsiteY231" fmla="*/ 1746753 h 1882057"/>
              <a:gd name="connsiteX232" fmla="*/ 530494 w 2062029"/>
              <a:gd name="connsiteY232" fmla="*/ 1743016 h 1882057"/>
              <a:gd name="connsiteX233" fmla="*/ 515315 w 2062029"/>
              <a:gd name="connsiteY233" fmla="*/ 1749390 h 1882057"/>
              <a:gd name="connsiteX234" fmla="*/ 516723 w 2062029"/>
              <a:gd name="connsiteY234" fmla="*/ 1753332 h 1882057"/>
              <a:gd name="connsiteX235" fmla="*/ 532312 w 2062029"/>
              <a:gd name="connsiteY235" fmla="*/ 1746753 h 1882057"/>
              <a:gd name="connsiteX236" fmla="*/ 473669 w 2062029"/>
              <a:gd name="connsiteY236" fmla="*/ 1747675 h 1882057"/>
              <a:gd name="connsiteX237" fmla="*/ 463149 w 2062029"/>
              <a:gd name="connsiteY237" fmla="*/ 1734774 h 1882057"/>
              <a:gd name="connsiteX238" fmla="*/ 459847 w 2062029"/>
              <a:gd name="connsiteY238" fmla="*/ 1737359 h 1882057"/>
              <a:gd name="connsiteX239" fmla="*/ 470495 w 2062029"/>
              <a:gd name="connsiteY239" fmla="*/ 1750414 h 1882057"/>
              <a:gd name="connsiteX240" fmla="*/ 473669 w 2062029"/>
              <a:gd name="connsiteY240" fmla="*/ 1747675 h 1882057"/>
              <a:gd name="connsiteX241" fmla="*/ 368901 w 2062029"/>
              <a:gd name="connsiteY241" fmla="*/ 1744117 h 1882057"/>
              <a:gd name="connsiteX242" fmla="*/ 357076 w 2062029"/>
              <a:gd name="connsiteY242" fmla="*/ 1740072 h 1882057"/>
              <a:gd name="connsiteX243" fmla="*/ 353185 w 2062029"/>
              <a:gd name="connsiteY243" fmla="*/ 1738639 h 1882057"/>
              <a:gd name="connsiteX244" fmla="*/ 351752 w 2062029"/>
              <a:gd name="connsiteY244" fmla="*/ 1742555 h 1882057"/>
              <a:gd name="connsiteX245" fmla="*/ 355668 w 2062029"/>
              <a:gd name="connsiteY245" fmla="*/ 1743989 h 1882057"/>
              <a:gd name="connsiteX246" fmla="*/ 367622 w 2062029"/>
              <a:gd name="connsiteY246" fmla="*/ 1748084 h 1882057"/>
              <a:gd name="connsiteX247" fmla="*/ 368901 w 2062029"/>
              <a:gd name="connsiteY247" fmla="*/ 1744117 h 1882057"/>
              <a:gd name="connsiteX248" fmla="*/ 1847835 w 2062029"/>
              <a:gd name="connsiteY248" fmla="*/ 1738588 h 1882057"/>
              <a:gd name="connsiteX249" fmla="*/ 1845710 w 2062029"/>
              <a:gd name="connsiteY249" fmla="*/ 1734979 h 1882057"/>
              <a:gd name="connsiteX250" fmla="*/ 1831171 w 2062029"/>
              <a:gd name="connsiteY250" fmla="*/ 1743195 h 1882057"/>
              <a:gd name="connsiteX251" fmla="*/ 1833142 w 2062029"/>
              <a:gd name="connsiteY251" fmla="*/ 1746856 h 1882057"/>
              <a:gd name="connsiteX252" fmla="*/ 1847835 w 2062029"/>
              <a:gd name="connsiteY252" fmla="*/ 1738588 h 1882057"/>
              <a:gd name="connsiteX253" fmla="*/ 560929 w 2062029"/>
              <a:gd name="connsiteY253" fmla="*/ 1728656 h 1882057"/>
              <a:gd name="connsiteX254" fmla="*/ 558318 w 2062029"/>
              <a:gd name="connsiteY254" fmla="*/ 1725380 h 1882057"/>
              <a:gd name="connsiteX255" fmla="*/ 544905 w 2062029"/>
              <a:gd name="connsiteY255" fmla="*/ 1734979 h 1882057"/>
              <a:gd name="connsiteX256" fmla="*/ 547132 w 2062029"/>
              <a:gd name="connsiteY256" fmla="*/ 1738511 h 1882057"/>
              <a:gd name="connsiteX257" fmla="*/ 560929 w 2062029"/>
              <a:gd name="connsiteY257" fmla="*/ 1728656 h 1882057"/>
              <a:gd name="connsiteX258" fmla="*/ 1210269 w 2062029"/>
              <a:gd name="connsiteY258" fmla="*/ 1733622 h 1882057"/>
              <a:gd name="connsiteX259" fmla="*/ 1197138 w 2062029"/>
              <a:gd name="connsiteY259" fmla="*/ 1723409 h 1882057"/>
              <a:gd name="connsiteX260" fmla="*/ 1194501 w 2062029"/>
              <a:gd name="connsiteY260" fmla="*/ 1726634 h 1882057"/>
              <a:gd name="connsiteX261" fmla="*/ 1207761 w 2062029"/>
              <a:gd name="connsiteY261" fmla="*/ 1737001 h 1882057"/>
              <a:gd name="connsiteX262" fmla="*/ 1210269 w 2062029"/>
              <a:gd name="connsiteY262" fmla="*/ 1733622 h 1882057"/>
              <a:gd name="connsiteX263" fmla="*/ 337648 w 2062029"/>
              <a:gd name="connsiteY263" fmla="*/ 1732649 h 1882057"/>
              <a:gd name="connsiteX264" fmla="*/ 322290 w 2062029"/>
              <a:gd name="connsiteY264" fmla="*/ 1726148 h 1882057"/>
              <a:gd name="connsiteX265" fmla="*/ 320626 w 2062029"/>
              <a:gd name="connsiteY265" fmla="*/ 1729962 h 1882057"/>
              <a:gd name="connsiteX266" fmla="*/ 336086 w 2062029"/>
              <a:gd name="connsiteY266" fmla="*/ 1736514 h 1882057"/>
              <a:gd name="connsiteX267" fmla="*/ 337648 w 2062029"/>
              <a:gd name="connsiteY267" fmla="*/ 1732649 h 1882057"/>
              <a:gd name="connsiteX268" fmla="*/ 1130330 w 2062029"/>
              <a:gd name="connsiteY268" fmla="*/ 1723153 h 1882057"/>
              <a:gd name="connsiteX269" fmla="*/ 1127719 w 2062029"/>
              <a:gd name="connsiteY269" fmla="*/ 1719902 h 1882057"/>
              <a:gd name="connsiteX270" fmla="*/ 1114640 w 2062029"/>
              <a:gd name="connsiteY270" fmla="*/ 1730294 h 1882057"/>
              <a:gd name="connsiteX271" fmla="*/ 1117225 w 2062029"/>
              <a:gd name="connsiteY271" fmla="*/ 1733571 h 1882057"/>
              <a:gd name="connsiteX272" fmla="*/ 1130330 w 2062029"/>
              <a:gd name="connsiteY272" fmla="*/ 1723153 h 1882057"/>
              <a:gd name="connsiteX273" fmla="*/ 1876350 w 2062029"/>
              <a:gd name="connsiteY273" fmla="*/ 1720644 h 1882057"/>
              <a:gd name="connsiteX274" fmla="*/ 1873995 w 2062029"/>
              <a:gd name="connsiteY274" fmla="*/ 1717189 h 1882057"/>
              <a:gd name="connsiteX275" fmla="*/ 1859993 w 2062029"/>
              <a:gd name="connsiteY275" fmla="*/ 1726352 h 1882057"/>
              <a:gd name="connsiteX276" fmla="*/ 1862195 w 2062029"/>
              <a:gd name="connsiteY276" fmla="*/ 1729885 h 1882057"/>
              <a:gd name="connsiteX277" fmla="*/ 1876350 w 2062029"/>
              <a:gd name="connsiteY277" fmla="*/ 1720644 h 1882057"/>
              <a:gd name="connsiteX278" fmla="*/ 453166 w 2062029"/>
              <a:gd name="connsiteY278" fmla="*/ 1721412 h 1882057"/>
              <a:gd name="connsiteX279" fmla="*/ 443798 w 2062029"/>
              <a:gd name="connsiteY279" fmla="*/ 1707667 h 1882057"/>
              <a:gd name="connsiteX280" fmla="*/ 440291 w 2062029"/>
              <a:gd name="connsiteY280" fmla="*/ 1709970 h 1882057"/>
              <a:gd name="connsiteX281" fmla="*/ 449787 w 2062029"/>
              <a:gd name="connsiteY281" fmla="*/ 1723870 h 1882057"/>
              <a:gd name="connsiteX282" fmla="*/ 453166 w 2062029"/>
              <a:gd name="connsiteY282" fmla="*/ 1721412 h 1882057"/>
              <a:gd name="connsiteX283" fmla="*/ 307188 w 2062029"/>
              <a:gd name="connsiteY283" fmla="*/ 1719185 h 1882057"/>
              <a:gd name="connsiteX284" fmla="*/ 292290 w 2062029"/>
              <a:gd name="connsiteY284" fmla="*/ 1711711 h 1882057"/>
              <a:gd name="connsiteX285" fmla="*/ 290370 w 2062029"/>
              <a:gd name="connsiteY285" fmla="*/ 1715397 h 1882057"/>
              <a:gd name="connsiteX286" fmla="*/ 305370 w 2062029"/>
              <a:gd name="connsiteY286" fmla="*/ 1722948 h 1882057"/>
              <a:gd name="connsiteX287" fmla="*/ 307188 w 2062029"/>
              <a:gd name="connsiteY287" fmla="*/ 1719185 h 1882057"/>
              <a:gd name="connsiteX288" fmla="*/ 584836 w 2062029"/>
              <a:gd name="connsiteY288" fmla="*/ 1704723 h 1882057"/>
              <a:gd name="connsiteX289" fmla="*/ 581585 w 2062029"/>
              <a:gd name="connsiteY289" fmla="*/ 1702112 h 1882057"/>
              <a:gd name="connsiteX290" fmla="*/ 570553 w 2062029"/>
              <a:gd name="connsiteY290" fmla="*/ 1714373 h 1882057"/>
              <a:gd name="connsiteX291" fmla="*/ 573497 w 2062029"/>
              <a:gd name="connsiteY291" fmla="*/ 1717342 h 1882057"/>
              <a:gd name="connsiteX292" fmla="*/ 584836 w 2062029"/>
              <a:gd name="connsiteY292" fmla="*/ 1704723 h 1882057"/>
              <a:gd name="connsiteX293" fmla="*/ 1184672 w 2062029"/>
              <a:gd name="connsiteY293" fmla="*/ 1712479 h 1882057"/>
              <a:gd name="connsiteX294" fmla="*/ 1172795 w 2062029"/>
              <a:gd name="connsiteY294" fmla="*/ 1700858 h 1882057"/>
              <a:gd name="connsiteX295" fmla="*/ 1169801 w 2062029"/>
              <a:gd name="connsiteY295" fmla="*/ 1703750 h 1882057"/>
              <a:gd name="connsiteX296" fmla="*/ 1181857 w 2062029"/>
              <a:gd name="connsiteY296" fmla="*/ 1715525 h 1882057"/>
              <a:gd name="connsiteX297" fmla="*/ 1184672 w 2062029"/>
              <a:gd name="connsiteY297" fmla="*/ 1712479 h 1882057"/>
              <a:gd name="connsiteX298" fmla="*/ 1156081 w 2062029"/>
              <a:gd name="connsiteY298" fmla="*/ 1701677 h 1882057"/>
              <a:gd name="connsiteX299" fmla="*/ 1153342 w 2062029"/>
              <a:gd name="connsiteY299" fmla="*/ 1698503 h 1882057"/>
              <a:gd name="connsiteX300" fmla="*/ 1140620 w 2062029"/>
              <a:gd name="connsiteY300" fmla="*/ 1709305 h 1882057"/>
              <a:gd name="connsiteX301" fmla="*/ 1143282 w 2062029"/>
              <a:gd name="connsiteY301" fmla="*/ 1712505 h 1882057"/>
              <a:gd name="connsiteX302" fmla="*/ 1156081 w 2062029"/>
              <a:gd name="connsiteY302" fmla="*/ 1701677 h 1882057"/>
              <a:gd name="connsiteX303" fmla="*/ 1903534 w 2062029"/>
              <a:gd name="connsiteY303" fmla="*/ 1700858 h 1882057"/>
              <a:gd name="connsiteX304" fmla="*/ 1900948 w 2062029"/>
              <a:gd name="connsiteY304" fmla="*/ 1697556 h 1882057"/>
              <a:gd name="connsiteX305" fmla="*/ 1887612 w 2062029"/>
              <a:gd name="connsiteY305" fmla="*/ 1707590 h 1882057"/>
              <a:gd name="connsiteX306" fmla="*/ 1890070 w 2062029"/>
              <a:gd name="connsiteY306" fmla="*/ 1710969 h 1882057"/>
              <a:gd name="connsiteX307" fmla="*/ 1903534 w 2062029"/>
              <a:gd name="connsiteY307" fmla="*/ 1700858 h 1882057"/>
              <a:gd name="connsiteX308" fmla="*/ 277674 w 2062029"/>
              <a:gd name="connsiteY308" fmla="*/ 1703750 h 1882057"/>
              <a:gd name="connsiteX309" fmla="*/ 263289 w 2062029"/>
              <a:gd name="connsiteY309" fmla="*/ 1695304 h 1882057"/>
              <a:gd name="connsiteX310" fmla="*/ 261113 w 2062029"/>
              <a:gd name="connsiteY310" fmla="*/ 1698862 h 1882057"/>
              <a:gd name="connsiteX311" fmla="*/ 275575 w 2062029"/>
              <a:gd name="connsiteY311" fmla="*/ 1707385 h 1882057"/>
              <a:gd name="connsiteX312" fmla="*/ 277674 w 2062029"/>
              <a:gd name="connsiteY312" fmla="*/ 1703750 h 1882057"/>
              <a:gd name="connsiteX313" fmla="*/ 435018 w 2062029"/>
              <a:gd name="connsiteY313" fmla="*/ 1693537 h 1882057"/>
              <a:gd name="connsiteX314" fmla="*/ 426878 w 2062029"/>
              <a:gd name="connsiteY314" fmla="*/ 1679024 h 1882057"/>
              <a:gd name="connsiteX315" fmla="*/ 423192 w 2062029"/>
              <a:gd name="connsiteY315" fmla="*/ 1680995 h 1882057"/>
              <a:gd name="connsiteX316" fmla="*/ 431409 w 2062029"/>
              <a:gd name="connsiteY316" fmla="*/ 1695662 h 1882057"/>
              <a:gd name="connsiteX317" fmla="*/ 435018 w 2062029"/>
              <a:gd name="connsiteY317" fmla="*/ 1693537 h 1882057"/>
              <a:gd name="connsiteX318" fmla="*/ 1161686 w 2062029"/>
              <a:gd name="connsiteY318" fmla="*/ 1688520 h 1882057"/>
              <a:gd name="connsiteX319" fmla="*/ 1151396 w 2062029"/>
              <a:gd name="connsiteY319" fmla="*/ 1675543 h 1882057"/>
              <a:gd name="connsiteX320" fmla="*/ 1148043 w 2062029"/>
              <a:gd name="connsiteY320" fmla="*/ 1678026 h 1882057"/>
              <a:gd name="connsiteX321" fmla="*/ 1158538 w 2062029"/>
              <a:gd name="connsiteY321" fmla="*/ 1691234 h 1882057"/>
              <a:gd name="connsiteX322" fmla="*/ 1161686 w 2062029"/>
              <a:gd name="connsiteY322" fmla="*/ 1688520 h 1882057"/>
              <a:gd name="connsiteX323" fmla="*/ 603368 w 2062029"/>
              <a:gd name="connsiteY323" fmla="*/ 1676413 h 1882057"/>
              <a:gd name="connsiteX324" fmla="*/ 599657 w 2062029"/>
              <a:gd name="connsiteY324" fmla="*/ 1674493 h 1882057"/>
              <a:gd name="connsiteX325" fmla="*/ 591287 w 2062029"/>
              <a:gd name="connsiteY325" fmla="*/ 1688751 h 1882057"/>
              <a:gd name="connsiteX326" fmla="*/ 594768 w 2062029"/>
              <a:gd name="connsiteY326" fmla="*/ 1691054 h 1882057"/>
              <a:gd name="connsiteX327" fmla="*/ 603368 w 2062029"/>
              <a:gd name="connsiteY327" fmla="*/ 1676413 h 1882057"/>
              <a:gd name="connsiteX328" fmla="*/ 1181242 w 2062029"/>
              <a:gd name="connsiteY328" fmla="*/ 1679485 h 1882057"/>
              <a:gd name="connsiteX329" fmla="*/ 1178427 w 2062029"/>
              <a:gd name="connsiteY329" fmla="*/ 1676387 h 1882057"/>
              <a:gd name="connsiteX330" fmla="*/ 1165987 w 2062029"/>
              <a:gd name="connsiteY330" fmla="*/ 1687548 h 1882057"/>
              <a:gd name="connsiteX331" fmla="*/ 1168751 w 2062029"/>
              <a:gd name="connsiteY331" fmla="*/ 1690696 h 1882057"/>
              <a:gd name="connsiteX332" fmla="*/ 1181242 w 2062029"/>
              <a:gd name="connsiteY332" fmla="*/ 1679485 h 1882057"/>
              <a:gd name="connsiteX333" fmla="*/ 1929284 w 2062029"/>
              <a:gd name="connsiteY333" fmla="*/ 1679152 h 1882057"/>
              <a:gd name="connsiteX334" fmla="*/ 1926494 w 2062029"/>
              <a:gd name="connsiteY334" fmla="*/ 1676055 h 1882057"/>
              <a:gd name="connsiteX335" fmla="*/ 1913926 w 2062029"/>
              <a:gd name="connsiteY335" fmla="*/ 1687061 h 1882057"/>
              <a:gd name="connsiteX336" fmla="*/ 1916614 w 2062029"/>
              <a:gd name="connsiteY336" fmla="*/ 1690261 h 1882057"/>
              <a:gd name="connsiteX337" fmla="*/ 1929284 w 2062029"/>
              <a:gd name="connsiteY337" fmla="*/ 1679152 h 1882057"/>
              <a:gd name="connsiteX338" fmla="*/ 249287 w 2062029"/>
              <a:gd name="connsiteY338" fmla="*/ 1686370 h 1882057"/>
              <a:gd name="connsiteX339" fmla="*/ 235542 w 2062029"/>
              <a:gd name="connsiteY339" fmla="*/ 1676976 h 1882057"/>
              <a:gd name="connsiteX340" fmla="*/ 233136 w 2062029"/>
              <a:gd name="connsiteY340" fmla="*/ 1680381 h 1882057"/>
              <a:gd name="connsiteX341" fmla="*/ 247009 w 2062029"/>
              <a:gd name="connsiteY341" fmla="*/ 1689877 h 1882057"/>
              <a:gd name="connsiteX342" fmla="*/ 249287 w 2062029"/>
              <a:gd name="connsiteY342" fmla="*/ 1686370 h 1882057"/>
              <a:gd name="connsiteX343" fmla="*/ 222104 w 2062029"/>
              <a:gd name="connsiteY343" fmla="*/ 1667121 h 1882057"/>
              <a:gd name="connsiteX344" fmla="*/ 209049 w 2062029"/>
              <a:gd name="connsiteY344" fmla="*/ 1656780 h 1882057"/>
              <a:gd name="connsiteX345" fmla="*/ 206387 w 2062029"/>
              <a:gd name="connsiteY345" fmla="*/ 1660005 h 1882057"/>
              <a:gd name="connsiteX346" fmla="*/ 219544 w 2062029"/>
              <a:gd name="connsiteY346" fmla="*/ 1670449 h 1882057"/>
              <a:gd name="connsiteX347" fmla="*/ 222104 w 2062029"/>
              <a:gd name="connsiteY347" fmla="*/ 1667121 h 1882057"/>
              <a:gd name="connsiteX348" fmla="*/ 1205790 w 2062029"/>
              <a:gd name="connsiteY348" fmla="*/ 1656652 h 1882057"/>
              <a:gd name="connsiteX349" fmla="*/ 1202872 w 2062029"/>
              <a:gd name="connsiteY349" fmla="*/ 1653632 h 1882057"/>
              <a:gd name="connsiteX350" fmla="*/ 1190739 w 2062029"/>
              <a:gd name="connsiteY350" fmla="*/ 1665099 h 1882057"/>
              <a:gd name="connsiteX351" fmla="*/ 1193555 w 2062029"/>
              <a:gd name="connsiteY351" fmla="*/ 1668145 h 1882057"/>
              <a:gd name="connsiteX352" fmla="*/ 1205790 w 2062029"/>
              <a:gd name="connsiteY352" fmla="*/ 1656652 h 1882057"/>
              <a:gd name="connsiteX353" fmla="*/ 1953345 w 2062029"/>
              <a:gd name="connsiteY353" fmla="*/ 1655628 h 1882057"/>
              <a:gd name="connsiteX354" fmla="*/ 1950299 w 2062029"/>
              <a:gd name="connsiteY354" fmla="*/ 1652762 h 1882057"/>
              <a:gd name="connsiteX355" fmla="*/ 1938627 w 2062029"/>
              <a:gd name="connsiteY355" fmla="*/ 1664664 h 1882057"/>
              <a:gd name="connsiteX356" fmla="*/ 1941545 w 2062029"/>
              <a:gd name="connsiteY356" fmla="*/ 1667633 h 1882057"/>
              <a:gd name="connsiteX357" fmla="*/ 1953345 w 2062029"/>
              <a:gd name="connsiteY357" fmla="*/ 1655628 h 1882057"/>
              <a:gd name="connsiteX358" fmla="*/ 419430 w 2062029"/>
              <a:gd name="connsiteY358" fmla="*/ 1664127 h 1882057"/>
              <a:gd name="connsiteX359" fmla="*/ 412672 w 2062029"/>
              <a:gd name="connsiteY359" fmla="*/ 1648922 h 1882057"/>
              <a:gd name="connsiteX360" fmla="*/ 408833 w 2062029"/>
              <a:gd name="connsiteY360" fmla="*/ 1650535 h 1882057"/>
              <a:gd name="connsiteX361" fmla="*/ 415667 w 2062029"/>
              <a:gd name="connsiteY361" fmla="*/ 1665918 h 1882057"/>
              <a:gd name="connsiteX362" fmla="*/ 419430 w 2062029"/>
              <a:gd name="connsiteY362" fmla="*/ 1664127 h 1882057"/>
              <a:gd name="connsiteX363" fmla="*/ 1142003 w 2062029"/>
              <a:gd name="connsiteY363" fmla="*/ 1661900 h 1882057"/>
              <a:gd name="connsiteX364" fmla="*/ 1133581 w 2062029"/>
              <a:gd name="connsiteY364" fmla="*/ 1647668 h 1882057"/>
              <a:gd name="connsiteX365" fmla="*/ 1129895 w 2062029"/>
              <a:gd name="connsiteY365" fmla="*/ 1649639 h 1882057"/>
              <a:gd name="connsiteX366" fmla="*/ 1138470 w 2062029"/>
              <a:gd name="connsiteY366" fmla="*/ 1664152 h 1882057"/>
              <a:gd name="connsiteX367" fmla="*/ 1142003 w 2062029"/>
              <a:gd name="connsiteY367" fmla="*/ 1661900 h 1882057"/>
              <a:gd name="connsiteX368" fmla="*/ 616397 w 2062029"/>
              <a:gd name="connsiteY368" fmla="*/ 1645287 h 1882057"/>
              <a:gd name="connsiteX369" fmla="*/ 612404 w 2062029"/>
              <a:gd name="connsiteY369" fmla="*/ 1644007 h 1882057"/>
              <a:gd name="connsiteX370" fmla="*/ 606696 w 2062029"/>
              <a:gd name="connsiteY370" fmla="*/ 1659545 h 1882057"/>
              <a:gd name="connsiteX371" fmla="*/ 610535 w 2062029"/>
              <a:gd name="connsiteY371" fmla="*/ 1661157 h 1882057"/>
              <a:gd name="connsiteX372" fmla="*/ 616397 w 2062029"/>
              <a:gd name="connsiteY372" fmla="*/ 1645287 h 1882057"/>
              <a:gd name="connsiteX373" fmla="*/ 196404 w 2062029"/>
              <a:gd name="connsiteY373" fmla="*/ 1645927 h 1882057"/>
              <a:gd name="connsiteX374" fmla="*/ 184118 w 2062029"/>
              <a:gd name="connsiteY374" fmla="*/ 1634716 h 1882057"/>
              <a:gd name="connsiteX375" fmla="*/ 181251 w 2062029"/>
              <a:gd name="connsiteY375" fmla="*/ 1637762 h 1882057"/>
              <a:gd name="connsiteX376" fmla="*/ 193640 w 2062029"/>
              <a:gd name="connsiteY376" fmla="*/ 1649076 h 1882057"/>
              <a:gd name="connsiteX377" fmla="*/ 196404 w 2062029"/>
              <a:gd name="connsiteY377" fmla="*/ 1645927 h 1882057"/>
              <a:gd name="connsiteX378" fmla="*/ 1229723 w 2062029"/>
              <a:gd name="connsiteY378" fmla="*/ 1633231 h 1882057"/>
              <a:gd name="connsiteX379" fmla="*/ 1226754 w 2062029"/>
              <a:gd name="connsiteY379" fmla="*/ 1630288 h 1882057"/>
              <a:gd name="connsiteX380" fmla="*/ 1214877 w 2062029"/>
              <a:gd name="connsiteY380" fmla="*/ 1642037 h 1882057"/>
              <a:gd name="connsiteX381" fmla="*/ 1217795 w 2062029"/>
              <a:gd name="connsiteY381" fmla="*/ 1645006 h 1882057"/>
              <a:gd name="connsiteX382" fmla="*/ 1229723 w 2062029"/>
              <a:gd name="connsiteY382" fmla="*/ 1633231 h 1882057"/>
              <a:gd name="connsiteX383" fmla="*/ 1975358 w 2062029"/>
              <a:gd name="connsiteY383" fmla="*/ 1630313 h 1882057"/>
              <a:gd name="connsiteX384" fmla="*/ 1972108 w 2062029"/>
              <a:gd name="connsiteY384" fmla="*/ 1627702 h 1882057"/>
              <a:gd name="connsiteX385" fmla="*/ 1961459 w 2062029"/>
              <a:gd name="connsiteY385" fmla="*/ 1640424 h 1882057"/>
              <a:gd name="connsiteX386" fmla="*/ 1964582 w 2062029"/>
              <a:gd name="connsiteY386" fmla="*/ 1643163 h 1882057"/>
              <a:gd name="connsiteX387" fmla="*/ 1975358 w 2062029"/>
              <a:gd name="connsiteY387" fmla="*/ 1630313 h 1882057"/>
              <a:gd name="connsiteX388" fmla="*/ 406682 w 2062029"/>
              <a:gd name="connsiteY388" fmla="*/ 1633436 h 1882057"/>
              <a:gd name="connsiteX389" fmla="*/ 401461 w 2062029"/>
              <a:gd name="connsiteY389" fmla="*/ 1617643 h 1882057"/>
              <a:gd name="connsiteX390" fmla="*/ 397468 w 2062029"/>
              <a:gd name="connsiteY390" fmla="*/ 1618846 h 1882057"/>
              <a:gd name="connsiteX391" fmla="*/ 402740 w 2062029"/>
              <a:gd name="connsiteY391" fmla="*/ 1634844 h 1882057"/>
              <a:gd name="connsiteX392" fmla="*/ 406682 w 2062029"/>
              <a:gd name="connsiteY392" fmla="*/ 1633436 h 1882057"/>
              <a:gd name="connsiteX393" fmla="*/ 1126158 w 2062029"/>
              <a:gd name="connsiteY393" fmla="*/ 1632822 h 1882057"/>
              <a:gd name="connsiteX394" fmla="*/ 1119861 w 2062029"/>
              <a:gd name="connsiteY394" fmla="*/ 1617515 h 1882057"/>
              <a:gd name="connsiteX395" fmla="*/ 1115970 w 2062029"/>
              <a:gd name="connsiteY395" fmla="*/ 1618948 h 1882057"/>
              <a:gd name="connsiteX396" fmla="*/ 1122395 w 2062029"/>
              <a:gd name="connsiteY396" fmla="*/ 1634537 h 1882057"/>
              <a:gd name="connsiteX397" fmla="*/ 1126158 w 2062029"/>
              <a:gd name="connsiteY397" fmla="*/ 1632822 h 1882057"/>
              <a:gd name="connsiteX398" fmla="*/ 624127 w 2062029"/>
              <a:gd name="connsiteY398" fmla="*/ 1612421 h 1882057"/>
              <a:gd name="connsiteX399" fmla="*/ 620006 w 2062029"/>
              <a:gd name="connsiteY399" fmla="*/ 1611756 h 1882057"/>
              <a:gd name="connsiteX400" fmla="*/ 616858 w 2062029"/>
              <a:gd name="connsiteY400" fmla="*/ 1628061 h 1882057"/>
              <a:gd name="connsiteX401" fmla="*/ 620928 w 2062029"/>
              <a:gd name="connsiteY401" fmla="*/ 1629008 h 1882057"/>
              <a:gd name="connsiteX402" fmla="*/ 624127 w 2062029"/>
              <a:gd name="connsiteY402" fmla="*/ 1612421 h 1882057"/>
              <a:gd name="connsiteX403" fmla="*/ 172241 w 2062029"/>
              <a:gd name="connsiteY403" fmla="*/ 1623121 h 1882057"/>
              <a:gd name="connsiteX404" fmla="*/ 160799 w 2062029"/>
              <a:gd name="connsiteY404" fmla="*/ 1611064 h 1882057"/>
              <a:gd name="connsiteX405" fmla="*/ 157702 w 2062029"/>
              <a:gd name="connsiteY405" fmla="*/ 1613906 h 1882057"/>
              <a:gd name="connsiteX406" fmla="*/ 169272 w 2062029"/>
              <a:gd name="connsiteY406" fmla="*/ 1626039 h 1882057"/>
              <a:gd name="connsiteX407" fmla="*/ 172241 w 2062029"/>
              <a:gd name="connsiteY407" fmla="*/ 1623121 h 1882057"/>
              <a:gd name="connsiteX408" fmla="*/ 1253144 w 2062029"/>
              <a:gd name="connsiteY408" fmla="*/ 1609273 h 1882057"/>
              <a:gd name="connsiteX409" fmla="*/ 1250098 w 2062029"/>
              <a:gd name="connsiteY409" fmla="*/ 1606406 h 1882057"/>
              <a:gd name="connsiteX410" fmla="*/ 1238502 w 2062029"/>
              <a:gd name="connsiteY410" fmla="*/ 1618385 h 1882057"/>
              <a:gd name="connsiteX411" fmla="*/ 1241472 w 2062029"/>
              <a:gd name="connsiteY411" fmla="*/ 1621329 h 1882057"/>
              <a:gd name="connsiteX412" fmla="*/ 1253144 w 2062029"/>
              <a:gd name="connsiteY412" fmla="*/ 1609273 h 1882057"/>
              <a:gd name="connsiteX413" fmla="*/ 1995196 w 2062029"/>
              <a:gd name="connsiteY413" fmla="*/ 1603232 h 1882057"/>
              <a:gd name="connsiteX414" fmla="*/ 1991740 w 2062029"/>
              <a:gd name="connsiteY414" fmla="*/ 1600902 h 1882057"/>
              <a:gd name="connsiteX415" fmla="*/ 1982167 w 2062029"/>
              <a:gd name="connsiteY415" fmla="*/ 1614520 h 1882057"/>
              <a:gd name="connsiteX416" fmla="*/ 1985546 w 2062029"/>
              <a:gd name="connsiteY416" fmla="*/ 1617003 h 1882057"/>
              <a:gd name="connsiteX417" fmla="*/ 1995196 w 2062029"/>
              <a:gd name="connsiteY417" fmla="*/ 1603232 h 1882057"/>
              <a:gd name="connsiteX418" fmla="*/ 1114691 w 2062029"/>
              <a:gd name="connsiteY418" fmla="*/ 1601773 h 1882057"/>
              <a:gd name="connsiteX419" fmla="*/ 1110646 w 2062029"/>
              <a:gd name="connsiteY419" fmla="*/ 1585723 h 1882057"/>
              <a:gd name="connsiteX420" fmla="*/ 1106576 w 2062029"/>
              <a:gd name="connsiteY420" fmla="*/ 1586594 h 1882057"/>
              <a:gd name="connsiteX421" fmla="*/ 1110698 w 2062029"/>
              <a:gd name="connsiteY421" fmla="*/ 1602950 h 1882057"/>
              <a:gd name="connsiteX422" fmla="*/ 1114691 w 2062029"/>
              <a:gd name="connsiteY422" fmla="*/ 1601773 h 1882057"/>
              <a:gd name="connsiteX423" fmla="*/ 397135 w 2062029"/>
              <a:gd name="connsiteY423" fmla="*/ 1601593 h 1882057"/>
              <a:gd name="connsiteX424" fmla="*/ 393782 w 2062029"/>
              <a:gd name="connsiteY424" fmla="*/ 1585339 h 1882057"/>
              <a:gd name="connsiteX425" fmla="*/ 389660 w 2062029"/>
              <a:gd name="connsiteY425" fmla="*/ 1586056 h 1882057"/>
              <a:gd name="connsiteX426" fmla="*/ 393065 w 2062029"/>
              <a:gd name="connsiteY426" fmla="*/ 1602566 h 1882057"/>
              <a:gd name="connsiteX427" fmla="*/ 397135 w 2062029"/>
              <a:gd name="connsiteY427" fmla="*/ 1601593 h 1882057"/>
              <a:gd name="connsiteX428" fmla="*/ 149741 w 2062029"/>
              <a:gd name="connsiteY428" fmla="*/ 1598650 h 1882057"/>
              <a:gd name="connsiteX429" fmla="*/ 139119 w 2062029"/>
              <a:gd name="connsiteY429" fmla="*/ 1585826 h 1882057"/>
              <a:gd name="connsiteX430" fmla="*/ 135868 w 2062029"/>
              <a:gd name="connsiteY430" fmla="*/ 1588462 h 1882057"/>
              <a:gd name="connsiteX431" fmla="*/ 146593 w 2062029"/>
              <a:gd name="connsiteY431" fmla="*/ 1601363 h 1882057"/>
              <a:gd name="connsiteX432" fmla="*/ 149741 w 2062029"/>
              <a:gd name="connsiteY432" fmla="*/ 1598650 h 1882057"/>
              <a:gd name="connsiteX433" fmla="*/ 1275439 w 2062029"/>
              <a:gd name="connsiteY433" fmla="*/ 1585442 h 1882057"/>
              <a:gd name="connsiteX434" fmla="*/ 1276002 w 2062029"/>
              <a:gd name="connsiteY434" fmla="*/ 1584828 h 1882057"/>
              <a:gd name="connsiteX435" fmla="*/ 1272956 w 2062029"/>
              <a:gd name="connsiteY435" fmla="*/ 1581986 h 1882057"/>
              <a:gd name="connsiteX436" fmla="*/ 1272367 w 2062029"/>
              <a:gd name="connsiteY436" fmla="*/ 1582626 h 1882057"/>
              <a:gd name="connsiteX437" fmla="*/ 1261591 w 2062029"/>
              <a:gd name="connsiteY437" fmla="*/ 1594247 h 1882057"/>
              <a:gd name="connsiteX438" fmla="*/ 1264611 w 2062029"/>
              <a:gd name="connsiteY438" fmla="*/ 1597088 h 1882057"/>
              <a:gd name="connsiteX439" fmla="*/ 1275439 w 2062029"/>
              <a:gd name="connsiteY439" fmla="*/ 1585442 h 1882057"/>
              <a:gd name="connsiteX440" fmla="*/ 626764 w 2062029"/>
              <a:gd name="connsiteY440" fmla="*/ 1578761 h 1882057"/>
              <a:gd name="connsiteX441" fmla="*/ 622592 w 2062029"/>
              <a:gd name="connsiteY441" fmla="*/ 1578761 h 1882057"/>
              <a:gd name="connsiteX442" fmla="*/ 621926 w 2062029"/>
              <a:gd name="connsiteY442" fmla="*/ 1595297 h 1882057"/>
              <a:gd name="connsiteX443" fmla="*/ 626098 w 2062029"/>
              <a:gd name="connsiteY443" fmla="*/ 1595629 h 1882057"/>
              <a:gd name="connsiteX444" fmla="*/ 626764 w 2062029"/>
              <a:gd name="connsiteY444" fmla="*/ 1578761 h 1882057"/>
              <a:gd name="connsiteX445" fmla="*/ 2012704 w 2062029"/>
              <a:gd name="connsiteY445" fmla="*/ 1574563 h 1882057"/>
              <a:gd name="connsiteX446" fmla="*/ 2009044 w 2062029"/>
              <a:gd name="connsiteY446" fmla="*/ 1572541 h 1882057"/>
              <a:gd name="connsiteX447" fmla="*/ 2000699 w 2062029"/>
              <a:gd name="connsiteY447" fmla="*/ 1586927 h 1882057"/>
              <a:gd name="connsiteX448" fmla="*/ 2004283 w 2062029"/>
              <a:gd name="connsiteY448" fmla="*/ 1589128 h 1882057"/>
              <a:gd name="connsiteX449" fmla="*/ 2012704 w 2062029"/>
              <a:gd name="connsiteY449" fmla="*/ 1574563 h 1882057"/>
              <a:gd name="connsiteX450" fmla="*/ 128906 w 2062029"/>
              <a:gd name="connsiteY450" fmla="*/ 1572695 h 1882057"/>
              <a:gd name="connsiteX451" fmla="*/ 119153 w 2062029"/>
              <a:gd name="connsiteY451" fmla="*/ 1559205 h 1882057"/>
              <a:gd name="connsiteX452" fmla="*/ 115723 w 2062029"/>
              <a:gd name="connsiteY452" fmla="*/ 1561586 h 1882057"/>
              <a:gd name="connsiteX453" fmla="*/ 125578 w 2062029"/>
              <a:gd name="connsiteY453" fmla="*/ 1575229 h 1882057"/>
              <a:gd name="connsiteX454" fmla="*/ 128906 w 2062029"/>
              <a:gd name="connsiteY454" fmla="*/ 1572695 h 1882057"/>
              <a:gd name="connsiteX455" fmla="*/ 1298092 w 2062029"/>
              <a:gd name="connsiteY455" fmla="*/ 1559461 h 1882057"/>
              <a:gd name="connsiteX456" fmla="*/ 1294815 w 2062029"/>
              <a:gd name="connsiteY456" fmla="*/ 1556850 h 1882057"/>
              <a:gd name="connsiteX457" fmla="*/ 1284142 w 2062029"/>
              <a:gd name="connsiteY457" fmla="*/ 1569597 h 1882057"/>
              <a:gd name="connsiteX458" fmla="*/ 1287290 w 2062029"/>
              <a:gd name="connsiteY458" fmla="*/ 1572336 h 1882057"/>
              <a:gd name="connsiteX459" fmla="*/ 1298092 w 2062029"/>
              <a:gd name="connsiteY459" fmla="*/ 1559461 h 1882057"/>
              <a:gd name="connsiteX460" fmla="*/ 1107652 w 2062029"/>
              <a:gd name="connsiteY460" fmla="*/ 1569367 h 1882057"/>
              <a:gd name="connsiteX461" fmla="*/ 1105578 w 2062029"/>
              <a:gd name="connsiteY461" fmla="*/ 1552883 h 1882057"/>
              <a:gd name="connsiteX462" fmla="*/ 1101406 w 2062029"/>
              <a:gd name="connsiteY462" fmla="*/ 1553318 h 1882057"/>
              <a:gd name="connsiteX463" fmla="*/ 1103530 w 2062029"/>
              <a:gd name="connsiteY463" fmla="*/ 1570033 h 1882057"/>
              <a:gd name="connsiteX464" fmla="*/ 1107652 w 2062029"/>
              <a:gd name="connsiteY464" fmla="*/ 1569367 h 1882057"/>
              <a:gd name="connsiteX465" fmla="*/ 391478 w 2062029"/>
              <a:gd name="connsiteY465" fmla="*/ 1568906 h 1882057"/>
              <a:gd name="connsiteX466" fmla="*/ 390326 w 2062029"/>
              <a:gd name="connsiteY466" fmla="*/ 1552371 h 1882057"/>
              <a:gd name="connsiteX467" fmla="*/ 386154 w 2062029"/>
              <a:gd name="connsiteY467" fmla="*/ 1552499 h 1882057"/>
              <a:gd name="connsiteX468" fmla="*/ 387306 w 2062029"/>
              <a:gd name="connsiteY468" fmla="*/ 1569367 h 1882057"/>
              <a:gd name="connsiteX469" fmla="*/ 391478 w 2062029"/>
              <a:gd name="connsiteY469" fmla="*/ 1568906 h 1882057"/>
              <a:gd name="connsiteX470" fmla="*/ 626175 w 2062029"/>
              <a:gd name="connsiteY470" fmla="*/ 1561893 h 1882057"/>
              <a:gd name="connsiteX471" fmla="*/ 624307 w 2062029"/>
              <a:gd name="connsiteY471" fmla="*/ 1545101 h 1882057"/>
              <a:gd name="connsiteX472" fmla="*/ 620186 w 2062029"/>
              <a:gd name="connsiteY472" fmla="*/ 1545716 h 1882057"/>
              <a:gd name="connsiteX473" fmla="*/ 622028 w 2062029"/>
              <a:gd name="connsiteY473" fmla="*/ 1562200 h 1882057"/>
              <a:gd name="connsiteX474" fmla="*/ 626175 w 2062029"/>
              <a:gd name="connsiteY474" fmla="*/ 1561893 h 1882057"/>
              <a:gd name="connsiteX475" fmla="*/ 2027678 w 2062029"/>
              <a:gd name="connsiteY475" fmla="*/ 1544461 h 1882057"/>
              <a:gd name="connsiteX476" fmla="*/ 2023890 w 2062029"/>
              <a:gd name="connsiteY476" fmla="*/ 1542772 h 1882057"/>
              <a:gd name="connsiteX477" fmla="*/ 2016800 w 2062029"/>
              <a:gd name="connsiteY477" fmla="*/ 1557823 h 1882057"/>
              <a:gd name="connsiteX478" fmla="*/ 2020537 w 2062029"/>
              <a:gd name="connsiteY478" fmla="*/ 1559691 h 1882057"/>
              <a:gd name="connsiteX479" fmla="*/ 2027678 w 2062029"/>
              <a:gd name="connsiteY479" fmla="*/ 1544461 h 1882057"/>
              <a:gd name="connsiteX480" fmla="*/ 109810 w 2062029"/>
              <a:gd name="connsiteY480" fmla="*/ 1545357 h 1882057"/>
              <a:gd name="connsiteX481" fmla="*/ 100903 w 2062029"/>
              <a:gd name="connsiteY481" fmla="*/ 1531253 h 1882057"/>
              <a:gd name="connsiteX482" fmla="*/ 97345 w 2062029"/>
              <a:gd name="connsiteY482" fmla="*/ 1533404 h 1882057"/>
              <a:gd name="connsiteX483" fmla="*/ 106329 w 2062029"/>
              <a:gd name="connsiteY483" fmla="*/ 1547635 h 1882057"/>
              <a:gd name="connsiteX484" fmla="*/ 109810 w 2062029"/>
              <a:gd name="connsiteY484" fmla="*/ 1545357 h 1882057"/>
              <a:gd name="connsiteX485" fmla="*/ 1317622 w 2062029"/>
              <a:gd name="connsiteY485" fmla="*/ 1532021 h 1882057"/>
              <a:gd name="connsiteX486" fmla="*/ 1314064 w 2062029"/>
              <a:gd name="connsiteY486" fmla="*/ 1529794 h 1882057"/>
              <a:gd name="connsiteX487" fmla="*/ 1304850 w 2062029"/>
              <a:gd name="connsiteY487" fmla="*/ 1543617 h 1882057"/>
              <a:gd name="connsiteX488" fmla="*/ 1308254 w 2062029"/>
              <a:gd name="connsiteY488" fmla="*/ 1546023 h 1882057"/>
              <a:gd name="connsiteX489" fmla="*/ 1317622 w 2062029"/>
              <a:gd name="connsiteY489" fmla="*/ 1532021 h 1882057"/>
              <a:gd name="connsiteX490" fmla="*/ 1104452 w 2062029"/>
              <a:gd name="connsiteY490" fmla="*/ 1536398 h 1882057"/>
              <a:gd name="connsiteX491" fmla="*/ 1104298 w 2062029"/>
              <a:gd name="connsiteY491" fmla="*/ 1527849 h 1882057"/>
              <a:gd name="connsiteX492" fmla="*/ 1104452 w 2062029"/>
              <a:gd name="connsiteY492" fmla="*/ 1519812 h 1882057"/>
              <a:gd name="connsiteX493" fmla="*/ 1100280 w 2062029"/>
              <a:gd name="connsiteY493" fmla="*/ 1519633 h 1882057"/>
              <a:gd name="connsiteX494" fmla="*/ 1100126 w 2062029"/>
              <a:gd name="connsiteY494" fmla="*/ 1527849 h 1882057"/>
              <a:gd name="connsiteX495" fmla="*/ 1100280 w 2062029"/>
              <a:gd name="connsiteY495" fmla="*/ 1536526 h 1882057"/>
              <a:gd name="connsiteX496" fmla="*/ 1104452 w 2062029"/>
              <a:gd name="connsiteY496" fmla="*/ 1536398 h 1882057"/>
              <a:gd name="connsiteX497" fmla="*/ 392220 w 2062029"/>
              <a:gd name="connsiteY497" fmla="*/ 1519377 h 1882057"/>
              <a:gd name="connsiteX498" fmla="*/ 388073 w 2062029"/>
              <a:gd name="connsiteY498" fmla="*/ 1518788 h 1882057"/>
              <a:gd name="connsiteX499" fmla="*/ 386333 w 2062029"/>
              <a:gd name="connsiteY499" fmla="*/ 1535605 h 1882057"/>
              <a:gd name="connsiteX500" fmla="*/ 390531 w 2062029"/>
              <a:gd name="connsiteY500" fmla="*/ 1535835 h 1882057"/>
              <a:gd name="connsiteX501" fmla="*/ 392220 w 2062029"/>
              <a:gd name="connsiteY501" fmla="*/ 1519377 h 1882057"/>
              <a:gd name="connsiteX502" fmla="*/ 621081 w 2062029"/>
              <a:gd name="connsiteY502" fmla="*/ 1528515 h 1882057"/>
              <a:gd name="connsiteX503" fmla="*/ 616474 w 2062029"/>
              <a:gd name="connsiteY503" fmla="*/ 1512235 h 1882057"/>
              <a:gd name="connsiteX504" fmla="*/ 612506 w 2062029"/>
              <a:gd name="connsiteY504" fmla="*/ 1513540 h 1882057"/>
              <a:gd name="connsiteX505" fmla="*/ 617012 w 2062029"/>
              <a:gd name="connsiteY505" fmla="*/ 1529462 h 1882057"/>
              <a:gd name="connsiteX506" fmla="*/ 621081 w 2062029"/>
              <a:gd name="connsiteY506" fmla="*/ 1528515 h 1882057"/>
              <a:gd name="connsiteX507" fmla="*/ 2039965 w 2062029"/>
              <a:gd name="connsiteY507" fmla="*/ 1513182 h 1882057"/>
              <a:gd name="connsiteX508" fmla="*/ 2035997 w 2062029"/>
              <a:gd name="connsiteY508" fmla="*/ 1511826 h 1882057"/>
              <a:gd name="connsiteX509" fmla="*/ 2030238 w 2062029"/>
              <a:gd name="connsiteY509" fmla="*/ 1527414 h 1882057"/>
              <a:gd name="connsiteX510" fmla="*/ 2034129 w 2062029"/>
              <a:gd name="connsiteY510" fmla="*/ 1528975 h 1882057"/>
              <a:gd name="connsiteX511" fmla="*/ 2039965 w 2062029"/>
              <a:gd name="connsiteY511" fmla="*/ 1513182 h 1882057"/>
              <a:gd name="connsiteX512" fmla="*/ 92456 w 2062029"/>
              <a:gd name="connsiteY512" fmla="*/ 1516842 h 1882057"/>
              <a:gd name="connsiteX513" fmla="*/ 84418 w 2062029"/>
              <a:gd name="connsiteY513" fmla="*/ 1502175 h 1882057"/>
              <a:gd name="connsiteX514" fmla="*/ 80732 w 2062029"/>
              <a:gd name="connsiteY514" fmla="*/ 1504146 h 1882057"/>
              <a:gd name="connsiteX515" fmla="*/ 88821 w 2062029"/>
              <a:gd name="connsiteY515" fmla="*/ 1518890 h 1882057"/>
              <a:gd name="connsiteX516" fmla="*/ 92456 w 2062029"/>
              <a:gd name="connsiteY516" fmla="*/ 1516842 h 1882057"/>
              <a:gd name="connsiteX517" fmla="*/ 1333159 w 2062029"/>
              <a:gd name="connsiteY517" fmla="*/ 1502022 h 1882057"/>
              <a:gd name="connsiteX518" fmla="*/ 1329320 w 2062029"/>
              <a:gd name="connsiteY518" fmla="*/ 1500409 h 1882057"/>
              <a:gd name="connsiteX519" fmla="*/ 1322332 w 2062029"/>
              <a:gd name="connsiteY519" fmla="*/ 1515409 h 1882057"/>
              <a:gd name="connsiteX520" fmla="*/ 1326044 w 2062029"/>
              <a:gd name="connsiteY520" fmla="*/ 1517329 h 1882057"/>
              <a:gd name="connsiteX521" fmla="*/ 1333159 w 2062029"/>
              <a:gd name="connsiteY521" fmla="*/ 1502022 h 1882057"/>
              <a:gd name="connsiteX522" fmla="*/ 400949 w 2062029"/>
              <a:gd name="connsiteY522" fmla="*/ 1487688 h 1882057"/>
              <a:gd name="connsiteX523" fmla="*/ 397109 w 2062029"/>
              <a:gd name="connsiteY523" fmla="*/ 1486075 h 1882057"/>
              <a:gd name="connsiteX524" fmla="*/ 391606 w 2062029"/>
              <a:gd name="connsiteY524" fmla="*/ 1502124 h 1882057"/>
              <a:gd name="connsiteX525" fmla="*/ 395625 w 2062029"/>
              <a:gd name="connsiteY525" fmla="*/ 1503225 h 1882057"/>
              <a:gd name="connsiteX526" fmla="*/ 400949 w 2062029"/>
              <a:gd name="connsiteY526" fmla="*/ 1487688 h 1882057"/>
              <a:gd name="connsiteX527" fmla="*/ 1108240 w 2062029"/>
              <a:gd name="connsiteY527" fmla="*/ 1486945 h 1882057"/>
              <a:gd name="connsiteX528" fmla="*/ 1104170 w 2062029"/>
              <a:gd name="connsiteY528" fmla="*/ 1486101 h 1882057"/>
              <a:gd name="connsiteX529" fmla="*/ 1101534 w 2062029"/>
              <a:gd name="connsiteY529" fmla="*/ 1502764 h 1882057"/>
              <a:gd name="connsiteX530" fmla="*/ 1105655 w 2062029"/>
              <a:gd name="connsiteY530" fmla="*/ 1503250 h 1882057"/>
              <a:gd name="connsiteX531" fmla="*/ 1108240 w 2062029"/>
              <a:gd name="connsiteY531" fmla="*/ 1486945 h 1882057"/>
              <a:gd name="connsiteX532" fmla="*/ 610408 w 2062029"/>
              <a:gd name="connsiteY532" fmla="*/ 1496442 h 1882057"/>
              <a:gd name="connsiteX533" fmla="*/ 602805 w 2062029"/>
              <a:gd name="connsiteY533" fmla="*/ 1481288 h 1882057"/>
              <a:gd name="connsiteX534" fmla="*/ 599170 w 2062029"/>
              <a:gd name="connsiteY534" fmla="*/ 1483387 h 1882057"/>
              <a:gd name="connsiteX535" fmla="*/ 606594 w 2062029"/>
              <a:gd name="connsiteY535" fmla="*/ 1498106 h 1882057"/>
              <a:gd name="connsiteX536" fmla="*/ 610408 w 2062029"/>
              <a:gd name="connsiteY536" fmla="*/ 1496442 h 1882057"/>
              <a:gd name="connsiteX537" fmla="*/ 2049461 w 2062029"/>
              <a:gd name="connsiteY537" fmla="*/ 1480981 h 1882057"/>
              <a:gd name="connsiteX538" fmla="*/ 2045417 w 2062029"/>
              <a:gd name="connsiteY538" fmla="*/ 1479957 h 1882057"/>
              <a:gd name="connsiteX539" fmla="*/ 2041040 w 2062029"/>
              <a:gd name="connsiteY539" fmla="*/ 1496007 h 1882057"/>
              <a:gd name="connsiteX540" fmla="*/ 2045059 w 2062029"/>
              <a:gd name="connsiteY540" fmla="*/ 1497184 h 1882057"/>
              <a:gd name="connsiteX541" fmla="*/ 2049461 w 2062029"/>
              <a:gd name="connsiteY541" fmla="*/ 1480981 h 1882057"/>
              <a:gd name="connsiteX542" fmla="*/ 76842 w 2062029"/>
              <a:gd name="connsiteY542" fmla="*/ 1487355 h 1882057"/>
              <a:gd name="connsiteX543" fmla="*/ 69700 w 2062029"/>
              <a:gd name="connsiteY543" fmla="*/ 1472278 h 1882057"/>
              <a:gd name="connsiteX544" fmla="*/ 65886 w 2062029"/>
              <a:gd name="connsiteY544" fmla="*/ 1474019 h 1882057"/>
              <a:gd name="connsiteX545" fmla="*/ 73079 w 2062029"/>
              <a:gd name="connsiteY545" fmla="*/ 1489172 h 1882057"/>
              <a:gd name="connsiteX546" fmla="*/ 76842 w 2062029"/>
              <a:gd name="connsiteY546" fmla="*/ 1487355 h 1882057"/>
              <a:gd name="connsiteX547" fmla="*/ 1342246 w 2062029"/>
              <a:gd name="connsiteY547" fmla="*/ 1469386 h 1882057"/>
              <a:gd name="connsiteX548" fmla="*/ 1338125 w 2062029"/>
              <a:gd name="connsiteY548" fmla="*/ 1468823 h 1882057"/>
              <a:gd name="connsiteX549" fmla="*/ 1334721 w 2062029"/>
              <a:gd name="connsiteY549" fmla="*/ 1484898 h 1882057"/>
              <a:gd name="connsiteX550" fmla="*/ 1338740 w 2062029"/>
              <a:gd name="connsiteY550" fmla="*/ 1486024 h 1882057"/>
              <a:gd name="connsiteX551" fmla="*/ 1342246 w 2062029"/>
              <a:gd name="connsiteY551" fmla="*/ 1469386 h 1882057"/>
              <a:gd name="connsiteX552" fmla="*/ 417971 w 2062029"/>
              <a:gd name="connsiteY552" fmla="*/ 1459838 h 1882057"/>
              <a:gd name="connsiteX553" fmla="*/ 414797 w 2062029"/>
              <a:gd name="connsiteY553" fmla="*/ 1457125 h 1882057"/>
              <a:gd name="connsiteX554" fmla="*/ 404788 w 2062029"/>
              <a:gd name="connsiteY554" fmla="*/ 1470896 h 1882057"/>
              <a:gd name="connsiteX555" fmla="*/ 408346 w 2062029"/>
              <a:gd name="connsiteY555" fmla="*/ 1473098 h 1882057"/>
              <a:gd name="connsiteX556" fmla="*/ 417971 w 2062029"/>
              <a:gd name="connsiteY556" fmla="*/ 1459838 h 1882057"/>
              <a:gd name="connsiteX557" fmla="*/ 1118044 w 2062029"/>
              <a:gd name="connsiteY557" fmla="*/ 1455512 h 1882057"/>
              <a:gd name="connsiteX558" fmla="*/ 1114204 w 2062029"/>
              <a:gd name="connsiteY558" fmla="*/ 1453849 h 1882057"/>
              <a:gd name="connsiteX559" fmla="*/ 1108343 w 2062029"/>
              <a:gd name="connsiteY559" fmla="*/ 1469744 h 1882057"/>
              <a:gd name="connsiteX560" fmla="*/ 1112336 w 2062029"/>
              <a:gd name="connsiteY560" fmla="*/ 1470999 h 1882057"/>
              <a:gd name="connsiteX561" fmla="*/ 1118044 w 2062029"/>
              <a:gd name="connsiteY561" fmla="*/ 1455512 h 1882057"/>
              <a:gd name="connsiteX562" fmla="*/ 593539 w 2062029"/>
              <a:gd name="connsiteY562" fmla="*/ 1467108 h 1882057"/>
              <a:gd name="connsiteX563" fmla="*/ 582533 w 2062029"/>
              <a:gd name="connsiteY563" fmla="*/ 1454105 h 1882057"/>
              <a:gd name="connsiteX564" fmla="*/ 579538 w 2062029"/>
              <a:gd name="connsiteY564" fmla="*/ 1456997 h 1882057"/>
              <a:gd name="connsiteX565" fmla="*/ 590186 w 2062029"/>
              <a:gd name="connsiteY565" fmla="*/ 1469565 h 1882057"/>
              <a:gd name="connsiteX566" fmla="*/ 593539 w 2062029"/>
              <a:gd name="connsiteY566" fmla="*/ 1467108 h 1882057"/>
              <a:gd name="connsiteX567" fmla="*/ 2056244 w 2062029"/>
              <a:gd name="connsiteY567" fmla="*/ 1448038 h 1882057"/>
              <a:gd name="connsiteX568" fmla="*/ 2052123 w 2062029"/>
              <a:gd name="connsiteY568" fmla="*/ 1447373 h 1882057"/>
              <a:gd name="connsiteX569" fmla="*/ 2049103 w 2062029"/>
              <a:gd name="connsiteY569" fmla="*/ 1463755 h 1882057"/>
              <a:gd name="connsiteX570" fmla="*/ 2053198 w 2062029"/>
              <a:gd name="connsiteY570" fmla="*/ 1464599 h 1882057"/>
              <a:gd name="connsiteX571" fmla="*/ 2056244 w 2062029"/>
              <a:gd name="connsiteY571" fmla="*/ 1448038 h 1882057"/>
              <a:gd name="connsiteX572" fmla="*/ 62968 w 2062029"/>
              <a:gd name="connsiteY572" fmla="*/ 1456997 h 1882057"/>
              <a:gd name="connsiteX573" fmla="*/ 56646 w 2062029"/>
              <a:gd name="connsiteY573" fmla="*/ 1441588 h 1882057"/>
              <a:gd name="connsiteX574" fmla="*/ 52781 w 2062029"/>
              <a:gd name="connsiteY574" fmla="*/ 1443123 h 1882057"/>
              <a:gd name="connsiteX575" fmla="*/ 59154 w 2062029"/>
              <a:gd name="connsiteY575" fmla="*/ 1458635 h 1882057"/>
              <a:gd name="connsiteX576" fmla="*/ 62968 w 2062029"/>
              <a:gd name="connsiteY576" fmla="*/ 1456997 h 1882057"/>
              <a:gd name="connsiteX577" fmla="*/ 1343091 w 2062029"/>
              <a:gd name="connsiteY577" fmla="*/ 1452364 h 1882057"/>
              <a:gd name="connsiteX578" fmla="*/ 1340711 w 2062029"/>
              <a:gd name="connsiteY578" fmla="*/ 1435419 h 1882057"/>
              <a:gd name="connsiteX579" fmla="*/ 1336666 w 2062029"/>
              <a:gd name="connsiteY579" fmla="*/ 1436443 h 1882057"/>
              <a:gd name="connsiteX580" fmla="*/ 1338919 w 2062029"/>
              <a:gd name="connsiteY580" fmla="*/ 1452518 h 1882057"/>
              <a:gd name="connsiteX581" fmla="*/ 1343091 w 2062029"/>
              <a:gd name="connsiteY581" fmla="*/ 1452364 h 1882057"/>
              <a:gd name="connsiteX582" fmla="*/ 443158 w 2062029"/>
              <a:gd name="connsiteY582" fmla="*/ 1439258 h 1882057"/>
              <a:gd name="connsiteX583" fmla="*/ 441110 w 2062029"/>
              <a:gd name="connsiteY583" fmla="*/ 1435572 h 1882057"/>
              <a:gd name="connsiteX584" fmla="*/ 427006 w 2062029"/>
              <a:gd name="connsiteY584" fmla="*/ 1445197 h 1882057"/>
              <a:gd name="connsiteX585" fmla="*/ 429668 w 2062029"/>
              <a:gd name="connsiteY585" fmla="*/ 1448422 h 1882057"/>
              <a:gd name="connsiteX586" fmla="*/ 443158 w 2062029"/>
              <a:gd name="connsiteY586" fmla="*/ 1439258 h 1882057"/>
              <a:gd name="connsiteX587" fmla="*/ 569862 w 2062029"/>
              <a:gd name="connsiteY587" fmla="*/ 1442791 h 1882057"/>
              <a:gd name="connsiteX588" fmla="*/ 555579 w 2062029"/>
              <a:gd name="connsiteY588" fmla="*/ 1433499 h 1882057"/>
              <a:gd name="connsiteX589" fmla="*/ 553583 w 2062029"/>
              <a:gd name="connsiteY589" fmla="*/ 1437134 h 1882057"/>
              <a:gd name="connsiteX590" fmla="*/ 567302 w 2062029"/>
              <a:gd name="connsiteY590" fmla="*/ 1446093 h 1882057"/>
              <a:gd name="connsiteX591" fmla="*/ 569862 w 2062029"/>
              <a:gd name="connsiteY591" fmla="*/ 1442791 h 1882057"/>
              <a:gd name="connsiteX592" fmla="*/ 1134477 w 2062029"/>
              <a:gd name="connsiteY592" fmla="*/ 1427023 h 1882057"/>
              <a:gd name="connsiteX593" fmla="*/ 1131149 w 2062029"/>
              <a:gd name="connsiteY593" fmla="*/ 1424489 h 1882057"/>
              <a:gd name="connsiteX594" fmla="*/ 1121807 w 2062029"/>
              <a:gd name="connsiteY594" fmla="*/ 1438670 h 1882057"/>
              <a:gd name="connsiteX595" fmla="*/ 1125441 w 2062029"/>
              <a:gd name="connsiteY595" fmla="*/ 1440743 h 1882057"/>
              <a:gd name="connsiteX596" fmla="*/ 1134477 w 2062029"/>
              <a:gd name="connsiteY596" fmla="*/ 1427023 h 1882057"/>
              <a:gd name="connsiteX597" fmla="*/ 473797 w 2062029"/>
              <a:gd name="connsiteY597" fmla="*/ 1427765 h 1882057"/>
              <a:gd name="connsiteX598" fmla="*/ 472901 w 2062029"/>
              <a:gd name="connsiteY598" fmla="*/ 1423696 h 1882057"/>
              <a:gd name="connsiteX599" fmla="*/ 456596 w 2062029"/>
              <a:gd name="connsiteY599" fmla="*/ 1428457 h 1882057"/>
              <a:gd name="connsiteX600" fmla="*/ 458055 w 2062029"/>
              <a:gd name="connsiteY600" fmla="*/ 1432373 h 1882057"/>
              <a:gd name="connsiteX601" fmla="*/ 473797 w 2062029"/>
              <a:gd name="connsiteY601" fmla="*/ 1427765 h 1882057"/>
              <a:gd name="connsiteX602" fmla="*/ 2060417 w 2062029"/>
              <a:gd name="connsiteY602" fmla="*/ 1414711 h 1882057"/>
              <a:gd name="connsiteX603" fmla="*/ 2056244 w 2062029"/>
              <a:gd name="connsiteY603" fmla="*/ 1414353 h 1882057"/>
              <a:gd name="connsiteX604" fmla="*/ 2054504 w 2062029"/>
              <a:gd name="connsiteY604" fmla="*/ 1430888 h 1882057"/>
              <a:gd name="connsiteX605" fmla="*/ 2058650 w 2062029"/>
              <a:gd name="connsiteY605" fmla="*/ 1431426 h 1882057"/>
              <a:gd name="connsiteX606" fmla="*/ 2060417 w 2062029"/>
              <a:gd name="connsiteY606" fmla="*/ 1414711 h 1882057"/>
              <a:gd name="connsiteX607" fmla="*/ 540016 w 2062029"/>
              <a:gd name="connsiteY607" fmla="*/ 1426588 h 1882057"/>
              <a:gd name="connsiteX608" fmla="*/ 523532 w 2062029"/>
              <a:gd name="connsiteY608" fmla="*/ 1422262 h 1882057"/>
              <a:gd name="connsiteX609" fmla="*/ 522790 w 2062029"/>
              <a:gd name="connsiteY609" fmla="*/ 1426358 h 1882057"/>
              <a:gd name="connsiteX610" fmla="*/ 538634 w 2062029"/>
              <a:gd name="connsiteY610" fmla="*/ 1430530 h 1882057"/>
              <a:gd name="connsiteX611" fmla="*/ 540016 w 2062029"/>
              <a:gd name="connsiteY611" fmla="*/ 1426588 h 1882057"/>
              <a:gd name="connsiteX612" fmla="*/ 50733 w 2062029"/>
              <a:gd name="connsiteY612" fmla="*/ 1425974 h 1882057"/>
              <a:gd name="connsiteX613" fmla="*/ 45230 w 2062029"/>
              <a:gd name="connsiteY613" fmla="*/ 1410257 h 1882057"/>
              <a:gd name="connsiteX614" fmla="*/ 41262 w 2062029"/>
              <a:gd name="connsiteY614" fmla="*/ 1411588 h 1882057"/>
              <a:gd name="connsiteX615" fmla="*/ 46817 w 2062029"/>
              <a:gd name="connsiteY615" fmla="*/ 1427433 h 1882057"/>
              <a:gd name="connsiteX616" fmla="*/ 50733 w 2062029"/>
              <a:gd name="connsiteY616" fmla="*/ 1425974 h 1882057"/>
              <a:gd name="connsiteX617" fmla="*/ 506484 w 2062029"/>
              <a:gd name="connsiteY617" fmla="*/ 1424668 h 1882057"/>
              <a:gd name="connsiteX618" fmla="*/ 506638 w 2062029"/>
              <a:gd name="connsiteY618" fmla="*/ 1420496 h 1882057"/>
              <a:gd name="connsiteX619" fmla="*/ 489616 w 2062029"/>
              <a:gd name="connsiteY619" fmla="*/ 1421059 h 1882057"/>
              <a:gd name="connsiteX620" fmla="*/ 490051 w 2062029"/>
              <a:gd name="connsiteY620" fmla="*/ 1425206 h 1882057"/>
              <a:gd name="connsiteX621" fmla="*/ 506484 w 2062029"/>
              <a:gd name="connsiteY621" fmla="*/ 1424668 h 1882057"/>
              <a:gd name="connsiteX622" fmla="*/ 1334772 w 2062029"/>
              <a:gd name="connsiteY622" fmla="*/ 1419318 h 1882057"/>
              <a:gd name="connsiteX623" fmla="*/ 1325378 w 2062029"/>
              <a:gd name="connsiteY623" fmla="*/ 1404984 h 1882057"/>
              <a:gd name="connsiteX624" fmla="*/ 1322153 w 2062029"/>
              <a:gd name="connsiteY624" fmla="*/ 1407646 h 1882057"/>
              <a:gd name="connsiteX625" fmla="*/ 1331061 w 2062029"/>
              <a:gd name="connsiteY625" fmla="*/ 1421187 h 1882057"/>
              <a:gd name="connsiteX626" fmla="*/ 1334772 w 2062029"/>
              <a:gd name="connsiteY626" fmla="*/ 1419318 h 1882057"/>
              <a:gd name="connsiteX627" fmla="*/ 1157361 w 2062029"/>
              <a:gd name="connsiteY627" fmla="*/ 1403474 h 1882057"/>
              <a:gd name="connsiteX628" fmla="*/ 1154750 w 2062029"/>
              <a:gd name="connsiteY628" fmla="*/ 1400198 h 1882057"/>
              <a:gd name="connsiteX629" fmla="*/ 1142182 w 2062029"/>
              <a:gd name="connsiteY629" fmla="*/ 1411588 h 1882057"/>
              <a:gd name="connsiteX630" fmla="*/ 1145177 w 2062029"/>
              <a:gd name="connsiteY630" fmla="*/ 1414506 h 1882057"/>
              <a:gd name="connsiteX631" fmla="*/ 1157361 w 2062029"/>
              <a:gd name="connsiteY631" fmla="*/ 1403474 h 1882057"/>
              <a:gd name="connsiteX632" fmla="*/ 2062029 w 2062029"/>
              <a:gd name="connsiteY632" fmla="*/ 1381154 h 1882057"/>
              <a:gd name="connsiteX633" fmla="*/ 2057857 w 2062029"/>
              <a:gd name="connsiteY633" fmla="*/ 1381102 h 1882057"/>
              <a:gd name="connsiteX634" fmla="*/ 2057319 w 2062029"/>
              <a:gd name="connsiteY634" fmla="*/ 1397715 h 1882057"/>
              <a:gd name="connsiteX635" fmla="*/ 2061517 w 2062029"/>
              <a:gd name="connsiteY635" fmla="*/ 1397920 h 1882057"/>
              <a:gd name="connsiteX636" fmla="*/ 2062029 w 2062029"/>
              <a:gd name="connsiteY636" fmla="*/ 1381154 h 1882057"/>
              <a:gd name="connsiteX637" fmla="*/ 1313117 w 2062029"/>
              <a:gd name="connsiteY637" fmla="*/ 1393005 h 1882057"/>
              <a:gd name="connsiteX638" fmla="*/ 1298783 w 2062029"/>
              <a:gd name="connsiteY638" fmla="*/ 1383637 h 1882057"/>
              <a:gd name="connsiteX639" fmla="*/ 1296838 w 2062029"/>
              <a:gd name="connsiteY639" fmla="*/ 1387348 h 1882057"/>
              <a:gd name="connsiteX640" fmla="*/ 1310481 w 2062029"/>
              <a:gd name="connsiteY640" fmla="*/ 1396307 h 1882057"/>
              <a:gd name="connsiteX641" fmla="*/ 1313117 w 2062029"/>
              <a:gd name="connsiteY641" fmla="*/ 1393005 h 1882057"/>
              <a:gd name="connsiteX642" fmla="*/ 40085 w 2062029"/>
              <a:gd name="connsiteY642" fmla="*/ 1394362 h 1882057"/>
              <a:gd name="connsiteX643" fmla="*/ 35349 w 2062029"/>
              <a:gd name="connsiteY643" fmla="*/ 1378389 h 1882057"/>
              <a:gd name="connsiteX644" fmla="*/ 31330 w 2062029"/>
              <a:gd name="connsiteY644" fmla="*/ 1379515 h 1882057"/>
              <a:gd name="connsiteX645" fmla="*/ 36117 w 2062029"/>
              <a:gd name="connsiteY645" fmla="*/ 1395616 h 1882057"/>
              <a:gd name="connsiteX646" fmla="*/ 40085 w 2062029"/>
              <a:gd name="connsiteY646" fmla="*/ 1394362 h 1882057"/>
              <a:gd name="connsiteX647" fmla="*/ 1185440 w 2062029"/>
              <a:gd name="connsiteY647" fmla="*/ 1386375 h 1882057"/>
              <a:gd name="connsiteX648" fmla="*/ 1183725 w 2062029"/>
              <a:gd name="connsiteY648" fmla="*/ 1382561 h 1882057"/>
              <a:gd name="connsiteX649" fmla="*/ 1168700 w 2062029"/>
              <a:gd name="connsiteY649" fmla="*/ 1390522 h 1882057"/>
              <a:gd name="connsiteX650" fmla="*/ 1170901 w 2062029"/>
              <a:gd name="connsiteY650" fmla="*/ 1394080 h 1882057"/>
              <a:gd name="connsiteX651" fmla="*/ 1185440 w 2062029"/>
              <a:gd name="connsiteY651" fmla="*/ 1386375 h 1882057"/>
              <a:gd name="connsiteX652" fmla="*/ 1283169 w 2062029"/>
              <a:gd name="connsiteY652" fmla="*/ 1376853 h 1882057"/>
              <a:gd name="connsiteX653" fmla="*/ 1266710 w 2062029"/>
              <a:gd name="connsiteY653" fmla="*/ 1372476 h 1882057"/>
              <a:gd name="connsiteX654" fmla="*/ 1265942 w 2062029"/>
              <a:gd name="connsiteY654" fmla="*/ 1376572 h 1882057"/>
              <a:gd name="connsiteX655" fmla="*/ 1281787 w 2062029"/>
              <a:gd name="connsiteY655" fmla="*/ 1380795 h 1882057"/>
              <a:gd name="connsiteX656" fmla="*/ 1283169 w 2062029"/>
              <a:gd name="connsiteY656" fmla="*/ 1376853 h 1882057"/>
              <a:gd name="connsiteX657" fmla="*/ 1216796 w 2062029"/>
              <a:gd name="connsiteY657" fmla="*/ 1376597 h 1882057"/>
              <a:gd name="connsiteX658" fmla="*/ 1216054 w 2062029"/>
              <a:gd name="connsiteY658" fmla="*/ 1372502 h 1882057"/>
              <a:gd name="connsiteX659" fmla="*/ 1199570 w 2062029"/>
              <a:gd name="connsiteY659" fmla="*/ 1376572 h 1882057"/>
              <a:gd name="connsiteX660" fmla="*/ 1200824 w 2062029"/>
              <a:gd name="connsiteY660" fmla="*/ 1380539 h 1882057"/>
              <a:gd name="connsiteX661" fmla="*/ 1216796 w 2062029"/>
              <a:gd name="connsiteY661" fmla="*/ 1376597 h 1882057"/>
              <a:gd name="connsiteX662" fmla="*/ 1249637 w 2062029"/>
              <a:gd name="connsiteY662" fmla="*/ 1374550 h 1882057"/>
              <a:gd name="connsiteX663" fmla="*/ 1249919 w 2062029"/>
              <a:gd name="connsiteY663" fmla="*/ 1370377 h 1882057"/>
              <a:gd name="connsiteX664" fmla="*/ 1232897 w 2062029"/>
              <a:gd name="connsiteY664" fmla="*/ 1370403 h 1882057"/>
              <a:gd name="connsiteX665" fmla="*/ 1233178 w 2062029"/>
              <a:gd name="connsiteY665" fmla="*/ 1374601 h 1882057"/>
              <a:gd name="connsiteX666" fmla="*/ 1249637 w 2062029"/>
              <a:gd name="connsiteY666" fmla="*/ 1374550 h 1882057"/>
              <a:gd name="connsiteX667" fmla="*/ 2061952 w 2062029"/>
              <a:gd name="connsiteY667" fmla="*/ 1364362 h 1882057"/>
              <a:gd name="connsiteX668" fmla="*/ 2061287 w 2062029"/>
              <a:gd name="connsiteY668" fmla="*/ 1347596 h 1882057"/>
              <a:gd name="connsiteX669" fmla="*/ 2057115 w 2062029"/>
              <a:gd name="connsiteY669" fmla="*/ 1347827 h 1882057"/>
              <a:gd name="connsiteX670" fmla="*/ 2057754 w 2062029"/>
              <a:gd name="connsiteY670" fmla="*/ 1364464 h 1882057"/>
              <a:gd name="connsiteX671" fmla="*/ 2061952 w 2062029"/>
              <a:gd name="connsiteY671" fmla="*/ 1364362 h 1882057"/>
              <a:gd name="connsiteX672" fmla="*/ 30998 w 2062029"/>
              <a:gd name="connsiteY672" fmla="*/ 1362289 h 1882057"/>
              <a:gd name="connsiteX673" fmla="*/ 26979 w 2062029"/>
              <a:gd name="connsiteY673" fmla="*/ 1346086 h 1882057"/>
              <a:gd name="connsiteX674" fmla="*/ 22909 w 2062029"/>
              <a:gd name="connsiteY674" fmla="*/ 1347033 h 1882057"/>
              <a:gd name="connsiteX675" fmla="*/ 26928 w 2062029"/>
              <a:gd name="connsiteY675" fmla="*/ 1363338 h 1882057"/>
              <a:gd name="connsiteX676" fmla="*/ 30998 w 2062029"/>
              <a:gd name="connsiteY676" fmla="*/ 1362289 h 1882057"/>
              <a:gd name="connsiteX677" fmla="*/ 2060109 w 2062029"/>
              <a:gd name="connsiteY677" fmla="*/ 1330830 h 1882057"/>
              <a:gd name="connsiteX678" fmla="*/ 2058394 w 2062029"/>
              <a:gd name="connsiteY678" fmla="*/ 1314141 h 1882057"/>
              <a:gd name="connsiteX679" fmla="*/ 2054248 w 2062029"/>
              <a:gd name="connsiteY679" fmla="*/ 1314653 h 1882057"/>
              <a:gd name="connsiteX680" fmla="*/ 2055963 w 2062029"/>
              <a:gd name="connsiteY680" fmla="*/ 1331214 h 1882057"/>
              <a:gd name="connsiteX681" fmla="*/ 2060109 w 2062029"/>
              <a:gd name="connsiteY681" fmla="*/ 1330830 h 1882057"/>
              <a:gd name="connsiteX682" fmla="*/ 23319 w 2062029"/>
              <a:gd name="connsiteY682" fmla="*/ 1329806 h 1882057"/>
              <a:gd name="connsiteX683" fmla="*/ 20017 w 2062029"/>
              <a:gd name="connsiteY683" fmla="*/ 1313450 h 1882057"/>
              <a:gd name="connsiteX684" fmla="*/ 15921 w 2062029"/>
              <a:gd name="connsiteY684" fmla="*/ 1314218 h 1882057"/>
              <a:gd name="connsiteX685" fmla="*/ 19249 w 2062029"/>
              <a:gd name="connsiteY685" fmla="*/ 1330677 h 1882057"/>
              <a:gd name="connsiteX686" fmla="*/ 23319 w 2062029"/>
              <a:gd name="connsiteY686" fmla="*/ 1329806 h 1882057"/>
              <a:gd name="connsiteX687" fmla="*/ 2056142 w 2062029"/>
              <a:gd name="connsiteY687" fmla="*/ 1297478 h 1882057"/>
              <a:gd name="connsiteX688" fmla="*/ 2053429 w 2062029"/>
              <a:gd name="connsiteY688" fmla="*/ 1280942 h 1882057"/>
              <a:gd name="connsiteX689" fmla="*/ 2049333 w 2062029"/>
              <a:gd name="connsiteY689" fmla="*/ 1281633 h 1882057"/>
              <a:gd name="connsiteX690" fmla="*/ 2051995 w 2062029"/>
              <a:gd name="connsiteY690" fmla="*/ 1298117 h 1882057"/>
              <a:gd name="connsiteX691" fmla="*/ 2056142 w 2062029"/>
              <a:gd name="connsiteY691" fmla="*/ 1297478 h 1882057"/>
              <a:gd name="connsiteX692" fmla="*/ 17047 w 2062029"/>
              <a:gd name="connsiteY692" fmla="*/ 1297042 h 1882057"/>
              <a:gd name="connsiteX693" fmla="*/ 14411 w 2062029"/>
              <a:gd name="connsiteY693" fmla="*/ 1280533 h 1882057"/>
              <a:gd name="connsiteX694" fmla="*/ 10290 w 2062029"/>
              <a:gd name="connsiteY694" fmla="*/ 1281147 h 1882057"/>
              <a:gd name="connsiteX695" fmla="*/ 12952 w 2062029"/>
              <a:gd name="connsiteY695" fmla="*/ 1297708 h 1882057"/>
              <a:gd name="connsiteX696" fmla="*/ 17047 w 2062029"/>
              <a:gd name="connsiteY696" fmla="*/ 1297042 h 1882057"/>
              <a:gd name="connsiteX697" fmla="*/ 2050280 w 2062029"/>
              <a:gd name="connsiteY697" fmla="*/ 1264432 h 1882057"/>
              <a:gd name="connsiteX698" fmla="*/ 2046697 w 2062029"/>
              <a:gd name="connsiteY698" fmla="*/ 1248025 h 1882057"/>
              <a:gd name="connsiteX699" fmla="*/ 2042627 w 2062029"/>
              <a:gd name="connsiteY699" fmla="*/ 1248972 h 1882057"/>
              <a:gd name="connsiteX700" fmla="*/ 2046210 w 2062029"/>
              <a:gd name="connsiteY700" fmla="*/ 1265277 h 1882057"/>
              <a:gd name="connsiteX701" fmla="*/ 2050280 w 2062029"/>
              <a:gd name="connsiteY701" fmla="*/ 1264432 h 1882057"/>
              <a:gd name="connsiteX702" fmla="*/ 12082 w 2062029"/>
              <a:gd name="connsiteY702" fmla="*/ 1264023 h 1882057"/>
              <a:gd name="connsiteX703" fmla="*/ 10059 w 2062029"/>
              <a:gd name="connsiteY703" fmla="*/ 1247461 h 1882057"/>
              <a:gd name="connsiteX704" fmla="*/ 5913 w 2062029"/>
              <a:gd name="connsiteY704" fmla="*/ 1247922 h 1882057"/>
              <a:gd name="connsiteX705" fmla="*/ 7935 w 2062029"/>
              <a:gd name="connsiteY705" fmla="*/ 1264560 h 1882057"/>
              <a:gd name="connsiteX706" fmla="*/ 12082 w 2062029"/>
              <a:gd name="connsiteY706" fmla="*/ 1264023 h 1882057"/>
              <a:gd name="connsiteX707" fmla="*/ 2042729 w 2062029"/>
              <a:gd name="connsiteY707" fmla="*/ 1231719 h 1882057"/>
              <a:gd name="connsiteX708" fmla="*/ 2038352 w 2062029"/>
              <a:gd name="connsiteY708" fmla="*/ 1215517 h 1882057"/>
              <a:gd name="connsiteX709" fmla="*/ 2034334 w 2062029"/>
              <a:gd name="connsiteY709" fmla="*/ 1216668 h 1882057"/>
              <a:gd name="connsiteX710" fmla="*/ 2038685 w 2062029"/>
              <a:gd name="connsiteY710" fmla="*/ 1232769 h 1882057"/>
              <a:gd name="connsiteX711" fmla="*/ 2042729 w 2062029"/>
              <a:gd name="connsiteY711" fmla="*/ 1231719 h 1882057"/>
              <a:gd name="connsiteX712" fmla="*/ 8396 w 2062029"/>
              <a:gd name="connsiteY712" fmla="*/ 1230849 h 1882057"/>
              <a:gd name="connsiteX713" fmla="*/ 6988 w 2062029"/>
              <a:gd name="connsiteY713" fmla="*/ 1214211 h 1882057"/>
              <a:gd name="connsiteX714" fmla="*/ 2816 w 2062029"/>
              <a:gd name="connsiteY714" fmla="*/ 1214518 h 1882057"/>
              <a:gd name="connsiteX715" fmla="*/ 4223 w 2062029"/>
              <a:gd name="connsiteY715" fmla="*/ 1231233 h 1882057"/>
              <a:gd name="connsiteX716" fmla="*/ 8396 w 2062029"/>
              <a:gd name="connsiteY716" fmla="*/ 1230849 h 1882057"/>
              <a:gd name="connsiteX717" fmla="*/ 2033591 w 2062029"/>
              <a:gd name="connsiteY717" fmla="*/ 1199442 h 1882057"/>
              <a:gd name="connsiteX718" fmla="*/ 2028523 w 2062029"/>
              <a:gd name="connsiteY718" fmla="*/ 1183469 h 1882057"/>
              <a:gd name="connsiteX719" fmla="*/ 2024530 w 2062029"/>
              <a:gd name="connsiteY719" fmla="*/ 1184775 h 1882057"/>
              <a:gd name="connsiteX720" fmla="*/ 2029598 w 2062029"/>
              <a:gd name="connsiteY720" fmla="*/ 1200670 h 1882057"/>
              <a:gd name="connsiteX721" fmla="*/ 2033591 w 2062029"/>
              <a:gd name="connsiteY721" fmla="*/ 1199442 h 1882057"/>
              <a:gd name="connsiteX722" fmla="*/ 5862 w 2062029"/>
              <a:gd name="connsiteY722" fmla="*/ 1197522 h 1882057"/>
              <a:gd name="connsiteX723" fmla="*/ 5043 w 2062029"/>
              <a:gd name="connsiteY723" fmla="*/ 1180884 h 1882057"/>
              <a:gd name="connsiteX724" fmla="*/ 845 w 2062029"/>
              <a:gd name="connsiteY724" fmla="*/ 1181038 h 1882057"/>
              <a:gd name="connsiteX725" fmla="*/ 1689 w 2062029"/>
              <a:gd name="connsiteY725" fmla="*/ 1197778 h 1882057"/>
              <a:gd name="connsiteX726" fmla="*/ 5862 w 2062029"/>
              <a:gd name="connsiteY726" fmla="*/ 1197522 h 1882057"/>
              <a:gd name="connsiteX727" fmla="*/ 2023071 w 2062029"/>
              <a:gd name="connsiteY727" fmla="*/ 1167625 h 1882057"/>
              <a:gd name="connsiteX728" fmla="*/ 2017286 w 2062029"/>
              <a:gd name="connsiteY728" fmla="*/ 1151857 h 1882057"/>
              <a:gd name="connsiteX729" fmla="*/ 2013370 w 2062029"/>
              <a:gd name="connsiteY729" fmla="*/ 1153342 h 1882057"/>
              <a:gd name="connsiteX730" fmla="*/ 2019129 w 2062029"/>
              <a:gd name="connsiteY730" fmla="*/ 1168982 h 1882057"/>
              <a:gd name="connsiteX731" fmla="*/ 2023071 w 2062029"/>
              <a:gd name="connsiteY731" fmla="*/ 1167625 h 1882057"/>
              <a:gd name="connsiteX732" fmla="*/ 4479 w 2062029"/>
              <a:gd name="connsiteY732" fmla="*/ 1164195 h 1882057"/>
              <a:gd name="connsiteX733" fmla="*/ 4198 w 2062029"/>
              <a:gd name="connsiteY733" fmla="*/ 1147506 h 1882057"/>
              <a:gd name="connsiteX734" fmla="*/ 26 w 2062029"/>
              <a:gd name="connsiteY734" fmla="*/ 1147506 h 1882057"/>
              <a:gd name="connsiteX735" fmla="*/ 307 w 2062029"/>
              <a:gd name="connsiteY735" fmla="*/ 1164246 h 1882057"/>
              <a:gd name="connsiteX736" fmla="*/ 4479 w 2062029"/>
              <a:gd name="connsiteY736" fmla="*/ 1164195 h 1882057"/>
              <a:gd name="connsiteX737" fmla="*/ 2011271 w 2062029"/>
              <a:gd name="connsiteY737" fmla="*/ 1136192 h 1882057"/>
              <a:gd name="connsiteX738" fmla="*/ 2004923 w 2062029"/>
              <a:gd name="connsiteY738" fmla="*/ 1120680 h 1882057"/>
              <a:gd name="connsiteX739" fmla="*/ 2001083 w 2062029"/>
              <a:gd name="connsiteY739" fmla="*/ 1122293 h 1882057"/>
              <a:gd name="connsiteX740" fmla="*/ 2007380 w 2062029"/>
              <a:gd name="connsiteY740" fmla="*/ 1137753 h 1882057"/>
              <a:gd name="connsiteX741" fmla="*/ 2011271 w 2062029"/>
              <a:gd name="connsiteY741" fmla="*/ 1136192 h 1882057"/>
              <a:gd name="connsiteX742" fmla="*/ 4428 w 2062029"/>
              <a:gd name="connsiteY742" fmla="*/ 1114076 h 1882057"/>
              <a:gd name="connsiteX743" fmla="*/ 230 w 2062029"/>
              <a:gd name="connsiteY743" fmla="*/ 1113974 h 1882057"/>
              <a:gd name="connsiteX744" fmla="*/ 0 w 2062029"/>
              <a:gd name="connsiteY744" fmla="*/ 1130766 h 1882057"/>
              <a:gd name="connsiteX745" fmla="*/ 4198 w 2062029"/>
              <a:gd name="connsiteY745" fmla="*/ 1130791 h 1882057"/>
              <a:gd name="connsiteX746" fmla="*/ 4428 w 2062029"/>
              <a:gd name="connsiteY746" fmla="*/ 1114076 h 1882057"/>
              <a:gd name="connsiteX747" fmla="*/ 1998344 w 2062029"/>
              <a:gd name="connsiteY747" fmla="*/ 1105271 h 1882057"/>
              <a:gd name="connsiteX748" fmla="*/ 1991459 w 2062029"/>
              <a:gd name="connsiteY748" fmla="*/ 1089964 h 1882057"/>
              <a:gd name="connsiteX749" fmla="*/ 1987696 w 2062029"/>
              <a:gd name="connsiteY749" fmla="*/ 1091705 h 1882057"/>
              <a:gd name="connsiteX750" fmla="*/ 1994530 w 2062029"/>
              <a:gd name="connsiteY750" fmla="*/ 1106935 h 1882057"/>
              <a:gd name="connsiteX751" fmla="*/ 1998344 w 2062029"/>
              <a:gd name="connsiteY751" fmla="*/ 1105271 h 1882057"/>
              <a:gd name="connsiteX752" fmla="*/ 5657 w 2062029"/>
              <a:gd name="connsiteY752" fmla="*/ 1080698 h 1882057"/>
              <a:gd name="connsiteX753" fmla="*/ 1459 w 2062029"/>
              <a:gd name="connsiteY753" fmla="*/ 1080468 h 1882057"/>
              <a:gd name="connsiteX754" fmla="*/ 717 w 2062029"/>
              <a:gd name="connsiteY754" fmla="*/ 1097182 h 1882057"/>
              <a:gd name="connsiteX755" fmla="*/ 4889 w 2062029"/>
              <a:gd name="connsiteY755" fmla="*/ 1097362 h 1882057"/>
              <a:gd name="connsiteX756" fmla="*/ 5657 w 2062029"/>
              <a:gd name="connsiteY756" fmla="*/ 1080698 h 1882057"/>
              <a:gd name="connsiteX757" fmla="*/ 1984368 w 2062029"/>
              <a:gd name="connsiteY757" fmla="*/ 1074811 h 1882057"/>
              <a:gd name="connsiteX758" fmla="*/ 1977022 w 2062029"/>
              <a:gd name="connsiteY758" fmla="*/ 1059734 h 1882057"/>
              <a:gd name="connsiteX759" fmla="*/ 1973285 w 2062029"/>
              <a:gd name="connsiteY759" fmla="*/ 1061577 h 1882057"/>
              <a:gd name="connsiteX760" fmla="*/ 1980606 w 2062029"/>
              <a:gd name="connsiteY760" fmla="*/ 1076577 h 1882057"/>
              <a:gd name="connsiteX761" fmla="*/ 1984368 w 2062029"/>
              <a:gd name="connsiteY761" fmla="*/ 1074811 h 1882057"/>
              <a:gd name="connsiteX762" fmla="*/ 7833 w 2062029"/>
              <a:gd name="connsiteY762" fmla="*/ 1047345 h 1882057"/>
              <a:gd name="connsiteX763" fmla="*/ 3660 w 2062029"/>
              <a:gd name="connsiteY763" fmla="*/ 1046987 h 1882057"/>
              <a:gd name="connsiteX764" fmla="*/ 2457 w 2062029"/>
              <a:gd name="connsiteY764" fmla="*/ 1063702 h 1882057"/>
              <a:gd name="connsiteX765" fmla="*/ 6630 w 2062029"/>
              <a:gd name="connsiteY765" fmla="*/ 1064009 h 1882057"/>
              <a:gd name="connsiteX766" fmla="*/ 7833 w 2062029"/>
              <a:gd name="connsiteY766" fmla="*/ 1047345 h 1882057"/>
              <a:gd name="connsiteX767" fmla="*/ 1969445 w 2062029"/>
              <a:gd name="connsiteY767" fmla="*/ 1044760 h 1882057"/>
              <a:gd name="connsiteX768" fmla="*/ 1961664 w 2062029"/>
              <a:gd name="connsiteY768" fmla="*/ 1029940 h 1882057"/>
              <a:gd name="connsiteX769" fmla="*/ 1957953 w 2062029"/>
              <a:gd name="connsiteY769" fmla="*/ 1031885 h 1882057"/>
              <a:gd name="connsiteX770" fmla="*/ 1965708 w 2062029"/>
              <a:gd name="connsiteY770" fmla="*/ 1046680 h 1882057"/>
              <a:gd name="connsiteX771" fmla="*/ 1969445 w 2062029"/>
              <a:gd name="connsiteY771" fmla="*/ 1044760 h 1882057"/>
              <a:gd name="connsiteX772" fmla="*/ 10981 w 2062029"/>
              <a:gd name="connsiteY772" fmla="*/ 1014095 h 1882057"/>
              <a:gd name="connsiteX773" fmla="*/ 6834 w 2062029"/>
              <a:gd name="connsiteY773" fmla="*/ 1013634 h 1882057"/>
              <a:gd name="connsiteX774" fmla="*/ 5145 w 2062029"/>
              <a:gd name="connsiteY774" fmla="*/ 1030298 h 1882057"/>
              <a:gd name="connsiteX775" fmla="*/ 9317 w 2062029"/>
              <a:gd name="connsiteY775" fmla="*/ 1030682 h 1882057"/>
              <a:gd name="connsiteX776" fmla="*/ 10981 w 2062029"/>
              <a:gd name="connsiteY776" fmla="*/ 1014095 h 1882057"/>
              <a:gd name="connsiteX777" fmla="*/ 1953652 w 2062029"/>
              <a:gd name="connsiteY777" fmla="*/ 1015196 h 1882057"/>
              <a:gd name="connsiteX778" fmla="*/ 1945461 w 2062029"/>
              <a:gd name="connsiteY778" fmla="*/ 1000580 h 1882057"/>
              <a:gd name="connsiteX779" fmla="*/ 1941826 w 2062029"/>
              <a:gd name="connsiteY779" fmla="*/ 1002628 h 1882057"/>
              <a:gd name="connsiteX780" fmla="*/ 1949966 w 2062029"/>
              <a:gd name="connsiteY780" fmla="*/ 1017218 h 1882057"/>
              <a:gd name="connsiteX781" fmla="*/ 1953652 w 2062029"/>
              <a:gd name="connsiteY781" fmla="*/ 1015196 h 1882057"/>
              <a:gd name="connsiteX782" fmla="*/ 15025 w 2062029"/>
              <a:gd name="connsiteY782" fmla="*/ 980947 h 1882057"/>
              <a:gd name="connsiteX783" fmla="*/ 10879 w 2062029"/>
              <a:gd name="connsiteY783" fmla="*/ 980410 h 1882057"/>
              <a:gd name="connsiteX784" fmla="*/ 8754 w 2062029"/>
              <a:gd name="connsiteY784" fmla="*/ 996996 h 1882057"/>
              <a:gd name="connsiteX785" fmla="*/ 12901 w 2062029"/>
              <a:gd name="connsiteY785" fmla="*/ 997534 h 1882057"/>
              <a:gd name="connsiteX786" fmla="*/ 15025 w 2062029"/>
              <a:gd name="connsiteY786" fmla="*/ 980947 h 1882057"/>
              <a:gd name="connsiteX787" fmla="*/ 19940 w 2062029"/>
              <a:gd name="connsiteY787" fmla="*/ 947748 h 1882057"/>
              <a:gd name="connsiteX788" fmla="*/ 15793 w 2062029"/>
              <a:gd name="connsiteY788" fmla="*/ 947083 h 1882057"/>
              <a:gd name="connsiteX789" fmla="*/ 13208 w 2062029"/>
              <a:gd name="connsiteY789" fmla="*/ 963695 h 1882057"/>
              <a:gd name="connsiteX790" fmla="*/ 17329 w 2062029"/>
              <a:gd name="connsiteY790" fmla="*/ 964309 h 1882057"/>
              <a:gd name="connsiteX791" fmla="*/ 19940 w 2062029"/>
              <a:gd name="connsiteY791" fmla="*/ 947748 h 1882057"/>
              <a:gd name="connsiteX792" fmla="*/ 25725 w 2062029"/>
              <a:gd name="connsiteY792" fmla="*/ 914754 h 1882057"/>
              <a:gd name="connsiteX793" fmla="*/ 21604 w 2062029"/>
              <a:gd name="connsiteY793" fmla="*/ 913986 h 1882057"/>
              <a:gd name="connsiteX794" fmla="*/ 18609 w 2062029"/>
              <a:gd name="connsiteY794" fmla="*/ 930521 h 1882057"/>
              <a:gd name="connsiteX795" fmla="*/ 22730 w 2062029"/>
              <a:gd name="connsiteY795" fmla="*/ 931238 h 1882057"/>
              <a:gd name="connsiteX796" fmla="*/ 25725 w 2062029"/>
              <a:gd name="connsiteY796" fmla="*/ 914754 h 1882057"/>
              <a:gd name="connsiteX797" fmla="*/ 32278 w 2062029"/>
              <a:gd name="connsiteY797" fmla="*/ 881913 h 1882057"/>
              <a:gd name="connsiteX798" fmla="*/ 28182 w 2062029"/>
              <a:gd name="connsiteY798" fmla="*/ 881043 h 1882057"/>
              <a:gd name="connsiteX799" fmla="*/ 24778 w 2062029"/>
              <a:gd name="connsiteY799" fmla="*/ 897502 h 1882057"/>
              <a:gd name="connsiteX800" fmla="*/ 28873 w 2062029"/>
              <a:gd name="connsiteY800" fmla="*/ 898321 h 1882057"/>
              <a:gd name="connsiteX801" fmla="*/ 32278 w 2062029"/>
              <a:gd name="connsiteY801" fmla="*/ 881913 h 1882057"/>
              <a:gd name="connsiteX802" fmla="*/ 39701 w 2062029"/>
              <a:gd name="connsiteY802" fmla="*/ 849252 h 1882057"/>
              <a:gd name="connsiteX803" fmla="*/ 35631 w 2062029"/>
              <a:gd name="connsiteY803" fmla="*/ 848279 h 1882057"/>
              <a:gd name="connsiteX804" fmla="*/ 31817 w 2062029"/>
              <a:gd name="connsiteY804" fmla="*/ 864635 h 1882057"/>
              <a:gd name="connsiteX805" fmla="*/ 35887 w 2062029"/>
              <a:gd name="connsiteY805" fmla="*/ 865582 h 1882057"/>
              <a:gd name="connsiteX806" fmla="*/ 39701 w 2062029"/>
              <a:gd name="connsiteY806" fmla="*/ 849252 h 1882057"/>
              <a:gd name="connsiteX807" fmla="*/ 47866 w 2062029"/>
              <a:gd name="connsiteY807" fmla="*/ 816795 h 1882057"/>
              <a:gd name="connsiteX808" fmla="*/ 43822 w 2062029"/>
              <a:gd name="connsiteY808" fmla="*/ 815720 h 1882057"/>
              <a:gd name="connsiteX809" fmla="*/ 39649 w 2062029"/>
              <a:gd name="connsiteY809" fmla="*/ 831948 h 1882057"/>
              <a:gd name="connsiteX810" fmla="*/ 43694 w 2062029"/>
              <a:gd name="connsiteY810" fmla="*/ 832972 h 1882057"/>
              <a:gd name="connsiteX811" fmla="*/ 47866 w 2062029"/>
              <a:gd name="connsiteY811" fmla="*/ 816795 h 1882057"/>
              <a:gd name="connsiteX812" fmla="*/ 56799 w 2062029"/>
              <a:gd name="connsiteY812" fmla="*/ 784568 h 1882057"/>
              <a:gd name="connsiteX813" fmla="*/ 52781 w 2062029"/>
              <a:gd name="connsiteY813" fmla="*/ 783417 h 1882057"/>
              <a:gd name="connsiteX814" fmla="*/ 48199 w 2062029"/>
              <a:gd name="connsiteY814" fmla="*/ 799543 h 1882057"/>
              <a:gd name="connsiteX815" fmla="*/ 52243 w 2062029"/>
              <a:gd name="connsiteY815" fmla="*/ 800643 h 1882057"/>
              <a:gd name="connsiteX816" fmla="*/ 56799 w 2062029"/>
              <a:gd name="connsiteY816" fmla="*/ 784568 h 1882057"/>
              <a:gd name="connsiteX817" fmla="*/ 66475 w 2062029"/>
              <a:gd name="connsiteY817" fmla="*/ 752547 h 1882057"/>
              <a:gd name="connsiteX818" fmla="*/ 62507 w 2062029"/>
              <a:gd name="connsiteY818" fmla="*/ 751292 h 1882057"/>
              <a:gd name="connsiteX819" fmla="*/ 57567 w 2062029"/>
              <a:gd name="connsiteY819" fmla="*/ 767316 h 1882057"/>
              <a:gd name="connsiteX820" fmla="*/ 61560 w 2062029"/>
              <a:gd name="connsiteY820" fmla="*/ 768519 h 1882057"/>
              <a:gd name="connsiteX821" fmla="*/ 66475 w 2062029"/>
              <a:gd name="connsiteY821" fmla="*/ 752547 h 1882057"/>
              <a:gd name="connsiteX822" fmla="*/ 76944 w 2062029"/>
              <a:gd name="connsiteY822" fmla="*/ 720807 h 1882057"/>
              <a:gd name="connsiteX823" fmla="*/ 73002 w 2062029"/>
              <a:gd name="connsiteY823" fmla="*/ 719450 h 1882057"/>
              <a:gd name="connsiteX824" fmla="*/ 67678 w 2062029"/>
              <a:gd name="connsiteY824" fmla="*/ 735320 h 1882057"/>
              <a:gd name="connsiteX825" fmla="*/ 71646 w 2062029"/>
              <a:gd name="connsiteY825" fmla="*/ 736651 h 1882057"/>
              <a:gd name="connsiteX826" fmla="*/ 76944 w 2062029"/>
              <a:gd name="connsiteY826" fmla="*/ 720807 h 1882057"/>
              <a:gd name="connsiteX827" fmla="*/ 88130 w 2062029"/>
              <a:gd name="connsiteY827" fmla="*/ 689348 h 1882057"/>
              <a:gd name="connsiteX828" fmla="*/ 84213 w 2062029"/>
              <a:gd name="connsiteY828" fmla="*/ 687915 h 1882057"/>
              <a:gd name="connsiteX829" fmla="*/ 78505 w 2062029"/>
              <a:gd name="connsiteY829" fmla="*/ 703657 h 1882057"/>
              <a:gd name="connsiteX830" fmla="*/ 82447 w 2062029"/>
              <a:gd name="connsiteY830" fmla="*/ 705065 h 1882057"/>
              <a:gd name="connsiteX831" fmla="*/ 88130 w 2062029"/>
              <a:gd name="connsiteY831" fmla="*/ 689348 h 1882057"/>
              <a:gd name="connsiteX832" fmla="*/ 100032 w 2062029"/>
              <a:gd name="connsiteY832" fmla="*/ 658146 h 1882057"/>
              <a:gd name="connsiteX833" fmla="*/ 96142 w 2062029"/>
              <a:gd name="connsiteY833" fmla="*/ 656610 h 1882057"/>
              <a:gd name="connsiteX834" fmla="*/ 90075 w 2062029"/>
              <a:gd name="connsiteY834" fmla="*/ 672198 h 1882057"/>
              <a:gd name="connsiteX835" fmla="*/ 93966 w 2062029"/>
              <a:gd name="connsiteY835" fmla="*/ 673683 h 1882057"/>
              <a:gd name="connsiteX836" fmla="*/ 100032 w 2062029"/>
              <a:gd name="connsiteY836" fmla="*/ 658146 h 1882057"/>
              <a:gd name="connsiteX837" fmla="*/ 112677 w 2062029"/>
              <a:gd name="connsiteY837" fmla="*/ 627250 h 1882057"/>
              <a:gd name="connsiteX838" fmla="*/ 108838 w 2062029"/>
              <a:gd name="connsiteY838" fmla="*/ 625612 h 1882057"/>
              <a:gd name="connsiteX839" fmla="*/ 102413 w 2062029"/>
              <a:gd name="connsiteY839" fmla="*/ 641073 h 1882057"/>
              <a:gd name="connsiteX840" fmla="*/ 106278 w 2062029"/>
              <a:gd name="connsiteY840" fmla="*/ 642660 h 1882057"/>
              <a:gd name="connsiteX841" fmla="*/ 112677 w 2062029"/>
              <a:gd name="connsiteY841" fmla="*/ 627250 h 1882057"/>
              <a:gd name="connsiteX842" fmla="*/ 126064 w 2062029"/>
              <a:gd name="connsiteY842" fmla="*/ 596713 h 1882057"/>
              <a:gd name="connsiteX843" fmla="*/ 122250 w 2062029"/>
              <a:gd name="connsiteY843" fmla="*/ 594973 h 1882057"/>
              <a:gd name="connsiteX844" fmla="*/ 115442 w 2062029"/>
              <a:gd name="connsiteY844" fmla="*/ 610254 h 1882057"/>
              <a:gd name="connsiteX845" fmla="*/ 119256 w 2062029"/>
              <a:gd name="connsiteY845" fmla="*/ 611943 h 1882057"/>
              <a:gd name="connsiteX846" fmla="*/ 126064 w 2062029"/>
              <a:gd name="connsiteY846" fmla="*/ 596713 h 1882057"/>
              <a:gd name="connsiteX847" fmla="*/ 1766667 w 2062029"/>
              <a:gd name="connsiteY847" fmla="*/ 590826 h 1882057"/>
              <a:gd name="connsiteX848" fmla="*/ 1764133 w 2062029"/>
              <a:gd name="connsiteY848" fmla="*/ 574188 h 1882057"/>
              <a:gd name="connsiteX849" fmla="*/ 1760012 w 2062029"/>
              <a:gd name="connsiteY849" fmla="*/ 574879 h 1882057"/>
              <a:gd name="connsiteX850" fmla="*/ 1762546 w 2062029"/>
              <a:gd name="connsiteY850" fmla="*/ 591415 h 1882057"/>
              <a:gd name="connsiteX851" fmla="*/ 1766667 w 2062029"/>
              <a:gd name="connsiteY851" fmla="*/ 590826 h 1882057"/>
              <a:gd name="connsiteX852" fmla="*/ 140168 w 2062029"/>
              <a:gd name="connsiteY852" fmla="*/ 566509 h 1882057"/>
              <a:gd name="connsiteX853" fmla="*/ 136405 w 2062029"/>
              <a:gd name="connsiteY853" fmla="*/ 564692 h 1882057"/>
              <a:gd name="connsiteX854" fmla="*/ 129238 w 2062029"/>
              <a:gd name="connsiteY854" fmla="*/ 579794 h 1882057"/>
              <a:gd name="connsiteX855" fmla="*/ 133001 w 2062029"/>
              <a:gd name="connsiteY855" fmla="*/ 581560 h 1882057"/>
              <a:gd name="connsiteX856" fmla="*/ 140168 w 2062029"/>
              <a:gd name="connsiteY856" fmla="*/ 566509 h 1882057"/>
              <a:gd name="connsiteX857" fmla="*/ 1761215 w 2062029"/>
              <a:gd name="connsiteY857" fmla="*/ 557627 h 1882057"/>
              <a:gd name="connsiteX858" fmla="*/ 1757939 w 2062029"/>
              <a:gd name="connsiteY858" fmla="*/ 541117 h 1882057"/>
              <a:gd name="connsiteX859" fmla="*/ 1753869 w 2062029"/>
              <a:gd name="connsiteY859" fmla="*/ 541987 h 1882057"/>
              <a:gd name="connsiteX860" fmla="*/ 1757120 w 2062029"/>
              <a:gd name="connsiteY860" fmla="*/ 558395 h 1882057"/>
              <a:gd name="connsiteX861" fmla="*/ 1761215 w 2062029"/>
              <a:gd name="connsiteY861" fmla="*/ 557627 h 1882057"/>
              <a:gd name="connsiteX862" fmla="*/ 155014 w 2062029"/>
              <a:gd name="connsiteY862" fmla="*/ 536663 h 1882057"/>
              <a:gd name="connsiteX863" fmla="*/ 151277 w 2062029"/>
              <a:gd name="connsiteY863" fmla="*/ 534743 h 1882057"/>
              <a:gd name="connsiteX864" fmla="*/ 143726 w 2062029"/>
              <a:gd name="connsiteY864" fmla="*/ 549666 h 1882057"/>
              <a:gd name="connsiteX865" fmla="*/ 147463 w 2062029"/>
              <a:gd name="connsiteY865" fmla="*/ 551535 h 1882057"/>
              <a:gd name="connsiteX866" fmla="*/ 155014 w 2062029"/>
              <a:gd name="connsiteY866" fmla="*/ 536663 h 1882057"/>
              <a:gd name="connsiteX867" fmla="*/ 1754330 w 2062029"/>
              <a:gd name="connsiteY867" fmla="*/ 524709 h 1882057"/>
              <a:gd name="connsiteX868" fmla="*/ 1750362 w 2062029"/>
              <a:gd name="connsiteY868" fmla="*/ 508379 h 1882057"/>
              <a:gd name="connsiteX869" fmla="*/ 1746318 w 2062029"/>
              <a:gd name="connsiteY869" fmla="*/ 509402 h 1882057"/>
              <a:gd name="connsiteX870" fmla="*/ 1750260 w 2062029"/>
              <a:gd name="connsiteY870" fmla="*/ 525656 h 1882057"/>
              <a:gd name="connsiteX871" fmla="*/ 1754330 w 2062029"/>
              <a:gd name="connsiteY871" fmla="*/ 524709 h 1882057"/>
              <a:gd name="connsiteX872" fmla="*/ 170603 w 2062029"/>
              <a:gd name="connsiteY872" fmla="*/ 507227 h 1882057"/>
              <a:gd name="connsiteX873" fmla="*/ 166917 w 2062029"/>
              <a:gd name="connsiteY873" fmla="*/ 505230 h 1882057"/>
              <a:gd name="connsiteX874" fmla="*/ 159007 w 2062029"/>
              <a:gd name="connsiteY874" fmla="*/ 519948 h 1882057"/>
              <a:gd name="connsiteX875" fmla="*/ 162693 w 2062029"/>
              <a:gd name="connsiteY875" fmla="*/ 521894 h 1882057"/>
              <a:gd name="connsiteX876" fmla="*/ 170603 w 2062029"/>
              <a:gd name="connsiteY876" fmla="*/ 507227 h 1882057"/>
              <a:gd name="connsiteX877" fmla="*/ 1746036 w 2062029"/>
              <a:gd name="connsiteY877" fmla="*/ 492125 h 1882057"/>
              <a:gd name="connsiteX878" fmla="*/ 1741301 w 2062029"/>
              <a:gd name="connsiteY878" fmla="*/ 475999 h 1882057"/>
              <a:gd name="connsiteX879" fmla="*/ 1737333 w 2062029"/>
              <a:gd name="connsiteY879" fmla="*/ 477202 h 1882057"/>
              <a:gd name="connsiteX880" fmla="*/ 1742018 w 2062029"/>
              <a:gd name="connsiteY880" fmla="*/ 493225 h 1882057"/>
              <a:gd name="connsiteX881" fmla="*/ 1746036 w 2062029"/>
              <a:gd name="connsiteY881" fmla="*/ 492125 h 1882057"/>
              <a:gd name="connsiteX882" fmla="*/ 186985 w 2062029"/>
              <a:gd name="connsiteY882" fmla="*/ 478123 h 1882057"/>
              <a:gd name="connsiteX883" fmla="*/ 183376 w 2062029"/>
              <a:gd name="connsiteY883" fmla="*/ 475999 h 1882057"/>
              <a:gd name="connsiteX884" fmla="*/ 175057 w 2062029"/>
              <a:gd name="connsiteY884" fmla="*/ 490538 h 1882057"/>
              <a:gd name="connsiteX885" fmla="*/ 178691 w 2062029"/>
              <a:gd name="connsiteY885" fmla="*/ 492585 h 1882057"/>
              <a:gd name="connsiteX886" fmla="*/ 186985 w 2062029"/>
              <a:gd name="connsiteY886" fmla="*/ 478123 h 1882057"/>
              <a:gd name="connsiteX887" fmla="*/ 204160 w 2062029"/>
              <a:gd name="connsiteY887" fmla="*/ 449480 h 1882057"/>
              <a:gd name="connsiteX888" fmla="*/ 200602 w 2062029"/>
              <a:gd name="connsiteY888" fmla="*/ 447253 h 1882057"/>
              <a:gd name="connsiteX889" fmla="*/ 191899 w 2062029"/>
              <a:gd name="connsiteY889" fmla="*/ 461588 h 1882057"/>
              <a:gd name="connsiteX890" fmla="*/ 195483 w 2062029"/>
              <a:gd name="connsiteY890" fmla="*/ 463712 h 1882057"/>
              <a:gd name="connsiteX891" fmla="*/ 204160 w 2062029"/>
              <a:gd name="connsiteY891" fmla="*/ 449480 h 1882057"/>
              <a:gd name="connsiteX892" fmla="*/ 1736182 w 2062029"/>
              <a:gd name="connsiteY892" fmla="*/ 460001 h 1882057"/>
              <a:gd name="connsiteX893" fmla="*/ 1730653 w 2062029"/>
              <a:gd name="connsiteY893" fmla="*/ 444131 h 1882057"/>
              <a:gd name="connsiteX894" fmla="*/ 1726762 w 2062029"/>
              <a:gd name="connsiteY894" fmla="*/ 445538 h 1882057"/>
              <a:gd name="connsiteX895" fmla="*/ 1732240 w 2062029"/>
              <a:gd name="connsiteY895" fmla="*/ 461332 h 1882057"/>
              <a:gd name="connsiteX896" fmla="*/ 1736182 w 2062029"/>
              <a:gd name="connsiteY896" fmla="*/ 460001 h 1882057"/>
              <a:gd name="connsiteX897" fmla="*/ 222129 w 2062029"/>
              <a:gd name="connsiteY897" fmla="*/ 421273 h 1882057"/>
              <a:gd name="connsiteX898" fmla="*/ 218623 w 2062029"/>
              <a:gd name="connsiteY898" fmla="*/ 418969 h 1882057"/>
              <a:gd name="connsiteX899" fmla="*/ 209510 w 2062029"/>
              <a:gd name="connsiteY899" fmla="*/ 433047 h 1882057"/>
              <a:gd name="connsiteX900" fmla="*/ 213042 w 2062029"/>
              <a:gd name="connsiteY900" fmla="*/ 435274 h 1882057"/>
              <a:gd name="connsiteX901" fmla="*/ 222129 w 2062029"/>
              <a:gd name="connsiteY901" fmla="*/ 421273 h 1882057"/>
              <a:gd name="connsiteX902" fmla="*/ 1724740 w 2062029"/>
              <a:gd name="connsiteY902" fmla="*/ 428389 h 1882057"/>
              <a:gd name="connsiteX903" fmla="*/ 1718341 w 2062029"/>
              <a:gd name="connsiteY903" fmla="*/ 412851 h 1882057"/>
              <a:gd name="connsiteX904" fmla="*/ 1714501 w 2062029"/>
              <a:gd name="connsiteY904" fmla="*/ 414464 h 1882057"/>
              <a:gd name="connsiteX905" fmla="*/ 1720849 w 2062029"/>
              <a:gd name="connsiteY905" fmla="*/ 429924 h 1882057"/>
              <a:gd name="connsiteX906" fmla="*/ 1724740 w 2062029"/>
              <a:gd name="connsiteY906" fmla="*/ 428389 h 1882057"/>
              <a:gd name="connsiteX907" fmla="*/ 636311 w 2062029"/>
              <a:gd name="connsiteY907" fmla="*/ 423090 h 1882057"/>
              <a:gd name="connsiteX908" fmla="*/ 620032 w 2062029"/>
              <a:gd name="connsiteY908" fmla="*/ 421682 h 1882057"/>
              <a:gd name="connsiteX909" fmla="*/ 619290 w 2062029"/>
              <a:gd name="connsiteY909" fmla="*/ 425803 h 1882057"/>
              <a:gd name="connsiteX910" fmla="*/ 636311 w 2062029"/>
              <a:gd name="connsiteY910" fmla="*/ 427288 h 1882057"/>
              <a:gd name="connsiteX911" fmla="*/ 636311 w 2062029"/>
              <a:gd name="connsiteY911" fmla="*/ 423090 h 1882057"/>
              <a:gd name="connsiteX912" fmla="*/ 669895 w 2062029"/>
              <a:gd name="connsiteY912" fmla="*/ 422348 h 1882057"/>
              <a:gd name="connsiteX913" fmla="*/ 668743 w 2062029"/>
              <a:gd name="connsiteY913" fmla="*/ 418329 h 1882057"/>
              <a:gd name="connsiteX914" fmla="*/ 652694 w 2062029"/>
              <a:gd name="connsiteY914" fmla="*/ 421836 h 1882057"/>
              <a:gd name="connsiteX915" fmla="*/ 653308 w 2062029"/>
              <a:gd name="connsiteY915" fmla="*/ 425957 h 1882057"/>
              <a:gd name="connsiteX916" fmla="*/ 669895 w 2062029"/>
              <a:gd name="connsiteY916" fmla="*/ 422348 h 1882057"/>
              <a:gd name="connsiteX917" fmla="*/ 1329525 w 2062029"/>
              <a:gd name="connsiteY917" fmla="*/ 417689 h 1882057"/>
              <a:gd name="connsiteX918" fmla="*/ 1313962 w 2062029"/>
              <a:gd name="connsiteY918" fmla="*/ 413261 h 1882057"/>
              <a:gd name="connsiteX919" fmla="*/ 1312324 w 2062029"/>
              <a:gd name="connsiteY919" fmla="*/ 417100 h 1882057"/>
              <a:gd name="connsiteX920" fmla="*/ 1328885 w 2062029"/>
              <a:gd name="connsiteY920" fmla="*/ 421810 h 1882057"/>
              <a:gd name="connsiteX921" fmla="*/ 1329525 w 2062029"/>
              <a:gd name="connsiteY921" fmla="*/ 417689 h 1882057"/>
              <a:gd name="connsiteX922" fmla="*/ 1362647 w 2062029"/>
              <a:gd name="connsiteY922" fmla="*/ 416537 h 1882057"/>
              <a:gd name="connsiteX923" fmla="*/ 1360804 w 2062029"/>
              <a:gd name="connsiteY923" fmla="*/ 412800 h 1882057"/>
              <a:gd name="connsiteX924" fmla="*/ 1345548 w 2062029"/>
              <a:gd name="connsiteY924" fmla="*/ 417663 h 1882057"/>
              <a:gd name="connsiteX925" fmla="*/ 1346137 w 2062029"/>
              <a:gd name="connsiteY925" fmla="*/ 421785 h 1882057"/>
              <a:gd name="connsiteX926" fmla="*/ 1362647 w 2062029"/>
              <a:gd name="connsiteY926" fmla="*/ 416537 h 1882057"/>
              <a:gd name="connsiteX927" fmla="*/ 604443 w 2062029"/>
              <a:gd name="connsiteY927" fmla="*/ 417177 h 1882057"/>
              <a:gd name="connsiteX928" fmla="*/ 590493 w 2062029"/>
              <a:gd name="connsiteY928" fmla="*/ 409114 h 1882057"/>
              <a:gd name="connsiteX929" fmla="*/ 587908 w 2062029"/>
              <a:gd name="connsiteY929" fmla="*/ 412390 h 1882057"/>
              <a:gd name="connsiteX930" fmla="*/ 602831 w 2062029"/>
              <a:gd name="connsiteY930" fmla="*/ 421017 h 1882057"/>
              <a:gd name="connsiteX931" fmla="*/ 604443 w 2062029"/>
              <a:gd name="connsiteY931" fmla="*/ 417177 h 1882057"/>
              <a:gd name="connsiteX932" fmla="*/ 698435 w 2062029"/>
              <a:gd name="connsiteY932" fmla="*/ 410650 h 1882057"/>
              <a:gd name="connsiteX933" fmla="*/ 701097 w 2062029"/>
              <a:gd name="connsiteY933" fmla="*/ 409165 h 1882057"/>
              <a:gd name="connsiteX934" fmla="*/ 699049 w 2062029"/>
              <a:gd name="connsiteY934" fmla="*/ 405531 h 1882057"/>
              <a:gd name="connsiteX935" fmla="*/ 696438 w 2062029"/>
              <a:gd name="connsiteY935" fmla="*/ 406964 h 1882057"/>
              <a:gd name="connsiteX936" fmla="*/ 684254 w 2062029"/>
              <a:gd name="connsiteY936" fmla="*/ 412800 h 1882057"/>
              <a:gd name="connsiteX937" fmla="*/ 685867 w 2062029"/>
              <a:gd name="connsiteY937" fmla="*/ 416640 h 1882057"/>
              <a:gd name="connsiteX938" fmla="*/ 698435 w 2062029"/>
              <a:gd name="connsiteY938" fmla="*/ 410650 h 1882057"/>
              <a:gd name="connsiteX939" fmla="*/ 1299807 w 2062029"/>
              <a:gd name="connsiteY939" fmla="*/ 405275 h 1882057"/>
              <a:gd name="connsiteX940" fmla="*/ 1287546 w 2062029"/>
              <a:gd name="connsiteY940" fmla="*/ 394524 h 1882057"/>
              <a:gd name="connsiteX941" fmla="*/ 1284526 w 2062029"/>
              <a:gd name="connsiteY941" fmla="*/ 397391 h 1882057"/>
              <a:gd name="connsiteX942" fmla="*/ 1297375 w 2062029"/>
              <a:gd name="connsiteY942" fmla="*/ 408679 h 1882057"/>
              <a:gd name="connsiteX943" fmla="*/ 1299807 w 2062029"/>
              <a:gd name="connsiteY943" fmla="*/ 405275 h 1882057"/>
              <a:gd name="connsiteX944" fmla="*/ 240892 w 2062029"/>
              <a:gd name="connsiteY944" fmla="*/ 393654 h 1882057"/>
              <a:gd name="connsiteX945" fmla="*/ 237462 w 2062029"/>
              <a:gd name="connsiteY945" fmla="*/ 391248 h 1882057"/>
              <a:gd name="connsiteX946" fmla="*/ 227940 w 2062029"/>
              <a:gd name="connsiteY946" fmla="*/ 405070 h 1882057"/>
              <a:gd name="connsiteX947" fmla="*/ 231395 w 2062029"/>
              <a:gd name="connsiteY947" fmla="*/ 407425 h 1882057"/>
              <a:gd name="connsiteX948" fmla="*/ 240892 w 2062029"/>
              <a:gd name="connsiteY948" fmla="*/ 393654 h 1882057"/>
              <a:gd name="connsiteX949" fmla="*/ 1388090 w 2062029"/>
              <a:gd name="connsiteY949" fmla="*/ 393756 h 1882057"/>
              <a:gd name="connsiteX950" fmla="*/ 1384660 w 2062029"/>
              <a:gd name="connsiteY950" fmla="*/ 391350 h 1882057"/>
              <a:gd name="connsiteX951" fmla="*/ 1374012 w 2062029"/>
              <a:gd name="connsiteY951" fmla="*/ 403611 h 1882057"/>
              <a:gd name="connsiteX952" fmla="*/ 1376802 w 2062029"/>
              <a:gd name="connsiteY952" fmla="*/ 406708 h 1882057"/>
              <a:gd name="connsiteX953" fmla="*/ 1388090 w 2062029"/>
              <a:gd name="connsiteY953" fmla="*/ 393756 h 1882057"/>
              <a:gd name="connsiteX954" fmla="*/ 728562 w 2062029"/>
              <a:gd name="connsiteY954" fmla="*/ 389379 h 1882057"/>
              <a:gd name="connsiteX955" fmla="*/ 725747 w 2062029"/>
              <a:gd name="connsiteY955" fmla="*/ 386307 h 1882057"/>
              <a:gd name="connsiteX956" fmla="*/ 712974 w 2062029"/>
              <a:gd name="connsiteY956" fmla="*/ 396700 h 1882057"/>
              <a:gd name="connsiteX957" fmla="*/ 715406 w 2062029"/>
              <a:gd name="connsiteY957" fmla="*/ 400104 h 1882057"/>
              <a:gd name="connsiteX958" fmla="*/ 728562 w 2062029"/>
              <a:gd name="connsiteY958" fmla="*/ 389379 h 1882057"/>
              <a:gd name="connsiteX959" fmla="*/ 579563 w 2062029"/>
              <a:gd name="connsiteY959" fmla="*/ 397442 h 1882057"/>
              <a:gd name="connsiteX960" fmla="*/ 572959 w 2062029"/>
              <a:gd name="connsiteY960" fmla="*/ 382903 h 1882057"/>
              <a:gd name="connsiteX961" fmla="*/ 568941 w 2062029"/>
              <a:gd name="connsiteY961" fmla="*/ 383978 h 1882057"/>
              <a:gd name="connsiteX962" fmla="*/ 576082 w 2062029"/>
              <a:gd name="connsiteY962" fmla="*/ 399746 h 1882057"/>
              <a:gd name="connsiteX963" fmla="*/ 579563 w 2062029"/>
              <a:gd name="connsiteY963" fmla="*/ 397442 h 1882057"/>
              <a:gd name="connsiteX964" fmla="*/ 1711481 w 2062029"/>
              <a:gd name="connsiteY964" fmla="*/ 397493 h 1882057"/>
              <a:gd name="connsiteX965" fmla="*/ 1704109 w 2062029"/>
              <a:gd name="connsiteY965" fmla="*/ 382391 h 1882057"/>
              <a:gd name="connsiteX966" fmla="*/ 1700372 w 2062029"/>
              <a:gd name="connsiteY966" fmla="*/ 384285 h 1882057"/>
              <a:gd name="connsiteX967" fmla="*/ 1707692 w 2062029"/>
              <a:gd name="connsiteY967" fmla="*/ 399259 h 1882057"/>
              <a:gd name="connsiteX968" fmla="*/ 1711481 w 2062029"/>
              <a:gd name="connsiteY968" fmla="*/ 397493 h 1882057"/>
              <a:gd name="connsiteX969" fmla="*/ 1277563 w 2062029"/>
              <a:gd name="connsiteY969" fmla="*/ 381598 h 1882057"/>
              <a:gd name="connsiteX970" fmla="*/ 1270319 w 2062029"/>
              <a:gd name="connsiteY970" fmla="*/ 367007 h 1882057"/>
              <a:gd name="connsiteX971" fmla="*/ 1266403 w 2062029"/>
              <a:gd name="connsiteY971" fmla="*/ 368492 h 1882057"/>
              <a:gd name="connsiteX972" fmla="*/ 1274056 w 2062029"/>
              <a:gd name="connsiteY972" fmla="*/ 383824 h 1882057"/>
              <a:gd name="connsiteX973" fmla="*/ 1277563 w 2062029"/>
              <a:gd name="connsiteY973" fmla="*/ 381598 h 1882057"/>
              <a:gd name="connsiteX974" fmla="*/ 260473 w 2062029"/>
              <a:gd name="connsiteY974" fmla="*/ 366598 h 1882057"/>
              <a:gd name="connsiteX975" fmla="*/ 257120 w 2062029"/>
              <a:gd name="connsiteY975" fmla="*/ 364089 h 1882057"/>
              <a:gd name="connsiteX976" fmla="*/ 247189 w 2062029"/>
              <a:gd name="connsiteY976" fmla="*/ 377579 h 1882057"/>
              <a:gd name="connsiteX977" fmla="*/ 250567 w 2062029"/>
              <a:gd name="connsiteY977" fmla="*/ 380036 h 1882057"/>
              <a:gd name="connsiteX978" fmla="*/ 260473 w 2062029"/>
              <a:gd name="connsiteY978" fmla="*/ 366598 h 1882057"/>
              <a:gd name="connsiteX979" fmla="*/ 1403269 w 2062029"/>
              <a:gd name="connsiteY979" fmla="*/ 363475 h 1882057"/>
              <a:gd name="connsiteX980" fmla="*/ 1399379 w 2062029"/>
              <a:gd name="connsiteY980" fmla="*/ 362042 h 1882057"/>
              <a:gd name="connsiteX981" fmla="*/ 1392954 w 2062029"/>
              <a:gd name="connsiteY981" fmla="*/ 377220 h 1882057"/>
              <a:gd name="connsiteX982" fmla="*/ 1396691 w 2062029"/>
              <a:gd name="connsiteY982" fmla="*/ 379063 h 1882057"/>
              <a:gd name="connsiteX983" fmla="*/ 1403269 w 2062029"/>
              <a:gd name="connsiteY983" fmla="*/ 363475 h 1882057"/>
              <a:gd name="connsiteX984" fmla="*/ 750269 w 2062029"/>
              <a:gd name="connsiteY984" fmla="*/ 363321 h 1882057"/>
              <a:gd name="connsiteX985" fmla="*/ 746736 w 2062029"/>
              <a:gd name="connsiteY985" fmla="*/ 361120 h 1882057"/>
              <a:gd name="connsiteX986" fmla="*/ 737086 w 2062029"/>
              <a:gd name="connsiteY986" fmla="*/ 374430 h 1882057"/>
              <a:gd name="connsiteX987" fmla="*/ 740286 w 2062029"/>
              <a:gd name="connsiteY987" fmla="*/ 377093 h 1882057"/>
              <a:gd name="connsiteX988" fmla="*/ 750269 w 2062029"/>
              <a:gd name="connsiteY988" fmla="*/ 363321 h 1882057"/>
              <a:gd name="connsiteX989" fmla="*/ 1696174 w 2062029"/>
              <a:gd name="connsiteY989" fmla="*/ 367570 h 1882057"/>
              <a:gd name="connsiteX990" fmla="*/ 1687701 w 2062029"/>
              <a:gd name="connsiteY990" fmla="*/ 353057 h 1882057"/>
              <a:gd name="connsiteX991" fmla="*/ 1684143 w 2062029"/>
              <a:gd name="connsiteY991" fmla="*/ 355233 h 1882057"/>
              <a:gd name="connsiteX992" fmla="*/ 1692513 w 2062029"/>
              <a:gd name="connsiteY992" fmla="*/ 369618 h 1882057"/>
              <a:gd name="connsiteX993" fmla="*/ 1696174 w 2062029"/>
              <a:gd name="connsiteY993" fmla="*/ 367570 h 1882057"/>
              <a:gd name="connsiteX994" fmla="*/ 572883 w 2062029"/>
              <a:gd name="connsiteY994" fmla="*/ 350779 h 1882057"/>
              <a:gd name="connsiteX995" fmla="*/ 568813 w 2062029"/>
              <a:gd name="connsiteY995" fmla="*/ 349883 h 1882057"/>
              <a:gd name="connsiteX996" fmla="*/ 566816 w 2062029"/>
              <a:gd name="connsiteY996" fmla="*/ 366879 h 1882057"/>
              <a:gd name="connsiteX997" fmla="*/ 571014 w 2062029"/>
              <a:gd name="connsiteY997" fmla="*/ 366905 h 1882057"/>
              <a:gd name="connsiteX998" fmla="*/ 572883 w 2062029"/>
              <a:gd name="connsiteY998" fmla="*/ 350779 h 1882057"/>
              <a:gd name="connsiteX999" fmla="*/ 280900 w 2062029"/>
              <a:gd name="connsiteY999" fmla="*/ 340156 h 1882057"/>
              <a:gd name="connsiteX1000" fmla="*/ 277623 w 2062029"/>
              <a:gd name="connsiteY1000" fmla="*/ 337545 h 1882057"/>
              <a:gd name="connsiteX1001" fmla="*/ 267256 w 2062029"/>
              <a:gd name="connsiteY1001" fmla="*/ 350728 h 1882057"/>
              <a:gd name="connsiteX1002" fmla="*/ 270558 w 2062029"/>
              <a:gd name="connsiteY1002" fmla="*/ 353287 h 1882057"/>
              <a:gd name="connsiteX1003" fmla="*/ 280900 w 2062029"/>
              <a:gd name="connsiteY1003" fmla="*/ 340156 h 1882057"/>
              <a:gd name="connsiteX1004" fmla="*/ 1266173 w 2062029"/>
              <a:gd name="connsiteY1004" fmla="*/ 351291 h 1882057"/>
              <a:gd name="connsiteX1005" fmla="*/ 1265379 w 2062029"/>
              <a:gd name="connsiteY1005" fmla="*/ 340617 h 1882057"/>
              <a:gd name="connsiteX1006" fmla="*/ 1265609 w 2062029"/>
              <a:gd name="connsiteY1006" fmla="*/ 335088 h 1882057"/>
              <a:gd name="connsiteX1007" fmla="*/ 1261437 w 2062029"/>
              <a:gd name="connsiteY1007" fmla="*/ 334755 h 1882057"/>
              <a:gd name="connsiteX1008" fmla="*/ 1261207 w 2062029"/>
              <a:gd name="connsiteY1008" fmla="*/ 340617 h 1882057"/>
              <a:gd name="connsiteX1009" fmla="*/ 1262026 w 2062029"/>
              <a:gd name="connsiteY1009" fmla="*/ 351931 h 1882057"/>
              <a:gd name="connsiteX1010" fmla="*/ 1266173 w 2062029"/>
              <a:gd name="connsiteY1010" fmla="*/ 351291 h 1882057"/>
              <a:gd name="connsiteX1011" fmla="*/ 764091 w 2062029"/>
              <a:gd name="connsiteY1011" fmla="*/ 332349 h 1882057"/>
              <a:gd name="connsiteX1012" fmla="*/ 760072 w 2062029"/>
              <a:gd name="connsiteY1012" fmla="*/ 331172 h 1882057"/>
              <a:gd name="connsiteX1013" fmla="*/ 754415 w 2062029"/>
              <a:gd name="connsiteY1013" fmla="*/ 346607 h 1882057"/>
              <a:gd name="connsiteX1014" fmla="*/ 758229 w 2062029"/>
              <a:gd name="connsiteY1014" fmla="*/ 348296 h 1882057"/>
              <a:gd name="connsiteX1015" fmla="*/ 764091 w 2062029"/>
              <a:gd name="connsiteY1015" fmla="*/ 332349 h 1882057"/>
              <a:gd name="connsiteX1016" fmla="*/ 1412075 w 2062029"/>
              <a:gd name="connsiteY1016" fmla="*/ 330839 h 1882057"/>
              <a:gd name="connsiteX1017" fmla="*/ 1407954 w 2062029"/>
              <a:gd name="connsiteY1017" fmla="*/ 330046 h 1882057"/>
              <a:gd name="connsiteX1018" fmla="*/ 1404267 w 2062029"/>
              <a:gd name="connsiteY1018" fmla="*/ 346223 h 1882057"/>
              <a:gd name="connsiteX1019" fmla="*/ 1408312 w 2062029"/>
              <a:gd name="connsiteY1019" fmla="*/ 347298 h 1882057"/>
              <a:gd name="connsiteX1020" fmla="*/ 1412075 w 2062029"/>
              <a:gd name="connsiteY1020" fmla="*/ 330839 h 1882057"/>
              <a:gd name="connsiteX1021" fmla="*/ 1678589 w 2062029"/>
              <a:gd name="connsiteY1021" fmla="*/ 338902 h 1882057"/>
              <a:gd name="connsiteX1022" fmla="*/ 1668888 w 2062029"/>
              <a:gd name="connsiteY1022" fmla="*/ 325156 h 1882057"/>
              <a:gd name="connsiteX1023" fmla="*/ 1665509 w 2062029"/>
              <a:gd name="connsiteY1023" fmla="*/ 327665 h 1882057"/>
              <a:gd name="connsiteX1024" fmla="*/ 1675133 w 2062029"/>
              <a:gd name="connsiteY1024" fmla="*/ 341231 h 1882057"/>
              <a:gd name="connsiteX1025" fmla="*/ 1678589 w 2062029"/>
              <a:gd name="connsiteY1025" fmla="*/ 338902 h 1882057"/>
              <a:gd name="connsiteX1026" fmla="*/ 584478 w 2062029"/>
              <a:gd name="connsiteY1026" fmla="*/ 320114 h 1882057"/>
              <a:gd name="connsiteX1027" fmla="*/ 580766 w 2062029"/>
              <a:gd name="connsiteY1027" fmla="*/ 318169 h 1882057"/>
              <a:gd name="connsiteX1028" fmla="*/ 573753 w 2062029"/>
              <a:gd name="connsiteY1028" fmla="*/ 333603 h 1882057"/>
              <a:gd name="connsiteX1029" fmla="*/ 577644 w 2062029"/>
              <a:gd name="connsiteY1029" fmla="*/ 335114 h 1882057"/>
              <a:gd name="connsiteX1030" fmla="*/ 584478 w 2062029"/>
              <a:gd name="connsiteY1030" fmla="*/ 320114 h 1882057"/>
              <a:gd name="connsiteX1031" fmla="*/ 297793 w 2062029"/>
              <a:gd name="connsiteY1031" fmla="*/ 319628 h 1882057"/>
              <a:gd name="connsiteX1032" fmla="*/ 302196 w 2062029"/>
              <a:gd name="connsiteY1032" fmla="*/ 314457 h 1882057"/>
              <a:gd name="connsiteX1033" fmla="*/ 299022 w 2062029"/>
              <a:gd name="connsiteY1033" fmla="*/ 311744 h 1882057"/>
              <a:gd name="connsiteX1034" fmla="*/ 294594 w 2062029"/>
              <a:gd name="connsiteY1034" fmla="*/ 316940 h 1882057"/>
              <a:gd name="connsiteX1035" fmla="*/ 288220 w 2062029"/>
              <a:gd name="connsiteY1035" fmla="*/ 324568 h 1882057"/>
              <a:gd name="connsiteX1036" fmla="*/ 291420 w 2062029"/>
              <a:gd name="connsiteY1036" fmla="*/ 327230 h 1882057"/>
              <a:gd name="connsiteX1037" fmla="*/ 297793 w 2062029"/>
              <a:gd name="connsiteY1037" fmla="*/ 319628 h 1882057"/>
              <a:gd name="connsiteX1038" fmla="*/ 1275311 w 2062029"/>
              <a:gd name="connsiteY1038" fmla="*/ 304346 h 1882057"/>
              <a:gd name="connsiteX1039" fmla="*/ 1271676 w 2062029"/>
              <a:gd name="connsiteY1039" fmla="*/ 302247 h 1882057"/>
              <a:gd name="connsiteX1040" fmla="*/ 1264714 w 2062029"/>
              <a:gd name="connsiteY1040" fmla="*/ 317887 h 1882057"/>
              <a:gd name="connsiteX1041" fmla="*/ 1268681 w 2062029"/>
              <a:gd name="connsiteY1041" fmla="*/ 319167 h 1882057"/>
              <a:gd name="connsiteX1042" fmla="*/ 1275311 w 2062029"/>
              <a:gd name="connsiteY1042" fmla="*/ 304346 h 1882057"/>
              <a:gd name="connsiteX1043" fmla="*/ 769210 w 2062029"/>
              <a:gd name="connsiteY1043" fmla="*/ 298817 h 1882057"/>
              <a:gd name="connsiteX1044" fmla="*/ 765038 w 2062029"/>
              <a:gd name="connsiteY1044" fmla="*/ 298715 h 1882057"/>
              <a:gd name="connsiteX1045" fmla="*/ 763604 w 2062029"/>
              <a:gd name="connsiteY1045" fmla="*/ 315123 h 1882057"/>
              <a:gd name="connsiteX1046" fmla="*/ 767726 w 2062029"/>
              <a:gd name="connsiteY1046" fmla="*/ 315737 h 1882057"/>
              <a:gd name="connsiteX1047" fmla="*/ 769210 w 2062029"/>
              <a:gd name="connsiteY1047" fmla="*/ 298817 h 1882057"/>
              <a:gd name="connsiteX1048" fmla="*/ 1658495 w 2062029"/>
              <a:gd name="connsiteY1048" fmla="*/ 311872 h 1882057"/>
              <a:gd name="connsiteX1049" fmla="*/ 1647386 w 2062029"/>
              <a:gd name="connsiteY1049" fmla="*/ 299176 h 1882057"/>
              <a:gd name="connsiteX1050" fmla="*/ 1644315 w 2062029"/>
              <a:gd name="connsiteY1050" fmla="*/ 302017 h 1882057"/>
              <a:gd name="connsiteX1051" fmla="*/ 1655270 w 2062029"/>
              <a:gd name="connsiteY1051" fmla="*/ 314534 h 1882057"/>
              <a:gd name="connsiteX1052" fmla="*/ 1658495 w 2062029"/>
              <a:gd name="connsiteY1052" fmla="*/ 311872 h 1882057"/>
              <a:gd name="connsiteX1053" fmla="*/ 1416375 w 2062029"/>
              <a:gd name="connsiteY1053" fmla="*/ 297410 h 1882057"/>
              <a:gd name="connsiteX1054" fmla="*/ 1412203 w 2062029"/>
              <a:gd name="connsiteY1054" fmla="*/ 297128 h 1882057"/>
              <a:gd name="connsiteX1055" fmla="*/ 1410590 w 2062029"/>
              <a:gd name="connsiteY1055" fmla="*/ 313664 h 1882057"/>
              <a:gd name="connsiteX1056" fmla="*/ 1414711 w 2062029"/>
              <a:gd name="connsiteY1056" fmla="*/ 314201 h 1882057"/>
              <a:gd name="connsiteX1057" fmla="*/ 1416375 w 2062029"/>
              <a:gd name="connsiteY1057" fmla="*/ 297410 h 1882057"/>
              <a:gd name="connsiteX1058" fmla="*/ 602242 w 2062029"/>
              <a:gd name="connsiteY1058" fmla="*/ 292239 h 1882057"/>
              <a:gd name="connsiteX1059" fmla="*/ 598915 w 2062029"/>
              <a:gd name="connsiteY1059" fmla="*/ 289731 h 1882057"/>
              <a:gd name="connsiteX1060" fmla="*/ 589290 w 2062029"/>
              <a:gd name="connsiteY1060" fmla="*/ 303578 h 1882057"/>
              <a:gd name="connsiteX1061" fmla="*/ 592797 w 2062029"/>
              <a:gd name="connsiteY1061" fmla="*/ 305857 h 1882057"/>
              <a:gd name="connsiteX1062" fmla="*/ 602242 w 2062029"/>
              <a:gd name="connsiteY1062" fmla="*/ 292239 h 1882057"/>
              <a:gd name="connsiteX1063" fmla="*/ 324363 w 2062029"/>
              <a:gd name="connsiteY1063" fmla="*/ 289500 h 1882057"/>
              <a:gd name="connsiteX1064" fmla="*/ 321291 w 2062029"/>
              <a:gd name="connsiteY1064" fmla="*/ 286659 h 1882057"/>
              <a:gd name="connsiteX1065" fmla="*/ 310054 w 2062029"/>
              <a:gd name="connsiteY1065" fmla="*/ 299073 h 1882057"/>
              <a:gd name="connsiteX1066" fmla="*/ 313177 w 2062029"/>
              <a:gd name="connsiteY1066" fmla="*/ 301838 h 1882057"/>
              <a:gd name="connsiteX1067" fmla="*/ 324363 w 2062029"/>
              <a:gd name="connsiteY1067" fmla="*/ 289500 h 1882057"/>
              <a:gd name="connsiteX1068" fmla="*/ 1296454 w 2062029"/>
              <a:gd name="connsiteY1068" fmla="*/ 279517 h 1882057"/>
              <a:gd name="connsiteX1069" fmla="*/ 1293766 w 2062029"/>
              <a:gd name="connsiteY1069" fmla="*/ 276343 h 1882057"/>
              <a:gd name="connsiteX1070" fmla="*/ 1281684 w 2062029"/>
              <a:gd name="connsiteY1070" fmla="*/ 288323 h 1882057"/>
              <a:gd name="connsiteX1071" fmla="*/ 1284833 w 2062029"/>
              <a:gd name="connsiteY1071" fmla="*/ 291036 h 1882057"/>
              <a:gd name="connsiteX1072" fmla="*/ 1296454 w 2062029"/>
              <a:gd name="connsiteY1072" fmla="*/ 279517 h 1882057"/>
              <a:gd name="connsiteX1073" fmla="*/ 1635637 w 2062029"/>
              <a:gd name="connsiteY1073" fmla="*/ 287145 h 1882057"/>
              <a:gd name="connsiteX1074" fmla="*/ 1623146 w 2062029"/>
              <a:gd name="connsiteY1074" fmla="*/ 275857 h 1882057"/>
              <a:gd name="connsiteX1075" fmla="*/ 1620433 w 2062029"/>
              <a:gd name="connsiteY1075" fmla="*/ 279057 h 1882057"/>
              <a:gd name="connsiteX1076" fmla="*/ 1632745 w 2062029"/>
              <a:gd name="connsiteY1076" fmla="*/ 290166 h 1882057"/>
              <a:gd name="connsiteX1077" fmla="*/ 1635637 w 2062029"/>
              <a:gd name="connsiteY1077" fmla="*/ 287145 h 1882057"/>
              <a:gd name="connsiteX1078" fmla="*/ 768596 w 2062029"/>
              <a:gd name="connsiteY1078" fmla="*/ 281872 h 1882057"/>
              <a:gd name="connsiteX1079" fmla="*/ 766011 w 2062029"/>
              <a:gd name="connsiteY1079" fmla="*/ 265106 h 1882057"/>
              <a:gd name="connsiteX1080" fmla="*/ 761915 w 2062029"/>
              <a:gd name="connsiteY1080" fmla="*/ 265977 h 1882057"/>
              <a:gd name="connsiteX1081" fmla="*/ 764424 w 2062029"/>
              <a:gd name="connsiteY1081" fmla="*/ 282256 h 1882057"/>
              <a:gd name="connsiteX1082" fmla="*/ 768596 w 2062029"/>
              <a:gd name="connsiteY1082" fmla="*/ 281872 h 1882057"/>
              <a:gd name="connsiteX1083" fmla="*/ 1417143 w 2062029"/>
              <a:gd name="connsiteY1083" fmla="*/ 274628 h 1882057"/>
              <a:gd name="connsiteX1084" fmla="*/ 1416964 w 2062029"/>
              <a:gd name="connsiteY1084" fmla="*/ 263775 h 1882057"/>
              <a:gd name="connsiteX1085" fmla="*/ 1412791 w 2062029"/>
              <a:gd name="connsiteY1085" fmla="*/ 263903 h 1882057"/>
              <a:gd name="connsiteX1086" fmla="*/ 1412970 w 2062029"/>
              <a:gd name="connsiteY1086" fmla="*/ 274603 h 1882057"/>
              <a:gd name="connsiteX1087" fmla="*/ 1412919 w 2062029"/>
              <a:gd name="connsiteY1087" fmla="*/ 280516 h 1882057"/>
              <a:gd name="connsiteX1088" fmla="*/ 1417091 w 2062029"/>
              <a:gd name="connsiteY1088" fmla="*/ 280567 h 1882057"/>
              <a:gd name="connsiteX1089" fmla="*/ 1417143 w 2062029"/>
              <a:gd name="connsiteY1089" fmla="*/ 274628 h 1882057"/>
              <a:gd name="connsiteX1090" fmla="*/ 623590 w 2062029"/>
              <a:gd name="connsiteY1090" fmla="*/ 266796 h 1882057"/>
              <a:gd name="connsiteX1091" fmla="*/ 620518 w 2062029"/>
              <a:gd name="connsiteY1091" fmla="*/ 263954 h 1882057"/>
              <a:gd name="connsiteX1092" fmla="*/ 609384 w 2062029"/>
              <a:gd name="connsiteY1092" fmla="*/ 276548 h 1882057"/>
              <a:gd name="connsiteX1093" fmla="*/ 612583 w 2062029"/>
              <a:gd name="connsiteY1093" fmla="*/ 279236 h 1882057"/>
              <a:gd name="connsiteX1094" fmla="*/ 623590 w 2062029"/>
              <a:gd name="connsiteY1094" fmla="*/ 266796 h 1882057"/>
              <a:gd name="connsiteX1095" fmla="*/ 347503 w 2062029"/>
              <a:gd name="connsiteY1095" fmla="*/ 265439 h 1882057"/>
              <a:gd name="connsiteX1096" fmla="*/ 344559 w 2062029"/>
              <a:gd name="connsiteY1096" fmla="*/ 262496 h 1882057"/>
              <a:gd name="connsiteX1097" fmla="*/ 332810 w 2062029"/>
              <a:gd name="connsiteY1097" fmla="*/ 274449 h 1882057"/>
              <a:gd name="connsiteX1098" fmla="*/ 335805 w 2062029"/>
              <a:gd name="connsiteY1098" fmla="*/ 277367 h 1882057"/>
              <a:gd name="connsiteX1099" fmla="*/ 347503 w 2062029"/>
              <a:gd name="connsiteY1099" fmla="*/ 265439 h 1882057"/>
              <a:gd name="connsiteX1100" fmla="*/ 1323791 w 2062029"/>
              <a:gd name="connsiteY1100" fmla="*/ 261190 h 1882057"/>
              <a:gd name="connsiteX1101" fmla="*/ 1321846 w 2062029"/>
              <a:gd name="connsiteY1101" fmla="*/ 257504 h 1882057"/>
              <a:gd name="connsiteX1102" fmla="*/ 1307281 w 2062029"/>
              <a:gd name="connsiteY1102" fmla="*/ 266130 h 1882057"/>
              <a:gd name="connsiteX1103" fmla="*/ 1309610 w 2062029"/>
              <a:gd name="connsiteY1103" fmla="*/ 269611 h 1882057"/>
              <a:gd name="connsiteX1104" fmla="*/ 1323791 w 2062029"/>
              <a:gd name="connsiteY1104" fmla="*/ 261190 h 1882057"/>
              <a:gd name="connsiteX1105" fmla="*/ 1609938 w 2062029"/>
              <a:gd name="connsiteY1105" fmla="*/ 265439 h 1882057"/>
              <a:gd name="connsiteX1106" fmla="*/ 1596013 w 2062029"/>
              <a:gd name="connsiteY1106" fmla="*/ 255943 h 1882057"/>
              <a:gd name="connsiteX1107" fmla="*/ 1593786 w 2062029"/>
              <a:gd name="connsiteY1107" fmla="*/ 259501 h 1882057"/>
              <a:gd name="connsiteX1108" fmla="*/ 1607430 w 2062029"/>
              <a:gd name="connsiteY1108" fmla="*/ 268818 h 1882057"/>
              <a:gd name="connsiteX1109" fmla="*/ 1609938 w 2062029"/>
              <a:gd name="connsiteY1109" fmla="*/ 265439 h 1882057"/>
              <a:gd name="connsiteX1110" fmla="*/ 647139 w 2062029"/>
              <a:gd name="connsiteY1110" fmla="*/ 243298 h 1882057"/>
              <a:gd name="connsiteX1111" fmla="*/ 644298 w 2062029"/>
              <a:gd name="connsiteY1111" fmla="*/ 240226 h 1882057"/>
              <a:gd name="connsiteX1112" fmla="*/ 632165 w 2062029"/>
              <a:gd name="connsiteY1112" fmla="*/ 251847 h 1882057"/>
              <a:gd name="connsiteX1113" fmla="*/ 635109 w 2062029"/>
              <a:gd name="connsiteY1113" fmla="*/ 254791 h 1882057"/>
              <a:gd name="connsiteX1114" fmla="*/ 647139 w 2062029"/>
              <a:gd name="connsiteY1114" fmla="*/ 243298 h 1882057"/>
              <a:gd name="connsiteX1115" fmla="*/ 1351077 w 2062029"/>
              <a:gd name="connsiteY1115" fmla="*/ 249108 h 1882057"/>
              <a:gd name="connsiteX1116" fmla="*/ 1354174 w 2062029"/>
              <a:gd name="connsiteY1116" fmla="*/ 247982 h 1882057"/>
              <a:gd name="connsiteX1117" fmla="*/ 1352715 w 2062029"/>
              <a:gd name="connsiteY1117" fmla="*/ 244066 h 1882057"/>
              <a:gd name="connsiteX1118" fmla="*/ 1349618 w 2062029"/>
              <a:gd name="connsiteY1118" fmla="*/ 245192 h 1882057"/>
              <a:gd name="connsiteX1119" fmla="*/ 1337050 w 2062029"/>
              <a:gd name="connsiteY1119" fmla="*/ 250209 h 1882057"/>
              <a:gd name="connsiteX1120" fmla="*/ 1338740 w 2062029"/>
              <a:gd name="connsiteY1120" fmla="*/ 254048 h 1882057"/>
              <a:gd name="connsiteX1121" fmla="*/ 1351077 w 2062029"/>
              <a:gd name="connsiteY1121" fmla="*/ 249108 h 1882057"/>
              <a:gd name="connsiteX1122" fmla="*/ 371666 w 2062029"/>
              <a:gd name="connsiteY1122" fmla="*/ 242479 h 1882057"/>
              <a:gd name="connsiteX1123" fmla="*/ 368876 w 2062029"/>
              <a:gd name="connsiteY1123" fmla="*/ 239382 h 1882057"/>
              <a:gd name="connsiteX1124" fmla="*/ 356564 w 2062029"/>
              <a:gd name="connsiteY1124" fmla="*/ 250772 h 1882057"/>
              <a:gd name="connsiteX1125" fmla="*/ 359431 w 2062029"/>
              <a:gd name="connsiteY1125" fmla="*/ 253818 h 1882057"/>
              <a:gd name="connsiteX1126" fmla="*/ 371666 w 2062029"/>
              <a:gd name="connsiteY1126" fmla="*/ 242479 h 1882057"/>
              <a:gd name="connsiteX1127" fmla="*/ 1581423 w 2062029"/>
              <a:gd name="connsiteY1127" fmla="*/ 247470 h 1882057"/>
              <a:gd name="connsiteX1128" fmla="*/ 1566244 w 2062029"/>
              <a:gd name="connsiteY1128" fmla="*/ 240098 h 1882057"/>
              <a:gd name="connsiteX1129" fmla="*/ 1564555 w 2062029"/>
              <a:gd name="connsiteY1129" fmla="*/ 243912 h 1882057"/>
              <a:gd name="connsiteX1130" fmla="*/ 1579452 w 2062029"/>
              <a:gd name="connsiteY1130" fmla="*/ 251130 h 1882057"/>
              <a:gd name="connsiteX1131" fmla="*/ 1581423 w 2062029"/>
              <a:gd name="connsiteY1131" fmla="*/ 247470 h 1882057"/>
              <a:gd name="connsiteX1132" fmla="*/ 761557 w 2062029"/>
              <a:gd name="connsiteY1132" fmla="*/ 248724 h 1882057"/>
              <a:gd name="connsiteX1133" fmla="*/ 755388 w 2062029"/>
              <a:gd name="connsiteY1133" fmla="*/ 232931 h 1882057"/>
              <a:gd name="connsiteX1134" fmla="*/ 751600 w 2062029"/>
              <a:gd name="connsiteY1134" fmla="*/ 234646 h 1882057"/>
              <a:gd name="connsiteX1135" fmla="*/ 757589 w 2062029"/>
              <a:gd name="connsiteY1135" fmla="*/ 250030 h 1882057"/>
              <a:gd name="connsiteX1136" fmla="*/ 761557 w 2062029"/>
              <a:gd name="connsiteY1136" fmla="*/ 248724 h 1882057"/>
              <a:gd name="connsiteX1137" fmla="*/ 1416068 w 2062029"/>
              <a:gd name="connsiteY1137" fmla="*/ 246958 h 1882057"/>
              <a:gd name="connsiteX1138" fmla="*/ 1414429 w 2062029"/>
              <a:gd name="connsiteY1138" fmla="*/ 231088 h 1882057"/>
              <a:gd name="connsiteX1139" fmla="*/ 1418320 w 2062029"/>
              <a:gd name="connsiteY1139" fmla="*/ 230346 h 1882057"/>
              <a:gd name="connsiteX1140" fmla="*/ 1417578 w 2062029"/>
              <a:gd name="connsiteY1140" fmla="*/ 226225 h 1882057"/>
              <a:gd name="connsiteX1141" fmla="*/ 1401093 w 2062029"/>
              <a:gd name="connsiteY1141" fmla="*/ 229655 h 1882057"/>
              <a:gd name="connsiteX1142" fmla="*/ 1402041 w 2062029"/>
              <a:gd name="connsiteY1142" fmla="*/ 233725 h 1882057"/>
              <a:gd name="connsiteX1143" fmla="*/ 1410308 w 2062029"/>
              <a:gd name="connsiteY1143" fmla="*/ 231907 h 1882057"/>
              <a:gd name="connsiteX1144" fmla="*/ 1411895 w 2062029"/>
              <a:gd name="connsiteY1144" fmla="*/ 247291 h 1882057"/>
              <a:gd name="connsiteX1145" fmla="*/ 1416068 w 2062029"/>
              <a:gd name="connsiteY1145" fmla="*/ 246958 h 1882057"/>
              <a:gd name="connsiteX1146" fmla="*/ 1385915 w 2062029"/>
              <a:gd name="connsiteY1146" fmla="*/ 237846 h 1882057"/>
              <a:gd name="connsiteX1147" fmla="*/ 1384788 w 2062029"/>
              <a:gd name="connsiteY1147" fmla="*/ 233801 h 1882057"/>
              <a:gd name="connsiteX1148" fmla="*/ 1368688 w 2062029"/>
              <a:gd name="connsiteY1148" fmla="*/ 238614 h 1882057"/>
              <a:gd name="connsiteX1149" fmla="*/ 1369968 w 2062029"/>
              <a:gd name="connsiteY1149" fmla="*/ 242607 h 1882057"/>
              <a:gd name="connsiteX1150" fmla="*/ 1385915 w 2062029"/>
              <a:gd name="connsiteY1150" fmla="*/ 237846 h 1882057"/>
              <a:gd name="connsiteX1151" fmla="*/ 1550579 w 2062029"/>
              <a:gd name="connsiteY1151" fmla="*/ 233929 h 1882057"/>
              <a:gd name="connsiteX1152" fmla="*/ 1534504 w 2062029"/>
              <a:gd name="connsiteY1152" fmla="*/ 228964 h 1882057"/>
              <a:gd name="connsiteX1153" fmla="*/ 1533404 w 2062029"/>
              <a:gd name="connsiteY1153" fmla="*/ 232982 h 1882057"/>
              <a:gd name="connsiteX1154" fmla="*/ 1549197 w 2062029"/>
              <a:gd name="connsiteY1154" fmla="*/ 237871 h 1882057"/>
              <a:gd name="connsiteX1155" fmla="*/ 1550579 w 2062029"/>
              <a:gd name="connsiteY1155" fmla="*/ 233929 h 1882057"/>
              <a:gd name="connsiteX1156" fmla="*/ 672275 w 2062029"/>
              <a:gd name="connsiteY1156" fmla="*/ 221413 h 1882057"/>
              <a:gd name="connsiteX1157" fmla="*/ 669613 w 2062029"/>
              <a:gd name="connsiteY1157" fmla="*/ 218187 h 1882057"/>
              <a:gd name="connsiteX1158" fmla="*/ 656815 w 2062029"/>
              <a:gd name="connsiteY1158" fmla="*/ 229040 h 1882057"/>
              <a:gd name="connsiteX1159" fmla="*/ 659553 w 2062029"/>
              <a:gd name="connsiteY1159" fmla="*/ 232189 h 1882057"/>
              <a:gd name="connsiteX1160" fmla="*/ 672275 w 2062029"/>
              <a:gd name="connsiteY1160" fmla="*/ 221413 h 1882057"/>
              <a:gd name="connsiteX1161" fmla="*/ 396981 w 2062029"/>
              <a:gd name="connsiteY1161" fmla="*/ 220773 h 1882057"/>
              <a:gd name="connsiteX1162" fmla="*/ 394345 w 2062029"/>
              <a:gd name="connsiteY1162" fmla="*/ 217547 h 1882057"/>
              <a:gd name="connsiteX1163" fmla="*/ 381470 w 2062029"/>
              <a:gd name="connsiteY1163" fmla="*/ 228298 h 1882057"/>
              <a:gd name="connsiteX1164" fmla="*/ 384183 w 2062029"/>
              <a:gd name="connsiteY1164" fmla="*/ 231472 h 1882057"/>
              <a:gd name="connsiteX1165" fmla="*/ 396981 w 2062029"/>
              <a:gd name="connsiteY1165" fmla="*/ 220773 h 1882057"/>
              <a:gd name="connsiteX1166" fmla="*/ 1518071 w 2062029"/>
              <a:gd name="connsiteY1166" fmla="*/ 225226 h 1882057"/>
              <a:gd name="connsiteX1167" fmla="*/ 1501433 w 2062029"/>
              <a:gd name="connsiteY1167" fmla="*/ 222692 h 1882057"/>
              <a:gd name="connsiteX1168" fmla="*/ 1500947 w 2062029"/>
              <a:gd name="connsiteY1168" fmla="*/ 226865 h 1882057"/>
              <a:gd name="connsiteX1169" fmla="*/ 1517303 w 2062029"/>
              <a:gd name="connsiteY1169" fmla="*/ 229348 h 1882057"/>
              <a:gd name="connsiteX1170" fmla="*/ 1518071 w 2062029"/>
              <a:gd name="connsiteY1170" fmla="*/ 225226 h 1882057"/>
              <a:gd name="connsiteX1171" fmla="*/ 1451263 w 2062029"/>
              <a:gd name="connsiteY1171" fmla="*/ 226020 h 1882057"/>
              <a:gd name="connsiteX1172" fmla="*/ 1450931 w 2062029"/>
              <a:gd name="connsiteY1172" fmla="*/ 221873 h 1882057"/>
              <a:gd name="connsiteX1173" fmla="*/ 1434190 w 2062029"/>
              <a:gd name="connsiteY1173" fmla="*/ 223614 h 1882057"/>
              <a:gd name="connsiteX1174" fmla="*/ 1434728 w 2062029"/>
              <a:gd name="connsiteY1174" fmla="*/ 227761 h 1882057"/>
              <a:gd name="connsiteX1175" fmla="*/ 1451263 w 2062029"/>
              <a:gd name="connsiteY1175" fmla="*/ 226020 h 1882057"/>
              <a:gd name="connsiteX1176" fmla="*/ 1484616 w 2062029"/>
              <a:gd name="connsiteY1176" fmla="*/ 221336 h 1882057"/>
              <a:gd name="connsiteX1177" fmla="*/ 1467773 w 2062029"/>
              <a:gd name="connsiteY1177" fmla="*/ 221080 h 1882057"/>
              <a:gd name="connsiteX1178" fmla="*/ 1467824 w 2062029"/>
              <a:gd name="connsiteY1178" fmla="*/ 225252 h 1882057"/>
              <a:gd name="connsiteX1179" fmla="*/ 1484411 w 2062029"/>
              <a:gd name="connsiteY1179" fmla="*/ 225508 h 1882057"/>
              <a:gd name="connsiteX1180" fmla="*/ 1484616 w 2062029"/>
              <a:gd name="connsiteY1180" fmla="*/ 221336 h 1882057"/>
              <a:gd name="connsiteX1181" fmla="*/ 747658 w 2062029"/>
              <a:gd name="connsiteY1181" fmla="*/ 217880 h 1882057"/>
              <a:gd name="connsiteX1182" fmla="*/ 738417 w 2062029"/>
              <a:gd name="connsiteY1182" fmla="*/ 203700 h 1882057"/>
              <a:gd name="connsiteX1183" fmla="*/ 735038 w 2062029"/>
              <a:gd name="connsiteY1183" fmla="*/ 206157 h 1882057"/>
              <a:gd name="connsiteX1184" fmla="*/ 744074 w 2062029"/>
              <a:gd name="connsiteY1184" fmla="*/ 220005 h 1882057"/>
              <a:gd name="connsiteX1185" fmla="*/ 747658 w 2062029"/>
              <a:gd name="connsiteY1185" fmla="*/ 217880 h 1882057"/>
              <a:gd name="connsiteX1186" fmla="*/ 1411691 w 2062029"/>
              <a:gd name="connsiteY1186" fmla="*/ 213554 h 1882057"/>
              <a:gd name="connsiteX1187" fmla="*/ 1408286 w 2062029"/>
              <a:gd name="connsiteY1187" fmla="*/ 197044 h 1882057"/>
              <a:gd name="connsiteX1188" fmla="*/ 1404216 w 2062029"/>
              <a:gd name="connsiteY1188" fmla="*/ 197991 h 1882057"/>
              <a:gd name="connsiteX1189" fmla="*/ 1407595 w 2062029"/>
              <a:gd name="connsiteY1189" fmla="*/ 214271 h 1882057"/>
              <a:gd name="connsiteX1190" fmla="*/ 1411691 w 2062029"/>
              <a:gd name="connsiteY1190" fmla="*/ 213554 h 1882057"/>
              <a:gd name="connsiteX1191" fmla="*/ 698537 w 2062029"/>
              <a:gd name="connsiteY1191" fmla="*/ 200833 h 1882057"/>
              <a:gd name="connsiteX1192" fmla="*/ 696029 w 2062029"/>
              <a:gd name="connsiteY1192" fmla="*/ 197480 h 1882057"/>
              <a:gd name="connsiteX1193" fmla="*/ 682693 w 2062029"/>
              <a:gd name="connsiteY1193" fmla="*/ 207667 h 1882057"/>
              <a:gd name="connsiteX1194" fmla="*/ 685278 w 2062029"/>
              <a:gd name="connsiteY1194" fmla="*/ 210943 h 1882057"/>
              <a:gd name="connsiteX1195" fmla="*/ 698537 w 2062029"/>
              <a:gd name="connsiteY1195" fmla="*/ 200833 h 1882057"/>
              <a:gd name="connsiteX1196" fmla="*/ 423525 w 2062029"/>
              <a:gd name="connsiteY1196" fmla="*/ 200602 h 1882057"/>
              <a:gd name="connsiteX1197" fmla="*/ 421093 w 2062029"/>
              <a:gd name="connsiteY1197" fmla="*/ 197198 h 1882057"/>
              <a:gd name="connsiteX1198" fmla="*/ 407578 w 2062029"/>
              <a:gd name="connsiteY1198" fmla="*/ 207155 h 1882057"/>
              <a:gd name="connsiteX1199" fmla="*/ 410112 w 2062029"/>
              <a:gd name="connsiteY1199" fmla="*/ 210483 h 1882057"/>
              <a:gd name="connsiteX1200" fmla="*/ 423525 w 2062029"/>
              <a:gd name="connsiteY1200" fmla="*/ 200602 h 1882057"/>
              <a:gd name="connsiteX1201" fmla="*/ 727769 w 2062029"/>
              <a:gd name="connsiteY1201" fmla="*/ 190517 h 1882057"/>
              <a:gd name="connsiteX1202" fmla="*/ 721728 w 2062029"/>
              <a:gd name="connsiteY1202" fmla="*/ 184092 h 1882057"/>
              <a:gd name="connsiteX1203" fmla="*/ 725619 w 2062029"/>
              <a:gd name="connsiteY1203" fmla="*/ 181405 h 1882057"/>
              <a:gd name="connsiteX1204" fmla="*/ 723264 w 2062029"/>
              <a:gd name="connsiteY1204" fmla="*/ 177975 h 1882057"/>
              <a:gd name="connsiteX1205" fmla="*/ 718708 w 2062029"/>
              <a:gd name="connsiteY1205" fmla="*/ 181149 h 1882057"/>
              <a:gd name="connsiteX1206" fmla="*/ 715866 w 2062029"/>
              <a:gd name="connsiteY1206" fmla="*/ 178487 h 1882057"/>
              <a:gd name="connsiteX1207" fmla="*/ 713051 w 2062029"/>
              <a:gd name="connsiteY1207" fmla="*/ 181584 h 1882057"/>
              <a:gd name="connsiteX1208" fmla="*/ 715201 w 2062029"/>
              <a:gd name="connsiteY1208" fmla="*/ 183606 h 1882057"/>
              <a:gd name="connsiteX1209" fmla="*/ 709544 w 2062029"/>
              <a:gd name="connsiteY1209" fmla="*/ 187650 h 1882057"/>
              <a:gd name="connsiteX1210" fmla="*/ 711976 w 2062029"/>
              <a:gd name="connsiteY1210" fmla="*/ 191029 h 1882057"/>
              <a:gd name="connsiteX1211" fmla="*/ 718273 w 2062029"/>
              <a:gd name="connsiteY1211" fmla="*/ 186575 h 1882057"/>
              <a:gd name="connsiteX1212" fmla="*/ 724672 w 2062029"/>
              <a:gd name="connsiteY1212" fmla="*/ 193358 h 1882057"/>
              <a:gd name="connsiteX1213" fmla="*/ 727769 w 2062029"/>
              <a:gd name="connsiteY1213" fmla="*/ 190517 h 1882057"/>
              <a:gd name="connsiteX1214" fmla="*/ 451323 w 2062029"/>
              <a:gd name="connsiteY1214" fmla="*/ 182301 h 1882057"/>
              <a:gd name="connsiteX1215" fmla="*/ 449173 w 2062029"/>
              <a:gd name="connsiteY1215" fmla="*/ 178717 h 1882057"/>
              <a:gd name="connsiteX1216" fmla="*/ 434941 w 2062029"/>
              <a:gd name="connsiteY1216" fmla="*/ 187702 h 1882057"/>
              <a:gd name="connsiteX1217" fmla="*/ 437245 w 2062029"/>
              <a:gd name="connsiteY1217" fmla="*/ 191183 h 1882057"/>
              <a:gd name="connsiteX1218" fmla="*/ 451323 w 2062029"/>
              <a:gd name="connsiteY1218" fmla="*/ 182301 h 1882057"/>
              <a:gd name="connsiteX1219" fmla="*/ 1404063 w 2062029"/>
              <a:gd name="connsiteY1219" fmla="*/ 180765 h 1882057"/>
              <a:gd name="connsiteX1220" fmla="*/ 1398969 w 2062029"/>
              <a:gd name="connsiteY1220" fmla="*/ 164716 h 1882057"/>
              <a:gd name="connsiteX1221" fmla="*/ 1395027 w 2062029"/>
              <a:gd name="connsiteY1221" fmla="*/ 166098 h 1882057"/>
              <a:gd name="connsiteX1222" fmla="*/ 1400044 w 2062029"/>
              <a:gd name="connsiteY1222" fmla="*/ 181917 h 1882057"/>
              <a:gd name="connsiteX1223" fmla="*/ 1404063 w 2062029"/>
              <a:gd name="connsiteY1223" fmla="*/ 180765 h 1882057"/>
              <a:gd name="connsiteX1224" fmla="*/ 480478 w 2062029"/>
              <a:gd name="connsiteY1224" fmla="*/ 166303 h 1882057"/>
              <a:gd name="connsiteX1225" fmla="*/ 478635 w 2062029"/>
              <a:gd name="connsiteY1225" fmla="*/ 162565 h 1882057"/>
              <a:gd name="connsiteX1226" fmla="*/ 463712 w 2062029"/>
              <a:gd name="connsiteY1226" fmla="*/ 170347 h 1882057"/>
              <a:gd name="connsiteX1227" fmla="*/ 465734 w 2062029"/>
              <a:gd name="connsiteY1227" fmla="*/ 174007 h 1882057"/>
              <a:gd name="connsiteX1228" fmla="*/ 480478 w 2062029"/>
              <a:gd name="connsiteY1228" fmla="*/ 166303 h 1882057"/>
              <a:gd name="connsiteX1229" fmla="*/ 753417 w 2062029"/>
              <a:gd name="connsiteY1229" fmla="*/ 162898 h 1882057"/>
              <a:gd name="connsiteX1230" fmla="*/ 751164 w 2062029"/>
              <a:gd name="connsiteY1230" fmla="*/ 159391 h 1882057"/>
              <a:gd name="connsiteX1231" fmla="*/ 737137 w 2062029"/>
              <a:gd name="connsiteY1231" fmla="*/ 168555 h 1882057"/>
              <a:gd name="connsiteX1232" fmla="*/ 739441 w 2062029"/>
              <a:gd name="connsiteY1232" fmla="*/ 172036 h 1882057"/>
              <a:gd name="connsiteX1233" fmla="*/ 753417 w 2062029"/>
              <a:gd name="connsiteY1233" fmla="*/ 162898 h 1882057"/>
              <a:gd name="connsiteX1234" fmla="*/ 702863 w 2062029"/>
              <a:gd name="connsiteY1234" fmla="*/ 167659 h 1882057"/>
              <a:gd name="connsiteX1235" fmla="*/ 688836 w 2062029"/>
              <a:gd name="connsiteY1235" fmla="*/ 158214 h 1882057"/>
              <a:gd name="connsiteX1236" fmla="*/ 686686 w 2062029"/>
              <a:gd name="connsiteY1236" fmla="*/ 161798 h 1882057"/>
              <a:gd name="connsiteX1237" fmla="*/ 700380 w 2062029"/>
              <a:gd name="connsiteY1237" fmla="*/ 171012 h 1882057"/>
              <a:gd name="connsiteX1238" fmla="*/ 702863 w 2062029"/>
              <a:gd name="connsiteY1238" fmla="*/ 167659 h 1882057"/>
              <a:gd name="connsiteX1239" fmla="*/ 510989 w 2062029"/>
              <a:gd name="connsiteY1239" fmla="*/ 153120 h 1882057"/>
              <a:gd name="connsiteX1240" fmla="*/ 509530 w 2062029"/>
              <a:gd name="connsiteY1240" fmla="*/ 149204 h 1882057"/>
              <a:gd name="connsiteX1241" fmla="*/ 493891 w 2062029"/>
              <a:gd name="connsiteY1241" fmla="*/ 155475 h 1882057"/>
              <a:gd name="connsiteX1242" fmla="*/ 495580 w 2062029"/>
              <a:gd name="connsiteY1242" fmla="*/ 159315 h 1882057"/>
              <a:gd name="connsiteX1243" fmla="*/ 510989 w 2062029"/>
              <a:gd name="connsiteY1243" fmla="*/ 153120 h 1882057"/>
              <a:gd name="connsiteX1244" fmla="*/ 673913 w 2062029"/>
              <a:gd name="connsiteY1244" fmla="*/ 150177 h 1882057"/>
              <a:gd name="connsiteX1245" fmla="*/ 658299 w 2062029"/>
              <a:gd name="connsiteY1245" fmla="*/ 143675 h 1882057"/>
              <a:gd name="connsiteX1246" fmla="*/ 656891 w 2062029"/>
              <a:gd name="connsiteY1246" fmla="*/ 147617 h 1882057"/>
              <a:gd name="connsiteX1247" fmla="*/ 672121 w 2062029"/>
              <a:gd name="connsiteY1247" fmla="*/ 153965 h 1882057"/>
              <a:gd name="connsiteX1248" fmla="*/ 673913 w 2062029"/>
              <a:gd name="connsiteY1248" fmla="*/ 150177 h 1882057"/>
              <a:gd name="connsiteX1249" fmla="*/ 781753 w 2062029"/>
              <a:gd name="connsiteY1249" fmla="*/ 145236 h 1882057"/>
              <a:gd name="connsiteX1250" fmla="*/ 779603 w 2062029"/>
              <a:gd name="connsiteY1250" fmla="*/ 141653 h 1882057"/>
              <a:gd name="connsiteX1251" fmla="*/ 765320 w 2062029"/>
              <a:gd name="connsiteY1251" fmla="*/ 150407 h 1882057"/>
              <a:gd name="connsiteX1252" fmla="*/ 767521 w 2062029"/>
              <a:gd name="connsiteY1252" fmla="*/ 153939 h 1882057"/>
              <a:gd name="connsiteX1253" fmla="*/ 781753 w 2062029"/>
              <a:gd name="connsiteY1253" fmla="*/ 145236 h 1882057"/>
              <a:gd name="connsiteX1254" fmla="*/ 1393005 w 2062029"/>
              <a:gd name="connsiteY1254" fmla="*/ 148974 h 1882057"/>
              <a:gd name="connsiteX1255" fmla="*/ 1386145 w 2062029"/>
              <a:gd name="connsiteY1255" fmla="*/ 133615 h 1882057"/>
              <a:gd name="connsiteX1256" fmla="*/ 1382408 w 2062029"/>
              <a:gd name="connsiteY1256" fmla="*/ 135433 h 1882057"/>
              <a:gd name="connsiteX1257" fmla="*/ 1389165 w 2062029"/>
              <a:gd name="connsiteY1257" fmla="*/ 150586 h 1882057"/>
              <a:gd name="connsiteX1258" fmla="*/ 1393005 w 2062029"/>
              <a:gd name="connsiteY1258" fmla="*/ 148974 h 1882057"/>
              <a:gd name="connsiteX1259" fmla="*/ 542704 w 2062029"/>
              <a:gd name="connsiteY1259" fmla="*/ 143445 h 1882057"/>
              <a:gd name="connsiteX1260" fmla="*/ 541731 w 2062029"/>
              <a:gd name="connsiteY1260" fmla="*/ 139375 h 1882057"/>
              <a:gd name="connsiteX1261" fmla="*/ 525452 w 2062029"/>
              <a:gd name="connsiteY1261" fmla="*/ 143803 h 1882057"/>
              <a:gd name="connsiteX1262" fmla="*/ 526680 w 2062029"/>
              <a:gd name="connsiteY1262" fmla="*/ 147796 h 1882057"/>
              <a:gd name="connsiteX1263" fmla="*/ 542704 w 2062029"/>
              <a:gd name="connsiteY1263" fmla="*/ 143445 h 1882057"/>
              <a:gd name="connsiteX1264" fmla="*/ 642122 w 2062029"/>
              <a:gd name="connsiteY1264" fmla="*/ 138709 h 1882057"/>
              <a:gd name="connsiteX1265" fmla="*/ 625561 w 2062029"/>
              <a:gd name="connsiteY1265" fmla="*/ 135279 h 1882057"/>
              <a:gd name="connsiteX1266" fmla="*/ 624921 w 2062029"/>
              <a:gd name="connsiteY1266" fmla="*/ 139400 h 1882057"/>
              <a:gd name="connsiteX1267" fmla="*/ 641098 w 2062029"/>
              <a:gd name="connsiteY1267" fmla="*/ 142728 h 1882057"/>
              <a:gd name="connsiteX1268" fmla="*/ 642122 w 2062029"/>
              <a:gd name="connsiteY1268" fmla="*/ 138709 h 1882057"/>
              <a:gd name="connsiteX1269" fmla="*/ 575391 w 2062029"/>
              <a:gd name="connsiteY1269" fmla="*/ 137967 h 1882057"/>
              <a:gd name="connsiteX1270" fmla="*/ 575007 w 2062029"/>
              <a:gd name="connsiteY1270" fmla="*/ 133795 h 1882057"/>
              <a:gd name="connsiteX1271" fmla="*/ 558292 w 2062029"/>
              <a:gd name="connsiteY1271" fmla="*/ 135970 h 1882057"/>
              <a:gd name="connsiteX1272" fmla="*/ 558983 w 2062029"/>
              <a:gd name="connsiteY1272" fmla="*/ 140091 h 1882057"/>
              <a:gd name="connsiteX1273" fmla="*/ 575391 w 2062029"/>
              <a:gd name="connsiteY1273" fmla="*/ 137967 h 1882057"/>
              <a:gd name="connsiteX1274" fmla="*/ 608769 w 2062029"/>
              <a:gd name="connsiteY1274" fmla="*/ 133385 h 1882057"/>
              <a:gd name="connsiteX1275" fmla="*/ 594793 w 2062029"/>
              <a:gd name="connsiteY1275" fmla="*/ 132899 h 1882057"/>
              <a:gd name="connsiteX1276" fmla="*/ 591875 w 2062029"/>
              <a:gd name="connsiteY1276" fmla="*/ 132924 h 1882057"/>
              <a:gd name="connsiteX1277" fmla="*/ 591927 w 2062029"/>
              <a:gd name="connsiteY1277" fmla="*/ 137097 h 1882057"/>
              <a:gd name="connsiteX1278" fmla="*/ 594793 w 2062029"/>
              <a:gd name="connsiteY1278" fmla="*/ 137071 h 1882057"/>
              <a:gd name="connsiteX1279" fmla="*/ 608462 w 2062029"/>
              <a:gd name="connsiteY1279" fmla="*/ 137557 h 1882057"/>
              <a:gd name="connsiteX1280" fmla="*/ 608769 w 2062029"/>
              <a:gd name="connsiteY1280" fmla="*/ 133385 h 1882057"/>
              <a:gd name="connsiteX1281" fmla="*/ 810575 w 2062029"/>
              <a:gd name="connsiteY1281" fmla="*/ 128291 h 1882057"/>
              <a:gd name="connsiteX1282" fmla="*/ 808501 w 2062029"/>
              <a:gd name="connsiteY1282" fmla="*/ 124657 h 1882057"/>
              <a:gd name="connsiteX1283" fmla="*/ 794014 w 2062029"/>
              <a:gd name="connsiteY1283" fmla="*/ 133052 h 1882057"/>
              <a:gd name="connsiteX1284" fmla="*/ 796113 w 2062029"/>
              <a:gd name="connsiteY1284" fmla="*/ 136661 h 1882057"/>
              <a:gd name="connsiteX1285" fmla="*/ 810575 w 2062029"/>
              <a:gd name="connsiteY1285" fmla="*/ 128291 h 1882057"/>
              <a:gd name="connsiteX1286" fmla="*/ 1378389 w 2062029"/>
              <a:gd name="connsiteY1286" fmla="*/ 118641 h 1882057"/>
              <a:gd name="connsiteX1287" fmla="*/ 1369686 w 2062029"/>
              <a:gd name="connsiteY1287" fmla="*/ 104230 h 1882057"/>
              <a:gd name="connsiteX1288" fmla="*/ 1366179 w 2062029"/>
              <a:gd name="connsiteY1288" fmla="*/ 106508 h 1882057"/>
              <a:gd name="connsiteX1289" fmla="*/ 1374729 w 2062029"/>
              <a:gd name="connsiteY1289" fmla="*/ 120689 h 1882057"/>
              <a:gd name="connsiteX1290" fmla="*/ 1378389 w 2062029"/>
              <a:gd name="connsiteY1290" fmla="*/ 118641 h 1882057"/>
              <a:gd name="connsiteX1291" fmla="*/ 839729 w 2062029"/>
              <a:gd name="connsiteY1291" fmla="*/ 112012 h 1882057"/>
              <a:gd name="connsiteX1292" fmla="*/ 837733 w 2062029"/>
              <a:gd name="connsiteY1292" fmla="*/ 108326 h 1882057"/>
              <a:gd name="connsiteX1293" fmla="*/ 823040 w 2062029"/>
              <a:gd name="connsiteY1293" fmla="*/ 116414 h 1882057"/>
              <a:gd name="connsiteX1294" fmla="*/ 825088 w 2062029"/>
              <a:gd name="connsiteY1294" fmla="*/ 120049 h 1882057"/>
              <a:gd name="connsiteX1295" fmla="*/ 839729 w 2062029"/>
              <a:gd name="connsiteY1295" fmla="*/ 112012 h 1882057"/>
              <a:gd name="connsiteX1296" fmla="*/ 869268 w 2062029"/>
              <a:gd name="connsiteY1296" fmla="*/ 96346 h 1882057"/>
              <a:gd name="connsiteX1297" fmla="*/ 867348 w 2062029"/>
              <a:gd name="connsiteY1297" fmla="*/ 92635 h 1882057"/>
              <a:gd name="connsiteX1298" fmla="*/ 852528 w 2062029"/>
              <a:gd name="connsiteY1298" fmla="*/ 100442 h 1882057"/>
              <a:gd name="connsiteX1299" fmla="*/ 854473 w 2062029"/>
              <a:gd name="connsiteY1299" fmla="*/ 104128 h 1882057"/>
              <a:gd name="connsiteX1300" fmla="*/ 869268 w 2062029"/>
              <a:gd name="connsiteY1300" fmla="*/ 96346 h 1882057"/>
              <a:gd name="connsiteX1301" fmla="*/ 1360011 w 2062029"/>
              <a:gd name="connsiteY1301" fmla="*/ 90408 h 1882057"/>
              <a:gd name="connsiteX1302" fmla="*/ 1349414 w 2062029"/>
              <a:gd name="connsiteY1302" fmla="*/ 77328 h 1882057"/>
              <a:gd name="connsiteX1303" fmla="*/ 1346240 w 2062029"/>
              <a:gd name="connsiteY1303" fmla="*/ 80067 h 1882057"/>
              <a:gd name="connsiteX1304" fmla="*/ 1356657 w 2062029"/>
              <a:gd name="connsiteY1304" fmla="*/ 92917 h 1882057"/>
              <a:gd name="connsiteX1305" fmla="*/ 1360011 w 2062029"/>
              <a:gd name="connsiteY1305" fmla="*/ 90408 h 1882057"/>
              <a:gd name="connsiteX1306" fmla="*/ 899037 w 2062029"/>
              <a:gd name="connsiteY1306" fmla="*/ 81193 h 1882057"/>
              <a:gd name="connsiteX1307" fmla="*/ 897169 w 2062029"/>
              <a:gd name="connsiteY1307" fmla="*/ 77456 h 1882057"/>
              <a:gd name="connsiteX1308" fmla="*/ 882220 w 2062029"/>
              <a:gd name="connsiteY1308" fmla="*/ 84981 h 1882057"/>
              <a:gd name="connsiteX1309" fmla="*/ 884114 w 2062029"/>
              <a:gd name="connsiteY1309" fmla="*/ 88719 h 1882057"/>
              <a:gd name="connsiteX1310" fmla="*/ 899037 w 2062029"/>
              <a:gd name="connsiteY1310" fmla="*/ 81193 h 1882057"/>
              <a:gd name="connsiteX1311" fmla="*/ 929114 w 2062029"/>
              <a:gd name="connsiteY1311" fmla="*/ 66603 h 1882057"/>
              <a:gd name="connsiteX1312" fmla="*/ 927347 w 2062029"/>
              <a:gd name="connsiteY1312" fmla="*/ 62815 h 1882057"/>
              <a:gd name="connsiteX1313" fmla="*/ 912194 w 2062029"/>
              <a:gd name="connsiteY1313" fmla="*/ 70033 h 1882057"/>
              <a:gd name="connsiteX1314" fmla="*/ 914037 w 2062029"/>
              <a:gd name="connsiteY1314" fmla="*/ 73770 h 1882057"/>
              <a:gd name="connsiteX1315" fmla="*/ 929114 w 2062029"/>
              <a:gd name="connsiteY1315" fmla="*/ 66603 h 1882057"/>
              <a:gd name="connsiteX1316" fmla="*/ 1337844 w 2062029"/>
              <a:gd name="connsiteY1316" fmla="*/ 65016 h 1882057"/>
              <a:gd name="connsiteX1317" fmla="*/ 1325404 w 2062029"/>
              <a:gd name="connsiteY1317" fmla="*/ 53651 h 1882057"/>
              <a:gd name="connsiteX1318" fmla="*/ 1322716 w 2062029"/>
              <a:gd name="connsiteY1318" fmla="*/ 56851 h 1882057"/>
              <a:gd name="connsiteX1319" fmla="*/ 1334951 w 2062029"/>
              <a:gd name="connsiteY1319" fmla="*/ 68011 h 1882057"/>
              <a:gd name="connsiteX1320" fmla="*/ 1337844 w 2062029"/>
              <a:gd name="connsiteY1320" fmla="*/ 65016 h 1882057"/>
              <a:gd name="connsiteX1321" fmla="*/ 959600 w 2062029"/>
              <a:gd name="connsiteY1321" fmla="*/ 53037 h 1882057"/>
              <a:gd name="connsiteX1322" fmla="*/ 957961 w 2062029"/>
              <a:gd name="connsiteY1322" fmla="*/ 49197 h 1882057"/>
              <a:gd name="connsiteX1323" fmla="*/ 942578 w 2062029"/>
              <a:gd name="connsiteY1323" fmla="*/ 55878 h 1882057"/>
              <a:gd name="connsiteX1324" fmla="*/ 944267 w 2062029"/>
              <a:gd name="connsiteY1324" fmla="*/ 59692 h 1882057"/>
              <a:gd name="connsiteX1325" fmla="*/ 959600 w 2062029"/>
              <a:gd name="connsiteY1325" fmla="*/ 53037 h 1882057"/>
              <a:gd name="connsiteX1326" fmla="*/ 990597 w 2062029"/>
              <a:gd name="connsiteY1326" fmla="*/ 40622 h 1882057"/>
              <a:gd name="connsiteX1327" fmla="*/ 989138 w 2062029"/>
              <a:gd name="connsiteY1327" fmla="*/ 36706 h 1882057"/>
              <a:gd name="connsiteX1328" fmla="*/ 973499 w 2062029"/>
              <a:gd name="connsiteY1328" fmla="*/ 42772 h 1882057"/>
              <a:gd name="connsiteX1329" fmla="*/ 975034 w 2062029"/>
              <a:gd name="connsiteY1329" fmla="*/ 46663 h 1882057"/>
              <a:gd name="connsiteX1330" fmla="*/ 990597 w 2062029"/>
              <a:gd name="connsiteY1330" fmla="*/ 40622 h 1882057"/>
              <a:gd name="connsiteX1331" fmla="*/ 1312068 w 2062029"/>
              <a:gd name="connsiteY1331" fmla="*/ 43259 h 1882057"/>
              <a:gd name="connsiteX1332" fmla="*/ 1297989 w 2062029"/>
              <a:gd name="connsiteY1332" fmla="*/ 33967 h 1882057"/>
              <a:gd name="connsiteX1333" fmla="*/ 1295839 w 2062029"/>
              <a:gd name="connsiteY1333" fmla="*/ 37525 h 1882057"/>
              <a:gd name="connsiteX1334" fmla="*/ 1309610 w 2062029"/>
              <a:gd name="connsiteY1334" fmla="*/ 46663 h 1882057"/>
              <a:gd name="connsiteX1335" fmla="*/ 1312068 w 2062029"/>
              <a:gd name="connsiteY1335" fmla="*/ 43259 h 1882057"/>
              <a:gd name="connsiteX1336" fmla="*/ 1022081 w 2062029"/>
              <a:gd name="connsiteY1336" fmla="*/ 29564 h 1882057"/>
              <a:gd name="connsiteX1337" fmla="*/ 1020802 w 2062029"/>
              <a:gd name="connsiteY1337" fmla="*/ 25597 h 1882057"/>
              <a:gd name="connsiteX1338" fmla="*/ 1004906 w 2062029"/>
              <a:gd name="connsiteY1338" fmla="*/ 30947 h 1882057"/>
              <a:gd name="connsiteX1339" fmla="*/ 1006288 w 2062029"/>
              <a:gd name="connsiteY1339" fmla="*/ 34888 h 1882057"/>
              <a:gd name="connsiteX1340" fmla="*/ 1022081 w 2062029"/>
              <a:gd name="connsiteY1340" fmla="*/ 29564 h 1882057"/>
              <a:gd name="connsiteX1341" fmla="*/ 1283220 w 2062029"/>
              <a:gd name="connsiteY1341" fmla="*/ 25802 h 1882057"/>
              <a:gd name="connsiteX1342" fmla="*/ 1267862 w 2062029"/>
              <a:gd name="connsiteY1342" fmla="*/ 18788 h 1882057"/>
              <a:gd name="connsiteX1343" fmla="*/ 1266249 w 2062029"/>
              <a:gd name="connsiteY1343" fmla="*/ 22653 h 1882057"/>
              <a:gd name="connsiteX1344" fmla="*/ 1281326 w 2062029"/>
              <a:gd name="connsiteY1344" fmla="*/ 29513 h 1882057"/>
              <a:gd name="connsiteX1345" fmla="*/ 1283220 w 2062029"/>
              <a:gd name="connsiteY1345" fmla="*/ 25802 h 1882057"/>
              <a:gd name="connsiteX1346" fmla="*/ 1054052 w 2062029"/>
              <a:gd name="connsiteY1346" fmla="*/ 20094 h 1882057"/>
              <a:gd name="connsiteX1347" fmla="*/ 1052977 w 2062029"/>
              <a:gd name="connsiteY1347" fmla="*/ 16075 h 1882057"/>
              <a:gd name="connsiteX1348" fmla="*/ 1036825 w 2062029"/>
              <a:gd name="connsiteY1348" fmla="*/ 20605 h 1882057"/>
              <a:gd name="connsiteX1349" fmla="*/ 1038002 w 2062029"/>
              <a:gd name="connsiteY1349" fmla="*/ 24599 h 1882057"/>
              <a:gd name="connsiteX1350" fmla="*/ 1054052 w 2062029"/>
              <a:gd name="connsiteY1350" fmla="*/ 20094 h 1882057"/>
              <a:gd name="connsiteX1351" fmla="*/ 1252069 w 2062029"/>
              <a:gd name="connsiteY1351" fmla="*/ 12952 h 1882057"/>
              <a:gd name="connsiteX1352" fmla="*/ 1235892 w 2062029"/>
              <a:gd name="connsiteY1352" fmla="*/ 8242 h 1882057"/>
              <a:gd name="connsiteX1353" fmla="*/ 1234842 w 2062029"/>
              <a:gd name="connsiteY1353" fmla="*/ 12286 h 1882057"/>
              <a:gd name="connsiteX1354" fmla="*/ 1250763 w 2062029"/>
              <a:gd name="connsiteY1354" fmla="*/ 16919 h 1882057"/>
              <a:gd name="connsiteX1355" fmla="*/ 1252069 w 2062029"/>
              <a:gd name="connsiteY1355" fmla="*/ 12952 h 1882057"/>
              <a:gd name="connsiteX1356" fmla="*/ 1086509 w 2062029"/>
              <a:gd name="connsiteY1356" fmla="*/ 12517 h 1882057"/>
              <a:gd name="connsiteX1357" fmla="*/ 1085715 w 2062029"/>
              <a:gd name="connsiteY1357" fmla="*/ 8421 h 1882057"/>
              <a:gd name="connsiteX1358" fmla="*/ 1069282 w 2062029"/>
              <a:gd name="connsiteY1358" fmla="*/ 12005 h 1882057"/>
              <a:gd name="connsiteX1359" fmla="*/ 1070229 w 2062029"/>
              <a:gd name="connsiteY1359" fmla="*/ 16075 h 1882057"/>
              <a:gd name="connsiteX1360" fmla="*/ 1086509 w 2062029"/>
              <a:gd name="connsiteY1360" fmla="*/ 12517 h 1882057"/>
              <a:gd name="connsiteX1361" fmla="*/ 1119400 w 2062029"/>
              <a:gd name="connsiteY1361" fmla="*/ 7141 h 1882057"/>
              <a:gd name="connsiteX1362" fmla="*/ 1118863 w 2062029"/>
              <a:gd name="connsiteY1362" fmla="*/ 2995 h 1882057"/>
              <a:gd name="connsiteX1363" fmla="*/ 1102225 w 2062029"/>
              <a:gd name="connsiteY1363" fmla="*/ 5401 h 1882057"/>
              <a:gd name="connsiteX1364" fmla="*/ 1102916 w 2062029"/>
              <a:gd name="connsiteY1364" fmla="*/ 9522 h 1882057"/>
              <a:gd name="connsiteX1365" fmla="*/ 1119400 w 2062029"/>
              <a:gd name="connsiteY1365" fmla="*/ 7141 h 1882057"/>
              <a:gd name="connsiteX1366" fmla="*/ 1219458 w 2062029"/>
              <a:gd name="connsiteY1366" fmla="*/ 4684 h 1882057"/>
              <a:gd name="connsiteX1367" fmla="*/ 1202795 w 2062029"/>
              <a:gd name="connsiteY1367" fmla="*/ 2150 h 1882057"/>
              <a:gd name="connsiteX1368" fmla="*/ 1202283 w 2062029"/>
              <a:gd name="connsiteY1368" fmla="*/ 6297 h 1882057"/>
              <a:gd name="connsiteX1369" fmla="*/ 1218716 w 2062029"/>
              <a:gd name="connsiteY1369" fmla="*/ 8805 h 1882057"/>
              <a:gd name="connsiteX1370" fmla="*/ 1219458 w 2062029"/>
              <a:gd name="connsiteY1370" fmla="*/ 4684 h 1882057"/>
              <a:gd name="connsiteX1371" fmla="*/ 1152548 w 2062029"/>
              <a:gd name="connsiteY1371" fmla="*/ 4403 h 1882057"/>
              <a:gd name="connsiteX1372" fmla="*/ 1152395 w 2062029"/>
              <a:gd name="connsiteY1372" fmla="*/ 205 h 1882057"/>
              <a:gd name="connsiteX1373" fmla="*/ 1135603 w 2062029"/>
              <a:gd name="connsiteY1373" fmla="*/ 1229 h 1882057"/>
              <a:gd name="connsiteX1374" fmla="*/ 1135962 w 2062029"/>
              <a:gd name="connsiteY1374" fmla="*/ 5401 h 1882057"/>
              <a:gd name="connsiteX1375" fmla="*/ 1152548 w 2062029"/>
              <a:gd name="connsiteY1375" fmla="*/ 4403 h 1882057"/>
              <a:gd name="connsiteX1376" fmla="*/ 1186029 w 2062029"/>
              <a:gd name="connsiteY1376" fmla="*/ 614 h 1882057"/>
              <a:gd name="connsiteX1377" fmla="*/ 1169212 w 2062029"/>
              <a:gd name="connsiteY1377" fmla="*/ 0 h 1882057"/>
              <a:gd name="connsiteX1378" fmla="*/ 1169161 w 2062029"/>
              <a:gd name="connsiteY1378" fmla="*/ 4172 h 1882057"/>
              <a:gd name="connsiteX1379" fmla="*/ 1185747 w 2062029"/>
              <a:gd name="connsiteY1379" fmla="*/ 4787 h 1882057"/>
              <a:gd name="connsiteX1380" fmla="*/ 1186029 w 2062029"/>
              <a:gd name="connsiteY1380" fmla="*/ 614 h 1882057"/>
              <a:gd name="connsiteX1381" fmla="*/ 1934199 w 2062029"/>
              <a:gd name="connsiteY1381" fmla="*/ 981126 h 1882057"/>
              <a:gd name="connsiteX1382" fmla="*/ 1930461 w 2062029"/>
              <a:gd name="connsiteY1382" fmla="*/ 974830 h 1882057"/>
              <a:gd name="connsiteX1383" fmla="*/ 1929924 w 2062029"/>
              <a:gd name="connsiteY1383" fmla="*/ 973882 h 1882057"/>
              <a:gd name="connsiteX1384" fmla="*/ 1926315 w 2062029"/>
              <a:gd name="connsiteY1384" fmla="*/ 976033 h 1882057"/>
              <a:gd name="connsiteX1385" fmla="*/ 1926852 w 2062029"/>
              <a:gd name="connsiteY1385" fmla="*/ 976980 h 1882057"/>
              <a:gd name="connsiteX1386" fmla="*/ 1930590 w 2062029"/>
              <a:gd name="connsiteY1386" fmla="*/ 983200 h 1882057"/>
              <a:gd name="connsiteX1387" fmla="*/ 1934199 w 2062029"/>
              <a:gd name="connsiteY1387" fmla="*/ 981126 h 18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Lst>
            <a:rect l="l" t="t" r="r" b="b"/>
            <a:pathLst>
              <a:path w="2062029" h="1882057">
                <a:moveTo>
                  <a:pt x="1765439" y="616090"/>
                </a:moveTo>
                <a:cubicBezTo>
                  <a:pt x="1765439" y="616064"/>
                  <a:pt x="1765208" y="613172"/>
                  <a:pt x="1764645" y="607925"/>
                </a:cubicBezTo>
                <a:lnTo>
                  <a:pt x="1768792" y="607464"/>
                </a:lnTo>
                <a:cubicBezTo>
                  <a:pt x="1769381" y="612814"/>
                  <a:pt x="1769611" y="615757"/>
                  <a:pt x="1769611" y="615757"/>
                </a:cubicBezTo>
                <a:lnTo>
                  <a:pt x="1765439" y="616090"/>
                </a:lnTo>
                <a:close/>
                <a:moveTo>
                  <a:pt x="767598" y="1881802"/>
                </a:moveTo>
                <a:lnTo>
                  <a:pt x="767444" y="1877630"/>
                </a:lnTo>
                <a:cubicBezTo>
                  <a:pt x="762734" y="1877783"/>
                  <a:pt x="758076" y="1877860"/>
                  <a:pt x="753494" y="1877860"/>
                </a:cubicBezTo>
                <a:lnTo>
                  <a:pt x="750780" y="1877860"/>
                </a:lnTo>
                <a:lnTo>
                  <a:pt x="750780" y="1882032"/>
                </a:lnTo>
                <a:lnTo>
                  <a:pt x="753443" y="1882058"/>
                </a:lnTo>
                <a:cubicBezTo>
                  <a:pt x="758127" y="1882058"/>
                  <a:pt x="762837" y="1881956"/>
                  <a:pt x="767598" y="1881802"/>
                </a:cubicBezTo>
                <a:close/>
                <a:moveTo>
                  <a:pt x="734194" y="1877374"/>
                </a:moveTo>
                <a:cubicBezTo>
                  <a:pt x="728767" y="1877092"/>
                  <a:pt x="723162" y="1876708"/>
                  <a:pt x="717607" y="1876171"/>
                </a:cubicBezTo>
                <a:lnTo>
                  <a:pt x="717223" y="1880317"/>
                </a:lnTo>
                <a:cubicBezTo>
                  <a:pt x="722854" y="1880855"/>
                  <a:pt x="728486" y="1881264"/>
                  <a:pt x="733989" y="1881546"/>
                </a:cubicBezTo>
                <a:lnTo>
                  <a:pt x="734194" y="1877374"/>
                </a:lnTo>
                <a:close/>
                <a:moveTo>
                  <a:pt x="801130" y="1879217"/>
                </a:moveTo>
                <a:lnTo>
                  <a:pt x="800643" y="1875070"/>
                </a:lnTo>
                <a:cubicBezTo>
                  <a:pt x="795063" y="1875735"/>
                  <a:pt x="789534" y="1876273"/>
                  <a:pt x="784082" y="1876683"/>
                </a:cubicBezTo>
                <a:lnTo>
                  <a:pt x="784415" y="1880855"/>
                </a:lnTo>
                <a:cubicBezTo>
                  <a:pt x="789918" y="1880420"/>
                  <a:pt x="795473" y="1879882"/>
                  <a:pt x="801130" y="1879217"/>
                </a:cubicBezTo>
                <a:close/>
                <a:moveTo>
                  <a:pt x="701097" y="1874225"/>
                </a:moveTo>
                <a:cubicBezTo>
                  <a:pt x="695543" y="1873457"/>
                  <a:pt x="690065" y="1872561"/>
                  <a:pt x="684664" y="1871563"/>
                </a:cubicBezTo>
                <a:lnTo>
                  <a:pt x="683896" y="1875659"/>
                </a:lnTo>
                <a:cubicBezTo>
                  <a:pt x="689220" y="1876657"/>
                  <a:pt x="694800" y="1877578"/>
                  <a:pt x="700483" y="1878372"/>
                </a:cubicBezTo>
                <a:lnTo>
                  <a:pt x="701097" y="1874225"/>
                </a:lnTo>
                <a:close/>
                <a:moveTo>
                  <a:pt x="834303" y="1874046"/>
                </a:moveTo>
                <a:lnTo>
                  <a:pt x="833535" y="1869951"/>
                </a:lnTo>
                <a:cubicBezTo>
                  <a:pt x="828032" y="1871000"/>
                  <a:pt x="822554" y="1871973"/>
                  <a:pt x="817128" y="1872817"/>
                </a:cubicBezTo>
                <a:lnTo>
                  <a:pt x="817742" y="1876913"/>
                </a:lnTo>
                <a:cubicBezTo>
                  <a:pt x="823220" y="1876068"/>
                  <a:pt x="828748" y="1875121"/>
                  <a:pt x="834303" y="1874046"/>
                </a:cubicBezTo>
                <a:close/>
                <a:moveTo>
                  <a:pt x="668436" y="1868133"/>
                </a:moveTo>
                <a:cubicBezTo>
                  <a:pt x="662907" y="1866802"/>
                  <a:pt x="657506" y="1865394"/>
                  <a:pt x="652361" y="1863910"/>
                </a:cubicBezTo>
                <a:lnTo>
                  <a:pt x="651209" y="1867928"/>
                </a:lnTo>
                <a:cubicBezTo>
                  <a:pt x="656431" y="1869413"/>
                  <a:pt x="661883" y="1870846"/>
                  <a:pt x="667488" y="1872178"/>
                </a:cubicBezTo>
                <a:lnTo>
                  <a:pt x="668436" y="1868133"/>
                </a:lnTo>
                <a:close/>
                <a:moveTo>
                  <a:pt x="867041" y="1866469"/>
                </a:moveTo>
                <a:lnTo>
                  <a:pt x="865941" y="1862425"/>
                </a:lnTo>
                <a:cubicBezTo>
                  <a:pt x="860514" y="1863910"/>
                  <a:pt x="855139" y="1865241"/>
                  <a:pt x="849789" y="1866469"/>
                </a:cubicBezTo>
                <a:lnTo>
                  <a:pt x="850736" y="1870539"/>
                </a:lnTo>
                <a:cubicBezTo>
                  <a:pt x="856137" y="1869311"/>
                  <a:pt x="861564" y="1867954"/>
                  <a:pt x="867041" y="1866469"/>
                </a:cubicBezTo>
                <a:close/>
                <a:moveTo>
                  <a:pt x="636439" y="1858944"/>
                </a:moveTo>
                <a:cubicBezTo>
                  <a:pt x="631295" y="1857229"/>
                  <a:pt x="626022" y="1855309"/>
                  <a:pt x="620825" y="1853262"/>
                </a:cubicBezTo>
                <a:lnTo>
                  <a:pt x="619315" y="1857152"/>
                </a:lnTo>
                <a:cubicBezTo>
                  <a:pt x="624588" y="1859200"/>
                  <a:pt x="629912" y="1861120"/>
                  <a:pt x="635109" y="1862886"/>
                </a:cubicBezTo>
                <a:lnTo>
                  <a:pt x="636439" y="1858944"/>
                </a:lnTo>
                <a:close/>
                <a:moveTo>
                  <a:pt x="899191" y="1856692"/>
                </a:moveTo>
                <a:lnTo>
                  <a:pt x="897834" y="1852750"/>
                </a:lnTo>
                <a:cubicBezTo>
                  <a:pt x="892536" y="1854541"/>
                  <a:pt x="887237" y="1856256"/>
                  <a:pt x="881990" y="1857843"/>
                </a:cubicBezTo>
                <a:lnTo>
                  <a:pt x="883193" y="1861811"/>
                </a:lnTo>
                <a:cubicBezTo>
                  <a:pt x="888466" y="1860224"/>
                  <a:pt x="893815" y="1858534"/>
                  <a:pt x="899191" y="1856692"/>
                </a:cubicBezTo>
                <a:close/>
                <a:moveTo>
                  <a:pt x="930624" y="1844994"/>
                </a:moveTo>
                <a:lnTo>
                  <a:pt x="929062" y="1841129"/>
                </a:lnTo>
                <a:cubicBezTo>
                  <a:pt x="923841" y="1843253"/>
                  <a:pt x="918670" y="1845250"/>
                  <a:pt x="913551" y="1847169"/>
                </a:cubicBezTo>
                <a:lnTo>
                  <a:pt x="915010" y="1851086"/>
                </a:lnTo>
                <a:cubicBezTo>
                  <a:pt x="920180" y="1849166"/>
                  <a:pt x="925402" y="1847118"/>
                  <a:pt x="930624" y="1844994"/>
                </a:cubicBezTo>
                <a:close/>
                <a:moveTo>
                  <a:pt x="605493" y="1846888"/>
                </a:moveTo>
                <a:cubicBezTo>
                  <a:pt x="600425" y="1844635"/>
                  <a:pt x="595357" y="1842229"/>
                  <a:pt x="590468" y="1839798"/>
                </a:cubicBezTo>
                <a:lnTo>
                  <a:pt x="588599" y="1843535"/>
                </a:lnTo>
                <a:cubicBezTo>
                  <a:pt x="593539" y="1846043"/>
                  <a:pt x="598659" y="1848424"/>
                  <a:pt x="603803" y="1850727"/>
                </a:cubicBezTo>
                <a:lnTo>
                  <a:pt x="605493" y="1846888"/>
                </a:lnTo>
                <a:close/>
                <a:moveTo>
                  <a:pt x="961366" y="1831504"/>
                </a:moveTo>
                <a:lnTo>
                  <a:pt x="959600" y="1827741"/>
                </a:lnTo>
                <a:cubicBezTo>
                  <a:pt x="954506" y="1830148"/>
                  <a:pt x="949438" y="1832426"/>
                  <a:pt x="944421" y="1834653"/>
                </a:cubicBezTo>
                <a:lnTo>
                  <a:pt x="946110" y="1838466"/>
                </a:lnTo>
                <a:cubicBezTo>
                  <a:pt x="951153" y="1836240"/>
                  <a:pt x="956272" y="1833910"/>
                  <a:pt x="961366" y="1831504"/>
                </a:cubicBezTo>
                <a:close/>
                <a:moveTo>
                  <a:pt x="575775" y="1832042"/>
                </a:moveTo>
                <a:cubicBezTo>
                  <a:pt x="570835" y="1829252"/>
                  <a:pt x="566023" y="1826385"/>
                  <a:pt x="561466" y="1823544"/>
                </a:cubicBezTo>
                <a:lnTo>
                  <a:pt x="559239" y="1827101"/>
                </a:lnTo>
                <a:cubicBezTo>
                  <a:pt x="563873" y="1829968"/>
                  <a:pt x="568736" y="1832861"/>
                  <a:pt x="573702" y="1835677"/>
                </a:cubicBezTo>
                <a:lnTo>
                  <a:pt x="575775" y="1832042"/>
                </a:lnTo>
                <a:close/>
                <a:moveTo>
                  <a:pt x="991365" y="1816479"/>
                </a:moveTo>
                <a:lnTo>
                  <a:pt x="989420" y="1812793"/>
                </a:lnTo>
                <a:cubicBezTo>
                  <a:pt x="984454" y="1815429"/>
                  <a:pt x="979514" y="1817964"/>
                  <a:pt x="974599" y="1820472"/>
                </a:cubicBezTo>
                <a:lnTo>
                  <a:pt x="976468" y="1824183"/>
                </a:lnTo>
                <a:cubicBezTo>
                  <a:pt x="981408" y="1821701"/>
                  <a:pt x="986374" y="1819141"/>
                  <a:pt x="991365" y="1816479"/>
                </a:cubicBezTo>
                <a:close/>
                <a:moveTo>
                  <a:pt x="1526492" y="1824056"/>
                </a:moveTo>
                <a:lnTo>
                  <a:pt x="1526416" y="1819858"/>
                </a:lnTo>
                <a:cubicBezTo>
                  <a:pt x="1522704" y="1819909"/>
                  <a:pt x="1518993" y="1819960"/>
                  <a:pt x="1515307" y="1819960"/>
                </a:cubicBezTo>
                <a:lnTo>
                  <a:pt x="1509726" y="1819934"/>
                </a:lnTo>
                <a:lnTo>
                  <a:pt x="1509726" y="1824107"/>
                </a:lnTo>
                <a:lnTo>
                  <a:pt x="1515332" y="1824132"/>
                </a:lnTo>
                <a:cubicBezTo>
                  <a:pt x="1519044" y="1824132"/>
                  <a:pt x="1522755" y="1824081"/>
                  <a:pt x="1526492" y="1824056"/>
                </a:cubicBezTo>
                <a:close/>
                <a:moveTo>
                  <a:pt x="1493088" y="1819602"/>
                </a:moveTo>
                <a:cubicBezTo>
                  <a:pt x="1487508" y="1819397"/>
                  <a:pt x="1481928" y="1819141"/>
                  <a:pt x="1476425" y="1818859"/>
                </a:cubicBezTo>
                <a:lnTo>
                  <a:pt x="1476169" y="1823032"/>
                </a:lnTo>
                <a:cubicBezTo>
                  <a:pt x="1481749" y="1823339"/>
                  <a:pt x="1487355" y="1823569"/>
                  <a:pt x="1492961" y="1823774"/>
                </a:cubicBezTo>
                <a:lnTo>
                  <a:pt x="1493088" y="1819602"/>
                </a:lnTo>
                <a:close/>
                <a:moveTo>
                  <a:pt x="1559947" y="1822724"/>
                </a:moveTo>
                <a:lnTo>
                  <a:pt x="1559692" y="1818552"/>
                </a:lnTo>
                <a:cubicBezTo>
                  <a:pt x="1554137" y="1818911"/>
                  <a:pt x="1548582" y="1819167"/>
                  <a:pt x="1543079" y="1819371"/>
                </a:cubicBezTo>
                <a:lnTo>
                  <a:pt x="1543233" y="1823569"/>
                </a:lnTo>
                <a:cubicBezTo>
                  <a:pt x="1548787" y="1823364"/>
                  <a:pt x="1554367" y="1823083"/>
                  <a:pt x="1559947" y="1822724"/>
                </a:cubicBezTo>
                <a:close/>
                <a:moveTo>
                  <a:pt x="1459761" y="1817708"/>
                </a:moveTo>
                <a:cubicBezTo>
                  <a:pt x="1454207" y="1817247"/>
                  <a:pt x="1448652" y="1816735"/>
                  <a:pt x="1443175" y="1816146"/>
                </a:cubicBezTo>
                <a:lnTo>
                  <a:pt x="1442714" y="1820267"/>
                </a:lnTo>
                <a:cubicBezTo>
                  <a:pt x="1448294" y="1820856"/>
                  <a:pt x="1453849" y="1821393"/>
                  <a:pt x="1459429" y="1821880"/>
                </a:cubicBezTo>
                <a:lnTo>
                  <a:pt x="1459761" y="1817708"/>
                </a:lnTo>
                <a:close/>
                <a:moveTo>
                  <a:pt x="1593326" y="1819832"/>
                </a:moveTo>
                <a:lnTo>
                  <a:pt x="1592865" y="1815685"/>
                </a:lnTo>
                <a:cubicBezTo>
                  <a:pt x="1587336" y="1816300"/>
                  <a:pt x="1581807" y="1816863"/>
                  <a:pt x="1576278" y="1817298"/>
                </a:cubicBezTo>
                <a:lnTo>
                  <a:pt x="1576662" y="1821470"/>
                </a:lnTo>
                <a:cubicBezTo>
                  <a:pt x="1582217" y="1820984"/>
                  <a:pt x="1587771" y="1820446"/>
                  <a:pt x="1593326" y="1819832"/>
                </a:cubicBezTo>
                <a:close/>
                <a:moveTo>
                  <a:pt x="1426614" y="1814124"/>
                </a:moveTo>
                <a:cubicBezTo>
                  <a:pt x="1421059" y="1813382"/>
                  <a:pt x="1415556" y="1812537"/>
                  <a:pt x="1410104" y="1811667"/>
                </a:cubicBezTo>
                <a:lnTo>
                  <a:pt x="1409464" y="1815788"/>
                </a:lnTo>
                <a:cubicBezTo>
                  <a:pt x="1414967" y="1816684"/>
                  <a:pt x="1420496" y="1817477"/>
                  <a:pt x="1426025" y="1818245"/>
                </a:cubicBezTo>
                <a:lnTo>
                  <a:pt x="1426614" y="1814124"/>
                </a:lnTo>
                <a:close/>
                <a:moveTo>
                  <a:pt x="547542" y="1814431"/>
                </a:moveTo>
                <a:cubicBezTo>
                  <a:pt x="543011" y="1811308"/>
                  <a:pt x="538480" y="1808006"/>
                  <a:pt x="534052" y="1804679"/>
                </a:cubicBezTo>
                <a:lnTo>
                  <a:pt x="531518" y="1808006"/>
                </a:lnTo>
                <a:cubicBezTo>
                  <a:pt x="535998" y="1811411"/>
                  <a:pt x="540579" y="1814713"/>
                  <a:pt x="545161" y="1817861"/>
                </a:cubicBezTo>
                <a:lnTo>
                  <a:pt x="547542" y="1814431"/>
                </a:lnTo>
                <a:close/>
                <a:moveTo>
                  <a:pt x="1626576" y="1815353"/>
                </a:moveTo>
                <a:lnTo>
                  <a:pt x="1625911" y="1811257"/>
                </a:lnTo>
                <a:cubicBezTo>
                  <a:pt x="1620407" y="1812102"/>
                  <a:pt x="1614904" y="1812895"/>
                  <a:pt x="1609400" y="1813663"/>
                </a:cubicBezTo>
                <a:lnTo>
                  <a:pt x="1609964" y="1817784"/>
                </a:lnTo>
                <a:cubicBezTo>
                  <a:pt x="1615518" y="1817068"/>
                  <a:pt x="1621021" y="1816249"/>
                  <a:pt x="1626576" y="1815353"/>
                </a:cubicBezTo>
                <a:close/>
                <a:moveTo>
                  <a:pt x="1393671" y="1808800"/>
                </a:moveTo>
                <a:cubicBezTo>
                  <a:pt x="1388167" y="1807776"/>
                  <a:pt x="1382715" y="1806650"/>
                  <a:pt x="1377314" y="1805472"/>
                </a:cubicBezTo>
                <a:lnTo>
                  <a:pt x="1376444" y="1809542"/>
                </a:lnTo>
                <a:cubicBezTo>
                  <a:pt x="1381870" y="1810720"/>
                  <a:pt x="1387348" y="1811872"/>
                  <a:pt x="1392902" y="1812921"/>
                </a:cubicBezTo>
                <a:lnTo>
                  <a:pt x="1393671" y="1808800"/>
                </a:lnTo>
                <a:close/>
                <a:moveTo>
                  <a:pt x="1659596" y="1809337"/>
                </a:moveTo>
                <a:lnTo>
                  <a:pt x="1658751" y="1805267"/>
                </a:lnTo>
                <a:cubicBezTo>
                  <a:pt x="1653299" y="1806394"/>
                  <a:pt x="1647821" y="1807469"/>
                  <a:pt x="1642344" y="1808441"/>
                </a:cubicBezTo>
                <a:lnTo>
                  <a:pt x="1643086" y="1812563"/>
                </a:lnTo>
                <a:cubicBezTo>
                  <a:pt x="1648589" y="1811564"/>
                  <a:pt x="1654093" y="1810515"/>
                  <a:pt x="1659596" y="1809337"/>
                </a:cubicBezTo>
                <a:close/>
                <a:moveTo>
                  <a:pt x="1020622" y="1800071"/>
                </a:moveTo>
                <a:lnTo>
                  <a:pt x="1018498" y="1796462"/>
                </a:lnTo>
                <a:cubicBezTo>
                  <a:pt x="1013660" y="1799303"/>
                  <a:pt x="1008822" y="1802119"/>
                  <a:pt x="1004036" y="1804781"/>
                </a:cubicBezTo>
                <a:lnTo>
                  <a:pt x="1006109" y="1808441"/>
                </a:lnTo>
                <a:cubicBezTo>
                  <a:pt x="1010896" y="1805703"/>
                  <a:pt x="1015733" y="1802938"/>
                  <a:pt x="1020622" y="1800071"/>
                </a:cubicBezTo>
                <a:close/>
                <a:moveTo>
                  <a:pt x="1692334" y="1801735"/>
                </a:moveTo>
                <a:lnTo>
                  <a:pt x="1691285" y="1797691"/>
                </a:lnTo>
                <a:cubicBezTo>
                  <a:pt x="1685884" y="1799099"/>
                  <a:pt x="1680483" y="1800404"/>
                  <a:pt x="1675056" y="1801684"/>
                </a:cubicBezTo>
                <a:lnTo>
                  <a:pt x="1676004" y="1805754"/>
                </a:lnTo>
                <a:cubicBezTo>
                  <a:pt x="1681481" y="1804448"/>
                  <a:pt x="1686933" y="1803143"/>
                  <a:pt x="1692334" y="1801735"/>
                </a:cubicBezTo>
                <a:close/>
                <a:moveTo>
                  <a:pt x="1361086" y="1801684"/>
                </a:moveTo>
                <a:cubicBezTo>
                  <a:pt x="1355685" y="1800302"/>
                  <a:pt x="1350310" y="1798894"/>
                  <a:pt x="1344985" y="1797358"/>
                </a:cubicBezTo>
                <a:lnTo>
                  <a:pt x="1343833" y="1801377"/>
                </a:lnTo>
                <a:cubicBezTo>
                  <a:pt x="1349183" y="1802887"/>
                  <a:pt x="1354610" y="1804346"/>
                  <a:pt x="1360087" y="1805703"/>
                </a:cubicBezTo>
                <a:lnTo>
                  <a:pt x="1361086" y="1801684"/>
                </a:lnTo>
                <a:close/>
                <a:moveTo>
                  <a:pt x="520998" y="1794389"/>
                </a:moveTo>
                <a:cubicBezTo>
                  <a:pt x="516723" y="1790805"/>
                  <a:pt x="512500" y="1787170"/>
                  <a:pt x="508404" y="1783459"/>
                </a:cubicBezTo>
                <a:lnTo>
                  <a:pt x="505614" y="1786556"/>
                </a:lnTo>
                <a:cubicBezTo>
                  <a:pt x="509761" y="1790293"/>
                  <a:pt x="514010" y="1793954"/>
                  <a:pt x="518336" y="1797588"/>
                </a:cubicBezTo>
                <a:lnTo>
                  <a:pt x="520998" y="1794389"/>
                </a:lnTo>
                <a:close/>
                <a:moveTo>
                  <a:pt x="1724663" y="1792520"/>
                </a:moveTo>
                <a:lnTo>
                  <a:pt x="1723409" y="1788553"/>
                </a:lnTo>
                <a:cubicBezTo>
                  <a:pt x="1718110" y="1790191"/>
                  <a:pt x="1712760" y="1791804"/>
                  <a:pt x="1707385" y="1793339"/>
                </a:cubicBezTo>
                <a:lnTo>
                  <a:pt x="1708537" y="1797358"/>
                </a:lnTo>
                <a:cubicBezTo>
                  <a:pt x="1713938" y="1795822"/>
                  <a:pt x="1719313" y="1794210"/>
                  <a:pt x="1724663" y="1792520"/>
                </a:cubicBezTo>
                <a:close/>
                <a:moveTo>
                  <a:pt x="1329039" y="1792571"/>
                </a:moveTo>
                <a:cubicBezTo>
                  <a:pt x="1323714" y="1790882"/>
                  <a:pt x="1318467" y="1789090"/>
                  <a:pt x="1313245" y="1787222"/>
                </a:cubicBezTo>
                <a:lnTo>
                  <a:pt x="1311837" y="1791164"/>
                </a:lnTo>
                <a:cubicBezTo>
                  <a:pt x="1317085" y="1793032"/>
                  <a:pt x="1322409" y="1794824"/>
                  <a:pt x="1327759" y="1796539"/>
                </a:cubicBezTo>
                <a:lnTo>
                  <a:pt x="1329039" y="1792571"/>
                </a:lnTo>
                <a:close/>
                <a:moveTo>
                  <a:pt x="1049112" y="1782358"/>
                </a:moveTo>
                <a:lnTo>
                  <a:pt x="1046833" y="1778877"/>
                </a:lnTo>
                <a:cubicBezTo>
                  <a:pt x="1042124" y="1781923"/>
                  <a:pt x="1037439" y="1784892"/>
                  <a:pt x="1032755" y="1787810"/>
                </a:cubicBezTo>
                <a:lnTo>
                  <a:pt x="1034957" y="1791368"/>
                </a:lnTo>
                <a:cubicBezTo>
                  <a:pt x="1039641" y="1788425"/>
                  <a:pt x="1044376" y="1785455"/>
                  <a:pt x="1049112" y="1782358"/>
                </a:cubicBezTo>
                <a:close/>
                <a:moveTo>
                  <a:pt x="1756505" y="1781616"/>
                </a:moveTo>
                <a:lnTo>
                  <a:pt x="1755046" y="1777725"/>
                </a:lnTo>
                <a:cubicBezTo>
                  <a:pt x="1749825" y="1779645"/>
                  <a:pt x="1744577" y="1781514"/>
                  <a:pt x="1739304" y="1783331"/>
                </a:cubicBezTo>
                <a:lnTo>
                  <a:pt x="1740635" y="1787273"/>
                </a:lnTo>
                <a:cubicBezTo>
                  <a:pt x="1745959" y="1785455"/>
                  <a:pt x="1751232" y="1783561"/>
                  <a:pt x="1756505" y="1781616"/>
                </a:cubicBezTo>
                <a:close/>
                <a:moveTo>
                  <a:pt x="1297682" y="1781334"/>
                </a:moveTo>
                <a:cubicBezTo>
                  <a:pt x="1292486" y="1779287"/>
                  <a:pt x="1287367" y="1777137"/>
                  <a:pt x="1282324" y="1774910"/>
                </a:cubicBezTo>
                <a:lnTo>
                  <a:pt x="1280635" y="1778723"/>
                </a:lnTo>
                <a:cubicBezTo>
                  <a:pt x="1285729" y="1780976"/>
                  <a:pt x="1290874" y="1783126"/>
                  <a:pt x="1296147" y="1785225"/>
                </a:cubicBezTo>
                <a:lnTo>
                  <a:pt x="1297682" y="1781334"/>
                </a:lnTo>
                <a:close/>
                <a:moveTo>
                  <a:pt x="1787759" y="1769048"/>
                </a:moveTo>
                <a:lnTo>
                  <a:pt x="1786070" y="1765234"/>
                </a:lnTo>
                <a:cubicBezTo>
                  <a:pt x="1780976" y="1767487"/>
                  <a:pt x="1775857" y="1769637"/>
                  <a:pt x="1770661" y="1771710"/>
                </a:cubicBezTo>
                <a:lnTo>
                  <a:pt x="1772222" y="1775575"/>
                </a:lnTo>
                <a:cubicBezTo>
                  <a:pt x="1777444" y="1773451"/>
                  <a:pt x="1782589" y="1771326"/>
                  <a:pt x="1787759" y="1769048"/>
                </a:cubicBezTo>
                <a:close/>
                <a:moveTo>
                  <a:pt x="496322" y="1772043"/>
                </a:moveTo>
                <a:cubicBezTo>
                  <a:pt x="492662" y="1768434"/>
                  <a:pt x="489104" y="1764773"/>
                  <a:pt x="485674" y="1761113"/>
                </a:cubicBezTo>
                <a:cubicBezTo>
                  <a:pt x="490742" y="1760320"/>
                  <a:pt x="495734" y="1759347"/>
                  <a:pt x="500495" y="1758169"/>
                </a:cubicBezTo>
                <a:lnTo>
                  <a:pt x="499496" y="1754125"/>
                </a:lnTo>
                <a:cubicBezTo>
                  <a:pt x="494300" y="1755405"/>
                  <a:pt x="488848" y="1756454"/>
                  <a:pt x="483294" y="1757248"/>
                </a:cubicBezTo>
                <a:lnTo>
                  <a:pt x="483831" y="1760959"/>
                </a:lnTo>
                <a:lnTo>
                  <a:pt x="481681" y="1762956"/>
                </a:lnTo>
                <a:cubicBezTo>
                  <a:pt x="485418" y="1766975"/>
                  <a:pt x="489360" y="1771045"/>
                  <a:pt x="493404" y="1775038"/>
                </a:cubicBezTo>
                <a:lnTo>
                  <a:pt x="496322" y="1772043"/>
                </a:lnTo>
                <a:close/>
                <a:moveTo>
                  <a:pt x="1076910" y="1763596"/>
                </a:moveTo>
                <a:lnTo>
                  <a:pt x="1074504" y="1760166"/>
                </a:lnTo>
                <a:cubicBezTo>
                  <a:pt x="1069896" y="1763417"/>
                  <a:pt x="1065340" y="1766565"/>
                  <a:pt x="1060758" y="1769662"/>
                </a:cubicBezTo>
                <a:lnTo>
                  <a:pt x="1063113" y="1773118"/>
                </a:lnTo>
                <a:cubicBezTo>
                  <a:pt x="1067669" y="1770021"/>
                  <a:pt x="1072277" y="1766847"/>
                  <a:pt x="1076910" y="1763596"/>
                </a:cubicBezTo>
                <a:close/>
                <a:moveTo>
                  <a:pt x="1267197" y="1767896"/>
                </a:moveTo>
                <a:cubicBezTo>
                  <a:pt x="1262103" y="1765388"/>
                  <a:pt x="1257111" y="1762854"/>
                  <a:pt x="1252402" y="1760268"/>
                </a:cubicBezTo>
                <a:lnTo>
                  <a:pt x="1250405" y="1763980"/>
                </a:lnTo>
                <a:cubicBezTo>
                  <a:pt x="1255192" y="1766565"/>
                  <a:pt x="1260209" y="1769150"/>
                  <a:pt x="1265354" y="1771659"/>
                </a:cubicBezTo>
                <a:lnTo>
                  <a:pt x="1267197" y="1767896"/>
                </a:lnTo>
                <a:close/>
                <a:moveTo>
                  <a:pt x="467091" y="1763033"/>
                </a:moveTo>
                <a:lnTo>
                  <a:pt x="466860" y="1758860"/>
                </a:lnTo>
                <a:cubicBezTo>
                  <a:pt x="463123" y="1759091"/>
                  <a:pt x="459284" y="1759193"/>
                  <a:pt x="455367" y="1759193"/>
                </a:cubicBezTo>
                <a:lnTo>
                  <a:pt x="455367" y="1759193"/>
                </a:lnTo>
                <a:lnTo>
                  <a:pt x="450299" y="1759142"/>
                </a:lnTo>
                <a:lnTo>
                  <a:pt x="450223" y="1763314"/>
                </a:lnTo>
                <a:lnTo>
                  <a:pt x="455393" y="1763365"/>
                </a:lnTo>
                <a:cubicBezTo>
                  <a:pt x="459361" y="1763365"/>
                  <a:pt x="463251" y="1763263"/>
                  <a:pt x="467091" y="1763033"/>
                </a:cubicBezTo>
                <a:close/>
                <a:moveTo>
                  <a:pt x="433764" y="1758169"/>
                </a:moveTo>
                <a:cubicBezTo>
                  <a:pt x="428260" y="1757632"/>
                  <a:pt x="422732" y="1756889"/>
                  <a:pt x="417305" y="1756045"/>
                </a:cubicBezTo>
                <a:lnTo>
                  <a:pt x="416640" y="1760140"/>
                </a:lnTo>
                <a:cubicBezTo>
                  <a:pt x="422143" y="1761036"/>
                  <a:pt x="427774" y="1761753"/>
                  <a:pt x="433354" y="1762290"/>
                </a:cubicBezTo>
                <a:lnTo>
                  <a:pt x="433764" y="1758169"/>
                </a:lnTo>
                <a:close/>
                <a:moveTo>
                  <a:pt x="1818219" y="1754714"/>
                </a:moveTo>
                <a:lnTo>
                  <a:pt x="1816325" y="1750977"/>
                </a:lnTo>
                <a:cubicBezTo>
                  <a:pt x="1811359" y="1753511"/>
                  <a:pt x="1806342" y="1755917"/>
                  <a:pt x="1801300" y="1758297"/>
                </a:cubicBezTo>
                <a:lnTo>
                  <a:pt x="1803066" y="1762086"/>
                </a:lnTo>
                <a:cubicBezTo>
                  <a:pt x="1808185" y="1759705"/>
                  <a:pt x="1813228" y="1757273"/>
                  <a:pt x="1818219" y="1754714"/>
                </a:cubicBezTo>
                <a:close/>
                <a:moveTo>
                  <a:pt x="400974" y="1752922"/>
                </a:moveTo>
                <a:cubicBezTo>
                  <a:pt x="395650" y="1751744"/>
                  <a:pt x="390224" y="1750388"/>
                  <a:pt x="384848" y="1748929"/>
                </a:cubicBezTo>
                <a:lnTo>
                  <a:pt x="383748" y="1752948"/>
                </a:lnTo>
                <a:cubicBezTo>
                  <a:pt x="389174" y="1754458"/>
                  <a:pt x="394677" y="1755814"/>
                  <a:pt x="400104" y="1756992"/>
                </a:cubicBezTo>
                <a:lnTo>
                  <a:pt x="400974" y="1752922"/>
                </a:lnTo>
                <a:close/>
                <a:moveTo>
                  <a:pt x="1237965" y="1752077"/>
                </a:moveTo>
                <a:cubicBezTo>
                  <a:pt x="1233358" y="1749338"/>
                  <a:pt x="1228622" y="1746344"/>
                  <a:pt x="1223887" y="1743195"/>
                </a:cubicBezTo>
                <a:lnTo>
                  <a:pt x="1221557" y="1746702"/>
                </a:lnTo>
                <a:cubicBezTo>
                  <a:pt x="1226370" y="1749850"/>
                  <a:pt x="1231156" y="1752896"/>
                  <a:pt x="1235815" y="1755687"/>
                </a:cubicBezTo>
                <a:lnTo>
                  <a:pt x="1237965" y="1752077"/>
                </a:lnTo>
                <a:close/>
                <a:moveTo>
                  <a:pt x="1103966" y="1743809"/>
                </a:moveTo>
                <a:lnTo>
                  <a:pt x="1101431" y="1740482"/>
                </a:lnTo>
                <a:cubicBezTo>
                  <a:pt x="1096952" y="1743861"/>
                  <a:pt x="1092498" y="1747188"/>
                  <a:pt x="1088044" y="1750439"/>
                </a:cubicBezTo>
                <a:lnTo>
                  <a:pt x="1090527" y="1753818"/>
                </a:lnTo>
                <a:cubicBezTo>
                  <a:pt x="1095007" y="1750541"/>
                  <a:pt x="1099461" y="1747214"/>
                  <a:pt x="1103966" y="1743809"/>
                </a:cubicBezTo>
                <a:close/>
                <a:moveTo>
                  <a:pt x="532312" y="1746753"/>
                </a:moveTo>
                <a:lnTo>
                  <a:pt x="530494" y="1743016"/>
                </a:lnTo>
                <a:cubicBezTo>
                  <a:pt x="525656" y="1745371"/>
                  <a:pt x="520537" y="1747521"/>
                  <a:pt x="515315" y="1749390"/>
                </a:cubicBezTo>
                <a:lnTo>
                  <a:pt x="516723" y="1753332"/>
                </a:lnTo>
                <a:cubicBezTo>
                  <a:pt x="522073" y="1751386"/>
                  <a:pt x="527320" y="1749185"/>
                  <a:pt x="532312" y="1746753"/>
                </a:cubicBezTo>
                <a:close/>
                <a:moveTo>
                  <a:pt x="473669" y="1747675"/>
                </a:moveTo>
                <a:cubicBezTo>
                  <a:pt x="470086" y="1743502"/>
                  <a:pt x="466553" y="1739151"/>
                  <a:pt x="463149" y="1734774"/>
                </a:cubicBezTo>
                <a:lnTo>
                  <a:pt x="459847" y="1737359"/>
                </a:lnTo>
                <a:cubicBezTo>
                  <a:pt x="463303" y="1741787"/>
                  <a:pt x="466886" y="1746164"/>
                  <a:pt x="470495" y="1750414"/>
                </a:cubicBezTo>
                <a:lnTo>
                  <a:pt x="473669" y="1747675"/>
                </a:lnTo>
                <a:close/>
                <a:moveTo>
                  <a:pt x="368901" y="1744117"/>
                </a:moveTo>
                <a:cubicBezTo>
                  <a:pt x="365011" y="1742862"/>
                  <a:pt x="361069" y="1741506"/>
                  <a:pt x="357076" y="1740072"/>
                </a:cubicBezTo>
                <a:lnTo>
                  <a:pt x="353185" y="1738639"/>
                </a:lnTo>
                <a:lnTo>
                  <a:pt x="351752" y="1742555"/>
                </a:lnTo>
                <a:lnTo>
                  <a:pt x="355668" y="1743989"/>
                </a:lnTo>
                <a:cubicBezTo>
                  <a:pt x="359712" y="1745473"/>
                  <a:pt x="363680" y="1746804"/>
                  <a:pt x="367622" y="1748084"/>
                </a:cubicBezTo>
                <a:lnTo>
                  <a:pt x="368901" y="1744117"/>
                </a:lnTo>
                <a:close/>
                <a:moveTo>
                  <a:pt x="1847835" y="1738588"/>
                </a:moveTo>
                <a:lnTo>
                  <a:pt x="1845710" y="1734979"/>
                </a:lnTo>
                <a:cubicBezTo>
                  <a:pt x="1840898" y="1737794"/>
                  <a:pt x="1836060" y="1740533"/>
                  <a:pt x="1831171" y="1743195"/>
                </a:cubicBezTo>
                <a:lnTo>
                  <a:pt x="1833142" y="1746856"/>
                </a:lnTo>
                <a:cubicBezTo>
                  <a:pt x="1838083" y="1744193"/>
                  <a:pt x="1842971" y="1741429"/>
                  <a:pt x="1847835" y="1738588"/>
                </a:cubicBezTo>
                <a:close/>
                <a:moveTo>
                  <a:pt x="560929" y="1728656"/>
                </a:moveTo>
                <a:lnTo>
                  <a:pt x="558318" y="1725380"/>
                </a:lnTo>
                <a:cubicBezTo>
                  <a:pt x="554043" y="1728835"/>
                  <a:pt x="549513" y="1732061"/>
                  <a:pt x="544905" y="1734979"/>
                </a:cubicBezTo>
                <a:lnTo>
                  <a:pt x="547132" y="1738511"/>
                </a:lnTo>
                <a:cubicBezTo>
                  <a:pt x="551893" y="1735491"/>
                  <a:pt x="556526" y="1732188"/>
                  <a:pt x="560929" y="1728656"/>
                </a:cubicBezTo>
                <a:close/>
                <a:moveTo>
                  <a:pt x="1210269" y="1733622"/>
                </a:moveTo>
                <a:cubicBezTo>
                  <a:pt x="1205790" y="1730320"/>
                  <a:pt x="1201362" y="1726864"/>
                  <a:pt x="1197138" y="1723409"/>
                </a:cubicBezTo>
                <a:lnTo>
                  <a:pt x="1194501" y="1726634"/>
                </a:lnTo>
                <a:cubicBezTo>
                  <a:pt x="1198751" y="1730166"/>
                  <a:pt x="1203230" y="1733622"/>
                  <a:pt x="1207761" y="1737001"/>
                </a:cubicBezTo>
                <a:lnTo>
                  <a:pt x="1210269" y="1733622"/>
                </a:lnTo>
                <a:close/>
                <a:moveTo>
                  <a:pt x="337648" y="1732649"/>
                </a:moveTo>
                <a:cubicBezTo>
                  <a:pt x="332477" y="1730525"/>
                  <a:pt x="327358" y="1728375"/>
                  <a:pt x="322290" y="1726148"/>
                </a:cubicBezTo>
                <a:lnTo>
                  <a:pt x="320626" y="1729962"/>
                </a:lnTo>
                <a:cubicBezTo>
                  <a:pt x="325720" y="1732214"/>
                  <a:pt x="330865" y="1734364"/>
                  <a:pt x="336086" y="1736514"/>
                </a:cubicBezTo>
                <a:lnTo>
                  <a:pt x="337648" y="1732649"/>
                </a:lnTo>
                <a:close/>
                <a:moveTo>
                  <a:pt x="1130330" y="1723153"/>
                </a:moveTo>
                <a:lnTo>
                  <a:pt x="1127719" y="1719902"/>
                </a:lnTo>
                <a:cubicBezTo>
                  <a:pt x="1123317" y="1723434"/>
                  <a:pt x="1118991" y="1726890"/>
                  <a:pt x="1114640" y="1730294"/>
                </a:cubicBezTo>
                <a:lnTo>
                  <a:pt x="1117225" y="1733571"/>
                </a:lnTo>
                <a:cubicBezTo>
                  <a:pt x="1121602" y="1730141"/>
                  <a:pt x="1125979" y="1726660"/>
                  <a:pt x="1130330" y="1723153"/>
                </a:cubicBezTo>
                <a:close/>
                <a:moveTo>
                  <a:pt x="1876350" y="1720644"/>
                </a:moveTo>
                <a:lnTo>
                  <a:pt x="1873995" y="1717189"/>
                </a:lnTo>
                <a:cubicBezTo>
                  <a:pt x="1869362" y="1720312"/>
                  <a:pt x="1864729" y="1723332"/>
                  <a:pt x="1859993" y="1726352"/>
                </a:cubicBezTo>
                <a:lnTo>
                  <a:pt x="1862195" y="1729885"/>
                </a:lnTo>
                <a:cubicBezTo>
                  <a:pt x="1866981" y="1726864"/>
                  <a:pt x="1871691" y="1723793"/>
                  <a:pt x="1876350" y="1720644"/>
                </a:cubicBezTo>
                <a:close/>
                <a:moveTo>
                  <a:pt x="453166" y="1721412"/>
                </a:moveTo>
                <a:cubicBezTo>
                  <a:pt x="450018" y="1717061"/>
                  <a:pt x="446869" y="1712428"/>
                  <a:pt x="443798" y="1707667"/>
                </a:cubicBezTo>
                <a:lnTo>
                  <a:pt x="440291" y="1709970"/>
                </a:lnTo>
                <a:cubicBezTo>
                  <a:pt x="443414" y="1714783"/>
                  <a:pt x="446613" y="1719441"/>
                  <a:pt x="449787" y="1723870"/>
                </a:cubicBezTo>
                <a:lnTo>
                  <a:pt x="453166" y="1721412"/>
                </a:lnTo>
                <a:close/>
                <a:moveTo>
                  <a:pt x="307188" y="1719185"/>
                </a:moveTo>
                <a:cubicBezTo>
                  <a:pt x="302145" y="1716728"/>
                  <a:pt x="297179" y="1714271"/>
                  <a:pt x="292290" y="1711711"/>
                </a:cubicBezTo>
                <a:lnTo>
                  <a:pt x="290370" y="1715397"/>
                </a:lnTo>
                <a:cubicBezTo>
                  <a:pt x="295285" y="1717982"/>
                  <a:pt x="300302" y="1720491"/>
                  <a:pt x="305370" y="1722948"/>
                </a:cubicBezTo>
                <a:lnTo>
                  <a:pt x="307188" y="1719185"/>
                </a:lnTo>
                <a:close/>
                <a:moveTo>
                  <a:pt x="584836" y="1704723"/>
                </a:moveTo>
                <a:lnTo>
                  <a:pt x="581585" y="1702112"/>
                </a:lnTo>
                <a:cubicBezTo>
                  <a:pt x="578079" y="1706438"/>
                  <a:pt x="574367" y="1710559"/>
                  <a:pt x="570553" y="1714373"/>
                </a:cubicBezTo>
                <a:lnTo>
                  <a:pt x="573497" y="1717342"/>
                </a:lnTo>
                <a:cubicBezTo>
                  <a:pt x="577464" y="1713426"/>
                  <a:pt x="581278" y="1709203"/>
                  <a:pt x="584836" y="1704723"/>
                </a:cubicBezTo>
                <a:close/>
                <a:moveTo>
                  <a:pt x="1184672" y="1712479"/>
                </a:moveTo>
                <a:cubicBezTo>
                  <a:pt x="1180654" y="1708742"/>
                  <a:pt x="1176661" y="1704851"/>
                  <a:pt x="1172795" y="1700858"/>
                </a:cubicBezTo>
                <a:lnTo>
                  <a:pt x="1169801" y="1703750"/>
                </a:lnTo>
                <a:cubicBezTo>
                  <a:pt x="1173691" y="1707795"/>
                  <a:pt x="1177761" y="1711762"/>
                  <a:pt x="1181857" y="1715525"/>
                </a:cubicBezTo>
                <a:lnTo>
                  <a:pt x="1184672" y="1712479"/>
                </a:lnTo>
                <a:close/>
                <a:moveTo>
                  <a:pt x="1156081" y="1701677"/>
                </a:moveTo>
                <a:lnTo>
                  <a:pt x="1153342" y="1698503"/>
                </a:lnTo>
                <a:cubicBezTo>
                  <a:pt x="1149093" y="1702189"/>
                  <a:pt x="1144844" y="1705747"/>
                  <a:pt x="1140620" y="1709305"/>
                </a:cubicBezTo>
                <a:lnTo>
                  <a:pt x="1143282" y="1712505"/>
                </a:lnTo>
                <a:cubicBezTo>
                  <a:pt x="1147557" y="1708947"/>
                  <a:pt x="1151806" y="1705312"/>
                  <a:pt x="1156081" y="1701677"/>
                </a:cubicBezTo>
                <a:close/>
                <a:moveTo>
                  <a:pt x="1903534" y="1700858"/>
                </a:moveTo>
                <a:lnTo>
                  <a:pt x="1900948" y="1697556"/>
                </a:lnTo>
                <a:cubicBezTo>
                  <a:pt x="1896571" y="1700986"/>
                  <a:pt x="1892118" y="1704314"/>
                  <a:pt x="1887612" y="1707590"/>
                </a:cubicBezTo>
                <a:lnTo>
                  <a:pt x="1890070" y="1710969"/>
                </a:lnTo>
                <a:cubicBezTo>
                  <a:pt x="1894652" y="1707667"/>
                  <a:pt x="1899157" y="1704288"/>
                  <a:pt x="1903534" y="1700858"/>
                </a:cubicBezTo>
                <a:close/>
                <a:moveTo>
                  <a:pt x="277674" y="1703750"/>
                </a:moveTo>
                <a:cubicBezTo>
                  <a:pt x="272811" y="1700986"/>
                  <a:pt x="267999" y="1698170"/>
                  <a:pt x="263289" y="1695304"/>
                </a:cubicBezTo>
                <a:lnTo>
                  <a:pt x="261113" y="1698862"/>
                </a:lnTo>
                <a:cubicBezTo>
                  <a:pt x="265849" y="1701780"/>
                  <a:pt x="270686" y="1704621"/>
                  <a:pt x="275575" y="1707385"/>
                </a:cubicBezTo>
                <a:lnTo>
                  <a:pt x="277674" y="1703750"/>
                </a:lnTo>
                <a:close/>
                <a:moveTo>
                  <a:pt x="435018" y="1693537"/>
                </a:moveTo>
                <a:cubicBezTo>
                  <a:pt x="432151" y="1688699"/>
                  <a:pt x="429412" y="1683810"/>
                  <a:pt x="426878" y="1679024"/>
                </a:cubicBezTo>
                <a:lnTo>
                  <a:pt x="423192" y="1680995"/>
                </a:lnTo>
                <a:cubicBezTo>
                  <a:pt x="425752" y="1685807"/>
                  <a:pt x="428516" y="1690773"/>
                  <a:pt x="431409" y="1695662"/>
                </a:cubicBezTo>
                <a:lnTo>
                  <a:pt x="435018" y="1693537"/>
                </a:lnTo>
                <a:close/>
                <a:moveTo>
                  <a:pt x="1161686" y="1688520"/>
                </a:moveTo>
                <a:cubicBezTo>
                  <a:pt x="1158231" y="1684476"/>
                  <a:pt x="1154750" y="1680099"/>
                  <a:pt x="1151396" y="1675543"/>
                </a:cubicBezTo>
                <a:lnTo>
                  <a:pt x="1148043" y="1678026"/>
                </a:lnTo>
                <a:cubicBezTo>
                  <a:pt x="1151473" y="1682659"/>
                  <a:pt x="1154980" y="1687087"/>
                  <a:pt x="1158538" y="1691234"/>
                </a:cubicBezTo>
                <a:lnTo>
                  <a:pt x="1161686" y="1688520"/>
                </a:lnTo>
                <a:close/>
                <a:moveTo>
                  <a:pt x="603368" y="1676413"/>
                </a:moveTo>
                <a:lnTo>
                  <a:pt x="599657" y="1674493"/>
                </a:lnTo>
                <a:cubicBezTo>
                  <a:pt x="597097" y="1679382"/>
                  <a:pt x="594282" y="1684169"/>
                  <a:pt x="591287" y="1688751"/>
                </a:cubicBezTo>
                <a:lnTo>
                  <a:pt x="594768" y="1691054"/>
                </a:lnTo>
                <a:cubicBezTo>
                  <a:pt x="597865" y="1686345"/>
                  <a:pt x="600732" y="1681456"/>
                  <a:pt x="603368" y="1676413"/>
                </a:cubicBezTo>
                <a:close/>
                <a:moveTo>
                  <a:pt x="1181242" y="1679485"/>
                </a:moveTo>
                <a:lnTo>
                  <a:pt x="1178427" y="1676387"/>
                </a:lnTo>
                <a:cubicBezTo>
                  <a:pt x="1174280" y="1680176"/>
                  <a:pt x="1170133" y="1683887"/>
                  <a:pt x="1165987" y="1687548"/>
                </a:cubicBezTo>
                <a:lnTo>
                  <a:pt x="1168751" y="1690696"/>
                </a:lnTo>
                <a:cubicBezTo>
                  <a:pt x="1172898" y="1687010"/>
                  <a:pt x="1177070" y="1683273"/>
                  <a:pt x="1181242" y="1679485"/>
                </a:cubicBezTo>
                <a:close/>
                <a:moveTo>
                  <a:pt x="1929284" y="1679152"/>
                </a:moveTo>
                <a:lnTo>
                  <a:pt x="1926494" y="1676055"/>
                </a:lnTo>
                <a:cubicBezTo>
                  <a:pt x="1922373" y="1679792"/>
                  <a:pt x="1918175" y="1683452"/>
                  <a:pt x="1913926" y="1687061"/>
                </a:cubicBezTo>
                <a:lnTo>
                  <a:pt x="1916614" y="1690261"/>
                </a:lnTo>
                <a:cubicBezTo>
                  <a:pt x="1920914" y="1686626"/>
                  <a:pt x="1925137" y="1682915"/>
                  <a:pt x="1929284" y="1679152"/>
                </a:cubicBezTo>
                <a:close/>
                <a:moveTo>
                  <a:pt x="249287" y="1686370"/>
                </a:moveTo>
                <a:cubicBezTo>
                  <a:pt x="244629" y="1683299"/>
                  <a:pt x="240047" y="1680176"/>
                  <a:pt x="235542" y="1676976"/>
                </a:cubicBezTo>
                <a:lnTo>
                  <a:pt x="233136" y="1680381"/>
                </a:lnTo>
                <a:cubicBezTo>
                  <a:pt x="237667" y="1683606"/>
                  <a:pt x="242300" y="1686780"/>
                  <a:pt x="247009" y="1689877"/>
                </a:cubicBezTo>
                <a:lnTo>
                  <a:pt x="249287" y="1686370"/>
                </a:lnTo>
                <a:close/>
                <a:moveTo>
                  <a:pt x="222104" y="1667121"/>
                </a:moveTo>
                <a:cubicBezTo>
                  <a:pt x="217675" y="1663717"/>
                  <a:pt x="213324" y="1660261"/>
                  <a:pt x="209049" y="1656780"/>
                </a:cubicBezTo>
                <a:lnTo>
                  <a:pt x="206387" y="1660005"/>
                </a:lnTo>
                <a:cubicBezTo>
                  <a:pt x="210687" y="1663563"/>
                  <a:pt x="215065" y="1667019"/>
                  <a:pt x="219544" y="1670449"/>
                </a:cubicBezTo>
                <a:lnTo>
                  <a:pt x="222104" y="1667121"/>
                </a:lnTo>
                <a:close/>
                <a:moveTo>
                  <a:pt x="1205790" y="1656652"/>
                </a:moveTo>
                <a:lnTo>
                  <a:pt x="1202872" y="1653632"/>
                </a:lnTo>
                <a:cubicBezTo>
                  <a:pt x="1198827" y="1657523"/>
                  <a:pt x="1194783" y="1661362"/>
                  <a:pt x="1190739" y="1665099"/>
                </a:cubicBezTo>
                <a:lnTo>
                  <a:pt x="1193555" y="1668145"/>
                </a:lnTo>
                <a:cubicBezTo>
                  <a:pt x="1197624" y="1664383"/>
                  <a:pt x="1201694" y="1660543"/>
                  <a:pt x="1205790" y="1656652"/>
                </a:cubicBezTo>
                <a:close/>
                <a:moveTo>
                  <a:pt x="1953345" y="1655628"/>
                </a:moveTo>
                <a:lnTo>
                  <a:pt x="1950299" y="1652762"/>
                </a:lnTo>
                <a:cubicBezTo>
                  <a:pt x="1946485" y="1656806"/>
                  <a:pt x="1942569" y="1660773"/>
                  <a:pt x="1938627" y="1664664"/>
                </a:cubicBezTo>
                <a:lnTo>
                  <a:pt x="1941545" y="1667633"/>
                </a:lnTo>
                <a:cubicBezTo>
                  <a:pt x="1945538" y="1663691"/>
                  <a:pt x="1949454" y="1659698"/>
                  <a:pt x="1953345" y="1655628"/>
                </a:cubicBezTo>
                <a:close/>
                <a:moveTo>
                  <a:pt x="419430" y="1664127"/>
                </a:moveTo>
                <a:cubicBezTo>
                  <a:pt x="417049" y="1659135"/>
                  <a:pt x="414797" y="1654016"/>
                  <a:pt x="412672" y="1648922"/>
                </a:cubicBezTo>
                <a:lnTo>
                  <a:pt x="408833" y="1650535"/>
                </a:lnTo>
                <a:cubicBezTo>
                  <a:pt x="410957" y="1655705"/>
                  <a:pt x="413261" y="1660876"/>
                  <a:pt x="415667" y="1665918"/>
                </a:cubicBezTo>
                <a:lnTo>
                  <a:pt x="419430" y="1664127"/>
                </a:lnTo>
                <a:close/>
                <a:moveTo>
                  <a:pt x="1142003" y="1661900"/>
                </a:moveTo>
                <a:cubicBezTo>
                  <a:pt x="1139033" y="1657241"/>
                  <a:pt x="1136192" y="1652480"/>
                  <a:pt x="1133581" y="1647668"/>
                </a:cubicBezTo>
                <a:lnTo>
                  <a:pt x="1129895" y="1649639"/>
                </a:lnTo>
                <a:cubicBezTo>
                  <a:pt x="1132557" y="1654528"/>
                  <a:pt x="1135450" y="1659417"/>
                  <a:pt x="1138470" y="1664152"/>
                </a:cubicBezTo>
                <a:lnTo>
                  <a:pt x="1142003" y="1661900"/>
                </a:lnTo>
                <a:close/>
                <a:moveTo>
                  <a:pt x="616397" y="1645287"/>
                </a:moveTo>
                <a:lnTo>
                  <a:pt x="612404" y="1644007"/>
                </a:lnTo>
                <a:cubicBezTo>
                  <a:pt x="610740" y="1649255"/>
                  <a:pt x="608795" y="1654477"/>
                  <a:pt x="606696" y="1659545"/>
                </a:cubicBezTo>
                <a:lnTo>
                  <a:pt x="610535" y="1661157"/>
                </a:lnTo>
                <a:cubicBezTo>
                  <a:pt x="612711" y="1655987"/>
                  <a:pt x="614682" y="1650637"/>
                  <a:pt x="616397" y="1645287"/>
                </a:cubicBezTo>
                <a:close/>
                <a:moveTo>
                  <a:pt x="196404" y="1645927"/>
                </a:moveTo>
                <a:cubicBezTo>
                  <a:pt x="192232" y="1642241"/>
                  <a:pt x="188137" y="1638504"/>
                  <a:pt x="184118" y="1634716"/>
                </a:cubicBezTo>
                <a:lnTo>
                  <a:pt x="181251" y="1637762"/>
                </a:lnTo>
                <a:cubicBezTo>
                  <a:pt x="185321" y="1641576"/>
                  <a:pt x="189442" y="1645364"/>
                  <a:pt x="193640" y="1649076"/>
                </a:cubicBezTo>
                <a:lnTo>
                  <a:pt x="196404" y="1645927"/>
                </a:lnTo>
                <a:close/>
                <a:moveTo>
                  <a:pt x="1229723" y="1633231"/>
                </a:moveTo>
                <a:lnTo>
                  <a:pt x="1226754" y="1630288"/>
                </a:lnTo>
                <a:cubicBezTo>
                  <a:pt x="1222786" y="1634255"/>
                  <a:pt x="1218819" y="1638197"/>
                  <a:pt x="1214877" y="1642037"/>
                </a:cubicBezTo>
                <a:lnTo>
                  <a:pt x="1217795" y="1645006"/>
                </a:lnTo>
                <a:cubicBezTo>
                  <a:pt x="1221762" y="1641141"/>
                  <a:pt x="1225730" y="1637224"/>
                  <a:pt x="1229723" y="1633231"/>
                </a:cubicBezTo>
                <a:close/>
                <a:moveTo>
                  <a:pt x="1975358" y="1630313"/>
                </a:moveTo>
                <a:lnTo>
                  <a:pt x="1972108" y="1627702"/>
                </a:lnTo>
                <a:cubicBezTo>
                  <a:pt x="1968626" y="1632003"/>
                  <a:pt x="1965094" y="1636252"/>
                  <a:pt x="1961459" y="1640424"/>
                </a:cubicBezTo>
                <a:lnTo>
                  <a:pt x="1964582" y="1643163"/>
                </a:lnTo>
                <a:cubicBezTo>
                  <a:pt x="1968294" y="1638990"/>
                  <a:pt x="1971852" y="1634690"/>
                  <a:pt x="1975358" y="1630313"/>
                </a:cubicBezTo>
                <a:close/>
                <a:moveTo>
                  <a:pt x="406682" y="1633436"/>
                </a:moveTo>
                <a:cubicBezTo>
                  <a:pt x="404814" y="1628214"/>
                  <a:pt x="403048" y="1622916"/>
                  <a:pt x="401461" y="1617643"/>
                </a:cubicBezTo>
                <a:lnTo>
                  <a:pt x="397468" y="1618846"/>
                </a:lnTo>
                <a:cubicBezTo>
                  <a:pt x="399055" y="1624170"/>
                  <a:pt x="400821" y="1629545"/>
                  <a:pt x="402740" y="1634844"/>
                </a:cubicBezTo>
                <a:lnTo>
                  <a:pt x="406682" y="1633436"/>
                </a:lnTo>
                <a:close/>
                <a:moveTo>
                  <a:pt x="1126158" y="1632822"/>
                </a:moveTo>
                <a:cubicBezTo>
                  <a:pt x="1123906" y="1627881"/>
                  <a:pt x="1121781" y="1622711"/>
                  <a:pt x="1119861" y="1617515"/>
                </a:cubicBezTo>
                <a:lnTo>
                  <a:pt x="1115970" y="1618948"/>
                </a:lnTo>
                <a:cubicBezTo>
                  <a:pt x="1117916" y="1624272"/>
                  <a:pt x="1120092" y="1629520"/>
                  <a:pt x="1122395" y="1634537"/>
                </a:cubicBezTo>
                <a:lnTo>
                  <a:pt x="1126158" y="1632822"/>
                </a:lnTo>
                <a:close/>
                <a:moveTo>
                  <a:pt x="624127" y="1612421"/>
                </a:moveTo>
                <a:lnTo>
                  <a:pt x="620006" y="1611756"/>
                </a:lnTo>
                <a:cubicBezTo>
                  <a:pt x="619162" y="1617259"/>
                  <a:pt x="618087" y="1622737"/>
                  <a:pt x="616858" y="1628061"/>
                </a:cubicBezTo>
                <a:lnTo>
                  <a:pt x="620928" y="1629008"/>
                </a:lnTo>
                <a:cubicBezTo>
                  <a:pt x="622182" y="1623581"/>
                  <a:pt x="623257" y="1618001"/>
                  <a:pt x="624127" y="1612421"/>
                </a:cubicBezTo>
                <a:close/>
                <a:moveTo>
                  <a:pt x="172241" y="1623121"/>
                </a:moveTo>
                <a:cubicBezTo>
                  <a:pt x="168350" y="1619179"/>
                  <a:pt x="164536" y="1615134"/>
                  <a:pt x="160799" y="1611064"/>
                </a:cubicBezTo>
                <a:lnTo>
                  <a:pt x="157702" y="1613906"/>
                </a:lnTo>
                <a:cubicBezTo>
                  <a:pt x="161465" y="1618001"/>
                  <a:pt x="165330" y="1622045"/>
                  <a:pt x="169272" y="1626039"/>
                </a:cubicBezTo>
                <a:lnTo>
                  <a:pt x="172241" y="1623121"/>
                </a:lnTo>
                <a:close/>
                <a:moveTo>
                  <a:pt x="1253144" y="1609273"/>
                </a:moveTo>
                <a:lnTo>
                  <a:pt x="1250098" y="1606406"/>
                </a:lnTo>
                <a:cubicBezTo>
                  <a:pt x="1246233" y="1610450"/>
                  <a:pt x="1242342" y="1614443"/>
                  <a:pt x="1238502" y="1618385"/>
                </a:cubicBezTo>
                <a:lnTo>
                  <a:pt x="1241472" y="1621329"/>
                </a:lnTo>
                <a:cubicBezTo>
                  <a:pt x="1245362" y="1617361"/>
                  <a:pt x="1249253" y="1613368"/>
                  <a:pt x="1253144" y="1609273"/>
                </a:cubicBezTo>
                <a:close/>
                <a:moveTo>
                  <a:pt x="1995196" y="1603232"/>
                </a:moveTo>
                <a:lnTo>
                  <a:pt x="1991740" y="1600902"/>
                </a:lnTo>
                <a:cubicBezTo>
                  <a:pt x="1988669" y="1605459"/>
                  <a:pt x="1985469" y="1610040"/>
                  <a:pt x="1982167" y="1614520"/>
                </a:cubicBezTo>
                <a:lnTo>
                  <a:pt x="1985546" y="1617003"/>
                </a:lnTo>
                <a:cubicBezTo>
                  <a:pt x="1988874" y="1612472"/>
                  <a:pt x="1992124" y="1607865"/>
                  <a:pt x="1995196" y="1603232"/>
                </a:cubicBezTo>
                <a:close/>
                <a:moveTo>
                  <a:pt x="1114691" y="1601773"/>
                </a:moveTo>
                <a:cubicBezTo>
                  <a:pt x="1113129" y="1596474"/>
                  <a:pt x="1111773" y="1591073"/>
                  <a:pt x="1110646" y="1585723"/>
                </a:cubicBezTo>
                <a:lnTo>
                  <a:pt x="1106576" y="1586594"/>
                </a:lnTo>
                <a:cubicBezTo>
                  <a:pt x="1107728" y="1592046"/>
                  <a:pt x="1109111" y="1597549"/>
                  <a:pt x="1110698" y="1602950"/>
                </a:cubicBezTo>
                <a:lnTo>
                  <a:pt x="1114691" y="1601773"/>
                </a:lnTo>
                <a:close/>
                <a:moveTo>
                  <a:pt x="397135" y="1601593"/>
                </a:moveTo>
                <a:cubicBezTo>
                  <a:pt x="395829" y="1596141"/>
                  <a:pt x="394703" y="1590664"/>
                  <a:pt x="393782" y="1585339"/>
                </a:cubicBezTo>
                <a:lnTo>
                  <a:pt x="389660" y="1586056"/>
                </a:lnTo>
                <a:cubicBezTo>
                  <a:pt x="390608" y="1591457"/>
                  <a:pt x="391759" y="1597012"/>
                  <a:pt x="393065" y="1602566"/>
                </a:cubicBezTo>
                <a:lnTo>
                  <a:pt x="397135" y="1601593"/>
                </a:lnTo>
                <a:close/>
                <a:moveTo>
                  <a:pt x="149741" y="1598650"/>
                </a:moveTo>
                <a:cubicBezTo>
                  <a:pt x="146132" y="1594426"/>
                  <a:pt x="142600" y="1590152"/>
                  <a:pt x="139119" y="1585826"/>
                </a:cubicBezTo>
                <a:lnTo>
                  <a:pt x="135868" y="1588462"/>
                </a:lnTo>
                <a:cubicBezTo>
                  <a:pt x="139375" y="1592814"/>
                  <a:pt x="142933" y="1597114"/>
                  <a:pt x="146593" y="1601363"/>
                </a:cubicBezTo>
                <a:lnTo>
                  <a:pt x="149741" y="1598650"/>
                </a:lnTo>
                <a:close/>
                <a:moveTo>
                  <a:pt x="1275439" y="1585442"/>
                </a:moveTo>
                <a:lnTo>
                  <a:pt x="1276002" y="1584828"/>
                </a:lnTo>
                <a:lnTo>
                  <a:pt x="1272956" y="1581986"/>
                </a:lnTo>
                <a:lnTo>
                  <a:pt x="1272367" y="1582626"/>
                </a:lnTo>
                <a:cubicBezTo>
                  <a:pt x="1268732" y="1586543"/>
                  <a:pt x="1265174" y="1590408"/>
                  <a:pt x="1261591" y="1594247"/>
                </a:cubicBezTo>
                <a:lnTo>
                  <a:pt x="1264611" y="1597088"/>
                </a:lnTo>
                <a:cubicBezTo>
                  <a:pt x="1268220" y="1593223"/>
                  <a:pt x="1271830" y="1589358"/>
                  <a:pt x="1275439" y="1585442"/>
                </a:cubicBezTo>
                <a:close/>
                <a:moveTo>
                  <a:pt x="626764" y="1578761"/>
                </a:moveTo>
                <a:lnTo>
                  <a:pt x="622592" y="1578761"/>
                </a:lnTo>
                <a:cubicBezTo>
                  <a:pt x="622566" y="1584213"/>
                  <a:pt x="622336" y="1589793"/>
                  <a:pt x="621926" y="1595297"/>
                </a:cubicBezTo>
                <a:lnTo>
                  <a:pt x="626098" y="1595629"/>
                </a:lnTo>
                <a:cubicBezTo>
                  <a:pt x="626508" y="1589998"/>
                  <a:pt x="626738" y="1584316"/>
                  <a:pt x="626764" y="1578761"/>
                </a:cubicBezTo>
                <a:close/>
                <a:moveTo>
                  <a:pt x="2012704" y="1574563"/>
                </a:moveTo>
                <a:lnTo>
                  <a:pt x="2009044" y="1572541"/>
                </a:lnTo>
                <a:cubicBezTo>
                  <a:pt x="2006458" y="1577225"/>
                  <a:pt x="2003745" y="1581910"/>
                  <a:pt x="2000699" y="1586927"/>
                </a:cubicBezTo>
                <a:lnTo>
                  <a:pt x="2004283" y="1589128"/>
                </a:lnTo>
                <a:cubicBezTo>
                  <a:pt x="2007354" y="1584034"/>
                  <a:pt x="2010119" y="1579299"/>
                  <a:pt x="2012704" y="1574563"/>
                </a:cubicBezTo>
                <a:close/>
                <a:moveTo>
                  <a:pt x="128906" y="1572695"/>
                </a:moveTo>
                <a:cubicBezTo>
                  <a:pt x="125604" y="1568241"/>
                  <a:pt x="122327" y="1563736"/>
                  <a:pt x="119153" y="1559205"/>
                </a:cubicBezTo>
                <a:lnTo>
                  <a:pt x="115723" y="1561586"/>
                </a:lnTo>
                <a:cubicBezTo>
                  <a:pt x="118923" y="1566193"/>
                  <a:pt x="122199" y="1570724"/>
                  <a:pt x="125578" y="1575229"/>
                </a:cubicBezTo>
                <a:lnTo>
                  <a:pt x="128906" y="1572695"/>
                </a:lnTo>
                <a:close/>
                <a:moveTo>
                  <a:pt x="1298092" y="1559461"/>
                </a:moveTo>
                <a:lnTo>
                  <a:pt x="1294815" y="1556850"/>
                </a:lnTo>
                <a:cubicBezTo>
                  <a:pt x="1291437" y="1561099"/>
                  <a:pt x="1287879" y="1565374"/>
                  <a:pt x="1284142" y="1569597"/>
                </a:cubicBezTo>
                <a:lnTo>
                  <a:pt x="1287290" y="1572336"/>
                </a:lnTo>
                <a:cubicBezTo>
                  <a:pt x="1291053" y="1568087"/>
                  <a:pt x="1294662" y="1563736"/>
                  <a:pt x="1298092" y="1559461"/>
                </a:cubicBezTo>
                <a:close/>
                <a:moveTo>
                  <a:pt x="1107652" y="1569367"/>
                </a:moveTo>
                <a:cubicBezTo>
                  <a:pt x="1106807" y="1563787"/>
                  <a:pt x="1106090" y="1558232"/>
                  <a:pt x="1105578" y="1552883"/>
                </a:cubicBezTo>
                <a:lnTo>
                  <a:pt x="1101406" y="1553318"/>
                </a:lnTo>
                <a:cubicBezTo>
                  <a:pt x="1101943" y="1558719"/>
                  <a:pt x="1102660" y="1564350"/>
                  <a:pt x="1103530" y="1570033"/>
                </a:cubicBezTo>
                <a:lnTo>
                  <a:pt x="1107652" y="1569367"/>
                </a:lnTo>
                <a:close/>
                <a:moveTo>
                  <a:pt x="391478" y="1568906"/>
                </a:moveTo>
                <a:cubicBezTo>
                  <a:pt x="390889" y="1563326"/>
                  <a:pt x="390480" y="1557746"/>
                  <a:pt x="390326" y="1552371"/>
                </a:cubicBezTo>
                <a:lnTo>
                  <a:pt x="386154" y="1552499"/>
                </a:lnTo>
                <a:cubicBezTo>
                  <a:pt x="386307" y="1558002"/>
                  <a:pt x="386717" y="1563710"/>
                  <a:pt x="387306" y="1569367"/>
                </a:cubicBezTo>
                <a:lnTo>
                  <a:pt x="391478" y="1568906"/>
                </a:lnTo>
                <a:close/>
                <a:moveTo>
                  <a:pt x="626175" y="1561893"/>
                </a:moveTo>
                <a:cubicBezTo>
                  <a:pt x="625766" y="1556236"/>
                  <a:pt x="625151" y="1550605"/>
                  <a:pt x="624307" y="1545101"/>
                </a:cubicBezTo>
                <a:lnTo>
                  <a:pt x="620186" y="1545716"/>
                </a:lnTo>
                <a:cubicBezTo>
                  <a:pt x="621005" y="1551117"/>
                  <a:pt x="621619" y="1556671"/>
                  <a:pt x="622028" y="1562200"/>
                </a:cubicBezTo>
                <a:lnTo>
                  <a:pt x="626175" y="1561893"/>
                </a:lnTo>
                <a:close/>
                <a:moveTo>
                  <a:pt x="2027678" y="1544461"/>
                </a:moveTo>
                <a:lnTo>
                  <a:pt x="2023890" y="1542772"/>
                </a:lnTo>
                <a:cubicBezTo>
                  <a:pt x="2021612" y="1547840"/>
                  <a:pt x="2019257" y="1552908"/>
                  <a:pt x="2016800" y="1557823"/>
                </a:cubicBezTo>
                <a:lnTo>
                  <a:pt x="2020537" y="1559691"/>
                </a:lnTo>
                <a:cubicBezTo>
                  <a:pt x="2022994" y="1554675"/>
                  <a:pt x="2025374" y="1549606"/>
                  <a:pt x="2027678" y="1544461"/>
                </a:cubicBezTo>
                <a:close/>
                <a:moveTo>
                  <a:pt x="109810" y="1545357"/>
                </a:moveTo>
                <a:cubicBezTo>
                  <a:pt x="106764" y="1540699"/>
                  <a:pt x="103821" y="1536015"/>
                  <a:pt x="100903" y="1531253"/>
                </a:cubicBezTo>
                <a:lnTo>
                  <a:pt x="97345" y="1533404"/>
                </a:lnTo>
                <a:cubicBezTo>
                  <a:pt x="100263" y="1538216"/>
                  <a:pt x="103232" y="1542951"/>
                  <a:pt x="106329" y="1547635"/>
                </a:cubicBezTo>
                <a:lnTo>
                  <a:pt x="109810" y="1545357"/>
                </a:lnTo>
                <a:close/>
                <a:moveTo>
                  <a:pt x="1317622" y="1532021"/>
                </a:moveTo>
                <a:lnTo>
                  <a:pt x="1314064" y="1529794"/>
                </a:lnTo>
                <a:cubicBezTo>
                  <a:pt x="1311274" y="1534325"/>
                  <a:pt x="1308177" y="1538933"/>
                  <a:pt x="1304850" y="1543617"/>
                </a:cubicBezTo>
                <a:lnTo>
                  <a:pt x="1308254" y="1546023"/>
                </a:lnTo>
                <a:cubicBezTo>
                  <a:pt x="1311607" y="1541313"/>
                  <a:pt x="1314756" y="1536603"/>
                  <a:pt x="1317622" y="1532021"/>
                </a:cubicBezTo>
                <a:close/>
                <a:moveTo>
                  <a:pt x="1104452" y="1536398"/>
                </a:moveTo>
                <a:cubicBezTo>
                  <a:pt x="1104350" y="1533480"/>
                  <a:pt x="1104298" y="1530639"/>
                  <a:pt x="1104298" y="1527849"/>
                </a:cubicBezTo>
                <a:cubicBezTo>
                  <a:pt x="1104298" y="1525110"/>
                  <a:pt x="1104350" y="1522422"/>
                  <a:pt x="1104452" y="1519812"/>
                </a:cubicBezTo>
                <a:lnTo>
                  <a:pt x="1100280" y="1519633"/>
                </a:lnTo>
                <a:cubicBezTo>
                  <a:pt x="1100177" y="1522346"/>
                  <a:pt x="1100126" y="1525085"/>
                  <a:pt x="1100126" y="1527849"/>
                </a:cubicBezTo>
                <a:cubicBezTo>
                  <a:pt x="1100126" y="1530690"/>
                  <a:pt x="1100177" y="1533583"/>
                  <a:pt x="1100280" y="1536526"/>
                </a:cubicBezTo>
                <a:lnTo>
                  <a:pt x="1104452" y="1536398"/>
                </a:lnTo>
                <a:close/>
                <a:moveTo>
                  <a:pt x="392220" y="1519377"/>
                </a:moveTo>
                <a:lnTo>
                  <a:pt x="388073" y="1518788"/>
                </a:lnTo>
                <a:cubicBezTo>
                  <a:pt x="387229" y="1524214"/>
                  <a:pt x="386666" y="1529871"/>
                  <a:pt x="386333" y="1535605"/>
                </a:cubicBezTo>
                <a:lnTo>
                  <a:pt x="390531" y="1535835"/>
                </a:lnTo>
                <a:cubicBezTo>
                  <a:pt x="390838" y="1530229"/>
                  <a:pt x="391427" y="1524701"/>
                  <a:pt x="392220" y="1519377"/>
                </a:cubicBezTo>
                <a:close/>
                <a:moveTo>
                  <a:pt x="621081" y="1528515"/>
                </a:moveTo>
                <a:cubicBezTo>
                  <a:pt x="619776" y="1522935"/>
                  <a:pt x="618215" y="1517457"/>
                  <a:pt x="616474" y="1512235"/>
                </a:cubicBezTo>
                <a:lnTo>
                  <a:pt x="612506" y="1513540"/>
                </a:lnTo>
                <a:cubicBezTo>
                  <a:pt x="614196" y="1518660"/>
                  <a:pt x="615732" y="1524010"/>
                  <a:pt x="617012" y="1529462"/>
                </a:cubicBezTo>
                <a:lnTo>
                  <a:pt x="621081" y="1528515"/>
                </a:lnTo>
                <a:close/>
                <a:moveTo>
                  <a:pt x="2039965" y="1513182"/>
                </a:moveTo>
                <a:lnTo>
                  <a:pt x="2035997" y="1511826"/>
                </a:lnTo>
                <a:cubicBezTo>
                  <a:pt x="2034205" y="1516996"/>
                  <a:pt x="2032260" y="1522243"/>
                  <a:pt x="2030238" y="1527414"/>
                </a:cubicBezTo>
                <a:lnTo>
                  <a:pt x="2034129" y="1528975"/>
                </a:lnTo>
                <a:cubicBezTo>
                  <a:pt x="2036202" y="1523728"/>
                  <a:pt x="2038147" y="1518429"/>
                  <a:pt x="2039965" y="1513182"/>
                </a:cubicBezTo>
                <a:close/>
                <a:moveTo>
                  <a:pt x="92456" y="1516842"/>
                </a:moveTo>
                <a:cubicBezTo>
                  <a:pt x="89717" y="1512030"/>
                  <a:pt x="87029" y="1507116"/>
                  <a:pt x="84418" y="1502175"/>
                </a:cubicBezTo>
                <a:lnTo>
                  <a:pt x="80732" y="1504146"/>
                </a:lnTo>
                <a:cubicBezTo>
                  <a:pt x="83369" y="1509112"/>
                  <a:pt x="86057" y="1514052"/>
                  <a:pt x="88821" y="1518890"/>
                </a:cubicBezTo>
                <a:lnTo>
                  <a:pt x="92456" y="1516842"/>
                </a:lnTo>
                <a:close/>
                <a:moveTo>
                  <a:pt x="1333159" y="1502022"/>
                </a:moveTo>
                <a:lnTo>
                  <a:pt x="1329320" y="1500409"/>
                </a:lnTo>
                <a:cubicBezTo>
                  <a:pt x="1327298" y="1505401"/>
                  <a:pt x="1324917" y="1510443"/>
                  <a:pt x="1322332" y="1515409"/>
                </a:cubicBezTo>
                <a:lnTo>
                  <a:pt x="1326044" y="1517329"/>
                </a:lnTo>
                <a:cubicBezTo>
                  <a:pt x="1328680" y="1512261"/>
                  <a:pt x="1331086" y="1507090"/>
                  <a:pt x="1333159" y="1502022"/>
                </a:cubicBezTo>
                <a:close/>
                <a:moveTo>
                  <a:pt x="400949" y="1487688"/>
                </a:moveTo>
                <a:lnTo>
                  <a:pt x="397109" y="1486075"/>
                </a:lnTo>
                <a:cubicBezTo>
                  <a:pt x="394985" y="1491143"/>
                  <a:pt x="393142" y="1496544"/>
                  <a:pt x="391606" y="1502124"/>
                </a:cubicBezTo>
                <a:lnTo>
                  <a:pt x="395625" y="1503225"/>
                </a:lnTo>
                <a:cubicBezTo>
                  <a:pt x="397109" y="1497850"/>
                  <a:pt x="398875" y="1492628"/>
                  <a:pt x="400949" y="1487688"/>
                </a:cubicBezTo>
                <a:close/>
                <a:moveTo>
                  <a:pt x="1108240" y="1486945"/>
                </a:moveTo>
                <a:lnTo>
                  <a:pt x="1104170" y="1486101"/>
                </a:lnTo>
                <a:cubicBezTo>
                  <a:pt x="1103070" y="1491527"/>
                  <a:pt x="1102174" y="1497158"/>
                  <a:pt x="1101534" y="1502764"/>
                </a:cubicBezTo>
                <a:lnTo>
                  <a:pt x="1105655" y="1503250"/>
                </a:lnTo>
                <a:cubicBezTo>
                  <a:pt x="1106320" y="1497722"/>
                  <a:pt x="1107165" y="1492244"/>
                  <a:pt x="1108240" y="1486945"/>
                </a:cubicBezTo>
                <a:close/>
                <a:moveTo>
                  <a:pt x="610408" y="1496442"/>
                </a:moveTo>
                <a:cubicBezTo>
                  <a:pt x="608104" y="1491220"/>
                  <a:pt x="605544" y="1486126"/>
                  <a:pt x="602805" y="1481288"/>
                </a:cubicBezTo>
                <a:lnTo>
                  <a:pt x="599170" y="1483387"/>
                </a:lnTo>
                <a:cubicBezTo>
                  <a:pt x="601833" y="1488072"/>
                  <a:pt x="604341" y="1493012"/>
                  <a:pt x="606594" y="1498106"/>
                </a:cubicBezTo>
                <a:lnTo>
                  <a:pt x="610408" y="1496442"/>
                </a:lnTo>
                <a:close/>
                <a:moveTo>
                  <a:pt x="2049461" y="1480981"/>
                </a:moveTo>
                <a:lnTo>
                  <a:pt x="2045417" y="1479957"/>
                </a:lnTo>
                <a:cubicBezTo>
                  <a:pt x="2044111" y="1485205"/>
                  <a:pt x="2042652" y="1490606"/>
                  <a:pt x="2041040" y="1496007"/>
                </a:cubicBezTo>
                <a:lnTo>
                  <a:pt x="2045059" y="1497184"/>
                </a:lnTo>
                <a:cubicBezTo>
                  <a:pt x="2046645" y="1491732"/>
                  <a:pt x="2048130" y="1486280"/>
                  <a:pt x="2049461" y="1480981"/>
                </a:cubicBezTo>
                <a:close/>
                <a:moveTo>
                  <a:pt x="76842" y="1487355"/>
                </a:moveTo>
                <a:cubicBezTo>
                  <a:pt x="74384" y="1482389"/>
                  <a:pt x="72004" y="1477347"/>
                  <a:pt x="69700" y="1472278"/>
                </a:cubicBezTo>
                <a:lnTo>
                  <a:pt x="65886" y="1474019"/>
                </a:lnTo>
                <a:cubicBezTo>
                  <a:pt x="68215" y="1479087"/>
                  <a:pt x="70622" y="1484181"/>
                  <a:pt x="73079" y="1489172"/>
                </a:cubicBezTo>
                <a:lnTo>
                  <a:pt x="76842" y="1487355"/>
                </a:lnTo>
                <a:close/>
                <a:moveTo>
                  <a:pt x="1342246" y="1469386"/>
                </a:moveTo>
                <a:lnTo>
                  <a:pt x="1338125" y="1468823"/>
                </a:lnTo>
                <a:cubicBezTo>
                  <a:pt x="1337434" y="1473993"/>
                  <a:pt x="1336282" y="1479420"/>
                  <a:pt x="1334721" y="1484898"/>
                </a:cubicBezTo>
                <a:lnTo>
                  <a:pt x="1338740" y="1486024"/>
                </a:lnTo>
                <a:cubicBezTo>
                  <a:pt x="1340352" y="1480341"/>
                  <a:pt x="1341530" y="1474736"/>
                  <a:pt x="1342246" y="1469386"/>
                </a:cubicBezTo>
                <a:close/>
                <a:moveTo>
                  <a:pt x="417971" y="1459838"/>
                </a:moveTo>
                <a:lnTo>
                  <a:pt x="414797" y="1457125"/>
                </a:lnTo>
                <a:cubicBezTo>
                  <a:pt x="411162" y="1461349"/>
                  <a:pt x="407809" y="1465982"/>
                  <a:pt x="404788" y="1470896"/>
                </a:cubicBezTo>
                <a:lnTo>
                  <a:pt x="408346" y="1473098"/>
                </a:lnTo>
                <a:cubicBezTo>
                  <a:pt x="411264" y="1468336"/>
                  <a:pt x="414489" y="1463883"/>
                  <a:pt x="417971" y="1459838"/>
                </a:cubicBezTo>
                <a:close/>
                <a:moveTo>
                  <a:pt x="1118044" y="1455512"/>
                </a:moveTo>
                <a:lnTo>
                  <a:pt x="1114204" y="1453849"/>
                </a:lnTo>
                <a:cubicBezTo>
                  <a:pt x="1112029" y="1458891"/>
                  <a:pt x="1110058" y="1464241"/>
                  <a:pt x="1108343" y="1469744"/>
                </a:cubicBezTo>
                <a:lnTo>
                  <a:pt x="1112336" y="1470999"/>
                </a:lnTo>
                <a:cubicBezTo>
                  <a:pt x="1114000" y="1465598"/>
                  <a:pt x="1115919" y="1460401"/>
                  <a:pt x="1118044" y="1455512"/>
                </a:cubicBezTo>
                <a:close/>
                <a:moveTo>
                  <a:pt x="593539" y="1467108"/>
                </a:moveTo>
                <a:cubicBezTo>
                  <a:pt x="590135" y="1462526"/>
                  <a:pt x="586449" y="1458149"/>
                  <a:pt x="582533" y="1454105"/>
                </a:cubicBezTo>
                <a:lnTo>
                  <a:pt x="579538" y="1456997"/>
                </a:lnTo>
                <a:cubicBezTo>
                  <a:pt x="583300" y="1460913"/>
                  <a:pt x="586910" y="1465137"/>
                  <a:pt x="590186" y="1469565"/>
                </a:cubicBezTo>
                <a:lnTo>
                  <a:pt x="593539" y="1467108"/>
                </a:lnTo>
                <a:close/>
                <a:moveTo>
                  <a:pt x="2056244" y="1448038"/>
                </a:moveTo>
                <a:lnTo>
                  <a:pt x="2052123" y="1447373"/>
                </a:lnTo>
                <a:cubicBezTo>
                  <a:pt x="2051227" y="1452902"/>
                  <a:pt x="2050203" y="1458354"/>
                  <a:pt x="2049103" y="1463755"/>
                </a:cubicBezTo>
                <a:lnTo>
                  <a:pt x="2053198" y="1464599"/>
                </a:lnTo>
                <a:cubicBezTo>
                  <a:pt x="2054325" y="1459122"/>
                  <a:pt x="2055323" y="1453593"/>
                  <a:pt x="2056244" y="1448038"/>
                </a:cubicBezTo>
                <a:close/>
                <a:moveTo>
                  <a:pt x="62968" y="1456997"/>
                </a:moveTo>
                <a:cubicBezTo>
                  <a:pt x="60792" y="1451929"/>
                  <a:pt x="58694" y="1446784"/>
                  <a:pt x="56646" y="1441588"/>
                </a:cubicBezTo>
                <a:lnTo>
                  <a:pt x="52781" y="1443123"/>
                </a:lnTo>
                <a:cubicBezTo>
                  <a:pt x="54828" y="1448345"/>
                  <a:pt x="56953" y="1453516"/>
                  <a:pt x="59154" y="1458635"/>
                </a:cubicBezTo>
                <a:lnTo>
                  <a:pt x="62968" y="1456997"/>
                </a:lnTo>
                <a:close/>
                <a:moveTo>
                  <a:pt x="1343091" y="1452364"/>
                </a:moveTo>
                <a:cubicBezTo>
                  <a:pt x="1342861" y="1446502"/>
                  <a:pt x="1342067" y="1440794"/>
                  <a:pt x="1340711" y="1435419"/>
                </a:cubicBezTo>
                <a:lnTo>
                  <a:pt x="1336666" y="1436443"/>
                </a:lnTo>
                <a:cubicBezTo>
                  <a:pt x="1337946" y="1441511"/>
                  <a:pt x="1338714" y="1446937"/>
                  <a:pt x="1338919" y="1452518"/>
                </a:cubicBezTo>
                <a:lnTo>
                  <a:pt x="1343091" y="1452364"/>
                </a:lnTo>
                <a:close/>
                <a:moveTo>
                  <a:pt x="443158" y="1439258"/>
                </a:moveTo>
                <a:lnTo>
                  <a:pt x="441110" y="1435572"/>
                </a:lnTo>
                <a:cubicBezTo>
                  <a:pt x="436170" y="1438363"/>
                  <a:pt x="431435" y="1441588"/>
                  <a:pt x="427006" y="1445197"/>
                </a:cubicBezTo>
                <a:lnTo>
                  <a:pt x="429668" y="1448422"/>
                </a:lnTo>
                <a:cubicBezTo>
                  <a:pt x="433866" y="1444992"/>
                  <a:pt x="438422" y="1441895"/>
                  <a:pt x="443158" y="1439258"/>
                </a:cubicBezTo>
                <a:close/>
                <a:moveTo>
                  <a:pt x="569862" y="1442791"/>
                </a:moveTo>
                <a:cubicBezTo>
                  <a:pt x="565332" y="1439284"/>
                  <a:pt x="560545" y="1436187"/>
                  <a:pt x="555579" y="1433499"/>
                </a:cubicBezTo>
                <a:lnTo>
                  <a:pt x="553583" y="1437134"/>
                </a:lnTo>
                <a:cubicBezTo>
                  <a:pt x="558344" y="1439745"/>
                  <a:pt x="562951" y="1442765"/>
                  <a:pt x="567302" y="1446093"/>
                </a:cubicBezTo>
                <a:lnTo>
                  <a:pt x="569862" y="1442791"/>
                </a:lnTo>
                <a:close/>
                <a:moveTo>
                  <a:pt x="1134477" y="1427023"/>
                </a:moveTo>
                <a:lnTo>
                  <a:pt x="1131149" y="1424489"/>
                </a:lnTo>
                <a:cubicBezTo>
                  <a:pt x="1127771" y="1429020"/>
                  <a:pt x="1124622" y="1433755"/>
                  <a:pt x="1121807" y="1438670"/>
                </a:cubicBezTo>
                <a:lnTo>
                  <a:pt x="1125441" y="1440743"/>
                </a:lnTo>
                <a:cubicBezTo>
                  <a:pt x="1128129" y="1436008"/>
                  <a:pt x="1131201" y="1431400"/>
                  <a:pt x="1134477" y="1427023"/>
                </a:cubicBezTo>
                <a:close/>
                <a:moveTo>
                  <a:pt x="473797" y="1427765"/>
                </a:moveTo>
                <a:lnTo>
                  <a:pt x="472901" y="1423696"/>
                </a:lnTo>
                <a:cubicBezTo>
                  <a:pt x="467219" y="1424924"/>
                  <a:pt x="461741" y="1426537"/>
                  <a:pt x="456596" y="1428457"/>
                </a:cubicBezTo>
                <a:lnTo>
                  <a:pt x="458055" y="1432373"/>
                </a:lnTo>
                <a:cubicBezTo>
                  <a:pt x="463021" y="1430504"/>
                  <a:pt x="468319" y="1428969"/>
                  <a:pt x="473797" y="1427765"/>
                </a:cubicBezTo>
                <a:close/>
                <a:moveTo>
                  <a:pt x="2060417" y="1414711"/>
                </a:moveTo>
                <a:lnTo>
                  <a:pt x="2056244" y="1414353"/>
                </a:lnTo>
                <a:cubicBezTo>
                  <a:pt x="2055758" y="1419933"/>
                  <a:pt x="2055195" y="1425462"/>
                  <a:pt x="2054504" y="1430888"/>
                </a:cubicBezTo>
                <a:lnTo>
                  <a:pt x="2058650" y="1431426"/>
                </a:lnTo>
                <a:cubicBezTo>
                  <a:pt x="2059342" y="1425897"/>
                  <a:pt x="2059930" y="1420342"/>
                  <a:pt x="2060417" y="1414711"/>
                </a:cubicBezTo>
                <a:close/>
                <a:moveTo>
                  <a:pt x="540016" y="1426588"/>
                </a:moveTo>
                <a:cubicBezTo>
                  <a:pt x="534743" y="1424745"/>
                  <a:pt x="529189" y="1423286"/>
                  <a:pt x="523532" y="1422262"/>
                </a:cubicBezTo>
                <a:lnTo>
                  <a:pt x="522790" y="1426358"/>
                </a:lnTo>
                <a:cubicBezTo>
                  <a:pt x="528216" y="1427356"/>
                  <a:pt x="533540" y="1428764"/>
                  <a:pt x="538634" y="1430530"/>
                </a:cubicBezTo>
                <a:lnTo>
                  <a:pt x="540016" y="1426588"/>
                </a:lnTo>
                <a:close/>
                <a:moveTo>
                  <a:pt x="50733" y="1425974"/>
                </a:moveTo>
                <a:cubicBezTo>
                  <a:pt x="48839" y="1420777"/>
                  <a:pt x="46996" y="1415530"/>
                  <a:pt x="45230" y="1410257"/>
                </a:cubicBezTo>
                <a:lnTo>
                  <a:pt x="41262" y="1411588"/>
                </a:lnTo>
                <a:cubicBezTo>
                  <a:pt x="43054" y="1416912"/>
                  <a:pt x="44922" y="1422185"/>
                  <a:pt x="46817" y="1427433"/>
                </a:cubicBezTo>
                <a:lnTo>
                  <a:pt x="50733" y="1425974"/>
                </a:lnTo>
                <a:close/>
                <a:moveTo>
                  <a:pt x="506484" y="1424668"/>
                </a:moveTo>
                <a:lnTo>
                  <a:pt x="506638" y="1420496"/>
                </a:lnTo>
                <a:cubicBezTo>
                  <a:pt x="500930" y="1420266"/>
                  <a:pt x="495171" y="1420496"/>
                  <a:pt x="489616" y="1421059"/>
                </a:cubicBezTo>
                <a:lnTo>
                  <a:pt x="490051" y="1425206"/>
                </a:lnTo>
                <a:cubicBezTo>
                  <a:pt x="495401" y="1424694"/>
                  <a:pt x="501058" y="1424464"/>
                  <a:pt x="506484" y="1424668"/>
                </a:cubicBezTo>
                <a:close/>
                <a:moveTo>
                  <a:pt x="1334772" y="1419318"/>
                </a:moveTo>
                <a:cubicBezTo>
                  <a:pt x="1332187" y="1414276"/>
                  <a:pt x="1329039" y="1409464"/>
                  <a:pt x="1325378" y="1404984"/>
                </a:cubicBezTo>
                <a:lnTo>
                  <a:pt x="1322153" y="1407646"/>
                </a:lnTo>
                <a:cubicBezTo>
                  <a:pt x="1325634" y="1411870"/>
                  <a:pt x="1328629" y="1416426"/>
                  <a:pt x="1331061" y="1421187"/>
                </a:cubicBezTo>
                <a:lnTo>
                  <a:pt x="1334772" y="1419318"/>
                </a:lnTo>
                <a:close/>
                <a:moveTo>
                  <a:pt x="1157361" y="1403474"/>
                </a:moveTo>
                <a:lnTo>
                  <a:pt x="1154750" y="1400198"/>
                </a:lnTo>
                <a:cubicBezTo>
                  <a:pt x="1150296" y="1403756"/>
                  <a:pt x="1146072" y="1407570"/>
                  <a:pt x="1142182" y="1411588"/>
                </a:cubicBezTo>
                <a:lnTo>
                  <a:pt x="1145177" y="1414506"/>
                </a:lnTo>
                <a:cubicBezTo>
                  <a:pt x="1148965" y="1410641"/>
                  <a:pt x="1153060" y="1406904"/>
                  <a:pt x="1157361" y="1403474"/>
                </a:cubicBezTo>
                <a:close/>
                <a:moveTo>
                  <a:pt x="2062029" y="1381154"/>
                </a:moveTo>
                <a:lnTo>
                  <a:pt x="2057857" y="1381102"/>
                </a:lnTo>
                <a:cubicBezTo>
                  <a:pt x="2057754" y="1386708"/>
                  <a:pt x="2057601" y="1392237"/>
                  <a:pt x="2057319" y="1397715"/>
                </a:cubicBezTo>
                <a:lnTo>
                  <a:pt x="2061517" y="1397920"/>
                </a:lnTo>
                <a:cubicBezTo>
                  <a:pt x="2061773" y="1392416"/>
                  <a:pt x="2061952" y="1386785"/>
                  <a:pt x="2062029" y="1381154"/>
                </a:cubicBezTo>
                <a:close/>
                <a:moveTo>
                  <a:pt x="1313117" y="1393005"/>
                </a:moveTo>
                <a:cubicBezTo>
                  <a:pt x="1308766" y="1389549"/>
                  <a:pt x="1303954" y="1386401"/>
                  <a:pt x="1298783" y="1383637"/>
                </a:cubicBezTo>
                <a:lnTo>
                  <a:pt x="1296838" y="1387348"/>
                </a:lnTo>
                <a:cubicBezTo>
                  <a:pt x="1301727" y="1390010"/>
                  <a:pt x="1306334" y="1393005"/>
                  <a:pt x="1310481" y="1396307"/>
                </a:cubicBezTo>
                <a:lnTo>
                  <a:pt x="1313117" y="1393005"/>
                </a:lnTo>
                <a:close/>
                <a:moveTo>
                  <a:pt x="40085" y="1394362"/>
                </a:moveTo>
                <a:cubicBezTo>
                  <a:pt x="38446" y="1389089"/>
                  <a:pt x="36885" y="1383739"/>
                  <a:pt x="35349" y="1378389"/>
                </a:cubicBezTo>
                <a:lnTo>
                  <a:pt x="31330" y="1379515"/>
                </a:lnTo>
                <a:cubicBezTo>
                  <a:pt x="32866" y="1384916"/>
                  <a:pt x="34453" y="1390292"/>
                  <a:pt x="36117" y="1395616"/>
                </a:cubicBezTo>
                <a:lnTo>
                  <a:pt x="40085" y="1394362"/>
                </a:lnTo>
                <a:close/>
                <a:moveTo>
                  <a:pt x="1185440" y="1386375"/>
                </a:moveTo>
                <a:lnTo>
                  <a:pt x="1183725" y="1382561"/>
                </a:lnTo>
                <a:cubicBezTo>
                  <a:pt x="1178529" y="1384916"/>
                  <a:pt x="1173512" y="1387578"/>
                  <a:pt x="1168700" y="1390522"/>
                </a:cubicBezTo>
                <a:lnTo>
                  <a:pt x="1170901" y="1394080"/>
                </a:lnTo>
                <a:cubicBezTo>
                  <a:pt x="1175509" y="1391239"/>
                  <a:pt x="1180372" y="1388628"/>
                  <a:pt x="1185440" y="1386375"/>
                </a:cubicBezTo>
                <a:close/>
                <a:moveTo>
                  <a:pt x="1283169" y="1376853"/>
                </a:moveTo>
                <a:cubicBezTo>
                  <a:pt x="1277896" y="1375036"/>
                  <a:pt x="1272367" y="1373551"/>
                  <a:pt x="1266710" y="1372476"/>
                </a:cubicBezTo>
                <a:lnTo>
                  <a:pt x="1265942" y="1376572"/>
                </a:lnTo>
                <a:cubicBezTo>
                  <a:pt x="1271369" y="1377621"/>
                  <a:pt x="1276719" y="1379029"/>
                  <a:pt x="1281787" y="1380795"/>
                </a:cubicBezTo>
                <a:lnTo>
                  <a:pt x="1283169" y="1376853"/>
                </a:lnTo>
                <a:close/>
                <a:moveTo>
                  <a:pt x="1216796" y="1376597"/>
                </a:moveTo>
                <a:lnTo>
                  <a:pt x="1216054" y="1372502"/>
                </a:lnTo>
                <a:cubicBezTo>
                  <a:pt x="1210474" y="1373551"/>
                  <a:pt x="1204945" y="1374934"/>
                  <a:pt x="1199570" y="1376572"/>
                </a:cubicBezTo>
                <a:lnTo>
                  <a:pt x="1200824" y="1380539"/>
                </a:lnTo>
                <a:cubicBezTo>
                  <a:pt x="1206020" y="1378927"/>
                  <a:pt x="1211395" y="1377596"/>
                  <a:pt x="1216796" y="1376597"/>
                </a:cubicBezTo>
                <a:close/>
                <a:moveTo>
                  <a:pt x="1249637" y="1374550"/>
                </a:moveTo>
                <a:lnTo>
                  <a:pt x="1249919" y="1370377"/>
                </a:lnTo>
                <a:cubicBezTo>
                  <a:pt x="1244338" y="1370045"/>
                  <a:pt x="1238707" y="1370070"/>
                  <a:pt x="1232897" y="1370403"/>
                </a:cubicBezTo>
                <a:lnTo>
                  <a:pt x="1233178" y="1374601"/>
                </a:lnTo>
                <a:cubicBezTo>
                  <a:pt x="1238707" y="1374243"/>
                  <a:pt x="1244236" y="1374217"/>
                  <a:pt x="1249637" y="1374550"/>
                </a:cubicBezTo>
                <a:close/>
                <a:moveTo>
                  <a:pt x="2061952" y="1364362"/>
                </a:moveTo>
                <a:cubicBezTo>
                  <a:pt x="2061799" y="1358833"/>
                  <a:pt x="2061594" y="1353227"/>
                  <a:pt x="2061287" y="1347596"/>
                </a:cubicBezTo>
                <a:lnTo>
                  <a:pt x="2057115" y="1347827"/>
                </a:lnTo>
                <a:cubicBezTo>
                  <a:pt x="2057447" y="1353458"/>
                  <a:pt x="2057652" y="1358987"/>
                  <a:pt x="2057754" y="1364464"/>
                </a:cubicBezTo>
                <a:lnTo>
                  <a:pt x="2061952" y="1364362"/>
                </a:lnTo>
                <a:close/>
                <a:moveTo>
                  <a:pt x="30998" y="1362289"/>
                </a:moveTo>
                <a:cubicBezTo>
                  <a:pt x="29590" y="1356939"/>
                  <a:pt x="28259" y="1351538"/>
                  <a:pt x="26979" y="1346086"/>
                </a:cubicBezTo>
                <a:lnTo>
                  <a:pt x="22909" y="1347033"/>
                </a:lnTo>
                <a:cubicBezTo>
                  <a:pt x="24189" y="1352511"/>
                  <a:pt x="25546" y="1357937"/>
                  <a:pt x="26928" y="1363338"/>
                </a:cubicBezTo>
                <a:lnTo>
                  <a:pt x="30998" y="1362289"/>
                </a:lnTo>
                <a:close/>
                <a:moveTo>
                  <a:pt x="2060109" y="1330830"/>
                </a:moveTo>
                <a:cubicBezTo>
                  <a:pt x="2059598" y="1325327"/>
                  <a:pt x="2059034" y="1319721"/>
                  <a:pt x="2058394" y="1314141"/>
                </a:cubicBezTo>
                <a:lnTo>
                  <a:pt x="2054248" y="1314653"/>
                </a:lnTo>
                <a:cubicBezTo>
                  <a:pt x="2054913" y="1320233"/>
                  <a:pt x="2055476" y="1325736"/>
                  <a:pt x="2055963" y="1331214"/>
                </a:cubicBezTo>
                <a:lnTo>
                  <a:pt x="2060109" y="1330830"/>
                </a:lnTo>
                <a:close/>
                <a:moveTo>
                  <a:pt x="23319" y="1329806"/>
                </a:moveTo>
                <a:cubicBezTo>
                  <a:pt x="22167" y="1324380"/>
                  <a:pt x="21066" y="1318928"/>
                  <a:pt x="20017" y="1313450"/>
                </a:cubicBezTo>
                <a:lnTo>
                  <a:pt x="15921" y="1314218"/>
                </a:lnTo>
                <a:cubicBezTo>
                  <a:pt x="16996" y="1319747"/>
                  <a:pt x="18071" y="1325225"/>
                  <a:pt x="19249" y="1330677"/>
                </a:cubicBezTo>
                <a:lnTo>
                  <a:pt x="23319" y="1329806"/>
                </a:lnTo>
                <a:close/>
                <a:moveTo>
                  <a:pt x="2056142" y="1297478"/>
                </a:moveTo>
                <a:cubicBezTo>
                  <a:pt x="2055297" y="1292000"/>
                  <a:pt x="2054427" y="1286471"/>
                  <a:pt x="2053429" y="1280942"/>
                </a:cubicBezTo>
                <a:lnTo>
                  <a:pt x="2049333" y="1281633"/>
                </a:lnTo>
                <a:cubicBezTo>
                  <a:pt x="2050306" y="1287188"/>
                  <a:pt x="2051202" y="1292665"/>
                  <a:pt x="2051995" y="1298117"/>
                </a:cubicBezTo>
                <a:lnTo>
                  <a:pt x="2056142" y="1297478"/>
                </a:lnTo>
                <a:close/>
                <a:moveTo>
                  <a:pt x="17047" y="1297042"/>
                </a:moveTo>
                <a:cubicBezTo>
                  <a:pt x="16126" y="1291565"/>
                  <a:pt x="15256" y="1286062"/>
                  <a:pt x="14411" y="1280533"/>
                </a:cubicBezTo>
                <a:lnTo>
                  <a:pt x="10290" y="1281147"/>
                </a:lnTo>
                <a:cubicBezTo>
                  <a:pt x="11109" y="1286701"/>
                  <a:pt x="12005" y="1292230"/>
                  <a:pt x="12952" y="1297708"/>
                </a:cubicBezTo>
                <a:lnTo>
                  <a:pt x="17047" y="1297042"/>
                </a:lnTo>
                <a:close/>
                <a:moveTo>
                  <a:pt x="2050280" y="1264432"/>
                </a:moveTo>
                <a:cubicBezTo>
                  <a:pt x="2049180" y="1259006"/>
                  <a:pt x="2047977" y="1253528"/>
                  <a:pt x="2046697" y="1248025"/>
                </a:cubicBezTo>
                <a:lnTo>
                  <a:pt x="2042627" y="1248972"/>
                </a:lnTo>
                <a:cubicBezTo>
                  <a:pt x="2043907" y="1254449"/>
                  <a:pt x="2045110" y="1259876"/>
                  <a:pt x="2046210" y="1265277"/>
                </a:cubicBezTo>
                <a:lnTo>
                  <a:pt x="2050280" y="1264432"/>
                </a:lnTo>
                <a:close/>
                <a:moveTo>
                  <a:pt x="12082" y="1264023"/>
                </a:moveTo>
                <a:cubicBezTo>
                  <a:pt x="11365" y="1258519"/>
                  <a:pt x="10699" y="1252990"/>
                  <a:pt x="10059" y="1247461"/>
                </a:cubicBezTo>
                <a:lnTo>
                  <a:pt x="5913" y="1247922"/>
                </a:lnTo>
                <a:cubicBezTo>
                  <a:pt x="6527" y="1253502"/>
                  <a:pt x="7193" y="1259057"/>
                  <a:pt x="7935" y="1264560"/>
                </a:cubicBezTo>
                <a:lnTo>
                  <a:pt x="12082" y="1264023"/>
                </a:lnTo>
                <a:close/>
                <a:moveTo>
                  <a:pt x="2042729" y="1231719"/>
                </a:moveTo>
                <a:cubicBezTo>
                  <a:pt x="2041347" y="1226344"/>
                  <a:pt x="2039888" y="1220943"/>
                  <a:pt x="2038352" y="1215517"/>
                </a:cubicBezTo>
                <a:lnTo>
                  <a:pt x="2034334" y="1216668"/>
                </a:lnTo>
                <a:cubicBezTo>
                  <a:pt x="2035869" y="1222069"/>
                  <a:pt x="2037303" y="1227419"/>
                  <a:pt x="2038685" y="1232769"/>
                </a:cubicBezTo>
                <a:lnTo>
                  <a:pt x="2042729" y="1231719"/>
                </a:lnTo>
                <a:close/>
                <a:moveTo>
                  <a:pt x="8396" y="1230849"/>
                </a:moveTo>
                <a:cubicBezTo>
                  <a:pt x="7858" y="1225295"/>
                  <a:pt x="7397" y="1219766"/>
                  <a:pt x="6988" y="1214211"/>
                </a:cubicBezTo>
                <a:lnTo>
                  <a:pt x="2816" y="1214518"/>
                </a:lnTo>
                <a:cubicBezTo>
                  <a:pt x="3251" y="1220124"/>
                  <a:pt x="3712" y="1225704"/>
                  <a:pt x="4223" y="1231233"/>
                </a:cubicBezTo>
                <a:lnTo>
                  <a:pt x="8396" y="1230849"/>
                </a:lnTo>
                <a:close/>
                <a:moveTo>
                  <a:pt x="2033591" y="1199442"/>
                </a:moveTo>
                <a:cubicBezTo>
                  <a:pt x="2031979" y="1194143"/>
                  <a:pt x="2030263" y="1188819"/>
                  <a:pt x="2028523" y="1183469"/>
                </a:cubicBezTo>
                <a:lnTo>
                  <a:pt x="2024530" y="1184775"/>
                </a:lnTo>
                <a:cubicBezTo>
                  <a:pt x="2026296" y="1190099"/>
                  <a:pt x="2028011" y="1195423"/>
                  <a:pt x="2029598" y="1200670"/>
                </a:cubicBezTo>
                <a:lnTo>
                  <a:pt x="2033591" y="1199442"/>
                </a:lnTo>
                <a:close/>
                <a:moveTo>
                  <a:pt x="5862" y="1197522"/>
                </a:moveTo>
                <a:cubicBezTo>
                  <a:pt x="5529" y="1191993"/>
                  <a:pt x="5273" y="1186439"/>
                  <a:pt x="5043" y="1180884"/>
                </a:cubicBezTo>
                <a:lnTo>
                  <a:pt x="845" y="1181038"/>
                </a:lnTo>
                <a:cubicBezTo>
                  <a:pt x="1075" y="1186643"/>
                  <a:pt x="1357" y="1192249"/>
                  <a:pt x="1689" y="1197778"/>
                </a:cubicBezTo>
                <a:lnTo>
                  <a:pt x="5862" y="1197522"/>
                </a:lnTo>
                <a:close/>
                <a:moveTo>
                  <a:pt x="2023071" y="1167625"/>
                </a:moveTo>
                <a:cubicBezTo>
                  <a:pt x="2021202" y="1162403"/>
                  <a:pt x="2019308" y="1157156"/>
                  <a:pt x="2017286" y="1151857"/>
                </a:cubicBezTo>
                <a:lnTo>
                  <a:pt x="2013370" y="1153342"/>
                </a:lnTo>
                <a:cubicBezTo>
                  <a:pt x="2015366" y="1158589"/>
                  <a:pt x="2017286" y="1163811"/>
                  <a:pt x="2019129" y="1168982"/>
                </a:cubicBezTo>
                <a:lnTo>
                  <a:pt x="2023071" y="1167625"/>
                </a:lnTo>
                <a:close/>
                <a:moveTo>
                  <a:pt x="4479" y="1164195"/>
                </a:moveTo>
                <a:cubicBezTo>
                  <a:pt x="4351" y="1158640"/>
                  <a:pt x="4249" y="1153035"/>
                  <a:pt x="4198" y="1147506"/>
                </a:cubicBezTo>
                <a:lnTo>
                  <a:pt x="26" y="1147506"/>
                </a:lnTo>
                <a:cubicBezTo>
                  <a:pt x="77" y="1153112"/>
                  <a:pt x="179" y="1158717"/>
                  <a:pt x="307" y="1164246"/>
                </a:cubicBezTo>
                <a:lnTo>
                  <a:pt x="4479" y="1164195"/>
                </a:lnTo>
                <a:close/>
                <a:moveTo>
                  <a:pt x="2011271" y="1136192"/>
                </a:moveTo>
                <a:cubicBezTo>
                  <a:pt x="2009223" y="1131047"/>
                  <a:pt x="2007098" y="1125876"/>
                  <a:pt x="2004923" y="1120680"/>
                </a:cubicBezTo>
                <a:lnTo>
                  <a:pt x="2001083" y="1122293"/>
                </a:lnTo>
                <a:cubicBezTo>
                  <a:pt x="2003259" y="1127463"/>
                  <a:pt x="2005358" y="1132608"/>
                  <a:pt x="2007380" y="1137753"/>
                </a:cubicBezTo>
                <a:lnTo>
                  <a:pt x="2011271" y="1136192"/>
                </a:lnTo>
                <a:close/>
                <a:moveTo>
                  <a:pt x="4428" y="1114076"/>
                </a:moveTo>
                <a:lnTo>
                  <a:pt x="230" y="1113974"/>
                </a:lnTo>
                <a:cubicBezTo>
                  <a:pt x="128" y="1119580"/>
                  <a:pt x="26" y="1125185"/>
                  <a:pt x="0" y="1130766"/>
                </a:cubicBezTo>
                <a:lnTo>
                  <a:pt x="4198" y="1130791"/>
                </a:lnTo>
                <a:cubicBezTo>
                  <a:pt x="4223" y="1125211"/>
                  <a:pt x="4300" y="1119656"/>
                  <a:pt x="4428" y="1114076"/>
                </a:cubicBezTo>
                <a:close/>
                <a:moveTo>
                  <a:pt x="1998344" y="1105271"/>
                </a:moveTo>
                <a:cubicBezTo>
                  <a:pt x="1996117" y="1100203"/>
                  <a:pt x="1993839" y="1095109"/>
                  <a:pt x="1991459" y="1089964"/>
                </a:cubicBezTo>
                <a:lnTo>
                  <a:pt x="1987696" y="1091705"/>
                </a:lnTo>
                <a:cubicBezTo>
                  <a:pt x="1990025" y="1096798"/>
                  <a:pt x="1992303" y="1101867"/>
                  <a:pt x="1994530" y="1106935"/>
                </a:cubicBezTo>
                <a:lnTo>
                  <a:pt x="1998344" y="1105271"/>
                </a:lnTo>
                <a:close/>
                <a:moveTo>
                  <a:pt x="5657" y="1080698"/>
                </a:moveTo>
                <a:lnTo>
                  <a:pt x="1459" y="1080468"/>
                </a:lnTo>
                <a:cubicBezTo>
                  <a:pt x="1177" y="1086073"/>
                  <a:pt x="921" y="1091654"/>
                  <a:pt x="717" y="1097182"/>
                </a:cubicBezTo>
                <a:lnTo>
                  <a:pt x="4889" y="1097362"/>
                </a:lnTo>
                <a:cubicBezTo>
                  <a:pt x="5119" y="1091833"/>
                  <a:pt x="5375" y="1086253"/>
                  <a:pt x="5657" y="1080698"/>
                </a:cubicBezTo>
                <a:close/>
                <a:moveTo>
                  <a:pt x="1984368" y="1074811"/>
                </a:moveTo>
                <a:cubicBezTo>
                  <a:pt x="1981962" y="1069819"/>
                  <a:pt x="1979531" y="1064777"/>
                  <a:pt x="1977022" y="1059734"/>
                </a:cubicBezTo>
                <a:lnTo>
                  <a:pt x="1973285" y="1061577"/>
                </a:lnTo>
                <a:cubicBezTo>
                  <a:pt x="1975793" y="1066620"/>
                  <a:pt x="1978225" y="1071637"/>
                  <a:pt x="1980606" y="1076577"/>
                </a:cubicBezTo>
                <a:lnTo>
                  <a:pt x="1984368" y="1074811"/>
                </a:lnTo>
                <a:close/>
                <a:moveTo>
                  <a:pt x="7833" y="1047345"/>
                </a:moveTo>
                <a:lnTo>
                  <a:pt x="3660" y="1046987"/>
                </a:lnTo>
                <a:cubicBezTo>
                  <a:pt x="3200" y="1052593"/>
                  <a:pt x="2816" y="1058173"/>
                  <a:pt x="2457" y="1063702"/>
                </a:cubicBezTo>
                <a:lnTo>
                  <a:pt x="6630" y="1064009"/>
                </a:lnTo>
                <a:cubicBezTo>
                  <a:pt x="6988" y="1058480"/>
                  <a:pt x="7397" y="1052900"/>
                  <a:pt x="7833" y="1047345"/>
                </a:cubicBezTo>
                <a:close/>
                <a:moveTo>
                  <a:pt x="1969445" y="1044760"/>
                </a:moveTo>
                <a:cubicBezTo>
                  <a:pt x="1966911" y="1039871"/>
                  <a:pt x="1964301" y="1034905"/>
                  <a:pt x="1961664" y="1029940"/>
                </a:cubicBezTo>
                <a:lnTo>
                  <a:pt x="1957953" y="1031885"/>
                </a:lnTo>
                <a:cubicBezTo>
                  <a:pt x="1960615" y="1036851"/>
                  <a:pt x="1963174" y="1041791"/>
                  <a:pt x="1965708" y="1046680"/>
                </a:cubicBezTo>
                <a:lnTo>
                  <a:pt x="1969445" y="1044760"/>
                </a:lnTo>
                <a:close/>
                <a:moveTo>
                  <a:pt x="10981" y="1014095"/>
                </a:moveTo>
                <a:lnTo>
                  <a:pt x="6834" y="1013634"/>
                </a:lnTo>
                <a:cubicBezTo>
                  <a:pt x="6220" y="1019189"/>
                  <a:pt x="5657" y="1024769"/>
                  <a:pt x="5145" y="1030298"/>
                </a:cubicBezTo>
                <a:lnTo>
                  <a:pt x="9317" y="1030682"/>
                </a:lnTo>
                <a:cubicBezTo>
                  <a:pt x="9829" y="1025179"/>
                  <a:pt x="10367" y="1019624"/>
                  <a:pt x="10981" y="1014095"/>
                </a:cubicBezTo>
                <a:close/>
                <a:moveTo>
                  <a:pt x="1953652" y="1015196"/>
                </a:moveTo>
                <a:cubicBezTo>
                  <a:pt x="1950990" y="1010332"/>
                  <a:pt x="1948251" y="1005443"/>
                  <a:pt x="1945461" y="1000580"/>
                </a:cubicBezTo>
                <a:lnTo>
                  <a:pt x="1941826" y="1002628"/>
                </a:lnTo>
                <a:cubicBezTo>
                  <a:pt x="1944565" y="1007517"/>
                  <a:pt x="1947304" y="1012380"/>
                  <a:pt x="1949966" y="1017218"/>
                </a:cubicBezTo>
                <a:lnTo>
                  <a:pt x="1953652" y="1015196"/>
                </a:lnTo>
                <a:close/>
                <a:moveTo>
                  <a:pt x="15025" y="980947"/>
                </a:moveTo>
                <a:lnTo>
                  <a:pt x="10879" y="980410"/>
                </a:lnTo>
                <a:cubicBezTo>
                  <a:pt x="10136" y="985939"/>
                  <a:pt x="9420" y="991493"/>
                  <a:pt x="8754" y="996996"/>
                </a:cubicBezTo>
                <a:lnTo>
                  <a:pt x="12901" y="997534"/>
                </a:lnTo>
                <a:cubicBezTo>
                  <a:pt x="13566" y="991979"/>
                  <a:pt x="14257" y="986425"/>
                  <a:pt x="15025" y="980947"/>
                </a:cubicBezTo>
                <a:close/>
                <a:moveTo>
                  <a:pt x="19940" y="947748"/>
                </a:moveTo>
                <a:lnTo>
                  <a:pt x="15793" y="947083"/>
                </a:lnTo>
                <a:cubicBezTo>
                  <a:pt x="14897" y="952612"/>
                  <a:pt x="14053" y="958166"/>
                  <a:pt x="13208" y="963695"/>
                </a:cubicBezTo>
                <a:lnTo>
                  <a:pt x="17329" y="964309"/>
                </a:lnTo>
                <a:cubicBezTo>
                  <a:pt x="18174" y="958806"/>
                  <a:pt x="19044" y="953277"/>
                  <a:pt x="19940" y="947748"/>
                </a:cubicBezTo>
                <a:close/>
                <a:moveTo>
                  <a:pt x="25725" y="914754"/>
                </a:moveTo>
                <a:lnTo>
                  <a:pt x="21604" y="913986"/>
                </a:lnTo>
                <a:cubicBezTo>
                  <a:pt x="20554" y="919489"/>
                  <a:pt x="19556" y="925018"/>
                  <a:pt x="18609" y="930521"/>
                </a:cubicBezTo>
                <a:lnTo>
                  <a:pt x="22730" y="931238"/>
                </a:lnTo>
                <a:cubicBezTo>
                  <a:pt x="23677" y="925735"/>
                  <a:pt x="24675" y="920232"/>
                  <a:pt x="25725" y="914754"/>
                </a:cubicBezTo>
                <a:close/>
                <a:moveTo>
                  <a:pt x="32278" y="881913"/>
                </a:moveTo>
                <a:lnTo>
                  <a:pt x="28182" y="881043"/>
                </a:lnTo>
                <a:cubicBezTo>
                  <a:pt x="27005" y="886521"/>
                  <a:pt x="25878" y="892024"/>
                  <a:pt x="24778" y="897502"/>
                </a:cubicBezTo>
                <a:lnTo>
                  <a:pt x="28873" y="898321"/>
                </a:lnTo>
                <a:cubicBezTo>
                  <a:pt x="29999" y="892843"/>
                  <a:pt x="31126" y="887365"/>
                  <a:pt x="32278" y="881913"/>
                </a:cubicBezTo>
                <a:close/>
                <a:moveTo>
                  <a:pt x="39701" y="849252"/>
                </a:moveTo>
                <a:lnTo>
                  <a:pt x="35631" y="848279"/>
                </a:lnTo>
                <a:cubicBezTo>
                  <a:pt x="34325" y="853705"/>
                  <a:pt x="33071" y="859183"/>
                  <a:pt x="31817" y="864635"/>
                </a:cubicBezTo>
                <a:lnTo>
                  <a:pt x="35887" y="865582"/>
                </a:lnTo>
                <a:cubicBezTo>
                  <a:pt x="37115" y="860130"/>
                  <a:pt x="38395" y="854678"/>
                  <a:pt x="39701" y="849252"/>
                </a:cubicBezTo>
                <a:close/>
                <a:moveTo>
                  <a:pt x="47866" y="816795"/>
                </a:moveTo>
                <a:lnTo>
                  <a:pt x="43822" y="815720"/>
                </a:lnTo>
                <a:cubicBezTo>
                  <a:pt x="42388" y="821121"/>
                  <a:pt x="41006" y="826522"/>
                  <a:pt x="39649" y="831948"/>
                </a:cubicBezTo>
                <a:lnTo>
                  <a:pt x="43694" y="832972"/>
                </a:lnTo>
                <a:cubicBezTo>
                  <a:pt x="45025" y="827597"/>
                  <a:pt x="46433" y="822196"/>
                  <a:pt x="47866" y="816795"/>
                </a:cubicBezTo>
                <a:close/>
                <a:moveTo>
                  <a:pt x="56799" y="784568"/>
                </a:moveTo>
                <a:lnTo>
                  <a:pt x="52781" y="783417"/>
                </a:lnTo>
                <a:cubicBezTo>
                  <a:pt x="51219" y="788766"/>
                  <a:pt x="49683" y="794142"/>
                  <a:pt x="48199" y="799543"/>
                </a:cubicBezTo>
                <a:lnTo>
                  <a:pt x="52243" y="800643"/>
                </a:lnTo>
                <a:cubicBezTo>
                  <a:pt x="53702" y="795268"/>
                  <a:pt x="55238" y="789918"/>
                  <a:pt x="56799" y="784568"/>
                </a:cubicBezTo>
                <a:close/>
                <a:moveTo>
                  <a:pt x="66475" y="752547"/>
                </a:moveTo>
                <a:lnTo>
                  <a:pt x="62507" y="751292"/>
                </a:lnTo>
                <a:cubicBezTo>
                  <a:pt x="60818" y="756617"/>
                  <a:pt x="59180" y="761941"/>
                  <a:pt x="57567" y="767316"/>
                </a:cubicBezTo>
                <a:lnTo>
                  <a:pt x="61560" y="768519"/>
                </a:lnTo>
                <a:cubicBezTo>
                  <a:pt x="63173" y="763195"/>
                  <a:pt x="64811" y="757871"/>
                  <a:pt x="66475" y="752547"/>
                </a:cubicBezTo>
                <a:close/>
                <a:moveTo>
                  <a:pt x="76944" y="720807"/>
                </a:moveTo>
                <a:lnTo>
                  <a:pt x="73002" y="719450"/>
                </a:lnTo>
                <a:cubicBezTo>
                  <a:pt x="71185" y="724749"/>
                  <a:pt x="69419" y="730022"/>
                  <a:pt x="67678" y="735320"/>
                </a:cubicBezTo>
                <a:lnTo>
                  <a:pt x="71646" y="736651"/>
                </a:lnTo>
                <a:cubicBezTo>
                  <a:pt x="73360" y="731378"/>
                  <a:pt x="75152" y="726105"/>
                  <a:pt x="76944" y="720807"/>
                </a:cubicBezTo>
                <a:close/>
                <a:moveTo>
                  <a:pt x="88130" y="689348"/>
                </a:moveTo>
                <a:lnTo>
                  <a:pt x="84213" y="687915"/>
                </a:lnTo>
                <a:cubicBezTo>
                  <a:pt x="82268" y="693137"/>
                  <a:pt x="80374" y="698410"/>
                  <a:pt x="78505" y="703657"/>
                </a:cubicBezTo>
                <a:lnTo>
                  <a:pt x="82447" y="705065"/>
                </a:lnTo>
                <a:cubicBezTo>
                  <a:pt x="84290" y="699792"/>
                  <a:pt x="86185" y="694570"/>
                  <a:pt x="88130" y="689348"/>
                </a:cubicBezTo>
                <a:close/>
                <a:moveTo>
                  <a:pt x="100032" y="658146"/>
                </a:moveTo>
                <a:lnTo>
                  <a:pt x="96142" y="656610"/>
                </a:lnTo>
                <a:cubicBezTo>
                  <a:pt x="94094" y="661806"/>
                  <a:pt x="92046" y="667002"/>
                  <a:pt x="90075" y="672198"/>
                </a:cubicBezTo>
                <a:lnTo>
                  <a:pt x="93966" y="673683"/>
                </a:lnTo>
                <a:cubicBezTo>
                  <a:pt x="95963" y="668512"/>
                  <a:pt x="97985" y="663316"/>
                  <a:pt x="100032" y="658146"/>
                </a:cubicBezTo>
                <a:close/>
                <a:moveTo>
                  <a:pt x="112677" y="627250"/>
                </a:moveTo>
                <a:lnTo>
                  <a:pt x="108838" y="625612"/>
                </a:lnTo>
                <a:cubicBezTo>
                  <a:pt x="106688" y="630757"/>
                  <a:pt x="104537" y="635902"/>
                  <a:pt x="102413" y="641073"/>
                </a:cubicBezTo>
                <a:lnTo>
                  <a:pt x="106278" y="642660"/>
                </a:lnTo>
                <a:cubicBezTo>
                  <a:pt x="108377" y="637515"/>
                  <a:pt x="110527" y="632370"/>
                  <a:pt x="112677" y="627250"/>
                </a:cubicBezTo>
                <a:close/>
                <a:moveTo>
                  <a:pt x="126064" y="596713"/>
                </a:moveTo>
                <a:lnTo>
                  <a:pt x="122250" y="594973"/>
                </a:lnTo>
                <a:cubicBezTo>
                  <a:pt x="119947" y="600041"/>
                  <a:pt x="117694" y="605135"/>
                  <a:pt x="115442" y="610254"/>
                </a:cubicBezTo>
                <a:lnTo>
                  <a:pt x="119256" y="611943"/>
                </a:lnTo>
                <a:cubicBezTo>
                  <a:pt x="121508" y="606850"/>
                  <a:pt x="123761" y="601781"/>
                  <a:pt x="126064" y="596713"/>
                </a:cubicBezTo>
                <a:close/>
                <a:moveTo>
                  <a:pt x="1766667" y="590826"/>
                </a:moveTo>
                <a:cubicBezTo>
                  <a:pt x="1766002" y="585911"/>
                  <a:pt x="1765132" y="580306"/>
                  <a:pt x="1764133" y="574188"/>
                </a:cubicBezTo>
                <a:lnTo>
                  <a:pt x="1760012" y="574879"/>
                </a:lnTo>
                <a:cubicBezTo>
                  <a:pt x="1761036" y="580946"/>
                  <a:pt x="1761830" y="586500"/>
                  <a:pt x="1762546" y="591415"/>
                </a:cubicBezTo>
                <a:lnTo>
                  <a:pt x="1766667" y="590826"/>
                </a:lnTo>
                <a:close/>
                <a:moveTo>
                  <a:pt x="140168" y="566509"/>
                </a:moveTo>
                <a:lnTo>
                  <a:pt x="136405" y="564692"/>
                </a:lnTo>
                <a:cubicBezTo>
                  <a:pt x="133999" y="569709"/>
                  <a:pt x="131619" y="574726"/>
                  <a:pt x="129238" y="579794"/>
                </a:cubicBezTo>
                <a:lnTo>
                  <a:pt x="133001" y="581560"/>
                </a:lnTo>
                <a:cubicBezTo>
                  <a:pt x="135356" y="576517"/>
                  <a:pt x="137762" y="571500"/>
                  <a:pt x="140168" y="566509"/>
                </a:cubicBezTo>
                <a:close/>
                <a:moveTo>
                  <a:pt x="1761215" y="557627"/>
                </a:moveTo>
                <a:cubicBezTo>
                  <a:pt x="1760243" y="552380"/>
                  <a:pt x="1759142" y="546876"/>
                  <a:pt x="1757939" y="541117"/>
                </a:cubicBezTo>
                <a:lnTo>
                  <a:pt x="1753869" y="541987"/>
                </a:lnTo>
                <a:cubicBezTo>
                  <a:pt x="1755072" y="547695"/>
                  <a:pt x="1756147" y="553173"/>
                  <a:pt x="1757120" y="558395"/>
                </a:cubicBezTo>
                <a:lnTo>
                  <a:pt x="1761215" y="557627"/>
                </a:lnTo>
                <a:close/>
                <a:moveTo>
                  <a:pt x="155014" y="536663"/>
                </a:moveTo>
                <a:lnTo>
                  <a:pt x="151277" y="534743"/>
                </a:lnTo>
                <a:cubicBezTo>
                  <a:pt x="148743" y="539684"/>
                  <a:pt x="146235" y="544675"/>
                  <a:pt x="143726" y="549666"/>
                </a:cubicBezTo>
                <a:lnTo>
                  <a:pt x="147463" y="551535"/>
                </a:lnTo>
                <a:cubicBezTo>
                  <a:pt x="149972" y="546544"/>
                  <a:pt x="152480" y="541603"/>
                  <a:pt x="155014" y="536663"/>
                </a:cubicBezTo>
                <a:close/>
                <a:moveTo>
                  <a:pt x="1754330" y="524709"/>
                </a:moveTo>
                <a:cubicBezTo>
                  <a:pt x="1753101" y="519411"/>
                  <a:pt x="1751745" y="513959"/>
                  <a:pt x="1750362" y="508379"/>
                </a:cubicBezTo>
                <a:lnTo>
                  <a:pt x="1746318" y="509402"/>
                </a:lnTo>
                <a:cubicBezTo>
                  <a:pt x="1747726" y="514957"/>
                  <a:pt x="1749031" y="520384"/>
                  <a:pt x="1750260" y="525656"/>
                </a:cubicBezTo>
                <a:lnTo>
                  <a:pt x="1754330" y="524709"/>
                </a:lnTo>
                <a:close/>
                <a:moveTo>
                  <a:pt x="170603" y="507227"/>
                </a:moveTo>
                <a:lnTo>
                  <a:pt x="166917" y="505230"/>
                </a:lnTo>
                <a:cubicBezTo>
                  <a:pt x="164255" y="510094"/>
                  <a:pt x="161593" y="515008"/>
                  <a:pt x="159007" y="519948"/>
                </a:cubicBezTo>
                <a:lnTo>
                  <a:pt x="162693" y="521894"/>
                </a:lnTo>
                <a:cubicBezTo>
                  <a:pt x="165330" y="516979"/>
                  <a:pt x="167941" y="512090"/>
                  <a:pt x="170603" y="507227"/>
                </a:cubicBezTo>
                <a:close/>
                <a:moveTo>
                  <a:pt x="1746036" y="492125"/>
                </a:moveTo>
                <a:cubicBezTo>
                  <a:pt x="1744526" y="486826"/>
                  <a:pt x="1742990" y="481425"/>
                  <a:pt x="1741301" y="475999"/>
                </a:cubicBezTo>
                <a:lnTo>
                  <a:pt x="1737333" y="477202"/>
                </a:lnTo>
                <a:cubicBezTo>
                  <a:pt x="1738946" y="482603"/>
                  <a:pt x="1740533" y="487952"/>
                  <a:pt x="1742018" y="493225"/>
                </a:cubicBezTo>
                <a:lnTo>
                  <a:pt x="1746036" y="492125"/>
                </a:lnTo>
                <a:close/>
                <a:moveTo>
                  <a:pt x="186985" y="478123"/>
                </a:moveTo>
                <a:lnTo>
                  <a:pt x="183376" y="475999"/>
                </a:lnTo>
                <a:cubicBezTo>
                  <a:pt x="180586" y="480811"/>
                  <a:pt x="177821" y="485674"/>
                  <a:pt x="175057" y="490538"/>
                </a:cubicBezTo>
                <a:lnTo>
                  <a:pt x="178691" y="492585"/>
                </a:lnTo>
                <a:cubicBezTo>
                  <a:pt x="181430" y="487748"/>
                  <a:pt x="184220" y="482935"/>
                  <a:pt x="186985" y="478123"/>
                </a:cubicBezTo>
                <a:close/>
                <a:moveTo>
                  <a:pt x="204160" y="449480"/>
                </a:moveTo>
                <a:lnTo>
                  <a:pt x="200602" y="447253"/>
                </a:lnTo>
                <a:cubicBezTo>
                  <a:pt x="197659" y="452014"/>
                  <a:pt x="194766" y="456775"/>
                  <a:pt x="191899" y="461588"/>
                </a:cubicBezTo>
                <a:lnTo>
                  <a:pt x="195483" y="463712"/>
                </a:lnTo>
                <a:cubicBezTo>
                  <a:pt x="198350" y="458951"/>
                  <a:pt x="201242" y="454190"/>
                  <a:pt x="204160" y="449480"/>
                </a:cubicBezTo>
                <a:close/>
                <a:moveTo>
                  <a:pt x="1736182" y="460001"/>
                </a:moveTo>
                <a:cubicBezTo>
                  <a:pt x="1734441" y="454753"/>
                  <a:pt x="1732598" y="449455"/>
                  <a:pt x="1730653" y="444131"/>
                </a:cubicBezTo>
                <a:lnTo>
                  <a:pt x="1726762" y="445538"/>
                </a:lnTo>
                <a:cubicBezTo>
                  <a:pt x="1728656" y="450837"/>
                  <a:pt x="1730499" y="456110"/>
                  <a:pt x="1732240" y="461332"/>
                </a:cubicBezTo>
                <a:lnTo>
                  <a:pt x="1736182" y="460001"/>
                </a:lnTo>
                <a:close/>
                <a:moveTo>
                  <a:pt x="222129" y="421273"/>
                </a:moveTo>
                <a:lnTo>
                  <a:pt x="218623" y="418969"/>
                </a:lnTo>
                <a:cubicBezTo>
                  <a:pt x="215551" y="423627"/>
                  <a:pt x="212530" y="428312"/>
                  <a:pt x="209510" y="433047"/>
                </a:cubicBezTo>
                <a:lnTo>
                  <a:pt x="213042" y="435274"/>
                </a:lnTo>
                <a:cubicBezTo>
                  <a:pt x="216037" y="430615"/>
                  <a:pt x="219083" y="425931"/>
                  <a:pt x="222129" y="421273"/>
                </a:cubicBezTo>
                <a:close/>
                <a:moveTo>
                  <a:pt x="1724740" y="428389"/>
                </a:moveTo>
                <a:cubicBezTo>
                  <a:pt x="1722692" y="423218"/>
                  <a:pt x="1720568" y="418022"/>
                  <a:pt x="1718341" y="412851"/>
                </a:cubicBezTo>
                <a:lnTo>
                  <a:pt x="1714501" y="414464"/>
                </a:lnTo>
                <a:cubicBezTo>
                  <a:pt x="1716728" y="419609"/>
                  <a:pt x="1718827" y="424754"/>
                  <a:pt x="1720849" y="429924"/>
                </a:cubicBezTo>
                <a:lnTo>
                  <a:pt x="1724740" y="428389"/>
                </a:lnTo>
                <a:close/>
                <a:moveTo>
                  <a:pt x="636311" y="423090"/>
                </a:moveTo>
                <a:cubicBezTo>
                  <a:pt x="630706" y="423090"/>
                  <a:pt x="625228" y="422604"/>
                  <a:pt x="620032" y="421682"/>
                </a:cubicBezTo>
                <a:lnTo>
                  <a:pt x="619290" y="425803"/>
                </a:lnTo>
                <a:cubicBezTo>
                  <a:pt x="624742" y="426776"/>
                  <a:pt x="630475" y="427288"/>
                  <a:pt x="636311" y="427288"/>
                </a:cubicBezTo>
                <a:lnTo>
                  <a:pt x="636311" y="423090"/>
                </a:lnTo>
                <a:close/>
                <a:moveTo>
                  <a:pt x="669895" y="422348"/>
                </a:moveTo>
                <a:lnTo>
                  <a:pt x="668743" y="418329"/>
                </a:lnTo>
                <a:cubicBezTo>
                  <a:pt x="663367" y="419865"/>
                  <a:pt x="657966" y="421042"/>
                  <a:pt x="652694" y="421836"/>
                </a:cubicBezTo>
                <a:lnTo>
                  <a:pt x="653308" y="425957"/>
                </a:lnTo>
                <a:cubicBezTo>
                  <a:pt x="658760" y="425163"/>
                  <a:pt x="664340" y="423960"/>
                  <a:pt x="669895" y="422348"/>
                </a:cubicBezTo>
                <a:close/>
                <a:moveTo>
                  <a:pt x="1329525" y="417689"/>
                </a:moveTo>
                <a:cubicBezTo>
                  <a:pt x="1324329" y="416921"/>
                  <a:pt x="1319081" y="415437"/>
                  <a:pt x="1313962" y="413261"/>
                </a:cubicBezTo>
                <a:lnTo>
                  <a:pt x="1312324" y="417100"/>
                </a:lnTo>
                <a:cubicBezTo>
                  <a:pt x="1317776" y="419430"/>
                  <a:pt x="1323356" y="420991"/>
                  <a:pt x="1328885" y="421810"/>
                </a:cubicBezTo>
                <a:lnTo>
                  <a:pt x="1329525" y="417689"/>
                </a:lnTo>
                <a:close/>
                <a:moveTo>
                  <a:pt x="1362647" y="416537"/>
                </a:moveTo>
                <a:lnTo>
                  <a:pt x="1360804" y="412800"/>
                </a:lnTo>
                <a:cubicBezTo>
                  <a:pt x="1355966" y="415232"/>
                  <a:pt x="1350796" y="416870"/>
                  <a:pt x="1345548" y="417663"/>
                </a:cubicBezTo>
                <a:lnTo>
                  <a:pt x="1346137" y="421785"/>
                </a:lnTo>
                <a:cubicBezTo>
                  <a:pt x="1351896" y="420940"/>
                  <a:pt x="1357425" y="419148"/>
                  <a:pt x="1362647" y="416537"/>
                </a:cubicBezTo>
                <a:close/>
                <a:moveTo>
                  <a:pt x="604443" y="417177"/>
                </a:moveTo>
                <a:cubicBezTo>
                  <a:pt x="599273" y="415027"/>
                  <a:pt x="594589" y="412314"/>
                  <a:pt x="590493" y="409114"/>
                </a:cubicBezTo>
                <a:lnTo>
                  <a:pt x="587908" y="412390"/>
                </a:lnTo>
                <a:cubicBezTo>
                  <a:pt x="592285" y="415820"/>
                  <a:pt x="597328" y="418739"/>
                  <a:pt x="602831" y="421017"/>
                </a:cubicBezTo>
                <a:lnTo>
                  <a:pt x="604443" y="417177"/>
                </a:lnTo>
                <a:close/>
                <a:moveTo>
                  <a:pt x="698435" y="410650"/>
                </a:moveTo>
                <a:lnTo>
                  <a:pt x="701097" y="409165"/>
                </a:lnTo>
                <a:lnTo>
                  <a:pt x="699049" y="405531"/>
                </a:lnTo>
                <a:lnTo>
                  <a:pt x="696438" y="406964"/>
                </a:lnTo>
                <a:cubicBezTo>
                  <a:pt x="692445" y="409089"/>
                  <a:pt x="688375" y="411060"/>
                  <a:pt x="684254" y="412800"/>
                </a:cubicBezTo>
                <a:lnTo>
                  <a:pt x="685867" y="416640"/>
                </a:lnTo>
                <a:cubicBezTo>
                  <a:pt x="690116" y="414873"/>
                  <a:pt x="694340" y="412851"/>
                  <a:pt x="698435" y="410650"/>
                </a:cubicBezTo>
                <a:close/>
                <a:moveTo>
                  <a:pt x="1299807" y="405275"/>
                </a:moveTo>
                <a:cubicBezTo>
                  <a:pt x="1295404" y="402126"/>
                  <a:pt x="1291283" y="398517"/>
                  <a:pt x="1287546" y="394524"/>
                </a:cubicBezTo>
                <a:lnTo>
                  <a:pt x="1284526" y="397391"/>
                </a:lnTo>
                <a:cubicBezTo>
                  <a:pt x="1288442" y="401589"/>
                  <a:pt x="1292768" y="405377"/>
                  <a:pt x="1297375" y="408679"/>
                </a:cubicBezTo>
                <a:lnTo>
                  <a:pt x="1299807" y="405275"/>
                </a:lnTo>
                <a:close/>
                <a:moveTo>
                  <a:pt x="240892" y="393654"/>
                </a:moveTo>
                <a:lnTo>
                  <a:pt x="237462" y="391248"/>
                </a:lnTo>
                <a:cubicBezTo>
                  <a:pt x="234262" y="395829"/>
                  <a:pt x="231088" y="400411"/>
                  <a:pt x="227940" y="405070"/>
                </a:cubicBezTo>
                <a:lnTo>
                  <a:pt x="231395" y="407425"/>
                </a:lnTo>
                <a:cubicBezTo>
                  <a:pt x="234544" y="402792"/>
                  <a:pt x="237718" y="398210"/>
                  <a:pt x="240892" y="393654"/>
                </a:cubicBezTo>
                <a:close/>
                <a:moveTo>
                  <a:pt x="1388090" y="393756"/>
                </a:moveTo>
                <a:lnTo>
                  <a:pt x="1384660" y="391350"/>
                </a:lnTo>
                <a:cubicBezTo>
                  <a:pt x="1381384" y="396009"/>
                  <a:pt x="1377800" y="400130"/>
                  <a:pt x="1374012" y="403611"/>
                </a:cubicBezTo>
                <a:lnTo>
                  <a:pt x="1376802" y="406708"/>
                </a:lnTo>
                <a:cubicBezTo>
                  <a:pt x="1380846" y="403022"/>
                  <a:pt x="1384635" y="398671"/>
                  <a:pt x="1388090" y="393756"/>
                </a:cubicBezTo>
                <a:close/>
                <a:moveTo>
                  <a:pt x="728562" y="389379"/>
                </a:moveTo>
                <a:lnTo>
                  <a:pt x="725747" y="386307"/>
                </a:lnTo>
                <a:cubicBezTo>
                  <a:pt x="721754" y="389993"/>
                  <a:pt x="717479" y="393474"/>
                  <a:pt x="712974" y="396700"/>
                </a:cubicBezTo>
                <a:lnTo>
                  <a:pt x="715406" y="400104"/>
                </a:lnTo>
                <a:cubicBezTo>
                  <a:pt x="720039" y="396776"/>
                  <a:pt x="724467" y="393167"/>
                  <a:pt x="728562" y="389379"/>
                </a:cubicBezTo>
                <a:close/>
                <a:moveTo>
                  <a:pt x="579563" y="397442"/>
                </a:moveTo>
                <a:cubicBezTo>
                  <a:pt x="576620" y="393039"/>
                  <a:pt x="574393" y="388150"/>
                  <a:pt x="572959" y="382903"/>
                </a:cubicBezTo>
                <a:lnTo>
                  <a:pt x="568941" y="383978"/>
                </a:lnTo>
                <a:cubicBezTo>
                  <a:pt x="570502" y="389686"/>
                  <a:pt x="572883" y="394985"/>
                  <a:pt x="576082" y="399746"/>
                </a:cubicBezTo>
                <a:lnTo>
                  <a:pt x="579563" y="397442"/>
                </a:lnTo>
                <a:close/>
                <a:moveTo>
                  <a:pt x="1711481" y="397493"/>
                </a:moveTo>
                <a:cubicBezTo>
                  <a:pt x="1709100" y="392425"/>
                  <a:pt x="1706668" y="387382"/>
                  <a:pt x="1704109" y="382391"/>
                </a:cubicBezTo>
                <a:lnTo>
                  <a:pt x="1700372" y="384285"/>
                </a:lnTo>
                <a:cubicBezTo>
                  <a:pt x="1702906" y="389251"/>
                  <a:pt x="1705337" y="394242"/>
                  <a:pt x="1707692" y="399259"/>
                </a:cubicBezTo>
                <a:lnTo>
                  <a:pt x="1711481" y="397493"/>
                </a:lnTo>
                <a:close/>
                <a:moveTo>
                  <a:pt x="1277563" y="381598"/>
                </a:moveTo>
                <a:cubicBezTo>
                  <a:pt x="1274671" y="376965"/>
                  <a:pt x="1272214" y="372050"/>
                  <a:pt x="1270319" y="367007"/>
                </a:cubicBezTo>
                <a:lnTo>
                  <a:pt x="1266403" y="368492"/>
                </a:lnTo>
                <a:cubicBezTo>
                  <a:pt x="1268425" y="373790"/>
                  <a:pt x="1271010" y="378935"/>
                  <a:pt x="1274056" y="383824"/>
                </a:cubicBezTo>
                <a:lnTo>
                  <a:pt x="1277563" y="381598"/>
                </a:lnTo>
                <a:close/>
                <a:moveTo>
                  <a:pt x="260473" y="366598"/>
                </a:moveTo>
                <a:lnTo>
                  <a:pt x="257120" y="364089"/>
                </a:lnTo>
                <a:cubicBezTo>
                  <a:pt x="253792" y="368543"/>
                  <a:pt x="250465" y="373048"/>
                  <a:pt x="247189" y="377579"/>
                </a:cubicBezTo>
                <a:lnTo>
                  <a:pt x="250567" y="380036"/>
                </a:lnTo>
                <a:cubicBezTo>
                  <a:pt x="253869" y="375531"/>
                  <a:pt x="257146" y="371026"/>
                  <a:pt x="260473" y="366598"/>
                </a:cubicBezTo>
                <a:close/>
                <a:moveTo>
                  <a:pt x="1403269" y="363475"/>
                </a:moveTo>
                <a:lnTo>
                  <a:pt x="1399379" y="362042"/>
                </a:lnTo>
                <a:cubicBezTo>
                  <a:pt x="1397382" y="367468"/>
                  <a:pt x="1395232" y="372587"/>
                  <a:pt x="1392954" y="377220"/>
                </a:cubicBezTo>
                <a:lnTo>
                  <a:pt x="1396691" y="379063"/>
                </a:lnTo>
                <a:cubicBezTo>
                  <a:pt x="1399046" y="374277"/>
                  <a:pt x="1401273" y="369029"/>
                  <a:pt x="1403269" y="363475"/>
                </a:cubicBezTo>
                <a:close/>
                <a:moveTo>
                  <a:pt x="750269" y="363321"/>
                </a:moveTo>
                <a:lnTo>
                  <a:pt x="746736" y="361120"/>
                </a:lnTo>
                <a:cubicBezTo>
                  <a:pt x="743844" y="365753"/>
                  <a:pt x="740593" y="370207"/>
                  <a:pt x="737086" y="374430"/>
                </a:cubicBezTo>
                <a:lnTo>
                  <a:pt x="740286" y="377093"/>
                </a:lnTo>
                <a:cubicBezTo>
                  <a:pt x="743921" y="372741"/>
                  <a:pt x="747274" y="368108"/>
                  <a:pt x="750269" y="363321"/>
                </a:cubicBezTo>
                <a:close/>
                <a:moveTo>
                  <a:pt x="1696174" y="367570"/>
                </a:moveTo>
                <a:cubicBezTo>
                  <a:pt x="1693384" y="362554"/>
                  <a:pt x="1690517" y="357664"/>
                  <a:pt x="1687701" y="353057"/>
                </a:cubicBezTo>
                <a:lnTo>
                  <a:pt x="1684143" y="355233"/>
                </a:lnTo>
                <a:cubicBezTo>
                  <a:pt x="1686908" y="359789"/>
                  <a:pt x="1689749" y="364627"/>
                  <a:pt x="1692513" y="369618"/>
                </a:cubicBezTo>
                <a:lnTo>
                  <a:pt x="1696174" y="367570"/>
                </a:lnTo>
                <a:close/>
                <a:moveTo>
                  <a:pt x="572883" y="350779"/>
                </a:moveTo>
                <a:lnTo>
                  <a:pt x="568813" y="349883"/>
                </a:lnTo>
                <a:cubicBezTo>
                  <a:pt x="567533" y="355745"/>
                  <a:pt x="566867" y="361453"/>
                  <a:pt x="566816" y="366879"/>
                </a:cubicBezTo>
                <a:lnTo>
                  <a:pt x="571014" y="366905"/>
                </a:lnTo>
                <a:cubicBezTo>
                  <a:pt x="571014" y="361760"/>
                  <a:pt x="571654" y="356333"/>
                  <a:pt x="572883" y="350779"/>
                </a:cubicBezTo>
                <a:close/>
                <a:moveTo>
                  <a:pt x="280900" y="340156"/>
                </a:moveTo>
                <a:lnTo>
                  <a:pt x="277623" y="337545"/>
                </a:lnTo>
                <a:cubicBezTo>
                  <a:pt x="274142" y="341897"/>
                  <a:pt x="270686" y="346299"/>
                  <a:pt x="267256" y="350728"/>
                </a:cubicBezTo>
                <a:lnTo>
                  <a:pt x="270558" y="353287"/>
                </a:lnTo>
                <a:cubicBezTo>
                  <a:pt x="273988" y="348885"/>
                  <a:pt x="277444" y="344508"/>
                  <a:pt x="280900" y="340156"/>
                </a:cubicBezTo>
                <a:close/>
                <a:moveTo>
                  <a:pt x="1266173" y="351291"/>
                </a:moveTo>
                <a:cubicBezTo>
                  <a:pt x="1265635" y="347759"/>
                  <a:pt x="1265379" y="344175"/>
                  <a:pt x="1265379" y="340617"/>
                </a:cubicBezTo>
                <a:cubicBezTo>
                  <a:pt x="1265379" y="338774"/>
                  <a:pt x="1265456" y="336931"/>
                  <a:pt x="1265609" y="335088"/>
                </a:cubicBezTo>
                <a:lnTo>
                  <a:pt x="1261437" y="334755"/>
                </a:lnTo>
                <a:cubicBezTo>
                  <a:pt x="1261284" y="336726"/>
                  <a:pt x="1261207" y="338672"/>
                  <a:pt x="1261207" y="340617"/>
                </a:cubicBezTo>
                <a:cubicBezTo>
                  <a:pt x="1261207" y="344380"/>
                  <a:pt x="1261488" y="348194"/>
                  <a:pt x="1262026" y="351931"/>
                </a:cubicBezTo>
                <a:lnTo>
                  <a:pt x="1266173" y="351291"/>
                </a:lnTo>
                <a:close/>
                <a:moveTo>
                  <a:pt x="764091" y="332349"/>
                </a:moveTo>
                <a:lnTo>
                  <a:pt x="760072" y="331172"/>
                </a:lnTo>
                <a:cubicBezTo>
                  <a:pt x="758536" y="336470"/>
                  <a:pt x="756642" y="341641"/>
                  <a:pt x="754415" y="346607"/>
                </a:cubicBezTo>
                <a:lnTo>
                  <a:pt x="758229" y="348296"/>
                </a:lnTo>
                <a:cubicBezTo>
                  <a:pt x="760533" y="343177"/>
                  <a:pt x="762504" y="337801"/>
                  <a:pt x="764091" y="332349"/>
                </a:cubicBezTo>
                <a:close/>
                <a:moveTo>
                  <a:pt x="1412075" y="330839"/>
                </a:moveTo>
                <a:lnTo>
                  <a:pt x="1407954" y="330046"/>
                </a:lnTo>
                <a:cubicBezTo>
                  <a:pt x="1406904" y="335574"/>
                  <a:pt x="1405675" y="341027"/>
                  <a:pt x="1404267" y="346223"/>
                </a:cubicBezTo>
                <a:lnTo>
                  <a:pt x="1408312" y="347298"/>
                </a:lnTo>
                <a:cubicBezTo>
                  <a:pt x="1409720" y="341999"/>
                  <a:pt x="1410999" y="336470"/>
                  <a:pt x="1412075" y="330839"/>
                </a:cubicBezTo>
                <a:close/>
                <a:moveTo>
                  <a:pt x="1678589" y="338902"/>
                </a:moveTo>
                <a:cubicBezTo>
                  <a:pt x="1675389" y="334115"/>
                  <a:pt x="1672113" y="329508"/>
                  <a:pt x="1668888" y="325156"/>
                </a:cubicBezTo>
                <a:lnTo>
                  <a:pt x="1665509" y="327665"/>
                </a:lnTo>
                <a:cubicBezTo>
                  <a:pt x="1668708" y="331965"/>
                  <a:pt x="1671959" y="336521"/>
                  <a:pt x="1675133" y="341231"/>
                </a:cubicBezTo>
                <a:lnTo>
                  <a:pt x="1678589" y="338902"/>
                </a:lnTo>
                <a:close/>
                <a:moveTo>
                  <a:pt x="584478" y="320114"/>
                </a:moveTo>
                <a:lnTo>
                  <a:pt x="580766" y="318169"/>
                </a:lnTo>
                <a:cubicBezTo>
                  <a:pt x="578053" y="323390"/>
                  <a:pt x="575673" y="328587"/>
                  <a:pt x="573753" y="333603"/>
                </a:cubicBezTo>
                <a:lnTo>
                  <a:pt x="577644" y="335114"/>
                </a:lnTo>
                <a:cubicBezTo>
                  <a:pt x="579512" y="330250"/>
                  <a:pt x="581816" y="325208"/>
                  <a:pt x="584478" y="320114"/>
                </a:cubicBezTo>
                <a:close/>
                <a:moveTo>
                  <a:pt x="297793" y="319628"/>
                </a:moveTo>
                <a:lnTo>
                  <a:pt x="302196" y="314457"/>
                </a:lnTo>
                <a:lnTo>
                  <a:pt x="299022" y="311744"/>
                </a:lnTo>
                <a:lnTo>
                  <a:pt x="294594" y="316940"/>
                </a:lnTo>
                <a:cubicBezTo>
                  <a:pt x="292469" y="319474"/>
                  <a:pt x="290319" y="322008"/>
                  <a:pt x="288220" y="324568"/>
                </a:cubicBezTo>
                <a:lnTo>
                  <a:pt x="291420" y="327230"/>
                </a:lnTo>
                <a:cubicBezTo>
                  <a:pt x="293544" y="324670"/>
                  <a:pt x="295669" y="322136"/>
                  <a:pt x="297793" y="319628"/>
                </a:cubicBezTo>
                <a:close/>
                <a:moveTo>
                  <a:pt x="1275311" y="304346"/>
                </a:moveTo>
                <a:lnTo>
                  <a:pt x="1271676" y="302247"/>
                </a:lnTo>
                <a:cubicBezTo>
                  <a:pt x="1268809" y="307239"/>
                  <a:pt x="1266454" y="312486"/>
                  <a:pt x="1264714" y="317887"/>
                </a:cubicBezTo>
                <a:lnTo>
                  <a:pt x="1268681" y="319167"/>
                </a:lnTo>
                <a:cubicBezTo>
                  <a:pt x="1270345" y="314073"/>
                  <a:pt x="1272572" y="309082"/>
                  <a:pt x="1275311" y="304346"/>
                </a:cubicBezTo>
                <a:close/>
                <a:moveTo>
                  <a:pt x="769210" y="298817"/>
                </a:moveTo>
                <a:lnTo>
                  <a:pt x="765038" y="298715"/>
                </a:lnTo>
                <a:cubicBezTo>
                  <a:pt x="764910" y="304218"/>
                  <a:pt x="764424" y="309747"/>
                  <a:pt x="763604" y="315123"/>
                </a:cubicBezTo>
                <a:lnTo>
                  <a:pt x="767726" y="315737"/>
                </a:lnTo>
                <a:cubicBezTo>
                  <a:pt x="768570" y="310182"/>
                  <a:pt x="769057" y="304500"/>
                  <a:pt x="769210" y="298817"/>
                </a:cubicBezTo>
                <a:close/>
                <a:moveTo>
                  <a:pt x="1658495" y="311872"/>
                </a:moveTo>
                <a:cubicBezTo>
                  <a:pt x="1654835" y="307495"/>
                  <a:pt x="1651149" y="303220"/>
                  <a:pt x="1647386" y="299176"/>
                </a:cubicBezTo>
                <a:lnTo>
                  <a:pt x="1644315" y="302017"/>
                </a:lnTo>
                <a:cubicBezTo>
                  <a:pt x="1648026" y="305985"/>
                  <a:pt x="1651686" y="310208"/>
                  <a:pt x="1655270" y="314534"/>
                </a:cubicBezTo>
                <a:lnTo>
                  <a:pt x="1658495" y="311872"/>
                </a:lnTo>
                <a:close/>
                <a:moveTo>
                  <a:pt x="1416375" y="297410"/>
                </a:moveTo>
                <a:lnTo>
                  <a:pt x="1412203" y="297128"/>
                </a:lnTo>
                <a:cubicBezTo>
                  <a:pt x="1411793" y="302631"/>
                  <a:pt x="1411255" y="308211"/>
                  <a:pt x="1410590" y="313664"/>
                </a:cubicBezTo>
                <a:lnTo>
                  <a:pt x="1414711" y="314201"/>
                </a:lnTo>
                <a:cubicBezTo>
                  <a:pt x="1415428" y="308647"/>
                  <a:pt x="1415991" y="303015"/>
                  <a:pt x="1416375" y="297410"/>
                </a:cubicBezTo>
                <a:close/>
                <a:moveTo>
                  <a:pt x="602242" y="292239"/>
                </a:moveTo>
                <a:lnTo>
                  <a:pt x="598915" y="289731"/>
                </a:lnTo>
                <a:cubicBezTo>
                  <a:pt x="595485" y="294338"/>
                  <a:pt x="592234" y="298971"/>
                  <a:pt x="589290" y="303578"/>
                </a:cubicBezTo>
                <a:lnTo>
                  <a:pt x="592797" y="305857"/>
                </a:lnTo>
                <a:cubicBezTo>
                  <a:pt x="595689" y="301351"/>
                  <a:pt x="598863" y="296770"/>
                  <a:pt x="602242" y="292239"/>
                </a:cubicBezTo>
                <a:close/>
                <a:moveTo>
                  <a:pt x="324363" y="289500"/>
                </a:moveTo>
                <a:lnTo>
                  <a:pt x="321291" y="286659"/>
                </a:lnTo>
                <a:cubicBezTo>
                  <a:pt x="317554" y="290703"/>
                  <a:pt x="313817" y="294850"/>
                  <a:pt x="310054" y="299073"/>
                </a:cubicBezTo>
                <a:lnTo>
                  <a:pt x="313177" y="301838"/>
                </a:lnTo>
                <a:cubicBezTo>
                  <a:pt x="316914" y="297640"/>
                  <a:pt x="320651" y="293519"/>
                  <a:pt x="324363" y="289500"/>
                </a:cubicBezTo>
                <a:close/>
                <a:moveTo>
                  <a:pt x="1296454" y="279517"/>
                </a:moveTo>
                <a:lnTo>
                  <a:pt x="1293766" y="276343"/>
                </a:lnTo>
                <a:cubicBezTo>
                  <a:pt x="1289338" y="280106"/>
                  <a:pt x="1285268" y="284150"/>
                  <a:pt x="1281684" y="288323"/>
                </a:cubicBezTo>
                <a:lnTo>
                  <a:pt x="1284833" y="291036"/>
                </a:lnTo>
                <a:cubicBezTo>
                  <a:pt x="1288288" y="287043"/>
                  <a:pt x="1292205" y="283152"/>
                  <a:pt x="1296454" y="279517"/>
                </a:cubicBezTo>
                <a:close/>
                <a:moveTo>
                  <a:pt x="1635637" y="287145"/>
                </a:moveTo>
                <a:cubicBezTo>
                  <a:pt x="1631516" y="283203"/>
                  <a:pt x="1627318" y="279389"/>
                  <a:pt x="1623146" y="275857"/>
                </a:cubicBezTo>
                <a:lnTo>
                  <a:pt x="1620433" y="279057"/>
                </a:lnTo>
                <a:cubicBezTo>
                  <a:pt x="1624579" y="282538"/>
                  <a:pt x="1628701" y="286275"/>
                  <a:pt x="1632745" y="290166"/>
                </a:cubicBezTo>
                <a:lnTo>
                  <a:pt x="1635637" y="287145"/>
                </a:lnTo>
                <a:close/>
                <a:moveTo>
                  <a:pt x="768596" y="281872"/>
                </a:moveTo>
                <a:cubicBezTo>
                  <a:pt x="768058" y="276343"/>
                  <a:pt x="767188" y="270686"/>
                  <a:pt x="766011" y="265106"/>
                </a:cubicBezTo>
                <a:lnTo>
                  <a:pt x="761915" y="265977"/>
                </a:lnTo>
                <a:cubicBezTo>
                  <a:pt x="763067" y="271403"/>
                  <a:pt x="763912" y="276881"/>
                  <a:pt x="764424" y="282256"/>
                </a:cubicBezTo>
                <a:lnTo>
                  <a:pt x="768596" y="281872"/>
                </a:lnTo>
                <a:close/>
                <a:moveTo>
                  <a:pt x="1417143" y="274628"/>
                </a:moveTo>
                <a:cubicBezTo>
                  <a:pt x="1417143" y="271019"/>
                  <a:pt x="1417091" y="267410"/>
                  <a:pt x="1416964" y="263775"/>
                </a:cubicBezTo>
                <a:lnTo>
                  <a:pt x="1412791" y="263903"/>
                </a:lnTo>
                <a:cubicBezTo>
                  <a:pt x="1412919" y="267512"/>
                  <a:pt x="1412970" y="271096"/>
                  <a:pt x="1412970" y="274603"/>
                </a:cubicBezTo>
                <a:lnTo>
                  <a:pt x="1412919" y="280516"/>
                </a:lnTo>
                <a:lnTo>
                  <a:pt x="1417091" y="280567"/>
                </a:lnTo>
                <a:lnTo>
                  <a:pt x="1417143" y="274628"/>
                </a:lnTo>
                <a:close/>
                <a:moveTo>
                  <a:pt x="623590" y="266796"/>
                </a:moveTo>
                <a:lnTo>
                  <a:pt x="620518" y="263954"/>
                </a:lnTo>
                <a:cubicBezTo>
                  <a:pt x="616602" y="268178"/>
                  <a:pt x="612865" y="272427"/>
                  <a:pt x="609384" y="276548"/>
                </a:cubicBezTo>
                <a:lnTo>
                  <a:pt x="612583" y="279236"/>
                </a:lnTo>
                <a:cubicBezTo>
                  <a:pt x="616013" y="275140"/>
                  <a:pt x="619725" y="270968"/>
                  <a:pt x="623590" y="266796"/>
                </a:cubicBezTo>
                <a:close/>
                <a:moveTo>
                  <a:pt x="347503" y="265439"/>
                </a:moveTo>
                <a:lnTo>
                  <a:pt x="344559" y="262496"/>
                </a:lnTo>
                <a:cubicBezTo>
                  <a:pt x="340668" y="266386"/>
                  <a:pt x="336752" y="270354"/>
                  <a:pt x="332810" y="274449"/>
                </a:cubicBezTo>
                <a:lnTo>
                  <a:pt x="335805" y="277367"/>
                </a:lnTo>
                <a:cubicBezTo>
                  <a:pt x="339721" y="273272"/>
                  <a:pt x="343612" y="269304"/>
                  <a:pt x="347503" y="265439"/>
                </a:cubicBezTo>
                <a:close/>
                <a:moveTo>
                  <a:pt x="1323791" y="261190"/>
                </a:moveTo>
                <a:lnTo>
                  <a:pt x="1321846" y="257504"/>
                </a:lnTo>
                <a:cubicBezTo>
                  <a:pt x="1316726" y="260192"/>
                  <a:pt x="1311837" y="263110"/>
                  <a:pt x="1307281" y="266130"/>
                </a:cubicBezTo>
                <a:lnTo>
                  <a:pt x="1309610" y="269611"/>
                </a:lnTo>
                <a:cubicBezTo>
                  <a:pt x="1314013" y="266668"/>
                  <a:pt x="1318800" y="263826"/>
                  <a:pt x="1323791" y="261190"/>
                </a:cubicBezTo>
                <a:close/>
                <a:moveTo>
                  <a:pt x="1609938" y="265439"/>
                </a:moveTo>
                <a:cubicBezTo>
                  <a:pt x="1605356" y="262086"/>
                  <a:pt x="1600698" y="258886"/>
                  <a:pt x="1596013" y="255943"/>
                </a:cubicBezTo>
                <a:lnTo>
                  <a:pt x="1593786" y="259501"/>
                </a:lnTo>
                <a:cubicBezTo>
                  <a:pt x="1598394" y="262393"/>
                  <a:pt x="1602976" y="265516"/>
                  <a:pt x="1607430" y="268818"/>
                </a:cubicBezTo>
                <a:lnTo>
                  <a:pt x="1609938" y="265439"/>
                </a:lnTo>
                <a:close/>
                <a:moveTo>
                  <a:pt x="647139" y="243298"/>
                </a:moveTo>
                <a:lnTo>
                  <a:pt x="644298" y="240226"/>
                </a:lnTo>
                <a:cubicBezTo>
                  <a:pt x="640049" y="244143"/>
                  <a:pt x="636004" y="248033"/>
                  <a:pt x="632165" y="251847"/>
                </a:cubicBezTo>
                <a:lnTo>
                  <a:pt x="635109" y="254791"/>
                </a:lnTo>
                <a:cubicBezTo>
                  <a:pt x="638948" y="251028"/>
                  <a:pt x="642941" y="247214"/>
                  <a:pt x="647139" y="243298"/>
                </a:cubicBezTo>
                <a:close/>
                <a:moveTo>
                  <a:pt x="1351077" y="249108"/>
                </a:moveTo>
                <a:lnTo>
                  <a:pt x="1354174" y="247982"/>
                </a:lnTo>
                <a:lnTo>
                  <a:pt x="1352715" y="244066"/>
                </a:lnTo>
                <a:lnTo>
                  <a:pt x="1349618" y="245192"/>
                </a:lnTo>
                <a:cubicBezTo>
                  <a:pt x="1345190" y="246830"/>
                  <a:pt x="1340941" y="248494"/>
                  <a:pt x="1337050" y="250209"/>
                </a:cubicBezTo>
                <a:lnTo>
                  <a:pt x="1338740" y="254048"/>
                </a:lnTo>
                <a:cubicBezTo>
                  <a:pt x="1342554" y="252385"/>
                  <a:pt x="1346726" y="250721"/>
                  <a:pt x="1351077" y="249108"/>
                </a:cubicBezTo>
                <a:close/>
                <a:moveTo>
                  <a:pt x="371666" y="242479"/>
                </a:moveTo>
                <a:lnTo>
                  <a:pt x="368876" y="239382"/>
                </a:lnTo>
                <a:cubicBezTo>
                  <a:pt x="364780" y="243068"/>
                  <a:pt x="360685" y="246881"/>
                  <a:pt x="356564" y="250772"/>
                </a:cubicBezTo>
                <a:lnTo>
                  <a:pt x="359431" y="253818"/>
                </a:lnTo>
                <a:cubicBezTo>
                  <a:pt x="363552" y="249927"/>
                  <a:pt x="367622" y="246165"/>
                  <a:pt x="371666" y="242479"/>
                </a:cubicBezTo>
                <a:close/>
                <a:moveTo>
                  <a:pt x="1581423" y="247470"/>
                </a:moveTo>
                <a:cubicBezTo>
                  <a:pt x="1576509" y="244834"/>
                  <a:pt x="1571364" y="242351"/>
                  <a:pt x="1566244" y="240098"/>
                </a:cubicBezTo>
                <a:lnTo>
                  <a:pt x="1564555" y="243912"/>
                </a:lnTo>
                <a:cubicBezTo>
                  <a:pt x="1569572" y="246114"/>
                  <a:pt x="1574614" y="248545"/>
                  <a:pt x="1579452" y="251130"/>
                </a:cubicBezTo>
                <a:lnTo>
                  <a:pt x="1581423" y="247470"/>
                </a:lnTo>
                <a:close/>
                <a:moveTo>
                  <a:pt x="761557" y="248724"/>
                </a:moveTo>
                <a:cubicBezTo>
                  <a:pt x="759816" y="243426"/>
                  <a:pt x="757743" y="238102"/>
                  <a:pt x="755388" y="232931"/>
                </a:cubicBezTo>
                <a:lnTo>
                  <a:pt x="751600" y="234646"/>
                </a:lnTo>
                <a:cubicBezTo>
                  <a:pt x="753878" y="239714"/>
                  <a:pt x="755874" y="244885"/>
                  <a:pt x="757589" y="250030"/>
                </a:cubicBezTo>
                <a:lnTo>
                  <a:pt x="761557" y="248724"/>
                </a:lnTo>
                <a:close/>
                <a:moveTo>
                  <a:pt x="1416068" y="246958"/>
                </a:moveTo>
                <a:cubicBezTo>
                  <a:pt x="1415632" y="241813"/>
                  <a:pt x="1415095" y="236463"/>
                  <a:pt x="1414429" y="231088"/>
                </a:cubicBezTo>
                <a:cubicBezTo>
                  <a:pt x="1415735" y="230832"/>
                  <a:pt x="1417040" y="230576"/>
                  <a:pt x="1418320" y="230346"/>
                </a:cubicBezTo>
                <a:lnTo>
                  <a:pt x="1417578" y="226225"/>
                </a:lnTo>
                <a:cubicBezTo>
                  <a:pt x="1412100" y="227223"/>
                  <a:pt x="1406546" y="228375"/>
                  <a:pt x="1401093" y="229655"/>
                </a:cubicBezTo>
                <a:lnTo>
                  <a:pt x="1402041" y="233725"/>
                </a:lnTo>
                <a:cubicBezTo>
                  <a:pt x="1404754" y="233085"/>
                  <a:pt x="1407544" y="232470"/>
                  <a:pt x="1410308" y="231907"/>
                </a:cubicBezTo>
                <a:cubicBezTo>
                  <a:pt x="1410948" y="237129"/>
                  <a:pt x="1411486" y="242300"/>
                  <a:pt x="1411895" y="247291"/>
                </a:cubicBezTo>
                <a:lnTo>
                  <a:pt x="1416068" y="246958"/>
                </a:lnTo>
                <a:close/>
                <a:moveTo>
                  <a:pt x="1385915" y="237846"/>
                </a:moveTo>
                <a:lnTo>
                  <a:pt x="1384788" y="233801"/>
                </a:lnTo>
                <a:cubicBezTo>
                  <a:pt x="1379490" y="235286"/>
                  <a:pt x="1374140" y="236873"/>
                  <a:pt x="1368688" y="238614"/>
                </a:cubicBezTo>
                <a:lnTo>
                  <a:pt x="1369968" y="242607"/>
                </a:lnTo>
                <a:cubicBezTo>
                  <a:pt x="1375343" y="240892"/>
                  <a:pt x="1380667" y="239305"/>
                  <a:pt x="1385915" y="237846"/>
                </a:cubicBezTo>
                <a:close/>
                <a:moveTo>
                  <a:pt x="1550579" y="233929"/>
                </a:moveTo>
                <a:cubicBezTo>
                  <a:pt x="1545408" y="232112"/>
                  <a:pt x="1539982" y="230423"/>
                  <a:pt x="1534504" y="228964"/>
                </a:cubicBezTo>
                <a:lnTo>
                  <a:pt x="1533404" y="232982"/>
                </a:lnTo>
                <a:cubicBezTo>
                  <a:pt x="1538805" y="234441"/>
                  <a:pt x="1544103" y="236080"/>
                  <a:pt x="1549197" y="237871"/>
                </a:cubicBezTo>
                <a:lnTo>
                  <a:pt x="1550579" y="233929"/>
                </a:lnTo>
                <a:close/>
                <a:moveTo>
                  <a:pt x="672275" y="221413"/>
                </a:moveTo>
                <a:lnTo>
                  <a:pt x="669613" y="218187"/>
                </a:lnTo>
                <a:cubicBezTo>
                  <a:pt x="665185" y="221848"/>
                  <a:pt x="660910" y="225457"/>
                  <a:pt x="656815" y="229040"/>
                </a:cubicBezTo>
                <a:lnTo>
                  <a:pt x="659553" y="232189"/>
                </a:lnTo>
                <a:cubicBezTo>
                  <a:pt x="663623" y="228605"/>
                  <a:pt x="667872" y="225047"/>
                  <a:pt x="672275" y="221413"/>
                </a:cubicBezTo>
                <a:close/>
                <a:moveTo>
                  <a:pt x="396981" y="220773"/>
                </a:moveTo>
                <a:lnTo>
                  <a:pt x="394345" y="217547"/>
                </a:lnTo>
                <a:cubicBezTo>
                  <a:pt x="390070" y="221003"/>
                  <a:pt x="385770" y="224587"/>
                  <a:pt x="381470" y="228298"/>
                </a:cubicBezTo>
                <a:lnTo>
                  <a:pt x="384183" y="231472"/>
                </a:lnTo>
                <a:cubicBezTo>
                  <a:pt x="388483" y="227761"/>
                  <a:pt x="392732" y="224203"/>
                  <a:pt x="396981" y="220773"/>
                </a:cubicBezTo>
                <a:close/>
                <a:moveTo>
                  <a:pt x="1518071" y="225226"/>
                </a:moveTo>
                <a:cubicBezTo>
                  <a:pt x="1512593" y="224203"/>
                  <a:pt x="1506988" y="223332"/>
                  <a:pt x="1501433" y="222692"/>
                </a:cubicBezTo>
                <a:lnTo>
                  <a:pt x="1500947" y="226865"/>
                </a:lnTo>
                <a:cubicBezTo>
                  <a:pt x="1506399" y="227479"/>
                  <a:pt x="1511902" y="228324"/>
                  <a:pt x="1517303" y="229348"/>
                </a:cubicBezTo>
                <a:lnTo>
                  <a:pt x="1518071" y="225226"/>
                </a:lnTo>
                <a:close/>
                <a:moveTo>
                  <a:pt x="1451263" y="226020"/>
                </a:moveTo>
                <a:lnTo>
                  <a:pt x="1450931" y="221873"/>
                </a:lnTo>
                <a:cubicBezTo>
                  <a:pt x="1445530" y="222283"/>
                  <a:pt x="1439873" y="222872"/>
                  <a:pt x="1434190" y="223614"/>
                </a:cubicBezTo>
                <a:lnTo>
                  <a:pt x="1434728" y="227761"/>
                </a:lnTo>
                <a:cubicBezTo>
                  <a:pt x="1440359" y="227018"/>
                  <a:pt x="1445939" y="226430"/>
                  <a:pt x="1451263" y="226020"/>
                </a:cubicBezTo>
                <a:close/>
                <a:moveTo>
                  <a:pt x="1484616" y="221336"/>
                </a:moveTo>
                <a:cubicBezTo>
                  <a:pt x="1479087" y="221080"/>
                  <a:pt x="1473481" y="221003"/>
                  <a:pt x="1467773" y="221080"/>
                </a:cubicBezTo>
                <a:lnTo>
                  <a:pt x="1467824" y="225252"/>
                </a:lnTo>
                <a:cubicBezTo>
                  <a:pt x="1473507" y="225175"/>
                  <a:pt x="1479010" y="225252"/>
                  <a:pt x="1484411" y="225508"/>
                </a:cubicBezTo>
                <a:lnTo>
                  <a:pt x="1484616" y="221336"/>
                </a:lnTo>
                <a:close/>
                <a:moveTo>
                  <a:pt x="747658" y="217880"/>
                </a:moveTo>
                <a:cubicBezTo>
                  <a:pt x="744816" y="213017"/>
                  <a:pt x="741719" y="208230"/>
                  <a:pt x="738417" y="203700"/>
                </a:cubicBezTo>
                <a:lnTo>
                  <a:pt x="735038" y="206157"/>
                </a:lnTo>
                <a:cubicBezTo>
                  <a:pt x="738238" y="210585"/>
                  <a:pt x="741284" y="215218"/>
                  <a:pt x="744074" y="220005"/>
                </a:cubicBezTo>
                <a:lnTo>
                  <a:pt x="747658" y="217880"/>
                </a:lnTo>
                <a:close/>
                <a:moveTo>
                  <a:pt x="1411691" y="213554"/>
                </a:moveTo>
                <a:cubicBezTo>
                  <a:pt x="1410718" y="208051"/>
                  <a:pt x="1409566" y="202496"/>
                  <a:pt x="1408286" y="197044"/>
                </a:cubicBezTo>
                <a:lnTo>
                  <a:pt x="1404216" y="197991"/>
                </a:lnTo>
                <a:cubicBezTo>
                  <a:pt x="1405471" y="203392"/>
                  <a:pt x="1406622" y="208870"/>
                  <a:pt x="1407595" y="214271"/>
                </a:cubicBezTo>
                <a:lnTo>
                  <a:pt x="1411691" y="213554"/>
                </a:lnTo>
                <a:close/>
                <a:moveTo>
                  <a:pt x="698537" y="200833"/>
                </a:moveTo>
                <a:lnTo>
                  <a:pt x="696029" y="197480"/>
                </a:lnTo>
                <a:cubicBezTo>
                  <a:pt x="691447" y="200909"/>
                  <a:pt x="686993" y="204314"/>
                  <a:pt x="682693" y="207667"/>
                </a:cubicBezTo>
                <a:lnTo>
                  <a:pt x="685278" y="210943"/>
                </a:lnTo>
                <a:cubicBezTo>
                  <a:pt x="689553" y="207641"/>
                  <a:pt x="693981" y="204263"/>
                  <a:pt x="698537" y="200833"/>
                </a:cubicBezTo>
                <a:close/>
                <a:moveTo>
                  <a:pt x="423525" y="200602"/>
                </a:moveTo>
                <a:lnTo>
                  <a:pt x="421093" y="197198"/>
                </a:lnTo>
                <a:cubicBezTo>
                  <a:pt x="416614" y="200398"/>
                  <a:pt x="412109" y="203700"/>
                  <a:pt x="407578" y="207155"/>
                </a:cubicBezTo>
                <a:lnTo>
                  <a:pt x="410112" y="210483"/>
                </a:lnTo>
                <a:cubicBezTo>
                  <a:pt x="414592" y="207053"/>
                  <a:pt x="419071" y="203751"/>
                  <a:pt x="423525" y="200602"/>
                </a:cubicBezTo>
                <a:close/>
                <a:moveTo>
                  <a:pt x="727769" y="190517"/>
                </a:moveTo>
                <a:cubicBezTo>
                  <a:pt x="725824" y="188342"/>
                  <a:pt x="723802" y="186191"/>
                  <a:pt x="721728" y="184092"/>
                </a:cubicBezTo>
                <a:cubicBezTo>
                  <a:pt x="723008" y="183197"/>
                  <a:pt x="724313" y="182301"/>
                  <a:pt x="725619" y="181405"/>
                </a:cubicBezTo>
                <a:lnTo>
                  <a:pt x="723264" y="177975"/>
                </a:lnTo>
                <a:cubicBezTo>
                  <a:pt x="721728" y="179050"/>
                  <a:pt x="720218" y="180099"/>
                  <a:pt x="718708" y="181149"/>
                </a:cubicBezTo>
                <a:cubicBezTo>
                  <a:pt x="717761" y="180253"/>
                  <a:pt x="716839" y="179357"/>
                  <a:pt x="715866" y="178487"/>
                </a:cubicBezTo>
                <a:lnTo>
                  <a:pt x="713051" y="181584"/>
                </a:lnTo>
                <a:cubicBezTo>
                  <a:pt x="713767" y="182249"/>
                  <a:pt x="714510" y="182915"/>
                  <a:pt x="715201" y="183606"/>
                </a:cubicBezTo>
                <a:cubicBezTo>
                  <a:pt x="713307" y="184963"/>
                  <a:pt x="711413" y="186294"/>
                  <a:pt x="709544" y="187650"/>
                </a:cubicBezTo>
                <a:lnTo>
                  <a:pt x="711976" y="191029"/>
                </a:lnTo>
                <a:cubicBezTo>
                  <a:pt x="714049" y="189544"/>
                  <a:pt x="716148" y="188060"/>
                  <a:pt x="718273" y="186575"/>
                </a:cubicBezTo>
                <a:cubicBezTo>
                  <a:pt x="720474" y="188777"/>
                  <a:pt x="722598" y="191055"/>
                  <a:pt x="724672" y="193358"/>
                </a:cubicBezTo>
                <a:lnTo>
                  <a:pt x="727769" y="190517"/>
                </a:lnTo>
                <a:close/>
                <a:moveTo>
                  <a:pt x="451323" y="182301"/>
                </a:moveTo>
                <a:lnTo>
                  <a:pt x="449173" y="178717"/>
                </a:lnTo>
                <a:cubicBezTo>
                  <a:pt x="444463" y="181558"/>
                  <a:pt x="439728" y="184553"/>
                  <a:pt x="434941" y="187702"/>
                </a:cubicBezTo>
                <a:lnTo>
                  <a:pt x="437245" y="191183"/>
                </a:lnTo>
                <a:cubicBezTo>
                  <a:pt x="441955" y="188085"/>
                  <a:pt x="446665" y="185116"/>
                  <a:pt x="451323" y="182301"/>
                </a:cubicBezTo>
                <a:close/>
                <a:moveTo>
                  <a:pt x="1404063" y="180765"/>
                </a:moveTo>
                <a:cubicBezTo>
                  <a:pt x="1402450" y="175287"/>
                  <a:pt x="1400761" y="169886"/>
                  <a:pt x="1398969" y="164716"/>
                </a:cubicBezTo>
                <a:lnTo>
                  <a:pt x="1395027" y="166098"/>
                </a:lnTo>
                <a:cubicBezTo>
                  <a:pt x="1396793" y="171166"/>
                  <a:pt x="1398508" y="176490"/>
                  <a:pt x="1400044" y="181917"/>
                </a:cubicBezTo>
                <a:lnTo>
                  <a:pt x="1404063" y="180765"/>
                </a:lnTo>
                <a:close/>
                <a:moveTo>
                  <a:pt x="480478" y="166303"/>
                </a:moveTo>
                <a:lnTo>
                  <a:pt x="478635" y="162565"/>
                </a:lnTo>
                <a:cubicBezTo>
                  <a:pt x="473772" y="164972"/>
                  <a:pt x="468755" y="167582"/>
                  <a:pt x="463712" y="170347"/>
                </a:cubicBezTo>
                <a:lnTo>
                  <a:pt x="465734" y="174007"/>
                </a:lnTo>
                <a:cubicBezTo>
                  <a:pt x="470726" y="171268"/>
                  <a:pt x="475666" y="168683"/>
                  <a:pt x="480478" y="166303"/>
                </a:cubicBezTo>
                <a:close/>
                <a:moveTo>
                  <a:pt x="753417" y="162898"/>
                </a:moveTo>
                <a:lnTo>
                  <a:pt x="751164" y="159391"/>
                </a:lnTo>
                <a:cubicBezTo>
                  <a:pt x="746378" y="162463"/>
                  <a:pt x="741694" y="165509"/>
                  <a:pt x="737137" y="168555"/>
                </a:cubicBezTo>
                <a:lnTo>
                  <a:pt x="739441" y="172036"/>
                </a:lnTo>
                <a:cubicBezTo>
                  <a:pt x="743997" y="168990"/>
                  <a:pt x="748656" y="165970"/>
                  <a:pt x="753417" y="162898"/>
                </a:cubicBezTo>
                <a:close/>
                <a:moveTo>
                  <a:pt x="702863" y="167659"/>
                </a:moveTo>
                <a:cubicBezTo>
                  <a:pt x="698384" y="164306"/>
                  <a:pt x="693674" y="161132"/>
                  <a:pt x="688836" y="158214"/>
                </a:cubicBezTo>
                <a:lnTo>
                  <a:pt x="686686" y="161798"/>
                </a:lnTo>
                <a:cubicBezTo>
                  <a:pt x="691396" y="164639"/>
                  <a:pt x="696003" y="167762"/>
                  <a:pt x="700380" y="171012"/>
                </a:cubicBezTo>
                <a:lnTo>
                  <a:pt x="702863" y="167659"/>
                </a:lnTo>
                <a:close/>
                <a:moveTo>
                  <a:pt x="510989" y="153120"/>
                </a:moveTo>
                <a:lnTo>
                  <a:pt x="509530" y="149204"/>
                </a:lnTo>
                <a:cubicBezTo>
                  <a:pt x="504411" y="151098"/>
                  <a:pt x="499138" y="153223"/>
                  <a:pt x="493891" y="155475"/>
                </a:cubicBezTo>
                <a:lnTo>
                  <a:pt x="495580" y="159315"/>
                </a:lnTo>
                <a:cubicBezTo>
                  <a:pt x="500751" y="157088"/>
                  <a:pt x="505921" y="154989"/>
                  <a:pt x="510989" y="153120"/>
                </a:cubicBezTo>
                <a:close/>
                <a:moveTo>
                  <a:pt x="673913" y="150177"/>
                </a:moveTo>
                <a:cubicBezTo>
                  <a:pt x="668896" y="147796"/>
                  <a:pt x="663649" y="145595"/>
                  <a:pt x="658299" y="143675"/>
                </a:cubicBezTo>
                <a:lnTo>
                  <a:pt x="656891" y="147617"/>
                </a:lnTo>
                <a:cubicBezTo>
                  <a:pt x="662113" y="149511"/>
                  <a:pt x="667232" y="151636"/>
                  <a:pt x="672121" y="153965"/>
                </a:cubicBezTo>
                <a:lnTo>
                  <a:pt x="673913" y="150177"/>
                </a:lnTo>
                <a:close/>
                <a:moveTo>
                  <a:pt x="781753" y="145236"/>
                </a:moveTo>
                <a:lnTo>
                  <a:pt x="779603" y="141653"/>
                </a:lnTo>
                <a:cubicBezTo>
                  <a:pt x="774739" y="144597"/>
                  <a:pt x="769978" y="147515"/>
                  <a:pt x="765320" y="150407"/>
                </a:cubicBezTo>
                <a:lnTo>
                  <a:pt x="767521" y="153939"/>
                </a:lnTo>
                <a:cubicBezTo>
                  <a:pt x="772179" y="151047"/>
                  <a:pt x="776915" y="148129"/>
                  <a:pt x="781753" y="145236"/>
                </a:cubicBezTo>
                <a:close/>
                <a:moveTo>
                  <a:pt x="1393005" y="148974"/>
                </a:moveTo>
                <a:cubicBezTo>
                  <a:pt x="1390880" y="143752"/>
                  <a:pt x="1388551" y="138581"/>
                  <a:pt x="1386145" y="133615"/>
                </a:cubicBezTo>
                <a:lnTo>
                  <a:pt x="1382408" y="135433"/>
                </a:lnTo>
                <a:cubicBezTo>
                  <a:pt x="1384763" y="140347"/>
                  <a:pt x="1387041" y="145441"/>
                  <a:pt x="1389165" y="150586"/>
                </a:cubicBezTo>
                <a:lnTo>
                  <a:pt x="1393005" y="148974"/>
                </a:lnTo>
                <a:close/>
                <a:moveTo>
                  <a:pt x="542704" y="143445"/>
                </a:moveTo>
                <a:lnTo>
                  <a:pt x="541731" y="139375"/>
                </a:lnTo>
                <a:cubicBezTo>
                  <a:pt x="536330" y="140655"/>
                  <a:pt x="530853" y="142139"/>
                  <a:pt x="525452" y="143803"/>
                </a:cubicBezTo>
                <a:lnTo>
                  <a:pt x="526680" y="147796"/>
                </a:lnTo>
                <a:cubicBezTo>
                  <a:pt x="532004" y="146158"/>
                  <a:pt x="537405" y="144699"/>
                  <a:pt x="542704" y="143445"/>
                </a:cubicBezTo>
                <a:close/>
                <a:moveTo>
                  <a:pt x="642122" y="138709"/>
                </a:moveTo>
                <a:cubicBezTo>
                  <a:pt x="636721" y="137327"/>
                  <a:pt x="631141" y="136175"/>
                  <a:pt x="625561" y="135279"/>
                </a:cubicBezTo>
                <a:lnTo>
                  <a:pt x="624921" y="139400"/>
                </a:lnTo>
                <a:cubicBezTo>
                  <a:pt x="630373" y="140271"/>
                  <a:pt x="635800" y="141397"/>
                  <a:pt x="641098" y="142728"/>
                </a:cubicBezTo>
                <a:lnTo>
                  <a:pt x="642122" y="138709"/>
                </a:lnTo>
                <a:close/>
                <a:moveTo>
                  <a:pt x="575391" y="137967"/>
                </a:moveTo>
                <a:lnTo>
                  <a:pt x="575007" y="133795"/>
                </a:lnTo>
                <a:cubicBezTo>
                  <a:pt x="569504" y="134307"/>
                  <a:pt x="563873" y="135049"/>
                  <a:pt x="558292" y="135970"/>
                </a:cubicBezTo>
                <a:lnTo>
                  <a:pt x="558983" y="140091"/>
                </a:lnTo>
                <a:cubicBezTo>
                  <a:pt x="564461" y="139196"/>
                  <a:pt x="569990" y="138479"/>
                  <a:pt x="575391" y="137967"/>
                </a:cubicBezTo>
                <a:close/>
                <a:moveTo>
                  <a:pt x="608769" y="133385"/>
                </a:moveTo>
                <a:cubicBezTo>
                  <a:pt x="604162" y="133052"/>
                  <a:pt x="599478" y="132899"/>
                  <a:pt x="594793" y="132899"/>
                </a:cubicBezTo>
                <a:lnTo>
                  <a:pt x="591875" y="132924"/>
                </a:lnTo>
                <a:lnTo>
                  <a:pt x="591927" y="137097"/>
                </a:lnTo>
                <a:lnTo>
                  <a:pt x="594793" y="137071"/>
                </a:lnTo>
                <a:cubicBezTo>
                  <a:pt x="599375" y="137071"/>
                  <a:pt x="603983" y="137225"/>
                  <a:pt x="608462" y="137557"/>
                </a:cubicBezTo>
                <a:lnTo>
                  <a:pt x="608769" y="133385"/>
                </a:lnTo>
                <a:close/>
                <a:moveTo>
                  <a:pt x="810575" y="128291"/>
                </a:moveTo>
                <a:lnTo>
                  <a:pt x="808501" y="124657"/>
                </a:lnTo>
                <a:cubicBezTo>
                  <a:pt x="803587" y="127472"/>
                  <a:pt x="798749" y="130262"/>
                  <a:pt x="794014" y="133052"/>
                </a:cubicBezTo>
                <a:lnTo>
                  <a:pt x="796113" y="136661"/>
                </a:lnTo>
                <a:cubicBezTo>
                  <a:pt x="800848" y="133897"/>
                  <a:pt x="805660" y="131107"/>
                  <a:pt x="810575" y="128291"/>
                </a:cubicBezTo>
                <a:close/>
                <a:moveTo>
                  <a:pt x="1378389" y="118641"/>
                </a:moveTo>
                <a:cubicBezTo>
                  <a:pt x="1375625" y="113676"/>
                  <a:pt x="1372655" y="108812"/>
                  <a:pt x="1369686" y="104230"/>
                </a:cubicBezTo>
                <a:lnTo>
                  <a:pt x="1366179" y="106508"/>
                </a:lnTo>
                <a:cubicBezTo>
                  <a:pt x="1369097" y="111013"/>
                  <a:pt x="1371964" y="115800"/>
                  <a:pt x="1374729" y="120689"/>
                </a:cubicBezTo>
                <a:lnTo>
                  <a:pt x="1378389" y="118641"/>
                </a:lnTo>
                <a:close/>
                <a:moveTo>
                  <a:pt x="839729" y="112012"/>
                </a:moveTo>
                <a:lnTo>
                  <a:pt x="837733" y="108326"/>
                </a:lnTo>
                <a:cubicBezTo>
                  <a:pt x="832767" y="111039"/>
                  <a:pt x="827853" y="113727"/>
                  <a:pt x="823040" y="116414"/>
                </a:cubicBezTo>
                <a:lnTo>
                  <a:pt x="825088" y="120049"/>
                </a:lnTo>
                <a:cubicBezTo>
                  <a:pt x="829900" y="117413"/>
                  <a:pt x="834789" y="114699"/>
                  <a:pt x="839729" y="112012"/>
                </a:cubicBezTo>
                <a:close/>
                <a:moveTo>
                  <a:pt x="869268" y="96346"/>
                </a:moveTo>
                <a:lnTo>
                  <a:pt x="867348" y="92635"/>
                </a:lnTo>
                <a:cubicBezTo>
                  <a:pt x="862332" y="95246"/>
                  <a:pt x="857391" y="97857"/>
                  <a:pt x="852528" y="100442"/>
                </a:cubicBezTo>
                <a:lnTo>
                  <a:pt x="854473" y="104128"/>
                </a:lnTo>
                <a:cubicBezTo>
                  <a:pt x="859337" y="101543"/>
                  <a:pt x="864251" y="98957"/>
                  <a:pt x="869268" y="96346"/>
                </a:cubicBezTo>
                <a:close/>
                <a:moveTo>
                  <a:pt x="1360011" y="90408"/>
                </a:moveTo>
                <a:cubicBezTo>
                  <a:pt x="1356683" y="86005"/>
                  <a:pt x="1353099" y="81603"/>
                  <a:pt x="1349414" y="77328"/>
                </a:cubicBezTo>
                <a:lnTo>
                  <a:pt x="1346240" y="80067"/>
                </a:lnTo>
                <a:cubicBezTo>
                  <a:pt x="1349925" y="84290"/>
                  <a:pt x="1353407" y="88591"/>
                  <a:pt x="1356657" y="92917"/>
                </a:cubicBezTo>
                <a:lnTo>
                  <a:pt x="1360011" y="90408"/>
                </a:lnTo>
                <a:close/>
                <a:moveTo>
                  <a:pt x="899037" y="81193"/>
                </a:moveTo>
                <a:lnTo>
                  <a:pt x="897169" y="77456"/>
                </a:lnTo>
                <a:cubicBezTo>
                  <a:pt x="892126" y="79965"/>
                  <a:pt x="887135" y="82473"/>
                  <a:pt x="882220" y="84981"/>
                </a:cubicBezTo>
                <a:lnTo>
                  <a:pt x="884114" y="88719"/>
                </a:lnTo>
                <a:cubicBezTo>
                  <a:pt x="889029" y="86185"/>
                  <a:pt x="894020" y="83702"/>
                  <a:pt x="899037" y="81193"/>
                </a:cubicBezTo>
                <a:close/>
                <a:moveTo>
                  <a:pt x="929114" y="66603"/>
                </a:moveTo>
                <a:lnTo>
                  <a:pt x="927347" y="62815"/>
                </a:lnTo>
                <a:cubicBezTo>
                  <a:pt x="922356" y="65144"/>
                  <a:pt x="917314" y="67550"/>
                  <a:pt x="912194" y="70033"/>
                </a:cubicBezTo>
                <a:lnTo>
                  <a:pt x="914037" y="73770"/>
                </a:lnTo>
                <a:cubicBezTo>
                  <a:pt x="919105" y="71313"/>
                  <a:pt x="924122" y="68932"/>
                  <a:pt x="929114" y="66603"/>
                </a:cubicBezTo>
                <a:close/>
                <a:moveTo>
                  <a:pt x="1337844" y="65016"/>
                </a:moveTo>
                <a:cubicBezTo>
                  <a:pt x="1333851" y="61074"/>
                  <a:pt x="1329653" y="57235"/>
                  <a:pt x="1325404" y="53651"/>
                </a:cubicBezTo>
                <a:lnTo>
                  <a:pt x="1322716" y="56851"/>
                </a:lnTo>
                <a:cubicBezTo>
                  <a:pt x="1326888" y="60383"/>
                  <a:pt x="1330984" y="64120"/>
                  <a:pt x="1334951" y="68011"/>
                </a:cubicBezTo>
                <a:lnTo>
                  <a:pt x="1337844" y="65016"/>
                </a:lnTo>
                <a:close/>
                <a:moveTo>
                  <a:pt x="959600" y="53037"/>
                </a:moveTo>
                <a:lnTo>
                  <a:pt x="957961" y="49197"/>
                </a:lnTo>
                <a:cubicBezTo>
                  <a:pt x="952893" y="51347"/>
                  <a:pt x="947774" y="53574"/>
                  <a:pt x="942578" y="55878"/>
                </a:cubicBezTo>
                <a:lnTo>
                  <a:pt x="944267" y="59692"/>
                </a:lnTo>
                <a:cubicBezTo>
                  <a:pt x="949438" y="57388"/>
                  <a:pt x="954557" y="55161"/>
                  <a:pt x="959600" y="53037"/>
                </a:cubicBezTo>
                <a:close/>
                <a:moveTo>
                  <a:pt x="990597" y="40622"/>
                </a:moveTo>
                <a:lnTo>
                  <a:pt x="989138" y="36706"/>
                </a:lnTo>
                <a:cubicBezTo>
                  <a:pt x="983968" y="38651"/>
                  <a:pt x="978771" y="40673"/>
                  <a:pt x="973499" y="42772"/>
                </a:cubicBezTo>
                <a:lnTo>
                  <a:pt x="975034" y="46663"/>
                </a:lnTo>
                <a:cubicBezTo>
                  <a:pt x="980282" y="44564"/>
                  <a:pt x="985478" y="42542"/>
                  <a:pt x="990597" y="40622"/>
                </a:cubicBezTo>
                <a:close/>
                <a:moveTo>
                  <a:pt x="1312068" y="43259"/>
                </a:moveTo>
                <a:cubicBezTo>
                  <a:pt x="1307537" y="40008"/>
                  <a:pt x="1302827" y="36859"/>
                  <a:pt x="1297989" y="33967"/>
                </a:cubicBezTo>
                <a:lnTo>
                  <a:pt x="1295839" y="37525"/>
                </a:lnTo>
                <a:cubicBezTo>
                  <a:pt x="1300575" y="40392"/>
                  <a:pt x="1305182" y="43463"/>
                  <a:pt x="1309610" y="46663"/>
                </a:cubicBezTo>
                <a:lnTo>
                  <a:pt x="1312068" y="43259"/>
                </a:lnTo>
                <a:close/>
                <a:moveTo>
                  <a:pt x="1022081" y="29564"/>
                </a:moveTo>
                <a:lnTo>
                  <a:pt x="1020802" y="25597"/>
                </a:lnTo>
                <a:cubicBezTo>
                  <a:pt x="1015554" y="27286"/>
                  <a:pt x="1010256" y="29104"/>
                  <a:pt x="1004906" y="30947"/>
                </a:cubicBezTo>
                <a:lnTo>
                  <a:pt x="1006288" y="34888"/>
                </a:lnTo>
                <a:cubicBezTo>
                  <a:pt x="1011612" y="33046"/>
                  <a:pt x="1016885" y="31254"/>
                  <a:pt x="1022081" y="29564"/>
                </a:cubicBezTo>
                <a:close/>
                <a:moveTo>
                  <a:pt x="1283220" y="25802"/>
                </a:moveTo>
                <a:cubicBezTo>
                  <a:pt x="1278203" y="23268"/>
                  <a:pt x="1273058" y="20938"/>
                  <a:pt x="1267862" y="18788"/>
                </a:cubicBezTo>
                <a:lnTo>
                  <a:pt x="1266249" y="22653"/>
                </a:lnTo>
                <a:cubicBezTo>
                  <a:pt x="1271318" y="24752"/>
                  <a:pt x="1276386" y="27056"/>
                  <a:pt x="1281326" y="29513"/>
                </a:cubicBezTo>
                <a:lnTo>
                  <a:pt x="1283220" y="25802"/>
                </a:lnTo>
                <a:close/>
                <a:moveTo>
                  <a:pt x="1054052" y="20094"/>
                </a:moveTo>
                <a:lnTo>
                  <a:pt x="1052977" y="16075"/>
                </a:lnTo>
                <a:cubicBezTo>
                  <a:pt x="1047678" y="17483"/>
                  <a:pt x="1042277" y="18993"/>
                  <a:pt x="1036825" y="20605"/>
                </a:cubicBezTo>
                <a:lnTo>
                  <a:pt x="1038002" y="24599"/>
                </a:lnTo>
                <a:cubicBezTo>
                  <a:pt x="1043403" y="23012"/>
                  <a:pt x="1048753" y="21527"/>
                  <a:pt x="1054052" y="20094"/>
                </a:cubicBezTo>
                <a:close/>
                <a:moveTo>
                  <a:pt x="1252069" y="12952"/>
                </a:moveTo>
                <a:cubicBezTo>
                  <a:pt x="1246898" y="11237"/>
                  <a:pt x="1241472" y="9676"/>
                  <a:pt x="1235892" y="8242"/>
                </a:cubicBezTo>
                <a:lnTo>
                  <a:pt x="1234842" y="12286"/>
                </a:lnTo>
                <a:cubicBezTo>
                  <a:pt x="1240345" y="13694"/>
                  <a:pt x="1245695" y="15230"/>
                  <a:pt x="1250763" y="16919"/>
                </a:cubicBezTo>
                <a:lnTo>
                  <a:pt x="1252069" y="12952"/>
                </a:lnTo>
                <a:close/>
                <a:moveTo>
                  <a:pt x="1086509" y="12517"/>
                </a:moveTo>
                <a:lnTo>
                  <a:pt x="1085715" y="8421"/>
                </a:lnTo>
                <a:cubicBezTo>
                  <a:pt x="1080314" y="9496"/>
                  <a:pt x="1074836" y="10674"/>
                  <a:pt x="1069282" y="12005"/>
                </a:cubicBezTo>
                <a:lnTo>
                  <a:pt x="1070229" y="16075"/>
                </a:lnTo>
                <a:cubicBezTo>
                  <a:pt x="1075732" y="14769"/>
                  <a:pt x="1081159" y="13592"/>
                  <a:pt x="1086509" y="12517"/>
                </a:cubicBezTo>
                <a:close/>
                <a:moveTo>
                  <a:pt x="1119400" y="7141"/>
                </a:moveTo>
                <a:lnTo>
                  <a:pt x="1118863" y="2995"/>
                </a:lnTo>
                <a:cubicBezTo>
                  <a:pt x="1113411" y="3660"/>
                  <a:pt x="1107856" y="4479"/>
                  <a:pt x="1102225" y="5401"/>
                </a:cubicBezTo>
                <a:lnTo>
                  <a:pt x="1102916" y="9522"/>
                </a:lnTo>
                <a:cubicBezTo>
                  <a:pt x="1108496" y="8601"/>
                  <a:pt x="1113974" y="7807"/>
                  <a:pt x="1119400" y="7141"/>
                </a:cubicBezTo>
                <a:close/>
                <a:moveTo>
                  <a:pt x="1219458" y="4684"/>
                </a:moveTo>
                <a:cubicBezTo>
                  <a:pt x="1213981" y="3686"/>
                  <a:pt x="1208375" y="2841"/>
                  <a:pt x="1202795" y="2150"/>
                </a:cubicBezTo>
                <a:lnTo>
                  <a:pt x="1202283" y="6297"/>
                </a:lnTo>
                <a:cubicBezTo>
                  <a:pt x="1207786" y="6962"/>
                  <a:pt x="1213315" y="7807"/>
                  <a:pt x="1218716" y="8805"/>
                </a:cubicBezTo>
                <a:lnTo>
                  <a:pt x="1219458" y="4684"/>
                </a:lnTo>
                <a:close/>
                <a:moveTo>
                  <a:pt x="1152548" y="4403"/>
                </a:moveTo>
                <a:lnTo>
                  <a:pt x="1152395" y="205"/>
                </a:lnTo>
                <a:cubicBezTo>
                  <a:pt x="1146738" y="435"/>
                  <a:pt x="1141107" y="768"/>
                  <a:pt x="1135603" y="1229"/>
                </a:cubicBezTo>
                <a:lnTo>
                  <a:pt x="1135962" y="5401"/>
                </a:lnTo>
                <a:cubicBezTo>
                  <a:pt x="1141388" y="4966"/>
                  <a:pt x="1146968" y="4607"/>
                  <a:pt x="1152548" y="4403"/>
                </a:cubicBezTo>
                <a:close/>
                <a:moveTo>
                  <a:pt x="1186029" y="614"/>
                </a:moveTo>
                <a:cubicBezTo>
                  <a:pt x="1180551" y="256"/>
                  <a:pt x="1174894" y="51"/>
                  <a:pt x="1169212" y="0"/>
                </a:cubicBezTo>
                <a:lnTo>
                  <a:pt x="1169161" y="4172"/>
                </a:lnTo>
                <a:cubicBezTo>
                  <a:pt x="1174792" y="4224"/>
                  <a:pt x="1180372" y="4428"/>
                  <a:pt x="1185747" y="4787"/>
                </a:cubicBezTo>
                <a:lnTo>
                  <a:pt x="1186029" y="614"/>
                </a:lnTo>
                <a:close/>
                <a:moveTo>
                  <a:pt x="1934199" y="981126"/>
                </a:moveTo>
                <a:cubicBezTo>
                  <a:pt x="1932970" y="979002"/>
                  <a:pt x="1931716" y="976929"/>
                  <a:pt x="1930461" y="974830"/>
                </a:cubicBezTo>
                <a:lnTo>
                  <a:pt x="1929924" y="973882"/>
                </a:lnTo>
                <a:lnTo>
                  <a:pt x="1926315" y="976033"/>
                </a:lnTo>
                <a:lnTo>
                  <a:pt x="1926852" y="976980"/>
                </a:lnTo>
                <a:cubicBezTo>
                  <a:pt x="1928132" y="979053"/>
                  <a:pt x="1929361" y="981126"/>
                  <a:pt x="1930590" y="983200"/>
                </a:cubicBezTo>
                <a:lnTo>
                  <a:pt x="1934199" y="981126"/>
                </a:lnTo>
                <a:close/>
              </a:path>
            </a:pathLst>
          </a:custGeom>
          <a:solidFill>
            <a:srgbClr val="9DDAD7"/>
          </a:solidFill>
          <a:ln w="25591" cap="flat">
            <a:noFill/>
            <a:prstDash val="solid"/>
            <a:miter/>
          </a:ln>
        </p:spPr>
        <p:txBody>
          <a:bodyPr rtlCol="0" anchor="ctr"/>
          <a:lstStyle/>
          <a:p>
            <a:endParaRPr lang="pt-BR"/>
          </a:p>
        </p:txBody>
      </p:sp>
      <p:sp>
        <p:nvSpPr>
          <p:cNvPr id="533" name="Forma Livre: Forma 532">
            <a:extLst>
              <a:ext uri="{FF2B5EF4-FFF2-40B4-BE49-F238E27FC236}">
                <a16:creationId xmlns:a16="http://schemas.microsoft.com/office/drawing/2014/main" id="{12CD1C0F-4AD3-ACF9-202E-3E28BB3F7735}"/>
              </a:ext>
            </a:extLst>
          </p:cNvPr>
          <p:cNvSpPr/>
          <p:nvPr/>
        </p:nvSpPr>
        <p:spPr>
          <a:xfrm>
            <a:off x="-4959857" y="4645624"/>
            <a:ext cx="364935" cy="535775"/>
          </a:xfrm>
          <a:custGeom>
            <a:avLst/>
            <a:gdLst>
              <a:gd name="connsiteX0" fmla="*/ 257224 w 364935"/>
              <a:gd name="connsiteY0" fmla="*/ 23 h 535775"/>
              <a:gd name="connsiteX1" fmla="*/ 247908 w 364935"/>
              <a:gd name="connsiteY1" fmla="*/ 6081 h 535775"/>
              <a:gd name="connsiteX2" fmla="*/ 205817 w 364935"/>
              <a:gd name="connsiteY2" fmla="*/ 29389 h 535775"/>
              <a:gd name="connsiteX3" fmla="*/ 197350 w 364935"/>
              <a:gd name="connsiteY3" fmla="*/ 41467 h 535775"/>
              <a:gd name="connsiteX4" fmla="*/ 209399 w 364935"/>
              <a:gd name="connsiteY4" fmla="*/ 40162 h 535775"/>
              <a:gd name="connsiteX5" fmla="*/ 218790 w 364935"/>
              <a:gd name="connsiteY5" fmla="*/ 37161 h 535775"/>
              <a:gd name="connsiteX6" fmla="*/ 183529 w 364935"/>
              <a:gd name="connsiteY6" fmla="*/ 71956 h 535775"/>
              <a:gd name="connsiteX7" fmla="*/ 112701 w 364935"/>
              <a:gd name="connsiteY7" fmla="*/ 143222 h 535775"/>
              <a:gd name="connsiteX8" fmla="*/ 76935 w 364935"/>
              <a:gd name="connsiteY8" fmla="*/ 179493 h 535775"/>
              <a:gd name="connsiteX9" fmla="*/ 67667 w 364935"/>
              <a:gd name="connsiteY9" fmla="*/ 177855 h 535775"/>
              <a:gd name="connsiteX10" fmla="*/ 32681 w 364935"/>
              <a:gd name="connsiteY10" fmla="*/ 186504 h 535775"/>
              <a:gd name="connsiteX11" fmla="*/ 49645 w 364935"/>
              <a:gd name="connsiteY11" fmla="*/ 188390 h 535775"/>
              <a:gd name="connsiteX12" fmla="*/ 65724 w 364935"/>
              <a:gd name="connsiteY12" fmla="*/ 189380 h 535775"/>
              <a:gd name="connsiteX13" fmla="*/ 34501 w 364935"/>
              <a:gd name="connsiteY13" fmla="*/ 225090 h 535775"/>
              <a:gd name="connsiteX14" fmla="*/ 26957 w 364935"/>
              <a:gd name="connsiteY14" fmla="*/ 232538 h 535775"/>
              <a:gd name="connsiteX15" fmla="*/ 19204 w 364935"/>
              <a:gd name="connsiteY15" fmla="*/ 226071 h 535775"/>
              <a:gd name="connsiteX16" fmla="*/ 3078 w 364935"/>
              <a:gd name="connsiteY16" fmla="*/ 216888 h 535775"/>
              <a:gd name="connsiteX17" fmla="*/ 8993 w 364935"/>
              <a:gd name="connsiteY17" fmla="*/ 232814 h 535775"/>
              <a:gd name="connsiteX18" fmla="*/ 17718 w 364935"/>
              <a:gd name="connsiteY18" fmla="*/ 241653 h 535775"/>
              <a:gd name="connsiteX19" fmla="*/ 13050 w 364935"/>
              <a:gd name="connsiteY19" fmla="*/ 246264 h 535775"/>
              <a:gd name="connsiteX20" fmla="*/ 6030 w 364935"/>
              <a:gd name="connsiteY20" fmla="*/ 263190 h 535775"/>
              <a:gd name="connsiteX21" fmla="*/ 21080 w 364935"/>
              <a:gd name="connsiteY21" fmla="*/ 255589 h 535775"/>
              <a:gd name="connsiteX22" fmla="*/ 26547 w 364935"/>
              <a:gd name="connsiteY22" fmla="*/ 249607 h 535775"/>
              <a:gd name="connsiteX23" fmla="*/ 45378 w 364935"/>
              <a:gd name="connsiteY23" fmla="*/ 266304 h 535775"/>
              <a:gd name="connsiteX24" fmla="*/ 180376 w 364935"/>
              <a:gd name="connsiteY24" fmla="*/ 399721 h 535775"/>
              <a:gd name="connsiteX25" fmla="*/ 296638 w 364935"/>
              <a:gd name="connsiteY25" fmla="*/ 516336 h 535775"/>
              <a:gd name="connsiteX26" fmla="*/ 287685 w 364935"/>
              <a:gd name="connsiteY26" fmla="*/ 512430 h 535775"/>
              <a:gd name="connsiteX27" fmla="*/ 268006 w 364935"/>
              <a:gd name="connsiteY27" fmla="*/ 503419 h 535775"/>
              <a:gd name="connsiteX28" fmla="*/ 259519 w 364935"/>
              <a:gd name="connsiteY28" fmla="*/ 503363 h 535775"/>
              <a:gd name="connsiteX29" fmla="*/ 298543 w 364935"/>
              <a:gd name="connsiteY29" fmla="*/ 526222 h 535775"/>
              <a:gd name="connsiteX30" fmla="*/ 315269 w 364935"/>
              <a:gd name="connsiteY30" fmla="*/ 534423 h 535775"/>
              <a:gd name="connsiteX31" fmla="*/ 322594 w 364935"/>
              <a:gd name="connsiteY31" fmla="*/ 531709 h 535775"/>
              <a:gd name="connsiteX32" fmla="*/ 317641 w 364935"/>
              <a:gd name="connsiteY32" fmla="*/ 519536 h 535775"/>
              <a:gd name="connsiteX33" fmla="*/ 303715 w 364935"/>
              <a:gd name="connsiteY33" fmla="*/ 492113 h 535775"/>
              <a:gd name="connsiteX34" fmla="*/ 292485 w 364935"/>
              <a:gd name="connsiteY34" fmla="*/ 473978 h 535775"/>
              <a:gd name="connsiteX35" fmla="*/ 291695 w 364935"/>
              <a:gd name="connsiteY35" fmla="*/ 488675 h 535775"/>
              <a:gd name="connsiteX36" fmla="*/ 294695 w 364935"/>
              <a:gd name="connsiteY36" fmla="*/ 498067 h 535775"/>
              <a:gd name="connsiteX37" fmla="*/ 282332 w 364935"/>
              <a:gd name="connsiteY37" fmla="*/ 486932 h 535775"/>
              <a:gd name="connsiteX38" fmla="*/ 233707 w 364935"/>
              <a:gd name="connsiteY38" fmla="*/ 438259 h 535775"/>
              <a:gd name="connsiteX39" fmla="*/ 116863 w 364935"/>
              <a:gd name="connsiteY39" fmla="*/ 320254 h 535775"/>
              <a:gd name="connsiteX40" fmla="*/ 36282 w 364935"/>
              <a:gd name="connsiteY40" fmla="*/ 239787 h 535775"/>
              <a:gd name="connsiteX41" fmla="*/ 58742 w 364935"/>
              <a:gd name="connsiteY41" fmla="*/ 216650 h 535775"/>
              <a:gd name="connsiteX42" fmla="*/ 81192 w 364935"/>
              <a:gd name="connsiteY42" fmla="*/ 193705 h 535775"/>
              <a:gd name="connsiteX43" fmla="*/ 88469 w 364935"/>
              <a:gd name="connsiteY43" fmla="*/ 197305 h 535775"/>
              <a:gd name="connsiteX44" fmla="*/ 106929 w 364935"/>
              <a:gd name="connsiteY44" fmla="*/ 211440 h 535775"/>
              <a:gd name="connsiteX45" fmla="*/ 124826 w 364935"/>
              <a:gd name="connsiteY45" fmla="*/ 234948 h 535775"/>
              <a:gd name="connsiteX46" fmla="*/ 144676 w 364935"/>
              <a:gd name="connsiteY46" fmla="*/ 262218 h 535775"/>
              <a:gd name="connsiteX47" fmla="*/ 167460 w 364935"/>
              <a:gd name="connsiteY47" fmla="*/ 263456 h 535775"/>
              <a:gd name="connsiteX48" fmla="*/ 258605 w 364935"/>
              <a:gd name="connsiteY48" fmla="*/ 208602 h 535775"/>
              <a:gd name="connsiteX49" fmla="*/ 312602 w 364935"/>
              <a:gd name="connsiteY49" fmla="*/ 175112 h 535775"/>
              <a:gd name="connsiteX50" fmla="*/ 328118 w 364935"/>
              <a:gd name="connsiteY50" fmla="*/ 172159 h 535775"/>
              <a:gd name="connsiteX51" fmla="*/ 350855 w 364935"/>
              <a:gd name="connsiteY51" fmla="*/ 180703 h 535775"/>
              <a:gd name="connsiteX52" fmla="*/ 324766 w 364935"/>
              <a:gd name="connsiteY52" fmla="*/ 230957 h 535775"/>
              <a:gd name="connsiteX53" fmla="*/ 263425 w 364935"/>
              <a:gd name="connsiteY53" fmla="*/ 314034 h 535775"/>
              <a:gd name="connsiteX54" fmla="*/ 251518 w 364935"/>
              <a:gd name="connsiteY54" fmla="*/ 352829 h 535775"/>
              <a:gd name="connsiteX55" fmla="*/ 284761 w 364935"/>
              <a:gd name="connsiteY55" fmla="*/ 370222 h 535775"/>
              <a:gd name="connsiteX56" fmla="*/ 302772 w 364935"/>
              <a:gd name="connsiteY56" fmla="*/ 377347 h 535775"/>
              <a:gd name="connsiteX57" fmla="*/ 303487 w 364935"/>
              <a:gd name="connsiteY57" fmla="*/ 403693 h 535775"/>
              <a:gd name="connsiteX58" fmla="*/ 306887 w 364935"/>
              <a:gd name="connsiteY58" fmla="*/ 426610 h 535775"/>
              <a:gd name="connsiteX59" fmla="*/ 329814 w 364935"/>
              <a:gd name="connsiteY59" fmla="*/ 436535 h 535775"/>
              <a:gd name="connsiteX60" fmla="*/ 340596 w 364935"/>
              <a:gd name="connsiteY60" fmla="*/ 432363 h 535775"/>
              <a:gd name="connsiteX61" fmla="*/ 343196 w 364935"/>
              <a:gd name="connsiteY61" fmla="*/ 427048 h 535775"/>
              <a:gd name="connsiteX62" fmla="*/ 332062 w 364935"/>
              <a:gd name="connsiteY62" fmla="*/ 424114 h 535775"/>
              <a:gd name="connsiteX63" fmla="*/ 317593 w 364935"/>
              <a:gd name="connsiteY63" fmla="*/ 403493 h 535775"/>
              <a:gd name="connsiteX64" fmla="*/ 309668 w 364935"/>
              <a:gd name="connsiteY64" fmla="*/ 362688 h 535775"/>
              <a:gd name="connsiteX65" fmla="*/ 284942 w 364935"/>
              <a:gd name="connsiteY65" fmla="*/ 356306 h 535775"/>
              <a:gd name="connsiteX66" fmla="*/ 271416 w 364935"/>
              <a:gd name="connsiteY66" fmla="*/ 356706 h 535775"/>
              <a:gd name="connsiteX67" fmla="*/ 266520 w 364935"/>
              <a:gd name="connsiteY67" fmla="*/ 351744 h 535775"/>
              <a:gd name="connsiteX68" fmla="*/ 333252 w 364935"/>
              <a:gd name="connsiteY68" fmla="*/ 243939 h 535775"/>
              <a:gd name="connsiteX69" fmla="*/ 364932 w 364935"/>
              <a:gd name="connsiteY69" fmla="*/ 184056 h 535775"/>
              <a:gd name="connsiteX70" fmla="*/ 359189 w 364935"/>
              <a:gd name="connsiteY70" fmla="*/ 171683 h 535775"/>
              <a:gd name="connsiteX71" fmla="*/ 346321 w 364935"/>
              <a:gd name="connsiteY71" fmla="*/ 163406 h 535775"/>
              <a:gd name="connsiteX72" fmla="*/ 308325 w 364935"/>
              <a:gd name="connsiteY72" fmla="*/ 163644 h 535775"/>
              <a:gd name="connsiteX73" fmla="*/ 252947 w 364935"/>
              <a:gd name="connsiteY73" fmla="*/ 196724 h 535775"/>
              <a:gd name="connsiteX74" fmla="*/ 182291 w 364935"/>
              <a:gd name="connsiteY74" fmla="*/ 241549 h 535775"/>
              <a:gd name="connsiteX75" fmla="*/ 158154 w 364935"/>
              <a:gd name="connsiteY75" fmla="*/ 249683 h 535775"/>
              <a:gd name="connsiteX76" fmla="*/ 145962 w 364935"/>
              <a:gd name="connsiteY76" fmla="*/ 243682 h 535775"/>
              <a:gd name="connsiteX77" fmla="*/ 136790 w 364935"/>
              <a:gd name="connsiteY77" fmla="*/ 228823 h 535775"/>
              <a:gd name="connsiteX78" fmla="*/ 98271 w 364935"/>
              <a:gd name="connsiteY78" fmla="*/ 188799 h 535775"/>
              <a:gd name="connsiteX79" fmla="*/ 90803 w 364935"/>
              <a:gd name="connsiteY79" fmla="*/ 184208 h 535775"/>
              <a:gd name="connsiteX80" fmla="*/ 193349 w 364935"/>
              <a:gd name="connsiteY80" fmla="*/ 77128 h 535775"/>
              <a:gd name="connsiteX81" fmla="*/ 222753 w 364935"/>
              <a:gd name="connsiteY81" fmla="*/ 47324 h 535775"/>
              <a:gd name="connsiteX82" fmla="*/ 221915 w 364935"/>
              <a:gd name="connsiteY82" fmla="*/ 54030 h 535775"/>
              <a:gd name="connsiteX83" fmla="*/ 243146 w 364935"/>
              <a:gd name="connsiteY83" fmla="*/ 36799 h 535775"/>
              <a:gd name="connsiteX84" fmla="*/ 256824 w 364935"/>
              <a:gd name="connsiteY84" fmla="*/ 13501 h 535775"/>
              <a:gd name="connsiteX85" fmla="*/ 259967 w 364935"/>
              <a:gd name="connsiteY85" fmla="*/ 395 h 535775"/>
              <a:gd name="connsiteX86" fmla="*/ 257224 w 364935"/>
              <a:gd name="connsiteY86" fmla="*/ 23 h 53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4935" h="535775">
                <a:moveTo>
                  <a:pt x="257224" y="23"/>
                </a:moveTo>
                <a:cubicBezTo>
                  <a:pt x="255938" y="109"/>
                  <a:pt x="251776" y="2852"/>
                  <a:pt x="247908" y="6081"/>
                </a:cubicBezTo>
                <a:cubicBezTo>
                  <a:pt x="239479" y="13035"/>
                  <a:pt x="215609" y="26198"/>
                  <a:pt x="205817" y="29389"/>
                </a:cubicBezTo>
                <a:cubicBezTo>
                  <a:pt x="194645" y="32961"/>
                  <a:pt x="191254" y="37876"/>
                  <a:pt x="197350" y="41467"/>
                </a:cubicBezTo>
                <a:cubicBezTo>
                  <a:pt x="199121" y="42657"/>
                  <a:pt x="203169" y="42190"/>
                  <a:pt x="209399" y="40162"/>
                </a:cubicBezTo>
                <a:lnTo>
                  <a:pt x="218790" y="37161"/>
                </a:lnTo>
                <a:lnTo>
                  <a:pt x="183529" y="71956"/>
                </a:lnTo>
                <a:cubicBezTo>
                  <a:pt x="164260" y="91168"/>
                  <a:pt x="132370" y="123229"/>
                  <a:pt x="112701" y="143222"/>
                </a:cubicBezTo>
                <a:lnTo>
                  <a:pt x="76935" y="179493"/>
                </a:lnTo>
                <a:lnTo>
                  <a:pt x="67667" y="177855"/>
                </a:lnTo>
                <a:cubicBezTo>
                  <a:pt x="50712" y="174778"/>
                  <a:pt x="29757" y="179970"/>
                  <a:pt x="32681" y="186504"/>
                </a:cubicBezTo>
                <a:cubicBezTo>
                  <a:pt x="33358" y="188190"/>
                  <a:pt x="38092" y="188609"/>
                  <a:pt x="49645" y="188390"/>
                </a:cubicBezTo>
                <a:cubicBezTo>
                  <a:pt x="58428" y="188152"/>
                  <a:pt x="65733" y="188599"/>
                  <a:pt x="65724" y="189380"/>
                </a:cubicBezTo>
                <a:cubicBezTo>
                  <a:pt x="65714" y="190962"/>
                  <a:pt x="45331" y="214212"/>
                  <a:pt x="34501" y="225090"/>
                </a:cubicBezTo>
                <a:lnTo>
                  <a:pt x="26957" y="232538"/>
                </a:lnTo>
                <a:lnTo>
                  <a:pt x="19204" y="226071"/>
                </a:lnTo>
                <a:cubicBezTo>
                  <a:pt x="8602" y="217317"/>
                  <a:pt x="6240" y="215917"/>
                  <a:pt x="3078" y="216888"/>
                </a:cubicBezTo>
                <a:cubicBezTo>
                  <a:pt x="-2361" y="218527"/>
                  <a:pt x="-713" y="222985"/>
                  <a:pt x="8993" y="232814"/>
                </a:cubicBezTo>
                <a:lnTo>
                  <a:pt x="17718" y="241653"/>
                </a:lnTo>
                <a:lnTo>
                  <a:pt x="13050" y="246264"/>
                </a:lnTo>
                <a:cubicBezTo>
                  <a:pt x="7688" y="251560"/>
                  <a:pt x="4173" y="260313"/>
                  <a:pt x="6030" y="263190"/>
                </a:cubicBezTo>
                <a:cubicBezTo>
                  <a:pt x="7983" y="265961"/>
                  <a:pt x="14813" y="262561"/>
                  <a:pt x="21080" y="255589"/>
                </a:cubicBezTo>
                <a:lnTo>
                  <a:pt x="26547" y="249607"/>
                </a:lnTo>
                <a:lnTo>
                  <a:pt x="45378" y="266304"/>
                </a:lnTo>
                <a:cubicBezTo>
                  <a:pt x="56856" y="276544"/>
                  <a:pt x="109205" y="328207"/>
                  <a:pt x="180376" y="399721"/>
                </a:cubicBezTo>
                <a:lnTo>
                  <a:pt x="296638" y="516336"/>
                </a:lnTo>
                <a:lnTo>
                  <a:pt x="287685" y="512430"/>
                </a:lnTo>
                <a:cubicBezTo>
                  <a:pt x="282665" y="510325"/>
                  <a:pt x="273912" y="506220"/>
                  <a:pt x="268006" y="503419"/>
                </a:cubicBezTo>
                <a:cubicBezTo>
                  <a:pt x="256005" y="497619"/>
                  <a:pt x="251861" y="497590"/>
                  <a:pt x="259519" y="503363"/>
                </a:cubicBezTo>
                <a:cubicBezTo>
                  <a:pt x="269140" y="510725"/>
                  <a:pt x="285265" y="520107"/>
                  <a:pt x="298543" y="526222"/>
                </a:cubicBezTo>
                <a:cubicBezTo>
                  <a:pt x="306020" y="529623"/>
                  <a:pt x="313593" y="533328"/>
                  <a:pt x="315269" y="534423"/>
                </a:cubicBezTo>
                <a:cubicBezTo>
                  <a:pt x="319203" y="537014"/>
                  <a:pt x="322461" y="535757"/>
                  <a:pt x="322594" y="531709"/>
                </a:cubicBezTo>
                <a:cubicBezTo>
                  <a:pt x="322603" y="530128"/>
                  <a:pt x="320270" y="524584"/>
                  <a:pt x="317641" y="519536"/>
                </a:cubicBezTo>
                <a:cubicBezTo>
                  <a:pt x="314812" y="514488"/>
                  <a:pt x="308583" y="502210"/>
                  <a:pt x="303715" y="492113"/>
                </a:cubicBezTo>
                <a:cubicBezTo>
                  <a:pt x="296705" y="477854"/>
                  <a:pt x="294267" y="473997"/>
                  <a:pt x="292485" y="473978"/>
                </a:cubicBezTo>
                <a:cubicBezTo>
                  <a:pt x="288542" y="473949"/>
                  <a:pt x="288409" y="478388"/>
                  <a:pt x="291695" y="488675"/>
                </a:cubicBezTo>
                <a:lnTo>
                  <a:pt x="294695" y="498067"/>
                </a:lnTo>
                <a:lnTo>
                  <a:pt x="282332" y="486932"/>
                </a:lnTo>
                <a:cubicBezTo>
                  <a:pt x="275464" y="480969"/>
                  <a:pt x="253604" y="459014"/>
                  <a:pt x="233707" y="438259"/>
                </a:cubicBezTo>
                <a:cubicBezTo>
                  <a:pt x="213809" y="417504"/>
                  <a:pt x="161174" y="364364"/>
                  <a:pt x="116863" y="320254"/>
                </a:cubicBezTo>
                <a:cubicBezTo>
                  <a:pt x="72553" y="276144"/>
                  <a:pt x="36187" y="239891"/>
                  <a:pt x="36282" y="239787"/>
                </a:cubicBezTo>
                <a:cubicBezTo>
                  <a:pt x="36282" y="239586"/>
                  <a:pt x="46321" y="229100"/>
                  <a:pt x="58742" y="216650"/>
                </a:cubicBezTo>
                <a:lnTo>
                  <a:pt x="81192" y="193705"/>
                </a:lnTo>
                <a:lnTo>
                  <a:pt x="88469" y="197305"/>
                </a:lnTo>
                <a:cubicBezTo>
                  <a:pt x="93089" y="199601"/>
                  <a:pt x="99671" y="204678"/>
                  <a:pt x="106929" y="211440"/>
                </a:cubicBezTo>
                <a:cubicBezTo>
                  <a:pt x="117521" y="221184"/>
                  <a:pt x="118597" y="222670"/>
                  <a:pt x="124826" y="234948"/>
                </a:cubicBezTo>
                <a:cubicBezTo>
                  <a:pt x="131646" y="248416"/>
                  <a:pt x="139276" y="258922"/>
                  <a:pt x="144676" y="262218"/>
                </a:cubicBezTo>
                <a:cubicBezTo>
                  <a:pt x="149001" y="264809"/>
                  <a:pt x="159650" y="265476"/>
                  <a:pt x="167460" y="263456"/>
                </a:cubicBezTo>
                <a:cubicBezTo>
                  <a:pt x="181986" y="259704"/>
                  <a:pt x="228849" y="231500"/>
                  <a:pt x="258605" y="208602"/>
                </a:cubicBezTo>
                <a:cubicBezTo>
                  <a:pt x="276160" y="195200"/>
                  <a:pt x="302020" y="179093"/>
                  <a:pt x="312602" y="175112"/>
                </a:cubicBezTo>
                <a:cubicBezTo>
                  <a:pt x="317250" y="173464"/>
                  <a:pt x="324270" y="172035"/>
                  <a:pt x="328118" y="172159"/>
                </a:cubicBezTo>
                <a:cubicBezTo>
                  <a:pt x="336996" y="172416"/>
                  <a:pt x="348416" y="176636"/>
                  <a:pt x="350855" y="180703"/>
                </a:cubicBezTo>
                <a:cubicBezTo>
                  <a:pt x="354560" y="187047"/>
                  <a:pt x="344863" y="205630"/>
                  <a:pt x="324766" y="230957"/>
                </a:cubicBezTo>
                <a:cubicBezTo>
                  <a:pt x="300382" y="261875"/>
                  <a:pt x="271807" y="300471"/>
                  <a:pt x="263425" y="314034"/>
                </a:cubicBezTo>
                <a:cubicBezTo>
                  <a:pt x="253052" y="330741"/>
                  <a:pt x="249623" y="342361"/>
                  <a:pt x="251518" y="352829"/>
                </a:cubicBezTo>
                <a:cubicBezTo>
                  <a:pt x="254281" y="367945"/>
                  <a:pt x="264310" y="373146"/>
                  <a:pt x="284761" y="370222"/>
                </a:cubicBezTo>
                <a:cubicBezTo>
                  <a:pt x="297400" y="368336"/>
                  <a:pt x="300353" y="369536"/>
                  <a:pt x="302772" y="377347"/>
                </a:cubicBezTo>
                <a:cubicBezTo>
                  <a:pt x="305678" y="386243"/>
                  <a:pt x="305830" y="393158"/>
                  <a:pt x="303487" y="403693"/>
                </a:cubicBezTo>
                <a:cubicBezTo>
                  <a:pt x="300953" y="414237"/>
                  <a:pt x="301801" y="419476"/>
                  <a:pt x="306887" y="426610"/>
                </a:cubicBezTo>
                <a:cubicBezTo>
                  <a:pt x="311583" y="433154"/>
                  <a:pt x="320336" y="436859"/>
                  <a:pt x="329814" y="436535"/>
                </a:cubicBezTo>
                <a:cubicBezTo>
                  <a:pt x="336034" y="436278"/>
                  <a:pt x="338015" y="435506"/>
                  <a:pt x="340596" y="432363"/>
                </a:cubicBezTo>
                <a:cubicBezTo>
                  <a:pt x="342387" y="430201"/>
                  <a:pt x="343587" y="427848"/>
                  <a:pt x="343196" y="427048"/>
                </a:cubicBezTo>
                <a:cubicBezTo>
                  <a:pt x="342806" y="426258"/>
                  <a:pt x="337786" y="424943"/>
                  <a:pt x="332062" y="424114"/>
                </a:cubicBezTo>
                <a:cubicBezTo>
                  <a:pt x="316879" y="421847"/>
                  <a:pt x="314240" y="417980"/>
                  <a:pt x="317593" y="403493"/>
                </a:cubicBezTo>
                <a:cubicBezTo>
                  <a:pt x="320946" y="388615"/>
                  <a:pt x="317412" y="370727"/>
                  <a:pt x="309668" y="362688"/>
                </a:cubicBezTo>
                <a:cubicBezTo>
                  <a:pt x="304182" y="357125"/>
                  <a:pt x="295514" y="354896"/>
                  <a:pt x="284942" y="356306"/>
                </a:cubicBezTo>
                <a:cubicBezTo>
                  <a:pt x="279712" y="356963"/>
                  <a:pt x="273588" y="357116"/>
                  <a:pt x="271416" y="356706"/>
                </a:cubicBezTo>
                <a:cubicBezTo>
                  <a:pt x="267673" y="355897"/>
                  <a:pt x="267282" y="355496"/>
                  <a:pt x="266520" y="351744"/>
                </a:cubicBezTo>
                <a:cubicBezTo>
                  <a:pt x="263653" y="337713"/>
                  <a:pt x="278912" y="313043"/>
                  <a:pt x="333252" y="243939"/>
                </a:cubicBezTo>
                <a:cubicBezTo>
                  <a:pt x="355741" y="215279"/>
                  <a:pt x="365133" y="197572"/>
                  <a:pt x="364932" y="184056"/>
                </a:cubicBezTo>
                <a:cubicBezTo>
                  <a:pt x="364875" y="177836"/>
                  <a:pt x="364294" y="176655"/>
                  <a:pt x="359189" y="171683"/>
                </a:cubicBezTo>
                <a:cubicBezTo>
                  <a:pt x="355465" y="167911"/>
                  <a:pt x="351140" y="165120"/>
                  <a:pt x="346321" y="163406"/>
                </a:cubicBezTo>
                <a:cubicBezTo>
                  <a:pt x="336281" y="159786"/>
                  <a:pt x="319012" y="159967"/>
                  <a:pt x="308325" y="163644"/>
                </a:cubicBezTo>
                <a:cubicBezTo>
                  <a:pt x="297048" y="167711"/>
                  <a:pt x="269806" y="183818"/>
                  <a:pt x="252947" y="196724"/>
                </a:cubicBezTo>
                <a:cubicBezTo>
                  <a:pt x="233011" y="211688"/>
                  <a:pt x="200902" y="232195"/>
                  <a:pt x="182291" y="241549"/>
                </a:cubicBezTo>
                <a:cubicBezTo>
                  <a:pt x="168527" y="248464"/>
                  <a:pt x="164669" y="249721"/>
                  <a:pt x="158154" y="249683"/>
                </a:cubicBezTo>
                <a:cubicBezTo>
                  <a:pt x="150753" y="249731"/>
                  <a:pt x="150363" y="249531"/>
                  <a:pt x="145962" y="243682"/>
                </a:cubicBezTo>
                <a:cubicBezTo>
                  <a:pt x="143419" y="240511"/>
                  <a:pt x="139314" y="233767"/>
                  <a:pt x="136790" y="228823"/>
                </a:cubicBezTo>
                <a:cubicBezTo>
                  <a:pt x="130751" y="216746"/>
                  <a:pt x="110072" y="195191"/>
                  <a:pt x="98271" y="188799"/>
                </a:cubicBezTo>
                <a:cubicBezTo>
                  <a:pt x="94137" y="186599"/>
                  <a:pt x="90803" y="184608"/>
                  <a:pt x="90803" y="184208"/>
                </a:cubicBezTo>
                <a:cubicBezTo>
                  <a:pt x="90908" y="183322"/>
                  <a:pt x="160069" y="111152"/>
                  <a:pt x="193349" y="77128"/>
                </a:cubicBezTo>
                <a:lnTo>
                  <a:pt x="222753" y="47324"/>
                </a:lnTo>
                <a:lnTo>
                  <a:pt x="221915" y="54030"/>
                </a:lnTo>
                <a:cubicBezTo>
                  <a:pt x="220333" y="69908"/>
                  <a:pt x="228668" y="63060"/>
                  <a:pt x="243146" y="36799"/>
                </a:cubicBezTo>
                <a:cubicBezTo>
                  <a:pt x="248042" y="27655"/>
                  <a:pt x="254233" y="17235"/>
                  <a:pt x="256824" y="13501"/>
                </a:cubicBezTo>
                <a:cubicBezTo>
                  <a:pt x="260910" y="7710"/>
                  <a:pt x="262129" y="2586"/>
                  <a:pt x="259967" y="395"/>
                </a:cubicBezTo>
                <a:cubicBezTo>
                  <a:pt x="259691" y="138"/>
                  <a:pt x="258310" y="-72"/>
                  <a:pt x="257224" y="23"/>
                </a:cubicBezTo>
                <a:close/>
              </a:path>
            </a:pathLst>
          </a:custGeom>
          <a:solidFill>
            <a:srgbClr val="9DDAD7"/>
          </a:solidFill>
          <a:ln w="9525" cap="flat">
            <a:noFill/>
            <a:prstDash val="solid"/>
            <a:miter/>
          </a:ln>
        </p:spPr>
        <p:txBody>
          <a:bodyPr rtlCol="0" anchor="ctr"/>
          <a:lstStyle/>
          <a:p>
            <a:endParaRPr lang="pt-BR"/>
          </a:p>
        </p:txBody>
      </p:sp>
    </p:spTree>
    <p:extLst>
      <p:ext uri="{BB962C8B-B14F-4D97-AF65-F5344CB8AC3E}">
        <p14:creationId xmlns:p14="http://schemas.microsoft.com/office/powerpoint/2010/main" val="90148960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79167E-6 -1.85185E-6 L 4.79167E-6 0.07246 " pathEditMode="relative" rAng="0" ptsTypes="AA">
                                      <p:cBhvr>
                                        <p:cTn id="12" dur="750" spd="-100000" fill="hold"/>
                                        <p:tgtEl>
                                          <p:spTgt spid="87"/>
                                        </p:tgtEl>
                                        <p:attrNameLst>
                                          <p:attrName>ppt_x</p:attrName>
                                          <p:attrName>ppt_y</p:attrName>
                                        </p:attrNameLst>
                                      </p:cBhvr>
                                      <p:rCtr x="0" y="3611"/>
                                    </p:animMotion>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cBhvr>
                                        <p:cTn id="17" dur="500" fill="hold"/>
                                        <p:tgtEl>
                                          <p:spTgt spid="86"/>
                                        </p:tgtEl>
                                        <p:attrNameLst>
                                          <p:attrName>ppt_w</p:attrName>
                                        </p:attrNameLst>
                                      </p:cBhvr>
                                      <p:tavLst>
                                        <p:tav tm="0">
                                          <p:val>
                                            <p:fltVal val="0"/>
                                          </p:val>
                                        </p:tav>
                                        <p:tav tm="100000">
                                          <p:val>
                                            <p:strVal val="#ppt_w"/>
                                          </p:val>
                                        </p:tav>
                                      </p:tavLst>
                                    </p:anim>
                                    <p:anim calcmode="lin" valueType="num">
                                      <p:cBhvr>
                                        <p:cTn id="18" dur="500" fill="hold"/>
                                        <p:tgtEl>
                                          <p:spTgt spid="86"/>
                                        </p:tgtEl>
                                        <p:attrNameLst>
                                          <p:attrName>ppt_h</p:attrName>
                                        </p:attrNameLst>
                                      </p:cBhvr>
                                      <p:tavLst>
                                        <p:tav tm="0">
                                          <p:val>
                                            <p:fltVal val="0"/>
                                          </p:val>
                                        </p:tav>
                                        <p:tav tm="100000">
                                          <p:val>
                                            <p:strVal val="#ppt_h"/>
                                          </p:val>
                                        </p:tav>
                                      </p:tavLst>
                                    </p:anim>
                                    <p:anim calcmode="lin" valueType="num">
                                      <p:cBhvr>
                                        <p:cTn id="19" dur="500" fill="hold"/>
                                        <p:tgtEl>
                                          <p:spTgt spid="86"/>
                                        </p:tgtEl>
                                        <p:attrNameLst>
                                          <p:attrName>style.rotation</p:attrName>
                                        </p:attrNameLst>
                                      </p:cBhvr>
                                      <p:tavLst>
                                        <p:tav tm="0">
                                          <p:val>
                                            <p:fltVal val="360"/>
                                          </p:val>
                                        </p:tav>
                                        <p:tav tm="100000">
                                          <p:val>
                                            <p:fltVal val="0"/>
                                          </p:val>
                                        </p:tav>
                                      </p:tavLst>
                                    </p:anim>
                                    <p:animEffect transition="in" filter="fade">
                                      <p:cBhvr>
                                        <p:cTn id="20" dur="500"/>
                                        <p:tgtEl>
                                          <p:spTgt spid="8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up)">
                                      <p:cBhvr>
                                        <p:cTn id="23" dur="500"/>
                                        <p:tgtEl>
                                          <p:spTgt spid="91"/>
                                        </p:tgtEl>
                                      </p:cBhvr>
                                    </p:animEffect>
                                  </p:childTnLst>
                                </p:cTn>
                              </p:par>
                              <p:par>
                                <p:cTn id="24" presetID="42" presetClass="path" presetSubtype="0" accel="49333" decel="50667" fill="hold" grpId="1" nodeType="withEffect">
                                  <p:stCondLst>
                                    <p:cond delay="0"/>
                                  </p:stCondLst>
                                  <p:childTnLst>
                                    <p:animMotion origin="layout" path="M 4.79167E-6 -1.85185E-6 L 4.79167E-6 0.07246 " pathEditMode="relative" rAng="0" ptsTypes="AA">
                                      <p:cBhvr>
                                        <p:cTn id="25" dur="750" spd="-100000" fill="hold"/>
                                        <p:tgtEl>
                                          <p:spTgt spid="91"/>
                                        </p:tgtEl>
                                        <p:attrNameLst>
                                          <p:attrName>ppt_x</p:attrName>
                                          <p:attrName>ppt_y</p:attrName>
                                        </p:attrNameLst>
                                      </p:cBhvr>
                                      <p:rCtr x="0" y="3611"/>
                                    </p:animMotion>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nodeType="clickEffect">
                                  <p:stCondLst>
                                    <p:cond delay="0"/>
                                  </p:stCondLst>
                                  <p:childTnLst>
                                    <p:set>
                                      <p:cBhvr>
                                        <p:cTn id="29" dur="1" fill="hold">
                                          <p:stCondLst>
                                            <p:cond delay="0"/>
                                          </p:stCondLst>
                                        </p:cTn>
                                        <p:tgtEl>
                                          <p:spTgt spid="92"/>
                                        </p:tgtEl>
                                        <p:attrNameLst>
                                          <p:attrName>style.visibility</p:attrName>
                                        </p:attrNameLst>
                                      </p:cBhvr>
                                      <p:to>
                                        <p:strVal val="visible"/>
                                      </p:to>
                                    </p:set>
                                    <p:anim calcmode="lin" valueType="num">
                                      <p:cBhvr>
                                        <p:cTn id="30" dur="500" fill="hold"/>
                                        <p:tgtEl>
                                          <p:spTgt spid="92"/>
                                        </p:tgtEl>
                                        <p:attrNameLst>
                                          <p:attrName>ppt_w</p:attrName>
                                        </p:attrNameLst>
                                      </p:cBhvr>
                                      <p:tavLst>
                                        <p:tav tm="0">
                                          <p:val>
                                            <p:fltVal val="0"/>
                                          </p:val>
                                        </p:tav>
                                        <p:tav tm="100000">
                                          <p:val>
                                            <p:strVal val="#ppt_w"/>
                                          </p:val>
                                        </p:tav>
                                      </p:tavLst>
                                    </p:anim>
                                    <p:anim calcmode="lin" valueType="num">
                                      <p:cBhvr>
                                        <p:cTn id="31" dur="500" fill="hold"/>
                                        <p:tgtEl>
                                          <p:spTgt spid="92"/>
                                        </p:tgtEl>
                                        <p:attrNameLst>
                                          <p:attrName>ppt_h</p:attrName>
                                        </p:attrNameLst>
                                      </p:cBhvr>
                                      <p:tavLst>
                                        <p:tav tm="0">
                                          <p:val>
                                            <p:fltVal val="0"/>
                                          </p:val>
                                        </p:tav>
                                        <p:tav tm="100000">
                                          <p:val>
                                            <p:strVal val="#ppt_h"/>
                                          </p:val>
                                        </p:tav>
                                      </p:tavLst>
                                    </p:anim>
                                    <p:anim calcmode="lin" valueType="num">
                                      <p:cBhvr>
                                        <p:cTn id="32" dur="500" fill="hold"/>
                                        <p:tgtEl>
                                          <p:spTgt spid="92"/>
                                        </p:tgtEl>
                                        <p:attrNameLst>
                                          <p:attrName>style.rotation</p:attrName>
                                        </p:attrNameLst>
                                      </p:cBhvr>
                                      <p:tavLst>
                                        <p:tav tm="0">
                                          <p:val>
                                            <p:fltVal val="360"/>
                                          </p:val>
                                        </p:tav>
                                        <p:tav tm="100000">
                                          <p:val>
                                            <p:fltVal val="0"/>
                                          </p:val>
                                        </p:tav>
                                      </p:tavLst>
                                    </p:anim>
                                    <p:animEffect transition="in" filter="fade">
                                      <p:cBhvr>
                                        <p:cTn id="33" dur="500"/>
                                        <p:tgtEl>
                                          <p:spTgt spid="92"/>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95"/>
                                        </p:tgtEl>
                                        <p:attrNameLst>
                                          <p:attrName>style.visibility</p:attrName>
                                        </p:attrNameLst>
                                      </p:cBhvr>
                                      <p:to>
                                        <p:strVal val="visible"/>
                                      </p:to>
                                    </p:set>
                                    <p:animEffect transition="in" filter="wipe(up)">
                                      <p:cBhvr>
                                        <p:cTn id="36" dur="500"/>
                                        <p:tgtEl>
                                          <p:spTgt spid="95"/>
                                        </p:tgtEl>
                                      </p:cBhvr>
                                    </p:animEffect>
                                  </p:childTnLst>
                                </p:cTn>
                              </p:par>
                              <p:par>
                                <p:cTn id="37" presetID="42" presetClass="path" presetSubtype="0" accel="49333" decel="50667" fill="hold" grpId="1" nodeType="withEffect">
                                  <p:stCondLst>
                                    <p:cond delay="250"/>
                                  </p:stCondLst>
                                  <p:childTnLst>
                                    <p:animMotion origin="layout" path="M 4.79167E-6 -1.85185E-6 L 4.79167E-6 0.07246 " pathEditMode="relative" rAng="0" ptsTypes="AA">
                                      <p:cBhvr>
                                        <p:cTn id="38" dur="750" spd="-100000" fill="hold"/>
                                        <p:tgtEl>
                                          <p:spTgt spid="95"/>
                                        </p:tgtEl>
                                        <p:attrNameLst>
                                          <p:attrName>ppt_x</p:attrName>
                                          <p:attrName>ppt_y</p:attrName>
                                        </p:attrNameLst>
                                      </p:cBhvr>
                                      <p:rCtr x="0"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91" grpId="0"/>
      <p:bldP spid="91" grpId="1"/>
      <p:bldP spid="95" grpId="0"/>
      <p:bldP spid="95"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C8CA5EF-AF77-F922-6642-299EB0828AF2}"/>
            </a:ext>
          </a:extLst>
        </p:cNvPr>
        <p:cNvGrpSpPr/>
        <p:nvPr/>
      </p:nvGrpSpPr>
      <p:grpSpPr>
        <a:xfrm>
          <a:off x="0" y="0"/>
          <a:ext cx="0" cy="0"/>
          <a:chOff x="0" y="0"/>
          <a:chExt cx="0" cy="0"/>
        </a:xfrm>
      </p:grpSpPr>
      <p:grpSp>
        <p:nvGrpSpPr>
          <p:cNvPr id="53" name="Group 1">
            <a:extLst>
              <a:ext uri="{FF2B5EF4-FFF2-40B4-BE49-F238E27FC236}">
                <a16:creationId xmlns:a16="http://schemas.microsoft.com/office/drawing/2014/main" id="{76FD0E74-8A06-2006-806D-F8F2347BDB24}"/>
              </a:ext>
            </a:extLst>
          </p:cNvPr>
          <p:cNvGrpSpPr/>
          <p:nvPr/>
        </p:nvGrpSpPr>
        <p:grpSpPr>
          <a:xfrm>
            <a:off x="-1" y="0"/>
            <a:ext cx="8683383" cy="6858000"/>
            <a:chOff x="-1" y="0"/>
            <a:chExt cx="8683383" cy="6858000"/>
          </a:xfrm>
        </p:grpSpPr>
        <p:sp>
          <p:nvSpPr>
            <p:cNvPr id="54" name="Freeform: Shape 2">
              <a:extLst>
                <a:ext uri="{FF2B5EF4-FFF2-40B4-BE49-F238E27FC236}">
                  <a16:creationId xmlns:a16="http://schemas.microsoft.com/office/drawing/2014/main" id="{C590E26E-B1C9-F18D-F7BA-28D9355A69F0}"/>
                </a:ext>
              </a:extLst>
            </p:cNvPr>
            <p:cNvSpPr/>
            <p:nvPr/>
          </p:nvSpPr>
          <p:spPr>
            <a:xfrm>
              <a:off x="-1" y="0"/>
              <a:ext cx="8683383" cy="6858000"/>
            </a:xfrm>
            <a:custGeom>
              <a:avLst/>
              <a:gdLst>
                <a:gd name="connsiteX0" fmla="*/ 0 w 8683383"/>
                <a:gd name="connsiteY0" fmla="*/ 0 h 6858000"/>
                <a:gd name="connsiteX1" fmla="*/ 8683383 w 8683383"/>
                <a:gd name="connsiteY1" fmla="*/ 0 h 6858000"/>
                <a:gd name="connsiteX2" fmla="*/ 8679916 w 8683383"/>
                <a:gd name="connsiteY2" fmla="*/ 21502 h 6858000"/>
                <a:gd name="connsiteX3" fmla="*/ 8671861 w 8683383"/>
                <a:gd name="connsiteY3" fmla="*/ 90780 h 6858000"/>
                <a:gd name="connsiteX4" fmla="*/ 8579534 w 8683383"/>
                <a:gd name="connsiteY4" fmla="*/ 1278876 h 6858000"/>
                <a:gd name="connsiteX5" fmla="*/ 7901352 w 8683383"/>
                <a:gd name="connsiteY5" fmla="*/ 2068238 h 6858000"/>
                <a:gd name="connsiteX6" fmla="*/ 6094982 w 8683383"/>
                <a:gd name="connsiteY6" fmla="*/ 1711616 h 6858000"/>
                <a:gd name="connsiteX7" fmla="*/ 5158144 w 8683383"/>
                <a:gd name="connsiteY7" fmla="*/ 1390762 h 6858000"/>
                <a:gd name="connsiteX8" fmla="*/ 4440141 w 8683383"/>
                <a:gd name="connsiteY8" fmla="*/ 2317380 h 6858000"/>
                <a:gd name="connsiteX9" fmla="*/ 5121670 w 8683383"/>
                <a:gd name="connsiteY9" fmla="*/ 3325226 h 6858000"/>
                <a:gd name="connsiteX10" fmla="*/ 5012075 w 8683383"/>
                <a:gd name="connsiteY10" fmla="*/ 4046929 h 6858000"/>
                <a:gd name="connsiteX11" fmla="*/ 3130645 w 8683383"/>
                <a:gd name="connsiteY11" fmla="*/ 4700971 h 6858000"/>
                <a:gd name="connsiteX12" fmla="*/ 2653329 w 8683383"/>
                <a:gd name="connsiteY12" fmla="*/ 5782469 h 6858000"/>
                <a:gd name="connsiteX13" fmla="*/ 1940093 w 8683383"/>
                <a:gd name="connsiteY13" fmla="*/ 6782441 h 6858000"/>
                <a:gd name="connsiteX14" fmla="*/ 1807490 w 8683383"/>
                <a:gd name="connsiteY14" fmla="*/ 6858000 h 6858000"/>
                <a:gd name="connsiteX15" fmla="*/ 0 w 8683383"/>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83383" h="6858000">
                  <a:moveTo>
                    <a:pt x="0" y="0"/>
                  </a:moveTo>
                  <a:lnTo>
                    <a:pt x="8683383" y="0"/>
                  </a:lnTo>
                  <a:lnTo>
                    <a:pt x="8679916" y="21502"/>
                  </a:lnTo>
                  <a:cubicBezTo>
                    <a:pt x="8676530" y="49869"/>
                    <a:pt x="8674240" y="74658"/>
                    <a:pt x="8671861" y="90780"/>
                  </a:cubicBezTo>
                  <a:cubicBezTo>
                    <a:pt x="8613364" y="482818"/>
                    <a:pt x="8652127" y="887895"/>
                    <a:pt x="8579534" y="1278876"/>
                  </a:cubicBezTo>
                  <a:cubicBezTo>
                    <a:pt x="8509408" y="1656289"/>
                    <a:pt x="8269956" y="1948776"/>
                    <a:pt x="7901352" y="2068238"/>
                  </a:cubicBezTo>
                  <a:cubicBezTo>
                    <a:pt x="7292768" y="2265403"/>
                    <a:pt x="6625863" y="1997935"/>
                    <a:pt x="6094982" y="1711616"/>
                  </a:cubicBezTo>
                  <a:cubicBezTo>
                    <a:pt x="5801615" y="1553390"/>
                    <a:pt x="5491331" y="1399219"/>
                    <a:pt x="5158144" y="1390762"/>
                  </a:cubicBezTo>
                  <a:cubicBezTo>
                    <a:pt x="4629904" y="1377371"/>
                    <a:pt x="4211085" y="1793723"/>
                    <a:pt x="4440141" y="2317380"/>
                  </a:cubicBezTo>
                  <a:cubicBezTo>
                    <a:pt x="4606295" y="2697085"/>
                    <a:pt x="4988465" y="2924907"/>
                    <a:pt x="5121670" y="3325226"/>
                  </a:cubicBezTo>
                  <a:cubicBezTo>
                    <a:pt x="5202192" y="3566968"/>
                    <a:pt x="5180168" y="3855404"/>
                    <a:pt x="5012075" y="4046929"/>
                  </a:cubicBezTo>
                  <a:cubicBezTo>
                    <a:pt x="4550617" y="4572524"/>
                    <a:pt x="3637212" y="4240569"/>
                    <a:pt x="3130645" y="4700971"/>
                  </a:cubicBezTo>
                  <a:cubicBezTo>
                    <a:pt x="2819481" y="4983769"/>
                    <a:pt x="2789528" y="5407698"/>
                    <a:pt x="2653329" y="5782469"/>
                  </a:cubicBezTo>
                  <a:cubicBezTo>
                    <a:pt x="2506247" y="6186864"/>
                    <a:pt x="2296438" y="6548359"/>
                    <a:pt x="1940093" y="6782441"/>
                  </a:cubicBezTo>
                  <a:lnTo>
                    <a:pt x="1807490" y="6858000"/>
                  </a:lnTo>
                  <a:lnTo>
                    <a:pt x="0" y="6858000"/>
                  </a:lnTo>
                  <a:close/>
                </a:path>
              </a:pathLst>
            </a:cu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Shape 3">
              <a:extLst>
                <a:ext uri="{FF2B5EF4-FFF2-40B4-BE49-F238E27FC236}">
                  <a16:creationId xmlns:a16="http://schemas.microsoft.com/office/drawing/2014/main" id="{4796B5FD-2600-3E25-D6CC-A1A7A9BAA706}"/>
                </a:ext>
              </a:extLst>
            </p:cNvPr>
            <p:cNvSpPr/>
            <p:nvPr/>
          </p:nvSpPr>
          <p:spPr>
            <a:xfrm rot="16200000">
              <a:off x="-2525316" y="2525317"/>
              <a:ext cx="6857999" cy="1807365"/>
            </a:xfrm>
            <a:custGeom>
              <a:avLst/>
              <a:gdLst>
                <a:gd name="connsiteX0" fmla="*/ 6857999 w 6857999"/>
                <a:gd name="connsiteY0" fmla="*/ 0 h 1807365"/>
                <a:gd name="connsiteX1" fmla="*/ 6857999 w 6857999"/>
                <a:gd name="connsiteY1" fmla="*/ 797535 h 1807365"/>
                <a:gd name="connsiteX2" fmla="*/ 6761298 w 6857999"/>
                <a:gd name="connsiteY2" fmla="*/ 759532 h 1807365"/>
                <a:gd name="connsiteX3" fmla="*/ 5996200 w 6857999"/>
                <a:gd name="connsiteY3" fmla="*/ 386925 h 1807365"/>
                <a:gd name="connsiteX4" fmla="*/ 3563909 w 6857999"/>
                <a:gd name="connsiteY4" fmla="*/ 1188390 h 1807365"/>
                <a:gd name="connsiteX5" fmla="*/ 1754508 w 6857999"/>
                <a:gd name="connsiteY5" fmla="*/ 1807362 h 1807365"/>
                <a:gd name="connsiteX6" fmla="*/ 629938 w 6857999"/>
                <a:gd name="connsiteY6" fmla="*/ 1483174 h 1807365"/>
                <a:gd name="connsiteX7" fmla="*/ 38606 w 6857999"/>
                <a:gd name="connsiteY7" fmla="*/ 863825 h 1807365"/>
                <a:gd name="connsiteX8" fmla="*/ 0 w 6857999"/>
                <a:gd name="connsiteY8" fmla="*/ 780581 h 1807365"/>
                <a:gd name="connsiteX9" fmla="*/ 0 w 6857999"/>
                <a:gd name="connsiteY9" fmla="*/ 0 h 180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1807365">
                  <a:moveTo>
                    <a:pt x="6857999" y="0"/>
                  </a:moveTo>
                  <a:lnTo>
                    <a:pt x="6857999" y="797535"/>
                  </a:lnTo>
                  <a:lnTo>
                    <a:pt x="6761298" y="759532"/>
                  </a:lnTo>
                  <a:cubicBezTo>
                    <a:pt x="6506538" y="641188"/>
                    <a:pt x="6272661" y="454151"/>
                    <a:pt x="5996200" y="386925"/>
                  </a:cubicBezTo>
                  <a:cubicBezTo>
                    <a:pt x="5079272" y="163903"/>
                    <a:pt x="4303448" y="719606"/>
                    <a:pt x="3563909" y="1188390"/>
                  </a:cubicBezTo>
                  <a:cubicBezTo>
                    <a:pt x="3000707" y="1545481"/>
                    <a:pt x="2381064" y="1808525"/>
                    <a:pt x="1754508" y="1807362"/>
                  </a:cubicBezTo>
                  <a:cubicBezTo>
                    <a:pt x="1378574" y="1806665"/>
                    <a:pt x="1000152" y="1710854"/>
                    <a:pt x="629938" y="1483174"/>
                  </a:cubicBezTo>
                  <a:cubicBezTo>
                    <a:pt x="356360" y="1314878"/>
                    <a:pt x="167640" y="1103973"/>
                    <a:pt x="38606" y="863825"/>
                  </a:cubicBezTo>
                  <a:lnTo>
                    <a:pt x="0" y="780581"/>
                  </a:lnTo>
                  <a:lnTo>
                    <a:pt x="0" y="0"/>
                  </a:lnTo>
                  <a:close/>
                </a:path>
              </a:pathLst>
            </a:custGeom>
            <a:gradFill flip="none" rotWithShape="1">
              <a:gsLst>
                <a:gs pos="0">
                  <a:srgbClr val="9DDAD7"/>
                </a:gs>
                <a:gs pos="80000">
                  <a:srgbClr val="284E7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 name="Google Shape;4805;p32">
            <a:extLst>
              <a:ext uri="{FF2B5EF4-FFF2-40B4-BE49-F238E27FC236}">
                <a16:creationId xmlns:a16="http://schemas.microsoft.com/office/drawing/2014/main" id="{F93ED35B-F5E8-C520-369A-ECC4171CFDBF}"/>
              </a:ext>
            </a:extLst>
          </p:cNvPr>
          <p:cNvGrpSpPr/>
          <p:nvPr/>
        </p:nvGrpSpPr>
        <p:grpSpPr>
          <a:xfrm>
            <a:off x="-221289" y="0"/>
            <a:ext cx="12413290"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64DD3749-F946-E76A-AD5A-8676112AE8A0}"/>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F2A3BD5E-2968-3D14-C24C-BAAC0B440280}"/>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D0D14C45-1E4B-F46D-B479-A864823D2126}"/>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A736259D-F043-B671-5105-E304FF632616}"/>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564FCD17-EF6A-880B-80C3-EABD3D2CFAE5}"/>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069453F2-F253-8AC3-09AA-047E35CDA9A9}"/>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7A5976A9-6806-8CF4-BB90-C9E5AB77D016}"/>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0EBB17F3-33A1-1DC6-C9AE-E3EF7E75C4B0}"/>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DA6D330B-3ADB-59CB-AD61-649D6C25379E}"/>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9A0A8458-ADE3-B1DB-9D22-188733925CFE}"/>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849C5B7F-D68F-AFCB-3EE6-6BAE2A91EB81}"/>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D62675D3-3A82-6FD8-FD94-3B7B70F093CF}"/>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DDCCDEA8-707F-1F5F-8399-E7DED3389E72}"/>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8C1D5AC3-ED54-63ED-3800-CF6BBC375D5D}"/>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0C6802D6-9A37-4C17-5DBC-481F84FF5AA6}"/>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BF4580EB-1C32-94D1-B283-04BA663EF543}"/>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77F65C6C-C214-F6E4-6312-A3224564BF02}"/>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06253682-2826-364C-CC20-A00B002A66D0}"/>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1A43C63C-D96C-4AAE-11DD-46F1204133B6}"/>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80A6909A-9D19-3AE7-BE3F-9D0B749EDEC2}"/>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4765CE5A-7375-BA67-C511-5722E7989A07}"/>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6AD5D4BF-CBE0-A386-0C29-A45A181C8FCD}"/>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DECC162A-6B27-AAD4-0FCC-D23DCEC5CE5F}"/>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85C9A8C3-9ACE-A813-5C7D-6F4BACB8F14B}"/>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258E57FD-F3BB-8C92-EB5B-0FF236DCE68C}"/>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43B07C7D-7158-1754-9CC3-F076F2DC5514}"/>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840C6367-F253-3C75-6A65-8ECC3AB8E388}"/>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34123A0C-4B1D-ED70-5046-B2BC690C28C0}"/>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CC42D619-E0B0-B68A-A56E-02B525B6F81E}"/>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BE3B5DF7-8CDB-4616-6FB6-169BF753135C}"/>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1895C15B-11B7-5F28-DC51-76FD6C816098}"/>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F0AD9956-1B14-0BF2-218E-3E4921539E54}"/>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D8F08738-EA26-7D0D-4BDB-917ABBA5307D}"/>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4ED8B804-76D6-0B7F-6E37-1DF40D5279E9}"/>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2BE88A21-DF54-3040-5847-289808D6C5CF}"/>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0D5716DE-0DF2-7C63-9DA7-13B1155F4F44}"/>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5578366A-34EE-A97F-7AFA-9DDC127E5D06}"/>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8B632741-7FD1-91E0-3CDD-DFD777D2C58F}"/>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11C36C3F-8E96-0C23-9CA2-6B695B711386}"/>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F3D47FEF-DFE8-7C83-D3A6-5C44F6B337C3}"/>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2754FB73-D21A-4D9F-CF93-18054FAF9CC6}"/>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F88E6DA5-6E96-202D-A1AE-EE84D568C45B}"/>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A5A19797-2238-B7F7-06D8-59F1B1C84FA4}"/>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F8A287DC-788F-7870-BEED-36C3B2B6C47F}"/>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A142A506-336A-1757-C0DB-32B2609654F4}"/>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6C812538-4F53-8BCE-C020-12CF301872F2}"/>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2BF8BCAF-4B7F-46F2-B7F4-CCE6E3A62686}"/>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58E7412D-3F84-0DB5-9950-E5F87C40F642}"/>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56" name="Group 1">
            <a:extLst>
              <a:ext uri="{FF2B5EF4-FFF2-40B4-BE49-F238E27FC236}">
                <a16:creationId xmlns:a16="http://schemas.microsoft.com/office/drawing/2014/main" id="{DB531567-2337-F4F1-946D-4235A7F148CC}"/>
              </a:ext>
            </a:extLst>
          </p:cNvPr>
          <p:cNvGrpSpPr/>
          <p:nvPr/>
        </p:nvGrpSpPr>
        <p:grpSpPr>
          <a:xfrm>
            <a:off x="619124" y="453071"/>
            <a:ext cx="10953752" cy="5951858"/>
            <a:chOff x="1346201" y="2501901"/>
            <a:chExt cx="9499601" cy="3706576"/>
          </a:xfrm>
        </p:grpSpPr>
        <p:sp>
          <p:nvSpPr>
            <p:cNvPr id="57" name="Rectangle: Rounded Corners 2">
              <a:extLst>
                <a:ext uri="{FF2B5EF4-FFF2-40B4-BE49-F238E27FC236}">
                  <a16:creationId xmlns:a16="http://schemas.microsoft.com/office/drawing/2014/main" id="{75C726DB-49D5-3C57-2055-836BFAA13698}"/>
                </a:ext>
              </a:extLst>
            </p:cNvPr>
            <p:cNvSpPr/>
            <p:nvPr/>
          </p:nvSpPr>
          <p:spPr>
            <a:xfrm>
              <a:off x="1346201" y="2501901"/>
              <a:ext cx="9499601" cy="3706576"/>
            </a:xfrm>
            <a:prstGeom prst="roundRect">
              <a:avLst>
                <a:gd name="adj" fmla="val 124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Rounded Corners 3">
              <a:extLst>
                <a:ext uri="{FF2B5EF4-FFF2-40B4-BE49-F238E27FC236}">
                  <a16:creationId xmlns:a16="http://schemas.microsoft.com/office/drawing/2014/main" id="{252A979D-6A9B-FD59-77BF-004943D70C8B}"/>
                </a:ext>
              </a:extLst>
            </p:cNvPr>
            <p:cNvSpPr/>
            <p:nvPr/>
          </p:nvSpPr>
          <p:spPr>
            <a:xfrm>
              <a:off x="1490761" y="2596135"/>
              <a:ext cx="9210484" cy="3518108"/>
            </a:xfrm>
            <a:prstGeom prst="roundRect">
              <a:avLst>
                <a:gd name="adj" fmla="val 10138"/>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Forma Livre: Forma 1">
            <a:extLst>
              <a:ext uri="{FF2B5EF4-FFF2-40B4-BE49-F238E27FC236}">
                <a16:creationId xmlns:a16="http://schemas.microsoft.com/office/drawing/2014/main" id="{54315D5F-C371-F7A7-F2BD-3D46A7EB8445}"/>
              </a:ext>
            </a:extLst>
          </p:cNvPr>
          <p:cNvSpPr/>
          <p:nvPr/>
        </p:nvSpPr>
        <p:spPr>
          <a:xfrm rot="9679416">
            <a:off x="-14344217" y="-5939114"/>
            <a:ext cx="9715883" cy="24171387"/>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endParaRPr lang="pt-BR"/>
          </a:p>
        </p:txBody>
      </p:sp>
      <p:pic>
        <p:nvPicPr>
          <p:cNvPr id="301" name="Imagem 300">
            <a:extLst>
              <a:ext uri="{FF2B5EF4-FFF2-40B4-BE49-F238E27FC236}">
                <a16:creationId xmlns:a16="http://schemas.microsoft.com/office/drawing/2014/main" id="{5A6EE26F-6DD9-22A1-2357-58C0EAC42C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2013" y="1778723"/>
            <a:ext cx="2533264" cy="2576201"/>
          </a:xfrm>
          <a:prstGeom prst="rect">
            <a:avLst/>
          </a:prstGeom>
          <a:noFill/>
        </p:spPr>
      </p:pic>
      <p:pic>
        <p:nvPicPr>
          <p:cNvPr id="997" name="Imagem 996">
            <a:extLst>
              <a:ext uri="{FF2B5EF4-FFF2-40B4-BE49-F238E27FC236}">
                <a16:creationId xmlns:a16="http://schemas.microsoft.com/office/drawing/2014/main" id="{F98DBD69-FB60-560D-07F4-BC73AA9F05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17383" y="1752390"/>
            <a:ext cx="2497558" cy="2701653"/>
          </a:xfrm>
          <a:prstGeom prst="rect">
            <a:avLst/>
          </a:prstGeom>
          <a:noFill/>
        </p:spPr>
      </p:pic>
      <p:sp>
        <p:nvSpPr>
          <p:cNvPr id="1000" name="Rectangle: Rounded Corners 16">
            <a:extLst>
              <a:ext uri="{FF2B5EF4-FFF2-40B4-BE49-F238E27FC236}">
                <a16:creationId xmlns:a16="http://schemas.microsoft.com/office/drawing/2014/main" id="{0DBF8D6E-573F-CC7D-0873-F11876DE6D60}"/>
              </a:ext>
            </a:extLst>
          </p:cNvPr>
          <p:cNvSpPr/>
          <p:nvPr/>
        </p:nvSpPr>
        <p:spPr>
          <a:xfrm>
            <a:off x="2185555" y="4388940"/>
            <a:ext cx="2883906" cy="1343619"/>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Tetraedro Regular</a:t>
            </a:r>
          </a:p>
          <a:p>
            <a:pPr algn="ctr">
              <a:lnSpc>
                <a:spcPct val="120000"/>
              </a:lnSpc>
              <a:spcAft>
                <a:spcPts val="600"/>
              </a:spcAft>
            </a:pPr>
            <a:r>
              <a:rPr lang="pt-BR" b="1" dirty="0">
                <a:solidFill>
                  <a:schemeClr val="bg1"/>
                </a:solidFill>
                <a:latin typeface="Sora" pitchFamily="2" charset="0"/>
                <a:cs typeface="Sora" pitchFamily="2" charset="0"/>
              </a:rPr>
              <a:t>Quatro faces iguais </a:t>
            </a:r>
          </a:p>
          <a:p>
            <a:pPr algn="ctr">
              <a:lnSpc>
                <a:spcPct val="120000"/>
              </a:lnSpc>
              <a:spcAft>
                <a:spcPts val="600"/>
              </a:spcAft>
            </a:pPr>
            <a:r>
              <a:rPr lang="pt-BR" sz="1600" dirty="0">
                <a:solidFill>
                  <a:schemeClr val="bg1"/>
                </a:solidFill>
                <a:latin typeface="Sora" pitchFamily="2" charset="0"/>
                <a:cs typeface="Sora" pitchFamily="2" charset="0"/>
              </a:rPr>
              <a:t>(triângulos equiláteros)</a:t>
            </a:r>
            <a:endParaRPr lang="en-US" sz="1600" dirty="0">
              <a:solidFill>
                <a:schemeClr val="bg1"/>
              </a:solidFill>
              <a:latin typeface="Sora" pitchFamily="2" charset="0"/>
              <a:cs typeface="Sora" pitchFamily="2" charset="0"/>
            </a:endParaRPr>
          </a:p>
        </p:txBody>
      </p:sp>
      <p:sp>
        <p:nvSpPr>
          <p:cNvPr id="1001" name="Rectangle: Rounded Corners 16">
            <a:extLst>
              <a:ext uri="{FF2B5EF4-FFF2-40B4-BE49-F238E27FC236}">
                <a16:creationId xmlns:a16="http://schemas.microsoft.com/office/drawing/2014/main" id="{160A4A20-E663-86E2-C105-4AE3A473CA98}"/>
              </a:ext>
            </a:extLst>
          </p:cNvPr>
          <p:cNvSpPr/>
          <p:nvPr/>
        </p:nvSpPr>
        <p:spPr>
          <a:xfrm>
            <a:off x="6929234" y="4389206"/>
            <a:ext cx="2883906" cy="1343619"/>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Octaedro Regular</a:t>
            </a:r>
          </a:p>
          <a:p>
            <a:pPr algn="ctr">
              <a:lnSpc>
                <a:spcPct val="120000"/>
              </a:lnSpc>
              <a:spcAft>
                <a:spcPts val="600"/>
              </a:spcAft>
            </a:pPr>
            <a:r>
              <a:rPr lang="pt-BR" b="1" dirty="0">
                <a:solidFill>
                  <a:schemeClr val="bg1"/>
                </a:solidFill>
                <a:latin typeface="Sora" pitchFamily="2" charset="0"/>
                <a:cs typeface="Sora" pitchFamily="2" charset="0"/>
              </a:rPr>
              <a:t>Oito faces iguais </a:t>
            </a:r>
          </a:p>
          <a:p>
            <a:pPr algn="ctr">
              <a:lnSpc>
                <a:spcPct val="120000"/>
              </a:lnSpc>
              <a:spcAft>
                <a:spcPts val="600"/>
              </a:spcAft>
            </a:pPr>
            <a:r>
              <a:rPr lang="pt-BR" sz="1600" dirty="0">
                <a:solidFill>
                  <a:schemeClr val="bg1"/>
                </a:solidFill>
                <a:latin typeface="Sora" pitchFamily="2" charset="0"/>
                <a:cs typeface="Sora" pitchFamily="2" charset="0"/>
              </a:rPr>
              <a:t>(triângulos equiláteros)</a:t>
            </a:r>
          </a:p>
        </p:txBody>
      </p:sp>
      <p:sp>
        <p:nvSpPr>
          <p:cNvPr id="1003" name="CaixaDeTexto 1002">
            <a:extLst>
              <a:ext uri="{FF2B5EF4-FFF2-40B4-BE49-F238E27FC236}">
                <a16:creationId xmlns:a16="http://schemas.microsoft.com/office/drawing/2014/main" id="{780A9827-42F3-043B-2B2D-0C9D2E1D8A51}"/>
              </a:ext>
            </a:extLst>
          </p:cNvPr>
          <p:cNvSpPr txBox="1"/>
          <p:nvPr/>
        </p:nvSpPr>
        <p:spPr>
          <a:xfrm>
            <a:off x="39701929" y="1057562"/>
            <a:ext cx="6622278" cy="1597489"/>
          </a:xfrm>
          <a:prstGeom prst="rect">
            <a:avLst/>
          </a:prstGeom>
          <a:noFill/>
        </p:spPr>
        <p:txBody>
          <a:bodyPr wrap="square" rtlCol="0">
            <a:spAutoFit/>
          </a:bodyPr>
          <a:lstStyle/>
          <a:p>
            <a:pPr>
              <a:lnSpc>
                <a:spcPct val="80000"/>
              </a:lnSpc>
            </a:pPr>
            <a:r>
              <a:rPr lang="pt-BR" sz="6000" b="1" dirty="0">
                <a:solidFill>
                  <a:srgbClr val="0E395C"/>
                </a:solidFill>
                <a:latin typeface="Sora" pitchFamily="2" charset="0"/>
                <a:cs typeface="Sora" pitchFamily="2" charset="0"/>
              </a:rPr>
              <a:t>Poliedros de Platão</a:t>
            </a:r>
          </a:p>
        </p:txBody>
      </p:sp>
      <p:sp>
        <p:nvSpPr>
          <p:cNvPr id="1004" name="Forma Livre: Forma 1003">
            <a:extLst>
              <a:ext uri="{FF2B5EF4-FFF2-40B4-BE49-F238E27FC236}">
                <a16:creationId xmlns:a16="http://schemas.microsoft.com/office/drawing/2014/main" id="{86F43871-94A0-4D0F-BBD8-A96F5E5D9D99}"/>
              </a:ext>
            </a:extLst>
          </p:cNvPr>
          <p:cNvSpPr/>
          <p:nvPr/>
        </p:nvSpPr>
        <p:spPr>
          <a:xfrm rot="16794625" flipV="1">
            <a:off x="40156440" y="2203809"/>
            <a:ext cx="522149" cy="1263563"/>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endParaRPr lang="pt-BR"/>
          </a:p>
        </p:txBody>
      </p:sp>
      <p:sp>
        <p:nvSpPr>
          <p:cNvPr id="1005" name="CaixaDeTexto 1004">
            <a:extLst>
              <a:ext uri="{FF2B5EF4-FFF2-40B4-BE49-F238E27FC236}">
                <a16:creationId xmlns:a16="http://schemas.microsoft.com/office/drawing/2014/main" id="{9C930A8D-2478-E29D-1776-273A9894FFA5}"/>
              </a:ext>
            </a:extLst>
          </p:cNvPr>
          <p:cNvSpPr txBox="1"/>
          <p:nvPr/>
        </p:nvSpPr>
        <p:spPr>
          <a:xfrm>
            <a:off x="41082700" y="2600674"/>
            <a:ext cx="7479272" cy="1146852"/>
          </a:xfrm>
          <a:prstGeom prst="rect">
            <a:avLst/>
          </a:prstGeom>
          <a:noFill/>
        </p:spPr>
        <p:txBody>
          <a:bodyPr wrap="square" rtlCol="0">
            <a:spAutoFit/>
          </a:bodyPr>
          <a:lstStyle/>
          <a:p>
            <a:pPr algn="just">
              <a:lnSpc>
                <a:spcPct val="150000"/>
              </a:lnSpc>
            </a:pPr>
            <a:r>
              <a:rPr lang="pt-BR" sz="2400" b="1" dirty="0">
                <a:solidFill>
                  <a:srgbClr val="284E72"/>
                </a:solidFill>
                <a:latin typeface="Sora" pitchFamily="2" charset="0"/>
                <a:cs typeface="Sora" pitchFamily="2" charset="0"/>
              </a:rPr>
              <a:t>Um sólido platônico ou poliedro regular, na geometria, é um poliedro convexo em que: </a:t>
            </a:r>
          </a:p>
        </p:txBody>
      </p:sp>
      <p:grpSp>
        <p:nvGrpSpPr>
          <p:cNvPr id="1006" name="Group 33">
            <a:extLst>
              <a:ext uri="{FF2B5EF4-FFF2-40B4-BE49-F238E27FC236}">
                <a16:creationId xmlns:a16="http://schemas.microsoft.com/office/drawing/2014/main" id="{2F545B24-A11A-9F0E-83B7-B9F7EB0B7606}"/>
              </a:ext>
            </a:extLst>
          </p:cNvPr>
          <p:cNvGrpSpPr/>
          <p:nvPr/>
        </p:nvGrpSpPr>
        <p:grpSpPr>
          <a:xfrm>
            <a:off x="41090138" y="3893550"/>
            <a:ext cx="788146" cy="788146"/>
            <a:chOff x="5498354" y="1121097"/>
            <a:chExt cx="788146" cy="788146"/>
          </a:xfrm>
        </p:grpSpPr>
        <p:sp>
          <p:nvSpPr>
            <p:cNvPr id="1007" name="Rectangle: Rounded Corners 34">
              <a:extLst>
                <a:ext uri="{FF2B5EF4-FFF2-40B4-BE49-F238E27FC236}">
                  <a16:creationId xmlns:a16="http://schemas.microsoft.com/office/drawing/2014/main" id="{51058846-8C2E-0EAB-DDAB-C8FEFC69F5B1}"/>
                </a:ext>
              </a:extLst>
            </p:cNvPr>
            <p:cNvSpPr/>
            <p:nvPr/>
          </p:nvSpPr>
          <p:spPr>
            <a:xfrm>
              <a:off x="5498354" y="1121097"/>
              <a:ext cx="788146" cy="788146"/>
            </a:xfrm>
            <a:prstGeom prst="roundRect">
              <a:avLst>
                <a:gd name="adj" fmla="val 24171"/>
              </a:avLst>
            </a:prstGeom>
            <a:solidFill>
              <a:srgbClr val="7FB0AD">
                <a:alpha val="85000"/>
              </a:srgb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a:ln>
                  <a:noFill/>
                </a:ln>
                <a:solidFill>
                  <a:prstClr val="white"/>
                </a:solidFill>
                <a:effectLst/>
                <a:uLnTx/>
                <a:uFillTx/>
                <a:latin typeface="Palmer Lake Print" panose="00000500000000000000" pitchFamily="50" charset="0"/>
              </a:endParaRPr>
            </a:p>
          </p:txBody>
        </p:sp>
        <p:sp>
          <p:nvSpPr>
            <p:cNvPr id="1008" name="Oval 35">
              <a:extLst>
                <a:ext uri="{FF2B5EF4-FFF2-40B4-BE49-F238E27FC236}">
                  <a16:creationId xmlns:a16="http://schemas.microsoft.com/office/drawing/2014/main" id="{6B50BF4F-24A8-2AF5-4D9C-555BC613D455}"/>
                </a:ext>
              </a:extLst>
            </p:cNvPr>
            <p:cNvSpPr/>
            <p:nvPr/>
          </p:nvSpPr>
          <p:spPr>
            <a:xfrm>
              <a:off x="5674047" y="1296790"/>
              <a:ext cx="436760" cy="436760"/>
            </a:xfrm>
            <a:prstGeom prst="ellipse">
              <a:avLst/>
            </a:prstGeom>
            <a:solidFill>
              <a:srgbClr val="284E72"/>
            </a:solidFill>
            <a:ln>
              <a:noFill/>
            </a:ln>
            <a:effectLst>
              <a:outerShdw blurRad="330200" dist="152400" dir="8100000" sx="92000" sy="92000" algn="tr" rotWithShape="0">
                <a:srgbClr val="7FB0A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white"/>
                  </a:solidFill>
                  <a:effectLst/>
                  <a:uLnTx/>
                  <a:uFillTx/>
                  <a:latin typeface="Palmer Lake Print" panose="00000500000000000000" pitchFamily="50" charset="0"/>
                </a:rPr>
                <a:t>1</a:t>
              </a:r>
            </a:p>
          </p:txBody>
        </p:sp>
      </p:grpSp>
      <p:sp>
        <p:nvSpPr>
          <p:cNvPr id="1009" name="CaixaDeTexto 1008">
            <a:extLst>
              <a:ext uri="{FF2B5EF4-FFF2-40B4-BE49-F238E27FC236}">
                <a16:creationId xmlns:a16="http://schemas.microsoft.com/office/drawing/2014/main" id="{A3EB9A11-484E-E708-544D-17E872227885}"/>
              </a:ext>
            </a:extLst>
          </p:cNvPr>
          <p:cNvSpPr txBox="1"/>
          <p:nvPr/>
        </p:nvSpPr>
        <p:spPr>
          <a:xfrm>
            <a:off x="41897987" y="3914805"/>
            <a:ext cx="6789255" cy="777200"/>
          </a:xfrm>
          <a:prstGeom prst="rect">
            <a:avLst/>
          </a:prstGeom>
          <a:noFill/>
        </p:spPr>
        <p:txBody>
          <a:bodyPr wrap="square" rtlCol="0">
            <a:spAutoFit/>
          </a:bodyPr>
          <a:lstStyle/>
          <a:p>
            <a:pPr lvl="0">
              <a:lnSpc>
                <a:spcPct val="114000"/>
              </a:lnSpc>
              <a:defRPr/>
            </a:pPr>
            <a:r>
              <a:rPr lang="pt-BR" sz="2000" dirty="0">
                <a:solidFill>
                  <a:srgbClr val="203E5A"/>
                </a:solidFill>
                <a:latin typeface="Sora" pitchFamily="2" charset="0"/>
                <a:cs typeface="Sora" pitchFamily="2" charset="0"/>
              </a:rPr>
              <a:t>Todas as faces são formadas por polígonos regulares e congruentes</a:t>
            </a:r>
            <a:endParaRPr kumimoji="0" lang="pt-BR" sz="2000" b="0" i="0" u="none" strike="noStrike" kern="1200" cap="none" spc="0" normalizeH="0" baseline="0" noProof="0" dirty="0">
              <a:ln>
                <a:noFill/>
              </a:ln>
              <a:solidFill>
                <a:srgbClr val="203E5A"/>
              </a:solidFill>
              <a:effectLst/>
              <a:uLnTx/>
              <a:uFillTx/>
              <a:latin typeface="Sora" pitchFamily="2" charset="0"/>
              <a:cs typeface="Sora" pitchFamily="2" charset="0"/>
            </a:endParaRPr>
          </a:p>
        </p:txBody>
      </p:sp>
      <p:grpSp>
        <p:nvGrpSpPr>
          <p:cNvPr id="1010" name="Group 33">
            <a:extLst>
              <a:ext uri="{FF2B5EF4-FFF2-40B4-BE49-F238E27FC236}">
                <a16:creationId xmlns:a16="http://schemas.microsoft.com/office/drawing/2014/main" id="{1029F8EA-C585-966C-83B5-196E686A401B}"/>
              </a:ext>
            </a:extLst>
          </p:cNvPr>
          <p:cNvGrpSpPr/>
          <p:nvPr/>
        </p:nvGrpSpPr>
        <p:grpSpPr>
          <a:xfrm>
            <a:off x="41069224" y="5084726"/>
            <a:ext cx="788146" cy="788146"/>
            <a:chOff x="5498354" y="1121097"/>
            <a:chExt cx="788146" cy="788146"/>
          </a:xfrm>
        </p:grpSpPr>
        <p:sp>
          <p:nvSpPr>
            <p:cNvPr id="1011" name="Rectangle: Rounded Corners 34">
              <a:extLst>
                <a:ext uri="{FF2B5EF4-FFF2-40B4-BE49-F238E27FC236}">
                  <a16:creationId xmlns:a16="http://schemas.microsoft.com/office/drawing/2014/main" id="{E24F6A5B-49B9-A525-03E0-268BD4EC7610}"/>
                </a:ext>
              </a:extLst>
            </p:cNvPr>
            <p:cNvSpPr/>
            <p:nvPr/>
          </p:nvSpPr>
          <p:spPr>
            <a:xfrm>
              <a:off x="5498354" y="1121097"/>
              <a:ext cx="788146" cy="788146"/>
            </a:xfrm>
            <a:prstGeom prst="roundRect">
              <a:avLst>
                <a:gd name="adj" fmla="val 24171"/>
              </a:avLst>
            </a:prstGeom>
            <a:solidFill>
              <a:srgbClr val="7FB0AD">
                <a:alpha val="85000"/>
              </a:srgb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a:ln>
                  <a:noFill/>
                </a:ln>
                <a:solidFill>
                  <a:prstClr val="white"/>
                </a:solidFill>
                <a:effectLst/>
                <a:uLnTx/>
                <a:uFillTx/>
                <a:latin typeface="Palmer Lake Print" panose="00000500000000000000" pitchFamily="50" charset="0"/>
              </a:endParaRPr>
            </a:p>
          </p:txBody>
        </p:sp>
        <p:sp>
          <p:nvSpPr>
            <p:cNvPr id="1012" name="Oval 35">
              <a:extLst>
                <a:ext uri="{FF2B5EF4-FFF2-40B4-BE49-F238E27FC236}">
                  <a16:creationId xmlns:a16="http://schemas.microsoft.com/office/drawing/2014/main" id="{C3603986-ECC7-F7FD-77C8-0A5BC9C4EA73}"/>
                </a:ext>
              </a:extLst>
            </p:cNvPr>
            <p:cNvSpPr/>
            <p:nvPr/>
          </p:nvSpPr>
          <p:spPr>
            <a:xfrm>
              <a:off x="5674047" y="1296790"/>
              <a:ext cx="436760" cy="436760"/>
            </a:xfrm>
            <a:prstGeom prst="ellipse">
              <a:avLst/>
            </a:prstGeom>
            <a:solidFill>
              <a:srgbClr val="284E72"/>
            </a:solidFill>
            <a:ln>
              <a:noFill/>
            </a:ln>
            <a:effectLst>
              <a:outerShdw blurRad="330200" dist="152400" dir="8100000" sx="92000" sy="92000" algn="tr" rotWithShape="0">
                <a:srgbClr val="7FB0A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white"/>
                  </a:solidFill>
                  <a:effectLst/>
                  <a:uLnTx/>
                  <a:uFillTx/>
                  <a:latin typeface="Palmer Lake Print" panose="00000500000000000000" pitchFamily="50" charset="0"/>
                </a:rPr>
                <a:t>2</a:t>
              </a:r>
            </a:p>
          </p:txBody>
        </p:sp>
      </p:grpSp>
      <p:sp>
        <p:nvSpPr>
          <p:cNvPr id="1013" name="CaixaDeTexto 1012">
            <a:extLst>
              <a:ext uri="{FF2B5EF4-FFF2-40B4-BE49-F238E27FC236}">
                <a16:creationId xmlns:a16="http://schemas.microsoft.com/office/drawing/2014/main" id="{906D8188-CBFB-6524-7017-B6A831D69092}"/>
              </a:ext>
            </a:extLst>
          </p:cNvPr>
          <p:cNvSpPr txBox="1"/>
          <p:nvPr/>
        </p:nvSpPr>
        <p:spPr>
          <a:xfrm>
            <a:off x="41877074" y="5105981"/>
            <a:ext cx="6596288" cy="1128066"/>
          </a:xfrm>
          <a:prstGeom prst="rect">
            <a:avLst/>
          </a:prstGeom>
          <a:noFill/>
        </p:spPr>
        <p:txBody>
          <a:bodyPr wrap="square" rtlCol="0">
            <a:spAutoFit/>
          </a:bodyPr>
          <a:lstStyle/>
          <a:p>
            <a:pPr lvl="0">
              <a:lnSpc>
                <a:spcPct val="114000"/>
              </a:lnSpc>
              <a:defRPr/>
            </a:pPr>
            <a:r>
              <a:rPr lang="pt-BR" sz="2000" dirty="0">
                <a:solidFill>
                  <a:srgbClr val="203E5A"/>
                </a:solidFill>
                <a:latin typeface="Sora" pitchFamily="2" charset="0"/>
                <a:cs typeface="Sora" pitchFamily="2" charset="0"/>
              </a:rPr>
              <a:t>O mesmo número de arestas encontra-se em todos os vértices, e portanto, os ângulos poliédricos são congruentes</a:t>
            </a:r>
            <a:endParaRPr kumimoji="0" lang="pt-BR" sz="2000" b="0" i="0" u="none" strike="noStrike" kern="1200" cap="none" spc="0" normalizeH="0" baseline="0" noProof="0" dirty="0">
              <a:ln>
                <a:noFill/>
              </a:ln>
              <a:solidFill>
                <a:srgbClr val="203E5A"/>
              </a:solidFill>
              <a:effectLst/>
              <a:uLnTx/>
              <a:uFillTx/>
              <a:latin typeface="Sora" pitchFamily="2" charset="0"/>
              <a:cs typeface="Sora" pitchFamily="2" charset="0"/>
            </a:endParaRPr>
          </a:p>
        </p:txBody>
      </p:sp>
      <p:pic>
        <p:nvPicPr>
          <p:cNvPr id="1015" name="Imagem 1014">
            <a:extLst>
              <a:ext uri="{FF2B5EF4-FFF2-40B4-BE49-F238E27FC236}">
                <a16:creationId xmlns:a16="http://schemas.microsoft.com/office/drawing/2014/main" id="{764F3267-ED53-5178-0853-201A4D182F5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91874" y="1163211"/>
            <a:ext cx="3817882" cy="3609970"/>
          </a:xfrm>
          <a:prstGeom prst="rect">
            <a:avLst/>
          </a:prstGeom>
          <a:noFill/>
        </p:spPr>
      </p:pic>
      <p:pic>
        <p:nvPicPr>
          <p:cNvPr id="1017" name="Imagem 1016">
            <a:extLst>
              <a:ext uri="{FF2B5EF4-FFF2-40B4-BE49-F238E27FC236}">
                <a16:creationId xmlns:a16="http://schemas.microsoft.com/office/drawing/2014/main" id="{B0F587C7-B12B-B0DA-6998-C07EACBAB6A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4961" y="1233139"/>
            <a:ext cx="3848524" cy="3559885"/>
          </a:xfrm>
          <a:prstGeom prst="rect">
            <a:avLst/>
          </a:prstGeom>
          <a:noFill/>
        </p:spPr>
      </p:pic>
      <p:sp>
        <p:nvSpPr>
          <p:cNvPr id="1018" name="Rectangle: Rounded Corners 16">
            <a:extLst>
              <a:ext uri="{FF2B5EF4-FFF2-40B4-BE49-F238E27FC236}">
                <a16:creationId xmlns:a16="http://schemas.microsoft.com/office/drawing/2014/main" id="{D71457ED-8E5D-4243-0456-21FF06837EBB}"/>
              </a:ext>
            </a:extLst>
          </p:cNvPr>
          <p:cNvSpPr/>
          <p:nvPr/>
        </p:nvSpPr>
        <p:spPr>
          <a:xfrm>
            <a:off x="-13204974" y="4199934"/>
            <a:ext cx="4318717" cy="2012101"/>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Hexaedro Regular</a:t>
            </a:r>
          </a:p>
          <a:p>
            <a:pPr algn="ctr">
              <a:lnSpc>
                <a:spcPct val="120000"/>
              </a:lnSpc>
              <a:spcAft>
                <a:spcPts val="600"/>
              </a:spcAft>
            </a:pPr>
            <a:r>
              <a:rPr lang="en-US" b="1" dirty="0">
                <a:solidFill>
                  <a:schemeClr val="bg1"/>
                </a:solidFill>
                <a:latin typeface="Sora" pitchFamily="2" charset="0"/>
                <a:cs typeface="Sora" pitchFamily="2" charset="0"/>
              </a:rPr>
              <a:t>Seis faces </a:t>
            </a:r>
            <a:r>
              <a:rPr lang="en-US" b="1" dirty="0" err="1">
                <a:solidFill>
                  <a:schemeClr val="bg1"/>
                </a:solidFill>
                <a:latin typeface="Sora" pitchFamily="2" charset="0"/>
                <a:cs typeface="Sora" pitchFamily="2" charset="0"/>
              </a:rPr>
              <a:t>quadradas</a:t>
            </a:r>
            <a:r>
              <a:rPr lang="en-US" b="1" dirty="0">
                <a:solidFill>
                  <a:schemeClr val="bg1"/>
                </a:solidFill>
                <a:latin typeface="Sora" pitchFamily="2" charset="0"/>
                <a:cs typeface="Sora" pitchFamily="2" charset="0"/>
              </a:rPr>
              <a:t> </a:t>
            </a:r>
            <a:r>
              <a:rPr lang="en-US" b="1" dirty="0" err="1">
                <a:solidFill>
                  <a:schemeClr val="bg1"/>
                </a:solidFill>
                <a:latin typeface="Sora" pitchFamily="2" charset="0"/>
                <a:cs typeface="Sora" pitchFamily="2" charset="0"/>
              </a:rPr>
              <a:t>iguais</a:t>
            </a:r>
            <a:endParaRPr lang="en-US" b="1" dirty="0">
              <a:solidFill>
                <a:schemeClr val="bg1"/>
              </a:solidFill>
              <a:latin typeface="Sora" pitchFamily="2" charset="0"/>
              <a:cs typeface="Sora" pitchFamily="2" charset="0"/>
            </a:endParaRPr>
          </a:p>
        </p:txBody>
      </p:sp>
      <p:sp>
        <p:nvSpPr>
          <p:cNvPr id="1019" name="Rectangle: Rounded Corners 16">
            <a:extLst>
              <a:ext uri="{FF2B5EF4-FFF2-40B4-BE49-F238E27FC236}">
                <a16:creationId xmlns:a16="http://schemas.microsoft.com/office/drawing/2014/main" id="{5EA9895D-9650-DE52-AD0E-08458617850B}"/>
              </a:ext>
            </a:extLst>
          </p:cNvPr>
          <p:cNvSpPr/>
          <p:nvPr/>
        </p:nvSpPr>
        <p:spPr>
          <a:xfrm>
            <a:off x="-8461295" y="4200200"/>
            <a:ext cx="4318717" cy="2012101"/>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Dodecaedro Regular</a:t>
            </a:r>
          </a:p>
          <a:p>
            <a:pPr algn="ctr">
              <a:lnSpc>
                <a:spcPct val="120000"/>
              </a:lnSpc>
              <a:spcAft>
                <a:spcPts val="600"/>
              </a:spcAft>
            </a:pPr>
            <a:r>
              <a:rPr lang="pt-BR" b="1" dirty="0">
                <a:solidFill>
                  <a:schemeClr val="bg1"/>
                </a:solidFill>
                <a:latin typeface="Sora" pitchFamily="2" charset="0"/>
                <a:cs typeface="Sora" pitchFamily="2" charset="0"/>
              </a:rPr>
              <a:t>Doze faces iguais </a:t>
            </a:r>
          </a:p>
          <a:p>
            <a:pPr algn="ctr">
              <a:lnSpc>
                <a:spcPct val="120000"/>
              </a:lnSpc>
              <a:spcAft>
                <a:spcPts val="600"/>
              </a:spcAft>
            </a:pPr>
            <a:r>
              <a:rPr lang="pt-BR" b="1" dirty="0">
                <a:solidFill>
                  <a:schemeClr val="bg1"/>
                </a:solidFill>
                <a:latin typeface="Sora" pitchFamily="2" charset="0"/>
                <a:cs typeface="Sora" pitchFamily="2" charset="0"/>
              </a:rPr>
              <a:t>(</a:t>
            </a:r>
            <a:r>
              <a:rPr lang="pt-BR" sz="1600" dirty="0">
                <a:solidFill>
                  <a:schemeClr val="bg1"/>
                </a:solidFill>
                <a:latin typeface="Sora" pitchFamily="2" charset="0"/>
                <a:cs typeface="Sora" pitchFamily="2" charset="0"/>
              </a:rPr>
              <a:t>pentágonos regulares)</a:t>
            </a:r>
          </a:p>
        </p:txBody>
      </p:sp>
    </p:spTree>
    <p:extLst>
      <p:ext uri="{BB962C8B-B14F-4D97-AF65-F5344CB8AC3E}">
        <p14:creationId xmlns:p14="http://schemas.microsoft.com/office/powerpoint/2010/main" val="162001251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3BD936-0772-3AAE-3A00-E110B4237102}"/>
            </a:ext>
          </a:extLst>
        </p:cNvPr>
        <p:cNvGrpSpPr/>
        <p:nvPr/>
      </p:nvGrpSpPr>
      <p:grpSpPr>
        <a:xfrm>
          <a:off x="0" y="0"/>
          <a:ext cx="0" cy="0"/>
          <a:chOff x="0" y="0"/>
          <a:chExt cx="0" cy="0"/>
        </a:xfrm>
      </p:grpSpPr>
      <p:grpSp>
        <p:nvGrpSpPr>
          <p:cNvPr id="53" name="Group 1">
            <a:extLst>
              <a:ext uri="{FF2B5EF4-FFF2-40B4-BE49-F238E27FC236}">
                <a16:creationId xmlns:a16="http://schemas.microsoft.com/office/drawing/2014/main" id="{A1362D1B-C6B2-392B-9024-07242BC78A81}"/>
              </a:ext>
            </a:extLst>
          </p:cNvPr>
          <p:cNvGrpSpPr/>
          <p:nvPr/>
        </p:nvGrpSpPr>
        <p:grpSpPr>
          <a:xfrm>
            <a:off x="-1" y="0"/>
            <a:ext cx="8683383" cy="6858000"/>
            <a:chOff x="-1" y="0"/>
            <a:chExt cx="8683383" cy="6858000"/>
          </a:xfrm>
        </p:grpSpPr>
        <p:sp>
          <p:nvSpPr>
            <p:cNvPr id="54" name="Freeform: Shape 2">
              <a:extLst>
                <a:ext uri="{FF2B5EF4-FFF2-40B4-BE49-F238E27FC236}">
                  <a16:creationId xmlns:a16="http://schemas.microsoft.com/office/drawing/2014/main" id="{90BBE020-C55D-70AC-CD2D-25C0F2A2176F}"/>
                </a:ext>
              </a:extLst>
            </p:cNvPr>
            <p:cNvSpPr/>
            <p:nvPr/>
          </p:nvSpPr>
          <p:spPr>
            <a:xfrm>
              <a:off x="-1" y="0"/>
              <a:ext cx="8683383" cy="6858000"/>
            </a:xfrm>
            <a:custGeom>
              <a:avLst/>
              <a:gdLst>
                <a:gd name="connsiteX0" fmla="*/ 0 w 8683383"/>
                <a:gd name="connsiteY0" fmla="*/ 0 h 6858000"/>
                <a:gd name="connsiteX1" fmla="*/ 8683383 w 8683383"/>
                <a:gd name="connsiteY1" fmla="*/ 0 h 6858000"/>
                <a:gd name="connsiteX2" fmla="*/ 8679916 w 8683383"/>
                <a:gd name="connsiteY2" fmla="*/ 21502 h 6858000"/>
                <a:gd name="connsiteX3" fmla="*/ 8671861 w 8683383"/>
                <a:gd name="connsiteY3" fmla="*/ 90780 h 6858000"/>
                <a:gd name="connsiteX4" fmla="*/ 8579534 w 8683383"/>
                <a:gd name="connsiteY4" fmla="*/ 1278876 h 6858000"/>
                <a:gd name="connsiteX5" fmla="*/ 7901352 w 8683383"/>
                <a:gd name="connsiteY5" fmla="*/ 2068238 h 6858000"/>
                <a:gd name="connsiteX6" fmla="*/ 6094982 w 8683383"/>
                <a:gd name="connsiteY6" fmla="*/ 1711616 h 6858000"/>
                <a:gd name="connsiteX7" fmla="*/ 5158144 w 8683383"/>
                <a:gd name="connsiteY7" fmla="*/ 1390762 h 6858000"/>
                <a:gd name="connsiteX8" fmla="*/ 4440141 w 8683383"/>
                <a:gd name="connsiteY8" fmla="*/ 2317380 h 6858000"/>
                <a:gd name="connsiteX9" fmla="*/ 5121670 w 8683383"/>
                <a:gd name="connsiteY9" fmla="*/ 3325226 h 6858000"/>
                <a:gd name="connsiteX10" fmla="*/ 5012075 w 8683383"/>
                <a:gd name="connsiteY10" fmla="*/ 4046929 h 6858000"/>
                <a:gd name="connsiteX11" fmla="*/ 3130645 w 8683383"/>
                <a:gd name="connsiteY11" fmla="*/ 4700971 h 6858000"/>
                <a:gd name="connsiteX12" fmla="*/ 2653329 w 8683383"/>
                <a:gd name="connsiteY12" fmla="*/ 5782469 h 6858000"/>
                <a:gd name="connsiteX13" fmla="*/ 1940093 w 8683383"/>
                <a:gd name="connsiteY13" fmla="*/ 6782441 h 6858000"/>
                <a:gd name="connsiteX14" fmla="*/ 1807490 w 8683383"/>
                <a:gd name="connsiteY14" fmla="*/ 6858000 h 6858000"/>
                <a:gd name="connsiteX15" fmla="*/ 0 w 8683383"/>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83383" h="6858000">
                  <a:moveTo>
                    <a:pt x="0" y="0"/>
                  </a:moveTo>
                  <a:lnTo>
                    <a:pt x="8683383" y="0"/>
                  </a:lnTo>
                  <a:lnTo>
                    <a:pt x="8679916" y="21502"/>
                  </a:lnTo>
                  <a:cubicBezTo>
                    <a:pt x="8676530" y="49869"/>
                    <a:pt x="8674240" y="74658"/>
                    <a:pt x="8671861" y="90780"/>
                  </a:cubicBezTo>
                  <a:cubicBezTo>
                    <a:pt x="8613364" y="482818"/>
                    <a:pt x="8652127" y="887895"/>
                    <a:pt x="8579534" y="1278876"/>
                  </a:cubicBezTo>
                  <a:cubicBezTo>
                    <a:pt x="8509408" y="1656289"/>
                    <a:pt x="8269956" y="1948776"/>
                    <a:pt x="7901352" y="2068238"/>
                  </a:cubicBezTo>
                  <a:cubicBezTo>
                    <a:pt x="7292768" y="2265403"/>
                    <a:pt x="6625863" y="1997935"/>
                    <a:pt x="6094982" y="1711616"/>
                  </a:cubicBezTo>
                  <a:cubicBezTo>
                    <a:pt x="5801615" y="1553390"/>
                    <a:pt x="5491331" y="1399219"/>
                    <a:pt x="5158144" y="1390762"/>
                  </a:cubicBezTo>
                  <a:cubicBezTo>
                    <a:pt x="4629904" y="1377371"/>
                    <a:pt x="4211085" y="1793723"/>
                    <a:pt x="4440141" y="2317380"/>
                  </a:cubicBezTo>
                  <a:cubicBezTo>
                    <a:pt x="4606295" y="2697085"/>
                    <a:pt x="4988465" y="2924907"/>
                    <a:pt x="5121670" y="3325226"/>
                  </a:cubicBezTo>
                  <a:cubicBezTo>
                    <a:pt x="5202192" y="3566968"/>
                    <a:pt x="5180168" y="3855404"/>
                    <a:pt x="5012075" y="4046929"/>
                  </a:cubicBezTo>
                  <a:cubicBezTo>
                    <a:pt x="4550617" y="4572524"/>
                    <a:pt x="3637212" y="4240569"/>
                    <a:pt x="3130645" y="4700971"/>
                  </a:cubicBezTo>
                  <a:cubicBezTo>
                    <a:pt x="2819481" y="4983769"/>
                    <a:pt x="2789528" y="5407698"/>
                    <a:pt x="2653329" y="5782469"/>
                  </a:cubicBezTo>
                  <a:cubicBezTo>
                    <a:pt x="2506247" y="6186864"/>
                    <a:pt x="2296438" y="6548359"/>
                    <a:pt x="1940093" y="6782441"/>
                  </a:cubicBezTo>
                  <a:lnTo>
                    <a:pt x="1807490" y="6858000"/>
                  </a:lnTo>
                  <a:lnTo>
                    <a:pt x="0" y="6858000"/>
                  </a:lnTo>
                  <a:close/>
                </a:path>
              </a:pathLst>
            </a:cu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Shape 3">
              <a:extLst>
                <a:ext uri="{FF2B5EF4-FFF2-40B4-BE49-F238E27FC236}">
                  <a16:creationId xmlns:a16="http://schemas.microsoft.com/office/drawing/2014/main" id="{7A9B0FD7-C9E4-59EA-96CB-B92C670A4E23}"/>
                </a:ext>
              </a:extLst>
            </p:cNvPr>
            <p:cNvSpPr/>
            <p:nvPr/>
          </p:nvSpPr>
          <p:spPr>
            <a:xfrm rot="16200000">
              <a:off x="-2525316" y="2525317"/>
              <a:ext cx="6857999" cy="1807365"/>
            </a:xfrm>
            <a:custGeom>
              <a:avLst/>
              <a:gdLst>
                <a:gd name="connsiteX0" fmla="*/ 6857999 w 6857999"/>
                <a:gd name="connsiteY0" fmla="*/ 0 h 1807365"/>
                <a:gd name="connsiteX1" fmla="*/ 6857999 w 6857999"/>
                <a:gd name="connsiteY1" fmla="*/ 797535 h 1807365"/>
                <a:gd name="connsiteX2" fmla="*/ 6761298 w 6857999"/>
                <a:gd name="connsiteY2" fmla="*/ 759532 h 1807365"/>
                <a:gd name="connsiteX3" fmla="*/ 5996200 w 6857999"/>
                <a:gd name="connsiteY3" fmla="*/ 386925 h 1807365"/>
                <a:gd name="connsiteX4" fmla="*/ 3563909 w 6857999"/>
                <a:gd name="connsiteY4" fmla="*/ 1188390 h 1807365"/>
                <a:gd name="connsiteX5" fmla="*/ 1754508 w 6857999"/>
                <a:gd name="connsiteY5" fmla="*/ 1807362 h 1807365"/>
                <a:gd name="connsiteX6" fmla="*/ 629938 w 6857999"/>
                <a:gd name="connsiteY6" fmla="*/ 1483174 h 1807365"/>
                <a:gd name="connsiteX7" fmla="*/ 38606 w 6857999"/>
                <a:gd name="connsiteY7" fmla="*/ 863825 h 1807365"/>
                <a:gd name="connsiteX8" fmla="*/ 0 w 6857999"/>
                <a:gd name="connsiteY8" fmla="*/ 780581 h 1807365"/>
                <a:gd name="connsiteX9" fmla="*/ 0 w 6857999"/>
                <a:gd name="connsiteY9" fmla="*/ 0 h 180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1807365">
                  <a:moveTo>
                    <a:pt x="6857999" y="0"/>
                  </a:moveTo>
                  <a:lnTo>
                    <a:pt x="6857999" y="797535"/>
                  </a:lnTo>
                  <a:lnTo>
                    <a:pt x="6761298" y="759532"/>
                  </a:lnTo>
                  <a:cubicBezTo>
                    <a:pt x="6506538" y="641188"/>
                    <a:pt x="6272661" y="454151"/>
                    <a:pt x="5996200" y="386925"/>
                  </a:cubicBezTo>
                  <a:cubicBezTo>
                    <a:pt x="5079272" y="163903"/>
                    <a:pt x="4303448" y="719606"/>
                    <a:pt x="3563909" y="1188390"/>
                  </a:cubicBezTo>
                  <a:cubicBezTo>
                    <a:pt x="3000707" y="1545481"/>
                    <a:pt x="2381064" y="1808525"/>
                    <a:pt x="1754508" y="1807362"/>
                  </a:cubicBezTo>
                  <a:cubicBezTo>
                    <a:pt x="1378574" y="1806665"/>
                    <a:pt x="1000152" y="1710854"/>
                    <a:pt x="629938" y="1483174"/>
                  </a:cubicBezTo>
                  <a:cubicBezTo>
                    <a:pt x="356360" y="1314878"/>
                    <a:pt x="167640" y="1103973"/>
                    <a:pt x="38606" y="863825"/>
                  </a:cubicBezTo>
                  <a:lnTo>
                    <a:pt x="0" y="780581"/>
                  </a:lnTo>
                  <a:lnTo>
                    <a:pt x="0" y="0"/>
                  </a:lnTo>
                  <a:close/>
                </a:path>
              </a:pathLst>
            </a:custGeom>
            <a:gradFill flip="none" rotWithShape="1">
              <a:gsLst>
                <a:gs pos="0">
                  <a:srgbClr val="9DDAD7"/>
                </a:gs>
                <a:gs pos="80000">
                  <a:srgbClr val="284E7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 name="Google Shape;4805;p32">
            <a:extLst>
              <a:ext uri="{FF2B5EF4-FFF2-40B4-BE49-F238E27FC236}">
                <a16:creationId xmlns:a16="http://schemas.microsoft.com/office/drawing/2014/main" id="{61FDC9A0-32B6-C1ED-32A5-6273792D0867}"/>
              </a:ext>
            </a:extLst>
          </p:cNvPr>
          <p:cNvGrpSpPr/>
          <p:nvPr/>
        </p:nvGrpSpPr>
        <p:grpSpPr>
          <a:xfrm>
            <a:off x="-221289" y="0"/>
            <a:ext cx="12413290"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F1241C41-6A05-DF73-6F7D-B63210284059}"/>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A712A74F-8107-FDE2-C3CB-8EF187DCDC96}"/>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39A6E11D-FC01-9B42-731D-84C8F723C251}"/>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2EDCEEF1-7726-A3F5-F00D-241226AF5D37}"/>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ACC93EBE-B9DE-F824-A8ED-D22D6EB267C3}"/>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42F8143C-92BB-4A27-5C63-DD28434089DD}"/>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65C91B20-37BC-A195-1E4F-E2FAD334A7A9}"/>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00EAF50B-1113-B9E5-8599-53DF8F45AF7D}"/>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59D14B9A-B50D-75C8-7EF0-44FA522E61B6}"/>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865B4619-4EE0-2952-9E25-761ACA5EBD69}"/>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F8712BD5-B9DB-E7F6-81E1-1CA858ACC8CC}"/>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12AD10A5-0F4A-9FE1-7B9E-8C30641BA0F6}"/>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D5E28459-1D1A-2A3A-B83C-784E22751C0D}"/>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27BC8698-54B2-A36F-4BBA-7C8976CB16DF}"/>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447DF6D9-9BBC-B916-87B6-DC2C095D9511}"/>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A0AD3C2E-A028-D8F1-0353-9F3C5249192D}"/>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351B147E-8690-D2E5-7282-5551BFBB2A7D}"/>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14031AF1-18FB-7E00-E0E3-B17BD6245C86}"/>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F8853028-F2C4-97AE-44C8-091AAED59329}"/>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4862EB50-2204-39CA-0303-8A11AC557F8B}"/>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51BAF5EE-6CA8-171E-B58B-ADFFB9C6ECD9}"/>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DE7C2E1D-3408-F537-7903-D3F7A85EE1E3}"/>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A635CA0E-4FBD-352D-EE62-895D4B28DD51}"/>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066C5CC6-78F6-6E41-22E5-B97E00C0A05D}"/>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6C573FFC-2719-ED6A-27E5-017E5012EF49}"/>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62091E3C-B3AD-8441-D567-A8992E7ED824}"/>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1BB59249-5968-F7EA-3156-3E9FC98FC7C7}"/>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A8C61676-92C5-F70C-1A83-505214DC49A1}"/>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ADC2987D-7945-E635-29CB-13396787B2E6}"/>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8A71A83C-94DB-A0A0-941B-2E28A867A770}"/>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DD8F2735-9AE7-E323-D48F-9D2985C554D7}"/>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DF948FBD-E178-5ED4-E79A-7F9D3424FA95}"/>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77631A50-489E-1E45-BEB6-7715F97EEBE7}"/>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7F92A1E2-C951-6ADA-7B20-F4B4C3FDC3D5}"/>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3BADDECF-66B0-36F7-21FA-A86AA2131D29}"/>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0426645E-3414-68FF-2462-D6E09346FC93}"/>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F163055B-D9C3-DFD0-5FB3-90F81C79EBB7}"/>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2BA1A3B7-8FB7-A5D9-5D1D-4232130A09BE}"/>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FB42BAC1-5F1F-96C7-9228-16812527D9CF}"/>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21FFA617-B6F2-CDC3-F4FD-84C71E9ED896}"/>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D9261524-401C-A189-CF92-3590A64AC3A7}"/>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2DAB2487-A764-E211-4003-0CD69FBC4AD9}"/>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142C136C-0FA3-509D-42B6-FF3EE9C8E45B}"/>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F5E86BAB-B8D9-8ABB-B74F-749376DB5964}"/>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35467A32-D05E-B719-CF0A-C6209B176195}"/>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7CEC5FFD-F962-4827-4C47-4F0FB8D5A12D}"/>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79859E83-862B-DA70-B186-2D9B6D00A240}"/>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25DC19A8-DC8E-FAB4-DCE4-E791847F5A05}"/>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56" name="Group 1">
            <a:extLst>
              <a:ext uri="{FF2B5EF4-FFF2-40B4-BE49-F238E27FC236}">
                <a16:creationId xmlns:a16="http://schemas.microsoft.com/office/drawing/2014/main" id="{E1328A7F-728A-0320-4D0D-ABAB89DB7030}"/>
              </a:ext>
            </a:extLst>
          </p:cNvPr>
          <p:cNvGrpSpPr/>
          <p:nvPr/>
        </p:nvGrpSpPr>
        <p:grpSpPr>
          <a:xfrm>
            <a:off x="619124" y="453071"/>
            <a:ext cx="10953752" cy="5951858"/>
            <a:chOff x="1346201" y="2501901"/>
            <a:chExt cx="9499601" cy="3706576"/>
          </a:xfrm>
        </p:grpSpPr>
        <p:sp>
          <p:nvSpPr>
            <p:cNvPr id="57" name="Rectangle: Rounded Corners 2">
              <a:extLst>
                <a:ext uri="{FF2B5EF4-FFF2-40B4-BE49-F238E27FC236}">
                  <a16:creationId xmlns:a16="http://schemas.microsoft.com/office/drawing/2014/main" id="{6C7DBD91-C745-613C-2CE5-A4FA5EFE7101}"/>
                </a:ext>
              </a:extLst>
            </p:cNvPr>
            <p:cNvSpPr/>
            <p:nvPr/>
          </p:nvSpPr>
          <p:spPr>
            <a:xfrm>
              <a:off x="1346201" y="2501901"/>
              <a:ext cx="9499601" cy="3706576"/>
            </a:xfrm>
            <a:prstGeom prst="roundRect">
              <a:avLst>
                <a:gd name="adj" fmla="val 124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Rounded Corners 3">
              <a:extLst>
                <a:ext uri="{FF2B5EF4-FFF2-40B4-BE49-F238E27FC236}">
                  <a16:creationId xmlns:a16="http://schemas.microsoft.com/office/drawing/2014/main" id="{96B4730B-1314-00D3-26AA-96F66F6365D9}"/>
                </a:ext>
              </a:extLst>
            </p:cNvPr>
            <p:cNvSpPr/>
            <p:nvPr/>
          </p:nvSpPr>
          <p:spPr>
            <a:xfrm>
              <a:off x="1490761" y="2596135"/>
              <a:ext cx="9210484" cy="3518108"/>
            </a:xfrm>
            <a:prstGeom prst="roundRect">
              <a:avLst>
                <a:gd name="adj" fmla="val 10138"/>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996" name="Imagem 995">
            <a:extLst>
              <a:ext uri="{FF2B5EF4-FFF2-40B4-BE49-F238E27FC236}">
                <a16:creationId xmlns:a16="http://schemas.microsoft.com/office/drawing/2014/main" id="{1F540627-B27E-A03D-F7A9-B635297407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8654" y="1883077"/>
            <a:ext cx="2549464" cy="2410627"/>
          </a:xfrm>
          <a:prstGeom prst="rect">
            <a:avLst/>
          </a:prstGeom>
          <a:noFill/>
        </p:spPr>
      </p:pic>
      <p:pic>
        <p:nvPicPr>
          <p:cNvPr id="998" name="Imagem 997">
            <a:extLst>
              <a:ext uri="{FF2B5EF4-FFF2-40B4-BE49-F238E27FC236}">
                <a16:creationId xmlns:a16="http://schemas.microsoft.com/office/drawing/2014/main" id="{3E68D2F3-8AA6-06B2-B91D-48E1FE1284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65567" y="1936366"/>
            <a:ext cx="2569926" cy="2377182"/>
          </a:xfrm>
          <a:prstGeom prst="rect">
            <a:avLst/>
          </a:prstGeom>
          <a:noFill/>
        </p:spPr>
      </p:pic>
      <p:sp>
        <p:nvSpPr>
          <p:cNvPr id="1000" name="Rectangle: Rounded Corners 16">
            <a:extLst>
              <a:ext uri="{FF2B5EF4-FFF2-40B4-BE49-F238E27FC236}">
                <a16:creationId xmlns:a16="http://schemas.microsoft.com/office/drawing/2014/main" id="{075007BD-B6C4-D700-AF1D-CD35BAC9CB67}"/>
              </a:ext>
            </a:extLst>
          </p:cNvPr>
          <p:cNvSpPr/>
          <p:nvPr/>
        </p:nvSpPr>
        <p:spPr>
          <a:xfrm>
            <a:off x="2185555" y="4388940"/>
            <a:ext cx="2883906" cy="1343619"/>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Hexaedro Regular</a:t>
            </a:r>
          </a:p>
          <a:p>
            <a:pPr algn="ctr">
              <a:lnSpc>
                <a:spcPct val="120000"/>
              </a:lnSpc>
              <a:spcAft>
                <a:spcPts val="600"/>
              </a:spcAft>
            </a:pPr>
            <a:r>
              <a:rPr lang="en-US" b="1" dirty="0">
                <a:solidFill>
                  <a:schemeClr val="bg1"/>
                </a:solidFill>
                <a:latin typeface="Sora" pitchFamily="2" charset="0"/>
                <a:cs typeface="Sora" pitchFamily="2" charset="0"/>
              </a:rPr>
              <a:t>Seis faces </a:t>
            </a:r>
            <a:r>
              <a:rPr lang="en-US" b="1" dirty="0" err="1">
                <a:solidFill>
                  <a:schemeClr val="bg1"/>
                </a:solidFill>
                <a:latin typeface="Sora" pitchFamily="2" charset="0"/>
                <a:cs typeface="Sora" pitchFamily="2" charset="0"/>
              </a:rPr>
              <a:t>quadradas</a:t>
            </a:r>
            <a:r>
              <a:rPr lang="en-US" b="1" dirty="0">
                <a:solidFill>
                  <a:schemeClr val="bg1"/>
                </a:solidFill>
                <a:latin typeface="Sora" pitchFamily="2" charset="0"/>
                <a:cs typeface="Sora" pitchFamily="2" charset="0"/>
              </a:rPr>
              <a:t> </a:t>
            </a:r>
            <a:r>
              <a:rPr lang="en-US" b="1" dirty="0" err="1">
                <a:solidFill>
                  <a:schemeClr val="bg1"/>
                </a:solidFill>
                <a:latin typeface="Sora" pitchFamily="2" charset="0"/>
                <a:cs typeface="Sora" pitchFamily="2" charset="0"/>
              </a:rPr>
              <a:t>iguais</a:t>
            </a:r>
            <a:endParaRPr lang="en-US" b="1" dirty="0">
              <a:solidFill>
                <a:schemeClr val="bg1"/>
              </a:solidFill>
              <a:latin typeface="Sora" pitchFamily="2" charset="0"/>
              <a:cs typeface="Sora" pitchFamily="2" charset="0"/>
            </a:endParaRPr>
          </a:p>
        </p:txBody>
      </p:sp>
      <p:sp>
        <p:nvSpPr>
          <p:cNvPr id="1001" name="Rectangle: Rounded Corners 16">
            <a:extLst>
              <a:ext uri="{FF2B5EF4-FFF2-40B4-BE49-F238E27FC236}">
                <a16:creationId xmlns:a16="http://schemas.microsoft.com/office/drawing/2014/main" id="{CD1250DE-E76D-482D-3E58-2A16FB915C5A}"/>
              </a:ext>
            </a:extLst>
          </p:cNvPr>
          <p:cNvSpPr/>
          <p:nvPr/>
        </p:nvSpPr>
        <p:spPr>
          <a:xfrm>
            <a:off x="6929234" y="4389206"/>
            <a:ext cx="2883906" cy="1343619"/>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Dodecaedro Regular</a:t>
            </a:r>
          </a:p>
          <a:p>
            <a:pPr algn="ctr">
              <a:lnSpc>
                <a:spcPct val="120000"/>
              </a:lnSpc>
              <a:spcAft>
                <a:spcPts val="600"/>
              </a:spcAft>
            </a:pPr>
            <a:r>
              <a:rPr lang="pt-BR" b="1" dirty="0">
                <a:solidFill>
                  <a:schemeClr val="bg1"/>
                </a:solidFill>
                <a:latin typeface="Sora" pitchFamily="2" charset="0"/>
                <a:cs typeface="Sora" pitchFamily="2" charset="0"/>
              </a:rPr>
              <a:t>Doze faces iguais </a:t>
            </a:r>
          </a:p>
          <a:p>
            <a:pPr algn="ctr">
              <a:lnSpc>
                <a:spcPct val="120000"/>
              </a:lnSpc>
              <a:spcAft>
                <a:spcPts val="600"/>
              </a:spcAft>
            </a:pPr>
            <a:r>
              <a:rPr lang="pt-BR" b="1" dirty="0">
                <a:solidFill>
                  <a:schemeClr val="bg1"/>
                </a:solidFill>
                <a:latin typeface="Sora" pitchFamily="2" charset="0"/>
                <a:cs typeface="Sora" pitchFamily="2" charset="0"/>
              </a:rPr>
              <a:t>(</a:t>
            </a:r>
            <a:r>
              <a:rPr lang="pt-BR" sz="1600" dirty="0">
                <a:solidFill>
                  <a:schemeClr val="bg1"/>
                </a:solidFill>
                <a:latin typeface="Sora" pitchFamily="2" charset="0"/>
                <a:cs typeface="Sora" pitchFamily="2" charset="0"/>
              </a:rPr>
              <a:t>pentágonos regulares)</a:t>
            </a:r>
          </a:p>
        </p:txBody>
      </p:sp>
      <p:pic>
        <p:nvPicPr>
          <p:cNvPr id="59" name="Imagem 58">
            <a:extLst>
              <a:ext uri="{FF2B5EF4-FFF2-40B4-BE49-F238E27FC236}">
                <a16:creationId xmlns:a16="http://schemas.microsoft.com/office/drawing/2014/main" id="{752758BD-D686-F990-4692-51B032516A0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612923" y="872103"/>
            <a:ext cx="4282418" cy="4355002"/>
          </a:xfrm>
          <a:prstGeom prst="rect">
            <a:avLst/>
          </a:prstGeom>
          <a:noFill/>
        </p:spPr>
      </p:pic>
      <p:pic>
        <p:nvPicPr>
          <p:cNvPr id="60" name="Imagem 59">
            <a:extLst>
              <a:ext uri="{FF2B5EF4-FFF2-40B4-BE49-F238E27FC236}">
                <a16:creationId xmlns:a16="http://schemas.microsoft.com/office/drawing/2014/main" id="{AD2EABC2-8133-1A8D-B56D-6FE41EE8B68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318293" y="759148"/>
            <a:ext cx="4222058" cy="4567075"/>
          </a:xfrm>
          <a:prstGeom prst="rect">
            <a:avLst/>
          </a:prstGeom>
          <a:noFill/>
        </p:spPr>
      </p:pic>
      <p:sp>
        <p:nvSpPr>
          <p:cNvPr id="61" name="Rectangle: Rounded Corners 16">
            <a:extLst>
              <a:ext uri="{FF2B5EF4-FFF2-40B4-BE49-F238E27FC236}">
                <a16:creationId xmlns:a16="http://schemas.microsoft.com/office/drawing/2014/main" id="{FD1E3D46-985B-31DA-3574-9A11C47EB273}"/>
              </a:ext>
            </a:extLst>
          </p:cNvPr>
          <p:cNvSpPr/>
          <p:nvPr/>
        </p:nvSpPr>
        <p:spPr>
          <a:xfrm>
            <a:off x="16386464" y="4333386"/>
            <a:ext cx="4875169" cy="2271353"/>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Tetraedro Regular</a:t>
            </a:r>
          </a:p>
          <a:p>
            <a:pPr algn="ctr">
              <a:lnSpc>
                <a:spcPct val="120000"/>
              </a:lnSpc>
              <a:spcAft>
                <a:spcPts val="600"/>
              </a:spcAft>
            </a:pPr>
            <a:r>
              <a:rPr lang="pt-BR" b="1" dirty="0">
                <a:solidFill>
                  <a:schemeClr val="bg1"/>
                </a:solidFill>
                <a:latin typeface="Sora" pitchFamily="2" charset="0"/>
                <a:cs typeface="Sora" pitchFamily="2" charset="0"/>
              </a:rPr>
              <a:t>Quatro faces iguais </a:t>
            </a:r>
          </a:p>
          <a:p>
            <a:pPr algn="ctr">
              <a:lnSpc>
                <a:spcPct val="120000"/>
              </a:lnSpc>
              <a:spcAft>
                <a:spcPts val="600"/>
              </a:spcAft>
            </a:pPr>
            <a:r>
              <a:rPr lang="pt-BR" sz="1600" dirty="0">
                <a:solidFill>
                  <a:schemeClr val="bg1"/>
                </a:solidFill>
                <a:latin typeface="Sora" pitchFamily="2" charset="0"/>
                <a:cs typeface="Sora" pitchFamily="2" charset="0"/>
              </a:rPr>
              <a:t>(triângulos equiláteros)</a:t>
            </a:r>
            <a:endParaRPr lang="en-US" sz="1600" dirty="0">
              <a:solidFill>
                <a:schemeClr val="bg1"/>
              </a:solidFill>
              <a:latin typeface="Sora" pitchFamily="2" charset="0"/>
              <a:cs typeface="Sora" pitchFamily="2" charset="0"/>
            </a:endParaRPr>
          </a:p>
        </p:txBody>
      </p:sp>
      <p:sp>
        <p:nvSpPr>
          <p:cNvPr id="62" name="Rectangle: Rounded Corners 16">
            <a:extLst>
              <a:ext uri="{FF2B5EF4-FFF2-40B4-BE49-F238E27FC236}">
                <a16:creationId xmlns:a16="http://schemas.microsoft.com/office/drawing/2014/main" id="{842A1339-8E1C-287B-2EC8-3B5E71635973}"/>
              </a:ext>
            </a:extLst>
          </p:cNvPr>
          <p:cNvSpPr/>
          <p:nvPr/>
        </p:nvSpPr>
        <p:spPr>
          <a:xfrm>
            <a:off x="21130143" y="4333652"/>
            <a:ext cx="4875169" cy="2271353"/>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Octaedro Regular</a:t>
            </a:r>
          </a:p>
          <a:p>
            <a:pPr algn="ctr">
              <a:lnSpc>
                <a:spcPct val="120000"/>
              </a:lnSpc>
              <a:spcAft>
                <a:spcPts val="600"/>
              </a:spcAft>
            </a:pPr>
            <a:r>
              <a:rPr lang="pt-BR" b="1" dirty="0">
                <a:solidFill>
                  <a:schemeClr val="bg1"/>
                </a:solidFill>
                <a:latin typeface="Sora" pitchFamily="2" charset="0"/>
                <a:cs typeface="Sora" pitchFamily="2" charset="0"/>
              </a:rPr>
              <a:t>Oito faces iguais </a:t>
            </a:r>
          </a:p>
          <a:p>
            <a:pPr algn="ctr">
              <a:lnSpc>
                <a:spcPct val="120000"/>
              </a:lnSpc>
              <a:spcAft>
                <a:spcPts val="600"/>
              </a:spcAft>
            </a:pPr>
            <a:r>
              <a:rPr lang="pt-BR" sz="1600" dirty="0">
                <a:solidFill>
                  <a:schemeClr val="bg1"/>
                </a:solidFill>
                <a:latin typeface="Sora" pitchFamily="2" charset="0"/>
                <a:cs typeface="Sora" pitchFamily="2" charset="0"/>
              </a:rPr>
              <a:t>(triângulos equiláteros)</a:t>
            </a:r>
          </a:p>
        </p:txBody>
      </p:sp>
      <p:pic>
        <p:nvPicPr>
          <p:cNvPr id="63" name="Imagem 62">
            <a:extLst>
              <a:ext uri="{FF2B5EF4-FFF2-40B4-BE49-F238E27FC236}">
                <a16:creationId xmlns:a16="http://schemas.microsoft.com/office/drawing/2014/main" id="{11B5ACFF-3865-69E6-1DA8-AE360587D4C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17442" y="702681"/>
            <a:ext cx="3316044" cy="3630705"/>
          </a:xfrm>
          <a:prstGeom prst="rect">
            <a:avLst/>
          </a:prstGeom>
          <a:noFill/>
        </p:spPr>
      </p:pic>
      <p:sp>
        <p:nvSpPr>
          <p:cNvPr id="64" name="Rectangle: Rounded Corners 16">
            <a:extLst>
              <a:ext uri="{FF2B5EF4-FFF2-40B4-BE49-F238E27FC236}">
                <a16:creationId xmlns:a16="http://schemas.microsoft.com/office/drawing/2014/main" id="{80D40C7F-20CC-127A-A1F1-FCEC71F97B76}"/>
              </a:ext>
            </a:extLst>
          </p:cNvPr>
          <p:cNvSpPr/>
          <p:nvPr/>
        </p:nvSpPr>
        <p:spPr>
          <a:xfrm>
            <a:off x="-7807362" y="3819027"/>
            <a:ext cx="4318125" cy="2011825"/>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Icosaedro Regular</a:t>
            </a:r>
          </a:p>
          <a:p>
            <a:pPr algn="ctr">
              <a:lnSpc>
                <a:spcPct val="120000"/>
              </a:lnSpc>
              <a:spcAft>
                <a:spcPts val="600"/>
              </a:spcAft>
            </a:pPr>
            <a:r>
              <a:rPr lang="pt-BR" b="1" dirty="0">
                <a:solidFill>
                  <a:schemeClr val="bg1"/>
                </a:solidFill>
                <a:latin typeface="Sora" pitchFamily="2" charset="0"/>
                <a:cs typeface="Sora" pitchFamily="2" charset="0"/>
              </a:rPr>
              <a:t>Vinte faces iguais </a:t>
            </a:r>
          </a:p>
          <a:p>
            <a:pPr algn="ctr">
              <a:lnSpc>
                <a:spcPct val="120000"/>
              </a:lnSpc>
              <a:spcAft>
                <a:spcPts val="600"/>
              </a:spcAft>
            </a:pPr>
            <a:r>
              <a:rPr lang="pt-BR" dirty="0">
                <a:solidFill>
                  <a:schemeClr val="bg1"/>
                </a:solidFill>
                <a:latin typeface="Sora" pitchFamily="2" charset="0"/>
                <a:cs typeface="Sora" pitchFamily="2" charset="0"/>
              </a:rPr>
              <a:t>(triângulos equiláteros) </a:t>
            </a:r>
          </a:p>
        </p:txBody>
      </p:sp>
    </p:spTree>
    <p:extLst>
      <p:ext uri="{BB962C8B-B14F-4D97-AF65-F5344CB8AC3E}">
        <p14:creationId xmlns:p14="http://schemas.microsoft.com/office/powerpoint/2010/main" val="210185601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A358A23-30B9-7BD0-2A61-0AAD53BE60B9}"/>
            </a:ext>
          </a:extLst>
        </p:cNvPr>
        <p:cNvGrpSpPr/>
        <p:nvPr/>
      </p:nvGrpSpPr>
      <p:grpSpPr>
        <a:xfrm>
          <a:off x="0" y="0"/>
          <a:ext cx="0" cy="0"/>
          <a:chOff x="0" y="0"/>
          <a:chExt cx="0" cy="0"/>
        </a:xfrm>
      </p:grpSpPr>
      <p:grpSp>
        <p:nvGrpSpPr>
          <p:cNvPr id="53" name="Group 1">
            <a:extLst>
              <a:ext uri="{FF2B5EF4-FFF2-40B4-BE49-F238E27FC236}">
                <a16:creationId xmlns:a16="http://schemas.microsoft.com/office/drawing/2014/main" id="{875BD01E-FDBC-4CAF-35D5-F421140270D2}"/>
              </a:ext>
            </a:extLst>
          </p:cNvPr>
          <p:cNvGrpSpPr/>
          <p:nvPr/>
        </p:nvGrpSpPr>
        <p:grpSpPr>
          <a:xfrm>
            <a:off x="-1" y="0"/>
            <a:ext cx="8683383" cy="6858000"/>
            <a:chOff x="-1" y="0"/>
            <a:chExt cx="8683383" cy="6858000"/>
          </a:xfrm>
        </p:grpSpPr>
        <p:sp>
          <p:nvSpPr>
            <p:cNvPr id="54" name="Freeform: Shape 2">
              <a:extLst>
                <a:ext uri="{FF2B5EF4-FFF2-40B4-BE49-F238E27FC236}">
                  <a16:creationId xmlns:a16="http://schemas.microsoft.com/office/drawing/2014/main" id="{E3EEDAD3-CE5A-041E-1A20-A66B44C30160}"/>
                </a:ext>
              </a:extLst>
            </p:cNvPr>
            <p:cNvSpPr/>
            <p:nvPr/>
          </p:nvSpPr>
          <p:spPr>
            <a:xfrm>
              <a:off x="-1" y="0"/>
              <a:ext cx="8683383" cy="6858000"/>
            </a:xfrm>
            <a:custGeom>
              <a:avLst/>
              <a:gdLst>
                <a:gd name="connsiteX0" fmla="*/ 0 w 8683383"/>
                <a:gd name="connsiteY0" fmla="*/ 0 h 6858000"/>
                <a:gd name="connsiteX1" fmla="*/ 8683383 w 8683383"/>
                <a:gd name="connsiteY1" fmla="*/ 0 h 6858000"/>
                <a:gd name="connsiteX2" fmla="*/ 8679916 w 8683383"/>
                <a:gd name="connsiteY2" fmla="*/ 21502 h 6858000"/>
                <a:gd name="connsiteX3" fmla="*/ 8671861 w 8683383"/>
                <a:gd name="connsiteY3" fmla="*/ 90780 h 6858000"/>
                <a:gd name="connsiteX4" fmla="*/ 8579534 w 8683383"/>
                <a:gd name="connsiteY4" fmla="*/ 1278876 h 6858000"/>
                <a:gd name="connsiteX5" fmla="*/ 7901352 w 8683383"/>
                <a:gd name="connsiteY5" fmla="*/ 2068238 h 6858000"/>
                <a:gd name="connsiteX6" fmla="*/ 6094982 w 8683383"/>
                <a:gd name="connsiteY6" fmla="*/ 1711616 h 6858000"/>
                <a:gd name="connsiteX7" fmla="*/ 5158144 w 8683383"/>
                <a:gd name="connsiteY7" fmla="*/ 1390762 h 6858000"/>
                <a:gd name="connsiteX8" fmla="*/ 4440141 w 8683383"/>
                <a:gd name="connsiteY8" fmla="*/ 2317380 h 6858000"/>
                <a:gd name="connsiteX9" fmla="*/ 5121670 w 8683383"/>
                <a:gd name="connsiteY9" fmla="*/ 3325226 h 6858000"/>
                <a:gd name="connsiteX10" fmla="*/ 5012075 w 8683383"/>
                <a:gd name="connsiteY10" fmla="*/ 4046929 h 6858000"/>
                <a:gd name="connsiteX11" fmla="*/ 3130645 w 8683383"/>
                <a:gd name="connsiteY11" fmla="*/ 4700971 h 6858000"/>
                <a:gd name="connsiteX12" fmla="*/ 2653329 w 8683383"/>
                <a:gd name="connsiteY12" fmla="*/ 5782469 h 6858000"/>
                <a:gd name="connsiteX13" fmla="*/ 1940093 w 8683383"/>
                <a:gd name="connsiteY13" fmla="*/ 6782441 h 6858000"/>
                <a:gd name="connsiteX14" fmla="*/ 1807490 w 8683383"/>
                <a:gd name="connsiteY14" fmla="*/ 6858000 h 6858000"/>
                <a:gd name="connsiteX15" fmla="*/ 0 w 8683383"/>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83383" h="6858000">
                  <a:moveTo>
                    <a:pt x="0" y="0"/>
                  </a:moveTo>
                  <a:lnTo>
                    <a:pt x="8683383" y="0"/>
                  </a:lnTo>
                  <a:lnTo>
                    <a:pt x="8679916" y="21502"/>
                  </a:lnTo>
                  <a:cubicBezTo>
                    <a:pt x="8676530" y="49869"/>
                    <a:pt x="8674240" y="74658"/>
                    <a:pt x="8671861" y="90780"/>
                  </a:cubicBezTo>
                  <a:cubicBezTo>
                    <a:pt x="8613364" y="482818"/>
                    <a:pt x="8652127" y="887895"/>
                    <a:pt x="8579534" y="1278876"/>
                  </a:cubicBezTo>
                  <a:cubicBezTo>
                    <a:pt x="8509408" y="1656289"/>
                    <a:pt x="8269956" y="1948776"/>
                    <a:pt x="7901352" y="2068238"/>
                  </a:cubicBezTo>
                  <a:cubicBezTo>
                    <a:pt x="7292768" y="2265403"/>
                    <a:pt x="6625863" y="1997935"/>
                    <a:pt x="6094982" y="1711616"/>
                  </a:cubicBezTo>
                  <a:cubicBezTo>
                    <a:pt x="5801615" y="1553390"/>
                    <a:pt x="5491331" y="1399219"/>
                    <a:pt x="5158144" y="1390762"/>
                  </a:cubicBezTo>
                  <a:cubicBezTo>
                    <a:pt x="4629904" y="1377371"/>
                    <a:pt x="4211085" y="1793723"/>
                    <a:pt x="4440141" y="2317380"/>
                  </a:cubicBezTo>
                  <a:cubicBezTo>
                    <a:pt x="4606295" y="2697085"/>
                    <a:pt x="4988465" y="2924907"/>
                    <a:pt x="5121670" y="3325226"/>
                  </a:cubicBezTo>
                  <a:cubicBezTo>
                    <a:pt x="5202192" y="3566968"/>
                    <a:pt x="5180168" y="3855404"/>
                    <a:pt x="5012075" y="4046929"/>
                  </a:cubicBezTo>
                  <a:cubicBezTo>
                    <a:pt x="4550617" y="4572524"/>
                    <a:pt x="3637212" y="4240569"/>
                    <a:pt x="3130645" y="4700971"/>
                  </a:cubicBezTo>
                  <a:cubicBezTo>
                    <a:pt x="2819481" y="4983769"/>
                    <a:pt x="2789528" y="5407698"/>
                    <a:pt x="2653329" y="5782469"/>
                  </a:cubicBezTo>
                  <a:cubicBezTo>
                    <a:pt x="2506247" y="6186864"/>
                    <a:pt x="2296438" y="6548359"/>
                    <a:pt x="1940093" y="6782441"/>
                  </a:cubicBezTo>
                  <a:lnTo>
                    <a:pt x="1807490" y="6858000"/>
                  </a:lnTo>
                  <a:lnTo>
                    <a:pt x="0" y="6858000"/>
                  </a:lnTo>
                  <a:close/>
                </a:path>
              </a:pathLst>
            </a:cu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Shape 3">
              <a:extLst>
                <a:ext uri="{FF2B5EF4-FFF2-40B4-BE49-F238E27FC236}">
                  <a16:creationId xmlns:a16="http://schemas.microsoft.com/office/drawing/2014/main" id="{F91C5A18-C602-DEF9-F8B6-8BB40DCEDE83}"/>
                </a:ext>
              </a:extLst>
            </p:cNvPr>
            <p:cNvSpPr/>
            <p:nvPr/>
          </p:nvSpPr>
          <p:spPr>
            <a:xfrm rot="16200000">
              <a:off x="-2525316" y="2525317"/>
              <a:ext cx="6857999" cy="1807365"/>
            </a:xfrm>
            <a:custGeom>
              <a:avLst/>
              <a:gdLst>
                <a:gd name="connsiteX0" fmla="*/ 6857999 w 6857999"/>
                <a:gd name="connsiteY0" fmla="*/ 0 h 1807365"/>
                <a:gd name="connsiteX1" fmla="*/ 6857999 w 6857999"/>
                <a:gd name="connsiteY1" fmla="*/ 797535 h 1807365"/>
                <a:gd name="connsiteX2" fmla="*/ 6761298 w 6857999"/>
                <a:gd name="connsiteY2" fmla="*/ 759532 h 1807365"/>
                <a:gd name="connsiteX3" fmla="*/ 5996200 w 6857999"/>
                <a:gd name="connsiteY3" fmla="*/ 386925 h 1807365"/>
                <a:gd name="connsiteX4" fmla="*/ 3563909 w 6857999"/>
                <a:gd name="connsiteY4" fmla="*/ 1188390 h 1807365"/>
                <a:gd name="connsiteX5" fmla="*/ 1754508 w 6857999"/>
                <a:gd name="connsiteY5" fmla="*/ 1807362 h 1807365"/>
                <a:gd name="connsiteX6" fmla="*/ 629938 w 6857999"/>
                <a:gd name="connsiteY6" fmla="*/ 1483174 h 1807365"/>
                <a:gd name="connsiteX7" fmla="*/ 38606 w 6857999"/>
                <a:gd name="connsiteY7" fmla="*/ 863825 h 1807365"/>
                <a:gd name="connsiteX8" fmla="*/ 0 w 6857999"/>
                <a:gd name="connsiteY8" fmla="*/ 780581 h 1807365"/>
                <a:gd name="connsiteX9" fmla="*/ 0 w 6857999"/>
                <a:gd name="connsiteY9" fmla="*/ 0 h 180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1807365">
                  <a:moveTo>
                    <a:pt x="6857999" y="0"/>
                  </a:moveTo>
                  <a:lnTo>
                    <a:pt x="6857999" y="797535"/>
                  </a:lnTo>
                  <a:lnTo>
                    <a:pt x="6761298" y="759532"/>
                  </a:lnTo>
                  <a:cubicBezTo>
                    <a:pt x="6506538" y="641188"/>
                    <a:pt x="6272661" y="454151"/>
                    <a:pt x="5996200" y="386925"/>
                  </a:cubicBezTo>
                  <a:cubicBezTo>
                    <a:pt x="5079272" y="163903"/>
                    <a:pt x="4303448" y="719606"/>
                    <a:pt x="3563909" y="1188390"/>
                  </a:cubicBezTo>
                  <a:cubicBezTo>
                    <a:pt x="3000707" y="1545481"/>
                    <a:pt x="2381064" y="1808525"/>
                    <a:pt x="1754508" y="1807362"/>
                  </a:cubicBezTo>
                  <a:cubicBezTo>
                    <a:pt x="1378574" y="1806665"/>
                    <a:pt x="1000152" y="1710854"/>
                    <a:pt x="629938" y="1483174"/>
                  </a:cubicBezTo>
                  <a:cubicBezTo>
                    <a:pt x="356360" y="1314878"/>
                    <a:pt x="167640" y="1103973"/>
                    <a:pt x="38606" y="863825"/>
                  </a:cubicBezTo>
                  <a:lnTo>
                    <a:pt x="0" y="780581"/>
                  </a:lnTo>
                  <a:lnTo>
                    <a:pt x="0" y="0"/>
                  </a:lnTo>
                  <a:close/>
                </a:path>
              </a:pathLst>
            </a:custGeom>
            <a:gradFill flip="none" rotWithShape="1">
              <a:gsLst>
                <a:gs pos="0">
                  <a:srgbClr val="9DDAD7"/>
                </a:gs>
                <a:gs pos="80000">
                  <a:srgbClr val="284E7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 name="Google Shape;4805;p32">
            <a:extLst>
              <a:ext uri="{FF2B5EF4-FFF2-40B4-BE49-F238E27FC236}">
                <a16:creationId xmlns:a16="http://schemas.microsoft.com/office/drawing/2014/main" id="{4EACC231-EE76-F4A6-5F77-F72FF117954F}"/>
              </a:ext>
            </a:extLst>
          </p:cNvPr>
          <p:cNvGrpSpPr/>
          <p:nvPr/>
        </p:nvGrpSpPr>
        <p:grpSpPr>
          <a:xfrm>
            <a:off x="-221289" y="0"/>
            <a:ext cx="12413290"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2B49241B-5CC4-CF76-1A5C-22D37BDE1000}"/>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B4D8A66A-99AB-2323-AA13-0766262ED32B}"/>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973A5EB8-1E16-606E-4C87-C31A0995931E}"/>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02F93C28-6839-4924-5390-7F93B07B8501}"/>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F8609F62-219D-D8DF-468A-5F83BB8A9561}"/>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1C6B774F-4543-DB21-4CA7-21903EC44543}"/>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66581E90-FBEC-50FC-AFAD-A64CEED04D95}"/>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8522BB8D-0FB3-6EB2-F09E-BEFEA4ADDA4C}"/>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8C497FC4-BDB3-C182-7EE0-16D8EC80E17A}"/>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80B510CC-7018-0158-17E2-DD928A5921B3}"/>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D4056C8C-577C-D07B-670C-C83350C890BD}"/>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F048AD44-DFE4-B5C6-19FF-223CA515DD04}"/>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425D2E88-873C-6573-3998-15561960EF01}"/>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F4A1D6A6-7379-9694-DC43-0A84CF3149AA}"/>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0ED869AA-EA16-1429-079F-47B2BC9BCAF6}"/>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A72AB6DA-C9A7-3056-C0D4-E2DB3F22CCF9}"/>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B11BC65A-D19A-6EE2-B650-C989F56AF764}"/>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70E46C7B-D672-09DB-8684-74AB6FA48EA3}"/>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24DFA475-6484-BF14-022C-0D4AA73B405E}"/>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08973DAA-AFD2-6422-7978-D162AF8C7358}"/>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3609F7B3-3834-9C6C-2C1A-8217C524B833}"/>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E8E4813D-BA83-5F9C-963C-4368A40256A1}"/>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E5F9A6B0-2261-5CD0-B4C7-9BBD1B2E9F41}"/>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69524FC9-76B6-4E24-17C0-29A9D846DFBE}"/>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6D2725E9-A7B3-5E11-84CE-D16F037BF742}"/>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2CA1D20E-3DF3-88CB-47B8-6248C8B481CF}"/>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E7C002A5-C0D8-BB08-1A26-CEE87FBF64B4}"/>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FE590373-FA2A-06A9-86B2-56485EF7D6B2}"/>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FC4166B4-DDDD-2CB5-CB68-C7B6FF9668F6}"/>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932A7A25-F0F0-DA0C-55CB-1FE7721FF944}"/>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992592CA-8279-E5B1-B974-BA90A65AF8F5}"/>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6DB441EC-2A8F-BD48-6AF7-B5C913F64823}"/>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B7BA0B05-3594-DFB6-DACD-B30C16B42ABD}"/>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A3EA7C7A-E31A-43BF-4D8A-14D40E142BBB}"/>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4170B848-8FA0-BD71-9639-4C1A2B563909}"/>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29C688B1-656C-31A2-218E-400A5871E948}"/>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B781A675-950C-6464-61FA-E4883F109B69}"/>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5F18535B-C234-44A3-5C74-7C226C900AA3}"/>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4B33E36B-EFE0-79B5-045D-465A879A4E17}"/>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00412238-95EB-90D9-A955-70AFC018004C}"/>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92D599D0-0A10-868D-E896-3DF948D31605}"/>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5867812E-BE6D-75DE-EB5C-891AF368BE42}"/>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294E6474-CF95-556B-0F70-BD2B372D636C}"/>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4599AA14-60FF-AD8F-1483-3A4E0AC56EF7}"/>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2BDE121D-2AFA-4E43-A8D6-8BB329931D5A}"/>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C249C0BE-470D-D17A-B34E-C252EF5F9D14}"/>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0DD9D9A3-920B-47E9-5A81-6B36EF25D9BB}"/>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5F94FF55-F15C-8AA2-935E-6EFBDE00C8C1}"/>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56" name="Group 1">
            <a:extLst>
              <a:ext uri="{FF2B5EF4-FFF2-40B4-BE49-F238E27FC236}">
                <a16:creationId xmlns:a16="http://schemas.microsoft.com/office/drawing/2014/main" id="{5CE59472-7D8A-F11A-E9F2-3B47A31B161D}"/>
              </a:ext>
            </a:extLst>
          </p:cNvPr>
          <p:cNvGrpSpPr/>
          <p:nvPr/>
        </p:nvGrpSpPr>
        <p:grpSpPr>
          <a:xfrm>
            <a:off x="619124" y="453071"/>
            <a:ext cx="10953752" cy="5951858"/>
            <a:chOff x="1346201" y="2501901"/>
            <a:chExt cx="9499601" cy="3706576"/>
          </a:xfrm>
        </p:grpSpPr>
        <p:sp>
          <p:nvSpPr>
            <p:cNvPr id="57" name="Rectangle: Rounded Corners 2">
              <a:extLst>
                <a:ext uri="{FF2B5EF4-FFF2-40B4-BE49-F238E27FC236}">
                  <a16:creationId xmlns:a16="http://schemas.microsoft.com/office/drawing/2014/main" id="{DC3DF531-6769-71BE-5498-20BB6F2D9AEC}"/>
                </a:ext>
              </a:extLst>
            </p:cNvPr>
            <p:cNvSpPr/>
            <p:nvPr/>
          </p:nvSpPr>
          <p:spPr>
            <a:xfrm>
              <a:off x="1346201" y="2501901"/>
              <a:ext cx="9499601" cy="3706576"/>
            </a:xfrm>
            <a:prstGeom prst="roundRect">
              <a:avLst>
                <a:gd name="adj" fmla="val 124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Rounded Corners 3">
              <a:extLst>
                <a:ext uri="{FF2B5EF4-FFF2-40B4-BE49-F238E27FC236}">
                  <a16:creationId xmlns:a16="http://schemas.microsoft.com/office/drawing/2014/main" id="{105B3CB0-953A-AAA2-A4CC-772925BC9161}"/>
                </a:ext>
              </a:extLst>
            </p:cNvPr>
            <p:cNvSpPr/>
            <p:nvPr/>
          </p:nvSpPr>
          <p:spPr>
            <a:xfrm>
              <a:off x="1490761" y="2596135"/>
              <a:ext cx="9210484" cy="3518108"/>
            </a:xfrm>
            <a:prstGeom prst="roundRect">
              <a:avLst>
                <a:gd name="adj" fmla="val 10138"/>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Forma Livre: Forma 1">
            <a:extLst>
              <a:ext uri="{FF2B5EF4-FFF2-40B4-BE49-F238E27FC236}">
                <a16:creationId xmlns:a16="http://schemas.microsoft.com/office/drawing/2014/main" id="{3442DA71-924D-6E32-5E94-0215331AD96E}"/>
              </a:ext>
            </a:extLst>
          </p:cNvPr>
          <p:cNvSpPr/>
          <p:nvPr/>
        </p:nvSpPr>
        <p:spPr>
          <a:xfrm rot="9679416">
            <a:off x="-14344217" y="-5939114"/>
            <a:ext cx="9715883" cy="24171387"/>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endParaRPr lang="pt-BR"/>
          </a:p>
        </p:txBody>
      </p:sp>
      <p:pic>
        <p:nvPicPr>
          <p:cNvPr id="999" name="Imagem 998">
            <a:extLst>
              <a:ext uri="{FF2B5EF4-FFF2-40B4-BE49-F238E27FC236}">
                <a16:creationId xmlns:a16="http://schemas.microsoft.com/office/drawing/2014/main" id="{78B97774-115E-1CBA-BAA5-49FBAC3618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3966" y="1810288"/>
            <a:ext cx="2214655" cy="2424805"/>
          </a:xfrm>
          <a:prstGeom prst="rect">
            <a:avLst/>
          </a:prstGeom>
          <a:noFill/>
        </p:spPr>
      </p:pic>
      <p:sp>
        <p:nvSpPr>
          <p:cNvPr id="1000" name="Rectangle: Rounded Corners 16">
            <a:extLst>
              <a:ext uri="{FF2B5EF4-FFF2-40B4-BE49-F238E27FC236}">
                <a16:creationId xmlns:a16="http://schemas.microsoft.com/office/drawing/2014/main" id="{CAC28F48-7119-4E91-8F75-E3CC026238D5}"/>
              </a:ext>
            </a:extLst>
          </p:cNvPr>
          <p:cNvSpPr/>
          <p:nvPr/>
        </p:nvSpPr>
        <p:spPr>
          <a:xfrm>
            <a:off x="4654047" y="4388940"/>
            <a:ext cx="2883906" cy="1343619"/>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Icosaedro Regular</a:t>
            </a:r>
          </a:p>
          <a:p>
            <a:pPr algn="ctr">
              <a:lnSpc>
                <a:spcPct val="120000"/>
              </a:lnSpc>
              <a:spcAft>
                <a:spcPts val="600"/>
              </a:spcAft>
            </a:pPr>
            <a:r>
              <a:rPr lang="pt-BR" b="1" dirty="0">
                <a:solidFill>
                  <a:schemeClr val="bg1"/>
                </a:solidFill>
                <a:latin typeface="Sora" pitchFamily="2" charset="0"/>
                <a:cs typeface="Sora" pitchFamily="2" charset="0"/>
              </a:rPr>
              <a:t>Vinte faces iguais </a:t>
            </a:r>
          </a:p>
          <a:p>
            <a:pPr algn="ctr">
              <a:lnSpc>
                <a:spcPct val="120000"/>
              </a:lnSpc>
              <a:spcAft>
                <a:spcPts val="600"/>
              </a:spcAft>
            </a:pPr>
            <a:r>
              <a:rPr lang="pt-BR" dirty="0">
                <a:solidFill>
                  <a:schemeClr val="bg1"/>
                </a:solidFill>
                <a:latin typeface="Sora" pitchFamily="2" charset="0"/>
                <a:cs typeface="Sora" pitchFamily="2" charset="0"/>
              </a:rPr>
              <a:t>(triângulos equiláteros) </a:t>
            </a:r>
          </a:p>
        </p:txBody>
      </p:sp>
      <p:pic>
        <p:nvPicPr>
          <p:cNvPr id="59" name="Imagem 58">
            <a:extLst>
              <a:ext uri="{FF2B5EF4-FFF2-40B4-BE49-F238E27FC236}">
                <a16:creationId xmlns:a16="http://schemas.microsoft.com/office/drawing/2014/main" id="{0A549AB2-3AC8-CCAD-E9E9-E25B8AB365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665217" y="1513781"/>
            <a:ext cx="3817882" cy="3609970"/>
          </a:xfrm>
          <a:prstGeom prst="rect">
            <a:avLst/>
          </a:prstGeom>
          <a:noFill/>
        </p:spPr>
      </p:pic>
      <p:pic>
        <p:nvPicPr>
          <p:cNvPr id="60" name="Imagem 59">
            <a:extLst>
              <a:ext uri="{FF2B5EF4-FFF2-40B4-BE49-F238E27FC236}">
                <a16:creationId xmlns:a16="http://schemas.microsoft.com/office/drawing/2014/main" id="{1B0881C0-67AF-6D5D-D7AE-B8261837EB1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332130" y="1583709"/>
            <a:ext cx="3848524" cy="3559885"/>
          </a:xfrm>
          <a:prstGeom prst="rect">
            <a:avLst/>
          </a:prstGeom>
          <a:noFill/>
        </p:spPr>
      </p:pic>
      <p:sp>
        <p:nvSpPr>
          <p:cNvPr id="61" name="Rectangle: Rounded Corners 16">
            <a:extLst>
              <a:ext uri="{FF2B5EF4-FFF2-40B4-BE49-F238E27FC236}">
                <a16:creationId xmlns:a16="http://schemas.microsoft.com/office/drawing/2014/main" id="{FF8784CB-5B90-98A1-951D-0828D9B29976}"/>
              </a:ext>
            </a:extLst>
          </p:cNvPr>
          <p:cNvSpPr/>
          <p:nvPr/>
        </p:nvSpPr>
        <p:spPr>
          <a:xfrm>
            <a:off x="17552117" y="4550504"/>
            <a:ext cx="4318717" cy="2012101"/>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Hexaedro Regular</a:t>
            </a:r>
          </a:p>
          <a:p>
            <a:pPr algn="ctr">
              <a:lnSpc>
                <a:spcPct val="120000"/>
              </a:lnSpc>
              <a:spcAft>
                <a:spcPts val="600"/>
              </a:spcAft>
            </a:pPr>
            <a:r>
              <a:rPr lang="en-US" b="1" dirty="0">
                <a:solidFill>
                  <a:schemeClr val="bg1"/>
                </a:solidFill>
                <a:latin typeface="Sora" pitchFamily="2" charset="0"/>
                <a:cs typeface="Sora" pitchFamily="2" charset="0"/>
              </a:rPr>
              <a:t>Seis faces </a:t>
            </a:r>
            <a:r>
              <a:rPr lang="en-US" b="1" dirty="0" err="1">
                <a:solidFill>
                  <a:schemeClr val="bg1"/>
                </a:solidFill>
                <a:latin typeface="Sora" pitchFamily="2" charset="0"/>
                <a:cs typeface="Sora" pitchFamily="2" charset="0"/>
              </a:rPr>
              <a:t>quadradas</a:t>
            </a:r>
            <a:r>
              <a:rPr lang="en-US" b="1" dirty="0">
                <a:solidFill>
                  <a:schemeClr val="bg1"/>
                </a:solidFill>
                <a:latin typeface="Sora" pitchFamily="2" charset="0"/>
                <a:cs typeface="Sora" pitchFamily="2" charset="0"/>
              </a:rPr>
              <a:t> </a:t>
            </a:r>
            <a:r>
              <a:rPr lang="en-US" b="1" dirty="0" err="1">
                <a:solidFill>
                  <a:schemeClr val="bg1"/>
                </a:solidFill>
                <a:latin typeface="Sora" pitchFamily="2" charset="0"/>
                <a:cs typeface="Sora" pitchFamily="2" charset="0"/>
              </a:rPr>
              <a:t>iguais</a:t>
            </a:r>
            <a:endParaRPr lang="en-US" b="1" dirty="0">
              <a:solidFill>
                <a:schemeClr val="bg1"/>
              </a:solidFill>
              <a:latin typeface="Sora" pitchFamily="2" charset="0"/>
              <a:cs typeface="Sora" pitchFamily="2" charset="0"/>
            </a:endParaRPr>
          </a:p>
        </p:txBody>
      </p:sp>
      <p:sp>
        <p:nvSpPr>
          <p:cNvPr id="62" name="Rectangle: Rounded Corners 16">
            <a:extLst>
              <a:ext uri="{FF2B5EF4-FFF2-40B4-BE49-F238E27FC236}">
                <a16:creationId xmlns:a16="http://schemas.microsoft.com/office/drawing/2014/main" id="{ABA56F59-F738-22BF-8A18-CE0E783A5CC5}"/>
              </a:ext>
            </a:extLst>
          </p:cNvPr>
          <p:cNvSpPr/>
          <p:nvPr/>
        </p:nvSpPr>
        <p:spPr>
          <a:xfrm>
            <a:off x="22295796" y="4550770"/>
            <a:ext cx="4318717" cy="2012101"/>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120000"/>
              </a:lnSpc>
              <a:spcAft>
                <a:spcPts val="600"/>
              </a:spcAft>
            </a:pPr>
            <a:r>
              <a:rPr lang="pt-BR" b="1" dirty="0">
                <a:solidFill>
                  <a:schemeClr val="bg1"/>
                </a:solidFill>
                <a:latin typeface="Sora" pitchFamily="2" charset="0"/>
                <a:cs typeface="Sora" pitchFamily="2" charset="0"/>
              </a:rPr>
              <a:t>Dodecaedro Regular</a:t>
            </a:r>
          </a:p>
          <a:p>
            <a:pPr algn="ctr">
              <a:lnSpc>
                <a:spcPct val="120000"/>
              </a:lnSpc>
              <a:spcAft>
                <a:spcPts val="600"/>
              </a:spcAft>
            </a:pPr>
            <a:r>
              <a:rPr lang="pt-BR" b="1" dirty="0">
                <a:solidFill>
                  <a:schemeClr val="bg1"/>
                </a:solidFill>
                <a:latin typeface="Sora" pitchFamily="2" charset="0"/>
                <a:cs typeface="Sora" pitchFamily="2" charset="0"/>
              </a:rPr>
              <a:t>Doze faces iguais </a:t>
            </a:r>
          </a:p>
          <a:p>
            <a:pPr algn="ctr">
              <a:lnSpc>
                <a:spcPct val="120000"/>
              </a:lnSpc>
              <a:spcAft>
                <a:spcPts val="600"/>
              </a:spcAft>
            </a:pPr>
            <a:r>
              <a:rPr lang="pt-BR" b="1" dirty="0">
                <a:solidFill>
                  <a:schemeClr val="bg1"/>
                </a:solidFill>
                <a:latin typeface="Sora" pitchFamily="2" charset="0"/>
                <a:cs typeface="Sora" pitchFamily="2" charset="0"/>
              </a:rPr>
              <a:t>(</a:t>
            </a:r>
            <a:r>
              <a:rPr lang="pt-BR" sz="1600" dirty="0">
                <a:solidFill>
                  <a:schemeClr val="bg1"/>
                </a:solidFill>
                <a:latin typeface="Sora" pitchFamily="2" charset="0"/>
                <a:cs typeface="Sora" pitchFamily="2" charset="0"/>
              </a:rPr>
              <a:t>pentágonos regulares)</a:t>
            </a:r>
          </a:p>
        </p:txBody>
      </p:sp>
      <p:sp>
        <p:nvSpPr>
          <p:cNvPr id="63" name="Forma Livre: Forma 62">
            <a:extLst>
              <a:ext uri="{FF2B5EF4-FFF2-40B4-BE49-F238E27FC236}">
                <a16:creationId xmlns:a16="http://schemas.microsoft.com/office/drawing/2014/main" id="{6D436FCA-1CDF-AB8C-90E3-AA263444740F}"/>
              </a:ext>
            </a:extLst>
          </p:cNvPr>
          <p:cNvSpPr/>
          <p:nvPr/>
        </p:nvSpPr>
        <p:spPr>
          <a:xfrm rot="9679416">
            <a:off x="-7760719" y="4372171"/>
            <a:ext cx="8858028" cy="22037197"/>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aphicFrame>
        <p:nvGraphicFramePr>
          <p:cNvPr id="64" name="Tabela 63">
            <a:extLst>
              <a:ext uri="{FF2B5EF4-FFF2-40B4-BE49-F238E27FC236}">
                <a16:creationId xmlns:a16="http://schemas.microsoft.com/office/drawing/2014/main" id="{8F2B2990-E504-42AB-7313-2E1DF80E9A0F}"/>
              </a:ext>
            </a:extLst>
          </p:cNvPr>
          <p:cNvGraphicFramePr>
            <a:graphicFrameLocks noGrp="1"/>
          </p:cNvGraphicFramePr>
          <p:nvPr>
            <p:extLst>
              <p:ext uri="{D42A27DB-BD31-4B8C-83A1-F6EECF244321}">
                <p14:modId xmlns:p14="http://schemas.microsoft.com/office/powerpoint/2010/main" val="1722405421"/>
              </p:ext>
            </p:extLst>
          </p:nvPr>
        </p:nvGraphicFramePr>
        <p:xfrm>
          <a:off x="1845859" y="14618665"/>
          <a:ext cx="8558686" cy="5322954"/>
        </p:xfrm>
        <a:graphic>
          <a:graphicData uri="http://schemas.openxmlformats.org/drawingml/2006/table">
            <a:tbl>
              <a:tblPr firstRow="1" firstCol="1" bandRow="1">
                <a:tableStyleId>{2D5ABB26-0587-4C30-8999-92F81FD0307C}</a:tableStyleId>
              </a:tblPr>
              <a:tblGrid>
                <a:gridCol w="3659770">
                  <a:extLst>
                    <a:ext uri="{9D8B030D-6E8A-4147-A177-3AD203B41FA5}">
                      <a16:colId xmlns:a16="http://schemas.microsoft.com/office/drawing/2014/main" val="3788432798"/>
                    </a:ext>
                  </a:extLst>
                </a:gridCol>
                <a:gridCol w="1632972">
                  <a:extLst>
                    <a:ext uri="{9D8B030D-6E8A-4147-A177-3AD203B41FA5}">
                      <a16:colId xmlns:a16="http://schemas.microsoft.com/office/drawing/2014/main" val="200880164"/>
                    </a:ext>
                  </a:extLst>
                </a:gridCol>
                <a:gridCol w="1632972">
                  <a:extLst>
                    <a:ext uri="{9D8B030D-6E8A-4147-A177-3AD203B41FA5}">
                      <a16:colId xmlns:a16="http://schemas.microsoft.com/office/drawing/2014/main" val="1071349520"/>
                    </a:ext>
                  </a:extLst>
                </a:gridCol>
                <a:gridCol w="1632972">
                  <a:extLst>
                    <a:ext uri="{9D8B030D-6E8A-4147-A177-3AD203B41FA5}">
                      <a16:colId xmlns:a16="http://schemas.microsoft.com/office/drawing/2014/main" val="2541887376"/>
                    </a:ext>
                  </a:extLst>
                </a:gridCol>
              </a:tblGrid>
              <a:tr h="887159">
                <a:tc>
                  <a:txBody>
                    <a:bodyPr/>
                    <a:lstStyle/>
                    <a:p>
                      <a:pPr algn="ctr">
                        <a:lnSpc>
                          <a:spcPct val="150000"/>
                        </a:lnSpc>
                        <a:spcAft>
                          <a:spcPts val="800"/>
                        </a:spcAft>
                      </a:pPr>
                      <a:r>
                        <a:rPr lang="pt-BR" sz="3800" b="1" kern="100" dirty="0">
                          <a:solidFill>
                            <a:schemeClr val="bg1"/>
                          </a:solidFill>
                          <a:effectLst/>
                          <a:latin typeface="Sora" pitchFamily="2" charset="0"/>
                          <a:cs typeface="Sora" pitchFamily="2" charset="0"/>
                        </a:rPr>
                        <a:t>Poliedro</a:t>
                      </a:r>
                      <a:endParaRPr lang="pt-BR" sz="3800" b="1" kern="100" dirty="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3800" b="1" kern="100" dirty="0">
                          <a:solidFill>
                            <a:schemeClr val="bg1"/>
                          </a:solidFill>
                          <a:effectLst/>
                          <a:latin typeface="Sora" pitchFamily="2" charset="0"/>
                          <a:cs typeface="Sora" pitchFamily="2" charset="0"/>
                        </a:rPr>
                        <a:t>F</a:t>
                      </a:r>
                      <a:endParaRPr lang="pt-BR" sz="3800" b="1" kern="100" dirty="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3800" b="1" kern="100" dirty="0">
                          <a:solidFill>
                            <a:schemeClr val="bg1"/>
                          </a:solidFill>
                          <a:effectLst/>
                          <a:latin typeface="Sora" pitchFamily="2" charset="0"/>
                          <a:cs typeface="Sora" pitchFamily="2" charset="0"/>
                        </a:rPr>
                        <a:t>V</a:t>
                      </a:r>
                      <a:endParaRPr lang="pt-BR" sz="3800" b="1" kern="100" dirty="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3800" b="1" kern="100" dirty="0">
                          <a:solidFill>
                            <a:schemeClr val="bg1"/>
                          </a:solidFill>
                          <a:effectLst/>
                          <a:latin typeface="Sora" pitchFamily="2" charset="0"/>
                          <a:cs typeface="Sora" pitchFamily="2" charset="0"/>
                        </a:rPr>
                        <a:t>A</a:t>
                      </a:r>
                      <a:endParaRPr lang="pt-BR" sz="3800" b="1" kern="100" dirty="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extLst>
                  <a:ext uri="{0D108BD9-81ED-4DB2-BD59-A6C34878D82A}">
                    <a16:rowId xmlns:a16="http://schemas.microsoft.com/office/drawing/2014/main" val="1180638208"/>
                  </a:ext>
                </a:extLst>
              </a:tr>
              <a:tr h="887159">
                <a:tc>
                  <a:txBody>
                    <a:bodyPr/>
                    <a:lstStyle/>
                    <a:p>
                      <a:pPr algn="ctr">
                        <a:lnSpc>
                          <a:spcPct val="150000"/>
                        </a:lnSpc>
                        <a:spcAft>
                          <a:spcPts val="800"/>
                        </a:spcAft>
                      </a:pPr>
                      <a:r>
                        <a:rPr lang="pt-BR" sz="3800" kern="100">
                          <a:solidFill>
                            <a:schemeClr val="bg1"/>
                          </a:solidFill>
                          <a:effectLst/>
                          <a:latin typeface="Sora" pitchFamily="2" charset="0"/>
                          <a:cs typeface="Sora" pitchFamily="2" charset="0"/>
                        </a:rPr>
                        <a:t>Tetraedro</a:t>
                      </a:r>
                      <a:endParaRPr lang="pt-BR" sz="3800" kern="10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4</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6</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6</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2548435487"/>
                  </a:ext>
                </a:extLst>
              </a:tr>
              <a:tr h="887159">
                <a:tc>
                  <a:txBody>
                    <a:bodyPr/>
                    <a:lstStyle/>
                    <a:p>
                      <a:pPr algn="ctr">
                        <a:lnSpc>
                          <a:spcPct val="150000"/>
                        </a:lnSpc>
                        <a:spcAft>
                          <a:spcPts val="800"/>
                        </a:spcAft>
                      </a:pPr>
                      <a:r>
                        <a:rPr lang="pt-BR" sz="3800" kern="100" dirty="0">
                          <a:solidFill>
                            <a:schemeClr val="bg1"/>
                          </a:solidFill>
                          <a:effectLst/>
                          <a:latin typeface="Sora" pitchFamily="2" charset="0"/>
                          <a:cs typeface="Sora" pitchFamily="2" charset="0"/>
                        </a:rPr>
                        <a:t>Hexaedro</a:t>
                      </a:r>
                      <a:endParaRPr lang="pt-BR" sz="3800" kern="100" dirty="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6</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8</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12</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extLst>
                  <a:ext uri="{0D108BD9-81ED-4DB2-BD59-A6C34878D82A}">
                    <a16:rowId xmlns:a16="http://schemas.microsoft.com/office/drawing/2014/main" val="904547657"/>
                  </a:ext>
                </a:extLst>
              </a:tr>
              <a:tr h="887159">
                <a:tc>
                  <a:txBody>
                    <a:bodyPr/>
                    <a:lstStyle/>
                    <a:p>
                      <a:pPr algn="ctr">
                        <a:lnSpc>
                          <a:spcPct val="150000"/>
                        </a:lnSpc>
                        <a:spcAft>
                          <a:spcPts val="800"/>
                        </a:spcAft>
                      </a:pPr>
                      <a:r>
                        <a:rPr lang="pt-BR" sz="3800" kern="100">
                          <a:solidFill>
                            <a:schemeClr val="bg1"/>
                          </a:solidFill>
                          <a:effectLst/>
                          <a:latin typeface="Sora" pitchFamily="2" charset="0"/>
                          <a:cs typeface="Sora" pitchFamily="2" charset="0"/>
                        </a:rPr>
                        <a:t>Octaedro</a:t>
                      </a:r>
                      <a:endParaRPr lang="pt-BR" sz="3800" kern="10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8</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3800" kern="100">
                          <a:solidFill>
                            <a:srgbClr val="203E5A"/>
                          </a:solidFill>
                          <a:effectLst/>
                          <a:latin typeface="Sora" pitchFamily="2" charset="0"/>
                          <a:cs typeface="Sora" pitchFamily="2" charset="0"/>
                        </a:rPr>
                        <a:t>6</a:t>
                      </a:r>
                      <a:endParaRPr lang="pt-BR" sz="3800" kern="10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12</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1512869608"/>
                  </a:ext>
                </a:extLst>
              </a:tr>
              <a:tr h="887159">
                <a:tc>
                  <a:txBody>
                    <a:bodyPr/>
                    <a:lstStyle/>
                    <a:p>
                      <a:pPr algn="ctr">
                        <a:lnSpc>
                          <a:spcPct val="150000"/>
                        </a:lnSpc>
                        <a:spcAft>
                          <a:spcPts val="800"/>
                        </a:spcAft>
                      </a:pPr>
                      <a:r>
                        <a:rPr lang="pt-BR" sz="3800" kern="100" dirty="0">
                          <a:solidFill>
                            <a:schemeClr val="bg1"/>
                          </a:solidFill>
                          <a:effectLst/>
                          <a:latin typeface="Sora" pitchFamily="2" charset="0"/>
                          <a:cs typeface="Sora" pitchFamily="2" charset="0"/>
                        </a:rPr>
                        <a:t>Dodecaedro</a:t>
                      </a:r>
                      <a:endParaRPr lang="pt-BR" sz="3800" kern="100" dirty="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12</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20</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30</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extLst>
                  <a:ext uri="{0D108BD9-81ED-4DB2-BD59-A6C34878D82A}">
                    <a16:rowId xmlns:a16="http://schemas.microsoft.com/office/drawing/2014/main" val="950975259"/>
                  </a:ext>
                </a:extLst>
              </a:tr>
              <a:tr h="887159">
                <a:tc>
                  <a:txBody>
                    <a:bodyPr/>
                    <a:lstStyle/>
                    <a:p>
                      <a:pPr algn="ctr">
                        <a:lnSpc>
                          <a:spcPct val="150000"/>
                        </a:lnSpc>
                        <a:spcAft>
                          <a:spcPts val="800"/>
                        </a:spcAft>
                      </a:pPr>
                      <a:r>
                        <a:rPr lang="pt-BR" sz="3800" kern="100" dirty="0">
                          <a:solidFill>
                            <a:schemeClr val="bg1"/>
                          </a:solidFill>
                          <a:effectLst/>
                          <a:latin typeface="Sora" pitchFamily="2" charset="0"/>
                          <a:cs typeface="Sora" pitchFamily="2" charset="0"/>
                        </a:rPr>
                        <a:t>Icosaedro</a:t>
                      </a:r>
                      <a:endParaRPr lang="pt-BR" sz="3800" kern="100" dirty="0">
                        <a:solidFill>
                          <a:schemeClr val="bg1"/>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20</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12</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3800" kern="100" dirty="0">
                          <a:solidFill>
                            <a:srgbClr val="203E5A"/>
                          </a:solidFill>
                          <a:effectLst/>
                          <a:latin typeface="Sora" pitchFamily="2" charset="0"/>
                          <a:cs typeface="Sora" pitchFamily="2" charset="0"/>
                        </a:rPr>
                        <a:t>30</a:t>
                      </a:r>
                      <a:endParaRPr lang="pt-BR" sz="3800" kern="100" dirty="0">
                        <a:solidFill>
                          <a:srgbClr val="203E5A"/>
                        </a:solidFill>
                        <a:effectLst/>
                        <a:latin typeface="Sora" pitchFamily="2" charset="0"/>
                        <a:ea typeface="MS Mincho" panose="020B0400000000000000" pitchFamily="49" charset="-128"/>
                        <a:cs typeface="Sora" pitchFamily="2" charset="0"/>
                      </a:endParaRPr>
                    </a:p>
                  </a:txBody>
                  <a:tcPr marL="108311" marR="10831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2059760829"/>
                  </a:ext>
                </a:extLst>
              </a:tr>
            </a:tbl>
          </a:graphicData>
        </a:graphic>
      </p:graphicFrame>
    </p:spTree>
    <p:extLst>
      <p:ext uri="{BB962C8B-B14F-4D97-AF65-F5344CB8AC3E}">
        <p14:creationId xmlns:p14="http://schemas.microsoft.com/office/powerpoint/2010/main" val="144723497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877FC-B629-3C67-2A45-7CDB9191B3BB}"/>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88E14063-07E5-065B-E7F6-7A47CAE23E0E}"/>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01408D1E-0145-1834-DC3E-9375C12FDF0A}"/>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D38F5C67-4258-EA86-0B8C-10A2D0A77592}"/>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1F13F417-AA55-81FF-DD31-C91188869389}"/>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296B96CA-60FD-FF31-A11A-21A8C4CE9105}"/>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54CD899C-1876-B636-8AE2-F30C3554AB9F}"/>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3E8335EC-2236-D37E-044A-8D42EC7CBDA9}"/>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E0E38642-E09F-D739-0D56-CAA8D2223494}"/>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C21B97C5-3297-4230-D55A-2D1404BCBCD4}"/>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9FCB0276-87A8-5B58-9F10-B00E53BA8983}"/>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5156A973-8D8D-2F6E-3120-0ACFF05D5A13}"/>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0AAA9ABF-B3F4-4A4C-BA5E-F7EC7EC70DA6}"/>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7259719E-26A0-5408-8E60-8C3A56D7848B}"/>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11A0F07E-D9C3-798B-6B8A-2BE1A34B9C0A}"/>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75807FE5-7010-3860-6711-8FA50ED01A51}"/>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8AD4FBBC-3D8E-4FDD-13E4-75F8FE093C8B}"/>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7FA3355B-27E8-DB4D-DCF0-477BF81E115B}"/>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DCB46DB4-3CB1-E225-B66B-AAC45F60C11A}"/>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6D767DC3-B273-FE12-CF49-7D8D38987431}"/>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962873B0-F76B-C5AA-0EC4-32E7B4C0C055}"/>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7903BF81-491A-891F-200D-93567352C957}"/>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F906F034-1561-0618-C74C-D85B6EDE1E4B}"/>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32440468-A70E-B1A3-59FA-0AB33470DCA3}"/>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42AB2478-A261-2165-8425-2B73312D5B25}"/>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F5522492-14B1-6F79-7F1E-0135456DB537}"/>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B1EFD045-3D5A-245B-B378-4F8130496DB5}"/>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7A4063A4-16EB-17DC-EEC5-FB2226CCDD56}"/>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E496ECCD-FD9E-0335-5653-CA5C67A3F07A}"/>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14D08FD9-6D40-C17C-C5EC-149A382E8D48}"/>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A02060BB-9E8D-4BDD-B523-C7A476690874}"/>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F2A9284A-0F6D-770A-CED4-53B86CBAB474}"/>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05D8A818-9A17-153C-F217-6407745D38C2}"/>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BD384C41-13CC-1F2C-BC16-BB311D751100}"/>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DCAFC139-BB6C-6331-564D-F89328616018}"/>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900401F8-ABD4-2195-8F88-FC58A8BB37D5}"/>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BE5C5F64-8C5D-ABE4-7105-072CF509F8B1}"/>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363B6811-C799-6C53-756C-99608346F12B}"/>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E1FAB7D6-3689-D22D-EBEB-4DE09A21EBB2}"/>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5F5F17C1-3C0F-6BFA-AAFE-FE7C4849985D}"/>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AB592127-92F9-33A7-ED29-62032C3CED49}"/>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9B7500A2-EF70-9C89-72B8-609C5764FA72}"/>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9F666836-EA2B-85AD-0FFE-8A7CC889810C}"/>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AEF7BCF4-E4C0-63DA-B101-8E4FC474A150}"/>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8EE342DD-DCB3-F5E6-53DA-1D0520A1D354}"/>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7C02A7BE-B482-C002-1BDA-114C55CCCC32}"/>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5E198409-01BC-1149-FF25-0C27E6147917}"/>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2F2494FF-B3E6-2F89-BCDB-C2E052C4EC14}"/>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E9CD0935-58B5-B86F-BEDD-B8ECC8FE27BE}"/>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5CD766C8-92EB-ABB7-61DA-F19DAFDDEE1C}"/>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5C8C1CA8-30B7-C0C7-BCB5-3660E510F3E5}"/>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CaixaDeTexto 1">
            <a:extLst>
              <a:ext uri="{FF2B5EF4-FFF2-40B4-BE49-F238E27FC236}">
                <a16:creationId xmlns:a16="http://schemas.microsoft.com/office/drawing/2014/main" id="{83449DE6-CD60-E2E5-4024-2E64C251B822}"/>
              </a:ext>
            </a:extLst>
          </p:cNvPr>
          <p:cNvSpPr txBox="1"/>
          <p:nvPr/>
        </p:nvSpPr>
        <p:spPr>
          <a:xfrm>
            <a:off x="1234129" y="978542"/>
            <a:ext cx="6622278" cy="1597489"/>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6000" b="1" i="0" u="none" strike="noStrike" kern="1200" cap="none" spc="0" normalizeH="0" baseline="0" noProof="0" dirty="0">
                <a:ln>
                  <a:noFill/>
                </a:ln>
                <a:solidFill>
                  <a:srgbClr val="0E395C"/>
                </a:solidFill>
                <a:effectLst/>
                <a:uLnTx/>
                <a:uFillTx/>
                <a:latin typeface="Sora" pitchFamily="2" charset="0"/>
                <a:ea typeface="+mn-ea"/>
                <a:cs typeface="Sora" pitchFamily="2" charset="0"/>
              </a:rPr>
              <a:t>Poliedros de Platão</a:t>
            </a:r>
          </a:p>
        </p:txBody>
      </p:sp>
      <mc:AlternateContent xmlns:mc="http://schemas.openxmlformats.org/markup-compatibility/2006" xmlns:a14="http://schemas.microsoft.com/office/drawing/2010/main">
        <mc:Choice Requires="a14">
          <p:sp>
            <p:nvSpPr>
              <p:cNvPr id="53" name="Rectangle: Rounded Corners 11">
                <a:extLst>
                  <a:ext uri="{FF2B5EF4-FFF2-40B4-BE49-F238E27FC236}">
                    <a16:creationId xmlns:a16="http://schemas.microsoft.com/office/drawing/2014/main" id="{52B4C063-9BAB-9860-722F-0ED35A00ED7A}"/>
                  </a:ext>
                </a:extLst>
              </p:cNvPr>
              <p:cNvSpPr/>
              <p:nvPr/>
            </p:nvSpPr>
            <p:spPr>
              <a:xfrm>
                <a:off x="1267853" y="2534844"/>
                <a:ext cx="3354836" cy="894156"/>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2800" i="1" dirty="0">
                          <a:latin typeface="Cambria Math" panose="02040503050406030204" pitchFamily="18" charset="0"/>
                        </a:rPr>
                        <m:t>𝑉</m:t>
                      </m:r>
                      <m:r>
                        <a:rPr lang="pt-BR" sz="2800" i="1" dirty="0">
                          <a:latin typeface="Cambria Math" panose="02040503050406030204" pitchFamily="18" charset="0"/>
                        </a:rPr>
                        <m:t>+</m:t>
                      </m:r>
                      <m:r>
                        <a:rPr lang="pt-BR" sz="2800" i="1" dirty="0">
                          <a:latin typeface="Cambria Math" panose="02040503050406030204" pitchFamily="18" charset="0"/>
                        </a:rPr>
                        <m:t>𝐹</m:t>
                      </m:r>
                      <m:r>
                        <a:rPr lang="pt-BR" sz="2800" i="1" dirty="0">
                          <a:latin typeface="Cambria Math" panose="02040503050406030204" pitchFamily="18" charset="0"/>
                        </a:rPr>
                        <m:t>=</m:t>
                      </m:r>
                      <m:r>
                        <a:rPr lang="pt-BR" sz="2800" i="1" dirty="0">
                          <a:latin typeface="Cambria Math" panose="02040503050406030204" pitchFamily="18" charset="0"/>
                        </a:rPr>
                        <m:t>𝐴</m:t>
                      </m:r>
                      <m:r>
                        <a:rPr lang="pt-BR" sz="2800" i="1" dirty="0">
                          <a:latin typeface="Cambria Math" panose="02040503050406030204" pitchFamily="18" charset="0"/>
                        </a:rPr>
                        <m:t>+2</m:t>
                      </m:r>
                    </m:oMath>
                  </m:oMathPara>
                </a14:m>
                <a:endParaRPr lang="pt-BR" sz="2800" dirty="0">
                  <a:latin typeface="Rockwell" panose="02060603020205020403" pitchFamily="18" charset="0"/>
                </a:endParaRPr>
              </a:p>
            </p:txBody>
          </p:sp>
        </mc:Choice>
        <mc:Fallback xmlns="">
          <p:sp>
            <p:nvSpPr>
              <p:cNvPr id="53" name="Rectangle: Rounded Corners 11">
                <a:extLst>
                  <a:ext uri="{FF2B5EF4-FFF2-40B4-BE49-F238E27FC236}">
                    <a16:creationId xmlns:a16="http://schemas.microsoft.com/office/drawing/2014/main" id="{52B4C063-9BAB-9860-722F-0ED35A00ED7A}"/>
                  </a:ext>
                </a:extLst>
              </p:cNvPr>
              <p:cNvSpPr>
                <a:spLocks noRot="1" noChangeAspect="1" noMove="1" noResize="1" noEditPoints="1" noAdjustHandles="1" noChangeArrowheads="1" noChangeShapeType="1" noTextEdit="1"/>
              </p:cNvSpPr>
              <p:nvPr/>
            </p:nvSpPr>
            <p:spPr>
              <a:xfrm>
                <a:off x="1267853" y="2534844"/>
                <a:ext cx="3354836" cy="894156"/>
              </a:xfrm>
              <a:prstGeom prst="roundRect">
                <a:avLst>
                  <a:gd name="adj" fmla="val 19001"/>
                </a:avLst>
              </a:prstGeom>
              <a:blipFill>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4" name="Rectangle: Rounded Corners 11">
                <a:extLst>
                  <a:ext uri="{FF2B5EF4-FFF2-40B4-BE49-F238E27FC236}">
                    <a16:creationId xmlns:a16="http://schemas.microsoft.com/office/drawing/2014/main" id="{9A3400BE-D2A0-E2A1-0807-1C8B3C821036}"/>
                  </a:ext>
                </a:extLst>
              </p:cNvPr>
              <p:cNvSpPr/>
              <p:nvPr/>
            </p:nvSpPr>
            <p:spPr>
              <a:xfrm>
                <a:off x="1267853" y="3559887"/>
                <a:ext cx="3354836" cy="894156"/>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2800" i="1" dirty="0">
                              <a:latin typeface="Cambria Math" panose="02040503050406030204" pitchFamily="18" charset="0"/>
                            </a:rPr>
                          </m:ctrlPr>
                        </m:sSubPr>
                        <m:e>
                          <m:r>
                            <a:rPr lang="pt-BR" sz="2800" i="1" dirty="0">
                              <a:latin typeface="Cambria Math" panose="02040503050406030204" pitchFamily="18" charset="0"/>
                            </a:rPr>
                            <m:t>𝑆</m:t>
                          </m:r>
                        </m:e>
                        <m:sub>
                          <m:r>
                            <a:rPr lang="pt-BR" sz="2800" i="1" dirty="0">
                              <a:latin typeface="Cambria Math" panose="02040503050406030204" pitchFamily="18" charset="0"/>
                            </a:rPr>
                            <m:t>𝑛</m:t>
                          </m:r>
                        </m:sub>
                      </m:sSub>
                      <m:r>
                        <a:rPr lang="pt-BR" sz="2800" i="1" dirty="0">
                          <a:latin typeface="Cambria Math" panose="02040503050406030204" pitchFamily="18" charset="0"/>
                        </a:rPr>
                        <m:t>=</m:t>
                      </m:r>
                      <m:d>
                        <m:dPr>
                          <m:ctrlPr>
                            <a:rPr lang="pt-BR" sz="2800" i="1" dirty="0">
                              <a:latin typeface="Cambria Math" panose="02040503050406030204" pitchFamily="18" charset="0"/>
                            </a:rPr>
                          </m:ctrlPr>
                        </m:dPr>
                        <m:e>
                          <m:r>
                            <a:rPr lang="pt-BR" sz="2800" i="1" dirty="0">
                              <a:latin typeface="Cambria Math" panose="02040503050406030204" pitchFamily="18" charset="0"/>
                            </a:rPr>
                            <m:t>𝑉</m:t>
                          </m:r>
                          <m:r>
                            <a:rPr lang="pt-BR" sz="2800" i="1" dirty="0">
                              <a:latin typeface="Cambria Math" panose="02040503050406030204" pitchFamily="18" charset="0"/>
                            </a:rPr>
                            <m:t>−2</m:t>
                          </m:r>
                        </m:e>
                      </m:d>
                      <m:r>
                        <a:rPr lang="pt-BR" sz="2800" i="1" dirty="0">
                          <a:latin typeface="Cambria Math" panose="02040503050406030204" pitchFamily="18" charset="0"/>
                        </a:rPr>
                        <m:t>∙360°</m:t>
                      </m:r>
                    </m:oMath>
                  </m:oMathPara>
                </a14:m>
                <a:endParaRPr lang="pt-BR" sz="2800" dirty="0">
                  <a:latin typeface="Rockwell" panose="02060603020205020403" pitchFamily="18" charset="0"/>
                </a:endParaRPr>
              </a:p>
            </p:txBody>
          </p:sp>
        </mc:Choice>
        <mc:Fallback xmlns="">
          <p:sp>
            <p:nvSpPr>
              <p:cNvPr id="54" name="Rectangle: Rounded Corners 11">
                <a:extLst>
                  <a:ext uri="{FF2B5EF4-FFF2-40B4-BE49-F238E27FC236}">
                    <a16:creationId xmlns:a16="http://schemas.microsoft.com/office/drawing/2014/main" id="{9A3400BE-D2A0-E2A1-0807-1C8B3C821036}"/>
                  </a:ext>
                </a:extLst>
              </p:cNvPr>
              <p:cNvSpPr>
                <a:spLocks noRot="1" noChangeAspect="1" noMove="1" noResize="1" noEditPoints="1" noAdjustHandles="1" noChangeArrowheads="1" noChangeShapeType="1" noTextEdit="1"/>
              </p:cNvSpPr>
              <p:nvPr/>
            </p:nvSpPr>
            <p:spPr>
              <a:xfrm>
                <a:off x="1267853" y="3559887"/>
                <a:ext cx="3354836" cy="894156"/>
              </a:xfrm>
              <a:prstGeom prst="roundRect">
                <a:avLst>
                  <a:gd name="adj" fmla="val 19001"/>
                </a:avLst>
              </a:prstGeom>
              <a:blipFill>
                <a:blip r:embed="rId3"/>
                <a:stretch>
                  <a:fillRect/>
                </a:stretch>
              </a:blipFill>
              <a:ln>
                <a:noFill/>
              </a:ln>
            </p:spPr>
            <p:txBody>
              <a:bodyPr/>
              <a:lstStyle/>
              <a:p>
                <a:r>
                  <a:rPr lang="pt-BR">
                    <a:noFill/>
                  </a:rPr>
                  <a:t> </a:t>
                </a:r>
              </a:p>
            </p:txBody>
          </p:sp>
        </mc:Fallback>
      </mc:AlternateContent>
      <p:graphicFrame>
        <p:nvGraphicFramePr>
          <p:cNvPr id="55" name="Tabela 54">
            <a:extLst>
              <a:ext uri="{FF2B5EF4-FFF2-40B4-BE49-F238E27FC236}">
                <a16:creationId xmlns:a16="http://schemas.microsoft.com/office/drawing/2014/main" id="{F2058DFD-A0FF-E87D-8586-BDE1071AEE81}"/>
              </a:ext>
            </a:extLst>
          </p:cNvPr>
          <p:cNvGraphicFramePr>
            <a:graphicFrameLocks noGrp="1"/>
          </p:cNvGraphicFramePr>
          <p:nvPr>
            <p:extLst>
              <p:ext uri="{D42A27DB-BD31-4B8C-83A1-F6EECF244321}">
                <p14:modId xmlns:p14="http://schemas.microsoft.com/office/powerpoint/2010/main" val="3492293145"/>
              </p:ext>
            </p:extLst>
          </p:nvPr>
        </p:nvGraphicFramePr>
        <p:xfrm>
          <a:off x="5090002" y="1952585"/>
          <a:ext cx="5419157" cy="3370368"/>
        </p:xfrm>
        <a:graphic>
          <a:graphicData uri="http://schemas.openxmlformats.org/drawingml/2006/table">
            <a:tbl>
              <a:tblPr firstRow="1" firstCol="1" bandRow="1">
                <a:tableStyleId>{2D5ABB26-0587-4C30-8999-92F81FD0307C}</a:tableStyleId>
              </a:tblPr>
              <a:tblGrid>
                <a:gridCol w="2317280">
                  <a:extLst>
                    <a:ext uri="{9D8B030D-6E8A-4147-A177-3AD203B41FA5}">
                      <a16:colId xmlns:a16="http://schemas.microsoft.com/office/drawing/2014/main" val="3788432798"/>
                    </a:ext>
                  </a:extLst>
                </a:gridCol>
                <a:gridCol w="1033959">
                  <a:extLst>
                    <a:ext uri="{9D8B030D-6E8A-4147-A177-3AD203B41FA5}">
                      <a16:colId xmlns:a16="http://schemas.microsoft.com/office/drawing/2014/main" val="200880164"/>
                    </a:ext>
                  </a:extLst>
                </a:gridCol>
                <a:gridCol w="1033959">
                  <a:extLst>
                    <a:ext uri="{9D8B030D-6E8A-4147-A177-3AD203B41FA5}">
                      <a16:colId xmlns:a16="http://schemas.microsoft.com/office/drawing/2014/main" val="1071349520"/>
                    </a:ext>
                  </a:extLst>
                </a:gridCol>
                <a:gridCol w="1033959">
                  <a:extLst>
                    <a:ext uri="{9D8B030D-6E8A-4147-A177-3AD203B41FA5}">
                      <a16:colId xmlns:a16="http://schemas.microsoft.com/office/drawing/2014/main" val="2541887376"/>
                    </a:ext>
                  </a:extLst>
                </a:gridCol>
              </a:tblGrid>
              <a:tr h="561728">
                <a:tc>
                  <a:txBody>
                    <a:bodyPr/>
                    <a:lstStyle/>
                    <a:p>
                      <a:pPr algn="ctr">
                        <a:lnSpc>
                          <a:spcPct val="150000"/>
                        </a:lnSpc>
                        <a:spcAft>
                          <a:spcPts val="800"/>
                        </a:spcAft>
                      </a:pPr>
                      <a:r>
                        <a:rPr lang="pt-BR" sz="2400" b="1" kern="100" dirty="0">
                          <a:solidFill>
                            <a:schemeClr val="bg1"/>
                          </a:solidFill>
                          <a:effectLst/>
                          <a:latin typeface="Sora" pitchFamily="2" charset="0"/>
                          <a:cs typeface="Sora" pitchFamily="2" charset="0"/>
                        </a:rPr>
                        <a:t>Poliedro</a:t>
                      </a:r>
                      <a:endParaRPr lang="pt-BR" sz="2400" b="1"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b="1" kern="100" dirty="0">
                          <a:solidFill>
                            <a:schemeClr val="bg1"/>
                          </a:solidFill>
                          <a:effectLst/>
                          <a:latin typeface="Sora" pitchFamily="2" charset="0"/>
                          <a:cs typeface="Sora" pitchFamily="2" charset="0"/>
                        </a:rPr>
                        <a:t>F</a:t>
                      </a:r>
                      <a:endParaRPr lang="pt-BR" sz="2400" b="1"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b="1" kern="100" dirty="0">
                          <a:solidFill>
                            <a:schemeClr val="bg1"/>
                          </a:solidFill>
                          <a:effectLst/>
                          <a:latin typeface="Sora" pitchFamily="2" charset="0"/>
                          <a:cs typeface="Sora" pitchFamily="2" charset="0"/>
                        </a:rPr>
                        <a:t>V</a:t>
                      </a:r>
                      <a:endParaRPr lang="pt-BR" sz="2400" b="1"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b="1" kern="100" dirty="0">
                          <a:solidFill>
                            <a:schemeClr val="bg1"/>
                          </a:solidFill>
                          <a:effectLst/>
                          <a:latin typeface="Sora" pitchFamily="2" charset="0"/>
                          <a:cs typeface="Sora" pitchFamily="2" charset="0"/>
                        </a:rPr>
                        <a:t>A</a:t>
                      </a:r>
                      <a:endParaRPr lang="pt-BR" sz="2400" b="1"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extLst>
                  <a:ext uri="{0D108BD9-81ED-4DB2-BD59-A6C34878D82A}">
                    <a16:rowId xmlns:a16="http://schemas.microsoft.com/office/drawing/2014/main" val="1180638208"/>
                  </a:ext>
                </a:extLst>
              </a:tr>
              <a:tr h="561728">
                <a:tc>
                  <a:txBody>
                    <a:bodyPr/>
                    <a:lstStyle/>
                    <a:p>
                      <a:pPr algn="ctr">
                        <a:lnSpc>
                          <a:spcPct val="150000"/>
                        </a:lnSpc>
                        <a:spcAft>
                          <a:spcPts val="800"/>
                        </a:spcAft>
                      </a:pPr>
                      <a:r>
                        <a:rPr lang="pt-BR" sz="2400" kern="100">
                          <a:solidFill>
                            <a:schemeClr val="bg1"/>
                          </a:solidFill>
                          <a:effectLst/>
                          <a:latin typeface="Sora" pitchFamily="2" charset="0"/>
                          <a:cs typeface="Sora" pitchFamily="2" charset="0"/>
                        </a:rPr>
                        <a:t>Tetraedro</a:t>
                      </a:r>
                      <a:endParaRPr lang="pt-BR" sz="2400" kern="10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4</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6</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6</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2548435487"/>
                  </a:ext>
                </a:extLst>
              </a:tr>
              <a:tr h="561728">
                <a:tc>
                  <a:txBody>
                    <a:bodyPr/>
                    <a:lstStyle/>
                    <a:p>
                      <a:pPr algn="ctr">
                        <a:lnSpc>
                          <a:spcPct val="150000"/>
                        </a:lnSpc>
                        <a:spcAft>
                          <a:spcPts val="800"/>
                        </a:spcAft>
                      </a:pPr>
                      <a:r>
                        <a:rPr lang="pt-BR" sz="2400" kern="100" dirty="0">
                          <a:solidFill>
                            <a:schemeClr val="bg1"/>
                          </a:solidFill>
                          <a:effectLst/>
                          <a:latin typeface="Sora" pitchFamily="2" charset="0"/>
                          <a:cs typeface="Sora" pitchFamily="2" charset="0"/>
                        </a:rPr>
                        <a:t>Hexaedro</a:t>
                      </a:r>
                      <a:endParaRPr lang="pt-BR" sz="2400"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6</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8</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12</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extLst>
                  <a:ext uri="{0D108BD9-81ED-4DB2-BD59-A6C34878D82A}">
                    <a16:rowId xmlns:a16="http://schemas.microsoft.com/office/drawing/2014/main" val="904547657"/>
                  </a:ext>
                </a:extLst>
              </a:tr>
              <a:tr h="561728">
                <a:tc>
                  <a:txBody>
                    <a:bodyPr/>
                    <a:lstStyle/>
                    <a:p>
                      <a:pPr algn="ctr">
                        <a:lnSpc>
                          <a:spcPct val="150000"/>
                        </a:lnSpc>
                        <a:spcAft>
                          <a:spcPts val="800"/>
                        </a:spcAft>
                      </a:pPr>
                      <a:r>
                        <a:rPr lang="pt-BR" sz="2400" kern="100">
                          <a:solidFill>
                            <a:schemeClr val="bg1"/>
                          </a:solidFill>
                          <a:effectLst/>
                          <a:latin typeface="Sora" pitchFamily="2" charset="0"/>
                          <a:cs typeface="Sora" pitchFamily="2" charset="0"/>
                        </a:rPr>
                        <a:t>Octaedro</a:t>
                      </a:r>
                      <a:endParaRPr lang="pt-BR" sz="2400" kern="10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8</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a:solidFill>
                            <a:srgbClr val="203E5A"/>
                          </a:solidFill>
                          <a:effectLst/>
                          <a:latin typeface="Sora" pitchFamily="2" charset="0"/>
                          <a:cs typeface="Sora" pitchFamily="2" charset="0"/>
                        </a:rPr>
                        <a:t>6</a:t>
                      </a:r>
                      <a:endParaRPr lang="pt-BR" sz="2400" kern="10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12</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1512869608"/>
                  </a:ext>
                </a:extLst>
              </a:tr>
              <a:tr h="561728">
                <a:tc>
                  <a:txBody>
                    <a:bodyPr/>
                    <a:lstStyle/>
                    <a:p>
                      <a:pPr algn="ctr">
                        <a:lnSpc>
                          <a:spcPct val="150000"/>
                        </a:lnSpc>
                        <a:spcAft>
                          <a:spcPts val="800"/>
                        </a:spcAft>
                      </a:pPr>
                      <a:r>
                        <a:rPr lang="pt-BR" sz="2400" kern="100" dirty="0">
                          <a:solidFill>
                            <a:schemeClr val="bg1"/>
                          </a:solidFill>
                          <a:effectLst/>
                          <a:latin typeface="Sora" pitchFamily="2" charset="0"/>
                          <a:cs typeface="Sora" pitchFamily="2" charset="0"/>
                        </a:rPr>
                        <a:t>Dodecaedro</a:t>
                      </a:r>
                      <a:endParaRPr lang="pt-BR" sz="2400"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12</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20</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30</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extLst>
                  <a:ext uri="{0D108BD9-81ED-4DB2-BD59-A6C34878D82A}">
                    <a16:rowId xmlns:a16="http://schemas.microsoft.com/office/drawing/2014/main" val="950975259"/>
                  </a:ext>
                </a:extLst>
              </a:tr>
              <a:tr h="561728">
                <a:tc>
                  <a:txBody>
                    <a:bodyPr/>
                    <a:lstStyle/>
                    <a:p>
                      <a:pPr algn="ctr">
                        <a:lnSpc>
                          <a:spcPct val="150000"/>
                        </a:lnSpc>
                        <a:spcAft>
                          <a:spcPts val="800"/>
                        </a:spcAft>
                      </a:pPr>
                      <a:r>
                        <a:rPr lang="pt-BR" sz="2400" kern="100" dirty="0">
                          <a:solidFill>
                            <a:schemeClr val="bg1"/>
                          </a:solidFill>
                          <a:effectLst/>
                          <a:latin typeface="Sora" pitchFamily="2" charset="0"/>
                          <a:cs typeface="Sora" pitchFamily="2" charset="0"/>
                        </a:rPr>
                        <a:t>Icosaedro</a:t>
                      </a:r>
                      <a:endParaRPr lang="pt-BR" sz="2400"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20</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12</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30</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2059760829"/>
                  </a:ext>
                </a:extLst>
              </a:tr>
            </a:tbl>
          </a:graphicData>
        </a:graphic>
      </p:graphicFrame>
      <p:pic>
        <p:nvPicPr>
          <p:cNvPr id="56" name="Imagem 55">
            <a:extLst>
              <a:ext uri="{FF2B5EF4-FFF2-40B4-BE49-F238E27FC236}">
                <a16:creationId xmlns:a16="http://schemas.microsoft.com/office/drawing/2014/main" id="{78B97774-115E-1CBA-BAA5-49FBAC3618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540221" y="197561"/>
            <a:ext cx="3659375" cy="4006615"/>
          </a:xfrm>
          <a:prstGeom prst="rect">
            <a:avLst/>
          </a:prstGeom>
          <a:noFill/>
        </p:spPr>
      </p:pic>
      <p:sp>
        <p:nvSpPr>
          <p:cNvPr id="57" name="Rectangle: Rounded Corners 16">
            <a:extLst>
              <a:ext uri="{FF2B5EF4-FFF2-40B4-BE49-F238E27FC236}">
                <a16:creationId xmlns:a16="http://schemas.microsoft.com/office/drawing/2014/main" id="{CAC28F48-7119-4E91-8F75-E3CC026238D5}"/>
              </a:ext>
            </a:extLst>
          </p:cNvPr>
          <p:cNvSpPr/>
          <p:nvPr/>
        </p:nvSpPr>
        <p:spPr>
          <a:xfrm>
            <a:off x="16250301" y="3481521"/>
            <a:ext cx="4765207" cy="2220122"/>
          </a:xfrm>
          <a:prstGeom prst="roundRect">
            <a:avLst>
              <a:gd name="adj" fmla="val 12258"/>
            </a:avLst>
          </a:prstGeom>
          <a:solidFill>
            <a:srgbClr val="0E395C"/>
          </a:solidFill>
          <a:ln>
            <a:noFill/>
          </a:ln>
          <a:effectLst>
            <a:outerShdw blurRad="762000" dist="228600" dir="2700000" sx="95000" sy="95000" algn="tl"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600"/>
              </a:spcAft>
            </a:pPr>
            <a:r>
              <a:rPr lang="pt-BR" b="1" dirty="0">
                <a:solidFill>
                  <a:schemeClr val="bg1"/>
                </a:solidFill>
                <a:latin typeface="Sora" pitchFamily="2" charset="0"/>
                <a:cs typeface="Sora" pitchFamily="2" charset="0"/>
              </a:rPr>
              <a:t>Icosaedro Regular</a:t>
            </a:r>
          </a:p>
          <a:p>
            <a:pPr algn="ctr">
              <a:lnSpc>
                <a:spcPct val="120000"/>
              </a:lnSpc>
              <a:spcAft>
                <a:spcPts val="600"/>
              </a:spcAft>
            </a:pPr>
            <a:r>
              <a:rPr lang="pt-BR" b="1" dirty="0">
                <a:solidFill>
                  <a:schemeClr val="bg1"/>
                </a:solidFill>
                <a:latin typeface="Sora" pitchFamily="2" charset="0"/>
                <a:cs typeface="Sora" pitchFamily="2" charset="0"/>
              </a:rPr>
              <a:t>Vinte faces iguais </a:t>
            </a:r>
          </a:p>
          <a:p>
            <a:pPr algn="ctr">
              <a:lnSpc>
                <a:spcPct val="120000"/>
              </a:lnSpc>
              <a:spcAft>
                <a:spcPts val="600"/>
              </a:spcAft>
            </a:pPr>
            <a:r>
              <a:rPr lang="pt-BR" dirty="0">
                <a:solidFill>
                  <a:schemeClr val="bg1"/>
                </a:solidFill>
                <a:latin typeface="Sora" pitchFamily="2" charset="0"/>
                <a:cs typeface="Sora" pitchFamily="2" charset="0"/>
              </a:rPr>
              <a:t>(triângulos equiláteros) </a:t>
            </a:r>
          </a:p>
        </p:txBody>
      </p:sp>
      <p:grpSp>
        <p:nvGrpSpPr>
          <p:cNvPr id="58" name="Group 1">
            <a:extLst>
              <a:ext uri="{FF2B5EF4-FFF2-40B4-BE49-F238E27FC236}">
                <a16:creationId xmlns:a16="http://schemas.microsoft.com/office/drawing/2014/main" id="{EFE024B4-9058-61A7-CFAC-026BA2873168}"/>
              </a:ext>
            </a:extLst>
          </p:cNvPr>
          <p:cNvGrpSpPr/>
          <p:nvPr/>
        </p:nvGrpSpPr>
        <p:grpSpPr>
          <a:xfrm>
            <a:off x="16471589" y="-1934268"/>
            <a:ext cx="11704395" cy="9243948"/>
            <a:chOff x="-1" y="0"/>
            <a:chExt cx="8683383" cy="6858000"/>
          </a:xfrm>
        </p:grpSpPr>
        <p:sp>
          <p:nvSpPr>
            <p:cNvPr id="59" name="Freeform: Shape 2">
              <a:extLst>
                <a:ext uri="{FF2B5EF4-FFF2-40B4-BE49-F238E27FC236}">
                  <a16:creationId xmlns:a16="http://schemas.microsoft.com/office/drawing/2014/main" id="{99288795-26CB-0D0F-25DA-FF645BCFA0A9}"/>
                </a:ext>
              </a:extLst>
            </p:cNvPr>
            <p:cNvSpPr/>
            <p:nvPr/>
          </p:nvSpPr>
          <p:spPr>
            <a:xfrm>
              <a:off x="-1" y="0"/>
              <a:ext cx="8683383" cy="6858000"/>
            </a:xfrm>
            <a:custGeom>
              <a:avLst/>
              <a:gdLst>
                <a:gd name="connsiteX0" fmla="*/ 0 w 8683383"/>
                <a:gd name="connsiteY0" fmla="*/ 0 h 6858000"/>
                <a:gd name="connsiteX1" fmla="*/ 8683383 w 8683383"/>
                <a:gd name="connsiteY1" fmla="*/ 0 h 6858000"/>
                <a:gd name="connsiteX2" fmla="*/ 8679916 w 8683383"/>
                <a:gd name="connsiteY2" fmla="*/ 21502 h 6858000"/>
                <a:gd name="connsiteX3" fmla="*/ 8671861 w 8683383"/>
                <a:gd name="connsiteY3" fmla="*/ 90780 h 6858000"/>
                <a:gd name="connsiteX4" fmla="*/ 8579534 w 8683383"/>
                <a:gd name="connsiteY4" fmla="*/ 1278876 h 6858000"/>
                <a:gd name="connsiteX5" fmla="*/ 7901352 w 8683383"/>
                <a:gd name="connsiteY5" fmla="*/ 2068238 h 6858000"/>
                <a:gd name="connsiteX6" fmla="*/ 6094982 w 8683383"/>
                <a:gd name="connsiteY6" fmla="*/ 1711616 h 6858000"/>
                <a:gd name="connsiteX7" fmla="*/ 5158144 w 8683383"/>
                <a:gd name="connsiteY7" fmla="*/ 1390762 h 6858000"/>
                <a:gd name="connsiteX8" fmla="*/ 4440141 w 8683383"/>
                <a:gd name="connsiteY8" fmla="*/ 2317380 h 6858000"/>
                <a:gd name="connsiteX9" fmla="*/ 5121670 w 8683383"/>
                <a:gd name="connsiteY9" fmla="*/ 3325226 h 6858000"/>
                <a:gd name="connsiteX10" fmla="*/ 5012075 w 8683383"/>
                <a:gd name="connsiteY10" fmla="*/ 4046929 h 6858000"/>
                <a:gd name="connsiteX11" fmla="*/ 3130645 w 8683383"/>
                <a:gd name="connsiteY11" fmla="*/ 4700971 h 6858000"/>
                <a:gd name="connsiteX12" fmla="*/ 2653329 w 8683383"/>
                <a:gd name="connsiteY12" fmla="*/ 5782469 h 6858000"/>
                <a:gd name="connsiteX13" fmla="*/ 1940093 w 8683383"/>
                <a:gd name="connsiteY13" fmla="*/ 6782441 h 6858000"/>
                <a:gd name="connsiteX14" fmla="*/ 1807490 w 8683383"/>
                <a:gd name="connsiteY14" fmla="*/ 6858000 h 6858000"/>
                <a:gd name="connsiteX15" fmla="*/ 0 w 8683383"/>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83383" h="6858000">
                  <a:moveTo>
                    <a:pt x="0" y="0"/>
                  </a:moveTo>
                  <a:lnTo>
                    <a:pt x="8683383" y="0"/>
                  </a:lnTo>
                  <a:lnTo>
                    <a:pt x="8679916" y="21502"/>
                  </a:lnTo>
                  <a:cubicBezTo>
                    <a:pt x="8676530" y="49869"/>
                    <a:pt x="8674240" y="74658"/>
                    <a:pt x="8671861" y="90780"/>
                  </a:cubicBezTo>
                  <a:cubicBezTo>
                    <a:pt x="8613364" y="482818"/>
                    <a:pt x="8652127" y="887895"/>
                    <a:pt x="8579534" y="1278876"/>
                  </a:cubicBezTo>
                  <a:cubicBezTo>
                    <a:pt x="8509408" y="1656289"/>
                    <a:pt x="8269956" y="1948776"/>
                    <a:pt x="7901352" y="2068238"/>
                  </a:cubicBezTo>
                  <a:cubicBezTo>
                    <a:pt x="7292768" y="2265403"/>
                    <a:pt x="6625863" y="1997935"/>
                    <a:pt x="6094982" y="1711616"/>
                  </a:cubicBezTo>
                  <a:cubicBezTo>
                    <a:pt x="5801615" y="1553390"/>
                    <a:pt x="5491331" y="1399219"/>
                    <a:pt x="5158144" y="1390762"/>
                  </a:cubicBezTo>
                  <a:cubicBezTo>
                    <a:pt x="4629904" y="1377371"/>
                    <a:pt x="4211085" y="1793723"/>
                    <a:pt x="4440141" y="2317380"/>
                  </a:cubicBezTo>
                  <a:cubicBezTo>
                    <a:pt x="4606295" y="2697085"/>
                    <a:pt x="4988465" y="2924907"/>
                    <a:pt x="5121670" y="3325226"/>
                  </a:cubicBezTo>
                  <a:cubicBezTo>
                    <a:pt x="5202192" y="3566968"/>
                    <a:pt x="5180168" y="3855404"/>
                    <a:pt x="5012075" y="4046929"/>
                  </a:cubicBezTo>
                  <a:cubicBezTo>
                    <a:pt x="4550617" y="4572524"/>
                    <a:pt x="3637212" y="4240569"/>
                    <a:pt x="3130645" y="4700971"/>
                  </a:cubicBezTo>
                  <a:cubicBezTo>
                    <a:pt x="2819481" y="4983769"/>
                    <a:pt x="2789528" y="5407698"/>
                    <a:pt x="2653329" y="5782469"/>
                  </a:cubicBezTo>
                  <a:cubicBezTo>
                    <a:pt x="2506247" y="6186864"/>
                    <a:pt x="2296438" y="6548359"/>
                    <a:pt x="1940093" y="6782441"/>
                  </a:cubicBezTo>
                  <a:lnTo>
                    <a:pt x="1807490" y="6858000"/>
                  </a:lnTo>
                  <a:lnTo>
                    <a:pt x="0" y="6858000"/>
                  </a:lnTo>
                  <a:close/>
                </a:path>
              </a:pathLst>
            </a:cu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Shape 3">
              <a:extLst>
                <a:ext uri="{FF2B5EF4-FFF2-40B4-BE49-F238E27FC236}">
                  <a16:creationId xmlns:a16="http://schemas.microsoft.com/office/drawing/2014/main" id="{C9064A37-7BD5-74BB-E750-D2F6EE017622}"/>
                </a:ext>
              </a:extLst>
            </p:cNvPr>
            <p:cNvSpPr/>
            <p:nvPr/>
          </p:nvSpPr>
          <p:spPr>
            <a:xfrm rot="16200000">
              <a:off x="-2525316" y="2525317"/>
              <a:ext cx="6857999" cy="1807365"/>
            </a:xfrm>
            <a:custGeom>
              <a:avLst/>
              <a:gdLst>
                <a:gd name="connsiteX0" fmla="*/ 6857999 w 6857999"/>
                <a:gd name="connsiteY0" fmla="*/ 0 h 1807365"/>
                <a:gd name="connsiteX1" fmla="*/ 6857999 w 6857999"/>
                <a:gd name="connsiteY1" fmla="*/ 797535 h 1807365"/>
                <a:gd name="connsiteX2" fmla="*/ 6761298 w 6857999"/>
                <a:gd name="connsiteY2" fmla="*/ 759532 h 1807365"/>
                <a:gd name="connsiteX3" fmla="*/ 5996200 w 6857999"/>
                <a:gd name="connsiteY3" fmla="*/ 386925 h 1807365"/>
                <a:gd name="connsiteX4" fmla="*/ 3563909 w 6857999"/>
                <a:gd name="connsiteY4" fmla="*/ 1188390 h 1807365"/>
                <a:gd name="connsiteX5" fmla="*/ 1754508 w 6857999"/>
                <a:gd name="connsiteY5" fmla="*/ 1807362 h 1807365"/>
                <a:gd name="connsiteX6" fmla="*/ 629938 w 6857999"/>
                <a:gd name="connsiteY6" fmla="*/ 1483174 h 1807365"/>
                <a:gd name="connsiteX7" fmla="*/ 38606 w 6857999"/>
                <a:gd name="connsiteY7" fmla="*/ 863825 h 1807365"/>
                <a:gd name="connsiteX8" fmla="*/ 0 w 6857999"/>
                <a:gd name="connsiteY8" fmla="*/ 780581 h 1807365"/>
                <a:gd name="connsiteX9" fmla="*/ 0 w 6857999"/>
                <a:gd name="connsiteY9" fmla="*/ 0 h 180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1807365">
                  <a:moveTo>
                    <a:pt x="6857999" y="0"/>
                  </a:moveTo>
                  <a:lnTo>
                    <a:pt x="6857999" y="797535"/>
                  </a:lnTo>
                  <a:lnTo>
                    <a:pt x="6761298" y="759532"/>
                  </a:lnTo>
                  <a:cubicBezTo>
                    <a:pt x="6506538" y="641188"/>
                    <a:pt x="6272661" y="454151"/>
                    <a:pt x="5996200" y="386925"/>
                  </a:cubicBezTo>
                  <a:cubicBezTo>
                    <a:pt x="5079272" y="163903"/>
                    <a:pt x="4303448" y="719606"/>
                    <a:pt x="3563909" y="1188390"/>
                  </a:cubicBezTo>
                  <a:cubicBezTo>
                    <a:pt x="3000707" y="1545481"/>
                    <a:pt x="2381064" y="1808525"/>
                    <a:pt x="1754508" y="1807362"/>
                  </a:cubicBezTo>
                  <a:cubicBezTo>
                    <a:pt x="1378574" y="1806665"/>
                    <a:pt x="1000152" y="1710854"/>
                    <a:pt x="629938" y="1483174"/>
                  </a:cubicBezTo>
                  <a:cubicBezTo>
                    <a:pt x="356360" y="1314878"/>
                    <a:pt x="167640" y="1103973"/>
                    <a:pt x="38606" y="863825"/>
                  </a:cubicBezTo>
                  <a:lnTo>
                    <a:pt x="0" y="780581"/>
                  </a:lnTo>
                  <a:lnTo>
                    <a:pt x="0" y="0"/>
                  </a:lnTo>
                  <a:close/>
                </a:path>
              </a:pathLst>
            </a:custGeom>
            <a:gradFill flip="none" rotWithShape="1">
              <a:gsLst>
                <a:gs pos="0">
                  <a:srgbClr val="9DDAD7"/>
                </a:gs>
                <a:gs pos="80000">
                  <a:srgbClr val="284E7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1" name="Google Shape;4805;p32">
            <a:extLst>
              <a:ext uri="{FF2B5EF4-FFF2-40B4-BE49-F238E27FC236}">
                <a16:creationId xmlns:a16="http://schemas.microsoft.com/office/drawing/2014/main" id="{F0843BFA-4EBF-9B83-7098-CD625BFAA1AD}"/>
              </a:ext>
            </a:extLst>
          </p:cNvPr>
          <p:cNvGrpSpPr/>
          <p:nvPr/>
        </p:nvGrpSpPr>
        <p:grpSpPr>
          <a:xfrm>
            <a:off x="16250301" y="-1934268"/>
            <a:ext cx="16731964" cy="9243948"/>
            <a:chOff x="-103975" y="0"/>
            <a:chExt cx="9484800" cy="5242300"/>
          </a:xfrm>
          <a:solidFill>
            <a:schemeClr val="bg1">
              <a:lumMod val="85000"/>
              <a:alpha val="16000"/>
            </a:schemeClr>
          </a:solidFill>
        </p:grpSpPr>
        <p:grpSp>
          <p:nvGrpSpPr>
            <p:cNvPr id="62" name="Google Shape;4806;p32">
              <a:extLst>
                <a:ext uri="{FF2B5EF4-FFF2-40B4-BE49-F238E27FC236}">
                  <a16:creationId xmlns:a16="http://schemas.microsoft.com/office/drawing/2014/main" id="{3E19FAD4-9742-B470-34CD-B0591F497F17}"/>
                </a:ext>
              </a:extLst>
            </p:cNvPr>
            <p:cNvGrpSpPr/>
            <p:nvPr/>
          </p:nvGrpSpPr>
          <p:grpSpPr>
            <a:xfrm>
              <a:off x="-103975" y="304000"/>
              <a:ext cx="9484800" cy="4938300"/>
              <a:chOff x="-103975" y="304000"/>
              <a:chExt cx="9484800" cy="4938300"/>
            </a:xfrm>
            <a:grpFill/>
          </p:grpSpPr>
          <p:sp>
            <p:nvSpPr>
              <p:cNvPr id="102" name="Google Shape;4807;p32">
                <a:extLst>
                  <a:ext uri="{FF2B5EF4-FFF2-40B4-BE49-F238E27FC236}">
                    <a16:creationId xmlns:a16="http://schemas.microsoft.com/office/drawing/2014/main" id="{55484C8F-FFDD-0A56-C421-B97CDCA84975}"/>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Google Shape;4808;p32">
                <a:extLst>
                  <a:ext uri="{FF2B5EF4-FFF2-40B4-BE49-F238E27FC236}">
                    <a16:creationId xmlns:a16="http://schemas.microsoft.com/office/drawing/2014/main" id="{D86FECF1-AB9F-2118-3CB3-B55CB839480B}"/>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Google Shape;4809;p32">
                <a:extLst>
                  <a:ext uri="{FF2B5EF4-FFF2-40B4-BE49-F238E27FC236}">
                    <a16:creationId xmlns:a16="http://schemas.microsoft.com/office/drawing/2014/main" id="{286E57E5-D68A-F9E6-B289-88F750C9852F}"/>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Google Shape;4810;p32">
                <a:extLst>
                  <a:ext uri="{FF2B5EF4-FFF2-40B4-BE49-F238E27FC236}">
                    <a16:creationId xmlns:a16="http://schemas.microsoft.com/office/drawing/2014/main" id="{4DC63685-CF32-D0E0-FA90-53DFBCA91221}"/>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Google Shape;4811;p32">
                <a:extLst>
                  <a:ext uri="{FF2B5EF4-FFF2-40B4-BE49-F238E27FC236}">
                    <a16:creationId xmlns:a16="http://schemas.microsoft.com/office/drawing/2014/main" id="{31089A27-13CE-0EFB-7E61-799E5A068E6F}"/>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Google Shape;4812;p32">
                <a:extLst>
                  <a:ext uri="{FF2B5EF4-FFF2-40B4-BE49-F238E27FC236}">
                    <a16:creationId xmlns:a16="http://schemas.microsoft.com/office/drawing/2014/main" id="{2706E783-DDF2-9CF5-E85E-EE77390B3D06}"/>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Google Shape;4813;p32">
                <a:extLst>
                  <a:ext uri="{FF2B5EF4-FFF2-40B4-BE49-F238E27FC236}">
                    <a16:creationId xmlns:a16="http://schemas.microsoft.com/office/drawing/2014/main" id="{69EE0B3E-D6F9-EDAF-94CF-A9902946E139}"/>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Google Shape;4814;p32">
                <a:extLst>
                  <a:ext uri="{FF2B5EF4-FFF2-40B4-BE49-F238E27FC236}">
                    <a16:creationId xmlns:a16="http://schemas.microsoft.com/office/drawing/2014/main" id="{D784FDB0-7A14-1796-2561-AEFD413B90C8}"/>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4815;p32">
                <a:extLst>
                  <a:ext uri="{FF2B5EF4-FFF2-40B4-BE49-F238E27FC236}">
                    <a16:creationId xmlns:a16="http://schemas.microsoft.com/office/drawing/2014/main" id="{A6AA7148-EF99-D9A6-26A7-2E294E01F35C}"/>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Google Shape;4816;p32">
                <a:extLst>
                  <a:ext uri="{FF2B5EF4-FFF2-40B4-BE49-F238E27FC236}">
                    <a16:creationId xmlns:a16="http://schemas.microsoft.com/office/drawing/2014/main" id="{8B703F4C-2678-7857-C869-415CC61D11F1}"/>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Google Shape;4817;p32">
                <a:extLst>
                  <a:ext uri="{FF2B5EF4-FFF2-40B4-BE49-F238E27FC236}">
                    <a16:creationId xmlns:a16="http://schemas.microsoft.com/office/drawing/2014/main" id="{6DBE177A-B9A6-366C-ED59-7A91000E8857}"/>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Google Shape;4818;p32">
                <a:extLst>
                  <a:ext uri="{FF2B5EF4-FFF2-40B4-BE49-F238E27FC236}">
                    <a16:creationId xmlns:a16="http://schemas.microsoft.com/office/drawing/2014/main" id="{3AAF3C48-3C6C-EC35-BC32-650BD545AAC3}"/>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Google Shape;4819;p32">
                <a:extLst>
                  <a:ext uri="{FF2B5EF4-FFF2-40B4-BE49-F238E27FC236}">
                    <a16:creationId xmlns:a16="http://schemas.microsoft.com/office/drawing/2014/main" id="{18718E64-9187-B177-4381-202480E23DA5}"/>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Google Shape;4820;p32">
                <a:extLst>
                  <a:ext uri="{FF2B5EF4-FFF2-40B4-BE49-F238E27FC236}">
                    <a16:creationId xmlns:a16="http://schemas.microsoft.com/office/drawing/2014/main" id="{E2A3A503-F3E9-97E9-4E71-FDD13C1DAF39}"/>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Google Shape;4821;p32">
                <a:extLst>
                  <a:ext uri="{FF2B5EF4-FFF2-40B4-BE49-F238E27FC236}">
                    <a16:creationId xmlns:a16="http://schemas.microsoft.com/office/drawing/2014/main" id="{146C1149-F4F5-92A8-18CD-D32A06ABFA6B}"/>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Google Shape;4822;p32">
                <a:extLst>
                  <a:ext uri="{FF2B5EF4-FFF2-40B4-BE49-F238E27FC236}">
                    <a16:creationId xmlns:a16="http://schemas.microsoft.com/office/drawing/2014/main" id="{68C7626D-62DC-23B3-FFC1-8B3C43730941}"/>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Google Shape;4823;p32">
                <a:extLst>
                  <a:ext uri="{FF2B5EF4-FFF2-40B4-BE49-F238E27FC236}">
                    <a16:creationId xmlns:a16="http://schemas.microsoft.com/office/drawing/2014/main" id="{2E9DE58F-595B-2398-6BB4-910865A38580}"/>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Google Shape;4824;p32">
                <a:extLst>
                  <a:ext uri="{FF2B5EF4-FFF2-40B4-BE49-F238E27FC236}">
                    <a16:creationId xmlns:a16="http://schemas.microsoft.com/office/drawing/2014/main" id="{68EBBC25-9A55-9DCB-25CE-156FB54B8897}"/>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3" name="Google Shape;4825;p32">
              <a:extLst>
                <a:ext uri="{FF2B5EF4-FFF2-40B4-BE49-F238E27FC236}">
                  <a16:creationId xmlns:a16="http://schemas.microsoft.com/office/drawing/2014/main" id="{59AE00A3-24F2-C449-4CD2-E42D951976BF}"/>
                </a:ext>
              </a:extLst>
            </p:cNvPr>
            <p:cNvGrpSpPr/>
            <p:nvPr/>
          </p:nvGrpSpPr>
          <p:grpSpPr>
            <a:xfrm>
              <a:off x="175500" y="0"/>
              <a:ext cx="8793000" cy="5143500"/>
              <a:chOff x="273125" y="0"/>
              <a:chExt cx="8793000" cy="5143500"/>
            </a:xfrm>
            <a:grpFill/>
          </p:grpSpPr>
          <p:sp>
            <p:nvSpPr>
              <p:cNvPr id="64" name="Google Shape;4826;p32">
                <a:extLst>
                  <a:ext uri="{FF2B5EF4-FFF2-40B4-BE49-F238E27FC236}">
                    <a16:creationId xmlns:a16="http://schemas.microsoft.com/office/drawing/2014/main" id="{A9DD01BE-487E-C7FA-A89E-47CF55BA989E}"/>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Google Shape;4827;p32">
                <a:extLst>
                  <a:ext uri="{FF2B5EF4-FFF2-40B4-BE49-F238E27FC236}">
                    <a16:creationId xmlns:a16="http://schemas.microsoft.com/office/drawing/2014/main" id="{B4EDC5AE-F206-367C-71C7-35ADDD7F64B6}"/>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Google Shape;4828;p32">
                <a:extLst>
                  <a:ext uri="{FF2B5EF4-FFF2-40B4-BE49-F238E27FC236}">
                    <a16:creationId xmlns:a16="http://schemas.microsoft.com/office/drawing/2014/main" id="{72B67630-1D12-D48E-0D6D-749FE8FBB630}"/>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Google Shape;4829;p32">
                <a:extLst>
                  <a:ext uri="{FF2B5EF4-FFF2-40B4-BE49-F238E27FC236}">
                    <a16:creationId xmlns:a16="http://schemas.microsoft.com/office/drawing/2014/main" id="{544E4C70-A69A-F5E9-A3F2-18F00C7BB11D}"/>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Google Shape;4830;p32">
                <a:extLst>
                  <a:ext uri="{FF2B5EF4-FFF2-40B4-BE49-F238E27FC236}">
                    <a16:creationId xmlns:a16="http://schemas.microsoft.com/office/drawing/2014/main" id="{06AAE820-8650-9C23-0322-D52199AD757E}"/>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Google Shape;4831;p32">
                <a:extLst>
                  <a:ext uri="{FF2B5EF4-FFF2-40B4-BE49-F238E27FC236}">
                    <a16:creationId xmlns:a16="http://schemas.microsoft.com/office/drawing/2014/main" id="{9E01B231-7997-1FF0-2F45-244FBAEF7C7B}"/>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oogle Shape;4832;p32">
                <a:extLst>
                  <a:ext uri="{FF2B5EF4-FFF2-40B4-BE49-F238E27FC236}">
                    <a16:creationId xmlns:a16="http://schemas.microsoft.com/office/drawing/2014/main" id="{70A066BE-AB30-BDB4-4770-EDA08BCF9144}"/>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Google Shape;4833;p32">
                <a:extLst>
                  <a:ext uri="{FF2B5EF4-FFF2-40B4-BE49-F238E27FC236}">
                    <a16:creationId xmlns:a16="http://schemas.microsoft.com/office/drawing/2014/main" id="{1255BD29-94BC-CD57-8D74-588B37AB45E1}"/>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Google Shape;4834;p32">
                <a:extLst>
                  <a:ext uri="{FF2B5EF4-FFF2-40B4-BE49-F238E27FC236}">
                    <a16:creationId xmlns:a16="http://schemas.microsoft.com/office/drawing/2014/main" id="{D8E7A72B-AA99-1862-9540-3E3D5FA36CFF}"/>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Google Shape;4835;p32">
                <a:extLst>
                  <a:ext uri="{FF2B5EF4-FFF2-40B4-BE49-F238E27FC236}">
                    <a16:creationId xmlns:a16="http://schemas.microsoft.com/office/drawing/2014/main" id="{80A3AA54-5C1B-340C-03D9-0D1773C8D981}"/>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Google Shape;4836;p32">
                <a:extLst>
                  <a:ext uri="{FF2B5EF4-FFF2-40B4-BE49-F238E27FC236}">
                    <a16:creationId xmlns:a16="http://schemas.microsoft.com/office/drawing/2014/main" id="{85B80AB7-B52A-344A-B1B3-9063D18CB5BF}"/>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oogle Shape;4837;p32">
                <a:extLst>
                  <a:ext uri="{FF2B5EF4-FFF2-40B4-BE49-F238E27FC236}">
                    <a16:creationId xmlns:a16="http://schemas.microsoft.com/office/drawing/2014/main" id="{5135A612-F2B0-22D7-9BAA-B5495BE1D049}"/>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Google Shape;4838;p32">
                <a:extLst>
                  <a:ext uri="{FF2B5EF4-FFF2-40B4-BE49-F238E27FC236}">
                    <a16:creationId xmlns:a16="http://schemas.microsoft.com/office/drawing/2014/main" id="{4F501EAB-7FAC-7B5F-9991-2FE1BE9FB22C}"/>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Google Shape;4839;p32">
                <a:extLst>
                  <a:ext uri="{FF2B5EF4-FFF2-40B4-BE49-F238E27FC236}">
                    <a16:creationId xmlns:a16="http://schemas.microsoft.com/office/drawing/2014/main" id="{0F7746FE-8343-14C3-D839-475B16B85363}"/>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Google Shape;4840;p32">
                <a:extLst>
                  <a:ext uri="{FF2B5EF4-FFF2-40B4-BE49-F238E27FC236}">
                    <a16:creationId xmlns:a16="http://schemas.microsoft.com/office/drawing/2014/main" id="{2A327318-1632-DFA7-2D9B-E7407AB0F211}"/>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Google Shape;4841;p32">
                <a:extLst>
                  <a:ext uri="{FF2B5EF4-FFF2-40B4-BE49-F238E27FC236}">
                    <a16:creationId xmlns:a16="http://schemas.microsoft.com/office/drawing/2014/main" id="{4BE4E9D5-B31B-FF6D-4C1F-DD3E2B57AD2C}"/>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Google Shape;4842;p32">
                <a:extLst>
                  <a:ext uri="{FF2B5EF4-FFF2-40B4-BE49-F238E27FC236}">
                    <a16:creationId xmlns:a16="http://schemas.microsoft.com/office/drawing/2014/main" id="{5EC8C83D-2A5F-9153-AAC9-BC8A2456D4C0}"/>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Google Shape;4843;p32">
                <a:extLst>
                  <a:ext uri="{FF2B5EF4-FFF2-40B4-BE49-F238E27FC236}">
                    <a16:creationId xmlns:a16="http://schemas.microsoft.com/office/drawing/2014/main" id="{83D74FB7-B29B-19F6-B1A0-DC2A657F33DD}"/>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Google Shape;4844;p32">
                <a:extLst>
                  <a:ext uri="{FF2B5EF4-FFF2-40B4-BE49-F238E27FC236}">
                    <a16:creationId xmlns:a16="http://schemas.microsoft.com/office/drawing/2014/main" id="{ABD0CE03-E586-1E17-1E80-EA4F9157CA86}"/>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Google Shape;4845;p32">
                <a:extLst>
                  <a:ext uri="{FF2B5EF4-FFF2-40B4-BE49-F238E27FC236}">
                    <a16:creationId xmlns:a16="http://schemas.microsoft.com/office/drawing/2014/main" id="{FE15051A-1DBF-5E3E-91E2-8F63437D3AEE}"/>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Google Shape;4846;p32">
                <a:extLst>
                  <a:ext uri="{FF2B5EF4-FFF2-40B4-BE49-F238E27FC236}">
                    <a16:creationId xmlns:a16="http://schemas.microsoft.com/office/drawing/2014/main" id="{1CE389E9-385F-DDA6-72C1-8F588C3CFEAA}"/>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Google Shape;4847;p32">
                <a:extLst>
                  <a:ext uri="{FF2B5EF4-FFF2-40B4-BE49-F238E27FC236}">
                    <a16:creationId xmlns:a16="http://schemas.microsoft.com/office/drawing/2014/main" id="{EBDC4AC1-DF23-4078-0EE1-5F5C1FD582E3}"/>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Google Shape;4848;p32">
                <a:extLst>
                  <a:ext uri="{FF2B5EF4-FFF2-40B4-BE49-F238E27FC236}">
                    <a16:creationId xmlns:a16="http://schemas.microsoft.com/office/drawing/2014/main" id="{47FF56D6-0A2B-C0F9-08EF-1C9BDC3ABECB}"/>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4849;p32">
                <a:extLst>
                  <a:ext uri="{FF2B5EF4-FFF2-40B4-BE49-F238E27FC236}">
                    <a16:creationId xmlns:a16="http://schemas.microsoft.com/office/drawing/2014/main" id="{87C4F5AA-0F1D-BCD0-1839-8AD29382A8C3}"/>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Google Shape;4850;p32">
                <a:extLst>
                  <a:ext uri="{FF2B5EF4-FFF2-40B4-BE49-F238E27FC236}">
                    <a16:creationId xmlns:a16="http://schemas.microsoft.com/office/drawing/2014/main" id="{26932B67-8B3F-BAAA-6760-EBD07641468A}"/>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Google Shape;4851;p32">
                <a:extLst>
                  <a:ext uri="{FF2B5EF4-FFF2-40B4-BE49-F238E27FC236}">
                    <a16:creationId xmlns:a16="http://schemas.microsoft.com/office/drawing/2014/main" id="{E4C53E76-C14A-DB06-FBC0-92D0A901F97B}"/>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4852;p32">
                <a:extLst>
                  <a:ext uri="{FF2B5EF4-FFF2-40B4-BE49-F238E27FC236}">
                    <a16:creationId xmlns:a16="http://schemas.microsoft.com/office/drawing/2014/main" id="{061BF574-3528-4C50-85C0-1F5D2AF239B8}"/>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Google Shape;4853;p32">
                <a:extLst>
                  <a:ext uri="{FF2B5EF4-FFF2-40B4-BE49-F238E27FC236}">
                    <a16:creationId xmlns:a16="http://schemas.microsoft.com/office/drawing/2014/main" id="{6BD521AA-3995-BA85-70A4-6982F9D0C2D7}"/>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20" name="Group 1">
            <a:extLst>
              <a:ext uri="{FF2B5EF4-FFF2-40B4-BE49-F238E27FC236}">
                <a16:creationId xmlns:a16="http://schemas.microsoft.com/office/drawing/2014/main" id="{86AB81F8-8CC6-7189-71BB-D1F1E009EB30}"/>
              </a:ext>
            </a:extLst>
          </p:cNvPr>
          <p:cNvGrpSpPr/>
          <p:nvPr/>
        </p:nvGrpSpPr>
        <p:grpSpPr>
          <a:xfrm>
            <a:off x="17090713" y="-1165944"/>
            <a:ext cx="14764643" cy="8022553"/>
            <a:chOff x="1346201" y="2501901"/>
            <a:chExt cx="9499601" cy="3706576"/>
          </a:xfrm>
        </p:grpSpPr>
        <p:sp>
          <p:nvSpPr>
            <p:cNvPr id="121" name="Rectangle: Rounded Corners 2">
              <a:extLst>
                <a:ext uri="{FF2B5EF4-FFF2-40B4-BE49-F238E27FC236}">
                  <a16:creationId xmlns:a16="http://schemas.microsoft.com/office/drawing/2014/main" id="{AD022525-62F8-BE19-5811-9E3A9808877E}"/>
                </a:ext>
              </a:extLst>
            </p:cNvPr>
            <p:cNvSpPr/>
            <p:nvPr/>
          </p:nvSpPr>
          <p:spPr>
            <a:xfrm>
              <a:off x="1346201" y="2501901"/>
              <a:ext cx="9499601" cy="3706576"/>
            </a:xfrm>
            <a:prstGeom prst="roundRect">
              <a:avLst>
                <a:gd name="adj" fmla="val 124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Rectangle: Rounded Corners 3">
              <a:extLst>
                <a:ext uri="{FF2B5EF4-FFF2-40B4-BE49-F238E27FC236}">
                  <a16:creationId xmlns:a16="http://schemas.microsoft.com/office/drawing/2014/main" id="{B18FC1AB-5BDF-8563-B5B6-EEA0CDFA90C9}"/>
                </a:ext>
              </a:extLst>
            </p:cNvPr>
            <p:cNvSpPr/>
            <p:nvPr/>
          </p:nvSpPr>
          <p:spPr>
            <a:xfrm>
              <a:off x="1490761" y="2596135"/>
              <a:ext cx="9210484" cy="3518108"/>
            </a:xfrm>
            <a:prstGeom prst="roundRect">
              <a:avLst>
                <a:gd name="adj" fmla="val 10138"/>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125" name="Imagem 124" descr="Paralelepípedo - Volume, Forma, Como desenhar e Exercícios -">
            <a:extLst>
              <a:ext uri="{FF2B5EF4-FFF2-40B4-BE49-F238E27FC236}">
                <a16:creationId xmlns:a16="http://schemas.microsoft.com/office/drawing/2014/main" id="{B6B186B7-1D8C-A5D7-CA5E-776CCA8C7710}"/>
              </a:ext>
            </a:extLst>
          </p:cNvPr>
          <p:cNvPicPr>
            <a:picLocks noChangeAspect="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b="18032"/>
          <a:stretch/>
        </p:blipFill>
        <p:spPr bwMode="auto">
          <a:xfrm>
            <a:off x="750831" y="11484547"/>
            <a:ext cx="7555565" cy="43365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9654431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right)">
                                      <p:cBhvr>
                                        <p:cTn id="7" dur="500"/>
                                        <p:tgtEl>
                                          <p:spTgt spid="53"/>
                                        </p:tgtEl>
                                      </p:cBhvr>
                                    </p:animEffect>
                                  </p:childTnLst>
                                </p:cTn>
                              </p:par>
                              <p:par>
                                <p:cTn id="8" presetID="42" presetClass="path" presetSubtype="0" accel="49333" decel="50667" fill="hold" grpId="1" nodeType="withEffect">
                                  <p:stCondLst>
                                    <p:cond delay="0"/>
                                  </p:stCondLst>
                                  <p:childTnLst>
                                    <p:animMotion origin="layout" path="M 3.54167E-6 -2.22222E-6 L -0.06615 -2.22222E-6 " pathEditMode="relative" rAng="0" ptsTypes="AA">
                                      <p:cBhvr>
                                        <p:cTn id="9" dur="750" spd="-100000" fill="hold"/>
                                        <p:tgtEl>
                                          <p:spTgt spid="53"/>
                                        </p:tgtEl>
                                        <p:attrNameLst>
                                          <p:attrName>ppt_x</p:attrName>
                                          <p:attrName>ppt_y</p:attrName>
                                        </p:attrNameLst>
                                      </p:cBhvr>
                                      <p:rCtr x="-3307" y="0"/>
                                    </p:animMotion>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500"/>
                                        <p:tgtEl>
                                          <p:spTgt spid="54"/>
                                        </p:tgtEl>
                                      </p:cBhvr>
                                    </p:animEffect>
                                  </p:childTnLst>
                                </p:cTn>
                              </p:par>
                              <p:par>
                                <p:cTn id="15" presetID="42" presetClass="path" presetSubtype="0" accel="49333" decel="50667" fill="hold" grpId="1" nodeType="withEffect">
                                  <p:stCondLst>
                                    <p:cond delay="0"/>
                                  </p:stCondLst>
                                  <p:childTnLst>
                                    <p:animMotion origin="layout" path="M 3.54167E-6 7.40741E-7 L -0.06615 7.40741E-7 " pathEditMode="relative" rAng="0" ptsTypes="AA">
                                      <p:cBhvr>
                                        <p:cTn id="16" dur="750" spd="-100000" fill="hold"/>
                                        <p:tgtEl>
                                          <p:spTgt spid="54"/>
                                        </p:tgtEl>
                                        <p:attrNameLst>
                                          <p:attrName>ppt_x</p:attrName>
                                          <p:attrName>ppt_y</p:attrName>
                                        </p:attrNameLst>
                                      </p:cBhvr>
                                      <p:rCtr x="-33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F4F1B-822B-D444-7367-26BEC68A03F2}"/>
            </a:ext>
          </a:extLst>
        </p:cNvPr>
        <p:cNvGrpSpPr/>
        <p:nvPr/>
      </p:nvGrpSpPr>
      <p:grpSpPr>
        <a:xfrm>
          <a:off x="0" y="0"/>
          <a:ext cx="0" cy="0"/>
          <a:chOff x="0" y="0"/>
          <a:chExt cx="0" cy="0"/>
        </a:xfrm>
      </p:grpSpPr>
      <p:grpSp>
        <p:nvGrpSpPr>
          <p:cNvPr id="3" name="Google Shape;4805;p32">
            <a:extLst>
              <a:ext uri="{FF2B5EF4-FFF2-40B4-BE49-F238E27FC236}">
                <a16:creationId xmlns:a16="http://schemas.microsoft.com/office/drawing/2014/main" id="{3F7CBB17-FBBA-F394-C723-FEB8BBF7B58A}"/>
              </a:ext>
            </a:extLst>
          </p:cNvPr>
          <p:cNvGrpSpPr/>
          <p:nvPr/>
        </p:nvGrpSpPr>
        <p:grpSpPr>
          <a:xfrm>
            <a:off x="81023" y="0"/>
            <a:ext cx="12110977" cy="6858000"/>
            <a:chOff x="-103975" y="0"/>
            <a:chExt cx="9484800" cy="5242300"/>
          </a:xfrm>
          <a:solidFill>
            <a:schemeClr val="bg1">
              <a:lumMod val="85000"/>
              <a:alpha val="16000"/>
            </a:schemeClr>
          </a:solidFill>
        </p:grpSpPr>
        <p:grpSp>
          <p:nvGrpSpPr>
            <p:cNvPr id="4" name="Google Shape;4806;p32">
              <a:extLst>
                <a:ext uri="{FF2B5EF4-FFF2-40B4-BE49-F238E27FC236}">
                  <a16:creationId xmlns:a16="http://schemas.microsoft.com/office/drawing/2014/main" id="{37AB0A63-9C12-8DCA-F93D-F319090F3D13}"/>
                </a:ext>
              </a:extLst>
            </p:cNvPr>
            <p:cNvGrpSpPr/>
            <p:nvPr/>
          </p:nvGrpSpPr>
          <p:grpSpPr>
            <a:xfrm>
              <a:off x="-103975" y="304000"/>
              <a:ext cx="9484800" cy="4938300"/>
              <a:chOff x="-103975" y="304000"/>
              <a:chExt cx="9484800" cy="4938300"/>
            </a:xfrm>
            <a:grpFill/>
          </p:grpSpPr>
          <p:sp>
            <p:nvSpPr>
              <p:cNvPr id="34" name="Google Shape;4807;p32">
                <a:extLst>
                  <a:ext uri="{FF2B5EF4-FFF2-40B4-BE49-F238E27FC236}">
                    <a16:creationId xmlns:a16="http://schemas.microsoft.com/office/drawing/2014/main" id="{31A14731-32FE-B692-FF47-38F24A4E15E9}"/>
                  </a:ext>
                </a:extLst>
              </p:cNvPr>
              <p:cNvSpPr/>
              <p:nvPr/>
            </p:nvSpPr>
            <p:spPr>
              <a:xfrm>
                <a:off x="-103975" y="304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4808;p32">
                <a:extLst>
                  <a:ext uri="{FF2B5EF4-FFF2-40B4-BE49-F238E27FC236}">
                    <a16:creationId xmlns:a16="http://schemas.microsoft.com/office/drawing/2014/main" id="{DEEF187A-3E55-83D6-AF29-0FA77DF37BBF}"/>
                  </a:ext>
                </a:extLst>
              </p:cNvPr>
              <p:cNvSpPr/>
              <p:nvPr/>
            </p:nvSpPr>
            <p:spPr>
              <a:xfrm>
                <a:off x="-103975" y="593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4809;p32">
                <a:extLst>
                  <a:ext uri="{FF2B5EF4-FFF2-40B4-BE49-F238E27FC236}">
                    <a16:creationId xmlns:a16="http://schemas.microsoft.com/office/drawing/2014/main" id="{AF4924AE-F10E-2D27-9688-76838B435898}"/>
                  </a:ext>
                </a:extLst>
              </p:cNvPr>
              <p:cNvSpPr/>
              <p:nvPr/>
            </p:nvSpPr>
            <p:spPr>
              <a:xfrm>
                <a:off x="-103975" y="883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4810;p32">
                <a:extLst>
                  <a:ext uri="{FF2B5EF4-FFF2-40B4-BE49-F238E27FC236}">
                    <a16:creationId xmlns:a16="http://schemas.microsoft.com/office/drawing/2014/main" id="{1BA103E6-39C8-A9F3-C401-3696143FAFC4}"/>
                  </a:ext>
                </a:extLst>
              </p:cNvPr>
              <p:cNvSpPr/>
              <p:nvPr/>
            </p:nvSpPr>
            <p:spPr>
              <a:xfrm>
                <a:off x="-103975" y="1173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4811;p32">
                <a:extLst>
                  <a:ext uri="{FF2B5EF4-FFF2-40B4-BE49-F238E27FC236}">
                    <a16:creationId xmlns:a16="http://schemas.microsoft.com/office/drawing/2014/main" id="{60E66C77-54D7-DF01-F432-F0E26FC9CC29}"/>
                  </a:ext>
                </a:extLst>
              </p:cNvPr>
              <p:cNvSpPr/>
              <p:nvPr/>
            </p:nvSpPr>
            <p:spPr>
              <a:xfrm>
                <a:off x="-103975" y="1463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4812;p32">
                <a:extLst>
                  <a:ext uri="{FF2B5EF4-FFF2-40B4-BE49-F238E27FC236}">
                    <a16:creationId xmlns:a16="http://schemas.microsoft.com/office/drawing/2014/main" id="{5F293B64-0E38-E36A-DEE7-2BEA0E7B6E4A}"/>
                  </a:ext>
                </a:extLst>
              </p:cNvPr>
              <p:cNvSpPr/>
              <p:nvPr/>
            </p:nvSpPr>
            <p:spPr>
              <a:xfrm>
                <a:off x="-103975" y="1753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4813;p32">
                <a:extLst>
                  <a:ext uri="{FF2B5EF4-FFF2-40B4-BE49-F238E27FC236}">
                    <a16:creationId xmlns:a16="http://schemas.microsoft.com/office/drawing/2014/main" id="{44DE8F01-D809-0EDC-84C1-BC06D28DC613}"/>
                  </a:ext>
                </a:extLst>
              </p:cNvPr>
              <p:cNvSpPr/>
              <p:nvPr/>
            </p:nvSpPr>
            <p:spPr>
              <a:xfrm>
                <a:off x="-103975" y="2042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4814;p32">
                <a:extLst>
                  <a:ext uri="{FF2B5EF4-FFF2-40B4-BE49-F238E27FC236}">
                    <a16:creationId xmlns:a16="http://schemas.microsoft.com/office/drawing/2014/main" id="{070CAF71-4AC8-6412-8EAD-05F32F5376CA}"/>
                  </a:ext>
                </a:extLst>
              </p:cNvPr>
              <p:cNvSpPr/>
              <p:nvPr/>
            </p:nvSpPr>
            <p:spPr>
              <a:xfrm>
                <a:off x="-103975" y="2332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4815;p32">
                <a:extLst>
                  <a:ext uri="{FF2B5EF4-FFF2-40B4-BE49-F238E27FC236}">
                    <a16:creationId xmlns:a16="http://schemas.microsoft.com/office/drawing/2014/main" id="{6A592B6A-E6EA-7333-E725-807F1CDB7C18}"/>
                  </a:ext>
                </a:extLst>
              </p:cNvPr>
              <p:cNvSpPr/>
              <p:nvPr/>
            </p:nvSpPr>
            <p:spPr>
              <a:xfrm>
                <a:off x="-103975" y="2622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4816;p32">
                <a:extLst>
                  <a:ext uri="{FF2B5EF4-FFF2-40B4-BE49-F238E27FC236}">
                    <a16:creationId xmlns:a16="http://schemas.microsoft.com/office/drawing/2014/main" id="{06C8E6D1-8B26-E48F-1F2E-EB94AC129728}"/>
                  </a:ext>
                </a:extLst>
              </p:cNvPr>
              <p:cNvSpPr/>
              <p:nvPr/>
            </p:nvSpPr>
            <p:spPr>
              <a:xfrm>
                <a:off x="-103975" y="2912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4817;p32">
                <a:extLst>
                  <a:ext uri="{FF2B5EF4-FFF2-40B4-BE49-F238E27FC236}">
                    <a16:creationId xmlns:a16="http://schemas.microsoft.com/office/drawing/2014/main" id="{7B0E2C44-45AF-548C-F65A-AFBE8C2A6190}"/>
                  </a:ext>
                </a:extLst>
              </p:cNvPr>
              <p:cNvSpPr/>
              <p:nvPr/>
            </p:nvSpPr>
            <p:spPr>
              <a:xfrm>
                <a:off x="-103975" y="3202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4818;p32">
                <a:extLst>
                  <a:ext uri="{FF2B5EF4-FFF2-40B4-BE49-F238E27FC236}">
                    <a16:creationId xmlns:a16="http://schemas.microsoft.com/office/drawing/2014/main" id="{F19AC977-19E7-05DB-591F-A3D7671A0707}"/>
                  </a:ext>
                </a:extLst>
              </p:cNvPr>
              <p:cNvSpPr/>
              <p:nvPr/>
            </p:nvSpPr>
            <p:spPr>
              <a:xfrm>
                <a:off x="-103975" y="3491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4819;p32">
                <a:extLst>
                  <a:ext uri="{FF2B5EF4-FFF2-40B4-BE49-F238E27FC236}">
                    <a16:creationId xmlns:a16="http://schemas.microsoft.com/office/drawing/2014/main" id="{89592693-CD48-1D0F-451E-899F3B35AC48}"/>
                  </a:ext>
                </a:extLst>
              </p:cNvPr>
              <p:cNvSpPr/>
              <p:nvPr/>
            </p:nvSpPr>
            <p:spPr>
              <a:xfrm>
                <a:off x="-103975" y="3781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4820;p32">
                <a:extLst>
                  <a:ext uri="{FF2B5EF4-FFF2-40B4-BE49-F238E27FC236}">
                    <a16:creationId xmlns:a16="http://schemas.microsoft.com/office/drawing/2014/main" id="{C25A06CD-4576-513F-8F11-DE186B1C3FB7}"/>
                  </a:ext>
                </a:extLst>
              </p:cNvPr>
              <p:cNvSpPr/>
              <p:nvPr/>
            </p:nvSpPr>
            <p:spPr>
              <a:xfrm>
                <a:off x="-103975" y="40714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4821;p32">
                <a:extLst>
                  <a:ext uri="{FF2B5EF4-FFF2-40B4-BE49-F238E27FC236}">
                    <a16:creationId xmlns:a16="http://schemas.microsoft.com/office/drawing/2014/main" id="{1F8B4615-8123-F490-8AE5-AC6044386067}"/>
                  </a:ext>
                </a:extLst>
              </p:cNvPr>
              <p:cNvSpPr/>
              <p:nvPr/>
            </p:nvSpPr>
            <p:spPr>
              <a:xfrm>
                <a:off x="-103975" y="43612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4822;p32">
                <a:extLst>
                  <a:ext uri="{FF2B5EF4-FFF2-40B4-BE49-F238E27FC236}">
                    <a16:creationId xmlns:a16="http://schemas.microsoft.com/office/drawing/2014/main" id="{468B368D-3C0B-6BB5-B764-684069678A75}"/>
                  </a:ext>
                </a:extLst>
              </p:cNvPr>
              <p:cNvSpPr/>
              <p:nvPr/>
            </p:nvSpPr>
            <p:spPr>
              <a:xfrm>
                <a:off x="-103975" y="46510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4823;p32">
                <a:extLst>
                  <a:ext uri="{FF2B5EF4-FFF2-40B4-BE49-F238E27FC236}">
                    <a16:creationId xmlns:a16="http://schemas.microsoft.com/office/drawing/2014/main" id="{4050BAAE-2B1F-BC00-A7D5-F10676A677B6}"/>
                  </a:ext>
                </a:extLst>
              </p:cNvPr>
              <p:cNvSpPr/>
              <p:nvPr/>
            </p:nvSpPr>
            <p:spPr>
              <a:xfrm>
                <a:off x="-103975" y="49408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4824;p32">
                <a:extLst>
                  <a:ext uri="{FF2B5EF4-FFF2-40B4-BE49-F238E27FC236}">
                    <a16:creationId xmlns:a16="http://schemas.microsoft.com/office/drawing/2014/main" id="{758B97A7-0475-54D7-A4F8-B6393D2AED6E}"/>
                  </a:ext>
                </a:extLst>
              </p:cNvPr>
              <p:cNvSpPr/>
              <p:nvPr/>
            </p:nvSpPr>
            <p:spPr>
              <a:xfrm>
                <a:off x="-103975" y="5230600"/>
                <a:ext cx="9484800" cy="11700"/>
              </a:xfrm>
              <a:prstGeom prst="roundRect">
                <a:avLst>
                  <a:gd name="adj" fmla="val 16667"/>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Google Shape;4825;p32">
              <a:extLst>
                <a:ext uri="{FF2B5EF4-FFF2-40B4-BE49-F238E27FC236}">
                  <a16:creationId xmlns:a16="http://schemas.microsoft.com/office/drawing/2014/main" id="{E1BFA8E2-0AE2-8B77-2A2C-C5FEF0090246}"/>
                </a:ext>
              </a:extLst>
            </p:cNvPr>
            <p:cNvGrpSpPr/>
            <p:nvPr/>
          </p:nvGrpSpPr>
          <p:grpSpPr>
            <a:xfrm>
              <a:off x="175500" y="0"/>
              <a:ext cx="8793000" cy="5143500"/>
              <a:chOff x="273125" y="0"/>
              <a:chExt cx="8793000" cy="5143500"/>
            </a:xfrm>
            <a:grpFill/>
          </p:grpSpPr>
          <p:sp>
            <p:nvSpPr>
              <p:cNvPr id="6" name="Google Shape;4826;p32">
                <a:extLst>
                  <a:ext uri="{FF2B5EF4-FFF2-40B4-BE49-F238E27FC236}">
                    <a16:creationId xmlns:a16="http://schemas.microsoft.com/office/drawing/2014/main" id="{1D5E6376-08AA-E45A-906C-69C0B6517BCD}"/>
                  </a:ext>
                </a:extLst>
              </p:cNvPr>
              <p:cNvSpPr/>
              <p:nvPr/>
            </p:nvSpPr>
            <p:spPr>
              <a:xfrm>
                <a:off x="2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4827;p32">
                <a:extLst>
                  <a:ext uri="{FF2B5EF4-FFF2-40B4-BE49-F238E27FC236}">
                    <a16:creationId xmlns:a16="http://schemas.microsoft.com/office/drawing/2014/main" id="{CAD048F6-A083-F06B-459E-144E2FFDBDBD}"/>
                  </a:ext>
                </a:extLst>
              </p:cNvPr>
              <p:cNvSpPr/>
              <p:nvPr/>
            </p:nvSpPr>
            <p:spPr>
              <a:xfrm>
                <a:off x="5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4828;p32">
                <a:extLst>
                  <a:ext uri="{FF2B5EF4-FFF2-40B4-BE49-F238E27FC236}">
                    <a16:creationId xmlns:a16="http://schemas.microsoft.com/office/drawing/2014/main" id="{5A404DB1-59A0-16AE-122F-FBBB07124684}"/>
                  </a:ext>
                </a:extLst>
              </p:cNvPr>
              <p:cNvSpPr/>
              <p:nvPr/>
            </p:nvSpPr>
            <p:spPr>
              <a:xfrm>
                <a:off x="9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4829;p32">
                <a:extLst>
                  <a:ext uri="{FF2B5EF4-FFF2-40B4-BE49-F238E27FC236}">
                    <a16:creationId xmlns:a16="http://schemas.microsoft.com/office/drawing/2014/main" id="{1648E7CD-12C4-2131-7A35-51CF3D08871D}"/>
                  </a:ext>
                </a:extLst>
              </p:cNvPr>
              <p:cNvSpPr/>
              <p:nvPr/>
            </p:nvSpPr>
            <p:spPr>
              <a:xfrm>
                <a:off x="12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4830;p32">
                <a:extLst>
                  <a:ext uri="{FF2B5EF4-FFF2-40B4-BE49-F238E27FC236}">
                    <a16:creationId xmlns:a16="http://schemas.microsoft.com/office/drawing/2014/main" id="{C70047AE-5958-E31D-1D3F-1D6809B16C7F}"/>
                  </a:ext>
                </a:extLst>
              </p:cNvPr>
              <p:cNvSpPr/>
              <p:nvPr/>
            </p:nvSpPr>
            <p:spPr>
              <a:xfrm>
                <a:off x="15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4831;p32">
                <a:extLst>
                  <a:ext uri="{FF2B5EF4-FFF2-40B4-BE49-F238E27FC236}">
                    <a16:creationId xmlns:a16="http://schemas.microsoft.com/office/drawing/2014/main" id="{467B43A5-D812-AEF5-A14A-A462FA9C6835}"/>
                  </a:ext>
                </a:extLst>
              </p:cNvPr>
              <p:cNvSpPr/>
              <p:nvPr/>
            </p:nvSpPr>
            <p:spPr>
              <a:xfrm>
                <a:off x="18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4832;p32">
                <a:extLst>
                  <a:ext uri="{FF2B5EF4-FFF2-40B4-BE49-F238E27FC236}">
                    <a16:creationId xmlns:a16="http://schemas.microsoft.com/office/drawing/2014/main" id="{3C15EC86-C02C-F873-CAE1-1BC112B2E097}"/>
                  </a:ext>
                </a:extLst>
              </p:cNvPr>
              <p:cNvSpPr/>
              <p:nvPr/>
            </p:nvSpPr>
            <p:spPr>
              <a:xfrm>
                <a:off x="22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4833;p32">
                <a:extLst>
                  <a:ext uri="{FF2B5EF4-FFF2-40B4-BE49-F238E27FC236}">
                    <a16:creationId xmlns:a16="http://schemas.microsoft.com/office/drawing/2014/main" id="{DB76FDA3-F68C-8CC0-D5E7-759C249CD95A}"/>
                  </a:ext>
                </a:extLst>
              </p:cNvPr>
              <p:cNvSpPr/>
              <p:nvPr/>
            </p:nvSpPr>
            <p:spPr>
              <a:xfrm>
                <a:off x="25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4834;p32">
                <a:extLst>
                  <a:ext uri="{FF2B5EF4-FFF2-40B4-BE49-F238E27FC236}">
                    <a16:creationId xmlns:a16="http://schemas.microsoft.com/office/drawing/2014/main" id="{99E9C8B8-6ED2-468F-03F9-D3292DA6A287}"/>
                  </a:ext>
                </a:extLst>
              </p:cNvPr>
              <p:cNvSpPr/>
              <p:nvPr/>
            </p:nvSpPr>
            <p:spPr>
              <a:xfrm>
                <a:off x="28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4835;p32">
                <a:extLst>
                  <a:ext uri="{FF2B5EF4-FFF2-40B4-BE49-F238E27FC236}">
                    <a16:creationId xmlns:a16="http://schemas.microsoft.com/office/drawing/2014/main" id="{653F47EA-46F8-C346-E831-185167F9C1F1}"/>
                  </a:ext>
                </a:extLst>
              </p:cNvPr>
              <p:cNvSpPr/>
              <p:nvPr/>
            </p:nvSpPr>
            <p:spPr>
              <a:xfrm>
                <a:off x="31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oogle Shape;4836;p32">
                <a:extLst>
                  <a:ext uri="{FF2B5EF4-FFF2-40B4-BE49-F238E27FC236}">
                    <a16:creationId xmlns:a16="http://schemas.microsoft.com/office/drawing/2014/main" id="{4043440C-CA69-FAD0-01CE-8F5AA29998D6}"/>
                  </a:ext>
                </a:extLst>
              </p:cNvPr>
              <p:cNvSpPr/>
              <p:nvPr/>
            </p:nvSpPr>
            <p:spPr>
              <a:xfrm>
                <a:off x="35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4837;p32">
                <a:extLst>
                  <a:ext uri="{FF2B5EF4-FFF2-40B4-BE49-F238E27FC236}">
                    <a16:creationId xmlns:a16="http://schemas.microsoft.com/office/drawing/2014/main" id="{10B435DC-3BAA-750A-1130-6959A4EAA908}"/>
                  </a:ext>
                </a:extLst>
              </p:cNvPr>
              <p:cNvSpPr/>
              <p:nvPr/>
            </p:nvSpPr>
            <p:spPr>
              <a:xfrm>
                <a:off x="38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4838;p32">
                <a:extLst>
                  <a:ext uri="{FF2B5EF4-FFF2-40B4-BE49-F238E27FC236}">
                    <a16:creationId xmlns:a16="http://schemas.microsoft.com/office/drawing/2014/main" id="{FFD1908D-DAF5-4FBC-ADBF-18EB5F448679}"/>
                  </a:ext>
                </a:extLst>
              </p:cNvPr>
              <p:cNvSpPr/>
              <p:nvPr/>
            </p:nvSpPr>
            <p:spPr>
              <a:xfrm>
                <a:off x="41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4839;p32">
                <a:extLst>
                  <a:ext uri="{FF2B5EF4-FFF2-40B4-BE49-F238E27FC236}">
                    <a16:creationId xmlns:a16="http://schemas.microsoft.com/office/drawing/2014/main" id="{458B92B3-69E1-E56D-0088-D00D8FD04F72}"/>
                  </a:ext>
                </a:extLst>
              </p:cNvPr>
              <p:cNvSpPr/>
              <p:nvPr/>
            </p:nvSpPr>
            <p:spPr>
              <a:xfrm>
                <a:off x="44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Google Shape;4840;p32">
                <a:extLst>
                  <a:ext uri="{FF2B5EF4-FFF2-40B4-BE49-F238E27FC236}">
                    <a16:creationId xmlns:a16="http://schemas.microsoft.com/office/drawing/2014/main" id="{E85AE68D-327A-2486-680B-CF6A125CB895}"/>
                  </a:ext>
                </a:extLst>
              </p:cNvPr>
              <p:cNvSpPr/>
              <p:nvPr/>
            </p:nvSpPr>
            <p:spPr>
              <a:xfrm>
                <a:off x="48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4841;p32">
                <a:extLst>
                  <a:ext uri="{FF2B5EF4-FFF2-40B4-BE49-F238E27FC236}">
                    <a16:creationId xmlns:a16="http://schemas.microsoft.com/office/drawing/2014/main" id="{41CB3EB9-6208-BD5A-4AEE-2BE5E687B826}"/>
                  </a:ext>
                </a:extLst>
              </p:cNvPr>
              <p:cNvSpPr/>
              <p:nvPr/>
            </p:nvSpPr>
            <p:spPr>
              <a:xfrm>
                <a:off x="51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4842;p32">
                <a:extLst>
                  <a:ext uri="{FF2B5EF4-FFF2-40B4-BE49-F238E27FC236}">
                    <a16:creationId xmlns:a16="http://schemas.microsoft.com/office/drawing/2014/main" id="{3BDF3105-1E30-7064-3A41-CCA2B5B42BEE}"/>
                  </a:ext>
                </a:extLst>
              </p:cNvPr>
              <p:cNvSpPr/>
              <p:nvPr/>
            </p:nvSpPr>
            <p:spPr>
              <a:xfrm>
                <a:off x="54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4843;p32">
                <a:extLst>
                  <a:ext uri="{FF2B5EF4-FFF2-40B4-BE49-F238E27FC236}">
                    <a16:creationId xmlns:a16="http://schemas.microsoft.com/office/drawing/2014/main" id="{063FB64D-5A4B-6DEC-095F-D4A05E5B8219}"/>
                  </a:ext>
                </a:extLst>
              </p:cNvPr>
              <p:cNvSpPr/>
              <p:nvPr/>
            </p:nvSpPr>
            <p:spPr>
              <a:xfrm>
                <a:off x="57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4844;p32">
                <a:extLst>
                  <a:ext uri="{FF2B5EF4-FFF2-40B4-BE49-F238E27FC236}">
                    <a16:creationId xmlns:a16="http://schemas.microsoft.com/office/drawing/2014/main" id="{2AC8F339-7752-597D-E385-142ABF48C49B}"/>
                  </a:ext>
                </a:extLst>
              </p:cNvPr>
              <p:cNvSpPr/>
              <p:nvPr/>
            </p:nvSpPr>
            <p:spPr>
              <a:xfrm>
                <a:off x="61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4845;p32">
                <a:extLst>
                  <a:ext uri="{FF2B5EF4-FFF2-40B4-BE49-F238E27FC236}">
                    <a16:creationId xmlns:a16="http://schemas.microsoft.com/office/drawing/2014/main" id="{A164295D-0543-BB01-1453-21FD7526DAFD}"/>
                  </a:ext>
                </a:extLst>
              </p:cNvPr>
              <p:cNvSpPr/>
              <p:nvPr/>
            </p:nvSpPr>
            <p:spPr>
              <a:xfrm>
                <a:off x="64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4846;p32">
                <a:extLst>
                  <a:ext uri="{FF2B5EF4-FFF2-40B4-BE49-F238E27FC236}">
                    <a16:creationId xmlns:a16="http://schemas.microsoft.com/office/drawing/2014/main" id="{11A53984-D461-3726-E962-09481B9953CF}"/>
                  </a:ext>
                </a:extLst>
              </p:cNvPr>
              <p:cNvSpPr/>
              <p:nvPr/>
            </p:nvSpPr>
            <p:spPr>
              <a:xfrm>
                <a:off x="67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4847;p32">
                <a:extLst>
                  <a:ext uri="{FF2B5EF4-FFF2-40B4-BE49-F238E27FC236}">
                    <a16:creationId xmlns:a16="http://schemas.microsoft.com/office/drawing/2014/main" id="{C8E34397-D10F-A17B-63BE-47159BE8A43F}"/>
                  </a:ext>
                </a:extLst>
              </p:cNvPr>
              <p:cNvSpPr/>
              <p:nvPr/>
            </p:nvSpPr>
            <p:spPr>
              <a:xfrm>
                <a:off x="70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4848;p32">
                <a:extLst>
                  <a:ext uri="{FF2B5EF4-FFF2-40B4-BE49-F238E27FC236}">
                    <a16:creationId xmlns:a16="http://schemas.microsoft.com/office/drawing/2014/main" id="{D1E23396-EAA7-3579-522F-0A50B8C20983}"/>
                  </a:ext>
                </a:extLst>
              </p:cNvPr>
              <p:cNvSpPr/>
              <p:nvPr/>
            </p:nvSpPr>
            <p:spPr>
              <a:xfrm>
                <a:off x="74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4849;p32">
                <a:extLst>
                  <a:ext uri="{FF2B5EF4-FFF2-40B4-BE49-F238E27FC236}">
                    <a16:creationId xmlns:a16="http://schemas.microsoft.com/office/drawing/2014/main" id="{3622E680-1E4D-0312-9369-CB28BEFE0D5E}"/>
                  </a:ext>
                </a:extLst>
              </p:cNvPr>
              <p:cNvSpPr/>
              <p:nvPr/>
            </p:nvSpPr>
            <p:spPr>
              <a:xfrm>
                <a:off x="77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4850;p32">
                <a:extLst>
                  <a:ext uri="{FF2B5EF4-FFF2-40B4-BE49-F238E27FC236}">
                    <a16:creationId xmlns:a16="http://schemas.microsoft.com/office/drawing/2014/main" id="{DEAC236C-5284-ABA0-8351-CB3935327353}"/>
                  </a:ext>
                </a:extLst>
              </p:cNvPr>
              <p:cNvSpPr/>
              <p:nvPr/>
            </p:nvSpPr>
            <p:spPr>
              <a:xfrm>
                <a:off x="807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4851;p32">
                <a:extLst>
                  <a:ext uri="{FF2B5EF4-FFF2-40B4-BE49-F238E27FC236}">
                    <a16:creationId xmlns:a16="http://schemas.microsoft.com/office/drawing/2014/main" id="{E371E28A-A2A4-3687-B1A9-436FA3E72836}"/>
                  </a:ext>
                </a:extLst>
              </p:cNvPr>
              <p:cNvSpPr/>
              <p:nvPr/>
            </p:nvSpPr>
            <p:spPr>
              <a:xfrm>
                <a:off x="839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4852;p32">
                <a:extLst>
                  <a:ext uri="{FF2B5EF4-FFF2-40B4-BE49-F238E27FC236}">
                    <a16:creationId xmlns:a16="http://schemas.microsoft.com/office/drawing/2014/main" id="{321F074C-2E0C-859A-1BE4-732EAE15C05F}"/>
                  </a:ext>
                </a:extLst>
              </p:cNvPr>
              <p:cNvSpPr/>
              <p:nvPr/>
            </p:nvSpPr>
            <p:spPr>
              <a:xfrm>
                <a:off x="8723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4853;p32">
                <a:extLst>
                  <a:ext uri="{FF2B5EF4-FFF2-40B4-BE49-F238E27FC236}">
                    <a16:creationId xmlns:a16="http://schemas.microsoft.com/office/drawing/2014/main" id="{130EA359-86F8-D2D6-856E-9748A07E1633}"/>
                  </a:ext>
                </a:extLst>
              </p:cNvPr>
              <p:cNvSpPr/>
              <p:nvPr/>
            </p:nvSpPr>
            <p:spPr>
              <a:xfrm>
                <a:off x="9048125" y="0"/>
                <a:ext cx="18000" cy="5143500"/>
              </a:xfrm>
              <a:prstGeom prst="rect">
                <a:avLst/>
              </a:pr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2" name="Forma Livre: Forma 51">
            <a:extLst>
              <a:ext uri="{FF2B5EF4-FFF2-40B4-BE49-F238E27FC236}">
                <a16:creationId xmlns:a16="http://schemas.microsoft.com/office/drawing/2014/main" id="{C7879B0B-D161-9311-ACFE-F17102DBBA74}"/>
              </a:ext>
            </a:extLst>
          </p:cNvPr>
          <p:cNvSpPr/>
          <p:nvPr/>
        </p:nvSpPr>
        <p:spPr>
          <a:xfrm rot="9679416">
            <a:off x="-3136721" y="-1855310"/>
            <a:ext cx="5608694" cy="13953432"/>
          </a:xfrm>
          <a:custGeom>
            <a:avLst/>
            <a:gdLst>
              <a:gd name="connsiteX0" fmla="*/ 460666 w 3704833"/>
              <a:gd name="connsiteY0" fmla="*/ 0 h 3920347"/>
              <a:gd name="connsiteX1" fmla="*/ 492412 w 3704833"/>
              <a:gd name="connsiteY1" fmla="*/ 772258 h 3920347"/>
              <a:gd name="connsiteX2" fmla="*/ 1206787 w 3704833"/>
              <a:gd name="connsiteY2" fmla="*/ 1772383 h 3920347"/>
              <a:gd name="connsiteX3" fmla="*/ 82857 w 3704833"/>
              <a:gd name="connsiteY3" fmla="*/ 3010634 h 3920347"/>
              <a:gd name="connsiteX4" fmla="*/ 263812 w 3704833"/>
              <a:gd name="connsiteY4" fmla="*/ 3920347 h 3920347"/>
              <a:gd name="connsiteX5" fmla="*/ 3704833 w 3704833"/>
              <a:gd name="connsiteY5" fmla="*/ 3920347 h 3920347"/>
              <a:gd name="connsiteX6" fmla="*/ 3704833 w 3704833"/>
              <a:gd name="connsiteY6" fmla="*/ 0 h 3920347"/>
              <a:gd name="connsiteX7" fmla="*/ 460666 w 3704833"/>
              <a:gd name="connsiteY7" fmla="*/ 0 h 392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4833" h="3920347">
                <a:moveTo>
                  <a:pt x="460666" y="0"/>
                </a:moveTo>
                <a:cubicBezTo>
                  <a:pt x="460666" y="0"/>
                  <a:pt x="159037" y="429358"/>
                  <a:pt x="492412" y="772258"/>
                </a:cubicBezTo>
                <a:cubicBezTo>
                  <a:pt x="825787" y="1115158"/>
                  <a:pt x="1273462" y="1334233"/>
                  <a:pt x="1206787" y="1772383"/>
                </a:cubicBezTo>
                <a:cubicBezTo>
                  <a:pt x="1140112" y="2210534"/>
                  <a:pt x="337450" y="2385765"/>
                  <a:pt x="82857" y="3010634"/>
                </a:cubicBezTo>
                <a:cubicBezTo>
                  <a:pt x="-179100" y="3653571"/>
                  <a:pt x="263812" y="3920347"/>
                  <a:pt x="263812" y="3920347"/>
                </a:cubicBezTo>
                <a:lnTo>
                  <a:pt x="3704833" y="3920347"/>
                </a:lnTo>
                <a:lnTo>
                  <a:pt x="3704833" y="0"/>
                </a:lnTo>
                <a:lnTo>
                  <a:pt x="460666" y="0"/>
                </a:lnTo>
                <a:close/>
              </a:path>
            </a:pathLst>
          </a:custGeom>
          <a:solidFill>
            <a:srgbClr val="0E395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CaixaDeTexto 1">
            <a:extLst>
              <a:ext uri="{FF2B5EF4-FFF2-40B4-BE49-F238E27FC236}">
                <a16:creationId xmlns:a16="http://schemas.microsoft.com/office/drawing/2014/main" id="{D5BCECC8-46AF-55AD-D2FD-DA43C3B65B7D}"/>
              </a:ext>
            </a:extLst>
          </p:cNvPr>
          <p:cNvSpPr txBox="1"/>
          <p:nvPr/>
        </p:nvSpPr>
        <p:spPr>
          <a:xfrm>
            <a:off x="1234128" y="978542"/>
            <a:ext cx="7806973" cy="1446999"/>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5400" b="1" i="0" u="none" strike="noStrike" kern="1200" cap="none" spc="0" normalizeH="0" baseline="0" noProof="0" dirty="0">
                <a:ln>
                  <a:noFill/>
                </a:ln>
                <a:solidFill>
                  <a:srgbClr val="0E395C"/>
                </a:solidFill>
                <a:effectLst/>
                <a:uLnTx/>
                <a:uFillTx/>
                <a:latin typeface="Sora" pitchFamily="2" charset="0"/>
                <a:ea typeface="+mn-ea"/>
                <a:cs typeface="Sora" pitchFamily="2" charset="0"/>
              </a:rPr>
              <a:t>Paralelepípedo Reto Retângulo</a:t>
            </a:r>
          </a:p>
        </p:txBody>
      </p:sp>
      <p:sp>
        <p:nvSpPr>
          <p:cNvPr id="84" name="Forma Livre: Forma 83">
            <a:extLst>
              <a:ext uri="{FF2B5EF4-FFF2-40B4-BE49-F238E27FC236}">
                <a16:creationId xmlns:a16="http://schemas.microsoft.com/office/drawing/2014/main" id="{E1C2D8DE-0144-8F6E-A5E7-6C922DD6A094}"/>
              </a:ext>
            </a:extLst>
          </p:cNvPr>
          <p:cNvSpPr/>
          <p:nvPr/>
        </p:nvSpPr>
        <p:spPr>
          <a:xfrm rot="16794625" flipV="1">
            <a:off x="1641014" y="2164814"/>
            <a:ext cx="443540" cy="1073335"/>
          </a:xfrm>
          <a:custGeom>
            <a:avLst/>
            <a:gdLst>
              <a:gd name="connsiteX0" fmla="*/ 70533 w 379924"/>
              <a:gd name="connsiteY0" fmla="*/ 140657 h 919388"/>
              <a:gd name="connsiteX1" fmla="*/ 62627 w 379924"/>
              <a:gd name="connsiteY1" fmla="*/ 163231 h 919388"/>
              <a:gd name="connsiteX2" fmla="*/ 55388 w 379924"/>
              <a:gd name="connsiteY2" fmla="*/ 185805 h 919388"/>
              <a:gd name="connsiteX3" fmla="*/ 44434 w 379924"/>
              <a:gd name="connsiteY3" fmla="*/ 219619 h 919388"/>
              <a:gd name="connsiteX4" fmla="*/ 37481 w 379924"/>
              <a:gd name="connsiteY4" fmla="*/ 242384 h 919388"/>
              <a:gd name="connsiteX5" fmla="*/ 31670 w 379924"/>
              <a:gd name="connsiteY5" fmla="*/ 263339 h 919388"/>
              <a:gd name="connsiteX6" fmla="*/ 21479 w 379924"/>
              <a:gd name="connsiteY6" fmla="*/ 303248 h 919388"/>
              <a:gd name="connsiteX7" fmla="*/ 17383 w 379924"/>
              <a:gd name="connsiteY7" fmla="*/ 322298 h 919388"/>
              <a:gd name="connsiteX8" fmla="*/ 14049 w 379924"/>
              <a:gd name="connsiteY8" fmla="*/ 338015 h 919388"/>
              <a:gd name="connsiteX9" fmla="*/ 7001 w 379924"/>
              <a:gd name="connsiteY9" fmla="*/ 379829 h 919388"/>
              <a:gd name="connsiteX10" fmla="*/ 3381 w 379924"/>
              <a:gd name="connsiteY10" fmla="*/ 404404 h 919388"/>
              <a:gd name="connsiteX11" fmla="*/ 1286 w 379924"/>
              <a:gd name="connsiteY11" fmla="*/ 421930 h 919388"/>
              <a:gd name="connsiteX12" fmla="*/ 143 w 379924"/>
              <a:gd name="connsiteY12" fmla="*/ 464316 h 919388"/>
              <a:gd name="connsiteX13" fmla="*/ 2524 w 379924"/>
              <a:gd name="connsiteY13" fmla="*/ 510417 h 919388"/>
              <a:gd name="connsiteX14" fmla="*/ 5953 w 379924"/>
              <a:gd name="connsiteY14" fmla="*/ 549470 h 919388"/>
              <a:gd name="connsiteX15" fmla="*/ 7096 w 379924"/>
              <a:gd name="connsiteY15" fmla="*/ 556709 h 919388"/>
              <a:gd name="connsiteX16" fmla="*/ 9572 w 379924"/>
              <a:gd name="connsiteY16" fmla="*/ 571853 h 919388"/>
              <a:gd name="connsiteX17" fmla="*/ 17383 w 379924"/>
              <a:gd name="connsiteY17" fmla="*/ 609001 h 919388"/>
              <a:gd name="connsiteX18" fmla="*/ 39481 w 379924"/>
              <a:gd name="connsiteY18" fmla="*/ 670628 h 919388"/>
              <a:gd name="connsiteX19" fmla="*/ 42053 w 379924"/>
              <a:gd name="connsiteY19" fmla="*/ 675771 h 919388"/>
              <a:gd name="connsiteX20" fmla="*/ 48815 w 379924"/>
              <a:gd name="connsiteY20" fmla="*/ 689297 h 919388"/>
              <a:gd name="connsiteX21" fmla="*/ 57579 w 379924"/>
              <a:gd name="connsiteY21" fmla="*/ 706061 h 919388"/>
              <a:gd name="connsiteX22" fmla="*/ 70056 w 379924"/>
              <a:gd name="connsiteY22" fmla="*/ 727682 h 919388"/>
              <a:gd name="connsiteX23" fmla="*/ 80819 w 379924"/>
              <a:gd name="connsiteY23" fmla="*/ 744161 h 919388"/>
              <a:gd name="connsiteX24" fmla="*/ 95488 w 379924"/>
              <a:gd name="connsiteY24" fmla="*/ 765973 h 919388"/>
              <a:gd name="connsiteX25" fmla="*/ 133588 w 379924"/>
              <a:gd name="connsiteY25" fmla="*/ 811121 h 919388"/>
              <a:gd name="connsiteX26" fmla="*/ 176736 w 379924"/>
              <a:gd name="connsiteY26" fmla="*/ 848174 h 919388"/>
              <a:gd name="connsiteX27" fmla="*/ 227790 w 379924"/>
              <a:gd name="connsiteY27" fmla="*/ 879797 h 919388"/>
              <a:gd name="connsiteX28" fmla="*/ 283035 w 379924"/>
              <a:gd name="connsiteY28" fmla="*/ 902561 h 919388"/>
              <a:gd name="connsiteX29" fmla="*/ 312563 w 379924"/>
              <a:gd name="connsiteY29" fmla="*/ 910372 h 919388"/>
              <a:gd name="connsiteX30" fmla="*/ 362188 w 379924"/>
              <a:gd name="connsiteY30" fmla="*/ 919135 h 919388"/>
              <a:gd name="connsiteX31" fmla="*/ 370094 w 379924"/>
              <a:gd name="connsiteY31" fmla="*/ 918468 h 919388"/>
              <a:gd name="connsiteX32" fmla="*/ 378476 w 379924"/>
              <a:gd name="connsiteY32" fmla="*/ 910943 h 919388"/>
              <a:gd name="connsiteX33" fmla="*/ 379047 w 379924"/>
              <a:gd name="connsiteY33" fmla="*/ 899323 h 919388"/>
              <a:gd name="connsiteX34" fmla="*/ 370665 w 379924"/>
              <a:gd name="connsiteY34" fmla="*/ 891036 h 919388"/>
              <a:gd name="connsiteX35" fmla="*/ 347996 w 379924"/>
              <a:gd name="connsiteY35" fmla="*/ 884940 h 919388"/>
              <a:gd name="connsiteX36" fmla="*/ 331327 w 379924"/>
              <a:gd name="connsiteY36" fmla="*/ 881416 h 919388"/>
              <a:gd name="connsiteX37" fmla="*/ 281607 w 379924"/>
              <a:gd name="connsiteY37" fmla="*/ 869129 h 919388"/>
              <a:gd name="connsiteX38" fmla="*/ 206359 w 379924"/>
              <a:gd name="connsiteY38" fmla="*/ 832743 h 919388"/>
              <a:gd name="connsiteX39" fmla="*/ 172831 w 379924"/>
              <a:gd name="connsiteY39" fmla="*/ 807216 h 919388"/>
              <a:gd name="connsiteX40" fmla="*/ 140922 w 379924"/>
              <a:gd name="connsiteY40" fmla="*/ 777117 h 919388"/>
              <a:gd name="connsiteX41" fmla="*/ 124444 w 379924"/>
              <a:gd name="connsiteY41" fmla="*/ 757400 h 919388"/>
              <a:gd name="connsiteX42" fmla="*/ 112633 w 379924"/>
              <a:gd name="connsiteY42" fmla="*/ 741208 h 919388"/>
              <a:gd name="connsiteX43" fmla="*/ 98060 w 379924"/>
              <a:gd name="connsiteY43" fmla="*/ 719300 h 919388"/>
              <a:gd name="connsiteX44" fmla="*/ 77771 w 379924"/>
              <a:gd name="connsiteY44" fmla="*/ 685582 h 919388"/>
              <a:gd name="connsiteX45" fmla="*/ 63293 w 379924"/>
              <a:gd name="connsiteY45" fmla="*/ 655388 h 919388"/>
              <a:gd name="connsiteX46" fmla="*/ 54245 w 379924"/>
              <a:gd name="connsiteY46" fmla="*/ 633290 h 919388"/>
              <a:gd name="connsiteX47" fmla="*/ 46625 w 379924"/>
              <a:gd name="connsiteY47" fmla="*/ 610906 h 919388"/>
              <a:gd name="connsiteX48" fmla="*/ 39957 w 379924"/>
              <a:gd name="connsiteY48" fmla="*/ 585474 h 919388"/>
              <a:gd name="connsiteX49" fmla="*/ 29956 w 379924"/>
              <a:gd name="connsiteY49" fmla="*/ 513465 h 919388"/>
              <a:gd name="connsiteX50" fmla="*/ 27670 w 379924"/>
              <a:gd name="connsiteY50" fmla="*/ 474603 h 919388"/>
              <a:gd name="connsiteX51" fmla="*/ 26908 w 379924"/>
              <a:gd name="connsiteY51" fmla="*/ 457839 h 919388"/>
              <a:gd name="connsiteX52" fmla="*/ 26908 w 379924"/>
              <a:gd name="connsiteY52" fmla="*/ 437551 h 919388"/>
              <a:gd name="connsiteX53" fmla="*/ 26908 w 379924"/>
              <a:gd name="connsiteY53" fmla="*/ 441170 h 919388"/>
              <a:gd name="connsiteX54" fmla="*/ 27765 w 379924"/>
              <a:gd name="connsiteY54" fmla="*/ 426597 h 919388"/>
              <a:gd name="connsiteX55" fmla="*/ 33099 w 379924"/>
              <a:gd name="connsiteY55" fmla="*/ 383163 h 919388"/>
              <a:gd name="connsiteX56" fmla="*/ 39862 w 379924"/>
              <a:gd name="connsiteY56" fmla="*/ 341920 h 919388"/>
              <a:gd name="connsiteX57" fmla="*/ 43196 w 379924"/>
              <a:gd name="connsiteY57" fmla="*/ 324965 h 919388"/>
              <a:gd name="connsiteX58" fmla="*/ 46910 w 379924"/>
              <a:gd name="connsiteY58" fmla="*/ 307154 h 919388"/>
              <a:gd name="connsiteX59" fmla="*/ 56912 w 379924"/>
              <a:gd name="connsiteY59" fmla="*/ 265720 h 919388"/>
              <a:gd name="connsiteX60" fmla="*/ 74152 w 379924"/>
              <a:gd name="connsiteY60" fmla="*/ 204474 h 919388"/>
              <a:gd name="connsiteX61" fmla="*/ 91487 w 379924"/>
              <a:gd name="connsiteY61" fmla="*/ 147324 h 919388"/>
              <a:gd name="connsiteX62" fmla="*/ 126825 w 379924"/>
              <a:gd name="connsiteY62" fmla="*/ 54741 h 919388"/>
              <a:gd name="connsiteX63" fmla="*/ 131969 w 379924"/>
              <a:gd name="connsiteY63" fmla="*/ 51026 h 919388"/>
              <a:gd name="connsiteX64" fmla="*/ 146733 w 379924"/>
              <a:gd name="connsiteY64" fmla="*/ 80935 h 919388"/>
              <a:gd name="connsiteX65" fmla="*/ 158543 w 379924"/>
              <a:gd name="connsiteY65" fmla="*/ 99985 h 919388"/>
              <a:gd name="connsiteX66" fmla="*/ 174069 w 379924"/>
              <a:gd name="connsiteY66" fmla="*/ 119035 h 919388"/>
              <a:gd name="connsiteX67" fmla="*/ 198635 w 379924"/>
              <a:gd name="connsiteY67" fmla="*/ 116991 h 919388"/>
              <a:gd name="connsiteX68" fmla="*/ 201787 w 379924"/>
              <a:gd name="connsiteY68" fmla="*/ 99985 h 919388"/>
              <a:gd name="connsiteX69" fmla="*/ 180165 w 379924"/>
              <a:gd name="connsiteY69" fmla="*/ 53693 h 919388"/>
              <a:gd name="connsiteX70" fmla="*/ 169878 w 379924"/>
              <a:gd name="connsiteY70" fmla="*/ 30262 h 919388"/>
              <a:gd name="connsiteX71" fmla="*/ 142065 w 379924"/>
              <a:gd name="connsiteY71" fmla="*/ 68 h 919388"/>
              <a:gd name="connsiteX72" fmla="*/ 137684 w 379924"/>
              <a:gd name="connsiteY72" fmla="*/ 68 h 919388"/>
              <a:gd name="connsiteX73" fmla="*/ 111109 w 379924"/>
              <a:gd name="connsiteY73" fmla="*/ 9974 h 919388"/>
              <a:gd name="connsiteX74" fmla="*/ 90916 w 379924"/>
              <a:gd name="connsiteY74" fmla="*/ 23975 h 919388"/>
              <a:gd name="connsiteX75" fmla="*/ 41577 w 379924"/>
              <a:gd name="connsiteY75" fmla="*/ 57694 h 919388"/>
              <a:gd name="connsiteX76" fmla="*/ 35719 w 379924"/>
              <a:gd name="connsiteY76" fmla="*/ 89936 h 919388"/>
              <a:gd name="connsiteX77" fmla="*/ 67961 w 379924"/>
              <a:gd name="connsiteY77" fmla="*/ 95794 h 919388"/>
              <a:gd name="connsiteX78" fmla="*/ 98060 w 379924"/>
              <a:gd name="connsiteY78" fmla="*/ 75125 h 919388"/>
              <a:gd name="connsiteX79" fmla="*/ 85201 w 379924"/>
              <a:gd name="connsiteY79" fmla="*/ 104176 h 919388"/>
              <a:gd name="connsiteX80" fmla="*/ 70533 w 379924"/>
              <a:gd name="connsiteY80" fmla="*/ 140657 h 9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79924" h="919388">
                <a:moveTo>
                  <a:pt x="70533" y="140657"/>
                </a:moveTo>
                <a:cubicBezTo>
                  <a:pt x="67865" y="148181"/>
                  <a:pt x="65008" y="155706"/>
                  <a:pt x="62627" y="163231"/>
                </a:cubicBezTo>
                <a:cubicBezTo>
                  <a:pt x="60245" y="170756"/>
                  <a:pt x="57769" y="178280"/>
                  <a:pt x="55388" y="185805"/>
                </a:cubicBezTo>
                <a:cubicBezTo>
                  <a:pt x="51673" y="197045"/>
                  <a:pt x="47958" y="208379"/>
                  <a:pt x="44434" y="219619"/>
                </a:cubicBezTo>
                <a:cubicBezTo>
                  <a:pt x="42148" y="227239"/>
                  <a:pt x="39767" y="234764"/>
                  <a:pt x="37481" y="242384"/>
                </a:cubicBezTo>
                <a:cubicBezTo>
                  <a:pt x="35195" y="250004"/>
                  <a:pt x="33576" y="256290"/>
                  <a:pt x="31670" y="263339"/>
                </a:cubicBezTo>
                <a:cubicBezTo>
                  <a:pt x="28051" y="276578"/>
                  <a:pt x="24812" y="289913"/>
                  <a:pt x="21479" y="303248"/>
                </a:cubicBezTo>
                <a:cubicBezTo>
                  <a:pt x="19955" y="309630"/>
                  <a:pt x="18716" y="316107"/>
                  <a:pt x="17383" y="322298"/>
                </a:cubicBezTo>
                <a:cubicBezTo>
                  <a:pt x="16049" y="328490"/>
                  <a:pt x="15002" y="332776"/>
                  <a:pt x="14049" y="338015"/>
                </a:cubicBezTo>
                <a:cubicBezTo>
                  <a:pt x="11668" y="351921"/>
                  <a:pt x="9001" y="365828"/>
                  <a:pt x="7001" y="379829"/>
                </a:cubicBezTo>
                <a:lnTo>
                  <a:pt x="3381" y="404404"/>
                </a:lnTo>
                <a:cubicBezTo>
                  <a:pt x="2524" y="410214"/>
                  <a:pt x="1667" y="416120"/>
                  <a:pt x="1286" y="421930"/>
                </a:cubicBezTo>
                <a:cubicBezTo>
                  <a:pt x="144" y="436028"/>
                  <a:pt x="-238" y="450177"/>
                  <a:pt x="143" y="464316"/>
                </a:cubicBezTo>
                <a:cubicBezTo>
                  <a:pt x="714" y="479747"/>
                  <a:pt x="1476" y="495082"/>
                  <a:pt x="2524" y="510417"/>
                </a:cubicBezTo>
                <a:cubicBezTo>
                  <a:pt x="3286" y="523466"/>
                  <a:pt x="4715" y="536516"/>
                  <a:pt x="5953" y="549470"/>
                </a:cubicBezTo>
                <a:cubicBezTo>
                  <a:pt x="5953" y="551946"/>
                  <a:pt x="6715" y="554327"/>
                  <a:pt x="7096" y="556709"/>
                </a:cubicBezTo>
                <a:cubicBezTo>
                  <a:pt x="7953" y="561757"/>
                  <a:pt x="8810" y="566805"/>
                  <a:pt x="9572" y="571853"/>
                </a:cubicBezTo>
                <a:cubicBezTo>
                  <a:pt x="11668" y="584331"/>
                  <a:pt x="14240" y="596714"/>
                  <a:pt x="17383" y="609001"/>
                </a:cubicBezTo>
                <a:cubicBezTo>
                  <a:pt x="23366" y="630013"/>
                  <a:pt x="30748" y="650601"/>
                  <a:pt x="39481" y="670628"/>
                </a:cubicBezTo>
                <a:cubicBezTo>
                  <a:pt x="40243" y="672342"/>
                  <a:pt x="41195" y="674057"/>
                  <a:pt x="42053" y="675771"/>
                </a:cubicBezTo>
                <a:cubicBezTo>
                  <a:pt x="44243" y="680248"/>
                  <a:pt x="46530" y="685296"/>
                  <a:pt x="48815" y="689297"/>
                </a:cubicBezTo>
                <a:cubicBezTo>
                  <a:pt x="51102" y="693297"/>
                  <a:pt x="54340" y="700631"/>
                  <a:pt x="57579" y="706061"/>
                </a:cubicBezTo>
                <a:cubicBezTo>
                  <a:pt x="61769" y="713300"/>
                  <a:pt x="65865" y="720539"/>
                  <a:pt x="70056" y="727682"/>
                </a:cubicBezTo>
                <a:cubicBezTo>
                  <a:pt x="73295" y="733397"/>
                  <a:pt x="77295" y="738731"/>
                  <a:pt x="80819" y="744161"/>
                </a:cubicBezTo>
                <a:cubicBezTo>
                  <a:pt x="85677" y="751495"/>
                  <a:pt x="90344" y="758829"/>
                  <a:pt x="95488" y="765973"/>
                </a:cubicBezTo>
                <a:cubicBezTo>
                  <a:pt x="106966" y="782013"/>
                  <a:pt x="119706" y="797110"/>
                  <a:pt x="133588" y="811121"/>
                </a:cubicBezTo>
                <a:cubicBezTo>
                  <a:pt x="147120" y="824430"/>
                  <a:pt x="161535" y="836808"/>
                  <a:pt x="176736" y="848174"/>
                </a:cubicBezTo>
                <a:cubicBezTo>
                  <a:pt x="192805" y="860175"/>
                  <a:pt x="209887" y="870756"/>
                  <a:pt x="227790" y="879797"/>
                </a:cubicBezTo>
                <a:cubicBezTo>
                  <a:pt x="245554" y="888876"/>
                  <a:pt x="264031" y="896490"/>
                  <a:pt x="283035" y="902561"/>
                </a:cubicBezTo>
                <a:cubicBezTo>
                  <a:pt x="292560" y="905705"/>
                  <a:pt x="302657" y="907991"/>
                  <a:pt x="312563" y="910372"/>
                </a:cubicBezTo>
                <a:cubicBezTo>
                  <a:pt x="328854" y="914568"/>
                  <a:pt x="345445" y="917498"/>
                  <a:pt x="362188" y="919135"/>
                </a:cubicBezTo>
                <a:cubicBezTo>
                  <a:pt x="364835" y="919628"/>
                  <a:pt x="367567" y="919398"/>
                  <a:pt x="370094" y="918468"/>
                </a:cubicBezTo>
                <a:cubicBezTo>
                  <a:pt x="373751" y="917131"/>
                  <a:pt x="376754" y="914436"/>
                  <a:pt x="378476" y="910943"/>
                </a:cubicBezTo>
                <a:cubicBezTo>
                  <a:pt x="380185" y="907295"/>
                  <a:pt x="380390" y="903121"/>
                  <a:pt x="379047" y="899323"/>
                </a:cubicBezTo>
                <a:cubicBezTo>
                  <a:pt x="377609" y="895461"/>
                  <a:pt x="374543" y="892431"/>
                  <a:pt x="370665" y="891036"/>
                </a:cubicBezTo>
                <a:cubicBezTo>
                  <a:pt x="363228" y="888582"/>
                  <a:pt x="355661" y="886547"/>
                  <a:pt x="347996" y="884940"/>
                </a:cubicBezTo>
                <a:lnTo>
                  <a:pt x="331327" y="881416"/>
                </a:lnTo>
                <a:cubicBezTo>
                  <a:pt x="314556" y="878164"/>
                  <a:pt x="297962" y="874063"/>
                  <a:pt x="281607" y="869129"/>
                </a:cubicBezTo>
                <a:cubicBezTo>
                  <a:pt x="255135" y="860114"/>
                  <a:pt x="229864" y="847895"/>
                  <a:pt x="206359" y="832743"/>
                </a:cubicBezTo>
                <a:cubicBezTo>
                  <a:pt x="194719" y="824862"/>
                  <a:pt x="183525" y="816340"/>
                  <a:pt x="172831" y="807216"/>
                </a:cubicBezTo>
                <a:cubicBezTo>
                  <a:pt x="161580" y="797856"/>
                  <a:pt x="150924" y="787803"/>
                  <a:pt x="140922" y="777117"/>
                </a:cubicBezTo>
                <a:cubicBezTo>
                  <a:pt x="135207" y="770735"/>
                  <a:pt x="129778" y="764163"/>
                  <a:pt x="124444" y="757400"/>
                </a:cubicBezTo>
                <a:cubicBezTo>
                  <a:pt x="119110" y="750638"/>
                  <a:pt x="116348" y="746732"/>
                  <a:pt x="112633" y="741208"/>
                </a:cubicBezTo>
                <a:lnTo>
                  <a:pt x="98060" y="719300"/>
                </a:lnTo>
                <a:cubicBezTo>
                  <a:pt x="90821" y="708347"/>
                  <a:pt x="84248" y="696917"/>
                  <a:pt x="77771" y="685582"/>
                </a:cubicBezTo>
                <a:cubicBezTo>
                  <a:pt x="71294" y="674247"/>
                  <a:pt x="67484" y="665770"/>
                  <a:pt x="63293" y="655388"/>
                </a:cubicBezTo>
                <a:cubicBezTo>
                  <a:pt x="60245" y="648053"/>
                  <a:pt x="57293" y="640624"/>
                  <a:pt x="54245" y="633290"/>
                </a:cubicBezTo>
                <a:cubicBezTo>
                  <a:pt x="51197" y="625955"/>
                  <a:pt x="48911" y="618431"/>
                  <a:pt x="46625" y="610906"/>
                </a:cubicBezTo>
                <a:cubicBezTo>
                  <a:pt x="44339" y="603381"/>
                  <a:pt x="41862" y="594047"/>
                  <a:pt x="39957" y="585474"/>
                </a:cubicBezTo>
                <a:cubicBezTo>
                  <a:pt x="34960" y="561732"/>
                  <a:pt x="31618" y="537671"/>
                  <a:pt x="29956" y="513465"/>
                </a:cubicBezTo>
                <a:cubicBezTo>
                  <a:pt x="29099" y="500511"/>
                  <a:pt x="28241" y="487557"/>
                  <a:pt x="27670" y="474603"/>
                </a:cubicBezTo>
                <a:cubicBezTo>
                  <a:pt x="27670" y="468983"/>
                  <a:pt x="26908" y="463459"/>
                  <a:pt x="26908" y="457839"/>
                </a:cubicBezTo>
                <a:cubicBezTo>
                  <a:pt x="26908" y="452219"/>
                  <a:pt x="26908" y="444314"/>
                  <a:pt x="26908" y="437551"/>
                </a:cubicBezTo>
                <a:lnTo>
                  <a:pt x="26908" y="441170"/>
                </a:lnTo>
                <a:lnTo>
                  <a:pt x="27765" y="426597"/>
                </a:lnTo>
                <a:cubicBezTo>
                  <a:pt x="29289" y="412024"/>
                  <a:pt x="31194" y="398022"/>
                  <a:pt x="33099" y="383163"/>
                </a:cubicBezTo>
                <a:cubicBezTo>
                  <a:pt x="35004" y="368304"/>
                  <a:pt x="37576" y="355636"/>
                  <a:pt x="39862" y="341920"/>
                </a:cubicBezTo>
                <a:cubicBezTo>
                  <a:pt x="40814" y="336205"/>
                  <a:pt x="42053" y="330585"/>
                  <a:pt x="43196" y="324965"/>
                </a:cubicBezTo>
                <a:cubicBezTo>
                  <a:pt x="44339" y="319346"/>
                  <a:pt x="45482" y="313059"/>
                  <a:pt x="46910" y="307154"/>
                </a:cubicBezTo>
                <a:cubicBezTo>
                  <a:pt x="50149" y="293342"/>
                  <a:pt x="53292" y="279436"/>
                  <a:pt x="56912" y="265720"/>
                </a:cubicBezTo>
                <a:cubicBezTo>
                  <a:pt x="62246" y="245241"/>
                  <a:pt x="68056" y="224858"/>
                  <a:pt x="74152" y="204474"/>
                </a:cubicBezTo>
                <a:cubicBezTo>
                  <a:pt x="80248" y="184091"/>
                  <a:pt x="85391" y="166374"/>
                  <a:pt x="91487" y="147324"/>
                </a:cubicBezTo>
                <a:cubicBezTo>
                  <a:pt x="102156" y="115987"/>
                  <a:pt x="113490" y="85126"/>
                  <a:pt x="126825" y="54741"/>
                </a:cubicBezTo>
                <a:lnTo>
                  <a:pt x="131969" y="51026"/>
                </a:lnTo>
                <a:cubicBezTo>
                  <a:pt x="136731" y="61123"/>
                  <a:pt x="141494" y="71219"/>
                  <a:pt x="146733" y="80935"/>
                </a:cubicBezTo>
                <a:cubicBezTo>
                  <a:pt x="150542" y="87602"/>
                  <a:pt x="154353" y="93984"/>
                  <a:pt x="158543" y="99985"/>
                </a:cubicBezTo>
                <a:cubicBezTo>
                  <a:pt x="163169" y="106764"/>
                  <a:pt x="168363" y="113137"/>
                  <a:pt x="174069" y="119035"/>
                </a:cubicBezTo>
                <a:cubicBezTo>
                  <a:pt x="181418" y="125254"/>
                  <a:pt x="192416" y="124339"/>
                  <a:pt x="198635" y="116991"/>
                </a:cubicBezTo>
                <a:cubicBezTo>
                  <a:pt x="202622" y="112280"/>
                  <a:pt x="203822" y="105811"/>
                  <a:pt x="201787" y="99985"/>
                </a:cubicBezTo>
                <a:cubicBezTo>
                  <a:pt x="195405" y="84078"/>
                  <a:pt x="187214" y="69029"/>
                  <a:pt x="180165" y="53693"/>
                </a:cubicBezTo>
                <a:cubicBezTo>
                  <a:pt x="176641" y="45978"/>
                  <a:pt x="173307" y="38072"/>
                  <a:pt x="169878" y="30262"/>
                </a:cubicBezTo>
                <a:cubicBezTo>
                  <a:pt x="164259" y="17498"/>
                  <a:pt x="157591" y="2354"/>
                  <a:pt x="142065" y="68"/>
                </a:cubicBezTo>
                <a:cubicBezTo>
                  <a:pt x="140606" y="-23"/>
                  <a:pt x="139143" y="-23"/>
                  <a:pt x="137684" y="68"/>
                </a:cubicBezTo>
                <a:cubicBezTo>
                  <a:pt x="128025" y="594"/>
                  <a:pt x="118756" y="4049"/>
                  <a:pt x="111109" y="9974"/>
                </a:cubicBezTo>
                <a:cubicBezTo>
                  <a:pt x="104346" y="14546"/>
                  <a:pt x="97679" y="19499"/>
                  <a:pt x="90916" y="23975"/>
                </a:cubicBezTo>
                <a:cubicBezTo>
                  <a:pt x="74533" y="35405"/>
                  <a:pt x="58150" y="46645"/>
                  <a:pt x="41577" y="57694"/>
                </a:cubicBezTo>
                <a:cubicBezTo>
                  <a:pt x="31055" y="64980"/>
                  <a:pt x="28433" y="79415"/>
                  <a:pt x="35719" y="89936"/>
                </a:cubicBezTo>
                <a:cubicBezTo>
                  <a:pt x="43004" y="100457"/>
                  <a:pt x="57439" y="103080"/>
                  <a:pt x="67961" y="95794"/>
                </a:cubicBezTo>
                <a:cubicBezTo>
                  <a:pt x="78057" y="89031"/>
                  <a:pt x="88059" y="82078"/>
                  <a:pt x="98060" y="75125"/>
                </a:cubicBezTo>
                <a:cubicBezTo>
                  <a:pt x="93678" y="84650"/>
                  <a:pt x="89297" y="94175"/>
                  <a:pt x="85201" y="104176"/>
                </a:cubicBezTo>
                <a:cubicBezTo>
                  <a:pt x="80153" y="116082"/>
                  <a:pt x="75390" y="128274"/>
                  <a:pt x="70533" y="140657"/>
                </a:cubicBezTo>
                <a:close/>
              </a:path>
            </a:pathLst>
          </a:custGeom>
          <a:solidFill>
            <a:srgbClr val="7FB0A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7" name="CaixaDeTexto 86">
            <a:extLst>
              <a:ext uri="{FF2B5EF4-FFF2-40B4-BE49-F238E27FC236}">
                <a16:creationId xmlns:a16="http://schemas.microsoft.com/office/drawing/2014/main" id="{B90CF484-A3BE-A31A-DF43-CAFDF8E6597B}"/>
              </a:ext>
            </a:extLst>
          </p:cNvPr>
          <p:cNvSpPr txBox="1"/>
          <p:nvPr/>
        </p:nvSpPr>
        <p:spPr>
          <a:xfrm>
            <a:off x="2337602" y="2291203"/>
            <a:ext cx="5315729" cy="1164678"/>
          </a:xfrm>
          <a:prstGeom prst="rect">
            <a:avLst/>
          </a:prstGeom>
          <a:noFill/>
        </p:spPr>
        <p:txBody>
          <a:bodyPr wrap="square" rtlCol="0">
            <a:spAutoFit/>
          </a:bodyPr>
          <a:lstStyle/>
          <a:p>
            <a:pPr lvl="0" algn="just">
              <a:lnSpc>
                <a:spcPct val="150000"/>
              </a:lnSpc>
            </a:pPr>
            <a:r>
              <a:rPr lang="pt-BR" sz="1600" dirty="0">
                <a:solidFill>
                  <a:srgbClr val="284E72"/>
                </a:solidFill>
                <a:latin typeface="Sora" pitchFamily="2" charset="0"/>
                <a:cs typeface="Sora" pitchFamily="2" charset="0"/>
              </a:rPr>
              <a:t>É o sólido que possui 6 faces retangulares, sendo que suas faces opostas são paralelas e iguais e todo o paralelepípedo possui 12 arestas</a:t>
            </a:r>
            <a:endParaRPr kumimoji="0" lang="pt-BR" sz="1600" i="0" u="none" strike="noStrike" kern="1200" cap="none" spc="0" normalizeH="0" baseline="0" noProof="0" dirty="0">
              <a:ln>
                <a:noFill/>
              </a:ln>
              <a:solidFill>
                <a:srgbClr val="284E72"/>
              </a:solidFill>
              <a:effectLst/>
              <a:uLnTx/>
              <a:uFillTx/>
              <a:latin typeface="Sora" pitchFamily="2" charset="0"/>
              <a:cs typeface="Sora" pitchFamily="2" charset="0"/>
            </a:endParaRPr>
          </a:p>
        </p:txBody>
      </p:sp>
      <p:pic>
        <p:nvPicPr>
          <p:cNvPr id="53" name="Imagem 52" descr="Paralelepípedo - Volume, Forma, Como desenhar e Exercícios -">
            <a:extLst>
              <a:ext uri="{FF2B5EF4-FFF2-40B4-BE49-F238E27FC236}">
                <a16:creationId xmlns:a16="http://schemas.microsoft.com/office/drawing/2014/main" id="{4B0123D0-60FF-6E23-0ECF-F767E3F80CF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8032"/>
          <a:stretch/>
        </p:blipFill>
        <p:spPr bwMode="auto">
          <a:xfrm>
            <a:off x="2039788" y="3424995"/>
            <a:ext cx="4724721" cy="2711774"/>
          </a:xfrm>
          <a:prstGeom prst="rect">
            <a:avLst/>
          </a:prstGeom>
          <a:noFill/>
          <a:ln>
            <a:noFill/>
          </a:ln>
          <a:extLst>
            <a:ext uri="{53640926-AAD7-44D8-BBD7-CCE9431645EC}">
              <a14:shadowObscured xmlns:a14="http://schemas.microsoft.com/office/drawing/2010/main"/>
            </a:ext>
          </a:extLst>
        </p:spPr>
      </p:pic>
      <p:grpSp>
        <p:nvGrpSpPr>
          <p:cNvPr id="54" name="Agrupar 53">
            <a:extLst>
              <a:ext uri="{FF2B5EF4-FFF2-40B4-BE49-F238E27FC236}">
                <a16:creationId xmlns:a16="http://schemas.microsoft.com/office/drawing/2014/main" id="{0A3F5ED4-3EBD-B71C-DFCE-A4929FF77B70}"/>
              </a:ext>
            </a:extLst>
          </p:cNvPr>
          <p:cNvGrpSpPr/>
          <p:nvPr/>
        </p:nvGrpSpPr>
        <p:grpSpPr>
          <a:xfrm>
            <a:off x="7424257" y="1864227"/>
            <a:ext cx="4546731" cy="5228333"/>
            <a:chOff x="7190470" y="-210489"/>
            <a:chExt cx="1596094" cy="1835365"/>
          </a:xfrm>
        </p:grpSpPr>
        <p:grpSp>
          <p:nvGrpSpPr>
            <p:cNvPr id="55" name="Gráfico 51">
              <a:extLst>
                <a:ext uri="{FF2B5EF4-FFF2-40B4-BE49-F238E27FC236}">
                  <a16:creationId xmlns:a16="http://schemas.microsoft.com/office/drawing/2014/main" id="{62357345-3063-90FC-87F7-FD6CBD2503D2}"/>
                </a:ext>
              </a:extLst>
            </p:cNvPr>
            <p:cNvGrpSpPr/>
            <p:nvPr/>
          </p:nvGrpSpPr>
          <p:grpSpPr>
            <a:xfrm>
              <a:off x="7190470" y="-210489"/>
              <a:ext cx="1596094" cy="1835365"/>
              <a:chOff x="5271550" y="3306032"/>
              <a:chExt cx="1596094" cy="1835365"/>
            </a:xfrm>
            <a:solidFill>
              <a:schemeClr val="bg1"/>
            </a:solidFill>
          </p:grpSpPr>
          <p:sp>
            <p:nvSpPr>
              <p:cNvPr id="58" name="Forma Livre: Forma 57">
                <a:extLst>
                  <a:ext uri="{FF2B5EF4-FFF2-40B4-BE49-F238E27FC236}">
                    <a16:creationId xmlns:a16="http://schemas.microsoft.com/office/drawing/2014/main" id="{CF0BF910-56DB-BF95-2169-17C1FB35F82F}"/>
                  </a:ext>
                </a:extLst>
              </p:cNvPr>
              <p:cNvSpPr/>
              <p:nvPr/>
            </p:nvSpPr>
            <p:spPr>
              <a:xfrm rot="853013">
                <a:off x="5445687" y="3449273"/>
                <a:ext cx="1204203" cy="1568268"/>
              </a:xfrm>
              <a:custGeom>
                <a:avLst/>
                <a:gdLst>
                  <a:gd name="connsiteX0" fmla="*/ 0 w 1204203"/>
                  <a:gd name="connsiteY0" fmla="*/ 0 h 1568268"/>
                  <a:gd name="connsiteX1" fmla="*/ 1204203 w 1204203"/>
                  <a:gd name="connsiteY1" fmla="*/ 0 h 1568268"/>
                  <a:gd name="connsiteX2" fmla="*/ 1204203 w 1204203"/>
                  <a:gd name="connsiteY2" fmla="*/ 1568268 h 1568268"/>
                  <a:gd name="connsiteX3" fmla="*/ 0 w 1204203"/>
                  <a:gd name="connsiteY3" fmla="*/ 1568268 h 1568268"/>
                </a:gdLst>
                <a:ahLst/>
                <a:cxnLst>
                  <a:cxn ang="0">
                    <a:pos x="connsiteX0" y="connsiteY0"/>
                  </a:cxn>
                  <a:cxn ang="0">
                    <a:pos x="connsiteX1" y="connsiteY1"/>
                  </a:cxn>
                  <a:cxn ang="0">
                    <a:pos x="connsiteX2" y="connsiteY2"/>
                  </a:cxn>
                  <a:cxn ang="0">
                    <a:pos x="connsiteX3" y="connsiteY3"/>
                  </a:cxn>
                </a:cxnLst>
                <a:rect l="l" t="t" r="r" b="b"/>
                <a:pathLst>
                  <a:path w="1204203" h="1568268">
                    <a:moveTo>
                      <a:pt x="0" y="0"/>
                    </a:moveTo>
                    <a:lnTo>
                      <a:pt x="1204203" y="0"/>
                    </a:lnTo>
                    <a:lnTo>
                      <a:pt x="1204203" y="1568268"/>
                    </a:lnTo>
                    <a:lnTo>
                      <a:pt x="0" y="1568268"/>
                    </a:lnTo>
                    <a:close/>
                  </a:path>
                </a:pathLst>
              </a:custGeom>
              <a:grpFill/>
              <a:ln w="9525" cap="rnd">
                <a:solidFill>
                  <a:srgbClr val="284E72">
                    <a:alpha val="58000"/>
                  </a:srgbClr>
                </a:solidFill>
                <a:prstDash val="solid"/>
                <a:round/>
              </a:ln>
            </p:spPr>
            <p:txBody>
              <a:bodyPr rtlCol="0" anchor="ctr"/>
              <a:lstStyle/>
              <a:p>
                <a:endParaRPr lang="pt-BR"/>
              </a:p>
            </p:txBody>
          </p:sp>
          <p:sp>
            <p:nvSpPr>
              <p:cNvPr id="59" name="Forma Livre: Forma 58">
                <a:extLst>
                  <a:ext uri="{FF2B5EF4-FFF2-40B4-BE49-F238E27FC236}">
                    <a16:creationId xmlns:a16="http://schemas.microsoft.com/office/drawing/2014/main" id="{9D2F194A-CC0A-6CF9-B5F8-402D50FAF054}"/>
                  </a:ext>
                </a:extLst>
              </p:cNvPr>
              <p:cNvSpPr/>
              <p:nvPr/>
            </p:nvSpPr>
            <p:spPr>
              <a:xfrm rot="853013">
                <a:off x="5489304" y="3429889"/>
                <a:ext cx="1204203" cy="1568268"/>
              </a:xfrm>
              <a:custGeom>
                <a:avLst/>
                <a:gdLst>
                  <a:gd name="connsiteX0" fmla="*/ 0 w 1204203"/>
                  <a:gd name="connsiteY0" fmla="*/ 0 h 1568268"/>
                  <a:gd name="connsiteX1" fmla="*/ 1204203 w 1204203"/>
                  <a:gd name="connsiteY1" fmla="*/ 0 h 1568268"/>
                  <a:gd name="connsiteX2" fmla="*/ 1204203 w 1204203"/>
                  <a:gd name="connsiteY2" fmla="*/ 1568268 h 1568268"/>
                  <a:gd name="connsiteX3" fmla="*/ 0 w 1204203"/>
                  <a:gd name="connsiteY3" fmla="*/ 1568268 h 1568268"/>
                </a:gdLst>
                <a:ahLst/>
                <a:cxnLst>
                  <a:cxn ang="0">
                    <a:pos x="connsiteX0" y="connsiteY0"/>
                  </a:cxn>
                  <a:cxn ang="0">
                    <a:pos x="connsiteX1" y="connsiteY1"/>
                  </a:cxn>
                  <a:cxn ang="0">
                    <a:pos x="connsiteX2" y="connsiteY2"/>
                  </a:cxn>
                  <a:cxn ang="0">
                    <a:pos x="connsiteX3" y="connsiteY3"/>
                  </a:cxn>
                </a:cxnLst>
                <a:rect l="l" t="t" r="r" b="b"/>
                <a:pathLst>
                  <a:path w="1204203" h="1568268">
                    <a:moveTo>
                      <a:pt x="0" y="0"/>
                    </a:moveTo>
                    <a:lnTo>
                      <a:pt x="1204203" y="0"/>
                    </a:lnTo>
                    <a:lnTo>
                      <a:pt x="1204203" y="1568268"/>
                    </a:lnTo>
                    <a:lnTo>
                      <a:pt x="0" y="1568268"/>
                    </a:lnTo>
                    <a:close/>
                  </a:path>
                </a:pathLst>
              </a:custGeom>
              <a:grpFill/>
              <a:ln w="9525" cap="rnd">
                <a:solidFill>
                  <a:srgbClr val="284E72"/>
                </a:solidFill>
                <a:prstDash val="solid"/>
                <a:round/>
              </a:ln>
            </p:spPr>
            <p:txBody>
              <a:bodyPr rtlCol="0" anchor="ctr"/>
              <a:lstStyle/>
              <a:p>
                <a:endParaRPr lang="pt-BR"/>
              </a:p>
            </p:txBody>
          </p:sp>
        </p:grpSp>
        <p:sp>
          <p:nvSpPr>
            <p:cNvPr id="56" name="Forma Livre: Forma 55">
              <a:extLst>
                <a:ext uri="{FF2B5EF4-FFF2-40B4-BE49-F238E27FC236}">
                  <a16:creationId xmlns:a16="http://schemas.microsoft.com/office/drawing/2014/main" id="{9F32F979-9515-A3FA-2C21-E8A41D3576CD}"/>
                </a:ext>
              </a:extLst>
            </p:cNvPr>
            <p:cNvSpPr/>
            <p:nvPr/>
          </p:nvSpPr>
          <p:spPr>
            <a:xfrm rot="178491">
              <a:off x="7384992" y="-23586"/>
              <a:ext cx="1204226" cy="1531035"/>
            </a:xfrm>
            <a:custGeom>
              <a:avLst/>
              <a:gdLst>
                <a:gd name="connsiteX0" fmla="*/ 0 w 1204226"/>
                <a:gd name="connsiteY0" fmla="*/ 0 h 1531035"/>
                <a:gd name="connsiteX1" fmla="*/ 1204227 w 1204226"/>
                <a:gd name="connsiteY1" fmla="*/ 0 h 1531035"/>
                <a:gd name="connsiteX2" fmla="*/ 1204227 w 1204226"/>
                <a:gd name="connsiteY2" fmla="*/ 1531036 h 1531035"/>
                <a:gd name="connsiteX3" fmla="*/ 0 w 1204226"/>
                <a:gd name="connsiteY3" fmla="*/ 1531036 h 1531035"/>
              </a:gdLst>
              <a:ahLst/>
              <a:cxnLst>
                <a:cxn ang="0">
                  <a:pos x="connsiteX0" y="connsiteY0"/>
                </a:cxn>
                <a:cxn ang="0">
                  <a:pos x="connsiteX1" y="connsiteY1"/>
                </a:cxn>
                <a:cxn ang="0">
                  <a:pos x="connsiteX2" y="connsiteY2"/>
                </a:cxn>
                <a:cxn ang="0">
                  <a:pos x="connsiteX3" y="connsiteY3"/>
                </a:cxn>
              </a:cxnLst>
              <a:rect l="l" t="t" r="r" b="b"/>
              <a:pathLst>
                <a:path w="1204226" h="1531035">
                  <a:moveTo>
                    <a:pt x="0" y="0"/>
                  </a:moveTo>
                  <a:lnTo>
                    <a:pt x="1204227" y="0"/>
                  </a:lnTo>
                  <a:lnTo>
                    <a:pt x="1204227" y="1531036"/>
                  </a:lnTo>
                  <a:lnTo>
                    <a:pt x="0" y="1531036"/>
                  </a:lnTo>
                  <a:close/>
                </a:path>
              </a:pathLst>
            </a:custGeom>
            <a:solidFill>
              <a:srgbClr val="284E72">
                <a:alpha val="58000"/>
              </a:srgbClr>
            </a:solidFill>
            <a:ln w="9411" cap="rnd">
              <a:solidFill>
                <a:srgbClr val="284E72">
                  <a:alpha val="58000"/>
                </a:srgbClr>
              </a:solidFill>
              <a:prstDash val="solid"/>
              <a:round/>
            </a:ln>
          </p:spPr>
          <p:txBody>
            <a:bodyPr rtlCol="0" anchor="ctr"/>
            <a:lstStyle/>
            <a:p>
              <a:endParaRPr lang="pt-BR"/>
            </a:p>
          </p:txBody>
        </p:sp>
        <p:sp>
          <p:nvSpPr>
            <p:cNvPr id="57" name="Forma Livre: Forma 56">
              <a:extLst>
                <a:ext uri="{FF2B5EF4-FFF2-40B4-BE49-F238E27FC236}">
                  <a16:creationId xmlns:a16="http://schemas.microsoft.com/office/drawing/2014/main" id="{F54DB892-4795-B564-BBBB-4A019CE84BE7}"/>
                </a:ext>
              </a:extLst>
            </p:cNvPr>
            <p:cNvSpPr/>
            <p:nvPr/>
          </p:nvSpPr>
          <p:spPr>
            <a:xfrm rot="178491">
              <a:off x="7425303" y="-90390"/>
              <a:ext cx="1204226" cy="1568299"/>
            </a:xfrm>
            <a:custGeom>
              <a:avLst/>
              <a:gdLst>
                <a:gd name="connsiteX0" fmla="*/ 0 w 1204226"/>
                <a:gd name="connsiteY0" fmla="*/ 0 h 1568299"/>
                <a:gd name="connsiteX1" fmla="*/ 1204227 w 1204226"/>
                <a:gd name="connsiteY1" fmla="*/ 0 h 1568299"/>
                <a:gd name="connsiteX2" fmla="*/ 1204227 w 1204226"/>
                <a:gd name="connsiteY2" fmla="*/ 1568299 h 1568299"/>
                <a:gd name="connsiteX3" fmla="*/ 0 w 1204226"/>
                <a:gd name="connsiteY3" fmla="*/ 1568299 h 1568299"/>
              </a:gdLst>
              <a:ahLst/>
              <a:cxnLst>
                <a:cxn ang="0">
                  <a:pos x="connsiteX0" y="connsiteY0"/>
                </a:cxn>
                <a:cxn ang="0">
                  <a:pos x="connsiteX1" y="connsiteY1"/>
                </a:cxn>
                <a:cxn ang="0">
                  <a:pos x="connsiteX2" y="connsiteY2"/>
                </a:cxn>
                <a:cxn ang="0">
                  <a:pos x="connsiteX3" y="connsiteY3"/>
                </a:cxn>
              </a:cxnLst>
              <a:rect l="l" t="t" r="r" b="b"/>
              <a:pathLst>
                <a:path w="1204226" h="1568299">
                  <a:moveTo>
                    <a:pt x="0" y="0"/>
                  </a:moveTo>
                  <a:lnTo>
                    <a:pt x="1204227" y="0"/>
                  </a:lnTo>
                  <a:lnTo>
                    <a:pt x="1204227" y="1568299"/>
                  </a:lnTo>
                  <a:lnTo>
                    <a:pt x="0" y="1568299"/>
                  </a:lnTo>
                  <a:close/>
                </a:path>
              </a:pathLst>
            </a:custGeom>
            <a:solidFill>
              <a:schemeClr val="bg1"/>
            </a:solidFill>
            <a:ln w="9525" cap="rnd">
              <a:solidFill>
                <a:srgbClr val="284E72"/>
              </a:solidFill>
              <a:prstDash val="solid"/>
              <a:round/>
            </a:ln>
          </p:spPr>
          <p:txBody>
            <a:bodyPr rtlCol="0" anchor="ctr"/>
            <a:lstStyle/>
            <a:p>
              <a:endParaRPr lang="pt-BR" dirty="0"/>
            </a:p>
          </p:txBody>
        </p:sp>
      </p:grpSp>
      <p:grpSp>
        <p:nvGrpSpPr>
          <p:cNvPr id="60" name="Agrupar 59">
            <a:extLst>
              <a:ext uri="{FF2B5EF4-FFF2-40B4-BE49-F238E27FC236}">
                <a16:creationId xmlns:a16="http://schemas.microsoft.com/office/drawing/2014/main" id="{57A310F5-B71E-D79B-945C-5D03710E1F4C}"/>
              </a:ext>
            </a:extLst>
          </p:cNvPr>
          <p:cNvGrpSpPr/>
          <p:nvPr/>
        </p:nvGrpSpPr>
        <p:grpSpPr>
          <a:xfrm>
            <a:off x="6837273" y="5888573"/>
            <a:ext cx="1696952" cy="983311"/>
            <a:chOff x="7310767" y="5729303"/>
            <a:chExt cx="851536" cy="493429"/>
          </a:xfrm>
        </p:grpSpPr>
        <p:grpSp>
          <p:nvGrpSpPr>
            <p:cNvPr id="61" name="Gráfico 51">
              <a:extLst>
                <a:ext uri="{FF2B5EF4-FFF2-40B4-BE49-F238E27FC236}">
                  <a16:creationId xmlns:a16="http://schemas.microsoft.com/office/drawing/2014/main" id="{18494865-A68B-7E22-860E-86FA722E5B70}"/>
                </a:ext>
              </a:extLst>
            </p:cNvPr>
            <p:cNvGrpSpPr/>
            <p:nvPr/>
          </p:nvGrpSpPr>
          <p:grpSpPr>
            <a:xfrm>
              <a:off x="7621562" y="5729303"/>
              <a:ext cx="540741" cy="493429"/>
              <a:chOff x="4614936" y="1812248"/>
              <a:chExt cx="540741" cy="493429"/>
            </a:xfrm>
          </p:grpSpPr>
          <p:sp>
            <p:nvSpPr>
              <p:cNvPr id="69" name="Forma Livre: Forma 68">
                <a:extLst>
                  <a:ext uri="{FF2B5EF4-FFF2-40B4-BE49-F238E27FC236}">
                    <a16:creationId xmlns:a16="http://schemas.microsoft.com/office/drawing/2014/main" id="{96FF6311-2BCA-8E5F-D432-9926FF17DDBA}"/>
                  </a:ext>
                </a:extLst>
              </p:cNvPr>
              <p:cNvSpPr/>
              <p:nvPr/>
            </p:nvSpPr>
            <p:spPr>
              <a:xfrm>
                <a:off x="4614936" y="1835075"/>
                <a:ext cx="540741" cy="470602"/>
              </a:xfrm>
              <a:custGeom>
                <a:avLst/>
                <a:gdLst>
                  <a:gd name="connsiteX0" fmla="*/ 515000 w 540741"/>
                  <a:gd name="connsiteY0" fmla="*/ 84022 h 470602"/>
                  <a:gd name="connsiteX1" fmla="*/ 514485 w 540741"/>
                  <a:gd name="connsiteY1" fmla="*/ 83364 h 470602"/>
                  <a:gd name="connsiteX2" fmla="*/ 524401 w 540741"/>
                  <a:gd name="connsiteY2" fmla="*/ 75659 h 470602"/>
                  <a:gd name="connsiteX3" fmla="*/ 531840 w 540741"/>
                  <a:gd name="connsiteY3" fmla="*/ 16337 h 470602"/>
                  <a:gd name="connsiteX4" fmla="*/ 472518 w 540741"/>
                  <a:gd name="connsiteY4" fmla="*/ 8898 h 470602"/>
                  <a:gd name="connsiteX5" fmla="*/ 462603 w 540741"/>
                  <a:gd name="connsiteY5" fmla="*/ 16604 h 470602"/>
                  <a:gd name="connsiteX6" fmla="*/ 299811 w 540741"/>
                  <a:gd name="connsiteY6" fmla="*/ 25414 h 470602"/>
                  <a:gd name="connsiteX7" fmla="*/ 300068 w 540741"/>
                  <a:gd name="connsiteY7" fmla="*/ 25748 h 470602"/>
                  <a:gd name="connsiteX8" fmla="*/ 7308 w 540741"/>
                  <a:gd name="connsiteY8" fmla="*/ 253233 h 470602"/>
                  <a:gd name="connsiteX9" fmla="*/ 1612 w 540741"/>
                  <a:gd name="connsiteY9" fmla="*/ 275807 h 470602"/>
                  <a:gd name="connsiteX10" fmla="*/ 5907 w 540741"/>
                  <a:gd name="connsiteY10" fmla="*/ 285532 h 470602"/>
                  <a:gd name="connsiteX11" fmla="*/ 149763 w 540741"/>
                  <a:gd name="connsiteY11" fmla="*/ 466803 h 470602"/>
                  <a:gd name="connsiteX12" fmla="*/ 149763 w 540741"/>
                  <a:gd name="connsiteY12" fmla="*/ 466803 h 470602"/>
                  <a:gd name="connsiteX13" fmla="*/ 172738 w 540741"/>
                  <a:gd name="connsiteY13" fmla="*/ 466622 h 470602"/>
                  <a:gd name="connsiteX14" fmla="*/ 465736 w 540741"/>
                  <a:gd name="connsiteY14" fmla="*/ 238946 h 470602"/>
                  <a:gd name="connsiteX15" fmla="*/ 466251 w 540741"/>
                  <a:gd name="connsiteY15" fmla="*/ 239603 h 470602"/>
                  <a:gd name="connsiteX16" fmla="*/ 515000 w 540741"/>
                  <a:gd name="connsiteY16" fmla="*/ 84022 h 47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0741" h="470602">
                    <a:moveTo>
                      <a:pt x="515000" y="84022"/>
                    </a:moveTo>
                    <a:lnTo>
                      <a:pt x="514485" y="83364"/>
                    </a:lnTo>
                    <a:lnTo>
                      <a:pt x="524401" y="75659"/>
                    </a:lnTo>
                    <a:cubicBezTo>
                      <a:pt x="542841" y="61333"/>
                      <a:pt x="546175" y="34768"/>
                      <a:pt x="531840" y="16337"/>
                    </a:cubicBezTo>
                    <a:cubicBezTo>
                      <a:pt x="517514" y="-2104"/>
                      <a:pt x="490949" y="-5428"/>
                      <a:pt x="472518" y="8898"/>
                    </a:cubicBezTo>
                    <a:lnTo>
                      <a:pt x="462603" y="16604"/>
                    </a:lnTo>
                    <a:lnTo>
                      <a:pt x="299811" y="25414"/>
                    </a:lnTo>
                    <a:lnTo>
                      <a:pt x="300068" y="25748"/>
                    </a:lnTo>
                    <a:lnTo>
                      <a:pt x="7308" y="253233"/>
                    </a:lnTo>
                    <a:cubicBezTo>
                      <a:pt x="459" y="258558"/>
                      <a:pt x="-1894" y="267864"/>
                      <a:pt x="1612" y="275807"/>
                    </a:cubicBezTo>
                    <a:lnTo>
                      <a:pt x="5907" y="285532"/>
                    </a:lnTo>
                    <a:cubicBezTo>
                      <a:pt x="37569" y="357265"/>
                      <a:pt x="87089" y="419673"/>
                      <a:pt x="149763" y="466803"/>
                    </a:cubicBezTo>
                    <a:lnTo>
                      <a:pt x="149763" y="466803"/>
                    </a:lnTo>
                    <a:cubicBezTo>
                      <a:pt x="156583" y="471937"/>
                      <a:pt x="165994" y="471860"/>
                      <a:pt x="172738" y="466622"/>
                    </a:cubicBezTo>
                    <a:lnTo>
                      <a:pt x="465736" y="238946"/>
                    </a:lnTo>
                    <a:lnTo>
                      <a:pt x="466251" y="239603"/>
                    </a:lnTo>
                    <a:lnTo>
                      <a:pt x="515000" y="84022"/>
                    </a:lnTo>
                    <a:close/>
                  </a:path>
                </a:pathLst>
              </a:custGeom>
              <a:solidFill>
                <a:srgbClr val="284E72"/>
              </a:solidFill>
              <a:ln w="10046" cap="rnd">
                <a:solidFill>
                  <a:srgbClr val="284E72"/>
                </a:solidFill>
                <a:prstDash val="solid"/>
                <a:round/>
              </a:ln>
            </p:spPr>
            <p:txBody>
              <a:bodyPr rtlCol="0" anchor="ctr"/>
              <a:lstStyle/>
              <a:p>
                <a:endParaRPr lang="pt-BR"/>
              </a:p>
            </p:txBody>
          </p:sp>
          <p:sp>
            <p:nvSpPr>
              <p:cNvPr id="70" name="Forma Livre: Forma 69">
                <a:extLst>
                  <a:ext uri="{FF2B5EF4-FFF2-40B4-BE49-F238E27FC236}">
                    <a16:creationId xmlns:a16="http://schemas.microsoft.com/office/drawing/2014/main" id="{AE8C4E70-0EAC-D82D-D344-E088A93FF76C}"/>
                  </a:ext>
                </a:extLst>
              </p:cNvPr>
              <p:cNvSpPr/>
              <p:nvPr/>
            </p:nvSpPr>
            <p:spPr>
              <a:xfrm>
                <a:off x="4618488" y="1844068"/>
                <a:ext cx="453859" cy="439494"/>
              </a:xfrm>
              <a:custGeom>
                <a:avLst/>
                <a:gdLst>
                  <a:gd name="connsiteX0" fmla="*/ 156384 w 453859"/>
                  <a:gd name="connsiteY0" fmla="*/ 435426 h 439494"/>
                  <a:gd name="connsiteX1" fmla="*/ 156384 w 453859"/>
                  <a:gd name="connsiteY1" fmla="*/ 435426 h 439494"/>
                  <a:gd name="connsiteX2" fmla="*/ 6670 w 453859"/>
                  <a:gd name="connsiteY2" fmla="*/ 251327 h 439494"/>
                  <a:gd name="connsiteX3" fmla="*/ 1984 w 453859"/>
                  <a:gd name="connsiteY3" fmla="*/ 241535 h 439494"/>
                  <a:gd name="connsiteX4" fmla="*/ 6423 w 453859"/>
                  <a:gd name="connsiteY4" fmla="*/ 219199 h 439494"/>
                  <a:gd name="connsiteX5" fmla="*/ 281228 w 453859"/>
                  <a:gd name="connsiteY5" fmla="*/ 0 h 439494"/>
                  <a:gd name="connsiteX6" fmla="*/ 453859 w 453859"/>
                  <a:gd name="connsiteY6" fmla="*/ 216427 h 439494"/>
                  <a:gd name="connsiteX7" fmla="*/ 178825 w 453859"/>
                  <a:gd name="connsiteY7" fmla="*/ 435807 h 439494"/>
                  <a:gd name="connsiteX8" fmla="*/ 156384 w 453859"/>
                  <a:gd name="connsiteY8" fmla="*/ 435426 h 43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859" h="439494">
                    <a:moveTo>
                      <a:pt x="156384" y="435426"/>
                    </a:moveTo>
                    <a:lnTo>
                      <a:pt x="156384" y="435426"/>
                    </a:lnTo>
                    <a:cubicBezTo>
                      <a:pt x="92757" y="386934"/>
                      <a:pt x="41208" y="323545"/>
                      <a:pt x="6670" y="251327"/>
                    </a:cubicBezTo>
                    <a:lnTo>
                      <a:pt x="1984" y="241535"/>
                    </a:lnTo>
                    <a:cubicBezTo>
                      <a:pt x="-1845" y="233544"/>
                      <a:pt x="-7" y="224333"/>
                      <a:pt x="6423" y="219199"/>
                    </a:cubicBezTo>
                    <a:lnTo>
                      <a:pt x="281228" y="0"/>
                    </a:lnTo>
                    <a:lnTo>
                      <a:pt x="453859" y="216427"/>
                    </a:lnTo>
                    <a:lnTo>
                      <a:pt x="178825" y="435807"/>
                    </a:lnTo>
                    <a:cubicBezTo>
                      <a:pt x="172510" y="440865"/>
                      <a:pt x="163309" y="440703"/>
                      <a:pt x="156384" y="435426"/>
                    </a:cubicBezTo>
                    <a:close/>
                  </a:path>
                </a:pathLst>
              </a:custGeom>
              <a:solidFill>
                <a:srgbClr val="284E72"/>
              </a:solidFill>
              <a:ln w="9635" cap="rnd">
                <a:solidFill>
                  <a:srgbClr val="284E72"/>
                </a:solidFill>
                <a:prstDash val="solid"/>
                <a:round/>
              </a:ln>
            </p:spPr>
            <p:txBody>
              <a:bodyPr rtlCol="0" anchor="ctr"/>
              <a:lstStyle/>
              <a:p>
                <a:endParaRPr lang="pt-BR"/>
              </a:p>
            </p:txBody>
          </p:sp>
          <p:sp>
            <p:nvSpPr>
              <p:cNvPr id="71" name="Forma Livre: Forma 70">
                <a:extLst>
                  <a:ext uri="{FF2B5EF4-FFF2-40B4-BE49-F238E27FC236}">
                    <a16:creationId xmlns:a16="http://schemas.microsoft.com/office/drawing/2014/main" id="{1A17D5B6-3D16-22E5-30BB-55EE6E123B0A}"/>
                  </a:ext>
                </a:extLst>
              </p:cNvPr>
              <p:cNvSpPr/>
              <p:nvPr/>
            </p:nvSpPr>
            <p:spPr>
              <a:xfrm>
                <a:off x="4617297" y="1837772"/>
                <a:ext cx="441191" cy="423410"/>
              </a:xfrm>
              <a:custGeom>
                <a:avLst/>
                <a:gdLst>
                  <a:gd name="connsiteX0" fmla="*/ 144364 w 441191"/>
                  <a:gd name="connsiteY0" fmla="*/ 419948 h 423410"/>
                  <a:gd name="connsiteX1" fmla="*/ 144364 w 441191"/>
                  <a:gd name="connsiteY1" fmla="*/ 419948 h 423410"/>
                  <a:gd name="connsiteX2" fmla="*/ 5804 w 441191"/>
                  <a:gd name="connsiteY2" fmla="*/ 249831 h 423410"/>
                  <a:gd name="connsiteX3" fmla="*/ 1622 w 441191"/>
                  <a:gd name="connsiteY3" fmla="*/ 240668 h 423410"/>
                  <a:gd name="connsiteX4" fmla="*/ 6756 w 441191"/>
                  <a:gd name="connsiteY4" fmla="*/ 219199 h 423410"/>
                  <a:gd name="connsiteX5" fmla="*/ 281562 w 441191"/>
                  <a:gd name="connsiteY5" fmla="*/ 0 h 423410"/>
                  <a:gd name="connsiteX6" fmla="*/ 441191 w 441191"/>
                  <a:gd name="connsiteY6" fmla="*/ 200120 h 423410"/>
                  <a:gd name="connsiteX7" fmla="*/ 166157 w 441191"/>
                  <a:gd name="connsiteY7" fmla="*/ 419500 h 423410"/>
                  <a:gd name="connsiteX8" fmla="*/ 144364 w 441191"/>
                  <a:gd name="connsiteY8" fmla="*/ 419948 h 42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191" h="423410">
                    <a:moveTo>
                      <a:pt x="144364" y="419948"/>
                    </a:moveTo>
                    <a:lnTo>
                      <a:pt x="144364" y="419948"/>
                    </a:lnTo>
                    <a:cubicBezTo>
                      <a:pt x="84385" y="376028"/>
                      <a:pt x="36674" y="317459"/>
                      <a:pt x="5804" y="249831"/>
                    </a:cubicBezTo>
                    <a:lnTo>
                      <a:pt x="1622" y="240668"/>
                    </a:lnTo>
                    <a:cubicBezTo>
                      <a:pt x="-1797" y="233181"/>
                      <a:pt x="317" y="224333"/>
                      <a:pt x="6756" y="219199"/>
                    </a:cubicBezTo>
                    <a:lnTo>
                      <a:pt x="281562" y="0"/>
                    </a:lnTo>
                    <a:lnTo>
                      <a:pt x="441191" y="200120"/>
                    </a:lnTo>
                    <a:lnTo>
                      <a:pt x="166157" y="419500"/>
                    </a:lnTo>
                    <a:cubicBezTo>
                      <a:pt x="159813" y="424539"/>
                      <a:pt x="150889" y="424729"/>
                      <a:pt x="144364" y="419948"/>
                    </a:cubicBezTo>
                    <a:close/>
                  </a:path>
                </a:pathLst>
              </a:custGeom>
              <a:solidFill>
                <a:srgbClr val="9DDAD7"/>
              </a:solidFill>
              <a:ln w="9525" cap="rnd">
                <a:solidFill>
                  <a:srgbClr val="284E72"/>
                </a:solidFill>
                <a:prstDash val="solid"/>
                <a:round/>
              </a:ln>
            </p:spPr>
            <p:txBody>
              <a:bodyPr rtlCol="0" anchor="ctr"/>
              <a:lstStyle/>
              <a:p>
                <a:endParaRPr lang="pt-BR"/>
              </a:p>
            </p:txBody>
          </p:sp>
          <p:sp>
            <p:nvSpPr>
              <p:cNvPr id="72" name="Forma Livre: Forma 71">
                <a:extLst>
                  <a:ext uri="{FF2B5EF4-FFF2-40B4-BE49-F238E27FC236}">
                    <a16:creationId xmlns:a16="http://schemas.microsoft.com/office/drawing/2014/main" id="{805801A5-730E-BC3D-DAC8-AD9CB28433D7}"/>
                  </a:ext>
                </a:extLst>
              </p:cNvPr>
              <p:cNvSpPr/>
              <p:nvPr/>
            </p:nvSpPr>
            <p:spPr>
              <a:xfrm>
                <a:off x="4898593" y="1827142"/>
                <a:ext cx="214283" cy="233276"/>
              </a:xfrm>
              <a:custGeom>
                <a:avLst/>
                <a:gdLst>
                  <a:gd name="connsiteX0" fmla="*/ 174165 w 214283"/>
                  <a:gd name="connsiteY0" fmla="*/ 233277 h 233276"/>
                  <a:gd name="connsiteX1" fmla="*/ 214284 w 214283"/>
                  <a:gd name="connsiteY1" fmla="*/ 80105 h 233276"/>
                  <a:gd name="connsiteX2" fmla="*/ 154229 w 214283"/>
                  <a:gd name="connsiteY2" fmla="*/ 0 h 233276"/>
                  <a:gd name="connsiteX3" fmla="*/ 0 w 214283"/>
                  <a:gd name="connsiteY3" fmla="*/ 10316 h 233276"/>
                </a:gdLst>
                <a:ahLst/>
                <a:cxnLst>
                  <a:cxn ang="0">
                    <a:pos x="connsiteX0" y="connsiteY0"/>
                  </a:cxn>
                  <a:cxn ang="0">
                    <a:pos x="connsiteX1" y="connsiteY1"/>
                  </a:cxn>
                  <a:cxn ang="0">
                    <a:pos x="connsiteX2" y="connsiteY2"/>
                  </a:cxn>
                  <a:cxn ang="0">
                    <a:pos x="connsiteX3" y="connsiteY3"/>
                  </a:cxn>
                </a:cxnLst>
                <a:rect l="l" t="t" r="r" b="b"/>
                <a:pathLst>
                  <a:path w="214283" h="233276">
                    <a:moveTo>
                      <a:pt x="174165" y="233277"/>
                    </a:moveTo>
                    <a:lnTo>
                      <a:pt x="214284" y="80105"/>
                    </a:lnTo>
                    <a:lnTo>
                      <a:pt x="154229" y="0"/>
                    </a:lnTo>
                    <a:lnTo>
                      <a:pt x="0" y="10316"/>
                    </a:lnTo>
                    <a:close/>
                  </a:path>
                </a:pathLst>
              </a:custGeom>
              <a:solidFill>
                <a:srgbClr val="9DDAD7"/>
              </a:solidFill>
              <a:ln w="9525" cap="rnd">
                <a:solidFill>
                  <a:srgbClr val="284E72"/>
                </a:solidFill>
                <a:prstDash val="solid"/>
                <a:round/>
              </a:ln>
            </p:spPr>
            <p:txBody>
              <a:bodyPr rtlCol="0" anchor="ctr"/>
              <a:lstStyle/>
              <a:p>
                <a:endParaRPr lang="pt-BR"/>
              </a:p>
            </p:txBody>
          </p:sp>
          <p:sp>
            <p:nvSpPr>
              <p:cNvPr id="73" name="Forma Livre: Forma 72">
                <a:extLst>
                  <a:ext uri="{FF2B5EF4-FFF2-40B4-BE49-F238E27FC236}">
                    <a16:creationId xmlns:a16="http://schemas.microsoft.com/office/drawing/2014/main" id="{1B5970F6-EA9E-8B02-BF2D-ABB808D820E5}"/>
                  </a:ext>
                </a:extLst>
              </p:cNvPr>
              <p:cNvSpPr/>
              <p:nvPr/>
            </p:nvSpPr>
            <p:spPr>
              <a:xfrm>
                <a:off x="5050669" y="1893731"/>
                <a:ext cx="56997" cy="156781"/>
              </a:xfrm>
              <a:custGeom>
                <a:avLst/>
                <a:gdLst>
                  <a:gd name="connsiteX0" fmla="*/ 56998 w 56997"/>
                  <a:gd name="connsiteY0" fmla="*/ 14430 h 156781"/>
                  <a:gd name="connsiteX1" fmla="*/ 46187 w 56997"/>
                  <a:gd name="connsiteY1" fmla="*/ 0 h 156781"/>
                  <a:gd name="connsiteX2" fmla="*/ 0 w 56997"/>
                  <a:gd name="connsiteY2" fmla="*/ 131474 h 156781"/>
                  <a:gd name="connsiteX3" fmla="*/ 20041 w 56997"/>
                  <a:gd name="connsiteY3" fmla="*/ 156781 h 156781"/>
                </a:gdLst>
                <a:ahLst/>
                <a:cxnLst>
                  <a:cxn ang="0">
                    <a:pos x="connsiteX0" y="connsiteY0"/>
                  </a:cxn>
                  <a:cxn ang="0">
                    <a:pos x="connsiteX1" y="connsiteY1"/>
                  </a:cxn>
                  <a:cxn ang="0">
                    <a:pos x="connsiteX2" y="connsiteY2"/>
                  </a:cxn>
                  <a:cxn ang="0">
                    <a:pos x="connsiteX3" y="connsiteY3"/>
                  </a:cxn>
                </a:cxnLst>
                <a:rect l="l" t="t" r="r" b="b"/>
                <a:pathLst>
                  <a:path w="56997" h="156781">
                    <a:moveTo>
                      <a:pt x="56998" y="14430"/>
                    </a:moveTo>
                    <a:lnTo>
                      <a:pt x="46187" y="0"/>
                    </a:lnTo>
                    <a:lnTo>
                      <a:pt x="0" y="131474"/>
                    </a:lnTo>
                    <a:lnTo>
                      <a:pt x="20041" y="156781"/>
                    </a:lnTo>
                    <a:close/>
                  </a:path>
                </a:pathLst>
              </a:custGeom>
              <a:solidFill>
                <a:srgbClr val="9DDAD7"/>
              </a:solidFill>
              <a:ln w="9525" cap="flat">
                <a:solidFill>
                  <a:srgbClr val="284E72"/>
                </a:solidFill>
                <a:prstDash val="solid"/>
                <a:miter/>
              </a:ln>
            </p:spPr>
            <p:txBody>
              <a:bodyPr rtlCol="0" anchor="ctr"/>
              <a:lstStyle/>
              <a:p>
                <a:endParaRPr lang="pt-BR"/>
              </a:p>
            </p:txBody>
          </p:sp>
          <p:sp>
            <p:nvSpPr>
              <p:cNvPr id="74" name="Forma Livre: Forma 73">
                <a:extLst>
                  <a:ext uri="{FF2B5EF4-FFF2-40B4-BE49-F238E27FC236}">
                    <a16:creationId xmlns:a16="http://schemas.microsoft.com/office/drawing/2014/main" id="{E7BADEA2-FE88-49B7-9C25-E2F59E3A01D0}"/>
                  </a:ext>
                </a:extLst>
              </p:cNvPr>
              <p:cNvSpPr/>
              <p:nvPr/>
            </p:nvSpPr>
            <p:spPr>
              <a:xfrm>
                <a:off x="5052793" y="1812248"/>
                <a:ext cx="83351" cy="91055"/>
              </a:xfrm>
              <a:custGeom>
                <a:avLst/>
                <a:gdLst>
                  <a:gd name="connsiteX0" fmla="*/ 29 w 83351"/>
                  <a:gd name="connsiteY0" fmla="*/ 14894 h 91055"/>
                  <a:gd name="connsiteX1" fmla="*/ 9335 w 83351"/>
                  <a:gd name="connsiteY1" fmla="*/ 7474 h 91055"/>
                  <a:gd name="connsiteX2" fmla="*/ 71047 w 83351"/>
                  <a:gd name="connsiteY2" fmla="*/ 20561 h 91055"/>
                  <a:gd name="connsiteX3" fmla="*/ 71047 w 83351"/>
                  <a:gd name="connsiteY3" fmla="*/ 20561 h 91055"/>
                  <a:gd name="connsiteX4" fmla="*/ 70085 w 83351"/>
                  <a:gd name="connsiteY4" fmla="*/ 83636 h 91055"/>
                  <a:gd name="connsiteX5" fmla="*/ 60779 w 83351"/>
                  <a:gd name="connsiteY5" fmla="*/ 91056 h 91055"/>
                  <a:gd name="connsiteX6" fmla="*/ 29 w 83351"/>
                  <a:gd name="connsiteY6" fmla="*/ 14894 h 9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51" h="91055">
                    <a:moveTo>
                      <a:pt x="29" y="14894"/>
                    </a:moveTo>
                    <a:lnTo>
                      <a:pt x="9335" y="7474"/>
                    </a:lnTo>
                    <a:cubicBezTo>
                      <a:pt x="26641" y="-6328"/>
                      <a:pt x="54273" y="-470"/>
                      <a:pt x="71047" y="20561"/>
                    </a:cubicBezTo>
                    <a:lnTo>
                      <a:pt x="71047" y="20561"/>
                    </a:lnTo>
                    <a:cubicBezTo>
                      <a:pt x="87821" y="41592"/>
                      <a:pt x="87392" y="69834"/>
                      <a:pt x="70085" y="83636"/>
                    </a:cubicBezTo>
                    <a:lnTo>
                      <a:pt x="60779" y="91056"/>
                    </a:lnTo>
                    <a:cubicBezTo>
                      <a:pt x="60779" y="91056"/>
                      <a:pt x="-1524" y="16132"/>
                      <a:pt x="29" y="14894"/>
                    </a:cubicBezTo>
                    <a:close/>
                  </a:path>
                </a:pathLst>
              </a:custGeom>
              <a:solidFill>
                <a:srgbClr val="9DDAD7"/>
              </a:solidFill>
              <a:ln w="10500" cap="rnd">
                <a:solidFill>
                  <a:srgbClr val="284E72"/>
                </a:solidFill>
                <a:prstDash val="solid"/>
                <a:round/>
              </a:ln>
            </p:spPr>
            <p:txBody>
              <a:bodyPr rtlCol="0" anchor="ctr"/>
              <a:lstStyle/>
              <a:p>
                <a:endParaRPr lang="pt-BR"/>
              </a:p>
            </p:txBody>
          </p:sp>
          <p:sp>
            <p:nvSpPr>
              <p:cNvPr id="75" name="Forma Livre: Forma 74">
                <a:extLst>
                  <a:ext uri="{FF2B5EF4-FFF2-40B4-BE49-F238E27FC236}">
                    <a16:creationId xmlns:a16="http://schemas.microsoft.com/office/drawing/2014/main" id="{C4982B6F-D333-0AAC-42E8-4D5D21A3EBE9}"/>
                  </a:ext>
                </a:extLst>
              </p:cNvPr>
              <p:cNvSpPr/>
              <p:nvPr/>
            </p:nvSpPr>
            <p:spPr>
              <a:xfrm>
                <a:off x="5099294" y="1846202"/>
                <a:ext cx="31896" cy="49901"/>
              </a:xfrm>
              <a:custGeom>
                <a:avLst/>
                <a:gdLst>
                  <a:gd name="connsiteX0" fmla="*/ 15097 w 31896"/>
                  <a:gd name="connsiteY0" fmla="*/ 49901 h 49901"/>
                  <a:gd name="connsiteX1" fmla="*/ 26822 w 31896"/>
                  <a:gd name="connsiteY1" fmla="*/ 0 h 49901"/>
                  <a:gd name="connsiteX2" fmla="*/ 0 w 31896"/>
                  <a:gd name="connsiteY2" fmla="*/ 31613 h 49901"/>
                  <a:gd name="connsiteX3" fmla="*/ 15097 w 31896"/>
                  <a:gd name="connsiteY3" fmla="*/ 49901 h 49901"/>
                </a:gdLst>
                <a:ahLst/>
                <a:cxnLst>
                  <a:cxn ang="0">
                    <a:pos x="connsiteX0" y="connsiteY0"/>
                  </a:cxn>
                  <a:cxn ang="0">
                    <a:pos x="connsiteX1" y="connsiteY1"/>
                  </a:cxn>
                  <a:cxn ang="0">
                    <a:pos x="connsiteX2" y="connsiteY2"/>
                  </a:cxn>
                  <a:cxn ang="0">
                    <a:pos x="connsiteX3" y="connsiteY3"/>
                  </a:cxn>
                </a:cxnLst>
                <a:rect l="l" t="t" r="r" b="b"/>
                <a:pathLst>
                  <a:path w="31896" h="49901">
                    <a:moveTo>
                      <a:pt x="15097" y="49901"/>
                    </a:moveTo>
                    <a:cubicBezTo>
                      <a:pt x="15097" y="49901"/>
                      <a:pt x="43072" y="36547"/>
                      <a:pt x="26822" y="0"/>
                    </a:cubicBezTo>
                    <a:lnTo>
                      <a:pt x="0" y="31613"/>
                    </a:lnTo>
                    <a:lnTo>
                      <a:pt x="15097" y="49901"/>
                    </a:lnTo>
                    <a:close/>
                  </a:path>
                </a:pathLst>
              </a:custGeom>
              <a:solidFill>
                <a:srgbClr val="284E72"/>
              </a:solidFill>
              <a:ln w="9525" cap="flat">
                <a:solidFill>
                  <a:srgbClr val="284E72"/>
                </a:solidFill>
                <a:prstDash val="solid"/>
                <a:miter/>
              </a:ln>
            </p:spPr>
            <p:txBody>
              <a:bodyPr rtlCol="0" anchor="ctr"/>
              <a:lstStyle/>
              <a:p>
                <a:endParaRPr lang="pt-BR"/>
              </a:p>
            </p:txBody>
          </p:sp>
          <p:sp>
            <p:nvSpPr>
              <p:cNvPr id="76" name="Forma Livre: Forma 75">
                <a:extLst>
                  <a:ext uri="{FF2B5EF4-FFF2-40B4-BE49-F238E27FC236}">
                    <a16:creationId xmlns:a16="http://schemas.microsoft.com/office/drawing/2014/main" id="{04F4D94C-330F-1A40-032F-0AED9813EE9B}"/>
                  </a:ext>
                </a:extLst>
              </p:cNvPr>
              <p:cNvSpPr/>
              <p:nvPr/>
            </p:nvSpPr>
            <p:spPr>
              <a:xfrm>
                <a:off x="4681320" y="1887031"/>
                <a:ext cx="211727" cy="174274"/>
              </a:xfrm>
              <a:custGeom>
                <a:avLst/>
                <a:gdLst>
                  <a:gd name="connsiteX0" fmla="*/ 195279 w 211727"/>
                  <a:gd name="connsiteY0" fmla="*/ 1852 h 174274"/>
                  <a:gd name="connsiteX1" fmla="*/ 3569 w 211727"/>
                  <a:gd name="connsiteY1" fmla="*/ 152881 h 174274"/>
                  <a:gd name="connsiteX2" fmla="*/ 18057 w 211727"/>
                  <a:gd name="connsiteY2" fmla="*/ 172426 h 174274"/>
                  <a:gd name="connsiteX3" fmla="*/ 209519 w 211727"/>
                  <a:gd name="connsiteY3" fmla="*/ 18331 h 174274"/>
                  <a:gd name="connsiteX4" fmla="*/ 195279 w 211727"/>
                  <a:gd name="connsiteY4" fmla="*/ 1852 h 174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27" h="174274">
                    <a:moveTo>
                      <a:pt x="195279" y="1852"/>
                    </a:moveTo>
                    <a:cubicBezTo>
                      <a:pt x="133881" y="54859"/>
                      <a:pt x="62043" y="96645"/>
                      <a:pt x="3569" y="152881"/>
                    </a:cubicBezTo>
                    <a:cubicBezTo>
                      <a:pt x="-6270" y="162339"/>
                      <a:pt x="6103" y="180027"/>
                      <a:pt x="18057" y="172426"/>
                    </a:cubicBezTo>
                    <a:cubicBezTo>
                      <a:pt x="84808" y="130059"/>
                      <a:pt x="154179" y="74843"/>
                      <a:pt x="209519" y="18331"/>
                    </a:cubicBezTo>
                    <a:cubicBezTo>
                      <a:pt x="217006" y="10692"/>
                      <a:pt x="203747" y="-5453"/>
                      <a:pt x="195279" y="1852"/>
                    </a:cubicBezTo>
                    <a:close/>
                  </a:path>
                </a:pathLst>
              </a:custGeom>
              <a:solidFill>
                <a:srgbClr val="FFFFFF"/>
              </a:solidFill>
              <a:ln w="9525" cap="flat">
                <a:solidFill>
                  <a:srgbClr val="284E72"/>
                </a:solidFill>
                <a:prstDash val="solid"/>
                <a:miter/>
              </a:ln>
            </p:spPr>
            <p:txBody>
              <a:bodyPr rtlCol="0" anchor="ctr"/>
              <a:lstStyle/>
              <a:p>
                <a:endParaRPr lang="pt-BR"/>
              </a:p>
            </p:txBody>
          </p:sp>
          <p:sp>
            <p:nvSpPr>
              <p:cNvPr id="77" name="Forma Livre: Forma 76">
                <a:extLst>
                  <a:ext uri="{FF2B5EF4-FFF2-40B4-BE49-F238E27FC236}">
                    <a16:creationId xmlns:a16="http://schemas.microsoft.com/office/drawing/2014/main" id="{AADE8CE3-671A-B498-6845-1C42EAC570B8}"/>
                  </a:ext>
                </a:extLst>
              </p:cNvPr>
              <p:cNvSpPr/>
              <p:nvPr/>
            </p:nvSpPr>
            <p:spPr>
              <a:xfrm>
                <a:off x="4949060" y="1844513"/>
                <a:ext cx="101745" cy="32995"/>
              </a:xfrm>
              <a:custGeom>
                <a:avLst/>
                <a:gdLst>
                  <a:gd name="connsiteX0" fmla="*/ 88274 w 101745"/>
                  <a:gd name="connsiteY0" fmla="*/ 117 h 32995"/>
                  <a:gd name="connsiteX1" fmla="*/ 9236 w 101745"/>
                  <a:gd name="connsiteY1" fmla="*/ 8328 h 32995"/>
                  <a:gd name="connsiteX2" fmla="*/ 14122 w 101745"/>
                  <a:gd name="connsiteY2" fmla="*/ 32931 h 32995"/>
                  <a:gd name="connsiteX3" fmla="*/ 95075 w 101745"/>
                  <a:gd name="connsiteY3" fmla="*/ 22958 h 32995"/>
                  <a:gd name="connsiteX4" fmla="*/ 88274 w 101745"/>
                  <a:gd name="connsiteY4" fmla="*/ 117 h 32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45" h="32995">
                    <a:moveTo>
                      <a:pt x="88274" y="117"/>
                    </a:moveTo>
                    <a:cubicBezTo>
                      <a:pt x="62309" y="-921"/>
                      <a:pt x="35010" y="5203"/>
                      <a:pt x="9236" y="8328"/>
                    </a:cubicBezTo>
                    <a:cubicBezTo>
                      <a:pt x="-6595" y="10242"/>
                      <a:pt x="-156" y="34407"/>
                      <a:pt x="14122" y="32931"/>
                    </a:cubicBezTo>
                    <a:cubicBezTo>
                      <a:pt x="40544" y="30197"/>
                      <a:pt x="69481" y="30235"/>
                      <a:pt x="95075" y="22958"/>
                    </a:cubicBezTo>
                    <a:cubicBezTo>
                      <a:pt x="108686" y="19091"/>
                      <a:pt x="98942" y="546"/>
                      <a:pt x="88274" y="117"/>
                    </a:cubicBezTo>
                    <a:close/>
                  </a:path>
                </a:pathLst>
              </a:custGeom>
              <a:solidFill>
                <a:srgbClr val="FFFFFF"/>
              </a:solidFill>
              <a:ln w="9525" cap="flat">
                <a:solidFill>
                  <a:srgbClr val="284E72"/>
                </a:solidFill>
                <a:prstDash val="solid"/>
                <a:miter/>
              </a:ln>
            </p:spPr>
            <p:txBody>
              <a:bodyPr rtlCol="0" anchor="ctr"/>
              <a:lstStyle/>
              <a:p>
                <a:endParaRPr lang="pt-BR"/>
              </a:p>
            </p:txBody>
          </p:sp>
        </p:grpSp>
        <p:grpSp>
          <p:nvGrpSpPr>
            <p:cNvPr id="62" name="Gráfico 51">
              <a:extLst>
                <a:ext uri="{FF2B5EF4-FFF2-40B4-BE49-F238E27FC236}">
                  <a16:creationId xmlns:a16="http://schemas.microsoft.com/office/drawing/2014/main" id="{AF4641A2-1B2B-0D04-A347-7700231BA436}"/>
                </a:ext>
              </a:extLst>
            </p:cNvPr>
            <p:cNvGrpSpPr/>
            <p:nvPr/>
          </p:nvGrpSpPr>
          <p:grpSpPr>
            <a:xfrm rot="20568960">
              <a:off x="7310767" y="5846998"/>
              <a:ext cx="400033" cy="358095"/>
              <a:chOff x="4052039" y="2032794"/>
              <a:chExt cx="400033" cy="358095"/>
            </a:xfrm>
          </p:grpSpPr>
          <p:sp>
            <p:nvSpPr>
              <p:cNvPr id="63" name="Forma Livre: Forma 62">
                <a:extLst>
                  <a:ext uri="{FF2B5EF4-FFF2-40B4-BE49-F238E27FC236}">
                    <a16:creationId xmlns:a16="http://schemas.microsoft.com/office/drawing/2014/main" id="{4978F124-E9EE-9506-CDF7-067E0C3ADD52}"/>
                  </a:ext>
                </a:extLst>
              </p:cNvPr>
              <p:cNvSpPr/>
              <p:nvPr/>
            </p:nvSpPr>
            <p:spPr>
              <a:xfrm>
                <a:off x="4052039" y="2064760"/>
                <a:ext cx="393636" cy="326129"/>
              </a:xfrm>
              <a:custGeom>
                <a:avLst/>
                <a:gdLst>
                  <a:gd name="connsiteX0" fmla="*/ 374924 w 393636"/>
                  <a:gd name="connsiteY0" fmla="*/ 44465 h 326129"/>
                  <a:gd name="connsiteX1" fmla="*/ 208560 w 393636"/>
                  <a:gd name="connsiteY1" fmla="*/ 1183 h 326129"/>
                  <a:gd name="connsiteX2" fmla="*/ 164154 w 393636"/>
                  <a:gd name="connsiteY2" fmla="*/ 27253 h 326129"/>
                  <a:gd name="connsiteX3" fmla="*/ 160735 w 393636"/>
                  <a:gd name="connsiteY3" fmla="*/ 40407 h 326129"/>
                  <a:gd name="connsiteX4" fmla="*/ 160830 w 393636"/>
                  <a:gd name="connsiteY4" fmla="*/ 40436 h 326129"/>
                  <a:gd name="connsiteX5" fmla="*/ 157544 w 393636"/>
                  <a:gd name="connsiteY5" fmla="*/ 53085 h 326129"/>
                  <a:gd name="connsiteX6" fmla="*/ 125197 w 393636"/>
                  <a:gd name="connsiteY6" fmla="*/ 44674 h 326129"/>
                  <a:gd name="connsiteX7" fmla="*/ 25728 w 393636"/>
                  <a:gd name="connsiteY7" fmla="*/ 103072 h 326129"/>
                  <a:gd name="connsiteX8" fmla="*/ 2648 w 393636"/>
                  <a:gd name="connsiteY8" fmla="*/ 191797 h 326129"/>
                  <a:gd name="connsiteX9" fmla="*/ 61046 w 393636"/>
                  <a:gd name="connsiteY9" fmla="*/ 291258 h 326129"/>
                  <a:gd name="connsiteX10" fmla="*/ 191825 w 393636"/>
                  <a:gd name="connsiteY10" fmla="*/ 325281 h 326129"/>
                  <a:gd name="connsiteX11" fmla="*/ 223771 w 393636"/>
                  <a:gd name="connsiteY11" fmla="*/ 306526 h 326129"/>
                  <a:gd name="connsiteX12" fmla="*/ 273225 w 393636"/>
                  <a:gd name="connsiteY12" fmla="*/ 116398 h 326129"/>
                  <a:gd name="connsiteX13" fmla="*/ 250203 w 393636"/>
                  <a:gd name="connsiteY13" fmla="*/ 77193 h 326129"/>
                  <a:gd name="connsiteX14" fmla="*/ 191234 w 393636"/>
                  <a:gd name="connsiteY14" fmla="*/ 61848 h 326129"/>
                  <a:gd name="connsiteX15" fmla="*/ 194530 w 393636"/>
                  <a:gd name="connsiteY15" fmla="*/ 49199 h 326129"/>
                  <a:gd name="connsiteX16" fmla="*/ 362332 w 393636"/>
                  <a:gd name="connsiteY16" fmla="*/ 92852 h 326129"/>
                  <a:gd name="connsiteX17" fmla="*/ 392821 w 393636"/>
                  <a:gd name="connsiteY17" fmla="*/ 74954 h 326129"/>
                  <a:gd name="connsiteX18" fmla="*/ 374924 w 393636"/>
                  <a:gd name="connsiteY18" fmla="*/ 44465 h 32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3636" h="326129">
                    <a:moveTo>
                      <a:pt x="374924" y="44465"/>
                    </a:moveTo>
                    <a:lnTo>
                      <a:pt x="208560" y="1183"/>
                    </a:lnTo>
                    <a:cubicBezTo>
                      <a:pt x="189100" y="-3884"/>
                      <a:pt x="169212" y="7794"/>
                      <a:pt x="164154" y="27253"/>
                    </a:cubicBezTo>
                    <a:lnTo>
                      <a:pt x="160735" y="40407"/>
                    </a:lnTo>
                    <a:lnTo>
                      <a:pt x="160830" y="40436"/>
                    </a:lnTo>
                    <a:lnTo>
                      <a:pt x="157544" y="53085"/>
                    </a:lnTo>
                    <a:lnTo>
                      <a:pt x="125197" y="44674"/>
                    </a:lnTo>
                    <a:cubicBezTo>
                      <a:pt x="81601" y="33330"/>
                      <a:pt x="37072" y="59476"/>
                      <a:pt x="25728" y="103072"/>
                    </a:cubicBezTo>
                    <a:lnTo>
                      <a:pt x="2648" y="191797"/>
                    </a:lnTo>
                    <a:cubicBezTo>
                      <a:pt x="-8696" y="235393"/>
                      <a:pt x="17450" y="279923"/>
                      <a:pt x="61046" y="291258"/>
                    </a:cubicBezTo>
                    <a:lnTo>
                      <a:pt x="191825" y="325281"/>
                    </a:lnTo>
                    <a:cubicBezTo>
                      <a:pt x="205826" y="328919"/>
                      <a:pt x="220133" y="320528"/>
                      <a:pt x="223771" y="306526"/>
                    </a:cubicBezTo>
                    <a:lnTo>
                      <a:pt x="273225" y="116398"/>
                    </a:lnTo>
                    <a:cubicBezTo>
                      <a:pt x="277692" y="99215"/>
                      <a:pt x="267386" y="81660"/>
                      <a:pt x="250203" y="77193"/>
                    </a:cubicBezTo>
                    <a:lnTo>
                      <a:pt x="191234" y="61848"/>
                    </a:lnTo>
                    <a:lnTo>
                      <a:pt x="194530" y="49199"/>
                    </a:lnTo>
                    <a:lnTo>
                      <a:pt x="362332" y="92852"/>
                    </a:lnTo>
                    <a:cubicBezTo>
                      <a:pt x="375695" y="96328"/>
                      <a:pt x="389344" y="88318"/>
                      <a:pt x="392821" y="74954"/>
                    </a:cubicBezTo>
                    <a:cubicBezTo>
                      <a:pt x="396307" y="61591"/>
                      <a:pt x="388297" y="47941"/>
                      <a:pt x="374924" y="44465"/>
                    </a:cubicBezTo>
                    <a:close/>
                  </a:path>
                </a:pathLst>
              </a:custGeom>
              <a:solidFill>
                <a:srgbClr val="DCEBF2">
                  <a:alpha val="58000"/>
                </a:srgbClr>
              </a:solidFill>
              <a:ln w="9361" cap="rnd">
                <a:solidFill>
                  <a:srgbClr val="284E72"/>
                </a:solidFill>
                <a:prstDash val="solid"/>
                <a:round/>
              </a:ln>
            </p:spPr>
            <p:txBody>
              <a:bodyPr rtlCol="0" anchor="ctr"/>
              <a:lstStyle/>
              <a:p>
                <a:endParaRPr lang="pt-BR"/>
              </a:p>
            </p:txBody>
          </p:sp>
          <p:sp>
            <p:nvSpPr>
              <p:cNvPr id="64" name="Forma Livre: Forma 63">
                <a:extLst>
                  <a:ext uri="{FF2B5EF4-FFF2-40B4-BE49-F238E27FC236}">
                    <a16:creationId xmlns:a16="http://schemas.microsoft.com/office/drawing/2014/main" id="{1709C469-E6F3-6D1A-1E84-16E31ED3BA9B}"/>
                  </a:ext>
                </a:extLst>
              </p:cNvPr>
              <p:cNvSpPr/>
              <p:nvPr/>
            </p:nvSpPr>
            <p:spPr>
              <a:xfrm>
                <a:off x="4202677" y="2033355"/>
                <a:ext cx="239476" cy="102371"/>
              </a:xfrm>
              <a:custGeom>
                <a:avLst/>
                <a:gdLst>
                  <a:gd name="connsiteX0" fmla="*/ 5182 w 239476"/>
                  <a:gd name="connsiteY0" fmla="*/ 49258 h 102371"/>
                  <a:gd name="connsiteX1" fmla="*/ 0 w 239476"/>
                  <a:gd name="connsiteY1" fmla="*/ 69184 h 102371"/>
                  <a:gd name="connsiteX2" fmla="*/ 33699 w 239476"/>
                  <a:gd name="connsiteY2" fmla="*/ 77956 h 102371"/>
                  <a:gd name="connsiteX3" fmla="*/ 38881 w 239476"/>
                  <a:gd name="connsiteY3" fmla="*/ 58030 h 102371"/>
                  <a:gd name="connsiteX4" fmla="*/ 206683 w 239476"/>
                  <a:gd name="connsiteY4" fmla="*/ 101683 h 102371"/>
                  <a:gd name="connsiteX5" fmla="*/ 238344 w 239476"/>
                  <a:gd name="connsiteY5" fmla="*/ 79280 h 102371"/>
                  <a:gd name="connsiteX6" fmla="*/ 238344 w 239476"/>
                  <a:gd name="connsiteY6" fmla="*/ 79280 h 102371"/>
                  <a:gd name="connsiteX7" fmla="*/ 221609 w 239476"/>
                  <a:gd name="connsiteY7" fmla="*/ 44286 h 102371"/>
                  <a:gd name="connsiteX8" fmla="*/ 55245 w 239476"/>
                  <a:gd name="connsiteY8" fmla="*/ 1004 h 102371"/>
                  <a:gd name="connsiteX9" fmla="*/ 9134 w 239476"/>
                  <a:gd name="connsiteY9" fmla="*/ 33627 h 102371"/>
                  <a:gd name="connsiteX10" fmla="*/ 5077 w 239476"/>
                  <a:gd name="connsiteY10" fmla="*/ 49229 h 102371"/>
                  <a:gd name="connsiteX11" fmla="*/ 5182 w 239476"/>
                  <a:gd name="connsiteY11" fmla="*/ 49258 h 10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9476" h="102371">
                    <a:moveTo>
                      <a:pt x="5182" y="49258"/>
                    </a:moveTo>
                    <a:lnTo>
                      <a:pt x="0" y="69184"/>
                    </a:lnTo>
                    <a:lnTo>
                      <a:pt x="33699" y="77956"/>
                    </a:lnTo>
                    <a:lnTo>
                      <a:pt x="38881" y="58030"/>
                    </a:lnTo>
                    <a:lnTo>
                      <a:pt x="206683" y="101683"/>
                    </a:lnTo>
                    <a:cubicBezTo>
                      <a:pt x="220047" y="105160"/>
                      <a:pt x="234220" y="95130"/>
                      <a:pt x="238344" y="79280"/>
                    </a:cubicBezTo>
                    <a:lnTo>
                      <a:pt x="238344" y="79280"/>
                    </a:lnTo>
                    <a:cubicBezTo>
                      <a:pt x="242468" y="63431"/>
                      <a:pt x="234972" y="47762"/>
                      <a:pt x="221609" y="44286"/>
                    </a:cubicBezTo>
                    <a:lnTo>
                      <a:pt x="55245" y="1004"/>
                    </a:lnTo>
                    <a:cubicBezTo>
                      <a:pt x="35785" y="-4063"/>
                      <a:pt x="15135" y="10548"/>
                      <a:pt x="9134" y="33627"/>
                    </a:cubicBezTo>
                    <a:lnTo>
                      <a:pt x="5077" y="49229"/>
                    </a:lnTo>
                    <a:lnTo>
                      <a:pt x="5182" y="49258"/>
                    </a:lnTo>
                    <a:close/>
                  </a:path>
                </a:pathLst>
              </a:custGeom>
              <a:solidFill>
                <a:srgbClr val="9DDAD7"/>
              </a:solidFill>
              <a:ln w="10494" cap="rnd">
                <a:solidFill>
                  <a:srgbClr val="284E72"/>
                </a:solidFill>
                <a:prstDash val="solid"/>
                <a:round/>
              </a:ln>
            </p:spPr>
            <p:txBody>
              <a:bodyPr rtlCol="0" anchor="ctr"/>
              <a:lstStyle/>
              <a:p>
                <a:endParaRPr lang="pt-BR"/>
              </a:p>
            </p:txBody>
          </p:sp>
          <p:sp>
            <p:nvSpPr>
              <p:cNvPr id="65" name="Forma Livre: Forma 64">
                <a:extLst>
                  <a:ext uri="{FF2B5EF4-FFF2-40B4-BE49-F238E27FC236}">
                    <a16:creationId xmlns:a16="http://schemas.microsoft.com/office/drawing/2014/main" id="{D02744D8-298D-B6C0-F5A0-61B6727CAF84}"/>
                  </a:ext>
                </a:extLst>
              </p:cNvPr>
              <p:cNvSpPr/>
              <p:nvPr/>
            </p:nvSpPr>
            <p:spPr>
              <a:xfrm>
                <a:off x="4058434" y="2081945"/>
                <a:ext cx="272434" cy="293781"/>
              </a:xfrm>
              <a:custGeom>
                <a:avLst/>
                <a:gdLst>
                  <a:gd name="connsiteX0" fmla="*/ 2645 w 272434"/>
                  <a:gd name="connsiteY0" fmla="*/ 160659 h 293781"/>
                  <a:gd name="connsiteX1" fmla="*/ 28562 w 272434"/>
                  <a:gd name="connsiteY1" fmla="*/ 61046 h 293781"/>
                  <a:gd name="connsiteX2" fmla="*/ 128022 w 272434"/>
                  <a:gd name="connsiteY2" fmla="*/ 2649 h 293781"/>
                  <a:gd name="connsiteX3" fmla="*/ 248371 w 272434"/>
                  <a:gd name="connsiteY3" fmla="*/ 33957 h 293781"/>
                  <a:gd name="connsiteX4" fmla="*/ 271393 w 272434"/>
                  <a:gd name="connsiteY4" fmla="*/ 73162 h 293781"/>
                  <a:gd name="connsiteX5" fmla="*/ 219100 w 272434"/>
                  <a:gd name="connsiteY5" fmla="*/ 274178 h 293781"/>
                  <a:gd name="connsiteX6" fmla="*/ 187153 w 272434"/>
                  <a:gd name="connsiteY6" fmla="*/ 292932 h 293781"/>
                  <a:gd name="connsiteX7" fmla="*/ 61042 w 272434"/>
                  <a:gd name="connsiteY7" fmla="*/ 260128 h 293781"/>
                  <a:gd name="connsiteX8" fmla="*/ 2645 w 272434"/>
                  <a:gd name="connsiteY8" fmla="*/ 160659 h 29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34" h="293781">
                    <a:moveTo>
                      <a:pt x="2645" y="160659"/>
                    </a:moveTo>
                    <a:lnTo>
                      <a:pt x="28562" y="61046"/>
                    </a:lnTo>
                    <a:cubicBezTo>
                      <a:pt x="39906" y="17450"/>
                      <a:pt x="84436" y="-8696"/>
                      <a:pt x="128022" y="2649"/>
                    </a:cubicBezTo>
                    <a:lnTo>
                      <a:pt x="248371" y="33957"/>
                    </a:lnTo>
                    <a:cubicBezTo>
                      <a:pt x="265554" y="38424"/>
                      <a:pt x="275860" y="55979"/>
                      <a:pt x="271393" y="73162"/>
                    </a:cubicBezTo>
                    <a:lnTo>
                      <a:pt x="219100" y="274178"/>
                    </a:lnTo>
                    <a:cubicBezTo>
                      <a:pt x="215462" y="288179"/>
                      <a:pt x="201155" y="296571"/>
                      <a:pt x="187153" y="292932"/>
                    </a:cubicBezTo>
                    <a:lnTo>
                      <a:pt x="61042" y="260128"/>
                    </a:lnTo>
                    <a:cubicBezTo>
                      <a:pt x="17456" y="248784"/>
                      <a:pt x="-8690" y="204245"/>
                      <a:pt x="2645" y="160659"/>
                    </a:cubicBezTo>
                    <a:close/>
                  </a:path>
                </a:pathLst>
              </a:custGeom>
              <a:solidFill>
                <a:srgbClr val="9DDAD7"/>
              </a:solidFill>
              <a:ln w="9635" cap="rnd">
                <a:solidFill>
                  <a:srgbClr val="284E72"/>
                </a:solidFill>
                <a:prstDash val="solid"/>
                <a:round/>
              </a:ln>
            </p:spPr>
            <p:txBody>
              <a:bodyPr rtlCol="0" anchor="ctr"/>
              <a:lstStyle/>
              <a:p>
                <a:endParaRPr lang="pt-BR"/>
              </a:p>
            </p:txBody>
          </p:sp>
          <p:sp>
            <p:nvSpPr>
              <p:cNvPr id="66" name="Forma Livre: Forma 65">
                <a:extLst>
                  <a:ext uri="{FF2B5EF4-FFF2-40B4-BE49-F238E27FC236}">
                    <a16:creationId xmlns:a16="http://schemas.microsoft.com/office/drawing/2014/main" id="{DB68853B-A475-3B1B-8DD1-664B1CEB0929}"/>
                  </a:ext>
                </a:extLst>
              </p:cNvPr>
              <p:cNvSpPr/>
              <p:nvPr/>
            </p:nvSpPr>
            <p:spPr>
              <a:xfrm>
                <a:off x="4214898" y="2032794"/>
                <a:ext cx="237174" cy="93672"/>
              </a:xfrm>
              <a:custGeom>
                <a:avLst/>
                <a:gdLst>
                  <a:gd name="connsiteX0" fmla="*/ 4372 w 237174"/>
                  <a:gd name="connsiteY0" fmla="*/ 40436 h 93672"/>
                  <a:gd name="connsiteX1" fmla="*/ 0 w 237174"/>
                  <a:gd name="connsiteY1" fmla="*/ 57238 h 93672"/>
                  <a:gd name="connsiteX2" fmla="*/ 33699 w 237174"/>
                  <a:gd name="connsiteY2" fmla="*/ 66010 h 93672"/>
                  <a:gd name="connsiteX3" fmla="*/ 38071 w 237174"/>
                  <a:gd name="connsiteY3" fmla="*/ 49208 h 93672"/>
                  <a:gd name="connsiteX4" fmla="*/ 205873 w 237174"/>
                  <a:gd name="connsiteY4" fmla="*/ 92861 h 93672"/>
                  <a:gd name="connsiteX5" fmla="*/ 236363 w 237174"/>
                  <a:gd name="connsiteY5" fmla="*/ 74954 h 93672"/>
                  <a:gd name="connsiteX6" fmla="*/ 236363 w 237174"/>
                  <a:gd name="connsiteY6" fmla="*/ 74954 h 93672"/>
                  <a:gd name="connsiteX7" fmla="*/ 218456 w 237174"/>
                  <a:gd name="connsiteY7" fmla="*/ 44465 h 93672"/>
                  <a:gd name="connsiteX8" fmla="*/ 52092 w 237174"/>
                  <a:gd name="connsiteY8" fmla="*/ 1183 h 93672"/>
                  <a:gd name="connsiteX9" fmla="*/ 7687 w 237174"/>
                  <a:gd name="connsiteY9" fmla="*/ 27253 h 93672"/>
                  <a:gd name="connsiteX10" fmla="*/ 4267 w 237174"/>
                  <a:gd name="connsiteY10" fmla="*/ 40407 h 93672"/>
                  <a:gd name="connsiteX11" fmla="*/ 4372 w 237174"/>
                  <a:gd name="connsiteY11" fmla="*/ 40436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174" h="93672">
                    <a:moveTo>
                      <a:pt x="4372" y="40436"/>
                    </a:moveTo>
                    <a:lnTo>
                      <a:pt x="0" y="57238"/>
                    </a:lnTo>
                    <a:lnTo>
                      <a:pt x="33699" y="66010"/>
                    </a:lnTo>
                    <a:lnTo>
                      <a:pt x="38071" y="49208"/>
                    </a:lnTo>
                    <a:lnTo>
                      <a:pt x="205873" y="92861"/>
                    </a:lnTo>
                    <a:cubicBezTo>
                      <a:pt x="219237" y="96338"/>
                      <a:pt x="232886" y="88318"/>
                      <a:pt x="236363" y="74954"/>
                    </a:cubicBezTo>
                    <a:lnTo>
                      <a:pt x="236363" y="74954"/>
                    </a:lnTo>
                    <a:cubicBezTo>
                      <a:pt x="239840" y="61591"/>
                      <a:pt x="231819" y="47941"/>
                      <a:pt x="218456" y="44465"/>
                    </a:cubicBezTo>
                    <a:lnTo>
                      <a:pt x="52092" y="1183"/>
                    </a:lnTo>
                    <a:cubicBezTo>
                      <a:pt x="32633" y="-3884"/>
                      <a:pt x="12744" y="7794"/>
                      <a:pt x="7687" y="27253"/>
                    </a:cubicBezTo>
                    <a:lnTo>
                      <a:pt x="4267" y="40407"/>
                    </a:lnTo>
                    <a:lnTo>
                      <a:pt x="4372" y="40436"/>
                    </a:lnTo>
                    <a:close/>
                  </a:path>
                </a:pathLst>
              </a:custGeom>
              <a:solidFill>
                <a:srgbClr val="9DDAD7"/>
              </a:solidFill>
              <a:ln w="9525" cap="rnd">
                <a:solidFill>
                  <a:srgbClr val="284E72"/>
                </a:solidFill>
                <a:prstDash val="solid"/>
                <a:round/>
              </a:ln>
            </p:spPr>
            <p:txBody>
              <a:bodyPr rtlCol="0" anchor="ctr"/>
              <a:lstStyle/>
              <a:p>
                <a:endParaRPr lang="pt-BR"/>
              </a:p>
            </p:txBody>
          </p:sp>
          <p:sp>
            <p:nvSpPr>
              <p:cNvPr id="67" name="Forma Livre: Forma 66">
                <a:extLst>
                  <a:ext uri="{FF2B5EF4-FFF2-40B4-BE49-F238E27FC236}">
                    <a16:creationId xmlns:a16="http://schemas.microsoft.com/office/drawing/2014/main" id="{8B786F9B-C0F6-AD00-D5D7-854E76452C3D}"/>
                  </a:ext>
                </a:extLst>
              </p:cNvPr>
              <p:cNvSpPr/>
              <p:nvPr/>
            </p:nvSpPr>
            <p:spPr>
              <a:xfrm>
                <a:off x="4058434" y="2074820"/>
                <a:ext cx="274273" cy="284113"/>
              </a:xfrm>
              <a:custGeom>
                <a:avLst/>
                <a:gdLst>
                  <a:gd name="connsiteX0" fmla="*/ 2645 w 274273"/>
                  <a:gd name="connsiteY0" fmla="*/ 149772 h 284113"/>
                  <a:gd name="connsiteX1" fmla="*/ 25724 w 274273"/>
                  <a:gd name="connsiteY1" fmla="*/ 61046 h 284113"/>
                  <a:gd name="connsiteX2" fmla="*/ 125184 w 274273"/>
                  <a:gd name="connsiteY2" fmla="*/ 2649 h 284113"/>
                  <a:gd name="connsiteX3" fmla="*/ 250209 w 274273"/>
                  <a:gd name="connsiteY3" fmla="*/ 35176 h 284113"/>
                  <a:gd name="connsiteX4" fmla="*/ 273231 w 274273"/>
                  <a:gd name="connsiteY4" fmla="*/ 74381 h 284113"/>
                  <a:gd name="connsiteX5" fmla="*/ 223768 w 274273"/>
                  <a:gd name="connsiteY5" fmla="*/ 264510 h 284113"/>
                  <a:gd name="connsiteX6" fmla="*/ 191821 w 274273"/>
                  <a:gd name="connsiteY6" fmla="*/ 283264 h 284113"/>
                  <a:gd name="connsiteX7" fmla="*/ 61042 w 274273"/>
                  <a:gd name="connsiteY7" fmla="*/ 249241 h 284113"/>
                  <a:gd name="connsiteX8" fmla="*/ 2645 w 274273"/>
                  <a:gd name="connsiteY8" fmla="*/ 149772 h 28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273" h="284113">
                    <a:moveTo>
                      <a:pt x="2645" y="149772"/>
                    </a:moveTo>
                    <a:lnTo>
                      <a:pt x="25724" y="61046"/>
                    </a:lnTo>
                    <a:cubicBezTo>
                      <a:pt x="37068" y="17450"/>
                      <a:pt x="81597" y="-8696"/>
                      <a:pt x="125184" y="2649"/>
                    </a:cubicBezTo>
                    <a:lnTo>
                      <a:pt x="250209" y="35176"/>
                    </a:lnTo>
                    <a:cubicBezTo>
                      <a:pt x="267392" y="39644"/>
                      <a:pt x="277698" y="57198"/>
                      <a:pt x="273231" y="74381"/>
                    </a:cubicBezTo>
                    <a:lnTo>
                      <a:pt x="223768" y="264510"/>
                    </a:lnTo>
                    <a:cubicBezTo>
                      <a:pt x="220129" y="278512"/>
                      <a:pt x="205823" y="286903"/>
                      <a:pt x="191821" y="283264"/>
                    </a:cubicBezTo>
                    <a:lnTo>
                      <a:pt x="61042" y="249241"/>
                    </a:lnTo>
                    <a:cubicBezTo>
                      <a:pt x="17456" y="237887"/>
                      <a:pt x="-8690" y="193358"/>
                      <a:pt x="2645" y="149772"/>
                    </a:cubicBezTo>
                    <a:close/>
                  </a:path>
                </a:pathLst>
              </a:custGeom>
              <a:solidFill>
                <a:srgbClr val="9DDAD7"/>
              </a:solidFill>
              <a:ln w="9525" cap="rnd">
                <a:solidFill>
                  <a:srgbClr val="284E72"/>
                </a:solidFill>
                <a:prstDash val="solid"/>
                <a:round/>
              </a:ln>
            </p:spPr>
            <p:txBody>
              <a:bodyPr rtlCol="0" anchor="ctr"/>
              <a:lstStyle/>
              <a:p>
                <a:endParaRPr lang="pt-BR"/>
              </a:p>
            </p:txBody>
          </p:sp>
          <p:sp>
            <p:nvSpPr>
              <p:cNvPr id="68" name="Forma Livre: Forma 67">
                <a:extLst>
                  <a:ext uri="{FF2B5EF4-FFF2-40B4-BE49-F238E27FC236}">
                    <a16:creationId xmlns:a16="http://schemas.microsoft.com/office/drawing/2014/main" id="{AB9DC780-E594-1B8F-1AB6-8260BD4F225D}"/>
                  </a:ext>
                </a:extLst>
              </p:cNvPr>
              <p:cNvSpPr/>
              <p:nvPr/>
            </p:nvSpPr>
            <p:spPr>
              <a:xfrm>
                <a:off x="4117822" y="2098948"/>
                <a:ext cx="124662" cy="44625"/>
              </a:xfrm>
              <a:custGeom>
                <a:avLst/>
                <a:gdLst>
                  <a:gd name="connsiteX0" fmla="*/ 117374 w 124662"/>
                  <a:gd name="connsiteY0" fmla="*/ 12896 h 44625"/>
                  <a:gd name="connsiteX1" fmla="*/ 769 w 124662"/>
                  <a:gd name="connsiteY1" fmla="*/ 27688 h 44625"/>
                  <a:gd name="connsiteX2" fmla="*/ 19781 w 124662"/>
                  <a:gd name="connsiteY2" fmla="*/ 40557 h 44625"/>
                  <a:gd name="connsiteX3" fmla="*/ 115745 w 124662"/>
                  <a:gd name="connsiteY3" fmla="*/ 35166 h 44625"/>
                  <a:gd name="connsiteX4" fmla="*/ 117374 w 124662"/>
                  <a:gd name="connsiteY4" fmla="*/ 12896 h 4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62" h="44625">
                    <a:moveTo>
                      <a:pt x="117374" y="12896"/>
                    </a:moveTo>
                    <a:cubicBezTo>
                      <a:pt x="85151" y="-1106"/>
                      <a:pt x="18914" y="-12364"/>
                      <a:pt x="769" y="27688"/>
                    </a:cubicBezTo>
                    <a:cubicBezTo>
                      <a:pt x="-3841" y="37861"/>
                      <a:pt x="13532" y="51558"/>
                      <a:pt x="19781" y="40557"/>
                    </a:cubicBezTo>
                    <a:cubicBezTo>
                      <a:pt x="36535" y="11077"/>
                      <a:pt x="90523" y="33584"/>
                      <a:pt x="115745" y="35166"/>
                    </a:cubicBezTo>
                    <a:cubicBezTo>
                      <a:pt x="128508" y="35975"/>
                      <a:pt x="126213" y="16744"/>
                      <a:pt x="117374" y="12896"/>
                    </a:cubicBezTo>
                    <a:close/>
                  </a:path>
                </a:pathLst>
              </a:custGeom>
              <a:solidFill>
                <a:srgbClr val="FFFFFF"/>
              </a:solidFill>
              <a:ln w="9525" cap="flat">
                <a:solidFill>
                  <a:srgbClr val="284E72"/>
                </a:solidFill>
                <a:prstDash val="solid"/>
                <a:miter/>
              </a:ln>
            </p:spPr>
            <p:txBody>
              <a:bodyPr rtlCol="0" anchor="ctr"/>
              <a:lstStyle/>
              <a:p>
                <a:endParaRPr lang="pt-BR"/>
              </a:p>
            </p:txBody>
          </p:sp>
        </p:grpSp>
      </p:grpSp>
      <mc:AlternateContent xmlns:mc="http://schemas.openxmlformats.org/markup-compatibility/2006" xmlns:a14="http://schemas.microsoft.com/office/drawing/2010/main">
        <mc:Choice Requires="a14">
          <p:sp>
            <p:nvSpPr>
              <p:cNvPr id="78" name="CaixaDeTexto 77">
                <a:extLst>
                  <a:ext uri="{FF2B5EF4-FFF2-40B4-BE49-F238E27FC236}">
                    <a16:creationId xmlns:a16="http://schemas.microsoft.com/office/drawing/2014/main" id="{408DD577-4DB2-2AE6-B5B3-CC2DE16CE421}"/>
                  </a:ext>
                </a:extLst>
              </p:cNvPr>
              <p:cNvSpPr txBox="1"/>
              <p:nvPr/>
            </p:nvSpPr>
            <p:spPr>
              <a:xfrm rot="368366">
                <a:off x="8531813" y="3203966"/>
                <a:ext cx="3031352" cy="2000419"/>
              </a:xfrm>
              <a:prstGeom prst="rect">
                <a:avLst/>
              </a:prstGeom>
              <a:noFill/>
            </p:spPr>
            <p:txBody>
              <a:bodyPr wrap="square" rtlCol="0">
                <a:spAutoFit/>
              </a:bodyPr>
              <a:lstStyle/>
              <a:p>
                <a:pPr algn="just">
                  <a:lnSpc>
                    <a:spcPct val="150000"/>
                  </a:lnSpc>
                </a:pPr>
                <a:r>
                  <a:rPr lang="pt-BR" sz="1600" b="1" dirty="0">
                    <a:solidFill>
                      <a:srgbClr val="0E395C"/>
                    </a:solidFill>
                    <a:latin typeface="Sora" pitchFamily="2" charset="0"/>
                    <a:cs typeface="Sora" pitchFamily="2" charset="0"/>
                  </a:rPr>
                  <a:t>a: </a:t>
                </a:r>
                <a:r>
                  <a:rPr lang="pt-BR" sz="1600" dirty="0">
                    <a:solidFill>
                      <a:srgbClr val="0E395C"/>
                    </a:solidFill>
                    <a:latin typeface="Sora" pitchFamily="2" charset="0"/>
                    <a:cs typeface="Sora" pitchFamily="2" charset="0"/>
                  </a:rPr>
                  <a:t>comprimento</a:t>
                </a:r>
              </a:p>
              <a:p>
                <a:pPr algn="just">
                  <a:lnSpc>
                    <a:spcPct val="150000"/>
                  </a:lnSpc>
                </a:pPr>
                <a:r>
                  <a:rPr lang="pt-BR" sz="1600" b="1" dirty="0">
                    <a:solidFill>
                      <a:srgbClr val="0E395C"/>
                    </a:solidFill>
                    <a:latin typeface="Sora" pitchFamily="2" charset="0"/>
                    <a:cs typeface="Sora" pitchFamily="2" charset="0"/>
                  </a:rPr>
                  <a:t>b: </a:t>
                </a:r>
                <a:r>
                  <a:rPr lang="pt-BR" sz="1600" dirty="0">
                    <a:solidFill>
                      <a:srgbClr val="0E395C"/>
                    </a:solidFill>
                    <a:latin typeface="Sora" pitchFamily="2" charset="0"/>
                    <a:cs typeface="Sora" pitchFamily="2" charset="0"/>
                  </a:rPr>
                  <a:t>largura  </a:t>
                </a:r>
              </a:p>
              <a:p>
                <a:pPr algn="just">
                  <a:lnSpc>
                    <a:spcPct val="150000"/>
                  </a:lnSpc>
                </a:pPr>
                <a:r>
                  <a:rPr lang="pt-BR" sz="1600" b="1" dirty="0">
                    <a:solidFill>
                      <a:srgbClr val="0E395C"/>
                    </a:solidFill>
                    <a:latin typeface="Sora" pitchFamily="2" charset="0"/>
                    <a:cs typeface="Sora" pitchFamily="2" charset="0"/>
                  </a:rPr>
                  <a:t>c: </a:t>
                </a:r>
                <a:r>
                  <a:rPr lang="pt-BR" sz="1600" dirty="0">
                    <a:solidFill>
                      <a:srgbClr val="0E395C"/>
                    </a:solidFill>
                    <a:latin typeface="Sora" pitchFamily="2" charset="0"/>
                    <a:cs typeface="Sora" pitchFamily="2" charset="0"/>
                  </a:rPr>
                  <a:t>altura</a:t>
                </a:r>
              </a:p>
              <a:p>
                <a:pPr algn="just">
                  <a:lnSpc>
                    <a:spcPct val="150000"/>
                  </a:lnSpc>
                </a:pPr>
                <a:r>
                  <a:rPr lang="pt-BR" sz="1600" b="1" dirty="0">
                    <a:solidFill>
                      <a:srgbClr val="0E395C"/>
                    </a:solidFill>
                    <a:latin typeface="Sora" pitchFamily="2" charset="0"/>
                    <a:cs typeface="Sora" pitchFamily="2" charset="0"/>
                  </a:rPr>
                  <a:t>d: </a:t>
                </a:r>
                <a:r>
                  <a:rPr lang="pt-BR" sz="1600" dirty="0">
                    <a:solidFill>
                      <a:srgbClr val="0E395C"/>
                    </a:solidFill>
                    <a:latin typeface="Sora" pitchFamily="2" charset="0"/>
                    <a:cs typeface="Sora" pitchFamily="2" charset="0"/>
                  </a:rPr>
                  <a:t>diagonal </a:t>
                </a:r>
                <a14:m>
                  <m:oMath xmlns:m="http://schemas.openxmlformats.org/officeDocument/2006/math">
                    <m:rad>
                      <m:radPr>
                        <m:degHide m:val="on"/>
                        <m:ctrlPr>
                          <a:rPr lang="pt-BR" i="1" dirty="0">
                            <a:solidFill>
                              <a:srgbClr val="0E395C"/>
                            </a:solidFill>
                            <a:latin typeface="Cambria Math" panose="02040503050406030204" pitchFamily="18" charset="0"/>
                          </a:rPr>
                        </m:ctrlPr>
                      </m:radPr>
                      <m:deg/>
                      <m:e>
                        <m:sSup>
                          <m:sSupPr>
                            <m:ctrlPr>
                              <a:rPr lang="pt-BR" i="1" dirty="0">
                                <a:solidFill>
                                  <a:srgbClr val="0E395C"/>
                                </a:solidFill>
                                <a:latin typeface="Cambria Math" panose="02040503050406030204" pitchFamily="18" charset="0"/>
                              </a:rPr>
                            </m:ctrlPr>
                          </m:sSupPr>
                          <m:e>
                            <m:r>
                              <m:rPr>
                                <m:sty m:val="p"/>
                              </m:rPr>
                              <a:rPr lang="pt-BR" dirty="0">
                                <a:solidFill>
                                  <a:srgbClr val="0E395C"/>
                                </a:solidFill>
                                <a:latin typeface="Cambria Math" panose="02040503050406030204" pitchFamily="18" charset="0"/>
                              </a:rPr>
                              <m:t>a</m:t>
                            </m:r>
                          </m:e>
                          <m:sup>
                            <m:r>
                              <a:rPr lang="pt-BR" dirty="0">
                                <a:solidFill>
                                  <a:srgbClr val="0E395C"/>
                                </a:solidFill>
                                <a:latin typeface="Cambria Math" panose="02040503050406030204" pitchFamily="18" charset="0"/>
                              </a:rPr>
                              <m:t>2</m:t>
                            </m:r>
                          </m:sup>
                        </m:sSup>
                        <m:r>
                          <a:rPr lang="pt-BR" dirty="0">
                            <a:solidFill>
                              <a:srgbClr val="0E395C"/>
                            </a:solidFill>
                            <a:latin typeface="Cambria Math" panose="02040503050406030204" pitchFamily="18" charset="0"/>
                          </a:rPr>
                          <m:t>+</m:t>
                        </m:r>
                        <m:sSup>
                          <m:sSupPr>
                            <m:ctrlPr>
                              <a:rPr lang="pt-BR" i="1" dirty="0">
                                <a:solidFill>
                                  <a:srgbClr val="0E395C"/>
                                </a:solidFill>
                                <a:latin typeface="Cambria Math" panose="02040503050406030204" pitchFamily="18" charset="0"/>
                              </a:rPr>
                            </m:ctrlPr>
                          </m:sSupPr>
                          <m:e>
                            <m:r>
                              <m:rPr>
                                <m:sty m:val="p"/>
                              </m:rPr>
                              <a:rPr lang="pt-BR" dirty="0">
                                <a:solidFill>
                                  <a:srgbClr val="0E395C"/>
                                </a:solidFill>
                                <a:latin typeface="Cambria Math" panose="02040503050406030204" pitchFamily="18" charset="0"/>
                              </a:rPr>
                              <m:t>b</m:t>
                            </m:r>
                          </m:e>
                          <m:sup>
                            <m:r>
                              <a:rPr lang="pt-BR" dirty="0">
                                <a:solidFill>
                                  <a:srgbClr val="0E395C"/>
                                </a:solidFill>
                                <a:latin typeface="Cambria Math" panose="02040503050406030204" pitchFamily="18" charset="0"/>
                              </a:rPr>
                              <m:t>2</m:t>
                            </m:r>
                          </m:sup>
                        </m:sSup>
                        <m:r>
                          <a:rPr lang="pt-BR" dirty="0">
                            <a:solidFill>
                              <a:srgbClr val="0E395C"/>
                            </a:solidFill>
                            <a:latin typeface="Cambria Math" panose="02040503050406030204" pitchFamily="18" charset="0"/>
                          </a:rPr>
                          <m:t>+</m:t>
                        </m:r>
                        <m:sSup>
                          <m:sSupPr>
                            <m:ctrlPr>
                              <a:rPr lang="pt-BR" i="1" dirty="0">
                                <a:solidFill>
                                  <a:srgbClr val="0E395C"/>
                                </a:solidFill>
                                <a:latin typeface="Cambria Math" panose="02040503050406030204" pitchFamily="18" charset="0"/>
                              </a:rPr>
                            </m:ctrlPr>
                          </m:sSupPr>
                          <m:e>
                            <m:r>
                              <m:rPr>
                                <m:sty m:val="p"/>
                              </m:rPr>
                              <a:rPr lang="pt-BR" dirty="0">
                                <a:solidFill>
                                  <a:srgbClr val="0E395C"/>
                                </a:solidFill>
                                <a:latin typeface="Cambria Math" panose="02040503050406030204" pitchFamily="18" charset="0"/>
                              </a:rPr>
                              <m:t>c</m:t>
                            </m:r>
                          </m:e>
                          <m:sup>
                            <m:r>
                              <a:rPr lang="pt-BR" dirty="0">
                                <a:solidFill>
                                  <a:srgbClr val="0E395C"/>
                                </a:solidFill>
                                <a:latin typeface="Cambria Math" panose="02040503050406030204" pitchFamily="18" charset="0"/>
                              </a:rPr>
                              <m:t>2</m:t>
                            </m:r>
                          </m:sup>
                        </m:sSup>
                      </m:e>
                    </m:rad>
                  </m:oMath>
                </a14:m>
                <a:endParaRPr lang="pt-BR" sz="1600" dirty="0">
                  <a:solidFill>
                    <a:srgbClr val="0E395C"/>
                  </a:solidFill>
                  <a:latin typeface="Sora" pitchFamily="2" charset="0"/>
                  <a:cs typeface="Sora" pitchFamily="2" charset="0"/>
                </a:endParaRPr>
              </a:p>
              <a:p>
                <a:pPr algn="just">
                  <a:lnSpc>
                    <a:spcPct val="150000"/>
                  </a:lnSpc>
                </a:pPr>
                <a:r>
                  <a:rPr lang="pt-BR" sz="1600" b="1" dirty="0">
                    <a:solidFill>
                      <a:srgbClr val="0E395C"/>
                    </a:solidFill>
                    <a:latin typeface="Sora" pitchFamily="2" charset="0"/>
                    <a:cs typeface="Sora" pitchFamily="2" charset="0"/>
                  </a:rPr>
                  <a:t>x: </a:t>
                </a:r>
                <a:r>
                  <a:rPr lang="pt-BR" sz="1600" dirty="0">
                    <a:solidFill>
                      <a:srgbClr val="0E395C"/>
                    </a:solidFill>
                    <a:latin typeface="Sora" pitchFamily="2" charset="0"/>
                    <a:cs typeface="Sora" pitchFamily="2" charset="0"/>
                  </a:rPr>
                  <a:t>diagonal da face</a:t>
                </a:r>
              </a:p>
            </p:txBody>
          </p:sp>
        </mc:Choice>
        <mc:Fallback xmlns="">
          <p:sp>
            <p:nvSpPr>
              <p:cNvPr id="78" name="CaixaDeTexto 77">
                <a:extLst>
                  <a:ext uri="{FF2B5EF4-FFF2-40B4-BE49-F238E27FC236}">
                    <a16:creationId xmlns:a16="http://schemas.microsoft.com/office/drawing/2014/main" id="{408DD577-4DB2-2AE6-B5B3-CC2DE16CE421}"/>
                  </a:ext>
                </a:extLst>
              </p:cNvPr>
              <p:cNvSpPr txBox="1">
                <a:spLocks noRot="1" noChangeAspect="1" noMove="1" noResize="1" noEditPoints="1" noAdjustHandles="1" noChangeArrowheads="1" noChangeShapeType="1" noTextEdit="1"/>
              </p:cNvSpPr>
              <p:nvPr/>
            </p:nvSpPr>
            <p:spPr>
              <a:xfrm rot="368366">
                <a:off x="8531813" y="3203966"/>
                <a:ext cx="3031352" cy="2000419"/>
              </a:xfrm>
              <a:prstGeom prst="rect">
                <a:avLst/>
              </a:prstGeom>
              <a:blipFill>
                <a:blip r:embed="rId3"/>
                <a:stretch>
                  <a:fillRect l="-1132"/>
                </a:stretch>
              </a:blipFill>
            </p:spPr>
            <p:txBody>
              <a:bodyPr/>
              <a:lstStyle/>
              <a:p>
                <a:r>
                  <a:rPr lang="pt-BR">
                    <a:noFill/>
                  </a:rPr>
                  <a:t> </a:t>
                </a:r>
              </a:p>
            </p:txBody>
          </p:sp>
        </mc:Fallback>
      </mc:AlternateContent>
      <p:sp>
        <p:nvSpPr>
          <p:cNvPr id="79" name="CaixaDeTexto 78">
            <a:extLst>
              <a:ext uri="{FF2B5EF4-FFF2-40B4-BE49-F238E27FC236}">
                <a16:creationId xmlns:a16="http://schemas.microsoft.com/office/drawing/2014/main" id="{2C1A53D6-B2E0-DC93-FF12-7A3CB78471C7}"/>
              </a:ext>
            </a:extLst>
          </p:cNvPr>
          <p:cNvSpPr txBox="1"/>
          <p:nvPr/>
        </p:nvSpPr>
        <p:spPr>
          <a:xfrm rot="368366">
            <a:off x="8374837" y="2441531"/>
            <a:ext cx="1906156" cy="461665"/>
          </a:xfrm>
          <a:prstGeom prst="rect">
            <a:avLst/>
          </a:prstGeom>
          <a:noFill/>
        </p:spPr>
        <p:txBody>
          <a:bodyPr wrap="square" rtlCol="0">
            <a:spAutoFit/>
          </a:bodyPr>
          <a:lstStyle/>
          <a:p>
            <a:r>
              <a:rPr lang="pt-BR" sz="2400" b="1" dirty="0">
                <a:solidFill>
                  <a:srgbClr val="0E395C"/>
                </a:solidFill>
                <a:latin typeface="Sora" pitchFamily="2" charset="0"/>
                <a:cs typeface="Sora" pitchFamily="2" charset="0"/>
              </a:rPr>
              <a:t>Onde:</a:t>
            </a:r>
            <a:endParaRPr lang="pt-BR" sz="2400" dirty="0">
              <a:solidFill>
                <a:srgbClr val="7FB0AD"/>
              </a:solidFill>
              <a:latin typeface="Sora" pitchFamily="2" charset="0"/>
              <a:cs typeface="Sora" pitchFamily="2" charset="0"/>
            </a:endParaRPr>
          </a:p>
        </p:txBody>
      </p:sp>
      <p:sp>
        <p:nvSpPr>
          <p:cNvPr id="80" name="Forma Livre: Forma 79">
            <a:extLst>
              <a:ext uri="{FF2B5EF4-FFF2-40B4-BE49-F238E27FC236}">
                <a16:creationId xmlns:a16="http://schemas.microsoft.com/office/drawing/2014/main" id="{C32A2FFF-F95C-42C4-DE6E-E77E75F662C3}"/>
              </a:ext>
            </a:extLst>
          </p:cNvPr>
          <p:cNvSpPr/>
          <p:nvPr/>
        </p:nvSpPr>
        <p:spPr>
          <a:xfrm rot="314734" flipV="1">
            <a:off x="8376281" y="2750892"/>
            <a:ext cx="1818148" cy="220248"/>
          </a:xfrm>
          <a:custGeom>
            <a:avLst/>
            <a:gdLst>
              <a:gd name="connsiteX0" fmla="*/ 409417 w 2642166"/>
              <a:gd name="connsiteY0" fmla="*/ 34520 h 320069"/>
              <a:gd name="connsiteX1" fmla="*/ 411716 w 2642166"/>
              <a:gd name="connsiteY1" fmla="*/ 32501 h 320069"/>
              <a:gd name="connsiteX2" fmla="*/ 413722 w 2642166"/>
              <a:gd name="connsiteY2" fmla="*/ 36337 h 320069"/>
              <a:gd name="connsiteX3" fmla="*/ 411716 w 2642166"/>
              <a:gd name="connsiteY3" fmla="*/ 38203 h 320069"/>
              <a:gd name="connsiteX4" fmla="*/ 409417 w 2642166"/>
              <a:gd name="connsiteY4" fmla="*/ 34520 h 320069"/>
              <a:gd name="connsiteX5" fmla="*/ 978898 w 2642166"/>
              <a:gd name="connsiteY5" fmla="*/ 89562 h 320069"/>
              <a:gd name="connsiteX6" fmla="*/ 976891 w 2642166"/>
              <a:gd name="connsiteY6" fmla="*/ 87683 h 320069"/>
              <a:gd name="connsiteX7" fmla="*/ 978898 w 2642166"/>
              <a:gd name="connsiteY7" fmla="*/ 83860 h 320069"/>
              <a:gd name="connsiteX8" fmla="*/ 980917 w 2642166"/>
              <a:gd name="connsiteY8" fmla="*/ 85739 h 320069"/>
              <a:gd name="connsiteX9" fmla="*/ 978898 w 2642166"/>
              <a:gd name="connsiteY9" fmla="*/ 89562 h 320069"/>
              <a:gd name="connsiteX10" fmla="*/ 780028 w 2642166"/>
              <a:gd name="connsiteY10" fmla="*/ 158866 h 320069"/>
              <a:gd name="connsiteX11" fmla="*/ 782327 w 2642166"/>
              <a:gd name="connsiteY11" fmla="*/ 160898 h 320069"/>
              <a:gd name="connsiteX12" fmla="*/ 777996 w 2642166"/>
              <a:gd name="connsiteY12" fmla="*/ 162676 h 320069"/>
              <a:gd name="connsiteX13" fmla="*/ 775876 w 2642166"/>
              <a:gd name="connsiteY13" fmla="*/ 160898 h 320069"/>
              <a:gd name="connsiteX14" fmla="*/ 780028 w 2642166"/>
              <a:gd name="connsiteY14" fmla="*/ 158866 h 320069"/>
              <a:gd name="connsiteX15" fmla="*/ 2529009 w 2642166"/>
              <a:gd name="connsiteY15" fmla="*/ 106682 h 320069"/>
              <a:gd name="connsiteX16" fmla="*/ 2501170 w 2642166"/>
              <a:gd name="connsiteY16" fmla="*/ 105043 h 320069"/>
              <a:gd name="connsiteX17" fmla="*/ 2486020 w 2642166"/>
              <a:gd name="connsiteY17" fmla="*/ 106631 h 320069"/>
              <a:gd name="connsiteX18" fmla="*/ 2353952 w 2642166"/>
              <a:gd name="connsiteY18" fmla="*/ 106783 h 320069"/>
              <a:gd name="connsiteX19" fmla="*/ 2333416 w 2642166"/>
              <a:gd name="connsiteY19" fmla="*/ 111267 h 320069"/>
              <a:gd name="connsiteX20" fmla="*/ 2329022 w 2642166"/>
              <a:gd name="connsiteY20" fmla="*/ 109400 h 320069"/>
              <a:gd name="connsiteX21" fmla="*/ 2320894 w 2642166"/>
              <a:gd name="connsiteY21" fmla="*/ 106910 h 320069"/>
              <a:gd name="connsiteX22" fmla="*/ 2294313 w 2642166"/>
              <a:gd name="connsiteY22" fmla="*/ 112359 h 320069"/>
              <a:gd name="connsiteX23" fmla="*/ 2255667 w 2642166"/>
              <a:gd name="connsiteY23" fmla="*/ 112181 h 320069"/>
              <a:gd name="connsiteX24" fmla="*/ 2232477 w 2642166"/>
              <a:gd name="connsiteY24" fmla="*/ 118378 h 320069"/>
              <a:gd name="connsiteX25" fmla="*/ 2206772 w 2642166"/>
              <a:gd name="connsiteY25" fmla="*/ 118099 h 320069"/>
              <a:gd name="connsiteX26" fmla="*/ 2181016 w 2642166"/>
              <a:gd name="connsiteY26" fmla="*/ 118213 h 320069"/>
              <a:gd name="connsiteX27" fmla="*/ 2161052 w 2642166"/>
              <a:gd name="connsiteY27" fmla="*/ 124093 h 320069"/>
              <a:gd name="connsiteX28" fmla="*/ 2135347 w 2642166"/>
              <a:gd name="connsiteY28" fmla="*/ 123801 h 320069"/>
              <a:gd name="connsiteX29" fmla="*/ 2112805 w 2642166"/>
              <a:gd name="connsiteY29" fmla="*/ 123801 h 320069"/>
              <a:gd name="connsiteX30" fmla="*/ 2090250 w 2642166"/>
              <a:gd name="connsiteY30" fmla="*/ 123763 h 320069"/>
              <a:gd name="connsiteX31" fmla="*/ 2075974 w 2642166"/>
              <a:gd name="connsiteY31" fmla="*/ 127980 h 320069"/>
              <a:gd name="connsiteX32" fmla="*/ 2065103 w 2642166"/>
              <a:gd name="connsiteY32" fmla="*/ 126913 h 320069"/>
              <a:gd name="connsiteX33" fmla="*/ 2060785 w 2642166"/>
              <a:gd name="connsiteY33" fmla="*/ 124894 h 320069"/>
              <a:gd name="connsiteX34" fmla="*/ 2040275 w 2642166"/>
              <a:gd name="connsiteY34" fmla="*/ 129415 h 320069"/>
              <a:gd name="connsiteX35" fmla="*/ 1946841 w 2642166"/>
              <a:gd name="connsiteY35" fmla="*/ 129554 h 320069"/>
              <a:gd name="connsiteX36" fmla="*/ 1926788 w 2642166"/>
              <a:gd name="connsiteY36" fmla="*/ 134838 h 320069"/>
              <a:gd name="connsiteX37" fmla="*/ 1909389 w 2642166"/>
              <a:gd name="connsiteY37" fmla="*/ 131548 h 320069"/>
              <a:gd name="connsiteX38" fmla="*/ 1900943 w 2642166"/>
              <a:gd name="connsiteY38" fmla="*/ 129707 h 320069"/>
              <a:gd name="connsiteX39" fmla="*/ 1880763 w 2642166"/>
              <a:gd name="connsiteY39" fmla="*/ 135244 h 320069"/>
              <a:gd name="connsiteX40" fmla="*/ 1710024 w 2642166"/>
              <a:gd name="connsiteY40" fmla="*/ 135193 h 320069"/>
              <a:gd name="connsiteX41" fmla="*/ 1687202 w 2642166"/>
              <a:gd name="connsiteY41" fmla="*/ 130113 h 320069"/>
              <a:gd name="connsiteX42" fmla="*/ 1676979 w 2642166"/>
              <a:gd name="connsiteY42" fmla="*/ 134939 h 320069"/>
              <a:gd name="connsiteX43" fmla="*/ 1643946 w 2642166"/>
              <a:gd name="connsiteY43" fmla="*/ 129580 h 320069"/>
              <a:gd name="connsiteX44" fmla="*/ 1602061 w 2642166"/>
              <a:gd name="connsiteY44" fmla="*/ 129554 h 320069"/>
              <a:gd name="connsiteX45" fmla="*/ 1584764 w 2642166"/>
              <a:gd name="connsiteY45" fmla="*/ 124703 h 320069"/>
              <a:gd name="connsiteX46" fmla="*/ 1567733 w 2642166"/>
              <a:gd name="connsiteY46" fmla="*/ 127408 h 320069"/>
              <a:gd name="connsiteX47" fmla="*/ 1561066 w 2642166"/>
              <a:gd name="connsiteY47" fmla="*/ 125389 h 320069"/>
              <a:gd name="connsiteX48" fmla="*/ 1556290 w 2642166"/>
              <a:gd name="connsiteY48" fmla="*/ 126049 h 320069"/>
              <a:gd name="connsiteX49" fmla="*/ 1551972 w 2642166"/>
              <a:gd name="connsiteY49" fmla="*/ 128716 h 320069"/>
              <a:gd name="connsiteX50" fmla="*/ 1541318 w 2642166"/>
              <a:gd name="connsiteY50" fmla="*/ 123636 h 320069"/>
              <a:gd name="connsiteX51" fmla="*/ 1498887 w 2642166"/>
              <a:gd name="connsiteY51" fmla="*/ 118099 h 320069"/>
              <a:gd name="connsiteX52" fmla="*/ 1469880 w 2642166"/>
              <a:gd name="connsiteY52" fmla="*/ 118099 h 320069"/>
              <a:gd name="connsiteX53" fmla="*/ 1424871 w 2642166"/>
              <a:gd name="connsiteY53" fmla="*/ 118556 h 320069"/>
              <a:gd name="connsiteX54" fmla="*/ 1391952 w 2642166"/>
              <a:gd name="connsiteY54" fmla="*/ 112041 h 320069"/>
              <a:gd name="connsiteX55" fmla="*/ 1359809 w 2642166"/>
              <a:gd name="connsiteY55" fmla="*/ 112397 h 320069"/>
              <a:gd name="connsiteX56" fmla="*/ 1320667 w 2642166"/>
              <a:gd name="connsiteY56" fmla="*/ 107393 h 320069"/>
              <a:gd name="connsiteX57" fmla="*/ 1294264 w 2642166"/>
              <a:gd name="connsiteY57" fmla="*/ 100827 h 320069"/>
              <a:gd name="connsiteX58" fmla="*/ 1268635 w 2642166"/>
              <a:gd name="connsiteY58" fmla="*/ 100700 h 320069"/>
              <a:gd name="connsiteX59" fmla="*/ 1238943 w 2642166"/>
              <a:gd name="connsiteY59" fmla="*/ 95442 h 320069"/>
              <a:gd name="connsiteX60" fmla="*/ 1224808 w 2642166"/>
              <a:gd name="connsiteY60" fmla="*/ 90832 h 320069"/>
              <a:gd name="connsiteX61" fmla="*/ 1213517 w 2642166"/>
              <a:gd name="connsiteY61" fmla="*/ 92026 h 320069"/>
              <a:gd name="connsiteX62" fmla="*/ 1208298 w 2642166"/>
              <a:gd name="connsiteY62" fmla="*/ 89638 h 320069"/>
              <a:gd name="connsiteX63" fmla="*/ 1178758 w 2642166"/>
              <a:gd name="connsiteY63" fmla="*/ 83898 h 320069"/>
              <a:gd name="connsiteX64" fmla="*/ 1171925 w 2642166"/>
              <a:gd name="connsiteY64" fmla="*/ 89257 h 320069"/>
              <a:gd name="connsiteX65" fmla="*/ 1140925 w 2642166"/>
              <a:gd name="connsiteY65" fmla="*/ 79339 h 320069"/>
              <a:gd name="connsiteX66" fmla="*/ 1132009 w 2642166"/>
              <a:gd name="connsiteY66" fmla="*/ 78158 h 320069"/>
              <a:gd name="connsiteX67" fmla="*/ 1108577 w 2642166"/>
              <a:gd name="connsiteY67" fmla="*/ 73128 h 320069"/>
              <a:gd name="connsiteX68" fmla="*/ 1089604 w 2642166"/>
              <a:gd name="connsiteY68" fmla="*/ 72328 h 320069"/>
              <a:gd name="connsiteX69" fmla="*/ 1050208 w 2642166"/>
              <a:gd name="connsiteY69" fmla="*/ 67096 h 320069"/>
              <a:gd name="connsiteX70" fmla="*/ 1016032 w 2642166"/>
              <a:gd name="connsiteY70" fmla="*/ 64658 h 320069"/>
              <a:gd name="connsiteX71" fmla="*/ 982174 w 2642166"/>
              <a:gd name="connsiteY71" fmla="*/ 61013 h 320069"/>
              <a:gd name="connsiteX72" fmla="*/ 974453 w 2642166"/>
              <a:gd name="connsiteY72" fmla="*/ 65102 h 320069"/>
              <a:gd name="connsiteX73" fmla="*/ 969678 w 2642166"/>
              <a:gd name="connsiteY73" fmla="*/ 64543 h 320069"/>
              <a:gd name="connsiteX74" fmla="*/ 961791 w 2642166"/>
              <a:gd name="connsiteY74" fmla="*/ 61279 h 320069"/>
              <a:gd name="connsiteX75" fmla="*/ 945052 w 2642166"/>
              <a:gd name="connsiteY75" fmla="*/ 67159 h 320069"/>
              <a:gd name="connsiteX76" fmla="*/ 928466 w 2642166"/>
              <a:gd name="connsiteY76" fmla="*/ 72011 h 320069"/>
              <a:gd name="connsiteX77" fmla="*/ 911893 w 2642166"/>
              <a:gd name="connsiteY77" fmla="*/ 78411 h 320069"/>
              <a:gd name="connsiteX78" fmla="*/ 883229 w 2642166"/>
              <a:gd name="connsiteY78" fmla="*/ 99570 h 320069"/>
              <a:gd name="connsiteX79" fmla="*/ 872332 w 2642166"/>
              <a:gd name="connsiteY79" fmla="*/ 115445 h 320069"/>
              <a:gd name="connsiteX80" fmla="*/ 865563 w 2642166"/>
              <a:gd name="connsiteY80" fmla="*/ 130101 h 320069"/>
              <a:gd name="connsiteX81" fmla="*/ 851593 w 2642166"/>
              <a:gd name="connsiteY81" fmla="*/ 144756 h 320069"/>
              <a:gd name="connsiteX82" fmla="*/ 839706 w 2642166"/>
              <a:gd name="connsiteY82" fmla="*/ 146522 h 320069"/>
              <a:gd name="connsiteX83" fmla="*/ 810000 w 2642166"/>
              <a:gd name="connsiteY83" fmla="*/ 141061 h 320069"/>
              <a:gd name="connsiteX84" fmla="*/ 803714 w 2642166"/>
              <a:gd name="connsiteY84" fmla="*/ 140883 h 320069"/>
              <a:gd name="connsiteX85" fmla="*/ 776206 w 2642166"/>
              <a:gd name="connsiteY85" fmla="*/ 137975 h 320069"/>
              <a:gd name="connsiteX86" fmla="*/ 752545 w 2642166"/>
              <a:gd name="connsiteY86" fmla="*/ 133834 h 320069"/>
              <a:gd name="connsiteX87" fmla="*/ 727844 w 2642166"/>
              <a:gd name="connsiteY87" fmla="*/ 124081 h 320069"/>
              <a:gd name="connsiteX88" fmla="*/ 710305 w 2642166"/>
              <a:gd name="connsiteY88" fmla="*/ 120106 h 320069"/>
              <a:gd name="connsiteX89" fmla="*/ 696716 w 2642166"/>
              <a:gd name="connsiteY89" fmla="*/ 114251 h 320069"/>
              <a:gd name="connsiteX90" fmla="*/ 685020 w 2642166"/>
              <a:gd name="connsiteY90" fmla="*/ 112562 h 320069"/>
              <a:gd name="connsiteX91" fmla="*/ 668167 w 2642166"/>
              <a:gd name="connsiteY91" fmla="*/ 107063 h 320069"/>
              <a:gd name="connsiteX92" fmla="*/ 649447 w 2642166"/>
              <a:gd name="connsiteY92" fmla="*/ 105602 h 320069"/>
              <a:gd name="connsiteX93" fmla="*/ 638944 w 2642166"/>
              <a:gd name="connsiteY93" fmla="*/ 100598 h 320069"/>
              <a:gd name="connsiteX94" fmla="*/ 618103 w 2642166"/>
              <a:gd name="connsiteY94" fmla="*/ 90172 h 320069"/>
              <a:gd name="connsiteX95" fmla="*/ 598469 w 2642166"/>
              <a:gd name="connsiteY95" fmla="*/ 83860 h 320069"/>
              <a:gd name="connsiteX96" fmla="*/ 575406 w 2642166"/>
              <a:gd name="connsiteY96" fmla="*/ 78742 h 320069"/>
              <a:gd name="connsiteX97" fmla="*/ 552241 w 2642166"/>
              <a:gd name="connsiteY97" fmla="*/ 72354 h 320069"/>
              <a:gd name="connsiteX98" fmla="*/ 546310 w 2642166"/>
              <a:gd name="connsiteY98" fmla="*/ 71554 h 320069"/>
              <a:gd name="connsiteX99" fmla="*/ 522168 w 2642166"/>
              <a:gd name="connsiteY99" fmla="*/ 61025 h 320069"/>
              <a:gd name="connsiteX100" fmla="*/ 497225 w 2642166"/>
              <a:gd name="connsiteY100" fmla="*/ 51945 h 320069"/>
              <a:gd name="connsiteX101" fmla="*/ 473336 w 2642166"/>
              <a:gd name="connsiteY101" fmla="*/ 41442 h 320069"/>
              <a:gd name="connsiteX102" fmla="*/ 465233 w 2642166"/>
              <a:gd name="connsiteY102" fmla="*/ 38432 h 320069"/>
              <a:gd name="connsiteX103" fmla="*/ 449015 w 2642166"/>
              <a:gd name="connsiteY103" fmla="*/ 31396 h 320069"/>
              <a:gd name="connsiteX104" fmla="*/ 441624 w 2642166"/>
              <a:gd name="connsiteY104" fmla="*/ 27078 h 320069"/>
              <a:gd name="connsiteX105" fmla="*/ 421635 w 2642166"/>
              <a:gd name="connsiteY105" fmla="*/ 21185 h 320069"/>
              <a:gd name="connsiteX106" fmla="*/ 401721 w 2642166"/>
              <a:gd name="connsiteY106" fmla="*/ 15216 h 320069"/>
              <a:gd name="connsiteX107" fmla="*/ 396476 w 2642166"/>
              <a:gd name="connsiteY107" fmla="*/ 13121 h 320069"/>
              <a:gd name="connsiteX108" fmla="*/ 368536 w 2642166"/>
              <a:gd name="connsiteY108" fmla="*/ 4231 h 320069"/>
              <a:gd name="connsiteX109" fmla="*/ 345269 w 2642166"/>
              <a:gd name="connsiteY109" fmla="*/ -2081 h 320069"/>
              <a:gd name="connsiteX110" fmla="*/ 319717 w 2642166"/>
              <a:gd name="connsiteY110" fmla="*/ -2145 h 320069"/>
              <a:gd name="connsiteX111" fmla="*/ 296590 w 2642166"/>
              <a:gd name="connsiteY111" fmla="*/ 4485 h 320069"/>
              <a:gd name="connsiteX112" fmla="*/ 284678 w 2642166"/>
              <a:gd name="connsiteY112" fmla="*/ 19230 h 320069"/>
              <a:gd name="connsiteX113" fmla="*/ 280563 w 2642166"/>
              <a:gd name="connsiteY113" fmla="*/ 23217 h 320069"/>
              <a:gd name="connsiteX114" fmla="*/ 279534 w 2642166"/>
              <a:gd name="connsiteY114" fmla="*/ 41099 h 320069"/>
              <a:gd name="connsiteX115" fmla="*/ 280766 w 2642166"/>
              <a:gd name="connsiteY115" fmla="*/ 59031 h 320069"/>
              <a:gd name="connsiteX116" fmla="*/ 285719 w 2642166"/>
              <a:gd name="connsiteY116" fmla="*/ 65356 h 320069"/>
              <a:gd name="connsiteX117" fmla="*/ 298254 w 2642166"/>
              <a:gd name="connsiteY117" fmla="*/ 92521 h 320069"/>
              <a:gd name="connsiteX118" fmla="*/ 302928 w 2642166"/>
              <a:gd name="connsiteY118" fmla="*/ 107838 h 320069"/>
              <a:gd name="connsiteX119" fmla="*/ 312287 w 2642166"/>
              <a:gd name="connsiteY119" fmla="*/ 121363 h 320069"/>
              <a:gd name="connsiteX120" fmla="*/ 321444 w 2642166"/>
              <a:gd name="connsiteY120" fmla="*/ 135092 h 320069"/>
              <a:gd name="connsiteX121" fmla="*/ 346400 w 2642166"/>
              <a:gd name="connsiteY121" fmla="*/ 163108 h 320069"/>
              <a:gd name="connsiteX122" fmla="*/ 357664 w 2642166"/>
              <a:gd name="connsiteY122" fmla="*/ 179059 h 320069"/>
              <a:gd name="connsiteX123" fmla="*/ 372028 w 2642166"/>
              <a:gd name="connsiteY123" fmla="*/ 196433 h 320069"/>
              <a:gd name="connsiteX124" fmla="*/ 387179 w 2642166"/>
              <a:gd name="connsiteY124" fmla="*/ 210923 h 320069"/>
              <a:gd name="connsiteX125" fmla="*/ 396323 w 2642166"/>
              <a:gd name="connsiteY125" fmla="*/ 224728 h 320069"/>
              <a:gd name="connsiteX126" fmla="*/ 408071 w 2642166"/>
              <a:gd name="connsiteY126" fmla="*/ 240222 h 320069"/>
              <a:gd name="connsiteX127" fmla="*/ 420949 w 2642166"/>
              <a:gd name="connsiteY127" fmla="*/ 252643 h 320069"/>
              <a:gd name="connsiteX128" fmla="*/ 432848 w 2642166"/>
              <a:gd name="connsiteY128" fmla="*/ 274004 h 320069"/>
              <a:gd name="connsiteX129" fmla="*/ 430855 w 2642166"/>
              <a:gd name="connsiteY129" fmla="*/ 277801 h 320069"/>
              <a:gd name="connsiteX130" fmla="*/ 427756 w 2642166"/>
              <a:gd name="connsiteY130" fmla="*/ 277827 h 320069"/>
              <a:gd name="connsiteX131" fmla="*/ 414256 w 2642166"/>
              <a:gd name="connsiteY131" fmla="*/ 272303 h 320069"/>
              <a:gd name="connsiteX132" fmla="*/ 402483 w 2642166"/>
              <a:gd name="connsiteY132" fmla="*/ 269813 h 320069"/>
              <a:gd name="connsiteX133" fmla="*/ 397708 w 2642166"/>
              <a:gd name="connsiteY133" fmla="*/ 266651 h 320069"/>
              <a:gd name="connsiteX134" fmla="*/ 361792 w 2642166"/>
              <a:gd name="connsiteY134" fmla="*/ 260072 h 320069"/>
              <a:gd name="connsiteX135" fmla="*/ 330195 w 2642166"/>
              <a:gd name="connsiteY135" fmla="*/ 245429 h 320069"/>
              <a:gd name="connsiteX136" fmla="*/ 307906 w 2642166"/>
              <a:gd name="connsiteY136" fmla="*/ 237936 h 320069"/>
              <a:gd name="connsiteX137" fmla="*/ 288005 w 2642166"/>
              <a:gd name="connsiteY137" fmla="*/ 231510 h 320069"/>
              <a:gd name="connsiteX138" fmla="*/ 264116 w 2642166"/>
              <a:gd name="connsiteY138" fmla="*/ 221375 h 320069"/>
              <a:gd name="connsiteX139" fmla="*/ 239440 w 2642166"/>
              <a:gd name="connsiteY139" fmla="*/ 205247 h 320069"/>
              <a:gd name="connsiteX140" fmla="*/ 213723 w 2642166"/>
              <a:gd name="connsiteY140" fmla="*/ 198363 h 320069"/>
              <a:gd name="connsiteX141" fmla="*/ 202000 w 2642166"/>
              <a:gd name="connsiteY141" fmla="*/ 189448 h 320069"/>
              <a:gd name="connsiteX142" fmla="*/ 197162 w 2642166"/>
              <a:gd name="connsiteY142" fmla="*/ 186616 h 320069"/>
              <a:gd name="connsiteX143" fmla="*/ 162630 w 2642166"/>
              <a:gd name="connsiteY143" fmla="*/ 171071 h 320069"/>
              <a:gd name="connsiteX144" fmla="*/ 145003 w 2642166"/>
              <a:gd name="connsiteY144" fmla="*/ 167286 h 320069"/>
              <a:gd name="connsiteX145" fmla="*/ 131757 w 2642166"/>
              <a:gd name="connsiteY145" fmla="*/ 155501 h 320069"/>
              <a:gd name="connsiteX146" fmla="*/ 115971 w 2642166"/>
              <a:gd name="connsiteY146" fmla="*/ 141289 h 320069"/>
              <a:gd name="connsiteX147" fmla="*/ 93060 w 2642166"/>
              <a:gd name="connsiteY147" fmla="*/ 127497 h 320069"/>
              <a:gd name="connsiteX148" fmla="*/ 72613 w 2642166"/>
              <a:gd name="connsiteY148" fmla="*/ 109641 h 320069"/>
              <a:gd name="connsiteX149" fmla="*/ 45702 w 2642166"/>
              <a:gd name="connsiteY149" fmla="*/ 91289 h 320069"/>
              <a:gd name="connsiteX150" fmla="*/ 23515 w 2642166"/>
              <a:gd name="connsiteY150" fmla="*/ 83860 h 320069"/>
              <a:gd name="connsiteX151" fmla="*/ -1822 w 2642166"/>
              <a:gd name="connsiteY151" fmla="*/ 84863 h 320069"/>
              <a:gd name="connsiteX152" fmla="*/ -3765 w 2642166"/>
              <a:gd name="connsiteY152" fmla="*/ 86781 h 320069"/>
              <a:gd name="connsiteX153" fmla="*/ -1618 w 2642166"/>
              <a:gd name="connsiteY153" fmla="*/ 88737 h 320069"/>
              <a:gd name="connsiteX154" fmla="*/ 7678 w 2642166"/>
              <a:gd name="connsiteY154" fmla="*/ 89511 h 320069"/>
              <a:gd name="connsiteX155" fmla="*/ 15374 w 2642166"/>
              <a:gd name="connsiteY155" fmla="*/ 95874 h 320069"/>
              <a:gd name="connsiteX156" fmla="*/ 16009 w 2642166"/>
              <a:gd name="connsiteY156" fmla="*/ 104066 h 320069"/>
              <a:gd name="connsiteX157" fmla="*/ 53995 w 2642166"/>
              <a:gd name="connsiteY157" fmla="*/ 132793 h 320069"/>
              <a:gd name="connsiteX158" fmla="*/ 60535 w 2642166"/>
              <a:gd name="connsiteY158" fmla="*/ 128881 h 320069"/>
              <a:gd name="connsiteX159" fmla="*/ 69451 w 2642166"/>
              <a:gd name="connsiteY159" fmla="*/ 123878 h 320069"/>
              <a:gd name="connsiteX160" fmla="*/ 78239 w 2642166"/>
              <a:gd name="connsiteY160" fmla="*/ 131637 h 320069"/>
              <a:gd name="connsiteX161" fmla="*/ 71610 w 2642166"/>
              <a:gd name="connsiteY161" fmla="*/ 139549 h 320069"/>
              <a:gd name="connsiteX162" fmla="*/ 66365 w 2642166"/>
              <a:gd name="connsiteY162" fmla="*/ 144236 h 320069"/>
              <a:gd name="connsiteX163" fmla="*/ 82633 w 2642166"/>
              <a:gd name="connsiteY163" fmla="*/ 157723 h 320069"/>
              <a:gd name="connsiteX164" fmla="*/ 111856 w 2642166"/>
              <a:gd name="connsiteY164" fmla="*/ 177891 h 320069"/>
              <a:gd name="connsiteX165" fmla="*/ 136443 w 2642166"/>
              <a:gd name="connsiteY165" fmla="*/ 194058 h 320069"/>
              <a:gd name="connsiteX166" fmla="*/ 161170 w 2642166"/>
              <a:gd name="connsiteY166" fmla="*/ 210161 h 320069"/>
              <a:gd name="connsiteX167" fmla="*/ 174988 w 2642166"/>
              <a:gd name="connsiteY167" fmla="*/ 215305 h 320069"/>
              <a:gd name="connsiteX168" fmla="*/ 182989 w 2642166"/>
              <a:gd name="connsiteY168" fmla="*/ 218340 h 320069"/>
              <a:gd name="connsiteX169" fmla="*/ 208020 w 2642166"/>
              <a:gd name="connsiteY169" fmla="*/ 234253 h 320069"/>
              <a:gd name="connsiteX170" fmla="*/ 215869 w 2642166"/>
              <a:gd name="connsiteY170" fmla="*/ 237873 h 320069"/>
              <a:gd name="connsiteX171" fmla="*/ 271597 w 2642166"/>
              <a:gd name="connsiteY171" fmla="*/ 262879 h 320069"/>
              <a:gd name="connsiteX172" fmla="*/ 291764 w 2642166"/>
              <a:gd name="connsiteY172" fmla="*/ 268556 h 320069"/>
              <a:gd name="connsiteX173" fmla="*/ 309925 w 2642166"/>
              <a:gd name="connsiteY173" fmla="*/ 277967 h 320069"/>
              <a:gd name="connsiteX174" fmla="*/ 315767 w 2642166"/>
              <a:gd name="connsiteY174" fmla="*/ 278805 h 320069"/>
              <a:gd name="connsiteX175" fmla="*/ 331515 w 2642166"/>
              <a:gd name="connsiteY175" fmla="*/ 286780 h 320069"/>
              <a:gd name="connsiteX176" fmla="*/ 348724 w 2642166"/>
              <a:gd name="connsiteY176" fmla="*/ 290959 h 320069"/>
              <a:gd name="connsiteX177" fmla="*/ 364675 w 2642166"/>
              <a:gd name="connsiteY177" fmla="*/ 298795 h 320069"/>
              <a:gd name="connsiteX178" fmla="*/ 370111 w 2642166"/>
              <a:gd name="connsiteY178" fmla="*/ 300661 h 320069"/>
              <a:gd name="connsiteX179" fmla="*/ 390888 w 2642166"/>
              <a:gd name="connsiteY179" fmla="*/ 304751 h 320069"/>
              <a:gd name="connsiteX180" fmla="*/ 410840 w 2642166"/>
              <a:gd name="connsiteY180" fmla="*/ 310682 h 320069"/>
              <a:gd name="connsiteX181" fmla="*/ 430118 w 2642166"/>
              <a:gd name="connsiteY181" fmla="*/ 317007 h 320069"/>
              <a:gd name="connsiteX182" fmla="*/ 444952 w 2642166"/>
              <a:gd name="connsiteY182" fmla="*/ 316232 h 320069"/>
              <a:gd name="connsiteX183" fmla="*/ 459290 w 2642166"/>
              <a:gd name="connsiteY183" fmla="*/ 312041 h 320069"/>
              <a:gd name="connsiteX184" fmla="*/ 476397 w 2642166"/>
              <a:gd name="connsiteY184" fmla="*/ 300497 h 320069"/>
              <a:gd name="connsiteX185" fmla="*/ 479280 w 2642166"/>
              <a:gd name="connsiteY185" fmla="*/ 290197 h 320069"/>
              <a:gd name="connsiteX186" fmla="*/ 473273 w 2642166"/>
              <a:gd name="connsiteY186" fmla="*/ 269610 h 320069"/>
              <a:gd name="connsiteX187" fmla="*/ 479331 w 2642166"/>
              <a:gd name="connsiteY187" fmla="*/ 263565 h 320069"/>
              <a:gd name="connsiteX188" fmla="*/ 471977 w 2642166"/>
              <a:gd name="connsiteY188" fmla="*/ 252059 h 320069"/>
              <a:gd name="connsiteX189" fmla="*/ 454400 w 2642166"/>
              <a:gd name="connsiteY189" fmla="*/ 232856 h 320069"/>
              <a:gd name="connsiteX190" fmla="*/ 440608 w 2642166"/>
              <a:gd name="connsiteY190" fmla="*/ 212168 h 320069"/>
              <a:gd name="connsiteX191" fmla="*/ 424721 w 2642166"/>
              <a:gd name="connsiteY191" fmla="*/ 198008 h 320069"/>
              <a:gd name="connsiteX192" fmla="*/ 413252 w 2642166"/>
              <a:gd name="connsiteY192" fmla="*/ 182298 h 320069"/>
              <a:gd name="connsiteX193" fmla="*/ 404299 w 2642166"/>
              <a:gd name="connsiteY193" fmla="*/ 168315 h 320069"/>
              <a:gd name="connsiteX194" fmla="*/ 390392 w 2642166"/>
              <a:gd name="connsiteY194" fmla="*/ 156504 h 320069"/>
              <a:gd name="connsiteX195" fmla="*/ 372740 w 2642166"/>
              <a:gd name="connsiteY195" fmla="*/ 134088 h 320069"/>
              <a:gd name="connsiteX196" fmla="*/ 360662 w 2642166"/>
              <a:gd name="connsiteY196" fmla="*/ 113184 h 320069"/>
              <a:gd name="connsiteX197" fmla="*/ 344329 w 2642166"/>
              <a:gd name="connsiteY197" fmla="*/ 96268 h 320069"/>
              <a:gd name="connsiteX198" fmla="*/ 326575 w 2642166"/>
              <a:gd name="connsiteY198" fmla="*/ 65775 h 320069"/>
              <a:gd name="connsiteX199" fmla="*/ 324276 w 2642166"/>
              <a:gd name="connsiteY199" fmla="*/ 52326 h 320069"/>
              <a:gd name="connsiteX200" fmla="*/ 318345 w 2642166"/>
              <a:gd name="connsiteY200" fmla="*/ 43131 h 320069"/>
              <a:gd name="connsiteX201" fmla="*/ 321177 w 2642166"/>
              <a:gd name="connsiteY201" fmla="*/ 38686 h 320069"/>
              <a:gd name="connsiteX202" fmla="*/ 359697 w 2642166"/>
              <a:gd name="connsiteY202" fmla="*/ 38280 h 320069"/>
              <a:gd name="connsiteX203" fmla="*/ 362109 w 2642166"/>
              <a:gd name="connsiteY203" fmla="*/ 39931 h 320069"/>
              <a:gd name="connsiteX204" fmla="*/ 383369 w 2642166"/>
              <a:gd name="connsiteY204" fmla="*/ 48922 h 320069"/>
              <a:gd name="connsiteX205" fmla="*/ 406001 w 2642166"/>
              <a:gd name="connsiteY205" fmla="*/ 56504 h 320069"/>
              <a:gd name="connsiteX206" fmla="*/ 424047 w 2642166"/>
              <a:gd name="connsiteY206" fmla="*/ 65788 h 320069"/>
              <a:gd name="connsiteX207" fmla="*/ 445523 w 2642166"/>
              <a:gd name="connsiteY207" fmla="*/ 74754 h 320069"/>
              <a:gd name="connsiteX208" fmla="*/ 461881 w 2642166"/>
              <a:gd name="connsiteY208" fmla="*/ 81929 h 320069"/>
              <a:gd name="connsiteX209" fmla="*/ 480651 w 2642166"/>
              <a:gd name="connsiteY209" fmla="*/ 89092 h 320069"/>
              <a:gd name="connsiteX210" fmla="*/ 497275 w 2642166"/>
              <a:gd name="connsiteY210" fmla="*/ 95290 h 320069"/>
              <a:gd name="connsiteX211" fmla="*/ 521050 w 2642166"/>
              <a:gd name="connsiteY211" fmla="*/ 106466 h 320069"/>
              <a:gd name="connsiteX212" fmla="*/ 547352 w 2642166"/>
              <a:gd name="connsiteY212" fmla="*/ 112600 h 320069"/>
              <a:gd name="connsiteX213" fmla="*/ 555708 w 2642166"/>
              <a:gd name="connsiteY213" fmla="*/ 114683 h 320069"/>
              <a:gd name="connsiteX214" fmla="*/ 571913 w 2642166"/>
              <a:gd name="connsiteY214" fmla="*/ 122252 h 320069"/>
              <a:gd name="connsiteX215" fmla="*/ 586264 w 2642166"/>
              <a:gd name="connsiteY215" fmla="*/ 124957 h 320069"/>
              <a:gd name="connsiteX216" fmla="*/ 603651 w 2642166"/>
              <a:gd name="connsiteY216" fmla="*/ 129694 h 320069"/>
              <a:gd name="connsiteX217" fmla="*/ 617151 w 2642166"/>
              <a:gd name="connsiteY217" fmla="*/ 135308 h 320069"/>
              <a:gd name="connsiteX218" fmla="*/ 628340 w 2642166"/>
              <a:gd name="connsiteY218" fmla="*/ 138749 h 320069"/>
              <a:gd name="connsiteX219" fmla="*/ 632975 w 2642166"/>
              <a:gd name="connsiteY219" fmla="*/ 139118 h 320069"/>
              <a:gd name="connsiteX220" fmla="*/ 648596 w 2642166"/>
              <a:gd name="connsiteY220" fmla="*/ 139321 h 320069"/>
              <a:gd name="connsiteX221" fmla="*/ 661169 w 2642166"/>
              <a:gd name="connsiteY221" fmla="*/ 146966 h 320069"/>
              <a:gd name="connsiteX222" fmla="*/ 677882 w 2642166"/>
              <a:gd name="connsiteY222" fmla="*/ 152389 h 320069"/>
              <a:gd name="connsiteX223" fmla="*/ 694557 w 2642166"/>
              <a:gd name="connsiteY223" fmla="*/ 158104 h 320069"/>
              <a:gd name="connsiteX224" fmla="*/ 708248 w 2642166"/>
              <a:gd name="connsiteY224" fmla="*/ 163286 h 320069"/>
              <a:gd name="connsiteX225" fmla="*/ 725723 w 2642166"/>
              <a:gd name="connsiteY225" fmla="*/ 167464 h 320069"/>
              <a:gd name="connsiteX226" fmla="*/ 743960 w 2642166"/>
              <a:gd name="connsiteY226" fmla="*/ 169394 h 320069"/>
              <a:gd name="connsiteX227" fmla="*/ 760674 w 2642166"/>
              <a:gd name="connsiteY227" fmla="*/ 175427 h 320069"/>
              <a:gd name="connsiteX228" fmla="*/ 778263 w 2642166"/>
              <a:gd name="connsiteY228" fmla="*/ 179250 h 320069"/>
              <a:gd name="connsiteX229" fmla="*/ 796602 w 2642166"/>
              <a:gd name="connsiteY229" fmla="*/ 180875 h 320069"/>
              <a:gd name="connsiteX230" fmla="*/ 817163 w 2642166"/>
              <a:gd name="connsiteY230" fmla="*/ 185562 h 320069"/>
              <a:gd name="connsiteX231" fmla="*/ 825977 w 2642166"/>
              <a:gd name="connsiteY231" fmla="*/ 182412 h 320069"/>
              <a:gd name="connsiteX232" fmla="*/ 833737 w 2642166"/>
              <a:gd name="connsiteY232" fmla="*/ 186412 h 320069"/>
              <a:gd name="connsiteX233" fmla="*/ 850412 w 2642166"/>
              <a:gd name="connsiteY233" fmla="*/ 180621 h 320069"/>
              <a:gd name="connsiteX234" fmla="*/ 869322 w 2642166"/>
              <a:gd name="connsiteY234" fmla="*/ 180863 h 320069"/>
              <a:gd name="connsiteX235" fmla="*/ 892322 w 2642166"/>
              <a:gd name="connsiteY235" fmla="*/ 160441 h 320069"/>
              <a:gd name="connsiteX236" fmla="*/ 904781 w 2642166"/>
              <a:gd name="connsiteY236" fmla="*/ 147919 h 320069"/>
              <a:gd name="connsiteX237" fmla="*/ 911359 w 2642166"/>
              <a:gd name="connsiteY237" fmla="*/ 121731 h 320069"/>
              <a:gd name="connsiteX238" fmla="*/ 911181 w 2642166"/>
              <a:gd name="connsiteY238" fmla="*/ 113210 h 320069"/>
              <a:gd name="connsiteX239" fmla="*/ 919843 w 2642166"/>
              <a:gd name="connsiteY239" fmla="*/ 102211 h 320069"/>
              <a:gd name="connsiteX240" fmla="*/ 930663 w 2642166"/>
              <a:gd name="connsiteY240" fmla="*/ 103951 h 320069"/>
              <a:gd name="connsiteX241" fmla="*/ 945497 w 2642166"/>
              <a:gd name="connsiteY241" fmla="*/ 106682 h 320069"/>
              <a:gd name="connsiteX242" fmla="*/ 975062 w 2642166"/>
              <a:gd name="connsiteY242" fmla="*/ 101043 h 320069"/>
              <a:gd name="connsiteX243" fmla="*/ 1026586 w 2642166"/>
              <a:gd name="connsiteY243" fmla="*/ 101018 h 320069"/>
              <a:gd name="connsiteX244" fmla="*/ 1046551 w 2642166"/>
              <a:gd name="connsiteY244" fmla="*/ 106948 h 320069"/>
              <a:gd name="connsiteX245" fmla="*/ 1065778 w 2642166"/>
              <a:gd name="connsiteY245" fmla="*/ 106822 h 320069"/>
              <a:gd name="connsiteX246" fmla="*/ 1080358 w 2642166"/>
              <a:gd name="connsiteY246" fmla="*/ 97055 h 320069"/>
              <a:gd name="connsiteX247" fmla="*/ 1086924 w 2642166"/>
              <a:gd name="connsiteY247" fmla="*/ 90997 h 320069"/>
              <a:gd name="connsiteX248" fmla="*/ 1089121 w 2642166"/>
              <a:gd name="connsiteY248" fmla="*/ 90273 h 320069"/>
              <a:gd name="connsiteX249" fmla="*/ 1091344 w 2642166"/>
              <a:gd name="connsiteY249" fmla="*/ 92191 h 320069"/>
              <a:gd name="connsiteX250" fmla="*/ 1087368 w 2642166"/>
              <a:gd name="connsiteY250" fmla="*/ 107621 h 320069"/>
              <a:gd name="connsiteX251" fmla="*/ 1087699 w 2642166"/>
              <a:gd name="connsiteY251" fmla="*/ 111520 h 320069"/>
              <a:gd name="connsiteX252" fmla="*/ 1103294 w 2642166"/>
              <a:gd name="connsiteY252" fmla="*/ 112651 h 320069"/>
              <a:gd name="connsiteX253" fmla="*/ 1136174 w 2642166"/>
              <a:gd name="connsiteY253" fmla="*/ 118531 h 320069"/>
              <a:gd name="connsiteX254" fmla="*/ 1159352 w 2642166"/>
              <a:gd name="connsiteY254" fmla="*/ 124055 h 320069"/>
              <a:gd name="connsiteX255" fmla="*/ 1181844 w 2642166"/>
              <a:gd name="connsiteY255" fmla="*/ 123916 h 320069"/>
              <a:gd name="connsiteX256" fmla="*/ 1201795 w 2642166"/>
              <a:gd name="connsiteY256" fmla="*/ 129796 h 320069"/>
              <a:gd name="connsiteX257" fmla="*/ 1224147 w 2642166"/>
              <a:gd name="connsiteY257" fmla="*/ 129796 h 320069"/>
              <a:gd name="connsiteX258" fmla="*/ 1253840 w 2642166"/>
              <a:gd name="connsiteY258" fmla="*/ 135092 h 320069"/>
              <a:gd name="connsiteX259" fmla="*/ 1283659 w 2642166"/>
              <a:gd name="connsiteY259" fmla="*/ 140641 h 320069"/>
              <a:gd name="connsiteX260" fmla="*/ 1296258 w 2642166"/>
              <a:gd name="connsiteY260" fmla="*/ 140984 h 320069"/>
              <a:gd name="connsiteX261" fmla="*/ 1319867 w 2642166"/>
              <a:gd name="connsiteY261" fmla="*/ 145810 h 320069"/>
              <a:gd name="connsiteX262" fmla="*/ 1325811 w 2642166"/>
              <a:gd name="connsiteY262" fmla="*/ 146623 h 320069"/>
              <a:gd name="connsiteX263" fmla="*/ 1374884 w 2642166"/>
              <a:gd name="connsiteY263" fmla="*/ 152084 h 320069"/>
              <a:gd name="connsiteX264" fmla="*/ 1387571 w 2642166"/>
              <a:gd name="connsiteY264" fmla="*/ 152338 h 320069"/>
              <a:gd name="connsiteX265" fmla="*/ 1423004 w 2642166"/>
              <a:gd name="connsiteY265" fmla="*/ 152275 h 320069"/>
              <a:gd name="connsiteX266" fmla="*/ 1434307 w 2642166"/>
              <a:gd name="connsiteY266" fmla="*/ 155881 h 320069"/>
              <a:gd name="connsiteX267" fmla="*/ 1443032 w 2642166"/>
              <a:gd name="connsiteY267" fmla="*/ 152846 h 320069"/>
              <a:gd name="connsiteX268" fmla="*/ 1476217 w 2642166"/>
              <a:gd name="connsiteY268" fmla="*/ 157863 h 320069"/>
              <a:gd name="connsiteX269" fmla="*/ 1530967 w 2642166"/>
              <a:gd name="connsiteY269" fmla="*/ 157964 h 320069"/>
              <a:gd name="connsiteX270" fmla="*/ 1545102 w 2642166"/>
              <a:gd name="connsiteY270" fmla="*/ 162511 h 320069"/>
              <a:gd name="connsiteX271" fmla="*/ 1555986 w 2642166"/>
              <a:gd name="connsiteY271" fmla="*/ 160847 h 320069"/>
              <a:gd name="connsiteX272" fmla="*/ 1560291 w 2642166"/>
              <a:gd name="connsiteY272" fmla="*/ 159450 h 320069"/>
              <a:gd name="connsiteX273" fmla="*/ 1574502 w 2642166"/>
              <a:gd name="connsiteY273" fmla="*/ 163806 h 320069"/>
              <a:gd name="connsiteX274" fmla="*/ 1616349 w 2642166"/>
              <a:gd name="connsiteY274" fmla="*/ 164010 h 320069"/>
              <a:gd name="connsiteX275" fmla="*/ 1655604 w 2642166"/>
              <a:gd name="connsiteY275" fmla="*/ 169407 h 320069"/>
              <a:gd name="connsiteX276" fmla="*/ 1662450 w 2642166"/>
              <a:gd name="connsiteY276" fmla="*/ 164048 h 320069"/>
              <a:gd name="connsiteX277" fmla="*/ 1698594 w 2642166"/>
              <a:gd name="connsiteY277" fmla="*/ 169204 h 320069"/>
              <a:gd name="connsiteX278" fmla="*/ 1737215 w 2642166"/>
              <a:gd name="connsiteY278" fmla="*/ 169242 h 320069"/>
              <a:gd name="connsiteX279" fmla="*/ 1744759 w 2642166"/>
              <a:gd name="connsiteY279" fmla="*/ 164886 h 320069"/>
              <a:gd name="connsiteX280" fmla="*/ 1750562 w 2642166"/>
              <a:gd name="connsiteY280" fmla="*/ 163883 h 320069"/>
              <a:gd name="connsiteX281" fmla="*/ 1805998 w 2642166"/>
              <a:gd name="connsiteY281" fmla="*/ 169216 h 320069"/>
              <a:gd name="connsiteX282" fmla="*/ 1860748 w 2642166"/>
              <a:gd name="connsiteY282" fmla="*/ 169471 h 320069"/>
              <a:gd name="connsiteX283" fmla="*/ 1869993 w 2642166"/>
              <a:gd name="connsiteY283" fmla="*/ 165572 h 320069"/>
              <a:gd name="connsiteX284" fmla="*/ 1885945 w 2642166"/>
              <a:gd name="connsiteY284" fmla="*/ 165623 h 320069"/>
              <a:gd name="connsiteX285" fmla="*/ 1894619 w 2642166"/>
              <a:gd name="connsiteY285" fmla="*/ 163832 h 320069"/>
              <a:gd name="connsiteX286" fmla="*/ 1962272 w 2642166"/>
              <a:gd name="connsiteY286" fmla="*/ 163794 h 320069"/>
              <a:gd name="connsiteX287" fmla="*/ 1976521 w 2642166"/>
              <a:gd name="connsiteY287" fmla="*/ 159539 h 320069"/>
              <a:gd name="connsiteX288" fmla="*/ 1980813 w 2642166"/>
              <a:gd name="connsiteY288" fmla="*/ 160758 h 320069"/>
              <a:gd name="connsiteX289" fmla="*/ 1995228 w 2642166"/>
              <a:gd name="connsiteY289" fmla="*/ 163375 h 320069"/>
              <a:gd name="connsiteX290" fmla="*/ 2025124 w 2642166"/>
              <a:gd name="connsiteY290" fmla="*/ 158079 h 320069"/>
              <a:gd name="connsiteX291" fmla="*/ 2070222 w 2642166"/>
              <a:gd name="connsiteY291" fmla="*/ 157875 h 320069"/>
              <a:gd name="connsiteX292" fmla="*/ 2100193 w 2642166"/>
              <a:gd name="connsiteY292" fmla="*/ 152910 h 320069"/>
              <a:gd name="connsiteX293" fmla="*/ 2109439 w 2642166"/>
              <a:gd name="connsiteY293" fmla="*/ 152351 h 320069"/>
              <a:gd name="connsiteX294" fmla="*/ 2154550 w 2642166"/>
              <a:gd name="connsiteY294" fmla="*/ 152275 h 320069"/>
              <a:gd name="connsiteX295" fmla="*/ 2177676 w 2642166"/>
              <a:gd name="connsiteY295" fmla="*/ 146687 h 320069"/>
              <a:gd name="connsiteX296" fmla="*/ 2203406 w 2642166"/>
              <a:gd name="connsiteY296" fmla="*/ 146636 h 320069"/>
              <a:gd name="connsiteX297" fmla="*/ 2229162 w 2642166"/>
              <a:gd name="connsiteY297" fmla="*/ 146382 h 320069"/>
              <a:gd name="connsiteX298" fmla="*/ 2236058 w 2642166"/>
              <a:gd name="connsiteY298" fmla="*/ 141200 h 320069"/>
              <a:gd name="connsiteX299" fmla="*/ 2250231 w 2642166"/>
              <a:gd name="connsiteY299" fmla="*/ 141188 h 320069"/>
              <a:gd name="connsiteX300" fmla="*/ 2269497 w 2642166"/>
              <a:gd name="connsiteY300" fmla="*/ 140921 h 320069"/>
              <a:gd name="connsiteX301" fmla="*/ 2288827 w 2642166"/>
              <a:gd name="connsiteY301" fmla="*/ 140934 h 320069"/>
              <a:gd name="connsiteX302" fmla="*/ 2306137 w 2642166"/>
              <a:gd name="connsiteY302" fmla="*/ 136171 h 320069"/>
              <a:gd name="connsiteX303" fmla="*/ 2314798 w 2642166"/>
              <a:gd name="connsiteY303" fmla="*/ 139156 h 320069"/>
              <a:gd name="connsiteX304" fmla="*/ 2325923 w 2642166"/>
              <a:gd name="connsiteY304" fmla="*/ 135117 h 320069"/>
              <a:gd name="connsiteX305" fmla="*/ 2351692 w 2642166"/>
              <a:gd name="connsiteY305" fmla="*/ 135282 h 320069"/>
              <a:gd name="connsiteX306" fmla="*/ 2371872 w 2642166"/>
              <a:gd name="connsiteY306" fmla="*/ 129732 h 320069"/>
              <a:gd name="connsiteX307" fmla="*/ 2380127 w 2642166"/>
              <a:gd name="connsiteY307" fmla="*/ 131879 h 320069"/>
              <a:gd name="connsiteX308" fmla="*/ 2384534 w 2642166"/>
              <a:gd name="connsiteY308" fmla="*/ 134457 h 320069"/>
              <a:gd name="connsiteX309" fmla="*/ 2411343 w 2642166"/>
              <a:gd name="connsiteY309" fmla="*/ 129656 h 320069"/>
              <a:gd name="connsiteX310" fmla="*/ 2440325 w 2642166"/>
              <a:gd name="connsiteY310" fmla="*/ 129364 h 320069"/>
              <a:gd name="connsiteX311" fmla="*/ 2467299 w 2642166"/>
              <a:gd name="connsiteY311" fmla="*/ 124766 h 320069"/>
              <a:gd name="connsiteX312" fmla="*/ 2479530 w 2642166"/>
              <a:gd name="connsiteY312" fmla="*/ 123839 h 320069"/>
              <a:gd name="connsiteX313" fmla="*/ 2540744 w 2642166"/>
              <a:gd name="connsiteY313" fmla="*/ 123624 h 320069"/>
              <a:gd name="connsiteX314" fmla="*/ 2570792 w 2642166"/>
              <a:gd name="connsiteY314" fmla="*/ 118747 h 320069"/>
              <a:gd name="connsiteX315" fmla="*/ 2583175 w 2642166"/>
              <a:gd name="connsiteY315" fmla="*/ 118112 h 320069"/>
              <a:gd name="connsiteX316" fmla="*/ 2625046 w 2642166"/>
              <a:gd name="connsiteY316" fmla="*/ 118036 h 320069"/>
              <a:gd name="connsiteX317" fmla="*/ 2638267 w 2642166"/>
              <a:gd name="connsiteY317" fmla="*/ 107825 h 320069"/>
              <a:gd name="connsiteX318" fmla="*/ 2634851 w 2642166"/>
              <a:gd name="connsiteY318" fmla="*/ 101297 h 320069"/>
              <a:gd name="connsiteX319" fmla="*/ 2615915 w 2642166"/>
              <a:gd name="connsiteY319" fmla="*/ 101716 h 320069"/>
              <a:gd name="connsiteX320" fmla="*/ 2604308 w 2642166"/>
              <a:gd name="connsiteY320" fmla="*/ 102021 h 320069"/>
              <a:gd name="connsiteX321" fmla="*/ 2591379 w 2642166"/>
              <a:gd name="connsiteY321" fmla="*/ 106301 h 320069"/>
              <a:gd name="connsiteX322" fmla="*/ 2577891 w 2642166"/>
              <a:gd name="connsiteY322" fmla="*/ 100853 h 320069"/>
              <a:gd name="connsiteX323" fmla="*/ 2565382 w 2642166"/>
              <a:gd name="connsiteY323" fmla="*/ 101246 h 320069"/>
              <a:gd name="connsiteX324" fmla="*/ 2535448 w 2642166"/>
              <a:gd name="connsiteY324" fmla="*/ 106682 h 320069"/>
              <a:gd name="connsiteX325" fmla="*/ 2533276 w 2642166"/>
              <a:gd name="connsiteY325" fmla="*/ 111216 h 320069"/>
              <a:gd name="connsiteX326" fmla="*/ 2529009 w 2642166"/>
              <a:gd name="connsiteY326" fmla="*/ 106682 h 3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2642166" h="320069">
                <a:moveTo>
                  <a:pt x="409417" y="34520"/>
                </a:moveTo>
                <a:cubicBezTo>
                  <a:pt x="410280" y="33771"/>
                  <a:pt x="410992" y="33136"/>
                  <a:pt x="411716" y="32501"/>
                </a:cubicBezTo>
                <a:cubicBezTo>
                  <a:pt x="412427" y="33771"/>
                  <a:pt x="413392" y="34990"/>
                  <a:pt x="413722" y="36337"/>
                </a:cubicBezTo>
                <a:cubicBezTo>
                  <a:pt x="413849" y="36806"/>
                  <a:pt x="412427" y="37568"/>
                  <a:pt x="411716" y="38203"/>
                </a:cubicBezTo>
                <a:cubicBezTo>
                  <a:pt x="410941" y="36959"/>
                  <a:pt x="410166" y="35727"/>
                  <a:pt x="409417" y="34520"/>
                </a:cubicBezTo>
                <a:close/>
                <a:moveTo>
                  <a:pt x="978898" y="89562"/>
                </a:moveTo>
                <a:cubicBezTo>
                  <a:pt x="978187" y="88927"/>
                  <a:pt x="976764" y="88165"/>
                  <a:pt x="976891" y="87683"/>
                </a:cubicBezTo>
                <a:cubicBezTo>
                  <a:pt x="977221" y="86349"/>
                  <a:pt x="978187" y="85130"/>
                  <a:pt x="978898" y="83860"/>
                </a:cubicBezTo>
                <a:cubicBezTo>
                  <a:pt x="979622" y="84495"/>
                  <a:pt x="981031" y="85270"/>
                  <a:pt x="980917" y="85739"/>
                </a:cubicBezTo>
                <a:cubicBezTo>
                  <a:pt x="980574" y="87073"/>
                  <a:pt x="979622" y="88292"/>
                  <a:pt x="978898" y="89562"/>
                </a:cubicBezTo>
                <a:close/>
                <a:moveTo>
                  <a:pt x="780028" y="158866"/>
                </a:moveTo>
                <a:cubicBezTo>
                  <a:pt x="780892" y="159628"/>
                  <a:pt x="781603" y="160263"/>
                  <a:pt x="782327" y="160898"/>
                </a:cubicBezTo>
                <a:cubicBezTo>
                  <a:pt x="780892" y="161533"/>
                  <a:pt x="779508" y="162384"/>
                  <a:pt x="777996" y="162676"/>
                </a:cubicBezTo>
                <a:cubicBezTo>
                  <a:pt x="777463" y="162790"/>
                  <a:pt x="776600" y="161533"/>
                  <a:pt x="775876" y="160898"/>
                </a:cubicBezTo>
                <a:cubicBezTo>
                  <a:pt x="777273" y="160212"/>
                  <a:pt x="778682" y="159527"/>
                  <a:pt x="780028" y="158866"/>
                </a:cubicBezTo>
                <a:close/>
                <a:moveTo>
                  <a:pt x="2529009" y="106682"/>
                </a:moveTo>
                <a:cubicBezTo>
                  <a:pt x="2520030" y="103189"/>
                  <a:pt x="2511826" y="95887"/>
                  <a:pt x="2501170" y="105043"/>
                </a:cubicBezTo>
                <a:cubicBezTo>
                  <a:pt x="2498250" y="107533"/>
                  <a:pt x="2491176" y="106618"/>
                  <a:pt x="2486020" y="106631"/>
                </a:cubicBezTo>
                <a:cubicBezTo>
                  <a:pt x="2441989" y="106733"/>
                  <a:pt x="2397970" y="106580"/>
                  <a:pt x="2353952" y="106783"/>
                </a:cubicBezTo>
                <a:cubicBezTo>
                  <a:pt x="2346929" y="106822"/>
                  <a:pt x="2338700" y="104040"/>
                  <a:pt x="2333416" y="111267"/>
                </a:cubicBezTo>
                <a:cubicBezTo>
                  <a:pt x="2333302" y="111419"/>
                  <a:pt x="2330584" y="109946"/>
                  <a:pt x="2329022" y="109400"/>
                </a:cubicBezTo>
                <a:cubicBezTo>
                  <a:pt x="2326253" y="108434"/>
                  <a:pt x="2321707" y="106148"/>
                  <a:pt x="2320894" y="106910"/>
                </a:cubicBezTo>
                <a:cubicBezTo>
                  <a:pt x="2313249" y="114137"/>
                  <a:pt x="2303546" y="112283"/>
                  <a:pt x="2294313" y="112359"/>
                </a:cubicBezTo>
                <a:cubicBezTo>
                  <a:pt x="2281422" y="112473"/>
                  <a:pt x="2268468" y="113019"/>
                  <a:pt x="2255667" y="112181"/>
                </a:cubicBezTo>
                <a:cubicBezTo>
                  <a:pt x="2246739" y="111597"/>
                  <a:pt x="2241925" y="119953"/>
                  <a:pt x="2232477" y="118378"/>
                </a:cubicBezTo>
                <a:cubicBezTo>
                  <a:pt x="2224184" y="117007"/>
                  <a:pt x="2215370" y="118099"/>
                  <a:pt x="2206772" y="118099"/>
                </a:cubicBezTo>
                <a:cubicBezTo>
                  <a:pt x="2198174" y="118099"/>
                  <a:pt x="2189551" y="117705"/>
                  <a:pt x="2181016" y="118213"/>
                </a:cubicBezTo>
                <a:cubicBezTo>
                  <a:pt x="2174006" y="118633"/>
                  <a:pt x="2169650" y="125490"/>
                  <a:pt x="2161052" y="124093"/>
                </a:cubicBezTo>
                <a:cubicBezTo>
                  <a:pt x="2152746" y="122747"/>
                  <a:pt x="2143945" y="123801"/>
                  <a:pt x="2135347" y="123801"/>
                </a:cubicBezTo>
                <a:cubicBezTo>
                  <a:pt x="2127829" y="123801"/>
                  <a:pt x="2120310" y="123801"/>
                  <a:pt x="2112805" y="123801"/>
                </a:cubicBezTo>
                <a:cubicBezTo>
                  <a:pt x="2105286" y="123801"/>
                  <a:pt x="2097755" y="123916"/>
                  <a:pt x="2090250" y="123763"/>
                </a:cubicBezTo>
                <a:cubicBezTo>
                  <a:pt x="2084864" y="123662"/>
                  <a:pt x="2080115" y="123751"/>
                  <a:pt x="2075974" y="127980"/>
                </a:cubicBezTo>
                <a:cubicBezTo>
                  <a:pt x="2072863" y="131155"/>
                  <a:pt x="2068519" y="130012"/>
                  <a:pt x="2065103" y="126913"/>
                </a:cubicBezTo>
                <a:cubicBezTo>
                  <a:pt x="2063973" y="125884"/>
                  <a:pt x="2060887" y="124754"/>
                  <a:pt x="2060785" y="124894"/>
                </a:cubicBezTo>
                <a:cubicBezTo>
                  <a:pt x="2055515" y="132094"/>
                  <a:pt x="2047298" y="129364"/>
                  <a:pt x="2040275" y="129415"/>
                </a:cubicBezTo>
                <a:cubicBezTo>
                  <a:pt x="2009122" y="129643"/>
                  <a:pt x="1977981" y="129453"/>
                  <a:pt x="1946841" y="129554"/>
                </a:cubicBezTo>
                <a:cubicBezTo>
                  <a:pt x="1939665" y="129580"/>
                  <a:pt x="1931626" y="127624"/>
                  <a:pt x="1926788" y="134838"/>
                </a:cubicBezTo>
                <a:cubicBezTo>
                  <a:pt x="1920717" y="134825"/>
                  <a:pt x="1913922" y="137466"/>
                  <a:pt x="1909389" y="131548"/>
                </a:cubicBezTo>
                <a:cubicBezTo>
                  <a:pt x="1907027" y="128475"/>
                  <a:pt x="1901820" y="128653"/>
                  <a:pt x="1900943" y="129707"/>
                </a:cubicBezTo>
                <a:cubicBezTo>
                  <a:pt x="1895558" y="136235"/>
                  <a:pt x="1888167" y="135257"/>
                  <a:pt x="1880763" y="135244"/>
                </a:cubicBezTo>
                <a:cubicBezTo>
                  <a:pt x="1823854" y="135193"/>
                  <a:pt x="1766933" y="135244"/>
                  <a:pt x="1710024" y="135193"/>
                </a:cubicBezTo>
                <a:cubicBezTo>
                  <a:pt x="1701985" y="135181"/>
                  <a:pt x="1693438" y="136628"/>
                  <a:pt x="1687202" y="130113"/>
                </a:cubicBezTo>
                <a:cubicBezTo>
                  <a:pt x="1684230" y="132679"/>
                  <a:pt x="1680332" y="137517"/>
                  <a:pt x="1676979" y="134939"/>
                </a:cubicBezTo>
                <a:cubicBezTo>
                  <a:pt x="1666793" y="127116"/>
                  <a:pt x="1655147" y="129834"/>
                  <a:pt x="1643946" y="129580"/>
                </a:cubicBezTo>
                <a:cubicBezTo>
                  <a:pt x="1629989" y="129275"/>
                  <a:pt x="1616019" y="129415"/>
                  <a:pt x="1602061" y="129554"/>
                </a:cubicBezTo>
                <a:cubicBezTo>
                  <a:pt x="1595597" y="129631"/>
                  <a:pt x="1590441" y="128691"/>
                  <a:pt x="1584764" y="124703"/>
                </a:cubicBezTo>
                <a:cubicBezTo>
                  <a:pt x="1581030" y="122062"/>
                  <a:pt x="1572597" y="121706"/>
                  <a:pt x="1567733" y="127408"/>
                </a:cubicBezTo>
                <a:cubicBezTo>
                  <a:pt x="1563885" y="131904"/>
                  <a:pt x="1562742" y="126583"/>
                  <a:pt x="1561066" y="125389"/>
                </a:cubicBezTo>
                <a:cubicBezTo>
                  <a:pt x="1558983" y="123890"/>
                  <a:pt x="1558132" y="123751"/>
                  <a:pt x="1556290" y="126049"/>
                </a:cubicBezTo>
                <a:cubicBezTo>
                  <a:pt x="1555288" y="127294"/>
                  <a:pt x="1552405" y="129008"/>
                  <a:pt x="1551972" y="128716"/>
                </a:cubicBezTo>
                <a:cubicBezTo>
                  <a:pt x="1548747" y="126430"/>
                  <a:pt x="1546321" y="123878"/>
                  <a:pt x="1541318" y="123636"/>
                </a:cubicBezTo>
                <a:cubicBezTo>
                  <a:pt x="1527017" y="122950"/>
                  <a:pt x="1511765" y="127370"/>
                  <a:pt x="1498887" y="118099"/>
                </a:cubicBezTo>
                <a:cubicBezTo>
                  <a:pt x="1489222" y="118099"/>
                  <a:pt x="1479557" y="118099"/>
                  <a:pt x="1469880" y="118099"/>
                </a:cubicBezTo>
                <a:cubicBezTo>
                  <a:pt x="1454856" y="118099"/>
                  <a:pt x="1439565" y="116575"/>
                  <a:pt x="1424871" y="118556"/>
                </a:cubicBezTo>
                <a:cubicBezTo>
                  <a:pt x="1412272" y="120258"/>
                  <a:pt x="1404360" y="110060"/>
                  <a:pt x="1391952" y="112041"/>
                </a:cubicBezTo>
                <a:cubicBezTo>
                  <a:pt x="1381551" y="113718"/>
                  <a:pt x="1370540" y="112397"/>
                  <a:pt x="1359809" y="112397"/>
                </a:cubicBezTo>
                <a:cubicBezTo>
                  <a:pt x="1348429" y="101411"/>
                  <a:pt x="1333405" y="106440"/>
                  <a:pt x="1320667" y="107393"/>
                </a:cubicBezTo>
                <a:cubicBezTo>
                  <a:pt x="1309860" y="108218"/>
                  <a:pt x="1303992" y="100116"/>
                  <a:pt x="1294264" y="100827"/>
                </a:cubicBezTo>
                <a:cubicBezTo>
                  <a:pt x="1285780" y="101449"/>
                  <a:pt x="1277183" y="100802"/>
                  <a:pt x="1268635" y="100700"/>
                </a:cubicBezTo>
                <a:cubicBezTo>
                  <a:pt x="1260482" y="91454"/>
                  <a:pt x="1249001" y="96204"/>
                  <a:pt x="1238943" y="95442"/>
                </a:cubicBezTo>
                <a:cubicBezTo>
                  <a:pt x="1233494" y="95036"/>
                  <a:pt x="1229049" y="94604"/>
                  <a:pt x="1224808" y="90832"/>
                </a:cubicBezTo>
                <a:cubicBezTo>
                  <a:pt x="1221887" y="88241"/>
                  <a:pt x="1218623" y="98605"/>
                  <a:pt x="1213517" y="92026"/>
                </a:cubicBezTo>
                <a:cubicBezTo>
                  <a:pt x="1212539" y="90756"/>
                  <a:pt x="1210177" y="89956"/>
                  <a:pt x="1208298" y="89638"/>
                </a:cubicBezTo>
                <a:cubicBezTo>
                  <a:pt x="1198392" y="87949"/>
                  <a:pt x="1186645" y="93804"/>
                  <a:pt x="1178758" y="83898"/>
                </a:cubicBezTo>
                <a:cubicBezTo>
                  <a:pt x="1176472" y="85689"/>
                  <a:pt x="1174186" y="87467"/>
                  <a:pt x="1171925" y="89257"/>
                </a:cubicBezTo>
                <a:cubicBezTo>
                  <a:pt x="1165004" y="77954"/>
                  <a:pt x="1148735" y="89423"/>
                  <a:pt x="1140925" y="79339"/>
                </a:cubicBezTo>
                <a:cubicBezTo>
                  <a:pt x="1139769" y="77840"/>
                  <a:pt x="1135069" y="78475"/>
                  <a:pt x="1132009" y="78158"/>
                </a:cubicBezTo>
                <a:cubicBezTo>
                  <a:pt x="1123982" y="77294"/>
                  <a:pt x="1114661" y="81155"/>
                  <a:pt x="1108577" y="73128"/>
                </a:cubicBezTo>
                <a:cubicBezTo>
                  <a:pt x="1102253" y="72900"/>
                  <a:pt x="1095814" y="73192"/>
                  <a:pt x="1089604" y="72328"/>
                </a:cubicBezTo>
                <a:cubicBezTo>
                  <a:pt x="1076484" y="70525"/>
                  <a:pt x="1061778" y="77865"/>
                  <a:pt x="1050208" y="67096"/>
                </a:cubicBezTo>
                <a:cubicBezTo>
                  <a:pt x="1038778" y="65394"/>
                  <a:pt x="1025723" y="70423"/>
                  <a:pt x="1016032" y="64658"/>
                </a:cubicBezTo>
                <a:cubicBezTo>
                  <a:pt x="1004590" y="57825"/>
                  <a:pt x="993210" y="63197"/>
                  <a:pt x="982174" y="61013"/>
                </a:cubicBezTo>
                <a:cubicBezTo>
                  <a:pt x="978072" y="60200"/>
                  <a:pt x="976510" y="63171"/>
                  <a:pt x="974453" y="65102"/>
                </a:cubicBezTo>
                <a:cubicBezTo>
                  <a:pt x="972573" y="66855"/>
                  <a:pt x="971849" y="66435"/>
                  <a:pt x="969678" y="64543"/>
                </a:cubicBezTo>
                <a:cubicBezTo>
                  <a:pt x="967684" y="62791"/>
                  <a:pt x="964178" y="60911"/>
                  <a:pt x="961791" y="61279"/>
                </a:cubicBezTo>
                <a:cubicBezTo>
                  <a:pt x="955987" y="62181"/>
                  <a:pt x="952380" y="67439"/>
                  <a:pt x="945052" y="67159"/>
                </a:cubicBezTo>
                <a:cubicBezTo>
                  <a:pt x="939617" y="66943"/>
                  <a:pt x="933813" y="72366"/>
                  <a:pt x="928466" y="72011"/>
                </a:cubicBezTo>
                <a:cubicBezTo>
                  <a:pt x="920935" y="71503"/>
                  <a:pt x="917176" y="76202"/>
                  <a:pt x="911893" y="78411"/>
                </a:cubicBezTo>
                <a:cubicBezTo>
                  <a:pt x="900539" y="83161"/>
                  <a:pt x="886670" y="85155"/>
                  <a:pt x="883229" y="99570"/>
                </a:cubicBezTo>
                <a:cubicBezTo>
                  <a:pt x="881908" y="105094"/>
                  <a:pt x="871062" y="107317"/>
                  <a:pt x="872332" y="115445"/>
                </a:cubicBezTo>
                <a:cubicBezTo>
                  <a:pt x="865792" y="118925"/>
                  <a:pt x="867646" y="125160"/>
                  <a:pt x="865563" y="130101"/>
                </a:cubicBezTo>
                <a:cubicBezTo>
                  <a:pt x="863163" y="135790"/>
                  <a:pt x="857130" y="140680"/>
                  <a:pt x="851593" y="144756"/>
                </a:cubicBezTo>
                <a:cubicBezTo>
                  <a:pt x="848913" y="146738"/>
                  <a:pt x="843732" y="146623"/>
                  <a:pt x="839706" y="146522"/>
                </a:cubicBezTo>
                <a:cubicBezTo>
                  <a:pt x="829520" y="146293"/>
                  <a:pt x="818548" y="149087"/>
                  <a:pt x="810000" y="141061"/>
                </a:cubicBezTo>
                <a:cubicBezTo>
                  <a:pt x="808985" y="140108"/>
                  <a:pt x="805835" y="141124"/>
                  <a:pt x="803714" y="140883"/>
                </a:cubicBezTo>
                <a:cubicBezTo>
                  <a:pt x="794494" y="139905"/>
                  <a:pt x="783965" y="144147"/>
                  <a:pt x="776206" y="137975"/>
                </a:cubicBezTo>
                <a:cubicBezTo>
                  <a:pt x="768522" y="131866"/>
                  <a:pt x="757778" y="139333"/>
                  <a:pt x="752545" y="133834"/>
                </a:cubicBezTo>
                <a:cubicBezTo>
                  <a:pt x="745523" y="126456"/>
                  <a:pt x="732683" y="133580"/>
                  <a:pt x="727844" y="124081"/>
                </a:cubicBezTo>
                <a:cubicBezTo>
                  <a:pt x="722015" y="122785"/>
                  <a:pt x="715043" y="126125"/>
                  <a:pt x="710305" y="120106"/>
                </a:cubicBezTo>
                <a:cubicBezTo>
                  <a:pt x="707270" y="116258"/>
                  <a:pt x="700438" y="118899"/>
                  <a:pt x="696716" y="114251"/>
                </a:cubicBezTo>
                <a:cubicBezTo>
                  <a:pt x="695091" y="112206"/>
                  <a:pt x="688906" y="112117"/>
                  <a:pt x="685020" y="112562"/>
                </a:cubicBezTo>
                <a:cubicBezTo>
                  <a:pt x="677908" y="113387"/>
                  <a:pt x="673704" y="109006"/>
                  <a:pt x="668167" y="107063"/>
                </a:cubicBezTo>
                <a:cubicBezTo>
                  <a:pt x="662592" y="105107"/>
                  <a:pt x="655403" y="107063"/>
                  <a:pt x="649447" y="105602"/>
                </a:cubicBezTo>
                <a:cubicBezTo>
                  <a:pt x="645967" y="104751"/>
                  <a:pt x="643072" y="101906"/>
                  <a:pt x="638944" y="100598"/>
                </a:cubicBezTo>
                <a:cubicBezTo>
                  <a:pt x="631540" y="98249"/>
                  <a:pt x="625533" y="92318"/>
                  <a:pt x="618103" y="90172"/>
                </a:cubicBezTo>
                <a:cubicBezTo>
                  <a:pt x="611461" y="88254"/>
                  <a:pt x="603168" y="90756"/>
                  <a:pt x="598469" y="83860"/>
                </a:cubicBezTo>
                <a:cubicBezTo>
                  <a:pt x="589300" y="86628"/>
                  <a:pt x="582696" y="78335"/>
                  <a:pt x="575406" y="78742"/>
                </a:cubicBezTo>
                <a:cubicBezTo>
                  <a:pt x="566008" y="79263"/>
                  <a:pt x="561233" y="70525"/>
                  <a:pt x="552241" y="72354"/>
                </a:cubicBezTo>
                <a:cubicBezTo>
                  <a:pt x="550374" y="72735"/>
                  <a:pt x="547491" y="72582"/>
                  <a:pt x="546310" y="71554"/>
                </a:cubicBezTo>
                <a:cubicBezTo>
                  <a:pt x="539516" y="65661"/>
                  <a:pt x="530651" y="63730"/>
                  <a:pt x="522168" y="61025"/>
                </a:cubicBezTo>
                <a:cubicBezTo>
                  <a:pt x="516960" y="51856"/>
                  <a:pt x="504972" y="57622"/>
                  <a:pt x="497225" y="51945"/>
                </a:cubicBezTo>
                <a:cubicBezTo>
                  <a:pt x="490735" y="47195"/>
                  <a:pt x="481261" y="45125"/>
                  <a:pt x="473336" y="41442"/>
                </a:cubicBezTo>
                <a:cubicBezTo>
                  <a:pt x="470707" y="40223"/>
                  <a:pt x="467697" y="38076"/>
                  <a:pt x="465233" y="38432"/>
                </a:cubicBezTo>
                <a:cubicBezTo>
                  <a:pt x="457588" y="39499"/>
                  <a:pt x="453549" y="35422"/>
                  <a:pt x="449015" y="31396"/>
                </a:cubicBezTo>
                <a:cubicBezTo>
                  <a:pt x="446895" y="29529"/>
                  <a:pt x="443605" y="26659"/>
                  <a:pt x="441624" y="27078"/>
                </a:cubicBezTo>
                <a:cubicBezTo>
                  <a:pt x="433217" y="28856"/>
                  <a:pt x="428480" y="22316"/>
                  <a:pt x="421635" y="21185"/>
                </a:cubicBezTo>
                <a:cubicBezTo>
                  <a:pt x="414662" y="20042"/>
                  <a:pt x="410205" y="12689"/>
                  <a:pt x="401721" y="15216"/>
                </a:cubicBezTo>
                <a:cubicBezTo>
                  <a:pt x="400349" y="15635"/>
                  <a:pt x="397416" y="14378"/>
                  <a:pt x="396476" y="13121"/>
                </a:cubicBezTo>
                <a:cubicBezTo>
                  <a:pt x="389592" y="3939"/>
                  <a:pt x="379305" y="1881"/>
                  <a:pt x="368536" y="4231"/>
                </a:cubicBezTo>
                <a:cubicBezTo>
                  <a:pt x="358820" y="6352"/>
                  <a:pt x="355023" y="-4050"/>
                  <a:pt x="345269" y="-2081"/>
                </a:cubicBezTo>
                <a:cubicBezTo>
                  <a:pt x="337116" y="-430"/>
                  <a:pt x="327655" y="-138"/>
                  <a:pt x="319717" y="-2145"/>
                </a:cubicBezTo>
                <a:cubicBezTo>
                  <a:pt x="309557" y="-4710"/>
                  <a:pt x="304706" y="3151"/>
                  <a:pt x="296590" y="4485"/>
                </a:cubicBezTo>
                <a:cubicBezTo>
                  <a:pt x="289707" y="5603"/>
                  <a:pt x="285846" y="12321"/>
                  <a:pt x="284678" y="19230"/>
                </a:cubicBezTo>
                <a:cubicBezTo>
                  <a:pt x="284424" y="20741"/>
                  <a:pt x="280258" y="22405"/>
                  <a:pt x="280563" y="23217"/>
                </a:cubicBezTo>
                <a:cubicBezTo>
                  <a:pt x="282823" y="29390"/>
                  <a:pt x="267368" y="34749"/>
                  <a:pt x="279534" y="41099"/>
                </a:cubicBezTo>
                <a:cubicBezTo>
                  <a:pt x="266847" y="47525"/>
                  <a:pt x="283585" y="52669"/>
                  <a:pt x="280766" y="59031"/>
                </a:cubicBezTo>
                <a:cubicBezTo>
                  <a:pt x="280182" y="60339"/>
                  <a:pt x="286024" y="63476"/>
                  <a:pt x="285719" y="65356"/>
                </a:cubicBezTo>
                <a:cubicBezTo>
                  <a:pt x="283840" y="76837"/>
                  <a:pt x="288742" y="84889"/>
                  <a:pt x="298254" y="92521"/>
                </a:cubicBezTo>
                <a:cubicBezTo>
                  <a:pt x="301950" y="95480"/>
                  <a:pt x="296819" y="103024"/>
                  <a:pt x="302928" y="107838"/>
                </a:cubicBezTo>
                <a:cubicBezTo>
                  <a:pt x="307207" y="111190"/>
                  <a:pt x="305937" y="118518"/>
                  <a:pt x="312287" y="121363"/>
                </a:cubicBezTo>
                <a:cubicBezTo>
                  <a:pt x="318676" y="124233"/>
                  <a:pt x="316631" y="131574"/>
                  <a:pt x="321444" y="135092"/>
                </a:cubicBezTo>
                <a:cubicBezTo>
                  <a:pt x="332036" y="142864"/>
                  <a:pt x="334551" y="156148"/>
                  <a:pt x="346400" y="163108"/>
                </a:cubicBezTo>
                <a:cubicBezTo>
                  <a:pt x="352597" y="166765"/>
                  <a:pt x="350857" y="174906"/>
                  <a:pt x="357664" y="179059"/>
                </a:cubicBezTo>
                <a:cubicBezTo>
                  <a:pt x="364357" y="183136"/>
                  <a:pt x="368587" y="189346"/>
                  <a:pt x="372028" y="196433"/>
                </a:cubicBezTo>
                <a:cubicBezTo>
                  <a:pt x="374771" y="202110"/>
                  <a:pt x="383014" y="205513"/>
                  <a:pt x="387179" y="210923"/>
                </a:cubicBezTo>
                <a:cubicBezTo>
                  <a:pt x="390494" y="215241"/>
                  <a:pt x="391637" y="220588"/>
                  <a:pt x="396323" y="224728"/>
                </a:cubicBezTo>
                <a:cubicBezTo>
                  <a:pt x="401187" y="229046"/>
                  <a:pt x="403753" y="235320"/>
                  <a:pt x="408071" y="240222"/>
                </a:cubicBezTo>
                <a:cubicBezTo>
                  <a:pt x="411982" y="244680"/>
                  <a:pt x="418739" y="247779"/>
                  <a:pt x="420949" y="252643"/>
                </a:cubicBezTo>
                <a:cubicBezTo>
                  <a:pt x="424352" y="260098"/>
                  <a:pt x="427425" y="267477"/>
                  <a:pt x="432848" y="274004"/>
                </a:cubicBezTo>
                <a:cubicBezTo>
                  <a:pt x="433318" y="274576"/>
                  <a:pt x="431870" y="276722"/>
                  <a:pt x="430855" y="277801"/>
                </a:cubicBezTo>
                <a:cubicBezTo>
                  <a:pt x="430410" y="278272"/>
                  <a:pt x="428658" y="278183"/>
                  <a:pt x="427756" y="277827"/>
                </a:cubicBezTo>
                <a:cubicBezTo>
                  <a:pt x="423222" y="276036"/>
                  <a:pt x="418929" y="273674"/>
                  <a:pt x="414256" y="272303"/>
                </a:cubicBezTo>
                <a:cubicBezTo>
                  <a:pt x="410471" y="271198"/>
                  <a:pt x="405785" y="273522"/>
                  <a:pt x="402483" y="269813"/>
                </a:cubicBezTo>
                <a:cubicBezTo>
                  <a:pt x="401238" y="268429"/>
                  <a:pt x="398825" y="266333"/>
                  <a:pt x="397708" y="266651"/>
                </a:cubicBezTo>
                <a:cubicBezTo>
                  <a:pt x="384373" y="270537"/>
                  <a:pt x="373768" y="262015"/>
                  <a:pt x="361792" y="260072"/>
                </a:cubicBezTo>
                <a:cubicBezTo>
                  <a:pt x="350603" y="258256"/>
                  <a:pt x="340329" y="251043"/>
                  <a:pt x="330195" y="245429"/>
                </a:cubicBezTo>
                <a:cubicBezTo>
                  <a:pt x="323184" y="241543"/>
                  <a:pt x="312300" y="247309"/>
                  <a:pt x="307906" y="237936"/>
                </a:cubicBezTo>
                <a:cubicBezTo>
                  <a:pt x="299854" y="239918"/>
                  <a:pt x="296603" y="231396"/>
                  <a:pt x="288005" y="231510"/>
                </a:cubicBezTo>
                <a:cubicBezTo>
                  <a:pt x="279864" y="231612"/>
                  <a:pt x="270390" y="227891"/>
                  <a:pt x="264116" y="221375"/>
                </a:cubicBezTo>
                <a:cubicBezTo>
                  <a:pt x="257284" y="214301"/>
                  <a:pt x="245054" y="213755"/>
                  <a:pt x="239440" y="205247"/>
                </a:cubicBezTo>
                <a:cubicBezTo>
                  <a:pt x="230385" y="204243"/>
                  <a:pt x="222295" y="200446"/>
                  <a:pt x="213723" y="198363"/>
                </a:cubicBezTo>
                <a:cubicBezTo>
                  <a:pt x="207423" y="196839"/>
                  <a:pt x="200591" y="198350"/>
                  <a:pt x="202000" y="189448"/>
                </a:cubicBezTo>
                <a:cubicBezTo>
                  <a:pt x="202115" y="188711"/>
                  <a:pt x="198991" y="187301"/>
                  <a:pt x="197162" y="186616"/>
                </a:cubicBezTo>
                <a:cubicBezTo>
                  <a:pt x="185237" y="182133"/>
                  <a:pt x="173222" y="177586"/>
                  <a:pt x="162630" y="171071"/>
                </a:cubicBezTo>
                <a:cubicBezTo>
                  <a:pt x="156814" y="167502"/>
                  <a:pt x="149626" y="172646"/>
                  <a:pt x="145003" y="167286"/>
                </a:cubicBezTo>
                <a:cubicBezTo>
                  <a:pt x="146755" y="157901"/>
                  <a:pt x="136316" y="159311"/>
                  <a:pt x="131757" y="155501"/>
                </a:cubicBezTo>
                <a:cubicBezTo>
                  <a:pt x="126296" y="150929"/>
                  <a:pt x="120327" y="146611"/>
                  <a:pt x="115971" y="141289"/>
                </a:cubicBezTo>
                <a:cubicBezTo>
                  <a:pt x="110103" y="134139"/>
                  <a:pt x="98864" y="135206"/>
                  <a:pt x="93060" y="127497"/>
                </a:cubicBezTo>
                <a:cubicBezTo>
                  <a:pt x="87802" y="120512"/>
                  <a:pt x="80817" y="113210"/>
                  <a:pt x="72613" y="109641"/>
                </a:cubicBezTo>
                <a:cubicBezTo>
                  <a:pt x="61856" y="104955"/>
                  <a:pt x="54871" y="97068"/>
                  <a:pt x="45702" y="91289"/>
                </a:cubicBezTo>
                <a:cubicBezTo>
                  <a:pt x="39479" y="87352"/>
                  <a:pt x="29052" y="91010"/>
                  <a:pt x="23515" y="83860"/>
                </a:cubicBezTo>
                <a:cubicBezTo>
                  <a:pt x="15069" y="84165"/>
                  <a:pt x="6611" y="84431"/>
                  <a:pt x="-1822" y="84863"/>
                </a:cubicBezTo>
                <a:cubicBezTo>
                  <a:pt x="-2558" y="84901"/>
                  <a:pt x="-3854" y="86209"/>
                  <a:pt x="-3765" y="86781"/>
                </a:cubicBezTo>
                <a:cubicBezTo>
                  <a:pt x="-3638" y="87530"/>
                  <a:pt x="-2495" y="88597"/>
                  <a:pt x="-1618" y="88737"/>
                </a:cubicBezTo>
                <a:cubicBezTo>
                  <a:pt x="1442" y="89194"/>
                  <a:pt x="4579" y="89537"/>
                  <a:pt x="7678" y="89511"/>
                </a:cubicBezTo>
                <a:cubicBezTo>
                  <a:pt x="12682" y="89473"/>
                  <a:pt x="15615" y="90934"/>
                  <a:pt x="15374" y="95874"/>
                </a:cubicBezTo>
                <a:cubicBezTo>
                  <a:pt x="15235" y="98655"/>
                  <a:pt x="14345" y="102656"/>
                  <a:pt x="16009" y="104066"/>
                </a:cubicBezTo>
                <a:cubicBezTo>
                  <a:pt x="27998" y="114251"/>
                  <a:pt x="37790" y="126570"/>
                  <a:pt x="53995" y="132793"/>
                </a:cubicBezTo>
                <a:cubicBezTo>
                  <a:pt x="61196" y="135561"/>
                  <a:pt x="59532" y="132094"/>
                  <a:pt x="60535" y="128881"/>
                </a:cubicBezTo>
                <a:cubicBezTo>
                  <a:pt x="61691" y="125211"/>
                  <a:pt x="67152" y="122290"/>
                  <a:pt x="69451" y="123878"/>
                </a:cubicBezTo>
                <a:cubicBezTo>
                  <a:pt x="72791" y="126176"/>
                  <a:pt x="77223" y="128538"/>
                  <a:pt x="78239" y="131637"/>
                </a:cubicBezTo>
                <a:cubicBezTo>
                  <a:pt x="78874" y="133555"/>
                  <a:pt x="74099" y="136920"/>
                  <a:pt x="71610" y="139549"/>
                </a:cubicBezTo>
                <a:cubicBezTo>
                  <a:pt x="70238" y="140997"/>
                  <a:pt x="68600" y="142254"/>
                  <a:pt x="66365" y="144236"/>
                </a:cubicBezTo>
                <a:cubicBezTo>
                  <a:pt x="71788" y="148732"/>
                  <a:pt x="77236" y="153202"/>
                  <a:pt x="82633" y="157723"/>
                </a:cubicBezTo>
                <a:cubicBezTo>
                  <a:pt x="91638" y="165292"/>
                  <a:pt x="99055" y="174639"/>
                  <a:pt x="111856" y="177891"/>
                </a:cubicBezTo>
                <a:cubicBezTo>
                  <a:pt x="117152" y="186781"/>
                  <a:pt x="130805" y="185828"/>
                  <a:pt x="136443" y="194058"/>
                </a:cubicBezTo>
                <a:cubicBezTo>
                  <a:pt x="142260" y="202541"/>
                  <a:pt x="154846" y="202541"/>
                  <a:pt x="161170" y="210161"/>
                </a:cubicBezTo>
                <a:cubicBezTo>
                  <a:pt x="164675" y="214378"/>
                  <a:pt x="169247" y="215457"/>
                  <a:pt x="174988" y="215305"/>
                </a:cubicBezTo>
                <a:cubicBezTo>
                  <a:pt x="177680" y="215229"/>
                  <a:pt x="181630" y="216499"/>
                  <a:pt x="182989" y="218340"/>
                </a:cubicBezTo>
                <a:cubicBezTo>
                  <a:pt x="189047" y="226583"/>
                  <a:pt x="201556" y="226544"/>
                  <a:pt x="208020" y="234253"/>
                </a:cubicBezTo>
                <a:cubicBezTo>
                  <a:pt x="209608" y="236146"/>
                  <a:pt x="213050" y="237136"/>
                  <a:pt x="215869" y="237873"/>
                </a:cubicBezTo>
                <a:cubicBezTo>
                  <a:pt x="233192" y="242419"/>
                  <a:pt x="261779" y="253608"/>
                  <a:pt x="271597" y="262879"/>
                </a:cubicBezTo>
                <a:cubicBezTo>
                  <a:pt x="277921" y="268861"/>
                  <a:pt x="286113" y="263603"/>
                  <a:pt x="291764" y="268556"/>
                </a:cubicBezTo>
                <a:cubicBezTo>
                  <a:pt x="296819" y="272963"/>
                  <a:pt x="300553" y="279706"/>
                  <a:pt x="309925" y="277967"/>
                </a:cubicBezTo>
                <a:cubicBezTo>
                  <a:pt x="311792" y="277624"/>
                  <a:pt x="315132" y="277827"/>
                  <a:pt x="315767" y="278805"/>
                </a:cubicBezTo>
                <a:cubicBezTo>
                  <a:pt x="319349" y="284329"/>
                  <a:pt x="327629" y="282145"/>
                  <a:pt x="331515" y="286780"/>
                </a:cubicBezTo>
                <a:cubicBezTo>
                  <a:pt x="336125" y="292280"/>
                  <a:pt x="344850" y="286133"/>
                  <a:pt x="348724" y="290959"/>
                </a:cubicBezTo>
                <a:cubicBezTo>
                  <a:pt x="352877" y="296140"/>
                  <a:pt x="361081" y="293334"/>
                  <a:pt x="364675" y="298795"/>
                </a:cubicBezTo>
                <a:cubicBezTo>
                  <a:pt x="365450" y="299963"/>
                  <a:pt x="368180" y="300382"/>
                  <a:pt x="370111" y="300661"/>
                </a:cubicBezTo>
                <a:cubicBezTo>
                  <a:pt x="377096" y="301639"/>
                  <a:pt x="384614" y="298592"/>
                  <a:pt x="390888" y="304751"/>
                </a:cubicBezTo>
                <a:cubicBezTo>
                  <a:pt x="395701" y="309501"/>
                  <a:pt x="404972" y="303684"/>
                  <a:pt x="410840" y="310682"/>
                </a:cubicBezTo>
                <a:cubicBezTo>
                  <a:pt x="414688" y="315254"/>
                  <a:pt x="425838" y="309120"/>
                  <a:pt x="430118" y="317007"/>
                </a:cubicBezTo>
                <a:cubicBezTo>
                  <a:pt x="435173" y="316879"/>
                  <a:pt x="441637" y="318416"/>
                  <a:pt x="444952" y="316232"/>
                </a:cubicBezTo>
                <a:cubicBezTo>
                  <a:pt x="449638" y="313133"/>
                  <a:pt x="453816" y="312041"/>
                  <a:pt x="459290" y="312041"/>
                </a:cubicBezTo>
                <a:cubicBezTo>
                  <a:pt x="468078" y="312041"/>
                  <a:pt x="470479" y="304116"/>
                  <a:pt x="476397" y="300497"/>
                </a:cubicBezTo>
                <a:cubicBezTo>
                  <a:pt x="480728" y="297842"/>
                  <a:pt x="479546" y="293753"/>
                  <a:pt x="479280" y="290197"/>
                </a:cubicBezTo>
                <a:cubicBezTo>
                  <a:pt x="478746" y="283047"/>
                  <a:pt x="482607" y="274766"/>
                  <a:pt x="473273" y="269610"/>
                </a:cubicBezTo>
                <a:cubicBezTo>
                  <a:pt x="475292" y="267591"/>
                  <a:pt x="477311" y="265584"/>
                  <a:pt x="479331" y="263565"/>
                </a:cubicBezTo>
                <a:cubicBezTo>
                  <a:pt x="475063" y="260542"/>
                  <a:pt x="474365" y="255818"/>
                  <a:pt x="471977" y="252059"/>
                </a:cubicBezTo>
                <a:cubicBezTo>
                  <a:pt x="467456" y="244934"/>
                  <a:pt x="456839" y="240121"/>
                  <a:pt x="454400" y="232856"/>
                </a:cubicBezTo>
                <a:cubicBezTo>
                  <a:pt x="451568" y="224398"/>
                  <a:pt x="438068" y="222480"/>
                  <a:pt x="440608" y="212168"/>
                </a:cubicBezTo>
                <a:cubicBezTo>
                  <a:pt x="435300" y="207456"/>
                  <a:pt x="429801" y="202884"/>
                  <a:pt x="424721" y="198008"/>
                </a:cubicBezTo>
                <a:cubicBezTo>
                  <a:pt x="419894" y="193385"/>
                  <a:pt x="420453" y="185523"/>
                  <a:pt x="413252" y="182298"/>
                </a:cubicBezTo>
                <a:cubicBezTo>
                  <a:pt x="406750" y="179376"/>
                  <a:pt x="410039" y="171922"/>
                  <a:pt x="404299" y="168315"/>
                </a:cubicBezTo>
                <a:cubicBezTo>
                  <a:pt x="399117" y="165064"/>
                  <a:pt x="395511" y="159882"/>
                  <a:pt x="390392" y="156504"/>
                </a:cubicBezTo>
                <a:cubicBezTo>
                  <a:pt x="381680" y="150751"/>
                  <a:pt x="380918" y="140603"/>
                  <a:pt x="372740" y="134088"/>
                </a:cubicBezTo>
                <a:cubicBezTo>
                  <a:pt x="366605" y="129224"/>
                  <a:pt x="365488" y="119750"/>
                  <a:pt x="360662" y="113184"/>
                </a:cubicBezTo>
                <a:cubicBezTo>
                  <a:pt x="356128" y="107012"/>
                  <a:pt x="348355" y="102605"/>
                  <a:pt x="344329" y="96268"/>
                </a:cubicBezTo>
                <a:cubicBezTo>
                  <a:pt x="338018" y="86324"/>
                  <a:pt x="333687" y="75351"/>
                  <a:pt x="326575" y="65775"/>
                </a:cubicBezTo>
                <a:cubicBezTo>
                  <a:pt x="323184" y="61228"/>
                  <a:pt x="326460" y="56403"/>
                  <a:pt x="324276" y="52326"/>
                </a:cubicBezTo>
                <a:cubicBezTo>
                  <a:pt x="322587" y="49176"/>
                  <a:pt x="317190" y="47703"/>
                  <a:pt x="318345" y="43131"/>
                </a:cubicBezTo>
                <a:cubicBezTo>
                  <a:pt x="318765" y="41480"/>
                  <a:pt x="320149" y="38711"/>
                  <a:pt x="321177" y="38686"/>
                </a:cubicBezTo>
                <a:cubicBezTo>
                  <a:pt x="334005" y="38280"/>
                  <a:pt x="346857" y="38267"/>
                  <a:pt x="359697" y="38280"/>
                </a:cubicBezTo>
                <a:cubicBezTo>
                  <a:pt x="360497" y="38280"/>
                  <a:pt x="361284" y="39384"/>
                  <a:pt x="362109" y="39931"/>
                </a:cubicBezTo>
                <a:cubicBezTo>
                  <a:pt x="368574" y="44223"/>
                  <a:pt x="376448" y="48770"/>
                  <a:pt x="383369" y="48922"/>
                </a:cubicBezTo>
                <a:cubicBezTo>
                  <a:pt x="392589" y="49125"/>
                  <a:pt x="397936" y="55044"/>
                  <a:pt x="406001" y="56504"/>
                </a:cubicBezTo>
                <a:cubicBezTo>
                  <a:pt x="412452" y="57685"/>
                  <a:pt x="417558" y="64188"/>
                  <a:pt x="424047" y="65788"/>
                </a:cubicBezTo>
                <a:cubicBezTo>
                  <a:pt x="431959" y="67744"/>
                  <a:pt x="439313" y="71084"/>
                  <a:pt x="445523" y="74754"/>
                </a:cubicBezTo>
                <a:cubicBezTo>
                  <a:pt x="450705" y="77827"/>
                  <a:pt x="457042" y="77624"/>
                  <a:pt x="461881" y="81929"/>
                </a:cubicBezTo>
                <a:cubicBezTo>
                  <a:pt x="466427" y="85981"/>
                  <a:pt x="474187" y="88914"/>
                  <a:pt x="480651" y="89092"/>
                </a:cubicBezTo>
                <a:cubicBezTo>
                  <a:pt x="487776" y="89283"/>
                  <a:pt x="491992" y="92801"/>
                  <a:pt x="497275" y="95290"/>
                </a:cubicBezTo>
                <a:cubicBezTo>
                  <a:pt x="505200" y="99024"/>
                  <a:pt x="514776" y="100001"/>
                  <a:pt x="521050" y="106466"/>
                </a:cubicBezTo>
                <a:cubicBezTo>
                  <a:pt x="530512" y="105945"/>
                  <a:pt x="536709" y="116080"/>
                  <a:pt x="547352" y="112600"/>
                </a:cubicBezTo>
                <a:cubicBezTo>
                  <a:pt x="549638" y="111863"/>
                  <a:pt x="554248" y="113006"/>
                  <a:pt x="555708" y="114683"/>
                </a:cubicBezTo>
                <a:cubicBezTo>
                  <a:pt x="559848" y="119483"/>
                  <a:pt x="567265" y="117667"/>
                  <a:pt x="571913" y="122252"/>
                </a:cubicBezTo>
                <a:cubicBezTo>
                  <a:pt x="574555" y="124855"/>
                  <a:pt x="583407" y="122366"/>
                  <a:pt x="586264" y="124957"/>
                </a:cubicBezTo>
                <a:cubicBezTo>
                  <a:pt x="591662" y="129834"/>
                  <a:pt x="597504" y="128932"/>
                  <a:pt x="603651" y="129694"/>
                </a:cubicBezTo>
                <a:cubicBezTo>
                  <a:pt x="608477" y="130291"/>
                  <a:pt x="610712" y="136552"/>
                  <a:pt x="617151" y="135308"/>
                </a:cubicBezTo>
                <a:cubicBezTo>
                  <a:pt x="621405" y="134482"/>
                  <a:pt x="625723" y="135041"/>
                  <a:pt x="628340" y="138749"/>
                </a:cubicBezTo>
                <a:cubicBezTo>
                  <a:pt x="630067" y="141200"/>
                  <a:pt x="631134" y="141226"/>
                  <a:pt x="632975" y="139118"/>
                </a:cubicBezTo>
                <a:cubicBezTo>
                  <a:pt x="638170" y="133161"/>
                  <a:pt x="643135" y="134076"/>
                  <a:pt x="648596" y="139321"/>
                </a:cubicBezTo>
                <a:cubicBezTo>
                  <a:pt x="651987" y="142559"/>
                  <a:pt x="654832" y="146268"/>
                  <a:pt x="661169" y="146966"/>
                </a:cubicBezTo>
                <a:cubicBezTo>
                  <a:pt x="666795" y="147601"/>
                  <a:pt x="670593" y="154078"/>
                  <a:pt x="677882" y="152389"/>
                </a:cubicBezTo>
                <a:cubicBezTo>
                  <a:pt x="684791" y="150801"/>
                  <a:pt x="687166" y="159946"/>
                  <a:pt x="694557" y="158104"/>
                </a:cubicBezTo>
                <a:cubicBezTo>
                  <a:pt x="700552" y="156605"/>
                  <a:pt x="703752" y="161101"/>
                  <a:pt x="708248" y="163286"/>
                </a:cubicBezTo>
                <a:cubicBezTo>
                  <a:pt x="713264" y="165724"/>
                  <a:pt x="720351" y="161901"/>
                  <a:pt x="725723" y="167464"/>
                </a:cubicBezTo>
                <a:cubicBezTo>
                  <a:pt x="730308" y="172214"/>
                  <a:pt x="737814" y="168759"/>
                  <a:pt x="743960" y="169394"/>
                </a:cubicBezTo>
                <a:cubicBezTo>
                  <a:pt x="750183" y="170017"/>
                  <a:pt x="753016" y="176748"/>
                  <a:pt x="760674" y="175427"/>
                </a:cubicBezTo>
                <a:cubicBezTo>
                  <a:pt x="766541" y="174411"/>
                  <a:pt x="772396" y="174817"/>
                  <a:pt x="778263" y="179250"/>
                </a:cubicBezTo>
                <a:cubicBezTo>
                  <a:pt x="782098" y="182158"/>
                  <a:pt x="790341" y="180469"/>
                  <a:pt x="796602" y="180875"/>
                </a:cubicBezTo>
                <a:cubicBezTo>
                  <a:pt x="803701" y="181345"/>
                  <a:pt x="811245" y="179008"/>
                  <a:pt x="817163" y="185562"/>
                </a:cubicBezTo>
                <a:cubicBezTo>
                  <a:pt x="819297" y="187924"/>
                  <a:pt x="821062" y="179593"/>
                  <a:pt x="825977" y="182412"/>
                </a:cubicBezTo>
                <a:cubicBezTo>
                  <a:pt x="828517" y="183860"/>
                  <a:pt x="830968" y="186019"/>
                  <a:pt x="833737" y="186412"/>
                </a:cubicBezTo>
                <a:cubicBezTo>
                  <a:pt x="840201" y="187352"/>
                  <a:pt x="842665" y="179072"/>
                  <a:pt x="850412" y="180621"/>
                </a:cubicBezTo>
                <a:cubicBezTo>
                  <a:pt x="856521" y="181840"/>
                  <a:pt x="863175" y="180863"/>
                  <a:pt x="869322" y="180863"/>
                </a:cubicBezTo>
                <a:cubicBezTo>
                  <a:pt x="877183" y="173928"/>
                  <a:pt x="884867" y="167299"/>
                  <a:pt x="892322" y="160441"/>
                </a:cubicBezTo>
                <a:cubicBezTo>
                  <a:pt x="896678" y="156453"/>
                  <a:pt x="900640" y="152110"/>
                  <a:pt x="904781" y="147919"/>
                </a:cubicBezTo>
                <a:cubicBezTo>
                  <a:pt x="901974" y="138241"/>
                  <a:pt x="914712" y="131663"/>
                  <a:pt x="911359" y="121731"/>
                </a:cubicBezTo>
                <a:cubicBezTo>
                  <a:pt x="910483" y="119115"/>
                  <a:pt x="911435" y="116042"/>
                  <a:pt x="911181" y="113210"/>
                </a:cubicBezTo>
                <a:cubicBezTo>
                  <a:pt x="910660" y="107406"/>
                  <a:pt x="916160" y="105132"/>
                  <a:pt x="919843" y="102211"/>
                </a:cubicBezTo>
                <a:cubicBezTo>
                  <a:pt x="923348" y="99430"/>
                  <a:pt x="927653" y="100624"/>
                  <a:pt x="930663" y="103951"/>
                </a:cubicBezTo>
                <a:cubicBezTo>
                  <a:pt x="934803" y="108498"/>
                  <a:pt x="940505" y="106047"/>
                  <a:pt x="945497" y="106682"/>
                </a:cubicBezTo>
                <a:cubicBezTo>
                  <a:pt x="953790" y="98414"/>
                  <a:pt x="964864" y="101195"/>
                  <a:pt x="975062" y="101043"/>
                </a:cubicBezTo>
                <a:cubicBezTo>
                  <a:pt x="992233" y="100789"/>
                  <a:pt x="1009416" y="100891"/>
                  <a:pt x="1026586" y="101018"/>
                </a:cubicBezTo>
                <a:cubicBezTo>
                  <a:pt x="1033812" y="101068"/>
                  <a:pt x="1037838" y="108904"/>
                  <a:pt x="1046551" y="106948"/>
                </a:cubicBezTo>
                <a:cubicBezTo>
                  <a:pt x="1052609" y="105590"/>
                  <a:pt x="1059441" y="106123"/>
                  <a:pt x="1065778" y="106822"/>
                </a:cubicBezTo>
                <a:cubicBezTo>
                  <a:pt x="1074719" y="107812"/>
                  <a:pt x="1079075" y="105069"/>
                  <a:pt x="1080358" y="97055"/>
                </a:cubicBezTo>
                <a:cubicBezTo>
                  <a:pt x="1080714" y="94795"/>
                  <a:pt x="1084575" y="92940"/>
                  <a:pt x="1086924" y="90997"/>
                </a:cubicBezTo>
                <a:cubicBezTo>
                  <a:pt x="1087470" y="90540"/>
                  <a:pt x="1088613" y="90058"/>
                  <a:pt x="1089121" y="90273"/>
                </a:cubicBezTo>
                <a:cubicBezTo>
                  <a:pt x="1090035" y="90629"/>
                  <a:pt x="1091369" y="91543"/>
                  <a:pt x="1091344" y="92191"/>
                </a:cubicBezTo>
                <a:cubicBezTo>
                  <a:pt x="1091153" y="97550"/>
                  <a:pt x="1094328" y="103685"/>
                  <a:pt x="1087368" y="107621"/>
                </a:cubicBezTo>
                <a:cubicBezTo>
                  <a:pt x="1084714" y="109108"/>
                  <a:pt x="1084587" y="111025"/>
                  <a:pt x="1087699" y="111520"/>
                </a:cubicBezTo>
                <a:cubicBezTo>
                  <a:pt x="1092830" y="112333"/>
                  <a:pt x="1098874" y="110835"/>
                  <a:pt x="1103294" y="112651"/>
                </a:cubicBezTo>
                <a:cubicBezTo>
                  <a:pt x="1113912" y="117020"/>
                  <a:pt x="1124719" y="117883"/>
                  <a:pt x="1136174" y="118531"/>
                </a:cubicBezTo>
                <a:cubicBezTo>
                  <a:pt x="1143782" y="118950"/>
                  <a:pt x="1149992" y="125694"/>
                  <a:pt x="1159352" y="124055"/>
                </a:cubicBezTo>
                <a:cubicBezTo>
                  <a:pt x="1166604" y="122798"/>
                  <a:pt x="1174363" y="123433"/>
                  <a:pt x="1181844" y="123916"/>
                </a:cubicBezTo>
                <a:cubicBezTo>
                  <a:pt x="1188867" y="124360"/>
                  <a:pt x="1193197" y="131333"/>
                  <a:pt x="1201795" y="129796"/>
                </a:cubicBezTo>
                <a:cubicBezTo>
                  <a:pt x="1208958" y="128513"/>
                  <a:pt x="1216680" y="129707"/>
                  <a:pt x="1224147" y="129796"/>
                </a:cubicBezTo>
                <a:cubicBezTo>
                  <a:pt x="1232314" y="139016"/>
                  <a:pt x="1243795" y="134279"/>
                  <a:pt x="1253840" y="135092"/>
                </a:cubicBezTo>
                <a:cubicBezTo>
                  <a:pt x="1264025" y="135917"/>
                  <a:pt x="1274604" y="133339"/>
                  <a:pt x="1283659" y="140641"/>
                </a:cubicBezTo>
                <a:cubicBezTo>
                  <a:pt x="1286022" y="142534"/>
                  <a:pt x="1292004" y="140641"/>
                  <a:pt x="1296258" y="140984"/>
                </a:cubicBezTo>
                <a:cubicBezTo>
                  <a:pt x="1304297" y="141632"/>
                  <a:pt x="1313479" y="137987"/>
                  <a:pt x="1319867" y="145810"/>
                </a:cubicBezTo>
                <a:cubicBezTo>
                  <a:pt x="1320680" y="146827"/>
                  <a:pt x="1323766" y="146420"/>
                  <a:pt x="1325811" y="146623"/>
                </a:cubicBezTo>
                <a:cubicBezTo>
                  <a:pt x="1342143" y="148249"/>
                  <a:pt x="1359377" y="142597"/>
                  <a:pt x="1374884" y="152084"/>
                </a:cubicBezTo>
                <a:cubicBezTo>
                  <a:pt x="1377792" y="153862"/>
                  <a:pt x="1383266" y="152338"/>
                  <a:pt x="1387571" y="152338"/>
                </a:cubicBezTo>
                <a:cubicBezTo>
                  <a:pt x="1399382" y="152338"/>
                  <a:pt x="1411193" y="152465"/>
                  <a:pt x="1423004" y="152275"/>
                </a:cubicBezTo>
                <a:cubicBezTo>
                  <a:pt x="1427449" y="152199"/>
                  <a:pt x="1430954" y="152795"/>
                  <a:pt x="1434307" y="155881"/>
                </a:cubicBezTo>
                <a:cubicBezTo>
                  <a:pt x="1439476" y="160631"/>
                  <a:pt x="1441203" y="151144"/>
                  <a:pt x="1443032" y="152846"/>
                </a:cubicBezTo>
                <a:cubicBezTo>
                  <a:pt x="1452912" y="162054"/>
                  <a:pt x="1465104" y="157444"/>
                  <a:pt x="1476217" y="157863"/>
                </a:cubicBezTo>
                <a:cubicBezTo>
                  <a:pt x="1494429" y="158536"/>
                  <a:pt x="1512717" y="158168"/>
                  <a:pt x="1530967" y="157964"/>
                </a:cubicBezTo>
                <a:cubicBezTo>
                  <a:pt x="1536517" y="157901"/>
                  <a:pt x="1540885" y="158688"/>
                  <a:pt x="1545102" y="162511"/>
                </a:cubicBezTo>
                <a:cubicBezTo>
                  <a:pt x="1548315" y="165445"/>
                  <a:pt x="1552684" y="163946"/>
                  <a:pt x="1555986" y="160847"/>
                </a:cubicBezTo>
                <a:cubicBezTo>
                  <a:pt x="1556964" y="159920"/>
                  <a:pt x="1560050" y="159145"/>
                  <a:pt x="1560291" y="159450"/>
                </a:cubicBezTo>
                <a:cubicBezTo>
                  <a:pt x="1563885" y="164073"/>
                  <a:pt x="1569080" y="163857"/>
                  <a:pt x="1574502" y="163806"/>
                </a:cubicBezTo>
                <a:cubicBezTo>
                  <a:pt x="1588447" y="163654"/>
                  <a:pt x="1602519" y="162841"/>
                  <a:pt x="1616349" y="164010"/>
                </a:cubicBezTo>
                <a:cubicBezTo>
                  <a:pt x="1629481" y="165127"/>
                  <a:pt x="1644289" y="157990"/>
                  <a:pt x="1655604" y="169407"/>
                </a:cubicBezTo>
                <a:cubicBezTo>
                  <a:pt x="1657890" y="167616"/>
                  <a:pt x="1660164" y="165838"/>
                  <a:pt x="1662450" y="164048"/>
                </a:cubicBezTo>
                <a:cubicBezTo>
                  <a:pt x="1672800" y="174665"/>
                  <a:pt x="1686504" y="168124"/>
                  <a:pt x="1698594" y="169204"/>
                </a:cubicBezTo>
                <a:cubicBezTo>
                  <a:pt x="1711357" y="170334"/>
                  <a:pt x="1724362" y="169699"/>
                  <a:pt x="1737215" y="169242"/>
                </a:cubicBezTo>
                <a:cubicBezTo>
                  <a:pt x="1739780" y="169153"/>
                  <a:pt x="1742079" y="166118"/>
                  <a:pt x="1744759" y="164886"/>
                </a:cubicBezTo>
                <a:cubicBezTo>
                  <a:pt x="1746486" y="164086"/>
                  <a:pt x="1749407" y="163184"/>
                  <a:pt x="1750562" y="163883"/>
                </a:cubicBezTo>
                <a:cubicBezTo>
                  <a:pt x="1767962" y="174614"/>
                  <a:pt x="1787520" y="168099"/>
                  <a:pt x="1805998" y="169216"/>
                </a:cubicBezTo>
                <a:cubicBezTo>
                  <a:pt x="1824172" y="170322"/>
                  <a:pt x="1842485" y="169433"/>
                  <a:pt x="1860748" y="169471"/>
                </a:cubicBezTo>
                <a:cubicBezTo>
                  <a:pt x="1864723" y="169483"/>
                  <a:pt x="1865625" y="161889"/>
                  <a:pt x="1869993" y="165572"/>
                </a:cubicBezTo>
                <a:cubicBezTo>
                  <a:pt x="1875949" y="170563"/>
                  <a:pt x="1880217" y="171020"/>
                  <a:pt x="1885945" y="165623"/>
                </a:cubicBezTo>
                <a:cubicBezTo>
                  <a:pt x="1887659" y="164022"/>
                  <a:pt x="1891660" y="163844"/>
                  <a:pt x="1894619" y="163832"/>
                </a:cubicBezTo>
                <a:cubicBezTo>
                  <a:pt x="1917161" y="163692"/>
                  <a:pt x="1939729" y="163692"/>
                  <a:pt x="1962272" y="163794"/>
                </a:cubicBezTo>
                <a:cubicBezTo>
                  <a:pt x="1967644" y="163819"/>
                  <a:pt x="1972914" y="164238"/>
                  <a:pt x="1976521" y="159539"/>
                </a:cubicBezTo>
                <a:cubicBezTo>
                  <a:pt x="1976787" y="159196"/>
                  <a:pt x="1979988" y="159844"/>
                  <a:pt x="1980813" y="160758"/>
                </a:cubicBezTo>
                <a:cubicBezTo>
                  <a:pt x="1984928" y="165330"/>
                  <a:pt x="1992574" y="165381"/>
                  <a:pt x="1995228" y="163375"/>
                </a:cubicBezTo>
                <a:cubicBezTo>
                  <a:pt x="2004512" y="156352"/>
                  <a:pt x="2014887" y="158168"/>
                  <a:pt x="2025124" y="158079"/>
                </a:cubicBezTo>
                <a:cubicBezTo>
                  <a:pt x="2040160" y="157952"/>
                  <a:pt x="2055223" y="158523"/>
                  <a:pt x="2070222" y="157875"/>
                </a:cubicBezTo>
                <a:cubicBezTo>
                  <a:pt x="2080280" y="157444"/>
                  <a:pt x="2091469" y="161571"/>
                  <a:pt x="2100193" y="152910"/>
                </a:cubicBezTo>
                <a:cubicBezTo>
                  <a:pt x="2101680" y="151449"/>
                  <a:pt x="2106277" y="152364"/>
                  <a:pt x="2109439" y="152351"/>
                </a:cubicBezTo>
                <a:cubicBezTo>
                  <a:pt x="2124463" y="152313"/>
                  <a:pt x="2139513" y="152491"/>
                  <a:pt x="2154550" y="152275"/>
                </a:cubicBezTo>
                <a:cubicBezTo>
                  <a:pt x="2162703" y="152160"/>
                  <a:pt x="2171885" y="154751"/>
                  <a:pt x="2177676" y="146687"/>
                </a:cubicBezTo>
                <a:cubicBezTo>
                  <a:pt x="2186261" y="146674"/>
                  <a:pt x="2194821" y="146649"/>
                  <a:pt x="2203406" y="146636"/>
                </a:cubicBezTo>
                <a:cubicBezTo>
                  <a:pt x="2212004" y="146623"/>
                  <a:pt x="2220640" y="147030"/>
                  <a:pt x="2229162" y="146382"/>
                </a:cubicBezTo>
                <a:cubicBezTo>
                  <a:pt x="2231613" y="146192"/>
                  <a:pt x="2233760" y="143004"/>
                  <a:pt x="2236058" y="141200"/>
                </a:cubicBezTo>
                <a:cubicBezTo>
                  <a:pt x="2240960" y="149468"/>
                  <a:pt x="2245278" y="142051"/>
                  <a:pt x="2250231" y="141188"/>
                </a:cubicBezTo>
                <a:cubicBezTo>
                  <a:pt x="2256429" y="140095"/>
                  <a:pt x="2263058" y="140921"/>
                  <a:pt x="2269497" y="140921"/>
                </a:cubicBezTo>
                <a:cubicBezTo>
                  <a:pt x="2275936" y="140921"/>
                  <a:pt x="2282388" y="140896"/>
                  <a:pt x="2288827" y="140934"/>
                </a:cubicBezTo>
                <a:cubicBezTo>
                  <a:pt x="2295151" y="140972"/>
                  <a:pt x="2301145" y="141467"/>
                  <a:pt x="2306137" y="136171"/>
                </a:cubicBezTo>
                <a:cubicBezTo>
                  <a:pt x="2308245" y="133936"/>
                  <a:pt x="2310353" y="142788"/>
                  <a:pt x="2314798" y="139156"/>
                </a:cubicBezTo>
                <a:cubicBezTo>
                  <a:pt x="2318176" y="136387"/>
                  <a:pt x="2321224" y="134914"/>
                  <a:pt x="2325923" y="135117"/>
                </a:cubicBezTo>
                <a:cubicBezTo>
                  <a:pt x="2334496" y="135485"/>
                  <a:pt x="2343106" y="134990"/>
                  <a:pt x="2351692" y="135282"/>
                </a:cubicBezTo>
                <a:cubicBezTo>
                  <a:pt x="2359235" y="135549"/>
                  <a:pt x="2366334" y="135701"/>
                  <a:pt x="2371872" y="129732"/>
                </a:cubicBezTo>
                <a:cubicBezTo>
                  <a:pt x="2372596" y="128945"/>
                  <a:pt x="2377371" y="130901"/>
                  <a:pt x="2380127" y="131879"/>
                </a:cubicBezTo>
                <a:cubicBezTo>
                  <a:pt x="2381790" y="132475"/>
                  <a:pt x="2384445" y="134546"/>
                  <a:pt x="2384534" y="134457"/>
                </a:cubicBezTo>
                <a:cubicBezTo>
                  <a:pt x="2391976" y="126202"/>
                  <a:pt x="2402301" y="130253"/>
                  <a:pt x="2411343" y="129656"/>
                </a:cubicBezTo>
                <a:cubicBezTo>
                  <a:pt x="2420958" y="129021"/>
                  <a:pt x="2430711" y="130012"/>
                  <a:pt x="2440325" y="129364"/>
                </a:cubicBezTo>
                <a:cubicBezTo>
                  <a:pt x="2449355" y="128767"/>
                  <a:pt x="2459235" y="132463"/>
                  <a:pt x="2467299" y="124766"/>
                </a:cubicBezTo>
                <a:cubicBezTo>
                  <a:pt x="2469370" y="122798"/>
                  <a:pt x="2475339" y="123852"/>
                  <a:pt x="2479530" y="123839"/>
                </a:cubicBezTo>
                <a:cubicBezTo>
                  <a:pt x="2499939" y="123763"/>
                  <a:pt x="2520347" y="124220"/>
                  <a:pt x="2540744" y="123624"/>
                </a:cubicBezTo>
                <a:cubicBezTo>
                  <a:pt x="2550790" y="123332"/>
                  <a:pt x="2561800" y="127167"/>
                  <a:pt x="2570792" y="118747"/>
                </a:cubicBezTo>
                <a:cubicBezTo>
                  <a:pt x="2572862" y="116804"/>
                  <a:pt x="2578945" y="118124"/>
                  <a:pt x="2583175" y="118112"/>
                </a:cubicBezTo>
                <a:cubicBezTo>
                  <a:pt x="2597132" y="118074"/>
                  <a:pt x="2611102" y="118264"/>
                  <a:pt x="2625046" y="118036"/>
                </a:cubicBezTo>
                <a:cubicBezTo>
                  <a:pt x="2632336" y="117909"/>
                  <a:pt x="2635892" y="112879"/>
                  <a:pt x="2638267" y="107825"/>
                </a:cubicBezTo>
                <a:cubicBezTo>
                  <a:pt x="2639016" y="106237"/>
                  <a:pt x="2636375" y="101462"/>
                  <a:pt x="2634851" y="101297"/>
                </a:cubicBezTo>
                <a:cubicBezTo>
                  <a:pt x="2628552" y="100636"/>
                  <a:pt x="2621402" y="99697"/>
                  <a:pt x="2615915" y="101716"/>
                </a:cubicBezTo>
                <a:cubicBezTo>
                  <a:pt x="2611368" y="103380"/>
                  <a:pt x="2608638" y="108117"/>
                  <a:pt x="2604308" y="102021"/>
                </a:cubicBezTo>
                <a:cubicBezTo>
                  <a:pt x="2599989" y="103570"/>
                  <a:pt x="2595569" y="106542"/>
                  <a:pt x="2591379" y="106301"/>
                </a:cubicBezTo>
                <a:cubicBezTo>
                  <a:pt x="2586794" y="106047"/>
                  <a:pt x="2584368" y="99760"/>
                  <a:pt x="2577891" y="100853"/>
                </a:cubicBezTo>
                <a:cubicBezTo>
                  <a:pt x="2573738" y="101551"/>
                  <a:pt x="2567274" y="99366"/>
                  <a:pt x="2565382" y="101246"/>
                </a:cubicBezTo>
                <a:cubicBezTo>
                  <a:pt x="2556593" y="110085"/>
                  <a:pt x="2545494" y="105513"/>
                  <a:pt x="2535448" y="106682"/>
                </a:cubicBezTo>
                <a:cubicBezTo>
                  <a:pt x="2534737" y="108269"/>
                  <a:pt x="2534330" y="111000"/>
                  <a:pt x="2533276" y="111216"/>
                </a:cubicBezTo>
                <a:cubicBezTo>
                  <a:pt x="2529415" y="111990"/>
                  <a:pt x="2528768" y="109463"/>
                  <a:pt x="2529009" y="106682"/>
                </a:cubicBezTo>
              </a:path>
            </a:pathLst>
          </a:custGeom>
          <a:solidFill>
            <a:srgbClr val="7FB0AD"/>
          </a:solidFill>
          <a:ln w="1270" cap="flat">
            <a:noFill/>
            <a:prstDash val="solid"/>
            <a:miter/>
          </a:ln>
        </p:spPr>
        <p:txBody>
          <a:bodyPr rtlCol="0" anchor="ctr"/>
          <a:lstStyle/>
          <a:p>
            <a:endParaRPr lang="pt-BR" sz="2000"/>
          </a:p>
        </p:txBody>
      </p:sp>
      <p:grpSp>
        <p:nvGrpSpPr>
          <p:cNvPr id="81" name="Agrupar 80">
            <a:extLst>
              <a:ext uri="{FF2B5EF4-FFF2-40B4-BE49-F238E27FC236}">
                <a16:creationId xmlns:a16="http://schemas.microsoft.com/office/drawing/2014/main" id="{3DAF90F6-115C-1938-5F6F-33841089171C}"/>
              </a:ext>
            </a:extLst>
          </p:cNvPr>
          <p:cNvGrpSpPr/>
          <p:nvPr/>
        </p:nvGrpSpPr>
        <p:grpSpPr>
          <a:xfrm>
            <a:off x="8289591" y="3071439"/>
            <a:ext cx="390341" cy="407874"/>
            <a:chOff x="9755478" y="226434"/>
            <a:chExt cx="649203" cy="678362"/>
          </a:xfrm>
          <a:solidFill>
            <a:srgbClr val="7FB0AD"/>
          </a:solidFill>
        </p:grpSpPr>
        <p:sp>
          <p:nvSpPr>
            <p:cNvPr id="82" name="Forma Livre: Forma 81">
              <a:extLst>
                <a:ext uri="{FF2B5EF4-FFF2-40B4-BE49-F238E27FC236}">
                  <a16:creationId xmlns:a16="http://schemas.microsoft.com/office/drawing/2014/main" id="{253AC9A4-7054-28C9-3677-1D613B193E8D}"/>
                </a:ext>
              </a:extLst>
            </p:cNvPr>
            <p:cNvSpPr/>
            <p:nvPr/>
          </p:nvSpPr>
          <p:spPr>
            <a:xfrm>
              <a:off x="9755478" y="226434"/>
              <a:ext cx="649203" cy="678362"/>
            </a:xfrm>
            <a:custGeom>
              <a:avLst/>
              <a:gdLst>
                <a:gd name="connsiteX0" fmla="*/ 197369 w 649203"/>
                <a:gd name="connsiteY0" fmla="*/ 58694 h 678362"/>
                <a:gd name="connsiteX1" fmla="*/ 221410 w 649203"/>
                <a:gd name="connsiteY1" fmla="*/ 99813 h 678362"/>
                <a:gd name="connsiteX2" fmla="*/ 560947 w 649203"/>
                <a:gd name="connsiteY2" fmla="*/ 144533 h 678362"/>
                <a:gd name="connsiteX3" fmla="*/ 501711 w 649203"/>
                <a:gd name="connsiteY3" fmla="*/ 532753 h 678362"/>
                <a:gd name="connsiteX4" fmla="*/ 145572 w 649203"/>
                <a:gd name="connsiteY4" fmla="*/ 581216 h 678362"/>
                <a:gd name="connsiteX5" fmla="*/ 50750 w 649203"/>
                <a:gd name="connsiteY5" fmla="*/ 396003 h 678362"/>
                <a:gd name="connsiteX6" fmla="*/ 132265 w 649203"/>
                <a:gd name="connsiteY6" fmla="*/ 184824 h 678362"/>
                <a:gd name="connsiteX7" fmla="*/ 98585 w 649203"/>
                <a:gd name="connsiteY7" fmla="*/ 151144 h 678362"/>
                <a:gd name="connsiteX8" fmla="*/ 2859 w 649203"/>
                <a:gd name="connsiteY8" fmla="*/ 324394 h 678362"/>
                <a:gd name="connsiteX9" fmla="*/ 39739 w 649203"/>
                <a:gd name="connsiteY9" fmla="*/ 521380 h 678362"/>
                <a:gd name="connsiteX10" fmla="*/ 335233 w 649203"/>
                <a:gd name="connsiteY10" fmla="*/ 675228 h 678362"/>
                <a:gd name="connsiteX11" fmla="*/ 568024 w 649203"/>
                <a:gd name="connsiteY11" fmla="*/ 79039 h 678362"/>
                <a:gd name="connsiteX12" fmla="*/ 197369 w 649203"/>
                <a:gd name="connsiteY12" fmla="*/ 58694 h 67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203" h="678362">
                  <a:moveTo>
                    <a:pt x="197369" y="58694"/>
                  </a:moveTo>
                  <a:cubicBezTo>
                    <a:pt x="172956" y="76677"/>
                    <a:pt x="196683" y="118025"/>
                    <a:pt x="221410" y="99813"/>
                  </a:cubicBezTo>
                  <a:cubicBezTo>
                    <a:pt x="328242" y="21127"/>
                    <a:pt x="482499" y="29566"/>
                    <a:pt x="560947" y="144533"/>
                  </a:cubicBezTo>
                  <a:cubicBezTo>
                    <a:pt x="639243" y="259262"/>
                    <a:pt x="589132" y="436884"/>
                    <a:pt x="501711" y="532753"/>
                  </a:cubicBezTo>
                  <a:cubicBezTo>
                    <a:pt x="411614" y="631556"/>
                    <a:pt x="256671" y="668075"/>
                    <a:pt x="145572" y="581216"/>
                  </a:cubicBezTo>
                  <a:cubicBezTo>
                    <a:pt x="89450" y="537335"/>
                    <a:pt x="60761" y="464973"/>
                    <a:pt x="50750" y="396003"/>
                  </a:cubicBezTo>
                  <a:cubicBezTo>
                    <a:pt x="38292" y="310202"/>
                    <a:pt x="80344" y="248156"/>
                    <a:pt x="132265" y="184824"/>
                  </a:cubicBezTo>
                  <a:cubicBezTo>
                    <a:pt x="151544" y="161307"/>
                    <a:pt x="118044" y="127426"/>
                    <a:pt x="98585" y="151144"/>
                  </a:cubicBezTo>
                  <a:cubicBezTo>
                    <a:pt x="56322" y="202683"/>
                    <a:pt x="13517" y="256642"/>
                    <a:pt x="2859" y="324394"/>
                  </a:cubicBezTo>
                  <a:cubicBezTo>
                    <a:pt x="-7543" y="390488"/>
                    <a:pt x="11736" y="461716"/>
                    <a:pt x="39739" y="521380"/>
                  </a:cubicBezTo>
                  <a:cubicBezTo>
                    <a:pt x="92127" y="632966"/>
                    <a:pt x="214295" y="693183"/>
                    <a:pt x="335233" y="675228"/>
                  </a:cubicBezTo>
                  <a:cubicBezTo>
                    <a:pt x="583255" y="638414"/>
                    <a:pt x="759791" y="271797"/>
                    <a:pt x="568024" y="79039"/>
                  </a:cubicBezTo>
                  <a:cubicBezTo>
                    <a:pt x="467936" y="-21573"/>
                    <a:pt x="309173" y="-23650"/>
                    <a:pt x="197369" y="58694"/>
                  </a:cubicBezTo>
                  <a:close/>
                </a:path>
              </a:pathLst>
            </a:custGeom>
            <a:grpFill/>
            <a:ln w="9525" cap="flat">
              <a:noFill/>
              <a:prstDash val="solid"/>
              <a:miter/>
            </a:ln>
          </p:spPr>
          <p:txBody>
            <a:bodyPr rtlCol="0" anchor="ctr"/>
            <a:lstStyle/>
            <a:p>
              <a:endParaRPr lang="pt-BR" sz="2000"/>
            </a:p>
          </p:txBody>
        </p:sp>
        <p:sp>
          <p:nvSpPr>
            <p:cNvPr id="83" name="Forma Livre: Forma 82">
              <a:extLst>
                <a:ext uri="{FF2B5EF4-FFF2-40B4-BE49-F238E27FC236}">
                  <a16:creationId xmlns:a16="http://schemas.microsoft.com/office/drawing/2014/main" id="{8E128213-7F0E-A771-5C08-793F93D4AE97}"/>
                </a:ext>
              </a:extLst>
            </p:cNvPr>
            <p:cNvSpPr/>
            <p:nvPr/>
          </p:nvSpPr>
          <p:spPr>
            <a:xfrm>
              <a:off x="9950918" y="442603"/>
              <a:ext cx="324386" cy="280551"/>
            </a:xfrm>
            <a:custGeom>
              <a:avLst/>
              <a:gdLst>
                <a:gd name="connsiteX0" fmla="*/ 49620 w 324386"/>
                <a:gd name="connsiteY0" fmla="*/ 274684 h 280551"/>
                <a:gd name="connsiteX1" fmla="*/ 317253 w 324386"/>
                <a:gd name="connsiteY1" fmla="*/ 40560 h 280551"/>
                <a:gd name="connsiteX2" fmla="*/ 283573 w 324386"/>
                <a:gd name="connsiteY2" fmla="*/ 6879 h 280551"/>
                <a:gd name="connsiteX3" fmla="*/ 55973 w 324386"/>
                <a:gd name="connsiteY3" fmla="*/ 208838 h 280551"/>
                <a:gd name="connsiteX4" fmla="*/ 46534 w 324386"/>
                <a:gd name="connsiteY4" fmla="*/ 139658 h 280551"/>
                <a:gd name="connsiteX5" fmla="*/ 614 w 324386"/>
                <a:gd name="connsiteY5" fmla="*/ 152317 h 280551"/>
                <a:gd name="connsiteX6" fmla="*/ 8958 w 324386"/>
                <a:gd name="connsiteY6" fmla="*/ 257844 h 280551"/>
                <a:gd name="connsiteX7" fmla="*/ 49620 w 324386"/>
                <a:gd name="connsiteY7" fmla="*/ 274684 h 2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386" h="280551">
                  <a:moveTo>
                    <a:pt x="49620" y="274684"/>
                  </a:moveTo>
                  <a:cubicBezTo>
                    <a:pt x="143184" y="201628"/>
                    <a:pt x="232405" y="123580"/>
                    <a:pt x="317253" y="40560"/>
                  </a:cubicBezTo>
                  <a:cubicBezTo>
                    <a:pt x="339199" y="19090"/>
                    <a:pt x="305509" y="-14580"/>
                    <a:pt x="283573" y="6879"/>
                  </a:cubicBezTo>
                  <a:cubicBezTo>
                    <a:pt x="210973" y="77917"/>
                    <a:pt x="134964" y="145087"/>
                    <a:pt x="55973" y="208838"/>
                  </a:cubicBezTo>
                  <a:cubicBezTo>
                    <a:pt x="54516" y="185702"/>
                    <a:pt x="51477" y="162747"/>
                    <a:pt x="46534" y="139658"/>
                  </a:cubicBezTo>
                  <a:cubicBezTo>
                    <a:pt x="40114" y="109702"/>
                    <a:pt x="-5806" y="122380"/>
                    <a:pt x="614" y="152317"/>
                  </a:cubicBezTo>
                  <a:cubicBezTo>
                    <a:pt x="8158" y="187559"/>
                    <a:pt x="10653" y="221887"/>
                    <a:pt x="8958" y="257844"/>
                  </a:cubicBezTo>
                  <a:cubicBezTo>
                    <a:pt x="7900" y="280685"/>
                    <a:pt x="34761" y="286286"/>
                    <a:pt x="49620" y="274684"/>
                  </a:cubicBezTo>
                  <a:close/>
                </a:path>
              </a:pathLst>
            </a:custGeom>
            <a:grpFill/>
            <a:ln w="9525" cap="flat">
              <a:noFill/>
              <a:prstDash val="solid"/>
              <a:miter/>
            </a:ln>
          </p:spPr>
          <p:txBody>
            <a:bodyPr rtlCol="0" anchor="ctr"/>
            <a:lstStyle/>
            <a:p>
              <a:endParaRPr lang="pt-BR" sz="2000"/>
            </a:p>
          </p:txBody>
        </p:sp>
      </p:grpSp>
      <p:sp>
        <p:nvSpPr>
          <p:cNvPr id="85" name="CaixaDeTexto 84">
            <a:extLst>
              <a:ext uri="{FF2B5EF4-FFF2-40B4-BE49-F238E27FC236}">
                <a16:creationId xmlns:a16="http://schemas.microsoft.com/office/drawing/2014/main" id="{F090F872-277C-6223-1A16-798659261E59}"/>
              </a:ext>
            </a:extLst>
          </p:cNvPr>
          <p:cNvSpPr txBox="1"/>
          <p:nvPr/>
        </p:nvSpPr>
        <p:spPr>
          <a:xfrm>
            <a:off x="15785036" y="1023833"/>
            <a:ext cx="6622278" cy="1597489"/>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pt-BR" sz="6000" b="1" i="0" u="none" strike="noStrike" kern="1200" cap="none" spc="0" normalizeH="0" baseline="0" noProof="0" dirty="0">
                <a:ln>
                  <a:noFill/>
                </a:ln>
                <a:solidFill>
                  <a:srgbClr val="0E395C"/>
                </a:solidFill>
                <a:effectLst/>
                <a:uLnTx/>
                <a:uFillTx/>
                <a:latin typeface="Sora" pitchFamily="2" charset="0"/>
                <a:ea typeface="+mn-ea"/>
                <a:cs typeface="Sora" pitchFamily="2" charset="0"/>
              </a:rPr>
              <a:t>Poliedros de Platão</a:t>
            </a:r>
          </a:p>
        </p:txBody>
      </p:sp>
      <mc:AlternateContent xmlns:mc="http://schemas.openxmlformats.org/markup-compatibility/2006" xmlns:a14="http://schemas.microsoft.com/office/drawing/2010/main">
        <mc:Choice Requires="a14">
          <p:sp>
            <p:nvSpPr>
              <p:cNvPr id="88" name="Rectangle: Rounded Corners 11">
                <a:extLst>
                  <a:ext uri="{FF2B5EF4-FFF2-40B4-BE49-F238E27FC236}">
                    <a16:creationId xmlns:a16="http://schemas.microsoft.com/office/drawing/2014/main" id="{A6476768-BC7E-6A81-77C3-2953DDA3D231}"/>
                  </a:ext>
                </a:extLst>
              </p:cNvPr>
              <p:cNvSpPr/>
              <p:nvPr/>
            </p:nvSpPr>
            <p:spPr>
              <a:xfrm>
                <a:off x="15818760" y="2580135"/>
                <a:ext cx="3354836" cy="894156"/>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2800" i="1" dirty="0">
                          <a:latin typeface="Cambria Math" panose="02040503050406030204" pitchFamily="18" charset="0"/>
                        </a:rPr>
                        <m:t>𝑉</m:t>
                      </m:r>
                      <m:r>
                        <a:rPr lang="pt-BR" sz="2800" i="1" dirty="0">
                          <a:latin typeface="Cambria Math" panose="02040503050406030204" pitchFamily="18" charset="0"/>
                        </a:rPr>
                        <m:t>+</m:t>
                      </m:r>
                      <m:r>
                        <a:rPr lang="pt-BR" sz="2800" i="1" dirty="0">
                          <a:latin typeface="Cambria Math" panose="02040503050406030204" pitchFamily="18" charset="0"/>
                        </a:rPr>
                        <m:t>𝐹</m:t>
                      </m:r>
                      <m:r>
                        <a:rPr lang="pt-BR" sz="2800" i="1" dirty="0">
                          <a:latin typeface="Cambria Math" panose="02040503050406030204" pitchFamily="18" charset="0"/>
                        </a:rPr>
                        <m:t>=</m:t>
                      </m:r>
                      <m:r>
                        <a:rPr lang="pt-BR" sz="2800" i="1" dirty="0">
                          <a:latin typeface="Cambria Math" panose="02040503050406030204" pitchFamily="18" charset="0"/>
                        </a:rPr>
                        <m:t>𝐴</m:t>
                      </m:r>
                      <m:r>
                        <a:rPr lang="pt-BR" sz="2800" i="1" dirty="0">
                          <a:latin typeface="Cambria Math" panose="02040503050406030204" pitchFamily="18" charset="0"/>
                        </a:rPr>
                        <m:t>+2</m:t>
                      </m:r>
                    </m:oMath>
                  </m:oMathPara>
                </a14:m>
                <a:endParaRPr lang="pt-BR" sz="2800" dirty="0">
                  <a:latin typeface="Rockwell" panose="02060603020205020403" pitchFamily="18" charset="0"/>
                </a:endParaRPr>
              </a:p>
            </p:txBody>
          </p:sp>
        </mc:Choice>
        <mc:Fallback xmlns="">
          <p:sp>
            <p:nvSpPr>
              <p:cNvPr id="88" name="Rectangle: Rounded Corners 11">
                <a:extLst>
                  <a:ext uri="{FF2B5EF4-FFF2-40B4-BE49-F238E27FC236}">
                    <a16:creationId xmlns:a16="http://schemas.microsoft.com/office/drawing/2014/main" id="{A6476768-BC7E-6A81-77C3-2953DDA3D231}"/>
                  </a:ext>
                </a:extLst>
              </p:cNvPr>
              <p:cNvSpPr>
                <a:spLocks noRot="1" noChangeAspect="1" noMove="1" noResize="1" noEditPoints="1" noAdjustHandles="1" noChangeArrowheads="1" noChangeShapeType="1" noTextEdit="1"/>
              </p:cNvSpPr>
              <p:nvPr/>
            </p:nvSpPr>
            <p:spPr>
              <a:xfrm>
                <a:off x="15818760" y="2580135"/>
                <a:ext cx="3354836" cy="894156"/>
              </a:xfrm>
              <a:prstGeom prst="roundRect">
                <a:avLst>
                  <a:gd name="adj" fmla="val 19001"/>
                </a:avLst>
              </a:prstGeom>
              <a:blipFill>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6" name="Rectangle: Rounded Corners 11">
                <a:extLst>
                  <a:ext uri="{FF2B5EF4-FFF2-40B4-BE49-F238E27FC236}">
                    <a16:creationId xmlns:a16="http://schemas.microsoft.com/office/drawing/2014/main" id="{15D48EE7-5BD9-C3B1-4E1B-895635C1698B}"/>
                  </a:ext>
                </a:extLst>
              </p:cNvPr>
              <p:cNvSpPr/>
              <p:nvPr/>
            </p:nvSpPr>
            <p:spPr>
              <a:xfrm>
                <a:off x="15818760" y="3605178"/>
                <a:ext cx="3354836" cy="894156"/>
              </a:xfrm>
              <a:prstGeom prst="roundRect">
                <a:avLst>
                  <a:gd name="adj" fmla="val 19001"/>
                </a:avLst>
              </a:prstGeom>
              <a:solidFill>
                <a:srgbClr val="28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2800" i="1" dirty="0">
                              <a:latin typeface="Cambria Math" panose="02040503050406030204" pitchFamily="18" charset="0"/>
                            </a:rPr>
                          </m:ctrlPr>
                        </m:sSubPr>
                        <m:e>
                          <m:r>
                            <a:rPr lang="pt-BR" sz="2800" i="1" dirty="0">
                              <a:latin typeface="Cambria Math" panose="02040503050406030204" pitchFamily="18" charset="0"/>
                            </a:rPr>
                            <m:t>𝑆</m:t>
                          </m:r>
                        </m:e>
                        <m:sub>
                          <m:r>
                            <a:rPr lang="pt-BR" sz="2800" i="1" dirty="0">
                              <a:latin typeface="Cambria Math" panose="02040503050406030204" pitchFamily="18" charset="0"/>
                            </a:rPr>
                            <m:t>𝑛</m:t>
                          </m:r>
                        </m:sub>
                      </m:sSub>
                      <m:r>
                        <a:rPr lang="pt-BR" sz="2800" i="1" dirty="0">
                          <a:latin typeface="Cambria Math" panose="02040503050406030204" pitchFamily="18" charset="0"/>
                        </a:rPr>
                        <m:t>=</m:t>
                      </m:r>
                      <m:d>
                        <m:dPr>
                          <m:ctrlPr>
                            <a:rPr lang="pt-BR" sz="2800" i="1" dirty="0">
                              <a:latin typeface="Cambria Math" panose="02040503050406030204" pitchFamily="18" charset="0"/>
                            </a:rPr>
                          </m:ctrlPr>
                        </m:dPr>
                        <m:e>
                          <m:r>
                            <a:rPr lang="pt-BR" sz="2800" i="1" dirty="0">
                              <a:latin typeface="Cambria Math" panose="02040503050406030204" pitchFamily="18" charset="0"/>
                            </a:rPr>
                            <m:t>𝑉</m:t>
                          </m:r>
                          <m:r>
                            <a:rPr lang="pt-BR" sz="2800" i="1" dirty="0">
                              <a:latin typeface="Cambria Math" panose="02040503050406030204" pitchFamily="18" charset="0"/>
                            </a:rPr>
                            <m:t>−2</m:t>
                          </m:r>
                        </m:e>
                      </m:d>
                      <m:r>
                        <a:rPr lang="pt-BR" sz="2800" i="1" dirty="0">
                          <a:latin typeface="Cambria Math" panose="02040503050406030204" pitchFamily="18" charset="0"/>
                        </a:rPr>
                        <m:t>∙360°</m:t>
                      </m:r>
                    </m:oMath>
                  </m:oMathPara>
                </a14:m>
                <a:endParaRPr lang="pt-BR" sz="2800" dirty="0">
                  <a:latin typeface="Rockwell" panose="02060603020205020403" pitchFamily="18" charset="0"/>
                </a:endParaRPr>
              </a:p>
            </p:txBody>
          </p:sp>
        </mc:Choice>
        <mc:Fallback xmlns="">
          <p:sp>
            <p:nvSpPr>
              <p:cNvPr id="96" name="Rectangle: Rounded Corners 11">
                <a:extLst>
                  <a:ext uri="{FF2B5EF4-FFF2-40B4-BE49-F238E27FC236}">
                    <a16:creationId xmlns:a16="http://schemas.microsoft.com/office/drawing/2014/main" id="{15D48EE7-5BD9-C3B1-4E1B-895635C1698B}"/>
                  </a:ext>
                </a:extLst>
              </p:cNvPr>
              <p:cNvSpPr>
                <a:spLocks noRot="1" noChangeAspect="1" noMove="1" noResize="1" noEditPoints="1" noAdjustHandles="1" noChangeArrowheads="1" noChangeShapeType="1" noTextEdit="1"/>
              </p:cNvSpPr>
              <p:nvPr/>
            </p:nvSpPr>
            <p:spPr>
              <a:xfrm>
                <a:off x="15818760" y="3605178"/>
                <a:ext cx="3354836" cy="894156"/>
              </a:xfrm>
              <a:prstGeom prst="roundRect">
                <a:avLst>
                  <a:gd name="adj" fmla="val 19001"/>
                </a:avLst>
              </a:prstGeom>
              <a:blipFill>
                <a:blip r:embed="rId5"/>
                <a:stretch>
                  <a:fillRect/>
                </a:stretch>
              </a:blipFill>
              <a:ln>
                <a:noFill/>
              </a:ln>
            </p:spPr>
            <p:txBody>
              <a:bodyPr/>
              <a:lstStyle/>
              <a:p>
                <a:r>
                  <a:rPr lang="pt-BR">
                    <a:noFill/>
                  </a:rPr>
                  <a:t> </a:t>
                </a:r>
              </a:p>
            </p:txBody>
          </p:sp>
        </mc:Fallback>
      </mc:AlternateContent>
      <p:graphicFrame>
        <p:nvGraphicFramePr>
          <p:cNvPr id="97" name="Tabela 96">
            <a:extLst>
              <a:ext uri="{FF2B5EF4-FFF2-40B4-BE49-F238E27FC236}">
                <a16:creationId xmlns:a16="http://schemas.microsoft.com/office/drawing/2014/main" id="{6286025D-7CD5-51D6-9095-3A8C02E94D64}"/>
              </a:ext>
            </a:extLst>
          </p:cNvPr>
          <p:cNvGraphicFramePr>
            <a:graphicFrameLocks noGrp="1"/>
          </p:cNvGraphicFramePr>
          <p:nvPr>
            <p:extLst>
              <p:ext uri="{D42A27DB-BD31-4B8C-83A1-F6EECF244321}">
                <p14:modId xmlns:p14="http://schemas.microsoft.com/office/powerpoint/2010/main" val="1660391048"/>
              </p:ext>
            </p:extLst>
          </p:nvPr>
        </p:nvGraphicFramePr>
        <p:xfrm>
          <a:off x="19640909" y="1997876"/>
          <a:ext cx="5419157" cy="3370368"/>
        </p:xfrm>
        <a:graphic>
          <a:graphicData uri="http://schemas.openxmlformats.org/drawingml/2006/table">
            <a:tbl>
              <a:tblPr firstRow="1" firstCol="1" bandRow="1">
                <a:tableStyleId>{2D5ABB26-0587-4C30-8999-92F81FD0307C}</a:tableStyleId>
              </a:tblPr>
              <a:tblGrid>
                <a:gridCol w="2317280">
                  <a:extLst>
                    <a:ext uri="{9D8B030D-6E8A-4147-A177-3AD203B41FA5}">
                      <a16:colId xmlns:a16="http://schemas.microsoft.com/office/drawing/2014/main" val="3788432798"/>
                    </a:ext>
                  </a:extLst>
                </a:gridCol>
                <a:gridCol w="1033959">
                  <a:extLst>
                    <a:ext uri="{9D8B030D-6E8A-4147-A177-3AD203B41FA5}">
                      <a16:colId xmlns:a16="http://schemas.microsoft.com/office/drawing/2014/main" val="200880164"/>
                    </a:ext>
                  </a:extLst>
                </a:gridCol>
                <a:gridCol w="1033959">
                  <a:extLst>
                    <a:ext uri="{9D8B030D-6E8A-4147-A177-3AD203B41FA5}">
                      <a16:colId xmlns:a16="http://schemas.microsoft.com/office/drawing/2014/main" val="1071349520"/>
                    </a:ext>
                  </a:extLst>
                </a:gridCol>
                <a:gridCol w="1033959">
                  <a:extLst>
                    <a:ext uri="{9D8B030D-6E8A-4147-A177-3AD203B41FA5}">
                      <a16:colId xmlns:a16="http://schemas.microsoft.com/office/drawing/2014/main" val="2541887376"/>
                    </a:ext>
                  </a:extLst>
                </a:gridCol>
              </a:tblGrid>
              <a:tr h="561728">
                <a:tc>
                  <a:txBody>
                    <a:bodyPr/>
                    <a:lstStyle/>
                    <a:p>
                      <a:pPr algn="ctr">
                        <a:lnSpc>
                          <a:spcPct val="150000"/>
                        </a:lnSpc>
                        <a:spcAft>
                          <a:spcPts val="800"/>
                        </a:spcAft>
                      </a:pPr>
                      <a:r>
                        <a:rPr lang="pt-BR" sz="2400" b="1" kern="100" dirty="0">
                          <a:solidFill>
                            <a:schemeClr val="bg1"/>
                          </a:solidFill>
                          <a:effectLst/>
                          <a:latin typeface="Sora" pitchFamily="2" charset="0"/>
                          <a:cs typeface="Sora" pitchFamily="2" charset="0"/>
                        </a:rPr>
                        <a:t>Poliedro</a:t>
                      </a:r>
                      <a:endParaRPr lang="pt-BR" sz="2400" b="1"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b="1" kern="100" dirty="0">
                          <a:solidFill>
                            <a:schemeClr val="bg1"/>
                          </a:solidFill>
                          <a:effectLst/>
                          <a:latin typeface="Sora" pitchFamily="2" charset="0"/>
                          <a:cs typeface="Sora" pitchFamily="2" charset="0"/>
                        </a:rPr>
                        <a:t>F</a:t>
                      </a:r>
                      <a:endParaRPr lang="pt-BR" sz="2400" b="1"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b="1" kern="100" dirty="0">
                          <a:solidFill>
                            <a:schemeClr val="bg1"/>
                          </a:solidFill>
                          <a:effectLst/>
                          <a:latin typeface="Sora" pitchFamily="2" charset="0"/>
                          <a:cs typeface="Sora" pitchFamily="2" charset="0"/>
                        </a:rPr>
                        <a:t>V</a:t>
                      </a:r>
                      <a:endParaRPr lang="pt-BR" sz="2400" b="1"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b="1" kern="100" dirty="0">
                          <a:solidFill>
                            <a:schemeClr val="bg1"/>
                          </a:solidFill>
                          <a:effectLst/>
                          <a:latin typeface="Sora" pitchFamily="2" charset="0"/>
                          <a:cs typeface="Sora" pitchFamily="2" charset="0"/>
                        </a:rPr>
                        <a:t>A</a:t>
                      </a:r>
                      <a:endParaRPr lang="pt-BR" sz="2400" b="1"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extLst>
                  <a:ext uri="{0D108BD9-81ED-4DB2-BD59-A6C34878D82A}">
                    <a16:rowId xmlns:a16="http://schemas.microsoft.com/office/drawing/2014/main" val="1180638208"/>
                  </a:ext>
                </a:extLst>
              </a:tr>
              <a:tr h="561728">
                <a:tc>
                  <a:txBody>
                    <a:bodyPr/>
                    <a:lstStyle/>
                    <a:p>
                      <a:pPr algn="ctr">
                        <a:lnSpc>
                          <a:spcPct val="150000"/>
                        </a:lnSpc>
                        <a:spcAft>
                          <a:spcPts val="800"/>
                        </a:spcAft>
                      </a:pPr>
                      <a:r>
                        <a:rPr lang="pt-BR" sz="2400" kern="100">
                          <a:solidFill>
                            <a:schemeClr val="bg1"/>
                          </a:solidFill>
                          <a:effectLst/>
                          <a:latin typeface="Sora" pitchFamily="2" charset="0"/>
                          <a:cs typeface="Sora" pitchFamily="2" charset="0"/>
                        </a:rPr>
                        <a:t>Tetraedro</a:t>
                      </a:r>
                      <a:endParaRPr lang="pt-BR" sz="2400" kern="10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4</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6</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6</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2548435487"/>
                  </a:ext>
                </a:extLst>
              </a:tr>
              <a:tr h="561728">
                <a:tc>
                  <a:txBody>
                    <a:bodyPr/>
                    <a:lstStyle/>
                    <a:p>
                      <a:pPr algn="ctr">
                        <a:lnSpc>
                          <a:spcPct val="150000"/>
                        </a:lnSpc>
                        <a:spcAft>
                          <a:spcPts val="800"/>
                        </a:spcAft>
                      </a:pPr>
                      <a:r>
                        <a:rPr lang="pt-BR" sz="2400" kern="100" dirty="0">
                          <a:solidFill>
                            <a:schemeClr val="bg1"/>
                          </a:solidFill>
                          <a:effectLst/>
                          <a:latin typeface="Sora" pitchFamily="2" charset="0"/>
                          <a:cs typeface="Sora" pitchFamily="2" charset="0"/>
                        </a:rPr>
                        <a:t>Hexaedro</a:t>
                      </a:r>
                      <a:endParaRPr lang="pt-BR" sz="2400"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6</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8</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12</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extLst>
                  <a:ext uri="{0D108BD9-81ED-4DB2-BD59-A6C34878D82A}">
                    <a16:rowId xmlns:a16="http://schemas.microsoft.com/office/drawing/2014/main" val="904547657"/>
                  </a:ext>
                </a:extLst>
              </a:tr>
              <a:tr h="561728">
                <a:tc>
                  <a:txBody>
                    <a:bodyPr/>
                    <a:lstStyle/>
                    <a:p>
                      <a:pPr algn="ctr">
                        <a:lnSpc>
                          <a:spcPct val="150000"/>
                        </a:lnSpc>
                        <a:spcAft>
                          <a:spcPts val="800"/>
                        </a:spcAft>
                      </a:pPr>
                      <a:r>
                        <a:rPr lang="pt-BR" sz="2400" kern="100">
                          <a:solidFill>
                            <a:schemeClr val="bg1"/>
                          </a:solidFill>
                          <a:effectLst/>
                          <a:latin typeface="Sora" pitchFamily="2" charset="0"/>
                          <a:cs typeface="Sora" pitchFamily="2" charset="0"/>
                        </a:rPr>
                        <a:t>Octaedro</a:t>
                      </a:r>
                      <a:endParaRPr lang="pt-BR" sz="2400" kern="10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8</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a:solidFill>
                            <a:srgbClr val="203E5A"/>
                          </a:solidFill>
                          <a:effectLst/>
                          <a:latin typeface="Sora" pitchFamily="2" charset="0"/>
                          <a:cs typeface="Sora" pitchFamily="2" charset="0"/>
                        </a:rPr>
                        <a:t>6</a:t>
                      </a:r>
                      <a:endParaRPr lang="pt-BR" sz="2400" kern="10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12</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1512869608"/>
                  </a:ext>
                </a:extLst>
              </a:tr>
              <a:tr h="561728">
                <a:tc>
                  <a:txBody>
                    <a:bodyPr/>
                    <a:lstStyle/>
                    <a:p>
                      <a:pPr algn="ctr">
                        <a:lnSpc>
                          <a:spcPct val="150000"/>
                        </a:lnSpc>
                        <a:spcAft>
                          <a:spcPts val="800"/>
                        </a:spcAft>
                      </a:pPr>
                      <a:r>
                        <a:rPr lang="pt-BR" sz="2400" kern="100" dirty="0">
                          <a:solidFill>
                            <a:schemeClr val="bg1"/>
                          </a:solidFill>
                          <a:effectLst/>
                          <a:latin typeface="Sora" pitchFamily="2" charset="0"/>
                          <a:cs typeface="Sora" pitchFamily="2" charset="0"/>
                        </a:rPr>
                        <a:t>Dodecaedro</a:t>
                      </a:r>
                      <a:endParaRPr lang="pt-BR" sz="2400"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12</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20</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30</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8CEDB"/>
                    </a:solidFill>
                  </a:tcPr>
                </a:tc>
                <a:extLst>
                  <a:ext uri="{0D108BD9-81ED-4DB2-BD59-A6C34878D82A}">
                    <a16:rowId xmlns:a16="http://schemas.microsoft.com/office/drawing/2014/main" val="950975259"/>
                  </a:ext>
                </a:extLst>
              </a:tr>
              <a:tr h="561728">
                <a:tc>
                  <a:txBody>
                    <a:bodyPr/>
                    <a:lstStyle/>
                    <a:p>
                      <a:pPr algn="ctr">
                        <a:lnSpc>
                          <a:spcPct val="150000"/>
                        </a:lnSpc>
                        <a:spcAft>
                          <a:spcPts val="800"/>
                        </a:spcAft>
                      </a:pPr>
                      <a:r>
                        <a:rPr lang="pt-BR" sz="2400" kern="100" dirty="0">
                          <a:solidFill>
                            <a:schemeClr val="bg1"/>
                          </a:solidFill>
                          <a:effectLst/>
                          <a:latin typeface="Sora" pitchFamily="2" charset="0"/>
                          <a:cs typeface="Sora" pitchFamily="2" charset="0"/>
                        </a:rPr>
                        <a:t>Icosaedro</a:t>
                      </a:r>
                      <a:endParaRPr lang="pt-BR" sz="2400" kern="100" dirty="0">
                        <a:solidFill>
                          <a:schemeClr val="bg1"/>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3E5A"/>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20</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12</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tc>
                  <a:txBody>
                    <a:bodyPr/>
                    <a:lstStyle/>
                    <a:p>
                      <a:pPr algn="ctr">
                        <a:lnSpc>
                          <a:spcPct val="150000"/>
                        </a:lnSpc>
                        <a:spcAft>
                          <a:spcPts val="800"/>
                        </a:spcAft>
                      </a:pPr>
                      <a:r>
                        <a:rPr lang="pt-BR" sz="2400" kern="100" dirty="0">
                          <a:solidFill>
                            <a:srgbClr val="203E5A"/>
                          </a:solidFill>
                          <a:effectLst/>
                          <a:latin typeface="Sora" pitchFamily="2" charset="0"/>
                          <a:cs typeface="Sora" pitchFamily="2" charset="0"/>
                        </a:rPr>
                        <a:t>30</a:t>
                      </a:r>
                      <a:endParaRPr lang="pt-BR" sz="2400" kern="100" dirty="0">
                        <a:solidFill>
                          <a:srgbClr val="203E5A"/>
                        </a:solidFill>
                        <a:effectLst/>
                        <a:latin typeface="Sora" pitchFamily="2" charset="0"/>
                        <a:ea typeface="MS Mincho" panose="020B0400000000000000" pitchFamily="49" charset="-128"/>
                        <a:cs typeface="Sora" pitchFamily="2"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BF2"/>
                    </a:solidFill>
                  </a:tcPr>
                </a:tc>
                <a:extLst>
                  <a:ext uri="{0D108BD9-81ED-4DB2-BD59-A6C34878D82A}">
                    <a16:rowId xmlns:a16="http://schemas.microsoft.com/office/drawing/2014/main" val="2059760829"/>
                  </a:ext>
                </a:extLst>
              </a:tr>
            </a:tbl>
          </a:graphicData>
        </a:graphic>
      </p:graphicFrame>
      <p:pic>
        <p:nvPicPr>
          <p:cNvPr id="98" name="Imagem 97">
            <a:extLst>
              <a:ext uri="{FF2B5EF4-FFF2-40B4-BE49-F238E27FC236}">
                <a16:creationId xmlns:a16="http://schemas.microsoft.com/office/drawing/2014/main" id="{C8E6B1A4-667F-0C86-A994-E79BECD6CF5A}"/>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7176244" y="11733607"/>
            <a:ext cx="6201074" cy="5650833"/>
          </a:xfrm>
          <a:prstGeom prst="rect">
            <a:avLst/>
          </a:prstGeom>
          <a:noFill/>
        </p:spPr>
      </p:pic>
    </p:spTree>
    <p:extLst>
      <p:ext uri="{BB962C8B-B14F-4D97-AF65-F5344CB8AC3E}">
        <p14:creationId xmlns:p14="http://schemas.microsoft.com/office/powerpoint/2010/main" val="35076899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375E-6 -1.48148E-6 L 4.375E-6 0.07246 " pathEditMode="relative" rAng="0" ptsTypes="AA">
                                          <p:cBhvr>
                                            <p:cTn id="12" dur="750" spd="-100000" fill="hold"/>
                                            <p:tgtEl>
                                              <p:spTgt spid="87"/>
                                            </p:tgtEl>
                                            <p:attrNameLst>
                                              <p:attrName>ppt_x</p:attrName>
                                              <p:attrName>ppt_y</p:attrName>
                                            </p:attrNameLst>
                                          </p:cBhvr>
                                          <p:rCtr x="0" y="3611"/>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40000">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14:bounceEnd="40000">
                                          <p:cBhvr additive="base">
                                            <p:cTn id="17" dur="500" fill="hold"/>
                                            <p:tgtEl>
                                              <p:spTgt spid="54"/>
                                            </p:tgtEl>
                                            <p:attrNameLst>
                                              <p:attrName>ppt_x</p:attrName>
                                            </p:attrNameLst>
                                          </p:cBhvr>
                                          <p:tavLst>
                                            <p:tav tm="0">
                                              <p:val>
                                                <p:strVal val="#ppt_x"/>
                                              </p:val>
                                            </p:tav>
                                            <p:tav tm="100000">
                                              <p:val>
                                                <p:strVal val="#ppt_x"/>
                                              </p:val>
                                            </p:tav>
                                          </p:tavLst>
                                        </p:anim>
                                        <p:anim calcmode="lin" valueType="num" p14:bounceEnd="40000">
                                          <p:cBhvr additive="base">
                                            <p:cTn id="18" dur="500" fill="hold"/>
                                            <p:tgtEl>
                                              <p:spTgt spid="5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14:presetBounceEnd="40000">
                                      <p:stCondLst>
                                        <p:cond delay="250"/>
                                      </p:stCondLst>
                                      <p:childTnLst>
                                        <p:set>
                                          <p:cBhvr>
                                            <p:cTn id="20" dur="1" fill="hold">
                                              <p:stCondLst>
                                                <p:cond delay="0"/>
                                              </p:stCondLst>
                                            </p:cTn>
                                            <p:tgtEl>
                                              <p:spTgt spid="60"/>
                                            </p:tgtEl>
                                            <p:attrNameLst>
                                              <p:attrName>style.visibility</p:attrName>
                                            </p:attrNameLst>
                                          </p:cBhvr>
                                          <p:to>
                                            <p:strVal val="visible"/>
                                          </p:to>
                                        </p:set>
                                        <p:anim calcmode="lin" valueType="num" p14:bounceEnd="40000">
                                          <p:cBhvr additive="base">
                                            <p:cTn id="21" dur="500" fill="hold"/>
                                            <p:tgtEl>
                                              <p:spTgt spid="60"/>
                                            </p:tgtEl>
                                            <p:attrNameLst>
                                              <p:attrName>ppt_x</p:attrName>
                                            </p:attrNameLst>
                                          </p:cBhvr>
                                          <p:tavLst>
                                            <p:tav tm="0">
                                              <p:val>
                                                <p:strVal val="#ppt_x"/>
                                              </p:val>
                                            </p:tav>
                                            <p:tav tm="100000">
                                              <p:val>
                                                <p:strVal val="#ppt_x"/>
                                              </p:val>
                                            </p:tav>
                                          </p:tavLst>
                                        </p:anim>
                                        <p:anim calcmode="lin" valueType="num" p14:bounceEnd="40000">
                                          <p:cBhvr additive="base">
                                            <p:cTn id="22" dur="500" fill="hold"/>
                                            <p:tgtEl>
                                              <p:spTgt spid="60"/>
                                            </p:tgtEl>
                                            <p:attrNameLst>
                                              <p:attrName>ppt_y</p:attrName>
                                            </p:attrNameLst>
                                          </p:cBhvr>
                                          <p:tavLst>
                                            <p:tav tm="0">
                                              <p:val>
                                                <p:strVal val="1+#ppt_h/2"/>
                                              </p:val>
                                            </p:tav>
                                            <p:tav tm="100000">
                                              <p:val>
                                                <p:strVal val="#ppt_y"/>
                                              </p:val>
                                            </p:tav>
                                          </p:tavLst>
                                        </p:anim>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80"/>
                                            </p:tgtEl>
                                            <p:attrNameLst>
                                              <p:attrName>style.visibility</p:attrName>
                                            </p:attrNameLst>
                                          </p:cBhvr>
                                          <p:to>
                                            <p:strVal val="visible"/>
                                          </p:to>
                                        </p:set>
                                        <p:animEffect transition="in" filter="wipe(left)">
                                          <p:cBhvr>
                                            <p:cTn id="29" dur="500"/>
                                            <p:tgtEl>
                                              <p:spTgt spid="80"/>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nodeType="click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p:cTn id="34" dur="500" fill="hold"/>
                                            <p:tgtEl>
                                              <p:spTgt spid="81"/>
                                            </p:tgtEl>
                                            <p:attrNameLst>
                                              <p:attrName>ppt_w</p:attrName>
                                            </p:attrNameLst>
                                          </p:cBhvr>
                                          <p:tavLst>
                                            <p:tav tm="0">
                                              <p:val>
                                                <p:fltVal val="0"/>
                                              </p:val>
                                            </p:tav>
                                            <p:tav tm="100000">
                                              <p:val>
                                                <p:strVal val="#ppt_w"/>
                                              </p:val>
                                            </p:tav>
                                          </p:tavLst>
                                        </p:anim>
                                        <p:anim calcmode="lin" valueType="num">
                                          <p:cBhvr>
                                            <p:cTn id="35" dur="500" fill="hold"/>
                                            <p:tgtEl>
                                              <p:spTgt spid="81"/>
                                            </p:tgtEl>
                                            <p:attrNameLst>
                                              <p:attrName>ppt_h</p:attrName>
                                            </p:attrNameLst>
                                          </p:cBhvr>
                                          <p:tavLst>
                                            <p:tav tm="0">
                                              <p:val>
                                                <p:fltVal val="0"/>
                                              </p:val>
                                            </p:tav>
                                            <p:tav tm="100000">
                                              <p:val>
                                                <p:strVal val="#ppt_h"/>
                                              </p:val>
                                            </p:tav>
                                          </p:tavLst>
                                        </p:anim>
                                        <p:anim calcmode="lin" valueType="num">
                                          <p:cBhvr>
                                            <p:cTn id="36" dur="500" fill="hold"/>
                                            <p:tgtEl>
                                              <p:spTgt spid="81"/>
                                            </p:tgtEl>
                                            <p:attrNameLst>
                                              <p:attrName>style.rotation</p:attrName>
                                            </p:attrNameLst>
                                          </p:cBhvr>
                                          <p:tavLst>
                                            <p:tav tm="0">
                                              <p:val>
                                                <p:fltVal val="360"/>
                                              </p:val>
                                            </p:tav>
                                            <p:tav tm="100000">
                                              <p:val>
                                                <p:fltVal val="0"/>
                                              </p:val>
                                            </p:tav>
                                          </p:tavLst>
                                        </p:anim>
                                        <p:animEffect transition="in" filter="fade">
                                          <p:cBhvr>
                                            <p:cTn id="37" dur="500"/>
                                            <p:tgtEl>
                                              <p:spTgt spid="8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78" grpId="0"/>
          <p:bldP spid="79" grpId="0"/>
          <p:bldP spid="8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87"/>
                                            </p:tgtEl>
                                            <p:attrNameLst>
                                              <p:attrName>style.visibility</p:attrName>
                                            </p:attrNameLst>
                                          </p:cBhvr>
                                          <p:to>
                                            <p:strVal val="visible"/>
                                          </p:to>
                                        </p:set>
                                        <p:animEffect transition="in" filter="wipe(up)">
                                          <p:cBhvr>
                                            <p:cTn id="10" dur="500"/>
                                            <p:tgtEl>
                                              <p:spTgt spid="87"/>
                                            </p:tgtEl>
                                          </p:cBhvr>
                                        </p:animEffect>
                                      </p:childTnLst>
                                    </p:cTn>
                                  </p:par>
                                  <p:par>
                                    <p:cTn id="11" presetID="42" presetClass="path" presetSubtype="0" accel="49333" decel="50667" fill="hold" grpId="1" nodeType="withEffect">
                                      <p:stCondLst>
                                        <p:cond delay="250"/>
                                      </p:stCondLst>
                                      <p:childTnLst>
                                        <p:animMotion origin="layout" path="M 4.375E-6 -1.48148E-6 L 4.375E-6 0.07246 " pathEditMode="relative" rAng="0" ptsTypes="AA">
                                          <p:cBhvr>
                                            <p:cTn id="12" dur="750" spd="-100000" fill="hold"/>
                                            <p:tgtEl>
                                              <p:spTgt spid="87"/>
                                            </p:tgtEl>
                                            <p:attrNameLst>
                                              <p:attrName>ppt_x</p:attrName>
                                              <p:attrName>ppt_y</p:attrName>
                                            </p:attrNameLst>
                                          </p:cBhvr>
                                          <p:rCtr x="0" y="3611"/>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fill="hold"/>
                                            <p:tgtEl>
                                              <p:spTgt spid="54"/>
                                            </p:tgtEl>
                                            <p:attrNameLst>
                                              <p:attrName>ppt_x</p:attrName>
                                            </p:attrNameLst>
                                          </p:cBhvr>
                                          <p:tavLst>
                                            <p:tav tm="0">
                                              <p:val>
                                                <p:strVal val="#ppt_x"/>
                                              </p:val>
                                            </p:tav>
                                            <p:tav tm="100000">
                                              <p:val>
                                                <p:strVal val="#ppt_x"/>
                                              </p:val>
                                            </p:tav>
                                          </p:tavLst>
                                        </p:anim>
                                        <p:anim calcmode="lin" valueType="num">
                                          <p:cBhvr additive="base">
                                            <p:cTn id="18" dur="500" fill="hold"/>
                                            <p:tgtEl>
                                              <p:spTgt spid="5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250"/>
                                      </p:stCondLst>
                                      <p:childTnLst>
                                        <p:set>
                                          <p:cBhvr>
                                            <p:cTn id="20" dur="1" fill="hold">
                                              <p:stCondLst>
                                                <p:cond delay="0"/>
                                              </p:stCondLst>
                                            </p:cTn>
                                            <p:tgtEl>
                                              <p:spTgt spid="60"/>
                                            </p:tgtEl>
                                            <p:attrNameLst>
                                              <p:attrName>style.visibility</p:attrName>
                                            </p:attrNameLst>
                                          </p:cBhvr>
                                          <p:to>
                                            <p:strVal val="visible"/>
                                          </p:to>
                                        </p:set>
                                        <p:anim calcmode="lin" valueType="num">
                                          <p:cBhvr additive="base">
                                            <p:cTn id="21" dur="500" fill="hold"/>
                                            <p:tgtEl>
                                              <p:spTgt spid="60"/>
                                            </p:tgtEl>
                                            <p:attrNameLst>
                                              <p:attrName>ppt_x</p:attrName>
                                            </p:attrNameLst>
                                          </p:cBhvr>
                                          <p:tavLst>
                                            <p:tav tm="0">
                                              <p:val>
                                                <p:strVal val="#ppt_x"/>
                                              </p:val>
                                            </p:tav>
                                            <p:tav tm="100000">
                                              <p:val>
                                                <p:strVal val="#ppt_x"/>
                                              </p:val>
                                            </p:tav>
                                          </p:tavLst>
                                        </p:anim>
                                        <p:anim calcmode="lin" valueType="num">
                                          <p:cBhvr additive="base">
                                            <p:cTn id="22" dur="500" fill="hold"/>
                                            <p:tgtEl>
                                              <p:spTgt spid="60"/>
                                            </p:tgtEl>
                                            <p:attrNameLst>
                                              <p:attrName>ppt_y</p:attrName>
                                            </p:attrNameLst>
                                          </p:cBhvr>
                                          <p:tavLst>
                                            <p:tav tm="0">
                                              <p:val>
                                                <p:strVal val="1+#ppt_h/2"/>
                                              </p:val>
                                            </p:tav>
                                            <p:tav tm="100000">
                                              <p:val>
                                                <p:strVal val="#ppt_y"/>
                                              </p:val>
                                            </p:tav>
                                          </p:tavLst>
                                        </p:anim>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80"/>
                                            </p:tgtEl>
                                            <p:attrNameLst>
                                              <p:attrName>style.visibility</p:attrName>
                                            </p:attrNameLst>
                                          </p:cBhvr>
                                          <p:to>
                                            <p:strVal val="visible"/>
                                          </p:to>
                                        </p:set>
                                        <p:animEffect transition="in" filter="wipe(left)">
                                          <p:cBhvr>
                                            <p:cTn id="29" dur="500"/>
                                            <p:tgtEl>
                                              <p:spTgt spid="80"/>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nodeType="click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p:cTn id="34" dur="500" fill="hold"/>
                                            <p:tgtEl>
                                              <p:spTgt spid="81"/>
                                            </p:tgtEl>
                                            <p:attrNameLst>
                                              <p:attrName>ppt_w</p:attrName>
                                            </p:attrNameLst>
                                          </p:cBhvr>
                                          <p:tavLst>
                                            <p:tav tm="0">
                                              <p:val>
                                                <p:fltVal val="0"/>
                                              </p:val>
                                            </p:tav>
                                            <p:tav tm="100000">
                                              <p:val>
                                                <p:strVal val="#ppt_w"/>
                                              </p:val>
                                            </p:tav>
                                          </p:tavLst>
                                        </p:anim>
                                        <p:anim calcmode="lin" valueType="num">
                                          <p:cBhvr>
                                            <p:cTn id="35" dur="500" fill="hold"/>
                                            <p:tgtEl>
                                              <p:spTgt spid="81"/>
                                            </p:tgtEl>
                                            <p:attrNameLst>
                                              <p:attrName>ppt_h</p:attrName>
                                            </p:attrNameLst>
                                          </p:cBhvr>
                                          <p:tavLst>
                                            <p:tav tm="0">
                                              <p:val>
                                                <p:fltVal val="0"/>
                                              </p:val>
                                            </p:tav>
                                            <p:tav tm="100000">
                                              <p:val>
                                                <p:strVal val="#ppt_h"/>
                                              </p:val>
                                            </p:tav>
                                          </p:tavLst>
                                        </p:anim>
                                        <p:anim calcmode="lin" valueType="num">
                                          <p:cBhvr>
                                            <p:cTn id="36" dur="500" fill="hold"/>
                                            <p:tgtEl>
                                              <p:spTgt spid="81"/>
                                            </p:tgtEl>
                                            <p:attrNameLst>
                                              <p:attrName>style.rotation</p:attrName>
                                            </p:attrNameLst>
                                          </p:cBhvr>
                                          <p:tavLst>
                                            <p:tav tm="0">
                                              <p:val>
                                                <p:fltVal val="360"/>
                                              </p:val>
                                            </p:tav>
                                            <p:tav tm="100000">
                                              <p:val>
                                                <p:fltVal val="0"/>
                                              </p:val>
                                            </p:tav>
                                          </p:tavLst>
                                        </p:anim>
                                        <p:animEffect transition="in" filter="fade">
                                          <p:cBhvr>
                                            <p:cTn id="37" dur="500"/>
                                            <p:tgtEl>
                                              <p:spTgt spid="8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P spid="87" grpId="1"/>
          <p:bldP spid="78" grpId="0"/>
          <p:bldP spid="79" grpId="0"/>
          <p:bldP spid="80" grpId="0" animBg="1"/>
        </p:bldLst>
      </p:timing>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TotalTime>
  <Words>1266</Words>
  <Application>Microsoft Office PowerPoint</Application>
  <PresentationFormat>Widescreen</PresentationFormat>
  <Paragraphs>214</Paragraphs>
  <Slides>15</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15</vt:i4>
      </vt:variant>
    </vt:vector>
  </HeadingPairs>
  <TitlesOfParts>
    <vt:vector size="24" baseType="lpstr">
      <vt:lpstr>Rockwell</vt:lpstr>
      <vt:lpstr>Arial</vt:lpstr>
      <vt:lpstr>Cambria Math</vt:lpstr>
      <vt:lpstr>Sora</vt:lpstr>
      <vt:lpstr>Aptos Display</vt:lpstr>
      <vt:lpstr>Aptos</vt:lpstr>
      <vt:lpstr>Palmer Lake Print</vt:lpstr>
      <vt:lpstr>Calibri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Giovanna Harzer</dc:creator>
  <cp:lastModifiedBy>Daniela Tomazi</cp:lastModifiedBy>
  <cp:revision>10</cp:revision>
  <dcterms:created xsi:type="dcterms:W3CDTF">2024-02-21T18:50:40Z</dcterms:created>
  <dcterms:modified xsi:type="dcterms:W3CDTF">2024-06-10T01:48:21Z</dcterms:modified>
</cp:coreProperties>
</file>